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notesSlides/notesSlide2.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3.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notesSlides/notesSlide4.xml" ContentType="application/vnd.openxmlformats-officedocument.presentationml.notesSlide+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notesSlides/notesSlide5.xml" ContentType="application/vnd.openxmlformats-officedocument.presentationml.notesSlide+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notesSlides/notesSlide8.xml" ContentType="application/vnd.openxmlformats-officedocument.presentationml.notesSlide+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notesSlides/notesSlide9.xml" ContentType="application/vnd.openxmlformats-officedocument.presentationml.notesSlide+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notesSlides/notesSlide10.xml" ContentType="application/vnd.openxmlformats-officedocument.presentationml.notesSlide+xml"/>
  <Override PartName="/ppt/ink/ink3316.xml" ContentType="application/inkml+xml"/>
  <Override PartName="/ppt/ink/ink3317.xml" ContentType="application/inkml+xml"/>
  <Override PartName="/ppt/notesSlides/notesSlide11.xml" ContentType="application/vnd.openxmlformats-officedocument.presentationml.notesSlide+xml"/>
  <Override PartName="/ppt/ink/ink3318.xml" ContentType="application/inkml+xml"/>
  <Override PartName="/ppt/ink/ink33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904" r:id="rId3"/>
    <p:sldId id="905" r:id="rId4"/>
    <p:sldId id="906" r:id="rId5"/>
    <p:sldId id="907" r:id="rId6"/>
    <p:sldId id="526" r:id="rId7"/>
    <p:sldId id="544" r:id="rId8"/>
    <p:sldId id="545" r:id="rId9"/>
    <p:sldId id="546" r:id="rId10"/>
    <p:sldId id="534" r:id="rId11"/>
    <p:sldId id="535" r:id="rId12"/>
    <p:sldId id="537" r:id="rId13"/>
    <p:sldId id="539" r:id="rId14"/>
    <p:sldId id="540" r:id="rId15"/>
    <p:sldId id="542" r:id="rId16"/>
    <p:sldId id="543" r:id="rId17"/>
    <p:sldId id="1031" r:id="rId18"/>
    <p:sldId id="1111" r:id="rId19"/>
    <p:sldId id="528" r:id="rId20"/>
    <p:sldId id="529" r:id="rId21"/>
    <p:sldId id="1388" r:id="rId22"/>
    <p:sldId id="1389" r:id="rId23"/>
    <p:sldId id="532" r:id="rId24"/>
    <p:sldId id="548" r:id="rId25"/>
    <p:sldId id="549" r:id="rId26"/>
    <p:sldId id="909" r:id="rId27"/>
    <p:sldId id="910" r:id="rId28"/>
    <p:sldId id="1397" r:id="rId29"/>
    <p:sldId id="911" r:id="rId30"/>
    <p:sldId id="912" r:id="rId31"/>
    <p:sldId id="913" r:id="rId32"/>
    <p:sldId id="1398" r:id="rId33"/>
    <p:sldId id="914" r:id="rId34"/>
    <p:sldId id="915" r:id="rId35"/>
    <p:sldId id="916" r:id="rId36"/>
    <p:sldId id="1399" r:id="rId37"/>
    <p:sldId id="917" r:id="rId38"/>
    <p:sldId id="918" r:id="rId39"/>
    <p:sldId id="919"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113" d="100"/>
          <a:sy n="113" d="100"/>
        </p:scale>
        <p:origin x="942"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42.431"/>
    </inkml:context>
    <inkml:brush xml:id="br0">
      <inkml:brushProperty name="width" value="0.05" units="cm"/>
      <inkml:brushProperty name="height" value="0.05" units="cm"/>
    </inkml:brush>
  </inkml:definitions>
  <inkml:trace contextRef="#ctx0" brushRef="#br0">1 107 12227,'123'-20'2351,"-40"7"-2226,155-5 0,-110 11-78,-73 5 18,92 8 0,54 20 185,2 0-84,8-13-73,-1-10 0,213-24 1,308-14 1,-607 32-78,537 0 26,-157 5-37,393 5 127,-749-2-130,795 20 34,-1-50-13,-614-1-22,371-20-1,2 58-45,-193 48-587,137 11 803,-300-73 460,-1-29 27,-343 32-667,1-2 0,-1 1 1,1 0-1,-1 0 0,1 0 0,-1-1 0,1 1 0,-1-1 0,1 1 0,-1-1 0,3-1 0,-4-5-189,-12-4 111,-10-8 10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2.354"/>
    </inkml:context>
    <inkml:brush xml:id="br0">
      <inkml:brushProperty name="width" value="0.05" units="cm"/>
      <inkml:brushProperty name="height" value="0.05" units="cm"/>
    </inkml:brush>
  </inkml:definitions>
  <inkml:trace contextRef="#ctx0" brushRef="#br0">61 104 13923,'0'1'169,"-1"-1"-1,0 0 1,0 0 0,0 1 0,0-1-1,0 0 1,0 0 0,1 0-1,-1 0 1,0 0 0,0 0 0,0 0-1,0 0 1,0 0 0,-1-1-1,2 1-90,-1-1-1,1 1 1,0 0-1,0 0 0,0-1 1,0 1-1,-1 0 1,1 0-1,0-1 0,0 1 1,0 0-1,0 0 1,0-1-1,0 1 0,0 0 1,0-1-1,0 1 1,0 0-1,0 0 0,0-1 1,0 1-1,0 0 1,0-1-1,0 1 0,0 0 1,0 0-1,0-1 1,0 1-1,1 0 1,-1-1-1,1-1 184,1-1 0,-1 1 1,1 0-1,0 0 0,-1 0 0,1 0 0,0 0 1,0 0-1,0 1 0,3-3 0,12-5 168,0 1-1,0 0 1,1 2 0,21-7-1,77-11 301,-107 22-690,-1 1 0,1 1 0,-1-1 0,1 1-1,0 1 1,9 1 0,-17-2-32,0 1-1,0-1 0,1 0 1,-1 1-1,0-1 0,0 1 1,0-1-1,0 1 0,1 0 1,-1-1-1,0 1 0,0 0 1,0 0-1,0 0 0,0 0 1,-1 0-1,1 0 0,0 0 1,0 1-1,0 0-2,-1-1 0,0 1-1,0-1 1,1 1 0,-1-1 0,0 1 0,-1 0 0,1-1-1,0 1 1,0-1 0,-1 1 0,1 0 0,-1-1 0,1 1 0,-1-1-1,0 0 1,1 1 0,-1-1 0,-2 3 0,-9 12 9,0 0-1,-1-1 1,-1-1 0,0 0 0,-20 15 0,1 0-6,-38 33 22,-71 68 34,138-127-69,1 1 1,-1 0-1,1 0 1,0 1-1,1-1 1,-1 0-1,-3 10 1,5-13-10,1 0 1,0-1-1,0 1 1,0 0-1,0 0 1,0-1-1,0 1 1,0 0-1,0 0 1,0-1-1,0 1 1,0 0-1,0 0 1,0-1 0,1 1-1,-1 0 1,0 0-1,1-1 1,-1 1-1,0 0 1,2 0-1,-1 0-40,0 0-1,0 0 0,1 0 1,-1 0-1,0-1 1,1 1-1,-1-1 0,1 1 1,-1-1-1,1 1 1,-1-1-1,1 0 0,-1 0 1,1 0-1,1 0 0,30 0-1095,57-9-1,-59 5 844,37-5-387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2.878"/>
    </inkml:context>
    <inkml:brush xml:id="br0">
      <inkml:brushProperty name="width" value="0.05" units="cm"/>
      <inkml:brushProperty name="height" value="0.05" units="cm"/>
    </inkml:brush>
  </inkml:definitions>
  <inkml:trace contextRef="#ctx0" brushRef="#br0">158 516 14531,'3'-5'478,"0"0"-1,0 1 1,-1-1 0,0 0 0,0 0-1,0 0 1,-1 0 0,1-1-1,-1 1 1,0-11 0,-1 15-358,0-1 0,0 1 0,0-1 0,0 1 0,0-1 1,0 1-1,-1-1 0,1 1 0,-1 0 0,1-1 0,-1 1 0,1 0 1,-1-1-1,0 1 0,0 0 0,0 0 0,1-1 0,-1 1 0,-1 0 1,1 0-1,0 0 0,0 0 0,0 0 0,0 1 0,-1-1 0,1 0 1,0 0-1,-1 1 0,1-1 0,0 1 0,-1-1 0,1 1 0,-1 0 1,1-1-1,-1 1 0,1 0 0,-1 0 0,1 0 0,-1 0 0,1 0 1,-1 1-1,1-1 0,-3 1 0,-2 0-54,1 1 0,0-1 0,0 1 0,-1 0 1,1 1-1,1-1 0,-1 1 0,0 0 0,0 0 0,1 0 0,0 1 0,0-1 0,0 1 0,0 0 1,0 0-1,1 1 0,0-1 0,-4 7 0,0 2-55,0-1 1,1 1-1,1 1 1,0-1-1,-6 27 0,9-31-5,1 0 0,-1 0-1,2 0 1,-1 1 0,1-1-1,2 12 1,-2-20-5,0 1 0,0 0 0,1-1-1,-1 1 1,0-1 0,1 1 0,0 0 0,-1-1-1,1 1 1,0-1 0,0 0 0,0 1 0,0-1-1,0 0 1,0 1 0,0-1 0,0 0 0,1 0-1,-1 0 1,0 0 0,1 0 0,-1 0 0,1 0-1,-1-1 1,1 1 0,-1 0 0,1-1 0,0 1-1,-1-1 1,1 0 0,-1 0 0,1 1 0,0-1-1,-1 0 1,1 0 0,0 0 0,-1-1-1,1 1 1,0 0 0,-1-1 0,3 0 0,3-1 2,0-1 1,0 0-1,-1 0 1,1 0-1,-1-1 1,0 0-1,0-1 1,0 1-1,0-1 1,-1 0-1,7-8 1,9-12 27,21-32 0,-34 46-13,-8 11-17,7-9 6,-1-1-1,1 0 1,-1-1 0,6-15 0,-36 68-130,11-11 1,-11 43 0,21-65 63,1 1 0,0-1 0,1 1 1,0-1-1,0 1 0,1 0 0,1-1 1,0 1-1,3 15 0,-4-23 44,1 0 0,-1 0 0,1 0 0,0 0 0,0-1 0,0 1 0,0 0 1,0 0-1,0-1 0,0 1 0,1-1 0,-1 1 0,0-1 0,1 1 0,-1-1 0,1 0 0,0 0 0,0 0 0,-1 0 0,1 0 0,0 0 0,0 0 0,0-1 0,0 1 0,0 0 0,0-1 0,0 0 0,0 0 0,0 1 0,0-1 1,0 0-1,0 0 0,0-1 0,0 1 0,0 0 0,2-2 0,5 0-32,0 0 1,-1-1-1,0-1 1,1 1-1,-1-1 1,-1-1-1,9-5 1,12-11-40,0-2 0,-2 0 1,0-2-1,-2-1 1,-1-1-1,-1-1 0,-1-1 1,18-34-1,-10 9-357,-2-2 0,-3 0 0,31-109-1,-50 150 297,-1 1 1,-1-1-1,-1-1 0,0 1 0,0-24 0,-6 16-93,4 22 234,0 1 1,-1 0 0,1-1 0,0 1 0,0 0 0,0 0 0,0-1 0,-1 1 0,1 0 0,0 0-1,0-1 1,-1 1 0,1 0 0,0 0 0,-1 0 0,1-1 0,0 1 0,0 0 0,-1 0-1,1 0 1,0 0 0,-1 0 0,1 0 0,0 0 0,-1-1 0,1 1 0,0 0 0,-1 0 0,1 0-1,0 1 1,-1-1 0,0 0 0,-2 2 8,0 0 0,0 0 0,0 0 0,1 0-1,-1 1 1,1 0 0,-1-1 0,1 1 0,0 0 0,-3 4-1,-14 22 263,1 1 0,1 1 0,-22 54-1,-22 108 529,49-140-634,3 2 1,2-1 0,-1 95-1,8-145-141,0 2 30,0 0 0,0-1 1,0 1-1,1-1 0,0 1 0,1 5 0,-2-11-42,1 0-1,-1 0 1,0 0 0,0 0-1,0 0 1,0 0 0,0 0-1,0 0 1,0 0 0,0 1-1,0-1 1,1 0 0,-1 0-1,0 0 1,0 0 0,0 0-1,0 0 1,0 0 0,0 0-1,0 0 1,1 0 0,-1 0-1,0 0 1,0 0 0,0 0-1,0 0 1,0 0 0,0 0-1,0 0 1,1 0 0,-1 0-1,0 0 1,0 0 0,0 0-1,0 0 1,0-1 0,0 1-1,0 0 1,0 0 0,1 0-1,-1 0 1,0 0 0,0 0-1,0 0 1,0 0 0,0 0-1,0 0 1,0-1 0,0 1-1,0 0 1,0 0 0,0 0-1,0 0 1,0 0 0,0 0-1,0 0 1,0-1 0,0 1-1,0 0 1,0 0 0,5-11 191,-3 8-125,9-25 241,46-118 563,-38 90-675,33-68 0,-44 110-218,-3 12-22,-3 21-40,-1-9 69,0 5-4,0 0 0,1 0 0,1 0 0,0 0 1,2 0-1,9 24 0,-11-33 17,-1-1-1,1 0 1,0 0-1,0 0 1,1 0-1,0-1 1,0 1-1,0-1 1,0 0-1,0 0 1,1 0-1,0-1 1,0 1-1,0-1 1,0 0-1,0-1 1,1 1-1,-1-1 1,1 0-1,8 1 1,-2-2 5,0 0 0,0-1 1,1 0-1,-1-1 1,0 0-1,0-1 1,0-1-1,0 0 1,0 0-1,0-1 0,-1-1 1,0 0-1,21-12 1,-8 2 10,-1-1-1,0-1 1,-2-1 0,0 0-1,19-23 1,-38 38-17,27-32 12,-27 33-14,-1 0-1,0 0 0,0 1 1,0-1-1,0 0 0,0 0 1,0 0-1,0 0 0,-1 0 1,1 0-1,-1 0 0,1 0 1,-1-1-1,0 1 0,0 0 1,0 0-1,0-3 0,0 5 1,-1-1 0,1 1 0,0 0 0,0-1 0,0 1 0,-1 0 0,1-1 0,0 1 0,0 0 0,-1-1 0,1 1 0,0 0-1,-1 0 1,1-1 0,0 1 0,-1 0 0,1 0 0,0 0 0,-1-1 0,1 1 0,0 0 0,-1 0 0,1 0 0,-1 0 0,1 0 0,0 0 0,-1 0 0,1 0 0,-1 0-1,0 0 1,-16 5 2,-14 14 44,16-7 39,1 0 0,0 1 0,1 0 0,0 1 0,1 0 0,1 1 0,0 0 1,1 1-1,1 0 0,0 1 0,-7 22 0,14-36-58,1 0 0,0 1-1,1-1 1,-1 1 0,1 0-1,0-1 1,-1 1 0,1-1-1,1 1 1,-1 0 0,1-1-1,-1 1 1,1-1 0,1 5-1,-1-7-19,0 1-1,0-1 1,0 0-1,-1 1 1,1-1-1,0 0 0,1 1 1,-1-1-1,0 0 1,0 0-1,0 0 0,1 0 1,-1 0-1,1 0 1,-1 0-1,1-1 0,-1 1 1,1 0-1,-1-1 1,1 1-1,-1-1 0,1 0 1,0 1-1,-1-1 1,1 0-1,0 0 1,-1 0-1,1 0 0,0-1 1,-1 1-1,3-1 1,3-1-78,-1 0 0,0 0 1,1 0-1,-1-1 1,-1 0-1,1-1 0,0 1 1,-1-1-1,0 0 1,1 0-1,-2-1 0,9-9 1,-2 2-204,-1-2 1,-1 1-1,0-1 0,8-17 1,1-11-164,22-80 0,-39 119 419,27-95-648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3.299"/>
    </inkml:context>
    <inkml:brush xml:id="br0">
      <inkml:brushProperty name="width" value="0.05" units="cm"/>
      <inkml:brushProperty name="height" value="0.05" units="cm"/>
    </inkml:brush>
  </inkml:definitions>
  <inkml:trace contextRef="#ctx0" brushRef="#br0">34 1 13115,'-15'27'1560,"5"3"-1008,5 3-488,2-2 1441,4 0-1233,9-6-72,9 4-208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3.672"/>
    </inkml:context>
    <inkml:brush xml:id="br0">
      <inkml:brushProperty name="width" value="0.05" units="cm"/>
      <inkml:brushProperty name="height" value="0.05" units="cm"/>
    </inkml:brush>
  </inkml:definitions>
  <inkml:trace contextRef="#ctx0" brushRef="#br0">292 0 13523,'-6'1'550,"0"0"0,0 1 1,0 0-1,0 0 0,0 0 1,0 1-1,0 0 0,-7 4 0,-3 2 882,-5 1-767,1 2-1,0 0 1,1 1 0,0 1-1,1 0 1,0 2 0,1 0-1,1 1 1,-16 21 0,31-36-630,-12 22 430,13-23-455,0-1-1,0 0 1,0 1 0,0-1 0,-1 1 0,1-1-1,0 1 1,0-1 0,0 1 0,0-1 0,0 1-1,0-1 1,1 1 0,-1-1 0,0 1 0,0-1-1,0 1 1,0-1 0,0 1 0,1-1 0,-1 0 0,0 1-1,1-1 1,-1 1 0,0-1 0,0 0 0,1 1-1,-1-1 1,1 0 0,-1 1 0,0-1 0,1 0-1,-1 0 1,1 1 0,-1-1 0,0 0 0,1 0-1,-1 0 1,1 0 0,-1 0 0,1 1 0,-1-1-1,1 0 1,-1 0 0,1 0 0,-1 0 0,1 0 0,-1 0-1,1-1 1,0 1 0,8-1 6,0-1 0,0 0 0,0 0 0,0-1 0,-1 0 0,1 0 0,9-6 0,4-1-20,66-33-84,-56 26-36,2 1 1,37-12-1,-68 27 105,0 0 0,0 0 0,0 1 0,0-1 0,0 1-1,0-1 1,0 1 0,1 0 0,-1 0 0,3 1 0,-5 0 12,0-1 1,0 0-1,0 1 0,-1-1 1,1 1-1,0-1 0,0 1 1,-1 0-1,1-1 0,0 1 1,-1 0-1,1 0 1,-1-1-1,1 1 0,-1 0 1,1 0-1,-1 0 0,1 0 1,-1-1-1,0 1 0,1 0 1,-1 0-1,0 0 0,0 0 1,0 0-1,0 0 1,0 0-1,0 0 0,0 0 1,0 0-1,0 0 0,0 0 1,-1 1-1,-4 26-53,2-20 69,1 1-1,1 0 0,0 0 0,0 17 0,1-24-1,0 0 0,0 0 0,1 0 0,-1 0 0,1 0 1,-1-1-1,1 1 0,0 0 0,-1 0 0,1 0 0,0-1 0,0 1 0,1 0 0,-1-1 0,0 1 0,0-1 0,1 1 0,-1-1 0,1 0 0,-1 0 0,1 0 0,0 1 0,-1-1 1,1-1-1,0 1 0,0 0 0,2 1 0,3-1 12,0 0 0,-1 0 0,1 0 0,0-1 0,-1 0 0,1 0 0,0 0 0,0-1 0,10-3 0,10-3 9,26-11 0,-36 12-34,97-43-265,-33 12-117,-76 35 354,0-1 0,1 2 0,-1-1 1,1 1-1,-1 0 0,1 0 0,5 0 0,-10 1 34,-1 0-1,1 0 1,-1 0 0,1 0-1,-1 0 1,1 0-1,-1 1 1,1-1 0,-1 0-1,0 0 1,1 1-1,-1-1 1,0 0 0,1 0-1,-1 1 1,0-1-1,1 0 1,-1 1-1,0-1 1,1 1 0,-1-1-1,0 0 1,0 1-1,0-1 1,1 1 0,-1-1-1,0 1 1,0-1-1,0 1 1,0-1 0,0 0-1,0 1 1,0-1-1,0 1 1,0-1 0,0 1-1,0 0 1,-4 19 187,4-18-144,-9 23 333,-5 25 347,13-47-683,1 0 0,-1 0-1,1 0 1,0 0 0,0 0 0,0-1-1,1 1 1,-1 0 0,1 0-1,-1 0 1,1 0 0,0-1 0,0 1-1,2 4 1,-3-7-31,1 1 1,-1-1-1,0 0 0,0 1 0,0-1 1,1 1-1,-1-1 0,0 0 0,1 1 1,-1-1-1,0 0 0,1 1 0,-1-1 1,0 0-1,1 1 0,-1-1 1,1 0-1,-1 0 0,0 1 0,1-1 1,-1 0-1,1 0 0,-1 0 0,1 0 1,-1 0-1,1 1 0,-1-1 0,1 0 1,-1 0-1,1 0 0,-1 0 0,1-1 1,-1 1-1,0 0 0,1 0 1,-1 0-1,1 0 0,-1 0 0,1-1 1,-1 1-1,1 0 0,-1 0 0,0-1 1,1 1-1,-1 0 0,1 0 0,-1-1 1,0 1-1,1-1 0,12-22 195,-8 6-167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4.060"/>
    </inkml:context>
    <inkml:brush xml:id="br0">
      <inkml:brushProperty name="width" value="0.05" units="cm"/>
      <inkml:brushProperty name="height" value="0.05" units="cm"/>
    </inkml:brush>
  </inkml:definitions>
  <inkml:trace contextRef="#ctx0" brushRef="#br0">98 3 21749,'6'-3'1736,"-12"13"-1280,-2 12-248,-4 12 872,4 11-319,-2 9-729,0 5-425,-2 7 1210,5 4-777,-7-1-24,-2-2 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4.483"/>
    </inkml:context>
    <inkml:brush xml:id="br0">
      <inkml:brushProperty name="width" value="0.05" units="cm"/>
      <inkml:brushProperty name="height" value="0.05" units="cm"/>
    </inkml:brush>
  </inkml:definitions>
  <inkml:trace contextRef="#ctx0" brushRef="#br0">0 65 21837,'4'6'1336,"-1"-16"-1920,-3-7 552,0-3 680,-1-3-192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5.525"/>
    </inkml:context>
    <inkml:brush xml:id="br0">
      <inkml:brushProperty name="width" value="0.05" units="cm"/>
      <inkml:brushProperty name="height" value="0.05" units="cm"/>
    </inkml:brush>
  </inkml:definitions>
  <inkml:trace contextRef="#ctx0" brushRef="#br0">1 81 17900,'64'-55'2264,"-47"39"-1586,-2 6 78,-12 14-297,-5 10-207,-30 78 262,18-54-284,1 0 0,2 1 0,-11 78 1,21-111-193,1-1 1,-1 1 0,1-1 0,1 1-1,-1-1 1,1 1 0,0-1-1,0 1 1,1-1 0,0 0 0,0 0-1,0 0 1,4 7 0,-4-10-16,0 0 1,-1 0-1,1 0 1,0 0 0,0-1-1,1 1 1,-1-1-1,0 1 1,1-1 0,-1 0-1,0 0 1,1 0-1,-1 0 1,1 0 0,0-1-1,-1 1 1,1-1-1,0 0 1,-1 1-1,1-1 1,-1-1 0,1 1-1,0 0 1,-1-1-1,1 1 1,0-1 0,-1 0-1,1 1 1,2-3-1,16-5 108,-1-1 0,-1 0-1,0-2 1,0 0-1,-1-1 1,0-1-1,22-21 1,-16 12 6,-2-1 1,-1-1-1,-1-1 0,25-39 0,-37 52-109,0 0-1,-2-1 0,1 1 0,-2-1 1,0-1-1,6-21 0,-11 26-6,-4 14-5,-7 19 2,4 5-9,0-1 1,2 1 0,2 0-1,-1 40 1,4-59 21,0 1 1,1-1-1,1 0 1,-1 1-1,7 18 1,-7-26-12,0-1 1,0 0-1,0 0 1,0 1-1,0-1 0,0 0 1,1 0-1,-1 0 1,1 0-1,0 0 1,-1-1-1,1 1 0,3 1 1,-4-2-1,1 0-1,-1-1 1,1 1 0,-1-1 0,1 1-1,0-1 1,-1 0 0,1 0 0,-1 0-1,1 0 1,0 0 0,-1 0 0,1 0-1,-1 0 1,1-1 0,0 1 0,-1-1-1,1 1 1,-1-1 0,1 1 0,-1-1 0,3-2-1,3-1 73,0-2 0,0 1-1,0-1 1,-1 0 0,0 0-1,0-1 1,-1 0 0,1 0-1,-2 0 1,8-14 0,1-6 296,17-51 1,-24 62-314,-1-1-1,-1-1 1,-1 1 0,0-1-1,-1 1 1,-1-29 0,-5 29-412,4 17 308,0 0 1,-1 0-1,1 0 1,0 0-1,0 0 1,0 0-1,0-1 1,0 1-1,0 0 1,-1 0 0,1 0-1,0 0 1,0 0-1,0 0 1,0 0-1,0 0 1,-1 0-1,1 0 1,0 0-1,0 0 1,0 0-1,0 0 1,-1 0 0,1 0-1,0 0 1,0 0-1,0 0 1,0 0-1,-1 0 1,1 0-1,0 0 1,0 0-1,0 0 1,0 1 0,0-1-1,0 0 1,-1 0-1,1 0 1,0 0-1,0 0 1,0 0-1,0 1 1,0-1-1,0 0 1,-1 1-97,0 1 1,0-1-1,0 1 0,1-1 1,-1 1-1,1 0 1,-1-1-1,1 1 0,0 0 1,-1-1-1,1 1 0,0 0 1,0-1-1,1 4 0,1 4-525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6.189"/>
    </inkml:context>
    <inkml:brush xml:id="br0">
      <inkml:brushProperty name="width" value="0.05" units="cm"/>
      <inkml:brushProperty name="height" value="0.05" units="cm"/>
    </inkml:brush>
  </inkml:definitions>
  <inkml:trace contextRef="#ctx0" brushRef="#br0">1 247 16708,'0'5'325,"0"0"1,0-1-1,0 1 0,0 0 1,1-1-1,0 1 1,2 7-1,-3-10-248,1-1-1,0 0 1,-1 0-1,1 0 1,0 0-1,0 0 1,-1 0-1,1 0 0,0 0 1,0 0-1,0 0 1,0 0-1,0-1 1,1 1-1,-1 0 1,0-1-1,0 1 1,0-1-1,1 1 1,-1-1-1,0 0 0,0 1 1,1-1-1,-1 0 1,0 0-1,1 0 1,-1 0-1,0 0 1,1 0-1,-1 0 1,2-1-1,5-1 234,1 0 0,-1 0 1,1-1-1,-1 0 0,0-1 0,0 0 0,-1 0 0,10-7 1,55-45 997,-66 51-1184,12-11 296,0 0-1,26-34 1,-39 43-324,0 1-1,0-1 1,-1 0-1,0 0 1,0 0-1,-1-1 1,0 1-1,0-1 1,-1 0-1,0 0 1,2-15-1,-4 21-85,0 1-1,0 0 0,0 0 0,0 0 0,0 0 0,-1 0 0,1 0 0,0 0 0,0 0 1,-1 0-1,1 0 0,0 0 0,-1 0 0,1 0 0,-1 0 0,0 0 0,1 0 0,-1 0 1,0 1-1,1-1 0,-1 0 0,0 0 0,0 1 0,0-1 0,0 0 0,1 1 0,-1-1 1,0 1-1,0-1 0,0 1 0,0 0 0,0-1 0,0 1 0,-1 0 0,1 0 1,0-1-1,0 1 0,-1 0 0,-2 0-1,1 0 0,-1 1 0,1-1 0,-1 1 0,1 0-1,-1-1 1,1 2 0,0-1 0,-1 0 0,-5 4 0,-4 3-17,1 2-1,0 0 1,0 0 0,0 1-1,2 0 1,-1 1 0,-16 26-1,16-21 2,0 1 0,2 1-1,0-1 1,1 1-1,-9 33 1,15-42 2,0 0 0,0 0 0,1 0 0,0 0 0,1 15 0,0-23 3,0 0 0,0 0 0,0 1 1,1-1-1,-1 0 0,1 0 0,0 0 0,-1 1 1,1-1-1,0 0 0,0 0 0,0 0 0,1 0 1,-1-1-1,0 1 0,1 0 0,-1 0 0,1-1 1,0 1-1,-1-1 0,1 1 0,0-1 0,0 0 1,0 0-1,0 0 0,0 0 0,0 0 0,0 0 1,4 1-1,0-2-1,-1 0 1,1 0 0,-1 0-1,1 0 1,-1-1 0,1 0-1,-1 0 1,1-1 0,-1 0-1,0 1 1,0-2 0,0 1-1,0-1 1,6-3 0,10-8-9,34-29-1,-53 42 13,31-29-7,34-42-1,-35 37 14,-31 33-8,1 1 1,-1-1-1,0 1 1,1-1-1,-1 1 1,1 0 0,0 0-1,-1 0 1,1 0-1,0 0 1,2-1-1,-4 2 1,1 0 0,-1 0 0,0 0 0,1 0-1,-1 0 1,0 0 0,1 0 0,-1 0 0,0 1 0,1-1-1,-1 0 1,0 0 0,0 0 0,1 0 0,-1 1 0,0-1-1,0 0 1,1 0 0,-1 1 0,0-1 0,0 0 0,1 0-1,-1 1 1,0-1 0,0 0 0,0 0 0,0 1 0,0-1-1,1 0 1,-1 1 0,0-1 0,0 0 0,0 1 0,0-1-1,0 0 1,0 1 0,0 0 0,0 7-16,0 0 1,-1 0-1,0 1 0,-2 7 1,0 3 18,2-14-10,0 4 1,1-1 0,-1 1 0,1-1-1,2 14 1,-2-20 9,1-1 0,-1 0-1,0 1 1,0-1 0,1 0 0,-1 1-1,1-1 1,-1 0 0,1 0 0,0 1-1,-1-1 1,1 0 0,0 0 0,0 0-1,0 0 1,0 0 0,0 0 0,0 0-1,0 0 1,0 0 0,0-1 0,0 1-1,0 0 1,1-1 0,-1 1 0,0-1-1,0 1 1,1-1 0,-1 0 0,0 1-1,1-1 1,-1 0 0,1 0 0,-1 0-1,0 0 1,1 0 0,0-1 0,7 0 9,0-1 1,0-1-1,-1 1 0,1-1 1,-1-1-1,0 0 0,9-5 1,54-40 24,-41 28-25,-14 9-18,-7 5-20,0 0 1,1 1-1,0 0 1,0 0-1,0 1 0,1 0 1,17-5-1,-28 10 23,1 0-1,0 0 0,0 0 0,-1 0 0,1 0 1,0 0-1,0 0 0,-1 1 0,1-1 1,0 0-1,0 0 0,-1 0 0,1 1 0,0-1 1,-1 1-1,1-1 0,0 0 0,-1 1 1,1-1-1,-1 1 0,1-1 0,-1 1 0,1 0 1,-1-1-1,1 1 0,-1-1 0,1 1 0,-1 0 1,0-1-1,1 1 0,-1 0 0,0 0 1,0-1-1,1 1 0,-1 1 0,3 30-81,-3-22 71,1 0 5,-2 0 22,2-1 0,-1 0-1,1 0 1,1 0-1,0 0 1,0 0 0,1 0-1,0-1 1,8 17 0,-11-24-33,0 0 1,1-1 0,-1 1 0,1 0 0,-1-1 0,0 1-1,1 0 1,0-1 0,-1 1 0,1-1 0,-1 1-1,1-1 1,0 1 0,-1-1 0,1 1 0,0-1-1,0 0 1,-1 1 0,1-1 0,0 0 0,0 0-1,-1 1 1,1-1 0,0 0 0,0 0 0,0 0-1,-1 0 1,1 0 0,0 0 0,0 0 0,0 0-1,-1-1 1,1 1 0,0 0 0,0 0 0,0-1-1,-1 1 1,1 0 0,1-2 0,0 0-42,1 0 0,-1 0 0,1 0 1,-1-1-1,0 1 0,0-1 0,0 0 0,2-5 0,7-15-220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6.789"/>
    </inkml:context>
    <inkml:brush xml:id="br0">
      <inkml:brushProperty name="width" value="0.05" units="cm"/>
      <inkml:brushProperty name="height" value="0.05" units="cm"/>
    </inkml:brush>
  </inkml:definitions>
  <inkml:trace contextRef="#ctx0" brushRef="#br0">17 1 18868,'0'0'107,"1"0"-1,-1 0 1,0 0-1,0 0 1,1 0-1,-1 0 1,0 0-1,0 1 1,0-1-1,1 0 1,-1 0 0,0 0-1,0 1 1,0-1-1,1 0 1,-1 0-1,0 0 1,0 1-1,0-1 1,0 0-1,0 0 1,0 1 0,1-1-1,-1 0 1,0 0-1,0 1 1,0-1-1,0 0 1,0 1-1,0-1 1,0 0-1,0 0 1,0 1 0,0-1-1,0 0 1,-1 0-1,1 1 1,-2 12 1027,1-11-498,-3 16 549,0-5-887,1 1 0,1-1 0,-1 1 0,2 0 0,0 0 0,2 22 0,-1-35-290,0-1 0,1 1 1,-1 0-1,0 0 0,1 0 0,-1-1 1,0 1-1,1 0 0,-1 0 0,1-1 1,-1 1-1,1 0 0,0-1 0,-1 1 1,1-1-1,0 1 0,-1-1 0,1 1 1,0-1-1,0 1 0,-1-1 0,1 0 1,0 1-1,0-1 0,0 0 0,0 0 1,-1 0-1,1 0 0,0 0 0,0 1 1,0-1-1,0-1 0,0 1 0,0 0 1,-1 0-1,1 0 0,0 0 0,0-1 1,0 1-1,0 0 0,0-1 0,37-16 97,27-24 32,-45 27-111,2 1-1,0 0 0,0 2 0,25-10 1,-45 21-28,0-1 0,0 0 0,0 1 1,0-1-1,0 1 0,1 0 0,-1 0 1,0 0-1,0 0 0,0 0 0,0 0 1,3 1-1,-4 0 1,0-1 0,0 0 0,0 1 0,-1-1 0,1 1 0,0-1 0,0 1 0,0 0 0,-1-1 0,1 1 0,0 0 0,-1 0 0,1 0 0,-1-1 0,1 1 0,0 0 0,-1 0 0,1 2 0,0 2 0,0 0 0,0 1-1,0-1 1,-1 1 0,0-1-1,0 1 1,-2 8 0,-1 7-25,2-14-293,0-1-1,0 1 1,0 0 0,1-1-1,1 10 1,-1-16 305,0 0 0,0 0 0,0 0 1,0 0-1,1 0 0,-1 0 0,0 0 0,0 0 0,0 0 0,0 0 0,1 0 0,-1 0 1,0 0-1,0 0 0,0 0 0,0 0 0,1 0 0,-1 0 0,0 0 0,0 0 0,0 0 1,0 0-1,1-1 0,-1 1 0,0 0 0,0 0 0,0 0 0,0 0 0,0 0 1,0 0-1,0-1 0,1 1 0,-1 0 0,0 0 0,0 0 0,0 0 0,0 0 0,0-1 1,0 1-1,0 0 0,0 0 0,0 0 0,0 0 0,0-1 0,0 1 0,0 0 0,0 0 1,0 0-1,0 0 0,0-1 0,0 1 0,0 0 0,0 0 0,0 0 0,0-1 1,1-13-516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8.841"/>
    </inkml:context>
    <inkml:brush xml:id="br0">
      <inkml:brushProperty name="width" value="0.05" units="cm"/>
      <inkml:brushProperty name="height" value="0.05" units="cm"/>
    </inkml:brush>
  </inkml:definitions>
  <inkml:trace contextRef="#ctx0" brushRef="#br0">220 290 15331,'1'-1'175,"0"0"1,-1-1-1,1 1 0,-1-1 0,1 1 0,-1-1 1,0 1-1,1-1 0,-1 1 0,0-1 0,0 0 0,0 1 1,0-1-1,0 1 0,0-1 0,-1 1 0,1-1 1,0 1-1,-1-1 0,1 1 0,-1-1 0,-1-1 0,1 1-48,-1 1 0,1 0 0,0 0-1,-1 0 1,1 0 0,-1 1-1,1-1 1,-1 0 0,0 1-1,1-1 1,-1 0 0,0 1-1,1 0 1,-1 0 0,0-1-1,1 1 1,-1 0 0,0 0-1,0 0 1,1 1 0,-3-1-1,-4 2 8,0 0 0,-1 0 0,1 0 0,0 1 0,0 0 0,0 1 0,1 0 0,0 0 0,-1 1 0,1 0 0,-11 10 0,9-7-117,0 1-1,0 0 1,1 1 0,1-1 0,-1 2 0,1-1-1,-7 17 1,13-26-12,0 0 0,0 1 0,1-1 1,-1 1-1,0-1 0,1 1 0,-1-1 0,1 1 0,0 0 0,-1-1 1,1 1-1,0 0 0,0-1 0,0 1 0,0-1 0,0 1 0,0 0 0,1-1 1,0 3-1,0-3 2,-1 0 0,1-1 0,0 1 0,0-1 0,-1 1 1,1-1-1,0 0 0,0 1 0,0-1 0,0 0 0,0 1 0,-1-1 1,1 0-1,0 0 0,0 0 0,0 0 0,0 0 0,0 0 0,0 0 0,0 0 1,0 0-1,0 0 0,-1-1 0,2 1 0,8-3 46,-1 0 0,0-1 0,0 0 0,0-1 0,8-5 0,8-7 127,-1-1 0,0-2 1,-2 0-1,0-2 0,26-33 0,-21 20 130,-2-1-1,-2 0 1,23-48-1,-32 43 37,-13 29-167,-12 28-78,-9 21-95,2 0 0,2 1 0,2 1 0,1 1 0,-8 44 0,19-76-11,1 0 0,0 0 0,0 0 0,1 0 0,0 0 0,1 11 0,-1-17-42,1 0 0,-1-1 1,0 1-1,1-1 0,0 0 1,-1 1-1,1-1 0,0 1 0,-1-1 1,1 0-1,0 1 0,0-1 1,0 0-1,0 0 0,0 0 0,1 0 1,-1 0-1,0 0 0,0 0 1,1 0-1,-1 0 0,1-1 0,-1 1 1,0 0-1,1-1 0,-1 1 1,1-1-1,-1 0 0,1 0 1,0 1-1,-1-1 0,1 0 0,-1 0 1,1 0-1,-1-1 0,1 1 1,0 0-1,2-1 0,5-2-201,1 1-1,-1-1 1,0-1-1,0 0 1,0 0 0,14-10-1,0 1-148,21-10-370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9.227"/>
    </inkml:context>
    <inkml:brush xml:id="br0">
      <inkml:brushProperty name="width" value="0.05" units="cm"/>
      <inkml:brushProperty name="height" value="0.05" units="cm"/>
    </inkml:brush>
  </inkml:definitions>
  <inkml:trace contextRef="#ctx0" brushRef="#br0">219 1 19436,'-39'22'1537,"-52"33"648,79-47-1845,1 1 1,0 0 0,0 1-1,1 0 1,-11 14-1,19-21-299,1-1 0,-1 0 0,1 0 0,0 1 0,0-1-1,-1 1 1,2-1 0,-1 1 0,0 2 0,0-4-33,1 0 1,0 0-1,0 0 0,0 0 1,0-1-1,1 1 1,-1 0-1,0 0 1,0 0-1,0-1 0,1 1 1,-1 0-1,0 0 1,1-1-1,-1 1 1,1 0-1,-1-1 0,1 1 1,-1 0-1,1-1 1,-1 1-1,1-1 1,-1 1-1,1 0 0,0-1 1,0 0-1,-1 1 1,1-1-1,0 1 1,-1-1-1,1 0 0,0 0 1,0 1-1,0-1 1,-1 0-1,3 0 1,5 1 6,1 0 0,0-1 1,-1 0-1,1-1 0,-1 0 1,1 0-1,0-1 1,-1 0-1,0 0 0,0-1 1,1 0-1,-2-1 1,10-5-1,7-4 63,-2-1 0,1-1-1,19-18 1,6-15 147,-13 12 41,-36 41-237,1 0-1,-1 0 0,-1 0 1,1 0-1,-3 6 1,-7 14-58,6-16-52,1 1 0,0-1 1,0 1-1,1 0 0,1 0 0,0 0 0,0 0 0,0 11 1,2-20 19,-1-1 0,1 1 0,0-1 0,1 1 1,-1 0-1,0-1 0,0 1 0,0-1 0,0 1 1,0 0-1,1-1 0,-1 1 0,0-1 0,0 1 1,1-1-1,-1 1 0,0-1 0,1 1 0,-1-1 1,1 1-1,-1-1 0,1 0 0,-1 1 0,1-1 1,-1 0-1,1 1 0,-1-1 0,1 0 0,-1 1 0,1-1 1,-1 0-1,1 0 0,0 0 0,-1 0 0,1 0 1,-1 1-1,1-1 0,0 0 0,-1 0 0,1-1 1,-1 1-1,1 0 0,0 0 0,-1 0 0,1 0 1,-1 0-1,1-1 0,-1 1 0,1 0 0,-1 0 1,1-1-1,0 1 0,0-1 0,33-21-2355,-31 19 2528,29-21-1120,6-9-290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2.739"/>
    </inkml:context>
    <inkml:brush xml:id="br0">
      <inkml:brushProperty name="width" value="0.05" units="cm"/>
      <inkml:brushProperty name="height" value="0.05" units="cm"/>
    </inkml:brush>
  </inkml:definitions>
  <inkml:trace contextRef="#ctx0" brushRef="#br0">1 26 19364,'0'1'1424,"1"1"-1672,5-8 184,6-1 1049,3-9-993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9.602"/>
    </inkml:context>
    <inkml:brush xml:id="br0">
      <inkml:brushProperty name="width" value="0.05" units="cm"/>
      <inkml:brushProperty name="height" value="0.05" units="cm"/>
    </inkml:brush>
  </inkml:definitions>
  <inkml:trace contextRef="#ctx0" brushRef="#br0">177 1 16115,'-32'32'3083,"-60"48"0,90-79-2969,-22 21 1574,23-22-1659,1 0 0,0 0 0,0 1 0,-1-1 1,1 0-1,0 1 0,0-1 0,0 0 1,-1 1-1,1-1 0,0 0 0,0 1 0,0-1 1,0 0-1,0 1 0,0-1 0,-1 0 0,1 1 1,0-1-1,0 1 0,0-1 0,0 0 0,1 1 1,-1-1-1,0 1 0,0-1-3,1 1-1,0-1 1,-1 0 0,1 1-1,0-1 1,-1 0 0,1 0-1,0 0 1,0 0 0,-1 1-1,1-1 1,0 0 0,-1 0-1,1 0 1,0 0-1,0-1 1,-1 1 0,2 0-1,46-8-207,-34 4 41,-1 1 0,1 1 0,0 1 1,-1 0-1,1 0 0,0 2 0,0-1 1,14 4-1,-26-4 117,0 1 1,1 0-1,-1 0 0,0 0 1,0 0-1,1 0 0,-1 0 1,0 0-1,0 1 1,0-1-1,0 1 0,-1-1 1,1 1-1,0 0 1,-1 0-1,1 0 0,-1 0 1,1 0-1,-1 0 1,0 0-1,0 0 0,0 1 1,0-1-1,0 0 0,-1 1 1,1-1-1,-1 0 1,0 1-1,1-1 0,-1 1 1,0-1-1,0 1 1,0-1-1,-2 4 0,1 1 77,-1 0 0,1 0 1,-2 0-1,1-1 0,-1 1 0,0-1 0,-1 1 0,1-1 0,-1 0 0,-8 9 0,6-8 3,-1-1 0,0 1 0,0-1 0,0 0 0,-1-1 0,1 0 0,-2 0 1,1-1-1,0 0 0,-15 5 0,18-8-138,0 1 0,0-1 0,0-1 0,0 1 0,0-1 0,0 1 1,0-2-1,-1 1 0,1 0 0,0-1 0,0 0 0,0 0 0,0-1 0,0 1 0,1-1 1,-1 0-1,0 0 0,1-1 0,-1 0 0,-6-5 0,-10-13-463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1.014"/>
    </inkml:context>
    <inkml:brush xml:id="br0">
      <inkml:brushProperty name="width" value="0.05" units="cm"/>
      <inkml:brushProperty name="height" value="0.05" units="cm"/>
    </inkml:brush>
  </inkml:definitions>
  <inkml:trace contextRef="#ctx0" brushRef="#br0">377 40 20972,'-51'53'4155,"-27"35"-2932,35-38-1022,-25 30-96,-62 95 1,123-159-218,7-16 106,0 1 1,1-1 0,-1 0-1,0 0 1,0 0-1,0 1 1,0-1 0,0 0-1,0 0 1,0 0 0,0 1-1,0-1 1,1 0 0,-1 0-1,0 0 1,0 0 0,0 0-1,0 1 1,1-1-1,-1 0 1,0 0 0,0 0-1,0 0 1,1 0 0,-1 0-1,0 0 1,0 0 0,0 0-1,1 0 1,-1 0 0,0 0-1,0 0 1,0 0 0,1 0-1,-1 0 1,0 0-1,0 0 1,0 0 0,1 0-1,3-1-59,0 0-1,0-1 1,0 1-1,0-1 0,0 0 1,5-3-1,15-11-287,-1-1-1,0 0 0,38-41 1,55-75-643,-78 89 694,12-20-83,43-73 0,-93 137 388,0 0-1,0-1 0,0 1 1,1 0-1,-1 0 0,0 0 1,0-1-1,0 1 0,0 0 1,0 0-1,0 0 1,0-1-1,0 1 0,0 0 1,0 0-1,0 0 0,1 0 1,-1-1-1,0 1 0,0 0 1,0 0-1,0 0 1,0 0-1,1 0 0,-1-1 1,0 1-1,0 0 0,0 0 1,1 0-1,-1 0 1,0 0-1,0 0 0,0 0 1,1 0-1,-1 0 0,0 0 1,0 0-1,0 0 0,1 0 1,-1 0-1,0 0 1,0 0-1,0 0 0,1 0 1,-1 12 76,-7 24 37,-16 51 214,9-36 11,2 1-1,2 0 1,-4 69-1,14-118-318,0 0 0,0 0 0,1 0 0,-1 0 0,1 0 0,0 0 0,0 0 0,0 0 0,0 0 0,2 4 0,-3-7-24,1 0 1,-1 1-1,0-1 0,0 0 1,1 1-1,-1-1 1,0 0-1,0 1 1,1-1-1,-1 0 1,0 0-1,1 0 1,-1 1-1,0-1 1,1 0-1,-1 0 0,0 0 1,1 0-1,-1 1 1,0-1-1,1 0 1,-1 0-1,1 0 1,-1 0-1,0 0 1,1 0-1,-1 0 1,1 0-1,-1 0 0,1 0 1,0-1-12,0 0 0,0 0 0,0 1-1,-1-1 1,1 0 0,0 0 0,0 0 0,0 0 0,-1 0 0,1 0 0,-1 0-1,1-1 1,-1 1 0,1 0 0,0-2 0,0-2-16,0 0-1,0 0 1,0-1 0,-1 1 0,0 0-1,0-1 1,0 1 0,0 0-1,-1-1 1,0 1 0,0 0 0,-3-8-1,0 1-16,-1 0-1,0 1 1,0-1-1,-10-13 0,12 20 40,-1 1-1,1-1 0,-1 1 0,-1-1 0,1 1 0,-1 0 0,-6-4 1,10 7 5,0 1 1,0-1-1,0 1 1,0-1-1,0 1 1,0-1-1,0 1 1,0 0-1,-1 0 1,1-1 0,0 1-1,0 0 1,0 0-1,0 0 1,0 0-1,-1 0 1,1 1-1,-1-1 1,1 1-1,0-1 0,0 1 0,0 0 1,0 0-1,0 0 0,0 0 0,0 0 0,0 0 0,0 0 0,1 0 1,-1 0-1,0 0 0,1 0 0,-1 0 0,1 0 0,-1 1 0,1-1 1,0 0-1,-1 0 0,1 3 0,-1 1 6,0 1 0,0-1 0,1 1 0,-1-1 0,1 1 0,1-1 0,-1 1 0,1-1 1,0 0-1,0 1 0,0-1 0,1 0 0,0 1 0,0-1 0,0 0 0,1 0 0,5 7 0,-5-8 14,0 0 0,1-1 0,-1 0 0,1 0 0,0 0 0,-1 0 0,1-1 0,0 1 0,1-1 0,-1 0 0,0 0 0,1 0 0,-1-1 0,1 0 0,-1 0 0,1 0 0,0 0 0,-1-1 0,1 1 0,0-1 0,5-1 1,7-1 33,-1-1 1,0-1 0,0-1-1,0 0 1,0 0 0,-1-2 0,0 0-1,0-1 1,-1 0 0,0-1 0,0-1-1,-1 0 1,-1-1 0,1 0 0,-2-1-1,0 0 1,0-1 0,-1 0 0,16-28-1,-26 40-48,0 1-1,1 0 0,-1 0 1,0-1-1,0 1 0,1 0 0,-1-1 1,0 1-1,0 0 0,0-1 1,0 1-1,1 0 0,-1-1 0,0 1 1,0-1-1,0 1 0,0 0 1,0-1-1,0 1 0,0 0 0,0-1 1,0 1-1,0-1 0,0 1 1,0 0-1,0-1 0,-1 1 0,1 0 1,0-1-1,0 1 0,0 0 1,0-1-1,-1 1 0,1 0 1,0-1-1,0 1 0,-1 0 0,1-1 1,-1 1-1,0 0 3,0 0 0,0 0 0,0 0 0,0 0 0,0 1-1,1-1 1,-1 0 0,0 0 0,0 1 0,0-1 0,0 1 0,0-1 0,0 1 0,0-1 0,1 1 0,-2 1-1,-11 11 46,0 2 0,1-1-1,1 2 1,0 0 0,-13 28 0,16-31-16,4-6-7,0 1 0,0-1 1,1 0-1,0 1 0,0 0 0,1 0 1,-2 8-1,4-15-22,0-1 1,0 1 0,0-1-1,0 1 1,0-1-1,0 1 1,0-1 0,0 0-1,0 1 1,0-1-1,0 1 1,0-1 0,0 1-1,0-1 1,1 1-1,-1-1 1,0 0 0,0 1-1,1-1 1,-1 1-1,0-1 1,1 0 0,-1 1-1,0-1 1,1 0-1,-1 1 1,0-1 0,1 0-1,-1 0 1,1 1-1,0-1 1,16-1 174,22-16 7,-12-1-145,-1-1 0,-1-2 1,-1-1-1,26-29 0,-20 21-284,-26 29-132,-7 10 157,-10 23 70,5-15 118,2 4 316,8-17 67,8-12-135,23-33 197,-26 31-416,0 0-1,1 1 0,10-10 0,-12 12-45,2-1-93,-8 8 135,0 0 1,0 0 0,0 0 0,0 0 0,1 0-1,-1 0 1,0 0 0,0 0 0,0 0 0,0 0-1,0 0 1,1 0 0,-1 0 0,0 1 0,0-1-1,0 0 1,0 0 0,0 0 0,1 0-1,-1 0 1,0 0 0,0 0 0,0 0 0,0 0-1,0 0 1,0 1 0,0-1 0,1 0 0,-1 0-1,0 0 1,0 0 0,0 0 0,0 1 0,0-1-1,0 0 1,0 0 0,0 0 0,0 0-1,0 0 1,0 1 0,0-1 0,0 0 0,0 0-1,0 0 1,0 0 0,0 0 0,0 1 0,0-1-1,0 0 1,0 0 0,0 0 0,-6 11-81,2-5 58,-9 20 43,-33 46 0,44-68-3,1 0 0,-1-1 1,0 1-1,1 0 0,0 0 0,0 0 1,0 0-1,0 0 0,0 5 0,1 42-172,0-33-580,6-25-763,-2-3 1001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1.683"/>
    </inkml:context>
    <inkml:brush xml:id="br0">
      <inkml:brushProperty name="width" value="0.05" units="cm"/>
      <inkml:brushProperty name="height" value="0.05" units="cm"/>
    </inkml:brush>
  </inkml:definitions>
  <inkml:trace contextRef="#ctx0" brushRef="#br0">158 156 14891,'9'-11'1099,"32"-49"2607,-37 54-2945,0-1 0,-1 0 0,1 0 0,-2 0 0,1 0 0,2-14 0,-4 20-682,-1 0 0,0 1 0,0-1 1,0 0-1,0 0 0,0 1 0,0-1 1,0 0-1,0 0 0,0 1 0,0-1 1,0 0-1,0 0 0,0 1 0,-1-1 1,1 0-1,0 1 0,-1-1 0,1 0 1,0 1-1,-1-1 0,1 0 0,-1 1 0,1-1 1,-1 1-1,1-1 0,-1 1 0,0-1 1,0 0 0,-1 1 1,1 0 0,-1-1 0,1 1 0,0 0-1,-1 0 1,1 0 0,-1 0 0,1 0 0,0 0-1,-1 1 1,1-1 0,-3 1 0,-6 2 89,1 1 1,-1 0 0,-9 6 0,15-8-84,-11 7-19,-1 1-1,1 0 0,-26 24 1,33-27-83,1 1 1,0 0-1,0 0 1,1 1-1,-1 0 1,2 0-1,-9 19 1,13-27 1,0 1 0,1 0 1,-1 0-1,1-1 1,-1 1-1,1 0 1,0 0-1,0 0 1,0 0-1,0 0 0,0-1 1,0 1-1,0 0 1,1 0-1,-1 0 1,1 0-1,-1-1 0,1 1 1,0 0-1,-1 0 1,1-1-1,0 1 1,0-1-1,0 1 1,0-1-1,1 1 0,-1-1 1,0 0-1,1 1 1,-1-1-1,1 0 1,-1 0-1,1 0 1,-1 0-1,4 1 0,6 3-65,0-1 0,0 0 0,0-1-1,20 3 1,-13-2 1,16 3-114,38 9-253,-66-14 374,0 0 1,0 0-1,-1 1 1,1-1-1,-1 2 0,1-1 1,-1 0-1,9 8 1,-14-10 63,1-1 0,-1 1-1,1-1 1,-1 1 0,0 0 0,1-1 0,-1 1 0,0-1 0,1 1 0,-1 0-1,0-1 1,0 1 0,1 0 0,-1-1 0,0 1 0,0 0 0,0-1 0,0 1 0,0 0-1,0-1 1,0 1 0,0 0 0,0-1 0,-1 1 0,1 0 0,0-1 0,0 1-1,-1 0 1,1-1 0,0 1 0,-1 0 0,1-1 0,0 1 0,-1-1 0,1 1-1,-1-1 1,1 1 0,-1-1 0,1 1 0,-2 0 0,-25 15 162,27-15-153,-26 11 380,-51 17 0,64-25-344,-1-1 0,1 0 0,0-1 0,-1 0 0,1-1 0,-16-1 0,28 0-74,0 0 0,1 0 1,-1 0-1,0 0 0,0 0 0,1 0 1,-1 0-1,0 0 0,0-1 0,1 1 1,-1 0-1,0-1 0,1 1 1,-1 0-1,0-1 0,1 1 0,-1-1 1,1 1-1,-1-1 0,0 1 1,1-1-1,-1 1 0,1-1 0,0 0 1,-1 1-1,1-1 0,-1 0 0,1 1 1,0-1-1,0 0 0,-1 1 1,1-1-1,0 0 0,0 0 0,0 1 1,0-1-1,0 0 0,0 0 1,0 1-1,0-1 0,0 0 0,0 0 1,0 1-1,0-1 0,1-1 0,0-3-60,1 1 0,0-1 1,0 0-1,0 1 0,5-8 0,15-18-418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2.080"/>
    </inkml:context>
    <inkml:brush xml:id="br0">
      <inkml:brushProperty name="width" value="0.05" units="cm"/>
      <inkml:brushProperty name="height" value="0.05" units="cm"/>
    </inkml:brush>
  </inkml:definitions>
  <inkml:trace contextRef="#ctx0" brushRef="#br0">224 1 19396,'-5'7'495,"0"1"-1,0-1 0,1 1 1,0 0-1,1 0 1,0 1-1,0-1 1,-2 16-1,-1-4-115,-20 71 230,4 1-1,4 0 1,-6 108-1,23-194-578,1-2-12,-1 0 0,1 0-1,0 0 1,0 0 0,0 0-1,0 0 1,1 0 0,0 0-1,0 0 1,0-1 0,0 1-1,3 5 1,1-7-14,-3-9-17,-1-9-34,-10-22-61,-2 0 1,-1 0-1,-21-45 1,-5-13 82,37 96 24,1-1-1,0 1 1,0 0-1,0-1 1,-1 1-1,1-1 1,0 1-1,0 0 1,0-1-1,0 1 1,0 0-1,0-1 1,0 1-1,0-1 1,0 1-1,0 0 1,0-1-1,0 1 1,0-1-1,0 1 1,0 0-1,0-1 1,0 1-1,0 0 1,1-1-1,-1 1 1,0 0-1,0-1 1,0 1-1,1 0 1,-1-1-1,0 1 1,0 0-1,1 0 1,-1-1-1,0 1 1,1 0-1,-1 0 1,0-1-1,1 1 1,-1 0-1,0 0 1,1 0-1,-1 0 1,1 0-1,-1 0 1,0-1-1,1 1 1,-1 0-1,1 0 1,-1 0-1,0 0 1,1 0-1,-1 0 1,0 1-1,1-1 1,-1 0-1,1 0 1,-1 0-1,0 0 1,1 0-1,-1 1 1,0-1-1,1 0 1,-1 0-1,37 15-647,-25-9 165,13 4 301,0-2 1,0-1-1,0-1 0,42 4 1,-18-6-260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2.691"/>
    </inkml:context>
    <inkml:brush xml:id="br0">
      <inkml:brushProperty name="width" value="0.05" units="cm"/>
      <inkml:brushProperty name="height" value="0.05" units="cm"/>
    </inkml:brush>
  </inkml:definitions>
  <inkml:trace contextRef="#ctx0" brushRef="#br0">176 42 18500,'-12'5'526,"-1"0"0,2 1 0,-1 0 1,1 1-1,0 1 0,0-1 0,1 2 0,-11 10 0,14-13-341,1 2 1,0-1-1,0 1 0,1 0 0,-1 0 0,2 1 1,-1-1-1,1 1 0,1 0 0,0 0 0,-4 15 0,7-22-161,-1 0-1,1 0 0,0 0 0,-1-1 1,1 1-1,0 0 0,0 0 0,0 0 1,0-1-1,1 1 0,-1 0 0,0 0 1,1-1-1,0 1 0,-1 0 0,1 0 1,0-1-1,0 1 0,-1-1 0,1 1 1,0-1-1,2 3 0,-1-3-4,0 0 0,0 0 1,0 1-1,0-2 0,1 1 0,-1 0 0,0 0 0,0-1 0,0 1 0,1-1 0,-1 1 1,0-1-1,1 0 0,-1 0 0,3-1 0,4 0 23,1 0 0,-1-1 0,1 0 1,-1-1-1,0 0 0,0 0 0,12-7 0,-6 1 7,0-1 0,-1-1 0,0 0-1,-1-1 1,0 0 0,-1-1 0,0 0 0,-1-1 0,0 0-1,-1-1 1,-1 0 0,9-21 0,-17 34-45,0 0 0,0 0 0,0 0 0,0-1 0,-1 1 0,1 0 0,-1 0 0,0 0 0,0-1 0,0-2 0,0 4-4,0 1 1,0 0-1,0 0 1,0 0-1,0 0 0,0-1 1,0 1-1,0 0 0,0 0 1,0 0-1,0 0 1,-1 0-1,1 0 0,0-1 1,0 1-1,0 0 0,0 0 1,0 0-1,0 0 1,0 0-1,-1 0 0,1 0 1,0 0-1,0 0 0,0 0 1,0 0-1,-1-1 1,1 1-1,0 0 0,0 0 1,0 0-1,0 0 0,0 0 1,-1 0-1,1 0 1,0 0-1,0 0 0,0 1 1,0-1-1,-1 0 1,1 0-1,0 0 0,0 0 1,-13 11-16,4 1-2,0 0-1,1 0 0,-13 26 1,17-30 13,1-1 0,0 1 0,0 0 0,1 0 0,0 0 0,0 0 0,1 0 0,-1 12 0,2-19 5,0 0 1,1 0-1,-1 0 1,0 0 0,1 0-1,-1 0 1,1 0-1,-1 0 1,1 0-1,-1 0 1,1-1 0,0 1-1,-1 0 1,1 0-1,0 0 1,0-1-1,-1 1 1,1 0-1,0-1 1,0 1 0,0-1-1,0 1 1,0-1-1,0 0 1,0 1-1,0-1 1,0 0-1,0 1 1,0-1 0,0 0-1,0 0 1,0 0-1,0 0 1,0 0-1,0 0 1,0 0-1,0-1 1,0 1 0,2-1-1,4 0 11,0 0 0,-1 0 0,1-1 0,9-4 0,12-7 22,0-2-1,-1-2 1,-1 0-1,31-27 0,-14 12-14,11-17-91,-42 41-2,-11 8 72,-1 0-1,0 0 1,0 0-1,0 0 1,1 0-1,-1 0 1,0 0 0,0 1-1,0-1 1,1 0-1,-1 0 1,0 0 0,0 0-1,0 0 1,0 0-1,1 0 1,-1 1 0,0-1-1,0 0 1,0 0-1,0 0 1,0 0-1,0 1 1,1-1 0,-1 0-1,0 0 1,0 0-1,0 0 1,0 1 0,0-1-1,0 0 1,0 0-1,0 0 1,0 1-1,-3 25-129,2-18 116,-9 35-72,7-34 95,0-1 0,1 1 0,1-1 0,-1 1 0,2 0 0,-1-1 0,1 11 0,0-17 3,1-1 1,-1 1-1,0-1 0,1 1 0,-1 0 0,1-1 1,-1 1-1,1-1 0,0 0 0,0 1 1,0-1-1,0 0 0,0 1 0,0-1 1,0 0-1,0 0 0,0 0 0,0 0 0,1 0 1,-1 0-1,0 0 0,1 0 0,-1-1 1,1 1-1,-1 0 0,1-1 0,-1 0 1,1 1-1,-1-1 0,1 0 0,-1 1 0,1-1 1,0 0-1,-1 0 0,1 0 0,-1-1 1,1 1-1,0 0 0,-1 0 0,3-2 0,6 0 60,-1-1 1,1 0-1,0-1 0,16-9 0,-4 0-16,1-2 1,-2 0 0,0-2-1,0 0 1,-2-1 0,0-1-1,28-38 1,-38 44-105,-9 12 1,-1 2-6,-15 23-110,4-6-357,1 2-1,2 0 1,0 0-1,-9 29 1,17-37 64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3.346"/>
    </inkml:context>
    <inkml:brush xml:id="br0">
      <inkml:brushProperty name="width" value="0.05" units="cm"/>
      <inkml:brushProperty name="height" value="0.05" units="cm"/>
    </inkml:brush>
  </inkml:definitions>
  <inkml:trace contextRef="#ctx0" brushRef="#br0">296 63 18636,'3'-3'357,"0"0"0,-1 0 0,1 0 0,-1 0 0,1-1 0,-1 1 0,0-1-1,2-4 1,-4 7-275,0 0-1,0 0 1,1 0 0,-1 1-1,0-1 1,0 0-1,0 0 1,0 0-1,0 0 1,0 0-1,0 1 1,0-1-1,0 0 1,0 0 0,0 0-1,-1 0 1,1 1-1,0-1 1,-1 0-1,1 0 1,0 0-1,-1 1 1,1-1 0,-1 0-1,1 1 1,-1-1-1,0 0 1,1 1-1,-1-1 1,1 1-1,-1-1 1,0 1-1,0-1 1,1 1 0,-1-1-1,0 1 1,0 0-1,0-1 1,1 1-1,-1 0 1,0 0-1,0 0 1,0 0-1,0-1 1,0 1 0,1 0-1,-1 1 1,-1-1-1,-8 0 127,1 0 0,0 1 0,0 0-1,-1 0 1,1 1 0,0 0 0,0 1 0,-10 4-1,-8 4-58,-33 20 1,38-18-109,0 1 0,-34 30 1,54-43-46,1 0 0,0 0 1,-1 0-1,1 1 1,0-1-1,0 0 0,-1 1 1,1-1-1,0 1 0,1 0 1,-1-1-1,0 1 1,0 0-1,1-1 0,-1 1 1,1 0-1,-1 2 1,1-3 0,0 0 0,1-1 1,-1 1-1,0 0 1,1 0-1,-1 0 1,0 0-1,1 0 1,-1 0-1,1 0 0,-1-1 1,1 1-1,0 0 1,-1 0-1,1-1 1,0 1-1,-1-1 1,1 1-1,0 0 1,0-1-1,0 1 0,1 0 1,4 1-7,0 0-1,0 0 1,0 0 0,1-1 0,-1 0 0,0 0 0,11 0-1,77-5-182,15 1-222,-96 3 292,1 1-1,-1 1 1,0 0 0,1 1-1,21 8 1,-34-11 101,1 1 0,-1-1 0,1 1 0,-1 0 0,0-1 0,1 1 0,-1 0 0,0 0 0,0 0 0,0 0-1,0 0 1,0 0 0,0 0 0,0 0 0,0 0 0,0 1 0,1 1 0,-2-2 12,0 0 1,1 1-1,-1-1 0,0 0 0,0 0 1,0 0-1,0 0 0,0 0 0,0 0 0,-1 1 1,1-1-1,0 0 0,0 0 0,-1 0 1,1 0-1,-1 0 0,0 2 0,-2 1 18,0 0 0,0 0 1,-1-1-1,1 1 0,-1-1 0,0 0 0,1 0 0,-7 4 0,-8 2-65,-1 0-1,0-1 0,0-1 1,-1-1-1,0 0 0,0-2 1,-1 0-1,1-1 0,-34-1 0,54-2 33,-26-2-895,26 2 903,-1 0 1,1 0-1,-1 0 0,1 0 0,0-1 0,-1 1 0,1 0 0,-1 0 1,1 0-1,0 0 0,-1-1 0,1 1 0,-1 0 0,1 0 0,0-1 1,-1 1-1,1 0 0,0-1 0,0 1 0,-1 0 0,1-1 0,0 1 1,0 0-1,-1-1 0,1 1 0,0-1 0,0 1 0,0 0 0,0-1 1,0 1-1,0-1 0,0 1 0,-1-1 0,1 1 0,0-1 0,0 1 1,1 0-1,-1-1 0,0 1 0,0-1 0,0 1 0,0-1 1,0 1-1,0 0 0,1-1 0,-1 1 0,0-1 0,0 1 0,0 0 1,1-1-1,-1 1 0,0 0 0,1-1 0,-1 1 0,1-1 0,17-15-581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3.824"/>
    </inkml:context>
    <inkml:brush xml:id="br0">
      <inkml:brushProperty name="width" value="0.05" units="cm"/>
      <inkml:brushProperty name="height" value="0.05" units="cm"/>
    </inkml:brush>
  </inkml:definitions>
  <inkml:trace contextRef="#ctx0" brushRef="#br0">143 413 16099,'-39'35'4851,"23"-21"-3964,2 2 0,-24 30 1,34-40-783,-1 1 0,1-1 0,1 1 0,-1 0 0,1 0 0,0 1 1,1-1-1,0 0 0,0 1 0,-1 15 0,2-22-92,1-1 0,0 1 0,0 0 1,0 0-1,0 0 0,0 0 0,0 0 0,0 0 0,1 0 1,-1 0-1,0 0 0,0 0 0,1 0 0,-1-1 0,1 1 0,-1 0 1,1 0-1,-1 0 0,1-1 0,-1 1 0,1 0 0,0 0 1,-1-1-1,1 1 0,0-1 0,0 1 0,-1-1 0,1 1 1,0-1-1,0 1 0,0-1 0,0 0 0,0 1 0,-1-1 0,1 0 1,0 0-1,0 1 0,0-1 0,0 0 0,0 0 0,0 0 1,0 0-1,0-1 0,0 1 0,0 0 0,0 0 0,1-1 1,5-1 40,0 0 1,0 0 0,0-1 0,12-6-1,10-8 50,-1-1-1,-1-1 0,0-1 0,-2-2 0,0 0 0,22-28 0,-13 9 2,-1-1-1,-2-1 0,25-50 0,-42 69-61,14-38 0,-24 51-42,0-1 1,-1 1-1,-1-1 1,0 0 0,1-23-1,-2 33-5,-1 0-1,0 0 0,0 0 1,0 0-1,0 0 1,0 0-1,-1 0 1,1 0-1,-1 0 1,1 0-1,-1 0 1,0 0-1,1 0 0,-1 0 1,0 0-1,0 0 1,-1 0-1,1 1 1,0-1-1,-1 1 1,1-1-1,-1 1 1,1-1-1,-1 1 0,1 0 1,-1-1-1,0 1 1,0 0-1,0 0 1,0 1-1,0-1 1,0 0-1,0 1 0,0-1 1,0 1-1,0-1 1,0 1-1,0 0 1,0 0-1,0 0 1,0 0-1,0 0 1,-4 1-1,-4 1-13,0 0-1,1 0 1,-1 1 0,0 0-1,1 1 1,0 0 0,0 0-1,0 1 1,-15 11 0,6-2 10,-1 1 0,2 0 0,-18 22 0,28-30 10,1 1 0,0-1 0,1 1 0,0 0 0,0 1 0,-4 9 0,8-16-1,0 0 0,1-1 0,-1 1 0,0 0 0,1 0 0,-1 0 0,1 0 0,0 0 0,0 0 0,0 0 0,0 0 0,0 0 0,0 0 0,0 0 0,0 0 0,1 0 0,-1 0 0,1 0 0,0 0 0,-1 0 0,1-1 0,0 1 0,0 0 0,0 0 0,0-1 0,1 1 0,-1-1 0,0 1 0,1-1 0,-1 1 0,1-1 0,-1 0 0,1 0 0,0 0 0,3 2 0,5 1-27,1 0 1,0-1-1,1 0 1,-1-1 0,20 1-1,-18-2-36,0 1-1,-1 0 1,1 1-1,19 7 0,-28-9 40,-1 1-1,0 0 0,1 0 0,-1 0 0,0 0 0,0 1 0,0-1 0,0 1 0,0 0 0,-1 0 0,1 0 0,-1 0 0,0 0 0,0 0 0,0 1 0,0-1 0,0 1 0,-1-1 0,2 7 0,-1-4-107,-1 0-1,0 1 1,0 0-1,-1-1 1,0 1-1,0-1 1,0 1-1,-1-1 1,0 1-1,0-1 0,-1 1 1,0-1-1,-5 13 1,0-8-180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4.912"/>
    </inkml:context>
    <inkml:brush xml:id="br0">
      <inkml:brushProperty name="width" value="0.05" units="cm"/>
      <inkml:brushProperty name="height" value="0.05" units="cm"/>
    </inkml:brush>
  </inkml:definitions>
  <inkml:trace contextRef="#ctx0" brushRef="#br0">80 138 13707,'-3'-26'4009,"3"26"-3954,0 0 1,0-1-1,0 1 0,0 0 1,0 0-1,-1 0 0,1 0 1,0 0-1,0-1 0,0 1 1,0 0-1,0 0 0,0 0 1,0 0-1,0 0 1,-1 0-1,1 0 0,0 0 1,0-1-1,0 1 0,0 0 1,0 0-1,0 0 0,-1 0 1,1 0-1,0 0 0,0 0 1,0 0-1,0 0 0,0 0 1,-1 0-1,1 0 0,0 0 1,0 0-1,0 0 0,0 0 1,-1 0-1,1 0 1,0 0-1,0 0 0,0 0 1,0 0-1,-1 1 0,-7 12 1613,-5 18-951,2 1 0,1 1-1,1 0 1,2 0-1,-5 61 1,12-92-688,0 0 1,0 0-1,0 0 0,0 1 1,0-1-1,0 0 0,1 0 1,-1 0-1,1 1 0,-1-1 1,1 0-1,0 0 0,0 0 1,0 0-1,0 0 0,0-1 1,0 1-1,1 0 0,-1 0 1,3 1-1,-2-2 5,0 0 0,0 0 0,0 0 1,0 0-1,0 0 0,0-1 0,0 1 0,0-1 0,0 1 0,1-1 0,-1 0 0,0 0 0,0 0 0,0 0 1,1-1-1,-1 1 0,0 0 0,0-1 0,0 0 0,3-1 0,8-3 80,0 0 0,0-2 0,-1 1 0,0-2 1,0 1-1,-1-2 0,0 0 0,-1 0 0,0 0 0,10-13 0,-5 4-8,-1 0 1,-1-1-1,-1-1 0,0 0 0,11-29 1,-22 46-101,12-32 43,-13 34-49,0 0 0,1 0 1,-1 1-1,0-1 0,1 0 1,-1 0-1,0 0 0,0 0 1,0 0-1,0 0 0,0 0 1,0 0-1,0 0 1,0 0-1,0 0 0,0 0 1,-1 0-1,1 1 0,0-1 1,-1 0-1,1 0 0,-1 0 1,1 0-1,-1 0 0,1 1 1,-1-1-1,1 0 0,-1 1 1,-1-2-1,0 2-4,0 1 0,0 0-1,0 0 1,0 1 0,0-1 0,0 0-1,0 1 1,0-1 0,1 1 0,-1-1-1,-1 3 1,-4 5-4,0 0 0,1 1 1,0-1-1,1 1 0,0 0 0,1 1 0,0-1 0,1 1 0,0 0 0,0 0 0,1 0 0,1 0 0,-1 14 1,2-24 7,0 1 0,0-1 0,0 1 0,0-1 0,0 1 0,1-1 0,-1 1 0,1-1 0,-1 1 0,1-1 0,-1 0 0,1 1 0,0-1 0,0 0 0,-1 0 0,1 1 0,0-1 0,0 0 0,0 0 0,0 0 0,1 0 0,-1 0 0,0 0 0,0 0 0,1-1 0,0 2 1,1-2 0,0 1 0,0-1 1,0 1-1,0-1 1,0 0-1,0 0 1,0-1-1,-1 1 1,1 0-1,0-1 1,0 0-1,4-1 0,6-4 10,0 1-1,-1-2 0,0 0 0,18-13 0,-15 7-13,-2 0 1,1 0-1,-2-2 0,0 0 0,0 0 1,-2-1-1,0 0 0,0-1 0,-2 0 0,8-22 1,-7 6-81,-9 32 78,0 0 0,1 0 1,-1 1-1,0-1 1,0 0-1,0 0 0,0 0 1,0 0-1,0 0 1,0 0-1,0 0 0,-1 1 1,1-1-1,0 0 1,-1 0-1,1 0 1,0 0-1,-1 1 0,1-1 1,-1 0-1,1 0 1,-1 1-1,1-1 0,-1 0 1,0 1-1,1-1 1,-1 1-1,0-1 0,1 0 1,-2 0-1,0 1 1,1 0-1,0 1 0,-1-1 1,1 0-1,0 0 0,-1 1 1,1-1-1,0 1 0,0-1 1,-1 1-1,1-1 0,0 1 1,0 0-1,0 0 1,0 0-1,0-1 0,0 1 1,0 0-1,0 0 0,0 0 1,0 0-1,1 1 0,-1-1 1,0 1-1,-3 3-12,-8 9-3,1 1 0,0 1-1,1 0 1,1 0 0,0 1 0,1 0 0,1 1 0,1 0 0,-5 19-1,10-32 16,1-1 0,-1 0-1,1 0 1,0 0 0,0 1-1,1-1 1,-1 0-1,1 0 1,0 0 0,0 0-1,2 6 1,-2-8 2,1 0 1,-1 1-1,0-1 1,1 0-1,0-1 0,-1 1 1,1 0-1,0 0 1,0-1-1,0 1 1,0-1-1,0 0 0,0 1 1,0-1-1,0 0 1,1 0-1,-1-1 1,0 1-1,1 0 0,3 0 1,31 3-67,-1-1 0,73-4 0,-40 0-134,-68 1 204,-1 0-1,1 0 1,-1 0-1,0 0 1,1 0-1,-1 0 1,0 0-1,1 0 1,-1 0-1,1 0 1,-1-1 0,0 1-1,1 0 1,-1 0-1,0 0 1,1 0-1,-1-1 1,0 1-1,0 0 1,1 0-1,-1-1 1,0 1-1,1 0 1,-1 0-1,0-1 1,0 1-1,0 0 1,1-1-1,-1 1 1,0 0-1,0-1 1,0 1-1,0 0 1,0-1-1,0 1 1,1 0-1,-1-1 1,0 1-1,0-1 1,0 1-1,0 0 1,0-1-1,-1 0 1,-5-19 225,3 12-155,-4-22 98,1 0 0,2 0 0,1 0-1,1-1 1,4-50 0,-2 79-253,0-1 1,0 1-1,0 0 1,1-1-1,-1 1 1,1 0 0,-1-1-1,1 1 1,0 0-1,0-1 1,0 1-1,0 0 1,0 0 0,0 0-1,0 0 1,3-2-1,-2 3-48,0-1-1,1 1 1,-1 0 0,0 0-1,1 0 1,0 0-1,-1 0 1,1 0-1,0 1 1,-1-1-1,1 1 1,0 0-1,5 0 1,38-6-1104,-21 1 370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5.301"/>
    </inkml:context>
    <inkml:brush xml:id="br0">
      <inkml:brushProperty name="width" value="0.05" units="cm"/>
      <inkml:brushProperty name="height" value="0.05" units="cm"/>
    </inkml:brush>
  </inkml:definitions>
  <inkml:trace contextRef="#ctx0" brushRef="#br0">127 1 18300,'-16'21'519,"1"2"-1,1-1 1,2 2 0,0 0-1,1 0 1,1 1 0,2 0-1,0 1 1,2 0 0,1 0-1,-3 38 1,7-55-414,1 1 1,0 0-1,0 0 0,1 0 0,0 0 1,1-1-1,3 12 0,-5-19-92,1 1 1,0-1-1,0 1 0,0-1 0,0 0 0,0 0 0,0 1 0,1-1 0,-1 0 0,1 0 1,-1 0-1,1-1 0,0 1 0,0 0 0,-1-1 0,1 1 0,1-1 0,-1 1 1,0-1-1,0 0 0,0 0 0,1 0 0,-1 0 0,1 0 0,-1-1 0,0 1 0,1-1 1,-1 0-1,1 1 0,-1-1 0,1 0 0,-1 0 0,5-1 0,-2-1 1,1 1 1,-1-1-1,0 0 0,0 0 1,0 0-1,0-1 0,-1 1 0,7-6 1,34-30 85,-34 28-71,61-64 184,-34 31-33,-26 35-110,-12 8-67,0 0 0,1 0 0,-1 0-1,0 1 1,0-1 0,0 0 0,1 0 0,-1 0-1,0 1 1,0-1 0,0 0 0,0 0 0,0 0-1,0 1 1,1-1 0,-1 0 0,0 0 0,0 1-1,0-1 1,0 0 0,0 0 0,0 1 0,0-1-1,0 0 1,0 0 0,0 1 0,0-1 0,0 0-1,0 0 1,0 1 0,-1-1 0,-7 32 136,6-23-133,-8 26 72,2-11-19,1 1 1,1 0 0,1 0 0,-2 51-1,7-76-75,-1 1-1,1-1 1,0 1-1,0 0 1,0-1-1,0 1 1,0-1-1,0 1 1,1 0-1,-1-1 1,0 1-1,0 0 0,0-1 1,0 1-1,1-1 1,-1 1-1,0-1 1,1 1-1,-1-1 1,0 1-1,1-1 1,-1 1-1,1-1 1,-1 1-1,1 0 1,0-1-7,-1-1 1,1 1 0,0 0 0,-1 0 0,1 0 0,0-1 0,-1 1 0,1 0 0,-1 0 0,1-1-1,-1 1 1,1-1 0,0 1 0,-1 0 0,0-1 0,1 1 0,-1-1 0,1 0 0,21-32-279,-5-3 105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6.638"/>
    </inkml:context>
    <inkml:brush xml:id="br0">
      <inkml:brushProperty name="width" value="0.05" units="cm"/>
      <inkml:brushProperty name="height" value="0.05" units="cm"/>
    </inkml:brush>
  </inkml:definitions>
  <inkml:trace contextRef="#ctx0" brushRef="#br0">146 458 12971,'1'0'141,"20"-29"3250,-20 28-3126,0 0 1,0-1-1,0 1 1,-1-1 0,1 1-1,0-1 1,-1 1-1,1-1 1,-1 0-1,1 1 1,-1-1 0,0 1-1,0-1 1,0 0-1,0 1 1,0-1-1,0 0 1,0-2 0,-1 4-198,1 0 0,-1-1 1,1 1-1,0 0 0,-1-1 1,1 1-1,-1 0 1,1-1-1,-1 1 0,1 0 1,-1 0-1,1 0 0,-1 0 1,1-1-1,-1 1 0,1 0 1,-1 0-1,1 0 1,-1 0-1,1 0 0,-1 0 1,1 0-1,-1 0 0,1 1 1,-1-1-1,1 0 1,-1 0-1,1 0 0,-1 0 1,1 1-1,-1-1 0,0 1 1,-17 8 622,8 0-575,-1 1 1,2 0-1,-1 0 0,1 1 1,1 0-1,-9 15 0,4-3-108,1 0-1,-13 35 0,23-53-4,-11 34 7,13-37-7,-1 0 0,1 1 0,-1-1 0,1 0 0,0 1-1,0-1 1,0 1 0,0-1 0,1 0 0,-1 1 0,0-1 0,1 0 0,1 5-1,-1-7 1,-1 1 0,0 0 0,1-1 0,-1 1 0,1 0-1,-1-1 1,1 1 0,-1-1 0,1 1 0,0-1 0,-1 1 0,1-1-1,0 0 1,-1 1 0,1-1 0,0 0 0,-1 1 0,1-1-1,0 0 1,0 0 0,0 1 0,-1-1 0,1 0 0,1 0-1,0 0 5,0-1-1,0 1 1,0-1-1,0 1 1,0-1-1,0 0 1,0 0-1,0 1 1,2-3-1,5-3 29,0 0 0,14-14 0,-20 17-25,25-24 92,-1-1 0,-1-1 1,-2-2-1,26-40 0,-97 198-127,44-115 25,-2 5-9,1-1 0,1 1 0,-2 26 0,5-39 13,0 0 1,1 0-1,-1 1 0,1-1 1,-1 0-1,1 0 0,1 0 0,2 6 1,-3-8 2,0 0 1,0 0 0,0-1 0,0 1 0,1 0 0,-1 0-1,1-1 1,0 1 0,-1-1 0,1 0 0,0 1 0,0-1-1,0 0 1,0 0 0,0 0 0,0 0 0,2 0 0,0 0 15,0-1 0,0 1 0,0-1 1,0 0-1,0 0 0,0-1 0,-1 1 0,1-1 1,0 0-1,0 0 0,0 0 0,0 0 1,-1-1-1,1 1 0,-1-1 0,1 0 0,-1 0 1,6-5-1,8-7 96,-1 0-1,19-20 1,-29 28-78,20-23 112,-2 0-1,-1-1 0,-1-1 0,26-51 0,-21 26-59,40-116 0,-61 155-113,0-1 0,-1 0 0,-1-1 0,-1 1 0,0 0 0,-1-1 0,-1-23 0,-1 42 15,0-1 0,0 0 0,0 0-1,0 0 1,0 1 0,0-1-1,0 0 1,0 0 0,-1 0 0,1 1-1,0-1 1,0 0 0,-1 0 0,1 0-1,0 1 1,-1-1 0,1 0 0,-1 1-1,1-1 1,-1 0 0,1 1 0,-1-1-1,1 1 1,-1-1 0,0 1 0,1-1-1,-1 1 1,0-1 0,0 1 0,1 0-1,-1-1 1,0 1 0,0 0 0,1-1-1,-1 1 1,0 0 0,-1 0-1,0 0-7,-1 1-1,1 0 0,0 0 0,-1 0 1,1 0-1,0 0 0,0 0 0,0 0 1,0 1-1,0-1 0,0 1 0,-3 3 1,-13 16-20,0 2 0,2 0 1,1 1-1,1 0 1,0 1-1,-14 40 0,13-26-8,-15 55 0,27-82 24,1 1 0,0 0 1,0 0-1,1 0 0,1 0 0,0 0 1,1 0-1,4 23 0,-4-32 8,0 0 0,0 0 0,1 0 0,-1-1-1,1 1 1,0-1 0,0 1 0,0-1 0,0 1 0,0-1 0,1 0 0,-1 0-1,1 0 1,0-1 0,0 1 0,0-1 0,1 1 0,5 2 0,-5-3 4,0-1 0,0 0 1,0 0-1,0 0 1,0 0-1,0-1 1,1 1-1,-1-1 0,0 0 1,0-1-1,1 1 1,-1-1-1,0 0 0,0 0 1,0 0-1,0 0 1,7-4-1,8-5 19,0-2 0,-1 0 0,0-1 0,27-26 0,-24 21 4,39-35 98,77-86-1,-114 111-55,0 0 0,-2-2 0,-2 0 0,0-2 0,21-49 0,-38 76-51,0 0 1,-1 0-1,0-1 1,0 1 0,0 0-1,0-1 1,-1 1-1,0 0 1,0-9-1,0 13-7,-1 0 1,1 0-1,0 0 0,0 0 1,-1 0-1,1 0 0,0 0 1,-1 0-1,1 0 0,-1 0 1,0 0-1,1 0 0,-1 1 1,1-1-1,-1 0 0,0 0 1,0 1-1,0-1 0,1 1 1,-1-1-1,-1 0 0,0 0 0,0 1 0,1 0 0,-1 0 1,0 0-1,1 0 0,-1 0 0,0 0 0,0 0 0,1 0 0,-1 1 0,0-1 0,1 1 0,-1-1 1,0 1-1,1 0 0,-1-1 0,-1 2 0,-7 4-6,1 1 1,0 0-1,0 0 1,0 1-1,1 0 1,0 0-1,1 1 0,0 0 1,0 0-1,-5 12 1,-6 9-17,3 1 0,-15 37 0,18-34 7,1 0 0,2 1 0,2 0 0,0 1 0,3 0 0,1 0 0,2 0 0,1 0 0,1 0 1,9 43-1,-9-72 24,1 0 0,0-1 0,0 1 0,5 9 0,-7-16-7,1 1 0,-1 0 1,0-1-1,1 1 1,-1-1-1,0 1 0,1-1 1,-1 1-1,1-1 1,-1 1-1,1-1 0,-1 1 1,1-1-1,-1 0 1,1 1-1,-1-1 0,1 0 1,0 1-1,-1-1 1,1 0-1,0 0 1,0 1-1,0-2 5,0 1-1,0-1 1,0 1 0,0-1-1,-1 1 1,1-1 0,0 0 0,-1 1-1,1-1 1,0 0 0,-1 0-1,1 1 1,-1-1 0,1 0 0,-1 0-1,1 0 1,-1 0 0,1 0-1,-1 0 1,0 0 0,1-1 0,3-12 58,-1 0-1,0 0 1,-1 0 0,0-1 0,-1 1 0,-1-1 0,0 1 0,-1 0 0,-4-20 0,2 16-10,-1 0-1,-1 0 1,-1 1 0,0-1 0,-1 1 0,-18-30-1,17 33-90,16 18-42,15 10-35,-10-9-117,1-1 0,0-1-1,0 0 1,0 0 0,0-2 0,0 0 0,23-1-1,-4-2-109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3.990"/>
    </inkml:context>
    <inkml:brush xml:id="br0">
      <inkml:brushProperty name="width" value="0.05" units="cm"/>
      <inkml:brushProperty name="height" value="0.05" units="cm"/>
    </inkml:brush>
  </inkml:definitions>
  <inkml:trace contextRef="#ctx0" brushRef="#br0">196 0 20924,'-36'84'1721,"19"-49"-1607,-19 57 0,31-77-96,1 0 0,0 1 0,1-1 0,1 1 0,1 0 1,0 25-1,1-38-21,0 0 0,1 1 0,-1-1 1,1 0-1,0 0 0,0 0 0,0 0 1,0 0-1,0 0 0,1 0 0,-1 0 1,1 0-1,0-1 0,4 6 0,-5-7-1,1 0 0,-1 0-1,1 0 1,-1 0 0,1 0-1,0-1 1,0 1 0,-1 0-1,1-1 1,0 1-1,0-1 1,0 0 0,-1 0-1,1 0 1,0 0 0,0 0-1,0 0 1,0 0 0,0 0-1,-1-1 1,1 1 0,0-1-1,0 1 1,-1-1 0,1 0-1,2-1 1,7-4-13,0-1 0,0 0 0,16-14 0,-18 13-1,1 0 0,0 1-1,0 0 1,15-6 0,-25 12 18,1 1 0,-1 0 0,0 0 0,1-1 0,-1 1 0,1 0 0,-1 0 0,1 0-1,-1 0 1,0 0 0,1 0 0,-1 0 0,1 0 0,-1 0 0,1 0 0,-1 0 0,1 0 0,-1 0 0,1 0 0,-1 0 0,0 0-1,1 0 1,-1 1 0,1-1 0,-1 0 0,0 0 0,1 1 0,-1-1 0,1 0 0,-1 0 0,0 1 0,1-1 0,-1 0-1,0 1 1,0-1 0,1 1 0,-1-1 0,0 0 0,0 1 0,0-1 0,1 1 0,-1 2 2,1-1 0,0 1 0,-1 0 0,0 0 0,0 0 0,0-1 0,0 6 0,-2 4 11,0 0-1,-7 21 1,6-26 47,0-1 1,0 1-1,-1-1 1,0 0-1,0 0 1,0 0-1,-1-1 1,0 1-1,0-1 1,-1 0-1,1-1 1,-1 0-1,0 1 1,0-2-1,0 1 1,-1-1-1,1 0 1,-1 0-1,0-1 1,-11 3-1,3-1-46,1-2 1,-1 0-1,0-1 0,1 0 0,-1-1 0,0-1 1,0 0-1,1-1 0,-18-4 0,32 6-20,0 0 0,1 0 0,-1 0 0,0 0 0,0 0 0,0 0-1,1-1 1,-1 1 0,0 0 0,0 0 0,0 0 0,0 0 0,0 0 0,1 0 0,-1-1 0,0 1 0,0 0-1,0 0 1,0 0 0,0 0 0,0-1 0,0 1 0,1 0 0,-1 0 0,0 0 0,0 0 0,0-1-1,0 1 1,0 0 0,0 0 0,0 0 0,0-1 0,0 1 0,0 0 0,0 0 0,0 0 0,0-1 0,0 1-1,0 0 1,0 0 0,-1 0 0,1-1 0,0 1 0,0 0 0,0 0 0,0 0 0,0 0 0,0-1-1,0 1 1,-1 0 0,1 0 0,0 0 0,0 0 0,0 0 0,0 0 0,0-1 0,-1 1 0,1 0 0,0 0-1,0 0 1,0 0 0,-1 0 0,1 0 0,0 0 0,0 0 0,16-8-156,-16 8 99,17-8-290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7.260"/>
    </inkml:context>
    <inkml:brush xml:id="br0">
      <inkml:brushProperty name="width" value="0.05" units="cm"/>
      <inkml:brushProperty name="height" value="0.05" units="cm"/>
    </inkml:brush>
  </inkml:definitions>
  <inkml:trace contextRef="#ctx0" brushRef="#br0">62 1 18068,'-17'47'3268,"7"-20"-2082,1 1-1,1 0 1,-8 51 0,16-78-1159,-1 1 0,1-1 0,0 1 0,0-1 0,0 1 0,0-1 0,0 1 0,0-1 0,0 1 0,1-1 0,-1 1 0,0-1 0,1 1 0,-1-1 0,1 0 0,0 1 0,-1-1 0,1 0 0,0 1 0,0-1 0,0 0 0,1 1 0,-1-1-14,0-1 0,1 1-1,-1-1 1,0 1 0,1-1 0,-1 0 0,0 0 0,1 0 0,-1 0 0,0 0 0,1 0 0,-1 0 0,0 0 0,1 0 0,-1-1 0,0 1 0,1 0-1,-1-1 1,2 0 0,5-3 7,-1 0 0,1 0 0,-1-1-1,0 0 1,0 0 0,7-8-1,6-8-34,-1-2 0,-1 1 0,-1-2 0,17-31-1,-62 120-463,25-55 475,-1-1 0,2 1 0,0 1 0,0-1 1,-1 20-1,3-29 6,0 0 0,0-1 0,0 1 0,0-1 0,0 1-1,0 0 1,0-1 0,0 1 0,0-1 0,0 1 0,1-1 0,-1 1 0,0 0 0,0-1 0,1 1 0,-1-1 0,0 1 0,1-1 0,-1 1 0,0-1 0,1 1 0,-1-1 0,1 0 0,-1 1 0,1-1 0,-1 0 0,1 1 0,-1-1 0,1 0 0,-1 1 0,1-1 0,0 0 0,1 0 4,0 0 0,0 0 1,-1 0-1,1 0 0,0-1 0,-1 1 1,1-1-1,0 1 0,-1-1 0,1 0 1,2-1-1,5-4 36,1 0-1,13-12 1,53-57 60,-6 6-308,-70 69 202,0 0 1,0-1-1,0 1 0,0 0 0,0 0 1,0 0-1,0 0 0,0 0 1,0 0-1,0 0 0,0 0 0,0 0 1,0-1-1,0 1 0,0 0 1,0 0-1,1 0 0,-1 0 0,0 0 1,0 0-1,0 0 0,0 0 0,0 0 1,0 0-1,0 0 0,0 0 1,1 0-1,-1 0 0,0 0 0,0 0 1,0 0-1,0 0 0,0 0 1,0 0-1,0 0 0,0 0 0,1 0 1,-1 0-1,0 0 0,0 0 0,0 0 1,0 0-1,0 0 0,0 0 1,0 0-1,0 0 0,1 0 0,-1 0 1,0 1-1,0-1 0,0 0 1,0 0-1,0 0 0,0 0 0,0 0 1,0 0-1,0 0 0,0 0 1,0 0-1,0 1 0,0-1 0,0 0 1,0 0-1,0 0 0,0 0 0,0 0 1,-1 14-108,-11 22 68,10-29 22,-3 7 7,1 0 0,0 1 0,1 0 0,0-1 0,1 1 0,1 0 0,1 0 1,0 15-1,0-29-7,0 0 1,0-1 0,0 1 0,0-1 0,0 1 0,0 0-1,0-1 1,0 1 0,1 0 0,-1-1 0,0 1 0,0-1-1,0 1 1,1-1 0,-1 1 0,0-1 0,0 1 0,1 0-1,-1-1 1,1 0 0,-1 1 0,0-1 0,1 1 0,-1-1-1,1 1 1,-1-1 0,1 0 0,-1 1 0,1-1 0,-1 0-1,1 0 1,0 1 0,-1-1 0,1 0 0,-1 0 0,1 0-1,0 0 1,-1 0 0,1 0 0,-1 0 0,1 0 0,0 0-1,-1 0 1,1 0 0,-1 0 0,1 0 0,0 0 0,0-1-1,1 0-13,0-1 0,1 1 0,-1 0 0,0-1 0,-1 0 0,1 0 0,0 1-1,0-1 1,-1 0 0,1 0 0,1-4 0,11-24-253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7.651"/>
    </inkml:context>
    <inkml:brush xml:id="br0">
      <inkml:brushProperty name="width" value="0.05" units="cm"/>
      <inkml:brushProperty name="height" value="0.05" units="cm"/>
    </inkml:brush>
  </inkml:definitions>
  <inkml:trace contextRef="#ctx0" brushRef="#br0">0 0 16428,'2'20'1208,"2"5"-944,2-4-128,10 5 232,2-2-472,8 1-880,1-7 912,3-5-224,0-3-96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8.008"/>
    </inkml:context>
    <inkml:brush xml:id="br0">
      <inkml:brushProperty name="width" value="0.05" units="cm"/>
      <inkml:brushProperty name="height" value="0.05" units="cm"/>
    </inkml:brush>
  </inkml:definitions>
  <inkml:trace contextRef="#ctx0" brushRef="#br0">249 0 15523,'-14'5'1971,"5"-2"-1188,-1 1-1,1 0 1,0 0 0,0 1 0,1 0-1,-1 0 1,1 1 0,-10 9 0,18-15-768,-1 0 1,1 1 0,-1-1-1,1 1 1,0-1 0,-1 0 0,1 1-1,0-1 1,-1 1 0,1-1-1,0 1 1,0-1 0,-1 1 0,1 0-1,0-1 1,0 1 0,0-1-1,0 1 1,0-1 0,0 1 0,0 0-1,0-1 1,0 1 0,0-1-1,0 1 1,0-1 0,0 1 0,0-1-1,1 1 1,-1 0 0,0-1-1,0 1 1,1-1 0,-1 1 0,0-1-1,1 0 1,-1 1 0,0-1-1,1 1 1,-1-1 0,1 1 0,-1-1-1,1 0 1,-1 0 0,1 1-1,-1-1 1,1 0 0,-1 1 0,1-1-1,-1 0 1,1 0 0,-1 0-1,2 0 1,35 8-464,-31-7 362,8 1-127,76 13-1264,-82-13 1302,0 0 0,0 1 0,-1-1 0,0 2 0,1-1 0,-1 1 0,0 0 1,12 9-1,-18-11 171,1-1 1,0 1 0,-1-1-1,1 1 1,-1 0 0,0 0-1,0-1 1,1 1 0,-1 0-1,0 0 1,0 0 0,-1 0 0,1 0-1,0 0 1,-1 1 0,1-1-1,-1 0 1,0 0 0,0 0-1,0 5 1,-1-4 63,1 0 0,-1 1 0,-1-1 0,1 0 0,0 0 0,-1 0-1,1 0 1,-1 0 0,0 0 0,0-1 0,0 1 0,-4 3 0,-4 3 312,0-1 0,0 0 0,-1 0-1,0-1 1,-22 10 0,24-12-297,0-1 0,-1 0 0,1-1-1,0 0 1,-1-1 0,0 0 0,0 0-1,0-1 1,0 0 0,0-1 0,0 0-1,0 0 1,0-1 0,1-1 0,-1 1-1,0-2 1,0 1 0,-16-8 0,-18-12-153,0-5-133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08.381"/>
    </inkml:context>
    <inkml:brush xml:id="br0">
      <inkml:brushProperty name="width" value="0.05" units="cm"/>
      <inkml:brushProperty name="height" value="0.05" units="cm"/>
    </inkml:brush>
  </inkml:definitions>
  <inkml:trace contextRef="#ctx0" brushRef="#br0">0 45 16812,'10'-6'1944,"10"-2"-1144,3-5-416,12 3 1617,3 5-1513,7 5-2561,2 0 2041,7-1-512,2 0-200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0.470"/>
    </inkml:context>
    <inkml:brush xml:id="br0">
      <inkml:brushProperty name="width" value="0.05" units="cm"/>
      <inkml:brushProperty name="height" value="0.05" units="cm"/>
    </inkml:brush>
  </inkml:definitions>
  <inkml:trace contextRef="#ctx0" brushRef="#br0">1 218 16452,'15'-18'3088,"-4"8"-2714,0 0 0,0 1 0,1 0 0,0 0 0,1 2 0,0-1 0,0 2 0,0 0 0,1 0 0,23-5 0,-35 10-363,-1 1 0,1 0-1,-1-1 1,0 1 0,1 0-1,-1 0 1,1 0 0,-1 0-1,1 0 1,-1 0-1,1 0 1,-1 1 0,1-1-1,-1 0 1,0 1 0,1-1-1,-1 1 1,0 0 0,1-1-1,-1 1 1,0 0-1,0 0 1,1 0 0,-1 0-1,0 0 1,0 0 0,0 0-1,0 0 1,-1 0 0,1 0-1,0 1 1,0-1 0,-1 0-1,1 1 1,0-1-1,-1 0 1,0 1 0,1-1-1,-1 1 1,0-1 0,0 1-1,1-1 1,-1 1 0,0-1-1,-1 0 1,1 3-1,-1 7-1,0 0-1,0 0 0,-1 0 0,-1 0 0,0-1 0,-5 12 0,-31 65-7,19-45 3,13-28 1,4-7-1,-1 0 0,1-1 0,1 1 0,-1 0 0,1 1 0,0-1 0,1 0 0,-1 0 0,1 10 0,1-17 0,0 1-1,1 0 1,-1-1-1,0 1 0,0 0 1,1-1-1,-1 1 1,1 0-1,-1-1 1,0 1-1,1-1 1,-1 1-1,1-1 0,-1 1 1,1-1-1,0 1 1,-1-1-1,1 1 1,-1-1-1,1 0 1,0 1-1,-1-1 0,1 0 1,0 0-1,-1 0 1,1 1-1,0-1 1,0 0-1,-1 0 1,1 0-1,0 0 0,-1 0 1,1 0-1,0 0 1,0 0-1,-1-1 1,1 1-1,0 0 1,0-1-1,31-8 98,-32 8-98,21-8 49,-1-1 0,-1-1 0,0-1 0,-1-1 1,0 0-1,19-20 0,1-5 39,48-60 1,-75 86-109,-1-1 1,-1 0 0,0-1 0,0 0 0,10-26-1,-18 40 15,-1-1-1,0 1 1,0 0-1,0 0 1,0-1-1,1 1 1,-1 0-1,0-1 1,0 1-1,0 0 1,0-1-1,0 1 1,0 0-1,0-1 1,0 1-1,0 0 1,0-1 0,0 1-1,0 0 1,0-1-1,0 1 1,-1 0-1,1-1 1,0 1-1,0 0 1,0 0-1,0-1 1,0 1-1,-1 0 1,1 0-1,0-1 1,-1 1-1,1 0 0,-1 0 0,1 0 0,-1 0 0,1 0 1,0 1-1,-1-1 0,1 0 0,-1 0 0,1 0 0,0 1 0,-1-1 1,1 0-1,-1 0 0,1 1 0,0-1 0,0 0 0,-1 1 1,1-1-1,0 0 0,-1 1 0,1-1 0,0 1 0,-18 27-18,2 1-1,1 1 1,2 0-1,1 0 1,-10 37-1,20-60 43,1 1 1,-1-1-1,1 1 1,1-1-1,-1 1 0,1-1 1,2 13-1,-2-18-3,0 0 0,1 0 0,-1 0 0,1 0 0,0 0 0,-1 0 0,1-1 0,0 1 0,0 0 0,0 0 0,0-1 0,1 1 0,-1 0 0,0-1 0,1 0 0,-1 1 0,1-1 0,-1 0 0,1 1 0,0-1-1,-1 0 1,1 0 0,0-1 0,0 1 0,0 0 0,0-1 0,0 1 0,0-1 0,0 1 0,0-1 0,0 0 0,2 0 0,5 0 48,-1-1 0,1 0 0,0-1-1,-1 0 1,1 0 0,-1-1 0,0 0 0,0 0 0,0-1-1,0 0 1,0 0 0,-1-1 0,9-8 0,3-1 103,-2-1 0,0-2 1,28-33-1,-31 32-89,-1-1 1,0 0-1,-2-1 0,0 0 0,-1-1 0,13-42 1,-19 40-56,-4 23-25,0 0 0,0 0 0,0 0 0,0 0 0,0 0 0,0-1 0,0 1 0,0 0 0,0 0 0,0 0 0,0 0 0,0 0 0,0 0 0,0 0 0,0-1-1,0 1 1,0 0 0,0 0 0,0 0 0,0 0 0,-1 0 0,1 0 0,0 0 0,0 0 0,0 0 0,0-1 0,0 1 0,0 0 0,0 0 0,0 0 0,0 0 0,0 0 0,-1 0 0,1 0 0,0 0 0,0 0-1,0 0 1,0 0 0,0 0 0,0 0 0,0 0 0,-1 0 0,1 0 0,0 0 0,0 0 0,0 0 0,0 0 0,0 0 0,0 0 0,0 0 0,-1 0 0,1 0 0,0 0 0,0 0 0,0 0 0,0 0 0,0 0-1,0 0 1,0 0 0,0 0 0,-1 1 0,1-1 0,0 0 0,0 0 0,-3 3-5,1 0-1,-1 0 1,1 1-1,0-1 1,0 1-1,0 0 1,-1 4-1,-7 17-30,2 2 0,0-1 0,-4 31 0,10-42 27,0 1 0,1 0 1,0 0-1,1 0 0,1-1 1,5 30-1,-5-42 14,-1 0 1,1-1 0,0 1-1,0 0 1,0-1-1,0 1 1,0 0 0,0-1-1,1 0 1,-1 1-1,1-1 1,0 0 0,-1 0-1,1 0 1,0 0-1,1 0 1,-1 0 0,0 0-1,0-1 1,1 1-1,-1-1 1,1 0 0,-1 1-1,1-1 1,-1 0-1,1-1 1,0 1 0,0 0-1,-1-1 1,1 0-1,0 1 1,0-1 0,0 0-1,0 0 1,-1-1-1,1 1 1,3-2 0,2 1 33,0-2 1,0 0 0,0 0 0,0 0 0,-1-1 0,0 0-1,0 0 1,0-1 0,0 0 0,-1 0 0,10-9 0,-7 2 2,0 0 0,0-1 0,-1 0 1,-1-1-1,0 0 0,-1 0 0,0 0 1,-1-1-1,-1 0 0,0 0 1,-1 0-1,-1 0 0,0-1 0,-1 1 1,-2-25-1,1 37-41,-3-31 12,2 33-14,1-1-1,0 1 0,-1-1 1,1 1-1,-1 0 1,1-1-1,-1 1 0,0-1 1,0 1-1,1 0 1,-1 0-1,0-1 1,0 1-1,0 0 0,0 0 1,-1 0-1,1 0 1,0 0-1,-2-1 0,2 2 1,1 0-1,-1 0 0,1-1 1,-1 1-1,1 0 0,-1 0 1,1 0-1,-1 0 1,1 0-1,-1 0 0,1 0 1,-1 0-1,1 1 0,-1-1 1,1 0-1,-1 0 0,1 0 1,-1 0-1,1 1 0,-1-1 1,1 0-1,0 0 0,-1 1 1,1-1-1,-1 0 0,1 1 1,0-1-1,-1 1 0,-9 17-30,2 23-18,8-35 39,-1 0 0,1 0 0,1 1 0,-1-1 0,1 0 0,0 0 0,1-1 0,2 10 0,-3-13 9,0-1 0,-1 1 0,1-1 1,0 1-1,0-1 0,0 0 1,0 1-1,0-1 0,0 0 0,0 0 1,0 1-1,1-1 0,-1 0 1,0 0-1,1 0 0,-1-1 0,1 1 1,-1 0-1,1-1 0,-1 1 1,1 0-1,-1-1 0,1 0 0,0 1 1,-1-1-1,1 0 0,0 0 1,-1 0-1,1 0 0,-1 0 0,1 0 1,0-1-1,-1 1 0,1 0 0,0-1 1,1 0-1,3-2-3,0 1-1,-1-1 1,1 0-1,-1-1 1,0 1-1,0-1 1,0 0-1,0-1 1,-1 1-1,1-1 1,-1 0-1,5-7 1,-1 0-53,-1 0 0,0 0 1,-1-1-1,7-20 0,-34 77-310,10-19 302,3-8 59,1 0 0,1 0 0,0 1 0,-4 25 0,10-43 8,-1 1 1,1-1 0,0 1-1,0-1 1,-1 1-1,1-1 1,0 1 0,0 0-1,0-1 1,0 1 0,0-1-1,0 1 1,0-1 0,0 1-1,0-1 1,0 1 0,0-1-1,1 1 1,-1 0 0,0-1-1,0 1 1,0-1-1,1 1 1,-1-1 0,0 0-1,0 1 1,1-1 0,-1 1-1,1-1 1,-1 1 0,0-1-1,1 0 1,-1 1 0,1-1-1,-1 0 1,1 1 0,-1-1-1,1 0 1,-1 0 0,1 0-1,-1 1 1,1-1-1,0 0 1,1 0 2,-1-1 0,1 1-1,-1 0 1,0-1 0,1 0-1,-1 1 1,0-1 0,1 0 0,-1 1-1,0-1 1,0 0 0,0 0-1,0 0 1,0 0 0,2-2 0,-2 1 3,1 0-1,-1-1 1,1 1 0,-1-1 0,0 1 0,0-1 0,0 1 0,0-1 0,0 0 0,0 0 0,-1 1 0,0-1 0,1 0 0,-1 0 0,0 0 0,0 0 0,-1 1 0,0-6 0,-4 16-61,2 5 24,4-11 34,0 0 0,0-1 1,1 1-1,-1 0 1,0-1-1,0 1 0,1-1 1,-1 1-1,1-1 0,0 0 1,-1 0-1,1 1 1,0-1-1,-1 0 0,1-1 1,0 1-1,0 0 1,2 0-1,-3 0-27,0-1 1,0 1-1,0-1 1,0 0-1,0 1 1,0-1-1,1 0 1,-1 0-1,0 0 1,0 0-1,0 0 1,0 0-1,0 0 0,0 0 1,0 0-1,0 0 1,0-1-1,0 1 1,0 0-1,0-1 1,0 1-1,0-1 1,0 1-1,0-1 1,0 0-1,0 1 1,0-1-1,-1 0 0,1 1 1,0-1-1,0 0 1,-1 0-1,2-2 1,14-28-2686,-13 25 1698,1-1 0,-1 1 0,5-15 0,-5 12-70,-2 7 712,-1 0 1,1 0-1,0 0 0,0 0 1,-1 0-1,1 0 0,-1-1 1,0 1-1,0 0 0,0 0 1,0 0-1,0 0 0,0 0 1,0 0-1,-1-1 0,1 1 1,-1 0-1,1 0 0,-1 0 1,0 0-1,0 0 0,0 0 1,0 1-1,-2-4 0,3 4 471,0-1-1,0 0 1,0 1 0,0-1-1,0 0 1,0 1 0,1-1-1,-1 0 1,0 1 0,1-1-1,-1 0 1,1 1 0,0-1-1,0 1 1,0-1 0,-1 1-1,3-3 1,0-1 634,8-20 4009,-8 17-3371,0 0 0,0 0 0,1 1 0,0-1 0,1 1 0,7-10 0,-38 117-318,-7 35-749,28-110-277,2 0-1,1 0 0,1 38 1,1-57-105,1 0 0,1 0 0,-1 0 0,4 9 0,-4-14 17,-1 0 0,1 0 0,-1 0 0,1 0 0,-1 0 0,1 0 0,0 0 0,0 0 0,-1 0 0,1 0 0,0 0-1,1 0 1,-1 0 26,-1-1-1,1 0 0,-1 0 0,1 0 1,-1 0-1,0 0 0,1 0 0,-1 0 1,1 0-1,-1 0 0,1 0 0,-1 0 0,0 0 1,1-1-1,-1 1 0,1 0 0,-1 0 1,0 0-1,1 0 0,-1-1 0,1 1 1,-1 0-1,0 0 0,1-1 0,-1 1 1,0 0-1,1-1 0,-1 1 0,0 0 0,0-1 1,1 1-1,-1-1 0,0 1 0,0-1 1,10-16-324,4-10-143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0.872"/>
    </inkml:context>
    <inkml:brush xml:id="br0">
      <inkml:brushProperty name="width" value="0.05" units="cm"/>
      <inkml:brushProperty name="height" value="0.05" units="cm"/>
    </inkml:brush>
  </inkml:definitions>
  <inkml:trace contextRef="#ctx0" brushRef="#br0">6 1 20340,'-5'0'1409,"4"4"-1089,1 3-248,0-1 56,0 3-680,3-2 496,1 0-136,3 3-136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1.232"/>
    </inkml:context>
    <inkml:brush xml:id="br0">
      <inkml:brushProperty name="width" value="0.05" units="cm"/>
      <inkml:brushProperty name="height" value="0.05" units="cm"/>
    </inkml:brush>
  </inkml:definitions>
  <inkml:trace contextRef="#ctx0" brushRef="#br0">141 0 16371,'-11'12'1099,"1"-2"-1,-2 1 1,-21 15-1,22-18-480,-1 1-1,2 0 1,-1 1 0,-11 14-1,21-23-589,0 0-1,0 0 0,0 0 1,1 1-1,-1-1 1,0 0-1,1 0 1,-1 0-1,1 1 0,-1-1 1,1 0-1,0 1 1,-1-1-1,1 0 1,0 1-1,0 1 0,0-3-36,0 1 1,1 0-1,-1 0 0,0-1 0,1 1 0,-1 0 0,1-1 0,-1 1 0,0 0 0,1-1 0,0 1 1,-1 0-1,1-1 0,-1 1 0,1-1 0,0 1 0,-1-1 0,1 0 0,0 1 0,0 0 1,6 1-162,-1 0 0,0-1 0,1 1 1,-1-1-1,10 0 0,-2 1 4,2 0-76,0 0 0,0 2 0,0 0 0,0 1 0,0 0 0,-1 1 0,0 1 1,0 1-1,-1 0 0,15 11 0,-26-17 276,-1-1 1,0 1-1,0 0 0,0-1 1,0 1-1,0 0 0,0 0 0,-1 1 1,1-1-1,-1 0 0,1 0 1,-1 1-1,0-1 0,0 1 1,0-1-1,0 1 0,-1-1 0,1 1 1,-1 0-1,1-1 0,-1 1 1,0 0-1,0 0 0,0-1 1,0 1-1,-1 0 0,1-1 0,-1 1 1,1 0-1,-1-1 0,0 1 1,0-1-1,0 1 0,0-1 1,-1 0-1,1 1 0,-1-1 0,1 0 1,-1 0-1,0 0 0,0 0 1,-3 3-1,-7 5 427,1 0 1,-1-1-1,0 0 1,-16 7-1,23-13-343,-2 1 0,1-2 0,0 1-1,-1-1 1,1 0 0,-1 0 0,1 0 0,-1-1-1,0 0 1,0-1 0,-8 0 0,14 0-165,-1 0 1,1 0-1,-1 0 1,1 0-1,-1-1 1,1 1-1,0-1 1,-1 1-1,1-1 1,-1 1-1,1-1 1,0 0-1,0 0 1,0 1-1,-1-1 1,1 0-1,0 0 1,0 0 0,0-1-1,0 1 1,0 0-1,1 0 1,-1 0-1,0-1 1,0 1-1,1 0 1,-1-1-1,1 1 1,-1 0-1,1-1 1,0 1-1,-1-3 1,1-1-65,0 0 1,0 0-1,1-1 1,0 1-1,0 0 1,0 0-1,0 1 1,3-6-1,8-21-454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1.634"/>
    </inkml:context>
    <inkml:brush xml:id="br0">
      <inkml:brushProperty name="width" value="0.05" units="cm"/>
      <inkml:brushProperty name="height" value="0.05" units="cm"/>
    </inkml:brush>
  </inkml:definitions>
  <inkml:trace contextRef="#ctx0" brushRef="#br0">164 349 18236,'-2'3'272,"0"-1"0,-1 1 0,1 0 1,0-1-1,-1 0 0,1 1 0,-6 2 0,-8 8 45,-1 4 292,1 1 1,1 1-1,-17 28 1,26-37-463,0 0 0,0 1 1,2-1-1,-1 1 0,1 1 0,1-1 1,0 1-1,-3 20 0,6-31-122,0 1 0,-1 0 0,1 0 0,0 0 1,0-1-1,1 1 0,-1 0 0,0 0 0,0 0 0,1-1 0,-1 1 0,1 0 0,0-1 0,0 1 0,-1 0 0,1-1 0,0 1 0,0-1 0,0 1 1,0-1-1,2 2 0,-1-2 0,0 0 1,-1 0-1,1-1 1,0 1-1,0 0 1,0-1-1,0 1 1,0-1 0,-1 0-1,1 0 1,0 1-1,0-1 1,0-1-1,0 1 1,0 0-1,2-1 1,5-1 36,-1 0-1,0-1 1,0 0 0,0 0-1,0-1 1,0 0 0,9-7-1,6-6 50,-1-2-1,0-1 0,-2-1 1,21-26-1,-10 7 40,39-68-1,-55 83-181,-2-1 0,-1 0 0,-1-1-1,-1 0 1,-1 0 0,-2-1 0,7-44 0,-14 67 14,1 0 0,-1 1 0,0-1 0,-1 0 0,1 0 0,-1 0 0,0 1 0,0-1 0,0 1 0,-1-1 1,-3-6-1,4 9 7,0 0 0,0 1 0,0-1 0,0 1 1,-1-1-1,1 1 0,0 0 0,-1 0 0,0-1 0,1 1 1,-1 0-1,1 0 0,-1 1 0,0-1 0,0 0 0,1 1 1,-1-1-1,0 1 0,0-1 0,0 1 0,0 0 0,0 0 1,0-1-1,0 2 0,0-1 0,1 0 0,-1 0 0,0 0 1,0 1-1,-2 0 0,-3 2 1,0-1 0,1 1 0,-1 1-1,1-1 1,0 1 0,-1 0 0,2 1 0,-1-1 0,1 1 0,-1 0 0,1 0 0,-5 9 0,-1 0 15,1 1 0,0 0 1,1 0-1,-6 17 1,11-24 4,1 0-1,0 1 1,1-1 0,-1 1-1,2-1 1,-1 1 0,1 9 0,1-14-11,0 0 1,0 0-1,1 0 0,-1 0 1,1 0-1,0 0 1,0 0-1,0 0 1,1 0-1,0-1 1,-1 1-1,1-1 1,0 1-1,1-1 1,-1 0-1,1 1 0,5 4 1,5 3-171,1 0 0,19 10 0,-18-11-46,-1 0-1,15 13 0,-24-19 152,-1 0-1,0 1 1,0 0-1,0-1 0,-1 2 1,1-1-1,-1 0 1,0 1-1,3 10 1,-3-4-68,-1 0 0,0 0 0,-1 0 0,0 0 0,-1 0 0,-1 0 0,0 0 0,0 0 0,-7 22 0,6-18-643,1-14 345,1-6 188,3-12-195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2.024"/>
    </inkml:context>
    <inkml:brush xml:id="br0">
      <inkml:brushProperty name="width" value="0.05" units="cm"/>
      <inkml:brushProperty name="height" value="0.05" units="cm"/>
    </inkml:brush>
  </inkml:definitions>
  <inkml:trace contextRef="#ctx0" brushRef="#br0">23 1 16388,'2'5'404,"-1"0"1,0 0-1,0 0 1,0 0-1,-1 0 1,0 1-1,0-1 1,-1 8-1,0-8 11,1 0 1,0 0-1,0 0 0,0 0 0,1 0 0,0 0 1,0 0-1,2 8 0,-3-12-390,0-1-1,1 1 1,-1 0-1,0-1 0,0 1 1,1-1-1,-1 1 1,1-1-1,-1 1 1,0-1-1,1 1 1,-1-1-1,1 1 1,-1-1-1,1 0 1,-1 1-1,1-1 1,-1 1-1,1-1 1,-1 0-1,1 0 1,0 1-1,-1-1 1,1 0-1,-1 0 1,1 0-1,0 0 1,-1 0-1,1 0 1,0 0-1,-1 0 1,1 0-1,0 0 1,-1 0-1,1 0 0,-1 0 1,1 0-1,0-1 1,-1 1-1,1 0 1,-1 0-1,1-1 1,-1 1-1,1 0 1,-1-1-1,1 1 1,-1-1-1,1 1 1,-1-1-1,1 1 1,-1-1-1,0 1 1,1-1-1,0 0 1,2-3 12,0 0 0,1 0 0,-1-1-1,-1 1 1,4-7 0,0-16 76,-6 26-112,0 1-1,0 0 1,0 0 0,0-1 0,0 1 0,0 0-1,0 0 1,0-1 0,0 1 0,0 0 0,0-1-1,0 1 1,0 0 0,0 0 0,0-1 0,0 1-1,-1 0 1,1 0 0,0 0 0,0-1-1,0 1 1,0 0 0,-1 0 0,1 0 0,0-1-1,0 1 1,0 0 0,-1 0 0,1 0 0,-1-1-1,0 2 0,1-1-1,-1 0 1,0 0-1,0 1 1,0-1-1,0 0 0,1 1 1,-1-1-1,0 1 1,0-1-1,1 1 1,-1-1-1,0 1 1,1-1-1,-2 2 0,-4 5-3,1-1 0,-1 1 0,2 0-1,-1 0 1,1 1 0,-5 10-1,-17 51 39,25-65-21,0 0 0,0 0 0,0 0-1,0 0 1,1 1 0,-1-1 0,1 0-1,1 6 1,-1-9-7,0 0 0,0 0 0,1 0 0,-1 0 0,1 0 0,-1 0 0,1 0 0,-1 0 0,1 0 0,0-1 0,-1 1 0,1 0 0,0 0 0,0 0 0,-1-1 0,1 1 0,0 0 0,0-1 0,0 1 0,0-1 0,0 1 0,0-1 0,0 0 0,0 1 0,0-1 0,0 0 0,0 0 0,0 1 0,0-1 0,1 0 0,-1 0 0,0 0 0,0 0 0,0-1 0,0 1-1,1 0 1,8-2 3,0 0-1,-1 0 0,0 0 0,1-2 0,-1 1 0,15-9 0,53-34-222,-35 19 67,-24 16 75,-3 2-50,1 0-1,0 0 0,29-10 1,-44 19 121,0-1 1,0 1-1,0-1 1,0 1 0,0 0-1,0-1 1,0 1 0,0 0-1,1 0 1,-1-1-1,0 1 1,0 0 0,0 0-1,0 1 1,0-1-1,0 0 1,1 0 0,-1 0-1,0 1 1,0-1 0,0 0-1,0 1 1,0-1-1,0 1 1,0 0 0,0-1-1,0 1 1,0 0-1,-1-1 1,1 1 0,0 0-1,0 0 1,-1 0-1,1 0 1,0-1 0,-1 1-1,1 0 1,-1 0 0,1 0-1,-1 1 1,1-1-1,-1 0 1,0 0 0,0 0-1,0 0 1,1 0-1,-1 0 1,0 2 0,0 7 116,-1 0 0,0 1 0,0-1 0,-4 16 1,1-8 82,2-8-32,1 0-1,0 0 1,1 1-1,1 15 0,0-24-142,-1 0 0,0-1 0,0 1 0,1-1 0,-1 1 0,1-1 0,-1 1 0,1-1 0,0 0 0,-1 1 0,1-1 0,0 0 0,0 1 0,0-1 0,0 0 0,3 2 0,-3-2-36,0-1 1,1 0-1,-1 1 0,0-1 0,1 0 1,-1 1-1,1-1 0,-1 0 0,1 0 1,-1 0-1,0 0 0,1-1 0,-1 1 1,1 0-1,-1-1 0,0 1 0,1-1 0,-1 1 1,0-1-1,0 1 0,1-1 0,1-1 1,-1 1 2,-1 0-1,1-1 1,-1 1 0,1 0 0,-1-1 0,1 1-1,-1-1 1,0 1 0,0-1 0,0 0 0,0 1-1,0-1 1,0 0 0,0 0 0,0 0 0,-1 1 0,1-3-1,4-20-116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3.051"/>
    </inkml:context>
    <inkml:brush xml:id="br0">
      <inkml:brushProperty name="width" value="0.05" units="cm"/>
      <inkml:brushProperty name="height" value="0.05" units="cm"/>
    </inkml:brush>
  </inkml:definitions>
  <inkml:trace contextRef="#ctx0" brushRef="#br0">199 209 18460,'-5'-2'284,"0"1"1,0-1-1,-1 1 1,1 0-1,-1 0 1,1 1-1,-1 0 0,1 0 1,-1 0-1,1 0 1,-1 1-1,-9 2 1,9 0-140,0-1 0,1 1 1,-1 0-1,1 0 1,0 1-1,0 0 0,0 0 1,0 0-1,0 0 1,-7 10-1,6-7-76,0 1-1,1-1 0,0 1 1,0 0-1,1 0 1,0 0-1,0 0 0,1 1 1,0-1-1,1 1 1,0 0-1,-2 18 1,3-26-56,1-1 0,0 1 0,0 0 1,0 0-1,0 0 0,0 0 0,0-1 0,1 1 1,-1 0-1,0 0 0,0 0 0,1 0 1,-1-1-1,0 1 0,1 0 0,-1 0 1,1-1-1,-1 1 0,1 0 0,-1-1 0,1 1 1,-1 0-1,1-1 0,0 1 0,-1-1 1,1 1-1,0-1 0,0 1 0,1-1 6,0 0-1,-1 1 0,1-1 1,0 0-1,-1 0 1,1 0-1,0-1 0,-1 1 1,1 0-1,-1-1 1,1 1-1,0-1 0,2-1 1,7-3 62,0-1-1,-1-1 1,11-7 0,-19 12-60,50-40 184,-2-1 0,-2-3 0,-2-2 1,48-65-1,-87 104-202,0 0 1,-1 0-1,0-1 1,5-11-1,-10 11-23,-8 12-4,-9 10-1,7-1 10,0 2 1,0-1 0,1 1 0,1 0-1,0 1 1,1 0 0,-6 21 0,6-15 3,1 0 1,1 0 0,1 1 0,-2 39-1,5-54 13,1 1 0,-1 0 0,1 0 0,0-1-1,1 1 1,-1-1 0,1 1 0,1-1 0,-1 0-1,1 0 1,5 9 0,-6-13 0,0 1-1,-1-1 1,1 0 0,0 0-1,0-1 1,0 1 0,1 0 0,-1-1-1,0 1 1,0-1 0,1 0-1,-1 0 1,1 0 0,-1 0-1,1 0 1,0 0 0,-1-1 0,1 1-1,0-1 1,-1 0 0,1 0-1,0 0 1,0 0 0,-1 0-1,1 0 1,0-1 0,-1 1 0,1-1-1,0 0 1,-1 0 0,4-2-1,5-2 12,-1-1 0,0 0 0,0 0 0,-1-1 0,0-1 0,0 1 0,-1-1 0,0-1-1,0 0 1,12-18 0,-8 8 3,-1 0 1,0 0-1,-1-1 0,12-39 0,-19 50-11,-1 1 1,0-1-1,0 0 0,-1 0 1,0-10-1,-1 18-5,0 1 0,0-1 0,0 0 1,0 1-1,0-1 0,0 0 0,0 0 0,-1 1 0,1-1 1,0 0-1,0 1 0,-1-1 0,1 0 0,0 1 0,-1-1 0,1 1 1,-1-2-1,-8 2-6,-9 16-18,9-3 25,0 0 0,0 1 0,2 0 0,0 1 0,0-1 0,2 2 0,-1-1 0,2 0 0,0 1 0,-3 32 0,7-45 6,-1 0 0,1 0-1,0 0 1,0 0 0,0 0 0,0 0-1,0 0 1,1 0 0,-1 0 0,1 0-1,0 0 1,0-1 0,0 1 0,0 0-1,1 0 1,-1 0 0,1-1 0,-1 1-1,1-1 1,0 0 0,0 1 0,0-1-1,0 0 1,1 0 0,3 3 0,-2-3 6,1-1 0,-1 1 0,1-1 1,0 0-1,-1 0 0,1 0 1,0 0-1,0-1 0,0 0 0,-1 0 1,1 0-1,0-1 0,0 0 1,-1 0-1,7-2 0,32-11 42,-1-1 0,76-41 0,18-8-120,-134 63 64,-1 0 0,0 1-1,0-1 1,1 1 0,-1-1 0,0 1 0,1-1-1,-1 1 1,1 0 0,-1 0 0,1-1 0,-1 1-1,0 0 1,1 0 0,-1 1 0,1-1-1,-1 0 1,0 0 0,1 1 0,-1-1 0,1 1-1,-1-1 1,2 2 0,-1 0 3,-1-1 1,0 1-1,0 0 1,-1 0-1,1-1 0,0 1 1,0 0-1,-1 0 1,1 0-1,-1 0 1,0 0-1,0 2 0,0-2 7,1 0 0,-1 0 0,0 0 0,0 0 0,1 0 0,-1 0-1,1 0 1,0 0 0,-1 0 0,1-1 0,0 1 0,0 0-1,0 0 1,0-1 0,1 1 0,-1-1 0,0 1 0,1-1 0,-1 0-1,3 3 1,-1-4 2,-1 1 0,1-1 0,-1 1 0,1-1 0,-1 0 0,1 0 0,0 0-1,-1 0 1,1 0 0,-1-1 0,1 1 0,-1-1 0,1 1 0,-1-1 0,1 0 0,-1 0 0,0 0-1,1-1 1,2-1 0,-2 1-42,0 1-1,1-1 0,-1 1 1,1-1-1,-1 1 1,1 0-1,7 0 1,-11 1 18,1 0 0,0 0 1,-1 0-1,1 0 0,0 0 0,-1 1 1,1-1-1,0 0 0,-1 0 1,1 1-1,0-1 0,-1 0 1,1 1-1,-1-1 0,1 1 1,-1-1-1,1 1 0,-1-1 1,1 1-1,-1-1 0,1 1 1,-1 0-1,0-1 0,1 1 1,-1 0-1,0-1 0,0 1 1,1 0-1,-1-1 0,0 1 1,0 0-1,0 0 0,1 27-253,-1-23 218,-1 11-299,-1 1-1,-3 15 0,4-26 244,4-14-32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4.412"/>
    </inkml:context>
    <inkml:brush xml:id="br0">
      <inkml:brushProperty name="width" value="0.05" units="cm"/>
      <inkml:brushProperty name="height" value="0.05" units="cm"/>
    </inkml:brush>
  </inkml:definitions>
  <inkml:trace contextRef="#ctx0" brushRef="#br0">47 181 19356,'8'-9'432,"0"-1"-1,0 1 0,-1-1 1,0-1-1,-1 1 0,0-1 1,-1 0-1,0-1 0,-1 1 1,0-1-1,-1 0 1,3-16-1,-6 27-413,0 0-1,0 0 1,0 0-1,0 0 1,0 0-1,0 0 1,0 0-1,0 0 1,0 0-1,0-1 1,-1 1 0,1 0-1,0 0 1,-1 0-1,1 0 1,0 1-1,-2-3 1,1 3-7,1-1-1,-1 1 1,1-1 0,-1 1 0,1 0 0,-1-1 0,0 1-1,1 0 1,-1 0 0,0-1 0,1 1 0,-1 0-1,0 0 1,1 0 0,-1 0 0,0 0 0,1 0-1,-1 0 1,0 0 0,0 0 0,-3 1 12,1 0 1,0 0-1,0 0 1,-1 1-1,1-1 1,0 1-1,0-1 1,0 1-1,-3 3 1,-2 2 2,0 1 0,1 0 1,0 0-1,0 1 1,-10 17-1,15-23-31,0 1 1,0-1-1,0 1 1,0 0-1,1 0 0,-1-1 1,1 1-1,0 0 0,1 0 1,-1 0-1,0 0 1,1 0-1,0 1 0,0-1 1,0 0-1,1 0 0,-1 0 1,3 6-1,-3-9 2,1 0 0,0 0-1,0 1 1,0-1 0,0 0-1,0 0 1,0 0 0,0 0-1,0 0 1,1-1 0,-1 1-1,0 0 1,1 0 0,-1-1 0,0 1-1,1-1 1,-1 1 0,0-1-1,1 0 1,-1 1 0,1-1-1,-1 0 1,1 0 0,-1 0-1,1 0 1,-1 0 0,1 0 0,-1-1-1,1 1 1,-1 0 0,0-1-1,3 0 1,4-2-5,0 0 1,0 0-1,0-1 1,9-5-1,17-14 7,47-39 0,-48 34 45,-32 27-43,0 0 0,0 0 0,0 1 1,1-1-1,-1 0 0,0 0 0,0 1 0,0-1 0,0 1 1,1-1-1,-1 1 0,2-1 0,-2 1-1,-1 0 0,0 0 1,0 0-1,1 1 0,-1-1 0,0 0 0,0 0 0,0 0 0,1 0 1,-1 0-1,0 1 0,0-1 0,0 0 0,1 0 0,-1 0 0,0 1 1,0-1-1,0 0 0,0 0 0,0 1 0,0-1 0,1 0 1,-1 0-1,0 1 0,0-1 0,0 0 0,0 0 0,0 1 0,0-1 1,0 0-1,0 0 0,0 1 0,0-1 0,0 0 0,0 1 0,-10 35 9,6-25 3,-8 29-5,7-26 0,0 1 0,0 0 0,2 0-1,0 0 1,1 0 0,-1 31 0,7-34-359,1-10 338,-4-3 32,0 0 0,0 1 0,0-1 0,0 0 0,-1 0 0,1 0 0,0 0 0,-1 0 0,1 0 0,-1 0 0,1 0 0,-1 0 0,0 0 0,1 0 0,-1 0 0,0-2 0,4-19-62,0-4-18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4.636"/>
    </inkml:context>
    <inkml:brush xml:id="br0">
      <inkml:brushProperty name="width" value="0.05" units="cm"/>
      <inkml:brushProperty name="height" value="0.05" units="cm"/>
    </inkml:brush>
  </inkml:definitions>
  <inkml:trace contextRef="#ctx0" brushRef="#br0">52 0 18852,'-15'58'4645,"7"-31"-4458,0 0 0,1 1 0,2-1 1,1 1-1,-1 39 0,5-64-173,1 1 0,-1-1 0,0 0-1,1 0 1,0 0 0,-1 0 0,1 0 0,1 0 0,1 3 0,-3-5-7,1 0 0,0 0 0,-1 0 1,1 0-1,0 0 0,0 0 0,0-1 0,0 1 0,0 0 1,0-1-1,0 1 0,0-1 0,0 1 0,0-1 1,0 1-1,0-1 0,0 0 0,0 1 0,1-1 1,-1 0-1,0 0 0,0 0 0,0 0 0,0 0 0,1 0 1,-1 0-1,2-1 0,4-1 25,1 0-1,-1-1 1,0 1-1,0-2 1,-1 1-1,1-1 1,-1 0-1,0 0 1,10-9-1,50-53 205,-55 54-174,-3 4-17,-3 1 7,1 1 1,0 0-1,1 0 0,-1 1 1,13-9-1,-19 14-48,0 0 0,0 0 0,1 0-1,-1 0 1,0 0 0,0 0 0,0 0 0,0 0-1,1 0 1,-1 1 0,0-1 0,0 0-1,0 0 1,1 0 0,-1 0 0,0 0 0,0 0-1,0 0 1,0 0 0,1 0 0,-1 1 0,0-1-1,0 0 1,0 0 0,0 0 0,0 0 0,0 1-1,1-1 1,-1 0 0,0 0 0,0 0 0,0 0-1,0 1 1,0-1 0,0 0 0,0 0-1,0 0 1,0 1 0,0-1 0,0 0 0,0 1-1,1 8 66,-5 26 118,0 5-75,4-38-104,0 0 0,0 1 0,0-1 0,1 0 0,-1 0-1,1 0 1,-1 1 0,1-1 0,0 0 0,-1 0 0,1 0 0,0 0 0,3 3 0,-4-4-5,1 0 1,0-1-1,0 1 1,0 0-1,0-1 1,0 1-1,1 0 1,-1-1-1,0 0 1,0 1-1,0-1 1,0 1-1,1-1 1,-1 0-1,0 0 1,0 0-1,0 0 1,1 0 0,-1 0-1,0 0 1,0 0-1,1 0 1,-1-1-1,2 0 1,29-12 51,-31 13-53,29-18 29,54-39 0,-53 34-42,38-21 0,-66 42-2,0 1 0,0-1 0,0 1 0,0 0 0,0-1 0,0 1 0,6 0 0,-8 1 10,-1 0 0,1 0-1,0 0 1,-1 0 0,1 0 0,-1 1-1,1-1 1,0 0 0,-1 1-1,1-1 1,-1 0 0,1 1 0,-1-1-1,1 1 1,-1-1 0,1 0 0,-1 1-1,1-1 1,-1 1 0,1 0-1,-1-1 1,0 1 0,0-1 0,1 1-1,-1 0 1,0-1 0,0 1-1,1-1 1,-1 1 0,0 0 0,0-1-1,0 1 1,0 0 0,0-1 0,0 1-1,0 0 1,0-1 0,0 1-1,-1 0 1,1-1 0,0 2 0,-1 6-546,0 1 1,0-1-1,-1 1 1,1-1-1,-2 0 1,0 0 0,-6 15-1,9-22 506,0-1 1,-1 1-1,1-1 0,0 1 1,0-1-1,0 1 0,0-1 0,-1 1 1,1-1-1,0 0 0,0 1 1,-1-1-1,1 1 0,0-1 0,-1 0 1,1 1-1,0-1 0,-1 0 1,1 1-1,0-1 0,-1 0 0,1 0 1,-1 1-1,1-1 0,-1 0 1,1 0-1,-1 0 0,1 0 1,-1 1-1,1-1 0,-1 0 0,1 0 1,-1 0-1,1 0 0,-1 0 1,1 0-1,0 0 0,-1-1 0,1 1 1,-2 0-1,-4-11-1064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5.054"/>
    </inkml:context>
    <inkml:brush xml:id="br0">
      <inkml:brushProperty name="width" value="0.05" units="cm"/>
      <inkml:brushProperty name="height" value="0.05" units="cm"/>
    </inkml:brush>
  </inkml:definitions>
  <inkml:trace contextRef="#ctx0" brushRef="#br0">0 1 14339,'0'-1'1424,"0"14"-1256,2 3-328,5 4 1601,6 1-953,7 2-576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5.446"/>
    </inkml:context>
    <inkml:brush xml:id="br0">
      <inkml:brushProperty name="width" value="0.05" units="cm"/>
      <inkml:brushProperty name="height" value="0.05" units="cm"/>
    </inkml:brush>
  </inkml:definitions>
  <inkml:trace contextRef="#ctx0" brushRef="#br0">174 252 18156,'-10'1'261,"1"1"0,0 0 1,0 1-1,0 0 0,1 0 0,-1 1 1,1 0-1,-1 0 0,1 1 0,1 0 1,-11 9-1,13-10-134,0 1-1,-1 0 1,2 0 0,-1 0-1,1 1 1,0 0 0,0 0 0,0 0-1,1 0 1,0 1 0,0-1-1,0 1 1,1-1 0,0 1 0,-1 10-1,3-16-101,0 1 1,-1 0-1,1-1 0,0 1 0,0 0 0,0-1 0,1 1 0,-1 0 0,0 0 1,1-1-1,-1 1 0,1 0 0,-1-1 0,1 1 0,0-1 0,0 1 1,-1-1-1,1 1 0,0-1 0,0 0 0,1 1 0,-1-1 0,0 0 0,0 0 1,1 0-1,-1 0 0,1 0 0,-1 0 0,1 0 0,-1 0 0,1-1 0,-1 1 1,1 0-1,0-1 0,-1 0 0,1 1 0,0-1 0,-1 0 0,1 0 0,0 0 1,-1 0-1,4 0 0,5-1 43,-1 0 0,0 0 0,0-1 0,0 0 1,0 0-1,14-6 0,6-7 15,1 0 1,-2-2-1,0-1 1,-2-2-1,0 0 1,-1-2-1,0 0 1,-2-2-1,33-44 1,-50 60-77,0-1 0,0 1 1,5-14-1,-10 14 4,-9 11-6,-7 9-8,4 2-11,0 0-1,2 0 0,0 0 0,-11 24 0,17-30 10,0-1 1,0 1-1,0 0 0,1 0 1,0 0-1,1 0 0,0 0 0,0 0 1,1 0-1,0 1 0,1 11 1,0-17 4,-1-1-1,1 1 1,0 0 0,0-1 0,0 1 0,0-1-1,0 1 1,0-1 0,1 1 0,0-1 0,-1 0 0,1 0-1,0 0 1,0 0 0,0 0 0,0 0 0,4 3-1,-2-3 3,-1-1-1,1 1 0,0-1 0,0 0 0,-1 0 0,1 0 1,0 0-1,0 0 0,0-1 0,0 0 0,5 0 0,2-1 1,1-1-1,-1 0 1,1 0-1,-1-1 1,0-1-1,0 0 1,16-8-1,-4-3 4,1-1-1,-2 0 0,0-2 1,28-29-1,-11 10-8,-36 36-17,-6 10 9,-8 14-2,9-20 10,-34 80 43,33-75-149,1 0-1,-1 0 0,1 1 1,1-1-1,0 1 1,0-1-1,0 1 1,2 11-1,-1-19 121,0-1 0,0 0 1,0 1-1,0-1 0,0 0 0,0 1 0,0-1 0,0 0 1,0 1-1,0-1 0,0 0 0,0 1 0,0-1 1,0 0-1,0 0 0,0 1 0,1-1 0,-1 0 1,0 1-1,0-1 0,0 0 0,1 0 0,-1 1 1,0-1-1,0 0 0,0 0 0,1 1 0,-1-1 1,0 0-1,1 0 0,-1 0 0,0 0 0,0 1 0,1-1 1,-1 0-1,0 0 0,1 0 0,-1 0 0,0 0 1,1 0-1,-1 0 0,0 0 0,1 0 0,-1 0 1,0 0-1,1 0 0,-1 0 0,0 0 0,1 0 1,-1 0-1,0-1 0,1 1 0,-1 0 0,16-15-61,-2-6-67</inkml:trace>
  <inkml:trace contextRef="#ctx0" brushRef="#br0" timeOffset="1">784 1 18052,'-3'1'1712,"-1"8"-1552,0-5-328,-1 5 1849,3-2-1489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6.287"/>
    </inkml:context>
    <inkml:brush xml:id="br0">
      <inkml:brushProperty name="width" value="0.05" units="cm"/>
      <inkml:brushProperty name="height" value="0.05" units="cm"/>
    </inkml:brush>
  </inkml:definitions>
  <inkml:trace contextRef="#ctx0" brushRef="#br0">0 118 16251,'39'-20'2288,"-23"10"-1364,1 1 0,0 1 1,1 1-1,0 0 0,22-5 0,-39 12-872,1 0 1,-1-1-1,1 1 1,-1 0-1,1 0 1,0 0-1,-1 0 1,1 0-1,0 0 0,-1 1 1,1-1-1,-1 0 1,1 1-1,-1-1 1,1 1-1,-1 0 1,1-1-1,2 3 1,-4-2-40,1 0 1,0 0 0,0 0 0,-1 0-1,1 1 1,-1-1 0,1 0 0,-1 0-1,1 1 1,-1-1 0,0 0 0,0 1-1,0-1 1,0 0 0,0 1 0,0-1-1,0 0 1,0 1 0,0-1 0,0 0 0,-1 1-1,1-1 1,-1 2 0,-5 15-16,-2 0 0,0 0 0,0-1 0,-20 29 0,15-27 11,2 1 1,-18 41-1,28-58-8,-1 4 6,-1 0 0,1-1-1,0 1 1,1 1 0,-1 6 0,2-12-4,0-1 1,0 0-1,0 0 1,0 0-1,0 1 1,0-1-1,1 0 1,-1 0-1,0 0 1,1 1-1,-1-1 1,1 0-1,-1 0 1,1 0-1,-1 0 1,1 0-1,0 0 1,0 0-1,-1 0 1,1 0-1,0-1 1,0 1-1,0 0 1,0 0-1,0-1 1,0 1-1,0 0 1,0-1-1,0 1 1,1-1-1,-1 0 1,0 1-1,0-1 1,0 0-1,0 0 1,3 1-1,3-1 18,0 0-1,0-1 0,0 1 1,0-1-1,0-1 0,0 1 1,0-1-1,0 0 1,0-1-1,-1 0 0,1 0 1,9-7-1,8-6 99,39-33 0,-54 42-88,13-11 107,-1-1 0,0-1 1,-1 0-1,-2-1 0,0-2 1,-1 0-1,23-43 0,-39 64-119,0 0-1,0 0 1,0 0-1,0 0 1,-1 0-1,1 0 1,-1 0-1,0 0 1,1 0-1,-1 0 1,0 0-1,-1-3 1,1 5-11,0-1-1,0 0 1,0 1 0,0-1 0,-1 1-1,1-1 1,0 1 0,-1-1 0,1 0-1,0 1 1,-1-1 0,1 1 0,-1 0-1,1-1 1,-1 1 0,1-1 0,-1 1-1,1 0 1,-1-1 0,1 1 0,-1 0-1,1 0 1,-1-1 0,0 1-1,0 0 1,-2 0-1,1 0-1,-1 0 1,1 0-1,-1 0 0,1 1 1,0-1-1,-1 1 1,1 0-1,0-1 1,-1 1-1,1 0 1,0 0-1,0 1 0,0-1 1,0 0-1,0 1 1,0-1-1,-1 3 1,0-1-9,0-1 1,1 1 0,-1 1 0,1-1 0,0 0-1,0 0 1,0 1 0,1-1 0,-3 6 0,4-8 0,0 0 1,0 0 0,-1 0-1,1 0 1,0-1 0,0 1-1,0 0 1,0 0 0,0 0-1,0 0 1,0 0 0,0-1-1,1 1 1,-1 0 0,0 0-1,0 0 1,1 0 0,-1-1-1,0 1 1,1 0 0,-1 0-1,1-1 1,-1 1 0,1 0-1,0-1 1,-1 1 0,1 0-1,-1-1 1,1 1 0,0-1-1,0 1 1,-1-1 0,1 0-1,0 1 1,0-1 0,-1 0-1,1 1 1,0-1 0,0 0-1,0 0 1,0 0 0,0 0-1,-1 0 1,1 0 0,0 0-1,0 0 1,1 0 0,7 0 5,-1 0 0,0-1 0,0 0 0,0-1 0,0 1 0,0-1 0,0-1 0,-1 0 1,15-7-1,0-2 28,38-30 1,-6 4-20,-74 69-45,12-21 6,-9 14 12,-14 27-1,27-44-7,0 0 0,1 0 0,0 1-1,1-1 1,-1 1 0,1-1 0,1 1-1,0 0 1,-1 8 0,2-15-66,0 1-1,0-1 1,0 0-1,0 1 1,0-1 0,0 1-1,0-1 1,1 0 0,-1 1-1,1-1 1,-1 0 0,1 0-1,-1 1 1,1-1 0,0 0-1,-1 0 1,1 0 0,0 0-1,0 0 1,0 0-1,2 2 1,0-4-237,0-3-111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7.364"/>
    </inkml:context>
    <inkml:brush xml:id="br0">
      <inkml:brushProperty name="width" value="0.05" units="cm"/>
      <inkml:brushProperty name="height" value="0.05" units="cm"/>
    </inkml:brush>
  </inkml:definitions>
  <inkml:trace contextRef="#ctx0" brushRef="#br0">233 278 17788,'0'-2'173,"1"1"0,-1-1 1,0 1-1,0 0 0,-1-1 1,1 1-1,0-1 0,0 1 0,-1-1 1,1 1-1,-1-1 0,1 1 1,-1 0-1,0-1 0,1 1 1,-1 0-1,0 0 0,0 0 0,0-1 1,0 1-1,0 0 0,0 0 1,-2-1-1,1 1-41,0 1-1,-1-1 1,1 0 0,0 1 0,0 0 0,-1-1 0,1 1-1,0 0 1,0 0 0,-1 1 0,1-1 0,0 0-1,0 1 1,-1-1 0,-1 2 0,-4 1-37,-1 0 0,1 1-1,0 0 1,1 0 0,-1 1 0,1-1 0,0 2 0,-10 9 0,1 1-91,0 0 1,-14 21 0,25-31-6,-21 32-10,25-36 14,0 1 1,0-1 0,0 0-1,0 0 1,0 0 0,0 1-1,1-1 1,-1 0 0,1 1 0,0-1-1,-1 0 1,1 1 0,0-1-1,1 0 1,0 5 0,-1-6 1,1 0 0,-1 0 0,1 0-1,-1 0 1,1 0 0,0 0 0,0 0 0,0 0 0,-1 0 0,1 0 0,0-1 0,0 1 0,0 0 0,0-1 0,0 1 0,0-1 0,0 1 0,1-1 0,-1 1 0,0-1 0,0 0 0,0 1-1,0-1 1,1 0 0,-1 0 0,0 0 0,0 0 0,0 0 0,1 0 0,-1-1 0,2 1 0,4-1 17,-1-1 1,1 0-1,0 0 1,8-4-1,9-5 60,0-2-1,-1-1 1,-1 0 0,0-2-1,28-26 1,-20 14 147,-1-2 0,44-60 0,-55 65-7,18-34 1,-31 50-149,0-1 0,-1 1 0,-1-1 0,1 1 0,-1-1 0,-1 0 0,2-14 0,-4 24-68,0-1 0,0 0 0,0 0 0,0 0 0,0 1 0,0-1 0,0 0 0,0 0 0,0 1 0,0-1 0,-1 0-1,1 0 1,0 1 0,0-1 0,-1 0 0,1 1 0,-1-1 0,1 0 0,-1 0 0,1 1-3,-1-1 0,1 1 0,-1 0-1,1 0 1,-1 0 0,1 0 0,-1-1 0,1 1 0,-1 0 0,1 0 0,-1 0-1,1 0 1,-1 0 0,1 0 0,0 0 0,-1 0 0,1 1 0,-1-1-1,1 0 1,-1 0 0,1 0 0,-1 1 0,-2 0 6,0 1-1,0 0 1,0-1 0,0 1-1,1 1 1,-5 3 0,-10 14-10,2 1 0,0 1 1,1 0-1,1 1 0,1 1 1,1 0-1,1 0 0,2 1 1,-12 51-1,18-68 5,1 1-1,-1-1 1,2 1-1,-1 0 1,2 13-1,-1-20-1,0 0-1,1 0 1,-1 0-1,1 0 1,-1 0 0,1 0-1,0 0 1,0 0-1,0 0 1,0 0-1,0 0 1,0-1-1,1 1 1,-1 0-1,1-1 1,-1 1-1,1-1 1,-1 0-1,1 1 1,0-1-1,0 0 1,0 0-1,-1 0 1,1 0-1,0 0 1,0-1-1,4 2 1,2-1 6,0 0 0,0-1 0,1 0 0,-1 0 0,0-1 0,0 0 0,0 0-1,0-1 1,0 0 0,0 0 0,-1-1 0,1 0 0,7-5 0,10-5 19,0-1 0,32-24 0,-28 16-20,51-51 0,-69 61 1,0 0-1,-1 0 1,0-1 0,-1 0 0,-1-1-1,13-27 1,-22 42-8,1-1 0,0 0 0,0 0 0,0 0 0,-1 1 0,1-1-1,0 0 1,0 0 0,-1 0 0,1 0 0,0 0 0,0 0 0,-1 0 0,1 0 0,0 1 0,0-1 0,-1 0 0,1 0-1,0 0 1,-1 0 0,1 0 0,0 0 0,0-1 0,-1 1 0,1 0 0,0 0 0,0 0 0,-1 0 0,1 0 0,0 0-1,0 0 1,-1 0 0,1-1 0,0 1 0,0 0 0,0 0 0,-1 0 0,1 0 0,0-1 0,0 1 0,0 0 0,-1 0-1,1-1 1,0 1 0,0 0 0,0 0 0,0-1 0,0 1 0,0 0 0,0 0 0,0-1 0,0 1 0,0 0 0,0 0-1,0-1 1,0 1 0,0 0 0,0-1 0,0 1 0,0 0 0,0 0 0,0-1 0,0 1 0,0 0 0,-5 4-7,0 0 1,0 1 0,0-1 0,0 1 0,1 1-1,0-1 1,-4 8 0,-26 45-29,31-50 33,0-3 0,-6 11-10,-10 28 0,18-41 11,-1 1 0,1-1-1,0 1 1,1-1-1,-1 1 1,1 0 0,-1-1-1,1 1 1,0 0-1,0-1 1,1 1 0,-1 0-1,1-1 1,-1 1-1,3 3 1,-2-5 6,0 0-1,1 0 1,-1-1 0,1 1 0,0 0-1,0-1 1,-1 1 0,1-1 0,0 0-1,0 1 1,0-1 0,0 0-1,1 0 1,-1-1 0,0 1 0,0 0-1,0-1 1,1 1 0,-1-1 0,0 0-1,1 0 1,-1 0 0,0 0-1,5 0 1,1-1-108,0 0 1,1 0-1,-1-1 0,0 0 0,12-5 0,-8 3-162,0-1-1,-1-1 1,1 0 0,15-12-1,-10 3-117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8.115"/>
    </inkml:context>
    <inkml:brush xml:id="br0">
      <inkml:brushProperty name="width" value="0.05" units="cm"/>
      <inkml:brushProperty name="height" value="0.05" units="cm"/>
    </inkml:brush>
  </inkml:definitions>
  <inkml:trace contextRef="#ctx0" brushRef="#br0">100 54 17436,'42'-52'5301,"-39"51"-3727,-3 6-854,-4 10-144,-9 14-395,-2 0 0,-26 38 1,22-38-739,-28 58 0,47-85 441,-5 12-643,5-14 745,0 0-1,0 1 0,0-1 0,0 0 0,0 1 0,0-1 1,0 0-1,0 0 0,0 1 0,0-1 0,0 0 0,0 0 1,0 1-1,0-1 0,1 0 0,-1 0 0,0 1 0,0-1 1,0 0-1,0 0 0,1 0 0,-1 1 0,0-1 0,0 0 1,0 0-1,1 0 0,-1 1 0,0-1 0,0 0 0,1 0 1,-1 0-1,0 0 0,0 0 0,1 0 0,-1 0 1,0 0-1,0 0 0,1 0 0,-1 0 0,0 0 0,0 0 1,1 0-1,-1 0 0,0 0 0,0 0 0,1 0 0,-1 0 1,1 0-1,12-3-472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19.361"/>
    </inkml:context>
    <inkml:brush xml:id="br0">
      <inkml:brushProperty name="width" value="0.05" units="cm"/>
      <inkml:brushProperty name="height" value="0.05" units="cm"/>
    </inkml:brush>
  </inkml:definitions>
  <inkml:trace contextRef="#ctx0" brushRef="#br0">1 530 12947,'0'3'306,"-1"0"-1,1 0 1,0 0 0,0 0 0,0 0 0,1 0 0,-1 0-1,1 0 1,-1 0 0,1 0 0,0 0 0,0-1 0,0 1 0,2 2-1,-2-3-135,1 0-1,0-1 0,-1 1 1,1 0-1,0-1 1,0 0-1,0 0 0,0 1 1,0-1-1,0 0 0,0-1 1,1 1-1,-1 0 1,0-1-1,0 1 0,1-1 1,-1 0-1,5 1 0,6-1 184,1-1 0,0 0 0,-1 0 0,0-1 0,1-1 0,-1 0 0,0-1 0,23-10 0,-17 5-70,0-1 0,-1 0-1,0-1 1,33-28 0,-22 10-59,-27 27-210,-1 0-1,1 0 1,0 0 0,-1 0-1,1 0 1,-1-1 0,0 1-1,0-1 1,0 1-1,0-1 1,-1 1 0,2-6-1,-2 8-12,0-1 0,0 0 0,0 1 0,0-1 0,-1 1 0,1-1 0,0 1 1,0-1-1,0 1 0,-1-1 0,1 0 0,0 1 0,-1 0 0,1-1 0,0 1 0,-1-1 0,1 1 0,-1-1 0,1 1 0,0 0 0,-1-1 0,1 1 0,-1 0 0,1-1 0,-1 1 0,1 0 0,-1 0 0,0 0 0,1-1 0,-1 1 0,1 0 0,-1 0 1,1 0-1,-1 0 0,0 0 0,1 0 0,-1 0 0,1 0 0,-1 0 0,0 1 0,-23 4-25,1 5-11,1 2 0,0 0 0,1 2 0,1 0 0,0 1 0,0 1 0,2 1 0,-24 27 0,35-36 26,1-1-1,0 0 0,1 1 1,-8 14-1,12-20 9,1-1 1,-1 0-1,1 0 0,-1 0 1,1 0-1,0 1 0,0-1 1,-1 0-1,1 0 0,0 1 1,0-1-1,0 0 0,0 0 1,1 1-1,-1-1 0,0 0 0,0 0 1,2 3-1,-1-3 2,0 0 0,0 0 0,0 0 1,0 0-1,0 0 0,0 0 0,0-1 0,1 1 0,-1 0 0,0-1 0,1 1 1,-1-1-1,0 1 0,1-1 0,-1 0 0,1 1 0,-1-1 0,1 0 0,-1 0 1,3 0-1,7 0 3,1-1 0,-1 0 0,0-1 0,0 0 0,0-1 0,0 0 0,0-1 0,17-8 0,1-2 19,48-32 0,-47 24-19,-1-1-1,-1-2 1,-2-1-1,0 0 1,-1-2-1,35-54 0,-25 28-2,-4-1 0,-1-2-1,23-65 1,-51 112-23,-5 9-27,-12 14-9,-36 53 8,3 2 0,3 2 0,-56 117 0,99-184 49,-5 12 4,0-1 0,0 1-1,1 1 1,1-1 0,1 1 0,0-1-1,-2 19 1,6-32-3,0 0 0,0 0 0,0-1 1,0 1-1,0 0 0,0 0 0,0 0 0,1 0 0,-1-1 0,1 1 0,-1 0 0,1-1 1,0 1-1,-1 0 0,1-1 0,0 1 0,0-1 0,0 1 0,1-1 0,1 3 0,-1-3 2,0 1-1,0-1 0,1 0 1,-1 0-1,0 0 0,0-1 1,1 1-1,-1 0 1,0-1-1,1 0 0,-1 1 1,0-1-1,5 0 0,5-2 5,0 1 0,0-2 0,-1 0 0,1 0 0,14-7 0,3-2 15,-1-2-1,-1-2 0,0 0 0,-1-2 0,-1-1 0,-1 0 0,35-37 0,-15 7 60,-2-1-1,57-89 0,-84 115-44,-1-1 1,0 0-1,-2 0 0,15-48 0,-26 71-36,0 1 1,-1-1-1,1 0 0,-1 0 1,0 1-1,1-1 0,-1 0 0,0 0 1,0 0-1,0 1 0,0-1 1,-1 0-1,1 0 0,0 0 0,-1 1 1,0-3-1,1 4 0,-1 0 1,1-1 0,0 1-1,0 0 1,-1 0-1,1 0 1,0-1-1,-1 1 1,1 0-1,0 0 1,-1 0-1,1 0 1,0 0-1,0 0 1,-1 0-1,1-1 1,0 1-1,-1 0 1,1 0-1,0 0 1,-1 0-1,1 1 1,0-1-1,-1 0 1,1 0 0,0 0-1,-1 0 1,-14 10-8,-9 16-22,1 1 1,1 1 0,-23 42-1,25-41 17,-8 13 3,2 1 1,2 1-1,-22 56 0,44-94-3,-1 0-1,2 0 0,-1 0 1,1 0-1,0 0 0,0 0 1,1 0-1,0 1 0,0-1 1,1 7-1,-1-11-10,1 1-1,0-1 1,0 1 0,0-1-1,0 1 1,0-1 0,0 0 0,1 0-1,-1 1 1,1-1 0,0 0-1,-1-1 1,1 1 0,0 0-1,0 0 1,0-1 0,0 1-1,0-1 1,1 0 0,-1 1 0,0-1-1,1 0 1,-1 0 0,1-1-1,-1 1 1,5 0 0,6 1-16,0 0 0,1-1 1,-1-1-1,1 0 0,-1-1 0,1 0 1,-1-1-1,0-1 0,0 0 1,0-1-1,0 0 0,-1-1 1,1 0-1,-1-1 0,0 0 0,-1-1 1,1-1-1,-2 1 0,1-2 1,-1 0-1,0 0 0,-1-1 1,0 0-1,0 0 0,13-22 0,-21 31 64,-1-1 0,1 1 0,0 0 0,0 0-1,-1-1 1,1 1 0,-1 0 0,1-1-1,-1 1 1,1-1 0,-1 1 0,0-1 0,0 1-1,0 0 1,0-1 0,0 1 0,0-3-1,-1 4-9,1 0 0,-1-1-1,1 1 1,-1 0 0,1-1-1,-1 1 1,1 0 0,-1 0-1,1 0 1,-1 0 0,1-1 0,-1 1-1,0 0 1,1 0 0,-1 0-1,1 0 1,-1 0 0,1 0-1,-1 0 1,1 1 0,-1-1-1,0 0 1,1 0 0,-1 0-1,1 0 1,-1 1 0,0-1-1,-7 4 90,0 0 0,0 0-1,-13 10 1,4 0-17,0 0 0,-21 25-1,30-30-79,1 0-1,0 0 0,1 0 1,-1 1-1,2 0 0,-7 16 1,11-24-3,0-1 1,1 0-1,-1 1 1,1-1 0,-1 1-1,1 0 1,0-1-1,0 1 1,0-1-1,0 1 1,0-1 0,0 1-1,0 0 1,0-1-1,0 1 1,1-1-1,-1 1 1,1-1 0,-1 1-1,1-1 1,1 3-1,-1-3 1,1 0-1,-1 0 0,0 0 1,1 0-1,-1 0 0,1 0 0,-1 0 1,1 0-1,-1-1 0,1 1 1,0 0-1,-1-1 0,1 0 1,0 1-1,0-1 0,2 0 0,8 0 4,0 0 0,0-2-1,0 1 1,16-5-1,-24 5-8,55-14-23,-36 8-57,1 1-1,39-5 1,-61 11 78,-1-1-1,0 1 1,0 0-1,1 0 1,-1 0-1,0 0 1,0 0-1,1 0 1,-1 0 0,0 0-1,0 1 1,1-1-1,-1 0 1,0 1-1,0-1 1,0 1-1,1-1 1,-1 1 0,0 0-1,0-1 1,0 1-1,0 0 1,0 0-1,0 0 1,-1 0-1,1 0 1,0 0 0,0 0-1,-1 0 1,1 0-1,0 0 1,-1 0-1,1 0 1,-1 0-1,0 1 1,1-1 0,-1 0-1,0 2 1,2 2 9,0-3 5,-1 0 0,1 0 1,-1 0-1,1 0 0,0 0 0,0-1 1,0 1-1,0 0 0,0-1 0,0 0 1,0 1-1,0-1 0,1 0 0,-1 0 1,0 0-1,1 0 0,-1-1 0,1 1 1,-1-1-1,1 1 0,-1-1 0,1 0 1,4 0-1,10-1 37,0 1 1,23-5-1,-31 4-36,87-19-95,-61 11-346,47-4 1,-67 14 98,-15-1 317,0 0-1,0 1 1,0-1-1,0 0 1,1 0-1,-1 0 1,0 1 0,0-1-1,0 0 1,0 0-1,0 0 1,0 1 0,0-1-1,1 0 1,-1 0-1,0 1 1,0-1 0,0 0-1,0 0 1,0 1-1,0-1 1,0 0 0,0 0-1,0 0 1,0 1-1,0-1 1,-1 0 0,1 0-1,0 1 1,0-1-1,0 0 1,-16 21-773,8-13 722,1 0-58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0.703"/>
    </inkml:context>
    <inkml:brush xml:id="br0">
      <inkml:brushProperty name="width" value="0.05" units="cm"/>
      <inkml:brushProperty name="height" value="0.05" units="cm"/>
    </inkml:brush>
  </inkml:definitions>
  <inkml:trace contextRef="#ctx0" brushRef="#br0">325 41 19260,'0'4'242,"-1"-1"0,0 1 0,1 0 0,-1 0 0,0-1-1,-1 1 1,1-1 0,-1 1 0,-3 5 0,-24 32 345,17-25 37,-205 235 1623,165-195-2135,100-101-1675,-17 7 963,-2-1-1,33-57 0,38-89 558,-94 171 141,-4 12-74,12-23 436,-9 23-137,-4 14 17,-3 8-123,-1 0 0,-1-1-1,-11 32 1,-26 59 129,10-33 22,16-37-176,3-9 86,1 1 0,-7 36 0,18-51-108,0-17-164,0 0-1,0 0 1,0 1 0,0-1 0,0 0 0,0 1-1,0-1 1,1 0 0,-1 0 0,0 0 0,0 1 0,0-1-1,0 0 1,1 0 0,-1 1 0,0-1 0,0 0-1,1 0 1,-1 0 0,0 0 0,0 0 0,1 1-1,-1-1 1,0 0 0,0 0 0,1 0 0,0 0-1,0 0 2,0-1-1,0 1 1,1 0-1,-1-1 0,0 0 1,0 1-1,0-1 1,0 0-1,0 1 0,0-1 1,0 0-1,0 0 1,0 0-1,0 0 0,0 0 1,-1 0-1,1 0 1,1-2-1,6-12 14,-1-1 0,0 1 1,-1-1-1,0 0 0,-1-1 0,-1 0 1,2-20-1,7-26-91,-14 70 18,0 0 1,0 1-1,1-1 1,0 0-1,0 0 1,3 11-1,-3-16 50,0 1 0,0-1 0,1 1 0,-1-1 0,1 1-1,0-1 1,0 0 0,0 1 0,0-1 0,0 0 0,1 0-1,-1 0 1,1 0 0,-1 0 0,1 0 0,0 0 0,-1 0 0,1-1-1,0 1 1,0-1 0,0 1 0,0-1 0,1 0 0,-1 0-1,3 1 1,2-1 6,0 0 1,-1-1-1,1 0 0,0-1 1,0 1-1,-1-1 0,1 0 1,-1-1-1,1 0 0,-1 0 1,1 0-1,5-4 0,8-3 18,-1-2 0,25-17 0,-23 13-11,0 0 0,-2-2 0,32-34 0,-44 42-46,-11 12-48,-13 15-19,7-3 52,0 1 1,-11 22-1,18-32 46,0 1-1,1-1 1,0 1 0,0 0 0,0 0 0,1 0-1,0 0 1,0 0 0,0 8 0,1-14 9,0 1 0,0-1 0,1 1 0,-1-1 0,0 1 0,0-1 0,1 1 0,-1-1 0,1 0 0,-1 1 0,1-1 0,0 0 0,-1 1 0,1-1 0,0 0 0,0 0 1,0 0-1,0 0 0,0 1 0,0-1 0,0-1 0,0 1 0,3 2 0,-2-3 5,0 1 0,1 0 0,-1-1 0,1 1 1,-1-1-1,0 0 0,1 0 0,-1 0 0,1 0 0,-1 0 0,0-1 1,1 1-1,2-2 0,5-1 27,1-1 0,-1 0 0,0 0 0,-1-1 0,12-8 0,-1-1 68,29-26 1,-40 32-299,-2 0 0,1 0 0,-1-1 0,0 0 0,10-17 0,-23 28-1874,-3 5 1612,1 6-151,6 2-74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1.112"/>
    </inkml:context>
    <inkml:brush xml:id="br0">
      <inkml:brushProperty name="width" value="0.05" units="cm"/>
      <inkml:brushProperty name="height" value="0.05" units="cm"/>
    </inkml:brush>
  </inkml:definitions>
  <inkml:trace contextRef="#ctx0" brushRef="#br0">98 0 18372,'-3'0'136,"1"0"0,0 0 1,-1 1-1,1-1 0,0 0 0,0 1 1,-1 0-1,1 0 0,0-1 0,0 1 1,0 0-1,0 1 0,0-1 0,0 0 0,0 1 1,1-1-1,-1 1 0,-2 2 0,-27 33 1374,28-32-1397,-1-1 0,2 1 0,-1 0 0,0 0 0,1 0 0,0 0 0,-2 10 0,3-14-106,1 1-1,0-1 0,0 1 0,0-1 1,0 0-1,0 1 0,0-1 0,0 1 0,0-1 1,0 0-1,1 1 0,-1-1 0,1 0 0,-1 1 1,1-1-1,-1 0 0,1 1 0,0-1 0,0 0 1,0 0-1,-1 0 0,1 0 0,0 0 0,0 0 1,1 0-1,-1 0 0,0 0 0,0-1 0,0 1 1,0 0-1,1-1 0,-1 1 0,0 0 1,3 0-1,13 3-312,1 0 1,-1-1-1,25 1 1,24 4-594,-64-8 892,-1 0 0,0 0 0,0 1 0,0-1 0,0 0 1,0 1-1,0-1 0,1 1 0,-1-1 0,0 1 0,0-1 0,0 1 0,1 1 0,-2-2 13,0 1 1,0-1-1,0 0 1,0 0-1,0 1 1,0-1-1,0 0 1,0 1-1,0-1 1,0 0-1,0 0 1,0 1-1,0-1 1,0 0-1,0 0 1,0 1-1,0-1 1,0 0-1,-1 0 0,1 1 1,0-1-1,0 0 1,0 0-1,0 0 1,-1 1-1,1-1 1,0 0-1,0 0 1,0 0-1,-1 1 1,1-1-1,0 0 1,-1 0-1,-3 2 84,0 0 1,0 0-1,0 0 0,0-1 0,-7 2 0,8-2-34,-64 11 738,62-12-799,0 1-1,0-1 0,0 0 1,0 0-1,0-1 1,-1 1-1,1-1 0,0-1 1,0 1-1,-7-4 1,10 5 51,1-1 1,0 0 0,0 0 0,-1 0-1,1 0 1,0 0 0,0 0 0,0 0-1,0 0 1,0 0 0,0 0 0,0-1-1,1 1 1,-1 0 0,0-1 0,1 1-1,-1-1 1,1 1 0,-1-1 0,1-2-1,-1 0-39,1 0-1,0 0 1,0 0-1,1 0 1,-1 0-1,2-6 0,9-26 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1.512"/>
    </inkml:context>
    <inkml:brush xml:id="br0">
      <inkml:brushProperty name="width" value="0.05" units="cm"/>
      <inkml:brushProperty name="height" value="0.05" units="cm"/>
    </inkml:brush>
  </inkml:definitions>
  <inkml:trace contextRef="#ctx0" brushRef="#br0">141 0 17020,'2'12'410,"0"0"1,-1 0 0,-1 0 0,0 0-1,-4 24 1,-16 62 787,8-45-182,-22 143 1703,33-192-2660,1 1 0,-1 0 0,1-1 0,0 1 0,0-1 0,1 1 0,-1 0 0,1-1 0,0 1-1,3 7 1,-4-12-58,0 0 0,0 0 0,0 0 0,0 0 0,0 0 0,1 0 0,-1 0 0,0 0 0,0 0 0,0 0 0,0 0 0,0 0 0,0 0 0,0 0 0,0 0 0,0 0 0,0 0 0,0 0 0,0 0 0,0 0 0,0 0 0,1 0 0,-1 0 0,0 0-1,0 0 1,0 0 0,0 0 0,0 0 0,0 0 0,0 0 0,0 0 0,0 0 0,0 0 0,0 0 0,0 0 0,0 0 0,0 0 0,0 0 0,1 0 0,-1 1 0,0-1 0,0 0 0,0 0 0,0 0 0,0 0 0,0 0 0,0 0 0,0 0 0,0 0 0,0 0 0,0 0 0,0-11-69,-5-18-156,-35-55-456,4 5 565,36 79 122,-1 0 1,1 0-1,0-1 0,0 1 1,0 0-1,-1-1 0,1 1 0,0-1 1,0 1-1,0 0 0,0-1 0,0 1 1,0 0-1,0-1 0,0 1 1,0-1-1,0 1 0,0 0 0,0-1 1,0 1-1,0-1 0,0 1 1,1 0-1,-1-1 0,0 1 0,0 0 1,0-1-1,0 1 0,1 0 0,-1-1 1,0 1-1,0 0 0,1 0 1,-1-1-1,0 1 0,1 0 0,-1 0 1,0-1-1,1 1 0,-1 0 0,0 0 1,1 0-1,-1 0 0,0 0 1,1-1-1,-1 1 0,0 0 0,1 0 1,-1 0-1,1 0 0,-1 0 1,0 0-1,1 0 0,-1 0 0,1 0 1,-1 0-1,0 1 0,1-1 0,-1 0 1,0 0-1,1 1 0,33 9 75,-24-6-187,14 3-323,0 0 0,1-1 0,-1-2 0,46 3 0,-19-7-20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5.065"/>
    </inkml:context>
    <inkml:brush xml:id="br0">
      <inkml:brushProperty name="width" value="0.05" units="cm"/>
      <inkml:brushProperty name="height" value="0.05" units="cm"/>
    </inkml:brush>
  </inkml:definitions>
  <inkml:trace contextRef="#ctx0" brushRef="#br0">162 41 17260,'1'-1'251,"24"-13"1804,-24 14-1956,0-1 1,-1 1-1,1 0 0,0-1 1,0 1-1,-1-1 0,1 1 1,0-1-1,-1 0 1,1 1-1,-1-1 0,1 1 1,-1-1-1,1 0 0,-1 0 1,1 1-1,-1-1 0,1 0 1,-1 0-1,0 0 1,0 1-1,1-1 0,-1 0 1,0 0-1,0 0 0,0-1 1,-2 1 55,1 0-1,-1 0 1,0 0 0,0 1 0,0-1 0,1 1 0,-1-1 0,0 1-1,0 0 1,0 0 0,0-1 0,0 1 0,0 1 0,0-1-1,0 0 1,-3 1 0,-1-1 120,-5 1-145,0 0 1,0 1-1,1 0 1,-1 1-1,0 0 1,-13 6-1,19-7-130,0 0-1,0 1 1,0-1-1,0 1 1,1 0 0,0 1-1,-1-1 1,1 1-1,0 0 1,1-1 0,-1 2-1,1-1 1,0 0-1,-5 9 1,7-11-14,0 0 0,1 0-1,-1 1 1,1-1 0,0 0 0,0 0 0,-1 0 0,1 1 0,1-1-1,-1 0 1,0 0 0,0 0 0,1 1 0,0-1 0,-1 0-1,1 0 1,0 0 0,0 0 0,0 0 0,0 0 0,0 0 0,0-1-1,1 1 1,-1 0 0,1-1 0,-1 1 0,1-1 0,0 1-1,2 1 1,8 6-143,-1-1-1,2-1 0,19 10 1,-8-5-166,-21-10 263,11 6-252,-1 0-1,14 11 1,-25-17 264,1 0 1,-1 1-1,1-1 0,-1 0 0,0 1 1,0-1-1,0 1 0,0 0 1,0 0-1,-1-1 0,1 1 0,-1 0 1,0 0-1,1 1 0,-2-1 1,2 5-1,-2-5 66,-1 0 1,1-1-1,-1 1 1,1 0-1,-1-1 0,0 1 1,0-1-1,-1 1 1,1-1-1,0 0 0,-1 1 1,0-1-1,1 0 1,-1 0-1,0 0 0,0 0 1,0 0-1,0-1 1,0 1-1,-1 0 0,1-1 1,-3 2-1,-5 2 188,1 0-1,-1-1 0,1 0 0,-16 4 1,18-7-160,0 1 0,0-1 0,0 0 0,0 0 0,-7-1 0,12 0-106,1 0 0,0 0-1,-1 0 1,1 0 0,-1-1 0,1 1 0,0 0-1,-1-1 1,1 1 0,0-1 0,-1 1-1,1-1 1,0 0 0,0 1 0,-1-1-1,1 0 1,0 0 0,0 0 0,0 0-1,0 0 1,0 0 0,1 0 0,-1 0 0,0-1-1,0 1 1,1 0 0,-1 0 0,0-1-1,1 1 1,0 0 0,-1-1 0,0-2-1,1-3-55,0-1-1,1 1 0,-1-1 0,1 1 0,1 0 0,0 0 0,3-11 1,13-28-545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2.011"/>
    </inkml:context>
    <inkml:brush xml:id="br0">
      <inkml:brushProperty name="width" value="0.05" units="cm"/>
      <inkml:brushProperty name="height" value="0.05" units="cm"/>
    </inkml:brush>
  </inkml:definitions>
  <inkml:trace contextRef="#ctx0" brushRef="#br0">205 2 16820,'-19'10'999,"0"0"0,0 1-1,1 1 1,-28 24 0,37-28-732,1 0-1,0 1 0,0-1 0,1 2 0,0-1 1,0 1-1,1 0 0,1 1 0,0-1 0,-5 14 1,10-22-238,-1-1 1,0 1 0,1 0-1,0 0 1,-1 0 0,1-1-1,0 1 1,0 0 0,0 0-1,0 0 1,0 0 0,0-1-1,1 1 1,-1 0 0,1 0 0,-1 0-1,2 1 1,-1-2-16,-1 1 0,1-1 0,0 0 0,0 0 0,0 0-1,0-1 1,0 1 0,0 0 0,1 0 0,-1-1 0,0 1 0,0 0 0,0-1 0,1 1 0,-1-1 0,0 0 0,1 1 0,1-1 0,2 1-7,0-1 1,0 0 0,0 0-1,1-1 1,-1 0 0,0 1-1,0-2 1,0 1-1,0-1 1,0 1 0,5-4-1,1-1-7,-1-1-1,0 0 1,0 0-1,0-1 1,-1-1-1,0 0 1,0 0-1,-1 0 1,7-12-1,-4 6-94,-2 0-1,0-1 1,-1 0-1,0-1 0,8-26 1,-16 43 89,0 0 0,-1 0 0,1 0 0,0 0 0,0 0 0,0 0 0,0 0 0,0 0 0,0 0 0,-1 0 0,1 0 0,0 0 0,0 0 0,0 0 0,0 0 0,0 0 1,0 0-1,-1 0 0,1 0 0,0 0 0,0-1 0,0 1 0,0 0 0,0 0 0,0 0 0,0 0 0,-1 0 0,1 0 0,0 0 0,0 0 0,0 0 0,0 0 0,0-1 0,0 1 0,0 0 0,0 0 1,0 0-1,0 0 0,0 0 0,0 0 0,0-1 0,0 1 0,0 0 0,0 0 0,0 0 0,0 0 0,0 0 0,0 0 0,0-1 0,0 1 0,0 0 0,0 0 0,0 0 0,-7 10-3,1 1-1,1-1 0,0 1 0,0 1 0,-5 19 1,6-19 47,1-3 10,1-1 0,0 0 0,0 1 0,-1 10-1,3-18-33,0 1 0,0-1 0,0 0 0,0 1-1,0-1 1,0 0 0,0 1 0,0-1 0,0 0-1,1 0 1,-1 1 0,1-1 0,-1 0 0,1 0-1,-1 0 1,1 1 0,-1-1 0,1 0-1,0 0 1,0 0 0,0 0 0,0 0 0,-1 0-1,1-1 1,1 1 0,-1 0 0,0 0 0,0-1-1,0 1 1,0 0 0,0-1 0,0 1 0,1-1-1,-1 0 1,0 1 0,3-1 0,5 0 17,-1 0-1,1 0 1,-1-1 0,1-1-1,-1 1 1,1-2 0,-1 1 0,0-1-1,0 0 1,0 0 0,0-1 0,-1 0-1,13-10 1,3-3-89,-1 0 1,36-39-1,5-15-733,-67 77 759,1-1-1,0 1 0,0 0 0,1 0 0,-1 1 1,1-1-1,-1 11 0,-1-2 66,-1 0 27,2-6 5,0 1 0,0 0 0,1 0 0,1 0 0,-1 11-1,2-19-41,0 0-1,0 0 1,0 0-1,0-1 1,1 1 0,-1 0-1,0 0 1,1-1-1,0 1 1,-1 0-1,1-1 1,0 1-1,0 0 1,0-1-1,0 1 1,0-1-1,0 0 1,0 1-1,0-1 1,1 0-1,-1 0 1,1 0-1,-1 0 1,1 0-1,-1 0 1,1 0 0,-1 0-1,1 0 1,0-1-1,-1 1 1,1-1-1,0 1 1,0-1-1,0 0 1,1 0-1,4 1 22,1-1-1,-1 0 1,0-1 0,0 0-1,0 0 1,0 0 0,0-1-1,0 0 1,-1-1 0,1 1-1,-1-1 1,1-1 0,-1 1-1,0-1 1,0 0-1,9-9 1,7-6-9,-2-1 1,31-41-1,-50 60-36,-5 10-101,0-1 0,0 1 0,1-1 0,-2 10 0,3-13-7,0 1 1,1-1-1,0 0 1,0 1 0,1-1-1,-1 1 1,1-1-1,0 0 1,1 1-1,1 9 1,7-3-135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2.676"/>
    </inkml:context>
    <inkml:brush xml:id="br0">
      <inkml:brushProperty name="width" value="0.05" units="cm"/>
      <inkml:brushProperty name="height" value="0.05" units="cm"/>
    </inkml:brush>
  </inkml:definitions>
  <inkml:trace contextRef="#ctx0" brushRef="#br0">185 6 20684,'-51'-2'2918,"37"0"-2506,-1 1-1,1 1 1,-1 0 0,1 1-1,-1 1 1,1 0-1,-19 6 1,56-4-560,-5-5 27,21-1-277,47 4 0,-76-1 320,0 0 0,0 1 0,0 0-1,0 1 1,0 0 0,0 0 0,-1 1-1,0 0 1,16 10 0,-23-13 71,-1-1 1,0 1-1,0 0 0,0 0 1,0 0-1,0 0 0,0 0 1,0 0-1,0 0 0,0 0 1,-1 0-1,1 0 0,0 0 1,-1 1-1,1-1 0,-1 0 1,1 0-1,-1 1 0,1 1 1,-1-2 13,-1 0 1,1 0 0,0 0 0,0 0 0,-1 0 0,1 0 0,0 0-1,-1 0 1,1 0 0,-1 0 0,1 0 0,-1 0 0,0 0 0,1 0-1,-1-1 1,0 1 0,0 0 0,-1 1 0,-5 2 91,0 1 0,0-1 0,-1 0 0,-14 6 0,17-9-70,-31 14-9,0-1 1,-1-3-1,-51 10 0,70-20-1102,18-1 1070,-1 0 1,1 0 0,0 0 0,0 0-1,-1 0 1,1 0 0,0-1-1,0 1 1,-1 0 0,1 0 0,0 0-1,0 0 1,0 0 0,-1 0 0,1 0-1,0 0 1,0-1 0,0 1-1,-1 0 1,1 0 0,0 0 0,0 0-1,0-1 1,0 1 0,0 0 0,0 0-1,-1-1 1,1 1 0,0 0 0,0 0-1,0 0 1,0-1 0,0 1-1,0 0 1,0 0 0,0-1 0,0 1-1,0 0 1,0 0 0,0-1 0,0 1-1,0 0 1,0 0 0,0 0 0,0-1-1,0 1 1,0 0 0,1 0-1,-1-1 1,0 1 0,0 0 0,0 0-1,0 0 1,0 0 0,1-1 0,-1 1-1,0 0 1,10-10-509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3.074"/>
    </inkml:context>
    <inkml:brush xml:id="br0">
      <inkml:brushProperty name="width" value="0.05" units="cm"/>
      <inkml:brushProperty name="height" value="0.05" units="cm"/>
    </inkml:brush>
  </inkml:definitions>
  <inkml:trace contextRef="#ctx0" brushRef="#br0">185 338 19556,'0'0'53,"0"0"-1,0 0 1,1-1 0,-1 1-1,0 0 1,0-1 0,1 1-1,-1 0 1,0-1-1,0 1 1,0-1 0,0 1-1,0 0 1,0-1 0,0 1-1,0 0 1,1-1-1,-1 1 1,0-1 0,-1 1-1,1 0 1,0-1 0,0 1-1,0-1 1,0 1-1,0 0 1,0-1 0,0 1-1,0 0 1,-1-1 0,1 1-1,0 0 1,0-1-1,-1 1 1,-14-2 626,-20 13 294,21-5-695,1 2-1,0 0 0,0 0 1,-16 16-1,24-20-256,0 0 0,1 1 0,-1 0 0,1 0 0,0 0 0,1 0 0,-1 0 0,1 1 0,0 0-1,0 0 1,1 0 0,-4 12 0,6-17-15,-1 0-1,1 0 1,0 1-1,0-1 1,0 0-1,0 0 1,0 0-1,0 0 1,0 0 0,0 0-1,0 0 1,1 0-1,-1 0 1,0 0-1,1 0 1,-1 0-1,1 0 1,-1 0-1,1 0 1,-1 0-1,1 0 1,0 0-1,-1 0 1,3 1-1,-1-1 4,-1 0-1,1 0 0,0-1 1,0 1-1,-1 0 0,1-1 1,0 0-1,0 1 0,0-1 1,0 0-1,0 0 0,0 0 1,2 0-1,4-1 14,0-1 1,0 1-1,0-1 1,0-1-1,0 0 1,7-3-1,6-6 11,-1 0 0,0-2 0,-1 0 0,-1-1 0,0-1 0,-1-1 0,0 0 0,20-29 0,-22 25-37,-1 0-1,0-1 1,-2-1-1,-1 0 0,0-1 1,-2 0-1,10-41 0,-17 58-15,-1 0 1,0-1-1,0 1 0,-1-1 0,0 1 0,0 0 0,-2-10 0,2 16 13,0-1 0,-1 1 0,1-1 0,-1 1 0,1 0 0,-1-1 0,1 1 0,-1 0 0,0-1 0,1 1 0,-1 0 0,0 0 0,0 0 0,0 0 0,0 0 0,0 0 0,0 0 0,0 0 0,-1 0 0,1 0-1,0 0 1,0 1 0,-1-1 0,1 1 0,0-1 0,-1 1 0,1-1 0,-1 1 0,1 0 0,-1-1 0,1 1 0,-1 0 0,1 0 0,0 0 0,-1 0 0,1 1 0,-1-1 0,1 0 0,-1 1 0,1-1 0,0 0 0,-2 2 0,-7 1-10,1 1 0,0 0 0,1 1 0,-1 0 0,1 1-1,0-1 1,0 1 0,-13 13 0,2 1 52,1 1-1,-16 23 0,15-18 66,-17 34 1,31-51-64,1-1 1,0 1-1,1-1 1,0 1 0,0 0-1,1 0 1,0 0-1,-1 16 1,3-23-29,0 0-1,0 1 1,1-1 0,-1 0-1,1 0 1,-1 0 0,1 0-1,0 0 1,-1 0 0,1 0-1,0 0 1,1 0 0,-1-1-1,0 1 1,0 0-1,1-1 1,-1 1 0,1-1-1,-1 1 1,1-1 0,0 0-1,-1 1 1,1-1 0,0 0-1,0 0 1,0 0 0,3 0-1,5 3-19,0-2 0,0 1 0,0-2-1,15 2 1,-12-1-6,-9-2 2,13 2-42,0 1 0,30 8 0,-43-10 22,-1 0 0,1 0 1,-1 1-1,0-1 0,0 1 0,1 0 1,-1 0-1,0 0 0,0 0 0,-1 1 1,1-1-1,0 1 0,-1-1 0,0 1 1,1 0-1,-1 0 0,0 0 0,-1 0 1,4 7-1,-5-9-6,1 1 0,-1 0 0,0-1 0,0 1 0,0 0-1,1 0 1,-2-1 0,1 1 0,0 0 0,0 0 0,-1-1 0,1 1 0,0 0 0,-1-1 0,0 1 0,1 0 0,-1-1-1,0 1 1,0-1 0,0 1 0,0-1 0,0 0 0,0 1 0,-1-1 0,-1 2 0,-11 5-190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4.086"/>
    </inkml:context>
    <inkml:brush xml:id="br0">
      <inkml:brushProperty name="width" value="0.05" units="cm"/>
      <inkml:brushProperty name="height" value="0.05" units="cm"/>
    </inkml:brush>
  </inkml:definitions>
  <inkml:trace contextRef="#ctx0" brushRef="#br0">40 74 14947,'-9'32'6695,"-1"6"-3714,3-8-2509,1 0 0,-1 34 0,6-61-439,1-1 1,0 1-1,0-1 1,0 1-1,1 0 1,-1-1-1,1 1 1,-1-1-1,1 1 1,0 0-1,0-1 1,0 0-1,0 1 1,0-1-1,1 0 1,-1 1-1,4 3 0,-3-5-11,-1 0 0,1 0 0,0 0 0,0 0 0,0 0 0,-1-1 0,1 1 0,0-1 0,0 1 0,0-1 0,0 1 0,0-1 0,0 0 0,0 0-1,0 0 1,0 0 0,0-1 0,0 1 0,0 0 0,0-1 0,0 1 0,0-1 0,0 0 0,2-1 0,5-2 35,0-1 1,-1 0-1,0 0 0,0-1 1,0 0-1,-1 0 1,0-1-1,0 0 0,-1 0 1,7-10-1,-1 0-11,0-1 1,-2 0-1,15-32 0,-18 26-138,-6 17-25,-5 16 3,4-9 109,-5 14-99,1 1 1,-3 17-1,7-30 97,-1 1 0,1 0 0,-1 0 0,1-1 0,0 1 0,0 0 0,0 0 0,1-1 0,-1 1 0,1 0 0,-1 0 0,1-1 0,0 1 0,0-1 0,0 1 0,0-1 0,1 1 0,-1-1 0,4 5 0,-3-6 9,0 0-1,1 0 1,-1 0-1,1 0 1,-1 0 0,1 0-1,-1-1 1,1 1-1,-1-1 1,1 1-1,0-1 1,-1 0 0,1 0-1,-1-1 1,1 1-1,0 0 1,-1-1-1,1 1 1,-1-1 0,1 0-1,-1 0 1,1 0-1,2-2 1,6-2 19,0-1 1,0 0 0,14-11-1,-13 7-9,0 0-1,-1 0 0,0-1 1,-1 0-1,0-1 1,12-18-1,-21 29-13,-1 0 0,1 0 0,-1 0-1,1 0 1,-1 0 0,1 0 0,-1 0 0,0 0 0,0 0-1,1 0 1,-1 0 0,0-1 0,0-1 0,0 3 0,0 0 0,0-1 0,-1 1 0,1 0 0,0-1 0,0 1 0,0 0 0,0-1 0,-1 1 0,1 0 0,0 0 0,0-1 0,-1 1 0,1 0 0,0 0 0,0 0 0,-1-1 0,1 1 0,0 0 0,-1 0 0,1 0 0,0 0 0,-1 0 0,1-1 0,0 1 0,-1 0 0,1 0 0,-1 0 0,-1 0-7,0 0 1,-1 1-1,1-1 0,0 0 0,0 1 1,0-1-1,-1 1 0,1 0 0,0 0 0,0 0 1,-3 2-1,-8 5-20,0 1 1,1 1-1,0 0 1,0 0 0,1 1-1,1 1 1,0 0-1,-13 21 1,22-32 27,0 0-1,0 0 1,1 0 0,-1 0 0,0 1-1,1-1 1,-1 0 0,1 0 0,0 1-1,-1-1 1,1 0 0,0 0-1,0 1 1,0-1 0,0 0 0,0 1-1,0-1 1,0 0 0,0 0 0,0 1-1,1-1 1,-1 0 0,1 0 0,-1 1-1,1-1 1,-1 0 0,1 0 0,-1 0-1,1 0 1,0 0 0,0 0 0,0 0-1,0 0 1,0 0 0,-1 0 0,2 0-1,-1 0 1,0-1 0,0 1 0,0 0-1,0-1 1,0 1 0,0-1 0,3 1-1,5 2 2,1-1-1,0 0 0,-1 0 0,19-1 0,-20 0-2,333 15 40,-340-16-26,-1 0 0,0 0 1,1 0-1,-1 0 0,1 0 0,-1 1 0,0-1 1,1 0-1,-1 0 0,1 0 0,-1 0 0,1-1 0,-1 1 1,0 0-1,1 0 0,-1 0 0,1 0 0,-1 0 1,0 0-1,1-1 0,-1 1 0,0 0 0,1 0 0,-1-1 1,0 1-1,1 0 0,-1 0 0,0-1 0,0 1 0,1 0 1,-1-1-1,0 1 0,0-1 0,1 1 0,-1 0 1,0-1-1,0 1 0,0 0 0,0-1 0,0 1 0,0-1 1,0 1-1,0 0 0,0-1 0,0 1 0,0-1 1,0 1-1,0-1 0,0 1 0,0 0 0,0-1 0,0 1 1,-1-1-1,-13-25 515,8 15-356,-5-9-52,2-2-1,0 1 0,1-1 0,1-1 0,1 1 0,-6-46 1,12 67-192,0-1 1,-1 1 0,1-1 0,0 1 0,0 0 0,0-1 0,0 1 0,1 0-1,-1-1 1,0 1 0,0 0 0,1-1 0,-1 1 0,1 0 0,-1 0 0,1-1-1,0 1 1,-1 0 0,1 0 0,0 0 0,2-2 0,-1 2-147,1 0 0,-1 1 0,1-1 0,-1 1 0,1-1-1,0 1 1,-1 0 0,1 0 0,0 0 0,2 1 0,-3-1 217,21-1-691,1-2-210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4.413"/>
    </inkml:context>
    <inkml:brush xml:id="br0">
      <inkml:brushProperty name="width" value="0.05" units="cm"/>
      <inkml:brushProperty name="height" value="0.05" units="cm"/>
    </inkml:brush>
  </inkml:definitions>
  <inkml:trace contextRef="#ctx0" brushRef="#br0">117 0 17780,'-6'7'387,"0"-1"1,0 1 0,0 1 0,1-1-1,0 1 1,0-1 0,-3 11-1,-22 61 1175,27-72-1325,-7 27 450,-10 52 0,17-69-492,1 0 0,1-1-1,0 1 1,1 0 0,3 20 0,-3-35-175,0 1 0,0-1 1,1 0-1,-1 0 1,1 0-1,-1 0 0,1 0 1,0 0-1,0 0 0,0 0 1,0 0-1,0 0 0,0 0 1,0 0-1,1 0 1,-1-1-1,1 1 0,-1-1 1,1 1-1,0-1 0,0 0 1,-1 1-1,1-1 0,0 0 1,0 0-1,0 0 1,0-1-1,0 1 0,0 0 1,0-1-1,1 1 0,-1-1 1,0 0-1,0 0 0,4 0 1,2-1-2,-1 0 1,1 0 0,-1-1-1,1-1 1,-1 1-1,0-1 1,0 0 0,12-8-1,81-55 112,-99 65-131,-1 1 1,1-1-1,-1 1 0,1-1 0,0 1 1,-1 0-1,1-1 0,0 1 1,-1 0-1,1 0 0,0 0 0,-1-1 1,1 1-1,0 0 0,0 0 1,-1 0-1,1 0 0,0 0 0,-1 0 1,1 0-1,0 1 0,0-1 1,-1 0-1,1 0 0,0 1 0,0-1 1,-1 1-1,1 0 0,-1 0 0,1-1 0,-1 1 1,0 0-1,1 0 0,-1-1 0,0 1 0,0 0 1,1 0-1,-1 0 0,0 0 0,0 0 0,0-1 0,0 1 1,0 2-1,-1 7 4,-1 0 0,-5 18 0,4-17 6,-3 11 13,4-18-266,1 1 1,-1 0 0,1 0-1,0 0 1,1 0 0,-1 10 0,1-15 225,0 0 1,0 1 0,1-1-1,-1 0 1,0 0 0,0 0-1,0 0 1,1 0-1,-1 0 1,0 0 0,0 0-1,0 0 1,1 0 0,-1 0-1,0 0 1,0 0 0,0 0-1,1 0 1,-1 0 0,0 0-1,0 0 1,0-1 0,1 1-1,-1 0 1,0 0 0,0 0-1,0 0 1,0 0 0,1 0-1,-1 0 1,0-1-1,0 1 1,0 0 0,0 0-1,0 0 1,0 0 0,0-1-1,1 1 1,-1 0 0,0-1-1,0 1-13,13-12-391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5.902"/>
    </inkml:context>
    <inkml:brush xml:id="br0">
      <inkml:brushProperty name="width" value="0.05" units="cm"/>
      <inkml:brushProperty name="height" value="0.05" units="cm"/>
    </inkml:brush>
  </inkml:definitions>
  <inkml:trace contextRef="#ctx0" brushRef="#br0">212 376 19236,'0'0'67,"0"0"0,0 0 0,0 0 0,0 0 0,0 0 0,-1 0 0,1 0 1,0 1-1,0-1 0,0 0 0,0 0 0,0 0 0,-1 0 0,1 0 0,0 0 0,0 0 0,0 0 0,0 0 0,0 0 0,-1 0 0,1 0 0,0 0 0,0 0 0,0 0 0,0 0 0,0 0 0,0 0 1,-1 0-1,1 0 0,0-1 0,0 1 0,0 0 0,0 0 0,0 0 0,0 0 0,-1 0 0,1 0 0,0 0 0,0 0 0,0 0 0,0-1 0,0 1 0,0 0 0,0 0 0,0 0 0,0 0 0,0-1 1,-9-10 1444,-6-6 445,12 16-1888,1-1-1,0 1 0,-1 0 1,1 0-1,0 0 1,-1 0-1,0 1 0,1-1 1,-1 1-1,1-1 1,-1 1-1,1 0 1,-1 0-1,0 0 0,1 0 1,-1 1-1,-2 0 1,0 0-42,0 1 1,0 0 0,0 0 0,1 0 0,-1 1 0,1-1 0,-1 1 0,-4 5 0,0 0-52,0 1 0,0 0 1,1 1-1,0 0 0,1 0 0,-10 17 0,14-20 17,-1 0-1,2 1 0,-1-1 1,1 0-1,0 1 0,0-1 1,0 12-1,2-18 7,-1 1 0,1 0-1,0 0 1,0 0 0,0 0 0,1 0 0,-1 0-1,0-1 1,1 1 0,-1 0 0,1 0-1,0 0 1,-1-1 0,1 1 0,0 0 0,0-1-1,0 1 1,0-1 0,1 1 0,-1-1-1,0 0 1,1 1 0,-1-1 0,1 0 0,-1 0-1,1 0 1,-1 0 0,1 0 0,0 0-1,-1 0 1,1-1 0,0 1 0,0-1 0,0 1-1,-1-1 1,3 1 0,2-1 1,0 0 1,0 0 0,0-1-1,0 0 1,0 0 0,0 0-1,0-1 1,0 0 0,-1 0-1,1 0 1,-1-1 0,1 0-1,-1 0 1,9-7 0,3-2 2,-2-2 1,1 1-1,13-18 1,-10 8-8,-1-1-1,-1-1 1,-1 0 0,-1-1 0,15-36-1,-25 46-110,-10 24 14,-13 25-44,17-32 138,-46 116-270,42-105 258,2 1-1,-1 0 1,2 0-1,0 0 1,0 0-1,1 1 0,1 18 1,0-31 21,0 1 0,1-1 0,-1 1 0,0-1 0,0 1 1,1-1-1,-1 1 0,1-1 0,-1 0 0,1 1 0,0-1 0,-1 0 0,1 1 0,0-1 1,0 0-1,0 0 0,0 0 0,0 0 0,0 0 0,1 0 0,-1 0 0,2 1 0,-1-1 5,0 0 0,0-1-1,1 1 1,-1-1-1,0 0 1,0 0 0,0 0-1,1 0 1,-1 0-1,0 0 1,0 0 0,1-1-1,2 0 1,7-3 27,-1 0 1,0-1-1,0-1 1,13-8-1,-24 14-32,26-17 59,-2-1 1,0 0 0,-1-2-1,25-29 1,74-96 124,-121 144-186,38-50-4,-3-2-1,41-76 0,-64 98-53,-14 20-10,1 11 64,0 0 1,-1 0-1,1 0 0,-1 0 1,1-1-1,0 1 1,-1 0-1,1 0 0,-1 0 1,1 0-1,-1 0 1,1 1-1,0-1 0,-1 0 1,1 0-1,-1 0 1,1 0-1,0 0 0,-1 0 1,1 1-1,0-1 1,-1 0-1,1 0 0,0 1 1,-1-1-1,1 0 1,-1 1-1,-7 5-25,0 1-1,0 0 0,1 0 1,-1 1-1,2 0 1,-11 15-1,-31 59-64,30-48 76,-26 71 1,39-91 17,1 0 0,1 0 0,0 0 1,1 1-1,0-1 0,1 1 0,1-1 0,2 20 0,-2-31 3,0-1 0,1 1 0,-1 0 0,1-1 0,-1 1 0,1-1 0,0 0 0,0 1 0,0-1 0,1 0 0,-1 1 0,0-1 0,1 0 0,-1 0 0,1 0 0,0 0 0,0-1 0,0 1 0,0 0 0,0-1 0,3 2 0,-3-2 0,1 0 0,0 0 0,-1-1 0,1 1 1,0-1-1,0 0 0,0 0 0,-1 0 0,1 0 0,0-1 1,0 1-1,-1-1 0,1 0 0,0 1 0,0-1 0,-1 0 1,1-1-1,-1 1 0,1 0 0,1-2 0,11-7 20,0-1 0,-1 0-1,-1 0 1,0-2 0,-1 0-1,16-20 1,61-97 173,-74 107-175,11-17 45,-2-1-1,34-79 0,-54 100-90,-5 20 22,1 0 1,0 0 0,0 0 0,-1 0-1,1 0 1,0 0 0,0 0-1,-1 0 1,1 0 0,0 0 0,-1 0-1,1 0 1,0 0 0,0 0 0,-1 0-1,1 0 1,0 0 0,0 0-1,-1 0 1,1 0 0,0 0 0,0 0-1,-1 0 1,1 1 0,0-1 0,0 0-1,-1 0 1,1 0 0,0 0 0,0 1-1,0-1 1,-1 0 0,1 0-1,0 1 1,-5 4-17,1-1 0,-1 1 0,1 0 0,-4 7 0,-20 37-11,1 1-1,3 2 0,2 0 1,3 2-1,2 0 0,-18 102 1,33-148 30,-5 53 11,7-57-8,0 0 1,0 0 0,0 0-1,0 1 1,1-1-1,0 0 1,0 0-1,0 0 1,0 0-1,0 0 1,4 5-1,-5-9 5,0 1 0,0-1 0,0 0 0,1 1 0,-1-1-1,0 1 1,0-1 0,1 0 0,-1 1 0,0-1 0,1 0 0,-1 0 0,0 1-1,1-1 1,-1 0 0,0 0 0,1 1 0,-1-1 0,1 0 0,-1 0 0,1 0 0,-1 0-1,0 0 1,1 1 0,-1-1 0,1 0 0,-1 0 0,1 0 0,-1 0 0,1 0 0,-1 0-1,0-1 1,1 1 0,10-13 231,1-23 124,-10 20-277,0-1 1,-1 0 0,-1 1-1,-1-1 1,0 0 0,-1 1 0,-1-1-1,-5-16 1,0 5-85,-2 1 0,0 0 0,-28-48 0,39 76-5,1 1 0,-1-1 0,0 0 0,1 0 0,-1 0-1,1 0 1,-1 0 0,1 0 0,-1 0 0,1 0 0,0 0 0,0-1 0,-1 1 0,4 0 0,40 6-3,-23-6-20,0-1 0,30-3 0,-12-4-80,-19 3-5,0 2 0,21-2-1,-41 4 103,0 0 0,0 0-1,1 0 1,-1 1 0,0-1-1,0 0 1,0 0 0,0 1 0,1-1-1,-1 0 1,0 1 0,0 0-1,0-1 1,0 1 0,0-1-1,0 1 1,0 0 0,0 0-1,-1-1 1,1 1 0,0 0 0,0 0-1,-1 0 1,1 0 0,0 0-1,-1 0 1,1 0 0,-1 0-1,1 0 1,-1 1 0,0-1-1,1 0 1,-1 0 0,0 0 0,0 0-1,0 1 1,0-1 0,0 0-1,0 0 1,0 0 0,0 1-1,0-1 1,-1 2 0,-1 8-20,-1 0 0,0 0 0,-8 19 0,6-18 22,-19 46-4,-9 30 132,33-87-117,0-1 0,0 1 1,0-1-1,-1 1 1,1 0-1,0-1 1,0 1-1,0 0 1,0-1-1,0 1 1,0 0-1,0-1 1,0 1-1,0 0 1,0-1-1,1 1 0,-1 0 1,0-1-1,0 1 1,1 0-1,-1 0-1,1-1 0,-1 0 1,1 0-1,-1 0 0,0 1 0,1-1 0,-1 0 0,1 0 0,-1 0 0,1 0 0,-1 0 0,1 0 0,-1 0 1,1 0-1,-1 0 0,0 0 0,1 0 0,-1 0 0,1 0 0,-1 0 0,1-1 0,26-12 64,11-15-187,47-44 0,17-13-562,-101 84 665,0 0 0,-1 0 0,1 1 0,0-1 0,0 1 0,0-1 0,0 0-1,0 1 1,0-1 0,0 1 0,0 0 0,0-1 0,0 1 0,0 0 0,0 0 0,0 0 0,0 0 0,0 0 0,0 0-1,2 0 1,-3 0 8,1 1-1,-1-1 1,1 1-1,-1-1 1,1 1-1,-1-1 1,0 1-1,1-1 1,-1 1-1,0 0 1,0-1-1,0 1 1,1 0-1,-1-1 1,0 1-1,0 0 1,0-1-1,0 1 0,0 0 1,0-1-1,0 1 1,0 0-1,0 0 1,-2 9 1,0 0 0,-1-1 0,-3 11 0,5-18 26,-9 26 96,5-16-24,1 0 0,0 0 0,0 0-1,1 1 1,-2 25 0,5-37-73,0 1 1,0-1-1,0 0 0,0 1 1,0-1-1,0 1 0,0-1 1,1 0-1,-1 1 0,0-1 0,1 0 1,-1 1-1,1-1 0,-1 0 1,1 0-1,0 1 0,0-1 1,-1 0-1,1 0 0,0 0 1,0 0-1,0 0 0,0 0 0,0 0 1,1 0-1,-1-1 0,0 1 1,0 0-1,0-1 0,1 1 1,-1 0-1,0-1 0,1 0 1,-1 1-1,0-1 0,1 0 0,-1 0 1,1 0-1,-1 0 0,0 0 1,1 0-1,1 0 0,4-1 26,1-1-1,-1 1 1,0-1-1,0-1 1,0 1-1,10-6 1,0-2-36,-1 0 1,0-1-1,-1 0 1,0-1 0,-1-1-1,-1-1 1,0 0-1,0 0 1,-2-1-1,0-1 1,0 0 0,-1 0-1,-2-1 1,1-1-1,10-34 1,-17 42-72,-4 9-12,-8 17-16,-4 17 53,2 1-1,1 0 1,1 1 0,2 0-1,-5 45 1,15-53-1040,2-21-428,6-13 678,1-11 236,1-18-188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6.319"/>
    </inkml:context>
    <inkml:brush xml:id="br0">
      <inkml:brushProperty name="width" value="0.05" units="cm"/>
      <inkml:brushProperty name="height" value="0.05" units="cm"/>
    </inkml:brush>
  </inkml:definitions>
  <inkml:trace contextRef="#ctx0" brushRef="#br0">32 3 20380,'0'-3'1865,"-4"5"-1449,-1 2 768,0 2 128,-2 2-880,-3 2-79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6.753"/>
    </inkml:context>
    <inkml:brush xml:id="br0">
      <inkml:brushProperty name="width" value="0.05" units="cm"/>
      <inkml:brushProperty name="height" value="0.05" units="cm"/>
    </inkml:brush>
  </inkml:definitions>
  <inkml:trace contextRef="#ctx0" brushRef="#br0">235 54 18948,'1'-2'239,"0"0"-1,0-1 0,0 1 1,-1 0-1,1 0 1,-1-1-1,0 1 1,1 0-1,-1 0 1,0-1-1,0 1 1,-1 0-1,1-1 1,0 1-1,-2-3 1,2 4-161,-1 0 0,1 0 1,-1 0-1,1 0 0,-1 0 1,0 1-1,0-1 1,1 0-1,-1 0 0,0 1 1,0-1-1,0 0 1,0 1-1,0-1 0,1 1 1,-1-1-1,0 1 0,0 0 1,-1-1-1,1 1 1,0 0-1,0 0 0,0 0 1,0 0-1,0 0 1,0 0-1,0 0 0,0 0 1,0 0-1,0 0 1,0 0-1,0 1 0,0-1 1,0 1-1,-2 0 0,-13 5 41,1 1 0,-1 1 0,1 0 0,-20 16-1,14-10-101,18-12-19,-9 5-7,1 1 0,0 0 0,0 1 0,1 0 0,-11 12 0,20-21 8,1 1 0,-1-1 0,1 0 0,-1 1 0,1-1 1,0 1-1,-1-1 0,1 1 0,0-1 0,-1 1 0,1-1 0,0 1 0,0-1 0,-1 1 0,1 0 0,0-1 0,0 1 0,0-1 0,0 1 0,0 0 0,0-1 0,0 1 0,0 0 0,0-1 0,0 1 1,0-1-1,0 1 0,0 0 0,0-1 0,1 1 0,-1-1 0,0 1 0,0-1 0,1 1 0,-1 0 0,0-1 0,1 1 0,-1-1 0,1 0 0,-1 1 0,0-1 0,1 1 0,-1-1 0,1 0 0,-1 1 0,1-1 1,-1 0-1,1 1 0,0-1 0,-1 0 0,1 0 0,-1 0 0,1 1 0,0-1 0,0 0 0,6 1-38,0 0 0,0 0 0,14 0 0,-16-1 12,81-4-350,-64 2 212,0 0 0,0 2 0,0 0 0,0 1 0,42 9 0,-61-9 141,0 0-1,0 0 0,0 0 1,-1 0-1,1 0 1,0 1-1,-1-1 0,1 1 1,-1 0-1,1 0 1,-1 0-1,0 0 0,0 0 1,0 0-1,0 1 0,3 4 1,-4-5 30,-1-1 0,0 1-1,1 0 1,-1-1 0,0 1 0,0 0 0,0-1 0,0 1 0,0 0 0,0-1 0,0 1 0,-1-1-1,1 1 1,-1 0 0,1-1 0,-1 1 0,1-1 0,-1 1 0,0-1 0,0 1 0,0-1-1,0 0 1,0 1 0,0-1 0,0 0 0,0 0 0,-1 0 0,1 0 0,0 0 0,-1 0-1,1 0 1,-3 1 0,-8 5 150,-1 0-1,0 0 0,-1-1 1,0-1-1,0 0 1,0-1-1,-21 3 1,-8-1 236,-53 1 1,93-6-293,-37-3-879,39 2 726,0 0-1,1 0 0,-1 0 0,0 0 1,0 0-1,0-1 0,1 1 1,-1 0-1,0-1 0,1 1 0,-1-1 1,0 1-1,1-1 0,-1 1 0,0-1 1,0 0-1,1 0 23,0 1-1,0-1 1,0 1-1,-1-1 1,1 0-1,1 1 1,-1-1-1,0 1 1,0-1-1,0 1 1,0-1-1,0 0 1,0 1 0,1-1-1,-1 1 1,0-1-1,0 1 1,1-1-1,-1 1 1,0-1-1,1 1 1,-1 0-1,1-1 1,-1 1-1,0-1 1,1 1 0,0-1-1,20-14-483,10-4-154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7.134"/>
    </inkml:context>
    <inkml:brush xml:id="br0">
      <inkml:brushProperty name="width" value="0.05" units="cm"/>
      <inkml:brushProperty name="height" value="0.05" units="cm"/>
    </inkml:brush>
  </inkml:definitions>
  <inkml:trace contextRef="#ctx0" brushRef="#br0">372 1 20404,'-7'-1'242,"-1"1"1,1 0-1,-1 1 0,0 0 0,1 0 0,-1 1 0,1-1 0,0 2 0,-1-1 0,-9 6 1,-5 2 263,-37 26 0,43-26-448,0 1-1,1 1 1,1 1 0,0 0 0,0 0-1,2 1 1,0 1 0,0 0 0,-17 31-1,28-44-57,0 0 0,0 1-1,1-1 1,-1 0 0,0 0-1,1 0 1,-1 1 0,1-1-1,0 0 1,-1 1-1,1-1 1,1 3 0,-1-4-3,0 0 0,1 0 0,-1 0 0,0 0 0,1 0 1,0 0-1,-1 0 0,1 0 0,-1-1 0,1 1 0,0 0 0,-1 0 0,1-1 0,0 1 1,0-1-1,0 1 0,0 0 0,0-1 0,-1 1 0,1-1 0,0 0 0,0 1 1,0-1-1,0 0 0,0 0 0,0 0 0,0 1 0,2-1 0,22 1-143,44-2 0,-51-1 74,1 2 0,-1 0 0,1 1 0,27 5 0,-42-5 57,-1 0 0,0 0 0,0 0-1,0 0 1,-1 1 0,1-1 0,0 1 0,4 3 0,-7-5 16,1 1 1,-1-1 0,1 1-1,-1-1 1,1 1-1,-1-1 1,1 1 0,-1 0-1,0-1 1,1 1 0,-1 0-1,0-1 1,1 1 0,-1 0-1,0-1 1,0 1-1,0 0 1,1 0 0,-1-1-1,0 1 1,0 0 0,0 0-1,0-1 1,0 1-1,-1 0 1,1-1 0,0 1-1,0 0 1,0 0 0,-1-1-1,1 1 1,0 0-1,-1-1 1,1 1 0,0 0-1,-1-1 1,1 1 0,-1-1-1,1 1 1,-1-1-1,0 2 1,-10 6 69,0-1 0,0 0 0,0 0 0,-1-1 0,0 0 0,-20 5 0,11-2 42,-17 7-403,-1-2 0,-52 11 0,77-23-1170,10-3 616,9-4 123,8-4-135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7.973"/>
    </inkml:context>
    <inkml:brush xml:id="br0">
      <inkml:brushProperty name="width" value="0.05" units="cm"/>
      <inkml:brushProperty name="height" value="0.05" units="cm"/>
    </inkml:brush>
  </inkml:definitions>
  <inkml:trace contextRef="#ctx0" brushRef="#br0">223 67 20452,'-12'5'1375,"1"-1"0,-1-1 0,-22 4 0,33-7-1367,1 0 0,-1 0 1,1 0-1,-1 0 0,1 0 0,-1 0 0,1 0 0,-1 0 0,1 0 1,-1 0-1,1-1 0,-1 1 0,1 0 0,-1 0 0,1-1 0,-1 1 1,1 0-1,-1-1 0,1 1 0,0 0 0,-1-1 0,1 1 0,0-1 1,-1 1-1,1 0 0,0-1 0,-1 1 0,1-1 0,0 1 0,0-1 1,-1 1-1,1-1 0,0 1 0,0-2 0,-3-24 55,1 2-53,-21 63-416,-65 103 59,86-139 353,1 0-1,-1 0 0,1 0 0,-1 1 0,1-1 0,0 0 0,0 1 0,1-1 0,-2 7 0,2-10-2,0 1 1,0-1-1,0 1 0,0-1 1,1 1-1,-1-1 1,0 1-1,0-1 0,0 1 1,0-1-1,1 1 0,-1-1 1,0 1-1,0-1 0,1 1 1,-1-1-1,0 0 0,1 1 1,-1-1-1,1 1 0,-1-1 1,0 0-1,1 1 0,-1-1 1,2 0-1,-1 1 5,1-1 0,-1 0 0,1 0 0,-1 0 0,1 0 0,-1 0 0,1 0 0,-1 0 0,1 0 0,-1-1 0,1 1 0,-1-1 0,3 0 0,9-5 29,-1 1 0,0-2-1,0 0 1,-1 0 0,0-1 0,0-1 0,-1 0 0,0 0 0,10-12-1,-9 9-11,-2-1 0,1 0 0,-2 0 0,0-1 0,0 0 0,-1 0 0,8-25 0,-15 38-22,1-1 0,-1 1-1,1 0 1,-1-1 0,1 1 0,-1-1 0,0 1-1,0 0 1,0-1 0,0 1 0,0-1 0,0 1-1,0 0 1,0-1 0,0 1 0,-1-1 0,1 1-1,-1 0 1,1-1 0,-2-1 0,2 3-3,-1-1 1,1 1 0,0 0-1,-1 0 1,1 0 0,-1-1 0,1 1-1,-1 0 1,1 0 0,0 0-1,-1 0 1,1 0 0,-1 0-1,1 0 1,-1 0 0,1 0-1,-1 0 1,1 0 0,-1 0-1,1 0 1,-1 0 0,0 1-1,-16 10 7,-28 26 94,1 2-1,-43 51 1,83-85-90,0 1-1,0 0 1,1 0 0,0 0 0,0 0 0,0 1-1,1-1 1,0 1 0,0 0 0,-1 6 0,3-8-9,-1-1 0,1 1 1,-1-1-1,1 1 0,1 0 1,-1-1-1,0 1 0,1-1 1,0 1-1,0-1 0,1 0 1,-1 1-1,1-1 0,0 0 1,0 0-1,3 4 0,-3-6-2,0 0 0,0 0 0,0 0 0,1-1 0,-1 1 0,1-1 0,-1 0 0,1 0 0,-1 0 0,1 0 0,0 0 0,-1 0 0,1-1 0,0 0 0,0 1 0,-1-1 0,1 0 0,0 0 0,0 0 0,0-1 0,-1 1 0,1-1 0,0 1 0,4-3-1,9-1 8,0-2-1,25-12 1,-38 17-6,28-15 22,-1-1 0,46-35 0,48-51 28,-37 30-40,-66 57 0,-21 16-11,0 0 0,0 0 0,0 0 0,1 0 1,-1-1-1,0 1 0,0 0 0,0 0 0,1 0 1,-1 0-1,0 0 0,0 0 0,0-1 0,1 1 0,-1 0 1,0 0-1,0 0 0,1 0 0,-1 0 0,0 0 1,0 0-1,1 0 0,-1 0 0,0 0 0,0 0 0,1 0 1,-1 0-1,0 1 0,0-1 0,1 0 0,-1 0 0,0 0 1,0 0-1,0 0 0,1 0 0,-1 1 0,0-1 1,0 11-7,-10 12-16,10-23 21,-35 68-24,18-37 12,-20 50 1,36-78 11,0 0 1,0 0 0,0 0 0,0 0-1,1 0 1,-1 0 0,1 0 0,0 0-1,0 0 1,0 0 0,0 0-1,1 3 1,0-4 1,-1-1-1,1 0 1,0 0-1,-1 0 1,1 1-1,0-1 1,0 0-1,0 0 1,0 0 0,0 0-1,0-1 1,0 1-1,0 0 1,0 0-1,0-1 1,1 1-1,-1 0 1,0-1-1,0 1 1,1-1-1,-1 0 1,0 1 0,1-1-1,-1 0 1,0 0-1,1 0 1,-1 0-1,2 0 1,8-1 6,0 1 1,-1-2-1,1 0 0,-1 0 1,1-1-1,-1 0 0,16-7 1,66-38-110,20-28-199,-112 75 297,0 1 0,0 0 0,0 0 1,1 0-1,-1-1 0,0 1 0,0 0 0,1 0 1,-1 0-1,0-1 0,0 1 0,1 0 1,-1 0-1,0 0 0,0 0 0,1 0 0,-1 0 1,0-1-1,1 1 0,-1 0 0,0 0 1,1 0-1,-1 0 0,0 0 0,0 0 0,1 0 1,-1 0-1,0 0 0,1 1 0,-1-1 0,0 0 1,1 0-1,-1 0 0,0 0 0,0 0 1,1 0-1,-1 1 0,0-1 0,0 0 0,1 0 1,-3 16-42,-16 28 25,15-36-32,0-2-83,1 1-12,-1-1 1,0 0 0,0 0 0,-7 10 0,9-15 134,0 0 0,0 0 1,0 0-1,0 0 0,0 0 0,0 0 0,0 0 0,0 0 1,0-1-1,-1 1 0,1 0 0,0-1 0,0 1 1,-1-1-1,1 1 0,0-1 0,-1 0 0,1 1 0,-1-1 1,1 0-1,0 0 0,-1 0 0,1 0 0,-1 0 0,1 0 1,0-1-1,-1 1 0,1 0 0,-3-1 0,-20-15-236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5.532"/>
    </inkml:context>
    <inkml:brush xml:id="br0">
      <inkml:brushProperty name="width" value="0.05" units="cm"/>
      <inkml:brushProperty name="height" value="0.05" units="cm"/>
    </inkml:brush>
  </inkml:definitions>
  <inkml:trace contextRef="#ctx0" brushRef="#br0">111 0 19188,'-3'12'833,"-1"-1"1,0 1-1,-1-1 1,-6 11-1,-6 16 169,1 10-755,2 1 0,2 1 0,3-1 0,-5 91 0,12-110-409,4-24-143,3-20-32,61-195-2656,-65 206 2959,0 1-1,0 0 0,0-1 1,0 1-1,1 0 1,-1 0-1,0 0 0,1 0 1,3-3-1,-5 4 37,1 1-1,-1 0 1,1-1-1,0 1 1,-1 0-1,1 0 1,0 0-1,-1-1 1,1 1-1,0 0 1,-1 0-1,1 0 1,0 0-1,0 0 1,-1 0-1,1 1 1,0-1-1,-1 0 1,1 0-1,0 0 1,-1 1-1,1-1 1,-1 0-1,1 1 1,0-1-1,-1 0 1,1 1-1,-1-1 0,1 1 1,-1-1-1,1 1 1,-1-1-1,1 1 1,-1-1-1,0 1 1,1 0-1,-1 0 1,6 6 62,0-1-1,1 1 1,-1-1 0,1 0-1,0-1 1,1 0 0,-1 0-1,1-1 1,0 1 0,0-2-1,1 1 1,9 2 0,-12-5-14,0 1 0,0-1 0,0-1 0,0 1 1,1-1-1,-1 0 0,0-1 0,0 1 0,1-1 0,-1 0 0,0-1 0,0 0 1,0 0-1,0 0 0,-1 0 0,1-1 0,-1 0 0,7-4 0,-9 4 13,0 1 0,0-1 0,-1 0 0,1 0 0,-1 0 0,1 0 0,-1 0 0,0 0 0,0-1 0,0 1 0,-1-1 1,2-5-1,-2 9-44,-1-1 0,0 0 1,0 0-1,0 0 1,1 1-1,-1-1 1,0 0-1,0 0 1,0 0-1,0 1 1,-1-1-1,1 0 0,0 0 1,0 0-1,0 1 1,-1-1-1,1 0 1,0 0-1,-1 1 1,1-1-1,0 0 0,-1 1 1,0-2-1,0 1 1,-1 1-1,1-1 0,0 1 1,-1-1-1,1 1 0,0-1 0,-1 1 1,1 0-1,0 0 0,-1 0 0,1 0 1,-1 0-1,1 0 0,0 0 1,-1 0-1,1 0 0,-1 1 0,-2 0 1,-1 1-6,1 0 0,-1 0 1,0 0-1,0 1 0,1-1 1,-1 1-1,1 0 0,0 1 1,0-1-1,0 1 0,1 0 1,-1 0-1,1 0 0,0 0 1,0 0-1,0 1 0,0 0 1,1-1-1,0 1 0,0 0 1,0 0-1,1 0 0,0 0 1,-2 8-1,2-8-43,1 0 1,-1 0-1,1 0 1,-1 0-1,2 0 1,-1 1-1,0-1 0,1 0 1,0 0-1,0 0 1,1-1-1,-1 1 1,1 0-1,0 0 1,0-1-1,1 1 1,-1-1-1,1 0 0,0 1 1,0-1-1,0-1 1,1 1-1,0 0 1,-1-1-1,8 5 1,-4-4 5,0-1 1,0-1-1,0 1 1,0-1-1,1 0 1,-1-1-1,0 0 1,1 0-1,-1 0 1,1-1-1,-1 0 1,9-1 0,50-11-188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8.407"/>
    </inkml:context>
    <inkml:brush xml:id="br0">
      <inkml:brushProperty name="width" value="0.05" units="cm"/>
      <inkml:brushProperty name="height" value="0.05" units="cm"/>
    </inkml:brush>
  </inkml:definitions>
  <inkml:trace contextRef="#ctx0" brushRef="#br0">15 8 18564,'-2'-6'1992,"-2"4"89,5 5-1233,-3 4-560,-6 4-224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29.236"/>
    </inkml:context>
    <inkml:brush xml:id="br0">
      <inkml:brushProperty name="width" value="0.05" units="cm"/>
      <inkml:brushProperty name="height" value="0.05" units="cm"/>
    </inkml:brush>
  </inkml:definitions>
  <inkml:trace contextRef="#ctx0" brushRef="#br0">210 153 16107,'-7'1'236,"-1"0"0,0 0 0,1 1 0,-1 0 0,1 0 0,0 1 0,0 0 0,0 1 0,0-1 0,0 1 0,1 0 0,-1 1 0,1 0 0,0 0 0,-6 7 0,-1 2-70,1-1 0,0 2 0,1 0-1,1 0 1,-12 21 0,20-32-125,0 0 0,1 0 1,-1 1-1,1-1 0,0 0 1,0 0-1,0 1 0,0-1 1,0 9-1,1-12-23,1 0 1,-1 0-1,0 0 1,0 0-1,0 0 1,1 0-1,-1 0 1,0-1-1,1 1 1,-1 0-1,1 0 1,-1 0-1,1-1 1,-1 1-1,1 0 0,0 0 1,-1-1-1,1 1 1,1 1-1,0-2 10,-1 1-1,1-1 0,0 1 0,-1-1 0,1 1 1,0-1-1,-1 0 0,1 0 0,0 0 1,0 0-1,-1 0 0,1 0 0,0 0 0,3-2 1,8-1 64,-1-1 0,1-1-1,-1 0 1,0-1 0,0 0 0,12-10 0,69-52 344,-77 55-347,42-34 87,-2-2 1,74-84-1,-112 110-170,-15 13-9,-11 13-17,-1 6 5,-1 1 0,2-1 0,-1 1 0,1 1 0,-10 17 0,-31 64-34,35-63 64,-18 61 0,28-76-1,1 0 0,0 1 0,1-1 0,1 1 0,0 0 0,2 23 0,-1-35-3,1 1-1,-1-1 0,1 1 1,-1-1-1,1 1 0,0-1 1,1 0-1,-1 1 0,0-1 0,1 0 1,0 0-1,0 0 0,0 0 1,0 0-1,0-1 0,1 1 1,-1-1-1,1 1 0,4 3 0,-4-5 5,1 1 0,-1-1-1,1 0 1,0 0 0,-1 0-1,1 0 1,0-1 0,-1 0-1,1 1 1,0-1-1,0 0 1,-1-1 0,1 1-1,0-1 1,-1 0 0,1 0-1,-1 0 1,6-2 0,4-3 17,0 0 1,0-1-1,0-1 1,-1 0 0,0 0-1,-1-1 1,0-1-1,0 0 1,12-16 0,-11 12-14,-1 0 1,0-1-1,-1-1 1,-1 0 0,0 0-1,-2-1 1,7-17-1,-12 27-32,0 0 0,0 0 0,-1-1 0,0 1 0,-1 0 0,0-8 0,1 13 9,-1 1-1,0 0 1,0-1-1,0 1 0,-1 0 1,1 0-1,0-1 1,0 1-1,-1 0 0,1 0 1,-1 0-1,1-1 1,-1 1-1,0 0 0,1 0 1,-1 0-1,0 0 1,0 0-1,1 0 0,-1 0 1,0 0-1,0 0 1,0 1-1,0-1 0,0 0 1,0 1-1,-1-1 1,1 0-1,0 1 0,0 0 1,0-1-1,-1 1 1,1 0-1,0-1 0,0 1 1,-1 0-1,1 0 1,0 0-1,0 0 0,-1 0 1,0 0-1,-3 2-8,0-1 0,1 1 0,-1-1-1,1 1 1,-1 1 0,1-1 0,0 0-1,0 1 1,0 0 0,0 0 0,0 0-1,1 1 1,-1-1 0,1 1 0,0 0-1,-5 7 1,2-1 3,0 0-1,1 0 1,0 1-1,0-1 1,1 1-1,-3 13 0,6-19 12,0 0-1,0 0 0,0-1 1,1 1-1,0 0 0,0 0 1,0-1-1,1 1 0,0 0 0,-1-1 1,2 1-1,-1 0 0,0-1 1,1 1-1,0-1 0,0 0 1,0 1-1,1-1 0,-1 0 0,1 0 1,0-1-1,0 1 0,1-1 1,-1 1-1,1-1 0,-1 0 1,1 0-1,0-1 0,8 5 1,2 0 4,1-1 0,-1 0 0,1-1 0,1 0 1,-1-1-1,1-1 0,27 2 0,-18-3 2,60 4 21,-76-6-25,1-1-1,-1 1 1,0-1 0,0-1 0,0 0 0,16-5 0,-24 6 7,1 0 0,-1 0-1,1 0 1,-1-1 0,0 1 0,1 0 0,-1 0 0,0-1 0,0 1 0,0-1-1,0 1 1,0-1 0,0 0 0,0 1 0,-1-1 0,1 0 0,0 1-1,-1-1 1,0 0 0,1 0 0,-1 0 0,0 1 0,0-1 0,0 0 0,0 0-1,0 0 1,-1-3 0,-1-8 164,0 0-1,-8-24 0,4 16 11,3 9-90,-18-95 772,19 90-719,0 0 1,1 1 0,1-1-1,2-23 1,-2 39-150,0 1-1,0-1 1,0 0 0,0 1 0,0-1 0,1 0 0,-1 1 0,0-1 0,0 1-1,0-1 1,1 0 0,-1 1 0,0-1 0,1 1 0,-1-1 0,0 1 0,1-1-1,-1 0 1,1 1 0,-1 0 0,1-1 0,-1 1 0,1-1 0,-1 1-1,1 0 1,-1-1 0,1 1 0,-1 0 0,1-1 0,0 1 0,-1 0 0,1 0-1,0 0 1,-1 0 0,1 0 0,-1-1 0,1 1 0,0 0 0,-1 0 0,1 1-1,0-1 1,-1 0 0,1 0 0,0 0 0,-1 0 0,1 1 0,-1-1-1,1 0 1,0 0 0,-1 1 0,1-1 0,-1 0 0,1 1 0,6 4-261,0-1 0,-1 1-1,10 9 1,-7-7-190,34 25-261,-23-20 268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0.044"/>
    </inkml:context>
    <inkml:brush xml:id="br0">
      <inkml:brushProperty name="width" value="0.05" units="cm"/>
      <inkml:brushProperty name="height" value="0.05" units="cm"/>
    </inkml:brush>
  </inkml:definitions>
  <inkml:trace contextRef="#ctx0" brushRef="#br0">121 0 15811,'0'0'136,"1"0"1,0 0-1,0 1 0,0-1 0,-1 0 0,1 0 0,0 1 0,0-1 0,-1 1 0,1-1 0,0 0 1,-1 1-1,1-1 0,0 1 0,-1 0 0,1-1 0,-1 1 0,1-1 0,-1 1 0,1 0 0,-1-1 1,0 1-1,1 0 0,-1 0 0,0-1 0,1 1 0,-1 0 0,0 0 0,0 0 0,0-1 0,0 2 1,2 32 1798,-2-21-1165,1 23 262,-2-1 0,-6 36 0,-1 39-8,8-108-1006,0 1-1,0-1 0,0 0 1,1 0-1,-1 0 0,0 1 0,1-1 1,-1 0-1,1 0 0,0 0 1,0 0-1,0 0 0,0 0 1,0 0-1,0 0 0,0-1 0,3 3 1,-3-3-12,0 0 1,1 0 0,-1-1 0,0 1-1,1-1 1,-1 1 0,1-1-1,-1 1 1,1-1 0,-1 0-1,1 0 1,-1 0 0,1 0-1,-1 0 1,1 0 0,-1 0 0,1 0-1,-1-1 1,0 1 0,1-1-1,-1 1 1,1-1 0,-1 1-1,0-1 1,3-1 0,10-7-15,0 0-1,0-1 1,-1-1 0,-1 0-1,14-15 1,10-8-79,-35 33 74,-1 0 0,1 0 0,0 0 1,0 0-1,0 1 0,0-1 0,1 0 1,-1 0-1,0 1 0,0-1 0,0 1 1,1-1-1,-1 1 0,0-1 0,0 1 1,1 0-1,1 0 0,-3 0 6,1 0 0,-1 0 0,0 1 0,1-1-1,-1 0 1,1 1 0,-1-1 0,0 1 0,0-1 0,1 1 0,-1-1 0,0 0-1,0 1 1,1-1 0,-1 1 0,0-1 0,0 1 0,0-1 0,0 1 0,0-1-1,0 1 1,0-1 0,0 1 0,0-1 0,0 1 0,0 0 0,0-1 0,0 1-1,-1 5-24,0 1 0,0-1 0,-1 0 0,0 0 0,-3 8 0,0-6 21,1 1-1,-2-1 1,1-1-1,-1 1 0,0-1 1,0 0-1,-1 0 1,0 0-1,0-1 0,-1-1 1,0 1-1,0-1 1,0 0-1,-1-1 0,1 0 1,-1 0-1,0-1 1,0 0-1,0-1 0,-1 0 1,1 0-1,0-1 1,-1 0-1,1 0 0,-1-1 1,0-1-1,1 0 1,0 0-1,-1-1 0,1 0 1,0 0-1,-11-5 1,17 6-135,0 0-1,0-1 1,0 0 0,0 1 0,0-1 0,1 0 0,-1-1 0,0 1 0,1 0-1,0-1 1,0 1 0,-1-1 0,1 0 0,-2-4 0,3 5 71,1 1-1,0-1 1,-1 1 0,1-1 0,0 0 0,0 1-1,0-1 1,0 1 0,0-1 0,0 0 0,0 1-1,1-1 1,-1 1 0,0-1 0,1 0-1,0 1 1,-1-1 0,1 1 0,0 0 0,0-1-1,-1 1 1,1 0 0,0-1 0,0 1 0,1 0-1,-1 0 1,0 0 0,0 0 0,1 0-1,-1 0 1,0 0 0,1 0 0,1 0 0,23-13-918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0.543"/>
    </inkml:context>
    <inkml:brush xml:id="br0">
      <inkml:brushProperty name="width" value="0.05" units="cm"/>
      <inkml:brushProperty name="height" value="0.05" units="cm"/>
    </inkml:brush>
  </inkml:definitions>
  <inkml:trace contextRef="#ctx0" brushRef="#br0">64 140 16155,'17'-1'1045,"0"0"0,0-2 0,19-4-1,-31 6-731,0-1 0,-1 1 0,1-1 0,0 0 0,-1 0 0,0 0 0,1-1 0,-1 1 0,0-1 0,0 0 0,0 0 0,-1-1 0,1 1 0,-1-1-1,5-6 1,-7 8-262,0 1-1,0-1 1,0 0-1,-1 0 1,1 1-1,-1-1 1,1 0 0,-1 0-1,1 0 1,-1 0-1,0 1 1,0-1-1,0 0 1,0 0-1,0 0 1,0 0-1,-1 0 1,1 1-1,-1-1 1,1 0-1,-1 0 1,0 0-1,1 1 1,-1-1-1,0 0 1,0 1-1,0-1 1,0 1-1,-1-1 1,1 1-1,0 0 1,-1-1-1,1 1 1,-1 0-1,1 0 1,-1 0-1,1 0 1,-4-1-1,1 0-31,0 0-1,0 0 0,-1 0 0,1 1 0,-1-1 1,1 1-1,-1 1 0,0-1 0,1 0 1,-1 1-1,1 0 0,-1 0 0,0 1 0,-8 1 1,6 1-27,0 0 0,1 0 1,-1 1-1,1 0 0,0 0 1,0 0-1,0 1 1,1 0-1,-1 0 0,1 0 1,1 1-1,-1 0 0,1 0 1,0 0-1,0 0 0,1 1 1,-4 7-1,2-2-10,0 1-1,1-1 1,0 1-1,1 0 1,1 0-1,0 0 1,0 0-1,1 22 0,1-32 18,0 0-1,0 1 1,1-1-1,-1 0 1,0 0-1,1 0 1,0 0-1,0 0 1,0 0-1,0 0 1,1 0-1,-1 0 1,1 0-1,-1-1 1,1 1-1,0-1 1,0 1-1,0-1 1,0 0-1,1 1 1,-1-1-1,1-1 1,-1 1-1,1 0 1,0 0-1,0-1 1,-1 0-1,1 1 1,0-1-1,0 0 1,4 0-1,2 0 5,1-1 0,-1 0 0,0-1 0,0 0 0,-1 0 0,1-1 0,0 0 0,0 0 0,-1-1 0,1 0 0,7-5-1,18-9 27,38-26 0,-25 12 35,-2-2 1,-1-2-1,-2-1 1,54-61-1,-104 108-95,0 0-1,1 0 1,0 0-1,1 1 1,-6 15 0,1 2 48,-10 39 1,20-62 0,0 0-1,0 0 1,0 0 0,1 1 0,0-1-1,1 12 1,-1-18-23,0 1-1,1 0 1,-1 0 0,0 0-1,0 0 1,1 0 0,-1-1-1,0 1 1,1 0 0,-1 0-1,1 0 1,-1-1 0,1 1-1,-1 0 1,1-1 0,0 1-1,-1 0 1,1-1 0,0 1-1,-1-1 1,1 1 0,1 0-1,-1-1-29,1 0-1,-1 0 1,0 0-1,1-1 1,-1 1-1,0 0 1,1 0-1,-1-1 0,0 1 1,1-1-1,-1 1 1,0-1-1,0 1 1,1-1-1,-1 0 1,0 0-1,0 0 0,0 1 1,2-3-1,6-6-228,-1-1-1,1 0 0,-2 0 0,1 0 0,-2-1 0,11-20 1,3-10-246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0.947"/>
    </inkml:context>
    <inkml:brush xml:id="br0">
      <inkml:brushProperty name="width" value="0.05" units="cm"/>
      <inkml:brushProperty name="height" value="0.05" units="cm"/>
    </inkml:brush>
  </inkml:definitions>
  <inkml:trace contextRef="#ctx0" brushRef="#br0">0 1 15955,'0'20'1129,"0"4"-1025,2 2-264,3 1 424,4-1-112,4-4-120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1.435"/>
    </inkml:context>
    <inkml:brush xml:id="br0">
      <inkml:brushProperty name="width" value="0.05" units="cm"/>
      <inkml:brushProperty name="height" value="0.05" units="cm"/>
    </inkml:brush>
  </inkml:definitions>
  <inkml:trace contextRef="#ctx0" brushRef="#br0">165 106 16796,'-11'5'370,"0"0"0,0 1 1,0 0-1,1 1 0,0 0 1,0 0-1,1 1 1,0 1-1,0-1 0,1 1 1,0 1-1,0 0 0,1 0 1,1 0-1,-1 1 1,2 0-1,-6 14 0,11-24-342,-1 0-1,1 0 1,-1 1-1,1-1 1,-1 1-1,1-1 1,0 0-1,0 1 1,0-1-1,0 1 1,0-1-1,0 1 1,0-1-1,0 0 1,1 1-1,-1-1 1,1 1-1,-1-1 1,2 2-1,-2-2-6,1 0 0,0 0 0,0 0 0,0-1 0,0 1-1,0 0 1,0-1 0,0 1 0,0-1 0,0 1 0,0-1 0,0 1 0,1-1-1,-1 0 1,0 0 0,0 0 0,0 1 0,2-1 0,4-1 35,-1 1 1,1-1-1,0 0 1,-1-1-1,0 1 1,12-6-1,2-2 33,-2-1 1,1 0-1,-1-1 0,-1-2 0,0 1 1,-1-2-1,0 0 0,-1-1 0,0-1 1,-2 0-1,0-1 0,0 0 0,-2-1 1,0 0-1,14-36 0,-18 30-3,-8 25-85,1-1 0,0 0 0,0 0 0,-1 0-1,1 1 1,0-1 0,0 0 0,-1 0 0,1 0 0,0 0 0,0 0 0,-1 0 0,1 0 0,0 0 0,0 0 0,-1 1 0,1-1 0,0 0 0,-1 0 0,1-1 0,0 1 0,0 0 0,-1 0 0,1 0 0,0 0 0,-1 0 0,1 0 0,0 0 0,0 0 0,-1 0 0,1-1 0,0 1 0,0 0 0,-1 0 0,1 0 0,0 0 0,0-1 0,0 1-1,0 0 1,-1 0 0,1-1 0,0 1 0,0 0 0,0 0 0,0-1 0,0 1 0,0 0 0,-1 0 0,1-1 0,0 1 0,0 0 0,0 0 0,0-1 0,0 1 0,0 0 0,0-1 0,0 1 0,0 0 0,0 0 0,0-1 0,1 1 0,-1 0 0,0-1 0,-17 17-7,2 1-8,2 1 1,0 1 0,2 0 0,0 1 0,1 0-1,1 0 1,0 1 0,2 0 0,1 1-1,-5 26 1,10-44 11,1 1-1,-1-1 1,1 1-1,0-1 0,1 1 1,-1-1-1,1 1 1,0-1-1,0 0 1,0 1-1,3 6 0,-2-8 4,-1-1 0,1 0 0,0 0 0,-1 1 0,1-1 0,0 0 0,0 0-1,0-1 1,0 1 0,1 0 0,-1-1 0,0 1 0,1-1 0,-1 0 0,1 0-1,0 0 1,-1 0 0,1 0 0,4 1 0,4-1 7,-1-1 0,1 0 0,0 0 0,-1-1 0,1 0 0,-1-1 0,0 0 0,1 0 0,-1-1 0,0-1 0,0 0 0,15-9 0,-8 4 21,0-1 0,0-1 0,-1 0 0,-1-2-1,27-25 1,-37 32-10,-1 1 0,0-1-1,1 0 1,2-8 0,-6 12-13,0 1 0,0-1-1,-1 0 1,1 0 0,-1 1 0,1-1 0,-1 0 0,0 0-1,0-3 1,0 5-4,0-1 0,0 0 0,0 1 0,0-1 0,0 1 0,-1-1 0,1 0 0,0 1 0,0-1 0,-1 1 0,1-1 0,0 1 0,-1-1 0,1 1 0,-1-1 0,1 1 0,-1-1 0,1 1 0,-1 0 0,1-1 0,-1 1 0,1 0 0,-1-1 0,1 1 0,-1 0 0,1 0 0,-2-1 0,0 1 1,-1 0 0,0 0 0,1 0 0,-1 0-1,0 0 1,1 1 0,-1-1 0,0 1 0,1-1 0,-1 1-1,1 0 1,-1 0 0,1 1 0,0-1 0,-1 0-1,1 1 1,-3 2 0,-37 31 0,31-24 9,1 0-1,-11 15 1,18-23-6,1 1-1,-1 0 0,1 0 1,0 0-1,0 0 0,1 0 1,-1 1-1,1-1 1,0 0-1,0 1 0,-1 7 1,2-11-2,0 0 1,0 0 0,0 0-1,0 0 1,1 0 0,-1 0-1,0 1 1,1-1-1,-1 0 1,0 0 0,1 0-1,0 0 1,-1 0 0,1 0-1,-1-1 1,1 1 0,0 0-1,0 0 1,-1 0 0,1 0-1,0-1 1,0 1-1,0 0 1,0-1 0,0 1-1,0-1 1,0 1 0,0-1-1,0 0 1,0 1 0,0-1-1,0 0 1,1 0-1,-1 0 1,1 1 0,5-1 6,-1 0 1,0 0-1,0-1 1,0 0-1,8-1 1,17-7 11,47-19 1,-46 16-43,37-10 0,-65 21 14,-1 0 0,1 0-1,0 1 1,0-1 0,0 1 0,6 0-1,-9 1 4,-1-1 0,1 0 0,0 0 0,0 0 0,0 1 0,0-1 0,0 0-1,0 1 1,0-1 0,-1 1 0,1-1 0,0 1 0,0-1 0,-1 1 0,1 0 0,0-1-1,-1 1 1,1 0 0,0 0 0,-1-1 0,1 1 0,-1 0 0,1 0 0,-1 0 0,0 0 0,1-1-1,-1 1 1,0 0 0,1 2 0,-1-2 10,0 0 0,0 0 0,1 1-1,-1-1 1,1 0 0,-1 0 0,1 0 0,0 0-1,-1 0 1,1 0 0,0-1 0,0 1 0,-1 0-1,1 0 1,0 0 0,0-1 0,0 1 0,0 0-1,0-1 1,0 1 0,0-1 0,0 1 0,0-1 0,0 0-1,0 1 1,1-1 0,-1 0 0,0 0 0,0 0-1,0 0 1,0 0 0,1 0 0,-1 0 0,0 0-1,1 0 1,7-2 91,0 1-1,0-1 1,13-5-1,-14 5-55,54-18 254,-36 10-198,1 1-1,0 2 1,1 1 0,33-4-1,-59 10-100,0 0 0,0 0-1,0 0 1,0 0-1,0 0 1,-1 0-1,1 1 1,0-1 0,0 1-1,0-1 1,0 1-1,-1 0 1,1-1 0,0 1-1,0 0 1,-1 0-1,3 2 1,-3-1-4,0-1 1,0 0-1,-1 0 1,1 1-1,0-1 0,-1 1 1,1-1-1,-1 1 1,1-1-1,-1 0 0,0 1 1,1-1-1,-1 1 1,0 0-1,0-1 0,0 1 1,-1-1-1,1 1 1,0-1-1,0 1 1,-1-1-1,0 3 0,-2 4-149,1-1-1,-2 1 1,1 0-1,-8 10 1,9-14 52,0-1 1,-1 1 0,0-1-1,1 0 1,-1 1 0,0-2 0,-1 1-1,1 0 1,0 0 0,-7 2-1,6-5-267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1.965"/>
    </inkml:context>
    <inkml:brush xml:id="br0">
      <inkml:brushProperty name="width" value="0.05" units="cm"/>
      <inkml:brushProperty name="height" value="0.05" units="cm"/>
    </inkml:brush>
  </inkml:definitions>
  <inkml:trace contextRef="#ctx0" brushRef="#br0">204 0 20580,'-1'5'214,"1"-1"-1,-1 1 0,0 0 0,0-1 0,-1 0 1,1 1-1,-1-1 0,0 0 0,-3 5 1,-6 13 111,-30 71 1263,2-6-478,-45 147 1,81-223-1019,0-1 1,1 1-1,0 0 0,1-1 1,0 18-1,1-26-96,0 1 1,0-1 0,1 0-1,-1 0 1,0 0 0,1 0-1,0 0 1,0 0 0,-1 0-1,1 0 1,0 0-1,1 0 1,-1 0 0,0-1-1,0 1 1,1 0 0,-1-1-1,1 1 1,-1-1 0,1 1-1,0-1 1,0 0-1,0 0 1,-1 0 0,1 0-1,0 0 1,0 0 0,0 0-1,0-1 1,1 1 0,-1-1-1,0 0 1,0 1 0,4-1-1,3 0-210,-1 0 0,0-1 0,1 0 0,-1 0-1,0-1 1,0 0 0,13-5 0,56-29-553,-50 22 568,31-15-384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2.479"/>
    </inkml:context>
    <inkml:brush xml:id="br0">
      <inkml:brushProperty name="width" value="0.05" units="cm"/>
      <inkml:brushProperty name="height" value="0.05" units="cm"/>
    </inkml:brush>
  </inkml:definitions>
  <inkml:trace contextRef="#ctx0" brushRef="#br0">247 0 15827,'-35'23'1301,"-73"49"1643,93-60-2380,0 0 0,1 0 0,1 1 0,-20 26 0,31-37-514,1-1 1,-1 1 0,1 0-1,0-1 1,0 1 0,0 0-1,0 0 1,0 0 0,1 0-1,-1 0 1,1 0 0,-1 0 0,1 1-1,-1-1 1,1 0 0,0 0-1,0 0 1,0 0 0,1 4-1,0-5-27,0 1 0,0-1 0,0 0 0,0 1 0,0-1 0,0 0 0,0 0 0,0 0 0,1 0 0,-1 0 0,1 0 0,-1 0 0,0 0 0,1-1 0,-1 1 0,1 0 0,0-1 0,-1 1 0,1-1 0,-1 0 0,1 1 0,0-1 0,-1 0 0,4 0 0,7 0 1,0-1-1,0 1 1,-1-2 0,1 0-1,0 0 1,-1-1 0,0-1-1,0 1 1,0-2 0,0 0 0,-1 0-1,14-10 1,10-7-64,-2-3 0,37-34 0,-67 57 47,11-9-215,-9 11 41,-6 9 41,-11 18-12,-6 15 184,18-39-19,0 0 0,0 1-1,0-1 1,0 0 0,1 0-1,-1 1 1,1-1 0,0 0 0,0 1-1,1 2 1,-1-5-11,1 0 0,-1 0 0,1 0 0,-1 0 0,1-1 1,0 1-1,-1 0 0,1 0 0,0-1 0,0 1 0,0-1 0,0 1 0,-1-1 0,1 1 0,0-1 1,0 1-1,0-1 0,0 0 0,0 0 0,0 1 0,0-1 0,0 0 0,0 0 0,0 0 0,0 0 1,0 0-1,0 0 0,0 0 0,0-1 0,0 1 0,0 0 0,0 0 0,1-1 0,38-10 246,-38 10-247,84-33 259,-55 20-323,1 2 1,0 1 0,45-9-1,-75 19 31,0 1 0,0 0 0,0 0 0,0 0 1,0 0-1,0 0 0,0 0 0,0 0 0,2 1 0,-3 0 13,0-1-1,-1 0 1,1 0 0,-1 1-1,1-1 1,0 0 0,-1 1-1,1-1 1,-1 1 0,1-1-1,-1 1 1,0-1-1,1 1 1,-1-1 0,1 1-1,-1-1 1,0 1 0,1-1-1,-1 2 1,1 1 2,-1 0 1,0 0-1,0 0 0,0 1 0,0-1 1,0 0-1,-1 0 0,1 0 1,-2 4-1,1-5 20,0 1-1,1 0 1,-1-1 0,1 1 0,0 0-1,-1 0 1,1 0 0,1-1 0,-1 1-1,0 0 1,0 0 0,1 0 0,1 4-1,-1-6-7,0 0-1,0 0 1,0-1-1,0 1 0,0 0 1,0 0-1,0-1 1,0 1-1,0-1 1,0 1-1,1-1 0,-1 0 1,0 1-1,0-1 1,0 0-1,1 0 0,-1 0 1,0 0-1,2 0 1,26-2-447,-25 1 247,9-1-168,-1-1 0,20-6 0,-8 1 129,10-1-143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3.276"/>
    </inkml:context>
    <inkml:brush xml:id="br0">
      <inkml:brushProperty name="width" value="0.05" units="cm"/>
      <inkml:brushProperty name="height" value="0.05" units="cm"/>
    </inkml:brush>
  </inkml:definitions>
  <inkml:trace contextRef="#ctx0" brushRef="#br0">178 169 17596,'-15'6'669,"0"2"0,0-1 0,0 2 0,1 0 0,-20 17 1,27-20-478,1 0 0,0 0 0,0 0 0,0 1 0,1-1 0,0 1 0,0 1 0,1-1 0,0 1 1,0-1-1,1 1 0,-4 13 0,6-20-179,1-1-1,0 1 1,0 0 0,0-1 0,0 1 0,0 0 0,-1 0-1,1-1 1,0 1 0,1 0 0,-1-1 0,0 1 0,0 0-1,0 0 1,0-1 0,1 1 0,-1 0 0,0-1 0,0 1-1,1 0 1,-1-1 0,1 1 0,-1-1 0,1 1 0,-1-1-1,1 1 1,-1-1 0,1 1 0,-1-1 0,1 1-1,-1-1 1,1 0 0,0 1 0,-1-1 0,1 0 0,0 1-1,-1-1 1,1 0 0,0 0 0,-1 0 0,1 0 0,0 0-1,0 0 1,-1 0 0,1 0 0,1 0 0,3 0 23,1 0 0,0-1 0,0 0 0,9-3 0,4-3-49,0-1 1,0 0 0,-1-1-1,0-1 1,-1-1-1,0 0 1,-1-1 0,21-20-1,-11 7-190,-2-1 1,0-1-1,37-57 0,-54 72 87,0 0 0,-1 0 1,6-18-1,-10 16-87,-3 14 199,1 0 0,0 0-1,0 0 1,0-1 0,0 1 0,0 0 0,-1 0 0,1 0-1,0 0 1,0 0 0,0-1 0,-1 1 0,1 0 0,0 0-1,0 0 1,0 0 0,-1 0 0,1 0 0,0 0 0,0 0-1,0 0 1,-1 0 0,1 0 0,0 0 0,0 0 0,0 0-1,-1 0 1,1 0 0,0 0 0,0 0 0,0 0 0,-1 0-1,1 1 1,-19 12-76,-2 8 184,2 1 1,0 2-1,1 0 1,2 0-1,0 2 1,2 0-1,-20 49 1,32-70-71,0 0 1,1 0 0,0 0-1,0 0 1,0 0 0,1 0-1,-1 0 1,1 0 0,0 0-1,1 0 1,-1 0 0,1 0-1,3 10 1,-3-12-21,1 0 1,0 0-1,0 0 0,0 0 0,0-1 1,0 1-1,0-1 0,1 1 0,-1-1 1,1 0-1,0 1 0,-1-1 0,1-1 1,0 1-1,0 0 0,0-1 0,1 0 1,-1 1-1,0-1 0,0 0 0,7 0 1,2 1 1,-1-1 0,1 0 0,-1-1 0,1 0 0,-1-1 0,1 0 0,-1-1 0,0-1 0,19-5 0,-21 5 8,1-1 1,-1 0-1,0-1 1,0 1 0,0-2-1,-1 1 1,1-1-1,-1-1 1,-1 1-1,1-1 1,7-10-1,-14 15-6,1 0 1,-1 0-1,0 0 0,1 0 0,-1 0 0,0 0 0,0 0 0,0-1 0,-1 1 0,1 0 0,0-1 0,-1 1 0,0-1 0,1 1 0,-1-4 0,0 5-9,-1 0-1,1 1 1,0-1-1,0 0 1,-1 1-1,1-1 1,0 0-1,-1 1 0,1-1 1,0 0-1,-1 1 1,1-1-1,-1 1 1,1-1-1,-1 1 1,1-1-1,-1 1 0,1-1 1,-1 1-1,-1-1 1,1 1 3,-1-1 1,0 1 0,0-1-1,1 1 1,-1 0-1,0-1 1,1 1-1,-1 0 1,0 0 0,0 1-1,-3 0 1,-2 0-2,1 1 1,0 0-1,-1 0 0,1 1 1,0 0-1,0 0 0,0 0 1,0 1-1,1 0 0,0 0 1,-1 0-1,1 1 0,1 0 1,-1 0-1,1 0 0,0 0 1,0 1-1,0-1 0,-3 10 1,6-15-12,1 1 0,0 0 1,0 0-1,-1 0 1,1 0-1,0 0 1,0 0-1,0 0 1,0 0-1,0-1 1,0 1-1,0 0 0,0 0 1,1 0-1,-1 0 1,0 0-1,0 0 1,1 0-1,-1-1 1,1 1-1,-1 0 0,1 0 1,-1-1-1,1 1 1,-1 0-1,1 0 1,0-1-1,-1 1 1,1-1-1,0 1 1,-1-1-1,1 1 0,0-1 1,0 1-1,0-1 1,0 1-1,-1-1 1,1 0-1,0 0 1,0 1-1,0-1 1,1 0-1,6 1 4,0 0-1,0 0 1,-1-1 0,9-1 0,-9 1-1,25-2-27,-1-2 0,1-1 0,-1-2 0,45-15 0,-73 22 22,0-1-1,0 0 1,0-1 0,0 1 0,-1-1-1,1 1 1,0-1 0,-1 0 0,1 0-1,-1 0 1,3-3 0,-4 4 19,0-1 0,0 1 1,-1 0-1,1-1 0,-1 1 0,1 0 0,-1-1 0,0 1 1,1-1-1,-1 1 0,0-1 0,0 1 0,0-1 1,0 1-1,0-1 0,0 1 0,-1-1 0,1 1 1,0-1-1,-1 1 0,1 0 0,-1-1 0,1 1 1,-1 0-1,-1-3 0,-5-8 172,4 7-20,-1-1 1,1 0 0,1 0-1,-1 0 1,1 0-1,-2-8 1,4 12-143,0 1 0,0 0 0,-1 0 0,1 0 0,1 0 0,-1 0 0,0 0 0,0 0 0,0 0 0,1 0 0,-1 0 0,0 0 0,1 0 0,-1 0 0,1 0 0,-1 0 0,1 0 0,0-1 0,1 1-15,-1 0-1,0 0 1,1 0 0,-1 0 0,1 0 0,-1 0 0,1 1 0,0-1 0,-1 0 0,1 1-1,0 0 1,0-1 0,-1 1 0,4 0 0,21-2-235,-1 3 0,1 0 0,30 5-1,1 0-71,-56-6 299,17 1-8,-18-1-3,0 0 0,1 0-1,-1 0 1,1 0 0,-1 0-1,0 0 1,1 0-1,-1 0 1,0 0 0,1 0-1,-1 0 1,0 0-1,1 0 1,-1-1 0,0 1-1,1 0 1,-1 0-1,0 0 1,1 0 0,-1-1-1,0 1 1,1 0 0,-1 0-1,0-1 1,0 1-1,1 0 1,-1-1 0,0 1-1,0 0 1,0-1-1,1 1 1,-1 0 0,0-1-1,0 1 1,0-1-1,-8-10-282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3.695"/>
    </inkml:context>
    <inkml:brush xml:id="br0">
      <inkml:brushProperty name="width" value="0.05" units="cm"/>
      <inkml:brushProperty name="height" value="0.05" units="cm"/>
    </inkml:brush>
  </inkml:definitions>
  <inkml:trace contextRef="#ctx0" brushRef="#br0">1 31 17252,'24'-6'1672,"12"-2"-1040,3 0-392,9 4 928,5 1-543,3 3-65,3-1-128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6.140"/>
    </inkml:context>
    <inkml:brush xml:id="br0">
      <inkml:brushProperty name="width" value="0.05" units="cm"/>
      <inkml:brushProperty name="height" value="0.05" units="cm"/>
    </inkml:brush>
  </inkml:definitions>
  <inkml:trace contextRef="#ctx0" brushRef="#br0">0 86 18972,'9'-14'2628,"-5"12"-1337,-2 11-500,-3 18-300,0-18-470,0 0 0,1 0 0,1 0 0,-1 0 0,1 0 0,1 0 0,3 14 0,-4-22-21,-1 0 1,1 0-1,0 0 0,0 0 1,-1 0-1,1 0 0,0 0 1,0 0-1,0 0 0,0 0 0,0 0 1,0-1-1,0 1 0,0 0 1,1-1-1,-1 1 0,0-1 0,0 1 1,0-1-1,1 0 0,-1 1 1,0-1-1,1 0 0,-1 0 1,0 0-1,0 0 0,1 0 0,-1 0 1,0 0-1,1-1 0,-1 1 1,0 0-1,0-1 0,1 1 0,-1-1 1,2 0-1,4-2 3,0-1 1,0 0-1,0 0 1,11-8-1,-1-2 22,-1-2-1,16-17 1,-18 18-1,0 0 1,28-21 0,-42 36-25,0 0 0,0 0 0,0 0 0,1-1 0,-1 1-1,0 0 1,0 0 0,1 0 0,-1 0 0,0 0 0,0 0 0,1 0-1,-1 0 1,0 0 0,0 0 0,1 0 0,-1 0 0,0 0 0,0 0-1,1 0 1,-1 0 0,0 0 0,0 0 0,1 0 0,-1 0 0,0 0-1,0 0 1,1 0 0,-1 1 0,0-1 0,0 0 0,0 0 0,1 0-1,-1 0 1,0 1 0,0-1 0,0 0 0,0 0 0,1 0 0,-1 1-1,0-1 1,0 0 0,0 0 0,0 1 0,0-1 0,0 0 0,0 0-1,0 1 1,0-1 0,0 0 0,0 0 0,0 1 0,0-1 0,0 0-1,0 0 1,0 1 0,0-1 0,0 0 0,0 0 0,0 1 0,0-1-1,-2 25-16,2-18 11,-1 7 6,1 0 0,0 0 0,1-1 0,1 1 0,0 0 0,4 13-1,-4-23 6,-1-1-1,0 1 1,1-1-1,-1 1 1,1-1-1,0 0 1,0 0-1,1 0 0,-1 0 1,0 0-1,1-1 1,3 4-1,-4-5 0,1 0-1,-1 1 0,0-1 0,1 0 1,-1 0-1,1 0 0,0-1 0,-1 1 0,1-1 1,0 1-1,-1-1 0,1 0 0,0 0 1,-1 0-1,1 0 0,0 0 0,0-1 1,4-1-1,-1 0-36,1-1 1,-1 0 0,0 0-1,1-1 1,-2 0-1,1 0 1,0 0-1,-1 0 1,0-1 0,0 0-1,0 0 1,-1-1-1,0 1 1,0-1-1,0 0 1,5-11-1,-4 9-333,-1-1-1,0-1 0,-1 1 0,0 0 0,0-1 1,-1 1-1,0-1 0,-1 0 0,0 0 0,-1 0 1,0-13-1,-1 21 236,1 0 0,0-1 0,-1 1 1,0 0-1,0 0 0,1 0 0,-1-1 0,0 1 1,-1 0-1,1 0 0,0 0 0,-3-2 1,-4-2-929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4.239"/>
    </inkml:context>
    <inkml:brush xml:id="br0">
      <inkml:brushProperty name="width" value="0.05" units="cm"/>
      <inkml:brushProperty name="height" value="0.05" units="cm"/>
    </inkml:brush>
  </inkml:definitions>
  <inkml:trace contextRef="#ctx0" brushRef="#br0">87 0 18020,'-10'45'1134,"-20"55"0,20-71-811,1-1 0,1 2 0,1-1 0,2 1 0,-2 39 0,7-66-277,0 0 0,0-1 0,0 1 1,1 0-1,-1 0 0,1-1 0,-1 1 0,1 0 0,0-1 0,0 1 0,0 0 0,1-1 1,-1 0-1,1 1 0,1 2 0,-1-4-6,-1 1 0,1-1 0,0 0 0,0 0 0,0 0-1,0 0 1,0 0 0,0 0 0,0 0 0,0 0 0,0-1 0,0 1 0,0-1 0,0 0 0,0 0 0,1 1 0,-1-1 0,0-1-1,4 1 1,5-2 49,0 0-1,1-1 0,-1-1 1,-1 1-1,1-2 0,0 1 0,-1-2 1,0 1-1,0-1 0,-1-1 1,13-11-1,-2 1-8,-2 0 0,0-2 0,-1-1 0,14-22-1,-27 37-68,17-26 33,-20 29-38,0 0 0,0 0 0,0 0 0,0 0 0,0 0 0,-1 0 0,1-1 0,-1 1 1,1 0-1,-1 0 0,0 0 0,0-4 0,-3 9 4,0 1 0,0 0 0,0 0 0,0 0 0,1 0 0,-4 9 0,-3 9-8,-10 37-1,17-52 8,0-1-1,1 1 1,0 0 0,0 0 0,1 0-1,-1 0 1,2 0 0,-1 0 0,1 0-1,2 10 1,-2-15 9,0 0 1,0 1-1,0-1 0,0 0 0,0 0 1,1 0-1,-1 0 0,1 0 0,-1 0 1,1 0-1,0 0 0,0 0 0,0-1 1,0 1-1,0-1 0,4 3 1,-2-3 18,0 1 0,0-1 0,0 0 0,0 0 0,0 0 1,1-1-1,-1 1 0,0-1 0,5 0 0,5-2 80,-1 1 0,0-2 0,0 0-1,-1 0 1,19-8 0,-16 4-8,-1 0-1,0-1 0,-1 0 1,0-1-1,0 0 1,16-17-1,-21 18-66,0 0 0,0-1 0,-1 0 1,0 0-1,0-1 0,-1 0 0,0 0 0,-1 0 0,5-16 0,-8 14-3,-7 18-50,-9 17-35,-15 53 12,26-67 27,1 1 0,0-1 0,1 1 1,-1-1-1,2 1 0,0 14 0,0-24-16,-1 1 0,1 0 0,0-1 0,0 1-1,0 0 1,0-1 0,0 1 0,0 0 0,1-1-1,-1 1 1,0 0 0,0-1 0,0 1 0,0 0-1,1-1 1,-1 1 0,0-1 0,1 1 0,-1-1-1,0 1 1,1-1 0,-1 1 0,1-1 0,-1 1-1,1-1 1,-1 1 0,1-1 0,-1 0 0,1 1 0,-1-1-1,1 0 1,0 1 0,-1-1 0,1 0 0,0 0-1,-1 0 1,1 1 0,0-1 0,-1 0 0,1 0-1,1 0 1,-1-1-56,0 1-1,0-1 0,1 0 1,-1 1-1,0-1 0,0 0 1,0 0-1,0 0 0,0 1 1,0-1-1,0-1 1,0 1-1,0 0 0,-1 0 1,1 0-1,0 0 0,-1 0 1,2-3-1,4-17-331,0-9-113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4.627"/>
    </inkml:context>
    <inkml:brush xml:id="br0">
      <inkml:brushProperty name="width" value="0.05" units="cm"/>
      <inkml:brushProperty name="height" value="0.05" units="cm"/>
    </inkml:brush>
  </inkml:definitions>
  <inkml:trace contextRef="#ctx0" brushRef="#br0">0 0 13523,'0'19'1232,"4"5"-936,6 6-304,2 2 712,8 6-2416,3-2 1624,4-4-248,3-2-152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5.078"/>
    </inkml:context>
    <inkml:brush xml:id="br0">
      <inkml:brushProperty name="width" value="0.05" units="cm"/>
      <inkml:brushProperty name="height" value="0.05" units="cm"/>
    </inkml:brush>
  </inkml:definitions>
  <inkml:trace contextRef="#ctx0" brushRef="#br0">266 423 14811,'0'-2'154,"0"1"-1,1 0 0,-1 0 1,1 0-1,-1 0 1,0-1-1,0 1 0,0 0 1,0 0-1,0 0 0,0-1 1,0 1-1,0 0 1,0 0-1,-1 0 0,1 0 1,0-1-1,-1 1 1,1 0-1,-1 0 0,1 0 1,-2-2-1,2 3-90,-1 0 1,1 0-1,0 0 0,-1-1 1,1 1-1,0 0 0,-1 0 0,1 0 1,0 0-1,-1 0 0,1 0 1,-1 0-1,1 0 0,0 0 1,-1 0-1,1 0 0,-1 0 0,1 0 1,0 0-1,-1 0 0,1 0 1,0 0-1,-1 0 0,0 1 0,-12 11 1014,4 2-954,0 0 0,1 0 0,1 0 1,0 1-1,1 0 0,1 1 0,0-1 0,1 1 1,1 0-1,0 0 0,0 21 0,2 17-161,2 1 1,8 54-1,-4-67 68,-3-23-71,1 12-39,-1 0 1,-2 44-1,-1-67 59,0-1 0,0 1-1,0-1 1,-1 1 0,0-1 0,0 0 0,-1 0 0,0 0-1,0 0 1,-1-1 0,1 1 0,-2-1 0,1 0-1,-1 0 1,-7 8 0,10-12 21,-1 0-1,1 0 1,0 0 0,-1-1 0,0 1-1,1-1 1,-1 0 0,0 1 0,1-1-1,-1 0 1,0-1 0,0 1 0,0 0-1,0-1 1,0 0 0,0 0 0,0 0-1,0 0 1,0 0 0,0 0 0,0-1-1,0 1 1,0-1 0,-3-1 0,2 0 22,1 0 1,-1 0-1,1 0 1,-1 0 0,1 0-1,0-1 1,0 0 0,0 1-1,0-1 1,1 0 0,-1-1-1,1 1 1,-1 0 0,1-1-1,0 1 1,-2-7 0,0-2 19,1 0 0,0 0 0,1-1-1,0 1 1,1 0 0,1-1 0,-1 1 0,2-1 0,0 1 0,1 0 0,3-14 0,4-10 31,1 1-1,22-50 1,10-7-266,99-158-1,78-70-173,-179 264 377,7-8 335,-41 60-77,-7 9-105,-25 63 326,-10 31-263,18-38-99,4 1 1,2 1-1,2 0 0,4 0 1,2 117-1,4-173-100,0 1-1,1-1 0,0 1 1,1-1-1,-1 1 0,1-1 1,1 1-1,4 8 1,-7-16-26,0 0 1,0 0 0,0 0 0,0 0 0,0-1-1,0 1 1,0 0 0,0 0 0,0 0 0,0 0-1,0-1 1,1 1 0,-1 0 0,0 0 0,0 0 0,0 0-1,0 0 1,0 0 0,1-1 0,-1 1 0,0 0-1,0 0 1,0 0 0,0 0 0,0 0 0,1 0-1,-1 0 1,0 0 0,0 0 0,0 0 0,1 0-1,-1 0 1,0 0 0,0 0 0,0 0 0,0 0 0,1 0-1,-1 0 1,0 0 0,0 0 0,0 0 0,0 0-1,1 0 1,-1 0 0,0 0 0,0 1 0,0-1-1,0 0 1,1 0 0,-1 0 0,0 0 0,0 0-1,0 0 1,0 1 0,0-1 0,0 0 0,0 0-1,0 0 1,1 0 0,-1 1 0,0-1 0,0 0 0,0 0-1,0 0 1,0 0 0,0 1 0,1-14 54,-3-12-82,-2 0-1,-1 0 1,-13-38-1,3 12-36,-4-18-15,7 33 224,2-1-1,2 0 0,1-1 1,-2-46-1,9 83-122,0 0 0,0-1-1,0 1 1,0 0 0,0 0 0,0-1-1,0 1 1,0 0 0,0 0 0,0-1 0,1 1-1,-1 0 1,1 0 0,-1 0 0,1-1-1,-1 1 1,1 0 0,0 0 0,-1 0 0,1 0-1,0 0 1,0 0 0,0 0 0,0 1-1,0-1 1,0 0 0,0 0 0,0 1-1,0-1 1,0 0 0,0 1 0,0-1 0,0 1-1,1 0 1,-1-1 0,1 1 0,4 0 35,0 0 1,0 1-1,0 0 1,0 0-1,-1 0 1,10 4 0,8 1-196,-9-4-26,1 0 0,0 0 0,0-1 0,0-1 0,0-1 1,0 0-1,0-1 0,-1-1 0,22-5 0,17-10-175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1:35.500"/>
    </inkml:context>
    <inkml:brush xml:id="br0">
      <inkml:brushProperty name="width" value="0.05" units="cm"/>
      <inkml:brushProperty name="height" value="0.05" units="cm"/>
    </inkml:brush>
  </inkml:definitions>
  <inkml:trace contextRef="#ctx0" brushRef="#br0">178 0 19244,'-17'23'1512,"-2"5"-1191,0 2-161,5 10 576,1-3-664,3 8-280,3-2 232,3-3-104,1 1-112</inkml:trace>
  <inkml:trace contextRef="#ctx0" brushRef="#br0" timeOffset="1">43 880 19356,'-6'16'2129,"1"-4"-1273,-1-4-368,2-3 1072,-2-4-472,3-5-463,-1-1-129,-5-2-384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9.895"/>
    </inkml:context>
    <inkml:brush xml:id="br0">
      <inkml:brushProperty name="width" value="0.05" units="cm"/>
      <inkml:brushProperty name="height" value="0.05" units="cm"/>
    </inkml:brush>
  </inkml:definitions>
  <inkml:trace contextRef="#ctx0" brushRef="#br0">1633 173 10194,'-53'-9'509,"-148"-20"922,161 25-1280,0 3 1,-1 1-1,-42 6 1,25 1-34,0 3 0,0 3 0,1 2 0,1 2 0,1 3 0,-76 38 0,45-12 53,2 4 0,2 3 1,-123 105-1,179-134-134,1 1 0,1 1 0,2 2 0,0 0 1,2 1-1,1 1 0,-25 55 0,35-66-23,2 1 0,1 0 0,0 0 0,1 1 0,2-1 0,0 1 0,1 0 1,1 0-1,0 0 0,2 0 0,1 0 0,1 0 0,0-1 0,8 26 0,14 50 3,-4 1 1,12 140-1,-25-169-25,28 123-1,-30-168 4,1-1 0,1-1 0,1 1 0,1-1 0,1-1 0,0 0-1,2 0 1,0-1 0,22 23 0,-12-20 11,2 0-1,0-2 0,2 0 1,0-2-1,1-1 1,0-1-1,2-2 0,0-1 1,0-1-1,1-1 1,1-2-1,-1-1 1,45 5-1,-16-7-5,0-3 0,0-2 0,1-2 0,-1-3 0,0-3 0,82-20 0,-13-6 1,-2-6-1,175-77 1,-171 59 5,209-101-54,-280 125 42,-1-2 0,-2-3 0,77-66 0,-83 58 17,-3-2 0,-1-2 0,48-69 0,-74 90 27,-1-2 0,-2 0-1,-1-1 1,-2-1 0,-1 0-1,-2-1 1,16-65 0,-25 78 14,-1 1 1,0-1 0,-2 1 0,0-1 0,-2 0 0,0 1-1,-1-1 1,-1 1 0,-1 0 0,0 0 0,-2 0-1,-10-21 1,2 10 32,-2 1 1,-1 0-1,-2 2 0,-1 0 0,0 1 0,-38-35 1,-121-101 37,-47-48 178,110 75-147,72 71-104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49.689"/>
    </inkml:context>
    <inkml:brush xml:id="br0">
      <inkml:brushProperty name="width" value="0.05" units="cm"/>
      <inkml:brushProperty name="height" value="0.05" units="cm"/>
    </inkml:brush>
  </inkml:definitions>
  <inkml:trace contextRef="#ctx0" brushRef="#br0">79 13 11170,'-21'-3'1170,"15"2"-865,0 0-1,-1 0 1,1 0 0,0 1 0,-1 0-1,1 0 1,-7 2 0,15 0-104,11 2-93,18 2-1,249 14 562,467-27 1,-337-7-4,-43 2-69,-261 5 1004,-106 7-1581,-2 1-53,-6 1-99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3.220"/>
    </inkml:context>
    <inkml:brush xml:id="br0">
      <inkml:brushProperty name="width" value="0.05" units="cm"/>
      <inkml:brushProperty name="height" value="0.05" units="cm"/>
    </inkml:brush>
  </inkml:definitions>
  <inkml:trace contextRef="#ctx0" brushRef="#br0">5983 378 12251,'-55'-5'623,"-69"-16"1,-38-3 57,-47 15 133,-35-2-904,-62-23-243,-3-1 315,181 23-92,-976-72-1005,427 46 1146,378 20-154,-402-13 1150,-98-5-2964,359 26 2372,103 5 851,248 1-1033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4.343"/>
    </inkml:context>
    <inkml:brush xml:id="br0">
      <inkml:brushProperty name="width" value="0.05" units="cm"/>
      <inkml:brushProperty name="height" value="0.05" units="cm"/>
    </inkml:brush>
  </inkml:definitions>
  <inkml:trace contextRef="#ctx0" brushRef="#br0">11346 1110 13395,'-55'-31'5,"1"-1"1,1-4-1,2-1 0,-79-77 1,80 69-210,-1 1 0,-2 2 0,-82-47 1,44 41 357,-176-64 0,-108-8 290,207 69-456,-66-16-1225,-264-39 1,-251 18 570,-449 40 2688,-1 65-1623,-720 101-105,671 9-1864,10 80-2489,750-68 3018,362-92 1503,-211 113-1,177-69-1048,-151 113-1,203-120 132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4.746"/>
    </inkml:context>
    <inkml:brush xml:id="br0">
      <inkml:brushProperty name="width" value="0.05" units="cm"/>
      <inkml:brushProperty name="height" value="0.05" units="cm"/>
    </inkml:brush>
  </inkml:definitions>
  <inkml:trace contextRef="#ctx0" brushRef="#br0">229 0 5657,'-75'111'344,"-5"3"-264,7 10 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5.765"/>
    </inkml:context>
    <inkml:brush xml:id="br0">
      <inkml:brushProperty name="width" value="0.05" units="cm"/>
      <inkml:brushProperty name="height" value="0.05" units="cm"/>
    </inkml:brush>
  </inkml:definitions>
  <inkml:trace contextRef="#ctx0" brushRef="#br0">420 1 4529,'-309'1817'6211,"282"-1553"-4951,-50 596 1488,71 2-2626,118 174-1587,-22-285 1416,-29-218 557,-38-399-298,76 254-1,63 15-286,29-11-246,0 0 175,56 152 800,-219-486-619,2-2 1,3-1-1,2-1 0,2-2 0,3-2 0,2-1 1,2-2-1,1-2 0,3-3 0,2-1 1,63 39-1,189 80-129,-168-94 60,348 166 33,-258-127 58,-58-32-94,3-7 1,205 52-1,366 31-879,662 22 161,-915-130 1067,2-22 0,539-48 1,-799 8-268,286-63 1,-357 46-186,-2-6 0,243-104 0,114-99 148,-414 192 81,-3-5 0,-2-4 0,85-76-1,-71 43-101,-5-5-1,-3-4 1,-6-5-1,121-182 1,104-229-225,-248 404 195,79-145-72,-18 28 28,213-390 123,-21-12 118,-70 134-344,-165 330 114,1-4-23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6.543"/>
    </inkml:context>
    <inkml:brush xml:id="br0">
      <inkml:brushProperty name="width" value="0.05" units="cm"/>
      <inkml:brushProperty name="height" value="0.05" units="cm"/>
    </inkml:brush>
  </inkml:definitions>
  <inkml:trace contextRef="#ctx0" brushRef="#br0">0 0 21004,'0'3'2449,"6"-3"-2217,0 3 880,-1 1-704,3 6-288,-1 2-808,-2-1-496,-2 5 944,0-3-192,0 2-192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06.171"/>
    </inkml:context>
    <inkml:brush xml:id="br0">
      <inkml:brushProperty name="width" value="0.05" units="cm"/>
      <inkml:brushProperty name="height" value="0.05" units="cm"/>
    </inkml:brush>
  </inkml:definitions>
  <inkml:trace contextRef="#ctx0" brushRef="#br0">821 3055 12171,'-43'-412'726,"30"-3"-902,30 91-62,1-22 38,-17 240 219,-16-130-1,7 181 29,-2 0 1,-3 1-1,-2 1 1,-2 0-1,-3 1 0,-2 1 1,-2 1-1,-2 1 1,-2 1-1,-47-59 0,-205-210 178,123 149-175,66 65-11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57.372"/>
    </inkml:context>
    <inkml:brush xml:id="br0">
      <inkml:brushProperty name="width" value="0.05" units="cm"/>
      <inkml:brushProperty name="height" value="0.05" units="cm"/>
    </inkml:brush>
  </inkml:definitions>
  <inkml:trace contextRef="#ctx0" brushRef="#br0">1250 1 15019,'49'158'1100,"-41"-122"-1142,0 1 1,2 52-1,-7 4 60,-4 1-1,-21 144 0,-54 183 186,52-302-127,-21 76 79,-89 246 0,-106 172 12,91-242 0,-101 410 265,157-466-323,-3-21-6,65-213-106,-62 116-1,88-188 170,0-1-1,-1 1 0,-8 9 0,13-17-92,0 0 0,0 0 0,0 0 0,0 0 0,-1 0 0,1 0-1,-1 0 1,1 0 0,0 0 0,-1-1 0,1 1 0,-3 0 0,3-1-55,0 0 0,0 0 0,1 0 0,-1 0 0,0 0 0,0 0 0,1 0 0,-1-1 0,0 1 0,1 0 0,-1 0 1,0-1-1,1 1 0,-1-1 0,0 1 0,1 0 0,-1-1 0,1 1 0,-1-1 0,0 0 0,1 1 0,0-1 0,-1 1 0,1-1 0,-1 0 0,1 1 0,-1-2 0,-6-21 338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58.360"/>
    </inkml:context>
    <inkml:brush xml:id="br0">
      <inkml:brushProperty name="width" value="0.05" units="cm"/>
      <inkml:brushProperty name="height" value="0.05" units="cm"/>
    </inkml:brush>
  </inkml:definitions>
  <inkml:trace contextRef="#ctx0" brushRef="#br0">8 135 20036,'-4'2'1889,"1"-2"-1497,20-9-128,9-7 424,8-4-232,8 0-16,1-1-160,-2-1-184,-2 6-472,-3 6-176,-12 7-344,-2 3-192,-12 8 271,-9 3 361,-11 8-296,-9 2-136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2:58.728"/>
    </inkml:context>
    <inkml:brush xml:id="br0">
      <inkml:brushProperty name="width" value="0.05" units="cm"/>
      <inkml:brushProperty name="height" value="0.05" units="cm"/>
    </inkml:brush>
  </inkml:definitions>
  <inkml:trace contextRef="#ctx0" brushRef="#br0">41 401 12059,'-19'13'1896,"0"-3"-960,16-4 3169,15-9-2905,5-5-247,5-1-257,5-3-736,6 0-456,0-7 504,0-3-120,0 1-217</inkml:trace>
  <inkml:trace contextRef="#ctx0" brushRef="#br0" timeOffset="1">432 6 17572,'13'-5'1832,"0"4"-1336,-2 1-192,1 6 889,0 4-561,1 3-160,-4 5-272,0 4-32,-9 9-80,-8 2-48,-7 12-16,-7 2 24,-4 3-200,-1 0-408,0-12 520,1-13-80,10-16-72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0.132"/>
    </inkml:context>
    <inkml:brush xml:id="br0">
      <inkml:brushProperty name="width" value="0.05" units="cm"/>
      <inkml:brushProperty name="height" value="0.05" units="cm"/>
    </inkml:brush>
  </inkml:definitions>
  <inkml:trace contextRef="#ctx0" brushRef="#br0">249 92 16299,'1'-7'539,"-1"-1"-1,1 1 0,-2-1 0,1 1 1,-1-1-1,-2-9 0,2 16-461,1-1 0,-1 0-1,0 1 1,1-1 0,-1 1-1,0-1 1,0 1 0,0-1 0,0 1-1,0 0 1,0-1 0,-1 1-1,1 0 1,0 0 0,-1 0 0,1 0-1,-1 0 1,1 0 0,-1 0-1,1 0 1,-1 1 0,1-1 0,-1 1-1,0-1 1,1 1 0,-1 0-1,0-1 1,0 1 0,1 0 0,-1 0-1,0 0 1,0 0 0,-2 1 0,-2 1-29,0-1 0,0 1 0,0 1 0,0-1 0,0 1 0,1 0 1,-1 0-1,1 1 0,0-1 0,0 1 0,0 0 0,0 1 0,1-1 1,-1 1-1,-4 7 0,-4 6-26,1-1 0,1 1 0,-11 25 0,10-18 24,-14 47-1,23-60-34,0-1 1,1 1-1,0 0 1,1 0-1,1-1 1,0 21-1,0-29-4,1-1 0,-1 0 0,0 0 0,1 1 0,-1-1 0,1 0 0,0 0 0,0 0 0,0 0 1,0 0-1,0 0 0,0 0 0,1 0 0,-1 0 0,0-1 0,1 1 0,0 0 0,-1-1 0,1 1 0,0-1 0,0 0 0,0 1 0,3 0 0,-2-1 14,-1 0-1,1-1 0,0 1 1,0-1-1,0 1 0,0-1 1,0 0-1,0-1 1,0 1-1,0 0 0,0-1 1,0 1-1,0-1 1,0 0-1,-1 0 0,1 0 1,5-3-1,2-3 66,0 1 1,-1-1-1,1-1 0,-2 0 0,1 0 1,-1 0-1,0-1 0,10-16 0,-7 8 102,0-1-1,-1-1 1,15-38-1,-20 45-113,-1-1 1,-1 1-1,0-1 1,-1 0-1,0 0 1,-1 0-1,-1-26 1,-10 67-26,9-19-47,1 1 0,0-1 0,0 1-1,1-1 1,0 1 0,0-1 0,1 1-1,4 10 1,-5-17-2,0 0-1,0-1 1,0 1 0,1-1-1,-1 1 1,1-1 0,0 1-1,0-1 1,0 0 0,0 0-1,0 1 1,0-2 0,3 3 0,-3-3 0,0 0-1,0 0 1,0 0 0,0-1 0,0 1 0,0-1 0,0 1 0,0-1 0,0 0 0,0 0 0,1 0 0,-1 0 0,0 0 0,0 0 0,0-1 0,0 1 0,0-1 0,0 0 0,0 1 0,3-3 0,0 1 4,0-1 0,-1 1 1,1-1-1,-1-1 0,0 1 0,0-1 0,0 1 1,0-1-1,0 0 0,-1 0 0,0-1 0,6-8 1,-1-4 8,0 0 1,7-25-1,-4 11-7,-11 31-8,0 0 0,0 0 0,0 0 0,0 1 0,0-1 0,0 0 0,0 0 0,0 0 0,0 0 0,0 0 0,0 0 0,0 0 0,1 0 0,-1 0 0,0 0 0,0 0 0,0 0 0,0 0 0,0 0 0,0 0 0,0 0 0,0 0 0,0 0 0,0 0 0,0 0 0,0 0 0,1 0 0,-1 0 0,0 0 0,0 0 0,0 0 0,0 0 0,0 0 0,0 0 0,0 0 0,0 0 0,0 0 0,0 0 0,0 0 0,0 0 0,0 0 0,1-1 0,-1 1 0,0 0 0,0 0 0,0 0 0,0 0 0,0 0 0,0 0 0,0 0 0,0 0 0,0 0 0,0 0 0,0 0 0,0 0 0,0 0 0,0-1 0,0 1 0,0 0 0,0 0 0,0 0 0,0 0 0,0 0 0,0 0 0,0 0 0,0 0 0,2 9-50,-1 13 24,-1-6 12,1 35-51,-1-48 69,1 0-1,-1 0 0,1 0 0,-1 0 0,1 0 0,0-1 0,0 1 0,0 0 0,1 0 1,-1-1-1,1 1 0,-1-1 0,4 4 0,-4-5 4,0 0 0,0-1 0,0 1-1,0-1 1,0 1 0,0-1 0,0 1 0,0-1 0,0 0-1,0 0 1,0 1 0,0-1 0,1 0 0,-1 0 0,0 0 0,0 0-1,0 0 1,0 0 0,0-1 0,0 1 0,1 0 0,-1-1-1,0 1 1,0 0 0,0-1 0,0 1 0,0-1 0,0 0 0,0 1-1,1-2 1,27-25 158,-26 25-141,6-10 75,1 0 0,-2-1 0,0 1 0,0-2-1,-1 1 1,-1-1 0,0 0 0,-1 0 0,6-24 0,-10 32 64,-4 17-198,-1 21-470,4-30 400,0 0-1,0 0 0,1 0 1,-1 0-1,1 0 0,-1 0 1,1 0-1,0 0 0,-1 0 1,1 0-1,0-1 0,0 1 1,1 0-1,-1-1 0,0 1 0,0-1 1,1 1-1,-1-1 0,1 0 1,-1 0-1,1 1 0,0-1 1,2 1-1,0-1-26,-1 0 0,1 0 0,-1 0 0,1-1 0,-1 0-1,1 1 1,0-1 0,-1-1 0,1 1 0,0 0 0,-1-1 0,5-1 0,24-8-730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0.613"/>
    </inkml:context>
    <inkml:brush xml:id="br0">
      <inkml:brushProperty name="width" value="0.05" units="cm"/>
      <inkml:brushProperty name="height" value="0.05" units="cm"/>
    </inkml:brush>
  </inkml:definitions>
  <inkml:trace contextRef="#ctx0" brushRef="#br0">109 400 16540,'-14'7'1019,"-1"0"0,-20 14 0,32-19-822,-1 1 0,1-1 0,-1 1 0,1 0 0,0 0 0,0 1 0,0-1 0,1 0 0,-1 1 0,1 0 0,0-1 0,0 1 0,0 0 0,-2 6-1,4-8-168,0-1-1,-1 0 0,1 0 0,0 1 0,0-1 1,0 0-1,0 1 0,0-1 0,0 0 0,0 1 0,0-1 1,0 0-1,1 0 0,-1 1 0,1-1 0,-1 0 1,1 0-1,-1 1 0,1-1 0,0 0 0,-1 0 0,1 0 1,0 0-1,0 0 0,0 0 0,0 0 0,0 0 1,0-1-1,0 1 0,0 0 0,0-1 0,0 1 1,0 0-1,1-1 0,-1 1 0,0-1 0,0 0 0,1 1 1,-1-1-1,0 0 0,1 0 0,-1 0 0,0 0 1,0 0-1,2 0 0,4 0 34,-1 0 1,1-1 0,-1 0-1,0 0 1,1 0-1,-1-1 1,12-4 0,-4-1 63,-1-1 0,0-1 0,0 0-1,-1-1 1,0 0 0,-1-1 0,0 0 0,0-1 0,-2 0 0,1-1 0,11-21 0,-5 5 22,-1 0 1,-2-1-1,-1-1 0,12-48 0,-22 72-133,3-14 53,5-38 1,-9 55-64,-1 0 0,1-1 0,-1 1 0,0 0 0,-1-1 0,1 1 0,-1 0 0,0-1 0,0 1 0,0 0 0,0 0 0,-1 0 0,0 0 0,0 0 0,-4-6 0,5 9-5,0-1 1,-1 1-1,1 0 0,0 0 0,-1 0 1,0 0-1,1 0 0,-1 0 0,1 1 1,-1-1-1,0 1 0,1-1 0,-1 1 1,0-1-1,0 1 0,0 0 1,1 0-1,-1 0 0,0 0 0,0 0 1,0 0-1,1 0 0,-1 1 0,0-1 1,0 1-1,1-1 0,-1 1 0,0 0 1,1-1-1,-1 1 0,1 0 0,-1 0 1,1 0-1,-1 0 0,0 2 0,-7 4 3,1 0-1,0 0 0,1 1 0,-11 13 0,10-11-27,0 0 0,1 1 0,0 0 0,0 1 0,1-1 1,1 1-1,-6 18 0,10-25-77,0 0-1,0 1 1,0-1 0,1 1 0,0 0 0,0-1-1,0 1 1,1-1 0,0 1 0,0-1-1,0 1 1,1-1 0,0 0 0,0 0 0,0 1-1,0-1 1,1-1 0,0 1 0,5 7 0,25 26-1195,-27-32 1155,0-1 0,0 2 0,-1-1-1,0 0 1,0 1 0,-1 0 0,0 0 0,0 1 0,0-1 0,-1 1 0,0 0 0,2 11 0,-3-8-46,5 25-529,-7-34 689,1 0 0,0 0 1,-1-1-1,1 1 0,0 0 1,0 0-1,1 0 0,-1-1 0,0 1 1,1-1-1,-1 1 0,0-1 0,1 1 1,2 1-1,14 6-218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1.362"/>
    </inkml:context>
    <inkml:brush xml:id="br0">
      <inkml:brushProperty name="width" value="0.05" units="cm"/>
      <inkml:brushProperty name="height" value="0.05" units="cm"/>
    </inkml:brush>
  </inkml:definitions>
  <inkml:trace contextRef="#ctx0" brushRef="#br0">130 184 14571,'-1'-2'145,"0"0"0,0 1-1,0-1 1,-1 1 0,1 0-1,-1 0 1,1-1 0,-1 1 0,1 0-1,-1 0 1,0 0 0,1 0-1,-1 1 1,0-1 0,0 0 0,1 1-1,-1-1 1,0 1 0,0 0-1,0-1 1,0 1 0,-2 0 0,0 1 89,0-1 1,1 1-1,-1 0 1,1 0 0,-1 0-1,1 1 1,-1-1-1,1 1 1,0 0 0,0 0-1,-5 3 1,5-2-94,-1-1 0,1 1 0,0 0 1,0 0-1,0 0 0,0 1 0,0-1 0,1 1 1,-1-1-1,1 1 0,0 0 0,0 0 0,1 0 1,-1 0-1,1 0 0,0 0 0,0 1 0,0-1 1,0 0-1,1 0 0,0 6 0,0-9-116,0-1 1,0 1-1,1 0 1,-1 0-1,0 0 0,1 0 1,-1 0-1,0-1 1,1 1-1,-1 0 1,1 0-1,-1-1 0,1 1 1,0 0-1,-1-1 1,1 1-1,0 0 0,0-1 1,-1 1-1,1-1 1,0 0-1,0 1 0,0-1 1,-1 1-1,3-1 1,-1 1 11,1-1 1,-1 0 0,1 0 0,-1 0 0,1 0 0,-1 0 0,1 0 0,-1-1 0,4 0 0,3-2 49,0-1-1,0 1 0,-1-1 1,10-6-1,1-3 59,0 0 0,0-2 0,-2 0 0,1-1 0,15-19 0,-23 23-101,-1 0 0,0-1 0,0 0 0,-1-1 1,-1 0-1,-1 0 0,1 0 0,4-22 0,-11 25-3,-6 12-23,-9 11-17,5 1 6,1 1 1,1 0-1,0 0 0,1 1 0,1 0 0,0 0 0,1 1 0,0-1 0,2 1 0,0 0 0,0 0 0,0 25 0,3-38-4,1 1 1,-1-1-1,0 1 0,1-1 0,0 0 0,-1 1 0,1-1 0,1 0 0,-1 0 1,0 0-1,1 1 0,0-1 0,0-1 0,-1 1 0,2 0 0,-1 0 0,0-1 0,1 1 1,-1-1-1,1 0 0,-1 0 0,1 0 0,0 0 0,0 0 0,0 0 0,0-1 0,0 0 1,7 2-1,-4-1-2,0-1 1,1 0-1,-1-1 1,0 0 0,1 0-1,-1 0 1,0-1 0,1 0-1,-1 0 1,0 0-1,0-1 1,0 0 0,0 0-1,0 0 1,6-4-1,1-2 2,1-1 0,-1-1 0,-1 0 0,0 0-1,0-1 1,-1-1 0,0 0 0,-1 0-1,-1-1 1,0 0 0,13-27 0,-22 43-8,-1-1 0,0 0 0,1 1 1,0-1-1,-1 0 0,1 1 0,0-1 1,0 1-1,1-1 0,-1 0 0,0 1 1,1-1-1,-1 0 0,1 1 0,0-1 1,0 0-1,0 0 0,0 0 0,0 0 1,0 0-1,1 0 0,-1 0 0,4 3 0,-2-1-3,1 0-1,0 0 0,0-1 0,0 0 0,0 1 1,1-2-1,-1 1 0,1 0 0,0-1 0,0 0 1,6 2-1,-2-2-50,0 0 0,0-1 0,0 0 0,0 0 0,1-1 0,-1-1 0,0 1 0,0-1 0,0-1 0,0 0 0,0 0 0,0-1 0,-1 0 0,1 0 0,-1-1 0,1 0 0,-1-1 0,-1 0 0,1 0 0,-1 0 0,0-1 0,0 0 0,0-1 0,-1 1 0,0-1 0,0-1 0,-1 1 0,0-1 0,5-9 0,-8 13 63,-1 0 0,1 0-1,-1 0 1,0 0 0,0 0 0,0-5 0,-1 8 1,0 0 1,1 1-1,-1-1 1,0 0-1,0 0 1,0 0-1,0 1 1,0-1-1,-1 0 1,1 0-1,0 1 1,0-1-1,0 0 1,-1 0-1,1 1 1,0-1-1,-1 0 1,1 1-1,-1-1 1,1 0-1,-1 1 1,1-1-1,-1 1 1,1-1-1,-1 0 1,1 1 0,-1 0-1,0-1 1,1 1-1,-1-1 1,0 1-1,1 0 1,-1-1-1,0 1 1,0 0-1,-1 0 1,1 0 14,-1 0 0,0 0 0,0 1 0,1-1 0,-1 1 0,1 0 0,-1 0 0,0-1 0,1 1 0,-1 0 0,1 0 0,0 0 0,-1 0 0,1 1-1,0-1 1,0 0 0,0 1 0,0-1 0,0 0 0,0 1 0,0-1 0,0 1 0,0-1 0,1 1 0,-1 0 0,0-1 0,0 4 0,-1 3 38,0-1 0,0 1-1,0-1 1,1 1 0,0 9-1,1-12-51,1 0 0,-1 0 0,1 0 0,0 0 0,1 0 0,-1 0 0,1-1 0,0 1 0,0-1 0,1 1 0,-1-1 0,1 0 0,0 0 0,0 0 0,0 0 0,1-1 0,6 7 0,-7-8-91,-1 0 1,1 0 0,0 0-1,0 0 1,0-1 0,0 1 0,0-1-1,0 0 1,1 0 0,-1 0-1,0 0 1,1 0 0,-1-1-1,0 1 1,1-1 0,-1 0 0,1 0-1,-1-1 1,0 1 0,1-1-1,-1 1 1,0-1 0,1 0 0,-1 0-1,0 0 1,5-4 0,-5 4 41,-1 0 0,0-1 0,0 0-1,0 1 1,-1-1 0,1 0 0,0 0 0,-1 0 0,3-4 0,13-29-561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1.810"/>
    </inkml:context>
    <inkml:brush xml:id="br0">
      <inkml:brushProperty name="width" value="0.05" units="cm"/>
      <inkml:brushProperty name="height" value="0.05" units="cm"/>
    </inkml:brush>
  </inkml:definitions>
  <inkml:trace contextRef="#ctx0" brushRef="#br0">28 16 21237,'-9'-10'1656,"-2"7"-1248,4 0-456,7 5 688,1 2 56,2-5-488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2.784"/>
    </inkml:context>
    <inkml:brush xml:id="br0">
      <inkml:brushProperty name="width" value="0.05" units="cm"/>
      <inkml:brushProperty name="height" value="0.05" units="cm"/>
    </inkml:brush>
  </inkml:definitions>
  <inkml:trace contextRef="#ctx0" brushRef="#br0">69 98 17052,'-11'19'84,"1"0"1,0 0 0,-13 42 0,20-48 249,-1 0-1,2 1 1,-1 0 0,2 0-1,0 0 1,1 0 0,1 16-1,-1-29-294,0 1-1,0-1 0,0 1 0,0-1 1,1 1-1,-1-1 0,0 0 1,1 1-1,-1-1 0,1 0 1,-1 1-1,1-1 0,0 0 0,-1 1 1,1-1-1,0 0 0,0 0 1,0 0-1,0 0 0,0 0 0,0 0 1,0 0-1,1 0 0,-1-1 1,0 1-1,0 0 0,1-1 1,-1 1-1,0-1 0,1 1 0,-1-1 1,2 1-1,0-1 18,-1 0 0,1-1-1,-1 1 1,1-1 0,-1 0 0,0 1 0,1-1 0,-1 0-1,0 0 1,0 0 0,1-1 0,-1 1 0,0 0 0,0-1-1,-1 0 1,1 1 0,0-1 0,2-3 0,13-18 409,0-2 0,-2 0 1,-1-1-1,19-45 0,-7 13 77,-26 57-530,0 1-1,0 0 0,0 0 1,0-1-1,0 1 0,1 0 1,-1 0-1,0-1 0,0 1 1,0 0-1,0 0 0,0-1 1,0 1-1,0 0 0,1 0 1,-1 0-1,0-1 0,0 1 1,0 0-1,1 0 0,-1 0 1,0 0-1,0-1 0,0 1 1,1 0-1,-1 0 0,0 0 1,0 0-1,1 0 0,-1 0 1,0 0-1,0 0 0,1 0 1,-1 0-1,0 0 0,0 0 1,1 0-1,4 11 170,0 32-168,-4-24 33,0-15-42,-1 0 0,1 1 0,0-1 1,1 0-1,-1 0 0,1 0 0,0 0 0,0 0 0,0 0 0,5 6 0,-6-9-2,1 1 1,0 0-1,-1-1 0,1 0 0,0 1 0,0-1 1,0 0-1,0 0 0,1 0 0,-1-1 1,0 1-1,0 0 0,0-1 0,1 1 0,-1-1 1,0 0-1,1 0 0,-1 0 0,0 0 1,0 0-1,1 0 0,3-2 0,5 0 9,1-1 0,-1-1 0,0 0 0,0-1 0,0 0 0,16-11 0,61-47 75,-56 39-29,-18 13-43,-9 7-11,0 0 0,0 0 0,0 0 1,1 1-1,0 0 0,6-3 0,-11 6-3,1 0 0,-1 0 0,0 0-1,0 0 1,0 1 0,0-1 0,0 0 0,0 0-1,0 1 1,0-1 0,0 1 0,0-1 0,0 1-1,0-1 1,0 1 0,0 0 0,-1-1 0,1 1-1,0 0 1,0 0 0,-1-1 0,1 1 0,0 0-1,-1 0 1,1 0 0,-1 0 0,1 0 0,-1 0-1,1 0 1,-1 2 0,1-2 3,0 1 0,0 0-1,0 0 1,1-1 0,-1 1 0,0 0-1,1-1 1,-1 0 0,3 3 0,-2-4 7,0 1 1,0 0 0,0-1 0,0 1 0,0-1 0,0 1-1,0-1 1,0 0 0,0 0 0,1 0 0,-1 0-1,0 0 1,0-1 0,0 1 0,0-1 0,0 1-1,0-1 1,3-1 0,37-23 132,-27 15-90,120-76 148,-134 85-203,0 0-1,0 0 1,1 0-1,-1 0 0,0 1 1,0-1-1,1 1 1,-1-1-1,0 1 0,1-1 1,-1 1-1,0 0 1,1 0-1,-1-1 1,1 1-1,-1 0 0,2 1 1,-2-1-42,0 1 1,0 0 0,0 0-1,0 0 1,-1 0-1,1 0 1,0 0-1,0 0 1,-1 1 0,1-1-1,-1 0 1,1 0-1,-1 0 1,0 1-1,1-1 1,-1 0 0,0 2-1,1-2-16,-1-1-1,0 1 0,0-1 1,0 1-1,1-1 0,-1 1 1,0-1-1,1 1 0,-1-1 1,0 1-1,1-1 1,-1 0-1,0 1 0,1-1 1,-1 1-1,1-1 0,-1 0 1,1 1-1,-1-1 0,1 0 1,-1 0-1,1 1 0,-1-1 1,1 0-1,0 0 0,-1 0 1,1 0-1,-1 0 1,1 0-1,-1 0 0,1 0 1,0 0-1,-1 0 0,2 0 1,19-7-650,-4-2 83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3.267"/>
    </inkml:context>
    <inkml:brush xml:id="br0">
      <inkml:brushProperty name="width" value="0.05" units="cm"/>
      <inkml:brushProperty name="height" value="0.05" units="cm"/>
    </inkml:brush>
  </inkml:definitions>
  <inkml:trace contextRef="#ctx0" brushRef="#br0">96 26 17044,'-27'43'2674,"21"-35"-1986,0 1 0,-9 17 1,13-23-533,1 1 1,0-1 0,0 1-1,0-1 1,0 1-1,1-1 1,-1 1 0,1 0-1,0-1 1,0 1-1,0 0 1,1 4-1,25 88 302,-4-16-602,4 56-462,-25-121 508,1 0 1,-2 0 0,0 0 0,-1 1-1,-1-1 1,0 0 0,-5 17 0,6-30 98,0 1 0,0-1 0,0 0 0,0 1 0,0-1 0,-1 0 1,1 0-1,-1 0 0,1 0 0,-1 0 0,0 0 0,0-1 0,0 1 1,0 0-1,0-1 0,0 1 0,-3 0 0,3-1 16,1-1-1,-1 1 1,1-1-1,-1 0 0,1 1 1,-1-1-1,1 0 1,-1 0-1,0 0 1,1 0-1,-1 0 1,1-1-1,-1 1 0,1 0 1,-1-1-1,1 1 1,-1-1-1,1 1 1,-1-1-1,1 0 0,0 0 1,-1 0-1,1 1 1,0-1-1,0 0 1,0-1-1,0 1 1,0 0-1,0 0 0,0 0 1,-1-2-1,-2-3 21,1 0 0,0 0 0,1 0 0,-1 0 0,1 0 0,1 0 0,-1 0 0,1-1 1,0 1-1,0-1 0,1 1 0,0-1 0,0 1 0,0-1 0,2-8 0,2-3-7,0-1 0,0 1 1,2 1-1,8-20 0,7-6-57,2 1 0,2 2-1,2 0 1,1 2 0,62-66-1,-81 95 42,26-31 141,-33 37-127,-1 1 0,1-1 0,0 0 0,-1 0 0,1 0 0,-1 0 0,0 0 1,0 0-1,0-1 0,0 1 0,-1 0 0,1-6 0,-1 8-19,0 0 1,0 1-1,0-1 0,0 1 1,0-1-1,0 1 0,0-1 1,0 1-1,0-1 1,0 1-1,0-1 0,-1 1 1,1-1-1,0 1 0,0-1 1,-1 1-1,1-1 1,0 1-1,-1-1 0,1 1 1,0-1-1,-1 1 0,1 0 1,0-1-1,-1 1 0,1 0 1,-1-1-1,1 1 1,-1 0-1,0-1 0,0 1 4,0 0 0,0 1 0,0-1 0,0 0 0,0 0 0,0 0 1,0 1-1,0-1 0,0 0 0,0 1 0,0-1 0,0 1 0,0-1 0,-1 2 0,-3 2 38,0-1 1,0 2 0,1-1-1,-7 7 1,8-6-46,0-1 0,1 0-1,-1 1 1,1 0 0,-1 0 0,1 0-1,1 0 1,-1 0 0,1 0 0,0 0-1,0 0 1,0 0 0,1 1 0,0-1-1,0 8 1,1-10-34,-1-1 0,1 1 0,0 0 0,0 0 0,0-1-1,0 1 1,0-1 0,0 1 0,1-1 0,-1 1 0,1-1 0,0 0-1,0 0 1,0 0 0,0 0 0,0 0 0,0 0 0,0-1 0,1 1-1,-1-1 1,1 1 0,-1-1 0,1 0 0,-1 0 0,1 0 0,0 0-1,0-1 1,-1 1 0,1-1 0,5 1 0,19 0-195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7.476"/>
    </inkml:context>
    <inkml:brush xml:id="br0">
      <inkml:brushProperty name="width" value="0.05" units="cm"/>
      <inkml:brushProperty name="height" value="0.05" units="cm"/>
    </inkml:brush>
  </inkml:definitions>
  <inkml:trace contextRef="#ctx0" brushRef="#br0">62 333 10786,'-6'2'8550,"-21"13"-5615,25-13-2843,0 0-1,0 0 1,-1 0-1,1 0 0,0 0 1,1 0-1,-1 1 1,0-1-1,1 1 0,-1-1 1,1 1-1,0-1 1,0 1-1,0 0 0,0 0 1,0 0-1,1-1 1,-1 1-1,1 4 0,0-6-85,0 0-1,0 1 1,1-1-1,-1 0 1,0 0-1,1 1 1,-1-1-1,1 0 0,-1 0 1,1 0-1,0 0 1,-1 0-1,1 0 1,0 0-1,0 0 1,0 0-1,2 1 1,-1 0 4,0-1 1,1 0 0,-1 0 0,1 0 0,-1 0 0,1 0 0,-1 0-1,1-1 1,-1 1 0,1-1 0,4 0 0,6 0 10,1-1-1,-1 0 1,0-1 0,0-1 0,0 0-1,0 0 1,0-2 0,-1 0 0,1 0 0,21-14-1,-17 9 33,0-2 0,0 0 1,-2-1-1,0 0 0,0-1 0,20-26 0,-24 25 0,-1-1 0,0 0 1,-2 0-1,13-31 0,-17 37-11,-1 0-1,0-1 1,-1 0 0,1 1-1,-2-1 1,0 0 0,0 0-1,-1 0 1,-1-14 0,1 24-35,-1-1 0,1 0 1,0 0-1,0 1 0,-1-1 1,1 0-1,-1 1 0,1-1 1,-1 0-1,0 1 0,1-1 1,-1 0-1,0 1 0,0-1 1,0 1-1,0 0 0,-1-1 1,1 1-1,0 0 0,0 0 1,-1 0-1,1 0 0,-1 0 1,1 0-1,-1 0 0,1 0 1,-1 0-1,0 1 0,1-1 0,-1 1 1,0-1-1,0 1 0,1 0 1,-1 0-1,0 0 0,0 0 1,0 0-1,1 0 0,-1 0 1,-3 1-1,-1 1 12,-1 0-1,0 0 1,1 1-1,0 0 1,-1 0-1,1 0 1,0 1-1,-10 8 1,9-6-23,1-1 1,-1 1-1,1 0 1,0 1 0,1-1-1,0 1 1,0 0 0,0 1-1,1-1 1,0 1-1,0 0 1,1 0 0,0 0-1,-3 13 1,6-18-39,0-1 0,0 1 0,0 0 1,1-1-1,-1 1 0,1-1 0,-1 1 0,1-1 0,0 1 0,0-1 1,0 0-1,0 1 0,1-1 0,-1 0 0,1 0 0,-1 0 1,1 0-1,0 0 0,0 0 0,0 0 0,0-1 0,0 1 0,0-1 1,0 1-1,0-1 0,1 0 0,-1 0 0,0 0 0,4 1 1,9 3-444,1 0 1,0 0 0,25 2-1,-21-3-55,-14-3 406,-1 0 0,0 0-1,0 1 1,0 0 0,0-1 0,-1 2-1,1-1 1,0 1 0,5 4 0,-8-6 141,-1 1 1,1-1 0,-1 1 0,0-1 0,0 1 0,0 0-1,0 0 1,0 0 0,0-1 0,0 1 0,0 0 0,-1 0-1,1 0 1,-1 0 0,0 0 0,1 0 0,-1 0 0,0 0-1,0 0 1,0 1 0,0-1 0,-1 0 0,1 0 0,-1 0-1,1 0 1,-2 2 0,0 3 161,-1 7-585,3-14 404,1 0 0,-1 1 0,1-1 0,-1 0 0,0 0 0,1 0 0,-1 0 0,1 0 0,-1 1 0,0-1 1,1 0-1,-1 0 0,1 0 0,-1 0 0,0 0 0,1 0 0,-1-1 0,1 1 0,-1 0 0,1 0 0,-1 0 0,0 0 0,1 0 0,-1-1 0,0 1 0,1 0 0,-1 0 0,0 0 0,1-1 0,-1 1 0,0 0 1,1-1-1,-1 1 0,0 0 0,1-1 0,14-8-230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3.784"/>
    </inkml:context>
    <inkml:brush xml:id="br0">
      <inkml:brushProperty name="width" value="0.05" units="cm"/>
      <inkml:brushProperty name="height" value="0.05" units="cm"/>
    </inkml:brush>
  </inkml:definitions>
  <inkml:trace contextRef="#ctx0" brushRef="#br0">3 3 13107,'-3'-3'4853,"3"14"-2328,3 29-956,-2-21-667,3 132 1199,-4-82-1513,16 126-1,-16-191-557,1-1-1,0 1 0,0 0 0,0-1 1,0 1-1,1-1 0,-1 1 1,1-1-1,0 0 0,0 1 1,3 2-1,-4-5-13,0 0 0,0 0 0,1 0 0,-1-1 1,0 1-1,0 0 0,0-1 0,1 1 0,-1-1 0,0 0 0,1 1 1,-1-1-1,0 0 0,1 0 0,-1 0 0,1 0 0,-1 0 0,0 0 0,1 0 1,-1 0-1,0 0 0,1-1 0,-1 1 0,0 0 0,1-1 0,-1 0 1,0 1-1,0-1 0,1 0 0,-1 1 0,0-1 0,0 0 0,1-1 0,9-6 78,-2-1-1,1 0 1,-1-1-1,0 1 1,-1-2-1,0 1 1,6-12-1,44-88 366,-47 87-389,4-9-301,-1 0 1,-2-1-1,-1-1 1,6-38-1,-17 72 212,1-1-1,-1 1 0,0-1 0,0 1 0,0-1 0,0 1 1,0-1-1,0 1 0,0-1 0,0 1 0,0-1 0,0 1 0,0-1 1,0 1-1,0-1 0,0 1 0,0 0 0,-1-1 0,1 1 0,0-1 1,0 1-1,0-1 0,-1 1 0,1-1 0,-1 1-52,-2 0-322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4.218"/>
    </inkml:context>
    <inkml:brush xml:id="br0">
      <inkml:brushProperty name="width" value="0.05" units="cm"/>
      <inkml:brushProperty name="height" value="0.05" units="cm"/>
    </inkml:brush>
  </inkml:definitions>
  <inkml:trace contextRef="#ctx0" brushRef="#br0">0 20 17404,'6'28'1992,"2"-10"-1192,5-5-360,0-7 1097,3-5-385,4-2-936,6-2-488,0-10 1344,-1-1-1088,1-11-48,1-5-16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4.589"/>
    </inkml:context>
    <inkml:brush xml:id="br0">
      <inkml:brushProperty name="width" value="0.05" units="cm"/>
      <inkml:brushProperty name="height" value="0.05" units="cm"/>
    </inkml:brush>
  </inkml:definitions>
  <inkml:trace contextRef="#ctx0" brushRef="#br0">20 24 15635,'0'4'439,"0"0"-1,1 0 0,0 0 0,0 0 1,0 0-1,1 0 0,-1 0 1,1 0-1,0-1 0,0 1 0,0-1 1,0 1-1,6 5 0,-7-8-334,1 0 0,-1 0 1,1 1-1,0-1 0,-1 0 0,1-1 0,0 1 0,0 0 0,-1 0 0,1-1 0,0 1 0,0-1 0,0 0 0,0 0 0,0 1 0,0-1 0,0 0 0,0 0 1,-1-1-1,1 1 0,0 0 0,0-1 0,0 1 0,0-1 0,0 0 0,-1 1 0,1-1 0,0 0 0,0 0 0,-1 0 0,3-2 0,-1 1 4,0-1-1,0 0 0,-1 0 1,1 0-1,-1 0 1,1 0-1,-1 0 0,0 0 1,0-1-1,0 1 0,1-7 1,-2 9-88,-1 0 1,1 0-1,-1 0 1,1 0-1,-1 0 0,0 0 1,0-1-1,1 1 1,-1 0-1,0 0 1,0 0-1,0-1 1,0 1-1,0 0 1,-1 0-1,1 0 0,0 0 1,0-1-1,-1 1 1,1 0-1,-1 0 1,1 0-1,-1 0 1,0 0-1,1 0 1,-1 0-1,0 0 1,0 0-1,1 0 0,-1 0 1,0 1-1,0-1 1,0 0-1,0 1 1,0-1-1,0 0 1,0 1-1,0-1 1,0 1-1,-3-1 0,2 1-11,0 0-1,-1 0 0,1 0 0,-1 0 0,1 0 0,0 1 1,-1-1-1,1 1 0,0-1 0,0 1 0,-1 0 0,1 0 0,0 0 1,0 0-1,0 1 0,0-1 0,0 0 0,1 1 0,-1 0 0,0-1 1,0 1-1,-1 2 0,-3 3-10,0 1 1,0 0-1,-10 17 1,11-15-6,0 1 1,1 0-1,0 0 1,1 0-1,0 1 0,0-1 1,1 1-1,1-1 1,0 23-1,1-29-33,0-1 0,0 0-1,1 0 1,-1 0 0,1 1 0,0-1-1,1 0 1,-1 0 0,1 0 0,-1 0-1,1-1 1,0 1 0,1 0 0,-1-1-1,1 1 1,-1-1 0,1 0 0,0 0-1,0 0 1,0 0 0,1-1 0,-1 1-1,1-1 1,0 0 0,-1 0 0,1 0-1,0 0 1,0-1 0,0 1 0,5 0-1,-2-1-100,0 0 0,-1-1 0,1 1 0,0-1 0,-1-1 0,1 1-1,0-1 1,-1-1 0,1 1 0,0-1 0,-1 0 0,8-4 0,-1 0-28,-1 0-1,1-2 1,-1 1 0,19-17 0,18-21-546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5.154"/>
    </inkml:context>
    <inkml:brush xml:id="br0">
      <inkml:brushProperty name="width" value="0.05" units="cm"/>
      <inkml:brushProperty name="height" value="0.05" units="cm"/>
    </inkml:brush>
  </inkml:definitions>
  <inkml:trace contextRef="#ctx0" brushRef="#br0">120 56 17068,'-6'2'275,"1"0"0,-1 1 0,1-1 0,0 1 0,0 0 0,0 1 0,0-1 0,0 1 0,1 0 0,0 0 0,0 1 0,0-1 0,0 1 0,1 0 0,-1 0 0,-4 10 0,2-2 123,0 0-1,1 0 0,0 1 0,1 0 1,1 0-1,-2 14 0,3-10-134,0-1 0,3 32 1,-1-41-244,1-1 0,0 1 0,1-1 0,0 1 0,0-1 0,0 0 0,1 0-1,0 0 1,4 7 0,-5-12-35,-1 0 0,1 0 0,0 0 0,0 0-1,0-1 1,0 1 0,1 0 0,-1-1-1,0 0 1,1 1 0,-1-1 0,1 0-1,-1 0 1,1-1 0,-1 1 0,1 0-1,0-1 1,-1 1 0,1-1 0,0 0-1,-1 0 1,1 0 0,0-1 0,-1 1 0,1 0-1,0-1 1,-1 0 0,1 1 0,2-3-1,10-2-137,0-1 0,0-1-1,22-14 1,-28 16 86,3-3-47,-11 7 92,1-1 0,0 1 1,0 0-1,-1-1 0,1 1 0,0 0 0,0 0 1,0 0-1,0 1 0,0-1 0,0 0 0,0 1 1,1-1-1,-1 1 0,4 0 0,-6 0 21,1 1 1,0 0-1,0-1 1,-1 1-1,1 0 0,0 0 1,-1-1-1,1 1 1,-1 0-1,1 0 0,-1 0 1,0 0-1,1 0 0,-1 0 1,0 0-1,0 0 1,1 0-1,-1 0 0,0 0 1,0 0-1,0 0 0,0 0 1,0 1-1,-2 31 30,1-26-8,1-7-19,0 1 0,0-1 0,0 1 1,-1 0-1,1-1 0,0 1 0,0 0 1,0-1-1,0 1 0,0-1 0,0 1 0,0 0 1,0-1-1,1 1 0,-1 0 0,0-1 1,0 1-1,0-1 0,1 1 0,-1-1 1,0 1-1,1 0 0,-1-1 0,0 1 0,1-1 1,-1 0-1,1 1 0,-1-1 0,1 1 1,-1-1-1,1 1 0,-1-1 0,1 0 0,-1 0 1,1 1-1,0-1 0,-1 0 0,1 0 1,-1 0-1,1 1 0,0-1 0,-1 0 0,1 0 1,-1 0-1,1 0 0,0 0 0,-1 0 1,1 0-1,0 0 0,-1-1 0,1 1 0,-1 0 1,1 0-1,0 0 0,-1-1 0,1 1 1,-1 0-1,1-1 0,-1 1 0,2-1 1,4-3-16,0 1 0,0-2 0,0 1 1,5-5-1,19-21-718,-2-1 1,-2-1-1,-1-1 1,30-52-1,-27 41 120,64-88 200,-91 131 429,0 0 1,-1 1-1,1-1 0,0-1 0,-1 1 0,1 0 0,-1 0 0,1 0 0,-1 0 0,0 0 0,1 0 0,-1-1 0,0 0 0,0 2-1,0-1 1,0 1-1,0 0 1,0 0-1,0-1 1,0 1-1,-1 0 1,1 0-1,0 0 1,0-1-1,0 1 1,0 0-1,-1 0 1,1 0-1,0 0 1,0-1-1,0 1 1,0 0-1,-1 0 1,1 0-1,0 0 1,0 0-1,-1 0 0,1-1 1,0 1-1,0 0 1,-1 0-1,1 0 1,0 0-1,0 0 1,-1 0-1,1 0 1,0 0-1,0 0 1,-1 0-1,1 0 1,-2 1 40,0-1 0,1 1 1,-1-1-1,0 1 0,0 0 1,1 0-1,-1 0 0,1 0 1,-1 0-1,1 0 0,-1 0 1,1 0-1,-1 0 0,1 1 1,-2 2-1,-4 7 167,0 1-1,1 1 1,0-1 0,1 1 0,0 0 0,1 0-1,1 0 1,-3 25 0,2-3 19,2 0 0,3 42 0,-1-68-215,8 80 75,-7-82-91,0-1 1,0 1-1,1 0 1,0 0-1,1-1 1,0 1-1,0-1 1,0 0-1,0 0 1,6 7-1,-9-13-6,0 1-1,1-1 1,-1 1-1,0-1 1,1 0-1,-1 1 1,0-1-1,1 0 1,-1 1-1,1-1 1,-1 0-1,0 0 1,1 1-1,-1-1 1,1 0-1,-1 0 1,1 1-1,-1-1 1,1 0-1,-1 0 1,1 0-1,-1 0 1,1 0-1,-1 0 1,1 0-1,-1 0 1,1 0-1,-1 0 1,1 0-1,-1 0 1,2-1-1,-2 0 9,1 1-1,0-1 1,0 0-1,0 0 0,0 0 1,-1 0-1,1 0 1,-1 0-1,1 0 1,0 0-1,-1 0 1,0 0-1,1-2 0,1-2 50,-1-1 0,1 0 0,-1 1 0,0-13 0,-2 9-28,0 0-1,0 0 1,-1 0-1,-1 0 1,1 0-1,-1 1 1,-1-1-1,1 1 1,-2 0-1,-8-15 1,-6-1-153,-39-43 1,39 46 38,18 21 82,1 0-1,0-1 1,-1 1-1,1 0 1,0-1-1,0 1 1,-1 0 0,1-1-1,0 1 1,0 0-1,0-1 1,-1 1-1,1-1 1,0 1 0,0 0-1,0-1 1,0 1-1,0-1 1,0 1-1,0 0 1,0-1 0,0 1-1,0-1 1,0 1-1,0-1 1,0 1-1,0 0 1,0-1 0,1 1-1,-1-1 1,0 1-1,0 0 1,0-1-1,1 1 1,-1 0-1,0-1 1,0 1 0,1 0-1,-1-1 1,0 1-1,1 0 1,-1 0-1,0-1 1,1 1 0,-1 0-1,0 0 1,1 0-1,-1-1 1,0 1-1,1 0 1,-1 0 0,1 0-1,-1 0 1,1 0-1,-1 0 1,0 0-1,1 0 1,0 0 0,32-5 194,-27 5-162,75-6 266,54-8-2989,-115 11 2144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5.538"/>
    </inkml:context>
    <inkml:brush xml:id="br0">
      <inkml:brushProperty name="width" value="0.05" units="cm"/>
      <inkml:brushProperty name="height" value="0.05" units="cm"/>
    </inkml:brush>
  </inkml:definitions>
  <inkml:trace contextRef="#ctx0" brushRef="#br0">0 132 17436,'15'-1'943,"0"0"1,0-1 0,0 0-1,0-2 1,-1 0 0,21-8-1,-24 8-793,1-2 1,-1 1-1,0-1 0,-1-1 0,0 0 1,0 0-1,0-1 0,9-10 0,-18 17-143,1 0-1,-1-1 0,0 1 0,0 0 0,0 0 0,-1-1 1,1 1-1,0-1 0,0 1 0,-1-1 0,1 1 1,-1-1-1,1-2 0,-1 3-4,0 1 1,0-1-1,0 1 1,0-1-1,0 1 0,0-1 1,-1 1-1,1-1 1,0 1-1,0-1 1,0 1-1,-1-1 0,1 1 1,0-1-1,-1 1 1,1-1-1,0 1 1,-1 0-1,1-1 0,-1 1 1,1 0-1,-1-1 1,1 1-1,-1 0 1,1 0-1,-1-1 0,-2 0 2,0 0 0,-1 1-1,1-1 1,0 1-1,0 0 1,0 0-1,0 0 1,-1 0-1,1 0 1,0 1 0,-5 1-1,-1 1 4,1 0 0,-1 0 0,1 1-1,1 0 1,-1 1 0,0 0 0,1 0 0,0 1 0,0-1 0,1 1-1,0 1 1,0-1 0,-7 11 0,10-14-31,1 1 0,0-1 0,0 0 0,0 1-1,0-1 1,1 1 0,-1 0 0,1-1 0,0 1 0,0 0 0,0 0 0,1 0 0,-1 0 0,1 0 0,0 0 0,0-1 0,1 1-1,-1 0 1,1 0 0,0 0 0,0 0 0,0 0 0,0-1 0,1 1 0,-1 0 0,1-1 0,0 0 0,0 1 0,0-1 0,1 0-1,-1 0 1,4 4 0,-2-4-73,0 0 0,-1 0 0,1 0 0,1 0 0,-1-1 0,0 1 0,1-1 0,-1-1 0,1 1 0,-1 0 0,1-1 0,0 0 0,0 0 0,0 0-1,-1-1 1,1 0 0,9 0 0,32-4-392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6.055"/>
    </inkml:context>
    <inkml:brush xml:id="br0">
      <inkml:brushProperty name="width" value="0.05" units="cm"/>
      <inkml:brushProperty name="height" value="0.05" units="cm"/>
    </inkml:brush>
  </inkml:definitions>
  <inkml:trace contextRef="#ctx0" brushRef="#br0">0 0 20644,'0'9'1601,"0"15"-1161,2 9-208,-2 7 680,1 8-320,3 2-376,1 2-48,0-5-32,2-4-168,-1-9-520,0-4-208,-3-8-344,-3-8 856,-7-11-216,-1-6-192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6.459"/>
    </inkml:context>
    <inkml:brush xml:id="br0">
      <inkml:brushProperty name="width" value="0.05" units="cm"/>
      <inkml:brushProperty name="height" value="0.05" units="cm"/>
    </inkml:brush>
  </inkml:definitions>
  <inkml:trace contextRef="#ctx0" brushRef="#br0">0 233 16604,'5'-19'712,"1"1"1,0 0 0,2 0 0,0 0 0,1 1 0,0 0 0,16-21 0,-20 32-544,-1 1 0,1-1 1,0 1-1,0 0 0,0 1 1,1-1-1,0 1 0,0 0 1,0 0-1,0 1 0,0 0 1,1 0-1,0 0 0,-1 1 1,1 0-1,0 0 1,0 1-1,0 0 0,0 0 1,0 0-1,1 1 0,12 1 1,-18 0-151,1-1 0,-1 1 0,1-1 0,-1 1 0,1 0 0,-1-1 0,0 1 0,1 0 0,-1 1 0,0-1 0,0 0 0,0 1 0,0-1 0,0 1 0,0 0 0,0-1 0,0 1 0,-1 0 0,2 3 0,-1-2-14,0 0-1,-1 1 1,0-1-1,0 1 1,0-1-1,0 1 1,0 0 0,-1-1-1,1 1 1,-1 0-1,-1 6 1,0 3-18,-2 0 1,1-1-1,-1 1 0,-1-1 1,-1 0-1,-7 16 0,-4 1 11,-26 35 0,18-28 26,22-34-35,1-1 0,0 0 0,0 1-1,0-1 1,1 0 0,-1 1 0,0-1 0,1 1-1,-1 0 1,0-1 0,1 1 0,0-1 0,-1 1-1,1 0 1,0-1 0,0 1 0,0 0-1,0-1 1,1 4 0,0-3-42,0 0 0,0-1 0,1 1 0,-1-1 1,1 1-1,-1-1 0,1 1 0,0-1 0,0 0 0,-1 0 0,5 2 0,10 7-259,-10-6 235,0 1 0,-1-1 0,1 1 0,-1 0 0,0 1 0,-1-1 0,1 1 0,-1 0 0,0 0 0,-1 1 0,1-1-1,-1 1 1,0-1 0,-1 1 0,0 0 0,0 0 0,0 0 0,-1 0 0,0 1 0,-1-1 0,1 0 0,-1 0 0,-1 1-1,1-1 1,-1 0 0,-1 0 0,1 0 0,-1 0 0,0 0 0,-1 0 0,0 0 0,0-1 0,0 1 0,-7 7 0,2-2 306,0-1 0,-1-1 0,-14 13 0,20-20-156,0 0-1,0 0 0,-1-1 1,1 1-1,-1-1 1,0 0-1,1 0 0,-1 0 1,0-1-1,0 1 1,0-1-1,0 0 0,0 0 1,-1-1-1,-3 1 1,6-1-54,1 0 0,0 0 0,-1 0 0,1 0 0,0-1 0,-1 1 0,1 0 0,0-1 1,0 1-1,-1-1 0,1 1 0,0-1 0,0 0 0,0 0 0,0 1 0,0-1 0,0 0 1,0 0-1,0 0 0,0 0 0,0 0 0,0 0 0,0 0 0,1 0 0,-1-1 0,1 1 0,-1 0 1,1 0-1,-1-1 0,0-1 0,1-2 12,-1 1 0,1-1-1,0 1 1,0-1 0,0 1 0,0-1 0,1 1-1,1-6 1,8-23-6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6.864"/>
    </inkml:context>
    <inkml:brush xml:id="br0">
      <inkml:brushProperty name="width" value="0.05" units="cm"/>
      <inkml:brushProperty name="height" value="0.05" units="cm"/>
    </inkml:brush>
  </inkml:definitions>
  <inkml:trace contextRef="#ctx0" brushRef="#br0">51 141 16235,'5'2'539,"1"-1"0,0 0 0,0 0 0,-1 0 0,1-1 0,11 0 0,-15 0-415,1-1 0,-1 0 0,0 1 0,1-1 1,-1 0-1,0 0 0,1-1 0,-1 1 0,0 0 0,0-1 0,0 1 0,0-1 0,-1 0 1,1 1-1,0-1 0,-1 0 0,1 0 0,-1 0 0,2-3 0,0-1 65,0 1 0,-1-1 0,0 1 0,0-1 0,0 0 0,-1 0 0,1-8 0,-1 11-118,-1 0 1,0 0-1,1 0 0,-1 0 0,-1 0 0,1 0 0,0 0 1,-1 0-1,1 0 0,-1 0 0,0 0 0,0 0 0,0 1 1,-1-1-1,1 0 0,-3-3 0,3 5-50,0 0 0,1 0 1,-1 1-1,0-1 0,0 0 0,0 1 1,0-1-1,0 0 0,1 1 0,-1 0 0,0-1 1,0 1-1,-1-1 0,1 1 0,0 0 0,0 0 1,0 0-1,0 0 0,0 0 0,0 0 0,0 0 1,-2 0-1,0 1 2,0 0 0,1 0 1,-1 0-1,0 0 0,1 0 0,-1 1 1,1-1-1,-4 4 0,-3 2-5,1 0-1,1 1 0,-13 16 1,12-13-16,1 1 1,0 0-1,-11 25 1,16-30-40,-1 0 0,1 0 1,0 0-1,1 0 1,0 0-1,0 0 1,0 0-1,1 0 0,1 13 1,-1-18-32,1 0 1,-1 0-1,1 0 0,0 0 1,0 0-1,-1 0 0,1 0 1,1 0-1,-1 0 0,0 0 1,0-1-1,1 1 1,-1 0-1,1-1 0,0 1 1,-1-1-1,1 0 0,0 1 1,0-1-1,0 0 0,-1 0 1,1 0-1,0 0 0,1-1 1,-1 1-1,0 0 1,0-1-1,4 1 0,0 0-55,0-1-1,0 0 0,0 0 0,1 0 0,-1-1 1,0 0-1,0 0 0,0-1 0,8-2 0,23-13-518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7.258"/>
    </inkml:context>
    <inkml:brush xml:id="br0">
      <inkml:brushProperty name="width" value="0.05" units="cm"/>
      <inkml:brushProperty name="height" value="0.05" units="cm"/>
    </inkml:brush>
  </inkml:definitions>
  <inkml:trace contextRef="#ctx0" brushRef="#br0">81 0 18676,'-14'29'630,"1"1"0,2 0 0,1 0 0,1 1 0,2 1 0,1-1 1,1 1-1,2 0 0,1 0 0,3 46 0,0-71-617,-1 1 1,1-1-1,1 0 0,-1 0 1,1 0-1,0 0 1,1 0-1,5 10 0,-7-14-17,1-1 1,0 0-1,-1 0 0,1 0 0,0 0 0,0 0 0,1 0 0,-1 0 0,0-1 0,1 1 0,-1-1 0,0 0 0,1 1 1,0-1-1,-1 0 0,1-1 0,0 1 0,-1 0 0,1-1 0,0 1 0,0-1 0,-1 0 0,1 0 0,5-1 0,14-2-36,-1-2 0,0 0 0,0-1-1,36-16 1,16-5-33,-69 26 75,-1 0 0,0 0 0,1 1 0,-1-1 0,0 1 0,1 0 0,-1 0 1,0 0-1,1 0 0,4 1 0,-8-1-1,0 0 1,1 0-1,-1 1 1,1-1-1,-1 0 1,1 0-1,-1 0 1,0 1-1,1-1 1,-1 0-1,0 1 1,1-1-1,-1 0 1,0 1 0,1-1-1,-1 0 1,0 1-1,1-1 1,-1 1-1,0-1 1,0 0-1,0 1 1,1-1-1,-1 1 1,0-1-1,0 2 1,0-1-1,0 0 1,-1 1 0,1-1 0,0 1-1,-1-1 1,1 0 0,-1 1-1,0-1 1,1 0 0,-1 0 0,0 1-1,0-1 1,-1 2 0,1-2 6,1 0 1,-1 0 0,1 0 0,-1-1-1,0 1 1,0 0 0,0 0-1,0 0 1,1 0 0,-1-1-1,0 1 1,0 0 0,0-1-1,-1 1 1,1-1 0,0 1 0,0-1-1,0 0 1,0 1 0,0-1-1,-2 0 1,2 0 15,0 0-1,0-1 1,0 1-1,0-1 1,0 1 0,0-1-1,1 1 1,-1-1-1,0 0 1,0 1 0,1-1-1,-1 0 1,0 1-1,1-1 1,-1 0 0,1 0-1,-1 0 1,1 0-1,-1-1 1,-3-6 132,2 0 1,-1-1-1,1 1 1,-1-11 0,2 18-154,-1-12 151,-2-8 40,1 0 0,1 0 0,0 0 1,3-32-1,-1 52-190,0 0 1,1-1-1,-1 1 0,1 0 1,-1-1-1,1 1 1,-1 0-1,1 0 1,0 0-1,0-1 1,0 1-1,-1 0 0,1 0 1,0 0-1,0 0 1,1 0-1,-1 1 1,0-1-1,0 0 1,0 0-1,0 1 0,1-1 1,-1 1-1,0-1 1,1 1-1,-1-1 1,2 1-1,5-2-60,0 1-1,0 1 0,13-1 1,-9 1-120,42 1-1163,-36 0 744,0 0 1,0-2-1,0 0 0,27-5 0,-16-4-250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7.644"/>
    </inkml:context>
    <inkml:brush xml:id="br0">
      <inkml:brushProperty name="width" value="0.05" units="cm"/>
      <inkml:brushProperty name="height" value="0.05" units="cm"/>
    </inkml:brush>
  </inkml:definitions>
  <inkml:trace contextRef="#ctx0" brushRef="#br0">73 45 17652,'-8'8'545,"1"-1"1,0 1-1,0 0 0,1 0 1,0 1-1,1 0 0,-1 0 1,-6 17-1,11-22-449,-1 1-1,1-1 0,0 0 1,0 1-1,0-1 1,1 1-1,-1-1 1,1 1-1,0-1 0,0 1 1,1-1-1,-1 1 1,1-1-1,0 0 0,0 1 1,1-1-1,-1 0 1,1 0-1,0 1 0,0-1 1,0-1-1,5 8 1,-5-9-73,-1-1 0,1 1 1,-1 0-1,1 0 0,0-1 1,0 1-1,0-1 0,0 1 1,0-1-1,0 0 1,0 0-1,0 0 0,0 0 1,0 0-1,1 0 0,-1-1 1,0 1-1,1-1 0,-1 0 1,0 1-1,1-1 0,-1 0 1,0 0-1,1-1 1,-1 1-1,0 0 0,1-1 1,-1 0-1,0 1 0,1-1 1,-1 0-1,0 0 0,0 0 1,0 0-1,2-2 0,2-2 22,0 1 0,-1-1 0,0 0-1,0 0 1,0 0 0,-1-1-1,0 1 1,0-1 0,0 0-1,4-10 1,-2 0-56,0 0 1,-1 0-1,0 0 1,-2 0-1,0-1 1,0 0-1,-1-32 1,-2 47-5,0 1 1,0-1 0,0 0-1,0 1 1,-1-1 0,1 1-1,-1-1 1,1 1-1,-1-1 1,1 1 0,-1-1-1,0 0 1,0 1-9,1 1 0,0 0 0,0 0 0,-1-1 0,1 1-1,0 0 1,0 0 0,-1 0 0,1-1 0,0 1 0,-1 0 0,1 0 0,0 0 0,-1 0 0,1 0 0,0 0 0,0 0 0,-1 0 0,1 0 0,0 0 0,-1 0 0,1 0 0,0 0 0,-1 0 0,1 0 0,0 0 0,-1 0-1,1 0 1,0 0 0,-1 0 0,1 0 0,-1 1 0,0 0-127,-1 0-1,1 1 0,0-1 1,0 0-1,-1 1 1,1-1-1,0 1 1,0-1-1,0 1 0,1-1 1,-1 1-1,0 0 1,1 0-1,-1-1 1,1 1-1,-1 0 0,1 2 1,-1-1 43,1-1 1,0 0-1,0 0 1,0 1-1,0-1 0,1 0 1,-1 0-1,1 0 1,-1 1-1,2 2 1,6 2-631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7.881"/>
    </inkml:context>
    <inkml:brush xml:id="br0">
      <inkml:brushProperty name="width" value="0.05" units="cm"/>
      <inkml:brushProperty name="height" value="0.05" units="cm"/>
    </inkml:brush>
  </inkml:definitions>
  <inkml:trace contextRef="#ctx0" brushRef="#br0">111 1 17764,'-2'10'428,"-3"11"-8,1 0 0,1 1-1,1 0 1,1 0 0,3 36 0,16 33-631,-11-64-497,-1 1 0,3 41 0,-9-69 667,0 1 0,0 0 0,0 0 0,0 0 1,0-1-1,0 1 0,0 0 0,0 0 0,0 0 0,0-1 0,0 1 0,0 0 1,-1 0-1,1-1 0,0 1 0,-1 0 0,1 0 0,0-1 0,-1 1 0,1 0 1,-1-1-1,1 1 0,-2 0 0,2-1 20,-1 0 1,0 0-1,1 0 0,-1 0 1,0 0-1,1 0 1,-1 0-1,0 0 0,1 0 1,-1 0-1,0-1 0,1 1 1,-1 0-1,0-1 1,1 1-1,-1 0 0,1-1 1,-1 1-1,1 0 0,-2-2 1,-25-28-65,13 12 500,1-1 0,0-1 1,2 0-1,1-1 0,-15-37 0,25 57-371,0 0 0,-1 0 0,1 0 0,-1 0-1,1 0 1,0 0 0,0 0 0,0 0 0,0 0 0,-1 0 0,1-1-1,1 1 1,-1 0 0,0 0 0,0 0 0,0 0 0,0 0 0,1 0-1,-1 0 1,1 0 0,-1 0 0,0 0 0,1 0 0,0 0-1,-1 1 1,1-1 0,-1 0 0,1 0 0,0 0 0,0 1 0,0-1-1,-1 0 1,1 1 0,0-1 0,0 1 0,0-1 0,0 1 0,0-1-1,0 1 1,0 0 0,0-1 0,0 1 0,0 0 0,0 0 0,1 0-1,7-1 57,0 1 0,0 0 0,0 1 0,14 2 0,-7-1-190,74 4 106,-38-7-38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8.084"/>
    </inkml:context>
    <inkml:brush xml:id="br0">
      <inkml:brushProperty name="width" value="0.05" units="cm"/>
      <inkml:brushProperty name="height" value="0.05" units="cm"/>
    </inkml:brush>
  </inkml:definitions>
  <inkml:trace contextRef="#ctx0" brushRef="#br0">87 301 16572,'-6'4'278,"0"0"0,0 0 0,0 0 0,0 1 0,1 0 0,0 0 0,0 1 0,0-1 1,1 1-1,0 0 0,0 0 0,0 0 0,1 1 0,0-1 0,0 1 0,0 0 0,1 0 1,0 0-1,1 0 0,-1 0 0,1 0 0,1 1 0,0 8 0,-1-14-257,1 0 0,0 0 0,1 0 0,-1 0 0,0 0 0,1 0 0,-1-1 0,1 1-1,-1 0 1,1 0 0,0 0 0,0-1 0,0 1 0,0 0 0,0-1 0,0 1 0,2 2 0,-1-3-13,-1-1 0,0 1 0,1 0 0,-1 0 0,1-1 0,-1 1 0,1-1 0,-1 1 0,1-1 0,-1 0 0,1 1 0,-1-1 0,1 0 0,0 0 0,-1 0 0,1 0 0,1-1 0,3 0-5,-1 0 0,0-1 0,0 0 0,0 0 0,0 0 0,0-1 0,-1 1 0,1-1 1,-1 0-1,1 0 0,5-7 0,7-8-45,-1-2 1,-1 0-1,-1-1 1,0 0-1,-2-1 1,0-1 0,-2 0-1,0 0 1,-2-1-1,8-33 1,-12 37-88,0 0-1,0-30 1,-3 45 96,-1 1 0,0-1 0,0 0 0,-1 1 0,1-1-1,-1 1 1,0-1 0,0 0 0,-1 1 0,1 0 0,-1-1 0,0 1-1,0 0 1,-1 0 0,1 0 0,-6-6 0,6 8 24,0 0 0,0 1 1,0 0-1,0-1 0,0 1 1,0 0-1,-1 0 0,1 0 0,0 0 1,-1 0-1,1 0 0,-1 1 1,1-1-1,0 1 0,-1 0 1,-4 0-1,3 0 32,-1 1 1,1 0 0,-1 0-1,1 0 1,-1 0-1,1 1 1,-1 0-1,-5 3 1,-1 2 97,0 0 0,0 1 0,1 1 0,0-1 1,-12 15-1,15-15-13,0 0 0,1 1 1,0-1-1,0 1 1,1 1-1,0-1 1,-6 17-1,10-23-95,1-1-1,-1 1 1,0-1-1,1 1 1,-1 0-1,1-1 1,0 1-1,0 0 1,0-1-1,0 1 1,1-1-1,-1 1 1,1 0-1,-1-1 1,1 1-1,0-1 1,0 1-1,0-1 1,0 0-1,1 1 1,-1-1-1,0 0 1,1 0-1,0 0 1,-1 0-1,1 0 1,0 0-1,0-1 1,0 1-1,0 0 1,1-1-1,-1 0 1,0 1-1,1-1 1,4 1-1,2 2-142,1-1 0,0 0 0,0-1-1,0 0 1,0-1 0,14 1 0,63-7-1010,-66 3 746,1 0 1,-1 2-1,37 3 0,-56-3 416,-1 0 1,1 1-1,-1-1 0,1 0 1,-1 0-1,1 1 0,-1-1 0,1 1 1,-1 0-1,0-1 0,1 1 0,-1 0 1,0 0-1,1 0 0,-1 0 1,0 0-1,0 0 0,0 0 0,0 0 1,0 0-1,0 0 0,0 1 0,0-1 1,-1 0-1,1 1 0,0-1 1,-1 0-1,1 1 0,-1-1 0,1 3 1,-1 2 157,0 0 1,-1 0 0,1 0 0,-1 0 0,0 0-1,-4 8 1,-1 17-398,6-31 178,0 0-1,0 0 1,-1 1 0,1-1-1,0 0 1,0 0-1,0 0 1,0 0-1,0 0 1,0 1 0,0-1-1,0 0 1,0 0-1,0 0 1,0 0 0,0 1-1,1-1 1,-1 0-1,0 0 1,0 0-1,0 0 1,0 0 0,0 0-1,0 1 1,0-1-1,0 0 1,0 0 0,0 0-1,0 0 1,1 0-1,-1 0 1,0 0 0,0 0-1,0 1 1,0-1-1,0 0 1,0 0-1,1 0 1,-1 0 0,0 0-1,0 0 1,0 0-1,0 0 1,0 0 0,1 0-1,-1 0 1,0 0-1,0 0 1,0 0 0,10-5-572,8-13 77,2-4-277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08.943"/>
    </inkml:context>
    <inkml:brush xml:id="br0">
      <inkml:brushProperty name="width" value="0.05" units="cm"/>
      <inkml:brushProperty name="height" value="0.05" units="cm"/>
    </inkml:brush>
  </inkml:definitions>
  <inkml:trace contextRef="#ctx0" brushRef="#br0">55 14 15843,'6'-13'1246,"-6"13"-1224,0 0 1,0 0-1,0 0 1,0 0-1,0 0 1,0 0-1,0 0 1,0 0 0,0 0-1,1 0 1,-1 0-1,0 0 1,0 0-1,0 1 1,0-1-1,0 0 1,0 0 0,0 0-1,0 0 1,0 0-1,0 0 1,0 0-1,0 0 1,0 0-1,0 0 1,0 0 0,0 0-1,0 0 1,0 0-1,0 0 1,0 0-1,0 0 1,1 0-1,-1 0 1,0 0 0,0 0-1,0 0 1,0 0-1,0 0 1,0 0-1,0 0 1,0 0-1,0 0 1,0 0 0,0 0-1,0 0 1,0 0-1,0 0 1,1 0-1,-1 0 1,0 0-1,0 0 1,0 0 0,0 0-1,0 0 1,0 0-1,0 0 1,0 0-1,0 0 1,0 0-1,0 0 1,0 0 0,0 0-1,0 0 1,0 0-1,0-1 1,0 1-1,0 0 1,0 0-1,-1 27 2576,-24 151 417,2-25-2275,18-116-620,-4 36 20,9-67-130,0 0-1,0 0 1,1 0 0,-1 0-1,1 0 1,1-1-1,-1 1 1,1 0 0,3 8-1,-4-13-5,-1 0 0,0 0 0,1 0 0,-1-1 0,1 1 0,-1 0-1,1 0 1,0 0 0,-1 0 0,1 0 0,0-1 0,0 1 0,-1 0 0,1-1 0,0 1 0,0-1-1,0 1 1,0-1 0,0 1 0,0-1 0,0 1 0,0-1 0,0 0 0,0 0 0,0 1 0,2-1-1,-2-1 7,1 1-1,-1-1 1,1 1-1,-1-1 1,1 0-1,-1 1 0,0-1 1,1 0-1,-1 0 1,0 0-1,1 0 1,-1-1-1,0 1 0,0 0 1,1-2-1,2-3 25,1-1 0,-1 1 0,-1-1 0,0 0 0,0 0 0,3-10 0,-2 1 5,-1 0 0,-1-1 1,0 0-1,-1 1 0,-1-1 1,0 0-1,-4-20 0,-4 20-57,6 17 7,6 9 8,0-3 10,0 1-1,0-1 0,0 0 1,1-1-1,0 1 1,0-1-1,1 0 0,-1 0 1,1-1-1,0 0 0,1 0 1,6 4-1,-3-4 3,0 0 0,1 0-1,-1-1 1,1 0 0,-1-1 0,1 0-1,18 0 1,-11-2-5,0-1-1,0 0 1,0-1 0,-1-1-1,1-1 1,-1-1 0,0 0-1,0-1 1,31-16 0,-36 15-2,0 1 0,-1-2 0,0 1 0,0-2 0,-1 1 0,0-1 0,-1-1 0,0 0 0,0 0 0,-1-1 0,9-14 0,-14 21-11,-1 6 3,-1 16-3,-1-12 7,0 0 0,0 0-1,1-1 1,0 1 0,2 9-1,-2-12 5,1-1-1,-1 0 1,1 0-1,-1 1 1,1-1-1,0 0 0,-1 0 1,1 0-1,0-1 1,0 1-1,1 0 1,-1-1-1,0 1 1,0-1-1,1 0 0,2 1 1,0 0-6,0-1 1,0 1 0,1-1-1,-1-1 1,0 1-1,1-1 1,8 0-1,3-2-51,1 0-1,-1-2 1,33-10-1,-26 5-11,-17 6 29,-1 0-1,0 1 1,1 0 0,12-2 0,-17 4 31,0-1 1,1 1 0,-1 0-1,0 1 1,0-1 0,0 0-1,0 1 1,0-1-1,0 1 1,0 0 0,0-1-1,0 1 1,0 0 0,0 0-1,-1 0 1,1 1-1,0-1 1,-1 0 0,1 1-1,1 1 1,7 8 0,-1 1 0,-1 0 0,0 0 1,-1 1-1,10 24 0,21 71 5,-30-83 0,-1 1 0,-1 0-1,-1 0 1,-2 0 0,0 0 0,-3 46 0,0-67 3,-1-1 0,0 0 0,0 0 0,0 0 0,0 0 0,-1 0 0,1 0 0,-1 0 1,0 0-1,-1-1 0,-2 4 0,5-6 3,-1 0 1,0 0-1,0 0 0,0 0 1,0 0-1,0-1 0,0 1 1,-1 0-1,1-1 1,0 1-1,0-1 0,0 1 1,0-1-1,-1 0 0,1 0 1,0 1-1,-1-1 1,1 0-1,0 0 0,0 0 1,-1 0-1,1 0 0,0-1 1,0 1-1,-1 0 1,1-1-1,0 1 0,0 0 1,0-1-1,-1 0 0,1 1 1,0-1-1,0 0 1,0 1-1,0-1 0,0 0 1,0 0-1,0 0 0,1 0 1,-2-1-1,-3-3 22,1 0 0,-1-1 0,1 0 0,0 0 0,1 0 0,-1 0 0,1 0 1,1-1-1,-4-9 0,0-8 63,-6-31 0,9 35-53,0 0 1,1 0-1,2 0 0,0 0 1,5-39-1,-4 52-44,0 1-1,1-1 1,-1 0 0,1 1 0,1 0-1,-1-1 1,1 1 0,0 0 0,0 0-1,1 0 1,0 1 0,0 0-1,0-1 1,1 1 0,0 0 0,0 1-1,0-1 1,0 1 0,1 0 0,-1 1-1,9-5 1,2 3-258,-1 1 0,1 0 1,0 1-1,0 1 0,21-1 0,30-4-93,-11-8-37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0.043"/>
    </inkml:context>
    <inkml:brush xml:id="br0">
      <inkml:brushProperty name="width" value="0.05" units="cm"/>
      <inkml:brushProperty name="height" value="0.05" units="cm"/>
    </inkml:brush>
  </inkml:definitions>
  <inkml:trace contextRef="#ctx0" brushRef="#br0">1 17 13907,'2'-6'1470,"3"-5"-275,-6 11-1132,1 0-1,0 1 0,0-1 0,0 0 1,0 0-1,0 0 0,0 0 1,0 0-1,0 0 0,0 0 0,0 1 1,0-1-1,0 0 0,0 0 0,0 0 1,0 0-1,0 0 0,0 0 0,0 0 1,0 1-1,1-1 0,-1 0 0,0 0 1,0 0-1,0 0 0,0 0 1,0 0-1,0 0 0,0 0 0,0 0 1,0 0-1,0 1 0,0-1 0,0 0 1,1 0-1,-1 0 0,0 0 0,0 0 1,0 0-1,0 0 0,0 0 0,0 0 1,0 0-1,1 0 0,-1 0 1,0 0-1,0 0 0,0 0 0,0 0 1,0 0-1,0 0 0,0 0 0,0 0 1,1 0-1,-1 0 0,0 0 0,0 0 1,0 0-1,0 0 0,0 0 0,0-1 1,0 1-1,10 64 1981,0 119 1,-2-28-1497,-1-43-138,14 104 489,-17-203-653,-4-13-236,1 0 0,-1 0-1,0 0 1,0 0 0,0 0-1,0 0 1,0 0 0,0 1-1,0-1 1,0 0 0,0 0-1,0 0 1,1 0 0,-1 0-1,0 0 1,0 0 0,0 0-1,0 0 1,0 0 0,0 0-1,0 0 1,1 0 0,-1 0-1,0 0 1,0 0 0,0 0-1,0 0 1,0 0 0,0 0 0,0 0-1,1 0 1,-1 0 0,0 0-1,0 0 1,0 0 0,0 0-1,0 0 1,0-1 0,0 1-1,0 0 1,1 0 0,-1 0-1,0 0 1,0 0 0,0 0-1,0 0 1,0-1 0,1 0 37,0-1 0,0 0 0,0-1 0,-1 1 0,1 0 0,-1 0 0,1 0 0,-1 0 0,0-3 0,3-60 489,-10-115 0,-23-59-640,50 295-247,-15-41 333,28 79-76,-29-84 92,1 0-1,0-1 1,0 0-1,1 0 0,0 0 1,1 0-1,8 8 1,-13-16 6,-1 1 0,1 0 0,0-1 0,0 0 1,0 1-1,0-1 0,0 0 0,0 0 0,0 0 0,1 0 1,-1 0-1,0-1 0,0 1 0,1-1 0,-1 0 0,0 1 1,1-1-1,-1 0 0,1 0 0,-1 0 0,0-1 1,1 1-1,-1-1 0,0 1 0,1-1 0,-1 0 0,0 0 1,0 0-1,0 0 0,0 0 0,0 0 0,0 0 0,0-1 1,0 1-1,3-4 0,2-2 17,-1 0 0,0 0 0,0-1 0,0 1 0,-1-1 0,0 0 0,7-18 0,-6 10 7,0-1 0,-1 0-1,0 0 1,-1 0 0,-1 0-1,-1-1 1,-1 1 0,-1-35-1,-5 34-66,5 18 38,0 0 1,0 0-1,0 0 1,0-1-1,0 1 1,0 0-1,0 0 1,0 0-1,0 0 1,-1 0-1,1 0 1,0-1-1,0 1 1,0 0-1,0 0 1,0 0-1,-1 0 1,1 0-1,0 0 1,0 0-1,0 0 1,0 0-1,-1 0 1,1 0-1,0 0 1,0 0-1,0 0 1,0 0-1,-1 0 1,1 0-1,0 0 1,0 0-1,0 0 1,0 0-1,-1 0 1,1 0-1,0 0 1,0 0-1,0 0 1,0 0-1,-1 0 1,0 2-7,0 0 0,0-1 0,0 1 0,0 0 0,0-1 0,0 1 0,0 0 0,0 0 1,1 0-1,-1 0 0,0 4 0,-2 10-9,1 1-1,0-1 1,1 0 0,0 1 0,2-1 0,0 1-1,1-1 1,6 29 0,-7-43 18,-1 0 0,1 0 0,0 0 0,-1 0 0,1-1 1,0 1-1,0 0 0,0 0 0,0-1 0,1 1 0,-1 0 0,0-1 0,1 0 0,-1 1 0,1-1 0,0 0 0,-1 1 1,1-1-1,0 0 0,0 0 0,-1-1 0,1 1 0,3 1 0,-2-2 3,0 0 0,0 0 0,0 0 0,0 0 0,0-1 0,1 1 0,-1-1 0,0 0 0,0 0 0,0 0 0,0 0 0,-1 0 0,5-3 0,6-4 16,0-1 0,-1 0 0,0-1-1,20-21 1,-10 6-18,-1-2-1,-1 0 0,-1 0 1,-2-2-1,0 0 0,16-43 1,-37 89-226,1 1 0,1 0 1,1 0-1,1 25 1,0-14-400,0-21 336,1 25-1179,-1-31 1380,0 0-1,0-1 1,1 1 0,-1-1-1,1 1 1,-1 0 0,1-1-1,0 1 1,-1-1 0,1 0 0,0 1-1,0-1 1,0 0 0,0 1-1,0-1 1,2 1 0,-3-1 61,1-1 1,-1 0-1,0 0 1,1 1 0,-1-1-1,0 0 1,1 0-1,-1 0 1,0 0-1,1 0 1,-1 1 0,0-1-1,1 0 1,-1 0-1,1 0 1,-1 0 0,0 0-1,1 0 1,-1 0-1,0 0 1,1 0-1,-1-1 1,1 1 0,-1 0-1,0 0 1,1 0-1,-1 0 1,1-1 0,11-12-843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0.807"/>
    </inkml:context>
    <inkml:brush xml:id="br0">
      <inkml:brushProperty name="width" value="0.05" units="cm"/>
      <inkml:brushProperty name="height" value="0.05" units="cm"/>
    </inkml:brush>
  </inkml:definitions>
  <inkml:trace contextRef="#ctx0" brushRef="#br0">15 135 18660,'1'18'869,"0"0"0,-1-1-1,0 1 1,-6 30 0,-1 20 81,5-24-488,0 1-30,2 0-1,6 46 1,-6-88-421,1 0 1,0 1 0,0-1-1,0 0 1,0 1 0,0-1-1,1 0 1,3 6 0,-5-9-10,1 1 0,-1 0 0,1-1 1,0 1-1,-1-1 0,1 1 0,0 0 0,-1-1 1,1 0-1,0 1 0,0-1 0,-1 1 0,1-1 1,0 0-1,0 0 0,0 1 0,0-1 1,-1 0-1,1 0 0,0 0 0,0 0 0,0 0 1,0 0-1,0 0 0,-1 0 0,1 0 0,0-1 1,0 1-1,0 0 0,0 0 0,-1-1 1,1 1-1,0-1 0,0 1 0,-1 0 0,1-1 1,0 0-1,-1 1 0,2-2 0,10-11 4,0 0 1,-1-1-1,0 0 0,-1 0 0,-1-2 0,8-16 1,-10 19-52,-2 3 26,10-15-296,-15 24 310,0 1 0,0 0 0,0 0 0,0 0 1,1 0-1,-1 0 0,0 0 0,0 0 1,0 0-1,0-1 0,0 1 0,0 0 0,0 0 1,0 0-1,1 0 0,-1 0 0,0 0 1,0 0-1,0 0 0,0 0 0,0 0 1,0 0-1,1 0 0,-1 0 0,0 0 0,0 0 1,0 0-1,0 0 0,0 0 0,1 0 1,-1 0-1,0 0 0,0 0 0,0 0 1,0 0-1,0 0 0,0 0 0,1 0 0,-1 0 1,0 0-1,0 0 0,0 1 0,0-1 1,0 0-1,0 0 0,0 0 0,0 0 0,0 0 1,1 0-1,1 17-245,-2-7 172,0 0 0,1-1 0,0 1 0,0-1-1,6 18 1,-7-26 71,1 1 0,0-1 0,-1 1 0,1-1 0,0 1 0,0-1 0,0 0 0,0 1-1,0-1 1,0 0 0,0 0 0,1 1 0,-1-1 0,0 0 0,1 0 0,2 1 0,-2-2 7,0 1 0,0-1 0,-1 0 0,1 0 1,0 0-1,0 0 0,0 0 0,0 0 0,0 0 1,-1-1-1,1 1 0,0-1 0,0 1 0,0-1 1,-1 0-1,1 1 0,0-1 0,-1 0 0,2-2 1,9-4 11,-2-2 1,1 1-1,-1-1 1,-1-1 0,0 0-1,10-14 1,2-5 65,20-36 1,-26 37-127,-1-1 0,-1 0 0,-2-1 0,0 0 0,-2-1 0,-2 0 0,-1 0 0,-1-1 0,1-33 0,-9 49-82,3 15 127,0 1 0,0 0 0,0 0 0,0 0-1,-1 0 1,1 0 0,0 0 0,0 0 0,0 0-1,0 0 1,-1 0 0,1 0 0,0 0 0,0 0-1,0 0 1,0 0 0,0 0 0,-1 0 0,1 0-1,0 0 1,0 0 0,0 0 0,0 0 0,-1 0-1,1 0 1,0 0 0,0 0 0,0 0 0,0 0-1,0 0 1,0 1 0,-1-1 0,1 0-1,0 0 1,0 0 0,0 0 0,0 0 0,0 0-1,0 0 1,0 1 0,0-1 0,0 0 0,-1 0-1,1 0 1,0 1 0,-12 28 17,7-10 59,0 0 0,2 0 0,1 0 1,0 1-1,1-1 0,1 1 0,1-1 0,1 1 0,0-1 0,11 36 0,-4-24-30,3-2 0,0 1 0,1-1 0,2-1 0,36 50 0,-31-55-11,-20-23-30,0 1 0,1-1 0,-1 0 0,0 0 0,1 1 0,-1-1 0,1 0 0,-1 0 0,1 0 0,-1 1 0,0-1 0,1 0 0,-1 0-1,1 0 1,-1 0 0,1 0 0,-1 0 0,1 0 0,-1 0 0,1 0 0,0 0 0,-1 0 0,1-1 0,-1 1 0,1-1-1,-1 1 1,0-1 0,1 1 0,-1-1 0,0 1 0,1-1 0,-1 0-1,0 1 1,0-1 0,1 1 0,-1-1 0,0 0 0,0 1-1,0-1 1,0 1 0,0-1 0,0 0 0,0 0 0,0-8 8,0 1-1,0-1 1,-1 0 0,-1 1 0,1-1 0,-1 1 0,-1-1 0,-4-10 0,-34-65-71,24 52 23,-63-107-263,80 139 294,-1-1 1,1 1-1,-1-1 0,1 0 1,-1 1-1,1-1 1,-1 0-1,1 1 0,-1-1 1,1 0-1,0 0 1,0 0-1,-1 1 0,1-1 1,0 0-1,0 0 0,0 0 1,0 1-1,0-1 1,0 0-1,0 0 0,0 0 1,0 0-1,0 1 0,0-1 1,1 0-1,-1 0 1,0 0-1,1-1 0,0 2-7,1 0 0,-1-1 0,1 1 0,-1 0 0,0 0 0,1 0 1,-1 0-1,1 0 0,-1 0 0,0 0 0,1 0 0,-1 0 0,1 1 0,-1-1 0,0 1 0,1-1 0,-1 1 0,2 0 0,77 35-1593,-28-9-2458,-51-27 4009,0 1-1,0-1 1,-1 0-1,1 1 1,0-1 0,0 1-1,0-1 1,0 1 0,0-1-1,-1 1 1,1 0-1,0-1 1,-1 1 0,1 0-1,0 0 1,-1-1-1,1 1 1,-1 0 0,1 0-1,-1 0 1,1 0 0,-1 0-1,0 0 1,1 1-1,-12 6-1378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1.210"/>
    </inkml:context>
    <inkml:brush xml:id="br0">
      <inkml:brushProperty name="width" value="0.05" units="cm"/>
      <inkml:brushProperty name="height" value="0.05" units="cm"/>
    </inkml:brush>
  </inkml:definitions>
  <inkml:trace contextRef="#ctx0" brushRef="#br0">0 50 16339,'0'0'1649,"14"-2"-993,9-5-296,15-3 184,3 0 176,12 3-352,7 0 8,8 1-344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1.756"/>
    </inkml:context>
    <inkml:brush xml:id="br0">
      <inkml:brushProperty name="width" value="0.05" units="cm"/>
      <inkml:brushProperty name="height" value="0.05" units="cm"/>
    </inkml:brush>
  </inkml:definitions>
  <inkml:trace contextRef="#ctx0" brushRef="#br0">11 191 17404,'-2'-4'196,"0"1"1,1-1 0,0 0-1,-1 0 1,2 1-1,-1-1 1,0 0 0,1 0-1,0 0 1,0 0-1,0 0 1,0 0 0,0 0-1,1 0 1,0 0 0,0 0-1,0 1 1,0-1-1,1 0 1,-1 1 0,1-1-1,0 1 1,0-1-1,4-4 1,-4 5-83,0-1 0,1 1-1,-1 0 1,1 0 0,0-1 0,0 2 0,0-1-1,1 0 1,-1 1 0,1-1 0,-1 1-1,1 0 1,0 0 0,0 1 0,-1-1 0,1 1-1,1 0 1,-1 0 0,0 0 0,0 0-1,0 1 1,8 0 0,-11 0-99,0 0 0,0 1 0,0-1 0,0 1 0,0-1 0,-1 1 0,1-1 0,0 1 0,0 0 0,0-1 0,-1 1 0,1 0 0,0 0 0,0-1 0,-1 1 0,1 0 0,-1 0 0,1 0 0,-1 0 0,1 0 0,-1 0 0,0 0 0,1 0 0,-1 0 0,0 0 0,0 0 0,0 0 0,0 0 0,0 0 1,0 0-1,0 2 0,-4 33 11,0-25-21,0 1 0,-1 0 0,-10 16 0,10-18-1,0 1 0,0-1 0,1 1 0,-5 17 0,9-27-6,-1 1 1,1-1 0,0 0-1,-1 0 1,1 1 0,0-1-1,0 0 1,0 1 0,0-1-1,0 0 1,0 1 0,1-1-1,-1 0 1,0 0 0,1 1-1,-1-1 1,1 0 0,-1 0-1,1 0 1,-1 1 0,1-1-1,2 2 1,-2-3-1,0 1 0,0 0 0,1-1 0,-1 1 0,0-1 0,1 1 0,-1-1 0,0 0 0,1 1 0,-1-1 0,1 0 0,-1 0 0,1 0 0,-1 0 0,0 0 0,1-1 0,1 1 0,6-2-6,-1-1-1,0 0 1,1 0-1,-1 0 1,10-7-1,-1-1 16,-1 0 0,0-1-1,-1-1 1,0 0 0,-1-1-1,-1-1 1,0 0 0,-1-1-1,0 0 1,15-31 0,-30 53 13,-23 44-34,22-38 14,0 0 0,1 0 0,0 0 0,0 12 1,2-21 14,1 0 1,0 0 0,1-1 0,-1 1 0,0 0 0,1 0 0,-1-1-1,1 1 1,0 0 0,2 4 0,-2-6 6,0 0 1,0 0-1,0 1 1,0-1-1,0 0 0,0 0 1,0 0-1,0 0 0,1 0 1,-1 0-1,0 0 0,1-1 1,-1 1-1,0 0 0,1-1 1,-1 1-1,1-1 1,-1 1-1,1-1 0,2 0 1,4 0 55,0 0 0,0 0 0,-1-1 0,1 0 0,0-1 1,0 0-1,0 0 0,-1-1 0,1 1 0,-1-2 1,0 1-1,0-1 0,11-8 0,6-4 118,-2-2 0,30-28 1,-18 12-81,52-65 0,-91 108-123,1 0 0,0 1 0,1-1-1,0 1 1,0 0 0,-2 17 0,4-18-98,0-1 0,0 0 1,0 0-1,1 0 0,1 1 0,-1-1 0,1 0 0,3 10 0,-3-15 12,0 1-1,1 0 1,0 0 0,-1-1-1,1 1 1,1-1 0,-1 1-1,0-1 1,1 0 0,0 0-1,0 0 1,0 0-1,0 0 1,0-1 0,0 1-1,1-1 1,6 3 0,19 8-377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2.891"/>
    </inkml:context>
    <inkml:brush xml:id="br0">
      <inkml:brushProperty name="width" value="0.05" units="cm"/>
      <inkml:brushProperty name="height" value="0.05" units="cm"/>
    </inkml:brush>
  </inkml:definitions>
  <inkml:trace contextRef="#ctx0" brushRef="#br0">4 224 14603,'0'3'156,"0"0"1,1-1-1,-1 1 0,0-1 1,1 1-1,-1-1 0,1 1 1,0-1-1,0 1 1,0-1-1,0 0 0,2 3 1,-2-4-89,-1 0 0,1-1 0,0 1 0,0 0 0,0-1 0,-1 1 0,1 0 1,0-1-1,0 1 0,0-1 0,0 0 0,0 1 0,0-1 0,0 0 1,0 0-1,0 1 0,0-1 0,0 0 0,0 0 0,1 0 0,-1 0 0,0 0 1,0-1-1,0 1 0,0 0 0,0 0 0,0-1 0,0 1 0,0 0 1,0-1-1,0 1 0,-1-1 0,3-1 0,3-2 181,0 0 0,0-1 0,0 0 0,0 0 0,-1-1 0,0 1 0,0-1 0,6-11 0,-2 4 135,-2-1-1,1 0 0,5-19 0,-10 25-241,-1 0 0,0 0 0,0 0 1,-1 0-1,0-1 0,-1 1 0,0-11 0,0 17-126,0 0 0,0 0 0,0 0 0,0 0-1,0 1 1,-1-1 0,1 0 0,-1 0 0,1 0 0,-1 1 0,0-1 0,0 0 0,0 1 0,0-1 0,0 1 0,0-1 0,0 1 0,0-1-1,0 1 1,-1 0 0,1-1 0,-1 1 0,1 0 0,-1 0 0,1 0 0,-1 0 0,0 1 0,1-1 0,-1 0 0,0 1 0,1-1-1,-1 1 1,0-1 0,0 1 0,0 0 0,0 0 0,0 0 0,-1 0 0,-1 0-12,1 1 0,-1-1 0,1 1 0,-1 0 0,1 0 1,0 0-1,-1 1 0,1-1 0,0 1 0,0 0 0,0 0 0,0 0 0,1 0 0,-4 3 1,1 0-6,1 0 0,0 0 1,0 0-1,0 0 1,1 1-1,0 0 0,-3 7 1,1-1-6,1 1 1,0-1-1,2 0 1,-1 1 0,1 0-1,1 0 1,0 16-1,1-24 3,1 1 0,-1-1 0,1 1 0,0-1 0,0 1 0,1-1 0,-1 0 0,1 1 0,1-1 0,-1 0 0,1 0 0,-1-1 0,8 9 0,-8-10 0,1-1 0,0 1 1,0-1-1,0 0 0,0 0 0,0 0 1,0 0-1,0-1 0,0 1 0,1-1 1,-1 0-1,1 0 0,-1 0 1,1-1-1,-1 1 0,1-1 0,0 0 1,-1 0-1,1 0 0,0 0 0,-1 0 1,5-2-1,4-1-4,0 0 0,1-2 0,-2 1 0,1-1 0,0-1 1,-1 0-1,0-1 0,18-14 0,-5 1 5,0-1 0,28-35 0,-28 27 62,-1-1 0,32-57 0,-67 110-2,1 1 1,2 0-1,0 1 1,1 0-1,-8 52 1,15-72-33,0 0 1,1 1-1,0-1 1,0 1-1,1-1 1,0 1 0,0-1-1,3 10 1,-4-13-9,1 0 1,0 0 0,0 0-1,0-1 1,0 1 0,0 0-1,0-1 1,0 1 0,0-1-1,1 1 1,-1-1 0,1 1-1,-1-1 1,1 0 0,0 0-1,-1 0 1,1 0 0,0 0-1,0 0 1,0-1 0,-1 1-1,1 0 1,0-1 0,0 0-1,0 1 1,0-1-1,2 0 1,2 0 18,-1-1 0,0 0 0,0 0-1,0 0 1,0 0 0,0-1 0,0 0-1,-1 0 1,1 0 0,0-1 0,-1 1 0,6-5-1,8-7 114,23-23 0,-30 27-90,2-4 44,0-1 0,18-26 0,-20 24-38,28-30 0,-39 47-66,0 0 0,0 0 0,0 0 1,1-1-1,-1 1 0,0 0 0,0 0 0,0 0 1,0 0-1,0-1 0,1 1 0,-1 0 1,0 0-1,0 0 0,0 0 0,0 0 0,1 0 1,-1 0-1,0 0 0,0 0 0,0-1 0,1 1 1,-1 0-1,0 0 0,0 0 0,0 0 1,1 0-1,-1 0 0,0 0 0,0 0 0,0 0 1,1 1-1,-1-1 0,0 0 0,0 0 0,0 0 1,1 0-1,-1 0 0,0 0 0,0 0 1,0 0-1,1 1 0,1 10 6,-3 23-3,0-28-5,1-3 6,0 1 0,-1 0 0,1-1 0,1 1 0,-1 0 0,0-1 1,1 1-1,0 0 0,0-1 0,0 1 0,2 4 0,-3-8 1,1 1 0,-1 0 0,1-1-1,0 1 1,-1 0 0,1-1 0,0 1-1,-1-1 1,1 1 0,0-1 0,0 1 0,-1-1-1,1 0 1,0 1 0,0-1 0,0 0 0,-1 1-1,1-1 1,2 0 0,-1 0 4,1 0 0,-1 0 0,0-1 0,1 1 0,-1-1 0,0 1 0,1-1 0,-1 0 0,0 0 0,3-2 0,21-12 128,40-32 1,10-6 9,-66 47-144,0 1 0,1 0 1,-1 0-1,1 1 0,19-5 0,-29 9-7,0 0 0,0-1-1,0 1 1,0 0 0,0 0-1,1 0 1,-1 0-1,0 0 1,0 0 0,0 0-1,0 0 1,1 0 0,-1 1-1,0-1 1,0 0 0,0 1-1,0-1 1,0 1 0,0-1-1,0 1 1,0-1 0,0 1-1,0 0 1,0 0 0,0-1-1,0 1 1,0 1 0,0 0 9,0 0 1,0 1 0,0-1-1,-1 0 1,1 0 0,-1 0 0,1 1-1,-1-1 1,0 0 0,0 1 0,0-1-1,0 0 1,-1 3 0,1 1-114,-2 1 1,1-1 0,-1 1-1,0-1 1,0 0 0,0 0-1,-1 0 1,0 0 0,-5 6-1,8-11 75,0-1 0,-1 0-1,1 1 1,0-1-1,0 0 1,-1 0 0,1 0-1,0 1 1,-1-1-1,1 0 1,0 0 0,0 0-1,-1 0 1,1 0 0,0 0-1,-1 1 1,1-1-1,0 0 1,-1 0 0,1 0-1,0 0 1,-1 0-1,1 0 1,0 0 0,-1 0-1,1 0 1,0-1 0,-1 1-1,1 0 1,0 0-1,-1 0 1,1 0 0,0 0-1,0 0 1,-1-1-1,1 1 1,0 0 0,-1 0-1,-8-12-294,8 11 259,-7-13-431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3.228"/>
    </inkml:context>
    <inkml:brush xml:id="br0">
      <inkml:brushProperty name="width" value="0.05" units="cm"/>
      <inkml:brushProperty name="height" value="0.05" units="cm"/>
    </inkml:brush>
  </inkml:definitions>
  <inkml:trace contextRef="#ctx0" brushRef="#br0">0 0 11210,'10'13'713,"6"5"-1298,1-1 601,9-1 216,1-1-264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3.619"/>
    </inkml:context>
    <inkml:brush xml:id="br0">
      <inkml:brushProperty name="width" value="0.05" units="cm"/>
      <inkml:brushProperty name="height" value="0.05" units="cm"/>
    </inkml:brush>
  </inkml:definitions>
  <inkml:trace contextRef="#ctx0" brushRef="#br0">106 257 15579,'7'-2'523,"0"-1"-1,0 0 1,0-1-1,0 0 0,0 0 1,-1 0-1,11-9 1,-14 11-266,0 0 0,-1-1 0,1 1 0,-1-1 0,1 1 0,-1-1 0,0 0 1,0 0-1,0 0 0,0 0 0,-1 0 0,1 0 0,-1-1 0,0 1 0,0 0 1,0-1-1,0 1 0,0-7 0,-1 9-212,0 1 0,0-1 1,0 0-1,0 1 0,-1-1 0,1 0 0,0 0 1,0 1-1,-1-1 0,1 0 0,0 1 1,-1-1-1,1 1 0,0-1 0,-1 0 0,1 1 1,-1-1-1,1 1 0,-1-1 0,1 1 0,-1-1 1,0 1-1,1 0 0,-1-1 0,0 1 1,1 0-1,-2-1 0,0 1 5,0-1 1,0 1-1,0 0 0,0 0 1,0 0-1,0 0 0,0 1 1,0-1-1,0 1 0,-2 0 0,-5 2 35,1 0 0,-1 1 0,-10 7 0,6-3-60,0 1 1,1 1-1,0 0 0,-12 12 1,18-15-26,0-1 0,1 1 1,0-1-1,0 2 0,1-1 0,0 0 1,0 1-1,0 0 0,-2 10 0,6-18 0,-1 1 0,1 0 1,0 0-1,0 0 0,0 0 0,0 0 0,0 0 0,0 0 0,0 0 0,0-1 0,0 1 0,0 0 0,0 0 0,0 0 0,1 0 0,-1 0 0,0 0 0,1-1 0,-1 1 0,0 0 0,1 0 0,-1 0 0,1-1 0,-1 1 0,2 1 0,-1-2 1,1 1-1,-1 0 0,1 0 0,-1 0 1,1-1-1,0 1 0,-1-1 0,1 1 0,-1-1 1,1 0-1,0 0 0,3 1 0,6-2-1,1 0 0,0 0-1,15-5 1,-18 4-4,69-15-10,-34 6-58,1 2 0,0 1 0,51 0 0,-90 8 53,-1 0 0,1 0 0,-1 1 0,1-1 0,-1 1 0,0 1 0,1-1-1,8 4 1,-12-4 11,0 1 0,-1-1 0,1 0-1,0 1 1,0-1 0,-1 1 0,1-1-1,0 1 1,-1 0 0,0 0 0,1 0-1,-1 0 1,0 0 0,0 0 0,0 0-1,0 0 1,-1 0 0,1 0 0,-1 0-1,1 1 1,-1-1 0,1 5 0,-2-7 27,1 0 0,0 1 0,0-1 0,0 1 0,0-1 1,0 0-1,0 1 0,0-1 0,0 1 0,0-1 0,0 0 0,0 1 1,0-1-1,0 1 0,0-1 0,0 0 0,0 1 0,0-1 1,1 1-1,-1-1 0,0 0 0,0 1 0,0-1 0,1 0 0,-1 1 1,0-1-1,0 0 0,1 0 0,-1 1 0,0-1 0,1 0 1,-1 0-1,0 1 0,1-1 0,7-13 479,5-29 134,-9 16-461,-1 0 1,-1 0-1,-2-28 0,5-46-529,-5 98 290,0 1-1,0-1 0,0 1 0,1 0 1,-1-1-1,0 1 0,1 0 0,-1-1 0,1 1 1,0 0-1,0-1 0,-1 1 0,1 0 1,0 0-1,0 0 0,0 0 0,0 0 1,0 0-1,0 0 0,0 0 0,2-1 1,0 1-189,1 0 0,-1 0 1,1 0-1,-1 0 1,1 0-1,5 1 1,19-6-312,2-8-239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4.161"/>
    </inkml:context>
    <inkml:brush xml:id="br0">
      <inkml:brushProperty name="width" value="0.05" units="cm"/>
      <inkml:brushProperty name="height" value="0.05" units="cm"/>
    </inkml:brush>
  </inkml:definitions>
  <inkml:trace contextRef="#ctx0" brushRef="#br0">1 228 14035,'4'13'675,"0"1"0,-1-1 0,-1 1 0,0 0 0,0 0 0,-2 22 0,4 23 588,0-25-915,1-1 1,2 1-1,2-1 0,18 47 1,-25-75-293,0-1 0,0 1 0,0-1 0,1 1 1,0-1-1,0 0 0,0 0 0,0-1 0,0 1 1,1-1-1,0 1 0,0-1 0,0 0 0,0 0 1,6 2-1,-7-3-15,1-1-1,-1-1 1,0 1 0,1 0 0,-1-1 0,0 0 0,1 0-1,-1 0 1,1 0 0,-1 0 0,0-1 0,1 0 0,-1 1-1,0-1 1,0 0 0,1-1 0,-1 1 0,0 0 0,0-1-1,0 0 1,-1 0 0,1 0 0,5-4 0,4-5 75,-1-1 0,1 0 0,-2-1 1,0 0-1,0-1 0,-2 0 0,1 0 1,11-30-1,0-8 63,17-70 0,-37 119-182,4-10-20,0 0 0,-1 0 0,-1-1-1,0 1 1,-1-1 0,-1-14 0,-3 22-98,-1 13 28,-3 17-19,3 0 69,1 0-1,1 0 0,1 31 1,1-45 45,1 0 1,0 0 0,1 0-1,0 0 1,0-1 0,1 1-1,0 0 1,1-1 0,0 0-1,9 15 1,-12-22 18,1 1 1,0-1-1,0 1 1,0-1-1,0 0 1,1 0-1,-1 1 1,0-2-1,1 1 1,0 0-1,-1-1 1,1 1-1,0-1 1,0 1-1,0-1 1,0 0-1,0-1 1,5 2-1,-4-2 14,0 0 0,0 0 0,0-1 0,0 0 1,0 1-1,0-1 0,0-1 0,0 1 0,0 0 0,-1-1 0,1 0 0,5-3 0,4-4 94,-1-1-1,0-1 1,0 1-1,-1-2 1,-1 0 0,11-15-1,-5 6-186,-1-2-1,-2 0 1,0 0-1,-1-2 1,-2 1-1,0-1 1,-2-1-1,0 0 1,-2 0 0,-1 0-1,-1-1 1,0-29-1,-4 49-186,0-1 0,-1 1 0,0 0 0,-2-11 0,2 16 194,1 1-1,-1-1 1,1 0-1,-1 0 1,0 0-1,0 1 1,0-1-1,0 0 1,0 1-1,0-1 1,-1 1-1,1-1 1,0 1-1,-1 0 0,1 0 1,-1-1-1,0 1 1,1 0-1,-4-1 1,-16-2-769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7:01.602"/>
    </inkml:context>
    <inkml:brush xml:id="br0">
      <inkml:brushProperty name="width" value="0.05" units="cm"/>
      <inkml:brushProperty name="height" value="0.05" units="cm"/>
    </inkml:brush>
  </inkml:definitions>
  <inkml:trace contextRef="#ctx0" brushRef="#br0">1 164 11194,'0'0'22,"0"1"0,-1-1 0,1 1 0,0-1 0,0 1 0,0-1 0,0 1 0,0-1 0,0 1 0,0-1 0,0 1 0,0-1-1,0 1 1,0-1 0,1 1 0,-1-1 0,0 1 0,0-1 0,0 0 0,1 1 0,-1-1 0,0 1 0,0-1 0,1 1 0,-1-1 0,0 0 0,1 1-1,0-1 1,16 7 124,27-3-309,-39-4 195,47-2-26,-1-1 0,60-13 1,-32 4 45,38 0 29,129 3 1,119 21 144,197-4 332,1-24-316,45-1-210,897-35 66,4-16-74,-128 87 225,-308 0-71,-828-19-169,299 4 255,-2 25 163,-419-19-388,94 10-129,-174-14 86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9.122"/>
    </inkml:context>
    <inkml:brush xml:id="br0">
      <inkml:brushProperty name="width" value="0.05" units="cm"/>
      <inkml:brushProperty name="height" value="0.05" units="cm"/>
    </inkml:brush>
  </inkml:definitions>
  <inkml:trace contextRef="#ctx0" brushRef="#br0">148 275 16267,'0'-5'340,"0"0"0,-1 0 0,0 0 0,0 0 0,0 0 0,0 0-1,-1 0 1,0 0 0,-4-8 0,5 12-273,1 0-1,-1 0 1,0 0 0,0 0-1,0 0 1,0 0 0,1 0 0,-1 0-1,-1 0 1,1 0 0,0 0-1,0 1 1,0-1 0,0 0-1,0 1 1,-1-1 0,1 1 0,0-1-1,-1 1 1,1 0 0,0-1-1,-1 1 1,1 0 0,0 0 0,-1 0-1,1 0 1,0 0 0,-1 0-1,1 1 1,0-1 0,-1 0-1,1 1 1,0-1 0,0 1 0,-1-1-1,1 1 1,0 0 0,0-1-1,0 1 1,0 0 0,-2 1-1,-3 3 17,0 1 0,0 0 0,1 0 1,0 0-1,0 1 0,0 0 0,0 0 0,1 0 0,1 0 0,-6 13 0,4-6-43,1-1 1,0 1 0,1 0 0,0 0-1,-1 18 1,4-29-26,0-1 1,0 0-1,0 1 1,0-1-1,0 0 0,1 0 1,-1 1-1,1-1 1,-1 0-1,1 0 0,1 3 1,-1-5-7,-1 1 0,1 0 0,-1-1 0,1 1 0,0-1-1,-1 1 1,1-1 0,0 1 0,0-1 0,0 1 0,-1-1 0,1 0 0,0 1 0,0-1 0,0 0 0,0 0 0,-1 0 0,1 1 0,0-1 0,0 0 0,0 0 0,0 0 0,0 0 0,0-1 0,-1 1 0,1 0 0,0 0 0,0 0 0,0-1 0,0 1 0,-1-1 0,1 1 0,1-1-1,8-4 51,0-1-1,0 0 0,0-1 1,-1 0-1,1 0 0,-2-1 0,1 0 1,-1 0-1,12-17 0,2-6 242,31-56-1,-45 73-225,39-79 286,-42 82-304,-1 0 0,0 0 0,-1 0 0,0-1 0,0 1 0,0-19 0,-5 14 23,2 16-78,0 0 0,0 0 0,-1 0-1,1-1 1,0 1 0,0 0 0,0 0 0,0 0 0,0 0-1,-1 0 1,1-1 0,0 1 0,0 0 0,0 0 0,0 0-1,-1 0 1,1 0 0,0 0 0,0 0 0,0 0 0,-1 0-1,1 0 1,0 0 0,0 0 0,0 0 0,-1 0 0,1 0-1,0 0 1,0 0 0,0 0 0,-1 0 0,1 0 0,0 0-1,0 0 1,0 0 0,-1 0 0,-1 2-3,0-1 0,0 1 0,1 0 0,-1-1 0,1 1 0,-1 0 0,1 0 0,-1 0 0,1 0 0,-2 4 0,-12 26-21,2 1 0,1 0 0,1 1 0,2 0 0,2 1 0,-4 37 1,10-63 17,1 0 0,0 0 0,0 0 0,1 0 0,0 0 0,1-1 1,0 1-1,5 15 0,-6-22 2,0 1 0,1 0 0,-1-1-1,1 0 1,-1 1 0,1-1 0,0 0 0,0 0 0,0 1 0,0-2 0,0 1 0,0 0-1,1 0 1,-1-1 0,1 1 0,-1-1 0,1 0 0,-1 1 0,1-1 0,0-1 0,0 1 0,-1 0-1,1-1 1,0 1 0,0-1 0,0 0 0,0 0 0,0 0 0,-1 0 0,6-1 0,0-1 4,1-1 0,-1 1 1,-1-1-1,1 0 0,0-1 1,-1 0-1,1 0 0,-1-1 1,0 0-1,-1 0 0,1 0 1,-1-1-1,0 0 0,-1 0 1,1-1-1,-1 0 0,-1 0 1,6-8-1,-2 1 13,-1 0-1,0 0 1,-1-1 0,-1 0-1,0 0 1,-1 0-1,-1-1 1,3-26 0,-8 24-10,2 18-4,0 0 0,0 0 0,-1 0 0,1-1 0,0 1 0,0 0 0,0 0 0,0 0 0,-1 0 0,1 0 0,0 0 0,0 0-1,0 0 1,-1 0 0,1 0 0,0 0 0,0 0 0,-1 0 0,1 0 0,0 0 0,0 0 0,0 0 0,-1 0 0,1 0 0,0 0 0,0 0 0,0 0 0,-1 0 0,1 0 0,0 0-1,0 0 1,0 1 0,-1-1 0,1 0 0,0 0 0,0 0 0,0 0 0,-1 1 0,-1 1-3,0 0-1,0 1 1,0 0-1,0-1 1,0 1-1,0 0 1,-1 5-1,-5 12 2,1 0-1,2 1 1,0-1-1,1 1 1,1 0-1,-1 27 1,4-47 4,0 1 0,0 0 0,0 0 1,0-1-1,0 1 0,1 0 0,-1-1 0,0 1 0,1 0 0,-1-1 1,1 1-1,0 0 0,0-1 0,-1 1 0,1-1 0,0 1 0,0-1 1,0 0-1,1 1 0,-1-1 0,0 0 0,0 0 0,3 2 1,-3-3-1,1 1 0,0-1 1,0 1-1,0-1 0,0 1 1,0-1-1,0 0 0,0 0 1,0 0-1,0 0 1,0-1-1,0 1 0,0 0 1,0-1-1,0 1 0,0-1 1,-1 0-1,1 0 1,0 0-1,3-2 0,5-3 3,-1-1-1,1 0 0,-1-1 0,12-13 1,-11 11-23,0 0 0,18-13 0,-27 23 16,-1 0-1,1-1 1,-1 1-1,1 0 0,-1 0 1,1 0-1,0 0 1,-1 0-1,1-1 1,-1 1-1,1 0 1,0 0-1,-1 0 0,1 1 1,-1-1-1,1 0 1,0 0-1,-1 0 1,1 0-1,-1 0 1,1 1-1,-1-1 0,1 0 1,-1 1-1,1-1 1,-1 0-1,1 1 1,-1-1-1,1 0 1,-1 1-1,1-1 0,-1 1 1,0-1-1,1 1 1,-1-1-1,0 1 1,1-1-1,-1 1 1,0-1-1,0 2 0,13 31-55,-7-17 19,-5-13 39,1 0 0,-1 0 0,1 0 1,0 0-1,0 0 0,0 0 1,1-1-1,-1 1 0,1-1 1,-1 1-1,1-1 0,0 0 1,0 0-1,0 0 0,0-1 1,0 1-1,0-1 0,1 1 1,-1-1-1,0 0 0,1 0 1,-1-1-1,1 1 0,-1-1 0,1 1 1,-1-1-1,1 0 0,-1-1 1,1 1-1,-1-1 0,1 1 1,-1-1-1,0 0 0,1 0 1,-1 0-1,0-1 0,0 1 1,1-1-1,-1 0 0,-1 0 1,5-3-1,-3 2 45,1-2 0,0 1 0,-1 0 0,0-1 0,0 0 0,0 0 0,-1 0 0,0-1 0,0 1 0,0-1 0,-1 1 0,1-1 0,-1 0 0,-1 0 0,1 0 0,-1 0 0,1-13 0,-2 11-4,1-1 0,-2 0-1,1 0 1,-1 1-1,-1-1 1,1 0-1,-2 1 1,1-1-1,-1 1 1,0 0-1,-1 0 1,-5-9-1,11 19-413,0 0 0,1 0 0,-1 0 0,1-1-1,-1 1 1,1 0 0,-1-1 0,1 0 0,0 1-1,0-1 1,5 1 0,0 0 56,0 0 0,1 0 0,-1-1 0,16 0 0,19-4-584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4.736"/>
    </inkml:context>
    <inkml:brush xml:id="br0">
      <inkml:brushProperty name="width" value="0.05" units="cm"/>
      <inkml:brushProperty name="height" value="0.05" units="cm"/>
    </inkml:brush>
  </inkml:definitions>
  <inkml:trace contextRef="#ctx0" brushRef="#br0">30 1 14539,'-7'20'1128,"1"0"0,1 0-1,1 0 1,0 1 0,2 0 0,0 0-1,2 29 1,0-44-975,1 0 1,-1 0-1,1 0 1,0 0-1,1 0 0,2 6 1,-4-10-142,1-1 1,-1 0-1,1 0 1,-1 0-1,1 0 1,0 0-1,-1 0 1,1 0-1,0 0 1,0 0-1,0 0 1,-1 0-1,1 0 1,0 0-1,0-1 1,0 1-1,0 0 1,1-1-1,-1 1 1,0-1-1,0 1 1,0-1-1,0 0 1,1 1-1,-1-1 0,0 0 1,0 0-1,1 0 1,-1 0-1,0 0 1,0 0-1,0 0 1,1 0-1,-1 0 1,0-1-1,0 1 1,2-1-1,2-2-16,1 1-1,0-1 1,-1-1-1,0 1 1,0-1-1,0 0 0,0 0 1,-1 0-1,5-6 1,36-48-86,-32 41 72,2-6-10,-10 15 14,0 0 1,0 1 0,1 0 0,0 0-1,13-11 1,-19 17 13,0 1 1,0 0-1,0 0 0,0 0 0,0 0 1,0 0-1,1 0 0,-1 0 1,0 0-1,0 0 0,0 0 0,0 0 1,0 0-1,1 0 0,-1 0 1,0 0-1,0 0 0,0 0 0,0 0 1,0 0-1,0 0 0,1 0 1,-1 0-1,0 0 0,0 0 0,0 0 1,0 0-1,0 0 0,0 0 1,1 0-1,-1 0 0,0 0 0,0 1 1,0-1-1,0 0 0,0 0 1,0 0-1,0 0 0,0 0 0,0 0 1,1 0-1,-1 1 0,0-1 1,0 0-1,0 0 0,0 0 0,2 11 24,-2 15 28,0-24-46,-1 7 22,1 0 0,0-1 0,1 1 1,0 0-1,0-1 0,3 11 1,-3-17-21,0 0 1,0 0-1,-1-1 1,1 1 0,0 0-1,0-1 1,0 1 0,1-1-1,-1 1 1,0-1 0,1 1-1,-1-1 1,1 0-1,-1 0 1,1 0 0,-1 0-1,1 0 1,0 0 0,-1 0-1,1 0 1,0-1 0,0 1-1,0-1 1,0 1-1,0-1 1,0 0 0,-1 0-1,1 0 1,0 0 0,0 0-1,0 0 1,0 0 0,0-1-1,2 0 1,9-2 6,0-2 1,-1 1 0,1-2-1,-1 1 1,-1-2 0,1 1-1,-1-2 1,14-11-1,-12 9-77,1 0-1,0 1 0,0 1 0,26-11 0,-39 19 57,0-1 0,0 1 0,0 0-1,1-1 1,-1 1 0,0 0 0,0 0 0,1 0-1,-1 0 1,0 0 0,1 0 0,-1 0-1,0 0 1,0 1 0,1-1 0,-1 0 0,0 1-1,0-1 1,0 1 0,0-1 0,1 1-1,-1 0 1,0-1 0,0 1 0,0 0-1,0 0 1,-1 0 0,1 0 0,0 0 0,1 1-1,1 3-102,0 0 0,-1 0 0,0 1 0,0-1 0,2 8 0,-1-4-637,-3-9 730,1 0 1,-1 0 0,0 0-1,0 0 1,1 0 0,-1 0-1,0 0 1,0 0 0,0-1-1,1 1 1,-1 0 0,0 0-1,0 0 1,0 0 0,0 0-1,1-1 1,-1 1 0,0 0-1,0 0 1,0 0 0,0 0-1,0-1 1,0 1 0,1 0-1,-1 0 1,0 0 0,0-1-1,0 1 1,0 0 0,0 0-1,0 0 1,0-1 0,0 1-1,0-11-325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5.124"/>
    </inkml:context>
    <inkml:brush xml:id="br0">
      <inkml:brushProperty name="width" value="0.05" units="cm"/>
      <inkml:brushProperty name="height" value="0.05" units="cm"/>
    </inkml:brush>
  </inkml:definitions>
  <inkml:trace contextRef="#ctx0" brushRef="#br0">0 0 13235,'12'7'1024,"0"3"-1056,4 3-56,4 3 1584</inkml:trace>
  <inkml:trace contextRef="#ctx0" brushRef="#br0" timeOffset="1">389 234 16988,'15'-7'2144,"5"1"-1208,3-1-424,5-5 2065,3 1-1977,3-5-336,2 6-136,7-2-304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5.637"/>
    </inkml:context>
    <inkml:brush xml:id="br0">
      <inkml:brushProperty name="width" value="0.05" units="cm"/>
      <inkml:brushProperty name="height" value="0.05" units="cm"/>
    </inkml:brush>
  </inkml:definitions>
  <inkml:trace contextRef="#ctx0" brushRef="#br0">12 83 17212,'0'16'1049,"0"-1"0,-4 26 0,1 1 205,1-8-753,0 123 1149,3-139-1539,1 1 0,1-1 0,0 1-1,2-1 1,0 0 0,10 23 0,-13-37-83,0 0-1,0 0 1,0 0-1,1 0 1,0-1 0,-1 1-1,1-1 1,0 0 0,1 1-1,6 4 1,-9-7-9,1-1-1,-1 1 1,1 0 0,-1-1-1,1 1 1,0 0 0,-1-1-1,1 0 1,0 1 0,-1-1-1,1 0 1,0 0 0,-1 0-1,1 0 1,0 0 0,-1-1-1,1 1 1,0 0 0,-1-1-1,1 1 1,0-1 0,-1 1-1,1-1 1,-1 0 0,1 0-1,-1 0 1,1 0 0,-1 0-1,0 0 1,0 0 0,2-2-1,6-6 74,-1-1-1,-1 0 0,1 0 0,-2-1 0,1 0 0,-1 0 1,5-16-1,26-85 234,-35 103-315,11-34 39,-3 0-1,8-67 1,-18 91-105,-4 27-37,-3 30 2,0 94-65,7-116 154,1 0 0,1 0 0,0-1 0,1 1 0,0-1 0,8 19 0,-10-32 16,-1 0 1,1 0 0,0-1 0,0 1-1,-1 0 1,1-1 0,0 1 0,1 0-1,-1-1 1,0 1 0,0-1-1,1 0 1,-1 1 0,1-1 0,-1 0-1,1 0 1,-1 0 0,1 0 0,0 0-1,0 0 1,-1-1 0,1 1 0,0 0-1,0-1 1,0 0 0,0 1 0,1-1-1,0 0 23,1-1-1,-1 0 1,0 1-1,-1-1 1,1 0-1,0-1 1,0 1-1,0 0 1,-1-1 0,1 0-1,0 1 1,-1-1-1,0 0 1,1 0-1,-1-1 1,3-3-1,6-9 75,0 0-1,-1-1 1,-1 0-1,0 0 1,-2-1-1,0 0 1,0 0-1,7-35 1,-8 20-580,-1 1 1,-2-1-1,-1 0 0,-2-42 1,-5 36-772,5 36 1163,-1 0-1,1 0 0,-1 0 0,1 1 0,-1-1 0,0 0 0,0 1 0,0-1 1,0 0-1,0 1 0,0-1 0,0 1 0,0 0 0,-1-1 0,1 1 1,-3-2-1,-5 0-865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6.106"/>
    </inkml:context>
    <inkml:brush xml:id="br0">
      <inkml:brushProperty name="width" value="0.05" units="cm"/>
      <inkml:brushProperty name="height" value="0.05" units="cm"/>
    </inkml:brush>
  </inkml:definitions>
  <inkml:trace contextRef="#ctx0" brushRef="#br0">16 10 19284,'0'2'209,"0"0"0,0-1 0,0 1 0,0-1 0,0 1 0,-1-1 0,1 1 0,-1-1 1,1 1-1,-1-1 0,0 2 0,0-1 37,-2 8 67,1-1 0,0 1 0,1-1 0,-1 1-1,2-1 1,-1 1 0,2 0 0,-1-1 0,1 1 0,4 15-1,-5-22-286,1 0 0,0 0 0,0-1 0,0 1 0,0 0 0,0 0 0,1 0 0,-1-1 0,1 1 0,0-1 0,0 1 0,0-1 0,0 0 0,0 1 0,0-1 0,1 0 0,-1-1 0,1 1 0,-1 0 0,1-1 0,0 1 0,0-1 0,-1 0 0,1 0 0,0 0 0,0 0 0,0-1 0,0 1 0,0-1 0,1 1 0,-1-1 0,0 0 0,0-1 0,0 1 0,0 0 0,3-2 0,2 0-32,0 0 1,-1-1 0,1 0 0,-1 0 0,0-1 0,0 0-1,0 0 1,0-1 0,-1 0 0,0 0 0,0-1-1,0 1 1,9-13 0,-2 0-73,0 0 0,-1-1 0,16-35 1,-19 32-4,-6 13 1,-2 26 126,-1-11-26,0 1 0,1-1 0,-1 0 1,1 0-1,1 0 0,-1 0 0,1 0 0,0-1 0,0 1 1,0 0-1,1-1 0,3 6 0,-3-8-8,0 1 0,0-1 1,0 0-1,0 0 0,1 0 0,-1-1 0,1 1 0,0-1 1,-1 1-1,1-1 0,0-1 0,0 1 0,0 0 1,1-1-1,-1 0 0,0 0 0,9 1 0,-1-2-28,-1 0 0,1 0 0,0-1 0,-1 0 0,1-1-1,-1-1 1,17-5 0,2-3-259,43-21-1,-71 31 225,-1 0 0,1 1 0,0-1-1,-1 0 1,1 0 0,-1-1 0,1 1 0,-1 0-1,1 0 1,-1-1 0,0 1 0,0-1 0,2-2-1,-3 3 43,0 1 0,0-1-1,0 0 1,0 0 0,0 0-1,0 0 1,0 0 0,0 0-1,0 0 1,0 1-1,0-1 1,-1 0 0,1 0-1,0 0 1,-1 1 0,1-1-1,-1 0 1,1 0 0,-1 1-1,1-1 1,-1 0-1,1 0 1,-1 1 0,0-1-1,1 1 1,-1-1 0,0 1-1,-1-1 1,-12-10-84,-8-6-61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6.464"/>
    </inkml:context>
    <inkml:brush xml:id="br0">
      <inkml:brushProperty name="width" value="0.05" units="cm"/>
      <inkml:brushProperty name="height" value="0.05" units="cm"/>
    </inkml:brush>
  </inkml:definitions>
  <inkml:trace contextRef="#ctx0" brushRef="#br0">1 7 17156,'8'-5'1248,"8"3"-1056,3 2-232,6 6 104,7 4 208,5 1-328,-1 2-96</inkml:trace>
  <inkml:trace contextRef="#ctx0" brushRef="#br0" timeOffset="1">408 232 20492,'-2'7'2353,"5"-9"-1345,1-7-456,4-2 1369,-1-4-465,4 1-824,2 1-416,0-4-3281,3 1 2833,-3 3-432,0 0-216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7.181"/>
    </inkml:context>
    <inkml:brush xml:id="br0">
      <inkml:brushProperty name="width" value="0.05" units="cm"/>
      <inkml:brushProperty name="height" value="0.05" units="cm"/>
    </inkml:brush>
  </inkml:definitions>
  <inkml:trace contextRef="#ctx0" brushRef="#br0">233 49 18764,'1'-3'200,"-1"0"0,0 0 0,0 0 0,0 0 0,0 1 0,-1-1 0,1 0 0,-1 0 0,0 0 0,1 1 0,-3-5 0,2 6-150,0 0 0,0 0 0,0 0 0,1 1 0,-1-1 0,0 0 0,-1 1 1,1-1-1,0 0 0,0 1 0,0-1 0,0 1 0,0 0 0,0-1 1,-1 1-1,1 0 0,0 0 0,0 0 0,-1-1 0,1 1 0,0 1 0,0-1 1,-1 0-1,1 0 0,0 0 0,0 1 0,0-1 0,0 0 0,-3 2 1,-4 1 75,-1 1 1,1 0-1,-1 0 1,1 1-1,0 0 1,1 1-1,-1-1 1,-11 14 0,3-3-128,2 0 1,-22 31-1,31-39-9,-1 1 0,1 0 0,1 0 0,-1 0 0,2 1-1,-1-1 1,1 1 0,-3 16 0,6-21-3,-1-1-1,1 0 1,0 1 0,0-1-1,1 0 1,-1 0 0,1 1 0,0-1-1,0 0 1,1 0 0,-1 0-1,1 0 1,0 0 0,0 0-1,0 0 1,0-1 0,1 1-1,-1-1 1,1 1 0,0-1-1,0 0 1,5 4 0,5 2-56,1-1 1,0 0 0,1 0-1,0-1 1,31 9 0,-30-11 25,0 1 1,-1 0-1,1 1 0,-1 1 1,15 10-1,-29-18 51,-1 1 0,1-1 0,-1 1 0,1-1 0,0 1 0,-1-1 0,1 1 0,-1-1 0,1 1 0,-1 0 0,1-1 0,-1 1 0,0 0 0,1 0 0,-1-1 0,0 1-1,1 0 1,-1 0 0,0-1 0,0 1 0,0 0 0,0 0 0,0-1 0,0 1 0,0 0 0,0 0 0,0 0 0,0-1 0,0 1 0,0 0 0,-1 0 0,1-1 0,0 1 0,-1 0 0,1 0 0,0-1 0,-1 1 0,1 0 0,-1-1 0,1 1 0,-1-1-1,1 1 1,-1 0 0,0-1 0,1 1 0,-1-1 0,0 0 0,1 1 0,-1-1 0,-1 1 0,-3 2 103,-1 1 0,1-1 0,-1-1 1,-10 4-1,0 0 149,0-1 0,0-1 0,-1-1 1,1 0-1,-1-1 0,-30-1 0,46-1-276,-1 0-1,0 0 0,1-1 0,-1 1 1,0 0-1,1-1 0,-1 1 0,1-1 1,-1 0-1,0 0 0,1 1 0,0-1 0,-1 0 1,1 0-1,-3-2 0,4 2-20,-1 0 1,1 0-1,0 0 0,-1 1 0,1-1 0,0 0 1,0 0-1,-1 0 0,1 0 0,0 1 1,0-1-1,0 0 0,0 0 0,0 0 0,0 0 1,0 0-1,0 0 0,1 0 0,-1 1 1,0-1-1,1-1 0,2-4-63,0 1 1,0 0-1,0 0 1,1 0-1,0 0 1,0 1-1,5-5 1,27-25-324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7.603"/>
    </inkml:context>
    <inkml:brush xml:id="br0">
      <inkml:brushProperty name="width" value="0.05" units="cm"/>
      <inkml:brushProperty name="height" value="0.05" units="cm"/>
    </inkml:brush>
  </inkml:definitions>
  <inkml:trace contextRef="#ctx0" brushRef="#br0">5 1 16628,'0'34'2008,"0"5"-1296,-3-1-248,2 5 897,1-1-433,1-3-88,2-15-568,3-1-368,-1-13-712,2-7 744,1-8-200,-4-15-72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8.337"/>
    </inkml:context>
    <inkml:brush xml:id="br0">
      <inkml:brushProperty name="width" value="0.05" units="cm"/>
      <inkml:brushProperty name="height" value="0.05" units="cm"/>
    </inkml:brush>
  </inkml:definitions>
  <inkml:trace contextRef="#ctx0" brushRef="#br0">1 81 15411,'1'-71'3521,"0"62"575,26 350-2673,-15-137-937,-12-195-362,1 0 0,0 0 0,1 1-1,4 12 1,-6-22-114,0 0 1,0 0-1,0 0 1,1 1-1,-1-1 0,0 0 1,0 0-1,0 0 0,0 1 1,0-1-1,0 0 0,0 0 1,0 0-1,1 0 0,-1 1 1,0-1-1,0 0 0,0 0 1,0 0-1,0 0 0,1 0 1,-1 0-1,0 1 0,0-1 1,0 0-1,1 0 1,-1 0-1,0 0 0,0 0 1,0 0-1,1 0 0,-1 0 1,0 0-1,0 0 0,0 0 1,1 0-1,-1 0 0,0 0 1,0 0-1,1 0 0,-1 0 1,0 0-1,6-8 304,-1-9-116,-1-1 1,-1 1-1,-1-1 0,0 1 1,-2-31-1,1 24-60,1-30 16,-2-110-256,2 177 54,1 0-1,1 0 1,0-1-1,0 1 1,1-1-1,1 0 1,12 19-1,-16-28 51,0 0 1,0 0-1,0-1 0,1 1 0,-1-1 0,1 1 0,-1-1 1,1 0-1,0 0 0,0 0 0,0 0 0,0-1 0,5 3 1,-6-4 1,1 1 0,-1-1 1,1 1-1,0-1 1,-1 0-1,1 0 0,0 0 1,-1-1-1,1 1 1,-1-1-1,1 1 1,-1-1-1,1 0 0,-1 0 1,1 0-1,-1 0 1,0 0-1,1-1 0,2-1 1,6-7 12,0 0 0,0 0 0,-1-1 0,0 0 0,-1-1-1,0 0 1,-1-1 0,0 0 0,-1 0 0,-1 0 0,0-1 0,5-20 0,-9 20 1,-2 14-17,0 0 0,-1 0 0,1 0 0,0 0 0,0 0 0,0 0 0,0 0 0,0-1 0,0 1 0,-1 0 0,1 0 0,0 0 1,0 0-1,0 0 0,0 0 0,-1 0 0,1 0 0,0 0 0,0 0 0,0 0 0,0 0 0,0 0 0,-1 0 0,1 0 0,0 0 0,0 1 0,0-1 0,0 0 1,0 0-1,-1 0 0,1 0 0,0 0 0,0 0 0,0 0 0,0 0 0,0 0 0,0 1 0,-1-1 0,1 0 0,0 0 0,0 0 0,-2 2 3,0 1-1,0-1 0,0 1 1,0-1-1,1 1 1,-1 0-1,-1 3 0,0 3 0,0 0-1,1 1 1,0-1-1,1 0 1,-1 19-1,1-24 5,1 0 0,0 0 0,1 0 0,-1 0 0,1 0 0,0 0 0,0 0-1,0 0 1,0 0 0,1 0 0,-1-1 0,1 1 0,0 0 0,0-1 0,0 1-1,4 2 1,-5-4 3,1-1 0,0 0 0,0 0 0,0 0 0,0 0 0,0 0 0,0 0-1,0 0 1,0-1 0,0 1 0,0-1 0,1 0 0,-1 1 0,0-1 0,0 0 0,0 0 0,1 0-1,-1-1 1,0 1 0,0-1 0,0 1 0,0-1 0,1 1 0,-1-1 0,0 0 0,2-1 0,4-2 39,0-1 1,-1 0-1,1 0 1,13-12-1,0-2-18,-1-2-1,0-1 1,-2-1 0,30-47-1,-53 80-392,0 0-1,1 0 0,0 0 1,0 0-1,-3 19 1,7-25 172,-1-1 0,1 1 0,0-1 0,0 1 1,0-1-1,0 1 0,1-1 0,-1 1 0,1-1 1,2 5-1,-3-7 87,1 1-1,0 0 1,0 0 0,0-1 0,1 1 0,-1-1-1,0 1 1,1-1 0,-1 1 0,0-1-1,1 0 1,0 0 0,-1 0 0,1 0 0,0 0-1,0 0 1,-1 0 0,1 0 0,3 0-1,19 3-842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9.475"/>
    </inkml:context>
    <inkml:brush xml:id="br0">
      <inkml:brushProperty name="width" value="0.05" units="cm"/>
      <inkml:brushProperty name="height" value="0.05" units="cm"/>
    </inkml:brush>
  </inkml:definitions>
  <inkml:trace contextRef="#ctx0" brushRef="#br0">63 535 12435,'0'0'108,"0"-1"-1,-1 0 1,1 0 0,0 1 0,-1-1 0,1 0 0,-1 1 0,1-1 0,-1 0 0,1 1-1,-1-1 1,1 1 0,-1-1 0,0 1 0,1-1 0,-1 1 0,0-1 0,1 1-1,-1 0 1,0-1 0,0 1 0,1 0 0,-1 0 0,0-1 0,-1 1 0,1 0 52,0 1 1,0-1 0,-1 0 0,1 1 0,0-1-1,0 1 1,0-1 0,0 1 0,0 0 0,1-1-1,-1 1 1,0 0 0,0 0 0,0 0 0,-1 1-1,-2 4 300,1-1 0,-1 1-1,1 0 1,0 0-1,-3 8 1,5-7-297,-1-1 0,1 0 0,0 1 0,0-1 1,1 1-1,0-1 0,0 1 0,0-1 0,1 1 0,0-1 1,3 10-1,-4-14-137,1 1 1,-1-1-1,1 0 1,0 0-1,0-1 1,0 1-1,0 0 1,0 0-1,1 0 1,-1-1-1,1 1 1,-1 0-1,1-1 1,-1 0-1,1 1 1,0-1-1,0 0 1,-1 0-1,1 0 1,0 0-1,0 0 1,0 0-1,0 0 1,0-1-1,0 1 1,1-1-1,-1 0 1,0 1-1,0-1 1,0 0-1,0 0 1,0 0-1,1-1 1,-1 1-1,0 0 1,0-1-1,0 0 1,3 0-1,1-2-1,0 1 0,-1-1 0,1 0 1,0-1-1,-1 1 0,0-1 0,0 0 0,0-1 0,0 1 0,-1-1 0,1 0 1,-1 0-1,4-7 0,6-10-10,21-45 0,-31 57-41,5-7-24,-3 5-6,0 0 1,-1 0 0,0 0-1,-1-1 1,0 1-1,-1-1 1,3-20 0,-17 76-48,10-35 157,1-1-1,0 1 1,1-1 0,2 11 0,-4-18-36,1 1 1,1 0-1,-1 0 1,0 0-1,0-1 0,0 1 1,0 0-1,0 0 1,1-1-1,-1 1 1,0 0-1,1 0 1,-1-1-1,0 1 0,1 0 1,-1-1-1,1 1 1,-1-1-1,1 1 1,0-1-1,-1 1 1,1-1-1,-1 1 1,1-1-1,0 1 0,0-1 1,-1 0-1,1 1 1,0-1-1,-1 0 1,1 0-1,0 1 1,0-1-1,0 0 1,-1 0-1,1 0 0,0 0 1,0 0-1,-1 0 1,1 0-1,0 0 1,0-1-1,0 1 1,-1 0-1,1 0 1,0-1-1,-1 1 0,1 0 1,0-1-1,0 1 1,-1 0-1,1-1 1,-1 1-1,1-1 1,0 0-1,-1 1 0,1-2 1,5-3 65,-1 0 0,0 0 0,-1-1 0,1 0-1,-1 0 1,0 0 0,-1-1 0,0 1 0,0-1 0,0 0 0,2-10 0,4-14 2,4-40 1,-11 59-107,4-25-152,-3 1 0,0-1 0,-3 1 0,-4-45 0,-6 47-155,10 33 318,0 1-1,-1-1 1,1 1 0,0 0 0,0-1-1,-1 1 1,1-1 0,0 1 0,-1-1 0,1 1-1,0 0 1,-1-1 0,1 1 0,0 0-1,-1-1 1,1 1 0,-1 0 0,1 0 0,-1-1-1,1 1 1,-1 0 0,1 0 0,-1 0-1,0 0 6,0 0 0,1 1 0,-1-1-1,0 1 1,1-1 0,-1 1-1,1-1 1,-1 1 0,0-1 0,1 1-1,-1-1 1,1 1 0,0 0-1,-1-1 1,1 1 0,-1 0 0,1 0-1,0-1 1,0 1 0,-1 0-1,1 1 1,-3 6-12,0 0 0,1 0 0,0 1 0,0-1 0,1 1 0,0 0 0,0-1 0,1 1 0,0 0 0,2 12 0,-2-21 19,0 0 0,0 0-1,0 1 1,0-1 0,0 0 0,0 0 0,0 1-1,0-1 1,0 0 0,0 0 0,0 0-1,0 1 1,0-1 0,0 0 0,0 0 0,1 0-1,-1 1 1,0-1 0,0 0 0,0 0-1,0 0 1,0 1 0,0-1 0,1 0-1,-1 0 1,0 0 0,0 0 0,0 0 0,0 0-1,1 1 1,-1-1 0,0 0 0,0 0-1,0 0 1,1 0 0,-1 0 0,0 0-1,0 0 1,1 0 0,-1 0 0,0 0 0,0 0-1,1 0 1,5-10 168,1-16 127,0-101 809,-14 144-660,6 20-315,1 1 1,2-1 0,1 1 0,16 65 0,52 146 173,-51-188-228,-12-31-51,-4-16 2,1 1 0,7 18-1,-12-34-22,0 1-1,0 0 1,1 0-1,-1 0 1,0-1 0,0 1-1,0 0 1,0 0-1,0 0 1,0 0-1,0-1 1,0 1 0,1 0-1,-1 0 1,0 0-1,0 0 1,0 0-1,0-1 1,0 1 0,1 0-1,-1 0 1,0 0-1,0 0 1,0 0-1,1 0 1,-1 0 0,0 0-1,0 0 1,0 0-1,0 0 1,1 0-1,-1 0 1,0 0 0,0 0-1,0 0 1,1 0-1,-1 0 1,0 0-1,0 0 1,0 0 0,1 0-1,-1 0 1,0 0-1,0 0 1,0 0-1,0 1 1,1-1 0,-1 0-1,0 0 1,0 0-1,0 0 1,0 0-1,0 0 1,1 1 0,-1-1-1,0 0 1,0 0-1,0 1 1,2-20 145,-3-8-51,-1 0 0,-2 1-1,0 0 1,-9-27-1,-37-99-201,42 131 61,60 59-280,-41-31 311,0 0 1,0-1-1,0-1 1,1 0 0,0 0-1,0-1 1,0-1-1,0 0 1,1-1-1,-1 0 1,1-1 0,14 0-1,-19-1 9,1-1 0,-1 0 0,0 0 1,-1-1-1,1 0 0,0 0 0,0-1 0,-1 0 0,1 0 0,-1-1 0,0 0 0,0 0 0,-1-1 1,1 0-1,-1 0 0,0 0 0,0-1 0,-1 0 0,1 0 0,4-8 0,-4 5 2,-1 0 0,0 0-1,-1-1 1,0 1 0,0-1-1,-1 0 1,0 0 0,-1-1-1,2-12 1,-4 22 0,0 1 0,0-1 0,0 1-1,0-1 1,0 1 0,0-1 0,0 1 0,0-1 0,0 0 0,0 1 0,0-1-1,0 1 1,0-1 0,-1 1 0,1-1 0,0 1 0,0-1 0,0 1 0,-1-1-1,1 1 1,-1-2 0,-7 7-7,-6 20-3,7-8 34,1 0 0,1 1 0,1-1 0,1 1 0,0 0 0,1 1 0,1-1-1,1 0 1,3 33 0,-2-46-6,0-1-1,0 1 0,0-1 0,1 0 1,0 0-1,-1 0 0,2 1 1,3 5-1,-5-9-44,-1 0 0,1 0-1,-1-1 1,1 1 0,0 0 0,0 0 0,-1-1-1,1 1 1,0 0 0,0-1 0,0 1 0,0-1 0,-1 1-1,1-1 1,0 0 0,0 1 0,0-1 0,0 0-1,0 1 1,0-1 0,0 0 0,0 0 0,0 0 0,0 0-1,0 0 1,0 0 0,0 0 0,0-1 0,0 1-1,0 0 1,0 0 0,0-1 0,0 1 0,0-1 0,0 1-1,0-1 1,0 1 0,0-1 0,-1 1 0,1-1-1,0 0 1,0 0 0,-1 1 0,2-2 0,2-4-124,1-1 0,-1 0 0,0 0 0,-1 0 0,1 0 1,-1 0-1,-1-1 0,0 0 0,0 1 0,0-1 0,0-9 0,-1 14 87,8-54-528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19.879"/>
    </inkml:context>
    <inkml:brush xml:id="br0">
      <inkml:brushProperty name="width" value="0.05" units="cm"/>
      <inkml:brushProperty name="height" value="0.05" units="cm"/>
    </inkml:brush>
  </inkml:definitions>
  <inkml:trace contextRef="#ctx0" brushRef="#br0">7 0 16844,'-3'9'1344,"1"7"-1008,1-2-160,2 3 504,5 2-624,4 2 544,1-2-472,4-2-120,1-3 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9.509"/>
    </inkml:context>
    <inkml:brush xml:id="br0">
      <inkml:brushProperty name="width" value="0.05" units="cm"/>
      <inkml:brushProperty name="height" value="0.05" units="cm"/>
    </inkml:brush>
  </inkml:definitions>
  <inkml:trace contextRef="#ctx0" brushRef="#br0">172 295 18500,'-15'5'542,"0"2"0,0 0-1,1 1 1,0 0 0,-18 14 0,27-18-410,-1 1 1,1 0 0,0 0-1,0 0 1,0 0 0,0 1 0,1 0-1,0 0 1,1 0 0,-1 0-1,1 0 1,0 1 0,1 0-1,-3 9 1,4-14-118,1-1 0,0 0 0,-1 1 0,1-1-1,0 1 1,0-1 0,0 0 0,0 1 0,0-1 0,0 1 0,0-1-1,1 0 1,-1 1 0,0-1 0,1 0 0,-1 1 0,1-1 0,0 0 0,-1 0-1,1 1 1,1 0 0,-1-1-10,0-1 1,0 1-1,0-1 0,0 0 0,0 1 1,0-1-1,0 0 0,0 1 0,0-1 1,0 0-1,0 0 0,1 0 0,-1 0 0,0 0 1,0 0-1,0 0 0,0-1 0,0 1 1,0 0-1,1-1 0,5-1-12,0-1-1,-1 0 1,1 0 0,-1-1-1,0 0 1,9-7-1,5-8-12,0-1-1,-1-1 1,-2-1-1,0 0 1,20-37-1,-10 10-257,35-91-1,-58 130 184,0-1-1,-1 0 1,0 0-1,2-22 1,-4 33 83,-1-1 1,0 0-1,0 0 1,0 0-1,0 1 1,0-1-1,0 0 1,0 0 0,0 0-1,0 1 1,-1-1-1,1 0 1,0 0-1,-1 0 1,1 1-1,0-1 1,-1 0-1,1 1 1,-1-1-1,1 0 1,-1 1-1,1-1 1,-1 0-1,1 1 1,-1-1-1,0 1 1,1-1-1,-2 0 1,1 1 1,0 0-1,-1 0 1,1 0 0,-1 0 0,1 0-1,0 0 1,-1 0 0,1 0 0,-1 1 0,1-1-1,0 1 1,-1-1 0,1 1 0,-2 0 0,-5 3 21,1 1 0,-1 0 1,1 0-1,-8 8 0,-9 10 345,0 2-1,-32 46 0,47-60-223,1 2 0,1-1 0,0 1 0,0 0 0,2 0 0,0 1 0,0 0 0,-5 27 0,10-38-161,-1 0 1,1 0-1,0-1 0,0 1 0,1 0 0,-1 0 0,0-1 0,1 1 0,0 0 1,-1-1-1,1 1 0,0 0 0,0-1 0,1 1 0,-1-1 0,1 0 0,-1 1 1,1-1-1,0 0 0,-1 0 0,1 0 0,0 0 0,1 0 0,-1-1 1,0 1-1,0 0 0,1-1 0,-1 0 0,1 1 0,-1-1 0,1 0 0,3 0 1,6 3-242,0-1 1,1-1 0,0 0-1,-1-1 1,22 0 0,2-2-303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20.267"/>
    </inkml:context>
    <inkml:brush xml:id="br0">
      <inkml:brushProperty name="width" value="0.05" units="cm"/>
      <inkml:brushProperty name="height" value="0.05" units="cm"/>
    </inkml:brush>
  </inkml:definitions>
  <inkml:trace contextRef="#ctx0" brushRef="#br0">194 14 18476,'-1'-2'168,"0"1"1,-1 0-1,1 0 1,-1 0-1,1 0 1,-1 0-1,1 0 1,-1 0-1,0 0 1,1 1-1,-1-1 1,0 1-1,0-1 1,1 1-1,-1-1 0,0 1 1,0 0-1,0 0 1,0 0-1,1 0 1,-1 0-1,0 1 1,0-1-1,-2 1 1,-1 1 82,-1-1 0,1 1 1,0 0-1,0 0 1,0 0-1,1 1 0,-6 3 1,0 2 15,0 1 1,1 0-1,0 0 0,0 1 1,1 0-1,1 0 1,-9 14-1,12-18-190,1 1-1,0-1 1,0 1-1,0 0 1,1-1-1,0 1 1,0 0-1,0 1 1,1-1-1,0 0 1,1 0-1,0 1 1,0-1-1,1 9 1,-1-14-64,1-1-1,-1 0 1,0 0 0,1 0 0,-1 0-1,1 0 1,-1 0 0,1 0-1,-1 0 1,1 0 0,0 0-1,-1 0 1,1 0 0,0 0 0,0 0-1,0 0 1,0-1 0,0 1-1,0 0 1,0-1 0,0 1-1,1 0 1,1 0 0,-1-1 0,0 1 0,1-1 0,-1 0 0,1 0 0,-1 0 0,1 0 0,-1 0 0,0 0 0,4-1 0,3-2 10,0 1 0,0-2 0,-1 1 1,15-9-1,22-18-107,-2-1 0,70-66 0,-97 82 44,-14 13 27,0 0 0,0 0 0,0 1 0,0-1 0,1 0 1,-1 1-1,1-1 0,-1 1 0,5-1 0,-6 1 11,-1 1-1,0 0 1,0 0 0,1 0-1,-1 0 1,0 0-1,1 0 1,-1 1 0,0-1-1,1 0 1,-1 0-1,0 0 1,1 0 0,-1 0-1,0 0 1,1 0-1,-1 1 1,0-1 0,0 0-1,1 0 1,-1 0-1,0 1 1,0-1 0,1 0-1,-1 0 1,0 1 0,0-1-1,0 0 1,1 1-1,0 18 2,-4 5 46,1-15-17,1 1 1,0-1 0,0 0 0,1 1 0,0-1-1,1 0 1,0 1 0,0-1 0,5 16-1,-6-24-17,1 0-1,0 1 1,0-1-1,0 1 1,-1-1-1,1 0 1,0 0-1,0 1 0,1-1 1,-1 0-1,0 0 1,0 0-1,1 0 1,-1 0-1,0-1 1,1 1-1,-1 0 1,1-1-1,-1 1 1,4 0-1,-2 0 2,-1-1-1,1 0 1,0 0 0,0 0-1,0-1 1,0 1 0,0-1 0,0 0-1,-1 1 1,6-3 0,2-2 12,1-1 0,-1 0 0,0 0 0,13-13-1,-1 0-90,-2-2 0,36-46 0,-37 43-53,-28 78-1406,8-47 1522,-1 0-1,0 0 0,0 0 1,0 0-1,-6 9 0,3-10-245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20.611"/>
    </inkml:context>
    <inkml:brush xml:id="br0">
      <inkml:brushProperty name="width" value="0.05" units="cm"/>
      <inkml:brushProperty name="height" value="0.05" units="cm"/>
    </inkml:brush>
  </inkml:definitions>
  <inkml:trace contextRef="#ctx0" brushRef="#br0">1 1193 17132,'11'-1'330,"1"-1"1,0-1 0,-1 0 0,0 0 0,0-1 0,15-7-1,9-4 33,609-197 3182,-353 123-3092,285-92-96,947-309-289,-1459 468-77,207-66 104,0 21-528,-258 65 140,-17 5 126,-5 2 113,-19 13-101,-10 4-89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52.968"/>
    </inkml:context>
    <inkml:brush xml:id="br0">
      <inkml:brushProperty name="width" value="0.05" units="cm"/>
      <inkml:brushProperty name="height" value="0.05" units="cm"/>
    </inkml:brush>
  </inkml:definitions>
  <inkml:trace contextRef="#ctx0" brushRef="#br0">2700 238 10146,'-140'-28'1024,"-2"3"-736,-16 5-184,-8-3 1353,-3 5-1393,-10 0-8,-18 8-16,0 5 8,-14-7-88,-7 2-144,-8-7-784,1 4 872,-12-7-112,2 1-137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54.339"/>
    </inkml:context>
    <inkml:brush xml:id="br0">
      <inkml:brushProperty name="width" value="0.05" units="cm"/>
      <inkml:brushProperty name="height" value="0.05" units="cm"/>
    </inkml:brush>
  </inkml:definitions>
  <inkml:trace contextRef="#ctx0" brushRef="#br0">16495 605 6761,'-2775'-262'1016,"921"128"2720,-1163 25-2694,1126 193-756,1334-18-459,-752 186 0,1005-171 228,3 14 0,5 13 0,4 13-1,-363 209 1,400-177 3,7 11 0,8 11-1,7 10 1,-348 359-1,375-319-74,11 9-1,11 7 1,10 9-1,-151 288 0,232-353 9,8 5-1,9 3 0,7 3 0,-61 294 0,74-192-13,13 2 0,-6 430 0,48-520-10,8 0 1,50 297-1,-31-372-58,5-1 1,6-2-1,6-1 1,105 219-1,-61-190-376,171 236-1,144 125-691,-193-258 623,-28-32 129,198 258 1,-372-480 406,775 1001 837,-576-772-370,278 248-1,-315-338-340,6-8-1,284 173 1,-253-196-129,308 126 0,249 21-32,25-73 16,6-50 61,62-30-204,1629-2 0,-1393-159 264,-11-102-10,-785 86-43,459-165 0,-462 110-34,-5-11 1,347-219-1,-278 119 23,387-328 0,526-615 126,-903 776-95,377-531-1,-199 100-9,-363 499 15,-14-8 0,140-414 0,-212 462 577,105-556 0,-177 699-310,-7 0-1,-6-2 1,-7 1-1,-6-1 1,-23-154-1,-13 82-23,-10 3-1,-103-294 0,-205-404-355,221 588 15,-211-479-398,-61 28-263,335 662 481,-5 4 0,-5 3 0,-161-169 0,170 208-5,-3 4 0,-3 4 0,-3 3 1,-2 3-1,-155-78 0,148 94 73,-2 4 0,-146-39 0,3 26-94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3:58.808"/>
    </inkml:context>
    <inkml:brush xml:id="br0">
      <inkml:brushProperty name="width" value="0.05" units="cm"/>
      <inkml:brushProperty name="height" value="0.05" units="cm"/>
    </inkml:brush>
  </inkml:definitions>
  <inkml:trace contextRef="#ctx0" brushRef="#br0">22130 68 8674,'-470'-14'2394,"-416"-21"-243,558 17-1986,-457 33-1,528 7-42,-379 22 144,-80-36-194,-15 1-45,-73 33 104,-404 13 447,-970-61-167,275 4-290,1848 2-122,-1690-18 91,4-55 170,192 85-791,1512-9 517,-878 56-103,-1-58 45,173-54-8,327 20-75,-379-21-1412,-192 45 1501,456 56 1482,481-40-1387,1 3 0,-76 25 0,107-29-43,1 2 0,0 0 0,0 1 0,1 0 0,0 1 0,0 1-1,1 1 1,1 0 0,0 1 0,-14 16 0,-9 23 9,1 0 0,-53 110-1,63-110 73,4-12-2,-92 197 458,101-205-458,1 2 0,2 0 1,2 0-1,1 1 1,-4 50-1,10 50-82,18 151 0,-13-241 10,53 427-233,-44-396 116,3 0 1,3-1-1,57 143 1,-67-199 89,0 0 0,1-1 0,1 0 0,1-1 0,16 18 0,-20-26 13,0-1 1,1 0-1,0-1 1,0 0-1,0 0 1,1-1-1,0 0 1,1-1 0,-1 0-1,21 6 1,5-2-35,0-2 0,0-1 0,63 2 0,114-12-139,-102 0 65,480 33-90,439 12 586,-854-46-320,609-13-13,5 28-43,-309 13 26,509 13-11,-203-51-114,-2-21-61,73-3 7,494 13 82,1 73 97,-776-3 0,1081 66 36,-1134-87-47,1385 42-4,251-126 8,-1018-6-19,-1 76 318,-927 4-194,277 15 92,0-25-129,553-82-54,-600 18-83,-380 48 41,-1-3 1,-1-3-1,-1-2 0,111-55 0,-133 53 54,-1-2 0,-1-1-1,-2-1 1,0-2-1,-2-2 1,47-55 0,-45 41 19,-1-2 0,-3-1 1,-1-1-1,38-91 0,-37 57-29,-3-1 0,-3-1 0,-5-2 0,-3 0-1,-4-1 1,2-154 0,-15 161 142,-4 0-1,-3 1 1,-3-1-1,-5 1 0,-2 1 1,-41-110-1,41 144-66,-3 1-1,-1 0 1,-3 2 0,-1 0-1,-2 2 1,-2 1-1,-1 1 1,-2 2-1,-2 1 1,-1 2-1,-1 1 1,-74-49-1,100 74-111,0 1 0,-1 0 0,0 0 0,0 1 0,0 1-1,-1 0 1,-17-4 0,-34 1-38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0.728"/>
    </inkml:context>
    <inkml:brush xml:id="br0">
      <inkml:brushProperty name="width" value="0.05" units="cm"/>
      <inkml:brushProperty name="height" value="0.05" units="cm"/>
    </inkml:brush>
  </inkml:definitions>
  <inkml:trace contextRef="#ctx0" brushRef="#br0">45 432 13459,'-44'37'9513,"52"-38"-6598,5-4-2870,90-55 267,117-90-1,-174 116-297,-1-2 1,-2-1-1,62-71 0,-105 110 18,-9 20-15,9-21-16,-1 1 1,1-1 0,-1 0 0,0 0-1,1-1 1,-1 1 0,0 0-1,1 0 1,-1 0 0,0 0 0,0-1-1,0 1 1,0 0 0,0-1 0,0 1-1,0-1 1,0 1 0,0-1-1,0 1 1,0-1 0,0 0 0,-2 1-1,-6-10 33,5 4-5,2 7-62,2-1 13,1 0 36,-3-1-7,2-2-4,4-4-6,10-6-39,-11 9-2,1 0 0,-1 0 0,0 0-1,0 0 1,0 0 0,-1 0 0,1-1-1,-1 0 1,1 1 0,-1-1 0,2-5-1,-22 6-1922,5 3 1580,-1 2-100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1.336"/>
    </inkml:context>
    <inkml:brush xml:id="br0">
      <inkml:brushProperty name="width" value="0.05" units="cm"/>
      <inkml:brushProperty name="height" value="0.05" units="cm"/>
    </inkml:brush>
  </inkml:definitions>
  <inkml:trace contextRef="#ctx0" brushRef="#br0">204 232 15763,'-43'26'1367,"27"-17"-915,0 0 0,0 2 0,1 0 0,0 0 0,-17 18 0,23-12-47,9-17-404,0 1 0,0-1 1,0 0-1,0 1 0,0-1 0,0 0 1,0 1-1,0-1 0,0 0 1,0 1-1,0-1 0,1 0 0,-1 1 1,0-1-1,0 0 0,0 0 1,0 1-1,1-1 0,-1 0 0,0 0 1,0 1-1,1-1 0,-1 0 1,0 0-1,0 1 0,1-1 0,-1 0 1,0 0-1,1 0 0,1 1-7,0-1-1,-1 0 1,1 0-1,0 0 0,0 0 1,0 0-1,0 0 1,0 0-1,-1 0 1,1-1-1,0 1 1,0-1-1,0 0 0,-1 1 1,4-3-1,154-93 152,-153 91-136,28-17 42,33-21 94,-1-4 0,68-62 0,-119 96-97,-15 13-46,0 0-1,0 0 0,0 0 0,0 0 0,0 0 0,0-1 0,1 1 0,-1 0 0,0 0 0,0 0 0,0 0 0,0 0 0,0 0 0,0-1 0,0 1 1,0 0-1,0 0 0,0 0 0,0 0 0,0 0 0,0 0 0,0-1 0,0 1 0,0 0 0,0 0 0,0 0 0,0 0 0,0 0 0,0-1 0,0 1 1,0 0-1,0 0 0,0 0 0,0 0 0,0 0 0,0-1 0,0 1 0,0 0 0,0 0 0,-1 0 0,1 0 0,0 0 0,0 0 0,0 0 0,0 0 1,0-1-1,0 1 0,0 0 0,-1 0 0,1 0 0,0 0 0,0 0 0,0 0 0,0 0 0,0 0 0,-1 0 0,1 0 0,-8-2 15,1 3-1,-1 1 0,1 0 0,0 0-1,0 1 1,0-1 0,0 2 0,1-1 0,-1 1 0,-5 4 0,-15 7 52,-65 34 665,1 3-1,-112 87 1,190-129-587,7-7-77,1 1 1,-1 1-1,1-1 0,0 1 1,1 0-1,-1 0 0,1 0 1,-4 6-1,8-11-67,0 1 1,0-1-1,-1 0 0,1 0 0,0 0 0,0 0 1,0 0-1,0 0 0,0 0 0,0 0 0,0 0 1,0 0-1,0 0 0,0 0 0,0 1 0,0-1 1,0 0-1,0 0 0,0 0 0,0 0 1,0 0-1,0 0 0,0 0 0,0 0 0,0 0 1,0 0-1,0 0 0,0 0 0,0 1 0,0-1 1,1 0-1,-1 0 0,0 0 0,0 0 0,0 0 1,0 0-1,0 0 0,0 0 0,0 0 1,0 0-1,0 0 0,0 0 0,0 0 0,0 0 1,0 0-1,0 0 0,1 0 0,-1 0 0,0 0 1,0 0-1,0 0 0,0 0 0,0 0 0,0 0 1,0 0-1,0 0 0,0 0 0,0 0 0,0 0 1,1 0-1,-1 0 0,0 0 0,0 0 1,0 0-1,0 0 0,0 0 0,0 0 0,0 0 1,11-4 3,12-9-65,416-281-933,-417 279 970,-12 7 14,1 1 1,0 0-1,13-5 1,-39 19 27,0 1 1,0 0 0,-21 16-1,2 0 23,-9 4 20,8-5-119,-56 28 1,89-50 53,0 0 1,-1 0-1,1 0 0,0 0 1,-1 0-1,1 0 0,-1-1 1,1 1-1,-1-1 0,1 1 1,-1-1-1,1 0 0,-1 0 1,0 0-1,1-1 0,-1 1 1,1-1-1,-1 1 0,-4-3 1,-7-15-30,13 17 29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3.133"/>
    </inkml:context>
    <inkml:brush xml:id="br0">
      <inkml:brushProperty name="width" value="0.05" units="cm"/>
      <inkml:brushProperty name="height" value="0.05" units="cm"/>
    </inkml:brush>
  </inkml:definitions>
  <inkml:trace contextRef="#ctx0" brushRef="#br0">13 39 13979,'-2'-12'4478,"-1"20"-1076,-2 21-1332,3 21-1355,1 169 879,1-218-1558,0 1 1,0-1 0,0 1 0,1-1 0,-1 0 0,0 1 0,1-1-1,-1 1 1,1-1 0,-1 0 0,1 1 0,-1-1 0,1 0 0,1 2 0,-1-3-18,-1 1 0,1-1 0,-1 0 1,0 0-1,1 0 0,-1 1 1,1-1-1,-1 0 0,1 0 1,-1 0-1,1 0 0,-1 0 1,1 0-1,-1 0 0,0 0 1,1 0-1,-1 0 0,1 0 1,-1 0-1,1-1 0,-1 1 1,1 0-1,-1 0 0,0 0 1,1-1-1,-1 1 0,1 0 1,0-1-1,4-3 129,0-1 0,-1 0 0,1 0 0,6-9 0,-5 6-116,50-64 523,77-130 0,-122 176-1375,-11 25 798,0 1 1,0 0-1,0-1 1,1 1-1,-1-1 0,0 1 1,0 0-1,0-1 0,0 1 1,0 0-1,0-1 0,0 1 1,0 0-1,-1-1 0,1 1 1,0 0-1,0-1 0,0 1 1,0 0-1,0-1 0,0 1 1,-1 0-1,1-1 0,0 1 1,0 0-1,-1-1 1,1 1-1,0 0 0,0 0 1,-1-1-1,1 1 0,0 0 1,-1 0-1,1 0 0,0 0 1,0-1-1,-1 1 0,1 0 1,-1 0-1,1 0 0,0 0 1,-1 0-1,1 0 0,0 0 1,-1 0-1,1 0 0,0 0 1,-1 0-1,1 0 1,0 0-1,-1 0 0,1 0 1,-1 0-1,1 0 0,0 1 1,-1-1-1,1 0 0,0 0 1,0 0-1,-1 1 0,1-1 1,0 0-1,-1 0 0,1 1 1,-34 15-589,13-4 100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3.504"/>
    </inkml:context>
    <inkml:brush xml:id="br0">
      <inkml:brushProperty name="width" value="0.05" units="cm"/>
      <inkml:brushProperty name="height" value="0.05" units="cm"/>
    </inkml:brush>
  </inkml:definitions>
  <inkml:trace contextRef="#ctx0" brushRef="#br0">1 0 16235,'9'12'1785,"-1"1"-993,1 1-240,4 6 760,1 2-207,2 1-193,1 4-136,-1-3-528,-3 2-312,2-5-600,-2 0-304,-4-10 768,-2 0-240,-6-11-121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3.929"/>
    </inkml:context>
    <inkml:brush xml:id="br0">
      <inkml:brushProperty name="width" value="0.05" units="cm"/>
      <inkml:brushProperty name="height" value="0.05" units="cm"/>
    </inkml:brush>
  </inkml:definitions>
  <inkml:trace contextRef="#ctx0" brushRef="#br0">8 4 20588,'-1'-3'1664,"1"5"-461,-3 15 161,0 27-428,4 25-550,3 0 0,24 128 1,-23-251-3332,-5 32 2357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0.068"/>
    </inkml:context>
    <inkml:brush xml:id="br0">
      <inkml:brushProperty name="width" value="0.05" units="cm"/>
      <inkml:brushProperty name="height" value="0.05" units="cm"/>
    </inkml:brush>
  </inkml:definitions>
  <inkml:trace contextRef="#ctx0" brushRef="#br0">108 44 17556,'-2'-1'140,"0"0"0,0 0 0,0 0 0,0 0 0,0 1 0,0-1 0,0 1 0,0-1 0,0 1 0,0 0 0,0 0 0,-1 0 0,1 0 0,0 0 0,0 0 0,0 1 0,0-1 0,0 1 0,0-1 0,0 1 0,-4 2 0,3-1-46,1 0 0,-1 0-1,0 0 1,1 1 0,-1 0-1,1-1 1,0 1-1,0 0 1,0 0 0,0 0-1,0 0 1,-1 4-1,0 2-51,0-1-1,0 1 1,1-1-1,0 1 0,1 0 1,0 0-1,0 0 1,1 0-1,1 17 0,3-9-23,2-1-1,-1 0 1,2 0-1,0 0 1,1-1-1,1 0 0,0 0 1,12 14-1,-7-11-39,-2 1 1,0 1-1,15 35 0,-25-49 28,-1 0 0,1 0 0,-1 0 1,0 0-1,-1 0 0,0 0 0,0 0 1,0 0-1,-1 0 0,0 0 0,0 0 0,0 0 1,-1 0-1,0 0 0,0 0 0,-3 5 1,3-6 54,-1 0 0,1 0 1,-1 0-1,-1-1 1,1 1-1,0-1 1,-1 0-1,0 0 1,0 0-1,0-1 1,-1 0-1,1 1 1,-1-1-1,0-1 1,0 1-1,0-1 1,-10 4-1,13-5-33,0-1 0,0 0-1,0 1 1,0-1 0,0 0 0,0 0 0,0 0 0,0 0-1,0 0 1,0 0 0,0-1 0,0 1 0,0-1-1,0 1 1,0-1 0,1 0 0,-1 1 0,0-1 0,0 0-1,1-1 1,-1 1 0,0 0 0,1 0 0,-1-1-1,1 1 1,-1-1 0,1 1 0,0-1 0,0 1 0,0-1-1,0 0 1,0 0 0,0 1 0,0-1 0,1 0-1,-1 0 1,0-3 0,-1-2-4,1 0 0,0-1 0,0 1 0,0-1 0,1 1 0,0-1 0,1 1 1,0 0-1,2-11 0,2 1-40,1 0 1,0 1 0,2-1-1,0 1 1,1 0 0,14-19-1,73-86-84,-70 91 93,3-3 18,-2-1-1,37-63 1,-51 67 29,-13 29-34,1 0-1,-1-1 1,1 1 0,-1 0-1,0-1 1,0 1 0,0 0 0,0-1-1,0 1 1,0-1 0,0 1-1,0 0 1,0-1 0,-1 1 0,1 0-1,-1 0 1,1-1 0,-1 1 0,1 0-1,-2-2 1,2 3 0,-1-1 0,1 1-1,-1 0 1,0 0 0,1-1 0,-1 1 0,0 0 0,1 0 0,-1 0-1,0-1 1,1 1 0,-1 0 0,0 0 0,1 0 0,-1 0-1,0 0 1,1 1 0,-1-1 0,0 0 0,1 0 0,-1 0-1,0 0 1,1 1 0,-1-1 0,0 0 0,1 1 0,-1-1 0,1 0-1,-1 1 1,1-1 0,-1 1 0,1-1 0,-1 2 0,-19 17 131,14-10-87,0-1 0,0 1-1,1 0 1,0 1 0,0-1 0,-4 17-1,7-20-40,0 0-1,1 0 0,-1 0 0,2-1 0,-1 1 0,1 0 1,-1 0-1,2 0 0,-1 0 0,1 0 0,0 0 0,0 0 1,2 6-1,-2-10-50,0 0-1,-1 0 1,1 0 0,0-1 0,0 1 0,1 0-1,-1-1 1,0 1 0,0-1 0,1 1 0,-1-1-1,1 0 1,0 0 0,-1 0 0,1 0 0,0 0-1,-1 0 1,1 0 0,0 0 0,0 0 0,0-1-1,0 1 1,0-1 0,0 0 0,0 1 0,0-1-1,0 0 1,0 0 0,-1 0 0,1-1 0,0 1-1,2-1 1,2 0-101,0 0-1,0-1 1,-1 0-1,1 0 1,-1-1-1,0 1 1,1-1-1,-1 0 1,6-6 0,23-22-319,2-11-155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4.345"/>
    </inkml:context>
    <inkml:brush xml:id="br0">
      <inkml:brushProperty name="width" value="0.05" units="cm"/>
      <inkml:brushProperty name="height" value="0.05" units="cm"/>
    </inkml:brush>
  </inkml:definitions>
  <inkml:trace contextRef="#ctx0" brushRef="#br0">1 98 15955,'1'1'145,"0"0"0,1 0 0,-1 0 0,1 0 0,-1 0 0,1 0 0,-1 0 0,1 0 0,0-1 0,-1 1 0,1-1-1,0 1 1,-1-1 0,1 1 0,0-1 0,0 0 0,0 0 0,3 0 0,-2-1 69,1 0 1,-1 1-1,1-1 0,-1-1 1,1 1-1,-1 0 0,1-1 1,5-3-1,-3 0 138,0 0 1,0 0-1,0 0 0,0 0 1,-1-1-1,0 0 0,0 0 1,5-8-1,-10 12-229,1 0 0,0 1 0,0-1 0,0 0 0,-1 0 0,1 0 0,-1 1 0,0-1 0,1 0 0,-1 0 0,0 0 1,0 0-1,0-2 0,-1 3-92,1 1 0,0-1 1,0 0-1,-1 1 0,1-1 1,0 1-1,-1-1 0,1 1 1,0-1-1,-1 1 0,1-1 1,-1 1-1,1 0 0,-1-1 1,1 1-1,-1 0 0,1-1 1,-1 1-1,0 0 0,1-1 1,-1 1-1,1 0 0,-1 0 1,1 0-1,-1 0 0,0 0 1,1 0-1,-1 0 0,0 0 1,1 0-1,-1 0 0,1 0 1,-1 0-1,0 0 0,1 0 1,-1 0-1,1 1 0,-1-1 1,0 0-1,1 0 0,-1 1 1,0 0-1,-3 1-8,1 0-1,0 0 1,0 0-1,0 1 1,0-1-1,0 1 1,0 0-1,1 0 1,-1 0-1,1 0 1,0 0-1,0 0 1,0 1-1,0-1 1,0 1 0,-1 6-1,-2 4-19,1-1 1,1 1-1,-3 17 0,4-19 4,1 0 0,1 0 0,-1 1 0,2-1 0,0 0-1,0 0 1,4 13 0,-4-22-5,-1-1 0,1 1 0,0-1-1,0 1 1,0 0 0,0-1 0,1 0 0,-1 1-1,1-1 1,-1 0 0,1 1 0,0-1 0,0 0 0,0 0-1,0-1 1,0 1 0,0 0 0,0-1 0,1 1-1,-1-1 1,1 0 0,-1 0 0,1 0 0,-1 0 0,1 0-1,0 0 1,-1-1 0,1 1 0,0-1 0,0 0-1,-1 0 1,1 0 0,0 0 0,0 0 0,-1-1 0,1 1-1,3-2 1,5-1 8,-1 0-1,0-1 1,-1-1 0,1 1-1,-1-2 1,0 1-1,17-14 1,-2-1 31,31-35 0,-52 52-33,9-9 32,-1 0 0,0 0 0,-1-1 0,-1 0 0,0-1 0,8-18 0,-16 27 161,-6 8-107,-6 10-10,8-7-64,1 0-1,0 0 1,0 0 0,1 1 0,0-1 0,0 1 0,0-1 0,1 1 0,0-1 0,1 1-1,-1-1 1,1 1 0,0-1 0,4 12 0,-4-15-17,0 0 1,0-1-1,0 1 0,0 0 0,1-1 1,-1 1-1,1-1 0,0 1 1,0-1-1,-1 0 0,2 1 0,-1-1 1,0 0-1,0-1 0,1 1 1,-1 0-1,1-1 0,-1 1 0,1-1 1,0 0-1,-1 0 0,1 0 1,0 0-1,0 0 0,0 0 1,0-1-1,0 0 0,0 1 0,0-1 1,0 0-1,0-1 0,0 1 1,0 0-1,3-2 0,-2 2-143,1-1 0,0 0 1,0 0-1,-1-1 0,1 1 0,-1-1 0,1 0 0,-1-1 0,0 1 0,0-1 1,0 1-1,0-1 0,0 0 0,-1-1 0,1 1 0,-1-1 0,0 1 0,0-1 1,0 0-1,0 0 0,-1 0 0,0-1 0,0 1 0,3-9 0,-1-7-516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4.767"/>
    </inkml:context>
    <inkml:brush xml:id="br0">
      <inkml:brushProperty name="width" value="0.05" units="cm"/>
      <inkml:brushProperty name="height" value="0.05" units="cm"/>
    </inkml:brush>
  </inkml:definitions>
  <inkml:trace contextRef="#ctx0" brushRef="#br0">13 1 19988,'-4'-1'2377,"-5"1"2416,15 0-5129,-3 0-576,2 0 776,4 0-193,3 7-87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5:05.362"/>
    </inkml:context>
    <inkml:brush xml:id="br0">
      <inkml:brushProperty name="width" value="0.05" units="cm"/>
      <inkml:brushProperty name="height" value="0.05" units="cm"/>
    </inkml:brush>
  </inkml:definitions>
  <inkml:trace contextRef="#ctx0" brushRef="#br0">101 174 18692,'-1'-1'245,"-1"0"0,0 0 1,0 0-1,1 1 0,-1-1 0,0 1 1,0-1-1,0 1 0,0 0 0,1 0 1,-1 0-1,0 0 0,0 0 0,0 0 0,0 0 1,0 1-1,0-1 0,1 1 0,-4 0 1,3 1-124,-1-1 0,1 1 0,-1 0 0,1 0 1,0 0-1,0 0 0,0 0 0,0 0 0,0 0 1,0 1-1,-2 3 0,-1 4-81,1 0-1,0 0 1,0 0-1,1 1 1,-4 17 0,1 27 126,5-52-151,1 0 0,0 1 0,1-1 1,-1 1-1,0-1 0,1 0 0,0 1 0,0-1 0,0 0 1,0 1-1,0-1 0,1 0 0,2 4 0,-3-6-9,0 0-1,-1 0 1,1-1 0,0 1-1,0 0 1,0-1 0,0 1-1,0-1 1,0 1 0,0-1-1,0 0 1,0 1-1,0-1 1,0 0 0,0 0-1,0 0 1,0 0 0,0 1-1,0-2 1,0 1 0,0 0-1,1 0 1,-1 0-1,0 0 1,0-1 0,0 1-1,0 0 1,0-1 0,0 1-1,0-1 1,0 1 0,-1-1-1,1 1 1,0-1 0,0 0-1,0 0 1,-1 1-1,1-1 1,1-1 0,4-4 28,0-1 0,0 1 1,7-12-1,-13 17-34,17-25 124,-2-2 0,-1 0 0,-1 0 0,-2-2 0,0 1 0,-2-1 0,-2-1 0,8-56-1,-15 66 18,0 20-140,0 1 1,0 0-1,0 0 1,0 0-1,0 0 1,0-1-1,0 1 1,-1 0-1,1 0 1,0 0-1,0 0 1,0 0-1,0-1 1,0 1-1,0 0 1,0 0-1,0 0 1,0 0-1,0 0 1,-1-1-1,1 1 1,0 0-1,0 0 1,0 0-1,0 0 1,0 0-1,-1 0 1,1 0-1,0 0 1,0 0-1,0 0 1,0 0-1,-1 0 1,1 0-1,0 0 0,0 0 1,0 0-1,0 0 1,-1 0-1,1 0 1,0 0-1,0 0 1,0 0-1,0 0 1,-1 0-1,1 0 1,-2 2 7,0 0-1,1 0 1,-1 0 0,0 0 0,1 0-1,0 1 1,-1-1 0,1 1-1,0-1 1,-1 5 0,-8 29 68,1 0 1,2 0-1,1 1 1,-1 59-1,7-93-76,0 9 21,0 0 1,0 0 0,1 0 0,3 15 0,-4-26-19,1 1 0,-1 0 0,0-1 0,1 1 1,-1 0-1,1-1 0,-1 1 0,1-1 0,0 1 0,0-1 1,0 1-1,0-1 0,0 1 0,0-1 0,0 0 1,0 0-1,1 1 0,-1-1 0,0 0 0,1 0 0,-1 0 1,0 0-1,1-1 0,0 1 0,-1 0 0,1-1 1,-1 1-1,1-1 0,0 1 0,-1-1 0,1 0 0,0 0 1,-1 0-1,1 0 0,0 0 0,0 0 0,-1 0 1,4-1-1,1-1-3,-1 0 1,1 0-1,-1-1 1,0 0 0,0 0-1,0 0 1,0 0-1,-1-1 1,5-4-1,38-41 25,-34 34-7,17-21 25,-20 22-57,1 1-1,1 1 0,22-20 0,-34 31 12,1 1 0,0-1 0,-1 1-1,1-1 1,0 1 0,-1-1 0,1 1-1,0 0 1,0-1 0,0 1 0,-1 0-1,1-1 1,0 1 0,0 0-1,0 0 1,0 0 0,-1 0 0,1 0-1,0 0 1,0 0 0,0 0 0,0 0-1,0 0 1,-1 0 0,3 1 0,-2 0-2,-1 0 1,1 0 0,0 0 0,0 0 0,0 0-1,0 0 1,-1 0 0,1 0 0,0 0 0,-1 0-1,1 0 1,-1 0 0,0 1 0,1-1-1,-1 2 1,2 8-11,-1 0 0,0 0 0,-1 15 0,0-16 9,0-3 8,0 0 0,1 0 0,0 0 0,0-1 0,0 1 0,4 7 0,-5-12-3,1-1 0,-1 0 0,1 0 0,-1 1 0,1-1 0,0 0 0,0 0 0,-1 0 0,1 0 1,0 0-1,0 0 0,0 0 0,0 0 0,0 0 0,1-1 0,-1 1 0,0 0 0,0-1 0,0 1 0,1-1 0,-1 1 0,0-1 1,1 1-1,-1-1 0,0 0 0,1 0 0,-1 0 0,0 0 0,1 0 0,-1 0 0,0 0 0,1 0 0,-1 0 0,0-1 0,1 1 1,-1-1-1,0 1 0,2-1 0,12-7-2,0 0 1,-1-1-1,0-1 1,0 0 0,-1-1-1,-1-1 1,13-13-1,2-2-26,-16 17 0,26-22-68,-36 30 84,1 1 0,0-1 0,0 1-1,0 0 1,0 0 0,0 0 0,0 0 0,1 1 0,-1-1-1,0 0 1,0 1 0,0-1 0,1 1 0,-1 0-1,0 0 1,4 0 0,-5 1 4,0-1 1,0 0-1,0 1 0,0-1 0,0 1 1,0 0-1,0-1 0,0 1 0,0 0 1,-1 0-1,1-1 0,0 1 1,-1 0-1,1 0 0,0 0 0,-1 0 1,1 0-1,-1 0 0,1 0 0,-1 0 1,0 0-1,1 0 0,-1 0 1,0 0-1,0 2 0,2 32-57,-3-26 56,-1 20 24,1-22-4,0 0-1,1 0 1,-1 0-1,2 0 1,-1 0 0,1 0-1,0 0 1,2 10-1,0-14-7,0 1 0,-1-1 0,2 0 0,-1 0 0,0 0-1,0 0 1,1 0 0,0-1 0,-1 0 0,1 0 0,0 0 0,6 2-1,16 10 7,-13-3-6,-1 0-1,0 0 0,0 1 1,-1 1-1,0-1 0,-2 2 1,1 0-1,-2 0 0,0 0 1,0 1-1,5 17 0,-8-20 6,-1 0 0,0 0 1,-1 1-1,0-1 0,-1 1 0,0 0 0,-1 0 0,-1 0 0,0 0 0,-1 0 0,0 0 0,-1-1 0,0 1 0,-7 21 0,6-27 66,-1 0 0,0 0 0,0 0 0,-1 0-1,0 0 1,0-1 0,0 0 0,-13 11 0,16-15-42,0 0 1,0-1-1,0 1 1,-1 0-1,1-1 1,0 1-1,-1-1 1,0 0-1,1 0 0,-1 0 1,0 0-1,1 0 1,-1-1-1,0 1 1,0-1-1,1 0 1,-1 0-1,0 0 1,0 0-1,0 0 1,1-1-1,-1 1 1,0-1-1,0 1 1,1-1-1,-1 0 1,0 0-1,1-1 1,-3 0-1,-1-3 4,0-1-1,1 1 1,-1-1 0,1 0-1,1 0 1,-1 0 0,1-1 0,0 1-1,1-1 1,-1 0 0,1 0-1,-3-15 1,0 1-12,1-1 0,1 1 0,-2-31 0,5 36-16,1-1 0,0 1 0,1 0 0,1-1 0,0 1 0,1 0 0,7-19 0,-7 27-48,0-1-1,1 1 1,0 0-1,1 1 0,0-1 1,0 1-1,0-1 1,1 2-1,0-1 1,1 1-1,-1 0 1,1 0-1,0 0 1,14-7-1,92-41-1036,-92 45 952,25-10-199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4:20.672"/>
    </inkml:context>
    <inkml:brush xml:id="br0">
      <inkml:brushProperty name="width" value="0.025" units="cm"/>
      <inkml:brushProperty name="height" value="0.025" units="cm"/>
    </inkml:brush>
  </inkml:definitions>
  <inkml:trace contextRef="#ctx0" brushRef="#br0">824 83 4676,'0'0'4986,"-7"-9"-3122,4 3-1565,0 1-49,1 1 0,-1 0 0,0 0 1,0 0-1,0 0 0,-1 0 0,1 1 0,-1 0 1,0-1-1,0 1 0,0 1 0,-1-1 1,1 0-1,0 1 0,-8-2 0,-6 0 57,0 1 0,0 0 0,0 2 0,0 0 1,0 1-1,-1 1 0,1 1 0,0 0 0,0 2 0,-28 8 0,22-3-217,1 0-1,-1 2 1,2 1 0,-1 0-1,2 2 1,-40 32 0,30-17-88,1 1 0,1 1 0,2 1 0,1 2 1,2 0-1,1 2 0,2 0 0,-32 77 0,40-76 40,1 1-1,2 0 0,2 1 0,2 0 1,-3 48-1,8-55-79,1 0 1,1 0-1,2 0 0,1 0 1,2 0-1,17 55 0,-16-67-12,1-1-1,1-1 0,0 0 0,2 0 0,0-1 0,1 0 0,0-1 0,1 0 0,1-1 0,1-1 0,0 0 0,1-1 0,0-1 1,1 0-1,1-1 0,0-1 0,0-1 0,0-1 0,1 0 0,1-1 0,-1-1 0,1-1 0,0-1 0,0 0 0,25 0 1,-15-3 77,0-2 1,1-2 0,-1 0 0,-1-2-1,1-1 1,-1-2 0,0 0 0,0-2-1,-1-1 1,-1-2 0,0 0 0,-1-2-1,0-1 1,27-22 0,-14 8 31,-1-2-1,-2-1 1,-2-2 0,0-1-1,-3-2 1,-1-1 0,-2-1-1,24-46 1,-31 48 178,-3-1-1,-1-1 1,-2-1-1,-2 0 1,-1-1-1,-2 0 1,-2 0-1,-3-1 1,2-60-1,-7 87-209,-1-1 0,0 1 0,-1 0-1,-1 0 1,-1 0 0,0 0 0,-1 0 0,0 1-1,-2 0 1,-14-27 0,13 31-83,0 0 0,0 0 1,-1 1-1,0 0 0,-1 1 0,0 0 1,-1 0-1,0 1 0,0 1 0,-1 0 1,0 0-1,0 1 0,-20-7 1,5 5-121,0 1 0,-1 1 0,0 1 1,-50-2-1,-115 10-114,183-2 268,-124 9-440,-61 1-5728,141-11 94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4:24.642"/>
    </inkml:context>
    <inkml:brush xml:id="br0">
      <inkml:brushProperty name="width" value="0.025" units="cm"/>
      <inkml:brushProperty name="height" value="0.025" units="cm"/>
    </inkml:brush>
  </inkml:definitions>
  <inkml:trace contextRef="#ctx0" brushRef="#br0">637 144 9705,'0'-20'573,"1"10"255,-1 1 0,0-1 0,-1 0 0,0 1 0,0-1 0,-6-16 0,6 23-682,0 1-1,-1-1 1,1 1 0,-1-1-1,0 1 1,1 0-1,-1 0 1,0 0 0,0 0-1,-1 0 1,1 0 0,0 1-1,-1-1 1,1 1 0,-1-1-1,1 1 1,-1 0 0,0 0-1,1 0 1,-1 0 0,0 1-1,0-1 1,0 1 0,1 0-1,-1-1 1,0 1 0,-5 1-1,1 0-111,-1 0-1,1 0 1,0 1-1,0 0 0,0 0 1,1 0-1,-1 1 1,0 0-1,1 1 0,0-1 1,-11 9-1,-9 8-21,-30 32-1,37-34 46,-17 16-60,2 2 1,1 2-1,2 1 1,2 1-1,2 2 1,1 0-1,3 2 1,1 1-1,2 0 1,2 2-1,2 0 1,3 1-1,1 0 1,3 1-1,1 0 1,0 66-1,8-42-62,4 0-1,3 0 1,3-1 0,3 0-1,3 0 1,4-2-1,34 84 1,-26-81 24,2-1 1,50 81-1,-68-132 1,1 0 0,1-1 0,1-1 0,1 0 0,1-1 0,0-1-1,1-1 1,1 0 0,0-1 0,1-1 0,29 15 0,-34-22-21,-1-1 1,2-1 0,-1 0 0,1-1-1,-1-1 1,1 0 0,0-1-1,0-1 1,0 0 0,0-2-1,0 1 1,0-2 0,0 0 0,0-1-1,15-5 1,-14 2 65,0 0 0,-1-2 1,0 0-1,0 0 0,-1-2 0,0 0 1,-1 0-1,0-2 0,0 0 0,-2 0 1,1-1-1,-1-1 0,12-18 0,3-10 168,-2-2-1,-3-1 0,0 0 1,-3-2-1,-3 0 0,-1-1 1,9-53-1,-3-17 377,10-217 0,-25 197-464,-13-146 1,3 238-114,-2 1 1,-2 1 0,-2 0-1,-2 0 1,-2 0 0,-1 2 0,-28-53-1,35 79-16,-2 0 1,0 1-1,-1 0 0,-1 0 0,0 2 1,-1-1-1,0 1 0,-1 1 0,-1 1 0,1 0 1,-2 1-1,-22-12 0,14 11-10,-2 1 1,1 2-1,-1 0 1,-1 2-1,1 0 0,-1 2 1,-48-1-1,69 4 30,-160-1-1512,134 4-1512,-44 7 1,19 5-5874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4:38.095"/>
    </inkml:context>
    <inkml:brush xml:id="br0">
      <inkml:brushProperty name="width" value="0.025" units="cm"/>
      <inkml:brushProperty name="height" value="0.025" units="cm"/>
    </inkml:brush>
  </inkml:definitions>
  <inkml:trace contextRef="#ctx0" brushRef="#br0">796 81 11211,'0'0'624,"-10"-9"-133,2 1-232,0 1 1,-1 0-1,0 0 0,0 1 0,-1 0 0,0 1 0,0 0 0,0 0 0,0 1 1,-1 1-1,0 0 0,-13-3 0,8 6-165,0 1-1,1 0 1,-1 1 0,0 0 0,1 1-1,-1 1 1,1 1 0,0 0 0,0 1-1,1 1 1,-1 0 0,2 1 0,-1 0-1,1 1 1,0 0 0,1 2 0,-16 15-1,-4 7-98,3 1-1,0 1 1,2 1 0,-43 79-1,39-55-26,3 2 0,3 0 0,2 2 0,3 1 0,3 0 0,3 1 0,3 1 0,3 0 0,2 0 0,7 128 0,2-174 25,0 1 0,2 0-1,0-1 1,1 0 0,1 0 0,1 0 0,1-1 0,1-1 0,0 1 0,2-1-1,0-1 1,1 0 0,1-1 0,0-1 0,1 0 0,1-1 0,1 0 0,0-1 0,1-1-1,0-1 1,1-1 0,0 0 0,1-1 0,0-1 0,1-2 0,-1 1 0,2-2-1,-1-1 1,1-1 0,-1 0 0,1-2 0,0-1 0,0 0 0,0-2 0,0 0 0,0-1-1,0-2 1,28-7 0,-21 2 12,-1-1 0,0-1 0,-1-2 0,0-1 0,-1 0 0,-1-2 0,0-1 0,-1-1 0,28-28 0,-25 18 72,-1 0 1,-1-2-1,-2-1 0,-1-2 1,-2 1-1,27-59 0,-24 35 79,-3 0 0,-2-2 0,-2 0 0,-4-1 0,-1 0 0,-4-1 0,-1 0 0,-4 0 1,-6-76-1,1 106-163,-1 1 1,-1-1 0,-1 1 0,-2 1 0,-1-1 0,-1 2 0,-22-42 0,26 57-85,0 0 1,-2 1 0,1 0-1,-1 0 1,-1 1-1,0 0 1,0 0-1,-1 1 1,-1 0-1,1 1 1,-1 0 0,-1 1-1,1 0 1,-1 1-1,0 0 1,-1 1-1,1 0 1,-26-5 0,14 7-113,0 0 1,0 2 0,0 1 0,-1 0 0,-39 8 0,10 2-617,-73 25 0,75-20-1194,12-10-1521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4:54.209"/>
    </inkml:context>
    <inkml:brush xml:id="br0">
      <inkml:brushProperty name="width" value="0.025" units="cm"/>
      <inkml:brushProperty name="height" value="0.025" units="cm"/>
    </inkml:brush>
  </inkml:definitions>
  <inkml:trace contextRef="#ctx0" brushRef="#br0">858 0 9513,'0'0'913,"-10"1"-257,-74-1 773,-83 5 3666,150-2-5002,0 0 0,1 1 0,0 1 0,0 0 1,1 1-1,-1 1 0,1 0 0,0 1 0,-18 14 0,13-7-42,2 1-1,0 0 0,0 2 1,2 0-1,-26 36 1,12-6-75,2 1 0,3 1 1,1 1-1,-29 100 1,34-93-145,-70 265-494,81-286 619,3 1 0,1-1-1,1 1 1,3 0 0,0-1 0,12 69 0,-8-89 22,1 1 1,0-1-1,2-1 1,0 1-1,1-1 0,0 0 1,1-1-1,1 0 0,1 0 1,0-1-1,0-1 1,2 1-1,0-2 0,0 0 1,23 15-1,-16-13-2,1-1-1,0-2 1,1 0 0,0-1-1,1-1 1,0-1-1,1-1 1,-1-1 0,1-1-1,46 3 1,-35-7-17,0-1 1,59-7 0,-75 4 43,0-1 0,0-1-1,-1-1 1,1-1 0,-1 0 0,24-14 0,-6-2 132,-1-1-1,-2-2 1,0-1-1,-2-1 1,-1-2 0,-1-1-1,45-64 1,-24 19 161,-2-2-1,58-134 1,-87 171-16,-3 1 0,-1-2 0,-2 0-1,-2-1 1,-2 0 0,-2-1 0,-2 0 0,-1 0-1,-5-73 1,0 108-220,0 0-1,-1 0 1,0 0-1,0 0 1,-1 0-1,0 1 1,-1-1-1,0 1 1,0 0-1,-1 0 1,0 0-1,0 1 1,-1 0-1,-7-7 1,4 5-63,-1 1 1,-1 0-1,1 1 1,-1 0-1,-1 1 1,1 0-1,-1 0 1,-24-6-1,-7 2-438,0 1-1,0 3 1,-1 2 0,-73 2-1,81 2-4,6 1-607,1-2 0,-1 0-1,0-2 1,-31-7 0,20-3-3732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02.494"/>
    </inkml:context>
    <inkml:brush xml:id="br0">
      <inkml:brushProperty name="width" value="0.025" units="cm"/>
      <inkml:brushProperty name="height" value="0.025" units="cm"/>
    </inkml:brush>
  </inkml:definitions>
  <inkml:trace contextRef="#ctx0" brushRef="#br0">947 6 13613,'0'0'1126,"-8"0"-1030,-145-6 4074,140 7-4045,1 0 0,-1 1 0,0 0 1,1 1-1,-1 0 0,1 1 0,0 0 1,0 1-1,-20 12 0,-9 8-263,-48 38-1,66-46 183,-55 41-85,-122 118 0,177-152 33,0 1-1,1 2 0,2 0 1,0 1-1,2 1 0,2 0 0,0 2 1,-18 51-1,29-61-22,0 0 1,2 0-1,0 0 0,1 0 1,1 1-1,1-1 1,1 1-1,1-1 0,1 0 1,1 0-1,1 0 0,1 0 1,0-1-1,11 22 0,9 14-288,2-2 1,2-1-1,63 82 0,-68-101-268,2-2-1,1-2 1,1 0-1,1-2 1,60 43-1,-70-57 525,1-2-1,0 0 1,1-1-1,0-1 1,1-1-1,0-1 1,0-1-1,1-1 1,-1-1-1,1-1 1,29 1-1,-36-5 188,0 0 0,-1-1-1,1-1 1,0-1 0,-1 0-1,1-1 1,-1 0 0,0-2-1,-1 0 1,1 0 0,-1-2-1,0 0 1,-1-1 0,0 0 0,0-1-1,-1 0 1,14-16 0,2-3 290,-2-2 1,-1-1 0,-2-2 0,-1 0-1,-2-1 1,-1-1 0,-1-1-1,-3-1 1,-1 0 0,-2-1 0,11-51-1,-6 4-182,-5-1-1,-3 0 1,-3-1-1,-8-111 0,0 171-197,-1 0 0,-2 0 0,-1 0 0,-1 0-1,-16-44 1,19 62-15,-1 0 0,0 1 0,-1 0 1,0 0-1,-1 0 0,0 1 0,0-1 0,0 2 0,-1-1 0,-1 1 0,1 0 0,-1 0 1,0 1-1,-1 0 0,1 0 0,-1 1 0,0 0 0,-17-6 0,-11 3-359,-1 2-1,0 1 0,1 2 1,-2 2-1,-64 5 0,69-2 100,-86 8-4264,88-6 186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04.912"/>
    </inkml:context>
    <inkml:brush xml:id="br0">
      <inkml:brushProperty name="width" value="0.025" units="cm"/>
      <inkml:brushProperty name="height" value="0.025" units="cm"/>
    </inkml:brush>
  </inkml:definitions>
  <inkml:trace contextRef="#ctx0" brushRef="#br0">565 0 11275,'0'0'1484,"-10"0"-433,-114 0 4314,120 1-5322,-1 0 1,1 0-1,-1 0 0,1 1 0,-1-1 0,1 1 0,0 0 0,-1 0 0,1 1 0,0-1 0,1 1 0,-6 4 0,-42 43-67,42-41 49,-19 25-15,1 1-1,2 1 1,1 1 0,2 2-1,2 0 1,1 1-1,2 1 1,2 0 0,-14 63-1,2 21-401,-20 254-1,37 36-825,10-319 1251,1-66-77,1 0 0,1-1 0,2 1 0,1-1 0,1 0 0,2 0 0,0-1 0,2 0-1,1 0 1,2-2 0,19 32 0,-18-37-160,0-1 0,1 0-1,0-1 1,2 0-1,0-2 1,2 0 0,0-1-1,0-1 1,1-1 0,1-1-1,0-1 1,1-1 0,38 13-1,-30-16 179,1-2 1,0-1-1,0-2 0,0-1 0,1-1 0,47-6 0,-71 3 64,-1 1-1,0-1 1,1-1 0,-1 1-1,0-2 1,-1 1 0,1-1 0,0 0-1,-1 0 1,0-1 0,0 0-1,0-1 1,-1 1 0,0-1 0,0-1-1,0 1 1,-1-1 0,0 0-1,0 0 1,6-13 0,6-13 525,-2 0 0,-1-2 0,12-49 0,-23 74-372,27-103 882,-5-1 0,19-203-1,-32-236-1092,-12 513 18,-3-1 0,-1 1 0,-2 0 0,-1 1 1,-3 0-1,-25-68 0,30 94-57,-1 1 0,0-1 0,-1 1 0,0 0 0,-1 0-1,0 1 1,-1 0 0,0 1 0,-1 0 0,0 0 0,-1 1 0,0 1 0,0-1 0,-1 2-1,0 0 1,0 0 0,-1 1 0,0 0 0,0 1 0,0 1 0,0 0 0,-26-3 0,11 4-588,1 2 1,0 1-1,-1 2 0,1 0 1,0 2-1,0 1 1,0 1-1,-50 18 1,56-17-1906,5-4-2023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17.060"/>
    </inkml:context>
    <inkml:brush xml:id="br0">
      <inkml:brushProperty name="width" value="0.025" units="cm"/>
      <inkml:brushProperty name="height" value="0.025" units="cm"/>
    </inkml:brush>
  </inkml:definitions>
  <inkml:trace contextRef="#ctx0" brushRef="#br0">846 60 8712,'0'0'956,"-9"-5"-17,-10-5-26,-1 1 0,0 0 0,-31-9 0,45 16-752,-1 0 0,0 1 1,0 0-1,0 0 0,1 0 1,-1 1-1,0 0 0,0 0 1,0 0-1,0 1 0,0 0 1,0 1-1,1 0 1,-1 0-1,0 0 0,1 1 1,-7 3-1,-6 8-155,1 0 0,1 1 0,0 1 0,-24 30-1,-52 80-14,68-90-11,-36 53-92,3 2 1,-75 163-1,111-201 86,2 1 0,2 0 0,3 1 0,2 1-1,3 0 1,-6 103 0,13-96-171,4 0 0,2 0 0,3 0 0,15 70 0,-15-111 66,1 0 0,0-1 0,2 0 0,0 0 0,1 0 1,18 24-1,-19-32 24,1-1-1,0 0 1,0-1 0,1 0 0,1-1 0,0-1 0,0 1-1,1-2 1,0 0 0,21 10 0,-19-12 99,0 0 0,0 0 0,1-2 1,0 0-1,0-1 0,0 0 0,0-1 0,0-1 0,0-1 1,0 0-1,1-1 0,25-5 0,-21 1 237,0-2-1,0 0 0,0-1 1,-1-1-1,0-1 1,-1-1-1,0 0 1,23-20-1,0-6 427,-1-1 0,-3-2 0,-1-2 0,-2-1 0,-2-2 0,41-73 0,-41 60-614,-2-1-1,-3-2 1,-3 0-1,-2-2 1,-3-1-1,-3 0 1,-3-1-1,-2-1 1,-4 0-1,-2-1 1,-4-83-1,-4 126-60,0-1 0,-2 1 0,-1 0 0,-1 0 0,-1 0-1,-1 1 1,-1 0 0,-1 0 0,-1 1 0,-24-35 0,27 45-83,-1 1 1,0 0-1,-1 0 0,0 1 1,0 0-1,-1 1 0,-1 0 1,0 1-1,0 1 0,0-1 1,-1 2-1,0 0 1,0 0-1,-1 1 0,0 1 1,1 1-1,-1-1 0,-1 2 1,-21-1-1,30 3-423,5 0 314,-1 0 1,1 0-1,0 0 0,0 0 1,0 0-1,-1 0 0,1 0 1,0 0-1,0 0 0,0-1 0,-1 1 1,1 0-1,0-1 0,0 1 1,0-1-1,0 1 0,0-1 0,-2-1 1,2-6-3692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0.751"/>
    </inkml:context>
    <inkml:brush xml:id="br0">
      <inkml:brushProperty name="width" value="0.05" units="cm"/>
      <inkml:brushProperty name="height" value="0.05" units="cm"/>
    </inkml:brush>
  </inkml:definitions>
  <inkml:trace contextRef="#ctx0" brushRef="#br0">74 0 19036,'-7'8'470,"0"1"0,0 0 0,1 0 0,0 1-1,0-1 1,1 1 0,-6 17 0,6-12-203,1 1-1,1 1 1,0-1-1,0 26 1,2 36 105,12 93 1,1 10-361,-12-160-9,-1-10 0,1-1 0,0 0 0,1 0 0,0 0 0,1 0 0,4 14 0,-6-23-3,1 0 0,-1 0 0,0 0 0,1 0 0,-1 0-1,1 0 1,-1-1 0,1 1 0,0 0 0,-1 0 0,1 0-1,0-1 1,0 1 0,1 1 0,-2-2 1,1 0 1,-1 0-1,0 0 0,1 0 0,-1 0 1,1 0-1,-1 0 0,1 0 1,-1 0-1,0 0 0,1 0 1,-1 0-1,1 0 0,-1 0 1,0 0-1,1 0 0,-1 0 1,1 0-1,-1-1 0,0 1 1,1 0-1,-1 0 0,0 0 0,1-1 1,1-1 5,-1 0 1,1 1 0,-1-1-1,0 0 1,1 0-1,-1 0 1,0 0 0,0 0-1,-1 0 1,1 0-1,0 0 1,0-3 0,3-19 32,-1 0 1,-1 0 0,-3-41 0,-12-74-100,2 35-199,11 101 233,-1 0 0,1 1-1,0-1 1,0 0 0,1 0-1,-1 0 1,2-4 0,3 4-108,4 12 62,0 6 52,-4-7 12,-1 0-1,1 0 1,0-1-1,12 12 1,-16-18 10,0 0-1,0 0 1,0 0 0,0 0 0,0 0 0,0-1-1,0 1 1,1 0 0,-1-1 0,0 1 0,0-1-1,1 1 1,-1-1 0,0 0 0,0 1 0,1-1-1,-1 0 1,0 0 0,1 0 0,-1 0 0,1 0-1,-1 0 1,0-1 0,0 1 0,1 0 0,-1-1-1,0 1 1,1 0 0,-1-1 0,0 0-1,0 1 1,0-1 0,0 0 0,0 0 0,1 1-1,-1-1 1,-1 0 0,1 0 0,1-2 0,5-5 66,-1-1 1,0-1 0,0 1 0,-1-1 0,-1 0-1,7-20 1,6-10 190,-17 40-257,0-1 0,0 1 0,0 0 0,0 0 0,0 0 1,0 0-1,0 0 0,0 0 0,0 0 0,0 0 0,0-1 0,0 1 1,0 0-1,0 0 0,0 0 0,0 0 0,0 0 0,0 0 0,0 0 1,0 0-1,0 0 0,0 0 0,0-1 0,0 1 0,0 0 0,0 0 1,1 0-1,-1 0 0,0 0 0,0 0 0,0 0 0,0 0 0,0 0 1,0 0-1,0 0 0,0 0 0,0 0 0,1 0 0,-1 0 1,0 0-1,0 0 0,0 0 0,0 0 0,0 0 0,0 0 0,0 0 1,0 0-1,0 0 0,1 0 0,-1 0 0,0 0 0,0 0 0,0 0 1,0 0-1,0 0 0,0 0 0,0 0 0,0 0 0,0 1 0,3 8 89,0 23-53,-2-19-10,1 1 13,0 0 1,1 0-1,0 0 1,9 22-1,-11-33-30,1 0 1,-1-1-1,1 1 0,-1 0 0,1-1 1,0 0-1,0 1 0,0-1 0,0 0 1,0 0-1,1 0 0,3 2 1,-4-3-6,0 0 1,0 0-1,0 0 1,0-1 0,1 0-1,-1 1 1,0-1 0,0 0-1,0 0 1,0 0-1,1 0 1,-1 0 0,0 0-1,0-1 1,0 1-1,0-1 1,0 0 0,0 1-1,4-3 1,1-1 15,0-1 0,0 1 0,0-1-1,0-1 1,-1 1 0,0-1 0,0 0 0,-1-1 0,0 1 0,9-15 0,-4 5 20,-1-1 0,-1-1 0,10-29 0,-16 43-36,0-1 1,0 0 0,-1 0 0,0 0-1,1 0 1,-1 0 0,-1 0 0,1 0 0,-1 0 0,0-1 0,-1-6-1,1 12-6,0 0 0,0-1 0,0 1 0,0 0 0,0 0 0,0-1 0,0 1 0,0 0 0,0 0 0,0-1 0,0 1 0,-1 0 0,1 0 0,0-1 0,0 1 0,0 0 0,0 0 0,0 0 0,0-1 0,-1 1 0,1 0 0,0 0 0,0 0 0,0 0 0,-1-1 0,1 1 0,0 0 0,0 0 0,-1 0 0,1 0 0,0 0 0,0 0 0,0 0 0,-1 0 0,1 0 0,0 0 0,-1 0 0,-6 8 31,-4 15-24,9-14-136,1 1 0,0-1 0,0 1 1,0-1-1,2 1 0,0 10 0,-1-17-4,1 0-1,0 0 1,-1 0-1,1 0 1,0 0-1,0-1 1,1 1-1,-1 0 1,1-1-1,2 5 1,-3-6 38,0 0 0,0 0 0,1 0 0,-1 0 0,0 0 0,1 0 0,-1 0 0,0 0 0,1-1 0,-1 1 0,1-1 0,-1 1 0,1-1 0,-1 1 0,1-1 0,-1 0 0,1 0 0,0 0 0,-1 0 0,1 0 0,2 0 0,15-8-619,3-7-196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19.156"/>
    </inkml:context>
    <inkml:brush xml:id="br0">
      <inkml:brushProperty name="width" value="0.025" units="cm"/>
      <inkml:brushProperty name="height" value="0.025" units="cm"/>
    </inkml:brush>
  </inkml:definitions>
  <inkml:trace contextRef="#ctx0" brushRef="#br0">605 329 8232,'8'-80'1317,"-4"52"-494,-1 0-1,-1-1 0,-2 1 1,-4-44-1,4 69-732,0 0 1,-1 0-1,1 0 1,-1 1-1,0-1 0,0 0 1,0 0-1,0 1 1,0-1-1,0 1 1,-1-1-1,1 1 0,-1 0 1,0-1-1,0 1 1,0 0-1,0 0 1,0 0-1,0 0 0,-1 1 1,1-1-1,0 1 1,-1-1-1,1 1 1,-1 0-1,0 0 0,1 0 1,-1 0-1,0 0 1,0 1-1,0-1 1,1 1-1,-1 0 0,0 0 1,0 0-1,0 0 1,0 0-1,0 1 1,-2 0-1,-7 2-109,0 0 0,0 1 0,1 0 0,-1 1 0,1 0 0,0 1 0,-18 12 0,-2 7 46,1 0 0,0 2 1,2 1-1,2 2 1,0 0-1,2 1 1,2 2-1,-32 58 1,27-35-12,2 0 1,2 1 0,3 2 0,-23 114 0,37-139-21,1 1 1,1 1 0,3-1 0,0 1-1,6 34 1,-2-47-23,1 0 0,1-1-1,1 0 1,1 0 0,1 0-1,1-1 1,0 0 0,22 32-1,-14-28-267,0-2 0,1 0 0,2-2 0,0 0 0,1-1 0,1-1-1,1 0 1,34 19 0,-38-27 258,0-1-1,0-1 1,1 0-1,0-2 0,1 0 1,0-2-1,0 0 1,0-1-1,0-1 1,1-2-1,41 0 1,-53-3 126,1 0 1,-1 0 0,-1-1 0,1-1 0,0 1-1,-1-1 1,0-1 0,0 0 0,0 0 0,0-1-1,-1 0 1,0 0 0,0-1 0,-1 0 0,0-1-1,0 0 1,0 0 0,5-9 0,9-15 426,-1-1 1,-1-1 0,20-53-1,-16 20-210,-2 0 0,-3-2 0,-3 0 0,-3-1 0,-3 0 0,-3-1 0,-4-74 0,-3 104-456,-2 0 0,-2-1 0,-18-73 0,13 81-957,-1 1 1,-23-49-1,32 79 814,0-1-1,0 0 1,0 1-1,0-1 1,-1 1 0,1 0-1,-1 0 1,0 0-1,0 0 1,0 0 0,-1 0-1,-3-2 1,-17-5-3840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20.482"/>
    </inkml:context>
    <inkml:brush xml:id="br0">
      <inkml:brushProperty name="width" value="0.025" units="cm"/>
      <inkml:brushProperty name="height" value="0.025" units="cm"/>
    </inkml:brush>
  </inkml:definitions>
  <inkml:trace contextRef="#ctx0" brushRef="#br0">14232 748 1569,'-4'2'12377,"-4"-5"-7074,-17-11-5710,2 1 292,-23 1-592,0 1 0,-1 2-1,0 3 1,-81-2 0,39 3 63,-118-11 484,-938-52 822,229 53-1431,-195-6-827,-809-21 1594,442 14-1294,2-35 1510,-658-121 245,1306 97 652,-124-14-524,692 74-325,-478 10-1,674 22-213,1 2 0,-82 20-1,115-20 236,1 1-1,0 2 0,1 1 1,0 1-1,0 2 0,-47 32 1,66-40-203,1 1 1,0-1 0,1 2 0,0-1 0,0 1 0,0 0-1,-7 14 1,11-17-83,1-1 0,-1 1-1,1 0 1,1 0 0,-1 0 0,1 0-1,0 0 1,0 1 0,0-1 0,1 0 0,0 0-1,0 1 1,0-1 0,0 0 0,1 0-1,2 8 1,-2-11-20,0 1 0,1 0-1,0 0 1,-1-1 0,1 1 0,0-1 0,0 0-1,0 1 1,0-1 0,1 0 0,-1 0 0,1 0-1,3 2 1,-5-4-78,0 1-1,0 0 0,1 0 0,-1-1 0,0 1 1,0-1-1,0 1 0,1-1 0,-1 1 1,0-1-1,1 0 0,-1 0 0,0 1 1,1-1-1,-1 0 0,0 0 0,1 0 0,-1-1 1,0 1-1,1 0 0,-1 0 0,0-1 1,1 1-1,-1-1 0,0 1 0,0-1 1,1 1-1,-1-1 0,0 0 0,0 0 1,0 0-1,0 1 0,1-3 0,5-13-3657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20.846"/>
    </inkml:context>
    <inkml:brush xml:id="br0">
      <inkml:brushProperty name="width" value="0.025" units="cm"/>
      <inkml:brushProperty name="height" value="0.025" units="cm"/>
    </inkml:brush>
  </inkml:definitions>
  <inkml:trace contextRef="#ctx0" brushRef="#br0">287 0 7559,'0'0'3491,"-11"17"-3298,-24 40-90,3 1 0,-29 72 0,27-41 31,3 2-1,4 1 1,-27 170-1,54-261-100,0-1 0,-1 1 0,1 0 0,0-1 1,0 1-1,0 0 0,0 0 0,0 0 0,0-1 0,0 1 0,0 0 0,0 0 0,0-1 0,1 1 0,-1 0 1,0-1-1,0 1 0,1 0 0,-1-1 0,1 1 0,-1 0 0,0-1 0,1 1 0,-1 0 0,1-1 0,-1 1 0,1-1 1,0 1-1,-1-1 0,2 1 0,0-1 3,-1 1 1,1-1 0,0 0-1,-1 0 1,1 0 0,0-1 0,-1 1-1,1 0 1,0 0 0,-1-1-1,1 1 1,0-1 0,1-1-1,55-33 543,-53 32-455,406-249-263,-305 195-2423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22.121"/>
    </inkml:context>
    <inkml:brush xml:id="br0">
      <inkml:brushProperty name="width" value="0.025" units="cm"/>
      <inkml:brushProperty name="height" value="0.025" units="cm"/>
    </inkml:brush>
  </inkml:definitions>
  <inkml:trace contextRef="#ctx0" brushRef="#br0">14340 1329 13004,'0'0'1068,"-3"-8"-353,-3-3-423,-1 0 0,1 0-1,-2 0 1,1 1 0,-1 0-1,-1 0 1,0 1 0,0 1-1,-1-1 1,-15-9 0,-7-2-153,0 2 1,-1 1-1,-60-21 1,-114-27-307,150 49 48,-1341-309-1961,-21 100-506,-19 75 2341,-7 59-667,1011 66 30,-1557-73-3786,593 33 5482,-539 16 563,1532 65-520,-763 130 0,1119-137-890,-256 54 1300,247-48-615,2 2 1,0 3-1,-62 32 0,109-48-582,-54 34 445,61-36-517,-1 0 1,1 0-1,-1 0 1,1 0 0,0 0-1,0 0 1,0 1-1,0-1 1,1 1 0,-1-1-1,1 1 1,-1 0 0,1 0-1,0 0 1,0-1-1,0 1 1,1 0 0,-1 0-1,1 0 1,-1 4-1,1-5-40,1-1 0,-1 0 0,1 1 0,-1-1 0,1 0 0,-1 1 0,1-1 0,0 0 0,-1 0-1,1 0 1,0 0 0,0 1 0,0-1 0,0 0 0,0 0 0,0-1 0,0 1 0,0 0 0,0 0-1,1 0 1,-1-1 0,0 1 0,0-1 0,1 1 0,-1-1 0,1 1 0,-1-1 0,3 0 0,2 1-431,0 0-1,0 0 1,0-1 0,0 0 0,0 0 0,6-2 0,23-6-4235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22.549"/>
    </inkml:context>
    <inkml:brush xml:id="br0">
      <inkml:brushProperty name="width" value="0.025" units="cm"/>
      <inkml:brushProperty name="height" value="0.025" units="cm"/>
    </inkml:brush>
  </inkml:definitions>
  <inkml:trace contextRef="#ctx0" brushRef="#br0">556 1 8008,'0'0'597,"-8"2"103,2 0-550,0-1 1,0 1 0,1 1-1,0-1 1,-1 1-1,1 0 1,0 0 0,0 1-1,1-1 1,-1 1-1,1 0 1,-1 1 0,1-1-1,1 1 1,-1-1-1,1 1 1,-1 0 0,-2 7-1,-154 316 755,6-11-844,12-81 799,142-236-860,0 0 1,0 0-1,0 0 1,0 0-1,0 0 1,0 0-1,0 0 1,1 0-1,-1 0 1,0 0-1,0 0 1,0 0-1,0 0 1,0 0-1,0 0 1,0 0-1,1 0 1,-1 0-1,0 0 1,0 0-1,0 0 1,0 0-1,0 0 1,0 0-1,0 0 1,1 0-1,-1 0 1,0 0-1,0 0 1,0 0-1,0 0 1,0 0-1,0 1 1,0-1-1,0 0 1,0 0-1,0 0 1,0 0-1,1 0 1,-1 0-1,0 0 1,0 0-1,0 0 1,0 1-1,0-1 1,0 0-1,0 0 1,0 0-1,0 0 1,0 0-1,0 0 1,0 0-1,0 1 1,0-1-1,20-12-53,33-27-11,-40 30 127,86-57-517,2 4 1,122-53-1,-115 63-3598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24.124"/>
    </inkml:context>
    <inkml:brush xml:id="br0">
      <inkml:brushProperty name="width" value="0.025" units="cm"/>
      <inkml:brushProperty name="height" value="0.025" units="cm"/>
    </inkml:brush>
  </inkml:definitions>
  <inkml:trace contextRef="#ctx0" brushRef="#br0">14835 1824 7783,'0'0'3134,"1"-10"-2045,-1-1-398,0-1 0,-1 1-1,0 0 1,-4-20 0,3 26-540,1-1 0,-1 1 1,0 0-1,-1 0 0,1 1 0,-1-1 1,0 0-1,0 1 0,0 0 0,-1-1 1,1 1-1,-1 1 0,0-1 1,-8-5-1,-16-7-220,-1 2 0,-1 1-1,-1 1 1,1 1 0,-62-11 0,-2-3 212,-880-201-920,-16 72 799,653 105 236,-684-104-468,-520-76 687,-752-110-194,1744 257-203,-499-71-1120,-5 39-888,-871 62 561,1664 64 1395,1 11 1,0 12-1,3 10 0,2 12 0,2 11 1,-409 170-1,628-224 47,-421 206 3042,452-220-3101,0 1-1,1 0 1,-1 0-1,0 0 1,0 0 0,1 1-1,-1-1 1,1 0-1,-1 1 1,1-1-1,-1 1 1,1 0 0,0-1-1,-2 5 1,3-6-36,0 1 0,0 0 1,0-1-1,0 1 1,1-1-1,-1 1 0,0-1 1,1 1-1,-1-1 0,0 1 1,1-1-1,-1 1 0,0-1 1,1 1-1,-1-1 1,1 0-1,-1 1 0,1-1 1,-1 0-1,1 1 0,-1-1 1,1 0-1,-1 0 0,1 1 1,-1-1-1,1 0 1,-1 0-1,1 0 0,0 0 1,-1 0-1,2 0 0,65 5-2849,-59-5 2300,24-1-3098,-1-1-3236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24.610"/>
    </inkml:context>
    <inkml:brush xml:id="br0">
      <inkml:brushProperty name="width" value="0.025" units="cm"/>
      <inkml:brushProperty name="height" value="0.025" units="cm"/>
    </inkml:brush>
  </inkml:definitions>
  <inkml:trace contextRef="#ctx0" brushRef="#br0">247 1 12268,'0'0'2381,"-5"15"-1869,-23 69-463,-182 569-365,210-652 318,-1 1 1,1-1-1,-1 1 1,1-1-1,-1 1 0,1 0 1,0-1-1,0 1 0,-1-1 1,1 1-1,1 0 1,-1-1-1,0 1 0,0 0 1,0-1-1,2 3 0,-2-4 2,1 1 0,-1-1-1,1 0 1,-1 0 0,1 1-1,0-1 1,-1 0 0,1 0-1,-1 0 1,1 0 0,0 0-1,-1 0 1,1 0 0,-1 0-1,1 0 1,0 0 0,-1 0-1,1 0 1,0 0 0,-1-1-1,1 1 1,-1 0 0,1 0-1,-1-1 1,1 1 0,-1 0-1,1-1 1,0 0 0,55-44 316,-38 28-173,62-44 233,133-77-1,-6 22-2883,-105 59-1004,-1 0-3480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7:21.022"/>
    </inkml:context>
    <inkml:brush xml:id="br0">
      <inkml:brushProperty name="width" value="0.05" units="cm"/>
      <inkml:brushProperty name="height" value="0.05" units="cm"/>
    </inkml:brush>
  </inkml:definitions>
  <inkml:trace contextRef="#ctx0" brushRef="#br0">0 133 10674,'1'0'70,"16"0"700,0-1-1,0 0 0,22-4 1,1-4-364,1 3 1,57-3-1,85 8 216,3 0-355,-56-6-208,258-10-14,-165 5-42,179-20 0,-225 14-1,180 5 1,273 72 929,-171-23-561,-240-24-310,-153-11 17,0-3 1,72-11-1,-32 2 202,-102 11-290,1 0 0,-1 1 1,0-1-1,0 1 0,0 0 0,4 1 0,-4 0-27,0-1 0,0 0 0,0 0 0,0-1 0,0 1 0,7-1 0,3-4-27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7:51.082"/>
    </inkml:context>
    <inkml:brush xml:id="br0">
      <inkml:brushProperty name="width" value="0.05" units="cm"/>
      <inkml:brushProperty name="height" value="0.05" units="cm"/>
    </inkml:brush>
  </inkml:definitions>
  <inkml:trace contextRef="#ctx0" brushRef="#br0">8 37 11658,'-8'0'2085,"10"1"-1131,16 3-778,-8-3-20,42 9-8,0-2 1,1-3 0,0-2 0,98-8 0,48-3-114,-62 4 0,135 0 11,-76 1-59,16-1 3,146-1 9,-283 6 22,253 21 145,-121-4-61,368-12 36,-549-7-139,450-32 32,-84-4-82,-391 36 49,136-9 23,-115 9 80,0 2 0,0 0 1,0 2-1,26 6 0,-38-6 67,-1 0 1,0 1-1,0 0 1,-1 1 0,1 0-1,-1 0 1,0 1-1,14 13 1,-21-19-133,-1 0 0,0 1-1,1-1 1,-1 0 0,0 1 0,1-1 0,-1 0-1,1 0 1,-1 0 0,1 1 0,-1-1 0,1 0-1,-1 0 1,1 0 0,-1 0 0,1 0 0,-1 0-1,1 0 1,-1 0 0,1 0 0,-1 0 0,1 0-1,-1 0-24,0 0-1,1 0 1,-1-1-1,0 1 1,0 0-1,0 0 1,0 0-1,0 0 1,0 0-1,0-1 1,0 1-1,0 0 1,0 0-1,0 0 1,0 0-1,1-1 1,-1 1-1,0 0 0,0 0 1,0 0-1,0 0 1,-1-1-1,1 1 1,0 0-1,0 0 1,0 0-1,0 0 1,0-1-1,0 1 1,0 0-1,0 0 1,0 0-1,0 0 1,0 0-1,0-1 0,-1 1 1,1 0-1,0 0 1,0 0-1,0 0 1,0 0-1,0 0 1,0 0-1,-1 0 1,1-1-1,0 1 1,0 0-1,0 0 1,0 0-1,-1 0 1,1 0-1,0 0 1,0 0-1,0 0 0,-1 0 1,-8-4 215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8:32.338"/>
    </inkml:context>
    <inkml:brush xml:id="br0">
      <inkml:brushProperty name="width" value="0.05" units="cm"/>
      <inkml:brushProperty name="height" value="0.05" units="cm"/>
    </inkml:brush>
  </inkml:definitions>
  <inkml:trace contextRef="#ctx0" brushRef="#br0">1 18 13091,'16'4'4131,"21"5"-3976,9-5-57,0-3 0,1-1 0,74-10 0,3-1-70,-8 8-22,0 5 0,0 5 1,0 4-1,120 30 0,-150-23 2,258 65 80,-246-57-14,180 21 0,107-15 271,-160-16-255,30 0-214,334-20 1,-557 2 107,326-24-221,-156 10 97,104-12-14,47-15 98,320-46 33,-225 10 27,-344 56 294,-101 23-116,1-1 383,-6 2-134,-10 2 249,-2 2-258,12-4-490,0 0 0,-1 1 1,1-1-1,0-1 0,-1 1 1,1 0-1,-1 0 0,1-1 0,-1 0 1,0 1-1,1-1 0,-1 0 1,1 0-1,-1 0 0,1-1 1,-1 1-1,1-1 0,-1 1 1,1-1-1,-1 0 0,-4-2 1,-7-7-296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1.637"/>
    </inkml:context>
    <inkml:brush xml:id="br0">
      <inkml:brushProperty name="width" value="0.05" units="cm"/>
      <inkml:brushProperty name="height" value="0.05" units="cm"/>
    </inkml:brush>
  </inkml:definitions>
  <inkml:trace contextRef="#ctx0" brushRef="#br0">48 217 19500,'-3'2'214,"0"0"1,0 0-1,0 0 0,0 0 1,0 1-1,0-1 0,1 1 1,-1 0-1,1 0 0,0 0 1,0 0-1,0 0 0,0 0 1,1 0-1,-1 1 0,1-1 1,0 0-1,0 1 0,0-1 0,0 1 1,1 0-1,-1 5 0,-1 4 43,2 0-1,0 0 1,0 0-1,1 0 1,3 14-1,-3-21-240,0 0 1,0 0-1,1 0 0,0 0 0,1 0 1,-1-1-1,7 11 0,-8-15-38,0 1 0,0-1-1,1 0 1,-1 1 0,0-1-1,0 0 1,1 0 0,-1 0-1,1 0 1,-1 0 0,1 0-1,0-1 1,-1 1 0,1-1-1,0 1 1,-1-1 0,1 1 0,0-1-1,-1 0 1,1 0 0,0 0-1,0 0 1,-1 0 0,1 0-1,0 0 1,0 0 0,-1-1-1,1 1 1,0-1 0,-1 1-1,4-3 1,12-5-389,1-1 1,18-14-1,-19 12 30,-1 1-1,23-10 1,-38 20 380,-1-1 0,1 1 0,-1-1 0,1 1 1,0 0-1,-1-1 0,1 1 0,-1 0 1,1 0-1,0-1 0,-1 1 0,1 0 0,0 0 1,-1 0-1,1 0 0,0 0 0,-1 0 0,1 0 1,0 0-1,0 0 0,-1 0 0,1 0 0,0 1 1,-1-1-1,1 0 0,-1 0 0,1 1 1,0-1-1,-1 0 0,1 1 0,-1-1 0,1 1 1,-1-1-1,1 0 0,-1 1 0,1 0 0,0 2 52,-1-1 0,1 0 0,-1 1 0,0-1 0,0 1 0,0-1-1,0 1 1,-1 3 0,1-5-10,-1 1 0,1 0 0,0-1 0,0 1 0,-1 0 0,1 0 0,1-1 0,-1 1 0,0 0 0,0-1 0,1 1 0,-1 0 0,0-1 0,1 1 0,0-1 0,1 4 0,-1-5-36,0 0-1,0 1 1,0-1-1,0 0 1,0 0 0,0 0-1,0 0 1,0 0-1,0 0 1,0 0-1,0 0 1,1 0 0,-1-1-1,0 1 1,0 0-1,0-1 1,0 1-1,0 0 1,0-1 0,0 1-1,-1-1 1,1 0-1,0 1 1,0-1 0,1-1-1,23-19-283,-25 20 267,14-14-300,0 0 0,-2-1-1,0-1 1,-1 0 0,17-35 0,32-98-1445,-24 32 2935,-44 169-136,2 0-1,1 72 1,6-98-1024,1 0-1,1 0 0,1 0 1,1 0-1,2-1 1,0 0-1,11 23 0,-13-38 66,-8-23 3,-9-25 47,-8-9-19,12 32-18,2 0 0,-9-28 0,15 43-90,0 0-1,0 1 0,-1-1 0,1 1 0,0-1 0,0 0 0,0 1 0,0-1 0,0 0 0,0 1 1,0-1-1,0 1 0,0-1 0,0 0 0,1 1 0,-1-1 0,0 1 0,0-1 0,0 0 0,1 1 0,-1-1 1,0 1-1,1-1 0,-1 1 0,1-1 0,-1 1 0,0-1 0,1 1 0,-1-1 0,1 1 0,-1 0 1,1-1-1,-1 1 0,1 0 0,0-1 0,-1 1 0,1 0 0,-1 0 0,1 0 0,0-1 0,-1 1 1,1 0-1,-1 0 0,1 0 0,0 0 0,0 0 0,5 0 15,0 1 0,0 0 0,0 0 0,7 2 0,-5-1-10,58 14 24,-34-6-43,1-3 0,-1 0-1,1-2 1,43 1 0,-71-7 12,1 0 1,-1 1 0,0-2-1,1 1 1,-1-1 0,0 1-1,0-2 1,0 1 0,0 0-1,9-7 1,-13 8 0,0 0-1,1 1 1,-1-1-1,0-1 1,0 1-1,1 0 1,-1 0-1,0 0 1,0-1-1,0 1 1,-1 0-1,1-1 1,0 1-1,0-1 1,-1 1-1,1-1 1,-1 1-1,1-1 1,-1 0-1,0 1 1,0-1-1,1 1 1,-1-1-1,0 0 1,0 1-1,-1-1 1,1 0-1,0 1 1,-1-1-1,1 1 1,0-1-1,-1 0 1,0 1-1,1 0 1,-1-1-1,0 1 1,0-1-1,0 1 1,0 0-1,-2-2 1,-1-1-1,0 0 0,-1 0-1,0 1 1,0-1 0,0 1 0,0 1 0,-1-1-1,1 1 1,-1 0 0,1 0 0,-1 0 0,0 1 0,0 0-1,0 0 1,0 1 0,0-1 0,0 1 0,-9 1-1,8-1-2,1 1-1,-1 0 0,1 0 0,-1 0 0,1 0 1,0 1-1,0 0 0,-1 1 0,1 0 0,0-1 1,1 2-1,-1-1 0,1 1 0,-1 0 0,1 0 1,-8 8-1,12-10 1,0-1 0,0 1 0,-1-1-1,2 1 1,-1 0 0,0-1 0,0 1 0,0 0 0,1 0 0,-1-1 0,1 1-1,-1 0 1,1 0 0,0 0 0,0 0 0,0 0 0,0 0 0,0-1 0,0 1-1,1 0 1,-1 0 0,1 3 0,1-2 3,0 0 1,-1 0-1,1 0 0,0-1 0,0 1 0,1-1 1,-1 1-1,1-1 0,-1 0 0,1 0 0,5 4 1,1-1-157,0-1 1,0 1-1,0-2 1,0 1-1,1-1 1,0-1-1,17 3 1,-25-4 53,1-1 1,0 0 0,0 0 0,-1 0 0,1 0-1,0 0 1,0-1 0,-1 1 0,1-1 0,0 0-1,-1 0 1,1 0 0,3-1 0,-6 2 86,0-1 0,0 1 0,1 0 0,-1 0 0,0 0 0,0 0 0,1-1 0,-1 1 0,0 0 0,0 0 0,1 0 0,-1-1 0,0 1 0,0 0 0,0 0 0,1-1 0,-1 1 0,0 0 0,0-1 0,0 1 0,0 0 0,0 0 1,0-1-1,0 1 0,0 0 0,0-1 0,0 1 0,0 0 0,0-1 0,0 1 0,0 0 0,0-1 0,0 1 0,0-1 0,-14-12-564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8:53.182"/>
    </inkml:context>
    <inkml:brush xml:id="br0">
      <inkml:brushProperty name="width" value="0.05" units="cm"/>
      <inkml:brushProperty name="height" value="0.05" units="cm"/>
    </inkml:brush>
  </inkml:definitions>
  <inkml:trace contextRef="#ctx0" brushRef="#br0">7 3 13491,'-6'0'1307,"13"-2"-1002,16 2-226,50 22 530,-49-14-364,32 8 0,20-6 116,1-2 1,101-4-1,-12-1-72,348 2-63,67 4-165,-48-1-52,-134-7 176,-202-1-21,70 3-38,-158 12-54,-19-3-40,-84-11-249,12-1 906,-18 0-664,0 0 1,1 0 0,-1 0 0,0 0-1,0-1 1,1 1 0,-1 0 0,0 0-1,0 0 1,1-1 0,-1 1 0,0 0 0,0 0-1,1 0 1,-1-1 0,0 1 0,0 0-1,0-1 1,0 1 0,1 0 0,-1-1-1,0 1 1,0 0 0,0 0 0,0-1-1,0 1 1,0 0 0,0-1 0,0 1-1,0 0 1,0-1 0,0 1 0,0 0-1,0-1 1,0 1 0,0 0 0,0-1 0,-1 1-1,1 0 1,0-1 0,0 1 0,0 0-1,0 0 1,-1-1 0,1 1 0,-9-18 243,-3 0 96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9:06.160"/>
    </inkml:context>
    <inkml:brush xml:id="br0">
      <inkml:brushProperty name="width" value="0.05" units="cm"/>
      <inkml:brushProperty name="height" value="0.05" units="cm"/>
    </inkml:brush>
  </inkml:definitions>
  <inkml:trace contextRef="#ctx0" brushRef="#br0">0 205 12307,'19'-1'199,"0"-1"1,-1 0 0,1-1 0,-1-2 0,0 1-1,18-9 1,103-49-572,-100 43 378,6-4-39,-22 11 152,1 0 0,0 1 0,0 2 0,1 0 0,41-8 0,-56 17 11,-1 0-1,0 1 0,0 0 0,0 1 1,0 0-1,0 0 0,0 1 1,15 6-1,24 7 182,35-2-133,1-3 0,105 1-1,-41-4-74,151 34-44,-160-18-39,-31-8-27,1-5-1,212-6 0,-76-26-2,130-4-4,-210 23 20,224-8 20,248-41-11,-1 20 1,-484 34-10,-1 7 0,179 36-1,592 88-103,-662-115 31,411-24 0,276-7-189,-732 18 196,222-22-1,-429 15 58,320-20-157,1 23 59,-172 9 97,459 10 469,-102-28-217,-452 8-483,-1 4-1,90 17 1,-86-6 49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0:32.714"/>
    </inkml:context>
    <inkml:brush xml:id="br0">
      <inkml:brushProperty name="width" value="0.05" units="cm"/>
      <inkml:brushProperty name="height" value="0.05" units="cm"/>
    </inkml:brush>
  </inkml:definitions>
  <inkml:trace contextRef="#ctx0" brushRef="#br0">1 207 9554,'12'2'437,"2"0"0,-1 0-1,0-1 1,0-1 0,0 0 0,24-4-1,78-21-592,-76 15 414,56-12-180,1 5 0,125-8 0,264-14 319,-265 19-126,379 21-135,-284 9-92,404-28 13,-191 2-23,-154 11-30,807-18 21,115 48-4,-1085-5-16,646 37 52,-314-62 299,80 2 672,-418 11-514,210 35 0,130 74 351,-377-76-592,74 6-52,-198-42-257,1-1 0,0-3-1,66-5 1,-94 2-178,-1-1 0,1 0 0,-1-2 0,0 0 1,17-7-1,-15 0-50,-18 11 255,0 1 0,1 0 0,-1-1 0,0 1 0,1-1 0,-1 1 1,0-1-1,0 1 0,0-1 0,1 0 0,-1 1 0,0-1 0,0 1 1,0-1-1,0 1 0,0-1 0,0 1 0,0-1 0,0 0 0,0 1 1,0-1-1,-1 1 0,1-1 0,0 1 0,0-1 0,0 1 0,-1-1 1,1 1-1,0-1 0,-1 1 0,1-1 0,0 1 0,-1-1 0,-23-16-363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1:58.283"/>
    </inkml:context>
    <inkml:brush xml:id="br0">
      <inkml:brushProperty name="width" value="0.05" units="cm"/>
      <inkml:brushProperty name="height" value="0.05" units="cm"/>
    </inkml:brush>
  </inkml:definitions>
  <inkml:trace contextRef="#ctx0" brushRef="#br0">4 21 11474,'-3'-8'2965,"2"4"-154,9 0-2156,2 3-416,1-1 0,0 1 0,0 1 0,0 0 0,0 1-1,-1 0 1,22 4 0,30 6-149,1-2 0,70 0-1,33 4-51,-73-3-59,-47-7 20,0 2 1,-1 2-1,0 3 1,64 21-1,123 40 59,-166-54-50,-2 2 0,119 53 1,-138-50-3,1-1 0,1-2 0,0-3 0,1-1 0,1-3 0,81 11 0,-86-16-4,0 2 0,-1 3 1,57 21-1,-49-14-1,84 18 0,323 77 32,-125-40 14,-86-24-27,-131-21 16,451 92 15,-237-46-26,74 66 20,-229-74-31,-121-46-11,-2 2 0,0 2 0,-2 3 1,74 53-1,113 70 31,-155-103-14,-3 4-1,80 66 1,-156-115-19,76 66 17,90 60 0,238 180-2,-176-125-25,68 62-30,-187-138 45,128 110 4,-99-115-8,-56-43 0,106 98 1,-63-36-6,172 173 1,-282-276 13,210 218 47,13-16-53,-59-61 24,-141-118-21,-1 1 0,37 56-1,-72-93-7,316 420 64,-292-391-43,-1 3 1,-2 0-1,25 48 0,45 133 32,-63-135-13,4-3 0,61 103 0,-40-79 51,47 120 1,-43-89 42,-41-83-83,-14-34-18,1-1 1,1 0-1,14 22 0,-6-16 10,-10-16-161,-1 1 1,0 0 0,0 0-1,0 1 1,3 10 0,-8-12-561,-1-8 672,0 0 0,0 0 0,0 0 0,0 0 0,0 0 0,0 0 0,0 0 0,0 0 0,0 1 0,0-1 0,0 0 0,0 0 0,0 0 0,0 0 0,0 0 0,0 0 0,0 0 0,0 0 0,0 0 0,0 0 0,-1 0 0,1 0 0,0 0 0,0 1 0,0-1 0,0 0 0,0 0 0,0 0 0,0 0-1,0 0 1,0 0 0,0 0 0,0 0 0,0 0 0,-1 0 0,1 0 0,0 0 0,0 0 0,0 0 0,0 0 0,0 0 0,0 0 0,0 0 0,0 0 0,0 0 0,0 0 0,-1 0 0,1 0 0,0 0 0,0 0 0,0 0 0,0 0 0,0-1 0,0 1 0,0 0 0,0 0 0,0 0 0,0 0 0,0 0 0,0 0 0,0 0 0,-1 0 0,1 0 0,0 0 0,0 0 0,-2-4-321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02.916"/>
    </inkml:context>
    <inkml:brush xml:id="br0">
      <inkml:brushProperty name="width" value="0.05" units="cm"/>
      <inkml:brushProperty name="height" value="0.05" units="cm"/>
    </inkml:brush>
  </inkml:definitions>
  <inkml:trace contextRef="#ctx0" brushRef="#br0">409 50 12163,'-55'-21'1538,"46"16"-1287,-1 1 1,0 0 0,0 1 0,0-1 0,-1 2 0,1 0 0,-1 0 0,-18 0-1,25 2-199,0 1-1,0 0 0,0 0 0,0 1 0,0 0 0,0-1 0,0 1 0,1 0 0,-1 1 0,1-1 0,-1 1 1,1-1-1,0 1 0,0 0 0,0 0 0,1 0 0,-1 1 0,-3 4 0,-2 6 5,-1 1-1,2 0 0,-7 19 1,-18 53-26,5 2 0,3 1 1,-22 181-1,41-218 8,3 1 0,2-1 0,2 1 0,2-1 0,14 60 0,-8-67-17,2 0 0,2-1 1,2-1-1,2-1 1,1 0-1,29 44 0,-34-66-26,1 0 0,0-1 0,2-1 0,0 0 0,1-1-1,1-2 1,38 28 0,-46-37-6,1-1 1,0 0-1,0 0 0,0-1 1,0-1-1,1 0 1,17 3-1,-21-6 3,-1 0-1,1 0 1,0-1-1,0-1 1,0 1-1,0-1 1,0-1-1,-1 0 1,1 0-1,0 0 1,13-7-1,-11 3 4,-1 0 0,0-1 0,0 0 0,0-1 0,-1 0 0,0 0-1,-1-1 1,0 0 0,0 0 0,-1-1 0,11-19 0,-2-2 15,-1 0-1,20-62 1,-14 24 33,-3-1 0,-3 0-1,-3-1 1,4-135 0,-16 143 5,-2 0 0,-4 0 0,-2 1 0,-3 0 0,-34-111 0,37 150 52,0 0 0,-2 1 0,0 1 0,-2 0 0,-26-36 0,31 47-18,-1 1-1,-1 0 0,0 0 0,0 1 1,-1 0-1,0 1 0,0 0 0,-1 1 0,0 0 1,0 0-1,0 1 0,-1 1 0,-12-4 1,-5 2-165,0 2 0,-1 0-1,1 2 1,-1 2 0,0 0 0,0 2 0,-48 10 0,63-9-198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04.863"/>
    </inkml:context>
    <inkml:brush xml:id="br0">
      <inkml:brushProperty name="width" value="0.05" units="cm"/>
      <inkml:brushProperty name="height" value="0.05" units="cm"/>
    </inkml:brush>
  </inkml:definitions>
  <inkml:trace contextRef="#ctx0" brushRef="#br0">344 106 11018,'-2'-3'210,"1"0"0,0-1 0,-1 1-1,0 0 1,0 0 0,0 1-1,0-1 1,0 0 0,0 1 0,-1-1-1,1 1 1,-1-1 0,0 1 0,1 0-1,-5-1 1,5 2-108,0 0 1,0 1-1,0-1 1,0 1-1,0-1 1,-1 1-1,1 0 0,0 0 1,0 0-1,0 0 1,0 0-1,-1 1 0,1-1 1,0 1-1,0-1 1,0 1-1,0 0 1,0 0-1,0 0 0,0 0 1,0 0-1,0 0 1,1 0-1,-1 1 1,-1 1-1,-8 6-17,1 1 0,1 1 0,0-1 0,1 2-1,0-1 1,-7 13 0,-36 80-106,42-85 51,-15 38 11,1 1 0,3 1 0,-11 62 1,22-80-9,3 1 0,1 1 0,2-1 0,2 0 0,6 58 0,0-69-16,1 0 0,2 0 0,1-1 0,1-1 1,2 1-1,1-2 0,1 1 0,33 48 1,-15-33-2,1-3 1,1 0-1,3-2 0,59 48 1,-72-67-47,2-1 0,0-1 0,1-1 0,0-2 0,2-1 0,-1-1 0,2-1 0,53 14 0,-69-23 10,1-1 1,0 0-1,0-1 0,0-1 1,0 0-1,0-1 1,0 0-1,27-7 0,-31 4 17,0 0 0,0 0-1,-1-1 1,1 0 0,-1-1 0,0 0-1,-1-1 1,1 0 0,-1 0-1,-1-1 1,1 0 0,10-15-1,0-2 44,-1-2 0,-1 0-1,16-35 1,34-95 124,-33 73-69,14-27 38,51-126-73,-81 187-133,-2-2-1,15-89 0,-28 117 39,0 0 0,-2 0-1,-1 1 1,-1-1 0,-1 0 0,-1 1 0,-1-1 0,-1 1-1,-14-39 1,12 46 32,0-1 0,-1 1-1,-1 1 1,0 0-1,-1 0 1,-1 0 0,0 2-1,-1-1 1,-1 2 0,0-1-1,0 2 1,-1 0 0,-25-15-1,21 16 25,-1 2 1,0 0-1,0 1 1,-1 1-1,1 1 0,-1 0 1,-1 2-1,1 0 0,0 1 1,-41 2-1,-11 6 72,-126 27 0,95-14-79,68-13 284,1-1 0,-42-1-1,52-4-138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3.395"/>
    </inkml:context>
    <inkml:brush xml:id="br0">
      <inkml:brushProperty name="width" value="0.05" units="cm"/>
      <inkml:brushProperty name="height" value="0.05" units="cm"/>
    </inkml:brush>
  </inkml:definitions>
  <inkml:trace contextRef="#ctx0" brushRef="#br0">0 21 13499,'0'0'270,"0"1"-1,0-1 1,0 1-1,0-1 1,0 1 0,0-1-1,0 0 1,1 1 0,-1-1-1,0 1 1,0-1 0,0 1-1,1-1 1,-1 0-1,0 1 1,0-1 0,1 1-1,-1-1 1,0 0 0,1 1-1,-1-1 1,0 0-1,1 0 1,-1 1 0,1-1-1,-1 0 1,0 0 0,2 1-1,15-1 3166,23-11-2375,-35 9-794,45-16-2269,-52 17 1465,-3 5 85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3.801"/>
    </inkml:context>
    <inkml:brush xml:id="br0">
      <inkml:brushProperty name="width" value="0.05" units="cm"/>
      <inkml:brushProperty name="height" value="0.05" units="cm"/>
    </inkml:brush>
  </inkml:definitions>
  <inkml:trace contextRef="#ctx0" brushRef="#br0">9 8 15115,'-7'14'2305,"5"1"-1273,2-8-304,6-1 1777,8-5-1161,3-2-160,5-4-368,2-2-200,3 0-552,1-2-368,-4 1-864,-1 1 1040,-6 2-216,0 4-160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4.190"/>
    </inkml:context>
    <inkml:brush xml:id="br0">
      <inkml:brushProperty name="width" value="0.05" units="cm"/>
      <inkml:brushProperty name="height" value="0.05" units="cm"/>
    </inkml:brush>
  </inkml:definitions>
  <inkml:trace contextRef="#ctx0" brushRef="#br0">9 1 18876,'1'4'480,"0"-1"1,0 1-1,-1 0 0,1 0 1,-1 0-1,0 0 0,-1 0 1,1 0-1,-1 0 1,-2 8-1,0 8 220,3-16-637,-1 1 13,1 1 1,-1 0-1,1 0 1,1-1 0,-1 1-1,1 0 1,2 7-1,-3-11-73,1-1-1,0 0 0,0 1 0,0-1 0,0 0 0,0 1 0,0-1 0,0 0 0,1 0 0,-1 0 0,0 0 0,1 0 0,-1 0 0,0 0 0,1-1 0,-1 1 0,1-1 0,-1 1 0,1-1 0,0 1 0,-1-1 0,1 0 0,-1 1 1,1-1-1,0 0 0,-1 0 0,1-1 0,0 1 0,-1 0 0,3-1 0,41-7 6,-31 5-22,1 0-1,0 1 0,23-1 1,-35 3 7,0 0-1,0 0 1,-1 0 0,1 0 0,0 1 0,-1 0 0,1-1 0,-1 1 0,1 0 0,0 0 0,-1 0-1,0 0 1,1 1 0,-1-1 0,0 1 0,0-1 0,0 1 0,0 0 0,0 0 0,0 0 0,0 0-1,0 0 1,-1 0 0,1 1 0,0 2 0,0-1 38,-1 0-1,0 0 1,0 0 0,-1 0-1,1 1 1,-1-1 0,0 0-1,0 0 1,-1 1 0,1-1-1,-1 0 1,0 0 0,0 1-1,0-1 1,0 0 0,-1 0-1,0 0 1,0-1 0,0 1-1,-4 5 1,1 0 163,-2 0 0,1-1 0,-1 0 0,0-1-1,-1 1 1,0-1 0,-11 8 0,14-12-122,0 0 0,0 0-1,0-1 1,0 1 0,0-1 0,-1 0-1,1-1 1,0 1 0,-1-1 0,0 0-1,1 0 1,-1-1 0,-7 0 0,10 0-183,0-1-1,0 1 1,0-1 0,0 0 0,0 0 0,0 0 0,1 0 0,-1-1 0,0 1 0,0-1 0,1 0 0,-1 0 0,1 0 0,0 0 0,0 0 0,-1 0 0,1 0 0,1-1 0,-1 1-1,0-1 1,1 1 0,-1-1 0,1 0 0,0 0 0,-2-4 0,0-2-140,0 0 1,1 0-1,0-1 0,-1-15 1,2-10-616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4.579"/>
    </inkml:context>
    <inkml:brush xml:id="br0">
      <inkml:brushProperty name="width" value="0.05" units="cm"/>
      <inkml:brushProperty name="height" value="0.05" units="cm"/>
    </inkml:brush>
  </inkml:definitions>
  <inkml:trace contextRef="#ctx0" brushRef="#br0">1 81 15587,'4'-15'2185,"3"7"-945,2-1-440,5 6 1497,-3 0-553,8-2-552,4 3-231,0-1-657,0 3-552,-2-3 280,5-2-96,-1-20-120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2.057"/>
    </inkml:context>
    <inkml:brush xml:id="br0">
      <inkml:brushProperty name="width" value="0.05" units="cm"/>
      <inkml:brushProperty name="height" value="0.05" units="cm"/>
    </inkml:brush>
  </inkml:definitions>
  <inkml:trace contextRef="#ctx0" brushRef="#br0">1 70 18972,'10'-1'1904,"13"-8"-1367,6-2-857,2-2 151,-1 1 225,0 0-128,-1 0-312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5.049"/>
    </inkml:context>
    <inkml:brush xml:id="br0">
      <inkml:brushProperty name="width" value="0.05" units="cm"/>
      <inkml:brushProperty name="height" value="0.05" units="cm"/>
    </inkml:brush>
  </inkml:definitions>
  <inkml:trace contextRef="#ctx0" brushRef="#br0">34 40 17532,'-2'0'236,"1"0"1,-1 0-1,1 0 1,0-1-1,-1 1 1,1-1-1,-1 1 1,1-1 0,0 1-1,-1-1 1,1 0-1,-1-1 1,1 2-113,1 0 1,0 0-1,-1-1 0,1 1 1,0-1-1,0 1 1,-1 0-1,1-1 0,0 1 1,0 0-1,0-1 1,-1 1-1,1-1 1,0 1-1,0-1 0,0 1 1,0-1-1,0 1 1,0 0-1,0-1 0,0 1 1,0-1-1,0 1 1,0-1-1,1 0 1,0 0 29,-1-1 1,1 1 0,0 0 0,0-1 0,1 1 0,-1 0 0,0 0 0,0-1-1,1 1 1,-1 0 0,0 0 0,1 1 0,-1-1 0,1 0 0,-1 0 0,1 1-1,-1-1 1,1 1 0,1-1 0,-2 1-142,0-1 0,0 1 0,0 0-1,0 0 1,0 0 0,0 0 0,0 0 0,0 0 0,0 0 0,0 0-1,0 0 1,0 0 0,0 0 0,0 0 0,0 1 0,0-1 0,0 0-1,0 1 1,0-1 0,0 1 0,0-1 0,-1 1 0,1 0-1,1 1 1,-1-1-6,0 1 0,0 0 0,0-1-1,0 1 1,0 0 0,-1 0 0,1-1 0,-1 1-1,1 0 1,-1 0 0,0 0 0,1 2 0,-1 6-14,-1 0 0,0-1 0,0 1 0,-3 11 0,-3 2 1,-16 38 1,17-47-4,0 1 0,0 0 1,2 0-1,-1 1 0,2-1 1,-3 28-1,6-42-1,0 0-1,0 0 1,0 0 0,0 0 0,0 0 0,0 1-1,1-1 1,-1 0 0,0 0 0,0 0-1,1 0 1,-1 0 0,1 0 0,-1 0 0,1 0-1,-1-1 1,1 1 0,0 0 0,-1 0-1,1 0 1,0 0 0,0-1 0,0 1 0,-1 0-1,1-1 1,0 1 0,0-1 0,0 1-1,0-1 1,0 1 0,0-1 0,0 0 0,0 1-1,0-1 1,0 0 0,0 0 0,0 0-1,1 0 1,-1 0 0,0 0 0,0 0 0,0 0-1,0 0 1,0 0 0,0-1 0,0 1-1,2-1 1,4-1-298,0 0 1,-1-1-1,1 0 0,-1 0 0,10-6 0,29-26-591,-25 14 299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5.513"/>
    </inkml:context>
    <inkml:brush xml:id="br0">
      <inkml:brushProperty name="width" value="0.05" units="cm"/>
      <inkml:brushProperty name="height" value="0.05" units="cm"/>
    </inkml:brush>
  </inkml:definitions>
  <inkml:trace contextRef="#ctx0" brushRef="#br0">0 240 16908,'2'13'1744,"-2"-1"-1088,0-2-304,1-5 656,3 1-559,2-7 1383,1-5-1400,0-10-272,0-3 32</inkml:trace>
  <inkml:trace contextRef="#ctx0" brushRef="#br0" timeOffset="1">163 1 18132,'0'16'1872,"-1"1"-1408,-2 0-192,2 2 753,2-1-1033,3 1-256,4-3 440,-1-2-248,0-4-192,2-3-57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5.885"/>
    </inkml:context>
    <inkml:brush xml:id="br0">
      <inkml:brushProperty name="width" value="0.05" units="cm"/>
      <inkml:brushProperty name="height" value="0.05" units="cm"/>
    </inkml:brush>
  </inkml:definitions>
  <inkml:trace contextRef="#ctx0" brushRef="#br0">12 177 17340,'-2'-4'210,"0"0"0,1 0 0,0 0 1,-1 0-1,1 0 0,0 0 0,1 0 0,-1 0 1,1-1-1,0 1 0,0 0 0,0 0 0,1 0 1,-1-1-1,1 1 0,0 0 0,0 0 0,0 0 1,1 0-1,0 0 0,0 1 0,0-1 0,0 0 1,3-3-1,0 0 11,1 1 0,0 0-1,0 0 1,0 0 0,1 1 0,-1 0 0,1 0 0,1 1 0,-1 0 0,1 0 0,10-4-1,-15 7-196,1 0-1,-1 0 1,0 0-1,1 0 1,-1 0-1,0 1 1,1 0-1,-1-1 1,1 1-1,-1 1 1,1-1-1,-1 0 1,1 1-1,-1 0 0,0-1 1,1 1-1,-1 1 1,0-1-1,0 0 1,0 1-1,0 0 1,0-1-1,5 5 1,-5-3-2,-1 0 1,0 0-1,1 0 1,-1 0-1,0 0 1,-1 1-1,1-1 0,0 1 1,-1-1-1,0 1 1,0-1-1,0 1 1,0 0-1,-1-1 1,1 1-1,-1 0 1,0 0-1,0 0 1,-1-1-1,1 1 0,-2 6 1,1-4 54,-1 1 1,0-1 0,-1 0-1,1 0 1,-1 0-1,0 0 1,-1-1-1,1 1 1,-1-1-1,-9 10 1,1-1-134,12-13 36,0-1 0,0 0 0,0 0-1,0 0 1,0 0 0,0 0 0,0 0-1,0 1 1,0-1 0,0 0-1,0 0 1,0 0 0,0 0 0,0 0-1,0 1 1,0-1 0,0 0 0,0 0-1,0 0 1,0 0 0,0 0-1,0 0 1,0 1 0,0-1 0,0 0-1,0 0 1,0 0 0,0 0 0,0 0-1,0 0 1,1 0 0,-1 1-1,0-1 1,0 0 0,0 0 0,0 0-1,0 0 1,0 0 0,1 0 0,-1 0-1,0 0 1,0 0 0,0 0-1,0 0 1,12 4-584,10-1-138,-21-3 708,7 1-193,7 1-385,-1-1 0,1 2 0,-1 0 0,18 7 0,-29-10 578,-1 1-1,1 0 1,-1 0 0,1 1 0,-1-1-1,0 0 1,1 1 0,-1-1 0,0 1-1,0 0 1,0 0 0,0 0 0,-1 0-1,1 0 1,0 0 0,-1 0 0,1 1-1,-1-1 1,0 0 0,0 1 0,0-1-1,0 1 1,0-1 0,-1 1 0,1 0-1,-1-1 1,0 1 0,1 0 0,-1-1-1,-1 5 1,-1 7 479,-2 0-1,0 0 0,0 0 1,-2 0-1,1-1 1,-2 0-1,0 0 1,0 0-1,-1-1 1,-15 17-1,22-28-466,1 0-1,0-1 1,-1 1-1,1-1 1,-1 1 0,1-1-1,-1 1 1,1-1-1,-1 1 1,0-1 0,1 0-1,-1 1 1,1-1-1,-1 0 1,0 0-1,1 1 1,-1-1 0,0 0-1,1 0 1,-2 0-1,1 0 16,1 0 0,0-1 0,-1 1-1,1 0 1,0-1 0,-1 1 0,1 0-1,0-1 1,0 1 0,-1-1 0,1 1 0,0-1-1,0 1 1,0-1 0,0 1 0,-1 0-1,1-1 1,0 1 0,0-1 0,0 1-1,0-1 1,0 1 0,0-1 0,0 1-1,0-1 1,1 1 0,-1-2 0,3-16-215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6.259"/>
    </inkml:context>
    <inkml:brush xml:id="br0">
      <inkml:brushProperty name="width" value="0.05" units="cm"/>
      <inkml:brushProperty name="height" value="0.05" units="cm"/>
    </inkml:brush>
  </inkml:definitions>
  <inkml:trace contextRef="#ctx0" brushRef="#br0">18 0 18900,'-7'25'2104,"2"-7"-1351,0-1 1183,5-21-1008,1-12-504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14.992"/>
    </inkml:context>
    <inkml:brush xml:id="br0">
      <inkml:brushProperty name="width" value="0.05" units="cm"/>
      <inkml:brushProperty name="height" value="0.05" units="cm"/>
    </inkml:brush>
  </inkml:definitions>
  <inkml:trace contextRef="#ctx0" brushRef="#br0">6 41 14403,'-6'15'2666,"6"-15"-2592,0 0-1,0 0 0,0 0 0,0 1 0,0-1 0,0 0 0,0 0 0,0 0 0,0 1 0,1-1 0,-1 0 1,0 0-1,0 0 0,0 1 0,0-1 0,0 0 0,0 0 0,0 0 0,1 1 0,-1-1 0,0 0 1,0 0-1,0 0 0,0 0 0,0 0 0,1 0 0,-1 1 0,0-1 0,0 0 0,0 0 0,1 0 0,-1 0 1,0 0-1,0 0 0,25-5 2674,-17 3-2983,32-7 346,0 2 0,1 2 0,-1 1 0,43 3 0,10-2-1739,-88 2 1361,-2 2 145,0-1 0,-1 0 1,1 0-1,0 0 1,-1-1-1,1 1 1,0-1-1,-1 1 0,1-1 1,-1 0-1,1 0 1,-1 0-1,1 0 0,-1-1 1,1 1-1,-1-1 1,0 1-1,0-1 1,2-2-1,-2-1-453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15.393"/>
    </inkml:context>
    <inkml:brush xml:id="br0">
      <inkml:brushProperty name="width" value="0.05" units="cm"/>
      <inkml:brushProperty name="height" value="0.05" units="cm"/>
    </inkml:brush>
  </inkml:definitions>
  <inkml:trace contextRef="#ctx0" brushRef="#br0">27 0 16620,'-13'16'1880,"3"-2"-1320,7-4-240,12 3 840,6-7-399,7-5-145,8 1-288,3-4-112,8 2-128,0-4-88,0 3-400,1 1-368,-2 0 640,-2 2-81,-7-12-119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15.876"/>
    </inkml:context>
    <inkml:brush xml:id="br0">
      <inkml:brushProperty name="width" value="0.05" units="cm"/>
      <inkml:brushProperty name="height" value="0.05" units="cm"/>
    </inkml:brush>
  </inkml:definitions>
  <inkml:trace contextRef="#ctx0" brushRef="#br0">2 30 21357,'0'-1'64,"-1"1"1,1-1 0,0 1 0,0-1-1,0 1 1,0-1 0,0 1-1,0-1 1,0 1 0,0-1 0,0 1-1,0-1 1,0 0 0,0 1 0,0-1-1,0 1 1,0-1 0,0 1 0,1-1-1,-1 1 1,0-1 0,0 1-1,1-1 1,-1 1 0,0 0 0,1-1-1,0 0 1,16-7 728,25 2-290,-39 6-425,2 0-66,0-1 1,0 2 0,0-1 0,-1 1 0,1-1-1,0 1 1,0 1 0,0-1 0,-1 1 0,1-1 0,-1 1-1,1 1 1,3 2 0,-5-4-9,-1 1-1,0 0 1,0-1-1,0 1 1,-1 0 0,1 0-1,0 0 1,-1 1 0,1-1-1,-1 0 1,0 1-1,0-1 1,1 0 0,-2 1-1,1-1 1,0 1-1,0 0 1,-1-1 0,0 1-1,1 0 1,-1-1 0,0 1-1,0 0 1,-1-1-1,0 5 1,-11 27 89,10-30-75,-1 1 0,2 0 0,-1 0 0,0 0 0,-1 9 0,3-13-25,0 0-1,1 1 0,-1-1 0,0 0 0,1 0 0,-1 0 0,0 1 1,1-1-1,0 0 0,-1 0 0,1 0 0,0 0 0,-1 0 0,1 0 1,0 0-1,0 0 0,0 0 0,0 0 0,0-1 0,0 1 0,0 0 1,0-1-1,0 1 0,0 0 0,2 0 0,36 14-209,-23-10 78,-7-2 91,0 1-1,-1 0 1,1 1-1,-1 0 1,0 0 0,-1 1-1,1 0 1,8 9-1,-12-11 56,-1 0-1,0 0 0,0 0 0,-1 0 1,1 1-1,-1-1 0,0 1 1,0-1-1,-1 1 0,1 0 0,-1 0 1,0 0-1,0 0 0,-1 0 1,1 0-1,-1 0 0,-1 9 0,-1-2 160,-1 0 0,0 0 0,0-1 0,-2 1 0,1-1 0,-1 0 0,-1 0 0,0 0-1,0-1 1,-1 0 0,-1 0 0,1-1 0,-2 0 0,1 0 0,-1-1 0,0 0-1,-1 0 1,0-1 0,0-1 0,-17 9 0,-4-7-660,31-8 456,-1 0 0,1 1 1,-1-1-1,1 0 0,-1 0 0,1 0 1,-1 0-1,1 0 0,0 0 0,-1 0 1,1 0-1,-1 0 0,1 0 1,-1 0-1,1 0 0,-1 0 0,1 0 1,0-1-1,-1 1 0,1 0 0,-1 0 1,1 0-1,0-1 0,-1 1 0,1 0 1,-1-1-1,1 1 0,0 0 0,0 0 1,-1-1-1,1 1 0,0-1 0,-1 1 1,1 0-1,0-1 0,0 1 1,0-1-1,0 1 0,-1 0 0,1-1 1,0 1-1,0-1 0,0 1 0,0-1 1,0 1-1,0-1 0,0 1 0,0 0 1,0-1-1,0 1 0,0-1 0,0 1 1,0-1-1,1 1 0,-1 0 0,0-1 1,0 1-1,1-1 0,6-20-542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7.789"/>
    </inkml:context>
    <inkml:brush xml:id="br0">
      <inkml:brushProperty name="width" value="0.05" units="cm"/>
      <inkml:brushProperty name="height" value="0.05" units="cm"/>
    </inkml:brush>
  </inkml:definitions>
  <inkml:trace contextRef="#ctx0" brushRef="#br0">3 224 16243,'-1'-12'636,"0"0"1,0 0-1,2 0 0,-1 0 0,1 0 0,1 0 0,6-21 0,-6 25-426,0 1 0,1 0 0,0-1 0,1 1 0,-1 1 0,1-1 0,1 0 1,-1 1-1,1 0 0,0 0 0,0 0 0,1 1 0,6-5 0,-11 9-188,0 0-1,0 0 0,1 0 1,-1 0-1,0 0 0,0 0 1,1 1-1,-1-1 0,1 1 1,-1-1-1,0 1 0,1-1 1,-1 1-1,1 0 0,-1-1 1,1 1-1,0 0 0,-1 0 1,1 0-1,-1 0 0,1 1 1,-1-1-1,2 1 1,-1 0-12,-1 0 1,0 0-1,0 0 1,0 0 0,0 0-1,0 0 1,0 1-1,0-1 1,0 0 0,0 1-1,-1-1 1,1 1 0,0-1-1,-1 1 1,0-1-1,1 1 1,-1-1 0,1 3-1,0 4 13,-1 1-1,0-1 0,0 1 1,0 0-1,-1-1 1,-4 17-1,-8 13 248,-34 71 0,3-12 230,42-94-473,1 1 1,-1-1-1,1 1 0,0 0 0,0-1 1,1 1-1,-1 0 0,1-1 0,0 1 1,0 5-1,0-9-21,1 1 0,-1 0 0,0 0 0,0 0 0,1-1 0,-1 1 0,1 0 0,-1 0 0,1-1 0,-1 1 1,1 0-1,-1-1 0,1 1 0,-1 0 0,1-1 0,0 1 0,-1-1 0,1 1 0,1-1 0,0 1-4,0 0 1,0-1-1,0 1 0,0-1 0,0 1 1,0-1-1,0 0 0,0 0 0,1 0 0,3-1 1,30-5-617,0-2 1,0-2 0,-1-1 0,37-17-1,-22 8 325,-1 3-348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8.190"/>
    </inkml:context>
    <inkml:brush xml:id="br0">
      <inkml:brushProperty name="width" value="0.05" units="cm"/>
      <inkml:brushProperty name="height" value="0.05" units="cm"/>
    </inkml:brush>
  </inkml:definitions>
  <inkml:trace contextRef="#ctx0" brushRef="#br0">25 451 19324,'-10'23'1600,"1"-5"-1151,4-2-289,5-6 208,1-4-472,6-12 224,5-7-192,5-21-200</inkml:trace>
  <inkml:trace contextRef="#ctx0" brushRef="#br0" timeOffset="1">97 1 18268,'-9'13'1536,"3"10"-1104,1 2-176,2 6 729,3 2-345,3-5-616,4-3-336,1-7-288,3-2 536,-6-7-177,4-5-111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28.611"/>
    </inkml:context>
    <inkml:brush xml:id="br0">
      <inkml:brushProperty name="width" value="0.05" units="cm"/>
      <inkml:brushProperty name="height" value="0.05" units="cm"/>
    </inkml:brush>
  </inkml:definitions>
  <inkml:trace contextRef="#ctx0" brushRef="#br0">27 111 18820,'-2'-3'171,"1"0"0,0 0 0,0 0 0,0 0 0,1 0 0,-1 0 0,1 0 1,0 0-1,-1-1 0,1 1 0,1 0 0,-1 0 0,0 0 0,1 0 0,0 0 0,-1 0 0,1 0 0,0 0 0,1 0 0,-1 0 0,0 0 0,1 1 0,0-1 0,-1 0 1,1 1-1,0 0 0,0-1 0,1 1 0,-1 0 0,0 0 0,4-2 0,-3 1-98,1 1 0,0 0 0,-1 0 0,1 0 0,0 1 1,0-1-1,0 1 0,0 0 0,0 0 0,0 0 0,0 1 0,0-1 0,0 1 0,1 0 0,-1 0 0,0 1 1,0-1-1,0 1 0,0 0 0,0 0 0,0 0 0,0 0 0,5 3 0,-4-1-66,-1 0 0,0 0 0,0 0 0,0 0 0,0 1 0,0-1 0,-1 1 0,1 0 0,-1 0 0,0 1 0,-1-1 0,1 0 0,-1 1 0,1 0 0,-1 0 0,-1-1 0,3 10 0,-1 4 85,0 0 1,-1 0-1,-2 31 0,0-42-45,0-6-46,0 0 0,0-1 0,1 1 0,-1-1 0,0 1 1,0-1-1,0 1 0,0 0 0,1-1 0,-1 1 0,0-1 0,1 1 1,-1-1-1,0 0 0,1 1 0,-1-1 0,1 1 0,-1-1 1,0 1-1,1-1 0,-1 0 0,1 0 0,-1 1 0,1-1 0,-1 0 1,1 1-1,0-1 0,-1 0 0,1 0 0,-1 0 0,1 0 0,0 0 1,24 1-35,-10 0-31,-11-1 47,0 1 0,0 0 1,0 0-1,0 0 0,0 1 0,-1-1 1,1 1-1,0 0 0,-1 0 0,1 0 0,-1 0 1,0 1-1,0-1 0,3 4 0,-4-4 22,-1 0-1,0 0 1,0 0 0,1 1-1,-1-1 1,-1 0-1,1 0 1,0 1-1,-1-1 1,1 0 0,-1 1-1,1-1 1,-1 0-1,0 1 1,0-1-1,0 1 1,-1-1 0,1 0-1,0 1 1,-1-1-1,0 0 1,1 1-1,-1-1 1,-2 4 0,-3 5 105,0 0 0,-1 0 0,0-1 0,-1 0 0,0 0 0,-15 14 0,-1-3 360,-36 26-1,38-31-53,-30 16 0,45-29-339,1 1 0,-1-1 0,1-1 1,-1 1-1,0-1 0,0-1 0,0 1 0,0-1 0,-13 1 0,18-2-92,1 0 0,0 0 0,0 0 0,0-1-1,0 1 1,0 0 0,0 0 0,-1 0 0,1-1 0,0 1-1,0-1 1,0 1 0,0-1 0,0 1 0,0-1 0,0 0-1,0 1 1,1-1 0,-1 0 0,0 0 0,0 0-1,1 1 1,-1-1 0,0 0 0,1 0 0,-1 0 0,1 0-1,-1 0 1,1 0 0,-1 0 0,1-1 0,0 1-1,-1 0 1,1 0 0,0 0 0,0 0 0,0 0 0,0 0-1,0-1 1,0 1 0,0 0 0,1-2 0,0-4-285,1 0-1,0 1 1,1-1 0,-1 0 0,7-10-1,49-77-843,-24 40 377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2.866"/>
    </inkml:context>
    <inkml:brush xml:id="br0">
      <inkml:brushProperty name="width" value="0.05" units="cm"/>
      <inkml:brushProperty name="height" value="0.05" units="cm"/>
    </inkml:brush>
  </inkml:definitions>
  <inkml:trace contextRef="#ctx0" brushRef="#br0">210 67 19412,'1'5'235,"-1"0"0,-1 1 0,1-1 1,-1 1-1,0-1 0,0 0 0,0 0 0,-1 1 0,-2 6 0,-26 45 477,15-31-214,-24 44-603,-69 90-1,101-148-724,7-12 801,0 0 0,0 0 0,0 0 1,0 0-1,0 0 0,0 0 0,0 0 0,0 0 0,0 0 0,0 0 0,0 0 1,0 0-1,0 0 0,0 0 0,0 0 0,1 0 0,-1 0 0,0 0 0,0 0 1,0 0-1,0 0 0,0 0 0,0 0 0,0 0 0,0 0 0,0 0 0,0 0 1,0 0-1,0 1 0,0-1 0,0 0 0,0 0 0,0 0 0,0 0 1,0 0-1,0 0 0,0 0 0,0 0 0,0 0 0,0 0 0,0 0 0,0 0 1,0 0-1,0 0 0,0 0 0,0 0 0,0 0 0,0 0 0,0 0 0,0 1 1,0-1-1,0 0 0,0 0 0,0 0 0,0 0 0,0 0 0,0 0 0,0 0 1,0 0-1,0 0 0,0 0 0,0 0 0,18-15-2202,27-41 295,62-100 0,-25 33 4967,-81 122-2920,-1 1-1,0-1 1,1 1 0,-1-1 0,0 0-1,1 1 1,-1-1 0,1 1 0,-1-1-1,1 1 1,-1-1 0,1 1 0,-1-1-1,1 1 1,-1 0 0,1-1 0,0 1-1,-1 0 1,1-1 0,0 1 0,0 0-1,-1 12 924,-11 26-227,-5 7-371,2 0 0,2 1-1,2 1 1,-5 67 0,15-102-392,-1 3 122,-1-16-86,-3-9-30,-3-10-52,2 6-80,0-1-1,1 0 1,0-1 0,1 1-1,-2-20 1,6 34 76,0 0 0,0 0 0,0 0 0,0 1 0,0-1-1,1 0 1,-1 0 0,0 0 0,0 1 0,1-1 0,-1 0 0,0 0 0,1 1 0,-1-1 0,1 0 0,-1 0 0,1 1 0,-1-1-1,1 1 1,-1-1 0,1 0 0,0 1 0,-1-1 0,1 1 0,0-1 0,-1 1 0,1 0 0,0-1 0,0 1 0,0 0-1,-1 0 1,1-1 0,0 1 0,0 0 0,0 0 0,-1 0 0,1 0 0,0 0 0,0 0 0,0 0 0,0 0 0,1 1-1,7 0 7,-1 0-1,1 1 0,12 4 0,-5-2 10,-1-2-9,-1-1 0,1 0 0,-1-2 0,1 1 0,-1-2 0,1 0 0,-1 0 0,0-2 0,0 1 0,0-2 1,0 0-1,-1-1 0,25-13 0,-22 9 31,1-1 0,-1-1 0,-1 0 0,0 0 0,-1-2 0,-1 0 0,0 0 0,0-1 0,18-31 0,-27 41-7,-1 0 0,0-1 1,0 1-1,-1-1 0,1 1 1,-1-1-1,0 0 1,-1 0-1,0 0 0,0 0 1,0 0-1,0 0 0,-1 0 1,-1-9-1,1 14-18,0 0 0,0 0 0,0 0 0,-1 0 0,1 0 0,0 0 0,-1 0 0,1 0 0,-1 0 0,1 1 0,-1-1 0,0 0 0,1 0 0,-1 0 0,0 1 0,1-1 0,-1 0 0,0 1 0,0-1 0,0 1 0,0-1 0,1 1 0,-1-1 0,0 1 0,0 0 0,0-1 0,0 1 0,0 0 0,0 0 0,0 0 0,0 0 0,0-1 0,0 2 0,0-1 0,0 0 0,0 0 0,0 0 0,0 0 0,0 0 0,0 1 0,0-1 0,0 1 0,0-1 0,-1 1 0,-5 2 9,1 1 0,0-1 1,0 1-1,0 0 0,-6 6 0,-4 5-10,0 0-1,1 1 0,1 1 0,1 1 1,0 0-1,1 0 0,1 2 0,1-1 0,0 1 1,2 1-1,-7 22 0,14-38-7,-1 1-1,1-1 0,1 0 0,-1 0 1,1 1-1,0-1 0,0 0 1,0 1-1,1-1 0,0 0 1,0 0-1,2 8 0,-1-9-4,0-1 0,0 0 0,-1 0 0,2 0 0,-1 0 0,0 0 0,1 0 0,-1-1 0,1 1 0,0-1 0,0 0-1,0 0 1,0 0 0,0 0 0,0 0 0,0-1 0,1 1 0,-1-1 0,5 1 0,0 0-234,0 0 0,1-1-1,-1 0 1,1-1 0,0 1 0,-1-2 0,1 1 0,-1-1 0,15-4 0,-6 1-224,0-1 0,-1-1 1,29-15-1,2-6-322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0.320"/>
    </inkml:context>
    <inkml:brush xml:id="br0">
      <inkml:brushProperty name="width" value="0.05" units="cm"/>
      <inkml:brushProperty name="height" value="0.05" units="cm"/>
    </inkml:brush>
  </inkml:definitions>
  <inkml:trace contextRef="#ctx0" brushRef="#br0">12 13 15235,'0'-1'144,"0"1"-1,0-1 1,0 0-1,-1 1 1,1-1-1,0 0 1,-1 1-1,1-1 1,0 0-1,-1 1 1,1-1-1,-1 1 1,1-1-1,-1 0 1,0 1-1,1 0 1,-1-1-1,1 1 1,-1-1-1,0 1 1,0-1-1,1 17 2674,1-4-2492,6 180 2846,4 255-1565,-7-264-1162,-6 290-203,1 2-201,1-474-40,-1 55 201,1-52-113,-1 1 1,0 0-1,0-1 1,0 1 0,0 0-1,-1-1 1,0 1-1,-4 7 1,0-32-1089,11-20 552,-2 12 148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1.820"/>
    </inkml:context>
    <inkml:brush xml:id="br0">
      <inkml:brushProperty name="width" value="0.05" units="cm"/>
      <inkml:brushProperty name="height" value="0.05" units="cm"/>
    </inkml:brush>
  </inkml:definitions>
  <inkml:trace contextRef="#ctx0" brushRef="#br0">9015 250 14571,'-6'0'421,"0"-1"-1,1 0 1,-1 0 0,0-1-1,1 0 1,-11-4 0,10 3-235,0 1 0,-1 0 1,1 0-1,-1 0 0,-9-1 0,-44 3 409,0 2-1,-61 10 0,2-1-510,-390-4 176,0-45-198,-523-31-431,514 42 342,-1410-89-323,-170 124 77,2003-2 290,-656 29 150,644-35 213,0-4 1,-170-30 0,240 28-145,-58-3 1,80 8-169,-1 2 1,0 0 0,0 1 0,0 1 0,1 0 0,-22 7-1,-79 23 388,81-24-169,0 1 0,-66 28 0,100-38-371,0 1 1,-1 0-1,1 0 1,-1 0 0,1-1-1,-1 1 1,1-1-1,-1 1 1,1-1-1,-1 0 1,0 0-1,1 1 1,-1-1 0,-2 0-1,3-1-68,-1-1 0,0 1-1,1 0 1,-1 0 0,1 0 0,-1-1 0,1 1-1,0-1 1,0 1 0,-3-4 0,4 4 137,-13-13-468,-6-5-201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4.603"/>
    </inkml:context>
    <inkml:brush xml:id="br0">
      <inkml:brushProperty name="width" value="0.05" units="cm"/>
      <inkml:brushProperty name="height" value="0.05" units="cm"/>
    </inkml:brush>
  </inkml:definitions>
  <inkml:trace contextRef="#ctx0" brushRef="#br0">141 38 11530,'5'-5'560,"0"0"0,1 1-1,0 0 1,-1 0 0,1 0-1,1 1 1,9-4-1,-15 7-466,-1 0 0,0-1-1,1 1 1,-1 0 0,0 0-1,1 0 1,-1 0-1,1 0 1,-1 0 0,1 0-1,-1 0 1,0 0-1,1 0 1,-1 0 0,1 0-1,-1 0 1,0 0 0,1 0-1,-1 0 1,1 0-1,-1 0 1,0 1 0,1-1-1,-1 0 1,0 0 0,1 1-1,-1-1 1,0 0-1,1 0 1,-1 1 0,0-1-1,1 0 1,-1 1 0,0-1-1,0 0 1,1 1-1,-7 14 2495,-19 14-287,2-6-1747,2 1-1,0 1 1,1 0-1,-19 36 0,30-46-495,2 1 0,-1 0 0,2 0 0,0 1 0,1 0 0,1 0 0,0 0 0,2 0 0,-2 27 0,4-34-50,0 0 0,1 0 0,0 0 0,0 0 1,1-1-1,0 1 0,1-1 0,0 1 1,1-1-1,0 0 0,5 8 0,-6-12-7,1 0 0,-1 0 0,1 0 0,1-1 0,-1 0-1,0 1 1,1-2 0,0 1 0,0-1 0,0 1 0,0-1 0,1-1 0,-1 1-1,1-1 1,0 0 0,-1 0 0,1-1 0,0 1 0,7-1 0,-3 0 5,1-1 0,0-1 0,0 1 1,0-2-1,0 0 0,0 0 1,-1-1-1,1 0 0,-1-1 0,0 0 1,0-1-1,0 0 0,-1 0 1,18-14-1,-19 14 66,-1-1-1,1-1 1,-1 1 0,0-1 0,-1-1 0,1 1-1,-1-1 1,-1 0 0,1 0 0,-2-1 0,1 1-1,-1-1 1,0 0 0,-1-1 0,0 1 0,3-19 0,-6 25-26,1 1 0,-1-1 0,0 0 0,0 0 0,0 0 0,0 0 0,-1 0 0,1 0 0,-1 0 0,1 0 0,-1 1 0,0-1 1,-1 0-1,1 1 0,0-1 0,-1 1 0,1-1 0,-1 1 0,0-1 0,0 1 0,1 0 0,-2 0 0,1 0 0,0 0 1,0 0-1,-1 1 0,1-1 0,-1 1 0,1-1 0,-1 1 0,0 0 0,1 0 0,-1 0 0,0 0 0,0 1 0,0-1 1,0 1-1,0 0 0,-5 0 0,-1-1-37,-1 2 0,1-1 0,-1 2 1,1-1-1,0 1 0,0 0 0,0 1 0,0 0 1,0 1-1,1 0 0,-13 7 0,8-1-419,-15 10-331,40-22 460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9.289"/>
    </inkml:context>
    <inkml:brush xml:id="br0">
      <inkml:brushProperty name="width" value="0.05" units="cm"/>
      <inkml:brushProperty name="height" value="0.05" units="cm"/>
    </inkml:brush>
  </inkml:definitions>
  <inkml:trace contextRef="#ctx0" brushRef="#br0">9 347 14451,'-3'7'592,"-2"9"1361,6-15-780,6-10 33,202-310 3772,-182 277-4470,-42 67-414,1 2-1,1 0 0,2 1 0,-14 48 1,10-14-95,-9 72 1,22-121 0,0-1-213,0 0-1,1 0 0,0 0 0,1 1 0,0-1 1,1 0-1,3 13 0,-4-25 201,0 1 0,0-1-1,0 1 1,0-1 0,0 1 0,0-1-1,0 1 1,0-1 0,0 1 0,1-1-1,-1 1 1,0-1 0,0 1 0,1-1 0,-1 1-1,0-1 1,1 0 0,-1 1 0,0-1-1,1 0 1,-1 1 0,0-1 0,1 0-1,-1 1 1,1-1 0,-1 0 0,1 0-1,-1 1 1,1-1 0,-1 0 0,0 0 0,1 0-1,-1 0 1,1 0 0,-1 0 0,1 0-1,-1 0 1,1 0 0,-1 0 0,1 0-1,-1 0 1,1 0 0,-1 0 0,1 0-1,-1 0 1,1-1 0,-1 1 0,1 0-1,-1 0 1,1-1 0,-1 1 0,1-1 0,12-19-442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39.695"/>
    </inkml:context>
    <inkml:brush xml:id="br0">
      <inkml:brushProperty name="width" value="0.05" units="cm"/>
      <inkml:brushProperty name="height" value="0.05" units="cm"/>
    </inkml:brush>
  </inkml:definitions>
  <inkml:trace contextRef="#ctx0" brushRef="#br0">50 0 16131,'-11'46'1833,"-4"-6"-1065,3-5-368,3-8 1232,6 0-903,5-11-697,5-10-480,7-11 415,8-5-207,-1-17-200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40.083"/>
    </inkml:context>
    <inkml:brush xml:id="br0">
      <inkml:brushProperty name="width" value="0.05" units="cm"/>
      <inkml:brushProperty name="height" value="0.05" units="cm"/>
    </inkml:brush>
  </inkml:definitions>
  <inkml:trace contextRef="#ctx0" brushRef="#br0">77 139 18092,'-3'1'164,"1"-1"-1,0 1 1,0 0 0,0 0 0,0 0 0,0 0-1,0 0 1,0 0 0,0 0 0,1 1-1,-1-1 1,0 1 0,1-1 0,-1 1 0,1 0-1,-1-1 1,-1 4 0,-20 33 1179,20-32-1228,1 0-1,-1 0 1,1 0-1,0 0 0,0 0 1,-1 8-1,3-13-108,0 1-1,0-1 0,0 0 1,0 1-1,0-1 1,0 0-1,1 1 1,-1-1-1,0 0 0,1 1 1,-1-1-1,1 0 1,-1 0-1,1 1 1,-1-1-1,1 0 0,0 0 1,0 0-1,-1 0 1,1 0-1,0 0 1,0 0-1,0 0 0,0 0 1,1 0-1,-1 0 1,0-1-1,0 1 1,0-1-1,1 1 1,-1-1-1,0 1 0,0-1 1,1 1-1,1-1 1,26 5 10,-21-4-10,0 0 0,0 1-1,0 0 1,14 5-1,-19-5-2,0-1-1,-1 1 0,1 0 1,-1 0-1,1 0 1,-1 0-1,0 0 0,1 0 1,-1 1-1,0-1 1,0 1-1,-1-1 0,1 1 1,-1 0-1,1 0 1,1 4-1,-1 1 39,1 0-1,-2 1 1,1-1-1,-1 0 1,0 1 0,-1-1-1,0 1 1,0-1-1,0 1 1,-2-1 0,1 0-1,-1 1 1,0-1-1,0 0 1,-1 0 0,0 0-1,-1 0 1,0-1-1,0 1 1,0-1 0,-1 0-1,0-1 1,-1 1-1,1-1 1,-1 0 0,-9 7-1,14-12-52,0 1-1,-1-1 0,1 0 1,0-1-1,-1 1 1,1 0-1,-1 0 0,1 0 1,-1-1-1,1 1 0,-1-1 1,0 0-1,1 1 1,-1-1-1,0 0 0,1 0 1,-1 0-1,0 0 0,1 0 1,-1 0-1,0 0 1,1-1-1,-1 1 0,1 0 1,-1-1-1,0 0 0,1 1 1,-1-1-1,1 0 1,0 0-1,-1 0 0,1 0 1,0 0-1,-1 0 0,1 0 1,0 0-1,0 0 1,-2-3-1,0-1-180,-1 0-1,1-1 1,1 1 0,-1-1 0,1 0 0,0 0-1,0 0 1,0 0 0,0-7 0,0-8-200,1 1 1,3-40-1,4 5-490</inkml:trace>
  <inkml:trace contextRef="#ctx0" brushRef="#br0" timeOffset="1">57 121 16027,'7'-13'1873,"1"1"-977,8 7-376,1-4 1056,3 0-223,8-1-961,-3-1-1576,4-1 1184,-2 0-176,-4-16-305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2:51.959"/>
    </inkml:context>
    <inkml:brush xml:id="br0">
      <inkml:brushProperty name="width" value="0.05" units="cm"/>
      <inkml:brushProperty name="height" value="0.05" units="cm"/>
    </inkml:brush>
  </inkml:definitions>
  <inkml:trace contextRef="#ctx0" brushRef="#br0">4462 145 13091,'-739'42'1293,"446"-28"-1234,-370 57-965,7 55 310,299-50 1027,-164 36 364,495-106-770,-404 107 102,368-92-107,1 2 0,0 3-1,2 3 1,-94 62 0,119-66-1,1 2 0,2 1 1,0 1-1,2 1 0,1 2 0,2 1 1,1 1-1,-32 58 0,43-66-20,1 1 1,2 0-1,1 0 0,1 1 0,1 0 1,1 1-1,2-1 0,1 1 0,1 1 1,1-1-1,2 0 0,1 0 0,5 36 0,-3-50-6,1 1 0,0-1 0,1 0-1,1 0 1,0-1 0,1 0-1,0 0 1,1 0 0,1-1-1,0 0 1,1-1 0,14 15-1,-5-10-11,0-1-1,1-1 0,1 0 0,0-1 1,1-2-1,45 20 0,105 32-206,182 41-1,-246-75 105,215 51-189,3-14-1,476 36 0,1591 20 386,-1423-101 222,0-39-55,-166-36-209,821-163 0,-1625 216-32,731-136-142,-8-25 68,-609 131 70,-1-5-1,160-72 1,-230 85-4,73-48 0,-93 53 10,-1 0 0,0-2 0,-1 0 0,22-28 1,-36 39 17,-1 0 0,0-1 0,-1 1 0,0-1 0,0 0 0,-1 0 0,0-1 0,0 1 0,-1-1 0,-1 0 0,0 0 0,0 0 1,0 0-1,-1-14 0,-2 11 20,0 1 1,-1 0-1,-1 0 1,0 0 0,0 0-1,-2 0 1,1 0-1,-1 1 1,-1 0 0,0 0-1,-10-14 1,-16-19 92,-2 2 1,-48-46 0,-87-69-33,59 66-157,-202-127 0,193 148-32,-3 5 0,-2 5 0,-201-66 0,113 61-43,-316-54 1,-827-26-48,-7 140 155,-292 153-213,27 203-1115,1163-209 1105,-8 12-57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3:12.914"/>
    </inkml:context>
    <inkml:brush xml:id="br0">
      <inkml:brushProperty name="width" value="0.05" units="cm"/>
      <inkml:brushProperty name="height" value="0.05" units="cm"/>
    </inkml:brush>
  </inkml:definitions>
  <inkml:trace contextRef="#ctx0" brushRef="#br0">61 82 13755,'-6'1'502,"0"0"-1,0 1 1,0 0-1,0 0 1,0 0-1,1 1 1,-1 0 0,-7 5-1,12-8 133,18 3 194,15 5-650,0-2 0,0-2 0,1-1 0,0-1 0,0-2 1,61-8-1,-51 1-156,-1-3 1,0-1 0,0-2-1,68-31 1,-30 7 105,-160 73 324,-1-3 0,-130 32 0,151-49-219,-141 31 576,201-47-809,0 0 1,-1 1-1,1-1 0,0 0 0,0 0 1,0 0-1,0 0 0,0 0 0,0 0 1,-1 0-1,1 0 0,0 0 0,0 0 1,0 0-1,0 0 0,0 0 0,-1 0 1,1 0-1,0 0 0,0 0 0,0 0 1,0 0-1,-1 0 0,1 0 0,0 0 1,0 0-1,0 0 0,0 0 1,0 0-1,0 0 0,-1 0 0,1-1 1,0 1-1,0 0 0,0 0 0,0 0 1,0 0-1,0 0 0,0 0 0,0 0 1,-1-1-1,1 1 0,0 0 0,0 0 1,0 0-1,0 0 0,0 0 0,0-1 1,6-6-27,14-7-49,11-2-4,0 1-1,1 1 1,51-14-1,103-15-453,-38 9-8,-146 34 536,6-2-17,-1 0 0,1 0 0,-1-1 0,1 0 1,9-6-1,-17 9 28,0 0 0,0-1 0,0 1 0,0 0 0,0 0 0,0 0 0,0 0 0,0-1 0,0 1 0,0 0 0,0 0 0,0 0 0,-1 0 0,1-1 0,0 1 0,0 0 0,0 0 0,0 0 0,0 0 0,0 0 0,-1 0 0,1-1 0,0 1 0,0 0 0,0 0 0,-1 0 0,1 0 0,0 0 0,0 0 0,0 0 0,0 0 0,-1 0 0,1 0 0,0 0 0,0 0 0,0 0 0,-1 0 0,1 0 0,0 0 0,0 0 0,0 0 1,-1 0-1,1 0 0,0 0 0,0 0 0,0 0 0,-12-1 76,-8 3-7,1 1-1,-1 1 1,0 0-1,1 2 1,-30 12 0,18-7-188,-57 23-989,-50 15-1177,95-38 1603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43:27.772"/>
    </inkml:context>
    <inkml:brush xml:id="br0">
      <inkml:brushProperty name="width" value="0.05" units="cm"/>
      <inkml:brushProperty name="height" value="0.05" units="cm"/>
    </inkml:brush>
  </inkml:definitions>
  <inkml:trace contextRef="#ctx0" brushRef="#br0">19 3 13539,'-1'0'86,"1"1"1,-1 0 0,0-1-1,1 1 1,-1-1-1,0 1 1,0-1-1,0 1 1,1-1-1,-1 0 1,0 1 0,0-1-1,0 0 1,0 0-1,0 1 1,0-1-1,-1 0 1,-1 1-10,17-1-56,21 0-211,1-1 0,49-9-1,-87 11 297,0-1-1,0 1 1,0 0-1,0 0 1,0 0-1,0 1 1,1-1-1,-1 0 1,0 1-1,1-1 1,-1 1-1,1-1 1,-1 1-1,1 0 1,0 0-1,-2 3 1,1-2 73,0 1 0,1-1 1,-1 1-1,1-1 0,0 1 1,0-1-1,0 1 0,1 0 1,0-1-1,-1 9 1,4 7-66,1 1 0,0-1 0,2 0 0,0 0 0,9 19 1,14 45-120,11 130-19,-29-139-84,27 96 0,-24-130 49,-8-21-8,0-1 0,0 1 0,3 31 0,-9-49 60,1 0 1,-1 0-1,0 0 0,0 0 1,0 0-1,0 0 0,0 0 0,0 0 1,-1 0-1,1 0 0,0 0 1,0 0-1,-1 0 0,1 0 1,0 0-1,-1 0 0,1 0 1,-1-1-1,0 1 0,1 0 0,-1 0 1,0 0-1,1-1 0,-1 1 1,-1 1-1,1-2-6,-1 1-1,1-1 1,-1 1 0,1-1-1,-1 0 1,0 0 0,1 0-1,-1 0 1,1 0 0,-1 0-1,1 0 1,-1 0 0,1 0-1,-4-1 1,-3-2-26,1 0 0,-1 0 0,1-1 0,-1 1 0,-9-8 0,11 6 36,0 0 0,0 0 0,1 0 1,0-1-1,-1 0 0,2 0 0,-1 0 0,1-1 0,0 1 1,-4-10-1,6 11-116,0 1 0,1-1 0,-1 0 0,1 0 0,0 0 0,0 0 0,1 0 1,0 0-1,-1 0 0,2 0 0,-1 0 0,0 0 0,1 0 0,0 1 0,0-1 0,4-10 0,0 6-21,1 0 0,0 0 0,0 0 0,10-10 0,-1 1-86,21-29-344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2:40.392"/>
    </inkml:context>
    <inkml:brush xml:id="br0">
      <inkml:brushProperty name="width" value="0.025" units="cm"/>
      <inkml:brushProperty name="height" value="0.025" units="cm"/>
    </inkml:brush>
  </inkml:definitions>
  <inkml:trace contextRef="#ctx0" brushRef="#br0">17 1 20339,'0'0'657,"-3"9"-801,-1 6 150,0 1 1,2 0-1,0 0 0,1 0 1,0 0-1,1 0 1,1 0-1,1 0 0,0-1 1,1 1-1,1 0 1,0-1-1,1 0 0,8 17 1,12 25 0,3-3 0,49 75 0,-40-79-470,-5-26-4268,-30-23 1426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3.591"/>
    </inkml:context>
    <inkml:brush xml:id="br0">
      <inkml:brushProperty name="width" value="0.05" units="cm"/>
      <inkml:brushProperty name="height" value="0.05" units="cm"/>
    </inkml:brush>
  </inkml:definitions>
  <inkml:trace contextRef="#ctx0" brushRef="#br0">85 1 18652,'-12'30'573,"1"2"0,2-1-1,1 1 1,2 1 0,0-1 0,3 1 0,0 61-1,7-27-304,-1-37-206,-1 0 1,-3 33-1,-3-50-60,0-23-1,-1-24 0,-16-109 216,21 143-215,0 0 0,0 0-1,0-1 1,0 1 0,0 0-1,0 0 1,0-1-1,0 1 1,0 0 0,0 0-1,0 0 1,0-1-1,0 1 1,0 0 0,0 0-1,0-1 1,0 1-1,0 0 1,0 0 0,0-1-1,0 1 1,0 0 0,0 0-1,1-1 1,-1 1-1,0 0 1,0 0 0,0 0-1,0 0 1,1-1-1,-1 1 1,0 0 0,0 0-1,0 0 1,1 0 0,-1 0-1,0-1 1,0 1-1,0 0 1,1 0 0,-1 0-1,0 0 1,0 0-1,1 0 1,-1 0 0,0 0-1,0 0 1,1 0-1,-1 0 1,0 0 0,0 0-1,1 0 1,-1 0 0,0 0-1,0 0 1,1 1-1,-1-1 1,0 0 0,0 0-1,1 0 1,-1 0-1,0 1 1,17 9 33,-15-9-25,9 6-15,0-1 0,1-1 0,-1 0 0,1 0 0,22 5 0,-30-9 35,1 0 0,-1 0 0,1 0 0,0 0 0,-1-1 0,1 0 0,-1 0 0,1 0 0,0-1 0,-1 1 1,1-1-1,-1 0 0,1-1 0,-1 1 0,0-1 0,1 0 0,-1 0 0,0 0 0,4-3 0,-6 3 13,-1 1 0,1-1 0,-1 0 0,0 1 0,0-1 1,0 0-1,0 0 0,0 0 0,0 0 0,0 0 0,-1 0 0,1 0 0,-1 0 0,1 0 0,-1 0 1,0 0-1,0 0 0,0 0 0,0 0 0,0 0 0,-1-3 0,1 4-30,0 0 0,-1 0 0,1 0 0,0 0 0,-1 0 0,1 0 0,-1 0 0,1 0 0,-1 0 1,1 1-1,-1-1 0,1 0 0,-1 0 0,0 1 0,0-1 0,1 0 0,-1 1 0,0-1 0,0 1 0,0-1 0,0 1 0,0-1 0,1 1 0,-1 0 0,0-1 0,0 1 0,0 0 0,0 0 0,0 0 0,0-1 0,0 1 0,0 0 0,0 1 0,0-1 0,0 0 0,0 0 0,0 0 0,0 0 0,0 1 0,0-1 0,0 0 1,0 1-1,-1 0 0,-4 2-13,1 0 0,0 0-1,0 1 1,0-1 0,1 1 0,0 0 0,-1 1 0,-3 4 0,6-7-3,1 0 0,-1 0 1,0 0-1,1 1 0,-1-1 0,1 0 0,-1 1 0,1 0 0,0-1 1,0 1-1,1 0 0,-1-1 0,0 1 0,1 0 0,0 0 0,-1-1 1,1 1-1,1 5 0,-1-7 1,1 1-1,0-1 1,0 1 0,-1-1-1,1 1 1,0-1 0,0 0-1,1 0 1,-1 1 0,0-1-1,0 0 1,0 0 0,1 0-1,-1 0 1,1 0 0,-1-1-1,0 1 1,4 1 0,31 8-62,-30-9 53,210 32-613,-114-20 423,-102-13 215,0 0 1,1 1-1,-1-1 1,0 0-1,0 0 1,0 0-1,1 0 1,-1 0 0,0 0-1,0 0 1,1 0-1,-1 0 1,0 0-1,0 0 1,1 0-1,-1 0 1,0 0-1,0 0 1,1 0-1,-1 0 1,0 0 0,0 0-1,0 0 1,1 0-1,-1-1 1,0 1-1,0 0 1,0 0-1,1 0 1,-1 0-1,0 0 1,0-1-1,0 1 1,0 0-1,1 0 1,-1 0 0,0-1-1,0 1 1,0 0-1,0 0 1,0 0-1,0-1 1,0 1-1,0 0 1,1 0-1,-1-1 1,0 1-1,0 0 1,0 0 0,0-1-1,0 1 1,0 0-1,0 0 1,0-1-1,-1 1 1,1 0-1,0 0 1,0 0-1,0-1 1,0 1-1,0 0 1,0 0 0,0 0-1,0-1 1,-1 1-1,-10-17 588,8 13-411,-13-20 181,2-2 0,1 0 0,-18-50 0,31 76-384,0 0 0,0-1 0,-1 1 0,1 0-1,0-1 1,0 1 0,0 0 0,0-1 0,0 1-1,0 0 1,0-1 0,0 1 0,0 0 0,0-1-1,0 1 1,0 0 0,0-1 0,0 1 0,1 0-1,-1-1 1,0 1 0,0 0 0,0-1-1,0 1 1,1 0 0,-1 0 0,0-1 0,0 1-1,0 0 1,1 0 0,-1-1 0,0 1 0,1 0-1,-1 0 1,0 0 0,0-1 0,1 1 0,-1 0-1,0 0 1,1 0 0,-1 0 0,0 0 0,1 0-1,-1 0 1,0 0 0,1 0 0,-1 0 0,0 0-1,1 0 1,-1 0 0,0 0 0,1 0 0,-1 0-1,0 0 1,1 0 0,-1 1 0,19 4-971,-18-5 904,4 2-439,6 3-183,-1-1 0,0-1 0,1 0-1,14 2 1,-10-4-272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2:40.721"/>
    </inkml:context>
    <inkml:brush xml:id="br0">
      <inkml:brushProperty name="width" value="0.025" units="cm"/>
      <inkml:brushProperty name="height" value="0.025" units="cm"/>
    </inkml:brush>
  </inkml:definitions>
  <inkml:trace contextRef="#ctx0" brushRef="#br0">0 325 21813,'0'0'5381,"48"-72"-4869,8 36 129,8-4-417,4 3-192,4 4 0,-8 6-833,-6 6-1088,-5 2-1186,-12 1-769,-5-3-4067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7:29.572"/>
    </inkml:context>
    <inkml:brush xml:id="br0">
      <inkml:brushProperty name="width" value="0.025" units="cm"/>
      <inkml:brushProperty name="height" value="0.025" units="cm"/>
    </inkml:brush>
  </inkml:definitions>
  <inkml:trace contextRef="#ctx0" brushRef="#br0">549 317 3043,'0'0'1708,"0"-10"908,-1-4-1557,-1 0 0,0 0 1,-1 0-1,0 1 0,-1-1 0,-10-21 1,13 32-841,-1 0 0,1-1 1,-1 1-1,0 0 0,0 0 1,-1 0-1,1 0 0,0 0 1,-1 0-1,0 1 1,1-1-1,-1 1 0,0 0 1,-1 0-1,1 0 0,0 0 1,0 1-1,-1-1 0,1 1 1,-1 0-1,1 0 0,-1 0 1,0 0-1,1 1 0,-1-1 1,0 1-1,1 0 1,-1 0-1,0 0 0,0 1 1,1-1-1,-1 1 0,-6 2 1,-6 5-139,0 0 0,1 2 0,0-1 1,1 2-1,0 0 0,1 0 0,0 2 0,-12 14 1,-5 3-50,20-20-86,-28 26 313,1 1 1,-54 73-1,83-100-219,1 1 0,0 0 0,1 1 0,0-1 0,0 1 0,1 1 0,1-1 0,0 1 0,1-1 0,0 1 0,1 0 0,1 0 0,0 0 0,0 0 0,2 0 0,2 20 0,0-21-51,1 0 0,0 0 0,1-1 0,0 0 1,1 1-1,0-2 0,1 1 0,0-1 0,0 0 0,1 0 0,13 11 0,13 11-57,65 45 0,-75-59 15,-8-7 25,155 110-524,-136-99 454,0-2 0,1-1 0,44 15 0,-68-30 90,0 0-1,1 0 1,-1-2-1,0 1 1,1-2-1,0 0 1,-1 0-1,1-1 1,0 0-1,22-5 1,-25 3 7,1-2 0,-1 1 0,0-1 0,0-1 0,0 1 0,-1-2 0,0 1 0,0-2 0,0 1 0,-1-1-1,0 0 1,14-16 0,1-6 124,-2 0 0,-1 0 0,-1-2 0,-2-1-1,-1 0 1,13-39 0,-9 15-20,-3-1 0,18-115 1,-31 141-96,-1-1 1,-2 0 0,-1 0 0,-1 0-1,-2 0 1,-1 1 0,-2-1 0,-15-49-1,16 66-5,0 0 0,-1 1 0,-1 0-1,0 1 1,-1-1 0,0 1-1,-1 1 1,-1 0 0,0 0 0,0 1-1,-1 0 1,-1 0 0,0 2 0,0-1-1,-1 2 1,0-1 0,0 2 0,-1 0-1,-27-10 1,26 12 15,-1 1 1,0 1-1,0 0 1,0 1-1,0 1 1,0 0-1,0 2 1,0-1-1,0 2 0,-17 4 1,10-1 14,2 2 1,-1 0 0,1 2-1,0 0 1,1 1-1,-31 21 1,22-11-5,-25 14 23,-73 64 0,126-98-87,1 0 0,-1 0 1,1 0-1,-1 1 0,0-1 0,1 0 0,0 0 0,-1 1 0,1-1 0,-1 0 0,1 1 0,-1-1 1,1 1-1,0-1 0,-1 1 0,1-1 0,0 1 0,-1-1 0,1 1 0,0-1 0,-1 1 0,1-1 1,0 1-1,0-1 0,0 1 0,0-1 0,0 1 0,0 0 0,0-1 0,0 1 0,0-1 0,0 1 1,0 0-1,0-1 0,0 1 0,0-1 0,0 1 0,1-1 0,-1 1 0,0-1 0,0 1 0,1-1 1,-1 1-1,0-1 0,1 1 0,-1-1 0,0 1 0,1-1 0,-1 1 0,1-1 0,-1 0 0,1 1 1,33 7-4801,-25-7 3442,27 7-5611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7:35.187"/>
    </inkml:context>
    <inkml:brush xml:id="br0">
      <inkml:brushProperty name="width" value="0.025" units="cm"/>
      <inkml:brushProperty name="height" value="0.025" units="cm"/>
    </inkml:brush>
  </inkml:definitions>
  <inkml:trace contextRef="#ctx0" brushRef="#br0">63 7 15086,'0'0'198,"-6"12"58,0 1-16,1 1-1,1 0 1,0 0-1,1 0 1,1 1-1,0-1 1,0 19 0,13 354 1051,6-469 1971,-17 81-3256,9-59 133,-2 0 1,-4-1 0,-2 0 0,-8-80 0,6 137-130,1-2 8,-1 1 0,0-1 0,0 1 0,0-1 0,-1 1 0,0 0 0,0-1 0,-1 1 0,1 0 0,-6-8 0,7 13-5,1 0-1,-1 1 1,0-1-1,1 0 1,-1 0 0,0 0-1,1 1 1,-1-1-1,0 0 1,1 1 0,-1-1-1,1 1 1,-1-1-1,1 1 1,-1-1 0,1 1-1,-1-1 1,1 1 0,-1-1-1,1 1 1,-1-1-1,1 1 1,0 0 0,0-1-1,-1 1 1,1 0-1,0-1 1,0 1 0,0 0-1,0-1 1,-1 1-1,1 0 1,0-1 0,1 2-1,-10 29-101,-3 54 102,4 1-1,6 163 1,2-233-48,0 0 0,2-1-1,-1 1 1,2-1 0,0 1 0,8 20 0,-11-35 30,0 0-1,0-1 1,1 1-1,-1 0 1,0 0-1,1 0 1,-1-1-1,1 1 1,-1 0-1,1 0 1,-1-1-1,1 1 1,0 0-1,-1-1 1,1 1-1,0-1 1,-1 1-1,1-1 1,0 1-1,1 0 0,9-10-120,1-28 69,-4-32 119,-3 1 1,-7-125-1,1 172-505,-1-1 0,0 1 0,-12-40 0,14 61 418,0 0-1,0 1 1,0-1 0,0 0 0,0 0-1,0 0 1,0 0 0,0 0 0,0 0 0,0 0-1,0 0 1,0 1 0,0-1 0,0 0 0,0 0-1,0 0 1,0 0 0,0 0 0,0 0 0,0 0-1,0 0 1,0 1 0,0-1 0,0 0 0,0 0-1,0 0 1,0 0 0,-1 0 0,1 0 0,0 0-1,0 0 1,0 0 0,0 0 0,0 0 0,0 0-1,0 0 1,0 0 0,0 0 0,-1 0 0,1 0-1,0 0 1,0 0 0,0 0 0,0 0 0,0 0-1,0 0 1,0 0 0,-1 0 0,1 0-1,0 0 1,0 0 0,0 0 0,0 0 0,0 0-1,0 0 1,0 0 0,0 0 0,0 0 0,-1 0-1,1 0 1,0 0 0,0 0 0,0 0 0,-3 13-823,-2 51 168,3 1 1,2-1 0,12 82-1,-1-85-2992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7:59.982"/>
    </inkml:context>
    <inkml:brush xml:id="br0">
      <inkml:brushProperty name="width" value="0.025" units="cm"/>
      <inkml:brushProperty name="height" value="0.025" units="cm"/>
    </inkml:brush>
  </inkml:definitions>
  <inkml:trace contextRef="#ctx0" brushRef="#br0">0 165 16400,'0'0'2749,"9"0"-1964,18-2-403,0-1 1,0-1-1,42-12 1,-38 8-242,0 1-1,1 2 1,43-2-1,-15 9-54,-39 0-62,0-1 0,0-1 0,0-1 0,0-1 0,35-7 0,-54 8-158,1 0 1,-1 0 0,0 1 0,1-2-1,-1 1 1,0 0 0,0 0-1,0-1 1,1 1 0,-2-1 0,1 0-1,0 0 1,0 1 0,0-1-1,-1 0 1,1 0 0,-1-1-1,2-2 1,-1 0-926,0-1-1,-1 1 1,0-1 0,0 1-1,-1-1 1,1 0-1,-1-8 1,0-7-5929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8:00.358"/>
    </inkml:context>
    <inkml:brush xml:id="br0">
      <inkml:brushProperty name="width" value="0.025" units="cm"/>
      <inkml:brushProperty name="height" value="0.025" units="cm"/>
    </inkml:brush>
  </inkml:definitions>
  <inkml:trace contextRef="#ctx0" brushRef="#br0">1 35 13100,'0'0'4848,"9"0"-4256,94-15 723,14-3-1199,-103 17-161,0 1-1,0 0 0,0 0 0,-1 2 0,1 0 0,16 4 1,-26-5 33,0 0 1,-1 0 0,1 0 0,0 1 0,-1-1-1,1 1 1,-1 0 0,0 0 0,1 1 0,-1-1-1,0 0 1,0 1 0,0 0 0,-1 0-1,1 0 1,-1 0 0,0 0 0,1 1 0,-1-1-1,-1 0 1,1 1 0,0 0 0,-1-1 0,1 6-1,-1-4 68,-1 0 0,0 1-1,0-1 1,0 0-1,-1 1 1,0-1 0,0 0-1,0 0 1,0 0-1,-1 0 1,0 0 0,0 0-1,-1 0 1,1 0-1,-1-1 1,0 1 0,-6 6-1,-7 9 47,-115 150 1223,50-52-5987,64-92-420,8-12-3801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8:11.188"/>
    </inkml:context>
    <inkml:brush xml:id="br0">
      <inkml:brushProperty name="width" value="0.025" units="cm"/>
      <inkml:brushProperty name="height" value="0.025" units="cm"/>
    </inkml:brush>
  </inkml:definitions>
  <inkml:trace contextRef="#ctx0" brushRef="#br0">4 1 11115,'0'0'1548,"0"0"-1541,-1 1 1,1-1 0,0 0 0,0 0-1,-1 1 1,1-1 0,0 1-1,0-1 1,-1 0 0,1 1 0,0-1-1,0 1 1,0-1 0,-1 0 0,1 1-1,0-1 1,0 1 0,0-1 0,0 1-1,0-1 1,0 0 0,0 1-1,0-1 1,0 1 0,0-1 0,0 1-1,0-1 1,1 1 0,63 5 1141,18 3-905,-69-6-241,82 20 22,166 19 1,-16-15 543,34 3-423,-51-19 341,335 24 104,-441-22-375,0 5-1,227 64 0,-117 0-110,69 21 89,-137-44-139,246 123-1,12 6-40,89-43-7,-175-59-8,-249-59 1,151 69-1,28 28 17,560 177 0,-750-277-5,-1 3 0,0 3-1,-3 4 1,-1 2 0,-1 4-1,-2 3 1,-3 2 0,114 103-1,177 198-74,-234-221-344,191 254 0,-64-68 424,-15-19-17,-120-145 113,136 136 1,-100-135-45,408 431 152,-257-208-216,-197-240-8,-20-15 3,116 217 0,29 43-130,56 21-2523,-273-380 471,-6-4-2872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8:33.102"/>
    </inkml:context>
    <inkml:brush xml:id="br0">
      <inkml:brushProperty name="width" value="0.025" units="cm"/>
      <inkml:brushProperty name="height" value="0.025" units="cm"/>
    </inkml:brush>
  </inkml:definitions>
  <inkml:trace contextRef="#ctx0" brushRef="#br0">74 0 3171,'0'0'4137,"-8"8"-3550,3-5-426,-2 2 145,0 0-1,0 1 1,0 0-1,1 0 1,-1 1 0,1 0-1,-7 12 1,13-18-227,0-1 0,1 1 0,-1 0 0,1 0 0,-1 0 0,1 0 0,-1-1 1,1 1-1,0 0 0,-1 0 0,1-1 0,0 1 0,0-1 0,-1 1 1,1 0-1,0-1 0,0 0 0,0 1 0,0-1 0,0 1 0,-1-1 0,1 0 1,0 0-1,0 1 0,0-1 0,0 0 0,0 0 0,0 0 0,0 0 0,0 0 1,0 0-1,1-1 0,40 3-147,-39-2 172,165-13 778,-115 7-832,101 1 1,-141 7 41,0 1 0,0 1 0,0 0 0,0 1 0,0 0 1,22 13-1,16 7-6,275 108 69,-280-113-136,84 49 0,-99-49-19,2-2 0,0-2 0,1 0 0,0-2-1,41 10 1,60 7 60,-5 0-314,135 14 0,-211-39 255,357 44 30,-234-15-31,33 5 0,-115-24 0,0 4 0,103 35 0,-164-41 2,-1 0 0,-1 2 1,36 24-1,-38-21 2,1-2 1,0-1-1,49 17 1,40 5 3,184 85 0,-228-90 3,2-5 0,1-2 0,148 27 0,1 0-2,132 30 70,-192-49-1,186 65 0,-87 8 106,-129-49-48,511 229 83,-263-133 36,-262-109-232,6 3-12,402 169 47,-458-180-40,172 80 186,-191-94-151,2-3-1,91 21 0,-97-31-44,165 38 83,-173-35-74,-1 1-1,-1 2 1,40 22 0,18 9-4,107 35 1,-108-46-9,-68-25 16,2-2 1,-1-2-1,1 0 1,0-2-1,52 1 0,21-5-2909,-93-1-1495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9:04.983"/>
    </inkml:context>
    <inkml:brush xml:id="br0">
      <inkml:brushProperty name="width" value="0.025" units="cm"/>
      <inkml:brushProperty name="height" value="0.025" units="cm"/>
    </inkml:brush>
  </inkml:definitions>
  <inkml:trace contextRef="#ctx0" brushRef="#br0">1482 361 11723,'-465'34'-310,"427"-29"214,1 1 0,-1 2 0,2 2-1,-1 2 1,2 1 0,0 1 0,0 2-1,1 2 1,-32 22 0,-26 24 22,-146 133 0,197-162 344,2 3 0,1 1 1,-49 66-1,75-87-249,1 0-1,1 0 1,0 1 0,2 0 0,0 0-1,1 1 1,1 0 0,0 1 0,2-1-1,1 1 1,0 0 0,1 24 0,2-26-34,1-1 0,1 1 0,1-1 0,0 0 0,1 0 0,2 0 0,-1-1 0,2 1 0,0-1 0,1-1 1,11 17-1,-5-12-9,1-1 1,1 0-1,1-2 1,1 1-1,0-2 1,1-1-1,28 19 1,3-4 35,2-3 0,0-2 0,2-2-1,1-2 1,1-3 0,69 14 0,41 5 16,2-8 0,1-7-1,0-8 1,2-7 0,-1-7 0,317-40-1,226-103 89,90-13 15,-696 141-133,267-44-4,-315 45 1,-2-2-1,0-3 1,-1-2-1,66-34 1,-104 45-1,0-2 0,-1 1-1,0-2 1,-1 0 0,-1-1 0,0-1 0,-1 0-1,17-21 1,-23 23 31,0 0 0,-1-1 1,0 1-1,-1-2 0,0 1 0,-1-1 0,-1 1 0,0-1 0,-1-1 0,0 1 1,-1 0-1,0-18 0,-2 1 13,-2 1 0,0-1 0,-2 1 1,-2 0-1,0 0 0,-2 0 0,-1 1 1,-2 0-1,0 1 0,-2 0 0,-1 1 0,-2 1 1,0 0-1,-24-28 0,7 15-46,-1 2-1,-1 1 1,-2 2-1,-2 2 1,0 1-1,-82-46 1,18 21-343,-199-76 1,180 89 231,-1 5 1,-205-34-1,155 48 105,-245-2 0,-252 45-2427,422 10-1981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9:38.427"/>
    </inkml:context>
    <inkml:brush xml:id="br0">
      <inkml:brushProperty name="width" value="0.025" units="cm"/>
      <inkml:brushProperty name="height" value="0.025" units="cm"/>
    </inkml:brush>
  </inkml:definitions>
  <inkml:trace contextRef="#ctx0" brushRef="#br0">1145 184 5701,'-31'-28'3441,"20"17"-3287,0-1 0,0 0 0,-15-24 1,21 29-104,0 0 1,0 1-1,-1 0 1,1 0-1,-1 1 1,-1-1-1,1 1 1,-1 1-1,0-1 1,0 1-1,0 0 1,-1 1-1,1 0 1,-1 0 0,0 1-1,0-1 1,0 2-1,0-1 1,-13 0-1,-14 1 361,0 1 1,0 2-1,-49 9 0,12-2-139,35-6-256,-1 2 1,-71 19 0,92-18-57,1 0 1,-1 1-1,1 1 1,1 1-1,0 0 1,0 1-1,0 0 1,-19 20-1,-7 11 127,1 3 0,3 1 0,2 2 0,1 1 0,-37 74 1,63-105-74,1 0 1,1 1 0,1-1 0,0 1-1,1 1 1,1-1 0,1 1 0,0-1-1,1 1 1,1 0 0,1-1-1,1 1 1,1-1 0,0 1 0,1-1-1,1 0 1,1 0 0,9 19 0,11 19-86,3 0 1,2-2-1,2-1 1,44 52 0,-51-71 24,2 0-1,1-2 1,1-1 0,2-2 0,1-1 0,2-1 0,48 28 0,-52-38 61,1-1-1,0-2 0,1-1 0,0-2 0,1-1 1,1-2-1,-1-1 0,1-2 0,51 2 0,-37-7 21,-1-2-1,1-3 0,-1-2 0,0-1 1,-1-3-1,0-2 0,-1-2 0,0-1 0,-1-3 1,-1-2-1,-1-2 0,-2-1 0,0-2 1,-1-2-1,-2-2 0,0-2 0,-3-1 1,-1-1-1,-1-2 0,-2-1 0,-1-2 0,-3-1 1,-1-1-1,29-63 0,-37 66-33,-3 0 0,-1-1 1,-2-1-1,-1 0 0,-3 0 0,-1-1 0,-2 0 0,-2-1 0,-2-59 1,-3 80-1,0 1 0,-2 0-1,0 0 1,-2 0 0,0 0 0,-1 1 0,0 0 0,-2 0 0,-12-19 0,12 25 27,-1-1-1,0 1 1,-1 1-1,-1 0 1,0 1-1,0 0 0,-1 1 1,-1 0-1,1 1 1,-2 0-1,1 2 1,-25-10-1,-11-1 80,-1 3 0,-1 1 0,0 4 0,-1 1 0,0 3 0,0 2 0,-1 2 0,-83 9 0,107-2-554,0 2 0,0 1-1,1 1 1,0 1 0,0 2 0,-53 30 0,-6 8-2704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19.465"/>
    </inkml:context>
    <inkml:brush xml:id="br0">
      <inkml:brushProperty name="width" value="0.025" units="cm"/>
      <inkml:brushProperty name="height" value="0.025" units="cm"/>
    </inkml:brush>
  </inkml:definitions>
  <inkml:trace contextRef="#ctx0" brushRef="#br0">32 0 12172,'0'0'3507,"1"15"-2381,-13 511 345,1-250-1266,11-188-2297,0-88 1890,0 1 0,0-1 0,0 0 0,0 1 0,0-1 0,0 0 0,0 1 0,0-1 0,0 1 0,0-1 0,0 0 0,0 1 0,0-1 0,-1 1 0,1-1 0,0 0 0,0 1 0,0-1 0,-1 0 0,1 1 0,0-1 0,0 0 0,-1 0 0,1 1 0,0-1 0,-1 0 0,1 0 0,0 1 0,-1-1 0,0 0 0,-3 1-6209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3.991"/>
    </inkml:context>
    <inkml:brush xml:id="br0">
      <inkml:brushProperty name="width" value="0.05" units="cm"/>
      <inkml:brushProperty name="height" value="0.05" units="cm"/>
    </inkml:brush>
  </inkml:definitions>
  <inkml:trace contextRef="#ctx0" brushRef="#br0">4 1 16243,'-1'47'4697,"-1"-33"-4226,1 0 0,1 0 0,1 0 0,0 0 0,0-1 0,6 22 0,-7-33-453,1-1-1,-1 1 0,1-1 0,0 1 1,-1-1-1,1 1 0,0-1 1,0 1-1,0-1 0,0 0 1,0 0-1,0 1 0,0-1 1,0 0-1,0 0 0,1 0 1,-1 0-1,2 1 0,-2-2-9,1 0 0,-1 0 0,0 1 0,0-1 0,1 0 0,-1 0 0,0 0 0,0 0 0,1 0 0,-1-1 0,0 1 0,0 0 0,1-1 0,-1 1 0,0-1 0,0 1 0,0-1 0,2 0 0,3-3 13,-1-1 0,1 1 1,-1-1-1,0-1 0,0 1 0,7-9 1,14-28 62,-18 29-73,0 0-1,12-15 1,-18 32-5,-3 13-5,-5 20 2,6-34-1,-1 6-132,-1 0 1,2 0 0,-1 0 0,1 0 0,3 17-1,-3-25 38,0 1 0,1 0-1,-1 0 1,1 0-1,0-1 1,-1 1-1,1 0 1,0-1 0,0 1-1,0-1 1,0 1-1,0-1 1,0 1-1,1-1 1,-1 0 0,0 1-1,1-1 1,-1 0-1,1 0 1,-1 0-1,1 0 1,0-1 0,-1 1-1,1 0 1,0-1-1,0 1 1,0-1-1,-1 1 1,1-1 0,0 0-1,0 0 1,0 0-1,0 0 1,3 0-1,19-4-575,1-7-236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19.809"/>
    </inkml:context>
    <inkml:brush xml:id="br0">
      <inkml:brushProperty name="width" value="0.025" units="cm"/>
      <inkml:brushProperty name="height" value="0.025" units="cm"/>
    </inkml:brush>
  </inkml:definitions>
  <inkml:trace contextRef="#ctx0" brushRef="#br0">0 0 7783,'0'0'8996,"3"11"-8447,66 298 695,-68-308-1243,1 19 25,2 0 0,0-1 0,2 1-1,0-1 1,1 0 0,10 20 0,-16-38-9,-1 1 0,1-1 0,0 0 0,0 1 0,0-1 0,0 0 0,0 0 0,0 1 0,0-1 0,0 0 0,0 0 0,0 0 0,1 0 0,-1-1 0,0 1 0,1 0 0,-1 0 0,1-1 0,-1 1 0,1-1 0,-1 1 0,1-1 0,-1 0 0,1 0 0,-1 1 0,1-1 0,0 0 0,-1-1 0,1 1 0,-1 0 0,1 0 0,-1-1 0,1 1 0,-1 0 0,1-1 0,-1 0 0,1 1 0,-1-1 0,1 0 0,-1 0 0,0 0 0,2-1 1,4-4 166,0 0 0,-1 0 0,0-1 0,0 0 0,9-14 0,72-112 629,-15 22-1607,-23 39-2711,-21 32-915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27.825"/>
    </inkml:context>
    <inkml:brush xml:id="br0">
      <inkml:brushProperty name="width" value="0.025" units="cm"/>
      <inkml:brushProperty name="height" value="0.025" units="cm"/>
    </inkml:brush>
  </inkml:definitions>
  <inkml:trace contextRef="#ctx0" brushRef="#br0">1112 256 7399,'3'-12'588,"-1"0"1,0 1-1,-1-1 1,0 0-1,-1 0 1,0-1-1,-1 1 1,-1 1-1,1-1 1,-7-20-1,6 26-181,-1 0 0,1 0 0,-1 1 0,0-1 0,-1 1 0,1-1 0,-1 1 0,0 0-1,0 0 1,-1 1 0,-8-7 0,8 7-382,0 1 0,-1-1-1,1 1 1,-1 1 0,0-1 0,0 1-1,0 0 1,-7-1 0,-12-1 32,-1 2 0,0 0 1,1 2-1,-1 0 0,0 2 0,1 1 0,-1 1 0,1 2 1,0 0-1,0 1 0,1 2 0,0 0 0,-35 20 0,18-6 14,1 1-1,1 2 0,2 2 0,1 1 0,1 2 1,-53 59-1,55-48-38,1 2 0,2 0-1,2 2 1,2 2 0,2 0 0,2 1 0,-21 74 0,26-65-27,4 1 1,1 1-1,4 0 1,2 0-1,2 1 1,7 84-1,0-109-44,3 1-1,0-2 0,2 1 0,2-1 0,2 0 0,0-1 0,3-1 0,0 0 0,3 0 0,0-2 0,29 37 0,-32-49-167,0-1 0,1 0 0,1-1 0,1-1 0,0 0 0,1-2 0,1 0-1,0-1 1,1-1 0,1-1 0,-1-1 0,1-1 0,1 0 0,0-2 0,0-1 0,1-1 0,45 4 0,-47-8-20,1-1 0,-1-2 1,0 0-1,0-1 0,-1-1 0,1-1 0,-1-2 1,0 0-1,25-11 0,-19 4 112,1-1-1,-2-2 0,0-1 1,-1 0-1,44-44 0,-29 19 241,-2-2-1,-2-2 0,-2-2 0,-2 0 0,-2-3 0,34-81 0,-36 67 361,-4-2-1,-2 0 1,-3-2 0,-4 0-1,-2 0 1,-4-2-1,-2 1 1,-6-131 0,-3 178-432,-1 1 0,0 0 0,-2 0 0,-1 0 0,-1 1 0,0 0 0,-2 0 0,0 1 0,-16-25 0,19 36-175,0 1 0,-1 0 1,0 1-1,-1 0 0,0 0 0,0 0 0,-1 1 0,1 0 0,-2 1 0,1 0 0,-1 0 0,0 1 0,0 1 1,0-1-1,-1 1 0,1 1 0,-1 0 0,0 1 0,0 0 0,0 1 0,-12-1 0,-4 3-233,1 1 0,-1 2 0,1 0 0,0 2 0,0 0 0,1 2 0,-26 12 0,-23 5-4038,37-14-2061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09.015"/>
    </inkml:context>
    <inkml:brush xml:id="br0">
      <inkml:brushProperty name="width" value="0.025" units="cm"/>
      <inkml:brushProperty name="height" value="0.025" units="cm"/>
    </inkml:brush>
  </inkml:definitions>
  <inkml:trace contextRef="#ctx0" brushRef="#br0">2068 618 6022,'-1'-12'400,"-1"-3"-29,0 0-1,-1 0 1,0 1-1,-1-1 1,-1 1 0,0 0-1,-1 0 1,-1 0-1,0 1 1,-1 0-1,-12-16 1,-3 5-115,-1 0 0,-1 2 0,-1 1 0,-1 1 0,0 1 0,-2 2 0,0 0-1,-1 2 1,0 2 0,-2 0 0,-50-12 0,28 12-214,-1 2 0,0 2-1,-1 4 1,0 1 0,0 3-1,-63 7 1,59 1-76,2 3 0,-1 2 0,1 3 0,1 2 0,1 2 0,1 4 0,0 1 0,-74 47 0,83-42 66,1 2 0,1 3 0,2 1 1,1 2-1,2 1 0,2 3 0,2 1 1,1 1-1,-37 64 0,49-66-71,2 1-1,2 0 0,1 1 1,2 1-1,3 0 1,1 1-1,2 1 0,2-1 1,2 1-1,3 1 1,4 74-1,0-99-3,1-1 0,2 1 0,0 0 0,1-1 0,1 0 0,1 0 0,1-1 0,0 0 0,2-1 0,0 0 0,1 0 0,1-2 0,1 1 1,1-2-1,0 1 0,1-2 0,18 14 0,-4-7 28,2-1 1,0-1-1,1-1 1,1-2-1,1-2 1,0-1-1,1-2 1,1-1-1,42 7 1,6-4 147,1-3 1,0-4-1,0-3 0,1-5 1,-1-3-1,0-4 0,157-35 1,-174 25 21,0-4 0,-1-2 1,-1-3-1,-2-3 1,-1-3-1,-1-3 1,-2-2-1,-2-3 1,98-88-1,-86 59 91,-3-2-1,-4-4 1,69-104 0,-97 125-242,-3-1 0,-2-2 1,-3-1-1,-3-2 1,35-123-1,-54 160-56,-2-1 0,0 1-1,-1-1 1,-2 0 0,0 1 0,-2-1 0,-6-41 0,4 50 25,-1 1 0,-1 0 1,0 0-1,-1 0 1,0 1-1,-2 0 0,1 0 1,-2 0-1,0 1 0,0 1 1,-1-1-1,-1 2 0,-12-12 1,-2 3 4,0 1 1,-1 1-1,-1 2 1,0 0-1,-2 2 1,1 1-1,-2 2 1,1 0-1,-2 2 1,-41-7-1,-8 4-29,-1 3 0,-150 2 0,135 12-965,0 5 0,1 4 0,0 5 0,2 3 0,-98 37 0,28-1-2588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05.680"/>
    </inkml:context>
    <inkml:brush xml:id="br0">
      <inkml:brushProperty name="width" value="0.025" units="cm"/>
      <inkml:brushProperty name="height" value="0.025" units="cm"/>
    </inkml:brush>
  </inkml:definitions>
  <inkml:trace contextRef="#ctx0" brushRef="#br0">96 1 13901,'-3'10'86,"-9"29"34,3 0 0,0 1 0,3 1 0,-3 74 0,17 178 662,0-67 136,-8-200-690,2 50 926,-5 0-1,-20 132 1,21-189-1076,2-15-82,0 0 1,-1 0-1,1 0 0,-1 0 0,0 0 0,1 0 0,-2 0 1,1 0-1,0-1 0,-1 1 0,-2 3 0,3-7-225,1 0-1,-1 0 0,0 0 1,1-1-1,-1 1 1,1 0-1,-1-1 0,0 1 1,1 0-1,-1-1 1,1 1-1,-1-1 0,1 1 1,-1-1-1,1 1 0,-1-1 1,1 1-1,0-1 1,-1 0-1,1 1 0,0-1 1,-1 1-1,1-1 1,0-1-1,-2 0-916,-9-16-4641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06.042"/>
    </inkml:context>
    <inkml:brush xml:id="br0">
      <inkml:brushProperty name="width" value="0.025" units="cm"/>
      <inkml:brushProperty name="height" value="0.025" units="cm"/>
    </inkml:brush>
  </inkml:definitions>
  <inkml:trace contextRef="#ctx0" brushRef="#br0">8 7 11082,'0'0'2093,"-2"12"-1143,0-2-724,1 0-1,-1 0 0,2 1 0,-1-1 0,2 0 0,-1 1 1,1-1-1,1 0 0,0 1 0,5 15 0,10 10-138,2 0 0,1-1 0,1-1 0,2-1 0,1-1 0,32 32 0,-54-62-86,0 0 0,0 0 1,0 0-1,0 0 0,0 0 0,1 0 1,-1-1-1,1 1 0,-1-1 0,1 0 1,0 0-1,-1 0 0,1 0 0,0 0 1,4 1-1,-5-3 28,0 1 1,0 0-1,0 0 1,0-1 0,0 1-1,0-1 1,0 0-1,0 1 1,0-1-1,0 0 1,-1 0-1,1 0 1,0-1-1,-1 1 1,1 0-1,0-1 1,-1 1 0,0-1-1,1 1 1,-1-1-1,0 1 1,2-3-1,29-49 861,-3-2-1,24-59 0,29-54-6226,-66 140-551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06.798"/>
    </inkml:context>
    <inkml:brush xml:id="br0">
      <inkml:brushProperty name="width" value="0.025" units="cm"/>
      <inkml:brushProperty name="height" value="0.025" units="cm"/>
    </inkml:brush>
  </inkml:definitions>
  <inkml:trace contextRef="#ctx0" brushRef="#br0">30 1 7399,'0'0'6134,"-3"13"-6001,-8 53 436,-4 124-1,15-162-528,0-1 0,2 0 0,1 0 0,1 0 1,15 49-1,-19-76-46,0 0 0,0 1 1,0-1-1,0 0 0,0 1 1,0-1-1,0 0 0,0 1 1,0-1-1,0 0 0,0 1 0,0-1 1,0 0-1,1 1 0,-1-1 1,0 0-1,0 1 0,0-1 1,1 0-1,-1 0 0,0 1 1,0-1-1,1 0 0,-1 0 1,0 0-1,0 1 0,1-1 1,-1 0-1,0 0 0,1 0 1,-1 0-1,0 1 0,1-1 1,-1 0-1,0 0 0,1 0 1,0 0-1,4-14-643,0-23-4295,-5 8-3875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07.163"/>
    </inkml:context>
    <inkml:brush xml:id="br0">
      <inkml:brushProperty name="width" value="0.025" units="cm"/>
      <inkml:brushProperty name="height" value="0.025" units="cm"/>
    </inkml:brush>
  </inkml:definitions>
  <inkml:trace contextRef="#ctx0" brushRef="#br0">1 124 9993,'0'0'6535,"0"-53"-5671,19 45-223,7 1-64,1-2-161,7 3-224,1-1-128,1 2-32,-4-1 32,4 1-256,-2 0-833,-10-1-1441,-5-1-1314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7.996"/>
    </inkml:context>
    <inkml:brush xml:id="br0">
      <inkml:brushProperty name="width" value="0.025" units="cm"/>
      <inkml:brushProperty name="height" value="0.025" units="cm"/>
    </inkml:brush>
  </inkml:definitions>
  <inkml:trace contextRef="#ctx0" brushRef="#br0">46 102 12876,'0'0'1933,"5"-11"-1389,-2 5-565,-1 1 77,1 0 0,-1 0 0,1 0 0,0 0-1,0 0 1,0 0 0,1 1 0,-1 0 0,1 0 0,0 0 0,1 0 0,-1 0 0,1 1 0,-1 0 0,1 0 0,0 0 0,0 1 0,0-1-1,1 1 1,10-3 0,-14 5-39,1-1-1,0 1 1,-1 0-1,1 0 0,0 0 1,0 0-1,-1 0 1,1 1-1,0-1 1,0 1-1,-1-1 0,1 1 1,-1 0-1,1 0 1,0 1-1,-1-1 1,0 0-1,1 1 1,2 2-1,-3-1-19,0 0 0,0 0 0,0 0 1,-1 1-1,1-1 0,-1 0 0,0 1 0,0-1 0,0 1 0,0-1 1,-1 1-1,0-1 0,1 1 0,-1-1 0,-1 5 0,1 2 51,-1 1-1,0-1 1,-1 0-1,0 1 1,-1-1 0,0 0-1,0 0 1,-1-1-1,-1 1 1,-8 13-1,-6 5 99,-43 50 0,44-58-40,2 0 0,0 0 0,1 2 0,-17 32 0,31-53-112,1 0 0,-1 0-1,1 0 1,0 0 0,-1 1-1,1-1 1,0 0-1,0 0 1,-1 0 0,1 0-1,0 0 1,0 1-1,0-1 1,1 0 0,-1 0-1,0 0 1,0 0 0,0 0-1,1 1 1,-1-1-1,1 0 1,-1 0 0,1 0-1,-1 0 1,1 0-1,1 1 1,0 0 23,1 0-1,-1 0 1,0 0-1,1-1 1,0 1-1,-1-1 1,1 0 0,0 0-1,0 0 1,4 1-1,11 2 197,0-2 0,33 1 0,-39-2-146,184 2 25,-113-7-3478,-33-2-1888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40.494"/>
    </inkml:context>
    <inkml:brush xml:id="br0">
      <inkml:brushProperty name="width" value="0.025" units="cm"/>
      <inkml:brushProperty name="height" value="0.025" units="cm"/>
    </inkml:brush>
  </inkml:definitions>
  <inkml:trace contextRef="#ctx0" brushRef="#br0">788 367 10122,'-2'-11'1265,"-2"-9"-1151,0 1 0,-1 0 0,-1 0 0,0 0 0,-14-24 0,16 34-83,-1 1 0,0-1 0,-1 1 0,0 0-1,0 1 1,-1 0 0,0 0 0,0 0 0,0 1 0,-1 0 0,0 0 0,0 1 0,-1 0 0,-11-5 0,-3 2-119,0 1 0,0 1 0,-1 1 0,0 2 1,1 0-1,-1 1 0,0 2 0,-32 2 0,48 0 53,0 0-1,1 0 1,-1 1-1,1-1 1,0 2-1,0-1 1,0 1-1,0 0 1,1 1-1,0-1 1,0 1-1,0 0 1,0 1-1,1 0 1,-7 8-1,-10 15 210,2 0 0,-18 35 0,22-37-106,-16 26 57,4 2 0,1 2 0,-25 80-1,43-111-107,2 0 0,1 1 0,1 0-1,1 1 1,1-1 0,2 1-1,1-1 1,1 1 0,1-1-1,6 29 1,-5-43-11,1 1 0,1-1-1,0-1 1,0 1 0,1-1-1,1 0 1,0 0 0,1 0 0,0-1-1,1-1 1,13 14 0,-8-12 14,0-1 0,0 0 0,1 0 0,1-2 0,-1 0 0,2-1 0,32 12 0,-20-11 15,1-2 0,0 0 0,0-3 0,1 0 0,0-2 0,-1-1 0,1-1 0,0-2 0,-1-1 0,31-7 0,-11-3 26,-2-2 1,0-2-1,-1-2 0,-1-2 1,69-42-1,-50 21 40,-2-3 1,114-105 0,-140 114-42,-2-2 0,-1-2 0,-3-1 0,34-54 0,-50 68-8,-1 0-1,-1 0 1,-1-1-1,-2-1 0,0 0 1,-2 0-1,-2-1 1,5-45-1,-10 67-46,-1 0 0,0-1 0,0 1 0,-1 0 0,0 0 0,-1 0 0,1 0 0,-1 0 0,-1 0 0,0 1 1,0-1-1,-1 1 0,1-1 0,-10-11 0,6 10-21,0 1 0,-1 0 1,0 1-1,-1 0 1,1 0-1,-1 1 0,-1 0 1,1 0-1,-20-7 0,-3 2 26,0 1-1,-1 1 0,0 2 0,-1 2 1,1 1-1,-39 0 0,-47 4-89,-1 5 0,-218 40 0,255-31-1075,-1-2 0,-123-1 0,108-15-2224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41.456"/>
    </inkml:context>
    <inkml:brush xml:id="br0">
      <inkml:brushProperty name="width" value="0.025" units="cm"/>
      <inkml:brushProperty name="height" value="0.025" units="cm"/>
    </inkml:brush>
  </inkml:definitions>
  <inkml:trace contextRef="#ctx0" brushRef="#br0">700 156 13581,'0'0'961,"-3"-9"-518,1 4-343,0 0 0,0 0 1,-1 0-1,0 0 0,0 0 0,0 1 1,0-1-1,-1 1 0,0 0 1,0 0-1,0 0 0,0 1 0,0-1 1,-1 1-1,0 0 0,0 0 0,0 1 1,0-1-1,0 1 0,0 0 0,0 1 1,-12-3-1,8 2-148,-1 1 0,1 0 0,-1 0-1,0 1 1,1 0 0,-1 1 0,0 0 0,1 0 0,-1 1 0,1 0-1,0 1 1,-1 0 0,1 1 0,1 0 0,-1 0 0,0 1 0,1 0-1,0 0 1,0 1 0,1 0 0,-9 9 0,-10 12-287,1 2 0,2 0 0,1 2 0,-20 36 0,34-54 288,-35 56-111,3 2 0,3 2 1,-35 101-1,60-141 171,2 0 0,2 0 1,1 1-1,1 0 0,2 0 0,2 0 0,1 0 0,1 1 1,2-1-1,10 54 0,-7-69-14,0-1 0,1 1 0,1-2 0,1 1 0,1-1 1,0 0-1,1-1 0,1 0 0,0 0 0,15 14 0,-9-12-18,1-1-1,1-1 1,1-1 0,0 0 0,1-2-1,1 0 1,26 11 0,-11-9-18,1-2 1,0-1 0,1-2-1,0-1 1,1-3-1,0-1 1,0-2-1,0-1 1,63-6-1,-78 1 50,-1-1 0,1-1 1,-1-2-1,-1 0 0,1-1 0,-1-1 0,-1-1 0,26-16 0,-18 7 209,-1-1 0,-1-2 1,-1-1-1,-1-1 0,25-29 0,0-12 399,-2-1-1,-3-3 1,-4-2 0,39-86-1,-42 76-385,52-165 0,-78 200-219,-2-1 0,-2-1 0,-2 1 0,-3-1 0,-1-62 0,-3 100-21,-1 0 0,0 0 1,0-1-1,-2 1 0,1 0 0,-1 1 0,0-1 1,-1 0-1,0 1 0,-9-16 0,9 20-32,-1-1 1,1 1-1,-1 0 0,0 0 0,0 1 0,0-1 1,-1 1-1,1 0 0,-1 0 0,0 1 1,0 0-1,-1 0 0,1 0 0,-1 1 1,1 0-1,-13-2 0,2 1-205,0 2 0,1 0-1,-1 0 1,0 2 0,1 0 0,-1 1 0,1 0-1,-1 2 1,-17 5 0,1 3-833,1 1 1,0 1-1,-40 25 0,-24 19-4440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4.941"/>
    </inkml:context>
    <inkml:brush xml:id="br0">
      <inkml:brushProperty name="width" value="0.05" units="cm"/>
      <inkml:brushProperty name="height" value="0.05" units="cm"/>
    </inkml:brush>
  </inkml:definitions>
  <inkml:trace contextRef="#ctx0" brushRef="#br0">62 293 14547,'-1'0'130,"0"0"-1,0 1 0,0-1 1,0 0-1,0 1 1,0-1-1,0 1 1,0-1-1,0 1 0,0 0 1,0-1-1,0 1 1,0 0-1,1 0 1,-1-1-1,0 1 1,1 0-1,-1 0 0,0 1 1,-12 22 767,10-18-294,-18 40 1312,20-43-1796,-1 0 0,1 0 0,1 0 0,-1 1 1,0-1-1,1 1 0,0-1 0,-1 0 0,1 1 0,1-1 0,-1 1 0,1 3 0,-1-6-102,1-1-1,-1 1 1,0-1-1,1 0 1,-1 1-1,0-1 0,1 1 1,-1-1-1,1 0 1,-1 1-1,1-1 1,-1 0-1,0 1 1,1-1-1,0 0 0,-1 0 1,1 1-1,-1-1 1,1 0-1,-1 0 1,1 0-1,-1 0 0,1 0 1,0 0-1,-1 0 1,1 0-1,-1 0 1,1 0-1,-1 0 1,1 0-1,-1 0 0,1-1 1,0 1-1,-1 0 1,1 0-1,-1 0 1,1-1-1,-1 1 0,1 0 1,0-1-1,21-15 219,-11 5-202,-1-1 0,-1 0 1,0-1-1,0 0 0,12-27 1,13-19-670,-32 115 490,-1-51 197,-1 0 1,1 0-1,0 0 1,0 0-1,1 0 0,0 0 1,-1 0-1,2 0 0,3 7 1,-5-10-25,0-1 0,0 0 0,1 0 0,-1 1 0,0-1 0,0 0 0,1 0 0,-1 0 0,1 0 0,-1-1 0,1 1 0,-1 0 1,1-1-1,-1 1 0,1-1 0,0 1 0,-1-1 0,1 0 0,0 0 0,-1 1 0,1-1 0,0-1 0,0 1 0,-1 0 0,1 0 0,0 0 0,-1-1 0,1 1 0,-1-1 1,1 0-1,0 1 0,-1-1 0,3-1 0,4-3 37,0 0-1,-1-1 1,1 0 0,-1 0 0,0-1 0,-1 1-1,1-1 1,-2-1 0,1 1 0,-1-1 0,0 0 0,0 0-1,5-15 1,-2 4-37,-1-1 0,0-1 1,-2 1-1,0-1 0,1-21 0,-5 35-28,1-10 7,-1-31 1,-1 45-8,0 0 1,0 1 0,0-1 0,0 0 0,-1 0 0,1 1 0,-1-1 0,0 1 0,0-1-1,0 0 1,0 1 0,0-1 0,-1 1 0,1 0 0,-1-1 0,1 1 0,-1 0 0,0 0-1,-3-3 1,4 5 0,0-1-1,0 1 1,0 0 0,0 0-1,0 0 1,0 0-1,0 0 1,0-1 0,0 2-1,0-1 1,0 0-1,0 0 1,0 0-1,0 0 1,0 1 0,0-1-1,0 0 1,0 1-1,1-1 1,-1 1-1,0-1 1,0 1 0,0-1-1,0 1 1,1 0-1,-1-1 1,0 1-1,1 0 1,-1-1 0,0 1-1,1 0 1,-1 2-1,-18 30-2,9-8 3,2 1-1,0-1 1,2 1-1,1 1 1,1-1-1,1 1 1,2 0-1,2 42 1,-1-63 4,1-1 0,0 0 1,0 0-1,1 0 0,-1 0 1,1 0-1,0-1 0,0 1 0,1 0 1,5 7-1,-7-10 2,0-1 0,0 0 1,0-1-1,0 1 0,0 0 1,0 0-1,0 0 0,0-1 0,0 1 1,1 0-1,-1-1 0,0 1 1,0-1-1,1 1 0,-1-1 0,0 0 1,1 0-1,1 1 0,-1-2 10,0 1 0,-1 0-1,1-1 1,0 1 0,0-1 0,0 0-1,0 0 1,0 0 0,0 0-1,-1 0 1,1 0 0,0 0-1,-1 0 1,1-1 0,2-2-1,3-4 67,-1 0 1,0-1-1,0 0 0,-1 0 0,0 0 0,0-1 0,-1 0 0,0 1 0,-1-2 0,0 1 0,0 0 0,1-17 0,-4 27-74,0-1-1,0 0 1,0 0-1,0 0 1,1 0-1,-1 0 1,0 1-1,-1-1 1,1 0-1,0 0 1,0 0-1,0 0 1,0 1-1,-1-1 1,1 0-1,0 0 1,-1 0-1,0 0-3,1 1-1,0 0 1,-1 0 0,1 0-1,0 0 1,-1 0 0,1 0-1,0 1 1,-1-1 0,1 0-1,0 0 1,-1 0 0,1 0-1,0 0 1,-1 0 0,1 1-1,0-1 1,0 0 0,-1 0 0,1 0-1,0 1 1,0-1 0,-1 0-1,1 0 1,0 1 0,0-1-1,-1 1 1,-1 2 6,0 0 0,0 0 1,0 0-1,0 0 0,0 0 0,-1 6 1,2-7-9,0 0 0,1 0 0,-1 0 1,1 0-1,0 0 0,0 0 1,0 0-1,0 0 0,0 0 0,0 0 1,0 0-1,0 0 0,1 0 0,-1 0 1,1 0-1,0 0 0,-1 0 0,1 0 1,0 0-1,2 3 0,-1-4-2,0 0 0,-1 1 1,1-1-1,0 0 0,0 0 0,0 0 0,0 0 0,0 0 0,0 0 0,0-1 0,0 1 1,1-1-1,-1 1 0,0-1 0,4 0 0,6 0-25,0-1 1,0-1-1,0 0 0,0 0 1,19-7-1,-4-2-43,-21 8 41,0 0 1,0 1 0,0 0 0,1 0-1,0 0 1,10-1 0,-16 3 23,-1 0 1,1 1-1,-1-1 1,1 0-1,-1 0 1,1 0-1,-1 0 1,1 1-1,-1-1 1,1 0-1,-1 1 1,1-1-1,-1 0 1,0 1-1,1-1 1,-1 0-1,0 1 1,1-1-1,-1 1 1,0-1-1,0 0 1,1 1-1,-1-1 1,0 1-1,0-1 1,0 1-1,1-1 1,-1 1-1,0-1 1,0 1-1,0-1 1,0 1-1,0-1 1,0 1-1,0-1 1,0 1-1,0-1 1,-1 1-1,1 0 0,-6 28 55,4-20-22,0-4-13,1 0 0,0 0 0,1 1 0,-1-1 0,1 0 0,0 1 0,1 8 0,0-14-15,-1 1 0,0 0 0,0 0 0,1 0 0,-1-1 1,0 1-1,1 0 0,-1-1 0,1 1 0,-1 0 0,1-1 0,-1 1 0,1 0 0,0-1 0,-1 1 0,1-1 0,0 1 0,-1-1 0,1 1 0,0-1 0,1 1 0,-1-1-11,1 0-1,0 1 0,0-1 1,0 0-1,0 0 1,0 0-1,0-1 0,-1 1 1,1 0-1,0-1 1,0 1-1,0-1 1,2-1-1,6-2-192,-1-1-1,0 0 1,0 0 0,0-1 0,-1-1-1,0 1 1,0-1 0,0-1 0,-1 1-1,0-1 1,-1 0 0,0-1 0,0 0-1,7-15 1,-10 12-65,-8 16 443,-9 16 512,12-15-533,1-1 0,-1 1 0,1 0 0,-1 0 0,2 0-1,-1-1 1,0 1 0,1 9 0,0-13-130,0 1 0,0-1 0,1 1 0,-1-1 0,0 1 0,1-1 0,-1 1 0,1-1 0,0 1 0,-1-1 0,1 0 0,0 1 0,0-1 0,0 0 0,0 0 0,0 1 0,0-1 0,0 0 0,0 0 0,1 0 0,-1-1 0,0 1 0,1 0 0,-1 0 0,0-1 0,1 1 0,-1 0 0,1-1 0,-1 0 0,1 1 0,2-1 0,5 1-53,-1 0 1,1-1-1,0 0 0,0-1 0,-1 0 0,1 0 0,0-1 0,-1 0 1,0-1-1,1 0 0,-1 0 0,0 0 0,0-1 0,-1-1 0,1 1 1,-1-1-1,10-9 0,-15 13-27,-1-1 0,1 1 0,-1-1 0,0 1 0,0-1 0,0 0 0,0 0 0,0 1 0,0-1 0,0 0 0,-1 0 0,1 0 0,0 0 1,-1 0-1,0 0 0,1 0 0,-1 0 0,0 0 0,0 0 0,0 0 0,-1 0 0,1 0 0,0 0 0,-2-3 0,0-3 31,-1 1 0,0 0 0,-1 0 0,0 0 0,-4-6 0,-4-6-172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42.545"/>
    </inkml:context>
    <inkml:brush xml:id="br0">
      <inkml:brushProperty name="width" value="0.025" units="cm"/>
      <inkml:brushProperty name="height" value="0.025" units="cm"/>
    </inkml:brush>
  </inkml:definitions>
  <inkml:trace contextRef="#ctx0" brushRef="#br0">1964 595 2659,'0'-12'3005,"1"-31"-2295,-3-1 0,-1 1 0,-2 0-1,-2 0 1,-12-43 0,14 72-394,0 0 0,-1 0 0,-1 0 0,0 1-1,-1 0 1,0 0 0,-1 1 0,-11-13 0,12 17-316,0 0 0,-1 1 1,0 0-1,-1 0 0,1 1 0,-1 0 1,0 1-1,-1 0 0,1 1 1,-1 0-1,0 0 0,-12-1 0,-46-5 70,-1 3-1,1 4 1,-108 7-1,24 9 232,2 6-1,-203 52 1,306-60-254,1 3-1,0 2 0,2 1 1,-63 34-1,85-38-59,1 2 0,0 0 0,1 1 0,0 2 0,1 0 0,2 1 0,0 1 0,1 0 0,-26 41 0,21-25-27,1 1 0,3 1 0,1 1 0,1 1 0,2 0 1,2 1-1,2 0 0,2 1 0,2 0 0,1 0 0,2 1 1,4 60-1,1-83 25,1-1 0,0-1 0,1 1 0,2 0 1,0-1-1,0 0 0,2 0 0,0-1 0,1 0 0,20 28 1,-14-26-20,1-1 1,0-1 0,1 0 0,1-2 0,1 0 0,0-1 0,40 23-1,-19-18-5,1-1-1,1-2 1,0-2-1,1-2 0,0-2 1,1-1-1,0-3 1,86 2-1,-80-9 56,0-2 0,0-2 0,-1-3 1,1-1-1,-2-3 0,76-28 0,-65 15 34,-1-2-1,-1-2 1,-2-3 0,90-69 0,-79 47-9,-3-3 0,-3-3 0,-2-2 0,-3-3 0,-3-2 0,-3-3 0,-3-1 0,44-93 0,-74 133-92,-1-1-1,-2-1 0,-2 0 0,-1-1 1,-1 0-1,-2-1 0,-1 1 0,-2-1 0,-1-42 1,-3 68-103,0 0 0,0 0 1,-1 0-1,-1 0 1,0 0-1,0 1 0,0-1 1,-1 1-1,0 0 1,-1-1-1,0 1 0,0 1 1,-1-1-1,0 1 1,0-1-1,-1 2 0,0-1 1,0 0-1,0 1 1,-1 0-1,-15-9 0,-46-23-2830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46.683"/>
    </inkml:context>
    <inkml:brush xml:id="br0">
      <inkml:brushProperty name="width" value="0.025" units="cm"/>
      <inkml:brushProperty name="height" value="0.025" units="cm"/>
    </inkml:brush>
  </inkml:definitions>
  <inkml:trace contextRef="#ctx0" brushRef="#br0">12036 1609 18129,'0'0'-91,"0"12"-10,18 547-1122,-9-502 1234,2 0 0,3-1 0,2-1-1,3 0 1,40 82 0,-53-121-260,0 1 0,0 0 1,-2-1-1,0 2 1,-1-1-1,-1 0 1,-1 1-1,0 17 1,-2-34 244,0 0 1,0 0-1,0 0 1,-1-1-1,1 1 1,0 0 0,0-1-1,-1 1 1,1-1-1,0 0 1,0 1-1,-1-1 1,1 0-1,0 0 1,-1 1-1,1-1 1,-1 0-1,1-1 1,0 1 0,-1 0-1,-1-1 1,-38-2 581,-71-14-175,-180-21-331,-1706-169-578,1189 115 771,-836-63-744,-5 76 788,1213 73-366,-478-11 262,1-34 45,9-68-430,609 59-361,-294-100-1,333 76-1850,-154-49-785,137 46 4865,3-8 597,232 78-2104,1-2 1,0-1-1,2-1 1,-58-46-1,83 58-77,1-1-1,0-1 1,1 1-1,0-1 0,1-1 1,0 0-1,1 0 1,0-1-1,1 1 1,1-1-1,0-1 1,0 1-1,-4-27 1,2-6-75,3 0 1,2-88 0,2 105-30,7-74-8,4 0 1,4 0-1,5 2 1,39-117-1,-10 74-24,-48 143 6,-1 0-1,1 1 1,-1-1 0,1 1-1,0-1 1,-1 1-1,1-1 1,0 1 0,-1-1-1,1 1 1,0-1 0,0 1-1,0 0 1,-1 0-1,1-1 1,0 1 0,0 0-1,0 0 1,-1 0-1,1 0 1,0 0 0,0 0-1,0 0 1,0 0-1,-1 0 1,1 0 0,0 1-1,0-1 1,0 0 0,-1 0-1,1 1 1,0-1-1,0 1 1,34 15-1073,-25-10-81,1-3-955,-2-2-1010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47.063"/>
    </inkml:context>
    <inkml:brush xml:id="br0">
      <inkml:brushProperty name="width" value="0.025" units="cm"/>
      <inkml:brushProperty name="height" value="0.025" units="cm"/>
    </inkml:brush>
  </inkml:definitions>
  <inkml:trace contextRef="#ctx0" brushRef="#br0">133 622 8552,'-1'0'266,"-20"12"977,0-1 1,-29 10-1,10-14 2998,50-27-3403,143-160-489,94-118-473,-223 267-20,-11 12-127,1 1 0,0 1 0,2 0 1,0 1-1,0 0 0,21-13 0,-35 27 206,0 1 0,1-1-1,0 1 1,-1 0-1,1 0 1,0 0 0,-1 0-1,1 1 1,0-1-1,0 1 1,-1 0 0,1-1-1,0 1 1,0 1-1,0-1 1,0 0 0,-1 1-1,1-1 1,0 1 0,0 0-1,-1 0 1,1 0-1,0 0 1,-1 0 0,1 1-1,-1-1 1,0 1-1,1-1 1,-1 1 0,0 0-1,4 4 1,4 6 57,-1 0 1,0 1-1,0 0 1,11 23-1,-9-16-8,45 84 47,-11-20-1394,72 101-1,-55-107-2399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08.314"/>
    </inkml:context>
    <inkml:brush xml:id="br0">
      <inkml:brushProperty name="width" value="0.025" units="cm"/>
      <inkml:brushProperty name="height" value="0.025" units="cm"/>
    </inkml:brush>
  </inkml:definitions>
  <inkml:trace contextRef="#ctx0" brushRef="#br0">0 183 14286,'0'0'5423,"14"1"-5230,532 3 244,-317-5-378,328-27 47,0-34 750,-221 22-473,-166 16-275,-83 10-1016,133-4 0,-213 18-2589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09.589"/>
    </inkml:context>
    <inkml:brush xml:id="br0">
      <inkml:brushProperty name="width" value="0.025" units="cm"/>
      <inkml:brushProperty name="height" value="0.025" units="cm"/>
    </inkml:brush>
  </inkml:definitions>
  <inkml:trace contextRef="#ctx0" brushRef="#br0">0 1 14926,'0'0'577,"14"4"-759,86 24 227,3 3 87,111 17 1,253-13 520,6-42 840,433-48 1476,1-1-4209,-813 51-1519,-15-4-2073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9:58.442"/>
    </inkml:context>
    <inkml:brush xml:id="br0">
      <inkml:brushProperty name="width" value="0.025" units="cm"/>
      <inkml:brushProperty name="height" value="0.025" units="cm"/>
    </inkml:brush>
  </inkml:definitions>
  <inkml:trace contextRef="#ctx0" brushRef="#br0">78 106 5477,'0'0'123,"0"-8"42,0-4-124,-2-40 1864,1 49-1364,0-1 0,0 1 1,0 0-1,0 0 0,-1 0 1,1 0-1,-1 0 0,-3-6 1,3 89 552,14 148-203,-7-111-811,-6 0-1,-15 118 1,12-191-89,-4 215-22,-8 72 297,9-308 228,0-17-1732,-4-12-3340,5-5-2410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9:58.775"/>
    </inkml:context>
    <inkml:brush xml:id="br0">
      <inkml:brushProperty name="width" value="0.025" units="cm"/>
      <inkml:brushProperty name="height" value="0.025" units="cm"/>
    </inkml:brush>
  </inkml:definitions>
  <inkml:trace contextRef="#ctx0" brushRef="#br0">1 1 11275,'0'0'128,"0"10"96,5 61-118,3 0 0,27 103 1,-28-144-175,-4-16 79,-2-3 15,1 0 0,0-1-1,1 1 1,1-1-1,-1 1 1,2-1-1,-1 0 1,1-1-1,8 12 1,-12-21-6,-1 1 0,1 0 0,0 0 0,0 0 1,0 0-1,0-1 0,0 1 0,0-1 0,0 1 0,0 0 0,0-1 1,0 0-1,0 1 0,0-1 0,0 0 0,0 1 0,0-1 1,1 0-1,-1 0 0,0 0 0,0 0 0,0 0 0,0 0 0,1 0 1,-1 0-1,0-1 0,0 1 0,2-1 0,-1-1 35,1 1-1,0-1 1,-1 0-1,1 0 1,-1 0-1,1-1 1,-1 1-1,0-1 0,0 1 1,2-5-1,5-8 377,-1 0-1,12-31 1,-19 42-333,0 0-81,61-148 1102,-13 56-4401,-37 77 287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9:59.929"/>
    </inkml:context>
    <inkml:brush xml:id="br0">
      <inkml:brushProperty name="width" value="0.025" units="cm"/>
      <inkml:brushProperty name="height" value="0.025" units="cm"/>
    </inkml:brush>
  </inkml:definitions>
  <inkml:trace contextRef="#ctx0" brushRef="#br0">0 1 12492,'0'0'9710,"12"3"-9085,21 1-353,-1-1 0,53-1 1,-22-2-199,-37 0-3773,-18-2-668,-5-8-1195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00.465"/>
    </inkml:context>
    <inkml:brush xml:id="br0">
      <inkml:brushProperty name="width" value="0.025" units="cm"/>
      <inkml:brushProperty name="height" value="0.025" units="cm"/>
    </inkml:brush>
  </inkml:definitions>
  <inkml:trace contextRef="#ctx0" brushRef="#br0">0 72 14542,'0'0'5909,"10"-8"-5289,4-3-301,0 1 1,28-15 0,-38 22-306,0 1-1,0 0 0,0 0 1,0 0-1,1 0 1,-1 1-1,1 0 0,-1 0 1,1 0-1,-1 1 1,1-1-1,0 1 1,-1 0-1,1 0 0,0 1 1,-1-1-1,1 1 1,-1 0-1,6 2 0,-8-1-4,0 0-1,-1 0 1,1 0-1,-1 0 0,0 0 1,1 1-1,-1-1 0,0 0 1,-1 1-1,1-1 1,0 0-1,-1 1 0,1-1 1,-1 1-1,1-1 0,-1 1 1,0 2-1,-1 45 962,-1-43-774,1-1 0,-1 0 0,0 1 0,-1-1 0,0 0 0,-5 9 0,5-11-177,1 1-1,-1-1 0,1 1 0,0 0 0,0 0 0,1 0 0,-1 0 1,1 0-1,-1 7 0,3-11-83,-1 1-1,1-1 1,-1 0-1,1 0 1,0 0 0,-1 0-1,1 0 1,0-1 0,0 1-1,0 0 1,-1 0 0,1 0-1,0-1 1,0 1-1,0 0 1,0-1 0,1 1-1,-1-1 1,0 1 0,0-1-1,0 0 1,2 1-1,35 9-488,-27-7 397,-5-2 141,0 1 0,1 0 0,-1 1 0,0-1 0,0 1 0,-1 0 0,1 1 0,-1-1 1,1 1-1,-1 0 0,0 1 0,6 6 0,-9-8 10,0 0 1,0 0-1,-1 0 0,1 0 1,-1 1-1,1-1 1,-1 0-1,0 1 0,0-1 1,-1 1-1,1 0 1,-1-1-1,0 1 0,0-1 1,0 1-1,0 0 0,-1-1 1,1 1-1,-1-1 1,0 1-1,0-1 0,0 1 1,0-1-1,-3 5 1,-2 3 255,-1 0 1,0 0-1,0 0 1,-1-1 0,0 0-1,-1 0 1,0-1-1,-20 15 1,7-8-58,0-1 0,-1 0 0,-30 12-1,26-19-898,21-10-9115,6-6-413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17.626"/>
    </inkml:context>
    <inkml:brush xml:id="br0">
      <inkml:brushProperty name="width" value="0.025" units="cm"/>
      <inkml:brushProperty name="height" value="0.025" units="cm"/>
    </inkml:brush>
  </inkml:definitions>
  <inkml:trace contextRef="#ctx0" brushRef="#br0">0 1 13196,'0'0'3508,"2"12"-2846,9 66 169,3 116 0,-15 93 288,-4-173-601,0-34-1683,4-27-3911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7:19.102"/>
    </inkml:context>
    <inkml:brush xml:id="br0">
      <inkml:brushProperty name="width" value="0.05" units="cm"/>
      <inkml:brushProperty name="height" value="0.05" units="cm"/>
    </inkml:brush>
  </inkml:definitions>
  <inkml:trace contextRef="#ctx0" brushRef="#br0">0 2 13019,'0'1'38,"0"0"1,1 0 0,-1 0-1,0 0 1,0 0-1,1 0 1,-1 0-1,0-1 1,1 1 0,-1 0-1,1 0 1,0 0-1,-1 0 1,1 0 0,0-1-1,-1 1 1,1 0-1,0-1 1,0 1 0,0 0-1,-1-1 1,1 1-1,0-1 1,0 1-1,0-1 1,0 0 0,0 1-1,0-1 1,0 0-1,0 0 1,0 1 0,0-1-1,2 0 1,41-1-127,-34 1 111,103-11-49,-58 5 42,55 0 0,-52 10 11,-1 3-1,65 15 1,50 7 76,414 66 237,-132-9-164,5-41-144,406-61-124,-2-49-157,-83 5 121,-115 41 77,-81 5 43,17-35-638,-137 8-214,0 26 452,178 62 523,-416-25-23,1677 68 855,-1856-89-947,758 5 24,-5-59-373,-712 43 195,-12 2-997,141-34 0,-157 22 699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5.360"/>
    </inkml:context>
    <inkml:brush xml:id="br0">
      <inkml:brushProperty name="width" value="0.05" units="cm"/>
      <inkml:brushProperty name="height" value="0.05" units="cm"/>
    </inkml:brush>
  </inkml:definitions>
  <inkml:trace contextRef="#ctx0" brushRef="#br0">12 45 19900,'-7'-9'2289,"4"-1"-1329,1 2-416,5 1 1352,3 0-527,4 4-857,3 3-496,3 3 648,2 2-640,2 4-80,2 1-32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17.958"/>
    </inkml:context>
    <inkml:brush xml:id="br0">
      <inkml:brushProperty name="width" value="0.025" units="cm"/>
      <inkml:brushProperty name="height" value="0.025" units="cm"/>
    </inkml:brush>
  </inkml:definitions>
  <inkml:trace contextRef="#ctx0" brushRef="#br0">24 0 11435,'0'0'1057,"-1"10"-411,-11 73 142,4 1 0,6 164 1,2-242-757,1-1 0,0 1 0,0-1 0,0 1 0,1-1 0,-1 0 0,1 0 0,1 0 0,-1 0 1,1 0-1,0 0 0,0 0 0,4 5 0,-5-9 45,0 1 1,0-1-1,0 1 0,-1-1 1,1 0-1,0 0 1,1 0-1,-1 0 0,0-1 1,0 1-1,0 0 0,0-1 1,1 0-1,-1 1 1,0-1-1,0 0 0,1 0 1,-1 0-1,0 0 1,0-1-1,1 1 0,-1-1 1,0 1-1,0-1 0,0 0 1,0 0-1,0 0 1,0 0-1,0 0 0,0 0 1,0 0-1,0-1 1,0 1-1,-1-1 0,2-1 1,26-24 670,-1-1 1,-1-1 0,40-58 0,7-8-3552,-55 74-213,-2-1-1111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18.302"/>
    </inkml:context>
    <inkml:brush xml:id="br0">
      <inkml:brushProperty name="width" value="0.025" units="cm"/>
      <inkml:brushProperty name="height" value="0.025" units="cm"/>
    </inkml:brush>
  </inkml:definitions>
  <inkml:trace contextRef="#ctx0" brushRef="#br0">1 45 12812,'0'0'6566,"62"-1"-6662,-38-2-544,-1-7-1763,5-3-1536,-3-5-3749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0:18.691"/>
    </inkml:context>
    <inkml:brush xml:id="br0">
      <inkml:brushProperty name="width" value="0.025" units="cm"/>
      <inkml:brushProperty name="height" value="0.025" units="cm"/>
    </inkml:brush>
  </inkml:definitions>
  <inkml:trace contextRef="#ctx0" brushRef="#br0">42 32 14061,'0'0'2552,"9"-5"-950,2 0-1345,1 1 0,-1 0 1,1 1-1,-1 0 1,1 0-1,0 1 0,15 0 1,-24 2-267,0-1 1,0 1-1,1 0 0,-1 0 1,0 0-1,0 1 0,1-1 1,-1 1-1,0 0 1,0 0-1,0 0 0,0 0 1,0 0-1,0 1 0,0-1 1,0 1-1,0 0 1,-1 0-1,1 0 0,-1 0 1,1 0-1,-1 0 1,0 1-1,0 0 0,0-1 1,0 1-1,0 0 0,-1 0 1,1 0-1,-1 0 1,0 0-1,0 0 0,0 0 1,0 0-1,-1 0 1,1 4-1,0 2 59,-2 1 0,1 0 0,-1-1 0,-1 1 0,1-1 0,-2 0 0,1 0 0,-1 1 0,-1-2 0,1 1 0,-2 0 0,1-1 0,-1 0 0,0 0 0,-11 13 0,-25 46 1104,41-67-1160,0 0 1,0 1 0,0-1 0,0 0-1,0 0 1,0 1 0,0-1-1,0 0 1,0 0 0,0 0 0,0 1-1,0-1 1,0 0 0,0 0-1,0 0 1,0 1 0,1-1-1,-1 0 1,0 0 0,0 0 0,0 1-1,0-1 1,0 0 0,1 0-1,-1 0 1,0 0 0,0 0 0,0 1-1,1-1 1,-1 0 0,0 0-1,0 0 1,0 0 0,1 0 0,-1 0-1,0 0 1,0 0 0,1 0-1,-1 0 1,0 0 0,0 0 0,0 0-1,1 0 1,-1 0 0,20 1-100,18-4 31,-19 1-132,0 1 0,30 1-1,-48 1 188,0-1 1,1 1-1,-1-1 0,0 1 0,0-1 0,0 1 1,1 0-1,-1-1 0,0 1 0,0 0 0,0 0 1,0 0-1,0 0 0,-1 0 0,1 0 1,0 0-1,0 0 0,0 0 0,-1 0 0,1 0 1,-1 1-1,1-1 0,-1 0 0,0 0 1,1 1-1,-1-1 0,0 0 0,0 1 0,0-1 1,0 0-1,0 1 0,0-1 0,0 0 1,0 0-1,0 1 0,-1 1 0,0 5 18,0-1 1,-1 1-1,1-1 0,-2 1 1,-3 9-1,-4 4 270,-2-1 1,0 0-1,-1 0 1,-1-2-1,0 1 0,-21 18 1,27-29-348,0-1 1,0 1-1,-1-2 1,1 1-1,-2-1 1,1 0-1,-1-1 1,1 0-1,-1-1 1,-1 0-1,1 0 1,-1-1-1,1-1 1,-1 0-1,-14 2 1,6-7-3585,5-8-2926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5.020"/>
    </inkml:context>
    <inkml:brush xml:id="br0">
      <inkml:brushProperty name="width" value="0.025" units="cm"/>
      <inkml:brushProperty name="height" value="0.025" units="cm"/>
    </inkml:brush>
  </inkml:definitions>
  <inkml:trace contextRef="#ctx0" brushRef="#br0">354 0 14157,'0'0'753,"-2"11"-534,-15 71 132,-11 147 1,16 98-552,-2 20-436,10-287 558,3-29 7,0 0 1,-3 0-1,0-1 1,-2 1-1,-1-1 1,-21 55-1,28-84-136,-1 1 0,0 0 0,0-1-1,0 1 1,1 0 0,-1-1 0,-1 1-1,1-1 1,0 0 0,0 1 0,-1-1-1,1 0 1,0 0 0,-1 0 0,1 0-1,-1 0 1,0 0 0,1 0 0,-1 0-1,-3 1 1,3-3 38,0 1 0,1 0 0,-1 0 0,0 0 0,0-1 0,1 1 0,-1-1 0,0 0 1,1 1-1,-1-1 0,1 0 0,-1 0 0,1 0 0,-1 0 0,1 0 0,0 0 0,-3-3 0,-5-6-540,0-2 0,0 1 0,2-1 0,-10-17 0,9 14 79,-39-71-943,-7-11 8095,54 97-6443,0 0-1,0 1 1,0-1 0,0 0 0,0 0 0,0 0-1,0 0 1,0 0 0,0 0 0,0 1 0,0-1-1,-1 0 1,1 0 0,0 0 0,0 0 0,0 0-1,0 0 1,0 0 0,0 0 0,0 0 0,-1 0-1,1 0 1,0 1 0,0-1 0,0 0-1,0 0 1,0 0 0,-1 0 0,1 0 0,0 0-1,0 0 1,0 0 0,0 0 0,0 0 0,-1 0-1,1 0 1,0-1 0,0 1 0,0 0 0,0 0-1,0 0 1,0 0 0,-1 0 0,1 0 0,0 0-1,0 0 1,0 0 0,0 0 0,0 0 0,0-1-1,0 1 1,0 0 0,-1 0 0,1 0 0,0 0-1,1 25 726,10 32-1050,2-8 299,3 0 1,2-1-1,2-1 0,46 77 1,-64-121-52,-1-1 0,0 0 0,1 1 0,0-1 0,0 0 1,0 0-1,0 0 0,0-1 0,0 1 0,0 0 0,0-1 0,1 1 1,-1-1-1,1 0 0,-1 0 0,1 0 0,-1 0 0,1 0 0,5 1 1,-5-3 66,0 1-1,-1-1 1,1 1 0,0-1 0,0 0 0,-1 0 0,1 0 0,-1 0 0,1 0 0,-1-1 0,1 1 0,-1-1 0,0 1-1,1-1 1,-1 0 0,2-2 0,9-11 537,-2-1-1,1 1 0,-2-2 1,14-28-1,-13 25-218,36-65 1175,12-20-1331,-20 35-2889,-21 34-1047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5.601"/>
    </inkml:context>
    <inkml:brush xml:id="br0">
      <inkml:brushProperty name="width" value="0.025" units="cm"/>
      <inkml:brushProperty name="height" value="0.025" units="cm"/>
    </inkml:brush>
  </inkml:definitions>
  <inkml:trace contextRef="#ctx0" brushRef="#br0">21 0 3267,'0'0'12780,"0"72"-12620,-2-34 0,0 5-63,-2 4-33,2 0-32,2 1 0,0-5-32,0-7-32,0-9-897,0-9-352,-5-10 384,-1-16-6438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5.960"/>
    </inkml:context>
    <inkml:brush xml:id="br0">
      <inkml:brushProperty name="width" value="0.025" units="cm"/>
      <inkml:brushProperty name="height" value="0.025" units="cm"/>
    </inkml:brush>
  </inkml:definitions>
  <inkml:trace contextRef="#ctx0" brushRef="#br0">1 41 5541,'0'0'13677,"36"-41"-13421,0 45-159,5-1-33,0-1-1057,3-2-1986,-6 0-1569,-8-9-6022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6.290"/>
    </inkml:context>
    <inkml:brush xml:id="br0">
      <inkml:brushProperty name="width" value="0.025" units="cm"/>
      <inkml:brushProperty name="height" value="0.025" units="cm"/>
    </inkml:brush>
  </inkml:definitions>
  <inkml:trace contextRef="#ctx0" brushRef="#br0">0 20 13741,'0'0'3716,"12"-4"-3108,3 0-518,0 0 0,0 1 0,0 1 0,0 1 0,31 0-1,-43 1-113,1 0 0,0 0 0,0 0-1,0 1 1,-1-1 0,1 1 0,0 0-1,-1 0 1,1 0 0,-1 1 0,1-1-1,-1 1 1,1 0 0,-1 0 0,0 0-1,0 0 1,0 1 0,0-1 0,-1 1-1,1 0 1,-1 0 0,1 0 0,-1 0-1,0 0 1,0 0 0,0 1 0,-1-1-1,1 1 1,-1-1 0,0 1-1,0-1 1,0 1 0,0 0 0,0 5-1,-1-2 40,0 0-1,-1-1 1,1 1-1,-1 0 0,-1 0 1,1 0-1,-1-1 0,0 1 1,-1-1-1,0 1 0,0-1 1,-4 6-1,-6 8 133,-2-1 1,-20 22-1,26-32-83,1 0 0,-1 0-1,1 1 1,1 0 0,0 1 0,0 0-1,1 0 1,0 0 0,1 0-1,1 1 1,-6 20 0,10-30-75,0 0 1,0 0 0,0 0-1,0 0 1,1-1 0,-1 1-1,0 0 1,1 0 0,0 0-1,-1 0 1,1-1 0,0 1-1,0 0 1,0 0 0,0-1-1,0 1 1,0-1-1,1 1 1,-1-1 0,1 0-1,-1 1 1,1-1 0,-1 0-1,1 0 1,-1 0 0,1 0-1,0 0 1,0-1 0,-1 1-1,1 0 1,0-1 0,0 1-1,0-1 1,0 0-1,0 1 1,0-1 0,2 0-1,13 1-61,0 0 0,0-1-1,23-2 1,-23 1-222,38-6-1751,2-12-2103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2:00.263"/>
    </inkml:context>
    <inkml:brush xml:id="br0">
      <inkml:brushProperty name="width" value="0.025" units="cm"/>
      <inkml:brushProperty name="height" value="0.025" units="cm"/>
    </inkml:brush>
  </inkml:definitions>
  <inkml:trace contextRef="#ctx0" brushRef="#br0">9988 475 11403,'-29'-4'575,"-1"-1"0,-38-13 1,56 14-436,1-1 0,0 0 1,0 0-1,1-1 1,0-1-1,0 0 0,0 0 1,-16-17-1,-30-35-94,34 33-212,-1 1 0,-1 1 0,-1 1 0,-2 1 1,0 1-1,-1 2 0,-38-21 0,22 22-69,-1 2 0,-1 1 0,0 3 0,0 2 0,-62-6 0,-242-2-251,253 16 604,-1519-10 4255,685 67-4484,475-22-35,-547 17 225,-1-68 355,265-16-428,551 36-436,-359 50 0,-557 199-761,1008-223 1271,1 5 0,-179 88 0,215-88 27,1 3 0,2 2-1,1 2 1,2 3 0,-62 66 0,60-49 80,-88 127 0,140-183-294,0 0 0,1 0 0,-1 0 1,1 0-1,0 0 0,1 1 0,-1-1 1,1 0-1,0 1 0,0 0 0,-1 6 0,2-11 10,0-1-1,0 1 0,0 0 0,0 0 0,0 0 1,1 0-1,-1 0 0,0 0 0,0 0 0,0 0 1,0 0-1,0 0 0,0 0 0,0 0 0,0 0 0,0 0 1,0 0-1,1 0 0,-1 0 0,0 0 0,0 0 1,0 0-1,0 0 0,0 0 0,0 0 0,0 0 0,0 0 1,0 0-1,0 0 0,1 0 0,-1 0 0,0 0 1,0 0-1,0 0 0,0 0 0,0 0 0,0 0 0,0 0 1,0 1-1,0-1 0,0 0 0,0 0 0,0 0 1,0 0-1,0 0 0,0 0 0,0 0 0,1 0 42,8-12-3478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2:00.657"/>
    </inkml:context>
    <inkml:brush xml:id="br0">
      <inkml:brushProperty name="width" value="0.025" units="cm"/>
      <inkml:brushProperty name="height" value="0.025" units="cm"/>
    </inkml:brush>
  </inkml:definitions>
  <inkml:trace contextRef="#ctx0" brushRef="#br0">113 0 11499,'0'0'2290,"-8"1"-1665,-26 0-252,33-1-365,0 1 0,1-1 0,-1 0 0,0 1-1,1-1 1,-1 0 0,1 1 0,-1-1-1,0 0 1,1 1 0,-1-1 0,1 1 0,-1-1-1,1 1 1,0 0 0,-1-1 0,1 1 0,0-1-1,-1 1 1,1 0 0,0-1 0,-1 1 0,1 0-1,0-1 1,0 1 0,0 0 0,0-1 0,0 1-1,0 0 1,0-1 0,0 1 0,0 0 0,0 0-1,0-1 1,1 2 0,4 27-91,-4-26 147,4 25 31,-1 2-1,-2-1 1,0 0 0,-3 0 0,0 1-1,-2-1 1,-1 0 0,-1 0 0,-1 0-1,-2-1 1,-17 43 0,19-56-64,2-5-56,0-1 1,1 0-1,1 1 0,-1 0 0,-1 17 1,5-26-2,-1-1 1,0 1-1,1-1 1,-1 0 0,0 1-1,1-1 1,-1 1-1,1-1 1,-1 0 0,1 1-1,-1-1 1,1 0 0,-1 1-1,1-1 1,-1 0-1,1 0 1,-1 0 0,1 1-1,0-1 1,-1 0-1,1 0 1,-1 0 0,1 0-1,0 0 1,-1 0 0,1 0-1,-1 0 1,1 0-1,0-1 1,-1 1 0,1 0-1,-1 0 1,2-1 0,22-5 412,41-21-45,109-63 0,-68 33-198,223-135-4666,-209 109-1644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18.785"/>
    </inkml:context>
    <inkml:brush xml:id="br0">
      <inkml:brushProperty name="width" value="0.025" units="cm"/>
      <inkml:brushProperty name="height" value="0.025" units="cm"/>
    </inkml:brush>
  </inkml:definitions>
  <inkml:trace contextRef="#ctx0" brushRef="#br0">423 55 14574,'-14'0'267,"-15"-1"-233,-82 2 43,97-1-100,-1 1 0,1 1 0,-1 1 0,1 0 0,-22 7 0,30-6-3,1-1-1,-1 1 1,0 0-1,1 0 1,0 1 0,0 0-1,1 0 1,-1 0 0,1 0-1,0 1 1,0 0-1,1 0 1,-6 11 0,-3 11-53,-15 50 1,20-56 70,-4 15-3,1 1 0,2 0 0,2 1 0,1-1 0,2 1 0,3 41 0,1-52-5,2 0 0,1 0 1,1 0-1,2-1 0,0 0 0,2 0 1,1 0-1,1-2 0,16 28 0,-1-9 20,3 0-1,2-2 1,1-1-1,2-2 1,2-1-1,2-2 1,1-2-1,1-1 1,66 40-1,-78-57-6,0-1 0,2-2-1,-1 0 1,2-2-1,0-2 1,0 0 0,34 3-1,-39-9 17,0-1-1,-1-1 1,1-2-1,0 0 1,-1-2 0,1-1-1,-1 0 1,0-2-1,41-16 1,-16 0 108,-2-2 0,0-2 1,-2-2-1,0-2 0,-3-2 1,61-57-1,-37 24 203,-4-3-1,109-150 1,-140 170-256,-2 0 1,-3-2-1,23-55 0,-40 79-100,0 1 1,-2-2-1,-2 1 1,0-1-1,-1 0 1,-2 0-1,-1-1 1,-1-37-1,-2 55 18,0 1-1,0-1 1,-1 0-1,-1 0 0,1 1 1,-1-1-1,-1 1 1,0 0-1,0 0 0,-1 1 1,0-1-1,0 1 1,-1 0-1,0 0 1,-15-13-1,11 12-4,-2 0 0,1 2 0,-1-1 0,0 2 0,-1-1 0,0 2 0,0 0 0,0 0-1,0 1 1,-27-4 0,-14 1 16,0 2 0,0 3 0,0 2 0,0 3 0,0 2 0,-101 22 0,56-2-68,1 5 0,-161 72-1,218-84-696,2 1-1,0 3 0,1 1 1,-49 40-1,42-23-3075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5.704"/>
    </inkml:context>
    <inkml:brush xml:id="br0">
      <inkml:brushProperty name="width" value="0.05" units="cm"/>
      <inkml:brushProperty name="height" value="0.05" units="cm"/>
    </inkml:brush>
  </inkml:definitions>
  <inkml:trace contextRef="#ctx0" brushRef="#br0">62 105 13691,'1'3'310,"1"-1"1,-1 0-1,1 1 0,0-1 1,-1 0-1,1 0 0,0 0 1,1 0-1,-1-1 0,0 1 1,0-1-1,1 1 0,-1-1 1,1 0-1,-1 0 0,1 0 1,0 0-1,-1 0 0,1 0 1,4 0-1,-5-1-103,1 0 1,-1-1-1,0 1 0,1 0 0,-1-1 0,1 1 1,-1-1-1,0 0 0,0 0 0,1 0 0,-1 0 1,0 0-1,0-1 0,0 1 0,0 0 0,0-1 1,-1 0-1,1 1 0,0-1 0,-1 0 0,1 0 1,-1 0-1,1 0 0,0-2 0,0 1-112,-1-1 1,1 1-1,-1 0 0,0 0 1,0-1-1,0 1 0,-1-1 0,1 1 1,-1-1-1,1 1 0,-1-1 1,0 1-1,-1-1 0,1 1 0,-1-1 1,1 1-1,-1-1 0,0 1 0,0 0 1,-1 0-1,1-1 0,-1 1 1,-2-5-1,2 6-94,1 1 1,-1-1-1,1 0 1,-1 1-1,1-1 1,-1 1 0,0 0-1,0-1 1,0 1-1,0 0 1,0 0-1,0 0 1,0 1-1,0-1 1,0 0-1,0 1 1,0-1-1,-1 1 1,1 0-1,0 0 1,0 0-1,-1 0 1,1 0-1,0 0 1,0 0-1,0 1 1,-1-1-1,1 1 1,0 0-1,0 0 1,0-1-1,0 1 1,0 1 0,0-1-1,0 0 1,1 0-1,-4 4 1,-2 0-14,0 1 1,0 1 0,1 0-1,0 0 1,0 0 0,1 0 0,0 1-1,-8 14 1,10-15-9,0 0-1,0 0 0,1 0 1,0 0-1,0 0 1,1 0-1,-1 1 1,2-1-1,-1 0 1,1 1-1,1 10 1,-1-15-21,1 1 1,0-1 0,0 0 0,0 0 0,0 0 0,1 0 0,-1 0 0,1 0 0,-1 0 0,1 0 0,0 0 0,0-1 0,1 1 0,-1-1 0,4 3 0,-1-1-30,-1-1-1,1 0 1,1 0-1,-1-1 1,0 1-1,1-1 1,-1 0-1,7 1 1,7 0 21,0-1 1,0 0-1,1-1 0,24-3 1,9-4-164,1-4 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19.853"/>
    </inkml:context>
    <inkml:brush xml:id="br0">
      <inkml:brushProperty name="width" value="0.025" units="cm"/>
      <inkml:brushProperty name="height" value="0.025" units="cm"/>
    </inkml:brush>
  </inkml:definitions>
  <inkml:trace contextRef="#ctx0" brushRef="#br0">1279 130 4100,'0'0'352,"-10"-5"497,-129-96 6854,132 98-7603,0-1 1,0 1-1,0 0 0,0 1 0,-1-1 0,1 2 0,0-1 0,-1 1 0,-9-1 1,-74 3 29,42 0-77,-13 0-19,1 2-1,0 2 0,-66 16 0,100-15 24,1 1 0,1 1-1,-1 1 1,1 2 0,1 0-1,0 2 1,0 0-1,2 2 1,-34 27 0,27-15-53,1 1 1,1 2-1,2 1 1,1 1-1,2 0 1,1 2-1,1 1 1,-22 55-1,25-44-149,2 0 0,2 1-1,2 1 1,2 0 0,3 0-1,-2 78 1,7-91 116,2 0 1,1-1-1,1 1 1,2-1-1,12 44 1,2-21-252,1 0 1,4-1-1,1-1 1,3-1-1,58 82 0,-69-112 159,2-1-1,0-1 1,1-1-1,1-1 1,0-1-1,2-1 1,0 0-1,2-2 1,-1-1-1,2-1 0,0-1 1,0-1-1,52 15 1,-49-20 250,0-2 0,1 0 0,0-2 1,0-1-1,0-2 0,0-1 0,-1-1 0,1-1 1,0-2-1,-1-1 0,0-1 0,0-2 0,-1-1 0,0-1 1,-1-1-1,0-1 0,-1-2 0,0 0 0,38-32 1,-5-4 297,-2-2 0,-2-2 0,-3-3 0,-2-2 0,-3-2 0,-3-3 0,-2-1 0,-4-1 0,-2-3 0,35-98 0,-60 138-445,-1-1 0,-2 0 0,-1 0-1,-1-1 1,-1 0 0,-2 0-1,-2-47 1,-1 67-33,-1-1 0,-1 1 0,0 0 0,-1-1 0,0 1-1,-1 0 1,0 1 0,-1-1 0,0 1 0,-1-1 0,0 2 0,-1-1 0,0 1 0,-1 0 0,0 0-1,0 1 1,-1 0 0,0 1 0,-1-1 0,1 2 0,-22-13 0,0 6 37,-1 0-1,-1 2 1,0 2 0,-38-8 0,-48-15-3097,93 24-1015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0.326"/>
    </inkml:context>
    <inkml:brush xml:id="br0">
      <inkml:brushProperty name="width" value="0.025" units="cm"/>
      <inkml:brushProperty name="height" value="0.025" units="cm"/>
    </inkml:brush>
  </inkml:definitions>
  <inkml:trace contextRef="#ctx0" brushRef="#br0">174 0 13741,'0'0'2941,"2"10"-2161,0 19-549,-2-1 1,0 1-1,-2-1 1,-1 0-1,-7 30 1,-6 76-110,15 129 55,-2 44-696,-1-253 360,-2-1 0,-3 1 0,-23 82 1,6-75 63,5-37-1789,20-23 1484,-1 0 0,1 0 1,-1 0-1,0 0 0,0 0 0,1-1 1,-1 1-1,0-1 0,0 1 0,0-1 1,0 1-1,1-1 0,-5 0 1,-11-1-5217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0.672"/>
    </inkml:context>
    <inkml:brush xml:id="br0">
      <inkml:brushProperty name="width" value="0.025" units="cm"/>
      <inkml:brushProperty name="height" value="0.025" units="cm"/>
    </inkml:brush>
  </inkml:definitions>
  <inkml:trace contextRef="#ctx0" brushRef="#br0">2 113 9737,'0'0'1762,"-1"8"-577,1 7-1001,0 0 0,0 0 0,2 0-1,0-1 1,0 1 0,2 0 0,0-1 0,0 0 0,1 1 0,10 17 0,-10-21-155,0-1 1,1 0-1,1 0 1,-1 0-1,2 0 1,-1-1 0,1-1-1,1 1 1,-1-1-1,2-1 1,-1 1 0,1-1-1,0-1 1,16 8-1,-22-12 16,1 0 0,0-1 0,0 1 0,0-1 0,1 0 0,-1-1 0,0 1 0,0-1 0,1 0 0,-1 0 0,0-1 0,0 1 0,0-1 0,0 0 0,1-1 0,-1 1 0,0-1 0,-1 0 0,1 0 0,0 0 0,-1-1 0,1 0 0,-1 0 0,0 0 0,0 0 0,0-1 0,5-5 0,6-9 707,-1-1 0,0-1 0,-2 0-1,19-39 1,-28 53-635,57-125-30,-29 41-6030,-20 48-31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1.045"/>
    </inkml:context>
    <inkml:brush xml:id="br0">
      <inkml:brushProperty name="width" value="0.025" units="cm"/>
      <inkml:brushProperty name="height" value="0.025" units="cm"/>
    </inkml:brush>
  </inkml:definitions>
  <inkml:trace contextRef="#ctx0" brushRef="#br0">1 31 12524,'0'0'5957,"75"28"-5220,-37-40-609,1 1-544,-1 0-2082,-8-2-1955,-2 1-5092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1:21.409"/>
    </inkml:context>
    <inkml:brush xml:id="br0">
      <inkml:brushProperty name="width" value="0.025" units="cm"/>
      <inkml:brushProperty name="height" value="0.025" units="cm"/>
    </inkml:brush>
  </inkml:definitions>
  <inkml:trace contextRef="#ctx0" brushRef="#br0">171 1 15887,'0'0'1116,"-10"3"-524,4-2-586,1 0-1,0 1 0,0 0 1,0 0-1,0 0 0,0 1 1,1 0-1,-1 0 0,1 0 1,-1 0-1,1 1 0,0-1 1,0 1-1,1 0 0,-1 0 1,1 1-1,0-1 0,0 1 1,0 0-1,1-1 0,-3 9 1,-9 22-7,1 0 1,3 0-1,0 2 0,3-1 1,1 1-1,1 0 1,2 0-1,3 49 0,0-83 11,0 0 0,1 0 1,-1 0-1,1 0 0,0 0 0,0 0 0,0 0 0,0 0 0,0 0 0,1 0 0,-1 0 0,1-1 0,0 1 0,0 0 0,0-1 0,0 0 0,0 1 0,1-1 0,-1 0 0,1 0 0,-1-1 0,1 1 0,0 0 0,-1-1 0,1 1 0,0-1 0,0 0 0,0 0 0,0 0 0,0-1 0,0 1 0,1-1 0,-1 1 0,0-1 0,0 0 0,0 0 0,0-1 1,5 0-1,3 0 224,0-1 0,0 0 0,0 0 0,0-2 1,-1 1-1,1-1 0,-1-1 0,0 1 0,17-12 1,-15 7 132,-1-1 0,0 1 0,-1-2 0,15-17-1,-22 24-312,0 1-1,-1-1 1,1 0-1,-1 0 1,1 0-1,-1 0 1,-1 0-1,1-1 1,0 1-1,-1-1 1,0 1-1,0-1 1,-1 1-1,1-1 0,-1 0 1,0 1-1,0-1 1,-1-5-1,0 8-46,0 0 0,0 0 0,0 1 0,0-1 0,0 0 0,-1 1-1,1-1 1,0 1 0,-1-1 0,1 1 0,-1 0 0,0 0 0,0-1-1,1 1 1,-1 0 0,0 1 0,0-1 0,0 0 0,0 0 0,0 1-1,0-1 1,0 1 0,0 0 0,0 0 0,0 0 0,0 0 0,0 0 0,0 0-1,0 0 1,0 0 0,-2 1 0,-6 1-129,1-1 0,0 1 0,0 0 0,0 1 0,-16 7 0,11-2-696,-1 1 0,2 0 0,-1 1-1,1 1 1,1 0 0,0 1 0,-15 19 0,5-2-3565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19.883"/>
    </inkml:context>
    <inkml:brush xml:id="br0">
      <inkml:brushProperty name="width" value="0.025" units="cm"/>
      <inkml:brushProperty name="height" value="0.025" units="cm"/>
    </inkml:brush>
  </inkml:definitions>
  <inkml:trace contextRef="#ctx0" brushRef="#br0">1615 486 13229,'-1'-12'-203,"-1"-46"99,-12-63 0,10 97 184,-1-1 0,-1 1 0,-1 0 0,-1 0 0,-19-37 0,22 53-37,1 0 0,-2 1 1,1 0-1,-1 0 0,0 0 0,0 0 1,-1 1-1,0 0 0,0 1 1,0-1-1,-1 1 0,0 1 0,0 0 1,-13-6-1,7 6-82,1 1 0,0 0 0,-1 0 0,1 2 0,-1 0 0,1 0 0,-1 1 0,-25 4 0,1 3 25,1 2 0,-1 1 0,2 2 0,0 2 0,-67 35-1,32-8 112,3 3 0,1 3-1,2 3 1,-101 102 0,73-53-119,4 4-1,-78 119 1,129-167-14,2 2 0,-45 98 0,71-132 63,0 1 0,2 0-1,1 0 1,1 1 0,2-1 0,0 2 0,1-1-1,2 0 1,0 0 0,4 29 0,0-37-13,1 0 0,1 0 0,1 0 0,0 0 0,1-1-1,1 0 1,1-1 0,0 0 0,1 0 0,0-1 0,1 0 0,1 0 0,0-2 0,1 1 0,0-2 0,24 17 0,-5-6 9,2-1 1,0-1-1,0-3 0,2 0 1,0-3-1,59 16 0,-32-16 43,0-3 0,2-2 0,-1-4 1,0-2-1,1-3 0,0-3 0,-1-3 0,100-22 0,-62 4 18,-2-5 0,-1-5 0,-1-3 0,143-79-1,-160 71-59,-2-5 0,-3-2 0,132-119 0,-155 120-40,-2-3 0,-3-1 0,-2-3 0,-3-1 0,51-93 0,-78 122-51,-1 0 0,-2-1 1,-1 0-1,12-53 0,-22 75 37,0-1 0,0 1-1,-1-1 1,0 1 0,-1-1 0,0 1 0,0-1 0,-1 1 0,0-1 0,-1 1 0,0 0 0,-1-1 0,0 1 0,0 0 0,-1 1-1,0-1 1,0 1 0,-1-1 0,0 1 0,-12-13 0,3 8 19,-1 1 1,-1 1-1,0 0 0,-1 1 0,0 1 0,0 0 1,-1 1-1,0 1 0,-1 1 0,1 1 1,-1 0-1,-32-3 0,-25 0-15,-140 4 0,193 4 26,-146 8-642,-273 47 0,-163 72-2735,517-107 2742,-46 12-5269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2:56.619"/>
    </inkml:context>
    <inkml:brush xml:id="br0">
      <inkml:brushProperty name="width" value="0.025" units="cm"/>
      <inkml:brushProperty name="height" value="0.025" units="cm"/>
    </inkml:brush>
  </inkml:definitions>
  <inkml:trace contextRef="#ctx0" brushRef="#br0">132 0 9001,'-9'2'661,"-4"0"-256,-6 0 647,0 2 0,0 0 0,-33 13 0,51-17-1048,1 0 0,0 1 0,0-1 0,0 0 0,0 0 0,0 1 0,0-1 0,0 0 0,0 0 0,0 0 1,0 1-1,0-1 0,0 0 0,0 0 0,0 1 0,1-1 0,-1 0 0,0 0 0,0 0 0,0 1 0,0-1 0,0 0 0,0 0 0,1 0 0,-1 1 0,0-1 0,0 0 1,0 0-1,0 0 0,1 0 0,-1 0 0,0 1 0,0-1 0,0 0 0,1 0 0,-1 0 0,0 0 0,0 0 0,1 0 0,-1 0 0,0 0 0,0 0 0,0 0 1,1 0-1,-1 0 0,0 0 0,0 0 0,1 0 0,-1 0 0,15 5-36,63 10 257,2-2 1,-1-4-1,88-2 1,-143-7-178,163 3 155,239-27 0,873-37-150,-516 73-53,-176-1 0,1795-4 242,-242-3-36,-758 34-120,120 0-11,579-61 5,113-3 101,-1523 43-152,392 4-4,-416-37 23,-641 17-142,-20-1-450,0 1 1,0-1 0,0 0-1,0-1 1,0 1 0,7-3 0,-11 0-3098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00.261"/>
    </inkml:context>
    <inkml:brush xml:id="br0">
      <inkml:brushProperty name="width" value="0.025" units="cm"/>
      <inkml:brushProperty name="height" value="0.025" units="cm"/>
    </inkml:brush>
  </inkml:definitions>
  <inkml:trace contextRef="#ctx0" brushRef="#br0">70 211 4548,'0'0'8072,"-8"-8"-7506,-53-54 1083,97 61-1638,1164-11 951,-672-6-910,1481 24 40,-1678-1 78,-218-3-26,631-3 972,-714 1-1036,0-1 0,1-2 0,-1-1 0,0-1 0,47-16 0,-74 20-57,-1 1 0,0-1 0,0 0 0,-1 0 0,1 0 0,0 0 0,0-1 0,0 1 0,-1 0 0,1-1-1,-1 1 1,3-4 0,-4 4-60,1 1-1,-1-1 0,0 0 1,1 0-1,-1 1 0,0-1 0,0 0 1,0 0-1,0 0 0,0 0 1,0 1-1,0-1 0,0 0 0,0 0 1,0 0-1,0 0 0,0 1 1,-1-1-1,1 0 0,0 0 1,0 0-1,-1 0 0,-2-3-519,0 0-1,0 1 1,0-1-1,0 1 0,-1 0 1,0 0-1,1 0 1,-1 1-1,-6-4 1,-17-9-5684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09.066"/>
    </inkml:context>
    <inkml:brush xml:id="br0">
      <inkml:brushProperty name="width" value="0.025" units="cm"/>
      <inkml:brushProperty name="height" value="0.025" units="cm"/>
    </inkml:brush>
  </inkml:definitions>
  <inkml:trace contextRef="#ctx0" brushRef="#br0">1 146 14926,'0'0'4484,"13"-5"-3629,46-16 3,0 3 0,72-12 0,141-9-726,-258 37-320,50-6-1179,-27-3-2673,-30 5-705,-6 0-1448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09.410"/>
    </inkml:context>
    <inkml:brush xml:id="br0">
      <inkml:brushProperty name="width" value="0.025" units="cm"/>
      <inkml:brushProperty name="height" value="0.025" units="cm"/>
    </inkml:brush>
  </inkml:definitions>
  <inkml:trace contextRef="#ctx0" brushRef="#br0">1 117 10826,'0'0'8392,"54"36"-6630,-3-45-97,2-6-704,9-2-256,-2 0-385,-1 2-224,-5 2-64,-3 0-640,-7 1-673,-5 0-801,-3-2-1890,-11-2-1922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6.186"/>
    </inkml:context>
    <inkml:brush xml:id="br0">
      <inkml:brushProperty name="width" value="0.05" units="cm"/>
      <inkml:brushProperty name="height" value="0.05" units="cm"/>
    </inkml:brush>
  </inkml:definitions>
  <inkml:trace contextRef="#ctx0" brushRef="#br0">1 27 18908,'5'3'1560,"13"-1"-1144,7-2-167,14-1 727,8 0-512,9-2-464,2 0-216,0-1-432,-5-1-201,-13 1 2050,-11 0-1409,-19 1-72,-10 0 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09.739"/>
    </inkml:context>
    <inkml:brush xml:id="br0">
      <inkml:brushProperty name="width" value="0.025" units="cm"/>
      <inkml:brushProperty name="height" value="0.025" units="cm"/>
    </inkml:brush>
  </inkml:definitions>
  <inkml:trace contextRef="#ctx0" brushRef="#br0">1 59 16528,'0'0'2525,"8"-6"-1570,4-1-825,0 0 0,0 1 0,1 1 1,-1 0-1,1 1 0,0 0 0,0 1 0,1 0 0,-1 1 0,16 0 0,-10 0-84,-2 1-74,0 0-1,0 1 0,0 0 0,30 6 1,-44-6 9,-1 1 1,1-1 0,-1 1 0,1 0 0,-1 0-1,1 0 1,-1 0 0,1 0 0,-1 0-1,0 1 1,1-1 0,-1 1 0,0 0-1,0-1 1,0 1 0,-1 0 0,1 0-1,0 0 1,-1 1 0,1-1 0,-1 0 0,0 1-1,0-1 1,0 0 0,0 1 0,0-1-1,0 1 1,-1 0 0,1-1 0,-1 1-1,1 0 1,-1-1 0,0 1 0,0 0 0,-1-1-1,1 1 1,-1 4 0,-1 0 116,-1 1 1,0-1-1,0 1 0,0-1 1,-1 0-1,0 0 0,0-1 1,0 1-1,-1-1 0,-6 6 0,-62 60 1132,51-52-701,-12 10-330,-37 36 1221,53-41-4484,5 0-3509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3.584"/>
    </inkml:context>
    <inkml:brush xml:id="br0">
      <inkml:brushProperty name="width" value="0.025" units="cm"/>
      <inkml:brushProperty name="height" value="0.025" units="cm"/>
    </inkml:brush>
  </inkml:definitions>
  <inkml:trace contextRef="#ctx0" brushRef="#br0">95 365 3555,'15'-33'8550,"-12"25"-6917,0 0 0,-1 0 0,0-1 1,0 1-1,-1 0 0,0-1 0,0-11 0,-1 19-1545,-1 0 0,0 0 0,1 0 0,-1 0-1,1 1 1,-1-1 0,0 0 0,0 0-1,1 1 1,-1-1 0,0 0 0,0 1 0,0-1-1,0 1 1,0-1 0,0 1 0,0 0-1,0-1 1,0 1 0,0 0 0,0 0-1,0-1 1,0 1 0,0 0 0,0 0 0,0 0-1,0 0 1,-2 1 0,-32 3-210,31-1 95,0 0-1,0-1 1,0 2 0,1-1 0,-1 0-1,1 1 1,0 0 0,0-1-1,0 1 1,0 0 0,1 1-1,0-1 1,0 0 0,0 1-1,0-1 1,1 1 0,-2 7-1,-1 5-23,1-1-1,1 1 0,1 28 0,0-44 46,1 0 0,0 0 1,0 0-1,0 1 1,0-1-1,0 0 0,1 0 1,-1 0-1,0 0 0,0 0 1,1 0-1,-1 0 0,1 0 1,-1 0-1,1 0 1,-1 0-1,1 0 0,-1 0 1,1 0-1,0 0 0,0 0 1,-1 0-1,1-1 0,0 1 1,0 0-1,0-1 1,2 2-1,-1-2-4,0 1 0,0-1 1,0 0-1,0 0 0,1 0 1,-1 0-1,0 0 0,0-1 0,0 1 1,0 0-1,0-1 0,0 0 0,4-1 1,2-2-2,1 0 1,-1-1-1,0 0 0,0 0 1,14-13-1,-3-4 150,0 0 1,-2-2-1,0 0 0,-1-1 0,-2 0 0,-1-2 1,-1 1-1,-1-2 0,-1 1 0,-1-1 0,-2-1 1,4-33-1,-27 144-792,8-48 598,2 1 1,-4 67-1,9-100 38,1-1 1,0 1-1,0-1 1,0 0-1,0 1 0,0-1 1,0 0-1,0 1 1,1-1-1,-1 0 1,0 1-1,1-1 0,-1 0 1,1 1-1,-1-1 1,1 0-1,0 0 0,0 0 1,-1 0-1,1 1 1,0-1-1,0 0 0,0 0 1,0-1-1,0 1 1,0 0-1,1 0 0,-1 0 1,0-1-1,0 1 1,0-1-1,1 1 1,-1-1-1,0 1 0,1-1 1,-1 0-1,0 1 1,1-1-1,-1 0 0,0 0 1,1 0-1,-1 0 1,1 0-1,-1-1 0,0 1 1,1 0-1,-1-1 1,0 1-1,1-1 0,-1 1 1,2-2-1,4 0 26,1-2 0,-1 1 1,0-1-1,0 0 0,0-1 0,0 1 0,9-10 0,-6 5-30,-1 0 1,0 0-1,-1-1 1,0 0-1,-1 0 1,0-1-1,0 0 1,-1-1-1,-1 1 1,0-1-1,-1 0 1,7-25-1,-28 55-241,12-10 229,-14 29 191,18-35-155,1-1 1,-1 1-1,0-1 0,1 1 0,-1 0 0,1-1 0,0 1 0,-1 0 0,1-1 0,0 1 0,0 0 1,0 0-1,0-1 0,1 1 0,-1 0 0,0-1 0,1 1 0,-1 0 0,2 2 0,1-3-13,0 0-1,0 0 0,0 0 0,0 0 0,1-1 1,-1 1-1,0-1 0,1 0 0,-1 0 0,0 0 1,1 0-1,5-2 0,3 2 13,82-5 25,-62 2-136,-1 1 1,1 2 0,44 5 0,-76-4 142,1-1 1,-1 0-1,0 0 1,0 0 0,0 0-1,1 0 1,-1 0-1,0 0 1,0 0-1,0 0 1,1 0-1,-1 0 1,0 0-1,0 0 1,1 0 0,-1 0-1,0 0 1,0 0-1,0 0 1,1 0-1,-1 0 1,0-1-1,0 1 1,0 0 0,0 0-1,1 0 1,-1 0-1,0 0 1,0 0-1,0-1 1,0 1-1,1 0 1,-1 0-1,0 0 1,0-1 0,0 1-1,0 0 1,0 0-1,0 0 1,0-1-1,0 1 1,0 0-1,0 0 1,0 0 0,1-1-1,-1 1 1,0 0-1,-1-1 1,-5-15 918,-23-27-206,19 29-435,-67-95-67,108 107-3234,-16 2 2137,45-2-3353,-19-4-1511,6-8-5137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4.559"/>
    </inkml:context>
    <inkml:brush xml:id="br0">
      <inkml:brushProperty name="width" value="0.025" units="cm"/>
      <inkml:brushProperty name="height" value="0.025" units="cm"/>
    </inkml:brush>
  </inkml:definitions>
  <inkml:trace contextRef="#ctx0" brushRef="#br0">0 253 1313,'19'30'11819,"7"-9"-7179,-24-19-4460,0-1 1,1 0-1,-1-1 1,1 1-1,-1 0 0,1-1 1,-1 1-1,1-1 1,0 0-1,-1 0 1,1 0-1,-1 0 1,1 0-1,-1-1 1,1 1-1,-1-1 1,1 1-1,-1-1 1,1 0-1,-1 0 1,1 0-1,-1-1 1,0 1-1,0 0 0,3-3 1,3-3 260,-1-1 0,0 1-1,0-1 1,0-1 0,-1 0 0,0 0 0,-1 0 0,0 0 0,0-1-1,-1 0 1,-1 0 0,1 0 0,2-19 0,-4 21-348,-1 0 1,0 0-1,0 0 1,-1-1-1,0 1 1,-1 0 0,0 0-1,-3-12 1,3 15-88,0 1 0,-1 0 0,1 0 0,-1 1 0,0-1 0,0 0 0,-1 0 0,1 1 0,-1 0 0,1-1 0,-1 1 0,0 0 0,-1 0 0,1 1 0,0-1 0,-7-3 0,9 5-28,0 0 0,-1 1 1,1-1-1,0 1 0,-1-1 0,1 1 1,0-1-1,-1 1 0,1 0 0,0 0 1,-1 0-1,1 0 0,-1 0 0,1 0 0,0 0 1,-1 0-1,1 0 0,-1 1 0,1-1 1,0 0-1,-1 1 0,1-1 0,0 1 1,-2 1-1,0 0-16,0 0 1,1 1-1,-1-1 0,1 1 1,0-1-1,0 1 1,0 0-1,0 0 0,-3 5 1,0 5-13,0 0 0,0 0 0,1 1 1,-2 13-1,4-16 21,1 0 1,-1 0 0,2 0-1,-1 1 1,2-1-1,-1 0 1,2 0-1,3 17 1,-4-25 4,0 0 1,0 0-1,0 0 1,1 0-1,-1 0 1,1 0-1,0 0 1,0 0-1,0 0 1,0-1-1,0 1 1,0-1-1,1 1 1,0-1-1,-1 0 0,1 0 1,0 0-1,0-1 1,0 1-1,0-1 1,0 1-1,0-1 1,0 0-1,1 0 1,-1-1-1,0 1 1,1-1-1,-1 1 1,0-1-1,1 0 0,4-1 1,-1 1 36,0-1 0,0-1 0,-1 1 0,1-1 0,0 0 0,-1-1 0,0 1-1,1-1 1,-1-1 0,0 1 0,-1-1 0,1 0 0,-1 0 0,9-9 0,5-7 108,-1 0 0,22-35 0,10-9 0,-50 63-121,0 1-1,0 0 1,0 0-1,1 0 1,-1 0 0,0 0-1,0 0 1,0 0-1,0 0 1,0 0 0,1 0-1,-1 0 1,0 0 0,0 0-1,0 0 1,0-1-1,0 1 1,1 0 0,-1 0-1,0 0 1,0 1 0,0-1-1,0 0 1,1 0-1,-1 0 1,0 0 0,0 0-1,0 0 1,0 0 0,0 0-1,0 0 1,1 0-1,-1 0 1,0 0 0,0 0-1,0 1 1,0-1-1,0 0 1,0 0 0,0 0-1,1 0 1,-1 0 0,0 0-1,0 1 1,0-1-1,0 0 1,0 0 0,0 0-1,0 0 1,0 0 0,0 1-1,0-1 1,0 0-1,0 0 1,0 0 0,0 0-1,0 0 1,0 1 0,0-1-1,0 0 1,3 21-51,-2 28-23,-1-44 78,0-4-2,-1-1 0,1 1 0,0 0 0,0 0 0,0 0 0,0 0 0,0-1 0,1 1 0,-1 0 0,0 0 0,0 0 0,0-1 0,1 1 0,-1 0 0,0 0 0,1-1 0,-1 1 0,1 0 0,-1 0 0,1-1 0,-1 1 0,1-1 0,-1 1 0,1 0 0,0-1 1,-1 1-1,1-1 0,0 0 0,-1 1 0,2 0 0,0-1 16,0 0 1,0 0-1,0 0 0,0 0 1,0-1-1,0 1 1,0 0-1,0-1 1,0 0-1,0 1 0,-1-1 1,1 0-1,2-1 1,59-43 495,-52 36-495,12-9-4,-6 4-131,2 0 0,0 1 0,41-22 0,-59 35 103,0-1 0,0 1 0,0-1 1,0 1-1,0-1 0,0 1 0,0-1 0,1 1 0,-1 0 0,0 0 0,0 0 0,0 0 0,0 0 0,1 0 0,-1 0 0,0 0 0,0 0 0,0 0 0,0 1 0,0-1 0,1 0 0,-1 1 0,0-1 0,0 1 0,0-1 0,0 1 0,0 0 0,0-1 0,0 1 0,-1 0 0,1 0 0,0 0 0,0-1 0,0 1 0,-1 0 0,1 0 0,-1 0 0,1 0 0,0 0 0,-1 0 0,0 1 0,1-1 0,-1 0 0,0 0 0,1 0 0,-1 0 0,0 2 0,0-1 27,0 0 1,1-1-1,-1 1 0,1 0 1,-1-1-1,1 1 1,0-1-1,0 1 1,0-1-1,0 1 1,0-1-1,0 0 0,0 1 1,0-1-1,0 0 1,0 0-1,1 0 1,-1 0-1,0 0 1,1 0-1,-1 0 0,1 0 1,0 0-1,-1-1 1,1 1-1,-1-1 1,1 1-1,0-1 0,-1 0 1,4 1-1,0-2 29,0 0-1,0 0 0,-1 0 1,1-1-1,0 1 1,-1-1-1,0 0 0,1-1 1,-1 1-1,0-1 1,5-3-1,-6 3-78,0 1 1,0-1-1,0 1 1,1 0-1,-1 0 0,1 0 1,-1 1-1,1-1 1,0 1-1,0 0 1,-1 0-1,1 0 0,0 0 1,0 1-1,0 0 1,0-1-1,0 1 1,0 1-1,5 0 0,-8 0 33,0 0-1,0 0 0,0 0 0,-1 0 0,1 0 0,0 1 1,-1-1-1,1 0 0,-1 0 0,1 1 0,-1-1 1,1 0-1,-1 1 0,0-1 0,0 0 0,0 1 0,0-1 1,0 0-1,0 3 0,-1 39-16,1-29-508,-14-27-17938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4.893"/>
    </inkml:context>
    <inkml:brush xml:id="br0">
      <inkml:brushProperty name="width" value="0.025" units="cm"/>
      <inkml:brushProperty name="height" value="0.025" units="cm"/>
    </inkml:brush>
  </inkml:definitions>
  <inkml:trace contextRef="#ctx0" brushRef="#br0">1 1 14061,'0'0'9321,"53"20"-18962,-34-4-3588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5.225"/>
    </inkml:context>
    <inkml:brush xml:id="br0">
      <inkml:brushProperty name="width" value="0.025" units="cm"/>
      <inkml:brushProperty name="height" value="0.025" units="cm"/>
    </inkml:brush>
  </inkml:definitions>
  <inkml:trace contextRef="#ctx0" brushRef="#br0">50 159 13901,'0'0'5232,"9"0"-3102,-4 1-1982,1-1 1,-1 0 0,1 0 0,-1 0-1,0-1 1,1 0 0,-1 0-1,0 0 1,0-1 0,0 0-1,0 0 1,0 0 0,0 0-1,0-1 1,0 0 0,-1 0-1,0 0 1,1 0 0,-1-1-1,-1 0 1,1 0 0,0 0-1,-1 0 1,0 0 0,0-1 0,3-5-1,-5 8-110,0-1 0,0 1 0,0-1 0,0 1 0,0-1 0,-1 1 0,1-1 0,-1 1 0,1-1 0,-1 0 0,0 1 0,0-1 0,-1 0 0,1 1 0,0-1 0,-1 1 0,0-1 0,1 0 0,-1 1 0,0 0 0,0-1 0,0 1 0,-1-1 0,1 1-1,-1 0 1,1 0 0,-1 0 0,0 0 0,0 0 0,1 0 0,-1 1 0,-1-1 0,1 0 0,-4-1 0,2 1-56,1 1-1,0 0 1,-1 0-1,0 0 0,1 0 1,-1 0-1,1 1 1,-1 0-1,0 0 1,1 0-1,-1 0 0,0 0 1,1 1-1,-1 0 1,0-1-1,1 2 1,0-1-1,-1 0 0,1 0 1,-1 1-1,1 0 1,0 0-1,0 0 1,-6 5-1,3-1 13,-1 1-1,1 1 1,0-1-1,0 1 1,1 0-1,0 1 1,1-1-1,0 1 1,-3 9 0,5-13 46,0 1 0,0 0 1,0 0-1,1-1 1,0 1-1,1 0 0,-1 0 1,1 0-1,0 0 1,0 0-1,1 0 0,0 0 1,0 0-1,1 0 1,3 10-1,-3-13-18,1 1 0,0-1 0,0 1 1,1-1-1,-1 0 0,1 0 0,-1-1 0,1 1 0,0-1 0,0 1 1,0-1-1,0-1 0,1 1 0,-1 0 0,0-1 0,1 0 0,-1 0 1,1 0-1,-1-1 0,6 0 0,10 2 13,-1-1-1,1-2 1,26-2-1,-32 0-689,0 0 1,0 0-1,0-2 0,0 1 0,15-9 0,15-12-6279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5.557"/>
    </inkml:context>
    <inkml:brush xml:id="br0">
      <inkml:brushProperty name="width" value="0.025" units="cm"/>
      <inkml:brushProperty name="height" value="0.025" units="cm"/>
    </inkml:brush>
  </inkml:definitions>
  <inkml:trace contextRef="#ctx0" brushRef="#br0">1 0 15214,'0'0'7752,"0"13"-7165,9 58 523,32 122 1,-39-184-1852,1 1 0,-1-1 0,-1 1 0,1 14 0,-8-24-4669,-16-14 565,-1-7-1043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5.872"/>
    </inkml:context>
    <inkml:brush xml:id="br0">
      <inkml:brushProperty name="width" value="0.025" units="cm"/>
      <inkml:brushProperty name="height" value="0.025" units="cm"/>
    </inkml:brush>
  </inkml:definitions>
  <inkml:trace contextRef="#ctx0" brushRef="#br0">43 222 7559,'0'0'3977,"-6"-10"-1110,-22-32-299,27 40-2364,-1-1 0,1 1 1,0 0-1,0-1 1,1 1-1,-1-1 0,0 1 1,1-1-1,0 1 0,-1-1 1,1 1-1,0-1 1,0 0-1,1 1 0,-1-1 1,0 1-1,1-1 0,-1 1 1,1-1-1,0 1 1,0-1-1,0 1 0,0 0 1,1-1-1,-1 1 0,1 0 1,-1 0-1,3-2 0,3-3 79,0 0-1,1 0 0,-1 1 1,2 0-1,10-6 0,-13 8-7,6-3-139,0 1 0,0 0 0,0 0 0,0 1 0,1 1 0,0 0 0,0 1 0,1 0 0,-1 1 0,0 1 0,1 0 0,-1 1 0,1 0 0,19 3-1,-30-3-157,-1 1-1,0-1 1,1 1-1,-1 0 1,0 0-1,1 0 1,-1 0-1,0 0 0,0 0 1,0 0-1,0 1 1,0-1-1,0 1 1,0-1-1,-1 1 1,1 0-1,0 0 1,-1 0-1,0 0 0,1 0 1,-1 0-1,0 0 1,0 0-1,0 1 1,0-1-1,-1 0 1,1 1-1,0-1 0,-1 0 1,0 1-1,1-1 1,-1 1-1,0-1 1,-1 1-1,1 3 1,-1 1 30,-1 0 1,1 0-1,-1 0 1,0 0-1,-1-1 1,0 1-1,0-1 1,0 0-1,0 0 0,-1 0 1,-6 7-1,-37 34 227,-3 2-291,24-13-2882,47-32-11348,0-8 5136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6.218"/>
    </inkml:context>
    <inkml:brush xml:id="br0">
      <inkml:brushProperty name="width" value="0.025" units="cm"/>
      <inkml:brushProperty name="height" value="0.025" units="cm"/>
    </inkml:brush>
  </inkml:definitions>
  <inkml:trace contextRef="#ctx0" brushRef="#br0">35 30 7015,'0'0'6683,"2"9"-4152,0 22 156,-1 1 0,-5 57 0,3-57-2057,1-32-155,0-6 1724,0-2-1747,1-12-168,-1 0 0,-1 0 0,-1 0 0,0 0 0,-2 0 0,-11-36 0,9 38-478,0 3-141,8 23-4021,0-6 3859,0 1-1,-1 0 1,1-1-1,0 1 1,0-1 0,1 0-1,-1 0 1,0 0-1,1 0 1,-1 0 0,1 0-1,0-1 1,-1 1-1,1-1 1,0 0 0,4 2-1,18 6-4312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6.553"/>
    </inkml:context>
    <inkml:brush xml:id="br0">
      <inkml:brushProperty name="width" value="0.025" units="cm"/>
      <inkml:brushProperty name="height" value="0.025" units="cm"/>
    </inkml:brush>
  </inkml:definitions>
  <inkml:trace contextRef="#ctx0" brushRef="#br0">79 42 6822,'0'0'14163,"-7"-2"-12844,4 2-1274,1-1 0,0 1 1,-1 0-1,1 0 0,-1 0 1,1 0-1,0 0 0,-1 0 1,1 0-1,-1 1 0,1-1 1,0 1-1,-1 0 0,1 0 1,0 0-1,-4 2 0,4-1 18,0 0-1,0 0 0,0 1 1,0-1-1,0 0 1,0 1-1,1 0 0,-1-1 1,1 1-1,0 0 0,0 0 1,0 0-1,0 0 1,0 0-1,1 0 0,-1 4 1,0-2-42,0 0 0,0 1 1,1-1-1,0 0 0,0 0 1,0 0-1,0 0 0,1 0 1,0 0-1,0 0 0,0 0 1,4 9-1,-3-12 2,0 1 0,0-1-1,0 1 1,1-1 0,-1 0 0,1 0 0,-1 0 0,1 0-1,0 0 1,-1-1 0,1 1 0,0-1 0,0 0 0,0 0-1,0 0 1,0 0 0,0-1 0,1 1 0,-1-1 0,0 1-1,6-2 1,-4 2 74,-1-1 1,0 0-1,1 0 0,-1-1 0,0 1 0,1-1 1,-1 0-1,0 0 0,0 0 0,1-1 0,-1 0 1,0 1-1,0-1 0,-1-1 0,1 1 0,0-1 1,-1 1-1,0-1 0,1 0 0,-1 0 1,0 0-1,0-1 0,-1 1 0,1-1 0,-1 0 1,0 1-1,0-1 0,0 0 0,0 0 0,-1 0 1,1-1-1,-1 1 0,0 0 0,-1 0 0,1-1 1,-1 1-1,1-1 0,-1 1 0,-1 0 0,1-1 1,-1 1-1,1 0 0,-1-1 0,0 1 0,-1 0 1,1 0-1,-5-8 0,4 8-303,0 0 1,-1 1-1,0-1 1,0 1-1,0-1 1,0 1-1,0 0 1,-1 0-1,1 0 1,-1 1-1,0-1 1,0 1-1,0 0 1,0 0-1,0 0 1,0 1-1,0-1 1,-1 1-1,1 0 0,-1 0 1,1 1-1,-1-1 1,1 1-1,-1 0 1,-6 1-1,10-1-118,-1 1-1,1 0 1,-1-1-1,1 1 1,0 0-1,-1 0 0,1 0 1,0 0-1,-1 0 1,1 0-1,0 0 1,0 1-1,0-1 1,0 0-1,0 0 1,1 1-1,-1-1 0,-1 3 1,2-4 202,-8 18-5366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7.438"/>
    </inkml:context>
    <inkml:brush xml:id="br0">
      <inkml:brushProperty name="width" value="0.025" units="cm"/>
      <inkml:brushProperty name="height" value="0.025" units="cm"/>
    </inkml:brush>
  </inkml:definitions>
  <inkml:trace contextRef="#ctx0" brushRef="#br0">154 217 12332,'0'0'3475,"0"-8"-240,0 4-2904,0 1 1,0-1-1,-1 0 1,1 1-1,-1-1 1,0 1-1,0-1 0,0 1 1,-1 0-1,1-1 1,-1 1-1,1 0 1,-4-3-1,4 4-229,-1 0 0,0 1-1,0-1 1,0 1 0,0 0 0,0-1 0,0 1-1,0 0 1,0 0 0,0 0 0,0 1-1,-1-1 1,1 0 0,0 1 0,0 0 0,-1-1-1,1 1 1,0 0 0,-1 0 0,1 0 0,0 1-1,-1-1 1,1 0 0,0 1 0,-1 0 0,-2 1-1,1 0-104,0 0 0,0 0 1,0 0-1,0 1 0,1-1 0,-1 1 0,1 0 0,-1 0 0,1 0 0,0 1 0,1-1 0,-1 1 0,1 0 0,-1-1 0,1 1 0,0 0 0,0 0 0,1 1 0,-1-1 1,0 5-1,-2 5-40,1 0 1,0 1 0,1-1 0,-1 28 0,3-42 40,0 1 0,0 0 0,0 0 1,0 0-1,0-1 0,0 1 0,0 0 0,0 0 0,0 0 0,1-1 1,-1 1-1,0 0 0,0 0 0,1-1 0,-1 1 0,1 0 0,-1-1 1,0 1-1,1 0 0,-1-1 0,1 1 0,0 0 0,-1-1 0,1 1 0,-1-1 1,1 1-1,0-1 0,-1 0 0,1 1 0,0-1 0,0 1 0,-1-1 1,1 0-1,0 0 0,0 0 0,0 1 0,-1-1 0,1 0 0,0 0 0,0 0 1,0 0-1,-1 0 0,1 0 0,0-1 0,0 1 0,0 0 0,-1 0 1,1 0-1,0-1 0,0 1 0,-1 0 0,1-1 0,0 1 0,-1-1 1,2 0-1,3-1 42,1-1 1,-1 0 0,0-1 0,0 1 0,0-1 0,5-5 0,3-7 153,-1 0 1,0-1 0,-1 0-1,0-1 1,-2 0 0,0-1-1,-1 0 1,-1 0 0,-1-1-1,-1 0 1,0 0 0,-2 0-1,0 0 1,0-26 0,-4 56-265,-1 1 0,0 0-1,0-1 1,-1 0 0,-5 14 0,-9 36-198,15-45 280,1 1 0,0-1-1,1 0 1,0 0 0,1 0 0,4 16 0,-5-28-8,1-1 0,-1 1-1,1 0 1,0-1 0,0 1 0,0-1 0,0 1 0,0-1 0,1 0 0,-1 1-1,1-1 1,0 0 0,-1 0 0,1 0 0,0 0 0,0 0 0,1 0 0,-1-1-1,0 1 1,0-1 0,1 0 0,-1 1 0,1-1 0,-1 0 0,1 0 0,-1-1-1,1 1 1,0-1 0,-1 1 0,1-1 0,0 0 0,0 0 0,-1 0 0,1 0-1,0 0 1,-1-1 0,1 1 0,0-1 0,-1 1 0,1-1 0,3-2 0,0 1 44,-1-1 1,1 0 0,-1-1 0,1 0 0,-1 1 0,0-2-1,0 1 1,0 0 0,-1-1 0,0 0 0,0 0-1,0 0 1,-1-1 0,1 1 0,-1-1 0,0 0 0,-1 0-1,1 0 1,0-7 0,3-4-5,-1-1-1,-1 1 1,0-1 0,-2 0-1,2-28 1,-30 102-679,23-48 654,1 1 1,1-1 0,0 1-1,0-1 1,1 1-1,0 0 1,0-1-1,3 14 1,-3-21-16,1 0 0,0 0-1,0 0 1,0 0 0,0 1 0,0-1 0,0 0-1,0-1 1,0 1 0,0 0 0,0 0 0,1 0-1,-1-1 1,0 1 0,0-1 0,1 1 0,-1-1-1,0 1 1,1-1 0,-1 0 0,1 0-1,-1 1 1,0-1 0,1 0 0,-1 0 0,1 0-1,-1-1 1,1 1 0,-1 0 0,0-1 0,2 0-1,3 1 25,-1-2 0,1 1-1,-1-1 1,0 0 0,1 0-1,7-5 1,-4 0-20,0 0 0,0 0 1,-1-1-1,0 0 0,0-1 0,-1 0 1,0 0-1,-1 0 0,0-1 0,8-17 1,-11 51-1839,-2-10 1664,0-1 0,0 0 1,6 19-1,-6-30-102,1 1 0,-1-1 0,1 0 0,-1 0 0,1 0 0,0 0-1,-1 0 1,1 0 0,0-1 0,0 1 0,1-1 0,-1 1 0,0-1 0,0 0 0,1 0 0,-1 0 0,5 2 0,29 1-8627,-10-4-986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6.576"/>
    </inkml:context>
    <inkml:brush xml:id="br0">
      <inkml:brushProperty name="width" value="0.05" units="cm"/>
      <inkml:brushProperty name="height" value="0.05" units="cm"/>
    </inkml:brush>
  </inkml:definitions>
  <inkml:trace contextRef="#ctx0" brushRef="#br0">0 121 17820,'27'7'1576,"16"-14"-1104,9-1-200,14-4 280,4-2-328,3-3-600,-3 1 1769,-11-4-1369,-6 4-48,-14-1-88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8.050"/>
    </inkml:context>
    <inkml:brush xml:id="br0">
      <inkml:brushProperty name="width" value="0.025" units="cm"/>
      <inkml:brushProperty name="height" value="0.025" units="cm"/>
    </inkml:brush>
  </inkml:definitions>
  <inkml:trace contextRef="#ctx0" brushRef="#br0">1 88 10314,'0'0'8360,"5"-9"-5953,-1 1-1738,2 0 0,-1 0 0,1 0 0,12-12 0,-15 17-527,-1 1 1,1-1-1,0 1 1,-1 0-1,1 0 1,0 0-1,0 1 1,1-1-1,-1 0 1,0 1-1,1 0 1,-1 0-1,0 0 1,1 0-1,-1 1 0,1-1 1,-1 1-1,1 0 1,-1 0-1,7 1 1,-9 0-139,-1-1 0,1 1 0,0 0 0,-1 0 0,1 0 0,0 0-1,-1-1 1,1 1 0,-1 0 0,1 0 0,-1 0 0,0 0 0,1 0 0,-1 1 0,0-1 0,0 0 0,1 0 0,-1 0 0,0 0-1,0 0 1,0 0 0,0 0 0,-1 1 0,-1 32 153,-1-23-116,-1 0 1,0-1-1,0 1 1,-1-1-1,0 0 1,-1 0-1,0 0 1,-1-1-1,-12 14 1,-23 38 119,41-61-163,1 1 0,-1 0 0,1-1-1,0 1 1,-1 0 0,1-1 0,0 1-1,-1 0 1,1 0 0,0 0 0,0-1-1,0 1 1,0 0 0,0 0 0,0 0-1,0-1 1,0 1 0,0 0 0,0 0-1,0 0 1,1-1 0,-1 1 0,0 0-1,0 0 1,1-1 0,-1 1 0,1 0-1,0 1 1,0-1 15,1 0 0,0 0-1,-1 0 1,1 0 0,0 0-1,0 0 1,-1-1 0,1 1-1,0 0 1,0-1 0,0 0-1,2 1 1,70-1 492,-56-1-421,100-5-313,-70-2-2868,-36 2-1180,-11-1-1647,-5 0 735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8.385"/>
    </inkml:context>
    <inkml:brush xml:id="br0">
      <inkml:brushProperty name="width" value="0.025" units="cm"/>
      <inkml:brushProperty name="height" value="0.025" units="cm"/>
    </inkml:brush>
  </inkml:definitions>
  <inkml:trace contextRef="#ctx0" brushRef="#br0">0 46 11563,'0'0'15919,"66"-29"-15919,-41 27 0,-2 1-641,1-1-1344,-3 1-1219,1-3-2881,-3-2-3717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8.984"/>
    </inkml:context>
    <inkml:brush xml:id="br0">
      <inkml:brushProperty name="width" value="0.025" units="cm"/>
      <inkml:brushProperty name="height" value="0.025" units="cm"/>
    </inkml:brush>
  </inkml:definitions>
  <inkml:trace contextRef="#ctx0" brushRef="#br0">23 161 12620,'0'0'13303,"8"-9"-12806,26-30-230,-32 34-219,0 0 1,0 1 0,0-1 0,-1 0 0,1 0 0,-1 0 0,0 0 0,0 0 0,-1 0-1,0 0 1,0 0 0,0 0 0,0-1 0,-1 1 0,0 0 0,0 0 0,0 0 0,-3-5-1,4 10-75,0-1 0,0 1 0,0-1 0,0 0 0,-1 1 0,1-1 0,0 1 0,-1-1 0,1 0 0,0 1 0,-1-1 0,1 1 0,-1-1 0,1 1 0,-1 0 0,1-1 0,-1 1 0,1-1 0,-1 1 0,1 0 0,-1-1 0,1 1 0,-1 0 0,0 0 0,1 0 0,-1-1 0,1 1 0,-1 0 0,0 0 0,1 0 0,-2 0 0,-14 15-557,-5 34 285,20-47 338,-3 9-40,1 0 1,0 0-1,1 0 0,-2 20 0,4-29-2,-1 1 0,1-1 1,0 0-1,0 0 0,0 0 0,0 0 0,0 0 0,0 0 0,1 0 0,-1 0 0,1 0 0,0 0 0,-1 0 0,1 0 0,0 0 0,0 0 0,0 0 0,0 0 0,1-1 0,-1 1 0,0 0 0,1-1 0,-1 1 0,1-1 0,-1 0 0,1 1 1,0-1-1,0 0 0,0 0 0,-1 0 0,1 0 0,4 1 0,4-1 49,0 0 0,0-1 0,1 0 0,-1 0 0,0-1 1,0 0-1,0-1 0,0 0 0,0-1 0,0 0 0,-1-1 0,1 0 1,-1 0-1,10-6 0,-5 1-22,0 0 0,-1-1 1,1-1-1,-2 0 0,0-1 0,0 0 1,17-24-1,-33 43 1,0 0 1,0 1-1,1 0 1,0-1-1,0 1 1,1 0-1,0 0 1,-2 15-1,7-23 38,0-1 0,0 1 0,1 0 0,-1-1 0,0 0 0,0 1 0,0-1 0,0 0 0,5-3 0,1-2 20,1-1 0,-1 0-1,15-16 1,-17 16-445,0 0 0,1 0 0,0 1 0,0 0 0,11-6 0,-19 12 317,0 0 1,0 0-1,1 0 1,-1 0-1,0 0 1,1 0-1,-1 0 1,0 0-1,0 0 1,1 0 0,-1 0-1,0 0 1,1 0-1,-1 0 1,0 0-1,1 0 1,-1 0-1,0 0 1,0 0-1,1 0 1,-1 0-1,0 0 1,1 1 0,-1-1-1,0 0 1,0 0-1,0 0 1,1 1-1,-1-1 1,0 0-1,0 0 1,0 0-1,1 1 1,-1-1-1,0 0 1,0 0 0,0 1-1,0-1 1,0 0-1,1 1 1,-1-1-1,0 0 1,0 1-1,0-1 1,0 0-1,0 1 1,1 25 45,-7 25 678,6-50-779,-1 0 1,1 1-1,0-1 0,0 0 0,0 0 0,0 1 0,0-1 0,0 0 0,0 1 1,0-1-1,0 0 0,1 0 0,-1 1 0,0-1 0,1 0 0,-1 0 0,1 0 1,1 2-1,-2-3-77,1 0 0,-1 1 0,1-1 1,0 0-1,-1 0 0,1 0 0,-1 0 0,1 0 1,0 0-1,-1 0 0,1 0 0,-1 0 1,1-1-1,0 1 0,-1 0 0,1 0 1,-1 0-1,1-1 0,-1 1 0,1 0 0,-1 0 1,1-1-1,-1 1 0,1-1 0,-1 1 1,1 0-1,-1-1 0,1 1 0,-1-1 1,0 1-1,1-1 0,-1 1 0,0-1 0,0 0 1,1 1-1,-1-1 0,0 1 0,0-1 1,1 0-1,7-18-4745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19.405"/>
    </inkml:context>
    <inkml:brush xml:id="br0">
      <inkml:brushProperty name="width" value="0.025" units="cm"/>
      <inkml:brushProperty name="height" value="0.025" units="cm"/>
    </inkml:brush>
  </inkml:definitions>
  <inkml:trace contextRef="#ctx0" brushRef="#br0">200 0 16335,'0'0'5702,"-4"14"-4939,-4 13-549,2 1 1,1 0-1,1 1 0,1-1 0,2 1 0,2 36 0,2-28-244,1 0-1,1-1 0,3 0 0,21 66 1,-11-73-2302,-11-26-1059,-6-19 711,-5 7 2081,0 0 1,0 0-1,0 0 0,-1 1 1,-1-1-1,1 1 0,-1 1 0,0-1 1,-14-12-1,7 6 14,-84-87 2211,26 40 8866,77 60-7305,23-1-2824,58 7 1101,29-1-2203,-102-5-1497,0 0-1,1-1 1,15-5-1,6-7-10826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0.462"/>
    </inkml:context>
    <inkml:brush xml:id="br0">
      <inkml:brushProperty name="width" value="0.025" units="cm"/>
      <inkml:brushProperty name="height" value="0.025" units="cm"/>
    </inkml:brush>
  </inkml:definitions>
  <inkml:trace contextRef="#ctx0" brushRef="#br0">104 77 11979,'0'0'1228,"2"-11"609,1-3-879,1-10 243,-3-3 2448,-18 53-1690,-1 13-1861,2 0 1,2 1-1,2 0 1,1 1-1,2 0 1,2 1-1,2-1 1,1 81-1,3-115-104,1 0 0,1 0 0,-1 0 0,1 0 1,0 0-1,1 0 0,0 0 0,0 0 0,0-1 0,1 1 0,0-1 0,6 11 0,-5-14-125,-1 1 0,1 0 0,0-1 0,-1 0 0,1 0 0,1 0 0,-1 0 0,0-1-1,1 0 1,-1 0 0,1 0 0,0 0 0,0-1 0,0 1 0,-1-1 0,1-1 0,0 1-1,10-1 1,-5 1-544,0-1 0,0-1-1,0 0 1,0 0 0,0-1-1,0 0 1,19-8 0,25-14-3777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0.809"/>
    </inkml:context>
    <inkml:brush xml:id="br0">
      <inkml:brushProperty name="width" value="0.025" units="cm"/>
      <inkml:brushProperty name="height" value="0.025" units="cm"/>
    </inkml:brush>
  </inkml:definitions>
  <inkml:trace contextRef="#ctx0" brushRef="#br0">45 1 13453,'0'0'3742,"-6"10"-3000,0 2-537,1 0 0,-1 0 1,2 0-1,0 1 0,1-1 0,0 1 1,0 0-1,0 21 0,3-17 131,-1 18 519,6 61-1,-4-87-794,1 1-1,0 0 1,0 0 0,1-1-1,0 1 1,1-1 0,0 0-1,1 0 1,0-1 0,11 16-1,-15-28-701,0 0 0,0 0 0,0-1-1,0 1 1,-1 0 0,0-1 0,0 1 0,0 0-1,-1-6 1,-10-22-4675,-12-5-4116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1.142"/>
    </inkml:context>
    <inkml:brush xml:id="br0">
      <inkml:brushProperty name="width" value="0.025" units="cm"/>
      <inkml:brushProperty name="height" value="0.025" units="cm"/>
    </inkml:brush>
  </inkml:definitions>
  <inkml:trace contextRef="#ctx0" brushRef="#br0">49 146 12236,'0'0'12876,"70"-59"-11883,-34 43-225,1-2-351,5 0-225,-4 4-192,-5 3 0,-2 4-545,-7 4-1120,-5 3-673,-4 0-1570</inkml:trace>
  <inkml:trace contextRef="#ctx0" brushRef="#br0" timeOffset="1">0 346 8264,'0'0'8584,"51"-12"-5253,-21 1-1089,4-3-1185,6 0-736,-3 1-225,1 2-128,-2 5-1538,-4-3-2434,-8 0-2081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1.789"/>
    </inkml:context>
    <inkml:brush xml:id="br0">
      <inkml:brushProperty name="width" value="0.025" units="cm"/>
      <inkml:brushProperty name="height" value="0.025" units="cm"/>
    </inkml:brush>
  </inkml:definitions>
  <inkml:trace contextRef="#ctx0" brushRef="#br0">32 55 11531,'0'0'2274,"-4"12"-897,-3 12-98,1 1-1,-5 32 0,10-45-903,-1 0-1,2 1 1,-1-1 0,2 0-1,0 1 1,0-1 0,1 0-1,5 14 1,-8-25-316,1-1 0,0 0-1,0 0 1,0 1 0,0-1-1,0 0 1,0 0 0,0 0 0,0 1-1,0-1 1,0 0 0,1 0-1,-1 0 1,0 1 0,0-1 0,0 0-1,0 0 1,0 0 0,0 1-1,0-1 1,0 0 0,1 0 0,-1 0-1,0 0 1,0 1 0,0-1-1,0 0 1,1 0 0,-1 0 0,0 0-1,0 0 1,0 0 0,1 1-1,-1-1 1,0 0 0,0 0 0,0 0-1,1 0 1,-1 0 0,0 0-1,0 0 1,1 0 0,-1 0 0,0 0-1,0 0 1,0 0 0,1 0 0,-1 0-1,0 0 1,0-1 0,0 1-1,1 0 1,6-15 1129,1-21-689,-6 22-365,3-76 218,-5 82-359,0 1 0,-1 0 0,1 0 0,-2-1 0,1 1 0,-1 0 0,0 0 1,0 0-1,-6-10 0,7 20-80,0 1-1,1-1 1,-1 1 0,1 0 0,0-1 0,0 1-1,0 0 1,0-1 0,1 1 0,-1 0 0,2 3-1,0-3 100,-1-1 0,1 0 0,0 0 0,0 0 0,0 0 0,0 0 0,0-1 0,1 1 0,-1-1 0,1 1 0,0-1 0,-1 0-1,1 0 1,0 0 0,0 0 0,0-1 0,1 1 0,-1-1 0,0 0 0,1 0 0,-1 0 0,1 0 0,-1-1 0,0 1 0,1-1 0,0 0-1,-1 0 1,1 0 0,-1 0 0,1-1 0,-1 0 0,0 1 0,1-1 0,-1 0 0,0-1 0,1 1 0,-1-1 0,0 1 0,0-1-1,0 0 1,0 0 0,0 0 0,-1-1 0,1 1 0,-1 0 0,5-6 0,-2 0 22,-1 0 0,0-1 0,0 1 0,-1-1 0,0 0 0,-1 0 1,1 0-1,-2 0 0,1 0 0,-1 0 0,-1-1 0,0-9 0,-3 14-445,-4 11 60,-4 13 125,7-8 231,-1-1 0,2 1 0,-1 0 0,2 0 0,-1 1-1,2-1 1,-1 0 0,2 1 0,0 14 0,0-25-3,0 0 0,0 0 0,0 0 1,0 0-1,0 0 0,0 0 1,0 0-1,1 0 0,-1 0 1,0 0-1,1 0 0,-1 0 1,1 0-1,-1-1 0,1 1 1,-1 0-1,1 0 0,0 0 0,-1 0 1,1-1-1,0 1 0,0 0 1,-1-1-1,1 1 0,0-1 1,2 2-1,-1-2 26,0 1 0,1 0 0,-1-1 0,1 0 0,0 1 0,-1-1 0,1 0 0,-1 0 0,1 0 0,4-2 0,0 1 109,0-1 0,1 0 0,-1 0 0,0-1 0,0 0 0,11-7 0,-9 2-85,1 0 1,-2-1-1,1 0 1,-1-1-1,0 0 1,-1 0-1,0-1 1,-1 0-1,0 0 1,-1 0-1,8-24 1,-13 34-240,-3 41-854,1-26 1098,1 2-1,0-1 1,1 0 0,3 22-1,-2-34-170,-1 0-1,1 0 1,0-1 0,0 1-1,0 0 1,0-1-1,0 1 1,0 0-1,1-1 1,-1 0 0,1 1-1,0-1 1,3 4-1,-3-5-123,0 0-1,-1 0 0,1 0 1,0 0-1,0-1 1,0 1-1,0-1 0,0 1 1,0-1-1,0 1 1,0-1-1,0 0 0,0 0 1,0 0-1,0 0 1,0 0-1,0-1 0,0 1 1,-1-1-1,1 1 1,0-1-1,3-1 0,-3 1-304,0 0-1,1-1 0,-1 0 0,0 1 0,0-1 1,0 0-1,0 0 0,0 0 0,0 0 0,-1 0 1,1 0-1,-1-1 0,1 1 0,1-5 0,12-21-7394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2.171"/>
    </inkml:context>
    <inkml:brush xml:id="br0">
      <inkml:brushProperty name="width" value="0.025" units="cm"/>
      <inkml:brushProperty name="height" value="0.025" units="cm"/>
    </inkml:brush>
  </inkml:definitions>
  <inkml:trace contextRef="#ctx0" brushRef="#br0">71 0 14189,'0'0'2792,"-4"13"-1655,0 4-802,1 0-1,0 0 1,1 0-1,1 0 0,1 0 1,0 1-1,1-1 0,1 0 1,0 0-1,10 30 1,75 138 353,-106-212-1604,-40-42-1,-15-18 1544,73 86-561,1 1 0,-1-1 0,1 1 0,-1-1 0,1 1 0,0-1 0,-1 0 0,1 1 0,0-1 0,-1 0 0,1 0 0,0 1 0,0-1 1,0 0-1,0 1 0,0-1 0,-1 0 0,1 0 0,1 1 0,-1-1 0,0 0 0,0 0 0,0 1 0,0-1 0,0 0 0,1 1 0,-1-1 0,0 0 0,1 1 0,-1-1 0,0 0 0,1 1 1,-1-1-1,1 1 0,-1-1 0,1 1 0,-1-1 0,1 1 0,-1-1 0,1 1 0,0-1 0,-1 1 0,1 0 0,0-1 0,-1 1 0,1 0 0,0 0 0,-1-1 0,1 1 0,0 0 0,0 0 1,-1 0-1,1 0 0,1 0 0,52-7 2,-43 6 155,152-9-853,-144 3-2661,-18-4-4282,-11-1-4951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2.544"/>
    </inkml:context>
    <inkml:brush xml:id="br0">
      <inkml:brushProperty name="width" value="0.025" units="cm"/>
      <inkml:brushProperty name="height" value="0.025" units="cm"/>
    </inkml:brush>
  </inkml:definitions>
  <inkml:trace contextRef="#ctx0" brushRef="#br0">0 16 7143,'0'0'12524,"57"-15"-12460,-25 15-160,-6 0-2211,4 0-3939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6.919"/>
    </inkml:context>
    <inkml:brush xml:id="br0">
      <inkml:brushProperty name="width" value="0.05" units="cm"/>
      <inkml:brushProperty name="height" value="0.05" units="cm"/>
    </inkml:brush>
  </inkml:definitions>
  <inkml:trace contextRef="#ctx0" brushRef="#br0">149 1 17284,'12'5'1600,"-1"4"-1256,-2 4-88,-1 1 832,-6 11-479,-4 3-33,-9 12-120,-6 3-40,-11 9 16,-3 0-64,-1-4-576,-1 0 376,12-11-168,5-8-64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2.896"/>
    </inkml:context>
    <inkml:brush xml:id="br0">
      <inkml:brushProperty name="width" value="0.025" units="cm"/>
      <inkml:brushProperty name="height" value="0.025" units="cm"/>
    </inkml:brush>
  </inkml:definitions>
  <inkml:trace contextRef="#ctx0" brushRef="#br0">80 50 16848,'0'0'2947,"-10"7"-1917,-32 23-475,40-28-497,-1-1-1,1 1 1,0 0-1,1 0 1,-1 0 0,0 0-1,0 0 1,1 0-1,-1 0 1,1 1-1,0-1 1,0 0-1,0 1 1,0-1-1,0 1 1,0-1 0,0 1-1,1-1 1,0 1-1,-1 0 1,1-1-1,0 1 1,0 0-1,1-1 1,-1 1 0,1 4-1,0-5 7,0 0 0,0 0 0,0 0 0,0-1-1,1 1 1,-1 0 0,0-1 0,1 1 0,-1-1 0,1 0 0,0 1 0,-1-1-1,1 0 1,0 0 0,0 0 0,0 0 0,0 0 0,0 0 0,0-1-1,0 1 1,0-1 0,0 1 0,0-1 0,0 0 0,0 0 0,0 0 0,0 0-1,0 0 1,3-1 0,1 0 116,0-1 0,0 0 0,-1-1-1,1 1 1,-1-1 0,1 0 0,-1-1 0,0 1-1,0-1 1,-1 0 0,1 0 0,-1 0 0,0-1-1,0 0 1,0 1 0,-1-1 0,4-7 0,-2 4-213,0-1-1,0 1 1,-1-1 0,-1 0 0,1-1 0,-1 1 0,-1-1 0,0 1 0,0-1-1,0-10 1,-15 26-837,7 0 833,1 0 0,0 0 1,0 1-1,0 0 0,1 0 0,0 0 0,0 0 0,1 1 1,0-1-1,0 1 0,-3 16 0,5-18-325,1 0 1,-1 0-1,1 0 1,0 0-1,0 0 0,2 6 1,-2-10 11,1 0 1,0 0-1,0 0 1,-1 0-1,2 0 1,-1 0-1,0 0 1,0 0-1,0 0 1,1-1-1,-1 1 1,1-1-1,0 1 1,-1-1-1,1 0 1,0 1-1,0-1 1,0 0-1,0 0 1,0 0-1,0-1 1,0 1-1,0 0 1,0-1-1,0 1 1,0-1-1,0 0 1,0 1-1,4-1 1,21 0-4237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3.222"/>
    </inkml:context>
    <inkml:brush xml:id="br0">
      <inkml:brushProperty name="width" value="0.025" units="cm"/>
      <inkml:brushProperty name="height" value="0.025" units="cm"/>
    </inkml:brush>
  </inkml:definitions>
  <inkml:trace contextRef="#ctx0" brushRef="#br0">75 61 9385,'0'0'2151,"0"-10"-245,-5-27 181,5 36-2022,0 1-1,0-1 0,0 1 1,0-1-1,0 0 0,-1 1 1,1-1-1,0 1 0,0-1 1,-1 0-1,1 1 0,0-1 1,-1 1-1,1-1 0,0 1 1,-1-1-1,1 1 0,-1 0 1,1-1-1,-1 1 0,1-1 1,-1 1-1,1 0 0,-1-1 1,0 1-1,1 0 0,-1 0 1,1 0-1,-1-1 1,0 1-1,1 0 0,-1 0 1,0 0-1,1 0 0,-1 0 1,1 0-1,-1 0 0,0 0 1,1 0-1,-1 1 0,0-1 1,1 0-1,-1 0 0,1 0 1,-1 1-1,0-1 0,1 0 1,-1 1-1,1-1 0,-1 1 1,-21 19 945,20-16-955,-1 0 1,1 1-1,0-1 0,0 0 0,0 1 0,0-1 0,1 1 0,0-1 0,0 1 0,0 0 0,1 0 0,-1-1 0,1 1 0,1 0 0,-1 0 0,0 0 0,1-1 0,1 7 0,2-3-41,-1 0-1,1 0 1,1-1-1,0 1 0,0-1 1,0 0-1,0-1 0,1 1 1,8 6-1,13 12 428,-7-7-1353,-1 1 1,32 41-1,-47-54 807,0-1 1,-1 1 0,1-1-1,-1 1 1,-1 0-1,1 0 1,-1 1-1,0-1 1,0 0-1,-1 1 1,0-1-1,0 1 1,-1 0-1,1-1 1,-1 1 0,-1-1-1,-1 9 1,1-10 336,-1-1 0,0 1 1,0 0-1,0-1 1,-1 0-1,0 1 1,1-1-1,-1 0 0,-1 0 1,1-1-1,-1 1 1,1-1-1,-1 1 1,0-1-1,0 0 0,-1-1 1,1 1-1,-1-1 1,1 0-1,-9 3 0,10-4-102,0 1-1,-1-1 0,1 0 0,-1 0 0,0-1 0,1 1 1,-1-1-1,0 0 0,1 0 0,-1 0 0,0 0 1,1-1-1,-1 1 0,1-1 0,-1 0 0,1 0 0,-1 0 1,1-1-1,-1 1 0,1-1 0,0 0 0,0 0 0,0 0 1,0 0-1,0 0 0,0-1 0,1 0 0,-4-4 0,1 1-163,1 0 0,1 0 0,-1-1-1,1 0 1,0 1 0,1-1-1,0 0 1,0-1 0,0 1-1,1 0 1,0 0 0,0-1 0,1 1-1,0 0 1,0-1 0,1 1-1,0-1 1,0 1 0,0 0 0,4-8-1,-1 5-127,0 0 1,1 0-1,0 0 0,1 1 0,0 0 0,1 0 0,0 1 1,0 0-1,0 0 0,1 0 0,1 1 0,17-12 0,-17 13-248,47-33-6440,-40 24 578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3.554"/>
    </inkml:context>
    <inkml:brush xml:id="br0">
      <inkml:brushProperty name="width" value="0.025" units="cm"/>
      <inkml:brushProperty name="height" value="0.025" units="cm"/>
    </inkml:brush>
  </inkml:definitions>
  <inkml:trace contextRef="#ctx0" brushRef="#br0">1 0 11691,'0'0'3582,"12"4"-1607,11 4-1357,-1 2 0,-1 1 1,0 1-1,0 0 0,-1 2 0,-1 0 0,0 1 0,29 30 0,-40-35-617,1 0 1,-2 1-1,1 0 0,-1 1 1,-1-1-1,0 1 0,-1 1 1,0-1-1,-1 1 0,0-1 1,-1 1-1,0 0 0,-1 0 1,-1 1-1,0-1 0,-1 0 1,0 1-1,-1-1 0,-1 0 1,0 0-1,0 0 0,-2 0 1,1 0-1,-2 0 0,0-1 1,0 0-1,-8 13 0,-4 6 6,-2-1 0,-24 30 0,-23 11-5782,27-40-3472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4.548"/>
    </inkml:context>
    <inkml:brush xml:id="br0">
      <inkml:brushProperty name="width" value="0.025" units="cm"/>
      <inkml:brushProperty name="height" value="0.025" units="cm"/>
    </inkml:brush>
  </inkml:definitions>
  <inkml:trace contextRef="#ctx0" brushRef="#br0">7 1 13100,'0'0'10271,"0"10"-10132,-1 10 18,-5 134 774,6-130-610,2 0-1,0-1 1,2 1-1,9 36 1,-12-57-294,-1-1-1,1 1 1,0-1 0,0 1 0,0-1 0,1 1-1,-1-1 1,0 0 0,1 0 0,0 0 0,-1 1-1,1-2 1,0 1 0,0 0 0,0 0 0,0-1-1,0 1 1,1-1 0,-1 1 0,4 0 0,-4-1 25,0-1 0,1 0 1,-1 0-1,0 0 1,1 0-1,-1 0 0,0-1 1,1 1-1,-1-1 1,0 0-1,0 1 0,0-1 1,1 0-1,-1 0 1,0 0-1,0-1 0,0 1 1,0 0-1,-1-1 1,1 1-1,0-1 0,-1 0 1,3-2-1,23-27 421,-2-1-1,29-49 0,-2 4-223,-47 130-1183,-12 96 5,7-148 826,-1-1 0,1 1 1,0 0-1,0-1 0,0 1 1,0 0-1,0-1 0,0 1 1,1 0-1,-1 0 0,0-1 1,0 1-1,0-1 0,1 1 1,-1 0-1,0-1 0,1 1 1,-1 0-1,0-1 1,1 1-1,-1-1 0,1 1 1,-1-1-1,1 1 0,-1-1 1,1 1-1,-1-1 0,1 0 1,0 1-1,-1-1 0,2 1 1,21-7-2510,18-26-4250,-14 5 349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5.193"/>
    </inkml:context>
    <inkml:brush xml:id="br0">
      <inkml:brushProperty name="width" value="0.025" units="cm"/>
      <inkml:brushProperty name="height" value="0.025" units="cm"/>
    </inkml:brush>
  </inkml:definitions>
  <inkml:trace contextRef="#ctx0" brushRef="#br0">78 382 10890,'0'0'4025,"-7"10"-1163,2-2-2497,-36 58 2850,37-59-2869,1 0 0,-1 0 0,1 1 0,1 0 0,0-1 0,0 1 0,0 0 0,0 13 0,2-21-347,0 1 1,0-1-1,0 1 0,0 0 0,0-1 0,0 1 1,0 0-1,0-1 0,0 1 0,0 0 0,0-1 1,1 1-1,-1-1 0,0 1 0,0-1 1,1 1-1,-1 0 0,0-1 0,1 1 0,-1-1 1,1 0-1,-1 1 0,1-1 0,-1 1 0,1-1 1,-1 1-1,1-1 0,-1 0 0,1 0 0,0 1 1,21-4 229,18-22 853,-31 16-956,-1 0 0,0 0 0,0-1 0,-1 0 0,0 0 0,-1-1 0,0 0 0,-1 0 0,6-18 0,-7 18-576,-1-1-1,0 0 1,-1 0 0,0-1 0,0-17-1,-27 76-1577,23-41 2008,-23 61 85,24-63-69,-1 1 0,1 0 0,0 0 0,1 0 0,-1 0 0,1 0 0,0 0 0,0 0-1,0 0 1,0 0 0,1 0 0,0 0 0,-1 0 0,4 6 0,-3-9 3,0 1 1,1-1-1,-1 0 0,1 0 1,-1 0-1,1 0 1,0 0-1,-1 0 1,1 0-1,0-1 0,-1 1 1,1-1-1,0 1 1,0-1-1,0 1 1,0-1-1,-1 0 0,1 0 1,0 0-1,0 0 1,0 0-1,0-1 1,-1 1-1,1-1 0,0 1 1,0-1-1,0 1 1,1-2-1,7-1 161,-1-1 1,0 0-1,0 0 0,9-6 0,5-7-37,-1-1 0,-1 0-1,0-2 1,-2 0 0,0-1-1,-1-1 1,-1-1 0,-1-1 0,-2 0-1,14-29 1,-18 31-381,0-1 1,-2 0 0,0 0-1,-2-1 1,-1 0-1,0 0 1,0-29-1,-9 37 90,-6 21 203,-11 24 243,12-10-52,0 1 1,2 0-1,0 0 0,1 1 1,-5 37-1,9-46-179,1 1 0,0-1 0,1 0 0,1 1 0,0-1 0,0 0 0,2 0 0,-1 0 0,1 0 0,1 0 0,7 17-1,-5-18-29,1 4-11,0-1 0,1 0 0,1-1 0,0 1 0,0-2 0,12 13 0,-19-24-118,-9-34 363,-9 0-468,0 2 1,-2 0-1,-1 0 1,-2 2-1,-1 1 0,-42-43 1,115 88 472,15 4-1735,-21-13-2626,-4-6-1778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5.824"/>
    </inkml:context>
    <inkml:brush xml:id="br0">
      <inkml:brushProperty name="width" value="0.025" units="cm"/>
      <inkml:brushProperty name="height" value="0.025" units="cm"/>
    </inkml:brush>
  </inkml:definitions>
  <inkml:trace contextRef="#ctx0" brushRef="#br0">15 0 14414,'0'0'8616,"-2"13"-8146,0-2-301,-8 64 487,10-70-617,-1 0-1,1 0 0,0 0 0,0 0 1,1 0-1,0 0 0,-1-1 0,2 1 1,-1 0-1,0 0 0,1-1 0,0 1 1,4 6-1,-5-10 5,1 0 1,-1 0-1,1 0 1,-1 0 0,1 0-1,-1-1 1,1 1-1,-1 0 1,1-1-1,0 0 1,0 1-1,-1-1 1,1 0-1,0 0 1,-1 0-1,1 0 1,0 0 0,0 0-1,-1 0 1,1-1-1,0 1 1,-1 0-1,1-1 1,0 0-1,-1 1 1,1-1-1,-1 0 1,1 0-1,-1 0 1,2-1 0,47-35 726,-46 34-846,21-21 134,-18 17-67,-1 0-1,1 1 0,1 0 0,-1 0 0,1 1 0,0-1 0,14-6 0,-20 16-78,-1 0-1,0 0 1,0 0 0,-1 0-1,1 0 1,-1 0 0,0 0-1,0 0 1,0 0 0,-1 5 0,0-8 94,1 0 1,0 0 0,-1 0 0,1 0-1,0 1 1,0-1 0,-1 0 0,1 0-1,0 0 1,0 0 0,0 0 0,0 0-1,1 1 1,-1-1 0,0 0 0,0 0 0,1 0-1,-1 0 1,1 0 0,-1 0 0,1 0-1,-1 0 1,1 0 0,-1 0 0,1 0-1,0 0 1,0 0 0,-1-1 0,1 1 0,1 1-1,1-2 29,0-1 0,0 1 0,0-1-1,-1 1 1,1-1 0,0 0 0,-1 0 0,1 0-1,-1 0 1,1-1 0,-1 1 0,4-4-1,21-13-6,39-23 113,-62 39-344,-1 0 0,1 0-1,0 1 1,0-1 0,0 1 0,0 0 0,1 0 0,-1 0 0,0 1 0,0 0 0,0-1 0,1 1 0,7 2 0,-11-1 170,0-1 0,0 1 1,0 0-1,0 1 0,0-1 0,-1 0 0,1 0 0,0 0 1,-1 0-1,1 0 0,-1 1 0,0-1 0,1 0 1,-1 0-1,0 1 0,0-1 0,1 0 0,-1 1 0,0-1 1,0 0-1,-1 1 0,1-1 0,0 0 0,0 1 1,-1-1-1,1 0 0,-1 2 0,-11 37 285,10-36-582,-12 17 621,0-15-7299,5-6-1619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6.155"/>
    </inkml:context>
    <inkml:brush xml:id="br0">
      <inkml:brushProperty name="width" value="0.025" units="cm"/>
      <inkml:brushProperty name="height" value="0.025" units="cm"/>
    </inkml:brush>
  </inkml:definitions>
  <inkml:trace contextRef="#ctx0" brushRef="#br0">1 0 8808,'0'0'14382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6.514"/>
    </inkml:context>
    <inkml:brush xml:id="br0">
      <inkml:brushProperty name="width" value="0.025" units="cm"/>
      <inkml:brushProperty name="height" value="0.025" units="cm"/>
    </inkml:brush>
  </inkml:definitions>
  <inkml:trace contextRef="#ctx0" brushRef="#br0">62 0 10186,'0'0'13372,"0"14"-13078,-4 50 154,-18 96 1,21-157-455,0 0 1,0 0 0,0 0-1,1 1 1,0-1 0,-1 0-1,1 0 1,0 1 0,1-1-1,0 4 1,0-6 3,-1 0 1,1 0-1,0 0 0,0-1 0,0 1 0,0 0 1,0-1-1,0 1 0,1 0 0,-1-1 0,0 1 1,0-1-1,0 0 0,0 1 0,1-1 1,-1 0-1,0 0 0,0 0 0,1 0 0,-1 0 1,0 0-1,0 0 0,1 0 0,-1 0 1,0-1-1,3 0 0,23-3 177,-20 3-328,0 0 1,0 0 0,0 0-1,0 1 1,0 0-1,0 0 1,10 2 0,-15-1 115,-1 0 0,1-1 0,0 1 0,-1 0 0,1 0 0,0 1 0,-1-1 0,1 0 0,-1 0 0,0 1 0,1-1 0,-1 1 0,0-1 1,0 1-1,0 0 0,0-1 0,0 1 0,0 0 0,-1 0 0,1 0 0,-1-1 0,1 1 0,-1 0 0,0 0 0,1 0 0,-1 0 0,0 0 0,0 0 0,0 0 0,-1 0 0,1 0 0,-1 2 1,0-2 201,1 1 1,-1 0 0,-1 0 0,1-1 0,0 1 0,-1-1 0,1 1 0,-1-1 0,0 1 0,1-1 0,-1 0 0,0 0 0,-1 0 0,1 0 0,0 0 0,0-1 0,-1 1 0,1-1 0,-1 1 0,0-1 0,1 0 0,-1 0 0,0 0 0,0 0 0,0-1 0,-3 1 0,-4 2 185,0-1 0,-1 0 1,1-1-1,-1 0 0,1-1 0,-16-1 0,24 1-505,0-1-1,0 0 0,0 1 0,0-1 1,-1 0-1,1 0 0,0 0 0,0 0 1,1 0-1,-1 0 0,0-1 0,0 1 0,0 0 1,1-1-1,-1 0 0,-1-2 0,2 3-209,1 0 0,-1 0 0,0 0 0,1 0 0,0-1 0,-1 1 0,1 0 0,0 0 0,-1 0 0,1-1 0,0 1 0,0 0 0,0 0 0,0-1 0,0 1 0,0 0 0,0 0 0,1-1 0,-1 1 0,0 0 0,1-2 0,7-7-5599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6.958"/>
    </inkml:context>
    <inkml:brush xml:id="br0">
      <inkml:brushProperty name="width" value="0.025" units="cm"/>
      <inkml:brushProperty name="height" value="0.025" units="cm"/>
    </inkml:brush>
  </inkml:definitions>
  <inkml:trace contextRef="#ctx0" brushRef="#br0">34 212 14638,'0'0'7217,"9"-7"-4985,1-1-1761,5-4-18,-1 0-1,0-2 1,15-17-1,-26 27-418,0 0 1,0 0-1,0 0 0,0 0 1,-1-1-1,1 1 0,-1-1 1,-1 0-1,1 1 0,0-1 1,-1 0-1,0 0 0,0 0 1,-1 0-1,1 0 1,-1 0-1,0 0 0,-1 0 1,0-7-1,0 11-47,1-1 0,-1 1 0,1-1 0,-1 1-1,0 0 1,1-1 0,-1 1 0,0 0 0,0-1 0,0 1 0,0 0 0,0 0 0,0 0 0,0 0 0,0 0 0,-1 0-1,1 0 1,0 0 0,-1 1 0,1-1 0,0 0 0,-1 1 0,1-1 0,-1 1 0,1 0 0,-1-1 0,1 1-1,-1 0 1,1 0 0,-1 0 0,0 0 0,1 0 0,-1 0 0,1 1 0,-1-1 0,1 0 0,-1 1 0,1-1 0,0 1-1,-4 1 1,0 0-27,0 0 0,0 0 0,0 1 0,0 0 0,1 0 0,-1 0 0,1 0 0,0 1 0,0 0 0,-4 4 0,2 1 29,0 0-1,1 0 1,0 1-1,0 0 1,1 0 0,1 0-1,0 0 1,0 1 0,1-1-1,0 1 1,1 0-1,0-1 1,1 1 0,0 12-1,1-20 2,-1-1-1,0 0 1,1 0-1,-1 1 1,1-1-1,0 0 1,0 0-1,0 0 1,0 0-1,0 0 1,0 0 0,0 0-1,1 0 1,-1-1-1,1 1 1,-1 0-1,1-1 1,0 1-1,0-1 1,0 0-1,3 3 1,0-2 18,-1-1 1,1 1-1,0-1 1,0 1-1,0-1 1,0-1-1,0 1 1,0-1-1,8 0 0,-1-1 55,-1 0 1,1-1-1,-1 0 0,0-1 0,0 0 0,0-1 0,0 0 0,11-6 0,-11 3-11,-1 0-1,0-1 1,0 0-1,-1 0 1,0-1 0,0 0-1,-1-1 1,0 0-1,-1 0 1,0-1 0,0 0-1,-1 0 1,-1 0-1,7-19 1,-11 9-199,-13 31-331,-13 30 206,19-27 401,1 0-1,1 0 0,0 0 1,1 0-1,-3 21 1,6-32-211,-1 1 1,1 0 0,0-1 0,0 1 0,0 0 0,1-1 0,-1 1 0,1 0 0,-1-1 0,1 1 0,0-1-1,0 1 1,0-1 0,0 1 0,2 1 0,-1-3-187,-1 0-1,0 0 0,1 0 1,-1 0-1,1 0 0,-1 0 1,1 0-1,0-1 1,-1 1-1,1-1 0,0 1 1,-1-1-1,1 0 0,0 0 1,0 1-1,-1-1 1,1 0-1,0-1 0,0 1 1,-1 0-1,1 0 0,0-1 1,0 1-1,-1-1 1,4-1-1,9-6-5326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7.318"/>
    </inkml:context>
    <inkml:brush xml:id="br0">
      <inkml:brushProperty name="width" value="0.025" units="cm"/>
      <inkml:brushProperty name="height" value="0.025" units="cm"/>
    </inkml:brush>
  </inkml:definitions>
  <inkml:trace contextRef="#ctx0" brushRef="#br0">0 0 11787,'0'0'96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7.308"/>
    </inkml:context>
    <inkml:brush xml:id="br0">
      <inkml:brushProperty name="width" value="0.05" units="cm"/>
      <inkml:brushProperty name="height" value="0.05" units="cm"/>
    </inkml:brush>
  </inkml:definitions>
  <inkml:trace contextRef="#ctx0" brushRef="#br0">273 44 16251,'3'-2'433,"-1"0"1,1-1-1,-1 1 0,1-1 0,-1 0 0,0 1 0,2-4 0,-4 5-360,1 1 1,-1-1-1,0 1 1,1-1 0,-1 1-1,0-1 1,0 1-1,0-1 1,1 1 0,-1-1-1,0 1 1,0-1-1,0 1 1,0-1 0,0 1-1,0-1 1,0 1-1,0-1 1,0 0 0,0 1-1,0-1 1,0 1-1,-1-1 1,1 1 0,0-1-1,0 1 1,-1-1-1,1 1 1,0-1-1,0 1 1,-1 0 0,1-1-1,0 1 1,-1-1-1,1 1 1,-1 0 0,1-1-1,-1 1 1,1 0-1,-1 0 1,1-1 0,0 1-1,-1 0 1,0 0-1,1 0 1,-1-1 0,1 1-1,-1 0 1,1 0-1,-1 0 1,1 0 0,-1 0-1,1 0 1,-1 0-1,1 0 1,-2 1-1,-4-1 148,-1 0 0,1 1 0,-1 0 0,0 0 0,1 0 1,0 1-1,-1 0 0,1 0 0,0 1 0,0 0 0,-6 4 0,-7 4-112,-34 28 1,37-26-97,1 0 1,1 2-1,0 0 1,-14 20 0,23-29-14,1 1 0,0-1 0,0 1 1,0 0-1,1 0 0,0 1 1,0-1-1,1 1 0,0-1 1,0 1-1,1 0 0,0 0 0,0 12 1,1-18-2,0 0 1,0 1 0,1-1-1,-1 1 1,1-1-1,0 0 1,0 1 0,-1-1-1,2 0 1,-1 0 0,0 0-1,0 0 1,1 0-1,-1 0 1,1 0 0,-1 0-1,1 0 1,0-1 0,0 1-1,2 1 1,-1-1-1,1 0 0,0-1 1,0 1-1,0-1 0,0 0 1,0 0-1,0 0 0,0 0 1,0-1-1,8 0 0,2-1 7,-1 0 0,1-1-1,-1-1 1,1 0 0,24-10-1,-17 4 43,-1-1-1,-1 0 0,0-2 1,25-19-1,-34 24-8,-1-1 1,-1 0-1,1-1 0,-1 0 0,-1 0 1,0-1-1,0 0 0,-1 0 1,9-19-1,-13 24-31,-1 1 0,0-1-1,0 0 1,0 0 0,0 0 0,-1 0 0,0 0 0,0 0 0,0 0-1,-1 0 1,0 0 0,0 0 0,0 0 0,0 1 0,-1-1-1,0 0 1,-2-4 0,3 6-94,-1 1 0,1 0 0,0 0 0,-1 0 0,0 0-1,1 0 1,-1 0 0,0 0 0,0 0 0,0 1 0,0-1 0,0 1-1,0-1 1,-1 1 0,1 0 0,0 0 0,-1 0 0,1 0 0,-1 1 0,1-1-1,-1 0 1,1 1 0,-1 0 0,0 0 0,1 0 0,-1 0 0,1 0-1,-1 0 1,0 0 0,1 1 0,-1 0 0,1-1 0,-4 3 0,3-2-59,1 0 1,0 0-1,-1 0 1,1 1-1,0-1 1,0 1 0,0-1-1,0 1 1,0 0-1,0 0 1,1 0-1,-1 0 1,1 0 0,-1 0-1,1 1 1,0-1-1,-1 0 1,1 1-1,-1 3 1,1 13-734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7.652"/>
    </inkml:context>
    <inkml:brush xml:id="br0">
      <inkml:brushProperty name="width" value="0.025" units="cm"/>
      <inkml:brushProperty name="height" value="0.025" units="cm"/>
    </inkml:brush>
  </inkml:definitions>
  <inkml:trace contextRef="#ctx0" brushRef="#br0">161 155 12043,'0'0'1645,"-12"3"367,5-2-1827,0 1-1,0 0 0,0 0 1,0 1-1,1 0 0,-1 0 1,1 1-1,-1-1 0,1 1 0,1 1 1,-1-1-1,1 1 0,-1 0 1,1 0-1,0 0 0,-5 9 1,5-5 46,0 0 0,0 0 1,0 0-1,2 1 0,-1 0 1,1-1-1,0 1 0,1 0 1,0 1-1,1-1 0,0 15 1,1-23-228,0-1-1,0 1 1,0-1 0,0 1 0,0-1 0,1 0-1,-1 1 1,0-1 0,1 0 0,-1 1 0,1-1-1,0 0 1,-1 1 0,1-1 0,0 0 0,0 0-1,0 0 1,0 0 0,0 0 0,0 0 0,0 0-1,0 0 1,0 0 0,0 0 0,0 0 0,1-1-1,0 1 1,2 0 65,-1 0 1,0 0-1,1-1 0,-1 0 1,0 0-1,1 0 0,-1 0 1,1 0-1,-1-1 0,0 1 0,5-2 1,4-2 230,-1 0 0,1-1 0,-1 0 0,0 0 0,16-11 0,1-6-229,-1-1 0,-1-1 0,-2-1 0,0-1 0,-1-2 0,-2 0 0,-1-1 0,-1-1 0,18-39 0,-35 65-243,0-1 0,0 1 0,0 0 0,0-1 0,-1 1-1,0-1 1,1-9 0,-2 14 156,-1 0-1,1-1 1,-1 1-1,1-1 1,-1 1-1,0 0 1,1 0-1,-1-1 1,1 1-1,-1 0 1,0 0-1,1 0 1,-1 0-1,0 0 1,1-1-1,-1 1 1,0 1-1,1-1 1,-1 0-1,1 0 1,-1 0-1,0 0 1,1 0-1,-1 0 1,0 1-1,1-1 1,-1 0-1,1 1 1,-1-1-1,1 0 1,-1 1-1,0 0 1,-8 4 74,1 1 1,0 0 0,0 1 0,1 0-1,0 0 1,0 0 0,1 1 0,-9 14 0,0 0 216,2 0 1,-13 31 0,21-42-429,1 1 1,1 0 0,-1 0 0,2 0 0,0 0 0,0 0-1,1 1 1,1-1 0,0 0 0,0 1 0,5 23 0,9-18-3275,5-7-2520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28.044"/>
    </inkml:context>
    <inkml:brush xml:id="br0">
      <inkml:brushProperty name="width" value="0.025" units="cm"/>
      <inkml:brushProperty name="height" value="0.025" units="cm"/>
    </inkml:brush>
  </inkml:definitions>
  <inkml:trace contextRef="#ctx0" brushRef="#br0">33 48 16496,'0'0'6272,"8"7"-6181,28 23-38,-35-29-44,0 0 0,0-1 0,0 1 0,0-1 0,0 1 0,0-1-1,1 0 1,-1 0 0,0 1 0,0-1 0,0 0 0,1 0 0,-1 0 0,0 0-1,0 0 1,0 0 0,1-1 0,-1 1 0,0 0 0,0-1 0,0 1-1,0 0 1,1-1 0,-1 0 0,0 1 0,0-1 0,0 0 0,0 1 0,0-1-1,0 0 1,-1 0 0,1 0 0,0 0 0,0 0 0,-1 0 0,1 0-1,0 0 1,-1 0 0,1 0 0,-1 0 0,1 0 0,-1-2 0,3-3-9,-1 1 1,0-1-1,0 1 0,0-1 1,-1 0-1,1-9 1,-2 14-56,0 0 1,0 0-1,-1 0 0,1 0 1,0 0-1,0 1 1,-1-1-1,1 0 0,-1 0 1,1 0-1,-1 1 1,1-1-1,-1 0 1,1 1-1,-1-1 0,0 0 1,1 1-1,-1-1 1,0 1-1,1-1 1,-1 1-1,0-1 0,0 1 1,0 0-1,0-1 1,1 1-1,-1 0 1,0 0-1,0-1 0,0 1 1,0 0-1,0 0 1,0 0-1,1 0 0,-1 0 1,0 0-1,0 0 1,0 1-1,0-1 1,0 0-1,0 0 0,-1 1 1,-2 0-4,0 0 0,0 0 1,0 0-1,0 1 0,0 0 0,1-1 1,-1 1-1,-5 4 0,-36 40 1018,43-44-846,0 1 0,1-1 1,-1 1-1,1-1 1,-1 1-1,1 0 1,0 0-1,0-1 0,0 1 1,0 0-1,0 0 1,1 0-1,-1 0 0,1 0 1,0 0-1,0 0 1,0 0-1,1 6 1,0-9-109,-1 1 1,1 0 0,0 0-1,-1 0 1,1-1 0,0 1-1,-1 0 1,1-1 0,0 1-1,0-1 1,0 1 0,0-1 0,0 1-1,0-1 1,0 0 0,0 1-1,0-1 1,0 0 0,0 0-1,0 0 1,0 1 0,0-1-1,2-1 1,30 1 49,-24 0 5,14-2-208,0-1 1,-1 0-1,1-2 0,-1 0 0,42-17 0,46-11-3568,-110 32 3727,0 1-1,0 0 1,0 0 0,0 0 0,0 0-1,1 0 1,-1 0 0,0 0 0,0 0-1,0 0 1,0 0 0,0 0 0,0 0-1,1 0 1,-1 0 0,0 0 0,0 0 0,0 0-1,0 0 1,0 0 0,1 0 0,-1 0-1,0 0 1,0 0 0,0 1 0,0-1-1,0 0 1,0 0 0,0 0 0,1 0-1,-1 0 1,0 0 0,0 0 0,0 0-1,0 1 1,0-1 0,0 0 0,0 0-1,0 0 1,0 0 0,0 0 0,0 0-1,0 1 1,0-1 0,0 0 0,0 0-1,1 0 1,-1 0 0,-1 0 0,1 1 0,0-1-1,0 0 1,0 0 0,0 0 0,0 0-1,0 0 1,0 1 0,-6 12 1133,-12 11 557,12-17-1389,3-4-71,0 0 0,1 0 0,-1 0 0,1 1 1,-1-1-1,1 1 0,0-1 0,1 1 0,-1 0 0,1 0 0,-2 4 1,4-8-231,-1 1 0,1-1 0,-1 1 0,1-1 0,-1 1 0,1-1 0,-1 1 0,1-1 0,0 0 0,-1 1 0,1-1 0,0 0 0,-1 0 0,1 1 0,0-1 0,0 0 0,-1 0 0,1 0 0,0 0 0,0 0 0,-1 0 0,1 0 1,0 0-1,-1 0 0,2-1 0,25 0 246,-11-2-411,0 0 1,-1-1 0,25-9-1,-27 8-673,0 0-1,1 1 1,-1 1 0,1 0-1,22-2 1,-35 5 819,-1 0 0,0 0 0,1 0 0,-1 0-1,0 0 1,1 0 0,-1 0 0,0 0 0,1 0 0,-1 1 0,0-1 0,0 0 0,1 0 0,-1 0 0,0 0 0,1 0 0,-1 1 0,0-1-1,0 0 1,1 0 0,-1 1 0,0-1 0,0 0 0,0 0 0,1 1 0,-1-1 0,0 0 0,0 0 0,0 1 0,0-1 0,0 0-1,0 1 1,1-1 0,-1 0 0,0 0 0,0 1 0,0 0 0,-4 16 407,-13 15 313,17-32-740,-5 8-77,-9 13 230,3-11-3170,4-7-4120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0.994"/>
    </inkml:context>
    <inkml:brush xml:id="br0">
      <inkml:brushProperty name="width" value="0.025" units="cm"/>
      <inkml:brushProperty name="height" value="0.025" units="cm"/>
    </inkml:brush>
  </inkml:definitions>
  <inkml:trace contextRef="#ctx0" brushRef="#br0">227 77 8552,'0'0'5563,"0"-8"-2013,0 4-3170,0 1 0,0-1 0,0 1 1,-1-1-1,1 0 0,-1 1 0,0-1 1,0 1-1,-1-1 0,1 1 0,-1 0 1,-3-6-1,4 8-277,-1-1 1,0 0-1,1 1 1,-1 0-1,0-1 1,0 1-1,0 0 1,0 0-1,-1 0 1,1 0-1,0 0 1,0 1-1,0-1 1,-1 0-1,1 1 1,0 0-1,-1 0 1,1 0-1,0 0 1,-1 0-1,1 0 1,0 0-1,-1 1 1,1-1-1,-4 2 1,3-1-99,-1 1 1,1-1 0,-1 1 0,1 0-1,-1 0 1,1 0 0,0 1 0,0-1-1,0 1 1,0-1 0,1 1-1,-1 0 1,1 0 0,-4 6 0,-28 53 66,26-45-17,-3 8 47,1-1-1,1 1 0,1 1 1,1 0-1,1 0 1,2 0-1,0 1 1,1 37-1,3-60-97,0-1 1,0 0-1,0 1 0,0-1 1,0 1-1,1-1 1,0 0-1,-1 1 0,1-1 1,1 0-1,-1 0 0,0 0 1,1 0-1,0 0 0,-1 0 1,1 0-1,0 0 0,1-1 1,-1 1-1,0-1 1,1 1-1,-1-1 0,1 0 1,0 0-1,0 0 0,-1-1 1,2 1-1,-1-1 0,0 1 1,0-1-1,0 0 0,0 0 1,1 0-1,-1-1 1,0 1-1,1-1 0,-1 0 1,1 0-1,-1 0 0,0 0 1,1-1-1,-1 1 0,0-1 1,1 0-1,-1 0 0,0 0 1,0 0-1,5-3 1,-3 1 103,0 0 0,0 0 1,0 0-1,0-1 1,-1 1-1,0-1 0,1 0 1,-2-1-1,1 1 1,0-1-1,-1 1 1,0-1-1,0 0 0,4-10 1,-3 5 22,-1 0 1,0 0 0,0 0 0,-1 0-1,0-1 1,-1 1 0,0-14-1,-1 23-128,0 0-1,0 0 0,0 0 0,1 1 0,-1-1 0,0 0 1,0 0-1,-1 0 0,1 0 0,0 0 0,0 1 1,0-1-1,-1 0 0,1 0 0,0 0 0,-1 0 0,1 1 1,0-1-1,-1 0 0,1 1 0,-1-1 0,0 0 0,1 1 1,-1-1-1,1 0 0,-1 1 0,0-1 0,1 1 1,-1-1-1,0 1 0,0 0 0,0-1 0,1 1 0,-1 0 1,0-1-1,0 1 0,0 0 0,0 0 0,1 0 1,-1 0-1,0 0 0,0 0 0,0 0 0,0 0 0,0 0 1,1 0-1,-1 0 0,0 0 0,0 1 0,0-1 0,0 0 1,1 1-1,-1-1 0,-1 1 0,-3 1-44,1 1 1,0-1-1,0 1 0,-1-1 0,2 1 0,-1 0 1,0 1-1,-3 3 0,4-3 35,0 0 0,0 1 1,1-1-1,-1 0 0,1 1 0,0 0 0,1-1 0,-1 1 0,1 0 1,0 0-1,0 0 0,1 0 0,-1 7 0,1-12 1,1 1 0,-1-1 0,0 1 0,1-1 0,-1 1 0,0-1 0,1 0 0,-1 1 0,1-1 0,-1 0 0,1 1 0,-1-1 0,1 0 0,-1 0 0,1 1 0,-1-1 0,1 0 0,-1 0 0,1 0 0,0 0 0,-1 0 0,1 0 0,-1 0 0,1 0 0,-1 0 0,1 0 0,-1 0 0,1 0 0,0 0 0,-1 0 0,1 0 0,-1-1 0,1 1 0,-1 0 0,1 0 0,-1-1 0,1 1 0,22-10 10,-5-3 27,-1-1 0,0 0 1,-1-1-1,-1 0 0,20-27 1,37-37 25,-71 78-63,-1 1 0,0-1 0,1 1 0,-1-1 0,1 1 0,-1-1 0,1 1 0,-1-1 0,1 1 0,-1-1-1,1 1 1,-1-1 0,1 1 0,-1 0 0,1 0 0,0-1 0,-1 1 0,1 0 0,0 0 0,-1 0 0,1-1-1,0 1 1,-1 0 0,1 0 0,0 0 0,-1 0 0,1 0 0,0 0 0,-1 1 0,1-1 0,0 0 0,-1 0-1,1 0 1,-1 1 0,1-1 0,0 0 0,-1 0 0,1 1 0,-1-1 0,1 1 0,-1-1 0,1 0 0,-1 1-1,1-1 1,-1 1 0,1 0 0,-1-1 0,0 1 0,1-1 0,-1 1 0,0-1 0,1 1 0,-1 0 0,0-1-1,0 1 1,0 0 0,0-1 0,1 1 0,-1 0 0,0-1 0,0 1 0,0 0 0,2 52-271,-2-44 329,0 114 161,0-122-237,0-1 0,0 1 0,0-1-1,0 0 1,0 1 0,0-1 0,0 0-1,0 1 1,1-1 0,-1 0 0,0 1-1,0-1 1,0 0 0,1 1 0,-1-1-1,0 0 1,0 1 0,1-1-1,-1 0 1,0 0 0,1 1 0,-1-1-1,0 0 1,1 0 0,-1 0 0,0 1-1,1-1 1,-1 0 0,1 0 0,-1 0-1,0 0 1,1 0 0,-1 0 0,1 0-1,-1 0 1,0 0 0,1 0 0,-1 0-1,0 0 1,1 0 0,-1 0 0,1 0-1,-1-1 1,0 1 0,1 0 0,-1 0-1,0 0 1,1 0 0,-1-1 0,0 1-1,1 0 1,-1 0 0,0-1 0,1 1-1,-1 0 1,0-1 0,21-16-2512,11-36-6811,-17 20 42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1.325"/>
    </inkml:context>
    <inkml:brush xml:id="br0">
      <inkml:brushProperty name="width" value="0.025" units="cm"/>
      <inkml:brushProperty name="height" value="0.025" units="cm"/>
    </inkml:brush>
  </inkml:definitions>
  <inkml:trace contextRef="#ctx0" brushRef="#br0">36 37 15887,'-2'9'2285,"-4"13"-1218,-2 6 719,2 0 0,0 1 0,-1 36-1,7-64-1785,0-1 0,0 1 0,0-1 0,0 1 0,0-1 0,1 1 0,-1-1 0,0 1 0,0-1 0,1 1 0,-1-1 0,0 1 0,1-1 0,-1 1 0,0-1 0,1 0 0,-1 1 0,1-1 0,-1 1 0,1-1 0,-1 0 0,0 0-1,1 1 1,-1-1 0,1 0 0,0 0 0,-1 0 0,1 1 0,-1-1 0,1 0 0,-1 0 0,1 0 0,-1 0 0,1 0 0,0 0 0,-1 0 0,1 0 0,-1 0 0,1-1 0,-1 1 0,1 0 0,-1 0 0,1 0 0,0-1 0,26-12 258,-17 3-72,-1-1 1,0 0 0,-1-1-1,-1 1 1,1-2 0,8-19-1,-2-4-65,13-43 0,-27 225-1232,0-143 998,0 0 0,0-1 0,0 1 0,0 0 0,1-1 0,-1 1 0,1-1 0,0 1 0,0-1-1,0 1 1,0-1 0,0 1 0,0-1 0,3 3 0,-3-4 22,0 0 0,0 0 0,0 0 0,1-1 0,-1 1 0,0 0 0,1-1 0,-1 1 0,1-1 0,-1 0 0,0 1 0,1-1 0,-1 0 0,1 0 0,-1 0 0,1 0 0,-1 0 0,1 0 0,-1-1 0,1 1 1,-1 0-1,0-1 0,1 1 0,-1-1 0,1 1 0,-1-1 0,0 0 0,0 1 0,2-2 0,5-4-789,-1 1-1,0-2 1,0 1 0,0-1 0,-1 0 0,0 0 0,0-1-1,-1 0 1,5-9 0,-9 15 639,22-35-4911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2.394"/>
    </inkml:context>
    <inkml:brush xml:id="br0">
      <inkml:brushProperty name="width" value="0.025" units="cm"/>
      <inkml:brushProperty name="height" value="0.025" units="cm"/>
    </inkml:brush>
  </inkml:definitions>
  <inkml:trace contextRef="#ctx0" brushRef="#br0">95 1 12139,'0'0'3764,"-2"10"-1789,1-4-1809,-11 52 2309,2 1 0,-2 66 0,13-96-2364,1 0-1,8 31 0,-3-13 99,-8-71 620,2 14-756,-1 0-1,-1 0 1,0 0 0,-1 0-1,-4-19 1,0 15-181,0 1 0,0 0 1,-1 0-1,-1 1 1,-10-13-1,18 25 98,0 0-1,0-1 1,0 1-1,0 0 1,-1-1 0,1 1-1,0 0 1,0-1 0,0 1-1,-1 0 1,1 0 0,0-1-1,0 1 1,-1 0 0,1 0-1,0-1 1,-1 1 0,1 0-1,0 0 1,-1 0 0,1 0-1,0-1 1,-1 1 0,1 0-1,0 0 1,-1 0 0,1 0-1,-1 0 1,1 0-1,0 0 1,-1 0 0,1 0-1,0 0 1,-1 0 0,1 0-1,-1 0 1,1 1 0,0-1-1,-1 0 1,1 0 0,0 0-1,-1 0 1,1 1 0,0-1-1,0 0 1,-1 0 0,1 1-1,0-1 1,-1 1 0,1-1-4,0 1 0,-1 0 0,1 0 0,0 0 0,0-1 0,0 1 0,0 0 0,0 0 0,0 0 0,0 0 0,0-1-1,0 1 1,0 0 0,0 0 0,1 0 0,-1-1 0,0 1 0,1 0 0,-1 0 0,1 0 0,2 3-3,1-1-1,-1 1 0,1-1 1,-1 0-1,1 0 0,0-1 1,0 1-1,0-1 0,1 0 0,-1 0 1,1 0-1,-1-1 0,1 1 1,-1-1-1,1 0 0,0-1 1,-1 1-1,1-1 0,0 0 0,0 0 1,0 0-1,-1-1 0,9-1 1,-6 1 77,0-1 1,1 0 0,-1 0-1,0 0 1,0-1 0,0 0 0,-1 0-1,1 0 1,-1-1 0,0 0-1,0-1 1,0 1 0,0-1 0,7-9-1,-10 10-14,0 0 0,-1 0 0,0-1 0,1 1-1,-2-1 1,1 0 0,0 0 0,0-4 0,-2 8-45,0 0 0,1 0 0,-1 0 1,0 0-1,0 0 0,0 1 0,0-1 1,-1 0-1,1 0 0,0 0 0,0 0 1,0 1-1,-1-1 0,1 0 0,0 0 1,-1 0-1,1 1 0,-1-1 0,1 0 1,-1-1-1,-1 2-16,1-1 1,0 1-1,0-1 1,0 1-1,0 0 1,0-1-1,0 1 1,0 0-1,-1 0 1,1 0-1,0 0 0,0 0 1,0 0-1,0 0 1,-1 0-1,1 0 1,0 1-1,0-1 1,0 0-1,-1 1 1,-2 1-2,1 0 0,-1 0 0,1 0-1,0 0 1,-1 1 0,1-1 0,1 1 0,-1 0 0,0 0 0,1 0 0,-1 0 0,1 1 0,0-1 0,-3 8 0,2-7 22,0 1 0,1 0-1,0 1 1,0-1 0,1 0 0,0 1 0,-1-1 0,2 0 0,-1 1 0,1 8 0,0-13-4,1-1 0,0 1 1,0 0-1,0-1 0,0 1 0,0 0 1,0-1-1,0 1 0,0-1 1,0 0-1,1 1 0,-1-1 1,0 0-1,0 0 0,0 0 1,0 0-1,1 0 0,-1 0 1,0 0-1,0 0 0,0 0 1,0 0-1,2-1 0,31-4 225,31-12-73,-43 11-308,0 0-1,0 1 0,1 1 1,-1 1-1,33 0 0,-53 3 178,0 0 0,0 0-1,0 0 1,0 1 0,0-1 0,0 0-1,0 1 1,0 0 0,0-1-1,0 1 1,-1 0 0,1 0-1,0 0 1,-1 0 0,1 0-1,0 0 1,-1 1 0,1-1-1,-1 0 1,0 1 0,1-1 0,-1 1-1,0 0 1,0-1 0,0 1-1,0 0 1,0 0 0,-1-1-1,1 1 1,0 0 0,-1 0-1,1 0 1,-1 0 0,0 0-1,0 3 823,-1-10-530,1 1 1,-1 0-1,1-1 0,0 1 0,0-1 1,0 1-1,1-7 0,0-3-205,-20-80-371,19 94 52,2-2-1263,-1 0 1436,1 1 0,-1-1 0,1 1 0,0-1-1,-1 1 1,1-1 0,0 1 0,0 0 0,0 0 0,0 0 0,2-1 0,11-1-76,-1-1 0,0 2 0,1 0 0,0 1 0,0 0 0,14 2 1,-10-1-89,-18 0 193,0 0-1,0 0 1,0 1-1,0-1 0,0 0 1,0 1-1,0-1 1,-1 1-1,1-1 0,0 1 1,0-1-1,0 1 1,0-1-1,-1 1 1,1 0-1,0 0 0,0-1 1,-1 1-1,1 0 1,-1 0-1,1 0 1,-1 0-1,1 0 0,-1-1 1,1 1-1,-1 0 1,0 0-1,0 0 1,1 0-1,-1 0 0,0 0 1,0 1-1,2 41 458,-3-32-20,26-24-168,-3-7-297,36-29 38,-53 46-74,-1 1 1,1-1-1,0 0 0,0 1 0,0 0 1,0 0-1,0 1 0,0-1 0,0 1 0,1 0 1,7 0-1,-12 2 68,0-1-1,-1 1 1,1 0 0,0 0 0,-1 0-1,1 0 1,0 0 0,-1 0 0,1 0-1,-1 0 1,0 0 0,1 0 0,-1 0-1,0 0 1,1 0 0,-1 0 0,0 0-1,0 0 1,0 0 0,0 0 0,0 0-1,-1 2 1,1 37 631,0-31-423,0-5-534,0-1-3202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3.671"/>
    </inkml:context>
    <inkml:brush xml:id="br0">
      <inkml:brushProperty name="width" value="0.025" units="cm"/>
      <inkml:brushProperty name="height" value="0.025" units="cm"/>
    </inkml:brush>
  </inkml:definitions>
  <inkml:trace contextRef="#ctx0" brushRef="#br0">118 16 13581,'-5'-15'8174,"-7"16"-5796,-12 21-2291,13-2 94,0 0 0,2 0 1,0 1-1,1 0 0,1 0 0,1 1 0,1-1 0,1 1 0,1 1 0,1-1 0,1 0 0,2 34 0,-1-54-231,0-1 0,1 1-1,-1 0 1,0 0-1,1 0 1,-1-1-1,1 1 1,0 0 0,0-1-1,0 1 1,0 0-1,0-1 1,0 1-1,0-1 1,0 0 0,0 1-1,1-1 1,-1 0-1,0 0 1,1 1-1,-1-1 1,1-1-1,1 2 1,2 0-282,-1 0-1,1-1 1,0 0-1,0 1 1,-1-2-1,1 1 1,0-1-1,9 0 1,-2 0-739,1-1 1,-1-1-1,0 0 1,0-1-1,0 0 1,17-8-1,7-7-6248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4.004"/>
    </inkml:context>
    <inkml:brush xml:id="br0">
      <inkml:brushProperty name="width" value="0.025" units="cm"/>
      <inkml:brushProperty name="height" value="0.025" units="cm"/>
    </inkml:brush>
  </inkml:definitions>
  <inkml:trace contextRef="#ctx0" brushRef="#br0">6 0 13581,'0'0'11130,"0"10"-11108,-1 50 233,1 73 112,1-116-467,0-1 0,2 1 0,0 0-1,1-1 1,10 29 0,-15-50-7670,-11-27 128,-5 4-1700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4.352"/>
    </inkml:context>
    <inkml:brush xml:id="br0">
      <inkml:brushProperty name="width" value="0.025" units="cm"/>
      <inkml:brushProperty name="height" value="0.025" units="cm"/>
    </inkml:brush>
  </inkml:definitions>
  <inkml:trace contextRef="#ctx0" brushRef="#br0">0 65 9961,'0'0'12588,"63"-17"-11531,-29 17-128,-4 0-320,6 0-385,-1 0-160,-3-1 0,2-6-384,-5-3-1378,-9-1-1633,-8 2-1730,-3 0-3491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4.715"/>
    </inkml:context>
    <inkml:brush xml:id="br0">
      <inkml:brushProperty name="width" value="0.025" units="cm"/>
      <inkml:brushProperty name="height" value="0.025" units="cm"/>
    </inkml:brush>
  </inkml:definitions>
  <inkml:trace contextRef="#ctx0" brushRef="#br0">0 145 6342,'0'0'14574,"49"-11"-12845,-13-5-127,7-5-385,4 3-96,-1 0-576,-3 5-513,-3 4-160,-5 5-1442,-8 2-1505,-8 0-3363,-4 1-2947</inkml:trace>
  <inkml:trace contextRef="#ctx0" brushRef="#br0" timeOffset="1">452 1 13100,'0'0'4164,"0"55"-2114,0-31-961,0-1 64,0 1-64,0 0-352,0-2-288,4-3-161,2 0-160,-2-5-64,1-2-32,1-5-64,0-4-897,-4-3-1153,3 0-1569,-3-9-1186,-2-7-4388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5.079"/>
    </inkml:context>
    <inkml:brush xml:id="br0">
      <inkml:brushProperty name="width" value="0.025" units="cm"/>
      <inkml:brushProperty name="height" value="0.025" units="cm"/>
    </inkml:brush>
  </inkml:definitions>
  <inkml:trace contextRef="#ctx0" brushRef="#br0">1 12 10730,'0'0'14029,"30"-11"-15086,-9 25-1377,5-1-1442,-1-2-576,-5-4-2498</inkml:trace>
  <inkml:trace contextRef="#ctx0" brushRef="#br0" timeOffset="1">204 45 10762,'0'0'6652,"-7"1"-4730,-5 2-1348,0 1 1,1 0 0,-20 10 0,27-12-434,-1 0 0,1 1-1,-1-1 1,1 1 0,0 0 0,0 1 0,0-1-1,0 1 1,1 0 0,-1 0 0,1 0 0,0 0 0,-3 7-1,6-11-150,0 1-1,0 0 1,0-1-1,0 1 0,0 0 1,0-1-1,0 1 1,0 0-1,1-1 1,-1 1-1,0 0 1,0-1-1,1 1 0,-1-1 1,1 1-1,-1 0 1,0-1-1,1 1 1,-1-1-1,1 1 0,-1-1 1,1 0-1,-1 1 1,1-1-1,0 1 1,-1-1-1,1 0 0,-1 1 1,1-1-1,0 0 1,-1 0-1,1 0 1,0 0-1,-1 1 0,1-1 1,0 0-1,0 0 1,-1 0-1,1 0 1,0 0-1,-1-1 0,1 1 1,0 0-1,44 0-277,-35-1 187,17 1-208,53 2-772,-75-2 979,-1 1 0,0 0 0,0 0 0,1 0 0,-1 0 0,0 0 0,0 1 0,0 0 0,-1 0 0,1 0 0,0 1 0,-1-1 0,1 1 0,5 5 0,-8-7 156,0 1-1,-1-1 0,1 1 1,0-1-1,-1 1 1,1-1-1,-1 1 0,0-1 1,1 1-1,-1-1 1,0 1-1,0-1 0,0 1 1,0 0-1,0-1 1,0 1-1,0-1 1,-1 1-1,1-1 0,-1 1 1,1-1-1,-1 1 1,1-1-1,-1 1 0,0-1 1,0 0-1,0 1 1,0-1-1,0 0 0,0 0 1,0 0-1,0 1 1,0-1-1,-3 1 0,-43 31 2263,42-29-2178,-1-1-1,0-1 0,0 1 1,0-1-1,-1 0 0,1-1 1,0 0-1,-1 1 0,1-2 1,-13 1-1,18-1-295,1-1-1,-1 1 1,0 0-1,0-1 1,0 1-1,1-1 1,-1 1-1,0 0 1,0-1-1,1 0 1,-1 1-1,0-1 1,1 1-1,-1-1 1,1 0-1,-1 0 1,1 1-1,-1-1 1,1 0-1,-1 0 1,1 0-1,0 1 1,-1-1-1,1 0 1,0 0-1,0 0 1,0 0 0,0 0-1,0 0 1,0 1-1,0-3 1,2-29-7861,8 10-1696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7.693"/>
    </inkml:context>
    <inkml:brush xml:id="br0">
      <inkml:brushProperty name="width" value="0.05" units="cm"/>
      <inkml:brushProperty name="height" value="0.05" units="cm"/>
    </inkml:brush>
  </inkml:definitions>
  <inkml:trace contextRef="#ctx0" brushRef="#br0">63 0 15387,'0'3'256,"1"0"-1,-1 0 1,1 0-1,-1-1 1,0 1-1,0 0 1,0 0-1,0 0 1,-1 0-1,1 0 1,-1 0-1,0-1 1,0 1-1,-2 4 1,-1 9 875,-5 21 308,-27 136 2197,32-148-3502,1 1 1,2-1-1,0 1 0,7 46 1,2-49-917,-4-19 313,-3-15 322,-4-10-146,-3-4-85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5.551"/>
    </inkml:context>
    <inkml:brush xml:id="br0">
      <inkml:brushProperty name="width" value="0.025" units="cm"/>
      <inkml:brushProperty name="height" value="0.025" units="cm"/>
    </inkml:brush>
  </inkml:definitions>
  <inkml:trace contextRef="#ctx0" brushRef="#br0">98 299 10570,'0'0'6075,"-11"8"-5306,1-1-402,0 0 1,1 1-1,-17 16 0,23-20-116,-1 1 1,1-1-1,0 0 0,1 1 0,-1 0 0,1 0 0,-1 0 1,1 0-1,1 0 0,-1 0 0,1 0 0,0 0 0,0 1 1,0 8-1,1-13-229,0 0 0,0 0 1,0 0-1,0 0 0,0 0 1,1 1-1,-1-1 0,0 0 1,1 0-1,-1 0 0,0 0 1,1 0-1,-1 0 1,1-1-1,-1 1 0,1 0 1,0 0-1,-1 0 0,1 0 1,0-1-1,0 1 0,0 0 1,0 0-1,-1-1 0,1 1 1,0-1-1,2 1 0,0 0 102,0 0 0,0 0 0,0-1 0,0 0-1,0 1 1,1-1 0,-1 0 0,0-1 0,6 0 0,0-1 262,1-1 0,0 1 0,-1-2 0,0 1 0,14-8 0,-7-1-273,0 0 0,-1-1 1,0 0-1,-1-1 0,-1 0 1,0-2-1,-1 1 0,-1-2 1,12-21-1,-15 24-275,-2 1-1,1-1 1,-2 1 0,0-2-1,-1 1 1,0 0 0,-1-1-1,0 0 1,-2 0 0,0 0-1,0 0 1,-3-27 0,2 40 118,-1-1 1,1 0-1,-1 0 1,0 1-1,0-1 1,0 0-1,0 1 1,0-1-1,0 1 1,-1 0-1,1-1 1,-1 1-1,1 0 1,-1 0-1,0 0 1,0 0-1,0 0 1,0 0-1,-1 0 1,1 1-1,0-1 1,-1 1 0,1 0-1,-1 0 1,1 0-1,-1 0 1,0 0-1,1 0 1,-1 1-1,0-1 1,1 1-1,-1 0 1,0-1-1,0 1 1,0 1-1,1-1 1,-1 0-1,-4 2 1,-2-1 58,1 2-1,-1-1 1,0 1 0,0 0 0,1 1 0,0 0 0,-1 0 0,2 1 0,-1 0 0,-9 8 0,12-9 10,1-1 0,0 1 0,1 0 0,-1 0 0,0 0 0,1 0 0,0 0 0,0 1 0,1 0 0,-1 0 0,1-1 0,0 1 0,0 1 0,1-1 0,-2 7 0,3-11-37,1 0 1,-1 1-1,1-1 1,-1 0-1,1 0 0,0 1 1,-1-1-1,1 0 0,0 0 1,0 0-1,0 0 1,0 0-1,0 0 0,0 0 1,0-1-1,0 1 1,0 0-1,0 0 0,0-1 1,1 1-1,-1-1 0,0 1 1,0-1-1,1 0 1,-1 1-1,0-1 0,3 0 1,44 8 5,-37-7-26,2 0-145,-1 1 0,0 0 1,0 1-1,-1 0 0,20 9 0,-28-11 138,0 1 0,0 0 0,0-1 0,0 1 0,0 1 1,0-1-1,-1 0 0,1 1 0,-1-1 0,1 1 0,-1 0 0,0 0 0,0 0 0,0 0 0,-1 0 0,1 0 0,-1 0 1,0 1-1,0-1 0,0 1 0,0-1 0,0 1 0,-1-1 0,1 4 0,-7 99-383,21-113-8722,-5-4 485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5.963"/>
    </inkml:context>
    <inkml:brush xml:id="br0">
      <inkml:brushProperty name="width" value="0.025" units="cm"/>
      <inkml:brushProperty name="height" value="0.025" units="cm"/>
    </inkml:brush>
  </inkml:definitions>
  <inkml:trace contextRef="#ctx0" brushRef="#br0">34 129 13741,'0'0'12027,"9"0"-11263,-1 0-626,0 0 0,0-1 0,0 0 0,0-1 0,0 1 0,0-2 0,0 1 0,0-1 0,11-6 0,-15 7-127,0 0 0,0 0 1,-1 0-1,1 0 0,-1-1 0,1 1 0,-1-1 1,0 0-1,0 0 0,0 0 0,-1 0 1,1-1-1,-1 1 0,0-1 0,1 1 1,-2-1-1,1 0 0,0 0 0,-1 0 0,0 0 1,0 0-1,0 0 0,1-6 0,-2 9-34,0 0-1,0 0 0,-1 0 0,1 0 0,0 1 1,0-1-1,0 0 0,-1 0 0,1 0 1,0 0-1,-1 0 0,1 0 0,0 1 1,-1-1-1,0 0 0,1 0 0,-1 1 0,1-1 1,-1 0-1,0 1 0,1-1 0,-1 1 1,0-1-1,0 1 0,1-1 0,-1 1 1,0-1-1,-1 0 0,-1 1-35,0-1 1,-1 0-1,1 1 1,0 0-1,0 0 1,0 0-1,0 0 1,-6 1-1,1 0 6,1 1-1,-1 0 1,1 0-1,0 0 1,0 1-1,-13 7 0,11-3 67,-1 1 0,1 1-1,0-1 1,-14 20-1,21-25 7,-1 0 0,1 1 0,0-1 0,0 0 0,0 1 0,1-1 0,-1 1 0,1 0 0,0-1 0,0 1 0,0 0 0,0 0 0,1 0 0,-1 0 1,1 0-1,0 0 0,0-1 0,1 1 0,0 6 0,1-8-13,-1 0 0,1 0 0,-1 0 0,1 0-1,-1 0 1,1 0 0,0-1 0,0 1 0,0-1 0,0 0 0,0 1 0,0-1 0,1 0 0,-1 0 0,0 0 0,0-1 0,1 1 0,-1 0 0,1-1 0,-1 0 0,1 1 0,4-1 0,65 0-604,-59-1 39,4 0-1462,-1-1 1,1-1-1,24-6 1,3-7-6463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6.655"/>
    </inkml:context>
    <inkml:brush xml:id="br0">
      <inkml:brushProperty name="width" value="0.025" units="cm"/>
      <inkml:brushProperty name="height" value="0.025" units="cm"/>
    </inkml:brush>
  </inkml:definitions>
  <inkml:trace contextRef="#ctx0" brushRef="#br0">354 72 12107,'0'0'8942,"-1"12"-7351,-2 20-582,-1-1 0,-2 1 0,-1-1 0,-15 41 0,18-62-944,1 0 0,-2 0 0,1-1 0,-1 1 0,-1-1 0,0 0 0,0 0 0,-1 0 0,0-1 0,0 0-1,-1-1 1,0 0 0,0 0 0,0 0 0,-1-1 0,0 0 0,-19 8 0,27-13-106,-1-1 0,0 1 0,0 0 0,0 0 0,0-1 0,0 1 0,0-1 0,0 1 0,0-1 0,0 0 0,0 0 0,0 0 1,0 0-1,0 0 0,1-1 0,-1 1 0,0 0 0,0-1 0,0 0 0,0 1 0,0-1 0,0 0 0,0 0 0,1 0 0,-1 0 0,0 0 0,1 0 0,-1-1 0,1 1 0,-1 0 0,1-1 0,0 1 0,0-1 0,-1 0 0,1 1 0,0-1 1,1 0-1,-1 0 0,0 0 0,0 0 0,1 1 0,-1-1 0,1 0 0,-1 0 0,1 0 0,0-3 0,-1-3-78,1-1-1,0 1 1,0-1 0,1 1 0,0-1-1,0 1 1,1-1 0,0 1 0,7-15-1,38-64-72,6-13 53,-52 97 124,0 1 0,1-1 0,-2 0 0,1 0 0,0 0 0,0 0 0,-1 0 0,0 1 0,1-1 0,-1 0 0,0 0 0,-1 0 0,1 0-1,0 0 1,-1 0 0,0 0 0,1 0 0,-1 0 0,0 1 0,-1-1 0,1 0 0,0 1 0,-1-1 0,1 1 0,-1-1 0,0 1 0,0 0 0,0 0 0,0 0 0,0 0-1,-1 0 1,1 0 0,0 0 0,-1 1 0,0-1 0,1 1 0,-1 0 0,0 0 0,1 0 0,-6-1 0,-2-1 26,0 0 1,0 1-1,-1 0 1,1 1-1,-1 0 1,1 0-1,-1 1 1,1 1-1,-1 0 1,-15 3-1,24-3-7,-1-1 0,1 1-1,0 0 1,0 0 0,0 0-1,0 0 1,0 0 0,0 1-1,0-1 1,0 0 0,0 1-1,1 0 1,-1-1 0,1 1 0,-1 0-1,1 0 1,0 0 0,-1 0-1,1 0 1,0 0 0,0 0-1,0 0 1,1 0 0,-1 0-1,1 1 1,-1-1 0,1 0-1,0 1 1,-1-1 0,1 0 0,0 1-1,1-1 1,-1 0 0,0 0-1,1 1 1,-1-1 0,1 0-1,0 0 1,-1 1 0,1-1-1,0 0 1,1 0 0,-1 0-1,0 0 1,0 0 0,1-1 0,-1 1-1,1 0 1,0-1 0,0 1-1,-1-1 1,1 1 0,0-1-1,3 2 1,18 7 90,0 0-1,1-2 1,29 7-1,-30-9-70,0 1-1,0 2 1,31 14 0,-51-21-9,0 0 0,0 0 0,-1 0 0,1 1 0,-1-1 1,0 1-1,0-1 0,0 1 0,0 0 0,0 0 0,0 0 1,-1 0-1,0 0 0,1 0 0,-1 0 0,0 1 0,-1-1 0,1 0 1,0 5-1,1 8 340,-1 1 0,-2 28 0,0-17-349,10-33-16239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7.274"/>
    </inkml:context>
    <inkml:brush xml:id="br0">
      <inkml:brushProperty name="width" value="0.025" units="cm"/>
      <inkml:brushProperty name="height" value="0.025" units="cm"/>
    </inkml:brush>
  </inkml:definitions>
  <inkml:trace contextRef="#ctx0" brushRef="#br0">23 55 15118,'0'0'10714,"-4"12"-10644,-1 4 68,1 0 0,1 1 0,0 0 0,1 0 0,1 0 1,1 0-1,2 22 0,-2-38-91,0 0 0,0 0 1,0 1-1,0-1 0,0 0 1,1 0-1,-1 0 0,0 0 1,1 0-1,-1 0 0,1 0 1,-1 1-1,1-1 0,0-1 0,-1 1 1,1 0-1,0 0 0,0 0 1,0 0-1,-1 0 0,1-1 1,0 1-1,0 0 0,0-1 1,0 1-1,0-1 0,0 1 0,1-1 1,-1 1-1,0-1 0,0 0 1,0 1-1,0-1 0,0 0 1,1 0-1,-1 0 0,0 0 0,0 0 1,0 0-1,0 0 0,1-1 1,-1 1-1,0 0 0,0-1 1,0 1-1,0-1 0,0 1 1,0-1-1,0 1 0,0-1 0,0 0 1,0 1-1,1-2 0,7-4 288,-1 0 0,0-1-1,0 0 1,10-11 0,88-114-51,-65 72-2655,-38 54 911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7.651"/>
    </inkml:context>
    <inkml:brush xml:id="br0">
      <inkml:brushProperty name="width" value="0.025" units="cm"/>
      <inkml:brushProperty name="height" value="0.025" units="cm"/>
    </inkml:brush>
  </inkml:definitions>
  <inkml:trace contextRef="#ctx0" brushRef="#br0">0 0 10826,'0'0'7623,"49"24"-6085,-30-18-1154,-2 1-288,6-2-32,-3-2-608,7-2-2595,-8-1-1025,-1 0-2851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8.029"/>
    </inkml:context>
    <inkml:brush xml:id="br0">
      <inkml:brushProperty name="width" value="0.025" units="cm"/>
      <inkml:brushProperty name="height" value="0.025" units="cm"/>
    </inkml:brush>
  </inkml:definitions>
  <inkml:trace contextRef="#ctx0" brushRef="#br0">96 72 6502,'0'0'2333,"-8"1"-619,4-1-1514,0 1 1,0 0-1,0 0 0,0 0 1,0 0-1,0 1 1,0-1-1,0 1 1,1 0-1,-1 0 0,1 0 1,-1 1-1,1-1 1,0 1-1,0 0 1,0 0-1,0 0 0,1 0 1,-1 1-1,1-1 1,-1 1-1,1-1 1,1 1-1,-1 0 0,0 0 1,1 0-1,0 0 1,0 0-1,0 0 1,0 0-1,1 0 0,-1 7 1,2-9-128,-1-1 0,1 0 0,-1 0 0,1 0 0,-1-1 0,1 1 0,0 0 0,-1 0 0,1 0 0,0 0 0,0 0 0,-1-1 0,1 1 0,0 0 0,0-1 0,0 1 0,0-1 0,0 1 0,0-1 0,0 1 0,0-1 0,0 0 0,0 0 0,1 1 0,-1-1 0,0 0 0,0 0 0,0 0 0,0 0 0,0 0 0,0 0 0,0-1 0,1 1 0,0 0 0,42-7 1541,-33 2-1506,1 0 0,-1 0 0,-1-1 0,1 0 0,-1-1-1,0 0 1,9-9 0,-16 14-85,0 0-1,0-1 0,0 1 1,-1-1-1,1 0 1,-1 0-1,1 0 0,-1 0 1,0 0-1,0-1 1,0 1-1,-1 0 0,1-1 1,-1 0-1,0 1 1,0-1-1,0 0 1,0 1-1,-1-1 0,1 0 1,-1 0-1,0 0 1,0 1-1,-1-1 0,1 0 1,-2-4-1,1 6-130,-1 0 0,0 0 0,0-1 0,0 1 0,0 0 0,-1 1 0,1-1 0,-1 0 0,1 1 0,-1-1 0,1 1 0,-1 0 0,0 0 0,1 0 0,-1 0 0,0 0 0,0 1 0,0-1 0,0 1 0,0 0 0,-5 0 0,5-1-334,0 1 1,0 0-1,0 0 0,0 0 0,0 0 0,0 1 1,0-1-1,0 1 0,0 0 0,0 0 0,0 0 1,0 0-1,0 0 0,0 1 0,0-1 0,1 1 1,-1 0-1,1 0 0,-1 0 0,-2 3 1,1 5-4524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8.358"/>
    </inkml:context>
    <inkml:brush xml:id="br0">
      <inkml:brushProperty name="width" value="0.025" units="cm"/>
      <inkml:brushProperty name="height" value="0.025" units="cm"/>
    </inkml:brush>
  </inkml:definitions>
  <inkml:trace contextRef="#ctx0" brushRef="#br0">54 0 12107,'0'0'7944,"-6"11"-6962,-3 11-271,1 0 0,1 1-1,0 0 1,2 1 0,1-1-1,1 1 1,-1 38 0,4-50-485,0-8-169,-1 1 1,1-1 0,1 1-1,-1-1 1,1 1-1,-1-1 1,3 5 0,-3-8-25,1 0 1,-1 0-1,1 0 1,-1 0-1,1-1 0,0 1 1,-1 0-1,1 0 1,0-1-1,0 1 1,0-1-1,-1 1 1,1 0-1,0-1 1,0 0-1,0 1 1,0-1-1,0 0 1,0 1-1,0-1 1,0 0-1,0 0 1,0 0-1,0 0 1,0 0-1,0 0 1,0 0-1,0 0 0,0 0 1,0 0-1,0-1 1,0 1-1,0 0 1,0-1-1,0 1 1,0-1-1,1 0 1,4-2 157,0-1 1,-1 1-1,0-1 1,1 0-1,-1 0 1,-1-1-1,1 1 1,-1-1-1,7-9 1,33-52 317,-41 62-467,5-9-480,39-70 933,-37 54-3344,-6 3-3717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8.738"/>
    </inkml:context>
    <inkml:brush xml:id="br0">
      <inkml:brushProperty name="width" value="0.025" units="cm"/>
      <inkml:brushProperty name="height" value="0.025" units="cm"/>
    </inkml:brush>
  </inkml:definitions>
  <inkml:trace contextRef="#ctx0" brushRef="#br0">1 145 10794,'0'0'4159,"1"9"-1629,5 29-528,-5-37-1898,0 1 0,-1-1-1,1 1 1,0-1 0,0 0-1,0 1 1,-1-1 0,1 0-1,1 0 1,-1 0 0,0 0 0,0 1-1,0-2 1,1 1 0,-1 0-1,0 0 1,1 0 0,-1-1-1,1 1 1,-1 0 0,1-1 0,-1 0-1,1 1 1,-1-1 0,1 0-1,-1 0 1,3 0 0,39-1 126,-42 1-204,4-1-118,0 0 0,0-1 0,0 1 0,-1-1 0,1 0-1,0 0 1,-1 0 0,0-1 0,1 0 0,-1 0-1,0 0 1,-1 0 0,1 0 0,0-1 0,-1 0 0,0 0-1,0 0 1,0 0 0,0 0 0,-1 0 0,3-7 0,0 1 32,-1-1 1,0 0-1,-1-1 1,0 1 0,-1 0-1,0-1 1,-1 0-1,0-12 1,-1 24 70,0 0-1,0 0 1,0 0 0,0-1 0,0 1-1,0 0 1,0 0 0,0 0 0,0 0-1,0-1 1,0 1 0,0 0 0,0 0-1,0 0 1,0-1 0,0 1-1,0 0 1,0 0 0,0 0 0,0-1-1,0 1 1,0 0 0,0 0 0,0 0-1,0 0 1,0-1 0,0 1 0,0 0-1,-1 0 1,1 0 0,0 0 0,0 0-1,0 0 1,0-1 0,0 1-1,-1 0 1,1 0 0,0 0 0,0 0-1,0 0 1,0 0 0,-1 0 0,1 0-1,0 0 1,0 0 0,0 0 0,0 0-1,-1 0 1,1 0 0,0 0-1,0 0 1,0 0 0,-1 0 0,-9 10 392,-6 16 258,13-21-453,1 1 0,0-1 0,1 1 0,-1-1 0,1 1 0,0 0-1,0 0 1,1-1 0,0 9 0,0-13-183,0 1-1,1 0 1,-1-1-1,1 1 1,-1 0-1,1-1 1,0 1-1,-1-1 1,1 1-1,0-1 1,0 1-1,0-1 1,0 0-1,0 1 1,1-1-1,-1 0 0,0 0 1,1 0-1,-1 0 1,0 0-1,1 0 1,-1 0-1,1 0 1,-1-1-1,1 1 1,0 0-1,-1-1 1,1 0-1,0 1 1,-1-1-1,1 0 1,0 0-1,0 0 1,1 0-1,8-1 17,0 0-1,0-1 0,-1 0 1,1-1-1,-1 0 0,0-1 1,0 0-1,0 0 1,0-1-1,-1 0 0,0-1 1,0 0-1,0-1 0,-1 0 1,0 0-1,0-1 0,0 1 1,-1-2-1,-1 1 0,1-1 1,-1 0-1,-1 0 1,0-1-1,5-13 0,-10 23-290,-11 18 250,0 0 0,-9 21-1,18-33 52,0 1-1,0 0 1,1-1 0,-1 1-1,2 0 1,-1 0-1,1-1 1,0 1-1,1 11 1,0-16-113,-1-1 0,1 1 0,-1-1 0,1 1 0,-1-1 0,1 0 1,0 1-1,-1-1 0,1 1 0,0-1 0,0 0 0,0 0 0,0 0 0,0 1 1,1-1-1,-1 0 0,0 0 0,2 1 0,-1-2-168,1 1-1,-1 0 1,0-1 0,1 1 0,-1-1-1,0 0 1,1 0 0,-1 0-1,0 0 1,1 0 0,-1 0-1,0-1 1,0 1 0,1-1-1,-1 0 1,3 0 0,0-2-745,0 0-1,-1 1 1,1-1 0,-1-1 0,1 1 0,-1-1 0,0 0 0,4-5-1,14-17-4517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39.114"/>
    </inkml:context>
    <inkml:brush xml:id="br0">
      <inkml:brushProperty name="width" value="0.025" units="cm"/>
      <inkml:brushProperty name="height" value="0.025" units="cm"/>
    </inkml:brush>
  </inkml:definitions>
  <inkml:trace contextRef="#ctx0" brushRef="#br0">59 1 10442,'0'0'7511,"-8"7"-6240,4-3-1124,-28 29 817,30-31-943,1-1 0,-1 1 1,1 0-1,0 0 0,0 1 1,-1-1-1,2 0 0,-1 0 0,0 0 1,0 1-1,1-1 0,-1 0 1,1 1-1,-1-1 0,1 0 1,0 1-1,0-1 0,0 1 1,1-1-1,0 4 0,1-4-102,1 0-1,-1 0 1,1 0-1,0-1 1,0 1-1,0-1 1,0 1-1,0-1 1,0 0-1,0 0 1,0-1-1,1 1 1,-1-1-1,0 1 0,0-1 1,5 0-1,0 1-235,24 1-1291,-25-2 1502,0 0 0,0 0 0,0 1 0,0 0 1,0 0-1,0 1 0,0-1 0,-1 1 0,1 1 0,-1-1 0,1 1 0,-1 1 0,6 3 0,-11-6 285,0 0-1,0 0 0,0 0 0,0 0 0,0 0 0,-1 0 0,1 0 0,0 0 0,-1 0 0,1 0 0,-1 0 0,1 1 0,-1-1 1,1 0-1,-1 0 0,0 1 0,0-1 0,0 0 0,0 1 0,0-1 0,0 0 0,0 0 0,0 1 0,0-1 0,-1 3 0,0-2 81,-1 1-1,1-1 1,-1 0-1,1 1 0,-1-1 1,0 0-1,0 0 0,0 0 1,0 0-1,0 0 0,-4 2 1,-1 0 20,0 1 1,0-1-1,-1-1 1,0 1-1,0-1 1,0-1 0,-10 3-1,-15-3-1396,11-3-4524,8-4-3723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0.013"/>
    </inkml:context>
    <inkml:brush xml:id="br0">
      <inkml:brushProperty name="width" value="0.025" units="cm"/>
      <inkml:brushProperty name="height" value="0.025" units="cm"/>
    </inkml:brush>
  </inkml:definitions>
  <inkml:trace contextRef="#ctx0" brushRef="#br0">31 86 13357,'0'0'12769,"-2"8"-12700,-7 27 55,4-20 32,0 1 0,2-1 0,-4 29 0,10-44-110,-1 0 1,0 0-1,1 0 0,-1-1 1,0 1-1,0-1 1,0 0-1,1 0 0,-1 0 1,0 0-1,0 0 1,2-2-1,17-12 84,-1-2-1,31-31 1,-4 2-140,-47 46-9,0 0 0,0 0 0,0 0 0,0 0 1,1-1-1,-1 1 0,0 0 0,0 0 0,0 0 0,0 0 0,0 0 0,1-1 0,-1 1 0,0 0 0,0 0 1,0 0-1,0 0 0,1 0 0,-1 0 0,0 0 0,0 0 0,0 0 0,0 0 0,1 0 0,-1 0 0,0 0 1,0 0-1,0 0 0,1 0 0,-1 0 0,0 0 0,0 0 0,0 0 0,1 0 0,-1 0 0,0 0 0,0 0 1,0 0-1,0 0 0,1 0 0,-1 0 0,0 1 0,0-1 0,0 0 0,0 0 0,0 0 0,1 0 1,-1 0-1,0 1 0,0-1 0,0 0 0,0 0 0,0 1 0,1 16-307,-7 31 575,4-37-235,1-9 17,1-1 0,0 0 0,-1 0-1,1 0 1,0 0 0,0 0-1,0 0 1,0 1 0,0-1-1,0 0 1,0 0 0,0 0 0,1 0-1,-1 0 1,0 0 0,1 0-1,-1 0 1,1 1 0,-1-1 0,1 0-1,-1-1 1,1 1 0,0 0-1,-1 0 1,3 2 0,-2-3 20,0 0-1,1 0 1,-1 0 0,0 0 0,1 0-1,-1 0 1,0 0 0,1 0 0,-1-1-1,0 1 1,0 0 0,1-1-1,-1 1 1,0-1 0,0 1 0,0-1-1,1 0 1,0 0 0,8-7 193,0 1 0,0-1 0,13-14 0,-13 9-116,-1 0 0,0-1 0,10-20 0,0-6-1564,-25 52 1434,1-1 0,0 1 0,1 0 0,0 0 0,1 1 0,0-1 0,-2 26 0,5-37 13,1 0-1,-1-1 1,0 1-1,1 0 0,0 0 1,-1 0-1,1-1 1,-1 1-1,1 0 0,0 0 1,-1-1-1,1 1 1,0-1-1,0 1 0,0-1 1,-1 1-1,1-1 1,0 1-1,0-1 0,0 0 1,0 0-1,0 1 0,0-1 1,0 0-1,0 0 1,0 0-1,0 0 0,0 0 1,-1 0-1,1 0 1,0 0-1,0 0 0,0-1 1,0 1-1,0 0 1,0-1-1,0 1 0,1-1 1,40-14 352,-26 4-258,0 0-1,26-27 1,-38 35-201,0-1-1,0 0 1,-1-1-1,1 1 1,-1-1 0,0 0-1,-1 1 1,1-1 0,-1-1-1,0 1 1,0 0 0,0 0-1,-1-1 1,2-10-1,-27 40-1072,23-23 1144,-26 46 74,26-45-105,-1 1 0,1 0-1,0-1 1,1 1 0,-1 0-1,0 0 1,1 0-1,-1 0 1,1-1 0,0 1-1,0 0 1,0 0 0,0 0-1,1 0 1,-1 0-1,2 3 1,-1-5-130,0 0-1,0 0 1,0 0-1,0 0 1,0 0-1,0 0 1,0 0-1,1-1 1,-1 1-1,0 0 1,0-1-1,1 1 1,-1-1-1,1 0 1,-1 1 0,0-1-1,1 0 1,-1 0-1,1 0 1,-1 0-1,2 0 1,31-1-6437,-15-3-306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8.052"/>
    </inkml:context>
    <inkml:brush xml:id="br0">
      <inkml:brushProperty name="width" value="0.05" units="cm"/>
      <inkml:brushProperty name="height" value="0.05" units="cm"/>
    </inkml:brush>
  </inkml:definitions>
  <inkml:trace contextRef="#ctx0" brushRef="#br0">4 143 14587,'-1'-3'244,"0"-1"1,0 0-1,1 0 1,-1 0-1,1 0 0,0 0 1,0 1-1,1-1 0,-1 0 1,1 0-1,-1 0 1,1 0-1,1 1 0,-1-1 1,0 0-1,1 1 0,0-1 1,0 1-1,0-1 1,0 1-1,0 0 0,1 0 1,-1 0-1,1 0 0,0 1 1,0-1-1,0 1 1,0 0-1,1-1 0,-1 1 1,0 1-1,6-3 1,7-3-3,0 1 0,0 1 0,1 1 0,-1 0 0,1 1 0,0 1 0,0 0 0,0 2 0,0 0 1,17 2-1,-12 0-164,0 1 1,-1 2 0,1 0-1,-1 1 1,-1 1 0,1 1 0,26 14-1,-40-19-75,-1 1-1,0 0 1,0 0 0,-1 1-1,1-1 1,-1 1 0,0 0-1,0 1 1,-1-1-1,7 11 1,-10-13 3,1-1-1,-1 0 1,-1 1-1,1-1 1,0 1-1,-1-1 1,1 1 0,-1-1-1,0 1 1,0-1-1,0 1 1,0-1 0,0 1-1,0-1 1,-1 1-1,0-1 1,1 1-1,-1-1 1,0 1 0,0-1-1,0 0 1,0 1-1,0-1 1,-1 0-1,1 0 1,-1 0 0,0 0-1,1 0 1,-1 0-1,0-1 1,0 1 0,0-1-1,0 1 1,-3 1-1,-8 6 37,-1-1-1,-1 0 0,0-1 1,0 0-1,0-1 0,-1-1 1,-22 4-1,8-3-393,-1-1-1,0-1 1,-32-2-1,41-4 95,11-9-144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0.391"/>
    </inkml:context>
    <inkml:brush xml:id="br0">
      <inkml:brushProperty name="width" value="0.025" units="cm"/>
      <inkml:brushProperty name="height" value="0.025" units="cm"/>
    </inkml:brush>
  </inkml:definitions>
  <inkml:trace contextRef="#ctx0" brushRef="#br0">127 26 12684,'0'0'10399,"-9"-4"-9369,-1-1-888,0 1-1,0 1 0,-1 0 0,-10-2 0,18 5-113,0-1-1,0 1 0,0 0 1,0 0-1,0 0 0,1 0 0,-1 0 1,0 1-1,0 0 0,0-1 1,-3 2-1,5-1-33,0 0 1,-1 0 0,1-1-1,0 1 1,0 0-1,0 0 1,0 0-1,0 0 1,0 0-1,1 0 1,-1 1-1,0-1 1,0 0-1,1 0 1,-1 0 0,1 1-1,-1-1 1,1 0-1,0 1 1,-1-1-1,1 0 1,0 1-1,0-1 1,0 1-1,0 1 1,1-2-35,-1 0 0,1 1 0,-1-1 0,1 0 0,0 0 0,0 0 0,0 0 0,-1 0 0,1 0 0,0-1 0,0 1 0,0 0 0,0 0 0,1-1 0,-1 1 0,0 0 0,0-1 0,0 1 0,0-1 0,1 0 0,-1 1 0,0-1 0,0 0 0,1 0 0,-1 0 0,0 0 0,3 0 0,44 3-458,-40-3 290,56 0-784,50 4-413,-114-5 1400,1 1-1,-1 0 1,1 0-1,-1 0 1,1 0-1,-1 0 1,1 0-1,-1 0 1,1 0-1,-1 0 1,1 1-1,-1-1 1,1 0-1,-1 0 1,1 0-1,-1 0 1,1 1-1,-1-1 1,1 0-1,-1 0 1,1 1-1,-1-1 0,0 0 1,1 1-1,-1-1 1,0 1-1,1-1 1,-1 0-1,0 1 1,0-1-1,1 1 1,-13 10 920,-29 8 1100,40-19-1987,-30 10 955,0-1 1,-33 4 0,35-8-2697,33-6 558,0-1-1,0 0 1,0 0-1,-1 0 1,1 0-1,0-1 1,5-5-1,-2 3-1131,14-12-5539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0.723"/>
    </inkml:context>
    <inkml:brush xml:id="br0">
      <inkml:brushProperty name="width" value="0.025" units="cm"/>
      <inkml:brushProperty name="height" value="0.025" units="cm"/>
    </inkml:brush>
  </inkml:definitions>
  <inkml:trace contextRef="#ctx0" brushRef="#br0">152 0 14221,'0'0'4954,"-9"2"-3656,-62 18 1108,65-18-2245,0 0 0,1 1 0,-1 0 1,1 0-1,-1 0 0,1 1 0,0-1 0,0 1 0,1 1 1,-1-1-1,-5 8 0,9-11-166,1 0 1,0-1-1,-1 1 0,1 0 1,0-1-1,-1 1 0,1 0 1,0-1-1,0 1 1,0 0-1,0 0 0,0-1 1,0 1-1,0 0 0,0 0 1,0-1-1,0 1 1,0 0-1,0 0 0,0-1 1,1 1-1,-1 0 0,0 0 1,1-1-1,-1 1 1,0 0-1,1-1 0,-1 1 1,1-1-1,-1 1 1,1-1-1,-1 1 0,1 0 1,-1-1-1,1 0 0,0 1 1,-1-1-1,1 1 1,0-1-1,-1 0 0,1 1 1,0-1-1,-1 0 0,1 0 1,0 0-1,0 0 1,-1 1-1,1-1 0,0 0 1,0 0-1,0-1 0,55 7-385,-37-5 295,6 2 4,-19-3 65,1 0 1,-1 1-1,1 0 1,-1 0-1,0 1 1,0-1-1,0 1 1,11 5-1,-17-6 32,1-1-1,-1 1 0,0-1 0,1 1 0,-1-1 0,1 1 0,-1-1 0,0 1 0,1 0 0,-1-1 0,0 1 0,0-1 0,0 1 0,1 0 0,-1-1 0,0 1 0,0 0 1,0-1-1,0 1 0,0 0 0,0-1 0,0 1 0,0 0 0,-1-1 0,1 1 0,0 0 0,0-1 0,0 1 0,-1-1 0,1 1 0,0 0 0,-1-1 0,1 1 0,0-1 0,-1 1 1,1-1-1,-1 1 0,1-1 0,-1 1 0,1-1 0,-1 0 0,1 1 0,-1-1 0,0 0 0,1 1 0,-1-1 0,1 0 0,-2 1 0,-29 18 763,30-19-759,-13 8 75,7-4-204,1 0 1,-1-1-1,0 0 0,0 0 1,0 0-1,-1-1 1,1 0-1,-14 2 1,15-9-5674,6 4 5580,-1-9-5184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1.069"/>
    </inkml:context>
    <inkml:brush xml:id="br0">
      <inkml:brushProperty name="width" value="0.025" units="cm"/>
      <inkml:brushProperty name="height" value="0.025" units="cm"/>
    </inkml:brush>
  </inkml:definitions>
  <inkml:trace contextRef="#ctx0" brushRef="#br0">76 98 12236,'0'0'6069,"9"-1"-3213,-3 1-2435,0-1 0,0 0 0,0 0 0,0 0-1,0-1 1,0 0 0,-1 0 0,9-4 0,-12 4-340,1 0 1,-1 1 0,0-1 0,1 0-1,-1 0 1,0 0 0,0-1 0,0 1-1,-1 0 1,1-1 0,0 1 0,-1-1-1,0 1 1,1-1 0,-1 0 0,0 0-1,-1 0 1,1 1 0,0-1 0,-1 0 0,0 0-1,1 0 1,-1-4 0,-1 6-114,1 0-1,-1 0 1,0 0 0,1 0-1,-1 0 1,0 0 0,0 0 0,1 0-1,-1 0 1,0 0 0,0 1 0,0-1-1,0 0 1,0 0 0,0 1 0,0-1-1,0 1 1,-1-1 0,1 1 0,0 0-1,0-1 1,0 1 0,0 0 0,-1 0-1,1 0 1,0 0 0,0 0-1,-1 0 1,1 0 0,-2 0 0,-42 2-500,40-1 520,1 0 1,-1 0-1,0 0 1,0 0-1,1 1 0,-1 0 1,0 0-1,1 0 1,0 1-1,-1-1 1,1 1-1,0 0 1,1 0-1,-1 1 1,0-1-1,1 1 1,0-1-1,0 1 0,0 0 1,0 0-1,1 1 1,-1-1-1,1 1 1,0-1-1,1 1 1,-1-1-1,1 1 1,0 0-1,0 0 1,0 5-1,1-8 15,0 0 1,1 0-1,0 0 0,-1 0 1,1 0-1,0 0 0,0 0 1,0-1-1,0 1 1,1 0-1,-1-1 0,0 1 1,1-1-1,-1 1 0,1-1 1,-1 0-1,1 1 0,0-1 1,0 0-1,-1 0 0,1 0 1,0 0-1,0-1 0,0 1 1,0 0-1,0-1 0,4 1 1,60 9 290,-64-9-282,98 1-2246,-96-2 1676,-2 0 44,5-1-2521,-6-3-2608,-1-4-5584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1.401"/>
    </inkml:context>
    <inkml:brush xml:id="br0">
      <inkml:brushProperty name="width" value="0.025" units="cm"/>
      <inkml:brushProperty name="height" value="0.025" units="cm"/>
    </inkml:brush>
  </inkml:definitions>
  <inkml:trace contextRef="#ctx0" brushRef="#br0">0 29 16239,'0'0'8104,"66"-26"-7239,-41 23-705,3 3-128,-2 0-128,1 0-1057,-1 3-2755,-1-2-5285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4.476"/>
    </inkml:context>
    <inkml:brush xml:id="br0">
      <inkml:brushProperty name="width" value="0.025" units="cm"/>
      <inkml:brushProperty name="height" value="0.025" units="cm"/>
    </inkml:brush>
  </inkml:definitions>
  <inkml:trace contextRef="#ctx0" brushRef="#br0">1 17 11563,'3'-6'4915,"6"-4"3028,2 18-8138,0 7 260,0 0 1,-1 1-1,-1 1 1,-1-1-1,0 1 1,-1 1-1,-1 0 1,0 0-1,-2 0 1,0 0 0,-1 1-1,-1-1 1,0 1-1,-2 0 1,0 0-1,-1-1 1,-7 37-1,4-42-62,0 0 0,-2 0 0,1-1 0,-2 1 0,0-2 0,0 1 0,-14 17 0,-16 8-6214,34-34 734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5.456"/>
    </inkml:context>
    <inkml:brush xml:id="br0">
      <inkml:brushProperty name="width" value="0.025" units="cm"/>
      <inkml:brushProperty name="height" value="0.025" units="cm"/>
    </inkml:brush>
  </inkml:definitions>
  <inkml:trace contextRef="#ctx0" brushRef="#br0">1 231 7591,'0'0'10271,"10"1"-8867,-5-1-1208,0 1 0,0-1 0,0 0 0,0-1 0,0 1 0,-1-1 0,1 0 0,0 0 0,0 0 0,0-1 0,-1 1 0,1-1 0,-1-1 0,0 1 0,1 0 0,-1-1 0,0 0 0,0 0 0,-1 0-1,1-1 1,0 1 0,-1-1 0,5-7 0,-2 2 33,-1 0 0,-1 0 0,1-1 0,-2 0 0,1 0 0,-1 0 0,-1 0-1,2-17 1,-3 23-165,-1 0 0,0 0 0,0 0 1,0-1-1,0 1 0,-1 0 0,0 0 0,0 0 0,0 0 0,-3-7 0,3 9-81,0 0 1,0 0-1,0 1 0,0-1 1,-1 1-1,1-1 0,-1 1 1,1-1-1,-1 1 0,1 0 1,-1 0-1,0 0 0,0 0 1,1 0-1,-1 0 0,0 1 1,0-1-1,0 0 1,0 1-1,0-1 0,0 1 1,0 0-1,-3 0 0,2 0-11,1 1 0,-1-1-1,0 1 1,0 0-1,0 0 1,0 0 0,1 0-1,-1 0 1,0 0 0,1 1-1,-1 0 1,1-1-1,-1 1 1,1 0 0,0 0-1,0 0 1,0 0 0,0 1-1,0-1 1,1 1-1,-1-1 1,1 1 0,-1-1-1,1 1 1,-2 5 0,-4 9 23,1 1 1,-7 33 0,11-44-25,0 2 11,1-1 0,-1 0 0,1 0 0,0 1 0,1-1 0,0 0 0,2 16 0,-1-22 6,-1 0 0,1 0 0,0 1 0,0-1 0,0 0 1,0 0-1,0 0 0,0 0 0,1 0 0,-1-1 0,1 1 1,-1 0-1,1-1 0,0 1 0,-1-1 0,1 1 0,0-1 0,0 0 1,0 0-1,0 0 0,0 0 0,0 0 0,0 0 0,1 0 1,-1-1-1,0 1 0,0-1 0,1 0 0,-1 1 0,0-1 1,5-1-1,2 0 41,0 0 0,0 0 1,0-1-1,0-1 0,-1 0 1,1 0-1,-1 0 0,1-1 1,-1-1-1,0 1 0,-1-1 1,1 0-1,-1-1 0,0 0 1,8-8-1,-4 2 11,0 0 0,0 0 0,-1-1 0,-1 0 0,0-1 1,0 0-1,11-27 0,-18 32-251,-4 10 66,-12 23 8,-16 44 192,29-64-38,-7 35 204,9-38-215,-1 0 0,0 0 0,0 0 0,1 0 0,-1 0 0,0 0 0,1 0 0,-1-1 0,1 1 0,-1 0 0,1 0 0,0-1 0,-1 1 0,1 0 0,0-1 0,-1 1 0,1 0 0,0-1 0,0 1 0,0-1 0,-1 1 0,1-1 0,0 0 0,0 1 0,0-1 0,0 0 0,0 0 0,0 0 0,0 1 0,0-1 0,0 0 0,0 0 0,0 0 0,-1-1 0,3 1 0,4 0 114,-1-1 0,1 0 0,-1 0 0,0 0 0,1-1 0,-1 0 0,0 0 0,0-1 0,0 0 1,9-5-1,54-46 66,-55 42-272,-1 1 0,2 0 0,24-14 1,-39 26 47,1-1 1,-1 0-1,1 1 1,0-1 0,-1 0-1,1 1 1,-1-1 0,1 1-1,-1-1 1,1 0 0,-1 1-1,1-1 1,-1 1 0,1 0-1,-1-1 1,0 1-1,1-1 1,-1 1 0,0 0-1,0-1 1,1 1 0,-1 0-1,0-1 1,0 1 0,0 0-1,0-1 1,0 1 0,0 0-1,0-1 1,0 1-1,0 0 1,0-1 0,0 1-1,0 0 1,-1 0 0,1 39 387,0-33-444,0-7 96,0 1 1,0-1 0,0 0-1,0 1 1,0-1 0,0 1-1,0-1 1,0 1 0,0-1-1,0 0 1,0 1 0,1-1-1,-1 1 1,0-1 0,0 0 0,0 1-1,1-1 1,-1 0 0,0 1-1,0-1 1,1 0 0,-1 1-1,0-1 1,0 0 0,1 0-1,-1 1 1,0-1 0,1 0 0,-1 0-1,1 0 1,-1 1 0,0-1-1,1 0 1,-1 0 0,1 0-1,-1 0 1,0 0 0,1 0-1,-1 0 1,1 0 0,-1 0-1,0 0 1,1 0 0,24-10 363,18-21 14,-33 23-405,-6 4-41,0 0-1,-1 1 1,1-1 0,1 1-1,-1 0 1,0 0-1,1 1 1,-1-1-1,1 1 1,0 0 0,8-2-1,-12 8-91,0 0-1,0 0 1,0 1-1,-1-1 0,1 0 1,-1 1-1,0-1 1,-1 0-1,0 9 1,-11 25-803,1-20-1125,-3-8-5202,9-10-1366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5.787"/>
    </inkml:context>
    <inkml:brush xml:id="br0">
      <inkml:brushProperty name="width" value="0.025" units="cm"/>
      <inkml:brushProperty name="height" value="0.025" units="cm"/>
    </inkml:brush>
  </inkml:definitions>
  <inkml:trace contextRef="#ctx0" brushRef="#br0">1 0 5029,'0'0'16912,"45"41"-36739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6.197"/>
    </inkml:context>
    <inkml:brush xml:id="br0">
      <inkml:brushProperty name="width" value="0.025" units="cm"/>
      <inkml:brushProperty name="height" value="0.025" units="cm"/>
    </inkml:brush>
  </inkml:definitions>
  <inkml:trace contextRef="#ctx0" brushRef="#br0">11 157 12748,'0'0'7938,"11"1"-6646,-4 0-1079,0-1 0,0 0 0,0 0-1,0-1 1,0 0 0,0 0 0,0-1 0,0 0 0,0 0-1,-1-1 1,1 1 0,-1-1 0,0-1 0,6-3-1,-4 1 153,0 0-1,0-1 0,-1 1 0,13-16 0,-18 20-289,-1 0 0,1 0-1,0-1 1,-1 1 0,0 0 0,1-1-1,-1 1 1,0-1 0,0 1-1,0-1 1,-1 0 0,1 1 0,-1-1-1,1 0 1,-1 0 0,0 1-1,0-1 1,0 0 0,-1 0 0,1 1-1,-1-1 1,-1-5 0,1 7-86,0-1 0,0 1-1,-1-1 1,1 1 0,-1 0 0,1-1 0,-1 1 0,1 0-1,-1 0 1,0 0 0,1 0 0,-1 0 0,0 1 0,0-1-1,0 0 1,0 1 0,0-1 0,0 1 0,0 0 0,0 0-1,0 0 1,0 0 0,0 0 0,1 0 0,-1 0 0,-4 2-1,0-2-42,0 1 0,1 0-1,-1 1 1,0 0-1,1 0 1,-1 0 0,-9 6-1,5-1 40,0 1 1,1 0-1,0 1 1,1 0-1,-10 14 0,16-20 8,-1 0 0,1 0 0,-1 0 0,1 1 0,1-1 0,-1 1 0,0-1 0,1 1 0,-1 0 0,1 0 0,0 0 0,1 0 0,-1 0 0,1-1 0,-1 1 0,1 0 0,0 0 0,1 0 0,-1 0 0,2 5 0,-1-7 1,0-1 1,0 1-1,1-1 0,-1 0 0,1 0 1,-1 0-1,1 0 0,-1 0 0,1 0 0,-1 0 1,1 0-1,0 0 0,0-1 0,-1 1 0,1-1 1,0 1-1,0-1 0,0 0 0,0 0 0,0 0 1,3 0-1,41-3-176,-33 1-152,0-1 1,-1-1 0,0 0-1,18-9 1,-20 8 84,-1 1 0,1 0 1,0 1-1,0 0 0,0 0 0,0 1 1,12-1-1,-20 41 500,-2-37-166,0 1 1,-1-1-1,1 1 1,0-1-1,0 1 1,0-1-1,1 1 1,-1 0-1,0-1 1,0 1-1,1-1 1,-1 0-1,1 1 1,-1-1-1,1 1 1,0-1-1,0 0 1,-1 1-1,1-1 1,0 0-1,0 0 1,0 0-1,0 0 1,2 2-1,0-3-6,0 1-1,0-1 1,0 0-1,0 0 0,0 0 1,0 0-1,0-1 0,0 1 1,0-1-1,0 0 1,0 1-1,0-1 0,3-2 1,70-32 325,-60 26-975,0 1 0,0 1 0,0 1 0,1 0 0,28-6 0,-44 12 571,-1 0 0,1 0 0,-1 0 0,1 0 0,-1 0 0,1 0 0,0 0 0,-1 1 0,1-1 0,-1 0 0,1 0 0,-1 0 0,1 1 0,-1-1-1,1 0 1,-1 1 0,1-1 0,-1 0 0,1 1 0,-1-1 0,1 1 0,-1-1 0,0 0 0,1 1 0,-1-1 0,0 1 0,1-1 0,-1 1 0,0-1 0,0 1 0,1 0 0,-1-1 0,0 1-1,0-1 1,0 1 0,0 0 0,0-1 0,0 1 0,0-1 0,0 1 0,0-1 0,0 1 0,0 0 0,0-1 0,0 1 0,-1-1 0,1 1 0,0-1 0,0 1 0,-1-1 0,1 1 0,0-1-1,-1 1 1,0 0 0,-14 32 612,6-22-746,-10 18 889,14-10-5049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6.826"/>
    </inkml:context>
    <inkml:brush xml:id="br0">
      <inkml:brushProperty name="width" value="0.025" units="cm"/>
      <inkml:brushProperty name="height" value="0.025" units="cm"/>
    </inkml:brush>
  </inkml:definitions>
  <inkml:trace contextRef="#ctx0" brushRef="#br0">252 65 14253,'0'0'8521,"-10"-6"-7849,7 4-633,0 0-14,0-1 0,0 1-1,-1 0 1,1 0 0,-1 0-1,1 1 1,-1-1 0,0 1-1,1 0 1,-1 0-1,0 0 1,0 1 0,0-1-1,0 1 1,0 0 0,0 0-1,0 0 1,0 1 0,0-1-1,0 1 1,1 0 0,-1 0-1,0 0 1,0 1 0,1 0-1,-6 2 1,-5 6 59,0-1 0,1 2-1,1 0 1,-20 21 0,26-25-16,1 0 0,0 0 1,0 0-1,0 1 0,1-1 0,0 1 0,1 0 0,0 0 1,0 1-1,-3 14 0,6-22-67,0 0 0,0 1 0,0-1 0,1 0 0,-1 0 0,0 0 0,0 0 0,1 0 0,-1 0 0,1 0 0,-1 0 0,1 0 0,-1 0 0,1 0 0,0 0 0,-1 0 0,1 0 0,0 0 0,0-1-1,0 1 1,0 0 0,0-1 0,-1 1 0,1 0 0,0-1 0,0 1 0,1-1 0,-1 1 0,0-1 0,0 0 0,0 0 0,0 1 0,0-1 0,0 0 0,0 0 0,1 0 0,-1 0 0,2 0 0,4 0 104,1 0-1,0 0 1,-1-1-1,15-3 0,-4-2 38,-1 0 0,0-1 0,-1-1-1,1-1 1,-2 0 0,1-1 0,-1-1-1,14-13 1,-4 2 184,-1-1-1,-2-1 1,33-44 0,-43 52-625,-20 28-441,-19 27 274,22-26 170,-1-1 1,1 1 0,1 0 0,-4 22 0,5-6-2800,5 0-3481,2-14-1255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7.187"/>
    </inkml:context>
    <inkml:brush xml:id="br0">
      <inkml:brushProperty name="width" value="0.025" units="cm"/>
      <inkml:brushProperty name="height" value="0.025" units="cm"/>
    </inkml:brush>
  </inkml:definitions>
  <inkml:trace contextRef="#ctx0" brushRef="#br0">144 0 11659,'0'0'3886,"-10"13"-2919,-55 81 1411,58-84-1886,2 0 0,-1 0 0,2 1 0,-1 0 0,1 0 0,1 0 0,0 0-1,0 1 1,0 16 0,3-27-478,0 1 0,1 0 0,-1-1-1,1 1 1,-1-1 0,1 1 0,0-1-1,0 1 1,-1-1 0,1 1 0,0-1-1,0 0 1,1 1 0,-1-1 0,0 0 0,0 0-1,1 0 1,-1 0 0,0 0 0,1 0-1,-1 0 1,1-1 0,-1 1 0,1 0-1,0-1 1,-1 1 0,1-1 0,-1 0 0,1 1-1,0-1 1,-1 0 0,1 0 0,0 0-1,0 0 1,2-1 0,14 1 31,0-1 0,28-5 0,-21 2-676,-24 4 625,39 1-1805,-26 6 1341,-14-6 490,0 0 0,0-1 1,0 1-1,0 0 0,-1 0 1,1 0-1,0-1 1,0 1-1,0 0 0,-1 0 1,1-1-1,0 1 0,-1 0 1,1-1-1,-1 1 0,1 0 1,-1-1-1,1 1 0,-1 0 1,1-1-1,-1 1 0,1-1 1,-2 1-1,-7 6 508,1 0 0,-1-1 1,0-1-1,0 1 0,-1-1 0,0-1 0,0 0 0,-20 5 0,11-4 18,0-1-1,0-1 0,-1 0 0,-19-1 0,38-4-968,1 1-1,-1 0 0,1 0 1,-1 0-1,1 0 0,0-1 1,-1 1-1,1 0 0,0 0 1,0 0-1,0-1 0,0 1 1,0 0-1,0 0 0,0-1 1,0 1-1,1 0 0,-1 0 1,0-1-1,1 1 0,-1 0 1,1 0-1,-1 0 1,2-2-1,14-9-5758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8.441"/>
    </inkml:context>
    <inkml:brush xml:id="br0">
      <inkml:brushProperty name="width" value="0.05" units="cm"/>
      <inkml:brushProperty name="height" value="0.05" units="cm"/>
    </inkml:brush>
  </inkml:definitions>
  <inkml:trace contextRef="#ctx0" brushRef="#br0">1 20 15059,'0'-1'207,"0"-1"-1,1 1 1,-1 0-1,1 0 1,0-1-1,-1 1 1,1 0-1,0 0 1,0 0-1,-1 0 0,1 0 1,0 0-1,0 0 1,0 0-1,0 0 1,2-1-1,-2 2-98,-1 0-1,1 1 0,-1-1 1,1 0-1,-1 0 1,1 1-1,-1-1 0,0 0 1,1 1-1,-1-1 0,0 0 1,1 1-1,-1-1 0,0 1 1,1-1-1,-1 1 1,0-1-1,0 1 0,1-1 1,-1 1-1,0-1 0,0 0 1,0 1-1,0 0 0,0-1 1,0 1-1,0 0 1,5 52 2274,-5-52-2420,-6 184 700,4-145-604,2-38-48,-1 1 1,1-1-1,0 1 0,0-1 1,1 0-1,-1 1 1,0-1-1,1 0 0,-1 1 1,1-1-1,0 0 1,0 0-1,1 3 0,-1-4 4,0 0 0,0-1 0,0 1 0,0 0 0,0-1 0,0 1 0,0 0 0,0-1 0,1 0 0,-1 1 0,0-1 0,0 0 0,0 1 0,0-1 0,1 0 0,-1 0 0,0 0-1,0 0 1,1 0 0,-1 0 0,0 0 0,0-1 0,0 1 0,1 0 0,-1-1 0,0 1 0,2-2 0,12-3 106,0-2 0,0 0 0,0-1-1,17-13 1,54-44 386,-67 50-391,-9 7-94,10-6-230,-1-2 1,-1 0-1,-1-1 1,28-34 0,-43 49 110,-1-1 1,1 1 0,-1-1-1,0 0 1,0 0-1,0 1 1,0-1 0,1-4-1,-2 6 73,0 0 0,0 0-1,0 0 1,0 0 0,0 0-1,0 0 1,0 0 0,0-1 0,-1 1-1,1 0 1,0 0 0,-1 0 0,1 0-1,0 0 1,-1 1 0,1-1-1,-1 0 1,0 0 0,1 0 0,-1 0-1,0 0 1,0 1 0,1-1 0,-1 0-1,0 1 1,0-1 0,-1 0-1,-21-6-591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7.553"/>
    </inkml:context>
    <inkml:brush xml:id="br0">
      <inkml:brushProperty name="width" value="0.025" units="cm"/>
      <inkml:brushProperty name="height" value="0.025" units="cm"/>
    </inkml:brush>
  </inkml:definitions>
  <inkml:trace contextRef="#ctx0" brushRef="#br0">162 5 16239,'0'0'4645,"-10"-1"-3140,8 0-1489,-8 0 154,0 0 0,1 1 1,-1 0-1,0 0 0,-12 2 1,20-1-162,0-1 1,0 0 0,0 1 0,0-1 0,0 1 0,0 0 0,1-1 0,-1 1 0,0 0 0,0 0 0,0 0 0,1 0 0,-1 1 0,1-1 0,-1 0-1,1 1 1,-1-1 0,1 1 0,0 0 0,0-1 0,0 1 0,0 0 0,0-1 0,0 1 0,0 0 0,1 0 0,-1 0 0,0 0 0,1 0-1,0 0 1,-1 0 0,1 0 0,0 0 0,0 0 0,0 0 0,0 0 0,2 4 0,1-3-43,0 0 0,0-1 0,1 1 0,-1-1 0,1 1 0,0-1 0,0 0 0,0-1 0,0 1 0,0-1 0,0 1 0,7 0 0,5 3-83,4 3 48,-12-6-32,0 1 0,0 0 0,0 1 0,0 0 0,0 0 0,11 10 0,-19-14 148,1 0 1,-1 1 0,-1-1-1,1 1 1,0-1 0,0 0-1,0 1 1,0-1 0,0 0-1,0 1 1,0-1 0,0 0-1,-1 1 1,1-1-1,0 1 1,0-1 0,0 0-1,-1 0 1,1 1 0,0-1-1,0 0 1,-1 1 0,1-1-1,0 0 1,-1 0 0,1 0-1,0 1 1,-1-1 0,1 0-1,0 0 1,-1 0 0,1 0-1,-1 0 1,1 0 0,0 0-1,-1 1 1,1-1 0,-1 0-1,1 0 1,0-1 0,-1 1-1,1 0 1,-23 6 959,21-6-825,-92 15 2383,32-11-4145,62-4 1416,0-1 0,0 1 0,0 0 0,-1 0 0,1 0 0,0 0 0,0 0 0,-1 0-1,1 0 1,0 0 0,0-1 0,0 1 0,-1 0 0,1 0 0,0 0 0,0 0 0,0-1 0,0 1-1,0 0 1,-1 0 0,1 0 0,0-1 0,0 1 0,0 0 0,0 0 0,0-1 0,0 1 0,0 0 0,0 0-1,0-1 1,0 1 0,0 0 0,0 0 0,0-1 0,0 1 0,0 0 0,0 0 0,0-1 0,0 1-1,0 0 1,0 0 0,0 0 0,1-1 0,-1 1 0,0 0 0,0 0 0,0 0 0,0-1 0,0 1-1,1 0 1,-1 0 0,0 0 0,0 0 0,0-1 0,1 1 0,-1 0 0,0 0 0,14-8-6569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8.514"/>
    </inkml:context>
    <inkml:brush xml:id="br0">
      <inkml:brushProperty name="width" value="0.025" units="cm"/>
      <inkml:brushProperty name="height" value="0.025" units="cm"/>
    </inkml:brush>
  </inkml:definitions>
  <inkml:trace contextRef="#ctx0" brushRef="#br0">143 213 11371,'0'0'11942,"-10"-3"-11051,7 2-819,-1 0 0,1 0-1,-1 0 1,1 0 0,-1 1 0,0-1-1,1 1 1,-1 0 0,0 0 0,1 1-1,-1-1 1,1 1 0,-1-1 0,0 1-1,1 0 1,-1 0 0,1 1-1,0-1 1,0 1 0,-1 0 0,1-1-1,0 2 1,0-1 0,0 0 0,1 0-1,-1 1 1,1 0 0,-1-1 0,1 1-1,0 0 1,-2 3 0,0 1 44,0-1 0,0 1-1,1-1 1,0 1 0,1 0 0,-1 0 0,1 0 0,-1 12 0,2-17-111,1 0 0,0-1 0,0 1 0,0 0 0,1 0 0,-1-1 0,0 1 0,1 0 0,-1 0 0,1-1 0,-1 1 0,1 0 0,0-1 0,0 1 0,0-1 0,0 1 0,0-1 0,0 1 0,0-1 0,0 0 0,0 1 0,1-1 0,-1 0 0,1 0 0,-1 0 0,1 0 0,-1 0 0,1 0 0,-1-1 0,1 1 0,0 0 0,-1-1 0,1 0 0,0 1 0,0-1 0,-1 0 0,1 0 1,0 0-1,3 0 0,-1 1 38,0-1 1,0 0 0,0 0 0,0 0-1,1-1 1,-1 1 0,0-1 0,0 0 0,-1 0-1,1-1 1,0 1 0,0-1 0,0 0 0,-1 0-1,1 0 1,-1 0 0,0 0 0,0-1-1,1 0 1,-1 0 0,-1 1 0,1-2 0,3-4-1,-2 1 14,0 0-1,-1 0 1,0 0 0,0-1-1,-1 0 1,0 1-1,0-1 1,-1 0-1,0 0 1,0 0 0,-1-9-1,0 16-66,0 1 0,0-1 0,0 1 0,0-1 0,0 0 0,0 1-1,0-1 1,0 1 0,0-1 0,0 0 0,0 1 0,-1-1 0,1 1 0,0-1 0,0 1 0,-1-1-1,1 1 1,0-1 0,-1 1 0,1-1 0,0 1 0,-1-1 0,1 1 0,-1 0 0,1-1 0,-1 1-1,1-1 1,-1 1 0,1 0 0,-1 0 0,1-1 0,-1 1 0,1 0 0,-1 0 0,1 0-1,-1 0 1,0-1 0,1 1 0,-1 0 0,1 0 0,-1 0 0,0 0 0,1 0 0,-1 1 0,1-1-1,-1 0 1,0 0 0,1 0 0,-1 0 0,1 1 0,-1-1 0,1 0 0,-1 0 0,1 1 0,-1-1-1,1 1 1,-1-1 0,1 0 0,-1 2 0,0-2 7,1 0 1,-1 0-1,1 1 1,-1-1-1,1 0 1,0 1-1,-1-1 1,1 0-1,-1 1 1,1-1-1,0 1 0,-1-1 1,1 1-1,0-1 1,0 1-1,-1-1 1,1 1-1,0-1 1,0 1-1,0-1 1,-1 1-1,1 0 0,0-1 1,0 1-1,0-1 1,0 1-1,0-1 1,0 1-1,0 0 1,1-1-1,-1 1 1,0-1-1,0 1 1,0-1-1,0 1 0,1-1 1,-1 1-1,0-1 1,1 1-1,-1-1 1,0 1-1,1-1 1,-1 0-1,0 1 1,1-1-1,-1 1 0,1-1 1,-1 0-1,1 1 1,-1-1-1,1 0 1,-1 0-1,1 0 1,-1 1-1,1-1 1,-1 0-1,1 0 0,0 0 1,-1 0-1,1 0 1,-1 0-1,1 0 1,-1 0-1,1 0 1,0 0-1,14 2 17,0-1-1,0 0 1,0-1-1,0-1 1,-1-1 0,1 0-1,0 0 1,-1-2-1,1 1 1,-1-2 0,0 0-1,25-13 1,-21 8 8,0-1 1,0 0-1,-1-1 1,-1-1-1,0-1 1,0 0-1,-2-1 1,22-26-1,-34 38-18,0 0 0,-1 1 0,1-1 0,0 0 0,-1 0 1,0 1-1,0-1 0,0 0 0,0 0 0,1-6 0,-2 8-24,0 0 1,0 1-1,0-1 0,0 0 1,0 0-1,0 0 1,0 1-1,-1-1 0,1 0 1,0 1-1,0-1 0,-1 0 1,1 0-1,0 1 1,-1-1-1,1 0 0,-1 1 1,1-1-1,-1 1 0,1-1 1,-1 1-1,1-1 1,-1 1-1,0-1 0,1 1 1,-1-1-1,-1 1 0,-1-1-20,0 0 0,0 1 0,-1 0 0,1 0 0,0 0 0,-1 0 0,1 0 0,0 1 0,0-1 0,-1 1 0,1 0 0,0 0 0,0 0 0,0 1 0,0-1 0,0 1 0,0-1 0,-3 3 0,-14 10 109,0 0-1,1 1 1,1 1-1,-31 34 1,43-42-33,-1-1-1,1 1 1,1 0-1,0 1 1,0-1-1,0 1 1,1 0-1,0 0 1,1 1-1,0-1 1,1 1-1,0-1 0,0 1 1,0 17-1,2-25-34,0-1 1,0 1-1,0-1 0,1 1 0,-1 0 0,0-1 0,1 1 0,0-1 0,-1 1 0,1-1 0,0 1 0,0-1 0,-1 1 0,1-1 0,0 0 0,1 1 0,-1-1 0,0 0 0,0 0 0,0 0 0,1 0 0,2 2 0,-1-2 6,1 1 1,-1-1 0,1 0-1,0 0 1,-1 0-1,1-1 1,0 1 0,0-1-1,7 0 1,-2-1 6,0 0 0,0 0 0,-1-1-1,1 0 1,-1 0 0,1-1 0,-1 0 0,11-6 0,-8 2-13,1-1 1,-1 0 0,-1-1 0,0 0 0,0-1-1,-1 0 1,0 0 0,13-20 0,-19 17 50,-12 14-221,-14 15-51,-15 31 421,37-45-178,0-1 0,-1 1-1,1 0 1,0 0 0,0 0 0,0 1 0,0-1-1,1 0 1,-1 0 0,0 0 0,1 1-1,0-1 1,-1 0 0,1 0 0,0 1 0,0-1-1,0 0 1,1 1 0,-1-1 0,1 0-1,-1 0 1,1 1 0,1 3 0,0-5-2,0 1-1,0-1 1,0 0 0,-1 0 0,1 0 0,0 0-1,1-1 1,-1 1 0,0 0 0,0-1 0,0 0-1,0 1 1,0-1 0,1 0 0,-1 0 0,4-1-1,40-4 363,-22-2-503,0-2-1,-1 0 1,0-2-1,0 0 0,40-29 1,-16 11-2333,-72 42 1518,17-9 928,1-1 1,0 2-1,0-1 1,0 1-1,0 0 1,1 0-1,-8 9 1,11-12-145,1 1 0,0 0 0,0 0 0,0 0 0,0 0 1,0 0-1,1 0 0,-2 5 0,3-7-3,0-1-1,0 1 0,0 0 1,0-1-1,0 1 0,0-1 1,1 1-1,-1 0 0,0-1 1,0 1-1,1-1 0,-1 1 0,0 0 1,1-1-1,-1 1 0,0-1 1,1 1-1,-1-1 0,1 1 1,-1-1-1,1 0 0,-1 1 1,1-1-1,-1 0 0,1 1 1,0-1-1,-1 0 0,1 1 1,-1-1-1,1 0 0,0 0 1,-1 0-1,1 0 0,0 0 1,-1 0-1,1 0 0,0 0 1,-1 0-1,1 0 0,-1 0 1,1 0-1,0 0 0,-1 0 1,1-1-1,0 1 0,0-1 1,21-2-4160,3-11-3181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49.275"/>
    </inkml:context>
    <inkml:brush xml:id="br0">
      <inkml:brushProperty name="width" value="0.025" units="cm"/>
      <inkml:brushProperty name="height" value="0.025" units="cm"/>
    </inkml:brush>
  </inkml:definitions>
  <inkml:trace contextRef="#ctx0" brushRef="#br0">170 0 13004,'0'0'7325,"-9"7"-6792,-4 3-198,1 1-1,0 0 0,1 1 1,0 0-1,0 1 1,2 1-1,-1-1 0,2 1 1,0 1-1,1-1 0,0 1 1,1 1-1,1-1 0,0 1 1,1 0-1,1 0 0,0 0 1,0 32-1,9-53-56,2-10-33,-4 2-389,0 1 0,-1-1 0,2-25 0,-4 35 8,0-1 0,-1 0 0,0 0 0,0 1 0,0-1 0,0 0 0,-1 0 0,1 1 0,-1-1 0,0 0 0,0 1 0,0-1 0,-1 1 0,1-1 0,-1 1 0,0 0 0,0-1 0,-3-2 0,5 5 125,-1 1 0,1-1 1,-1 0-1,0 1 0,1-1 1,-1 1-1,0-1 0,0 1 0,1-1 1,-1 1-1,0 0 0,0-1 1,0 1-1,1 0 0,-1 0 0,0-1 1,0 1-1,0 0 0,0 0 1,0 0-1,0 0 0,-1 0 0,1 1 13,1-1-1,-1 1 0,1-1 1,-1 1-1,1-1 0,0 1 0,-1-1 1,1 1-1,-1 0 0,1-1 0,0 1 1,0 0-1,-1-1 0,1 1 1,0 0-1,0-1 0,0 1 0,0 0 1,0-1-1,0 1 0,0 1 1,0 1 36,0 0 1,0 0 0,0 0-1,1 1 1,0-1 0,-1 0-1,1 0 1,0 0-1,0 0 1,1 0 0,2 4-1,1-3 49,0 1 0,0-1 0,0-1-1,1 1 1,0-1 0,0 0 0,0 0-1,0 0 1,0-1 0,0 0 0,0 0-1,1-1 1,-1 0 0,1 0-1,13 0 1,-14-1-6,1 1 0,0-2 0,0 1 1,0-1-1,-1 0 0,1 0 0,0-1 0,-1 0 0,1 0 0,-1 0 0,0-1 0,0 0 0,0 0 1,0-1-1,7-5 0,-11 8-83,-1-1 0,1 1 0,-1-1 0,1 1 1,-1-1-1,0 0 0,0 0 0,0 1 0,0-1 0,0 0 1,0 0-1,0 0 0,0 0 0,-1-1 0,1 1 0,-1 0 1,0 0-1,1 0 0,-1 0 0,0 0 0,0-1 0,0 1 1,-1 0-1,1 0 0,-1 0 0,0-3 0,0 4-28,0-1 0,0 1 0,0-1 0,0 1 0,0 0-1,0-1 1,-1 1 0,1 0 0,0 0 0,-1 0 0,1 0-1,-1 0 1,1 0 0,-1 0 0,0 1 0,1-1 0,-1 1 0,0-1-1,1 1 1,-1-1 0,0 1 0,0 0 0,0 0 0,1 0-1,-1 0 1,0 0 0,0 0 0,1 1 0,-1-1 0,0 0 0,-1 2-1,-3 0 80,0 0-1,1 1 0,-1-1 1,1 1-1,0 1 0,0-1 1,0 1-1,1 0 0,-9 8 1,11-10-2,0 0 0,0 0 0,0 0 0,1 0 0,-1 0 0,0 1 0,1-1 0,-1 0 0,1 1 0,0 0 0,0-1 0,0 1 0,0 0 0,0-1 0,1 1 0,-1 0 0,1 0 0,0 0 0,0-1 0,0 1 0,0 0 1,0 0-1,1 3 0,2-4-32,-1-1 0,0 1 0,1-1 0,-1 0 0,1 0 0,0 0 0,-1 0 0,1 0 0,0 0 1,0-1-1,-1 1 0,1-1 0,0 0 0,0 0 0,0 0 0,-1 0 0,1 0 0,3-1 0,3 1 30,41-2-1672,56-8 0,-14 0-3164,-92 10 4827,0 0 0,0 0 0,1-1 0,-1 1 1,0 0-1,0 0 0,0 0 0,1 0 0,-1 0 0,0 0 1,0 0-1,0 0 0,1 0 0,-1 0 0,0 0 0,0 0 1,0 0-1,1 0 0,-1 0 0,0 0 0,0 0 1,0 0-1,0 1 0,1-1 0,-1 0 0,0 0 0,0 0 1,0 0-1,0 0 0,1 0 0,-1 1 0,0-1 0,0 0 1,0 0-1,0 0 0,0 0 0,0 1 0,1-1 1,-1 0-1,0 0 0,0 0 0,0 0 0,0 1 0,0-1 1,0 0-1,0 0 0,0 0 0,0 1 0,0-1 0,0 0 1,0 0-1,0 0 0,0 1 0,0-1 0,0 0 1,0 0-1,0 0 0,0 1 0,-1-1 0,1 0 0,0 0 1,0 0-1,0 0 0,0 1 0,0-1 0,0 0 0,0 0 1,-1 0-1,1 1 0,-17 17 2337,0 5 1033,48-23-2813,-16-1-736,0-1-1,0-1 1,21-6-1,-24 5-846,0 1 1,1 0-1,0 1 0,-1 1 0,23-1 0,-34 3 1003,-1-1 0,1 1 0,-1-1-1,0 1 1,1-1 0,-1 1 0,0-1-1,1 1 1,-1-1 0,0 1 0,1-1-1,-1 1 1,0 0 0,0-1 0,0 1-1,0-1 1,0 1 0,0 0 0,1-1-1,-1 1 1,-1 0 0,1-1 0,0 1-1,0 0 1,0-1 0,0 1 0,0-1 0,0 1-1,-1 0 1,1-1 0,-1 2 0,-6 19 614,-1-8-463,-6 10 373,10-7-4537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0.494"/>
    </inkml:context>
    <inkml:brush xml:id="br0">
      <inkml:brushProperty name="width" value="0.025" units="cm"/>
      <inkml:brushProperty name="height" value="0.025" units="cm"/>
    </inkml:brush>
  </inkml:definitions>
  <inkml:trace contextRef="#ctx0" brushRef="#br0">0 99 13068,'0'0'11910,"1"12"-11888,0 44 417,4 1 1,22 110-1,-27-166-422,0 0 0,0 0 0,0 0 0,0 0 0,1 0-1,-1 0 1,0 0 0,1 0 0,-1 0 0,1 0 0,-1 0 0,1-1 0,-1 1 0,1 0-1,0 0 1,0 0 0,-1-1 0,1 1 0,0 0 0,0-1 0,0 1 0,-1 0-1,1-1 1,0 1 0,0-1 0,0 0 0,0 1 0,0-1 0,0 0 0,2 1-1,-1-2 64,0 1 0,0-1 0,0 0 0,0 0 0,0 0 0,0 0 0,0 0 0,-1 0 0,1 0 0,0-1 0,-1 1 0,1-1 0,-1 1 0,2-3 0,8-10 481,0-1 0,14-26 0,-22 37-620,106-197 1281,-69 112-5113,-35 76-624,-4 5-2837,0-1-5439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0.838"/>
    </inkml:context>
    <inkml:brush xml:id="br0">
      <inkml:brushProperty name="width" value="0.025" units="cm"/>
      <inkml:brushProperty name="height" value="0.025" units="cm"/>
    </inkml:brush>
  </inkml:definitions>
  <inkml:trace contextRef="#ctx0" brushRef="#br0">0 1 11211,'0'0'6438,"4"63"-4677,7-46-447,-1 1-418,5 1-447,0-2-289,7-3-96,3-2-32,3-5-1057,2-6-2146,0-1-1217,4-6-673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1.229"/>
    </inkml:context>
    <inkml:brush xml:id="br0">
      <inkml:brushProperty name="width" value="0.025" units="cm"/>
      <inkml:brushProperty name="height" value="0.025" units="cm"/>
    </inkml:brush>
  </inkml:definitions>
  <inkml:trace contextRef="#ctx0" brushRef="#br0">154 62 8552,'0'0'7303,"-9"-1"-4933,4 1-2261,0 0-1,0 0 1,0 0-1,0 1 1,0-1 0,0 1-1,0 1 1,0-1-1,0 1 1,1 0-1,-1 0 1,1 0-1,-1 0 1,1 1-1,0 0 1,0 0 0,0 0-1,0 0 1,0 1-1,1-1 1,0 1-1,-1 0 1,-3 8-1,1-5 167,2 0-1,-1 0 1,1 1-1,0 0 0,1 0 1,-3 9-1,6-16-256,-1 0 0,1 0 0,-1 0-1,1 1 1,0-1 0,-1 0 0,1 0 0,0 1 0,0-1-1,0 0 1,0 1 0,0-1 0,0 0 0,0 1-1,1-1 1,-1 0 0,0 0 0,1 0 0,-1 1 0,1-1-1,-1 0 1,1 0 0,0 0 0,-1 0 0,1 0-1,0 0 1,0 0 0,0 0 0,0 0 0,0 0-1,0 0 1,0 0 0,0-1 0,0 1 0,0-1 0,0 1-1,1 0 1,-1-1 0,0 0 0,0 1 0,0-1-1,1 0 1,-1 0 0,0 1 0,1-1 0,-1 0 0,2 0-1,3-1 91,-1 1 0,1-1 1,0 0-1,0 0 0,0 0 0,-1-1 0,1 0 0,-1 0 0,1 0 0,-1-1 0,0 0 0,0 0 0,0 0 0,0-1 0,0 1 0,-1-1 0,0 0 1,0-1-1,0 1 0,6-9 0,-5 6-114,-1 1 0,0-1 1,0 0-1,-1 0 0,0 0 1,0-1-1,-1 1 0,0-1 0,0 1 1,-1-1-1,1 0 0,-2 0 1,1 0-1,-1 1 0,-2-14 0,2 20-117,0 0 0,-1-1 0,1 1 0,-1 0 0,1-1-1,-1 1 1,1 0 0,-1 0 0,0-1 0,0 1 0,1 0-1,-1 0 1,0 0 0,0 0 0,0 0 0,0 0 0,-1 1-1,1-1 1,0 0 0,-2-1 0,-28-4-6617,17 6 1172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1.574"/>
    </inkml:context>
    <inkml:brush xml:id="br0">
      <inkml:brushProperty name="width" value="0.025" units="cm"/>
      <inkml:brushProperty name="height" value="0.025" units="cm"/>
    </inkml:brush>
  </inkml:definitions>
  <inkml:trace contextRef="#ctx0" brushRef="#br0">43 0 8136,'0'0'14525,"-6"5"-14434,4-3-112,-28 31 118,30-32-115,-1 0 0,1-1 0,-1 1 0,1 0 0,-1 0 0,1 0 0,0 0 0,-1 0 0,1 0 0,0 0 0,0 0 0,0 0 0,0 0 0,0 0 0,0 0 0,0 0 1,0 0-1,0 0 0,1 0 0,-1 0 0,0 0 0,1 0 0,-1 0 0,0 0 0,1 0 0,-1-1 0,1 1 0,-1 0 0,1 0 0,0 0 0,-1-1 0,1 1 0,0 0 0,0-1 0,-1 1 0,1 0 0,0-1 0,0 1 0,0-1 0,0 0 0,0 1 0,0-1 0,0 0 0,0 1 0,0-1 0,2 0 0,43 9-1269,14 2 929,-57-10 342,-1 0 1,1-1 0,0 2-1,-1-1 1,1 0 0,-1 0 0,1 1-1,-1-1 1,0 1 0,0 0-1,1-1 1,-1 1 0,0 0 0,-1 1-1,1-1 1,2 3 0,-3-2 123,0 0-1,0 0 1,-1 0 0,1 0 0,0 0 0,-1 0 0,0 0-1,0 0 1,0 0 0,0 0 0,-1 0 0,1 0 0,-1 0 0,1-1-1,-1 1 1,0 0 0,0 0 0,0 0 0,-1-1 0,1 1-1,-1 0 1,0-1 0,1 1 0,-1-1 0,0 0 0,0 0 0,-4 4-1,3-3 13,0-1 1,0 1-1,0-1 0,0 0 0,-1 1 0,1-1 0,-1-1 0,1 1 0,-1 0 0,1-1 0,-1 0 0,0 0 0,0 0 0,0 0 0,1-1 1,-1 1-1,0-1 0,0 0 0,0 0 0,-7-1 0,10-1-498,0 1 0,0-1 1,0 1-1,0-1 0,0 1 0,0-1 1,0 0-1,1 1 0,-1-1 0,1 0 1,-1 1-1,1-1 0,0 0 0,-1 0 0,1 0 1,0 1-1,0-1 0,0 0 0,1 0 1,-1 0-1,1-1 0,-1-4-1673,0-21-4622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1.985"/>
    </inkml:context>
    <inkml:brush xml:id="br0">
      <inkml:brushProperty name="width" value="0.025" units="cm"/>
      <inkml:brushProperty name="height" value="0.025" units="cm"/>
    </inkml:brush>
  </inkml:definitions>
  <inkml:trace contextRef="#ctx0" brushRef="#br0">6 1 2018,'0'0'9091,"0"9"-6256,-2 67-307,0-24-137,2 0-1,9 73 1,3-82-346,-7-39-5,-3-27-1075,-3 11-881,0 1 0,-1 0 0,0 0 0,-7-19 1,6 20-615,-1-1 1,2 0-1,0-1 1,-2-18 0,41 42-897,-25-9 1402,0 0 0,0 0 0,1-1-1,-1-1 1,1 0 0,0-1-1,12-1 1,-20 1 48,1-1 0,-1 0-1,0 0 1,1 0 0,-1 0-1,0-1 1,0 0 0,0 0 0,0-1-1,-1 1 1,1-1 0,0 0-1,-1 0 1,0-1 0,0 1-1,0-1 1,0 0 0,5-7 0,-8 10-11,-1 1 1,1-1-1,0 0 1,-1 1 0,1-1-1,-1 0 1,1 1-1,-1-1 1,0 0 0,1 1-1,-1-1 1,0 0 0,1 0-1,-1 0 1,0 1-1,0-1 1,0 0 0,0 0-1,0 0 1,0 0-1,0 1 1,0-1 0,0 0-1,0 0 1,0 0-1,-1 1 1,1-1 0,0 0-1,0 0 1,-1 0 0,1 1-1,-1-1 1,1 0-1,0 1 1,-1-1 0,0 0-1,1 1 1,-1-1-1,0 0 1,0 1-16,0-1-1,0 1 1,0 0-1,-1 0 1,1 0-1,0 0 1,0 0-1,0 0 1,0 1-1,0-1 1,0 0-1,0 1 1,0-1-1,0 0 1,0 1-1,0-1 1,0 1-1,0 0 1,0-1-1,0 1 1,0 0-1,0-1 1,1 1-1,-1 0 1,0 0-1,1 0 1,-1 0-1,0-1 1,0 3-1,-3 4 55,0 0-1,0 0 0,1 0 1,0 0-1,0 1 0,1-1 1,0 1-1,0 0 0,1 0 1,0-1-1,0 1 0,1 12 1,0-19-44,0-1-1,0 0 1,0 1 0,0-1 0,0 0 0,0 1 0,0-1 0,0 0-1,1 1 1,-1-1 0,0 0 0,0 0 0,0 1 0,0-1 0,1 0 0,-1 1-1,0-1 1,0 0 0,1 0 0,-1 0 0,0 1 0,0-1 0,1 0 0,-1 0-1,0 0 1,1 0 0,-1 1 0,0-1 0,1 0 0,-1 0 0,0 0-1,1 0 1,-1 0 0,0 0 0,1 0 0,-1 0 0,1 0 0,20-4 483,14-12 261,2-12-516,-27 20-284,0 0-1,0 0 0,1 1 0,-1 1 0,2 0 0,-1 0 1,21-7-1,-30 13 2,1 0 0,-1-1 0,1 1 0,-1 0 0,1 1 0,-1-1 0,1 0 0,-1 1 0,0 0 0,1-1 0,-1 1 1,0 0-1,1 0 0,-1 0 0,0 0 0,0 1 0,4 2 0,19 8 635,-23-11-710,-1 0 0,1 0 0,-1 0 0,0 0 0,1 0 0,-1 0-1,0 1 1,0-1 0,0 0 0,0 1 0,0-1 0,0 0-1,0 1 1,-1-1 0,1 1 0,0 0 0,-1-1 0,1 1 0,-1-1-1,0 1 1,1 0 0,-1-1 0,0 1 0,0 0 0,0-1 0,0 1-1,-1 0 1,1 2 0,0 7-4519,0-6-2571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2.773"/>
    </inkml:context>
    <inkml:brush xml:id="br0">
      <inkml:brushProperty name="width" value="0.025" units="cm"/>
      <inkml:brushProperty name="height" value="0.025" units="cm"/>
    </inkml:brush>
  </inkml:definitions>
  <inkml:trace contextRef="#ctx0" brushRef="#br0">0 133 2883,'1'-11'2440,"0"-11"6366,0 13-1396,0 22-4868,-2 20-2151,1 47 69,0-75-440,1-1-1,-1 0 1,1 1-1,0-1 1,1 0-1,-1 0 0,1 0 1,-1 0-1,1 0 1,0 0-1,1 0 1,-1 0-1,1-1 0,4 5 1,-6-6 97,1-1 1,-1 1 0,1-1-1,0 0 1,-1 0 0,1 0-1,0 0 1,0 0-1,0 0 1,-1 0 0,1-1-1,0 1 1,0-1-1,0 1 1,0-1 0,0 0-1,1 0 1,-1 0 0,0 0-1,0 0 1,0 0-1,2-1 1,-1 0 64,1-1 1,-1 1-1,0-1 0,0 0 1,0 0-1,0 0 0,0 0 0,0-1 1,-1 1-1,1-1 0,3-4 1,2-3 9,-1-1 1,-1 0-1,1 0 1,-2 0-1,0-1 1,4-12-1,-5 13-190,-2 1-1,1-1 1,-2 1 0,1-1-1,-1 0 1,-1 0-1,0 0 1,0 1-1,-1-1 1,-1 0-1,0 1 1,0-1-1,-8-19 1,10 30-41,0-1 1,0 1 0,0 0-1,0-1 1,-1 1 0,1-1-1,0 1 1,0 0 0,0-1 0,-1 1-1,1 0 1,0-1 0,0 1-1,-1 0 1,1-1 0,0 1-1,-1 0 1,1 0 0,-1-1-1,1 1 1,0 0 0,-1 0-1,1 0 1,0 0 0,-1-1-1,1 1 1,-1 0 0,1 0-1,-1 0 1,1 0 0,0 0-1,-1 0 1,1 0 0,-1 0-1,1 0 1,-1 0 0,1 0-1,0 1 1,-1-1 0,1 0-1,-1 0 1,1 0 0,0 0-1,-1 1 1,1-1 0,0 0-1,-1 0 1,1 1 0,0-1-1,-1 0 1,1 1 0,0-1-1,0 0 1,-1 1 0,1-1-1,0 0 1,0 1 0,0-1-1,-1 1 1,1-1 0,0 0 0,0 1-1,0-1 1,0 1 0,0 0-1,-6 29-3709,6-29 3317,0 0 1,1 1-1,-1-1 0,1 0 1,-1 0-1,1 0 0,-1 1 1,1-1-1,0 0 1,-1 0-1,1 0 0,0 0 1,0 0-1,0 0 0,0-1 1,0 1-1,0 0 1,0 0-1,0-1 0,0 1 1,0 0-1,1-1 0,-1 1 1,0-1-1,0 0 0,3 1 1,10 2-6361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3.216"/>
    </inkml:context>
    <inkml:brush xml:id="br0">
      <inkml:brushProperty name="width" value="0.025" units="cm"/>
      <inkml:brushProperty name="height" value="0.025" units="cm"/>
    </inkml:brush>
  </inkml:definitions>
  <inkml:trace contextRef="#ctx0" brushRef="#br0">123 174 13805,'0'0'9486,"-9"-4"-8434,-31-11-497,38 15-539,0 0 0,0 0 0,0 0 0,1 0 0,-1 0 0,0 0 0,0 0 0,0 1 0,0-1 0,0 1 0,1-1 0,-1 1 0,0 0-1,0 0 1,1 0 0,-1 0 0,1 0 0,-1 0 0,1 0 0,-1 0 0,1 1 0,0-1 0,-1 1 0,1-1 0,0 1 0,-1 2 0,-21 39 263,22-41-273,0 1-1,0-1 1,1 0-1,-1 1 1,1-1-1,-1 0 1,1 1 0,0-1-1,0 1 1,0-1-1,0 0 1,1 4-1,-1-5-6,1 0 0,-1 0 0,1 0 0,-1 0 0,1 0 0,-1 0 0,1 0 0,0-1 0,-1 1 0,1 0 0,0 0 0,0 0 0,-1-1-1,1 1 1,0-1 0,0 1 0,0 0 0,0-1 0,2 1 0,3 1 0,1-1 1,0 0-1,0 0 0,0-1 0,-1 0 1,1 0-1,7-1 0,11 0 122,-22 1-114,68-3 11,-64 3 9,0-1 0,-1 0-1,1-1 1,-1 1 0,1-1 0,-1 0 0,0-1 0,9-4 0,-14 6 153,0-1 1,0 0-1,0 1 1,0-1 0,-1 0-1,1 1 1,0-1 0,-1 0-1,1 0 1,-1 1-1,0-1 1,1 0 0,-1 0-1,0 0 1,0 0-1,0 0 1,0 1 0,-1-4-1,-8-35 638,-32-39-310,13 29-514,36 47-4649,17 2 3128,-23 2 1153,6-1-696,1 0 0,-1 0 1,1-1-1,-1 0 0,1 0 0,-1-1 0,0 0 0,0-1 0,0 0 0,0 0 0,13-7 0,4-8-4754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48.846"/>
    </inkml:context>
    <inkml:brush xml:id="br0">
      <inkml:brushProperty name="width" value="0.05" units="cm"/>
      <inkml:brushProperty name="height" value="0.05" units="cm"/>
    </inkml:brush>
  </inkml:definitions>
  <inkml:trace contextRef="#ctx0" brushRef="#br0">0 0 15651,'17'16'2129,"5"4"-1305,2-7-360,4-2 1520,2-3-1575,-2-3-113,4-2-8,-5-3-176,7-1-256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4.131"/>
    </inkml:context>
    <inkml:brush xml:id="br0">
      <inkml:brushProperty name="width" value="0.025" units="cm"/>
      <inkml:brushProperty name="height" value="0.025" units="cm"/>
    </inkml:brush>
  </inkml:definitions>
  <inkml:trace contextRef="#ctx0" brushRef="#br0">37 248 5669,'0'0'12193,"-6"11"-11739,1 2-213,0 0 1,0 0-1,1 0 1,1 0-1,0 1 0,1-1 1,1 1-1,-1 13 1,2 3 536,3 73 1665,-2-94-2315,1 0-1,0 0 0,0 0 1,1-1-1,0 1 0,0-1 1,1 1-1,0-1 0,5 8 1,-9-16-72,0 1 0,1 0 1,-1-1-1,0 1 1,1 0-1,-1-1 0,0 1 1,1 0-1,-1-1 0,1 1 1,-1-1-1,1 1 1,-1-1-1,1 1 0,-1-1 1,1 1-1,0-1 0,-1 1 1,1-1-1,0 0 1,-1 0-1,1 1 0,0-1 1,-1 0-1,1 0 0,0 0 1,0 1-1,-1-1 1,1 0-1,0 0 0,-1 0 1,1 0-1,0-1 0,0 1 1,1 0-1,-1-2 57,0 1 1,0-1-1,0 1 0,1-1 0,-2 0 0,1 1 0,0-1 1,0 0-1,0 0 0,-1 0 0,1 0 0,0-3 0,5-59 1090,-6 42-989,1 12-249,-1 0 0,1 0-1,-2 1 1,1-1 0,-2 0 0,1 0 0,-1 1-1,-1-1 1,1 1 0,-2 0 0,-4-11 0,5 19-1155,3 9 836,9 15 323,-5-18 28,1-1 0,0 0 1,0-1-1,0 1 0,0-1 1,0 0-1,1 0 0,-1-1 1,1 1-1,0-1 0,0-1 1,0 1-1,0-1 0,0 0 1,0 0-1,0-1 0,1 0 1,-1 0-1,0 0 0,0-1 1,0 0-1,0 0 0,0 0 1,6-3-1,-7 3 23,1-1 0,-1 0 0,0 0 0,-1 0 0,1-1 0,0 0-1,-1 0 1,1 0 0,-1 0 0,0-1 0,0 1 0,0-1 0,-1 0 0,1 0 0,-1-1 0,0 1 0,0-1 0,-1 1 0,1-1-1,-1 0 1,0 0 0,0 0 0,-1 0 0,1-1 0,-1 1 0,0 0 0,0-9 0,-1 13-32,0 0 0,0-1 0,0 1 0,0 0 0,0 0 0,0-1 0,0 1 0,0 0 0,-1 0 0,1-1 0,0 1 0,-1 0 0,1 0 0,-1 0 0,0-1 0,1 1 0,-1 0 0,0 0 0,1 0 0,-2-1 0,1 2-12,0 0-1,0 0 1,1-1-1,-1 1 1,0 0-1,0 0 1,1 0-1,-1 0 1,0 0-1,0 0 1,0 0-1,1 1 1,-1-1-1,0 0 1,0 0-1,1 1 1,-1-1-1,0 0 1,1 1-1,-1-1 1,0 0 0,1 1-1,-2 0 1,-2 3-36,0-1 1,0 1 0,0 0 0,0 0-1,1 1 1,-1-1 0,-4 10 0,4-5 100,0-1 0,1 1 1,0 0-1,0 0 1,1 0-1,0 0 0,1 0 1,-1 17-1,2-24-30,0 1 0,0-1 0,1 0 0,-1 1 0,1-1 0,-1 0 0,1 1 0,0-1 0,-1 0 0,1 0 0,0 0 0,1 1 0,-1-1 0,0 0 0,1-1 0,-1 1 0,1 0 0,-1 0 0,1-1 0,0 1 0,0-1 0,0 1 0,0-1 0,0 0 0,0 0 0,0 1 0,0-2 0,0 1 0,1 0 0,-1 0 0,0-1 0,0 1 0,1-1 0,-1 0 0,1 0 0,-1 0 0,5 0 0,3-1 30,0 0 0,0-1-1,0-1 1,0 1 0,0-2 0,0 1 0,-1-1 0,0-1 0,0 1 0,0-2 0,0 1 0,-1-1 0,14-13 0,-10 9-109,-1 0 1,-1-1-1,0-1 1,-1 1-1,0-1 1,-1-1 0,0 0-1,-1 0 1,6-14-1,-15 38-111,0 0-1,2 0 1,-1 0 0,2 15-1,0-5 373,-1-20-181,0 0 1,0-1 0,0 1 0,0 0 0,0 0 0,0-1 0,0 1 0,0 0-1,1 0 1,-1-1 0,0 1 0,1 0 0,-1-1 0,0 1 0,1 0-1,-1-1 1,1 1 0,-1-1 0,1 1 0,-1-1 0,1 1 0,0-1-1,-1 1 1,1-1 0,0 1 0,-1-1 0,1 0 0,0 1 0,-1-1 0,2 0-1,30 0 535,-23-2-421,-1 0 1,0-1-1,0 0 0,0 0 0,10-6 1,-3-1-131,-1 0 1,0-2 0,-1 1 0,0-2 0,-1 0 0,0 0-1,-1-1 1,0-1 0,-1 0 0,-1 0 0,-1-1 0,0 0 0,-1 0-1,0-1 1,-2 0 0,0 0 0,-1 0 0,0-1 0,-2 1-1,0-1 1,-1-32 0,0 49-28,-1-1 0,0 1 1,0-1-1,0 0 0,0 1 0,0-1 0,0 1 0,-1-1 0,1 1 1,0-1-1,-1 0 0,1 1 0,-1-1 0,0 1 0,1 0 0,-1-1 1,0 1-1,0-1 0,0 1 0,0 0 0,0 0 0,0 0 0,0-1 1,-1 1-1,1 0 0,0 1 0,0-1 0,-1 0 0,1 0 0,-1 0 1,1 1-1,-1-1 0,1 1 0,-1-1 0,1 1 0,-1 0 0,0-1 1,1 1-1,-1 0 0,1 0 0,-4 1 0,1-1-6,-1 2-1,1-1 1,-1 0-1,1 1 1,0 0-1,0 0 1,0 0 0,0 0-1,0 1 1,0-1-1,1 1 1,-1 0-1,-5 7 1,1 1 101,0 0 1,0 1 0,1 0-1,1 0 1,0 0-1,1 1 1,0 0 0,1 0-1,1 1 1,0-1-1,0 1 1,0 22 0,2-31-47,1 0 1,0 0 0,0 1 0,1-1 0,-1 0 0,1 0 0,0 0 0,1 0 0,-1 0 0,1 0 0,0 0 0,0 0 0,0-1 0,1 1 0,0-1-1,0 1 1,0-1 0,0 0 0,1 0 0,0-1 0,-1 1 0,1-1 0,1 1 0,-1-1 0,0-1 0,1 1 0,-1-1 0,1 1 0,0-1 0,0 0 0,0-1-1,0 0 1,0 1 0,0-1 0,7 0 0,-6 0-343,52 2 126,-30-9-2743,-27 6 2529,0 0-1,0-1 0,0 1 0,-1-1 1,1 1-1,0-1 0,0 0 0,0 1 1,-1-1-1,1 0 0,0 0 0,0 0 1,-1 1-1,1-1 0,-1 0 0,1 0 1,-1 0-1,1 0 0,0-2 0,0-14-9158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4.479"/>
    </inkml:context>
    <inkml:brush xml:id="br0">
      <inkml:brushProperty name="width" value="0.025" units="cm"/>
      <inkml:brushProperty name="height" value="0.025" units="cm"/>
    </inkml:brush>
  </inkml:definitions>
  <inkml:trace contextRef="#ctx0" brushRef="#br0">0 0 17585,'0'0'6758,"64"22"-12427,-47-18-962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3:54.826"/>
    </inkml:context>
    <inkml:brush xml:id="br0">
      <inkml:brushProperty name="width" value="0.025" units="cm"/>
      <inkml:brushProperty name="height" value="0.025" units="cm"/>
    </inkml:brush>
  </inkml:definitions>
  <inkml:trace contextRef="#ctx0" brushRef="#br0">32 0 21076,'0'0'5349,"-20"66"-5541,14-28 224,0 2 0,6 2 0,0 0 0,0-1 32,2-2-64,4-2-1121,3-7-1313,-1-6-2403,-1-10-2914</inkml:trace>
  <inkml:trace contextRef="#ctx0" brushRef="#br0" timeOffset="1">83 460 16816,'0'0'10954,"-11"49"-10730,11-43-191,0 0-290,0-4-1985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01.284"/>
    </inkml:context>
    <inkml:brush xml:id="br0">
      <inkml:brushProperty name="width" value="0.025" units="cm"/>
      <inkml:brushProperty name="height" value="0.025" units="cm"/>
    </inkml:brush>
  </inkml:definitions>
  <inkml:trace contextRef="#ctx0" brushRef="#br0">2995 1 11787,'0'0'4452,"-12"11"-4836,-33 41 443,3 2-1,-38 64 1,-860 1195 766,663-945-854,32-29 185,-92 119-74,-29-24 32,-234 218 1477,592-644-1646,4-3-194,-1 0 0,1 0 0,-1 0-1,0-1 1,0 0 0,-8 5 0,12-33-5880,1 1 1629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01.663"/>
    </inkml:context>
    <inkml:brush xml:id="br0">
      <inkml:brushProperty name="width" value="0.025" units="cm"/>
      <inkml:brushProperty name="height" value="0.025" units="cm"/>
    </inkml:brush>
  </inkml:definitions>
  <inkml:trace contextRef="#ctx0" brushRef="#br0">328 0 10602,'0'0'3022,"-4"12"-2900,-18 51 214,-70 186 969,64-184-259,-65 113-1,71-145-668,13-22-292,1 0 1,1 0 0,0 1-1,0 0 1,2 0 0,-1 1-1,1-1 1,1 1-1,-4 22 1,8-34-97,0 1 0,0-1 0,0 0 0,0 0-1,1 0 1,-1 0 0,0 1 0,1-1 0,-1 0 0,1 0 0,-1 0 0,1 0-1,0 0 1,-1 0 0,1 0 0,0 0 0,0-1 0,-1 1 0,1 0 0,0 0-1,0 0 1,0-1 0,0 1 0,0-1 0,0 1 0,0-1 0,0 1 0,1-1-1,-1 1 1,0-1 0,0 0 0,0 0 0,0 0 0,1 0 0,-1 0 0,0 0-1,0 0 1,0 0 0,0 0 0,1 0 0,1-1 0,58-12-157,28-20-512,-2-4-1,107-62 1,-146 74-247,98-52-2362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21.761"/>
    </inkml:context>
    <inkml:brush xml:id="br0">
      <inkml:brushProperty name="width" value="0.025" units="cm"/>
      <inkml:brushProperty name="height" value="0.025" units="cm"/>
    </inkml:brush>
  </inkml:definitions>
  <inkml:trace contextRef="#ctx0" brushRef="#br0">301 89 8936,'0'0'-779,"-10"-4"-652,-107-61-2685,110 62 4292,-1 0-1,1 0 1,-1 1-1,0-1 0,0 2 1,0-1-1,0 1 1,-11 0-1,-39 1 4041,24 1 810,34-1-5042,37 7-138,46 13 181,-44-10 7,77 9 1,258 9 20,402 36 114,-620-53-162,0-6-1,1-7 1,185-27 0,186-11-94,20-4-13,-329 17-116,0 9 1,267 12 0,-145 49 39,-144-13 256,762 39 630,-630-67-711,328-4-20,-400-19 25,56-2 201,14 23 601,-327-1-838,0 1 0,0 0 1,0 0-1,1 0 1,-1 0-1,0 0 0,0 0 1,0 0-1,1 0 1,-1-1-1,0 1 0,0 0 1,0 0-1,0 0 1,0 0-1,1-1 1,-1 1-1,0 0 0,0 0 1,0 0-1,0-1 1,0 1-1,0 0 0,0 0 1,0 0-1,0-1 1,0 1-1,0 0 0,1 0 1,-1-1-1,-1 1 1,1 0-1,0 0 0,0-1 1,0 1-1,0 0 1,0 0-1,0 0 0,0-1 1,0 1-1,0 0 1,0 0-1,0 0 1,0-1-1,-1 1 0,1 0 1,0 0-1,0 0 1,0 0-1,0-1 0,-1 1 1,1 0-1,0 0 1,0 0-1,0 0 0,-1 0 1,1 0-1,0 0 1,0 0-1,-1-1 0,-19-16-4478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26.383"/>
    </inkml:context>
    <inkml:brush xml:id="br0">
      <inkml:brushProperty name="width" value="0.025" units="cm"/>
      <inkml:brushProperty name="height" value="0.025" units="cm"/>
    </inkml:brush>
  </inkml:definitions>
  <inkml:trace contextRef="#ctx0" brushRef="#br0">0 1 11563,'0'0'192,"13"5"-731,26 12 551,2-2 0,0-3 0,76 15 0,7-17 140,-1-6 0,137-13 0,-20 0-21,643 43 190,-871-33-320,796 52 52,3-61-49,254-43 39,-228 66-7,-582-8-19,1010-36 15,-1002 14 134,272 19-1,-524-4-111,77 5 830,106-7-1,-174-8-2847,-6-9-3904,-7 3-41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28.263"/>
    </inkml:context>
    <inkml:brush xml:id="br0">
      <inkml:brushProperty name="width" value="0.025" units="cm"/>
      <inkml:brushProperty name="height" value="0.025" units="cm"/>
    </inkml:brush>
  </inkml:definitions>
  <inkml:trace contextRef="#ctx0" brushRef="#br0">0 135 12684,'0'0'3256,"15"-6"-2690,34-11-201,0 2 0,2 2 0,-1 3-1,2 2 1,64-3 0,162 13-1587,-275-2 972,1 0 0,-1-1 0,0 1 0,0-1 0,0 1 0,0-1 1,0 0-1,0 0 0,0-1 0,-1 1 0,6-3 0,-8 3 110,1 1 0,-1 0 0,1-1 0,-1 1 0,0-1-1,1 1 1,-1-1 0,1 1 0,-1-1 0,0 1 0,1-1-1,-1 1 1,0-1 0,0 1 0,0-1 0,1 0 0,-1 1 0,0-1-1,0 1 1,0-1 0,0 0 0,0 1 0,0-2 0,0 1-137,-1 0 1,0-1 0,1 1-1,-1 0 1,0 0 0,1 0-1,-1 0 1,0 0-1,0 0 1,0 0 0,0 0-1,0 0 1,0 0 0,0 0-1,-3-1 1,-21-10-4876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28.609"/>
    </inkml:context>
    <inkml:brush xml:id="br0">
      <inkml:brushProperty name="width" value="0.025" units="cm"/>
      <inkml:brushProperty name="height" value="0.025" units="cm"/>
    </inkml:brush>
  </inkml:definitions>
  <inkml:trace contextRef="#ctx0" brushRef="#br0">591 0 11115,'0'0'6486,"1"10"-6385,-2-1-83,-1-1-1,1 1 1,-1 0-1,-1-1 1,1 1 0,-2-1-1,1 0 1,-1 0-1,0 0 1,-1-1 0,1 1-1,-2-1 1,1 0-1,-1 0 1,0-1-1,-11 10 1,-50 44 68,-137 95 1,9-7 28,154-105-228,40-43 100,0 1 0,1 0 0,-1-1 0,0 1 0,1 0-1,-1 0 1,0-1 0,1 1 0,-1 0 0,1 0 0,0 0 0,-1 0 0,1 0-1,0 0 1,-1 0 0,1 0 0,0 0 0,0 0 0,0 0 0,0 0-1,0 0 1,0 0 0,0 0 0,0 0 0,1 0 0,-1 0 0,0 0 0,0-1-1,1 1 1,-1 0 0,1 0 0,-1 0 0,1 0 0,-1 0 0,1-1-1,-1 1 1,1 0 0,0 0 0,-1-1 0,1 1 0,0 0 0,0-1 0,0 1-1,-1-1 1,1 1 0,0-1 0,0 1 0,0-1 0,0 0 0,0 1 0,0-1-1,0 0 1,1 0 0,20 4 49,1-2 0,-1 0-1,0-1 1,40-4 0,-27 1 41,50-5 123,88-17-1,-2-11-4196,-73 11-4106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29.509"/>
    </inkml:context>
    <inkml:brush xml:id="br0">
      <inkml:brushProperty name="width" value="0.025" units="cm"/>
      <inkml:brushProperty name="height" value="0.025" units="cm"/>
    </inkml:brush>
  </inkml:definitions>
  <inkml:trace contextRef="#ctx0" brushRef="#br0">72 0 5573,'0'0'11916,"0"12"-11473,-16 156 2043,-2 29-1871,17-158-605,0-18 2,1-1 1,4 35 0,0-43-185,-1-14-639,-2-22-838,-4 14 554,0 0 0,-1 0-1,0 1 1,-7-12-1,-12-19-3676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8:07.496"/>
    </inkml:context>
    <inkml:brush xml:id="br0">
      <inkml:brushProperty name="width" value="0.05" units="cm"/>
      <inkml:brushProperty name="height" value="0.05" units="cm"/>
    </inkml:brush>
  </inkml:definitions>
  <inkml:trace contextRef="#ctx0" brushRef="#br0">1 291 6945,'371'-56'4272,"-83"11"-3546,-124 23-442,838-89 883,-403 103-1034,-40 3-10,-270-13-98,158-7 31,1 27 64,64 49 189,-158-12-1,351 0 480,-170-13-287,607 17-257,-798-41-239,720-8 24,206 18-21,176 82 6,-921-59-12,1631 24-3,-512-124-197,27 0-293,14 53-46,-549 8 524,-775 2 21,419-9 97,-8-49-127,-459 4 2,-184 20 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0.121"/>
    </inkml:context>
    <inkml:brush xml:id="br0">
      <inkml:brushProperty name="width" value="0.05" units="cm"/>
      <inkml:brushProperty name="height" value="0.05" units="cm"/>
    </inkml:brush>
  </inkml:definitions>
  <inkml:trace contextRef="#ctx0" brushRef="#br0">1 190 17308,'3'-8'371,"0"1"0,1 0 0,0 0 1,0 0-1,0 1 0,1-1 0,0 1 0,10-9 1,51-40 1305,-59 49-1377,3-2-125,1 1-1,0-1 1,0 2-1,0-1 1,1 2-1,0-1 1,15-3-1,-26 8-168,0 1-1,0 0 1,0-1-1,0 1 1,0 0-1,-1 0 1,1 0-1,0 0 1,0-1-1,0 1 0,0 0 1,0 1-1,0-1 1,0 0-1,0 0 1,0 0-1,0 1 1,0-1-1,-1 0 1,1 1-1,0-1 1,0 1-1,0-1 0,0 1 1,-1-1-1,1 1 1,0-1-1,-1 1 1,1 0-1,0-1 1,-1 1-1,1 0 1,-1 0-1,1 0 0,-1-1 1,1 1-1,-1 0 1,0 0-1,1 0 1,-1 0-1,0 0 1,0 0-1,0 0 1,1 0-1,-1-1 0,0 1 1,0 0-1,0 0 1,-1 0-1,1 2 1,-1 4-3,0 0-1,-1 1 1,0-1 0,0 0-1,-4 8 1,-14 27-11,-27 39 0,-4 10 22,48-85-14,1-1 0,-1 1 0,1 0 0,-2 8 0,4-13 0,0-1 0,0 1-1,0 0 1,0-1-1,-1 1 1,1-1 0,0 1-1,0 0 1,0-1 0,0 1-1,0-1 1,1 1-1,-1 0 1,0-1 0,0 1-1,0-1 1,0 1 0,1-1-1,-1 1 1,0-1-1,1 1 1,-1-1 0,0 1-1,1-1 1,-1 1-1,0-1 1,1 1 0,-1-1-1,1 0 1,-1 1 0,1-1-1,-1 0 1,1 1-1,-1-1 1,1 0 0,-1 0-1,1 1 1,0-1-1,-1 0 1,1 0 0,-1 0-1,1 0 1,-1 0 0,1 0-1,0 0 1,-1 0-1,1 0 1,-1 0 0,1 0-1,0 0 1,-1-1 0,1 1-1,-1 0 1,1 0-1,-1 0 1,1-1 0,0 1-1,10-4-3,-1 0 0,0-1 0,0 1 0,0-2 0,-1 1 0,0-2 0,11-8 0,57-56 30,-68 62-17,47-53 35,-60 68-48,-3 4 5,2 0-1,-1 0 1,2 1-1,-5 11 1,8-21 5,1 1-1,-1-1 1,1 1 0,-1 0-1,1-1 1,-1 1 0,1-1-1,0 1 1,0 0-1,0-1 1,0 1 0,0 0-1,0-1 1,1 1 0,-1 0-1,1-1 1,-1 1 0,1-1-1,-1 1 1,1-1 0,0 1-1,-1-1 1,1 1 0,0-1-1,0 0 1,0 1-1,0-1 1,1 0 0,-1 0-1,0 0 1,0 0 0,1 0-1,-1 0 1,1 0 0,-1 0-1,4 1 1,2 0 22,1-1-1,0 1 1,0-2-1,0 1 1,0-1 0,0 0-1,0 0 1,0-1 0,-1 0-1,1-1 1,0 0-1,9-3 1,11-5 65,50-26 0,-50 21-31,0-1-1,36-29 0,-52 35-27,0 0 0,0-1 0,-1-1 0,0 0 0,-1 0 0,15-25 0,-23 31 51,-8 10-19,-10 14 15,6-6-94,0 2 0,1-1 0,1 2-1,1-1 1,0 1 0,1 0 0,0 0 0,1 0 0,1 1 0,-3 18 0,7-31 22,-1 0 0,1-1 0,0 1 0,0 0 0,0-1 0,1 1 0,-1 0 0,1-1 0,-1 1 0,1-1 0,0 1 0,0-1 0,0 1 0,0-1 0,1 1 0,-1-1 0,0 0 0,1 0 0,0 0 0,0 0 0,-1 0 0,1 0 0,0 0 0,0-1 0,1 1 0,-1 0 0,0-1 0,1 0 0,-1 0 0,0 0 0,1 0 0,-1 0 0,1 0 0,0 0 0,-1-1 0,6 1 0,20 1-19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29.840"/>
    </inkml:context>
    <inkml:brush xml:id="br0">
      <inkml:brushProperty name="width" value="0.025" units="cm"/>
      <inkml:brushProperty name="height" value="0.025" units="cm"/>
    </inkml:brush>
  </inkml:definitions>
  <inkml:trace contextRef="#ctx0" brushRef="#br0">6 108 9801,'0'0'10634,"-6"-53"-9481,38 43-192,10-2-96,5 1-352,6 1-289,1 4-192,5 1-32,-5 4-224,1 1-1378,-4 0-928,-10 1-1922,-5 6-1250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0.188"/>
    </inkml:context>
    <inkml:brush xml:id="br0">
      <inkml:brushProperty name="width" value="0.025" units="cm"/>
      <inkml:brushProperty name="height" value="0.025" units="cm"/>
    </inkml:brush>
  </inkml:definitions>
  <inkml:trace contextRef="#ctx0" brushRef="#br0">21 0 13965,'0'0'1329,"-2"12"705,-5 25-570,2 0 0,-1 60 0,6-74-1364,0-1 0,2 1 0,1 0 1,0 0-1,2-1 0,8 23 0,-8-40 154,-1-13 147,0-13 295,1-30-267,-2 26-471,0 0-1,-2 0 1,-1 0 0,-1-1 0,-1 1 0,-9-45-1,25 79-1272,0-1 0,0-1 0,1 0-1,0-1 1,1 0 0,-1-1 0,20 3-1,2-5-3136,-1-2-1981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0.678"/>
    </inkml:context>
    <inkml:brush xml:id="br0">
      <inkml:brushProperty name="width" value="0.025" units="cm"/>
      <inkml:brushProperty name="height" value="0.025" units="cm"/>
    </inkml:brush>
  </inkml:definitions>
  <inkml:trace contextRef="#ctx0" brushRef="#br0">146 1 9865,'0'0'4453,"-10"7"-2836,-6 3-976,1 2 1,0 0-1,1 1 0,-17 20 0,27-29-533,-1 1 0,1 0 0,0 0 0,1 1 0,-1-1 0,1 1 0,0 0 0,1 0 0,-1 0 0,1 0 0,0 0 0,1 0 0,-1 1-1,1-1 1,0 0 0,1 1 0,0-1 0,0 1 0,1 8 0,0-14-104,0 0 0,0 0-1,-1 0 1,1 0 0,0 0 0,0 0-1,0-1 1,0 1 0,0 0-1,1-1 1,-1 1 0,0-1 0,0 1-1,0-1 1,0 1 0,1-1 0,-1 0-1,0 0 1,0 0 0,1 1-1,-1-1 1,0 0 0,0-1 0,1 1-1,-1 0 1,0 0 0,0 0 0,1-1-1,0 0 1,39-10 274,-26 1-225,-1 1 1,1-2-1,-1 0 0,-1-1 1,0 0-1,-1-1 1,0 0-1,-1-1 0,-1 0 1,0-1-1,14-28 0,-43 77 1038,14-25-870,0 0 0,2 0 1,-1 1-1,1-1 0,-3 15 1,6-20-213,-1-1-1,1 1 1,0-1 0,0 0 0,1 1 0,-1-1 0,1 0 0,-1 1 0,1-1-1,0 0 1,1 0 0,-1 0 0,0 0 0,1 0 0,0 0 0,-1 0-1,1 0 1,5 4 0,-6-6 5,1 1-1,0-1 0,0 0 1,0 0-1,0-1 1,0 1-1,0 0 1,0-1-1,0 1 0,0-1 1,0 0-1,0 1 1,0-1-1,1 0 0,-1 0 1,0 0-1,0-1 1,0 1-1,0-1 1,0 1-1,0-1 0,0 1 1,0-1-1,0 0 1,0 0-1,0 0 1,0 0-1,0-1 0,-1 1 1,1 0-1,2-3 1,11-9 47,-2 0 0,1-1 0,18-26 0,-18 22-61,32-32 1,-46 49-8,1 1-1,-1-1 0,0 1 1,1-1-1,-1 1 1,1-1-1,-1 1 1,0-1-1,1 1 0,-1-1 1,1 1-1,-1-1 1,1 1-1,0 0 1,-1-1-1,1 1 0,-1 0 1,1-1-1,0 1 1,-1 0-1,1 0 0,-1 0 1,1 0-1,0 0 1,-1-1-1,1 1 1,0 0-1,-1 0 0,1 1 1,0-1-1,-1 0 1,1 0-1,0 0 0,-1 0 1,1 0-1,0 1 1,-1-1-1,1 0 1,-1 1-1,1-1 0,-1 0 1,1 1-1,-1-1 1,1 1-1,-1-1 1,1 1-1,-1-1 0,1 1 1,-1-1-1,0 1 1,1-1-1,-1 1 0,0 0 1,1-1-1,-1 1 1,0-1-1,0 1 1,0 0-1,0-1 0,0 1 1,1 0-1,-1-1 1,0 1-1,-1 1 1,1 57 334,-1-43 41,1-13-348,0-1 0,-1 1 0,1-1-1,1 1 1,-1 0 0,0-1 0,1 1 0,-1-1 0,1 1 0,0-1-1,0 1 1,0-1 0,0 0 0,0 1 0,3 3 0,-2-5-16,0 0-1,0 0 1,1 1 0,-1-1 0,0 0 0,1-1 0,-1 1-1,1 0 1,-1-1 0,1 0 0,0 1 0,-1-1 0,1 0-1,-1 0 1,4-1 0,8 0-105,0 0 0,0-1 0,0-1 0,-1 0 0,1-1-1,-1-1 1,1 0 0,-1-1 0,23-13 0,-6 3-740,-29 16 403,-3 23 394,2-22-178,0 1 0,0-1 0,-1 0 1,1 0-1,0 0 0,0 0 0,0 0 0,0 0 0,0 0 0,0 1 0,0-1 0,1 0 0,-1 0 0,0 0 0,1 0 1,-1 0-1,1 2 0,1-2-261,0 0 1,0-1-1,0 1 1,0 0 0,0-1-1,0 1 1,0-1-1,0 1 1,0-1-1,0 0 1,0 0 0,0 0-1,0 0 1,3-1-1,17 0-4022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1.043"/>
    </inkml:context>
    <inkml:brush xml:id="br0">
      <inkml:brushProperty name="width" value="0.025" units="cm"/>
      <inkml:brushProperty name="height" value="0.025" units="cm"/>
    </inkml:brush>
  </inkml:definitions>
  <inkml:trace contextRef="#ctx0" brushRef="#br0">168 1 13132,'0'0'2574,"-9"1"-113,-3 3-1948,0 0 1,1 0 0,-1 2 0,1-1 0,0 1 0,-15 11 0,22-15-442,-1 1 0,0 1 0,1-1 0,0 1 0,0 0 0,0 0 0,0 0 0,1 0 0,-1 0 0,1 1 0,0 0 0,0 0 0,1 0-1,0 0 1,-1 0 0,2 0 0,-1 0 0,-1 11 0,3-15-113,0 0 0,1 0 0,-1 0-1,0 0 1,1 0 0,-1 0 0,1 0-1,0-1 1,-1 1 0,1 0 0,0 0-1,-1-1 1,1 1 0,0 0 0,0-1-1,0 1 1,-1-1 0,1 1 0,0-1 0,0 1-1,0-1 1,0 0 0,0 0 0,0 1-1,0-1 1,0 0 0,0 0 0,0 0-1,2 0 1,37 2-1501,-34-2 1166,43-2-2018,-33 0 1985,1 1-1,0 1 1,-1 1-1,31 5 1,-46-6 498,0 0 1,0 0-1,-1 0 1,1 0 0,0 0-1,0 1 1,-1-1-1,1 0 1,0 1-1,-1-1 1,1 0 0,0 1-1,-1-1 1,1 1-1,0-1 1,-1 1-1,1-1 1,-1 1 0,1 0-1,-1-1 1,1 1-1,-1 0 1,0-1 0,1 1-1,-1 0 1,0-1-1,1 1 1,-1 0-1,0 0 1,0-1 0,0 1-1,0 0 1,1 0-1,-1 0 1,0-1-1,0 1 1,-1 0 0,1 0-1,0-1 1,0 1-1,0 0 1,0 0-1,-1-1 1,1 1 0,0 0-1,-1 0 1,1-1-1,-1 1 1,1-1-1,-1 2 1,-2 1 290,1 1 0,-1-1 0,0 0-1,0 1 1,0-2 0,0 1 0,-7 5 0,-4 0 354,-1 0-1,-1-1 1,1 0 0,-25 7 0,31-12-904,0 0-1,-1-1 1,1 0 0,0 0 0,-18-2 0,10-4-3546,3-11-3240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1.688"/>
    </inkml:context>
    <inkml:brush xml:id="br0">
      <inkml:brushProperty name="width" value="0.025" units="cm"/>
      <inkml:brushProperty name="height" value="0.025" units="cm"/>
    </inkml:brush>
  </inkml:definitions>
  <inkml:trace contextRef="#ctx0" brushRef="#br0">93 0 12812,'0'0'5525,"3"9"-4767,4 20 39,-1 2-1,-1-1 0,1 47 0,-7 108 520,0-86-943,1 47 957,-1-150-1109,0 0 1,0 0-1,0 0 1,0 0-1,-1 0 1,0 1-1,1-1 1,-1 0-1,-1 1 1,-2-4-1,-9-18-159,-70-159-1551,128 191 768,-24-2-162,1-1 0,-1 0-1,26 0 1,-21-4-2315,1 0 0,32-5 0,-21-3-2568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2.367"/>
    </inkml:context>
    <inkml:brush xml:id="br0">
      <inkml:brushProperty name="width" value="0.025" units="cm"/>
      <inkml:brushProperty name="height" value="0.025" units="cm"/>
    </inkml:brush>
  </inkml:definitions>
  <inkml:trace contextRef="#ctx0" brushRef="#br0">150 26 7559,'0'0'11996,"-9"-6"-11009,8 4-955,-1 0-1,0 1 1,1-1 0,-1 1-1,0 0 1,0-1 0,0 1-1,0 0 1,0 0 0,0 0-1,0 0 1,0 0 0,0 1-1,-1-1 1,1 1 0,0-1-1,0 1 1,-1 0 0,1 0-1,0 0 1,-1 0 0,1 0-1,0 1 1,0-1 0,-1 1-1,1-1 1,0 1 0,0 0-1,0 0 1,0 0-1,0 0 1,0 0 0,0 0-1,0 1 1,0-1 0,0 1-1,1-1 1,-1 1 0,0-1-1,1 1 1,0 0 0,-3 4-1,-2 1 88,1 0-1,-1 0 0,1 1 0,1 0 0,-1 0 0,1 0 0,1 0 0,0 1 0,0-1 1,0 1-1,1 0 0,1 0 0,-1 0 0,1 0 0,1 12 0,0-20-104,0 0 0,0 0 0,0 0 0,0 0 0,0 0 0,1 1 0,-1-1-1,0 0 1,1 0 0,-1 0 0,1 0 0,-1 0 0,1 0 0,-1 0 0,1 0 0,0-1 0,-1 1 0,1 0 0,0 0-1,0 0 1,0-1 0,0 1 0,-1 0 0,1-1 0,0 1 0,0-1 0,0 1 0,0-1 0,0 0 0,1 1-1,-1-1 1,0 0 0,0 0 0,0 1 0,0-1 0,0 0 0,0 0 0,0 0 0,1-1 0,-1 1 0,0 0-1,0 0 1,0 0 0,0-1 0,0 1 0,0-1 0,0 1 0,2-2 0,2 1 87,0-1 1,1-1 0,-1 1-1,0-1 1,0 1 0,-1-1-1,1-1 1,7-6-1,-3-2 46,0 0 1,-1-1-1,-1 1 0,0-2 0,-1 1 0,0-1 0,-1 0 0,4-18 0,-5 30-172,0 0 0,0 0-1,0 1 1,0 0 0,1 0 0,-1 0-1,0 0 1,0 0 0,1 1 0,-1 0-1,5 0 1,-1 0 29,39-6-341,-27 2 216,1 2 0,0 0 1,0 1-1,0 1 0,31 4 0,-51-3 107,0 0-1,-1-1 1,1 1 0,-1 0-1,1-1 1,0 1-1,-1 0 1,1-1 0,-1 1-1,1 0 1,-1 0 0,0 0-1,1 0 1,-1-1 0,0 1-1,0 0 1,0 0 0,1 0-1,-1 0 1,0 0-1,0 0 1,0 0 0,-1 1-1,1 29 536,-1-22-371,28-9-124,26-12-229,-47 10 70,0 0-1,0 0 1,0 1-1,1-1 1,-1 1 0,0 1-1,1-1 1,-1 1-1,7 0 1,-12 1 128,-1-1 0,1 0 0,-1 0 0,1 0 0,-1 0 0,1 1 0,-1-1 0,0 0 0,1 1 0,-1-1 0,1 0-1,-1 1 1,0-1 0,1 0 0,-1 1 0,0-1 0,1 1 0,-1-1 0,0 1 0,0-1 0,1 1 0,-1-1 0,0 0 0,0 2 0,0-1 16,1-1 0,-1 1 0,0 0 1,1 0-1,-1-1 0,0 1 0,1 0 0,-1-1 0,1 1 0,-1-1 0,1 1 0,-1-1 1,1 1-1,-1-1 0,1 1 0,0-1 0,-1 1 0,1-1 0,0 1 0,-1-1 1,1 0-1,0 0 0,-1 1 0,1-1 0,0 0 0,0 0 0,-1 0 0,1 0 0,0 0 1,1 0-1,12 0 58,0-1 0,0-1 1,0-1-1,0 0 1,0 0-1,24-11 0,-24 9-733,0 0-1,1 1 0,-1 0 1,1 1-1,28-2 1,-43 5 647,1 1 0,-1-1 0,1 0 0,-1 1 0,1-1 0,-1 1 0,0-1 0,1 1 0,-1-1 0,0 1 0,1-1 0,-1 1 0,0-1 0,0 1 0,0-1 0,1 1 0,-1-1 0,0 1 0,0 0 0,0-1 0,0 1 0,0-1 0,0 1 0,0-1 0,0 1 0,0 0 0,0-1 0,0 1 0,-1-1 0,1 1 0,0-1 0,0 1 0,-1-1 0,1 1 0,-1 0 0,0 20-1059,10-14-4096,2-7 661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3.205"/>
    </inkml:context>
    <inkml:brush xml:id="br0">
      <inkml:brushProperty name="width" value="0.025" units="cm"/>
      <inkml:brushProperty name="height" value="0.025" units="cm"/>
    </inkml:brush>
  </inkml:definitions>
  <inkml:trace contextRef="#ctx0" brushRef="#br0">173 230 13549,'0'0'1617,"-12"2"134,-1 0-1113,0 0 1,0 1-1,1 0 0,-1 1 0,-15 7 0,24-9-479,-1 0 1,1 0-1,0 1 0,0-1 1,0 1-1,0 0 0,0 0 1,1 0-1,-1 1 0,1-1 1,0 1-1,0 0 0,0 0 1,0 0-1,1 0 0,0 0 1,0 1-1,0-1 0,0 1 1,-1 9-1,2-14-160,1 1-1,1 0 1,-1-1-1,0 1 1,0 0 0,0 0-1,0-1 1,0 1-1,1 0 1,-1-1-1,0 1 1,1 0 0,-1-1-1,0 1 1,1 0-1,-1-1 1,1 1 0,-1-1-1,1 1 1,-1-1-1,1 1 1,-1-1-1,1 1 1,-1-1 0,1 0-1,0 1 1,-1-1-1,1 0 1,0 1-1,-1-1 1,1 0 0,0 0-1,0 0 1,-1 0-1,1 0 1,0 1 0,1-2-1,34 2-40,-26-1 90,-2-1-103,1 0 0,0 0 0,-1-1 0,1 0 0,-1 0 0,0-1 0,0 0 0,0-1 0,0 1 0,0-2 0,7-4 0,-1-1-348,0-1 0,0-1 0,-1 0 0,16-20 1,-20 17 233,-15 14 911,4 2-678,1 0 1,-1 1-1,1-1 1,-1 0-1,1 0 1,0 1-1,0-1 1,0 1-1,-1-1 1,1 1-1,1-1 1,-1 1 0,0 0-1,0-1 1,1 1-1,-1 0 1,1 0-1,-1 3 1,1-4-65,0-1 0,0 1 0,0 0 0,0 0 0,0 0 0,0 0 0,0 0 0,0-1 0,1 1 0,-1 0 0,0 0 0,0 0 0,1-1 0,-1 1 0,1 0 0,-1 0 0,1-1 0,-1 1 0,1 0 0,-1-1 0,1 1 0,0-1 0,-1 1 0,1-1 0,0 1 0,0-1 0,1 1 0,29 5 89,-20-7-11,0 0-1,0 0 1,20-6 0,-16 2-84,-1-1-1,0 0 1,0 0 0,0-2-1,-1 0 1,0 0 0,-1-1-1,1-1 1,15-16 0,-20 18-92,-1 0 1,-1 0 0,1-1 0,-1 0 0,-1 0-1,1 0 1,-2-1 0,1 0 0,-2 0 0,1 0-1,-1 0 1,-1 0 0,1-1 0,0-15 0,-3 25 103,0 0 1,1 0-1,-1 0 1,0 0-1,0 1 1,0-1-1,0 0 1,0 0 0,0 0-1,0 0 1,0 1-1,-1-1 1,1 0-1,0 0 1,0 0 0,-1 0-1,1 1 1,0-1-1,-1 0 1,1 0-1,-1 1 1,1-1 0,-1 0-1,1 1 1,-1-1-1,1 1 1,-1-1-1,0 0 1,1 1 0,-1-1-1,0 1 1,0 0-1,1-1 1,-1 1-1,0 0 1,0-1-1,0 1 1,0 0 0,1 0-1,-1 0 1,0 0-1,0-1 1,0 1-1,0 0 1,1 1 0,-1-1-1,0 0 1,0 0-1,0 0 1,-1 1-1,-2 0 47,1 0 0,-1 1 0,1 0 0,-1-1 1,1 1-1,-1 0 0,1 1 0,0-1 0,0 0 0,-2 4 0,-2 2 12,2 1-1,-1 0 1,1 0 0,1 0 0,-1 0 0,2 1 0,-1-1 0,1 1 0,1 0 0,0 0-1,0 0 1,0 19 0,1-9-28,2 0-1,0 0 1,0 0-1,2 0 1,9 31-1,2-130 1528,-12 53-1747,5-30-445,-5 57 575,0-1 1,0 1 0,0 0-1,0 0 1,0 0 0,0 0-1,0 0 1,0 0-1,0 0 1,0 1 0,-1-1-1,1 0 1,2 4-1,-2-4 39,8 7 31,0-1 0,1 0 0,0-1 0,0 0 0,0-1 0,1 0 1,0 0-1,0-2 0,0 1 0,1-2 0,-1 0 0,1 0 0,-1-1 0,1 0 0,25-3 0,-36 2 12,-1-1 0,1 1 0,-1-1 0,1 0 1,0 1-1,-1-1 0,0 0 0,1 0 0,-1 0 0,1 0 1,-1 0-1,0 0 0,0 0 0,1-1 0,-1 1 0,0 0 1,0-1-1,0 1 0,-1-1 0,1 1 0,0-1 0,0 1 1,-1-1-1,1 0 0,-1 1 0,0-1 0,1-2 0,-17 13 794,13-5-741,0-1 0,1 1 0,0 0 0,0-1 0,0 1 0,0 0 0,1 0 0,-2 8 0,2-12-89,1 1-1,0 0 0,-1 0 0,1 0 0,0 0 0,0-1 0,0 1 0,0 0 0,0 0 1,0 0-1,0 0 0,0 0 0,0 0 0,0-1 0,0 1 0,1 0 0,-1 0 1,0 0-1,1 0 0,-1-1 0,1 1 0,-1 0 0,0 0 0,1-1 0,0 1 0,-1 0 1,1-1-1,-1 1 0,1-1 0,0 1 0,-1-1 0,1 1 0,0-1 0,0 1 1,0-1-1,-1 1 0,1-1 0,0 0 0,0 0 0,0 1 0,0-1 0,-1 0 0,1 0 1,0 0-1,0 0 0,1 0 0,1 0-517,0 0 0,0-1 0,1 1 0,-1-1 0,0 1 0,0-1 0,0 0 0,0 0 0,0 0 0,0-1 0,0 1 0,-1-1 0,1 0 0,0 1 0,-1-1 0,0 0 0,1-1 0,-1 1 0,0 0 0,0-1-1,0 1 1,3-6 0,12-15-5736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3.614"/>
    </inkml:context>
    <inkml:brush xml:id="br0">
      <inkml:brushProperty name="width" value="0.025" units="cm"/>
      <inkml:brushProperty name="height" value="0.025" units="cm"/>
    </inkml:brush>
  </inkml:definitions>
  <inkml:trace contextRef="#ctx0" brushRef="#br0">0 0 11275,'0'0'7687,"0"53"-8232,13-39-2113,4 0-1026,0-2-2690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3.945"/>
    </inkml:context>
    <inkml:brush xml:id="br0">
      <inkml:brushProperty name="width" value="0.025" units="cm"/>
      <inkml:brushProperty name="height" value="0.025" units="cm"/>
    </inkml:brush>
  </inkml:definitions>
  <inkml:trace contextRef="#ctx0" brushRef="#br0">84 62 12940,'0'0'6049,"-9"4"-4063,7-3-1850,-39 20 2027,39-20-2045,0 0-1,-1 0 1,1 0-1,0 1 1,1-1-1,-1 1 1,0-1-1,0 1 1,1 0-1,-1-1 1,0 1-1,1 0 1,0 0-1,0 0 1,-1 0-1,1 1 1,0-1-1,0 3 1,1-4-119,1-1 0,0 1-1,-1-1 1,1 1 0,0 0 0,0-1 0,-1 0 0,1 1 0,0-1-1,0 1 1,0-1 0,0 0 0,0 0 0,0 1 0,-1-1-1,1 0 1,0 0 0,0 0 0,0 0 0,0 0 0,0 0 0,1 0-1,30-1 6,-26 1-3,20-1-761,0-2-1,-1 0 0,30-9 0,12-2-317,-67 14 1112,1 0-1,-1 0 0,0 0 1,0-1-1,1 1 0,-1 0 1,0 0-1,1 0 1,-1 0-1,0 0 0,0 0 1,1 0-1,-1 0 0,0 0 1,0 0-1,1 0 1,-1 0-1,0 0 0,0 0 1,1 1-1,-1-1 0,0 0 1,0 0-1,1 0 1,-1 0-1,0 0 0,0 1 1,1-1-1,-1 0 0,0 0 1,0 0-1,0 0 0,0 1 1,1-1-1,-1 0 1,0 0-1,0 1 0,0-1 1,0 0-1,0 0 0,0 1 1,1-1-1,-1 0 1,0 0-1,0 1 0,0-1 1,0 1-1,-6 16 1239,0 3-516,6-20-756,0 1 0,0-1 0,0 0 0,0 1 0,0-1-1,0 1 1,0-1 0,0 0 0,0 1 0,0-1 0,0 1 0,1-1-1,-1 0 1,0 1 0,0-1 0,0 0 0,0 1 0,1-1 0,-1 0-1,0 1 1,0-1 0,1 0 0,-1 1 0,0-1 0,0 0 0,1 0 0,-1 1-1,0-1 1,1 0 0,-1 0 0,0 0 0,1 0 0,-1 1 0,1-1-1,-1 0 1,0 0 0,2 0 0,4 1-639,1-1 0,0 1-1,0-1 1,0-1 0,12-1 0,33-14-8402,-14-1-1278</inkml:trace>
  <inkml:trace contextRef="#ctx0" brushRef="#br0" timeOffset="1">560 1 14798,'0'0'3513,"-8"1"-1981,-25 4-731,32-4-804,0-1 1,0 0 0,0 0 0,1 1 0,-1-1 0,0 1-1,0-1 1,1 0 0,-1 1 0,0-1 0,1 1-1,-1 0 1,1-1 0,-1 1 0,0-1 0,1 1 0,0 0-1,-1 0 1,1-1 0,-1 1 0,1 0 0,0 0 0,-1-1-1,1 1 1,0 0 0,0 0 0,0 0 0,0-1 0,-1 1-1,1 0 1,0 0 0,1 0 0,-1 0 0,0-1 0,0 2-1,0 0-11,1 0 0,-1 0 0,1-1-1,-1 1 1,1 0 0,0-1 0,-1 1-1,1-1 1,0 1 0,0-1 0,0 1-1,0-1 1,3 3 0,33 15-22,-25-14 18,0 0 0,-1 1 0,0 0 0,14 11 0,-23-16 83,-1 1 0,1-1 0,-1 1 0,1-1 0,-1 1 1,1-1-1,-1 1 0,0 0 0,0 0 0,0 0 0,0-1 1,0 1-1,0 0 0,0 0 0,-1 0 0,1 1 0,-1-1 1,1 0-1,-1 0 0,0 0 0,0 0 0,0 0 1,0 0-1,0 1 0,0-1 0,-1 0 0,1 0 0,-1 0 1,0 0-1,1 0 0,-2 2 0,0 0 197,-1-1 0,1 0 0,-1 0 0,0 0 1,0 0-1,0 0 0,0 0 0,-1-1 0,1 1 0,-1-1 0,1 0 0,-1 0 0,0-1 0,1 1 0,-1-1 0,-7 2 1,0 0-115,-1 0 1,-1-1 0,1 0 0,-17-1 0,27-1-192,-1 0-277,-1 1 0,1-1 0,0-1 0,0 1 0,0 0 0,0-1 1,0 1-1,0-1 0,0 0 0,0 0 0,0 0 0,-4-3 0,-9-13-6411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4.483"/>
    </inkml:context>
    <inkml:brush xml:id="br0">
      <inkml:brushProperty name="width" value="0.025" units="cm"/>
      <inkml:brushProperty name="height" value="0.025" units="cm"/>
    </inkml:brush>
  </inkml:definitions>
  <inkml:trace contextRef="#ctx0" brushRef="#br0">1 0 7175,'0'0'15086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0.526"/>
    </inkml:context>
    <inkml:brush xml:id="br0">
      <inkml:brushProperty name="width" value="0.05" units="cm"/>
      <inkml:brushProperty name="height" value="0.05" units="cm"/>
    </inkml:brush>
  </inkml:definitions>
  <inkml:trace contextRef="#ctx0" brushRef="#br0">179 2 23885,'0'0'32,"0"0"0,0 0-1,0 0 1,0 0 0,0 0 0,0 0 0,0 0-1,0 0 1,0 0 0,0 0 0,0 0 0,0 0-1,0 0 1,0 0 0,0 0 0,-1 0 0,1 0-1,0 0 1,0 0 0,0 0 0,0 0 0,0 0-1,0 0 1,0 0 0,0 0 0,0 0 0,0 0-1,0 0 1,0 0 0,0 0 0,0 0 0,0 0-1,0 0 1,0 0 0,-1 0 0,1 0 0,0 0-1,0 0 1,0 0 0,0 0 0,0 0 0,0 0-1,0 0 1,0 0 0,0 0 0,0 0 0,0 0-1,0 0 1,0-1 0,0 1 0,0 0-1,0 0 1,0 0 0,0 0 0,0 0 0,0 0-1,0 0 1,-5 8 458,-6 13-171,-38 104 246,-47 184 1,94-302-586,-1 3-79,0 0 0,1 0 0,0 0 0,0 0-1,1 1 1,1 20 0,0-30 17,0 0-1,0 0 1,0 0-1,1 0 1,-1-1-1,0 1 1,1 0-1,-1 0 1,1 0 0,-1 0-1,1 0 1,-1-1-1,1 1 1,0 0-1,-1 0 1,1-1-1,0 1 1,0 0 0,-1-1-1,1 1 1,0-1-1,0 1 1,0-1-1,0 0 1,0 1-1,0-1 1,0 0 0,0 1-1,-1-1 1,1 0-1,0 0 1,0 0-1,0 0 1,0 0-1,0 0 1,2 0 0,1-1-147,1 0 0,-1 0 1,1 0-1,-1-1 1,0 1-1,7-4 1,13-8-648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6.758"/>
    </inkml:context>
    <inkml:brush xml:id="br0">
      <inkml:brushProperty name="width" value="0.025" units="cm"/>
      <inkml:brushProperty name="height" value="0.025" units="cm"/>
    </inkml:brush>
  </inkml:definitions>
  <inkml:trace contextRef="#ctx0" brushRef="#br0">63 52 12716,'0'0'9155,"-3"10"-9123,-4 16-18,-7 15 56,3 1 0,1 0 0,-7 85 0,18-126-55,1-1-1,-1 1 0,1-1 1,-1 1-1,1-1 1,0 0-1,-1 0 1,1 0-1,-1 0 1,1 0-1,0 0 1,-1 0-1,1 0 1,-1-1-1,1 1 1,-1 0-1,1-1 1,-1 0-1,1 1 1,2-2-1,8-10 146,1 0 0,-2 0-1,1-1 1,-2-1 0,11-17-1,18-21 106,114-133-73,-153 184-263,1 1 1,-1 0-1,0 0 1,0-1-1,0 1 1,0 0-1,0-1 1,0 1-1,0 0 1,0 0-1,1-1 1,-1 1-1,0 0 1,0 0-1,0-1 1,1 1-1,-1 0 0,0 0 1,0-1-1,1 1 1,-1 0-1,0 0 1,0 0-1,1 0 1,-1 0-1,0-1 1,1 1-1,-1 0 1,0 0-1,1 0 1,-1 0-1,0 0 1,1 0-1,-1 0 1,0 0-1,0 0 0,1 0 1,-1 0-1,0 0 1,1 0-1,-1 1 1,0-1-1,1 0 1,-1 0-1,0 0 1,0 0-1,1 0 1,-1 1-1,0-1 1,0 0-1,1 0 1,-1 0-1,0 1 0,0-1 1,1 1-1,0 19-6751,0-8 2145,-1-9-107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7.077"/>
    </inkml:context>
    <inkml:brush xml:id="br0">
      <inkml:brushProperty name="width" value="0.025" units="cm"/>
      <inkml:brushProperty name="height" value="0.025" units="cm"/>
    </inkml:brush>
  </inkml:definitions>
  <inkml:trace contextRef="#ctx0" brushRef="#br0">17 0 10154,'0'0'6213,"-3"8"-5433,1-2-639,-1 1 1,1-1-1,1 0 1,-1 1-1,1-1 1,0 1-1,0-1 1,1 1-1,0-1 1,0 1-1,0-1 1,1 1-1,0-1 0,1 1 1,-1-1-1,1 1 1,0-1-1,1 0 1,5 11-1,0-6-556,0-1 0,1 0 0,0 0 0,1 0-1,13 10 1,-17-16-1054,1 1 0,-1-1 0,1-1 0,0 1 0,0-1 0,10 3-1,-3-3-5219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8.644"/>
    </inkml:context>
    <inkml:brush xml:id="br0">
      <inkml:brushProperty name="width" value="0.025" units="cm"/>
      <inkml:brushProperty name="height" value="0.025" units="cm"/>
    </inkml:brush>
  </inkml:definitions>
  <inkml:trace contextRef="#ctx0" brushRef="#br0">69 72 6790,'0'0'8782,"-8"12"-7848,5-8-892,-39 72 757,40-71-746,-1 1 0,1 0 0,0 0 1,0 0-1,1 0 0,0 0 0,0 0 0,0 0 1,1 0-1,0 1 0,0-1 0,0 0 1,3 11-1,-3-16-49,1 0-1,0 0 1,0 0 0,0 0 0,-1-1 0,1 1 0,0 0-1,0 0 1,0 0 0,0-1 0,1 1 0,-1-1 0,0 1-1,0-1 1,0 1 0,0-1 0,1 1 0,-1-1-1,0 0 1,0 0 0,1 0 0,-1 0 0,0 0 0,0 0-1,1 0 1,-1 0 0,0 0 0,0-1 0,1 1 0,-1 0-1,1-1 1,39-15 888,-28 9-794,-1-2-1,0 0 1,-1 0 0,0-1-1,0-1 1,-1 0-1,0 0 1,-1-1 0,0 0-1,-1-1 1,-1 0-1,0 0 1,8-20 0,-16 30 292,-8 12-278,-8 17-6,11-15-26,1 0-1,0 1 1,1 0 0,0 0-1,1 0 1,1 1-1,-1-1 1,2 1 0,0 0-1,1 14 1,0-26-78,0 0 0,0 1 0,1-1 0,-1 1 0,0-1 0,1 0 0,0 1 0,-1-1 0,1 0 0,-1 1 0,1-1 0,0 0 0,0 0 0,0 0 0,0 0 0,0 0 0,0 0 0,0 0 0,0 0 0,0 0 0,1 0 0,-1 0 0,0-1 0,0 1 0,1 0 0,-1-1 0,0 0 0,1 1 0,-1-1 0,1 0 0,-1 1 0,1-1 0,-1 0 0,1 0 0,-1 0 0,0 0 0,1 0 0,-1-1 0,2 1 0,0-1 12,1 1 1,-1 0-1,0-1 1,0 0-1,1 1 1,-1-1-1,0 0 1,0-1-1,0 1 0,0-1 1,0 1-1,-1-1 1,1 0-1,0 0 1,-1 0-1,5-5 0,18-47-785,-22 45 548,0 1 1,0 0-1,1-1 1,0 2-1,1-1 1,0 0-1,9-10 1,-12 24 210,-1 0 0,1 1 0,-1-1 0,-1 0 0,1 1 0,-1-1 0,-1 7 0,1 9 184,0 30 819,0-50-950,0 1-1,1-1 1,-1 1 0,1-1 0,0 1 0,-1-1 0,1 0 0,0 1-1,0-1 1,1 0 0,-1 0 0,0 0 0,1 0 0,-1 0 0,1 0-1,2 3 1,-3-5 0,0 0 1,-1 1-1,1-1 0,0 0 0,0 1 0,-1-1 0,1 0 1,0 0-1,0 0 0,0 1 0,-1-1 0,1 0 0,0 0 0,0 0 1,0 0-1,-1-1 0,1 1 0,0 0 0,0 0 0,-1 0 0,1-1 1,0 1-1,0 0 0,-1-1 0,1 1 0,0 0 0,-1-1 1,1 1-1,0-1 0,-1 1 0,1-1 0,0-1 0,22-27 185,-7 8-187,45-43-178,-44 38 1245,-16 24-1116,0 0-1,0 0 1,-1 0-1,1 1 1,0-1-1,1 0 1,-1 0-1,0 1 1,1-1-1,-1 1 1,0-1-1,1 1 1,0 0-1,-1-1 1,1 1-1,0 0 1,0 0-1,-1 0 1,1 0-1,0 1 1,0-1-1,0 0 1,0 1-1,0-1 1,0 1-1,4 0 1,-4-1 0,0 1 0,1 0 1,-1 0-1,0 0 0,0 1 1,0-1-1,0 0 0,0 1 1,0 0-1,0-1 0,0 1 1,0 0-1,0 0 1,0 0-1,0 0 0,0 0 1,-1 1-1,1-1 0,0 0 1,-1 1-1,1-1 0,-1 1 1,0 0-1,1-1 1,-1 1-1,0 0 0,0 0 1,0 0-1,0 0 0,-1 0 1,1 0-1,0 0 0,-1 0 1,1 3-1,0 7 25,-1 0-1,0 0 1,0 0 0,-1 0 0,-4 14-1,0 21 460,5-47-470,1 0 1,-1 1 0,0-1 0,0 0-1,1 0 1,-1 0 0,0 0-1,0 0 1,1 0 0,-1 1-1,0-1 1,1 0 0,-1 0 0,0 0-1,0 0 1,1 0 0,-1 0-1,0 0 1,1 0 0,-1-1-1,0 1 1,0 0 0,1 0 0,-1 0-1,0 0 1,0 0 0,1 0-1,-1 0 1,0-1 0,0 1 0,1 0-1,-1 0 1,0 0 0,0-1-1,0 1 1,1 0 0,-1 0-1,0 0 1,0-1 0,0 1 0,0 0-1,0 0 1,1-1 0,10-10 279,-3 2-299,-1 0-1,0-1 1,-1 0 0,0 0 0,-1-1-1,0 1 1,0-1 0,-1 0 0,-1-1-1,0 1 1,0-1 0,-1 1 0,1-17-1,-3 28-80,1 46-325,0-45 411,-1 0 1,1 0 0,0 0 0,0 0 0,0 0 0,0 0 0,0 0-1,0 0 1,0-1 0,1 1 0,-1 0 0,0-1 0,0 1 0,0-1-1,1 1 1,-1-1 0,0 0 0,1 1 0,-1-1 0,3 0 0,32 1-111,-25-1 85,3-1 51,0 0 0,-1-1 0,1 0 1,-1-1-1,0 0 0,1-1 1,-2-1-1,22-10 0,-24 11-31,-1-2 0,-1 1 0,1-1 0,-1 0 0,0-1 0,0 0 0,-1 0 0,0-1 0,0 1 0,-1-2 0,0 1 0,6-12 0,-11 19 19,0-1-1,0 1 1,0 0-1,0-1 0,-1 1 1,1-1-1,0 0 1,-1 1-1,1-1 0,-1 0 1,1 1-1,-1-1 1,0 0-1,0 1 0,0-1 1,0 0-1,0 1 0,0-1 1,-1 0-1,1 1 1,0-1-1,-1 0 0,1 1 1,-1-1-1,0 0 1,1 1-1,-1-1 0,-1 0 1,0 1-15,0 0 0,1 1 1,-1-1-1,0 1 0,0-1 0,0 1 0,0 0 1,1 0-1,-1 0 0,0 0 0,0 0 1,0 0-1,0 1 0,0-1 0,1 1 1,-1-1-1,0 1 0,0-1 0,1 1 1,-1 0-1,0 0 0,1 0 0,-1 0 0,1 0 1,-3 3-1,-12 7 35,1 0 0,1 2 1,-22 23-1,31-31 31,1 0 0,-1 0 1,1 1-1,0 0 0,1-1 0,-1 2 0,1-1 1,0 0-1,1 1 0,-1-1 0,1 1 1,1-1-1,-2 11 0,3-16-62,1 0-1,0 0 0,0 0 1,0 0-1,0 0 1,0 0-1,0-1 1,0 1-1,0 0 0,0-1 1,0 1-1,0 0 1,1-1-1,-1 0 1,0 1-1,0-1 0,1 0 1,-1 0-1,0 1 1,0-1-1,1 0 1,-1 0-1,0 0 0,1-1 1,-1 1-1,0 0 1,2-1-1,43-3-15,-23-3-209,0-1 1,35-16-1,-40 16-113,0 0 0,0 1 0,1 1 0,0 1 0,22-4 0,-40 9 329,-1-1-1,1 1 1,0 0 0,0-1 0,0 1-1,0 0 1,0 0 0,0 0 0,0 0-1,0 0 1,0 0 0,0 0 0,0 0-1,0 0 1,0 1 0,0-1-1,0 0 1,0 0 0,-1 1 0,1-1-1,0 1 1,0-1 0,0 1 0,0-1-1,-1 1 1,1 0 0,0-1 0,-1 1-1,1 0 1,0-1 0,-1 1 0,1 0-1,-1 0 1,1 0 0,-1-1-1,1 1 1,-1 0 0,0 0 0,1 0-1,-1 0 1,0 0 0,0 1 0,1 18 74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39.919"/>
    </inkml:context>
    <inkml:brush xml:id="br0">
      <inkml:brushProperty name="width" value="0.025" units="cm"/>
      <inkml:brushProperty name="height" value="0.025" units="cm"/>
    </inkml:brush>
  </inkml:definitions>
  <inkml:trace contextRef="#ctx0" brushRef="#br0">30 188 2594,'-1'0'636,"0"0"0,0 0 0,-1 0 0,1-1 0,0 1-1,0 0 1,0 0 0,0-1 0,0 1 0,0-1-1,0 1 1,0-1 0,0 1 0,0-1 0,0 0 0,0 1-1,0-1 1,0 0 0,-1-1 0,-6-22 5738,8 21-6229,0 0 1,1 0-1,-1 1 0,0-1 1,1 0-1,-1 1 0,1-1 0,0 0 1,0 1-1,0-1 0,0 1 1,0-1-1,1 1 0,-1 0 0,1 0 1,-1-1-1,5-2 0,11-10-177,1 1 0,1 1 0,0 1 0,1 1 0,0 1 0,0 0 0,27-8 0,-46 18 18,-1 0 1,1 0-1,-1-1 1,1 1-1,0 0 1,-1 0-1,1 0 0,0 0 1,-1 0-1,1 0 1,0 0-1,-1 0 0,1 0 1,0 0-1,-1 0 1,1 0-1,0 0 0,-1 1 1,1-1-1,-1 0 1,1 0-1,0 1 1,-1-1-1,1 1 0,-1-1 1,1 0-1,-1 1 1,1-1-1,-1 1 0,1-1 1,-1 1-1,1 0 1,-1 8-105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40.726"/>
    </inkml:context>
    <inkml:brush xml:id="br0">
      <inkml:brushProperty name="width" value="0.025" units="cm"/>
      <inkml:brushProperty name="height" value="0.025" units="cm"/>
    </inkml:brush>
  </inkml:definitions>
  <inkml:trace contextRef="#ctx0" brushRef="#br0">39 81 7335,'0'0'7532,"3"-9"-5476,1 1-1385,12-28 856,-11 9 3690,-8 30-5246,0 0 0,1 1 0,-1-1 0,1 1 0,0-1 0,0 1 0,0 0 0,-1 6 0,1-7 17,-6 18 179,1 0-1,1 0 1,0 0-1,2 1 1,-3 29-1,3 47-918,4-33-4588,0-30-190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4:41.169"/>
    </inkml:context>
    <inkml:brush xml:id="br0">
      <inkml:brushProperty name="width" value="0.025" units="cm"/>
      <inkml:brushProperty name="height" value="0.025" units="cm"/>
    </inkml:brush>
  </inkml:definitions>
  <inkml:trace contextRef="#ctx0" brushRef="#br0">0 88 9513,'0'0'10629,"7"-9"-10587,3-1-20,18-26 154,-29 39 487,1 11-585,0-13-70,0-1 0,0 0 0,1 0-1,-1 1 1,0-1 0,0 0 0,1 0 0,-1 0-1,0 1 1,1-1 0,-1 0 0,0 0 0,1 0-1,-1 0 1,0 1 0,1-1 0,-1 0 0,0 0 0,1 0-1,-1 0 1,0 0 0,1 0 0,-1 0 0,0 0-1,1 0 1,-1 0 0,0 0 0,1 0 0,-1-1-1,0 1 1,1 0 0,-1 0 0,0 0 0,1 0 0,-1 0-1,0-1 1,1 1 0,-1 0 0,0 0 0,0-1-1,1 1 1,-1 0 0,0 0 0,0-1 0,1 1-1,-1 0 1,0-1 0,0 1 0,0-1 0,1 1 3,0-1 1,0 1 0,0-1-1,0 1 1,0-1 0,0 0-1,0 1 1,-1-1 0,1 0-1,0 0 1,0 0 0,-1 1-1,1-1 1,-1 0 0,1 0-1,-1 0 1,1 0 0,-1 0-1,1 0 1,-1 0 0,0 0-1,0 0 1,1 0 0,-1-1-1,0 1 1,0 0 0,0 0-1,0 0 1,0 0 0,-1 0-1,1 0 1,0 0 0,0 0-1,-1 0 1,1 0 0,-1 0-1,1 0 1,-1 0 0,1 0-1,-1 0 1,1 0-1,-1 0 1,0 0 0,1 1-1,-1-1 1,0 0 0,0 1-1,0-1 1,0 0 0,0 1-1,0-1 1,0 1 0,0-1-1,0 1 1,0 0 0,0-1-1,0 1 1,0 0 0,0 0-1,0-1 1,0 1 0,0 0-1,0 0 1,-2 1 0,3-1-161,-1 0 0,0 1 1,0-1-1,0 1 0,1-1 0,-1 1 1,0-1-1,1 1 0,-1-1 0,0 1 1,1 0-1,-1 0 0,1-1 0,-1 1 1,1 0-1,-1 0 0,1-1 0,0 1 1,-1 0-1,1 0 0,-1 1 0,5 5-6646,5-6-2686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0.313"/>
    </inkml:context>
    <inkml:brush xml:id="br0">
      <inkml:brushProperty name="width" value="0.025" units="cm"/>
      <inkml:brushProperty name="height" value="0.025" units="cm"/>
    </inkml:brush>
  </inkml:definitions>
  <inkml:trace contextRef="#ctx0" brushRef="#br0">0 0 10570,'0'10'2484,"1"84"5325,7 207-7142,-3-108-630,-5-109-10,15 115-1,28 311-122,-15-120 32,-11-236 79,67 884-3,-65-622-43,-2-60 14,33 825 33,11 894-11,-53-543-69,-28-779 76,-3 290 8,31 653-9,-5-1441-9,-6 265 12,-14-230-491,-13 448 959,31-616-321,-3 128 938,-10-167-568,8-62-564,1 0 0,-2 30 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1.938"/>
    </inkml:context>
    <inkml:brush xml:id="br0">
      <inkml:brushProperty name="width" value="0.025" units="cm"/>
      <inkml:brushProperty name="height" value="0.025" units="cm"/>
    </inkml:brush>
  </inkml:definitions>
  <inkml:trace contextRef="#ctx0" brushRef="#br0">0 104 10282,'0'0'544,"27"-1"2216,36-6-1935,65 1 0,57-5-905,241-16 428,-160 17-419,1065-30 381,-1238 39-145,822 42 693,-610-20-808,741 24-51,-795-36 2,934 0 39,-1-38 103,423-3 629,-160 60-696,-1 33-57,-702-28-114,918 62 136,-518-26 25,99-33-75,99 5 45,-316 17 535,-912-54-484,71 7 24,-184-11-114,-1-1 1,1 1 0,-1 0 0,1 0-1,0 0 1,-1 0 0,1 0-1,-1 0 1,1 1 0,-1-1-1,1 0 1,0 0 0,-1 0 0,1 0-1,-1 1 1,1-1 0,-1 0-1,1 0 1,-1 1 0,1-1 0,-1 1-1,0-1 1,1 0 0,-1 1-1,1-1 1,-1 1 0,1 0 0,-13 7-171,-25 3-375,-21-9-5655,42-2 859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2.521"/>
    </inkml:context>
    <inkml:brush xml:id="br0">
      <inkml:brushProperty name="width" value="0.025" units="cm"/>
      <inkml:brushProperty name="height" value="0.025" units="cm"/>
    </inkml:brush>
  </inkml:definitions>
  <inkml:trace contextRef="#ctx0" brushRef="#br0">82 10 10698,'-10'-1'568,"-32"-8"5249,72 16-2577,13 4-2722,344 131-102,-381-141-462,1 2-1,-1-1 0,0 1 0,0 0 0,0 0 1,0 1-1,-1 0 0,11 8 0,-15-10 38,0-1-1,0 1 0,0 0 1,0 0-1,0-1 1,-1 1-1,1 0 1,0 0-1,-1 0 0,1 0 1,-1 0-1,0 0 1,0 0-1,0 0 0,0 0 1,0 0-1,0 0 1,0 0-1,-1 0 0,1 0 1,-1 0-1,1 0 1,-1 0-1,0 0 0,0 0 1,0-1-1,0 1 1,0 0-1,0-1 0,0 1 1,-1-1-1,1 1 1,-3 2-1,-15 17 169,-1 0 1,-1-1-1,-1-1 0,-29 20 0,-104 59 750,107-69-708,-21 10 22,35-21-164,0 2 0,-38 30 0,102-52-7319,0-14 96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4.277"/>
    </inkml:context>
    <inkml:brush xml:id="br0">
      <inkml:brushProperty name="width" value="0.025" units="cm"/>
      <inkml:brushProperty name="height" value="0.025" units="cm"/>
    </inkml:brush>
  </inkml:definitions>
  <inkml:trace contextRef="#ctx0" brushRef="#br0">1 723 10378,'0'0'10041,"12"-8"-9037,2-1-826,-2 0 1,1-1-1,-1 0 1,-1 0-1,1-2 1,15-21-1,338-549 436,-339 547-1027,-25 35 390,-1-1 0,1 1-1,-1-1 1,1 1 0,-1 0 0,1-1 0,-1 1-1,1 0 1,-1 0 0,1-1 0,0 1-1,-1 0 1,1 0 0,0 0 0,-1 0 0,1 0-1,-1 0 1,1-1 0,0 2 0,-1-1 0,1 0-1,1 0 1,-2 1 10,1-1-1,0 1 1,0 0 0,0-1-1,-1 1 1,1 0-1,0 0 1,-1 0 0,1-1-1,-1 1 1,1 0 0,-1 0-1,1 0 1,-1 0-1,1 0 1,-1 0 0,0 0-1,1 2 1,23 109-10,-10-45-251,26 77 0,-33-125-521,1 1 0,0-1 1,2-1-1,0 0 0,1 0 0,1-1 0,0 0 0,20 19 0,2-3-2643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1.400"/>
    </inkml:context>
    <inkml:brush xml:id="br0">
      <inkml:brushProperty name="width" value="0.05" units="cm"/>
      <inkml:brushProperty name="height" value="0.05" units="cm"/>
    </inkml:brush>
  </inkml:definitions>
  <inkml:trace contextRef="#ctx0" brushRef="#br0">22 180 19012,'0'1'96,"0"-1"0,0 1-1,0 0 1,0-1 0,0 1 0,1 0-1,-1-1 1,0 1 0,0-1 0,0 1 0,0 0-1,1-1 1,-1 1 0,0-1 0,1 1-1,-1-1 1,0 1 0,1-1 0,-1 1 0,1-1-1,-1 1 1,1-1 0,-1 1 0,1-1-1,-1 0 1,1 1 0,0 0 0,1-1 40,-1 0 1,1 1-1,-1-1 0,1 0 1,-1 0-1,1 0 1,0 0-1,-1 0 1,1-1-1,-1 1 0,3-1 1,2-1 149,0 0-1,-1 0 1,1-1 0,0 1 0,5-6-1,-5 5-196,-1-2 0,0 1 0,-1-1 0,1 0-1,-1 0 1,0 0 0,0 0 0,0-1 0,-1 1-1,0-1 1,5-11 0,-7 13-83,0 1 0,0-1 0,0 1-1,0-1 1,-1 1 0,0-1 0,1 1 0,-1-1 0,0 0 0,-1 1-1,1-1 1,-1 1 0,1-1 0,-1 1 0,0-1 0,-1 1 0,1-1-1,0 1 1,-1 0 0,0 0 0,0 0 0,-4-6 0,5 7-8,-1 0-1,0 1 1,0-1 0,1 1 0,-1-1 0,0 1 0,0 0 0,0 0 0,0-1 0,-1 1 0,1 1 0,0-1 0,0 0 0,-1 0 0,1 1 0,0 0 0,-1-1 0,1 1-1,0 0 1,-1 0 0,1 0 0,-1 0 0,1 1 0,0-1 0,-1 1 0,1-1 0,0 1 0,0 0 0,0 0 0,-1 0 0,1 0 0,0 0 0,0 1 0,-3 2-1,0-1 0,1 1 0,0-1 0,-1 1 0,1 1 0,1-1 0,-1 0 0,1 1 0,0 0 0,0 0 0,0 0 0,0 0 0,1 0 0,-2 8 0,3-10-1,0 0-1,0 1 1,0-1 0,1 0-1,0 1 1,-1-1 0,1 0-1,1 1 1,-1-1 0,0 0-1,1 1 1,0-1 0,0 0-1,0 0 1,0 0 0,0 0-1,0 0 1,1 0 0,0 0-1,-1 0 1,1 0 0,0 0-1,0-1 1,1 1 0,-1-1-1,0 0 1,1 0 0,0 0-1,-1 0 1,1 0 0,0 0-1,0-1 1,0 1 0,4 0-1,11 4-77,-1-1 0,1-1-1,0-1 1,0 0 0,20 0-1,-13-1-93,-9-1 76,39 7-262,-52-8 324,1 1 0,0 0 0,0 1 0,-1-1 0,1 1 0,-1-1 0,1 1 1,-1 0-1,0 0 0,0 1 0,5 3 0,-7-5 73,0 1 1,0-1-1,0 0 1,-1 1-1,1 0 0,0-1 1,-1 1-1,1-1 1,-1 1-1,1 0 1,-1-1-1,0 1 0,1 0 1,-1-1-1,0 4 1,0-29 1198,-1-9-864,1-1 1,2 0-1,12-61 0,-13 93-373,0 0 0,0-1 0,0 1 0,0 0 0,0 0 0,0 0 0,1 0-1,-1 0 1,1 0 0,-1 1 0,1-1 0,0 0 0,0 1 0,0-1 0,0 1 0,0-1 0,0 1 0,0 0 0,0 0 0,0 0 0,0 0 0,1 1 0,-1-1 0,0 0 0,1 1 0,2-1-1,8 0-23,0 1 0,-1 0-1,25 3 1,-13-1-8,23-1-65,-31-2 30,0 1 0,0 1 0,1 1-1,-1 0 1,25 8 0,-40-10 59,1 1 1,0 0 0,-1-1-1,1 1 1,0 0 0,-1 0 0,1 0-1,-1 0 1,1 1 0,-1-1-1,0 0 1,1 1 0,-1-1-1,0 1 1,0-1 0,0 1-1,0-1 1,0 1 0,-1 0-1,1-1 1,0 1 0,-1 0 0,1 0-1,-1 0 1,0-1 0,0 1-1,1 0 1,-1 0 0,0 0-1,0 0 1,-1 0 0,1-1-1,0 1 1,-1 0 0,1 0-1,-1 0 1,0 1 0,-4 10 17,0-1 1,-1-1-1,0 1 1,-10 13 0,8-11 66,5-7 9,6-4-56,14-10-103,20-16-338,21-21-616,-37 27-123,45-28 0,-66 45 1138,1-1-1,-1 1 0,0 0 1,1-1-1,-1 1 1,1 0-1,-1 0 0,1-1 1,-1 1-1,1 0 1,0 0-1,-1 0 1,1 0-1,-1-1 0,1 1 1,-1 0-1,1 0 1,-1 0-1,1 0 0,0 0 1,-1 1-1,1-1 1,-1 0-1,1 0 0,-1 0 1,1 1-1,0-1 25,-1 1 0,0-1 0,0 1-1,0 0 1,1-1 0,-1 1 0,0 0-1,0-1 1,0 1 0,0 0 0,0 0-1,0-1 1,0 1 0,0 0 0,-1-1-1,1 1 1,0-1 0,-1 2 0,-16 38 999,13-33-783,-30 62 1111,34-69-1352,0 0-1,0 0 0,-1 1 0,1-1 0,0 0 1,0 0-1,0 1 0,0-1 0,0 0 0,0 1 1,0-1-1,0 0 0,0 0 0,0 1 0,0-1 1,0 0-1,0 0 0,0 1 0,0-1 0,0 0 1,0 0-1,1 1 0,-1-1 0,0 0 0,0 0 0,0 1 1,0-1-1,0 0 0,1 0 0,-1 0 0,0 1 1,0-1-1,0 0 0,1 0 0,-1 0 0,0 0 1,0 1-1,1-1 0,-1 0 0,0 0 0,0 0 1,1 0-1,-1 0 0,0 0 0,0 0 0,1 0 1,-1 0-1,0 0 0,0 0 0,1 0 0,13-2-202,3-4-145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2.246"/>
    </inkml:context>
    <inkml:brush xml:id="br0">
      <inkml:brushProperty name="width" value="0.025" units="cm"/>
      <inkml:brushProperty name="height" value="0.025" units="cm"/>
    </inkml:brush>
  </inkml:definitions>
  <inkml:trace contextRef="#ctx0" brushRef="#br0">92 1 16464,'0'0'2034,"-5"15"-1874,-18 64-97,4 1 0,3 0 0,3 2 0,-2 125 0,15-207-47,0 1 0,0-1 1,0 1-1,0-1 1,0 1-1,0-1 0,0 1 1,0-1-1,0 1 1,0-1-1,0 1 0,1-1 1,-1 1-1,0-1 0,0 1 1,0-1-1,1 1 1,-1-1-1,0 0 0,1 1 1,-1-1-1,0 1 1,1-1-1,-1 0 0,1 1 1,-1-1-1,0 0 1,1 0-1,-1 1 0,1-1 1,-1 0-1,1 0 0,-1 1 1,1-1-1,-1 0 1,1 0-1,-1 0 0,1 0 1,-1 0-1,1 0 1,-1 0-1,1 0 0,-1 0 1,1 0-1,-1 0 1,1 0-1,-1 0 0,1-1 1,-1 1-1,1 0 1,-1 0-1,0-1 0,1 1 1,-1 0-1,1 0 0,-1-1 1,1 1-1,-1 0 1,0-1-1,1 1 0,-1-1 1,1 1-1,28-25 1546,139-178 1484,-75 85-2617,-90 115-501,25-34-193,-14 9-3578,-13 15-1837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2.592"/>
    </inkml:context>
    <inkml:brush xml:id="br0">
      <inkml:brushProperty name="width" value="0.025" units="cm"/>
      <inkml:brushProperty name="height" value="0.025" units="cm"/>
    </inkml:brush>
  </inkml:definitions>
  <inkml:trace contextRef="#ctx0" brushRef="#br0">1 1 19538,'0'0'2018,"19"51"-1825,-1-41-129,11-4 32,1-1-128,4-5-2114,2 0-1698,-4 0 641,2-6-1890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2.922"/>
    </inkml:context>
    <inkml:brush xml:id="br0">
      <inkml:brushProperty name="width" value="0.025" units="cm"/>
      <inkml:brushProperty name="height" value="0.025" units="cm"/>
    </inkml:brush>
  </inkml:definitions>
  <inkml:trace contextRef="#ctx0" brushRef="#br0">145 46 8104,'0'0'4164,"-11"2"-3294,4-2-704,1 1 0,0 1 0,0-1 0,0 1 0,0 0 0,0 0 0,0 1 0,0-1 0,0 1 0,1 1 0,0-1 1,0 1-1,0 0 0,0 0 0,0 0 0,1 1 0,0 0 0,-1 0 0,2 0 0,-1 0 0,1 0 0,0 1 0,0 0 0,0-1 0,1 1 0,0 0 0,-3 11 0,5-15-82,0 0 0,-1 0 0,1 0 0,0 0 0,0 0 0,0 0-1,0 1 1,0-1 0,0 0 0,1 0 0,-1 0 0,1 0 0,-1 0-1,1 0 1,0 0 0,0 0 0,0-1 0,0 1 0,0 0-1,0 0 1,3 2 0,-2-3-8,0 0 0,0 0 1,0 0-1,1-1 0,-1 1 0,0 0 0,1-1 0,-1 0 0,0 1 0,1-1 1,-1 0-1,0 0 0,1-1 0,-1 1 0,1 0 0,-1-1 0,0 0 0,0 1 0,1-1 1,2-1-1,2-1 99,0-1 0,0 0 0,-1 0 0,1 0 1,-1-1-1,0 0 0,0 0 0,-1 0 0,1-1 1,-1 0-1,0 0 0,-1 0 0,1 0 0,-1-1 0,-1 0 1,1 0-1,-1 0 0,0 0 0,-1-1 0,0 1 0,0-1 1,0 1-1,-1-1 0,0 0 0,-1 1 0,0-10 1,-1 14-209,0 1 0,0 0 0,0 0-1,-1 0 1,1 0 0,0 0 0,-1 0 0,0 0 0,1 0 0,-1 1 0,0-1 0,0 0 0,0 1 0,0 0 0,0-1 0,0 1 0,-1 0 0,1 0 0,0 0 0,0 1 0,-1-1 0,1 0 0,-4 1 0,-28-1-3102,33 1 2724,0 0 0,-1 1 0,1-1 0,0 1-1,-1-1 1,1 1 0,0-1 0,0 1 0,0 0 0,-1 0 0,1 0-1,0-1 1,0 1 0,0 0 0,0 0 0,0 1 0,1-1 0,-2 1-1,0 6-6698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3.284"/>
    </inkml:context>
    <inkml:brush xml:id="br0">
      <inkml:brushProperty name="width" value="0.025" units="cm"/>
      <inkml:brushProperty name="height" value="0.025" units="cm"/>
    </inkml:brush>
  </inkml:definitions>
  <inkml:trace contextRef="#ctx0" brushRef="#br0">88 0 15983,'0'0'5013,"-7"10"-4864,-5 14-37,2 0-1,0 1 0,1 1 1,2-1-1,1 1 0,-5 36 1,11-61-103,-7 43 301,-1 67 1,8-110-271,0 0 1,0-1-1,0 1 1,0 0 0,0-1-1,0 1 1,0 0-1,1-1 1,-1 1-1,0 0 1,0-1 0,1 1-1,-1-1 1,0 1-1,1 0 1,-1-1-1,0 1 1,1-1 0,-1 1-1,1-1 1,-1 1-1,1-1 1,-1 0-1,1 1 1,0-1 0,-1 0-1,1 1 1,-1-1-1,1 0 1,0 1-1,-1-1 1,1 0 0,0 0-1,-1 0 1,1 0-1,0 0 1,-1 0-1,1 0 1,0 0 0,-1 0-1,1 0 1,0 0-1,-1 0 1,1 0-1,0-1 1,-1 1 0,1 0-1,-1 0 1,1-1-1,0 1 1,-1 0-1,1-1 1,-1 1 0,1-1-1,-1 1 1,1-1-1,35-25 2079,-8-4-1848,-1-1 0,-1-1 1,-2-2-1,-2 0 0,36-74 1,-57 105-548,8-21-1434,-7 8-4162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3.665"/>
    </inkml:context>
    <inkml:brush xml:id="br0">
      <inkml:brushProperty name="width" value="0.025" units="cm"/>
      <inkml:brushProperty name="height" value="0.025" units="cm"/>
    </inkml:brush>
  </inkml:definitions>
  <inkml:trace contextRef="#ctx0" brushRef="#br0">1 37 14350,'0'0'3192,"0"9"-1580,0-6-1567,0 0 0,0 0 1,0-1-1,1 1 0,-1 0 0,1 0 0,-1 0 0,1 0 1,0-1-1,0 1 0,0 0 0,1-1 0,-1 1 0,1-1 1,-1 1-1,1-1 0,0 0 0,0 0 0,0 1 0,0-1 1,0-1-1,0 1 0,0 0 0,1 0 0,-1-1 0,1 1 0,-1-1 1,1 0-1,0 0 0,-1 0 0,1 0 0,0-1 0,0 1 1,0-1-1,0 1 0,5-1 0,-2 0-64,-1 0 0,1 0-1,0 0 1,-1-1 0,1 0 0,-1 0 0,1-1 0,-1 1-1,0-1 1,0-1 0,1 1 0,-1 0 0,-1-1 0,1 0-1,0 0 1,5-6 0,-1 1 33,-1-1 0,-1 0-1,0-1 1,0 0 0,0 0 0,7-17-1,-13 25-2,-18 33-390,11-19 544,1 0-1,1 0 0,0 0 1,1 1-1,0-1 1,1 1-1,0 0 1,1 0-1,1 15 0,0-27-161,0 0 0,0 0 0,0-1 0,0 1-1,1 0 1,-1 0 0,0 0 0,0 0 0,1-1 0,-1 1-1,1 0 1,-1 0 0,1-1 0,-1 1 0,1 0 0,-1-1-1,1 1 1,0-1 0,-1 1 0,1 0 0,0-1-1,-1 0 1,1 1 0,0-1 0,0 1 0,-1-1 0,1 0-1,0 1 1,0-1 0,0 0 0,0 0 0,0 0-1,-1 0 1,1 0 0,0 0 0,0 0 0,0 0 0,0 0-1,0 0 1,-1 0 0,1-1 0,0 1 0,0 0 0,0 0-1,-1-1 1,2 0 0,3 0 20,0-1 0,-1 1-1,1-1 1,-1-1 0,1 1 0,-1 0 0,5-5-1,2-3 10,-1 0 0,-1-1 0,0 0 0,0-1 0,-1 0 1,0 0-1,-1-1 0,-1 0 0,8-21 0,-26 65-509,-15 43 884,25-67-403,1-1 1,-1 1-1,1-1 1,1 1-1,-1-1 0,1 1 1,0 0-1,1-1 0,-1 1 1,3 7-1,-2-12-204,0-1 0,0 1 0,0-1 0,0 1 0,0-1 0,0 0 0,1 0-1,-1 0 1,0 0 0,1 1 0,-1-2 0,1 1 0,-1 0 0,1 0 0,-1 0 0,1-1 0,0 1 0,-1-1-1,1 1 1,0-1 0,-1 0 0,1 0 0,0 0 0,0 0 0,-1 0 0,1 0 0,0 0 0,1-1-1,19 1-5110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4.045"/>
    </inkml:context>
    <inkml:brush xml:id="br0">
      <inkml:brushProperty name="width" value="0.025" units="cm"/>
      <inkml:brushProperty name="height" value="0.025" units="cm"/>
    </inkml:brush>
  </inkml:definitions>
  <inkml:trace contextRef="#ctx0" brushRef="#br0">155 0 13645,'0'0'950,"-10"6"305,-2 1-841,1 0 0,-1 1 0,-15 14 0,23-18-431,1-1 0,-1 1 0,1-1 0,0 1 0,0 0 0,0 0 0,0 0 0,1 1 0,0-1 0,0 1 0,0-1 0,0 1 0,1 0-1,0-1 1,0 1 0,-1 7 0,3-11-48,-1 0 0,1 0 0,-1 0 0,1 0 0,0 0 0,-1 0 0,1 0 0,0 0 0,0-1 0,-1 1-1,1 0 1,0 0 0,0-1 0,0 1 0,0-1 0,0 1 0,0-1 0,0 1 0,0-1 0,0 0 0,0 1 0,0-1 0,1 0 0,0 0-1,39 7-116,-30-5 139,8 0-17,-12-1 64,-1-1 0,1 1 0,0 0 0,-1 0 0,1 1 0,-1 0 0,1 0 0,-1 0 0,0 1 0,9 5 0,-14-7 61,0 0-1,-1 0 1,1 0 0,-1 0 0,0 0 0,1 0 0,-1 0-1,0 0 1,1 0 0,-1 0 0,0 0 0,0 0-1,0 0 1,0 0 0,0 0 0,0 0 0,0 0 0,0 0-1,0 0 1,-1 0 0,1 0 0,0 0 0,-1-1-1,1 1 1,-1 0 0,1 0 0,-1 0 0,1 0 0,-1 0-1,1-1 1,-1 1 0,0 0 0,1 0 0,-1-1-1,0 1 1,0 0 0,0-1 0,0 1 0,1-1 0,-1 1-1,0-1 1,0 0 0,-1 1 0,-48 23 1785,45-22-1630,-6 3-240,-67 24 1171,25-19-5197,48-11 715,4-2-1885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4.551"/>
    </inkml:context>
    <inkml:brush xml:id="br0">
      <inkml:brushProperty name="width" value="0.025" units="cm"/>
      <inkml:brushProperty name="height" value="0.025" units="cm"/>
    </inkml:brush>
  </inkml:definitions>
  <inkml:trace contextRef="#ctx0" brushRef="#br0">36 1 13869,'0'0'5627,"0"9"-4656,-2 14-641,-1-1 1,-8 30-1,5-26-840,1 1 0,-4 43 0,10-70 456,-1 1-1,1-1 1,-1 0-1,1 0 1,-1 0-1,1 0 1,-1 1-1,1-1 1,-1 0 0,1 0-1,-1 0 1,1 0-1,-1 0 1,1 0-1,-1 0 1,1 0-1,-1-1 1,1 1-1,-1 0 1,1 0-1,-1 0 1,1 0-1,-1-1 1,0 1 0,1 0-1,-1-1 1,1 1-1,-1 0 1,0-1-1,1 1 1,-1 0-1,0-1 1,1 1-1,-1 0 1,0-1-1,1 1 1,-1-1-1,19-15-619,88-120-2614,-102 135 4655,-6 13-183,-9 17 285,6-20-1159,-1 1 0,1 0 0,0 0 0,1 0 0,1 1 1,-1-1-1,2 1 0,-1-1 0,1 13 0,1-22-303,0 0-1,1 0 1,-1 0-1,0 0 1,1 0-1,-1-1 1,0 1-1,1 0 1,-1 0-1,1 0 1,0-1-1,-1 1 1,1 0 0,0-1-1,-1 1 1,1-1-1,0 1 1,-1-1-1,1 1 1,0-1-1,0 1 1,0-1-1,0 0 1,-1 1-1,1-1 1,0 0-1,0 0 1,0 0-1,0 1 1,0-1-1,0 0 1,0 0-1,0-1 1,0 1-1,-1 0 1,1 0 0,0 0-1,0 0 1,0-1-1,0 1 1,1-1-1,40-13-56,-28 4-274,1 0-1,-2 0 1,1-2-1,-1 1 1,-1-2-1,21-26 0,-1-16-3435,-43 74 6347,4-9-1981,1-1-1,0 2 1,1-1-1,0 1 1,1 0-1,0 0 1,-2 12-1,5-21-566,1 0 1,0 0-1,-1 0 0,1 0 0,0 0 0,0 0 1,0 0-1,1 0 0,-1 0 0,0 0 0,1-1 1,-1 1-1,1 0 0,0 0 0,-1 0 1,1 0-1,0-1 0,0 1 0,0 0 0,1-1 1,-1 1-1,0-1 0,0 1 0,4 2 1,-3-3-43,1 0 1,0 0 0,0-1-1,-1 1 1,1-1 0,0 1 0,0-1-1,0 0 1,0 0 0,0 0 0,-1 0-1,1-1 1,0 1 0,0-1-1,0 1 1,0-1 0,4-2 0,4-3-223,1 0 1,-2 0-1,1-1 1,-1 0-1,0-1 1,0 0-1,-1-1 1,0 0-1,-1-1 1,0 1-1,0-1 1,-1-1-1,0 0 1,-1 0-1,0 0 0,-1 0 1,5-17-1,-10 28 241,0 0-1,-1 0 0,1 1 0,0-1 0,0 0 0,0 0 0,0 0 1,0 0-1,0 0 0,0 0 0,-1 0 0,1 0 0,0-1 0,0 1 1,0 0-1,0 0 0,0 0 0,0 0 0,0 0 0,-1 0 0,1 0 1,0 0-1,0 0 0,0 0 0,0 0 0,0 0 0,0 0 0,0 0 1,0-1-1,0 1 0,0 0 0,-1 0 0,1 0 0,0 0 0,0 0 1,0 0-1,0 0 0,0 0 0,0-1 0,0 1 0,0 0 0,0 0 1,0 0-1,0 0 0,0 0 0,0 0 0,0-1 0,0 1 0,0 0 0,0 0 1,0 0-1,0 0 0,0 0 0,0 0 0,0 0 0,0-1 0,1 1 1,-13 14 593,-11 21 439,20-30-832,0 1 0,1-1 0,0 1 1,0-1-1,0 1 0,0 0 0,1-1 0,0 1 0,0 0 0,1 0 0,0 0 0,0 8 0,1-13-244,-1 1 0,0 0 0,1-1 1,0 1-1,-1-1 0,1 1 0,0-1 0,0 1 0,0-1 0,0 1 0,0-1 0,0 0 0,0 1 0,0-1 1,0 0-1,1 0 0,1 1 0,0 0-251,0-1 1,0 0-1,0 0 1,1 0 0,-1 0-1,0 0 1,0-1-1,0 0 1,1 1-1,-1-1 1,0 0-1,4-1 1,11-3-5231,0-8-3913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5.407"/>
    </inkml:context>
    <inkml:brush xml:id="br0">
      <inkml:brushProperty name="width" value="0.025" units="cm"/>
      <inkml:brushProperty name="height" value="0.025" units="cm"/>
    </inkml:brush>
  </inkml:definitions>
  <inkml:trace contextRef="#ctx0" brushRef="#br0">190 24 9961,'-4'-12'8667,"-6"4"-3686,-24 4-2586,23 5-2613,1 0 0,-1 1 0,1 0 0,-18 7 0,21-6 214,-34 16 10,39-19-18,1 1 1,-1 0 0,1 0 0,-1 0-1,1 0 1,0 0 0,-1 0 0,1 1-1,0-1 1,0 0 0,0 1 0,0-1-1,0 0 1,0 1 0,0-1 0,0 1-1,0 0 1,1-1 0,-1 1 0,0 2-1,6-2-97,-1-1-1,1 0 0,-1 0 0,1 0 0,-1-1 0,1 1 0,0-1 1,-1 0-1,7-1 0,-7 1 18,20-1-368,71 5-326,-89-4 775,0 1 0,-1 0 0,1 0 0,0 0 0,-1 1 0,1 0 0,-1 0 0,1 1 1,-1-1-1,0 1 0,0 0 0,9 8 0,-13-11 25,-1 1 0,1 0 0,0 0 0,0 0 0,0 0 0,0 1 0,-1-1 0,1 0 0,0 0 0,-1 0 1,1 0-1,-1 1 0,0-1 0,1 0 0,-1 1 0,0-1 0,0 0 0,0 1 0,0-1 0,0 0 0,0 1 0,0-1 0,0 0 0,-1 3 0,0-2 86,0 1-1,-1-1 1,1 0-1,-1 1 1,1-1-1,-1 0 1,0 0-1,0 0 1,0 0-1,0 0 1,-3 2-1,-6 2 329,0 1-1,0-1 1,0-1 0,-13 5-1,8-5-404,1 0-1,-1 0 0,0-2 0,0 0 1,-32 1-1,48-4-119,-1 0 0,1 0 0,0 0 0,0 0-1,-1 0 1,1 0 0,0-1 0,0 1 0,-1 0 0,1 0 0,0 0 0,0-1 0,0 1 0,-1 0 0,1 0 0,0 0-1,0-1 1,0 1 0,0 0 0,-1 0 0,1-1 0,0 1 0,0 0 0,0-1 0,0 1 0,0 0 0,0 0 0,0-1 0,0 1-1,0 0 1,0-1 0,0 1 0,0 0 0,0 0 0,0-1 0,0 1 0,0 0 0,0-1 0,0 1 0,1 0 0,-1 0-1,0-1 1,0 1 0,0 0 0,8-15-3931,12-4-1257,6-2-1986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5.755"/>
    </inkml:context>
    <inkml:brush xml:id="br0">
      <inkml:brushProperty name="width" value="0.025" units="cm"/>
      <inkml:brushProperty name="height" value="0.025" units="cm"/>
    </inkml:brush>
  </inkml:definitions>
  <inkml:trace contextRef="#ctx0" brushRef="#br0">219 22 14862,'0'0'9145,"-8"-4"-8110,3 1-1010,0 1-1,0-1 1,0 1 0,-1 1-1,1-1 1,0 1-1,-1 0 1,1 0-1,-1 0 1,1 1-1,-1 0 1,1 0 0,-1 0-1,1 1 1,-1 0-1,1 0 1,-1 0-1,1 1 1,0-1-1,0 1 1,0 1 0,0-1-1,0 1 1,-6 4-1,5-3-103,0 0-1,0 1 0,1-1 1,0 1-1,-8 9 0,13-13 34,-1 0-1,1-1 0,-1 1 0,1 0 0,0-1 1,-1 1-1,1 0 0,0 0 0,-1-1 1,1 1-1,0 0 0,0 0 0,0 0 1,0 0-1,0-1 0,0 1 0,0 0 1,0 0-1,0 0 0,0-1 0,0 1 1,1 1-1,0-1-22,0 1 0,0-1 1,0 0-1,0 0 0,1 0 0,-1 0 0,0 0 1,0 0-1,1 0 0,-1-1 0,1 1 1,-1 0-1,1-1 0,-1 1 0,1-1 0,2 1 1,55 10-1055,-45-10 904,0 1 0,0 1 1,0 1-1,0 0 1,0 0-1,17 9 1,-30-12 256,0-1 0,-1 1 1,1-1-1,0 1 1,-1-1-1,1 1 1,0 0-1,-1-1 1,1 1-1,-1 0 0,1 0 1,-1-1-1,1 1 1,-1 0-1,0 0 1,1 0-1,-1-1 1,0 1-1,0 0 0,1 0 1,-1 0-1,0 0 1,0 0-1,0 0 1,0-1-1,0 1 1,0 0-1,-1 0 1,1 0-1,0 0 0,0 0 1,-1 0-1,1-1 1,0 1-1,-1 0 1,1 0-1,-1-1 1,1 1-1,-1 0 0,1 0 1,-1-1-1,1 1 1,-1-1-1,0 1 1,1 0-1,-1-1 1,-1 1-1,-37 27 2111,36-26-2108,-17 10 726,-41 19 0,56-29-1018,0 0 1,-1 0-1,1 0 0,-1-1 1,0 0-1,1 0 0,-1 0 1,0 0-1,0-1 1,1 0-1,-1-1 0,0 1 1,-8-3-1,3-6-4009,4-7-3059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6.103"/>
    </inkml:context>
    <inkml:brush xml:id="br0">
      <inkml:brushProperty name="width" value="0.025" units="cm"/>
      <inkml:brushProperty name="height" value="0.025" units="cm"/>
    </inkml:brush>
  </inkml:definitions>
  <inkml:trace contextRef="#ctx0" brushRef="#br0">58 70 13100,'9'0'2259,"4"0"-2049,-3 0 277,0 0 0,1-1 0,-1 1 1,0-2-1,0 0 0,0 0 0,0-1 0,0 0 1,14-6-1,-23 8-461,-1 1 0,1 0 1,0-1-1,-1 1 1,1-1-1,0 1 0,-1-1 1,1 1-1,-1-1 1,1 1-1,-1-1 0,1 0 1,-1 1-1,1-1 0,-1 0 1,0 1-1,1-1 1,-1 0-1,0 1 0,1-1 1,-1 0-1,0 0 1,0 1-1,0-1 0,0 0 1,0 0-1,0 0 0,0 1 1,0-1-1,0 0 1,0 0-1,0 1 0,-1-1 1,1 0-1,0 0 1,0 1-1,-1-1 0,1 0 1,0 1-1,-1-1 1,1 0-1,-1 1 0,1-1 1,-1 0-1,1 1 0,-1-1 1,0 1-1,1-1 1,-1 1-1,1 0 0,-1-1 1,0 1-1,0-1 1,1 1-1,-2 0 0,-3-3 18,1 1 1,-1 0-1,0 1 0,1-1 0,-1 1 0,0 0 1,-7-1-1,6 3 21,-1-1-1,1 1 1,-1 0 0,1 0 0,-1 1 0,1 0-1,0 0 1,0 1 0,0-1 0,0 1 0,1 0-1,-1 1 1,1 0 0,-1 0 0,1 0 0,1 0-1,-1 1 1,0-1 0,1 1 0,0 1 0,0-1-1,1 0 1,-1 1 0,1 0 0,1 0 0,-1 0-1,1 0 1,0 0 0,0 0 0,1 1 0,-1-1-1,1 1 1,1-1 0,-1 1 0,2 8 0,0-12-45,0 0 1,0 0 0,0 0 0,1 0 0,0 0-1,-1-1 1,1 1 0,0-1 0,0 1-1,0-1 1,1 1 0,-1-1 0,1 0 0,-1 0-1,1 0 1,0-1 0,-1 1 0,1-1 0,0 1-1,0-1 1,0 0 0,0 0 0,5 1 0,0 0-382,-1 0 1,1 0 0,0-1-1,-1 0 1,1-1 0,0 1-1,0-2 1,14-1 0,-15-4-3617,-6-8-2024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1.990"/>
    </inkml:context>
    <inkml:brush xml:id="br0">
      <inkml:brushProperty name="width" value="0.05" units="cm"/>
      <inkml:brushProperty name="height" value="0.05" units="cm"/>
    </inkml:brush>
  </inkml:definitions>
  <inkml:trace contextRef="#ctx0" brushRef="#br0">76 95 18972,'-2'2'537,"-12"17"1889,14-12-1232,10-7-23,-6-1-1151,-1-1 1,1 0 0,-1 0-1,0 0 1,0 0-1,1 0 1,-1-1 0,-1 1-1,1-1 1,0 0-1,-1 0 1,1 0 0,-1 0-1,0 0 1,0-1-1,2-3 1,-3 5-29,0-1-1,1 1 1,-1 0 0,0-1-1,0 1 1,-1 0 0,1-1 0,0 1-1,-1-1 1,0 0 0,1 1-1,-1-1 1,0 1 0,-1-1 0,1 1-1,0-1 1,-1 1 0,1-1 0,-1 1-1,0-1 1,1 1 0,-1-1-1,0 1 1,-1 0 0,-1-4 0,2 6 0,1-1 1,-1 0 0,0 0-1,0 1 1,1-1 0,-1 1-1,0-1 1,0 1 0,0-1-1,0 1 1,0-1-1,0 1 1,0 0 0,0-1-1,0 1 1,0 0 0,0 0-1,0 0 1,0 0 0,0 0-1,0 0 1,0 0 0,0 0-1,0 0 1,0 0 0,-1 1-1,-1 0 3,0 1 0,1-1-1,-1 1 1,1-1-1,-1 1 1,1 0-1,-1 0 1,1 0-1,-2 3 1,-4 4 60,0 1 1,1 1-1,-8 14 1,10-17 28,1 0-1,1 1 1,-1 0-1,1 0 1,1 0 0,-1 0-1,2 1 1,-2 9 0,3-16-59,0-1 0,0 0 0,0 0 0,1 0 1,-1 1-1,0-1 0,1 0 0,0 0 1,-1 0-1,1 0 0,0 0 0,0 0 1,0 0-1,0 0 0,1 0 0,1 2 1,-1-2-17,0-1 1,0 1 0,0-1 0,0 0 0,0 0-1,1 0 1,-1 0 0,0 0 0,1-1 0,-1 1 0,0-1-1,1 1 1,-1-1 0,1 0 0,-1 0 0,1 0 0,-1 0-1,4-1 1,5-1-40,-1 0 0,0 0 0,1-1 0,-1 0 0,0-1 0,0 0 0,-1-1 0,14-8 0,5-6-210,33-30 0,-39 31 63,-9 10 74,-13 8 102,0 0-1,0 0 0,0 0 0,1 0 0,-1 0 1,0 0-1,0 0 0,0 0 0,0 0 1,0 0-1,0 0 0,1 1 0,-1-1 1,0 0-1,0 0 0,0 0 0,0 0 1,0 0-1,0 0 0,0 0 0,1 0 1,-1 0-1,0 0 0,0 0 0,0 1 1,0-1-1,0 0 0,0 0 0,0 0 1,0 0-1,0 0 0,0 0 0,0 0 1,0 1-1,0-1 0,0 0 0,0 0 0,0 0 1,0 0-1,0 0 0,0 0 0,0 1 1,0-1-1,0 0 0,0 0 0,0 0 1,0 0-1,-8 26-39,4-16 97,2-5-48,-2 4 63,0 1-1,1 0 1,1 0-1,-1 0 1,0 12-1,3-20-64,0 0-1,0-1 1,0 1 0,0 0-1,0-1 1,0 1 0,1-1-1,-1 1 1,0 0 0,1-1-1,0 1 1,-1-1 0,1 1-1,0-1 1,0 1 0,0-1-1,-1 0 1,2 1 0,-1-1-1,0 0 1,0 0 0,0 0-1,1 0 1,-1 0 0,0 0-1,1 0 1,-1 0 0,1 0-1,-1-1 1,1 1 0,-1 0-1,1-1 1,-1 0-1,1 1 1,0-1 0,-1 0-1,1 0 1,0 0 0,-1 0-1,3 0 1,7 0-147,0-1 1,0-1-1,0 1 0,0-2 0,0 1 0,0-2 1,11-4-1,69-36-1488,-91 44 1626,-5 10-51,0 0 0,-1 0 0,0-1 0,-1 1 0,-12 13 0,11-17-27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6.479"/>
    </inkml:context>
    <inkml:brush xml:id="br0">
      <inkml:brushProperty name="width" value="0.025" units="cm"/>
      <inkml:brushProperty name="height" value="0.025" units="cm"/>
    </inkml:brush>
  </inkml:definitions>
  <inkml:trace contextRef="#ctx0" brushRef="#br0">0 32 17681,'0'0'5925,"72"-30"-4451,-30 28-834,12 2-608,5 0-416,5 0-2403,-8 0-5284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8.905"/>
    </inkml:context>
    <inkml:brush xml:id="br0">
      <inkml:brushProperty name="width" value="0.025" units="cm"/>
      <inkml:brushProperty name="height" value="0.025" units="cm"/>
    </inkml:brush>
  </inkml:definitions>
  <inkml:trace contextRef="#ctx0" brushRef="#br0">3 61 9929,'-3'-2'9019,"12"0"-3674,30-2-2255,52-1-3365,37 2 685,114-9-2149,-206 5-1802,-13-3-2847,0-6-6227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0.250"/>
    </inkml:context>
    <inkml:brush xml:id="br0">
      <inkml:brushProperty name="width" value="0.025" units="cm"/>
      <inkml:brushProperty name="height" value="0.025" units="cm"/>
    </inkml:brush>
  </inkml:definitions>
  <inkml:trace contextRef="#ctx0" brushRef="#br0">1 79 4484,'0'0'3716,"47"-53"-3556,-40 47 64,1-1-160,-2 1-96,-3-1-1794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0.628"/>
    </inkml:context>
    <inkml:brush xml:id="br0">
      <inkml:brushProperty name="width" value="0.025" units="cm"/>
      <inkml:brushProperty name="height" value="0.025" units="cm"/>
    </inkml:brush>
  </inkml:definitions>
  <inkml:trace contextRef="#ctx0" brushRef="#br0">1 52 7271,'0'0'10324,"9"-1"-9123,56-1 53,256-13 1792,-107-14-9529,-192 24 1273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2.695"/>
    </inkml:context>
    <inkml:brush xml:id="br0">
      <inkml:brushProperty name="width" value="0.025" units="cm"/>
      <inkml:brushProperty name="height" value="0.025" units="cm"/>
    </inkml:brush>
  </inkml:definitions>
  <inkml:trace contextRef="#ctx0" brushRef="#br0">71 40 7687,'-32'1'4125,"-4"0"2778,34-1-5479,5-1-304,20-1-161,249-6 651,88-8-5243,-355 15 2645,7-1-1426,-8-3-5411,-4-2-1143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4.373"/>
    </inkml:context>
    <inkml:brush xml:id="br0">
      <inkml:brushProperty name="width" value="0.025" units="cm"/>
      <inkml:brushProperty name="height" value="0.025" units="cm"/>
    </inkml:brush>
  </inkml:definitions>
  <inkml:trace contextRef="#ctx0" brushRef="#br0">158 0 11050,'0'0'15669,"-6"13"-15424,-5 6-280,1 1-1,1 0 0,1 0 1,1 1-1,1 0 1,0 0-1,2 1 0,-2 21 1,6-42 10,1 0 1,0 0-1,-1-1 1,1 1-1,0 0 0,0-1 1,-1 1-1,1-1 1,0 1-1,0-1 1,0 1-1,0-1 0,0 1 1,0-1-1,-1 0 1,1 0-1,0 1 1,0-1-1,0 0 1,0 0-1,0 0 0,0 0 1,0 0-1,0 0 1,1-1-1,37 1-34,-30 0 26,-4 0 19,0 0 1,0 0 0,1 0 0,-1 1 0,0 0 0,-1 0 0,1 0 0,0 1 0,0 0 0,0 0 0,-1 0 0,6 3 0,-8-3 16,0 0-1,1 1 1,-1-1-1,0 0 0,0 1 1,0-1-1,0 1 1,-1 0-1,1-1 1,-1 1-1,0 0 1,1 0-1,-1 0 1,-1 0-1,1 0 1,0 0-1,-1 1 1,1-1-1,-1 0 1,0 6-1,-1-3 128,0 0-1,-1 0 1,0 0-1,0-1 1,0 1 0,0 0-1,-1-1 1,0 1 0,0-1-1,0 0 1,-1 0-1,0 0 1,0 0 0,0-1-1,-1 0 1,1 0-1,-1 0 1,0 0 0,0-1-1,-8 5 1,3-2 1,1-1 0,-1 0 0,0 0 0,-1-1 0,1 0 0,-1-1 1,1 0-1,-1-1 0,0 0 0,-21 1 0,30-4-249,0 1 0,0-1-1,0 0 1,0 0 0,0 0 0,0 0 0,0 0-1,0 0 1,1 0 0,-1 0 0,1-1 0,-1 1-1,1-1 1,-1 1 0,1-1 0,0 0-1,-1 1 1,1-1 0,0 0 0,0 0 0,1 0-1,-1 0 1,0 0 0,1 0 0,-1 0 0,1 0-1,-1 0 1,1 0 0,0 0 0,0-4 0,-1-11-3025,0 0 0,2-28 0,0 37 1251,4-40-7925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4.746"/>
    </inkml:context>
    <inkml:brush xml:id="br0">
      <inkml:brushProperty name="width" value="0.025" units="cm"/>
      <inkml:brushProperty name="height" value="0.025" units="cm"/>
    </inkml:brush>
  </inkml:definitions>
  <inkml:trace contextRef="#ctx0" brushRef="#br0">0 97 12236,'0'0'16047,"68"-46"-15887,-44 44-64,7 0-96,4 1 0,5 0-352,3-2-930,3-6-1440,-5-4-3172,-5-7-6950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5.453"/>
    </inkml:context>
    <inkml:brush xml:id="br0">
      <inkml:brushProperty name="width" value="0.025" units="cm"/>
      <inkml:brushProperty name="height" value="0.025" units="cm"/>
    </inkml:brush>
  </inkml:definitions>
  <inkml:trace contextRef="#ctx0" brushRef="#br0">58 232 10122,'0'0'2957,"-8"4"-309,-2 2-1723,7-3-457,0-1 0,-1 0 0,0 0-1,1 0 1,-1-1 0,0 1 0,0-1 0,-6 2-1,24-12 3218,11-16-2946,-9 8-11,47-39 284,-27 25-881,-1-1-1,47-58 1,-88 133-825,-31 66 515,20-64 94,2 1 1,-15 84 0,31-106-2277,0-23 2095,-1-1 1,1 1-1,-1-1 0,1 1 1,0-1-1,-1 1 0,1-1 0,0 0 1,0 1-1,-1-1 0,1 0 1,0 0-1,0 0 0,-1 1 1,1-1-1,0 0 0,0 0 0,0 0 1,-1 0-1,1 0 0,0 0 1,0-1-1,-1 1 0,1 0 1,0 0-1,1-1 0,16-5-4864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5.814"/>
    </inkml:context>
    <inkml:brush xml:id="br0">
      <inkml:brushProperty name="width" value="0.025" units="cm"/>
      <inkml:brushProperty name="height" value="0.025" units="cm"/>
    </inkml:brush>
  </inkml:definitions>
  <inkml:trace contextRef="#ctx0" brushRef="#br0">92 100 13997,'0'0'1783,"-11"11"-1212,4-5-470,0 1 0,0 1 0,0-1-1,1 1 1,0 1 0,0-1-1,1 1 1,0 0 0,1 0 0,0 0-1,0 0 1,1 1 0,1 0 0,-4 19-1,5-25-64,1-1 0,0 0 0,0 0 0,0 0 0,0 0-1,0 0 1,1 0 0,-1 0 0,1 0 0,0 0 0,0 0 0,0 0-1,0 0 1,1 0 0,-1 0 0,1-1 0,-1 1 0,1-1 0,4 5-1,-2-5 217,0 0-1,0 0 1,0-1-1,0 1 1,0-1-1,0 0 1,0 0-1,1-1 1,-1 1-1,0-1 1,0 0-1,1 0 1,-1 0-1,6-1 1,-4-1-6,0 1 0,0-1 0,0 0 0,0 0 0,0 0 0,0-1 0,0 0 0,-1 0 1,0-1-1,1 1 0,-1-1 0,0 0 0,-1-1 0,1 1 0,-1-1 0,0 0 0,0 0 0,0 0 0,-1 0 0,0-1 1,0 0-1,0 1 0,3-12 0,-2 7-154,-1 0 1,0 0-1,0 0 0,-1 0 1,0-1-1,-1 1 1,0-1-1,-1 1 1,0-1-1,-1 1 0,0-1 1,0 1-1,-1 0 1,-3-11-1,3 17-227,0 0 0,0 0-1,0 1 1,0-1 0,0 0-1,-1 1 1,0-1 0,1 1 0,-1 0-1,0 0 1,-1 0 0,1 0 0,-1 1-1,-5-4 1,6 4-770,-1 0-1,0 1 1,0 0 0,0-1-1,0 1 1,0 0 0,-1 1-1,1-1 1,-6 1 0,-2 0-7023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15.205"/>
    </inkml:context>
    <inkml:brush xml:id="br0">
      <inkml:brushProperty name="width" value="0.025" units="cm"/>
      <inkml:brushProperty name="height" value="0.025" units="cm"/>
    </inkml:brush>
  </inkml:definitions>
  <inkml:trace contextRef="#ctx0" brushRef="#br0">0 68 6342,'15'-40'5982,"-11"12"4863,-4 72-10429,-5 81-229,1-68-692,6 90 1,9-98-2104,3-20-4190,-8-22 936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2.782"/>
    </inkml:context>
    <inkml:brush xml:id="br0">
      <inkml:brushProperty name="width" value="0.05" units="cm"/>
      <inkml:brushProperty name="height" value="0.05" units="cm"/>
    </inkml:brush>
  </inkml:definitions>
  <inkml:trace contextRef="#ctx0" brushRef="#br0">359 16 21933,'-8'-4'266,"0"2"1,0-1 0,-1 1-1,1 0 1,0 1 0,-1 0-1,1 0 1,-1 1 0,0 0 0,1 1-1,-1 0 1,1 0 0,-1 1-1,1 0 1,-14 5 0,4-1-220,2 1 0,-1 1 0,1 0-1,0 1 1,0 1 0,-18 16 0,24-18-117,1 1 0,0 0 1,0 0-1,1 1 0,-11 18 0,17-24 23,0-1 0,0 1 0,0 0 0,1-1 0,0 1 1,0 0-1,0 0 0,0 0 0,1 0 0,-1 4 0,1-6 7,0 0 0,1 0-1,-1 0 1,1 1-1,-1-1 1,1 0 0,0 0-1,-1 0 1,1 0-1,0 0 1,1 0 0,-1 0-1,0 0 1,0-1-1,1 1 1,-1 0 0,1-1-1,-1 1 1,3 1-1,7 3-95,1 0 1,-1 0-1,1-1 0,0 0 0,0-1 0,1 0 0,-1-1 1,18 2-1,15 5-42,-32-7 160,0 1 0,-1 0 1,0 1-1,18 10 0,-28-14 40,0 0 0,0 0 0,-1 1 0,1-1 0,0 1 0,-1-1 0,1 1 0,-1-1 0,1 1 0,-1 0 0,0 0 0,0 0 0,1 0 0,-2 0 0,2 2 0,-1-2 16,-1 0-1,0 0 1,0-1 0,-1 1-1,1 0 1,0 0 0,0-1-1,-1 1 1,1 0 0,-1-1-1,0 1 1,1-1 0,-1 1-1,0-1 1,0 1 0,0-1-1,0 1 1,0-1 0,0 0 0,0 1-1,-1-1 1,-2 2 0,-4 4 170,-1-1 0,1 0 0,-1-1 0,-1 0 0,1 0 0,-1-1 0,0 0 0,-12 3 0,6-3 51,1-1-1,-1 0 1,0-1-1,-27 1 0,40-3-257,0 0 0,1 0 1,-1-1-1,0 1 0,0-1 0,1 1 0,-1-1 0,0 0 0,0 0 0,1 0 0,-1 0 0,1 0 0,-5-4 1,7 5-28,-1-1 0,1 1 1,-1-1-1,1 0 0,-1 1 1,1-1-1,0 1 0,-1-1 1,1 0-1,0 0 0,0 1 1,-1-1-1,1 0 0,0 1 1,0-1-1,0 0 1,0 0-1,0 1 0,0-1 1,0-1-1,1 0-59,-1 0 0,1 0-1,0 0 1,-1 0 0,1 1 0,0-1 0,0 0-1,1 0 1,-1 1 0,3-4 0,14-13-338,2 1 1,0 1-1,31-19 0,-50 34 402,49-32-713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15.709"/>
    </inkml:context>
    <inkml:brush xml:id="br0">
      <inkml:brushProperty name="width" value="0.025" units="cm"/>
      <inkml:brushProperty name="height" value="0.025" units="cm"/>
    </inkml:brush>
  </inkml:definitions>
  <inkml:trace contextRef="#ctx0" brushRef="#br0">0 156 9641,'0'0'14131,"10"-10"-13822,-6 7-304,21-24-37,2 2 0,1 1 1,60-39-1,-88 62-3,1 1 1,-1 0-1,0 0 0,1-1 1,-1 1-1,0 0 1,1 0-1,-1 0 1,0 0-1,1-1 1,-1 1-1,0 0 0,1 0 1,-1 0-1,1 0 1,-1 0-1,0 0 1,1 0-1,-1 0 1,1 0-1,-1 0 0,0 0 1,1 0-1,-1 0 1,1 1-1,-1-1 1,0 0-1,1 0 0,-1 0 1,0 0-1,1 1 1,-1-1-1,0 0 1,1 0-1,-1 1 1,0-1-1,0 0 0,1 1 1,-1-1-1,1 1 1,-1 20-347,-14 26 476,0-15-55,8-19 26,0 0 1,1 0-1,1 0 0,0 1 0,-4 24 0,8-37-144,0 0 0,0 0 0,1 0 0,-1 0 0,0 0 0,0 0 0,1 0-1,-1 0 1,1 0 0,-1 0 0,1 0 0,-1 0 0,1-1 0,-1 1 0,1 0-1,0 0 1,-1 0 0,1-1 0,0 1 0,0 0 0,0-1 0,0 1 0,-1-1 0,1 1-1,0-1 1,0 0 0,0 1 0,0-1 0,0 0 0,0 1 0,0-1 0,0 0-1,0 0 1,0 0 0,0 0 0,2 0 0,43-4-7233,-16-7-216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16.043"/>
    </inkml:context>
    <inkml:brush xml:id="br0">
      <inkml:brushProperty name="width" value="0.025" units="cm"/>
      <inkml:brushProperty name="height" value="0.025" units="cm"/>
    </inkml:brush>
  </inkml:definitions>
  <inkml:trace contextRef="#ctx0" brushRef="#br0">43 88 13453,'0'0'4415,"-5"9"-3657,-2 3-542,2 0 0,0 0 0,0 0 1,1 1-1,-4 17 0,7-27-206,1-1 1,-1 1-1,1 0 0,-1 0 0,1 0 0,0 0 1,0 0-1,0 0 0,0 0 0,1-1 0,-1 1 1,1 0-1,0 0 0,0 0 0,0-1 1,0 1-1,0 0 0,0-1 0,1 1 0,-1-1 1,1 1-1,0-1 0,0 0 0,0 0 0,0 0 1,0 0-1,0 0 0,0 0 0,1 0 0,-1-1 1,1 1-1,-1-1 0,1 0 0,5 2 1,-2-1 65,1-1 0,-1 0 0,1 0 0,-1-1 0,1 0 0,0 0 0,-1 0 0,1-1 1,-1 0-1,1 0 0,-1-1 0,0 0 0,0 0 0,1 0 0,-1-1 0,0 0 0,-1 0 0,1 0 1,-1-1-1,1 0 0,-1 0 0,0 0 0,6-8 0,-4 4 103,0 1-1,-1-1 1,-1 0 0,1-1-1,-1 1 1,-1-1-1,1 0 1,-2 0 0,1-1-1,-1 1 1,0-1-1,-1 1 1,-1-1 0,2-19-1,-4 25-228,0 0-1,0 0 0,0 1 1,0-1-1,-1 0 1,1 1-1,-1-1 0,0 1 1,0 0-1,-1 0 1,1 0-1,-1 0 0,1 0 1,-1 0-1,0 1 1,0-1-1,0 1 1,0 0-1,-1 0 0,1 0 1,-1 0-1,1 0 1,-1 1-1,1 0 0,-1-1 1,0 2-1,0-1 1,0 0-1,1 1 0,-1-1 1,0 1-1,0 0 1,0 1-1,0-1 1,0 1-1,1-1 0,-1 1 1,0 0-1,0 0 1,1 1-1,-7 2 0,1 9-3163,6-3-2460,3-2-5665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17.487"/>
    </inkml:context>
    <inkml:brush xml:id="br0">
      <inkml:brushProperty name="width" value="0.025" units="cm"/>
      <inkml:brushProperty name="height" value="0.025" units="cm"/>
    </inkml:brush>
  </inkml:definitions>
  <inkml:trace contextRef="#ctx0" brushRef="#br0">2 45 5125,'0'0'38,"1"-26"5685,-1 25-5349,0 0 0,0 0 0,0 1-1,0-1 1,0 0 0,1 0 0,-1 1 0,0-1 0,0 0-1,0 0 1,1 1 0,-1-1 0,0 0 0,1 0 0,-1 1 0,1-1-1,-1 1 1,1-1 0,-1 0 0,1 1 0,-1-1 0,1 1 0,-1-1-1,1 1 1,1-1 0,-2 1-22,2 17 449,-1 45 387,-9 79-1,3-87-1197,2 1-1,6 69 1,-2-120-552,-1 0 0,1 0 1,0 0-1,1 0 0,-1 0 1,1 0-1,-1 0 0,5 6 0,3 3-5064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17.973"/>
    </inkml:context>
    <inkml:brush xml:id="br0">
      <inkml:brushProperty name="width" value="0.025" units="cm"/>
      <inkml:brushProperty name="height" value="0.025" units="cm"/>
    </inkml:brush>
  </inkml:definitions>
  <inkml:trace contextRef="#ctx0" brushRef="#br0">36 140 12844,'0'0'1244,"1"-11"459,0 2-1210,0 1 1,0 0 0,1 0-1,0 0 1,1 0-1,0 0 1,6-13-1,-7 17-237,1 1-1,-1-1 0,1 1 1,-1 0-1,1 0 0,0 0 1,0 0-1,0 0 1,0 1-1,1-1 0,-1 1 1,1 0-1,-1 0 0,1 0 1,0 1-1,0-1 1,0 1-1,0 0 0,0 0 1,0 0-1,6 0 0,-8 1-231,1-1 0,-1 1 0,0 0 0,0 0 1,0 0-1,1 1 0,-1-1 0,0 0 0,0 1 0,0-1 0,1 1 0,-1 0 0,0 0 0,0 0 0,0 0 0,0 0 0,-1 0 0,1 1 0,0-1 0,0 0 0,-1 1 0,1-1 0,1 4 0,-1-2-33,-1-1 0,0 1 0,0 0 0,0 1 0,0-1 0,-1 0-1,1 0 1,-1 0 0,0 0 0,0 0 0,0 1 0,0-1 0,0 0-1,-1 0 1,1 0 0,-3 6 0,1-2 16,-1-1 0,0 0 0,0 1 0,-1-1 0,1-1 0,-1 1-1,-1 0 1,1-1 0,-1 0 0,-8 7 0,-61 45 91,56-44-42,11-8-43,0 0 0,0 1 1,0 0-1,-11 12 0,18-17-15,-1-1-1,1 1 0,-1 0 1,1 0-1,-1-1 0,1 1 0,0 0 1,-1-1-1,1 1 0,0 0 0,0 0 1,-1 0-1,1 0 0,0-1 1,0 1-1,0 0 0,0 0 0,0 0 1,0-1-1,0 1 0,0 0 0,1 0 1,-1 0-1,1 1 0,0-1-2,0 0 0,0 0 0,1 1 0,-1-1 0,1 0 0,-1 0 0,1-1 1,-1 1-1,1 0 0,0 0 0,-1-1 0,1 1 0,0-1 0,-1 0 0,1 1 0,0-1 0,2 0 0,85 6-2270,2-12-5609,-35-6-380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18.315"/>
    </inkml:context>
    <inkml:brush xml:id="br0">
      <inkml:brushProperty name="width" value="0.025" units="cm"/>
      <inkml:brushProperty name="height" value="0.025" units="cm"/>
    </inkml:brush>
  </inkml:definitions>
  <inkml:trace contextRef="#ctx0" brushRef="#br0">65 62 9865,'0'0'7111,"-8"3"-5328,3 0-1473,0 0 0,1 0 0,0 1 0,-1-1 1,1 1-1,0 0 0,1 0 0,-1 0 0,-4 8 0,7-11-273,-1 1-1,1 0 1,0 0-1,0 0 1,0 1-1,0-1 1,1 0-1,-1 0 1,1 0 0,-1 1-1,1-1 1,0 0-1,0 0 1,0 1-1,0-1 1,0 0-1,0 1 1,0-1 0,1 0-1,0 0 1,-1 1-1,1-1 1,0 0-1,0 0 1,0 0-1,0 0 1,0 0 0,1 0-1,-1 0 1,0-1-1,3 3 1,1 0 17,0-1-1,0 1 1,0-1 0,0 0 0,1-1-1,-1 1 1,1-1 0,0 0 0,0 0-1,0-1 1,0 0 0,0 0 0,0 0-1,0-1 1,0 0 0,0 0 0,0-1-1,1 1 1,-1-1 0,10-3 0,-10 2 43,0 1 1,0-1-1,0 0 1,0 0-1,0-1 1,0 1 0,0-1-1,-1-1 1,1 1-1,-1-1 1,0 0-1,0 0 1,-1-1 0,1 1-1,-1-1 1,0 0-1,0 0 1,0 0-1,4-11 1,-6 13-72,-1 0-1,-1 0 1,1 0 0,0 0 0,-1 0-1,0-1 1,1 1 0,-1 0-1,-1 0 1,1 0 0,0 0-1,-1-1 1,1 1 0,-1 0 0,0 0-1,0 0 1,0 0 0,-1 0-1,1 0 1,-1 1 0,0-1 0,1 0-1,-1 1 1,0-1 0,0 1-1,-1 0 1,1 0 0,-1 0-1,1 0 1,-1 0 0,1 0 0,-1 0-1,-3-1 1,-2-1-541,0 0 0,0 1 0,-1 0 0,-14-4 0,-31 0-9043,40 7 1497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0.152"/>
    </inkml:context>
    <inkml:brush xml:id="br0">
      <inkml:brushProperty name="width" value="0.025" units="cm"/>
      <inkml:brushProperty name="height" value="0.025" units="cm"/>
    </inkml:brush>
  </inkml:definitions>
  <inkml:trace contextRef="#ctx0" brushRef="#br0">11 52 2915,'-1'-2'779,"1"0"0,-1 0 0,1 0 0,-1-1 1,1 1-1,0 0 0,0-1 0,0 1 0,0 0 0,0 0 1,1-1-1,-1 1 0,1 0 0,-1 0 0,1 0 0,0-1 1,0 1-1,0 0 0,0 0 0,0 0 0,3-3 1634,-8 62-341,3-12-1502,-14 124 1424,19-84-3519,12-3-8067,-12-69-1197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0.910"/>
    </inkml:context>
    <inkml:brush xml:id="br0">
      <inkml:brushProperty name="width" value="0.025" units="cm"/>
      <inkml:brushProperty name="height" value="0.025" units="cm"/>
    </inkml:brush>
  </inkml:definitions>
  <inkml:trace contextRef="#ctx0" brushRef="#br0">5 118 3651,'0'0'15658,"-1"-8"-13453,0 5-2095,0 1 0,0-1 0,1 1 0,0-1 0,-1 1 0,1-1 0,0 1 0,0-1 0,0 1 0,1-1 0,-1 1 0,1-1 0,-1 1 0,1 0 0,0-1 0,0 1 0,0-1 0,0 1 0,0 0 0,0 0 0,1 0 0,-1 0 0,1 0 0,0 0 0,-1 0 0,1 0 0,0 1 1,0-1-1,0 1 0,0-1 0,0 1 0,0 0 0,1 0 0,-1 0 0,4-1 0,5-4 116,1 1-1,0 0 1,0 1 0,0 0 0,1 1 0,0 1-1,-1 0 1,1 0 0,23 1 0,-35 1-231,-1 0 0,1 0 0,0-1 0,0 1 0,0 0 0,-1 0 0,1 0 0,0 0 0,0 0 0,-1 1 0,1-1 0,0 0 0,0 0 0,0 0 0,-1 1 0,1-1 0,0 0 0,-1 1 0,1-1-1,0 1 1,-1-1 0,1 1 0,0-1 0,-1 1 0,1-1 0,-1 1 0,1-1 0,-1 1 0,1 0 0,-1-1 0,0 1 0,1 0 0,-1-1 0,0 1 0,0 0 0,1 0 0,-1-1 0,0 1 0,0 0 0,0 0 0,0 0 0,0-1 0,0 1 0,0 0 0,0 0 0,0 0 0,0-1 0,0 1 0,-1 0 0,1 1 0,-2 1-29,1 0 1,0 0-1,-1 0 1,0 0-1,1 0 1,-1 0-1,0-1 1,-1 1-1,1-1 1,-4 4-1,-4 0 38,0 0 0,0 0-1,0-2 1,-18 7 0,-22 11 121,50-22-129,0 1-1,0-1 0,0 0 0,0 1 0,0-1 1,0 0-1,0 1 0,0-1 0,0 0 0,0 1 1,0-1-1,0 0 0,1 0 0,-1 1 0,0-1 1,0 0-1,0 0 0,0 1 0,1-1 0,-1 0 1,0 0-1,0 1 0,1-1 0,-1 0 0,0 0 0,0 0 1,1 0-1,-1 1 0,0-1 0,1 0 0,-1 0 1,0 0-1,1 0 0,-1 0 0,0 0 0,1 0 1,-1 0-1,0 0 0,0 0 0,1 0 0,-1 0 1,0 0-1,1 0 0,-1 0 0,20 5-57,-19-5 58,5 1 11,30 7-523,54 19 0,-82-24 345,0 0 0,0 1 0,0 0 0,0 0 1,-1 0-1,0 1 0,0 0 0,0 1 0,0 0 0,-1 0 0,0 0 1,8 12-1,-13-17 152,0 1 0,0-1 1,0 1-1,0 0 0,0-1 0,-1 1 1,1 0-1,-1-1 0,0 1 0,1 0 1,-1-1-1,0 1 0,0 0 1,0 0-1,0 0 0,0-1 0,0 1 1,-1 0-1,1-1 0,0 1 0,-1 0 1,0 0-1,1-1 0,-2 3 0,0-1 60,-1 0-1,1 0 1,-1 0-1,0-1 1,0 1-1,0-1 1,0 1-1,0-1 1,0 0-1,-6 3 1,-8 2 575,0-1-1,-1 0 1,-27 5-1,14-5 129,1-3 0,-51 1 0,76-7-2783,14-4-199,18-6-3388,4 3-1047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1.239"/>
    </inkml:context>
    <inkml:brush xml:id="br0">
      <inkml:brushProperty name="width" value="0.025" units="cm"/>
      <inkml:brushProperty name="height" value="0.025" units="cm"/>
    </inkml:brush>
  </inkml:definitions>
  <inkml:trace contextRef="#ctx0" brushRef="#br0">115 37 18738,'0'0'539,"-10"-1"796,2 0-1031,1 0-33,0 0 0,0 1-1,0 0 1,0 0 0,0 0-1,-11 3 1,16-3-238,0 1 1,0 0-1,0-1 0,0 1 0,1 0 1,-1 0-1,0 0 0,0 1 0,1-1 0,-1 0 1,0 1-1,1-1 0,-1 1 0,1-1 1,0 1-1,0 0 0,-1-1 0,1 1 0,0 0 1,0 0-1,1 0 0,-1 0 0,0 0 1,1 0-1,-1 0 0,1 0 0,-1 0 1,1 0-1,0 0 0,0 3 0,0 0-22,1 0 0,0 0 0,-1 0 0,2-1 0,-1 1 0,0 0 1,1-1-1,0 1 0,0 0 0,0-1 0,1 0 0,0 0 0,-1 0 0,1 0 0,1 0 0,-1 0 0,0-1 0,1 0 0,0 1 0,0-1 0,0-1 0,0 1 0,0-1 0,1 1 0,-1-1 0,1 0 0,-1-1 0,9 3 1,-4-1 63,1 0 1,0-1 0,0 0 0,0-1 0,0 0 0,0 0 0,0-1 0,0 0-1,0-1 1,0 0 0,0-1 0,0 0 0,15-5 0,-22 6 11,0 0-1,0 0 1,0-1 0,-1 1 0,1-1-1,0 1 1,-1-1 0,1 0 0,-1 0 0,1 0-1,-1 0 1,0 0 0,0-1 0,0 1-1,0 0 1,0-1 0,-1 0 0,1 1-1,-1-1 1,0 0 0,0 0 0,0 0 0,0 0-1,0 0 1,0 0 0,-1 0 0,0 0-1,1 0 1,-1 0 0,0 0 0,-1 0-1,0-6 1,-1 3-228,0 1-1,0-1 1,0 1-1,-1 0 1,0 0 0,0 0-1,0 0 1,-1 0-1,0 1 1,0-1 0,0 1-1,0 0 1,-1 0-1,1 1 1,-1-1-1,-6-2 1,-37-15-7915,34 14 390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2.164"/>
    </inkml:context>
    <inkml:brush xml:id="br0">
      <inkml:brushProperty name="width" value="0.025" units="cm"/>
      <inkml:brushProperty name="height" value="0.025" units="cm"/>
    </inkml:brush>
  </inkml:definitions>
  <inkml:trace contextRef="#ctx0" brushRef="#br0">3 49 7911,'0'0'10346,"6"-9"-7645,20-25-629,-26 34-1999,0-1 0,0 1 0,0 0 0,0 0 0,0-1 0,1 1 0,-1 0 0,0-1 0,0 1 0,1 0 0,-1 0 0,0 0 0,0-1 0,1 1 0,-1 0 0,0 0 0,0 0 0,1-1 0,-1 1 0,0 0 0,1 0 1,-1 0-1,0 0 0,0 0 0,1 0 0,-1 0 0,0 0 0,1 0 0,-1 0 0,0 0 0,1 0 0,-1 0 0,0 0 0,1 0 0,-1 0 0,0 0 0,1 1 0,3 12 570,-5 23-740,1-35 272,-22 143 479,13-95-372,1 0 0,0 57 1,8-106-348,0 1 0,0-1 0,0 0 0,0 1 0,0-1 0,0 1 0,0-1 0,-1 0 0,1 1 0,1-1 0,-1 1 0,0-1 0,0 1 0,0-1 0,0 1 0,0-1 0,0 0 0,0 1 0,0-1 0,1 1 0,-1-1 0,0 0 0,0 1 0,1-1 0,-1 0 0,0 1 0,1-1 0,-1 0 0,0 1 0,0-1 0,1 0 0,-1 0 0,1 1 0,-1-1 0,0 0 0,1 0 0,-1 0 0,1 0 0,-1 0 0,0 1 0,1-1 0,-1 0 0,1 0 0,0 0 0,-1-1-175,1 1-1,0 0 0,-1-1 0,1 1 0,0-1 0,-1 1 0,1-1 0,-1 1 0,1-1 0,-1 0 1,1 1-1,-1-1 0,0 0 0,1 1 0,-1-1 0,0 0 0,0 1 0,1-1 0,-1 0 1,0 0-1,0 1 0,0-1 0,0 0 0,0 0 0,0-1 0,0-13-8028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2.717"/>
    </inkml:context>
    <inkml:brush xml:id="br0">
      <inkml:brushProperty name="width" value="0.025" units="cm"/>
      <inkml:brushProperty name="height" value="0.025" units="cm"/>
    </inkml:brush>
  </inkml:definitions>
  <inkml:trace contextRef="#ctx0" brushRef="#br0">106 0 16015,'0'0'8227,"-3"11"-8046,-2 4-122,0-1 0,-1-1-1,-1 1 1,0-1 0,-1 0-1,-10 12 1,11-15 91,3-6-49,0 1 0,0 0 0,0 0 0,1 0 0,-1 1 0,1-1 0,1 1 0,-1 0 0,1 0 0,0 0 0,0 0 0,-1 9 0,4-14-73,-1 0 0,0 0 1,1 0-1,-1 0 0,0 0 0,1 0 1,0-1-1,-1 1 0,1 0 0,-1 0 1,1-1-1,0 1 0,-1 0 1,1-1-1,0 1 0,0-1 0,0 1 1,-1-1-1,1 1 0,0-1 0,0 1 1,0-1-1,0 0 0,0 1 0,0-1 1,0 0-1,2 0 0,32 5 323,-29-5-287,24 2-314,48-1-1,-25-11-3419,-47 8 1995,0 0 0,0 0 0,0-1 0,-1 0 0,12-7 0,-2-6-9493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3.168"/>
    </inkml:context>
    <inkml:brush xml:id="br0">
      <inkml:brushProperty name="width" value="0.05" units="cm"/>
      <inkml:brushProperty name="height" value="0.05" units="cm"/>
    </inkml:brush>
  </inkml:definitions>
  <inkml:trace contextRef="#ctx0" brushRef="#br0">6 1 19364,'1'0'89,"-1"0"1,1 1-1,-1-1 0,1 0 0,-1 1 0,1-1 1,-1 1-1,1-1 0,-1 0 0,0 1 1,1-1-1,-1 1 0,0-1 0,1 1 0,-1 0 1,0-1-1,0 1 0,0-1 0,0 1 1,1-1-1,-1 1 0,0 0 0,0-1 0,0 1 1,0-1-1,0 1 0,0-1 0,0 1 1,0 0-1,-1 0 0,-3 26 803,2-17-34,1-5-599,-1 8 174,0 1 1,1-1-1,1 0 0,1 16 0,-1-26-399,1-1 0,-1 1 0,0 0 1,1 0-1,0-1 0,0 1 0,0-1 0,0 1 0,0-1 0,0 1 0,1-1 0,-1 0 0,1 1 1,0-1-1,-1 0 0,1 0 0,0 0 0,0-1 0,0 1 0,1 0 0,-1-1 0,0 1 0,1-1 1,-1 0-1,1 0 0,3 2 0,2-2-23,0 0 1,-1 0 0,1 0-1,0-1 1,0 0 0,-1-1-1,1 0 1,0 0-1,-1 0 1,1-1 0,7-3-1,13-5-169,39-21 0,-58 26 117,77-44-621,-45 24 162,-24 18 185,-9 10 219,-7-2 120,-1 1-1,1 0 1,-1-1 0,1 1 0,-1-1 0,0 1 0,0 0 0,0-1 0,0 1 0,0 0-1,0 2 1,2 20 574,-2-24-580,1 1 0,-1-1 0,0 1 0,1-1 1,-1 1-1,1-1 0,-1 1 0,1-1 0,-1 1 0,1-1 1,-1 1-1,1-1 0,0 0 0,-1 0 0,1 1 0,-1-1 1,1 0-1,0 0 0,-1 0 0,1 1 0,0-1 0,-1 0 1,1 0-1,0 0 0,-1 0 0,1 0 0,0 0 0,-1 0 1,1-1-1,0 1 0,-1 0 0,1 0 0,1-1 0,15-5-294,-1-1 0,1 0 0,-1-2 0,23-15 0,-15 9 578,33-21-643,-36 21-67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3.096"/>
    </inkml:context>
    <inkml:brush xml:id="br0">
      <inkml:brushProperty name="width" value="0.025" units="cm"/>
      <inkml:brushProperty name="height" value="0.025" units="cm"/>
    </inkml:brush>
  </inkml:definitions>
  <inkml:trace contextRef="#ctx0" brushRef="#br0">48 0 13132,'0'0'7656,"-36"52"-5959,31-32-992,1 3-417,2 1-64,2 0-192,0 0 0,0 1-640,2 2-609,3-2-1218,5 0-1664,-4-3-994,-1-2-3619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6:23.426"/>
    </inkml:context>
    <inkml:brush xml:id="br0">
      <inkml:brushProperty name="width" value="0.025" units="cm"/>
      <inkml:brushProperty name="height" value="0.025" units="cm"/>
    </inkml:brush>
  </inkml:definitions>
  <inkml:trace contextRef="#ctx0" brushRef="#br0">111 35 9417,'0'0'2893,"-9"1"-1942,5-1-819,1 1-1,-1 0 1,0 0 0,0 0 0,1 0 0,-1 1 0,0-1 0,1 1 0,0 0 0,-1 0 0,1 0 0,0 0 0,0 1 0,0-1 0,0 1 0,1 0 0,-1 0 0,1 0 0,-1 0 0,1 0 0,0 0 0,1 1 0,-1-1 0,-2 7 0,-1 2 282,1 0 0,0 0 0,0 0 0,1 0 0,1 1-1,-1 16 1,3-26-347,-1 0-1,1-1 0,0 1 0,1 0 0,-1 0 0,0-1 0,1 1 0,0 0 0,-1-1 0,1 1 0,0 0 0,1-1 0,-1 1 0,0-1 1,1 1-1,-1-1 0,1 0 0,0 0 0,0 0 0,-1 0 0,2 0 0,-1 0 0,0 0 0,0-1 0,0 1 0,1-1 0,-1 1 0,1-1 1,-1 0-1,1 0 0,0 0 0,-1 0 0,1-1 0,3 1 0,4 0 134,0 0 1,0 0-1,0-1 1,-1-1-1,1 0 0,0 0 1,0-1-1,-1 0 1,1-1-1,-1 0 0,1 0 1,-1-1-1,0 0 1,-1-1-1,14-9 0,-17 11-150,1-1 1,-2 0-1,1 0 0,0-1 0,-1 0 0,0 1 1,0-1-1,0-1 0,-1 1 0,1-1 0,-1 1 0,-1-1 1,1 0-1,-1 0 0,0 0 0,0 0 0,-1 0 0,0-1 1,0 1-1,0 0 0,-1-1 0,0 1 0,0 0 1,0-1-1,-2-6 0,1 9-247,0 1 0,0-1 0,0 0 0,-1 1 0,1-1 0,-1 1 0,0 0 0,0 0-1,0-1 1,-1 1 0,1 1 0,0-1 0,-1 0 0,0 0 0,0 1 0,0 0 0,0-1 0,0 1 0,0 0 0,-1 1 0,1-1 0,-6-1 0,-2-1-828,-1 1 0,1 1 0,0 0 0,-1 0 0,0 1 0,-13 1 0,-16 0-4613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7:49.667"/>
    </inkml:context>
    <inkml:brush xml:id="br0">
      <inkml:brushProperty name="width" value="0.025" units="cm"/>
      <inkml:brushProperty name="height" value="0.025" units="cm"/>
      <inkml:brushProperty name="color" value="#E71224"/>
    </inkml:brush>
  </inkml:definitions>
  <inkml:trace contextRef="#ctx0" brushRef="#br0">441 117 6022,'0'0'7852,"4"-9"-6613,1-2-642,19-40 403,-16 12 3291,-10 38-4141,0 0 1,0 0-1,0 0 0,0 1 0,0-1 0,-1 0 0,1 1 1,0 0-1,0 0 0,-1-1 0,1 1 0,0 1 0,0-1 1,-5 1-1,2-1-54,-14 1-100,0 1-1,1 1 1,-1 1-1,0 0 1,1 1-1,0 1 1,0 1 0,1 1-1,0 0 1,0 1-1,-25 19 1,23-15-8,0 2 0,2 0 0,0 1 1,0 0-1,2 2 0,0 0 1,1 0-1,1 1 0,-13 25 0,22-35-47,-1 0-1,2 0 0,-1 0 0,2 1 0,-1-1 1,1 1-1,0 0 0,1 0 0,1 0 1,0 18-1,0-24 40,1 0-1,0 0 1,0 0 0,0 0 0,0 0 0,1 0 0,-1-1-1,1 1 1,0 0 0,0-1 0,1 1 0,-1-1-1,1 0 1,0 0 0,-1 0 0,1 0 0,1 0 0,-1 0-1,0-1 1,1 0 0,-1 0 0,1 0 0,-1 0 0,1 0-1,0-1 1,0 1 0,7 0 0,12 2 53,0 0 0,0-2 0,0-1-1,0-1 1,0-1 0,0-1 0,0-1 0,0-1 0,0-1 0,-1-1 0,41-16 0,-10 8 11,-45 12-34,0 1 1,0-1-1,-1 0 1,1-1-1,-1 0 1,1 0-1,9-6 1,-6 2 1,4-3-24,0 0 0,0 0 0,0-2 0,-2 1 0,1-2 0,-2 0 0,1-1 0,12-19 0,-24 31-20,1 0 0,-1-1 0,0 1 0,0-1 1,0 0-1,0 1 0,0-1 0,0 0 0,-1 0 0,1 1 0,-1-1 1,0 0-1,0 0 0,0 1 0,0-1 0,-1 0 0,1 0 1,-1 0-1,1 1 0,-1-1 0,0 0 0,0 1 0,0-1 0,-1 1 1,1-1-1,-1 1 0,1 0 0,-1-1 0,0 1 0,0 0 0,0 0 1,0 0-1,0 0 0,-4-2 0,-8-5-493,-1 1 0,1 1 0,-1 0 0,0 1 0,-18-4 0,-18-9-3709,34 8-223,6-2-3562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8:14.929"/>
    </inkml:context>
    <inkml:brush xml:id="br0">
      <inkml:brushProperty name="width" value="0.025" units="cm"/>
      <inkml:brushProperty name="height" value="0.025" units="cm"/>
      <inkml:brushProperty name="color" value="#E71224"/>
    </inkml:brush>
  </inkml:definitions>
  <inkml:trace contextRef="#ctx0" brushRef="#br0">408 44 7847,'0'0'5931,"-10"-7"-5829,8 6-99,-3-3 8,-1-1 1,0 2-1,0-1 0,-1 1 0,1 0 1,-1 0-1,1 1 0,-1-1 0,0 2 1,0-1-1,0 1 0,-12-1 0,8 3 153,-1 1-1,1 0 1,0 1-1,0 0 1,1 0 0,-1 1-1,1 1 1,0-1-1,0 2 1,0 0-1,1 0 1,-1 0-1,2 1 1,-1 1-1,1-1 1,0 2-1,0-1 1,-7 12 0,2-3-118,0 1 0,2 0 0,0 1 0,1 0 1,1 0-1,1 1 0,0 0 0,-8 39 1,12-40-67,2 0 1,0 1 0,1 37 0,1-52 12,1 0-1,0 0 1,0 0 0,0 0 0,1 0 0,-1 0 0,1 0 0,0-1 0,4 6 0,-5-8 6,1 0 1,-1 0-1,1 0 0,0 0 1,0 0-1,0-1 0,0 1 1,0 0-1,0-1 0,1 0 1,-1 1-1,0-1 0,1 0 1,-1 0-1,1-1 0,-1 1 1,1 0-1,4 0 0,8-1 81,1 0 0,0 0 0,-1-2-1,1 0 1,-1 0 0,1-2 0,-1 0-1,0 0 1,0-2 0,-1 0 0,0 0-1,16-11 1,8-6 363,-1-1 0,-2-2 0,38-36-1,-62 52-312,0-1-1,-1-1 0,0 1 0,-1-2 0,15-24 0,-21 31-216,0 0 0,0 0-1,-1 0 1,1-1 0,-1 0 0,-1 1 0,1-1 0,-1 0 0,0 0 0,-1 0 0,1 0 0,-2 1 0,1-1-1,-1 0 1,-2-10 0,3 15 1,-1 0 1,0-1-1,-1 1 0,1 0 0,0 0 0,-1 0 0,1 1 1,-1-1-1,1 0 0,-1 0 0,0 1 0,0-1 0,0 1 1,1 0-1,-2-1 0,1 1 0,0 0 0,0 0 0,0 0 1,0 1-1,-1-1 0,-2 0 0,-51-5-4341,30 6-1002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8:21.371"/>
    </inkml:context>
    <inkml:brush xml:id="br0">
      <inkml:brushProperty name="width" value="0.025" units="cm"/>
      <inkml:brushProperty name="height" value="0.025" units="cm"/>
      <inkml:brushProperty name="color" value="#E71224"/>
    </inkml:brush>
  </inkml:definitions>
  <inkml:trace contextRef="#ctx0" brushRef="#br0">1 0 8776,'36'3'12442,"14"3"-8192,-2 1-4524,75 0 0,-64-18 562,-53 11-604,13 2 1117,-16 2-2890,-5 3-4784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8:22.414"/>
    </inkml:context>
    <inkml:brush xml:id="br0">
      <inkml:brushProperty name="width" value="0.025" units="cm"/>
      <inkml:brushProperty name="height" value="0.025" units="cm"/>
      <inkml:brushProperty name="color" value="#E71224"/>
    </inkml:brush>
  </inkml:definitions>
  <inkml:trace contextRef="#ctx0" brushRef="#br0">107 11 10154,'-1'-1'368,"1"0"1,-1 1-1,1-1 1,-1 0 0,0 1-1,1-1 1,-1 0-1,0 1 1,1-1 0,-1 1-1,0-1 1,0 1-1,0-1 1,1 1 0,-1 0-1,0-1 1,0 1-1,0 0 1,0 0 0,-1 0-1,-17 5 2318,16-3-2655,0 0 0,0 1 0,1-1 0,-1 0 0,1 1 0,-1-1-1,1 1 1,0 0 0,-3 4 0,-3 14 13,0 0 0,1 0 0,2 0 0,0 1 0,1 0 0,1 0 0,1 0 0,1 1 0,1-1-1,1 0 1,1 1 0,7 30 0,-8-46-51,1-1-1,0 0 0,0 1 0,1-1 1,-1 0-1,2 0 0,-1 0 1,0-1-1,1 1 0,7 7 0,-9-11 6,1 1 0,0-1-1,-1 0 1,1 0 0,0-1-1,0 1 1,0-1 0,0 1-1,1-1 1,-1 0 0,0 0-1,0 0 1,1 0 0,-1-1-1,0 0 1,1 1 0,-1-1-1,1 0 1,-1-1 0,0 1-1,1 0 1,3-2 0,-3 0 118,-1 1 1,0-1-1,1 0 1,-1 0-1,0 0 1,0-1-1,0 1 1,0-1-1,0 0 1,-1 1-1,1-1 1,-1-1-1,0 1 1,0 0-1,0 0 1,0-1 0,0 1-1,-1-1 1,0 0-1,1 1 1,0-7-1,1-1 486,-1 1 1,0-1-1,-1 0 0,0 0 1,0 0-1,-2-17 0,1 27-557,0 0 1,0 0-1,-1 0 0,1 0 0,0 0 0,0 0 0,-1 0 1,1 0-1,-1 0 0,1 0 0,-1 0 0,1 0 1,-1 1-1,0-1 0,1 0 0,-1 0 0,0 1 0,0-1 1,1 0-1,-1 1 0,0-1 0,0 1 0,0-1 0,0 1 1,0-1-1,0 1 0,0-1 0,0 1 0,0 0 0,0 0 1,0 0-1,0-1 0,0 1 0,0 0 0,0 0 1,0 1-1,0-1 0,0 0 0,0 0 0,0 0 0,0 1 1,0-1-1,0 0 0,0 1 0,-1 0 0,-3 1-128,1-1 0,0 1 1,1 0-1,-1 0 0,0 1 0,1-1 0,-1 1 0,1-1 0,-6 8 0,6-6-217,1 0-1,0 1 0,0-1 1,0 1-1,0-1 0,1 1 1,-1 5-1,2 14-3878,0-23 3725,0 0 0,0-1-1,1 1 1,-1 0 0,0 0 0,1 0 0,-1-1 0,0 1 0,1 0-1,-1-1 1,1 1 0,-1 0 0,1-1 0,0 1 0,-1-1 0,1 1-1,0-1 1,-1 1 0,1-1 0,0 1 0,1-1 0,10 3-10719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8:33.693"/>
    </inkml:context>
    <inkml:brush xml:id="br0">
      <inkml:brushProperty name="width" value="0.025" units="cm"/>
      <inkml:brushProperty name="height" value="0.025" units="cm"/>
      <inkml:brushProperty name="color" value="#E71224"/>
    </inkml:brush>
  </inkml:definitions>
  <inkml:trace contextRef="#ctx0" brushRef="#br0">52 47 1730,'0'0'9785,"-5"-4"-9032,-25-23 1601,20 17-526,4 4 825,8 9 206,22 22-2705,46 37 0,11 12 77,-53-47-115,2-1 1,39 26-1,17 15 69,57 66-30,-102-96-5,-25-23-8,0 1 0,28 34 0,-37-41-132,1 0 0,-1 0 0,1-1 0,15 10 0,21 20 31,49 52 193,-58-59-191,46 53 1,0 1-54,-53-58 33,35 42 1,-45-47-28,1-1-1,36 29 1,-31-29-3,38 42 0,-22-19-12,60 51-1,16 16-69,72 74 83,-109-110 7,132 146 17,-144-147-10,297 271-200,-122-136 5,238 190 59,-338-277 44,-85-71 62,240 227-1117,-260-241 1263,19 16-121,-15-14 59,52 59 1,-91-95-253,13 19 2268,-10-11-2803,-8-6-4223,-2-4-1132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8:54.429"/>
    </inkml:context>
    <inkml:brush xml:id="br0">
      <inkml:brushProperty name="width" value="0.025" units="cm"/>
      <inkml:brushProperty name="height" value="0.025" units="cm"/>
      <inkml:brushProperty name="color" value="#004F8B"/>
    </inkml:brush>
  </inkml:definitions>
  <inkml:trace contextRef="#ctx0" brushRef="#br0">624 71 8232,'0'0'3795,"-10"-9"-2545,5 3-1047,0 1 21,1 0-1,-1 0 1,0 0 0,-1 1 0,1 0 0,-1 0-1,0 0 1,0 1 0,0 0 0,0 0-1,0 1 1,-13-4 0,0 4-79,1 1 1,-1 1-1,0 1 0,1 0 1,-1 2-1,1 0 1,0 1-1,0 0 0,0 2 1,0 0-1,1 1 1,0 1-1,0 0 0,1 2 1,0 0-1,1 0 1,0 1-1,1 1 0,0 1 1,1 0-1,-19 23 1,16-17-219,2 1 0,0 0 0,1 1 0,1 1 0,1 0 0,1 0 0,1 1 0,1 0 0,1 0 0,0 1 0,2 0 1,1 0-1,2 1 0,0-1 0,1 1 0,3 27 0,-2-48 63,1-1 1,-1 0-1,1 1 1,0-1-1,0 0 1,0 1-1,1-1 1,-1 0-1,1 0 0,0 0 1,0 0-1,0 0 1,0 0-1,0-1 1,0 1-1,1-1 0,-1 1 1,1-1-1,4 3 1,-1-2 52,0 0 0,1 0 0,-1-1 0,0 0 1,1 0-1,-1 0 0,1-1 0,0 0 0,10 0 1,3-1 180,-1-1 0,0-1 0,0-1 0,0 0 0,0-1 1,22-9-1,10-6 254,-2-3-1,-1-2 1,-1-2 0,52-38 0,-70 43-327,0-2 0,-2 0 0,0-2 0,-2-2 0,-1 0 1,-1-1-1,21-34 0,-39 53-327,1-1 0,-2 1 0,1-1 0,-1 0 1,-1 0-1,5-22 0,-8 30 2,1-1 0,-1 0 0,0 0 0,0 1-1,0-1 1,0 0 0,0 1 0,0-1 0,-1 0 0,1 0 0,-1 1 0,0-1 0,0 1 0,0-1 0,0 1 0,0-1 0,-1 1 0,1-1 0,-1 1-1,1 0 1,-1 0 0,0 0 0,0 0 0,0 0 0,0 0 0,0 1 0,0-1 0,-1 0 0,1 1 0,0 0 0,-4-1 0,-59-15-6398,51 15 4506,-12-3-2664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01.292"/>
    </inkml:context>
    <inkml:brush xml:id="br0">
      <inkml:brushProperty name="width" value="0.025" units="cm"/>
      <inkml:brushProperty name="height" value="0.025" units="cm"/>
      <inkml:brushProperty name="color" value="#004F8B"/>
    </inkml:brush>
  </inkml:definitions>
  <inkml:trace contextRef="#ctx0" brushRef="#br0">67 23 8808,'-5'60'4490,"-4"54"2880,6-42-5200,2 19-1721,0-56-133,1-29-207,0-14-60,-3-92-45,2-48-35,2 113-233,-1 35 252,0 0 0,0 0 0,0 0-1,0 0 1,0 0 0,-1 0 0,1 0 0,0 0-1,0 0 1,0 0 0,0 0 0,0 0 0,0 0-1,0 0 1,0 0 0,-2 21-105,-13 342-22,25-768 614,-21 513-1082,1-22 648,6 174 82,2-397 165,6-169 65,2 273-727,-2 34-244,-3 19 350,-6 358 156,5-377 74,0-14-111,11-441 475,-23 648-825,-1 3 389,13-109-104,0-86 76,1-23-177,8-372 881,-9 413-1575,-15 361 816,16-397 288,1 0 1,0 0-1,9-28 0,2-12-38,-6-10 50,-2-111 0,-5 142-43,-15 120-769,0 254-64,28-668 994,-13 272-442,0 47-391,0 38 39,-4 118 1096,0-73-1758,3 1-5869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04.376"/>
    </inkml:context>
    <inkml:brush xml:id="br0">
      <inkml:brushProperty name="width" value="0.025" units="cm"/>
      <inkml:brushProperty name="height" value="0.025" units="cm"/>
      <inkml:brushProperty name="color" value="#004F8B"/>
    </inkml:brush>
  </inkml:definitions>
  <inkml:trace contextRef="#ctx0" brushRef="#br0">472 114 8712,'0'0'6219,"1"-9"-4916,0 0-1258,0 3 292,0-1 0,-1 1-1,0-1 1,0 1 0,0-1 0,-2-11 0,1 16-236,0 0 0,1 0 0,-1 0 0,0 0 0,0 0 0,-1 0 0,1 0 0,0 1 0,0-1 0,-1 0 0,1 1 0,-1-1 0,0 1 0,1-1 0,-1 1 0,0 0 0,0 0 0,0 0 0,0 0 0,0 0 0,0 0 0,0 0 0,0 1 1,0-1-1,0 1 0,-1 0 0,-2-1 0,-11 0-65,-1 1 1,1 0 0,0 2 0,0 0-1,0 0 1,0 1 0,0 1 0,1 1-1,-1 0 1,1 1 0,1 1-1,-1 0 1,1 1 0,0 1 0,1 0-1,0 0 1,-17 17 0,17-14-43,1 0-1,0 0 1,1 1 0,0 1 0,1 0-1,1 0 1,0 1 0,1 1 0,0-1 0,1 1-1,1 0 1,1 1 0,0-1 0,1 1-1,1 0 1,-1 21 0,3-30 0,1 1 0,0-1 1,1 0-1,0 1 0,0-1 1,1 0-1,0 0 0,0 0 1,1 0-1,6 14 0,-6-18 15,0 1-1,1-1 0,-1-1 0,1 1 0,0 0 0,0-1 0,0 0 0,0 0 0,1 0 0,-1 0 0,1-1 0,0 1 0,-1-1 0,1 0 0,0-1 0,0 1 0,0-1 1,9 1-1,13 1 193,0-1 0,0-1 1,-1-2-1,1 0 0,0-2 1,-1-1-1,1-1 0,-1-1 1,27-11-1,-15 3 181,-2-1-1,0-2 1,0-1-1,-2-2 1,48-36-1,-73 48-308,0 1 1,-1-1-1,0-1 0,-1 1 0,0-1 0,0-1 1,-1 1-1,0-1 0,0 0 0,3-12 0,-7 18-68,0-1 0,0 1 0,-1-1-1,0 0 1,0 0 0,0 1 0,0-1-1,-1 0 1,0 0 0,0 0 0,0 0-1,-1 0 1,0 0 0,0 0 0,0 1 0,0-1-1,-1 0 1,1 1 0,-1-1 0,-1 1-1,1-1 1,0 1 0,-1 0 0,0 0-1,-4-4 1,0 1-100,-1 0-1,0 1 1,-1 0 0,1 0-1,-1 1 1,0 0 0,-1 1-1,1 0 1,-1 0 0,-18-3-1,10 3-1390,0 1-1,-33-2 0,38 4-2138,6-2-2028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3.575"/>
    </inkml:context>
    <inkml:brush xml:id="br0">
      <inkml:brushProperty name="width" value="0.05" units="cm"/>
      <inkml:brushProperty name="height" value="0.05" units="cm"/>
    </inkml:brush>
  </inkml:definitions>
  <inkml:trace contextRef="#ctx0" brushRef="#br0">5 8 19156,'-3'-4'1736,"2"2"-1255,1 1-161,4 2 440,4 2-552,4 3 40,4-3-216,2 5-208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07.594"/>
    </inkml:context>
    <inkml:brush xml:id="br0">
      <inkml:brushProperty name="width" value="0.025" units="cm"/>
      <inkml:brushProperty name="height" value="0.025" units="cm"/>
      <inkml:brushProperty name="color" value="#004F8B"/>
    </inkml:brush>
  </inkml:definitions>
  <inkml:trace contextRef="#ctx0" brushRef="#br0">39 69 13100,'0'0'11024,"-14"-3"-10410,33-7-416,0 1-1,1 0 1,-1 2-1,1 0 1,1 1 0,-1 1-1,25-2 1,-8 3-60,0 2 1,0 2 0,47 6-1,-36-3 717,-47-3-877,-16 1 236,-89 23-163,-109 20-124,146-35 73,66-9-42,65 0-780,-9 0 853,0-2 0,0-2 0,0-3 1,0-3-1,-1-2 0,85-29 0,-209 41-63,-400 55-1462,565-75 698,56-12 828,94 20-758,-245 12 723,0 0 1,0 0-1,0 0 0,0 0 0,-1 0 1,1 0-1,0 0 0,0 0 0,0 0 1,0 0-1,0 0 0,0 0 0,-1 0 1,1 0-1,0 0 0,0 0 0,0 0 0,0 0 1,0 0-1,0 0 0,-1 0 0,1 1 1,0-1-1,0 0 0,0 0 0,0 0 1,0 0-1,0 0 0,0 0 0,0 0 0,0 0 1,0 1-1,0-1 0,0 0 0,-1 0 1,1 0-1,0 0 0,0 0 0,0 0 1,0 1-1,0-1 0,0 0 0,0 0 0,0 0 1,0 0-1,0 0 0,0 0 0,0 1 1,0-1-1,1 0 0,-1 0 0,0 0 1,0 0-1,0 0 0,0 0 0,0 0 1,0 1-1,0-1 0,0 0 0,0 0 0,0 0 1,0 0-1,1 0 0,-1 0 0,0 0 1,0 0-1,0 0 0,0 0 0,0 1 1,-11 5 243,-68 13-250,-1-3-1,-1-4 0,0-3 1,-102-3-1,182-6-32,24-2-845,185-22 917,-134 12-368,107-2 0,-142 14 125,-39 0 192,-7 0 271,-371 14-671,234-14 1296,142 0-784,35 0-620,176-14-914,3 0 420,-212 16 1037,-1-1-1,1 0 1,-1 1 0,1-1-1,-1 0 1,1 1 0,-1-1-1,1 0 1,-1 0 0,0 0-1,0 0 1,0 0-1,0 0 1,0 0 0,0 0-1,0 0 1,-1 1 0,-15 6 82,-1-2-1,1 0 1,-1-1 0,0 0 0,0-1 0,0-2 0,-29 2-1,-130-7 852,74-6-3007,104 4-4106,5-1 1078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14.881"/>
    </inkml:context>
    <inkml:brush xml:id="br0">
      <inkml:brushProperty name="width" value="0.025" units="cm"/>
      <inkml:brushProperty name="height" value="0.025" units="cm"/>
      <inkml:brushProperty name="color" value="#004F8B"/>
    </inkml:brush>
  </inkml:definitions>
  <inkml:trace contextRef="#ctx0" brushRef="#br0">0 12 1345,'1'-9'10380,"3"6"-6106,13 11-3240,-16-7-968,23 12 105,1-2 1,27 10-1,-24-11-118,42 23-1,105 73 1256,-11-13-635,61 12-609,150 72-6,77 39 6,-386-184-64,275 148 198,59 34-127,-203-103-46,416 235 103,-415-233-110,59 31 34,-87-55 230,69 33 71,-141-71-312,104 73 0,-1-1 5,250 138 23,-195-113-52,165 91 30,181 125 50,-348-220-87,16 11 44,353 212 82,-155-98-123,92 54-8,-91-93 22,-93-49-20,-157-71-9,588 318 166,-779-412-162,73 38 124,-45-26 254,0 3 0,70 52-1,-30-21 892,-95-60-615,-13 1-11348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57.482"/>
    </inkml:context>
    <inkml:brush xml:id="br0">
      <inkml:brushProperty name="width" value="0.025" units="cm"/>
      <inkml:brushProperty name="height" value="0.025" units="cm"/>
    </inkml:brush>
  </inkml:definitions>
  <inkml:trace contextRef="#ctx0" brushRef="#br0">21 1 11627,'0'0'9844,"-1"10"-9497,-11 150 491,10-88 2712,-1-77-11654,0-4 732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57.844"/>
    </inkml:context>
    <inkml:brush xml:id="br0">
      <inkml:brushProperty name="width" value="0.025" units="cm"/>
      <inkml:brushProperty name="height" value="0.025" units="cm"/>
    </inkml:brush>
  </inkml:definitions>
  <inkml:trace contextRef="#ctx0" brushRef="#br0">1 119 12684,'0'0'10554,"10"-9"-8942,-2 2-1325,1 0 0,1 1-1,0 0 1,-1 0 0,2 1-1,-1 0 1,1 1 0,-1 0-1,22-4 1,-1 4 47,0 2 0,31 2 0,44-4-1253,-40-11-3579,-41-2-4465,-18 8 2183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58.256"/>
    </inkml:context>
    <inkml:brush xml:id="br0">
      <inkml:brushProperty name="width" value="0.025" units="cm"/>
      <inkml:brushProperty name="height" value="0.025" units="cm"/>
    </inkml:brush>
  </inkml:definitions>
  <inkml:trace contextRef="#ctx0" brushRef="#br0">1 44 5926,'0'0'22522,"7"0"-21806,-3 0-858,106-4 1715,-49-6-3642,-53 9 546,-1-2 0,0 1 1,0-1-1,0 0 0,7-4 0,-1-4-7264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58.994"/>
    </inkml:context>
    <inkml:brush xml:id="br0">
      <inkml:brushProperty name="width" value="0.025" units="cm"/>
      <inkml:brushProperty name="height" value="0.025" units="cm"/>
    </inkml:brush>
  </inkml:definitions>
  <inkml:trace contextRef="#ctx0" brushRef="#br0">16 1 20820,'0'0'3731,"0"12"-3512,2 21-107,-3 0 0,-6 55 0,-2-23 58,9-54 495,4-43 470,-1-4-873,1-15-68,0 38-499,0 17-465,-2 0 764,-1 0-1,1 0 1,1 0 0,-1 0-1,0 0 1,1-1 0,0 1-1,0-1 1,0 0 0,0 0-1,1 0 1,-1 0 0,1 0-1,0-1 1,0 1 0,0-1-1,0 0 1,0 0 0,0-1-1,0 1 1,1-1 0,-1 0-1,0 0 1,1-1 0,-1 1-1,1-1 1,-1 0 0,1 0-1,-1 0 1,1-1 0,8-1-1,-6 1 32,1-1 0,-1 1 0,0-1 0,0-1-1,0 1 1,0-1 0,0 0 0,0-1 0,-1 0 0,1 0-1,-1 0 1,0-1 0,-1 0 0,1 0 0,-1 0-1,0-1 1,0 0 0,-1 0 0,5-6 0,-7 0 109,-8 10-153,-12 14-187,15-9 190,0 0-1,1 0 1,0 0 0,-1 0 0,1 0-1,0 1 1,1-1 0,-1 1 0,0-1-1,1 1 1,0 0 0,0-1 0,0 1-1,0 0 1,1 0 0,0 0 0,-1 0-1,1-1 1,1 1 0,-1 0-1,1 5 1,0-8 12,1 0 0,-1 0 0,0 0 0,0 0-1,0 0 1,1 0 0,-1-1 0,0 1 0,1 0-1,-1-1 1,1 1 0,-1-1 0,1 0 0,-1 1 0,1-1-1,-1 0 1,1 0 0,-1 0 0,1 0 0,1 0-1,33-3-67,-28 0 76,0 0 0,0 0 0,-1 0 0,1-1 0,-1 0 0,0-1 0,0 0 0,0 0 0,-1 0 0,0-1 0,0 0 0,0 0 0,-1 0 0,0-1 0,5-7 0,-14 21-48,0 0-1,0 1 1,1-1 0,0 1-1,-3 13 1,6-20 42,-1 0 0,1 1 0,0-1 0,-1 0-1,1 1 1,0-1 0,0 1 0,0-1 0,0 0 0,0 1 0,0-1 0,0 1-1,1-1 1,-1 0 0,1 1 0,-1-1 0,1 0 0,-1 1 0,1-1-1,-1 0 1,1 0 0,0 0 0,0 1 0,0-1 0,0 0 0,0 0 0,0 0-1,0 0 1,0-1 0,0 1 0,0 0 0,1 0 0,-1-1 0,0 1-1,0 0 1,1-1 0,-1 0 0,0 1 0,1-1 0,-1 0 0,1 1 0,2-1-1,-1 0-232,1 0-1,-1 0 0,1 0 0,-1 0 0,0 0 0,1-1 0,-1 1 0,1-1 0,-1 0 0,5-2 0,-4 0-708,0 1 0,0 0-1,-1-1 1,1 0 0,-1 0 0,0 0 0,0 0 0,3-4-1,15-20-7308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59.375"/>
    </inkml:context>
    <inkml:brush xml:id="br0">
      <inkml:brushProperty name="width" value="0.025" units="cm"/>
      <inkml:brushProperty name="height" value="0.025" units="cm"/>
    </inkml:brush>
  </inkml:definitions>
  <inkml:trace contextRef="#ctx0" brushRef="#br0">115 0 14253,'0'0'6134,"-4"11"-4297,-2 16-1483,2 1 1,0 0 0,2-1-1,1 1 1,1 0-1,6 45 1,7 17-745,-13-89 433,-1-25 373,-4 9-774,0 1-1,-1-1 0,-1 1 1,0 1-1,-1-1 0,0 1 0,-1 1 1,-1-1-1,-21-20 0,16 15 1304,43 26 1329,-10-1-2297,1-1 1,0-1-1,0-1 0,0 0 1,0-2-1,0 0 0,26-1 1,-42-1-156,-3 0 86,0 0 1,1 0-1,-1 0 0,0 0 1,1 0-1,-1 0 1,0 1-1,1-1 0,-1 0 1,1 0-1,-1-1 1,0 1-1,1 0 0,-1 0 1,0 0-1,1 0 0,-1 0 1,0 0-1,1 0 1,-1 0-1,0-1 0,1 1 1,-1 0-1,0 0 1,1-1-1,-1 1 0,0 0 1,0 0-1,1-1 1,-1 1-1,0 0 0,0 0 1,0-1-1,1 1 1,-1 0-1,0-1 0,0 1 1,0 0-1,0-1 0,0 1 1,0-1-1,0 1 1,0 0-1,0-1 0,0 1 1,0 0-1,0-1 1,0-12-5627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9:59.705"/>
    </inkml:context>
    <inkml:brush xml:id="br0">
      <inkml:brushProperty name="width" value="0.025" units="cm"/>
      <inkml:brushProperty name="height" value="0.025" units="cm"/>
    </inkml:brush>
  </inkml:definitions>
  <inkml:trace contextRef="#ctx0" brushRef="#br0">1 0 15278,'0'0'8521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0.038"/>
    </inkml:context>
    <inkml:brush xml:id="br0">
      <inkml:brushProperty name="width" value="0.025" units="cm"/>
      <inkml:brushProperty name="height" value="0.025" units="cm"/>
    </inkml:brush>
  </inkml:definitions>
  <inkml:trace contextRef="#ctx0" brushRef="#br0">136 10 12236,'0'0'2631,"-10"0"-1168,5 0-1280,0 0 1,0 0-1,0 0 0,0 1 0,0-1 0,0 1 1,1 0-1,-1 1 0,0-1 0,0 1 0,1 0 1,0 0-1,-1 1 0,1-1 0,0 1 0,0 0 1,0 0-1,0 0 0,1 1 0,-1-1 0,-4 7 1,5-6 103,0 1 0,0-1 0,1 1 0,0 0 1,0 0-1,0-1 0,0 1 0,1 0 0,0 0 1,0 1-1,0-1 0,1 0 0,-1 0 0,2 7 1,-1-11-263,1 0 0,-1 0-1,0-1 1,1 1 0,0 0 0,-1 0 0,1-1 0,-1 1 0,1 0 0,0-1 0,0 1 0,-1-1 0,1 1 0,0-1 0,0 1-1,0-1 1,-1 0 0,1 1 0,0-1 0,0 0 0,0 0 0,0 1 0,0-1 0,0 0 0,0 0 0,-1 0 0,1 0 0,0 0-1,0 0 1,0 0 0,0-1 0,0 1 0,0 0 0,0 0 0,0-1 0,-1 1 0,2-1 0,36-12 667,-33 8-774,0 1 0,0-1 1,0 0-1,0 0 0,-1-1 0,0 1 1,0-1-1,0 0 0,-1 0 1,0 0-1,0 0 0,-1-1 1,1 1-1,-2-1 0,1 0 1,-1 0-1,1 1 0,-2-1 1,1-13-1,-24 36 418,20-11-246,-1 0-1,1 0 0,0 0 0,0 0 1,1 0-1,-1 0 0,1 1 0,0 0 1,1-1-1,-1 1 0,1 0 1,0 0-1,1 0 0,-1-1 0,1 1 1,0 0-1,2 10 0,-2-14-167,1-1 1,0 0-1,-1 1 0,1-1 0,0 0 0,0 1 1,-1-1-1,1 0 0,0 0 0,0 0 0,0 0 0,1 0 1,-1 0-1,0 0 0,0 0 0,0 0 0,1-1 1,-1 1-1,0 0 0,1-1 0,-1 1 0,1-1 1,-1 1-1,1-1 0,2 0 0,41 2-4632,-39-2 3777,13-1-6295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0.465"/>
    </inkml:context>
    <inkml:brush xml:id="br0">
      <inkml:brushProperty name="width" value="0.025" units="cm"/>
      <inkml:brushProperty name="height" value="0.025" units="cm"/>
    </inkml:brush>
  </inkml:definitions>
  <inkml:trace contextRef="#ctx0" brushRef="#br0">76 0 11147,'0'0'7516,"-10"5"-7238,6-4-130,0 1 1,0 0 0,1 0-1,-1 0 1,0 0 0,1 1 0,0-1-1,-1 1 1,1 0 0,0 0-1,0 0 1,1 1 0,-1-1 0,1 1-1,-1-1 1,1 1 0,0 0-1,0 0 1,1-1 0,-1 1 0,1 1-1,0-1 1,0 0 0,0 0-1,1 0 1,0 1 0,0 7 0,0-11-175,0 0 0,1 0 0,-1 0 0,0 0 0,1 0 0,0 0 0,-1 0 0,1 0 1,-1 0-1,1 0 0,0 0 0,0-1 0,-1 1 0,1 0 0,0-1 0,0 1 1,0 0-1,0-1 0,0 1 0,0-1 0,0 1 0,0-1 0,0 0 0,0 1 0,0-1 1,0 0-1,0 0 0,2 0 0,44 5-1423,-27-3 734,-16-2 592,-1 1 1,0-1-1,1 1 0,-1 0 1,0 0-1,0 1 0,0-1 1,0 1-1,0-1 1,0 1-1,0 0 0,-1 0 1,1 0-1,0 1 0,-1-1 1,0 1-1,0-1 1,1 1-1,-2 0 0,4 4 1,-3-2 188,0 1 0,-1-1 0,1 0 0,-1 1 0,0-1 0,-1 1 0,0-1 0,1 1 0,-2-1 0,1 1 0,-2 8 0,-2 4 927,-1 0 1,0 0 0,-1 0 0,-1-1-1,-1 0 1,-15 24 0,23-41-941,0 1 0,-1 0 0,1 0 1,0 0-1,-1 0 0,1-1 0,-1 1 0,1 0 1,-1 0-1,0-1 0,1 1 0,-1 0 1,0-1-1,1 1 0,-1-1 0,0 1 0,0-1 1,0 1-1,1-1 0,-1 0 0,0 1 1,0-1-1,0 0 0,0 0 0,0 1 0,0-1 1,1 0-1,-1 0 0,0 0 0,-1 0 1,0-1-21,1 0 1,0 0 0,0 0-1,-1 0 1,1-1 0,0 1-1,0 0 1,0-1 0,0 1-1,0 0 1,1-1 0,-1 1-1,0-1 1,1 1 0,-1-3-1,-16-71-376,16 67 307,-4-15-548,3 12 522,0 0 1,0 0-1,1 0 1,1-13-1,0 21-87,0 0 0,1 0 0,-1 0 0,1 1 0,0-1 0,0 0 1,0 0-1,0 0 0,0 1 0,1-1 0,-1 1 0,1-1 0,-1 1 0,1-1 0,0 1 0,0 0 0,0 0 0,1 0 0,-1 0 1,3-2-1,19-9-3583,4-1-2140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3.950"/>
    </inkml:context>
    <inkml:brush xml:id="br0">
      <inkml:brushProperty name="width" value="0.05" units="cm"/>
      <inkml:brushProperty name="height" value="0.05" units="cm"/>
    </inkml:brush>
  </inkml:definitions>
  <inkml:trace contextRef="#ctx0" brushRef="#br0">161 177 21253,'-10'0'419,"1"0"1,-1 0 0,0 1 0,0 1 0,0-1-1,1 2 1,-16 4 0,21-5-313,-1 0 0,1 0 1,0 0-1,0 0 0,0 0 0,1 1 1,-1 0-1,0 0 0,1 0 0,0 0 1,0 0-1,0 1 0,0-1 0,0 1 0,1 0 1,-1 0-1,1 0 0,-2 6 0,3-9-93,1 0 0,-1 0 1,1 0-1,0 0 0,0 0 0,-1 0 0,1 1 0,0-1 0,0 0 0,0 0 0,0 0 0,0 0 0,0 0 0,1 0 0,-1 0 0,0 0 0,1 0 0,-1 0 1,0 0-1,1 0 0,-1 0 0,1 0 0,-1 0 0,1 0 0,1 1 0,0-1-4,-1 0-1,1 0 1,0 0 0,-1 0 0,1 0 0,0 0-1,0-1 1,0 1 0,0-1 0,0 1-1,0-1 1,3 0 0,4 0-5,0 0 0,-1 0 0,1-1 0,0-1 0,10-2 0,2-3-12,-1-1 0,-1-1 0,1 0 0,-2-2 0,1 0 0,24-20 1,-13 6-64,-2-1 0,43-50 1,-66 70 45,19-25-72,-23 29 82,0 1 1,0-1 0,0 0-1,0 0 1,0 0-1,0 0 1,-1 0-1,1 0 1,-1 0 0,1 0-1,-1 0 1,0 0-1,1 0 1,-2-3-1,1 5 11,0 0 0,0 0 0,0 0 0,0 0 0,0-1 0,0 1 0,0 0 0,0 0 0,0 0 0,0 0 0,-1 0 0,1 0 0,0 0 0,0 0 0,0 0 0,0-1 0,0 1 0,0 0 0,0 0 0,-1 0 0,1 0 0,0 0 0,0 0 0,0 0 0,0 0 0,0 0 0,-1 0 0,1 0 0,0 0 0,0 0 0,0 0 0,0 0 0,0 0 0,-1 0 0,1 0 0,0 0 0,0 0 0,0 0 0,0 0 0,0 1 0,-1-1 0,1 0 0,0 0 0,0 0 0,0 0 0,0 0 0,-11 8-71,-9 10 5,14-9-18,-1 0 1,2 1-1,-1 0 0,1-1 0,1 2 0,-5 12 0,7-16-35,0 0 0,1 0 0,-1 1 0,1-1-1,1 0 1,-1 0 0,2 1 0,-1-1-1,0 0 1,4 12 0,-4-17 90,1 1-1,0-1 1,0 1 0,0-1-1,0 1 1,0-1 0,1 0-1,2 4 1,20 12-332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1.191"/>
    </inkml:context>
    <inkml:brush xml:id="br0">
      <inkml:brushProperty name="width" value="0.025" units="cm"/>
      <inkml:brushProperty name="height" value="0.025" units="cm"/>
    </inkml:brush>
  </inkml:definitions>
  <inkml:trace contextRef="#ctx0" brushRef="#br0">1 0 15118,'0'0'10346,"0"13"-10277,7 225 177,-7-236-247,0 0 0,0 0 0,0 0 0,0 0 0,0 0 0,0 0 0,1 0 0,-1 0 0,1 0 0,0-1 0,-1 1 0,1 0-1,0 0 1,0-1 0,0 1 0,0 0 0,0-1 0,1 1 0,-1-1 0,0 0 0,1 1 0,-1-1 0,1 0 0,2 2 0,-2-3 11,0 1 1,1-1 0,-1 0-1,1 0 1,-1 0-1,0 0 1,1 0-1,-1 0 1,1-1-1,-1 1 1,0-1-1,0 0 1,1 0-1,-1 0 1,0 0-1,3-2 1,11-6 12,-1-1-1,-1-1 1,25-23 0,-38 33-32,3-3 107,16-12-480,-19 16 370,-1 0 0,1 0 0,-1-1-1,0 2 1,1-1 0,-1 0 0,1 0 0,-1 0 0,0 0 0,1 0 0,-1 0 0,1 0 0,-1 0 0,0 1-1,1-1 1,-1 0 0,1 0 0,-1 0 0,0 1 0,1-1 0,-1 0 0,0 1 0,0-1 0,1 0-1,-1 0 1,0 1 0,0-1 0,1 1 0,-1-1 0,0 0 0,0 1 0,0-1 0,0 0 0,1 1 0,-1-1-1,0 1 1,0-1 0,0 1 0,0-1 0,0 0 0,0 1 0,0-1 0,0 1 0,0-1 0,0 0 0,-1 1-1,1-1 1,0 1 0,0-1 0,0 0 0,-1 2 0,-2 37 273,1-1-3543,5-37-833,10-2 1223,1-6-4173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1.522"/>
    </inkml:context>
    <inkml:brush xml:id="br0">
      <inkml:brushProperty name="width" value="0.025" units="cm"/>
      <inkml:brushProperty name="height" value="0.025" units="cm"/>
    </inkml:brush>
  </inkml:definitions>
  <inkml:trace contextRef="#ctx0" brushRef="#br0">101 1 14189,'0'0'6412,"-11"3"-4592,3 0-1467,0 0-1,0 1 1,1-1-1,-1 1 1,-9 7-1,14-9-295,0 1 1,1-1-1,-1 0 0,1 1 0,0 0 0,0 0 0,0-1 0,0 1 0,0 0 0,0 0 0,1 1 0,-1-1 0,1 0 0,0 1 0,0-1 0,1 0 0,-1 1 1,0-1-1,1 7 0,0-9-54,0-1 0,0 1 0,0 0 0,0-1 0,0 1 0,0-1 0,1 1 0,-1-1 0,0 1 0,0-1 0,0 1 0,1-1 0,-1 0 1,0 1-1,0-1 0,1 1 0,-1-1 0,1 1 0,-1-1 0,0 0 0,1 1 0,-1-1 0,1 0 0,-1 0 0,1 1 0,-1-1 0,0 0 0,1 0 0,-1 1 1,1-1-1,0 0 0,23-1 222,19-15 103,-9-21-116,-30 30-254,1 1-1,0 0 1,0 1-1,1-1 1,6-4-1,-24 50-128,9-33 190,1 1-1,0-1 0,1 1 1,-1 0-1,2-1 0,-1 12 0,1-18-181,0 1-1,0-1 0,1 1 0,-1-1 0,0 1 0,1-1 0,0 0 0,-1 1 0,1-1 0,0 0 0,-1 1 0,1-1 0,0 0 0,0 0 0,2 2 0,-1-2-374,0 1 0,-1-1-1,1 0 1,0-1 0,0 1-1,0 0 1,0 0 0,0-1-1,0 1 1,1-1 0,-1 0-1,0 0 1,0 0 0,2 0-1,18 0-8216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2.219"/>
    </inkml:context>
    <inkml:brush xml:id="br0">
      <inkml:brushProperty name="width" value="0.025" units="cm"/>
      <inkml:brushProperty name="height" value="0.025" units="cm"/>
    </inkml:brush>
  </inkml:definitions>
  <inkml:trace contextRef="#ctx0" brushRef="#br0">0 1 13068,'0'0'13843,"6"12"-13544,-1 0-257,0 0 0,0 1 0,-1-1 0,-1 1 0,0 0 0,-1 0 0,1 26 0,-2 88-278,-1-112-4355,-1-28-10569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2.612"/>
    </inkml:context>
    <inkml:brush xml:id="br0">
      <inkml:brushProperty name="width" value="0.025" units="cm"/>
      <inkml:brushProperty name="height" value="0.025" units="cm"/>
    </inkml:brush>
  </inkml:definitions>
  <inkml:trace contextRef="#ctx0" brushRef="#br0">1 15 10954,'0'0'12044,"58"-6"-10507,-28 5-416,8-1-512,2 1-449,-5 1-224,-4-1-1858,-11-2-4356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4.060"/>
    </inkml:context>
    <inkml:brush xml:id="br0">
      <inkml:brushProperty name="width" value="0.025" units="cm"/>
      <inkml:brushProperty name="height" value="0.025" units="cm"/>
    </inkml:brush>
  </inkml:definitions>
  <inkml:trace contextRef="#ctx0" brushRef="#br0">22 128 8680,'2'1'9525,"5"0"-4679,35 0-3757,-38-3-1070,-1 0 0,1 0-1,0 0 1,-1-1 0,1 1 0,-1-1-1,0 0 1,0 0 0,0 0 0,0 0-1,-1-1 1,1 1 0,-1-1-1,0 1 1,0-1 0,0 0 0,0 0-1,-1 0 1,0 0 0,0 0 0,0-1-1,1-4 1,-2 7-19,0 0 0,0 0-1,0 0 1,0 0 0,0 0-1,0 0 1,0 0 0,-1 0 0,1 0-1,-1 0 1,1 0 0,-1 1 0,0-1-1,0 0 1,0 0 0,0 0 0,0 1-1,0-1 1,-2-2 0,1 3-14,0 0 0,-1-1 0,1 1 0,0 0 0,0 0 0,0 1 0,-1-1 0,1 0 1,-1 1-1,1-1 0,0 1 0,-1 0 0,1 0 0,-1 0 0,1 0 0,0 0 0,-1 1 0,1-1 0,-1 1 1,-2 0-1,1 1-10,1-1 0,-1 1 0,1 0 0,0 0 0,0 0 0,0 0 0,0 1 0,0-1 0,0 1 0,0 0 0,1-1 0,0 1 0,-1 1 0,1-1 0,0 0 0,0 0 0,1 1 0,-1-1 0,1 1 0,0-1 0,0 1 0,0 0 0,-1 6 0,-1 9-73,0 0-1,1 0 0,1 24 0,1-41 87,0 0 0,0 0 0,0 1 0,0-1 0,1 0 0,-1 0 0,1 0 0,-1 1-1,1-1 1,0 0 0,0 0 0,0 0 0,0 0 0,0 0 0,0-1 0,0 1 0,1 0 0,-1 0-1,1-1 1,-1 1 0,4 2 0,-1-3-30,-1 1 0,0-1-1,0 1 1,1-1 0,-1 0 0,0-1-1,1 1 1,-1-1 0,1 1-1,-1-1 1,1 0 0,5-1 0,0 0-30,0 0 1,0-1 0,0-1 0,0 1-1,-1-1 1,1-1 0,-1 1 0,0-1-1,0-1 1,9-6 0,-4-1 34,-1-1 0,0 0 0,15-23 0,-38 64 481,8-23-326,1-1 1,-1 1-1,1-1 0,1 1 1,-1 0-1,1-1 1,-1 1-1,1 0 1,1 0-1,-1 0 1,1 0-1,0 0 1,0 0-1,1 8 1,0-12-115,0 0 0,0 0 1,0-1-1,0 1 0,0 0 1,0-1-1,0 1 0,0-1 1,0 0-1,0 1 0,0-1 1,0 0-1,0 1 0,0-1 1,0 0-1,0 0 0,1 0 1,-1 0-1,0 0 0,0 0 1,2-1-1,24-2 22,-4-4-317,0-2 1,-1 0-1,0-1 1,28-18-1,7-3-1049,-57 31 1361,0-1-1,1 1 0,-1 0 1,0-1-1,1 1 1,-1 0-1,0-1 1,1 1-1,-1 0 1,0 0-1,1-1 0,-1 1 1,0 0-1,1 0 1,-1 0-1,1 0 1,-1-1-1,0 1 1,1 0-1,-1 0 1,1 0-1,-1 0 0,1 0 1,-1 0-1,0 0 1,1 0-1,-1 0 1,1 0-1,-1 0 1,0 1-1,1-1 0,-1 0 1,1 0-1,-1 0 1,0 0-1,1 1 1,-1-1-1,0 0 1,1 0-1,-1 1 1,0-1-1,1 0 0,-1 1 1,0-1-1,1 0 1,-1 1-1,0-1 1,0 0-1,0 1 1,1-1-1,-1 1 0,0-1 1,0 0-1,0 1 1,0-1-1,0 1 1,0-1-1,0 1 1,0-1-1,0 0 1,0 1-1,0-1 0,0 1 1,0-1-1,0 1 1,0-1-1,-1 1 1,1-1 28,0 1 1,0 0-1,0-1 1,0 1-1,0-1 1,0 1-1,0 0 1,0-1-1,0 1 1,0-1-1,0 1 1,0 0-1,0-1 1,0 1-1,1-1 0,-1 1 1,0-1-1,0 1 1,1-1-1,-1 1 1,0-1-1,1 1 1,-1-1-1,0 1 1,1-1-1,-1 1 1,1-1-1,-1 0 1,1 1-1,-1-1 1,1 0-1,-1 1 1,1-1-1,-1 0 1,1 0-1,-1 0 1,1 1-1,0-1 1,-1 0-1,2 0 1,7-1 86,0 0-1,0-1 1,0 0 0,-1 0 0,1-1 0,0 0 0,15-8-1,-16 7-555,0 0-1,1 1 0,-1 0 0,1 0 1,0 1-1,-1 0 0,19-2 0,-26 4 387,-1 0 0,1 0-1,-1 0 1,1 1 0,0-1 0,-1 0-1,1 0 1,-1 0 0,1 0-1,0 1 1,-1-1 0,1 0-1,-1 1 1,1-1 0,-1 0 0,1 1-1,-1-1 1,1 1 0,-1-1-1,0 1 1,1-1 0,-1 1 0,0-1-1,1 1 1,-1-1 0,0 1-1,1-1 1,-1 1 0,0-1 0,0 2-1,0 25 126,-1-21-95,0 0 0,0 0 0,-1-1 0,0 1 0,0-1 0,-6 9 0,1-6-2795,1-7-2806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4.408"/>
    </inkml:context>
    <inkml:brush xml:id="br0">
      <inkml:brushProperty name="width" value="0.025" units="cm"/>
      <inkml:brushProperty name="height" value="0.025" units="cm"/>
    </inkml:brush>
  </inkml:definitions>
  <inkml:trace contextRef="#ctx0" brushRef="#br0">1 0 14157,'0'0'11275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4.756"/>
    </inkml:context>
    <inkml:brush xml:id="br0">
      <inkml:brushProperty name="width" value="0.025" units="cm"/>
      <inkml:brushProperty name="height" value="0.025" units="cm"/>
    </inkml:brush>
  </inkml:definitions>
  <inkml:trace contextRef="#ctx0" brushRef="#br0">34 38 14990,'0'0'8147,"8"3"-7315,1 2-602,-6-3-163,0 0 0,0-1 0,0 1 0,0-1 0,0 0 0,0 1 0,1-1 0,-1-1-1,0 1 1,1-1 0,-1 1 0,4-1 0,-6 0-38,0 0 0,0 0 0,0-1 0,0 1 0,0 0 0,0-1-1,0 1 1,0 0 0,0-1 0,0 1 0,0-1 0,0 0 0,-1 1 0,1-1 0,0 0 0,0 1 0,-1-1 0,1 0-1,0 0 1,-1 0 0,1 0 0,-1 0 0,1 0 0,-1 1 0,1-1 0,-1 0 0,0 0 0,1 0 0,-1 0 0,0-1-1,0 1 1,0 0 0,0 0 0,0-1 0,0 0-26,0 1 0,0 0 1,0-1-1,0 1 0,0 0 0,0-1 1,0 1-1,-1 0 0,1 0 0,-1-1 0,1 1 1,-1 0-1,1 0 0,-1 0 0,0-1 0,1 1 1,-1 0-1,0 0 0,0 0 0,0 0 0,0 0 1,0 1-1,0-1 0,0 0 0,0 0 0,0 1 1,0-1-1,-2 0 0,-1 0-15,1 1 1,-1 0-1,1 0 0,-1 0 0,1 0 0,-1 1 1,1-1-1,-1 1 0,1 0 0,-1 0 1,1 0-1,0 1 0,0-1 0,0 1 0,0 0 1,0-1-1,0 1 0,0 1 0,0-1 1,1 0-1,-1 1 0,-2 2 0,3-3 3,0 1-1,0-1 1,0 1-1,0-1 1,0 1-1,1 0 1,-1 0-1,1-1 1,0 1-1,-1 0 1,1 0-1,1 1 1,-1-1-1,0 0 1,1 0-1,0 0 1,-1 0-1,1 0 1,1 1-1,-1-1 1,0 0-1,1 0 1,-1 0-1,1 0 1,1 4-1,0-6 4,-1 1 0,0-1 0,1 0-1,-1 0 1,0 1 0,1-1 0,0 0-1,-1 0 1,1 0 0,0-1 0,-1 1-1,1 0 1,0-1 0,0 1 0,0-1-1,-1 1 1,1-1 0,0 0 0,3 0-1,42 0-384,-41 0 288,6-1-533,0-1 1,0-1-1,0 0 0,19-7 1,-21 6 308,0 0-1,1 1 1,-1 1 0,1-1 0,17 0 0,-27 43 3274,0-39-2927,-1 0 0,1 0 0,0 0 0,-1 0 0,1 0 0,0 0 0,0 0 0,0 0 0,0 0 0,-1-1 0,1 1 0,0 0 0,0-1 0,1 1-1,-1-1 1,0 1 0,0-1 0,0 1 0,0-1 0,0 0 0,1 0 0,-1 1 0,0-1 0,0 0 0,0 0 0,1 0 0,-1 0 0,0 0 0,0-1 0,0 1 0,0 0 0,3-1 0,44-9-60,-26 2-641,48-15-2619,-66 22 2707,0 0 0,0 1 1,-1-1-1,1 1 0,0 0 1,0 0-1,0 1 0,-1-1 1,6 2-1,-8-1 655,0-1-1,-1 1 0,1 0 1,-1-1-1,1 1 0,-1 0 1,0 0-1,1 0 0,-1-1 1,0 1-1,1 0 1,-1 0-1,0 0 0,0 0 1,0 0-1,0 0 0,0 0 1,0 0-1,0-1 0,0 1 1,0 0-1,0 0 1,0 0-1,-1 0 0,1 0 1,0 0-1,-1-1 0,0 3 1,-10 27 1763,10-28-1928,-5 12-1221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5.689"/>
    </inkml:context>
    <inkml:brush xml:id="br0">
      <inkml:brushProperty name="width" value="0.025" units="cm"/>
      <inkml:brushProperty name="height" value="0.025" units="cm"/>
    </inkml:brush>
  </inkml:definitions>
  <inkml:trace contextRef="#ctx0" brushRef="#br0">196 92 13164,'3'-6'1359,"0"0"0,0 0 0,-1-1 0,0 0 0,-1 1 0,1-1-1,0-7 1,-2 12-1274,0 1-1,-1-1 1,1 1-1,0-1 1,-1 1 0,1 0-1,0-1 1,-1 1-1,0 0 1,1 0-1,-1-1 1,0 1-1,0 0 1,0 0-1,0 0 1,0 0 0,0 0-1,0 0 1,0 0-1,0 0 1,0 0-1,0 0 1,-1 1-1,1-1 1,0 0-1,0 1 1,-1-1 0,1 1-1,-1 0 1,1-1-1,0 1 1,-1 0-1,1 0 1,-1 0-1,1 0 1,-1 0-1,1 0 1,-3 1 0,-4-1-87,1 1 1,-1 1-1,1-1 1,-1 1-1,1 0 1,-1 1-1,1 0 1,0 0-1,0 1 1,1-1-1,-1 2 1,1-1-1,0 1 1,0 0-1,-6 6 1,6-6-13,1 0 1,1 0 0,-1 0 0,1 0 0,0 1-1,0 0 1,1 0 0,-1 0 0,1 0 0,1 1-1,-1-1 1,1 1 0,0 0 0,1-1 0,-1 1-1,1 0 1,0 8 0,2-14-16,-1 1-1,1-1 1,-1 0 0,1 0 0,0 0-1,-1 1 1,1-1 0,0 0-1,0 0 1,0 0 0,0 0 0,0 0-1,0 0 1,0 0 0,0-1-1,0 1 1,0 0 0,0-1 0,1 1-1,-1 0 1,0-1 0,0 1 0,1-1-1,-1 0 1,0 0 0,1 1-1,-1-1 1,1 0 0,-1 0 0,0 0-1,1 0 1,-1 0 0,0-1-1,1 1 1,-1 0 0,2-1 0,3 0-32,1 0-1,0 0 1,-1-1 0,1 0 0,-1 0 0,9-4 0,-1-2 55,-1-1-1,-1-1 1,1 0 0,-1 0-1,-1-2 1,0 1-1,-1-1 1,0-1 0,14-22-1,-31 49 56,2 0-1,0 1 1,0 0 0,2 0-1,0 0 1,0 0 0,2 1-1,-1 17 1,2-31-104,0-1 1,0 1-1,0-1 1,0 1-1,1-1 1,-1 1 0,0-1-1,1 0 1,-1 1-1,1-1 1,-1 1-1,1-1 1,0 0-1,0 1 1,-1-1-1,1 0 1,0 0-1,0 0 1,0 1-1,0-1 1,0 0-1,1 0 1,-1-1-1,0 1 1,2 1 0,-1-1-439,1 0 0,-1-1 0,1 1 0,-1-1 1,1 1-1,-1-1 0,1 0 0,-1 0 0,1 0 1,-1 0-1,1 0 0,-1-1 0,1 1 0,4-2 1,13-9-6641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6.081"/>
    </inkml:context>
    <inkml:brush xml:id="br0">
      <inkml:brushProperty name="width" value="0.025" units="cm"/>
      <inkml:brushProperty name="height" value="0.025" units="cm"/>
    </inkml:brush>
  </inkml:definitions>
  <inkml:trace contextRef="#ctx0" brushRef="#br0">76 0 16528,'0'0'5514,"-7"12"-4046,-35 67 161,37-68-1445,1 0 0,0 0 1,0 0-1,1 0 0,1 1 0,0-1 0,0 14 0,2-25-184,0 1 1,1 0-1,-1 0 1,1-1 0,-1 1-1,1 0 1,0-1-1,-1 1 1,1 0-1,0-1 1,-1 1-1,1-1 1,0 1 0,0-1-1,-1 0 1,1 1-1,0-1 1,0 0-1,0 1 1,0-1-1,-1 0 1,1 0-1,0 0 1,0 0 0,0 0-1,0 0 1,0 0-1,0 0 1,1 0-1,31-2-379,-32 2 331,45-7-1714,-36 4 1469,-1 1 0,1 1 0,0-1 0,0 2 0,0-1 1,0 2-1,18 1 0,-27-1 304,0-1 1,0 0 0,0 1-1,0-1 1,-1 1 0,1-1 0,0 1-1,0-1 1,-1 1 0,1 0-1,0-1 1,-1 1 0,1 0 0,-1 0-1,1-1 1,-1 1 0,1 0-1,-1 0 1,0 0 0,1 0 0,-1 0-1,0-1 1,0 1 0,1 0-1,-1 0 1,0 0 0,0 0 0,0 0-1,0 0 1,0 0 0,0 0-1,-1 0 1,1 0 0,0 0 0,-1 2 149,1-1 0,-1 0 1,1 0-1,-1 1 0,0-1 1,0 0-1,0 0 1,0 0-1,0 0 0,0 0 1,0-1-1,-1 1 0,-2 3 1,-5 1 313,0 0 1,0 0-1,0-1 1,-1-1-1,0 1 1,0-2-1,0 1 1,0-1 0,0-1-1,-1 0 1,1 0-1,-14 0 1,23-2-517,0-1 0,-1 1 1,1 0-1,0-1 0,-1 1 1,1-1-1,0 1 0,-1-1 1,1 0-1,0 0 0,0 1 1,0-1-1,0 0 0,0 0 1,0 0-1,0 0 0,0 0 1,0 0-1,0-1 0,0 1 1,1 0-1,-1 0 0,0 0 1,1-1-1,-1 1 0,1 0 1,-1-1-1,1 1 0,0-3 1,-2-21-3773,10 4-4543,2 12 2425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6.460"/>
    </inkml:context>
    <inkml:brush xml:id="br0">
      <inkml:brushProperty name="width" value="0.025" units="cm"/>
      <inkml:brushProperty name="height" value="0.025" units="cm"/>
    </inkml:brush>
  </inkml:definitions>
  <inkml:trace contextRef="#ctx0" brushRef="#br0">149 12 8488,'0'0'16053,"-9"-2"-15744,6 1-299,-1-1-5,-1 0 0,1 1 0,-1 0-1,1 0 1,-1 0 0,1 1 0,-1 0 0,1-1 0,-1 2-1,0-1 1,1 0 0,-1 1 0,1 0 0,-1 0 0,1 0 0,-1 1-1,1-1 1,0 1 0,-6 4 0,4-3 2,4-2 0,0 1 0,-1-1 0,1 0 0,0 1 1,0-1-1,0 1 0,0-1 0,0 1 0,1 0 0,-1 0 0,0 0 0,1 0 0,-1 0 0,1 0 0,0 1 0,0-1 0,0 0 0,0 1 0,0-1 0,0 0 0,1 1 0,-1-1 0,0 4 0,2-6-14,0 1-1,-1 0 0,1 0 1,0-1-1,-1 1 1,1 0-1,0-1 0,0 1 1,0-1-1,0 1 1,-1-1-1,1 1 0,0-1 1,0 0-1,0 1 1,0-1-1,0 0 0,0 0 1,0 0-1,0 1 1,0-1-1,0 0 0,2-1 1,30 2-520,-27-1 291,21-2-909,-19 1 947,-1 0 0,0 1 0,1 0 0,-1 0 1,0 0-1,1 1 0,8 2 0,-15-2 236,-1-1-1,1 0 0,-1 1 0,1-1 0,-1 0 1,1 1-1,-1-1 0,1 1 0,-1-1 0,0 0 1,1 1-1,-1-1 0,0 1 0,1-1 1,-1 1-1,0 0 0,0-1 0,0 1 0,1-1 1,-1 1-1,0-1 0,0 1 0,0-1 0,0 1 1,0 0-1,0-1 0,0 1 0,0-1 1,0 1-1,0 0 0,0-1 0,-1 1 0,1-1 1,0 1-1,0-1 0,-1 1 0,1-1 1,0 1-1,0-1 0,-1 1 0,1-1 0,-1 1 1,1-1-1,0 0 0,-1 1 0,1-1 0,-1 1 1,1-1-1,-2 1 0,-21 18 1412,13-12-1411,0-2 0,0 1 0,0-2 0,0 1 0,-1-1 0,0-1-1,0 0 1,0 0 0,-15 1 0,26-8-6791,1-5 496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4.341"/>
    </inkml:context>
    <inkml:brush xml:id="br0">
      <inkml:brushProperty name="width" value="0.05" units="cm"/>
      <inkml:brushProperty name="height" value="0.05" units="cm"/>
    </inkml:brush>
  </inkml:definitions>
  <inkml:trace contextRef="#ctx0" brushRef="#br0">0 321 15563,'4'-1'306,"-1"1"-1,0-2 1,0 1-1,1 0 1,-1-1-1,0 1 1,0-1-1,0 0 0,-1 0 1,1 0-1,0 0 1,-1-1-1,3-2 1,6-5 498,127-103 5537,69-58-4629,-204 170-1774,-5 7 25,-4 9-11,-56 97-232,53-93 82,1 1-1,1 0 1,-10 40 0,16-57 78,1 0 1,-1 1 0,1-1 0,0 0 0,0 1 0,0-1 0,1 0-1,-1 1 1,1-1 0,-1 0 0,1 0 0,3 6 0,-4-7 31,1-1-1,0 0 1,0 0 0,0 0-1,0 0 1,0 0 0,0 0 0,0-1-1,0 1 1,1 0 0,-1 0-1,0-1 1,0 1 0,1-1 0,-1 1-1,0-1 1,1 1 0,-1-1-1,0 0 1,1 0 0,-1 0 0,0 0-1,1 0 1,-1 0 0,1 0 0,-1 0-1,0 0 1,1-1 0,-1 1-1,0 0 1,1-1 0,-1 1 0,1-2-1,10-3-197,-1 0 1,0-1-1,-1 0 0,1-1 0,9-9 0,24-20-729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7.324"/>
    </inkml:context>
    <inkml:brush xml:id="br0">
      <inkml:brushProperty name="width" value="0.025" units="cm"/>
      <inkml:brushProperty name="height" value="0.025" units="cm"/>
    </inkml:brush>
  </inkml:definitions>
  <inkml:trace contextRef="#ctx0" brushRef="#br0">142 167 18033,'0'0'6353,"-12"1"-5654,3 0-645,0 1 1,1 0-1,-1 0 0,0 1 0,1 0 0,0 1 1,-12 7-1,16-9 9,0 0 1,1 0-1,0 1 1,0 0 0,-1 0-1,2 0 1,-1 0-1,0 0 1,0 0-1,1 1 1,0-1-1,0 1 1,0 0-1,0-1 1,1 1-1,-1 0 1,1 0 0,0 0-1,0 0 1,0 0-1,1 1 1,-1 4-1,1-8-51,0 0 0,0 0 1,0-1-1,0 1 0,1 0 0,-1 0 0,0 0 0,0 0 0,1 0 0,-1 0 0,0-1 0,1 1 1,-1 0-1,1 0 0,-1-1 0,1 1 0,0 0 0,-1 0 0,1-1 0,0 1 0,-1-1 0,1 1 1,0-1-1,0 1 0,-1-1 0,3 1 0,28 3 115,-24-5-117,0 0 0,1 0-1,-1-1 1,0 0 0,0 0 0,11-5 0,-11 2-32,1 1-1,-1-1 0,0-1 1,0 1-1,-1-1 1,1 0-1,-1-1 0,-1 1 1,1-1-1,-1 0 0,0-1 1,-1 1-1,0-1 1,0 0-1,0 0 0,-1 0 1,-1-1-1,1 1 0,-1-1 1,1-14-1,-3 22 16,0 0 0,0 0-1,0 0 1,0 0 0,-1 0 0,1 0-1,0 0 1,-1 0 0,1 0-1,-1 0 1,1 0 0,-1 0 0,1 0-1,-1 1 1,0-1 0,1 0-1,-1 0 1,0 1 0,0-1 0,0 0-1,1 1 1,-1-1 0,0 1-1,0-1 1,0 1 0,0 0 0,0-1-1,0 1 1,0 0 0,0-1-1,0 1 1,0 0 0,0 0 0,0 0-1,0 0 1,0 0 0,0 0-1,0 0 1,0 1 0,0-1 0,-2 1-1,2-1 9,-1 0 0,0 0 1,0 1-1,1-1 0,-1 1 0,0 0 0,1-1 0,-1 1 0,1 0 0,-1 0 0,1 0 0,-1 0 0,1 0 1,-1 0-1,1 1 0,0-1 0,0 0 0,0 1 0,0-1 0,0 1 0,0-1 0,0 1 0,0-1 0,0 1 1,0 2-1,1-2 0,0-1-1,0 1 1,1-1 0,-1 0 0,0 1 0,1-1 0,-1 0 0,1 1-1,-1-1 1,1 0 0,0 1 0,0-1 0,-1 0 0,1 0 0,0 0-1,0 0 1,0 0 0,0 0 0,0 0 0,0 0 0,1 0 0,-1-1-1,0 1 1,0 0 0,1-1 0,-1 1 0,0-1 0,1 1 0,-1-1 0,0 0-1,1 1 1,-1-1 0,1 0 0,-1 0 0,0 0 0,1 0 0,1-1-1,8 2-12,-1-1 0,0 0 0,21-3 0,-19 0-168,0-1 1,0 0 0,-1-1 0,1 0-1,-1-1 1,0 0 0,18-14 0,-22 15 155,-1 0 1,0 0-1,0 0 1,0-1 0,-1 1-1,0-1 1,0-1-1,0 1 1,-1-1 0,0 0-1,0 0 1,-1 0-1,4-11 1,-7 18 19,0-1-1,1 1 1,-1-1-1,0 1 1,0-1 0,0 1-1,0-1 1,0 1-1,0 0 1,0-1-1,0 1 1,0-1 0,0 1-1,0-1 1,0 1-1,0-1 1,0 1 0,0-1-1,0 1 1,-1 0-1,1-1 1,0 1 0,0-1-1,0 1 1,-1 0-1,1-1 1,0 1 0,-1 0-1,1-1 1,0 1-1,-1 0 1,1-1 0,0 1-1,-1-1 1,-17 5 109,-17 17 344,29-14-371,0-1 0,1 1 0,-1 1 0,2-1 0,-1 1 0,1 0 0,0 0 0,0 0 0,1 0 0,0 1 0,1-1 0,0 1 0,0 0 0,1 0-1,0-1 1,0 1 0,1 0 0,1 0 0,1 13 0,-1-19-102,-1-1-1,1 1 0,0-1 1,0 0-1,0 1 1,0-1-1,1 0 1,-1 0-1,1 0 1,-1 0-1,1 0 1,0 0-1,0 0 0,-1-1 1,1 1-1,0-1 1,1 1-1,-1-1 1,0 0-1,0 0 1,1 0-1,-1 0 1,0 0-1,1 0 0,-1-1 1,1 1-1,-1-1 1,1 1-1,-1-1 1,1 0-1,-1 0 1,4-1-1,0 1-29,-1 0-1,1 0 0,-1-1 1,0 0-1,1 0 1,-1 0-1,0-1 1,0 0-1,0 0 1,0 0-1,0 0 1,0-1-1,-1 0 0,7-4 1,-8 4 115,0-1 0,1 1 1,-1 0-1,0-1 0,-1 0 0,1 1 1,-1-1-1,1 0 0,-1-1 0,-1 1 1,1 0-1,0 0 0,-1-1 0,0 1 0,0-1 1,1-8-1,-3 13-42,1-1 0,-1 1 1,1-1-1,0 1 0,-1-1 0,1 1 0,-1-1 1,1 1-1,-1 0 0,1-1 0,-1 1 0,0 0 1,1 0-1,-1-1 0,1 1 0,-1 0 0,1 0 1,-1 0-1,0 0 0,1-1 0,-1 1 0,0 0 0,1 0 1,-1 0-1,0 0 0,1 1 0,-1-1 0,1 0 1,-1 0-1,0 0 0,1 0 0,-1 1 0,1-1 1,-1 0-1,0 1 0,-25 9-5,23-7 9,1 0 1,-1 0-1,0 0 1,1 0 0,-1 0-1,1 1 1,0-1 0,0 1-1,0 0 1,1-1 0,-1 1-1,1 0 1,0 0-1,0 0 1,1 0 0,-1 5-1,0-7-28,1 0 0,0 0-1,0-1 1,0 1-1,1 0 1,-1 0 0,0 0-1,1 0 1,-1-1 0,1 1-1,0 0 1,0 0-1,-1-1 1,1 1 0,0 0-1,0-1 1,0 1 0,1-1-1,-1 1 1,0-1-1,1 0 1,-1 0 0,1 1-1,-1-1 1,1 0 0,-1 0-1,1 0 1,0-1-1,-1 1 1,1 0 0,0-1-1,0 1 1,0-1 0,-1 1-1,5-1 1,0 1-123,1-1 1,1 0-1,-1 0 1,0 0-1,0-1 1,-1 0-1,1-1 1,0 1-1,0-1 1,-1-1-1,1 1 1,-1-1-1,10-5 1,-6 1-22,0 0 1,-1-1-1,1 0 1,-2 0 0,1-1-1,13-18 1,-15 13-29,-9 8 438,1 7-234,-1-1 0,1 0-1,0 1 1,0-1 0,0 0 0,0 1-1,0-1 1,0 1 0,0 0 0,0-1-1,0 1 1,0 0 0,0-1 0,0 1-1,1 0 1,-1 0 0,0 0 0,0 0-1,0 1 1,-1 1 92,-1 1 1,1-1-1,0 1 0,0-1 0,1 1 1,-1 0-1,1-1 0,0 1 0,0 0 1,0 0-1,0 0 0,1 0 0,0 0 1,0 7-1,0-9-111,1-1-1,-1 1 1,1 0 0,-1 0-1,1-1 1,0 1 0,-1-1-1,1 1 1,0-1 0,0 1-1,0-1 1,0 1 0,1-1-1,-1 0 1,0 0 0,1 1-1,-1-1 1,0 0 0,1 0 0,0 0-1,-1-1 1,1 1 0,-1 0-1,1-1 1,0 1 0,-1-1-1,1 1 1,0-1 0,0 0-1,-1 1 1,1-1 0,0 0-1,2-1 1,1 2-289,0-1 1,-1 0 0,1-1-1,0 1 1,0-1-1,-1 0 1,1 0-1,-1 0 1,9-4-1,19-20-6534,-10 4-899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7.925"/>
    </inkml:context>
    <inkml:brush xml:id="br0">
      <inkml:brushProperty name="width" value="0.025" units="cm"/>
      <inkml:brushProperty name="height" value="0.025" units="cm"/>
    </inkml:brush>
  </inkml:definitions>
  <inkml:trace contextRef="#ctx0" brushRef="#br0">54 1 17232,'0'0'1351,"-4"10"363,-4 24 33,1 0 1,-2 34 0,0 33-1061,4-50-1148,5-51 417,0 0-1,0 0 0,-1 0 0,1 0 1,0 0-1,0 0 0,0 0 0,0 0 0,0 0 1,0 0-1,0 0 0,0 0 0,0 0 1,0 0-1,-1 0 0,1 0 0,0 0 1,0 0-1,0 0 0,0 0 0,0 0 1,0 0-1,0 0 0,0 0 0,0 0 1,0 0-1,0 0 0,0 1 0,0-1 1,0 0-1,-1 0 0,0-30-1238,-6-86 691,7 115 1120,12 24 81,-8-18-550,1 0 1,0 0 0,1-1 0,-1 0-1,1 0 1,0 0 0,0 0 0,0-1-1,0 0 1,1-1 0,-1 1 0,1-1-1,0 0 1,-1-1 0,1 0-1,0 0 1,0 0 0,0-1 0,0 0-1,12-1 1,-18 0-62,0 1-1,0 0 0,1-1 1,-1 1-1,0-1 1,0 1-1,1-1 1,-1 0-1,0 0 0,0 1 1,0-1-1,0 0 1,0 0-1,0 0 1,0 0-1,0 0 0,-1 0 1,1 0-1,0 0 1,0-1-1,-1 1 1,1 0-1,-1 0 0,1-1 1,-1 1-1,0 0 1,1-1-1,-1-1 0,0 3 0,0 0 0,-1-1 0,1 1-1,0 0 1,-1 0 0,1 0 0,0 0-1,0 0 1,-1-1 0,1 1 0,0 0 0,-1 0-1,1 0 1,0 0 0,0 0 0,-1 0-1,1 0 1,0 0 0,-1 0 0,1 0-1,0 0 1,-1 0 0,1 1 0,0-1-1,0 0 1,-1 0 0,1 0 0,0 0-1,0 0 1,-1 0 0,1 1 0,0-1-1,0 0 1,-1 0 0,1 0 0,0 1-1,0-1 1,0 0 0,-1 0 0,1 1-1,0-1 1,0 0 0,0 1 0,-13 12 396,13-13-375,0 1 0,0 0 1,-1 0-1,1-1 0,0 1 0,0 0 0,0 0 0,0 0 0,0-1 0,0 1 0,0 0 0,0 0 0,0 0 0,1-1 0,-1 1 0,0 0 0,0 0 0,1-1 0,-1 1 0,0 0 0,1 0 1,-1-1-1,1 1 0,-1 0 0,1-1 0,-1 1 0,1-1 0,0 1 0,-1-1 0,1 1 0,0-1 0,0 1 0,2 1 7,0-1-1,0 0 1,1 0 0,-1 0-1,0-1 1,1 1 0,-1-1-1,5 1 1,68-7-1729,-32-4-846,-30 6 1808,1 1-1,-1 0 1,24-1-1,-36 20 6260,-2-15-5451,0 0-1,0 0 1,-1 0-1,1 1 1,0-1 0,0 0-1,0 0 1,0 0 0,0 1-1,1-1 1,-1 0-1,0 0 1,0 0 0,1 0-1,-1 0 1,1 0-1,-1 0 1,1 1 0,-1-1-1,1 0 1,0-1 0,-1 1-1,1 0 1,0 0-1,1 1 1,1-2-2746,2 0-3987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2.103"/>
    </inkml:context>
    <inkml:brush xml:id="br0">
      <inkml:brushProperty name="width" value="0.025" units="cm"/>
      <inkml:brushProperty name="height" value="0.025" units="cm"/>
    </inkml:brush>
  </inkml:definitions>
  <inkml:trace contextRef="#ctx0" brushRef="#br0">260 27 12460,'0'0'1884,"-9"1"-517,-1-1-724,6 0-306,1 0-1,0 0 1,-1 0-1,1 1 1,0-1-1,0 1 1,-1 0 0,1 0-1,0 0 1,-5 2-1,14-4 41,-1 0-1,1 1 1,0-1-1,-1 1 1,1 0-1,0 1 1,7 0-1,10 1-105,235-23 260,-148 8-645,-394 16 594,165 6 617,-121 25 0,403-29-1075,316-5-3300,-459-4 3297,-29-6 592,-31-7 489,15 11-974,0 0 0,0 2 0,-1 1 0,1 1 0,-1 1 1,1 1-1,-1 1 0,1 2 0,-1 0 0,-37 11 1,61-14-199,0 1 1,1-1 0,-1 1 0,1 0 0,-1-1-1,1 1 1,-1 0 0,1 0 0,-1 0-1,1 0 1,0 0 0,0 0 0,-1 0 0,0 3-1,5 0-3826,15-5-2138,11-7-7299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3.826"/>
    </inkml:context>
    <inkml:brush xml:id="br0">
      <inkml:brushProperty name="width" value="0.025" units="cm"/>
      <inkml:brushProperty name="height" value="0.025" units="cm"/>
    </inkml:brush>
  </inkml:definitions>
  <inkml:trace contextRef="#ctx0" brushRef="#br0">50 58 5990,'0'0'6416,"-9"0"-4366,-4-1-2710,-9 1 5425,17 0 107,29 0-3417,85 1-839,-13 1-524,-1-4-1,99-15 1,-316 19-1042,-183 27 1137,400-69-310,-70 34-122,-1 1 1,1 1-1,0 2 0,0 0 1,42 2-1,34-2-2723,-138-7 6011,-10 8-2942,-1 1 0,0 2-1,-75 14 1,12 5-2772,95-18 1954,11-3-4568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5.798"/>
    </inkml:context>
    <inkml:brush xml:id="br0">
      <inkml:brushProperty name="width" value="0.025" units="cm"/>
      <inkml:brushProperty name="height" value="0.025" units="cm"/>
    </inkml:brush>
  </inkml:definitions>
  <inkml:trace contextRef="#ctx0" brushRef="#br0">21 213 9545,'-20'9'10876,"34"-18"-4381,27-16-4712,-7 1-1545,10-8-146,-1-1-1,65-65 1,-138 137-237,-45 80 1,75-118-81,-1 0 0,1-1 0,0 1 0,0-1-1,0 1 1,0 0 0,0-1 0,0 1 0,0 0 0,0-1-1,0 1 1,0 0 0,0-1 0,0 1 0,0 0 0,0-1-1,0 1 1,1-1 0,-1 1 0,0 0 0,0-1 0,1 1-1,-1-1 1,1 1 0,-1-1 0,0 1 0,1-1-1,-1 1 1,1-1 0,-1 1 0,1-1 0,0 1 0,3 2-2370,-2 1-4131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6.244"/>
    </inkml:context>
    <inkml:brush xml:id="br0">
      <inkml:brushProperty name="width" value="0.025" units="cm"/>
      <inkml:brushProperty name="height" value="0.025" units="cm"/>
    </inkml:brush>
  </inkml:definitions>
  <inkml:trace contextRef="#ctx0" brushRef="#br0">221 25 13325,'0'0'6993,"-11"3"-6833,-3 1 141,0 1 0,1 1 0,-1 0-1,1 0 1,1 2 0,-1-1 0,1 2 0,1-1 0,-1 2 0,1 0-1,1 0 1,0 1 0,-10 13 0,16-18-278,1-1 1,-1 1-1,1 0 0,0 1 0,1-1 1,-1 0-1,1 1 0,0 0 0,1-1 1,0 1-1,0 0 0,0 0 0,1 10 1,0-16-14,0 0 1,0-1 0,1 1-1,-1 0 1,0 0-1,0 0 1,1 0 0,-1 0-1,1-1 1,-1 1-1,1 0 1,-1 0 0,1-1-1,-1 1 1,1 0-1,0-1 1,-1 1 0,1 0-1,0-1 1,0 1 0,-1-1-1,1 1 1,0-1-1,0 0 1,1 1 0,31 4 639,-22-5-310,0-1-1,0 0 1,20-5-1,-20 2-74,0 0-1,0-1 1,0-1-1,-1 1 0,1-2 1,-1 1-1,-1-1 1,0-1-1,0 0 0,9-10 1,-12 12-163,-1 0 0,1-1 0,-2 0 1,1 0-1,-1 0 0,0-1 0,0 0 0,-1 1 1,0-1-1,-1 0 0,1-1 0,-2 1 1,1 0-1,0-15 0,-2 20-123,0 1 0,-1 0 0,1-1 0,-1 1 0,0-1 0,1 1 0,-1 0 0,0 0 0,0-1 0,-1 1 0,1 0 0,0 0 0,-1 0 0,1 0 0,-1 1 0,0-1 0,1 0 0,-1 1 0,0-1 0,0 1 0,0-1 0,0 1 0,0 0 0,-4-2 0,1 1-595,0 0 1,0 0-1,0 1 0,0 0 1,0 0-1,-1 0 0,1 0 1,0 1-1,-1 0 0,-7 0 0,7 2-4871,2 4-3028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7.352"/>
    </inkml:context>
    <inkml:brush xml:id="br0">
      <inkml:brushProperty name="width" value="0.025" units="cm"/>
      <inkml:brushProperty name="height" value="0.025" units="cm"/>
    </inkml:brush>
  </inkml:definitions>
  <inkml:trace contextRef="#ctx0" brushRef="#br0">7 12 8104,'0'0'21903,"-6"-11"-21647,10 10-250,1 1-1,-1 0 1,1 1-1,0-1 0,-1 1 1,1 0-1,-1 0 1,0 0-1,1 1 0,7 3 1,-8-3 4,-1-1-7,32 12-29,0-2 1,1 0-1,0-3 1,0-1 0,64 4-1,-100-11 74,-29 7-341,-35 7 284,1 3 0,-73 31 0,123-37-1289,12-4-4028,10-3-4103,-4-4 2105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7.840"/>
    </inkml:context>
    <inkml:brush xml:id="br0">
      <inkml:brushProperty name="width" value="0.025" units="cm"/>
      <inkml:brushProperty name="height" value="0.025" units="cm"/>
    </inkml:brush>
  </inkml:definitions>
  <inkml:trace contextRef="#ctx0" brushRef="#br0">298 9 13549,'0'0'8669,"-8"-3"-7238,1 2-1364,0-1 0,-1 1 0,0 0 0,1 0 0,-1 1 0,1 0 0,-1 1 0,0 0 0,1 0 0,-1 0 0,1 1 0,0 0 0,-1 0 0,1 1 0,0 0 0,0 1 0,-8 4 1,-2 3 248,0 0 0,1 1 0,0 1 0,-23 24 1,35-33-283,0 0 0,0 0 1,0 0-1,1 1 1,0 0-1,0-1 0,0 1 1,0 0-1,1 0 1,0 0-1,0 1 1,0-1-1,1 0 0,0 1 1,0-1-1,0 1 1,0 0-1,1-1 0,0 1 1,1-1-1,0 11 1,1-14-13,-1 1 1,1-1 0,-1 1 0,1-1-1,0 1 1,0-1 0,0 0 0,0 0-1,1 0 1,-1 0 0,0 0 0,1-1-1,-1 1 1,1-1 0,0 1 0,0-1-1,-1 0 1,1 0 0,0 0-1,0-1 1,4 2 0,7 0 123,0 0 0,0-1 0,15 0-1,-22-1-127,7 1 158,0-2 1,1 0-1,26-5 0,-39 6-118,1-1-1,-1 1 1,0-1-1,1 0 1,-1 0-1,0 0 1,0 0-1,0 0 0,1 0 1,-1 0-1,0-1 1,0 1-1,-1-1 1,1 1-1,0-1 0,0 0 1,-1 0-1,1 0 1,-1 0-1,0 0 1,0 0-1,1 0 1,-1 0-1,0-1 0,-1 1 1,1 0-1,0-1 1,-1 1-1,1 0 1,-1-5-1,0 6-48,-1-1-1,1 0 1,-1 0 0,0 0-1,0 0 1,0 0 0,0 1-1,0-1 1,0 0 0,0 1-1,0-1 1,-1 1 0,1-1-1,-1 1 1,1 0 0,-1-1-1,1 1 1,-1 0 0,0 0 0,0 0-1,1 0 1,-1 0 0,0 1-1,0-1 1,0 1 0,0-1-1,0 1 1,-3-1 0,-59-6-1692,61 7 1521,-46 2-3978,18 9-3243,10 3-3556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29.755"/>
    </inkml:context>
    <inkml:brush xml:id="br0">
      <inkml:brushProperty name="width" value="0.025" units="cm"/>
      <inkml:brushProperty name="height" value="0.025" units="cm"/>
    </inkml:brush>
  </inkml:definitions>
  <inkml:trace contextRef="#ctx0" brushRef="#br0">9 0 20115,'0'0'1020,"0"9"-620,-3 14-162,1-11-32,0-1 0,1 1 0,1-1 0,0 1-1,2 16 1,-2-27-214,1 1 0,-1-1-1,1 0 1,0 0-1,0 0 1,-1 0-1,1-1 1,0 1 0,0 0-1,0 0 1,0 0-1,0-1 1,0 1 0,0 0-1,0-1 1,0 1-1,0-1 1,1 1-1,-1-1 1,0 0 0,0 0-1,0 1 1,1-1-1,-1 0 1,0 0-1,0 0 1,1 0 0,-1 0-1,0-1 1,0 1-1,3-1 1,1 1-175,0-1 1,0-1-1,0 1 0,0-1 1,0 0-1,7-3 0,-2-2-640,0 0-1,0-1 0,-1-1 1,13-13-1,-1-3 1488,-22 41 6225,1-13-7291,0 1 0,0 0 0,0 0 1,1-1-1,-1 1 0,1 0 0,0 0 1,2 5-1,5 2-6079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1.108"/>
    </inkml:context>
    <inkml:brush xml:id="br0">
      <inkml:brushProperty name="width" value="0.025" units="cm"/>
      <inkml:brushProperty name="height" value="0.025" units="cm"/>
    </inkml:brush>
  </inkml:definitions>
  <inkml:trace contextRef="#ctx0" brushRef="#br0">30 0 16848,'0'0'5482,"-5"11"-5428,-15 37-27,20-46-25,-1-1 0,0 1 0,1 0-1,-1 0 1,1-1 0,-1 1 0,1 0 0,0 0 0,0 0 0,0 0 0,0-1 0,0 1 0,0 0 0,1 0 0,-1 0 0,1 0 0,-1-1 0,1 1 0,0 0 0,-1-1 0,1 1 0,0 0 0,2 2 0,-1-2 5,1 0 0,-1 0 0,1-1 0,-1 1 0,1-1 0,-1 1 0,1-1 0,0 0 0,0 0 0,0 0 0,0-1 0,-1 1 0,5 0 0,4 0 3,0-1 1,0 0-1,1 0 1,-1-1-1,0 0 1,13-4-1,38-22-154,-59 71 401,-2-43-302,-1 0 1,1 0 0,0 0 0,-1 0 0,1 0 0,0 0 0,0-1 0,0 1 0,0 0 0,0 0 0,0-1 0,-1 1 0,2-1 0,-1 1-1,0 0 1,0-1 0,0 0 0,0 1 0,0-1 0,0 0 0,2 1 0,16 0-5067,-1-1-4824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4.762"/>
    </inkml:context>
    <inkml:brush xml:id="br0">
      <inkml:brushProperty name="width" value="0.05" units="cm"/>
      <inkml:brushProperty name="height" value="0.05" units="cm"/>
    </inkml:brush>
  </inkml:definitions>
  <inkml:trace contextRef="#ctx0" brushRef="#br0">91 39 15483,'-38'43'4180,"33"-35"-3680,-1 1-1,2-1 1,-1 1 0,-4 12-1,8-19-449,1-1 0,-1 1-1,1 0 1,-1 0-1,1 1 1,0-1 0,-1 0-1,1 0 1,0 0-1,0 0 1,1 0 0,-1 0-1,0 0 1,1 0 0,-1 0-1,1 0 1,0 0-1,0 0 1,-1 0 0,1-1-1,0 1 1,1 0 0,-1 0-1,0-1 1,0 1-1,4 2 1,6 4-65,1 0 0,1 0 0,0-1-1,0-1 1,18 7 0,-18-8-33,0 0 0,0 1 0,0 1 0,-1 0 0,17 13 0,-27-19 55,-1 0 0,0 0 0,0 0-1,0 0 1,0 0 0,0 1 0,0-1-1,0 0 1,0 0 0,0 1 0,0-1 0,-1 1-1,1-1 1,-1 0 0,1 1 0,-1-1-1,1 1 1,-1-1 0,0 1 0,0 0-1,0-1 1,0 3 0,-1-2 10,1 1-1,-1-1 1,0 0-1,0 0 1,0 0 0,0 0-1,-1 0 1,1-1 0,0 1-1,-1 0 1,1-1-1,-1 1 1,-3 2 0,-5 3 74,0 0 0,-1-1 1,1-1-1,-21 8 1,22-9-24,0-1-1,-1 0 1,0-1 0,1 0 0,-14 1-1,20-3-28,0 0-1,0 0 0,0 0 1,-1 0-1,1-1 1,0 1-1,0-1 0,0 0 1,0 1-1,0-1 0,0-1 1,0 1-1,1 0 0,-1-1 1,0 0-1,1 1 1,-1-1-1,1 0 0,-1 0 1,-2-4-1,-9-14 99</inkml:trace>
  <inkml:trace contextRef="#ctx0" brushRef="#br0" timeOffset="1">79 36 18580,'27'-10'1480,"6"2"-1120,6-1-144,10 5 192,2 1 1457,4 3-1593,2 0 24,2-1-72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8.541"/>
    </inkml:context>
    <inkml:brush xml:id="br0">
      <inkml:brushProperty name="width" value="0.025" units="cm"/>
      <inkml:brushProperty name="height" value="0.025" units="cm"/>
    </inkml:brush>
  </inkml:definitions>
  <inkml:trace contextRef="#ctx0" brushRef="#br0">31 0 15855,'0'0'10009,"-2"10"-9779,-8 39 128,2 0-1,-2 56 1,10-104-343,1 0 0,-1 0 0,0 0 0,1-1 0,-1 1 0,1 0 0,-1 0 0,1 0 0,0 0 0,-1-1 0,1 1 0,0 0 0,0-1 0,-1 1 0,1 0 0,0-1 0,0 1 0,0-1 0,0 1 0,0-1 0,-1 0 0,1 1 1,0-1-1,0 0 0,0 0 0,0 0 0,0 1 0,0-1 0,0 0 0,0 0 0,0-1 0,0 1 0,0 0 0,0 0 0,0 0 0,0-1 0,0 1 0,0 0 0,0-1 0,1 0 0,42-14 704,-21 0-880,0-2 1,-1 0 0,-1-2 0,37-41 0,-55 52-6716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8.918"/>
    </inkml:context>
    <inkml:brush xml:id="br0">
      <inkml:brushProperty name="width" value="0.025" units="cm"/>
      <inkml:brushProperty name="height" value="0.025" units="cm"/>
    </inkml:brush>
  </inkml:definitions>
  <inkml:trace contextRef="#ctx0" brushRef="#br0">1 1 14125,'0'0'6438,"24"49"-6117,-13-38-225,8-1-609,-2-2-2690,2-1-1537,0-4-2211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9.313"/>
    </inkml:context>
    <inkml:brush xml:id="br0">
      <inkml:brushProperty name="width" value="0.025" units="cm"/>
      <inkml:brushProperty name="height" value="0.025" units="cm"/>
    </inkml:brush>
  </inkml:definitions>
  <inkml:trace contextRef="#ctx0" brushRef="#br0">104 29 4708,'0'0'12524,"-10"-1"-11819,4 0-595,0 0 1,1 1-1,-1-1 0,0 1 0,0 1 1,0-1-1,-10 3 0,14-2 39,0 0-1,0-1 1,0 1 0,0 0-1,0 0 1,0 1-1,0-1 1,1 0-1,-1 1 1,0-1 0,1 1-1,-1-1 1,1 1-1,-1 0 1,1 0-1,0-1 1,0 1-1,0 0 1,0 0 0,0 0-1,0 0 1,1 0-1,-1 1 1,0-1-1,1 0 1,0 0 0,0 0-1,-1 1 1,1-1-1,1 3 1,-1-3-122,0 0 0,1 0 0,-1 0 0,1 0 0,0 0 0,-1 0 0,1 0 0,0-1 0,0 1 0,0 0 0,0 0 0,1-1 0,-1 1 0,0-1 0,1 1 0,-1-1 0,1 1 0,0-1 0,-1 0 0,1 0 0,0 0 0,0 0 0,-1 0 0,1 0 0,0-1 0,0 1 0,0 0 0,0-1 0,0 0 0,0 1-1,0-1 1,0 0 0,0 0 0,0 0 0,0 0 0,4-1 0,-2 1-29,0 0 0,0-1 0,1 1-1,-1-1 1,0 0 0,0 0 0,0 0-1,0 0 1,0-1 0,-1 1 0,1-1-1,0 0 1,-1-1 0,1 1-1,-1 0 1,0-1 0,1 0 0,3-4-1,-6 5-61,0 0 0,0 0-1,0 0 1,0 0-1,0 0 1,0 0-1,-1-1 1,1 1-1,-1 0 1,1 0-1,-1-1 1,0 1 0,0 0-1,0 0 1,0-1-1,0 1 1,-1 0-1,1 0 1,-1-1-1,1 1 1,-2-3 0,-16-24-6713,11 17 360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09.659"/>
    </inkml:context>
    <inkml:brush xml:id="br0">
      <inkml:brushProperty name="width" value="0.025" units="cm"/>
      <inkml:brushProperty name="height" value="0.025" units="cm"/>
    </inkml:brush>
  </inkml:definitions>
  <inkml:trace contextRef="#ctx0" brushRef="#br0">102 0 13549,'0'0'7954,"-8"2"-7666,0-2-214,6 0-48,-1 0-1,0 0 1,1 0 0,-1 1-1,0-1 1,1 1-1,-1 0 1,0-1 0,1 1-1,-1 0 1,1 0-1,-1 1 1,-3 2 0,5-4-47,0 1 0,0 0 0,1 0 1,-1-1-1,0 1 0,1 0 0,-1 0 1,0 0-1,1 0 0,-1 0 0,1 0 1,-1 0-1,1 0 0,0 0 0,0 0 1,-1 0-1,1 0 0,0 0 0,0 0 1,0 1-1,0-1 0,0 0 0,0 0 1,0 0-1,0 0 0,1 0 0,-1 0 0,0 0 1,1 0-1,-1 0 0,1 0 0,-1 0 1,1 0-1,-1 0 0,1 0 0,0 0 1,-1 0-1,1-1 0,0 1 0,0 0 1,-1 0-1,1-1 0,0 1 0,0 0 1,0-1-1,0 1 0,1-1 0,50 30-1032,-49-28 1117,2 0-51,0 0 0,-1 1 0,1 0 0,-1 0 0,1 0 0,-1 0 0,5 6 0,-9-9 31,1 0-1,-1 1 1,0-1-1,1 1 1,-1-1-1,0 1 1,0-1 0,1 1-1,-1-1 1,0 1-1,0-1 1,0 1 0,1 0-1,-1-1 1,0 1-1,0-1 1,0 1 0,0-1-1,0 1 1,0 0-1,0-1 1,0 1 0,-1-1-1,1 1 1,0-1-1,-1 2 1,0-1 56,0 0 0,0 0 0,0 1 0,-1-2 0,1 1 0,0 0 0,-1 0 0,1 0 0,-1 0 0,1-1 0,-1 1 0,1-1 0,-1 1 0,-2-1 0,-7 4-21,1-2-1,-1 0 1,1 0-1,-1 0 0,0-2 1,1 1-1,-1-1 1,0-1-1,-13-2 1,23 3-311,1-1-1,-1 1 1,1-1 0,-1 1 0,1-1 0,0 1-1,-1-1 1,1 1 0,-1-1 0,1 1-1,0-1 1,0 1 0,-1-1 0,1 0 0,0 1-1,0-1 1,-1 1 0,1-1 0,0 0-1,0 1 1,0-1 0,0 0 0,0 1 0,0-1-1,0 0 1,0 1 0,0-1 0,1 0-1,-1 0 1,3-12-5939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0.015"/>
    </inkml:context>
    <inkml:brush xml:id="br0">
      <inkml:brushProperty name="width" value="0.025" units="cm"/>
      <inkml:brushProperty name="height" value="0.025" units="cm"/>
    </inkml:brush>
  </inkml:definitions>
  <inkml:trace contextRef="#ctx0" brushRef="#br0">61 1 16528,'0'0'6032,"-4"9"-5156,-9 23-164,2 0 1,1 1 0,-10 62-1,17-11-573,3-84-136,0 0 0,0 0 0,1 0 0,-1 1 0,0-1 1,0 0-1,0 0 0,0 0 0,0 0 0,0 0 0,0 1 0,0-1 0,1 0 0,-1 0 0,0 0 1,0 0-1,0 0 0,0 0 0,0 1 0,1-1 0,-1 0 0,0 0 0,0 0 0,0 0 0,0 0 0,1 0 1,-1 0-1,0 0 0,0 0 0,0 0 0,0 0 0,1 0 0,-1 0 0,0 0 0,0 0 0,0 0 1,1 0-1,-1 0 0,0 0 0,0 0 0,0 0 0,0 0 0,1 0 0,-1-1 0,0 1 0,0 0 0,0 0 1,0 0-1,0 0 0,1 0 0,-1 0 0,0-1 0,0 1 0,0 0 0,0 0 0,0 0 0,0 0 1,0-1-1,0 1 0,0 0 0,1 0 0,-1 0 0,0 0 0,0-1 0,0 1 0,0 0 0,0 0 1,0-1-1,9-11 306,-6-2-268,-1 0 1,-1 0-1,1-1 0,-3-24 0,1 15-177,3 24 86,-1 1 1,1-1 0,0 0 0,0 1 0,-1 0 0,1-1 0,0 1 0,-1 0 0,4 2-1,4 3-62,0-1 0,1-1 0,-1 0 0,1 0 0,1-1 0,-1 0 0,0-1 0,0 0-1,1-1 1,-1 0 0,23-2 0,-34 1 114,0 0 0,1 0 1,-1 0-1,1 0 0,-1 0 0,1 0 0,-1 0 0,0 0 0,1 0 0,-1-1 1,1 1-1,-1 0 0,0 0 0,1 0 0,-1-1 0,0 1 0,1 0 1,-1 0-1,0-1 0,1 1 0,-1 0 0,0-1 0,1 1 0,-1 0 0,0-1 1,0 1-1,0 0 0,1-1 0,-1 1 0,0-1 0,0 1 0,0 0 0,0-1 1,0 1-1,0-1 0,0 1 0,0-1 0,0 1 0,0-1 0,0 1-6,0 0 0,0-1 0,-1 1 0,1 0 0,0-1 0,-1 1 0,1 0-1,0 0 1,-1 0 0,1-1 0,0 1 0,-1 0 0,1 0 0,-1 0 0,1 0-1,0 0 1,-1 0 0,1 0 0,-1 0 0,1 0 0,0 0 0,-1 0 0,1 0-1,-1 0 1,1 0 0,0 0 0,-1 0 0,1 0 0,0 1 0,-1-1 0,1 0-1,-1 0 1,1 0 0,0 1 0,0-1 0,-1 0 0,1 0 0,0 1 0,-1-1 0,1 0-1,0 1 1,0-1 0,-1 1 0,-1 1 47,0 0 1,0 0-1,0 0 0,0 0 1,1 0-1,-1 0 0,1 1 1,-1-1-1,1 1 0,0 0 0,0-1 1,0 1-1,0 0 0,0 3 1,1-5-35,0 0 1,0 1-1,0-1 1,0 0-1,0 0 1,0 0 0,0 0-1,1 0 1,-1 0-1,0 0 1,1 0-1,-1 0 1,1 0-1,-1 0 1,1-1-1,0 1 1,-1 0 0,1 0-1,0 0 1,-1-1-1,1 1 1,0 0-1,0-1 1,0 1-1,0 0 1,0-1-1,0 1 1,0-1-1,0 0 1,0 1 0,0-1-1,0 0 1,0 0-1,0 1 1,0-1-1,0 0 1,0 0-1,0 0 1,0 0-1,1-1 1,33 1-1267,-1-1 0,48-9 1,-32 3-5240,-35 9 4022,-14-1 2518,-1-1 0,1 1-1,-1 0 1,0-1 0,1 1 0,-1 0 0,0-1-1,1 1 1,-1 0 0,0-1 0,0 1-1,0 0 1,0-1 0,0 1 0,0 0 0,0 0-1,0-1 1,0 1 0,0 0 0,0 0-1,0-1 1,0 1 0,-1 0 0,0 1-1,-19 33 1834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0.659"/>
    </inkml:context>
    <inkml:brush xml:id="br0">
      <inkml:brushProperty name="width" value="0.025" units="cm"/>
      <inkml:brushProperty name="height" value="0.025" units="cm"/>
    </inkml:brush>
  </inkml:definitions>
  <inkml:trace contextRef="#ctx0" brushRef="#br0">0 31 10794,'0'0'13175,"10"-5"-12411,-1 1-552,0-1 1,1 2-1,0-1 1,0 1-1,0 1 0,11-2 1,-19 4-191,0 0 0,0 0-1,0 0 1,0 0 0,0 0 0,0 0 0,0 0 0,0 1-1,0-1 1,0 1 0,0 0 0,0-1 0,0 1 0,0 0 0,0 0-1,0 0 1,2 2 0,-3-1-36,1 0-1,-1 0 1,0 0 0,0 0 0,0 0-1,0 0 1,-1 1 0,1-1-1,-1 0 1,1 0 0,-1 0 0,0 1-1,1-1 1,-1 0 0,0 0-1,-1 1 1,1-1 0,0 0-1,-1 0 1,-1 5 0,-15 27 88,15-31-132,-1 0 0,1 0 1,1 0-1,-1 0 0,0 0 0,1 0 0,0 0 1,-1 1-1,1-1 0,1 1 0,-2 4 1,5-8 83,-1 0 1,1 0 0,-1 0-1,1-1 1,-1 1 0,0-1-1,1 0 1,-1 0 0,0 0 0,1 0-1,2-2 1,1 0-12,0 0 1,-1-1-1,1 0 1,-1 0-1,0 0 1,0-1 0,0 0-1,-1 0 1,0 0-1,0 0 1,0-1-1,0 0 1,-1 1-1,0-1 1,0 0-1,-1-1 1,0 1-1,0 0 1,0-1-1,1-11 1,-3 18-72,-1 0 0,1 0 0,-1 0 1,1 0-1,0 0 0,-1 0 0,1 0 1,-1 0-1,1 0 0,-1 0 0,1 0 1,0 0-1,-1 0 0,1 0 0,-1 0 1,1 0-1,0 0 0,-1 1 0,1-1 1,-1 0-1,1 0 0,0 0 1,-1 1-1,1-1 0,0 0 0,0 1 1,-1-1-1,1 0 0,0 1 0,-1-1 1,1 0-1,0 1 0,0-1 0,0 0 1,-1 1-1,1-1 0,0 1 0,0-1 1,0 0-1,0 1 0,0-1 0,0 1 1,2 16-7270,7-11 252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1.051"/>
    </inkml:context>
    <inkml:brush xml:id="br0">
      <inkml:brushProperty name="width" value="0.025" units="cm"/>
      <inkml:brushProperty name="height" value="0.025" units="cm"/>
    </inkml:brush>
  </inkml:definitions>
  <inkml:trace contextRef="#ctx0" brushRef="#br0">100 40 9641,'0'0'10367,"-9"0"-8760,2 0-1495,-1 0 0,1 1-1,0 0 1,-1 0 0,-9 3 0,15-3-115,0-1 0,0 1 0,0 0 0,0 0 0,1 0 0,-1 0 1,0 0-1,0 0 0,1 1 0,-1-1 0,0 0 0,1 1 0,-1-1 0,1 1 1,0 0-1,0-1 0,-1 1 0,1 0 0,0 0 0,0 0 0,1 0 0,-1 0 1,0 0-1,1 0 0,-1 0 0,1 0 0,0 0 0,-1 4 0,2-5 5,-1-1-1,0 1 0,1 0 1,-1-1-1,1 1 0,-1 0 1,1-1-1,-1 1 0,1-1 1,-1 1-1,1-1 0,0 1 1,-1-1-1,1 1 0,0-1 1,-1 1-1,1-1 0,0 0 0,-1 0 1,1 1-1,0-1 0,0 0 1,0 0-1,-1 0 0,1 0 1,0 0-1,1 0 0,29 3 34,-22-3-37,31 2-178,-28-2 156,1 0 1,-1 1-1,0 0 0,0 1 1,0 0-1,0 0 0,-1 2 1,1-1-1,12 7 0,-16 1 5247,-12-16-1773,1-8-4409,-2-59 1176,4 24-3781,3 47 2998,0-1 0,0 2 0,0-1 0,0 0-1,0 0 1,0 0 0,0 1 0,0 0 0,1-1 0,-1 1-1,0 0 1,0 0 0,0 0 0,0 0 0,0 0 0,1 0 0,2 1-1,2 0-2161,17-1-4874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1.789"/>
    </inkml:context>
    <inkml:brush xml:id="br0">
      <inkml:brushProperty name="width" value="0.025" units="cm"/>
      <inkml:brushProperty name="height" value="0.025" units="cm"/>
    </inkml:brush>
  </inkml:definitions>
  <inkml:trace contextRef="#ctx0" brushRef="#br0">46 0 10890,'0'0'5542,"-6"9"-4763,1-2-660,1 0 0,0 0 1,0 0-1,0 0 0,1 0 0,0 1 1,1 0-1,0-1 0,0 1 0,0 0 0,0 15 1,1 9 96,-1 15 373,6 55-1,1-83 877,4-16 2131,-8-4-3399,0 0 0,1 0 0,-1 0 0,0-1 0,0 1 0,0 0-1,0 0 1,-1 0 0,1-1 0,0 1 0,0-1 0,-1 1 0,1 0 0,-1-1 0,1 1 0,-1-1 0,0 1 0,1-4 0,1-7-224,-1-1-1,0 0 1,0 0 0,-1 1 0,-1-1-1,0 0 1,-1 0 0,-5-18-1,10 36-142,1 0 0,-1-1 0,1 1 0,0-1-1,0 0 1,1 0 0,-1 0 0,1-1 0,-1 0-1,1 0 1,0 0 0,1 0 0,-1-1 0,0 1-1,7 0 1,-4 0 160,1 0 0,-1 0 0,1-1 0,-1-1-1,1 1 1,0-2 0,-1 1 0,1-1 0,0 0-1,0-1 1,8-1 0,-14 0 49,0 1 1,-1 0-1,1-1 0,-1 1 1,1-1-1,-1 0 0,0 0 1,0 0-1,0 0 0,0 0 1,0 0-1,0-1 1,-1 1-1,1 0 0,-1-1 1,1 0-1,-1 1 0,0-1 1,0 0-1,0 1 0,0-1 1,-1 0-1,1 0 0,-1 0 1,0 0-1,0-4 0,0 7-54,0-1-1,0 1 1,-1-1-1,1 1 1,0-1-1,-1 1 0,1-1 1,0 1-1,-1-1 1,1 1-1,0 0 1,-1-1-1,1 1 1,-1 0-1,1-1 0,-1 1 1,1 0-1,-1-1 1,1 1-1,-1 0 1,1 0-1,-1 0 1,1-1-1,-1 1 0,1 0 1,-1 0-1,0 0 1,1 0-1,-1 0 1,1 0-1,-1 0 1,1 0-1,-1 0 0,1 1 1,-1-1-1,0 0 1,1 0-1,-1 0 1,1 1-1,-1-1 0,1 0 1,-1 0-1,1 1 1,-1 0-1,-25 13-106,22-8 217,1-1 0,-1 1 1,1 0-1,0 0 0,1 0 0,-4 10 0,6-15-87,0 0-1,-1 0 1,1 1 0,0-1-1,0 0 1,-1 0 0,1 0-1,0 1 1,0-1 0,0 0-1,1 0 1,-1 0 0,0 1 0,0-1-1,1 0 1,-1 0 0,0 0-1,1 0 1,-1 0 0,1 0-1,0 0 1,-1 0 0,1 0-1,0 0 1,-1 0 0,1 0-1,0 0 1,0 0 0,0-1-1,0 1 1,0 0 0,0-1-1,0 1 1,0-1 0,0 1-1,0-1 1,0 1 0,1-1-1,-1 0 1,0 1 0,0-1-1,0 0 1,2 0 0,7 0-38,-1 0-1,0 0 1,1-1 0,-1 0-1,0 0 1,0-1 0,0-1-1,0 0 1,0 0 0,-1 0-1,1-1 1,-1-1 0,0 1-1,0-1 1,0-1 0,-1 1-1,0-1 1,0 0 0,0-1-1,-1 0 1,0 0 0,0 0-1,-1-1 1,5-8 0,-9 14-152,-5 7 148,2 0-1,-1 0 0,0 1 1,1-1-1,-3 9 0,4-9 91,-1 0 0,1 0 0,0 1 0,0-1 0,0 0 0,1 1 0,0-1 0,0 1 0,1-1 0,-1 0-1,1 1 1,0-1 0,3 10 0,-2-12-137,0-1-1,0 1 1,0-1-1,0 0 1,0 1-1,0-1 1,0 0-1,1 0 1,-1-1-1,1 1 1,0 0-1,-1-1 1,1 0-1,0 1 1,0-1-1,0 0 1,0-1-1,0 1 1,0 0-1,0-1 1,0 0-1,0 0 1,0 0-1,6 0 1,32-2-8925,-27-7-1004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2.122"/>
    </inkml:context>
    <inkml:brush xml:id="br0">
      <inkml:brushProperty name="width" value="0.025" units="cm"/>
      <inkml:brushProperty name="height" value="0.025" units="cm"/>
    </inkml:brush>
  </inkml:definitions>
  <inkml:trace contextRef="#ctx0" brushRef="#br0">0 1 14958,'0'0'11627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2.454"/>
    </inkml:context>
    <inkml:brush xml:id="br0">
      <inkml:brushProperty name="width" value="0.025" units="cm"/>
      <inkml:brushProperty name="height" value="0.025" units="cm"/>
    </inkml:brush>
  </inkml:definitions>
  <inkml:trace contextRef="#ctx0" brushRef="#br0">38 0 13741,'0'0'11531,"-2"59"-10602,-3-32-289,-1 2-415,6-1-129,-6 2-32,1-2-32,1 3-32,4-2-833,-4 1-1249,0-3-1954,2-4-3427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8:13.267"/>
    </inkml:context>
    <inkml:brush xml:id="br0">
      <inkml:brushProperty name="width" value="0.05" units="cm"/>
      <inkml:brushProperty name="height" value="0.05" units="cm"/>
    </inkml:brush>
  </inkml:definitions>
  <inkml:trace contextRef="#ctx0" brushRef="#br0">16358 62 10306,'-121'19'641,"-1"-6"0,0-5 0,-170-10-1,-181-39-82,-300-18-674,57 67-372,0 39 534,577-37 85,-1196 113 344,491-40-287,-454 56-104,-573 20 333,616-180-303,-118-47 60,-86 103-592,1216-16 406,-447 26 166,599-43-78,-390 23 244,386-15-308,1 5 0,0 4 0,-94 32 0,31 7-23,3 8-1,2 6 0,-154 100 1,205-109 36,3 5 0,-101 90 1,176-137-33,1 1 0,2 0 0,0 1 1,1 2-1,1-1 0,2 2 0,0 1 0,2 0 1,1 0-1,-16 49 0,10-9-221,3 1-1,-12 109 1,6 143-1118,17-212 874,0 582-402,14-561 1095,5 0 0,7-1 0,47 165 1,-53-243-134,2 0 1,3-1-1,2-1 0,2 0 1,1-2-1,3-1 1,2-2-1,48 56 1,-34-54-37,1-1 0,89 65-1,118 50-24,583 261 267,-391-256-85,13-40-81,-62-35-99,4-18 0,508 26 0,417-73 142,-923-24-63,658-4 62,1-41-98,1600-204 473,-1856 142-506,-9-58 38,698-290 19,-947 256-120,-10-23 0,561-323 1,-497 171 37,-441 257 148,227-214 1,-329 273-44,-2-2 0,69-98 0,-97 118-58,-1-1 1,-3-1-1,-1-1 0,-3-2 1,22-68-1,-32 77-45,-3 1 0,0-1 0,-3-1 0,-1 1 0,-1 0 0,-2-1-1,-2 1 1,-1 0 0,-2 0 0,-2 0 0,-1 1 0,-1 0 0,-21-46 0,-5 2 46,-3 2 0,-65-97 1,-126-125 99,-6 34-446,163 191 55,-118-93-1,80 86-118,-202-111 0,146 105 144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5.212"/>
    </inkml:context>
    <inkml:brush xml:id="br0">
      <inkml:brushProperty name="width" value="0.05" units="cm"/>
      <inkml:brushProperty name="height" value="0.05" units="cm"/>
    </inkml:brush>
  </inkml:definitions>
  <inkml:trace contextRef="#ctx0" brushRef="#br0">144 21 15027,'-24'25'1346,"3"-4"84,0 2-1,-20 29 1,36-46-1149,1 1 0,0 1 0,0-1 0,0 0-1,1 1 1,0 0 0,1 0 0,0 0 0,0 0 0,1 0-1,-1 0 1,1 15 0,1-20-251,0 0-1,1 0 0,-1 0 1,0 0-1,1 0 0,0-1 1,0 1-1,-1 0 0,2 0 1,-1-1-1,0 1 0,0-1 1,1 1-1,0-1 0,-1 1 1,1-1-1,0 0 1,0 0-1,0 0 0,0 0 1,1 0-1,-1-1 0,0 1 1,1-1-1,-1 1 0,1-1 1,0 0-1,-1 0 0,1 0 1,0 0-1,0 0 0,0-1 1,-1 1-1,1-1 0,0 0 1,4 0-1,1 0-19,0-1 0,0 1 0,0-1 0,0-1 1,-1 0-1,1 0 0,0 0 0,-1-1 0,1 0 0,-1-1 0,14-8 0,-12 5 20,0 0-1,-1-1 1,0 0 0,0 0-1,-1-1 1,0 0-1,0 0 1,-1-1 0,0 1-1,6-16 1,-9 19-10,-1 0 1,0-1-1,0 0 0,0 0 1,-1 1-1,0-1 1,0 0-1,-1 0 1,1 0-1,-2 0 0,1 0 1,-1 0-1,0 0 1,0 0-1,-1 0 0,0 1 1,0-1-1,-4-6 1,5 10-19,-1 0 0,0 0 0,1 0 0,-1 0 0,-1 0 0,1 0 1,0 1-1,0-1 0,-1 1 0,0 0 0,1 0 0,-1 0 0,0 0 0,0 0 1,0 0-1,0 1 0,-1-1 0,1 1 0,0 0 0,-1 0 0,1 0 1,0 1-1,-1-1 0,1 1 0,-1 0 0,1 0 0,-1 0 0,1 0 0,-1 0 1,1 1-1,0 0 0,-1 0 0,1 0 0,-4 1 0,1 1-51,0-1 0,0 1 1,1 0-1,-1 0 0,1 1 0,0 0 0,0 0 0,0 0 0,0 0 0,1 1 0,0-1 0,-1 1 1,2 1-1,-1-1 0,1 0 0,0 1 0,-5 11 0,8-16 44,-1 0 0,1 0 0,0 0-1,-1 0 1,1 0 0,0 0 0,0 0 0,0 0-1,0 0 1,0 0 0,0 0 0,0 0 0,0 0 0,0 0-1,0 0 1,1 0 0,-1 0 0,0 0 0,1 0 0,-1 0-1,1 0 1,-1 0 0,1 0 0,-1 0 0,2 1-1,10 9-178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3.099"/>
    </inkml:context>
    <inkml:brush xml:id="br0">
      <inkml:brushProperty name="width" value="0.025" units="cm"/>
      <inkml:brushProperty name="height" value="0.025" units="cm"/>
    </inkml:brush>
  </inkml:definitions>
  <inkml:trace contextRef="#ctx0" brushRef="#br0">53 1 12268,'0'0'13821,"-1"9"-13688,-8 123 187,10-131-317,-1 0 0,1 0 0,-1-1 0,1 1 0,0 0 1,-1 0-1,1 0 0,0-1 0,0 1 0,0 0 0,-1-1 0,1 1 0,0 0 0,0-1 0,0 0 0,0 1 0,0-1 0,0 1 0,0-1 0,0 0 0,0 0 0,0 1 0,0-1 0,0 0 0,0 0 0,1 0 0,-1 0 0,1-1 0,45 1-596,-33-1-113,-12 1 608,0 0 1,0 0 0,0 0-1,0 1 1,0-1-1,1 0 1,-1 1 0,0-1-1,0 1 1,0 0 0,0-1-1,-1 1 1,1 0 0,0 0-1,0 0 1,0 1 0,1 0-1,-2-1 84,0 0 0,-1 1-1,1-1 1,0 0 0,-1 0 0,1 0-1,-1 1 1,1-1 0,-1 0-1,0 0 1,0 1 0,1-1-1,-1 0 1,0 1 0,0-1 0,0 0-1,0 1 1,0-1 0,-1 0-1,1 2 1,-2 1 116,1 0-1,0 0 1,-1-1 0,0 1-1,0-1 1,0 1-1,0-1 1,-1 0-1,1 0 1,-1 0 0,0 0-1,0 0 1,0-1-1,0 1 1,0-1-1,-7 4 1,-47 15 1674,53-20-1774,0 0 0,0 0-1,0 0 1,0-1-1,0 1 1,0-1 0,0 0-1,0-1 1,0 1 0,0 0-1,0-1 1,0 0-1,-4-1 1,7 1-241,1 0-1,-1 0 1,0 0-1,0 0 1,0 0 0,1 0-1,-1 0 1,1 0 0,-1 0-1,1 0 1,-1 0-1,1-1 1,-1 1 0,1 0-1,0 0 1,0 0-1,0-1 1,0 1 0,0-2-1,2-25-10859,6 15 1335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3.589"/>
    </inkml:context>
    <inkml:brush xml:id="br0">
      <inkml:brushProperty name="width" value="0.025" units="cm"/>
      <inkml:brushProperty name="height" value="0.025" units="cm"/>
    </inkml:brush>
  </inkml:definitions>
  <inkml:trace contextRef="#ctx0" brushRef="#br0">64 98 13901,'0'0'5627,"8"-3"-3962,-7 3-1478,50-27 544,-49 25-640,0 1-1,0-1 0,0 0 0,0 0 1,0 0-1,0 0 0,0 0 1,-1 0-1,1 0 0,0-3 1,-1 4 8,-1 0 1,0 0 0,1 0-1,-1 0 1,0 0-1,0 0 1,0 0 0,0 0-1,0 0 1,0 0 0,0 0-1,0 0 1,0 0 0,-1 0-1,1 0 1,0 0 0,-1 0-1,1 0 1,-1 0 0,1 0-1,-1 0 1,1 0-1,-1 0 1,1 1 0,-1-1-1,-1-1 1,0 0-87,0 0 1,0 1-1,-1-1 1,1 1-1,0 0 0,-1 0 1,1-1-1,-1 2 0,1-1 1,-1 0-1,0 0 0,1 1 1,-1-1-1,0 1 0,1 0 1,-1 0-1,0 0 1,0 0-1,1 1 0,-1-1 1,0 1-1,1-1 0,-1 1 1,-3 1-1,1 0-44,1 0 1,-1 0-1,1 0 1,-1 0-1,1 1 0,0 0 1,0 0-1,0 0 0,0 0 1,1 1-1,-1-1 1,-3 6-1,5-7 28,1 0-1,-1 0 1,1 0 0,-1 1 0,1-1-1,0 0 1,0 1 0,0-1-1,0 1 1,1-1 0,-1 1 0,1-1-1,-1 1 1,1-1 0,0 1-1,0 0 1,0-1 0,0 1 0,1-1-1,-1 1 1,1-1 0,-1 1-1,1-1 1,0 1 0,0-1 0,0 1-1,0-1 1,1 0 0,-1 0-1,0 0 1,1 1 0,0-1 0,-1-1-1,1 1 1,0 0 0,0 0-1,0-1 1,0 1 0,1-1 0,-1 1-1,0-1 1,1 0 0,-1 0-1,0 0 1,1 0 0,-1-1 0,1 1-1,-1-1 1,1 1 0,0-1-1,2 0 1,10 1 40,0 0-1,0 0 1,1-2-1,-1 0 1,0-1-1,0 0 1,27-9-1,-33 9-31,-1-2 0,1 1-1,-1-1 1,0 0 0,0-1 0,0 0-1,-1 0 1,1-1 0,-1 0 0,0 0-1,-1 0 1,0-1 0,0 0-1,7-11 1,-15 21 74,-4 7 91,1-1 0,-1 1 0,2 0 0,0 0 0,-5 16 0,9-23-158,-1-1-1,0 1 1,1 0-1,-1-1 0,1 1 1,0 0-1,0-1 1,0 1-1,0 0 1,1 0-1,-1-1 1,1 1-1,-1-1 1,1 1-1,0 0 1,0-1-1,0 0 0,1 1 1,-1-1-1,0 0 1,1 1-1,-1-1 1,1 0-1,0 0 1,0 0-1,0 0 1,0-1-1,0 1 1,0 0-1,1-1 0,-1 0 1,0 1-1,1-1 1,4 1-1,43 10-1594,-16-15-5295,-17-7-1258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3.923"/>
    </inkml:context>
    <inkml:brush xml:id="br0">
      <inkml:brushProperty name="width" value="0.025" units="cm"/>
      <inkml:brushProperty name="height" value="0.025" units="cm"/>
    </inkml:brush>
  </inkml:definitions>
  <inkml:trace contextRef="#ctx0" brushRef="#br0">0 0 21781,'0'0'4516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5.074"/>
    </inkml:context>
    <inkml:brush xml:id="br0">
      <inkml:brushProperty name="width" value="0.025" units="cm"/>
      <inkml:brushProperty name="height" value="0.025" units="cm"/>
    </inkml:brush>
  </inkml:definitions>
  <inkml:trace contextRef="#ctx0" brushRef="#br0">1 1 3908,'0'0'21962,"1"12"-21653,2 29-97,-4 60-1,-1-26-2128,6-104-8408,-4 8 3780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5.407"/>
    </inkml:context>
    <inkml:brush xml:id="br0">
      <inkml:brushProperty name="width" value="0.025" units="cm"/>
      <inkml:brushProperty name="height" value="0.025" units="cm"/>
    </inkml:brush>
  </inkml:definitions>
  <inkml:trace contextRef="#ctx0" brushRef="#br0">0 14 7175,'0'0'15470,"53"-9"-14701,-27 9 0,10 0-257,-2 0-255,-2 0-129,2 0-64,-6 0-32,-3 0-1281,-8 0-2659,-4-5-4356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5.741"/>
    </inkml:context>
    <inkml:brush xml:id="br0">
      <inkml:brushProperty name="width" value="0.025" units="cm"/>
      <inkml:brushProperty name="height" value="0.025" units="cm"/>
    </inkml:brush>
  </inkml:definitions>
  <inkml:trace contextRef="#ctx0" brushRef="#br0">1 58 14382,'0'0'9609,"55"-17"-8072,-20 8-544,-1 0-641,8 3-255,-6 6-65,-1 0-769,-4 0-1345,-9 8-2306,-3-1-3652</inkml:trace>
  <inkml:trace contextRef="#ctx0" brushRef="#br0" timeOffset="1">536 1 19186,'0'0'5221,"-19"55"-5221,19-39 0,0-3-32,0 0-448,0-3-962,0-1-1697,-3-5-2306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6.089"/>
    </inkml:context>
    <inkml:brush xml:id="br0">
      <inkml:brushProperty name="width" value="0.025" units="cm"/>
      <inkml:brushProperty name="height" value="0.025" units="cm"/>
    </inkml:brush>
  </inkml:definitions>
  <inkml:trace contextRef="#ctx0" brushRef="#br0">0 1 17104,'0'0'9833,"11"9"-17007,1 2 2017,-1 1-416,2-2-2659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6.422"/>
    </inkml:context>
    <inkml:brush xml:id="br0">
      <inkml:brushProperty name="width" value="0.025" units="cm"/>
      <inkml:brushProperty name="height" value="0.025" units="cm"/>
    </inkml:brush>
  </inkml:definitions>
  <inkml:trace contextRef="#ctx0" brushRef="#br0">99 0 13837,'0'0'8680,"-9"5"-8076,5-3-579,-37 19 454,38-20-508,1 1 0,0-1 1,0 0-1,1 1 0,-1-1 1,0 1-1,0 0 0,1 0 1,-1-1-1,1 1 0,0 0 1,-1 0-1,1 1 0,0-1 1,0 0-1,0 0 0,1 0 0,-1 1 1,0 3-1,46 4-3145,-39-9 2622,5 1 47,8 0-62,1 2 1,-1 0 0,29 12-1,-47-16 653,-1 0 0,0 0 0,0 0 0,0 0 0,1 0 0,-1 0 0,0 0 0,0 0 0,0 0 0,1 0 0,-1 0 0,0 1 0,0-1 0,0 0 0,0 0 0,1 0 0,-1 0 0,0 0 0,0 0 0,0 1 0,0-1 0,0 0 0,0 0 0,0 0 0,1 0-1,-1 1 1,0-1 0,0 0 0,0 0 0,0 0 0,0 1 0,0-1 0,0 0 0,0 0 0,0 0 0,0 1 0,0-1 0,0 0 0,0 0 0,0 0 0,0 1 0,0-1 0,0 0 0,0 0 0,0 0 0,0 0 0,-1 1 0,1-1 0,0 0 0,0 0 0,0 0 0,0 1 0,-15 7 2102,-18 3-343,25-9-1571,-70 15 2552,25-13-5147,55-4-2122,2-1 2240,-1 0 415,12-6-5035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6.785"/>
    </inkml:context>
    <inkml:brush xml:id="br0">
      <inkml:brushProperty name="width" value="0.025" units="cm"/>
      <inkml:brushProperty name="height" value="0.025" units="cm"/>
    </inkml:brush>
  </inkml:definitions>
  <inkml:trace contextRef="#ctx0" brushRef="#br0">124 178 9513,'0'0'12871,"-12"1"-12690,5 0-169,0 0 1,-1 0-1,1 1 0,0 0 0,0 0 0,0 1 0,1 0 0,-11 6 0,14-8 22,0 1-1,1 0 0,-1 0 1,1 1-1,-1-1 0,1 0 1,0 1-1,-1-1 0,1 1 1,1 0-1,-1 0 0,0 0 1,1 0-1,-1 0 0,1 0 1,0 0-1,0 0 0,0 0 1,1 1-1,-1-1 0,1 0 1,0 1-1,0-1 0,0 0 1,0 1-1,1 3 0,0-6-26,-1 1 0,1-1 0,0 0 0,-1 0-1,1 0 1,0 0 0,0 1 0,0-1 0,0-1 0,0 1-1,0 0 1,0 0 0,0 0 0,1 0 0,-1-1-1,0 1 1,0-1 0,1 1 0,-1-1 0,0 1 0,1-1-1,-1 0 1,1 0 0,-1 1 0,0-1 0,1 0-1,-1 0 1,1 0 0,-1-1 0,3 1 0,1-1 39,1 1 0,0-1 0,-1 0 0,1 0 0,0-1 0,8-3 0,-2-2-35,0-2-1,-1 1 0,0-1 1,0-1-1,-1 0 1,-1 0-1,0-1 1,0-1-1,-1 1 0,0-1 1,-1 0-1,-1-1 1,0 0-1,0 0 0,-1 0 1,-1-1-1,0 0 1,-1 1-1,-1-1 1,1-17-1,-2 30-36,-1 0-1,0-1 1,-1 1-1,1 0 1,0 0 0,0 0-1,0-1 1,-1 1 0,1 0-1,0 0 1,-1 0-1,1 0 1,-1 0 0,0 0-1,1 0 1,-1 0-1,0 0 1,0 0 0,1 0-1,-1 0 1,0 0 0,0 0-1,0 1 1,0-1-1,-1 0 1,-1 0-2,1 0 0,0 0 0,-1 1 0,1-1-1,-1 1 1,1 0 0,-1-1 0,1 1 0,-1 0 0,1 1 0,-5 0 0,1 0 72,0 0 1,1 0-1,-1 1 1,0 0-1,1 1 1,0-1-1,-1 1 1,1 0-1,0 0 1,-5 5-1,8-7-27,0 0-1,1 1 0,-1-1 1,1 1-1,-1-1 1,1 1-1,0 0 0,0-1 1,-1 1-1,1 0 1,0 0-1,1 0 1,-1 0-1,0 0 0,0 0 1,1 0-1,0 0 1,-1 0-1,1 0 0,0 0 1,0 1-1,0-1 1,0 0-1,0 2 0,2-2-116,-1 0-1,1 0 1,0 0-1,-1 0 1,1 0-1,0 0 1,0 0-1,0-1 1,0 1-1,0-1 0,1 0 1,-1 1-1,0-1 1,1 0-1,-1 0 1,0-1-1,1 1 1,4 0-1,21 6-2537,-13-4 1547,0 1 0,-1 1 0,1 0 0,20 10 0,-32-13 1108,0 0 1,1 0 0,-1 0 0,-1 0 0,1 1-1,0-1 1,-1 1 0,1-1 0,-1 1 0,0 0 0,0 0-1,0 0 1,0 1 0,0-1 0,-1 0 0,1 1-1,-1-1 1,0 1 0,0-1 0,-1 1 0,1-1 0,-1 1-1,1 6 1,-1-10-20,0 3-342,0-1-1,0 1 0,0 0 0,0-1 0,-1 1 0,1-1 0,-1 0 0,1 1 0,-1-1 0,-1 3 1,-1 1-4723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7.253"/>
    </inkml:context>
    <inkml:brush xml:id="br0">
      <inkml:brushProperty name="width" value="0.025" units="cm"/>
      <inkml:brushProperty name="height" value="0.025" units="cm"/>
    </inkml:brush>
  </inkml:definitions>
  <inkml:trace contextRef="#ctx0" brushRef="#br0">6 1 14446,'0'0'7772,"9"1"-7206,57 6 91,-66-7-641,0-1 1,0 1-1,0 0 1,0 0-1,0 0 1,0 0 0,0 0-1,0 0 1,0-1-1,0 1 1,0 0-1,0 0 1,0 0-1,0 0 1,0 0-1,0-1 1,0 1-1,0 0 1,0 0-1,1 0 1,-1 0-1,0 0 1,0 0-1,0-1 1,0 1-1,0 0 1,0 0 0,0 0-1,0 0 1,0 0-1,1 0 1,-1 0-1,0 0 1,0 0-1,0-1 1,0 1-1,0 0 1,0 0-1,1 0 1,-1 0-1,0 0 1,0 0-1,0 0 1,0 0-1,0 0 1,1 0 0,-1 0-1,0 0 1,0 0-1,0 0 1,0 0-1,0 0 1,1 1-1,-13-6 144,9 6-140,0-1 0,0 0 0,0 1 0,0 0 1,1-1-1,-1 1 0,0 0 0,0 1 0,1-1 1,-1 0-1,1 1 0,-1 0 0,1-1 0,0 1 1,0 0-1,0 0 0,0 0 0,0 0 1,0 1-1,-2 3 0,1-2 19,1 0 1,-1 0-1,1 1 0,0-1 1,1 1-1,-1-1 1,1 1-1,0 0 0,0 0 1,0 0-1,0 5 0,1-9-37,1-1 0,-1 1 0,0 0 0,1-1 0,-1 1 0,1 0 0,-1-1 0,1 1 0,-1-1 0,1 1 0,-1-1 0,1 1 0,-1-1 0,1 1 0,0-1 0,-1 0 0,1 1 0,0-1 0,-1 0 0,1 1 0,0-1 0,-1 0 0,1 0 0,0 0 0,0 0 0,-1 1 0,1-1 0,0 0 0,0-1 0,0 1 0,32 1 27,-24-2-77,3 0-132,-1-1-1,1-1 1,-1 1 0,1-2 0,-1 0-1,0 0 1,-1-1 0,18-10-1,-6 3 256,-21 54 2066,-1-41-2130,1 0 1,-1-1 0,1 1-1,-1 0 1,1-1-1,-1 1 1,1-1 0,-1 1-1,1-1 1,0 1 0,-1-1-1,1 0 1,0 1-1,-1-1 1,1 0 0,0 1-1,0-1 1,-1 0 0,1 0-1,0 0 1,0 0-1,0 0 1,-1 0 0,1 0-1,0 0 1,0 0 0,0 0-1,33 0 91,-24-1-172,37-4-1221,-9 0-1450,-3 7-4277,-35-1 6984,0-1 1,1 1 0,-1-1-1,1 1 1,-1-1-1,0 1 1,0-1 0,1 1-1,-1-1 1,0 1-1,0 0 1,1-1-1,-1 1 1,0-1 0,0 1-1,0 0 1,0-1-1,0 1 1,0-1 0,0 1-1,0 0 1,0-1-1,0 1 1,-1-1 0,1 1-1,0 0 1,0-1-1,0 1 1,-1-1 0,1 1-1,-1 0 1,-8 18-1290,1-10-3770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5.571"/>
    </inkml:context>
    <inkml:brush xml:id="br0">
      <inkml:brushProperty name="width" value="0.05" units="cm"/>
      <inkml:brushProperty name="height" value="0.05" units="cm"/>
    </inkml:brush>
  </inkml:definitions>
  <inkml:trace contextRef="#ctx0" brushRef="#br0">355 1 16115,'1'0'160,"0"0"-1,1 0 1,-1 0-1,1 0 0,-1 0 1,1 1-1,-1-1 1,0 0-1,1 1 0,-1-1 1,1 1-1,-1-1 1,0 1-1,0 0 0,2 1 1,-3-1-72,0 0 0,0-1 0,0 1 0,0 0 0,-1 0 0,1 0 0,0 0 0,-1 0 0,1 0 0,-1-1 0,1 1 0,-1 0 0,1 0 0,-1-1 0,1 1 0,-1 0 0,0-1 0,1 1 0,-1-1 0,0 1 0,0 0 0,0-1 0,1 0 0,-1 1 0,-1 0 0,-122 98 3045,108-84-2884,1 0-1,1 1 0,0 1 1,1 0-1,-15 25 0,27-40-219,0-1-1,1 0 0,-1 1 0,0-1 1,1 1-1,-1-1 0,0 1 0,1-1 1,0 1-1,-1 0 0,1-1 0,0 1 1,0-1-1,0 1 0,0 0 0,0-1 1,0 1-1,0 0 0,1-1 0,-1 1 1,1-1-1,-1 1 0,1-1 0,0 3 1,1-3-11,0 1-1,-1-1 1,1 1 0,0-1 0,0 0 0,0 1 0,0-1 0,0 0 0,0 0 0,0-1 0,0 1 0,0 0 0,0-1 0,1 1 0,-1-1 0,0 0 0,4 1 0,17 0-328,1-1 0,0-2 0,-1 0 1,1-1-1,-1-1 0,0-1 0,0-1 0,42-18 0,-41 12-172,-12-1-153</inkml:trace>
  <inkml:trace contextRef="#ctx0" brushRef="#br0" timeOffset="1">1 216 16019,'21'-3'2001,"9"-1"-1265,10-6-320,10 0 1561,9 1-1105,4-1-416,0 2-992,-5-1 624,-12 3-152,-12 1-104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7.727"/>
    </inkml:context>
    <inkml:brush xml:id="br0">
      <inkml:brushProperty name="width" value="0.025" units="cm"/>
      <inkml:brushProperty name="height" value="0.025" units="cm"/>
    </inkml:brush>
  </inkml:definitions>
  <inkml:trace contextRef="#ctx0" brushRef="#br0">0 1 19250,'0'0'7399,"4"66"-7303,-4-43 64,0-1-384,0 1-1153,0-7-1474,0-2-3202,0-4-4261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8.292"/>
    </inkml:context>
    <inkml:brush xml:id="br0">
      <inkml:brushProperty name="width" value="0.025" units="cm"/>
      <inkml:brushProperty name="height" value="0.025" units="cm"/>
    </inkml:brush>
  </inkml:definitions>
  <inkml:trace contextRef="#ctx0" brushRef="#br0">147 121 11851,'0'0'12695,"-10"-8"-12732,-31-22-140,39 30 146,0-1-1,0 1 1,0-1-1,1 1 1,-1 0-1,0 0 1,0 0-1,0 0 0,0 0 1,0 0-1,0 0 1,0 1-1,0-1 1,0 1-1,1-1 1,-1 1-1,0 0 0,0 0 1,1 0-1,-1 0 1,0 0-1,1 0 1,-1 0-1,1 0 1,-1 1-1,-1 1 1,-28 38-527,29-38 539,0 1-1,0-1 1,1 1-1,-1 0 1,1-1-1,0 1 1,0 0-1,-1 6 1,2-9 9,0-1-1,0 1 1,0-1 0,0 1-1,0-1 1,0 1-1,0 0 1,0-1 0,1 1-1,-1-1 1,0 1 0,0-1-1,1 1 1,-1-1-1,0 1 1,1-1 0,-1 0-1,0 1 1,1-1 0,-1 1-1,1-1 1,-1 0-1,2 1 1,21 1-249,-14-5 254,0 0 1,0 0-1,0-1 1,0 0 0,0 0-1,-1-1 1,1 0-1,-1-1 1,-1 0 0,12-10-1,4-6 595,37-47 0,-50 57-211,10-14 134,-17 23-458,-11 17-201,-12 17 163,-18 40-1,33-61-79,0 1-1,1 0 1,1 1-1,0-1 1,0 1-1,1-1 1,-1 22-1,3-32-78,0 1-1,0-1 1,0 0-1,0 1 1,0-1 0,0 0-1,0 1 1,0-1-1,1 0 1,-1 1 0,1-1-1,-1 0 1,1 0-1,-1 0 1,1 0 0,0 1-1,1 0 1,-1-1-308,0 0 1,1-1-1,-1 1 1,0 0 0,1-1-1,-1 0 1,1 1-1,-1-1 1,1 0-1,-1 1 1,1-1 0,-1 0-1,1 0 1,1-1-1,18 1-8369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8.972"/>
    </inkml:context>
    <inkml:brush xml:id="br0">
      <inkml:brushProperty name="width" value="0.025" units="cm"/>
      <inkml:brushProperty name="height" value="0.025" units="cm"/>
    </inkml:brush>
  </inkml:definitions>
  <inkml:trace contextRef="#ctx0" brushRef="#br0">74 101 14574,'0'0'5851,"9"-4"-4474,-2 0-1155,43-24 830,-48 27-974,-1 0 0,1 0 0,0-1 0,-1 1 0,1-1 0,0 1 0,-1-1 0,0 0 0,1 1 0,-1-1 0,0 0 0,0 0 0,0 0 0,0 0 0,0 0 0,-1 0 0,1 0 0,0-1 0,-1 1 0,0 0 0,0 0 0,1 0 0,-1 0 0,-1-4 0,0 5-70,1-1 0,-1 1 0,0 0 0,0 0 0,0 0 0,-1 0 0,1 0 0,0 0-1,0 1 1,0-1 0,-1 0 0,1 1 0,0-1 0,-1 0 0,1 1 0,0 0 0,-1-1 0,1 1-1,-1 0 1,1 0 0,-1-1 0,1 1 0,-1 0 0,1 1 0,-1-1 0,1 0 0,-2 1 0,-41 8-53,37-6 116,1 1 1,-1 0-1,1 0 1,0 1-1,1-1 1,-1 2-1,1-1 1,0 0-1,0 1 1,1 0-1,-1 0 1,1 0-1,1 1 1,-6 11 0,9-17-74,0 0 0,0 0 0,0-1 1,0 1-1,0 0 0,1 0 1,-1 0-1,0 0 0,0-1 1,1 1-1,-1 0 0,1 0 0,-1-1 1,0 1-1,1 0 0,-1-1 1,1 1-1,0 0 0,-1-1 1,1 1-1,0-1 0,-1 1 0,1-1 1,0 1-1,-1-1 0,1 1 1,0-1-1,0 0 0,0 1 0,-1-1 1,1 0-1,0 0 0,0 0 1,0 0-1,-1 0 0,1 0 1,0 0-1,0 0 0,1 0 1,45 1-336,-36-2 122,7 0-570,0-1 1,1-1-1,-2-1 0,1 0 0,23-10 0,-18 7 727,1 0-1,26-4 1,-49 11 85,-1 0-1,1 0 1,-1-1 0,1 1 0,-1 0 0,1 0 0,-1 0-1,1 0 1,-1 0 0,1 1 0,-1-1 0,1 0 0,-1 0 0,0 0-1,1 0 1,-1 0 0,1 1 0,-1-1 0,1 0 0,-1 0-1,0 1 1,1-1 0,-1 0 0,0 1 0,1-1 0,-1 0 0,0 1-1,1-1 1,-1 0 0,0 1 0,0-1 0,1 1 0,-1-1 0,0 1-1,0-1 1,0 0 0,0 1 0,1-1 0,-1 1 0,0-1-1,0 1 1,0-1 0,0 1 0,0-1 0,0 1 0,-1-1 0,1 1-1,0 0 1,-9 33 1749,1-6-90,13-26-1623,1-1-1,-1 0 0,0 0 1,0-1-1,1 0 0,-1 1 0,0-2 1,8 0-1,1-1-587,-1-1 0,0 0-1,0 0 1,16-8 0,-18 6-466,1 1 1,-1 1 0,1 0 0,-1 0-1,25-1 1,-38 9 4761,-16 21-1223,18-26-2194,0 1-337,-1-1 0,1 0 1,0 0-1,0 0 0,0 0 0,0 0 0,0 0 1,0 1-1,0-1 0,-1 0 0,1 0 0,0 0 1,0 0-1,0 1 0,0-1 0,0 0 0,0 0 1,0 0-1,0 0 0,0 1 0,0-1 1,0 0-1,0 0 0,0 0 0,0 1 0,0-1 1,0 0-1,0 0 0,0 0 0,0 0 0,0 1 1,0-1-1,1 0 0,-1 0 0,0 0 0,0 0 1,0 0-1,0 1 0,0-1 0,0 0 0,0 0 1,1 0-1,-1 0 0,0 0 0,0 0 1,0 1-1,0-1 0,1 0 0,-1 0 0,0 0 1,0 0-1,0 0 0,0 0 0,1 0 0,-1 0 1,0 0-1,0 0 0,19-1 435,20-8-888,-30 6-454,25-8-1593,-10 8-6529,-24 10 2864,0-7 5607,-1 11-1450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19.836"/>
    </inkml:context>
    <inkml:brush xml:id="br0">
      <inkml:brushProperty name="width" value="0.025" units="cm"/>
      <inkml:brushProperty name="height" value="0.025" units="cm"/>
    </inkml:brush>
  </inkml:definitions>
  <inkml:trace contextRef="#ctx0" brushRef="#br0">12 35 6438,'0'0'700,"0"-1"0,0 0-1,0 0 1,0 0 0,0 0 0,0 1 0,0-1-1,0 0 1,0 0 0,0 0 0,-1 0 0,1 1-1,0-1 1,-1 0 0,1 0 0,0 1 0,-1-1-1,1 0 1,-1 1 0,1-1 0,-2-1 0,-2 6 5026,2 8-6776,38-12 1227,20-16-160,-48 13-45,1 0-1,-1 0 1,1 1-1,0 0 1,0 1 0,10-1-1,-18 9-245,1 0-1,-2 0 1,1 0 0,-1 0-1,0 0 1,-1 8 0,1-8-3427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2.845"/>
    </inkml:context>
    <inkml:brush xml:id="br0">
      <inkml:brushProperty name="width" value="0.025" units="cm"/>
      <inkml:brushProperty name="height" value="0.025" units="cm"/>
    </inkml:brush>
  </inkml:definitions>
  <inkml:trace contextRef="#ctx0" brushRef="#br0">30 1 12011,'0'0'9049,"-5"8"-8585,3-4-393,-1 1 38,0-1 0,0 1 0,1-1 0,0 1 1,0 0-1,0 0 0,1 0 0,-1 0 0,1 0 0,0 0 0,1 0 1,-1 11-1,2-15-83,-1-1 1,1 1 0,-1 0-1,1-1 1,0 1-1,-1-1 1,1 1 0,0-1-1,-1 1 1,1-1-1,0 1 1,0-1 0,-1 0-1,1 1 1,0-1-1,0 0 1,0 1 0,0-1-1,0 0 1,-1 0-1,1 0 1,0 0 0,0 0-1,0 0 1,0 0-1,0 0 1,-1-1 0,1 1-1,0 0 1,0 0-1,1-1 1,29-9 675,-19 2-693,0-1-1,-1 0 0,16-17 0,-23 21 50,-3 4-69,-3 17-750,-2 17 1779,6-21-3752,3-7-4702,4-5-1597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3.628"/>
    </inkml:context>
    <inkml:brush xml:id="br0">
      <inkml:brushProperty name="width" value="0.025" units="cm"/>
      <inkml:brushProperty name="height" value="0.025" units="cm"/>
    </inkml:brush>
  </inkml:definitions>
  <inkml:trace contextRef="#ctx0" brushRef="#br0">64 9 9705,'0'0'17227,"-2"11"-17061,-22 67 108,11-40-120,-9 45 0,21-82-131,1 0 0,0-1 0,-1 1 0,1-1 0,0 1 0,0-1 0,0 1 0,0-1 0,0 1 0,0 0 0,0-1 0,0 1 0,0-1 1,0 1-1,0 0 0,0-1 0,0 1 0,0-1 0,0 1 0,0-1 0,1 1 0,-1 0 0,0-1 0,1 1 0,-1-1 0,0 1 1,1-1-1,-1 0 0,0 1 0,1-1 0,-1 1 0,1-1 0,-1 0 0,1 1 0,-1-1 0,1 1 0,23-10 843,29-36 297,-48 40-1104,170-168-182,-170 166-1090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3.978"/>
    </inkml:context>
    <inkml:brush xml:id="br0">
      <inkml:brushProperty name="width" value="0.025" units="cm"/>
      <inkml:brushProperty name="height" value="0.025" units="cm"/>
    </inkml:brush>
  </inkml:definitions>
  <inkml:trace contextRef="#ctx0" brushRef="#br0">0 0 6502,'0'0'19154,"66"27"-19122,-51-19-929,0-3-1473,2-4-2562,-2-1-1154,1 0-3203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4.325"/>
    </inkml:context>
    <inkml:brush xml:id="br0">
      <inkml:brushProperty name="width" value="0.025" units="cm"/>
      <inkml:brushProperty name="height" value="0.025" units="cm"/>
    </inkml:brush>
  </inkml:definitions>
  <inkml:trace contextRef="#ctx0" brushRef="#br0">87 21 13229,'0'0'9278,"-9"1"-9022,5 0-181,0 0-1,1 0 1,-1 0 0,0 0 0,0 1-1,1-1 1,-1 1 0,1 0 0,-1 0-1,1 0 1,0 1 0,0-1-1,0 1 1,0 0 0,0 0 0,1 0-1,-1 0 1,1 0 0,0 0 0,0 1-1,0-1 1,0 1 0,1-1 0,-1 1-1,1 0 1,0 0 0,0 0 0,0 0-1,1 0 1,-1 0 0,1 4-1,2-7 106,-1 0 0,1-1-1,0 1 1,0-1-1,-1 0 1,1 1-1,0-1 1,0 0-1,0 0 1,-1 0-1,1 0 1,0 0-1,0-1 1,0 1 0,-1-1-1,1 1 1,0-1-1,2 0 1,0-2-126,0 1 1,0-1 0,0 1 0,0-1-1,-1 0 1,1 0 0,-1-1-1,0 1 1,0-1 0,0 0 0,0 0-1,-1 0 1,1 0 0,-1 0-1,0 0 1,0 0 0,-1-1 0,1 1-1,-1-1 1,0 0 0,0 1 0,0-1-1,-1-6 1,0 10-185,0 0 1,0 1-1,0-1 0,-1 0 1,1 1-1,0-1 0,0 0 1,-1 1-1,1-1 0,-1 0 1,1 1-1,0-1 0,-1 1 1,1-1-1,-1 1 0,1-1 1,-1 1-1,0-1 0,1 1 1,-1-1-1,1 1 0,-1 0 1,0-1-1,1 1 0,-1 0 1,0-1-1,1 1 0,-1 0 1,0 0-1,0 0 0,-1 0 1,-28-1-7632,23 1 4227,-5 0-4143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4.673"/>
    </inkml:context>
    <inkml:brush xml:id="br0">
      <inkml:brushProperty name="width" value="0.025" units="cm"/>
      <inkml:brushProperty name="height" value="0.025" units="cm"/>
    </inkml:brush>
  </inkml:definitions>
  <inkml:trace contextRef="#ctx0" brushRef="#br0">109 1 15631,'0'0'5712,"-6"11"-4821,-12 21-327,2 1 1,1 0-1,1 1 0,2 0 0,-9 46 0,20-74-414,-4 31 265,5-36-375,0 0 1,0-1-1,-1 1 0,1 0 0,0 0 0,0 0 0,0 0 0,0-1 1,0 1-1,0 0 0,0 0 0,0 0 0,1 0 0,-1-1 0,0 1 1,0 0-1,1 0 0,-1 0 0,0-1 0,1 1 0,-1 0 0,1-1 1,-1 1-1,1 0 0,-1-1 0,1 1 0,0 0 0,-1-1 0,1 1 1,0 0-1,7-2 161,0 0 1,0-1-1,-1 0 1,1 0-1,-1 0 1,1-1 0,-1 0-1,0 0 1,0-1-1,-1 0 1,1 0-1,8-8 1,13-11-209,35-37 1,-35 32-509,-24 24-275,7-7-1483,-8 2-5805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5.004"/>
    </inkml:context>
    <inkml:brush xml:id="br0">
      <inkml:brushProperty name="width" value="0.025" units="cm"/>
      <inkml:brushProperty name="height" value="0.025" units="cm"/>
    </inkml:brush>
  </inkml:definitions>
  <inkml:trace contextRef="#ctx0" brushRef="#br0">1 33 11531,'0'0'13287,"4"8"-12945,17 25-262,-20-31-72,1-1 0,-1 1 1,1-1-1,-1 1 0,1-1 1,0 1-1,0-1 0,-1 0 0,1 0 1,0 0-1,0 0 0,0-1 1,0 1-1,0 0 0,1-1 0,-1 1 1,0-1-1,0 0 0,0 0 0,0 0 1,0 0-1,1 0 0,-1 0 1,0 0-1,0-1 0,0 1 0,2-2 1,2 1 11,0-1 1,0-1-1,-1 1 0,1-1 1,-1 0-1,0 0 1,6-4-1,-8 4-39,3-1 38,0 0 0,-1-1 0,1 0 0,-1 0 0,0 0 0,0-1 0,-1 0 0,1 0 0,4-9 0,-9 14 109,-2 7-149,-1-1 36,0 0 0,0 0 0,0 0 1,0 0-1,1 0 0,0 1 1,0-1-1,1 1 0,0 0 1,0-1-1,0 1 0,0 0 0,1 0 1,0 8-1,1-13-2,0 0 1,-1 0-1,1 0 0,0 0 0,0 0 1,0 0-1,0 0 0,0-1 0,0 1 1,0 0-1,0-1 0,0 1 0,0-1 1,0 1-1,0-1 0,0 1 0,1-1 1,-1 0-1,0 1 0,0-1 1,0 0-1,1 0 0,-1 0 0,0 0 1,0 0-1,0 0 0,3-1 0,34-6 433,-27 2-357,-1 0 0,0-1 0,0 0 0,-1-1 0,0 0 0,0 0 0,0-1 0,14-17 0,-30 34-812,-25 33 963,31-39-351,0-1-1,-1 1 1,1-1 0,0 0 0,0 1 0,0 0 0,1-1 0,-1 1 0,0 0-1,1-1 1,0 1 0,0 0 0,0 0 0,0-1 0,0 1 0,0 0-1,1-1 1,0 4 0,0-5-184,-1-1 0,1 1-1,-1 0 1,1-1 0,-1 1-1,1-1 1,0 0 0,-1 1 0,1-1-1,0 1 1,-1-1 0,1 0 0,0 0-1,0 1 1,-1-1 0,1 0-1,0 0 1,0 0 0,0 0 0,-1 0-1,1 0 1,1 0 0,0 0-340,14 1-5477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5.914"/>
    </inkml:context>
    <inkml:brush xml:id="br0">
      <inkml:brushProperty name="width" value="0.05" units="cm"/>
      <inkml:brushProperty name="height" value="0.05" units="cm"/>
    </inkml:brush>
  </inkml:definitions>
  <inkml:trace contextRef="#ctx0" brushRef="#br0">1 52 16980,'7'-3'1704,"23"-4"-1024,6-3-288,14 0 1017,7 0-441,8 4-968,1 1-1040,1 5 967,1 3-135,-10 4-240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5.372"/>
    </inkml:context>
    <inkml:brush xml:id="br0">
      <inkml:brushProperty name="width" value="0.025" units="cm"/>
      <inkml:brushProperty name="height" value="0.025" units="cm"/>
    </inkml:brush>
  </inkml:definitions>
  <inkml:trace contextRef="#ctx0" brushRef="#br0">84 10 12716,'0'0'13832,"-9"-2"-13779,-29-5-74,37 7 10,0-1 1,1 1-1,-1 0 1,0 0-1,0 0 1,1 0-1,-1 0 1,0 0-1,0 1 1,0-1-1,1 0 1,-1 0-1,0 0 1,0 1-1,1-1 1,-1 0-1,0 1 1,1-1-1,-1 1 1,0-1-1,1 1 1,-1-1-1,1 1 1,-1-1-1,1 1 1,-1 0-1,1-1 1,-1 1-1,1 0 1,0-1-1,-1 1 1,1 0-1,0-1 1,-1 1-1,1 0 1,0 0-1,0-1 1,0 1-1,0 0 1,0 0-1,0 0 1,0-1-1,0 3 1,0-2-29,0 0 0,1 1 0,-1-1 0,0 0 0,0 1 1,1-1-1,-1 0 0,1 0 0,0 1 0,-1-1 0,1 0 0,0 0 1,-1 0-1,1 0 0,0 0 0,0 0 0,0 0 0,0 0 0,0 0 0,0 0 1,0-1-1,3 2 0,26 3-291,-26-5 321,0 0 1,1 1 0,-1-1 0,0 1-1,1 0 1,-1 0 0,0 1-1,0-1 1,0 1 0,0 0 0,0 0-1,5 3 1,-9-4 48,1 0-1,-1 0 1,1 0 0,-1 0-1,0 0 1,1 0-1,-1 0 1,0 0 0,0 0-1,0 0 1,1 0-1,-1 0 1,0 0 0,0 0-1,-1 0 1,1 0-1,0 0 1,0 0 0,0 0-1,-1 0 1,1 0-1,0 0 1,-1 0 0,1-1-1,-1 1 1,1 0-1,-1 0 1,1 0 0,-1 0-1,0-1 1,1 1-1,-1 0 1,0-1 0,0 1-1,0 0 1,1-1-1,-1 1 1,-2 0 0,-35 21 2152,-5-9-1128,14-10-3489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6.497"/>
    </inkml:context>
    <inkml:brush xml:id="br0">
      <inkml:brushProperty name="width" value="0.025" units="cm"/>
      <inkml:brushProperty name="height" value="0.025" units="cm"/>
    </inkml:brush>
  </inkml:definitions>
  <inkml:trace contextRef="#ctx0" brushRef="#br0">17 58 4837,'0'0'12918,"3"-9"-9624,2 1-2230,5-13 98,-7 2 4278,-11 42-5536,0-9 111,5-10-5,0 1-1,1 0 1,-1 0 0,1-1 0,0 2-1,0-1 1,1 0 0,-1 0-1,0 7 1,8-12 8,-1 1 1,1-1-1,-1 0 0,0 0 1,1-1-1,5 0 0,-3-2-62,0 0 0,0-1 0,0 0 0,13-9 0,17-8-579,-38 25 531,1 0 0,-1 0 0,0 0 0,0 0 0,0 0 0,-1 0 0,1 0 0,-3 6 0,3-8 96,-1 0-1,1-1 1,0 1-1,0 0 1,-1-1-1,1 1 1,0-1-1,0 1 1,1 0-1,-1-1 1,0 1 0,0 0-1,1-1 1,-1 1-1,1-1 1,1 4-1,-2-5 24,1 1 0,0-1 0,-1 1 0,1-1-1,0 1 1,-1-1 0,1 1 0,0-1 0,0 1 0,-1-1 0,1 0-1,0 1 1,0-1 0,0 0 0,0 0 0,-1 0 0,1 0 0,0 0-1,0 0 1,0 0 0,0 0 0,1 0 0,4-2 79,-1 1 0,0-1 1,0 0-1,1 0 0,-1 0 0,-1-1 0,1 0 1,7-5-1,-5 2 1,0-1 1,0 1-1,-1-1 1,0 0-1,0 0 1,-1-1-1,6-9 0,-11 16-133,-18 49-449,17-48 480,1 1 1,0 0-1,0 0 1,0-1 0,0 1-1,0 0 1,0 0 0,1-1-1,-1 1 1,0 0-1,0 0 1,0-1 0,1 1-1,-1 0 1,0 0 0,1-1-1,-1 1 1,0 0-1,1-1 1,-1 1 0,1-1-1,-1 1 1,1-1 0,0 1-1,-1-1 1,1 1-1,-1-1 1,1 1 0,0-1-1,0 0 1,-1 1-1,2-1 1,1 1 11,-1-1-1,1 1 0,0-1 1,0 0-1,0 0 1,-1 0-1,1-1 1,0 1-1,4-2 1,0 1 6,0-1 1,0-1 0,0 1-1,-1-1 1,1 0 0,-1-1-1,9-6 1,3-6-216,-14 16-200,-20 27-458,-6 9 906,15-13-1123,7-15-1742,3-3-3548,6-5-412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6.855"/>
    </inkml:context>
    <inkml:brush xml:id="br0">
      <inkml:brushProperty name="width" value="0.025" units="cm"/>
      <inkml:brushProperty name="height" value="0.025" units="cm"/>
    </inkml:brush>
  </inkml:definitions>
  <inkml:trace contextRef="#ctx0" brushRef="#br0">144 8 17392,'0'0'7538,"-9"-3"-6983,4 2-554,0 0-1,0 0 1,1 0-1,-1 1 1,0 0-1,0 0 1,1 0 0,-1 0-1,0 1 1,0 0-1,1 0 1,-1 0-1,0 0 1,1 1-1,-1 0 1,1 0-1,0 0 1,0 0-1,0 1 1,-6 4-1,4-3-14,4-3-2,0 0 1,1 0-1,-1 0 0,0 0 1,1 0-1,-1 0 1,1 1-1,-1-1 1,1 1-1,0-1 1,0 1-1,-1-1 0,1 1 1,0 0-1,0 0 1,1-1-1,-1 1 1,0 0-1,0 4 0,55 1-197,-21-7-134,-25 0 271,-1 0 0,1 0 0,0 0 0,-1 1 0,1 0 0,-1 0-1,13 5 1,-20-6 92,0 0-1,1 0 0,-1 1 1,1-1-1,-1 0 0,0 1 1,1-1-1,-1 1 0,0-1 0,0 0 1,1 1-1,-1-1 0,0 1 1,0-1-1,0 1 0,1-1 1,-1 1-1,0-1 0,0 1 0,0-1 1,0 1-1,0-1 0,0 1 1,0-1-1,0 1 0,0-1 1,0 1-1,0-1 0,0 1 1,-1-1-1,1 1 0,0-1 0,0 1 1,0-1-1,-1 0 0,1 1 1,0-1-1,-1 1 0,1-1 1,0 0-1,-1 1 0,1-1 0,0 0 1,-1 1-1,1-1 0,-1 0 1,1 1-1,0-1 0,-1 0 1,1 0-1,-1 0 0,0 1 0,-23 14 1021,18-12-904,1 0 0,-1-1 0,0 1 0,0-1 0,0-1-1,0 1 1,0-1 0,0 0 0,0 0 0,0-1-1,0 0 1,-9 0 0,15 0-301,0-1-1,-1 1 0,1 0 1,0 0-1,0 0 1,-1-1-1,1 1 1,0 0-1,-1 0 1,1 0-1,0-1 0,0 1 1,-1 0-1,1-1 1,0 1-1,0 0 1,0-1-1,-1 1 0,1 0 1,0-1-1,0 1 1,0 0-1,0-1 1,0 1-1,0 0 1,0-1-1,0 1 0,0 0 1,0-1-1,0 1 1,0-1-1,0 1 1,0 0-1,0-1 1,0 0-52,0-10-7029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7.246"/>
    </inkml:context>
    <inkml:brush xml:id="br0">
      <inkml:brushProperty name="width" value="0.025" units="cm"/>
      <inkml:brushProperty name="height" value="0.025" units="cm"/>
    </inkml:brush>
  </inkml:definitions>
  <inkml:trace contextRef="#ctx0" brushRef="#br0">101 1 11627,'0'0'12732,"-8"2"-12657,7-2-84,-47 17 54,46-16-50,1-1 1,-1 1 0,1-1 0,-1 1 0,1 0 0,0-1 0,-1 1 0,1 0 0,0 0 0,0 0 0,-1 0 0,1 0 0,0 0 0,0 0-1,0 1 1,0-1 0,0 0 0,1 1 0,-1-1 0,0 0 0,1 1 0,-1-1 0,1 1 0,-1-1 0,1 1 0,0-1 0,-1 1 0,1-1-1,0 1 1,0-1 0,0 1 0,0-1 0,0 1 0,1 2 0,1-1 6,1-1-1,-1 0 1,0 1-1,1-1 1,0 0-1,-1-1 1,1 1 0,0 0-1,0-1 1,0 1-1,0-1 1,0 0-1,4 1 1,-3-1-15,-1 0 0,1 1-1,-1-1 1,1 1 0,-1 0 0,0 0 0,0 0 0,6 4 0,-9-5 18,0-1 1,1 1-1,-1-1 1,0 1 0,0-1-1,1 1 1,-1 0 0,0-1-1,0 1 1,0-1-1,0 1 1,0-1 0,0 1-1,0 0 1,0-1 0,0 1-1,0-1 1,0 1-1,0 0 1,0-1 0,0 1-1,0-1 1,-1 2 0,-16 17 377,13-15-344,-1-1 0,1 0 0,-1 0 0,0 0 0,0-1 0,0 0 0,0 0 0,0 0 0,0 0 0,0-1 0,-1 0 0,-8 1 0,13-3-310,1 1-1,-1-1 1,1 1 0,-1-1-1,1 1 1,0-1 0,-1 0-1,1 1 1,0-1 0,0 1 0,-1-1-1,1 0 1,0 1 0,0-1-1,0 0 1,0 0 0,0 1-1,0-1 1,0 0 0,0 1 0,0-1-1,0 0 1,0 1 0,0-1-1,1 0 1,-1 1 0,1-2-1,3-12-4607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7.672"/>
    </inkml:context>
    <inkml:brush xml:id="br0">
      <inkml:brushProperty name="width" value="0.025" units="cm"/>
      <inkml:brushProperty name="height" value="0.025" units="cm"/>
    </inkml:brush>
  </inkml:definitions>
  <inkml:trace contextRef="#ctx0" brushRef="#br0">0 53 10346,'0'0'5995,"10"-2"-3572,-8 1-2279,45-11 2236,-44 11-2164,0 1 0,0-1-1,0-1 1,0 1 0,0 0 0,-1-1 0,1 1 0,0-1 0,-1 0 0,1 0 0,-1 0 0,0 0 0,0 0 0,0 0 0,3-5 0,-5 6-172,1 1 0,-1 0 0,0 0 0,0 0 0,0 0 0,0-1-1,0 1 1,0 0 0,0 0 0,0-1 0,0 1 0,0 0 0,0 0-1,0 0 1,0-1 0,0 1 0,0 0 0,0 0 0,0 0-1,0-1 1,-1 1 0,1 0 0,0 0 0,0 0 0,0-1 0,0 1-1,0 0 1,0 0 0,-1 0 0,1 0 0,0 0 0,0-1 0,0 1-1,0 0 1,-1 0 0,1 0 0,0 0 0,0 0 0,0 0 0,-1 0-1,1 0 1,0 0 0,0 0 0,-15 0 294,-12 9-566,24-8 235,1 0 0,1 0 0,-1 1 1,0-1-1,0 1 0,0-1 0,1 1 1,-1 0-1,1 0 0,-1 0 0,1 0 1,0 0-1,0 0 0,0 0 0,0 0 1,0 0-1,0 0 0,1 0 0,-1 1 1,1-1-1,-1 0 0,1 1 0,0-1 1,0 0-1,0 1 0,0-1 0,1 3 1,0-2 7,1-1 1,-1 0-1,1 0 1,0-1-1,0 1 1,0 0 0,0-1-1,0 1 1,1-1-1,-1 1 1,0-1-1,1 0 1,-1 0 0,0 0-1,1 0 1,-1-1-1,1 1 1,0-1-1,-1 1 1,1-1 0,-1 0-1,1 0 1,4 0-1,176-10-917,-182 10 859,-2 14 380,1-13-297,-1-1 0,1 1 0,0 0 1,-1 0-1,1-1 0,0 1 0,0 0 0,0 0 0,0 0 0,0-1 0,0 1 0,0 0 0,0 0 0,0 0 0,0-1 1,0 1-1,0 0 0,1 0 0,-1 0 0,0-1 0,0 1 0,1 0 0,-1 0 0,1-1 0,-1 1 0,1 0 0,-1-1 1,1 1-1,-1-1 0,1 1 0,-1-1 0,1 1 0,0-1 0,-1 1 0,1-1 0,0 1 0,0-1 0,-1 0 0,1 1 0,0-1 1,0 0-1,0 0 0,-1 0 0,1 1 0,0-1 0,0 0 0,0 0 0,1-1 0,60 1-379,-49 0-5068,1 0-5385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8.007"/>
    </inkml:context>
    <inkml:brush xml:id="br0">
      <inkml:brushProperty name="width" value="0.025" units="cm"/>
      <inkml:brushProperty name="height" value="0.025" units="cm"/>
    </inkml:brush>
  </inkml:definitions>
  <inkml:trace contextRef="#ctx0" brushRef="#br0">1 0 11531,'0'0'10666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8.355"/>
    </inkml:context>
    <inkml:brush xml:id="br0">
      <inkml:brushProperty name="width" value="0.025" units="cm"/>
      <inkml:brushProperty name="height" value="0.025" units="cm"/>
    </inkml:brush>
  </inkml:definitions>
  <inkml:trace contextRef="#ctx0" brushRef="#br0">89 1 16848,'0'0'7719,"-41"68"-7238,27-39 31,-1 0-288,4-2-128,5 0-96,4-5-416,2-5-1794,0-7-2755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38.811"/>
    </inkml:context>
    <inkml:brush xml:id="br0">
      <inkml:brushProperty name="width" value="0.025" units="cm"/>
      <inkml:brushProperty name="height" value="0.025" units="cm"/>
    </inkml:brush>
  </inkml:definitions>
  <inkml:trace contextRef="#ctx0" brushRef="#br0">2 1 13901,'0'0'12583,"0"9"-12493,-1 5-43,1-8-65,-1-1 0,1 0 0,0 1 0,1-1 0,0 1 0,-1-1 0,3 6 0,-2-9-59,0 0 0,0 0 0,0 0 0,0-1 0,0 1 0,1 0 0,-1-1 0,0 1 1,1-1-1,-1 1 0,1-1 0,0 0 0,-1 0 0,1 1 0,0-1 0,0 0 0,0-1 0,0 1 0,0 0 0,0-1 0,0 1 0,0-1 0,0 1 0,0-1 0,2 0 0,3 1-24,0-1 0,0 0 0,0-1 0,0 1 0,-1-1 0,1-1 0,0 1-1,0-1 1,-1 0 0,1-1 0,-1 1 0,0-1 0,0-1 0,0 1 0,0-1-1,0 0 1,5-6 0,-11 10 105,0 0 0,0 0 0,1 0-1,-1 0 1,0 0 0,0 0 0,0-1 0,0 1 0,0 0 0,0 0-1,0 0 1,0 0 0,0 0 0,1 0 0,-1 0 0,0 0 0,0 0-1,0 0 1,0 0 0,0 0 0,0 0 0,1 0 0,-1 0-1,0 0 1,0 0 0,0 0 0,0 0 0,0 0 0,0 0 0,1 0-1,-1 0 1,0 0 0,0 0 0,0 0 0,0 0 0,0 0 0,0 0-1,0 0 1,1 0 0,-1 0 0,0 0 0,0 0 0,0 1-1,0-1 1,0 0 0,0 0 0,0 0 0,0 0 0,0 0 0,0 0-1,0 0 1,1 0 0,-1 1 0,0-1 0,0 0 0,0 0 0,0 0-1,0 0 1,0 0 0,0 0 0,0 1 0,-2 12 141,-5 15-1452,1-12-4336,4-2-6699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41.500"/>
    </inkml:context>
    <inkml:brush xml:id="br0">
      <inkml:brushProperty name="width" value="0.025" units="cm"/>
      <inkml:brushProperty name="height" value="0.025" units="cm"/>
    </inkml:brush>
  </inkml:definitions>
  <inkml:trace contextRef="#ctx0" brushRef="#br0">60 68 8872,'0'0'1516,"-9"-2"396,-25-6-172,43 9 3705,22-3-3743,20 0-1866,61 4 423,-34 0-423,-1-3-1,82-11 0,-139 7 13,-23 1-129,-33 0-119,-116 4 1452,-210 26-1,553-35-2177,115-36 1361,-365 41-678,-145 4 1916,186 4-1587,22 3-672,25 4-2841,-8-8-1711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42.574"/>
    </inkml:context>
    <inkml:brush xml:id="br0">
      <inkml:brushProperty name="width" value="0.025" units="cm"/>
      <inkml:brushProperty name="height" value="0.025" units="cm"/>
    </inkml:brush>
  </inkml:definitions>
  <inkml:trace contextRef="#ctx0" brushRef="#br0">14 1 4548,'-13'0'17678,"42"0"-14159,31 0-5834,-43 0 3949,358 18-2985,-447-7 1097,29-3 209,-215 37-718,382-72-1676,-70 14 2460,73-8 0,-41 14 91,-172 1 2082,60 6-2685,-95 0 1515,80 1-3706,1 2-3780,22-2-4540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6.289"/>
    </inkml:context>
    <inkml:brush xml:id="br0">
      <inkml:brushProperty name="width" value="0.05" units="cm"/>
      <inkml:brushProperty name="height" value="0.05" units="cm"/>
    </inkml:brush>
  </inkml:definitions>
  <inkml:trace contextRef="#ctx0" brushRef="#br0">0 310 17164,'31'-6'2396,"-8"1"-2041,825-132 4180,5 29-6666,-812 103 1633,-1 2 31,-1-3 0,0-1-1,38-13 1,-43 7-433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43.913"/>
    </inkml:context>
    <inkml:brush xml:id="br0">
      <inkml:brushProperty name="width" value="0.025" units="cm"/>
      <inkml:brushProperty name="height" value="0.025" units="cm"/>
    </inkml:brush>
  </inkml:definitions>
  <inkml:trace contextRef="#ctx0" brushRef="#br0">101 67 15439,'0'0'7121,"2"-9"-6117,6-30-310,-8 38-671,1 0 0,-1 0 0,1 0 0,0-1 0,-1 1 0,1 0 0,0 0 0,0 0 0,0 1 1,0-1-1,0 0 0,0 0 0,0 0 0,0 1 0,0-1 0,0 0 0,0 1 0,1-1 0,-1 1 1,0 0-1,0-1 0,0 1 0,1 0 0,-1 0 0,0 0 0,1 0 0,-1 0 0,0 0 0,0 0 1,2 0-1,-1 0-15,-1 0 1,1 0 0,0 1-1,-1-1 1,1 0 0,0 1-1,-1-1 1,1 1 0,-1-1-1,1 1 1,-1 0 0,1 0-1,-1 0 1,1 0 0,-1 0-1,0 0 1,0 0 0,2 2-1,-2 0-4,0 1 0,0-1 0,-1 1 0,1-1 0,-1 1 0,0-1 0,0 1 0,-1-1 0,1 1-1,-1-1 1,1 1 0,-1-1 0,0 0 0,0 1 0,-1-1 0,1 0 0,-1 0 0,1 0 0,-1 0-1,0 0 1,0 0 0,0 0 0,-1-1 0,-3 4 0,1-1 45,0-1 1,0 1-1,0-1 0,-1 0 0,0 0 1,0-1-1,0 1 0,0-1 0,-1-1 1,1 1-1,-14 2 0,28-4-184,-1-1 0,0 1 0,0 1 0,0-1 0,0 1 1,0 1-1,0-1 0,0 1 0,-1 0 0,10 7 0,-12-9 114,0 2 0,0-1 0,0 0 0,0 1-1,0 0 1,-1-1 0,0 1 0,1 1 0,-1-1 0,0 0 0,0 1 0,-1 0 0,1 0 0,-1 0-1,0 0 1,0 0 0,0 0 0,-1 0 0,1 0 0,0 7 0,-2-9 90,0-1 1,-1 1-1,0 0 1,1-1-1,-1 1 1,0-1-1,0 1 1,1-1-1,-1 1 1,0-1-1,-1 0 0,1 1 1,0-1-1,0 0 1,0 0-1,-1 0 1,1 0-1,-1 0 1,1 0-1,-1 0 1,1 0-1,-1-1 1,1 1-1,-1 0 0,0-1 1,-3 1-1,-51 9 2055,51-9-1874,-17 2 260,0-2 0,-1 0 0,-29-4 0,114 1-14550,-32 2 8845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44.257"/>
    </inkml:context>
    <inkml:brush xml:id="br0">
      <inkml:brushProperty name="width" value="0.025" units="cm"/>
      <inkml:brushProperty name="height" value="0.025" units="cm"/>
    </inkml:brush>
  </inkml:definitions>
  <inkml:trace contextRef="#ctx0" brushRef="#br0">140 54 17713,'0'0'3865,"-9"-4"-2419,4 2-1354,-1 0 0,0 0 0,0 1-1,1-1 1,-1 1 0,0 0 0,-11 0-1,14 2-93,0-1 0,0 1 1,0-1-1,0 1 0,0 0 0,0 0 0,0 0 0,1 1 0,-1-1 0,0 1 0,1-1 0,-1 1 1,1 0-1,0 0 0,0 0 0,-1 0 0,1 0 0,1 1 0,-1-1 0,-3 6 0,3-6 9,0 1-1,0 0 0,1-1 0,-1 1 0,1 0 0,-1 0 0,1 0 1,0 1-1,0-1 0,0 0 0,1 0 0,-1 1 0,1-1 1,0 0-1,0 0 0,0 1 0,0-1 0,0 0 0,1 1 0,-1-1 1,1 0-1,0 0 0,2 6 0,-1-6 54,1-1 0,-1 1-1,1 0 1,-1-1 0,1 0 0,0 0-1,0 1 1,0-2 0,0 1 0,0 0 0,1-1-1,-1 1 1,0-1 0,1 0 0,-1 0-1,1 0 1,-1 0 0,1-1 0,0 0 0,-1 0-1,5 0 1,-1 1 63,0-1-1,0 0 0,-1-1 1,1 0-1,0 0 1,0 0-1,0-1 1,-1 0-1,1 0 1,-1-1-1,1 0 0,5-3 1,-9 3-22,1 1 1,-1-1 0,0 0-1,-1 0 1,1 0 0,0 0-1,-1 0 1,1-1 0,-1 1-1,0-1 1,0 0-1,-1 1 1,1-1 0,-1 0-1,0 0 1,0 0 0,0 0-1,0 0 1,-1 0 0,0 0-1,0-7 1,0 7-140,0 0 0,0 0-1,-1 0 1,1 1 0,-1-1 0,0 0 0,0 1 0,-1-1 0,1 0 0,-1 1 0,0 0 0,0-1-1,0 1 1,0 0 0,0 0 0,-1 0 0,-2-3 0,3 4-439,-1 1 0,1-1 0,0 0 0,-1 1 0,1-1-1,-1 1 1,0 0 0,1 0 0,-1 0 0,0 0 0,0 1 0,0-1 0,0 1 0,-5-1 0,2 3-4376,5 4-1179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44.941"/>
    </inkml:context>
    <inkml:brush xml:id="br0">
      <inkml:brushProperty name="width" value="0.025" units="cm"/>
      <inkml:brushProperty name="height" value="0.025" units="cm"/>
    </inkml:brush>
  </inkml:definitions>
  <inkml:trace contextRef="#ctx0" brushRef="#br0">11 0 11050,'0'0'14841,"12"1"-14590,38 6-132,0 1 0,-1 3-1,58 20 1,-107-31-117,1 0-1,-1 0 1,0 0-1,0 0 1,1 0 0,-1 1-1,0-1 1,0 0-1,1 0 1,-1 0-1,0 0 1,0 0-1,0 1 1,1-1 0,-1 0-1,0 0 1,0 0-1,0 1 1,0-1-1,1 0 1,-1 0-1,0 1 1,0-1 0,0 0-1,0 0 1,0 1-1,0-1 1,0 0-1,0 0 1,0 1-1,0-1 1,0 0 0,0 1-1,0-1 1,0 0-1,0 0 1,0 1-1,0-1 1,0 0-1,0 0 1,0 1 0,0-1-1,-1 0 1,1 0-1,0 1 1,0-1-1,0 0 1,0 0-1,-1 0 1,1 1 0,0-1-1,0 0 1,0 0-1,-1 0 1,1 0-1,0 0 1,0 1-1,-1-1 1,1 0 0,0 0-1,0 0 1,-1 0-1,1 0 1,0 0-1,0 0 1,-1 0-1,1 0 1,0 0 0,-1 0-1,-25 11 259,21-9-154,-14 6 315,-44 17 780,-100 57 1,163-82-1240,0 0-1,0 0 1,0 0-1,0 0 0,0 0 1,0 0-1,0 1 1,0-1-1,0 0 0,1 0 1,-1 0-1,0 0 1,0 0-1,0 0 0,0 0 1,0 0-1,0 0 1,0 0-1,0 0 0,0 0 1,0 0-1,0 0 1,0 0-1,1 0 1,-1 0-1,0 0 0,0 1 1,0-1-1,0 0 1,0 0-1,0 0 0,0 0 1,0 0-1,0 0 1,0 0-1,0 0 0,0 0 1,0 0-1,0 1 1,0-1-1,0 0 1,0 0-1,0 0 0,0 0 1,0 0-1,0 0 1,0 0-1,0 0 0,0 0 1,0 1-1,0-1 1,0 0-1,0 0 0,0 0 1,-1 0-1,1 0 1,0 0-1,0 0 0,0 0 1,0 0-1,0 0 1,0 0-1,0 0 1,0 0-1,15 2-2110,21-7-7282,-16-3 618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0:45.539"/>
    </inkml:context>
    <inkml:brush xml:id="br0">
      <inkml:brushProperty name="width" value="0.025" units="cm"/>
      <inkml:brushProperty name="height" value="0.025" units="cm"/>
    </inkml:brush>
  </inkml:definitions>
  <inkml:trace contextRef="#ctx0" brushRef="#br0">304 57 14606,'0'0'5840,"-1"-9"-4415,1 7-1356,0-1 0,0 1 0,-1 0 0,1-1 0,-1 1 0,1-1-1,-1 1 1,0 0 0,0-1 0,0 1 0,0 0 0,-3-4 0,2 4-32,0 1 0,-1-1 0,1 1 0,-1 0 0,1 0 0,0 0 1,-1 0-1,0 0 0,1 0 0,-1 1 0,1-1 0,-1 1 1,0 0-1,0 0 0,1 0 0,-4 0 0,-5 1 55,0-1 0,0 2 0,0-1 0,1 2 1,-19 5-1,26-7-44,0 0 0,0 0 0,0 0 0,0 1 0,0-1 1,0 1-1,0-1 0,1 1 0,-1 0 0,1 0 0,-1 0 0,1 1 1,0-1-1,0 1 0,0-1 0,0 1 0,0-1 0,1 1 1,-1 0-1,1 0 0,0 0 0,0 0 0,0 0 0,-1 3 0,2-5-36,1 0 0,-1 0-1,0 0 1,1 0-1,-1 0 1,0 0-1,1 0 1,-1 0-1,1 0 1,0 0-1,-1 0 1,1-1-1,0 1 1,-1 0 0,1 0-1,0-1 1,0 1-1,-1 0 1,1-1-1,0 1 1,0-1-1,0 1 1,0-1-1,0 0 1,0 1-1,0-1 1,0 0-1,0 0 1,0 1 0,0-1-1,0 0 1,0 0-1,0 0 1,2-1-1,47 1 322,-39 0-247,4-2-89,1-1 0,0 0 1,0-1-1,-1-1 0,0 0 1,0-1-1,0-1 0,-1 0 1,26-17-1,-38 23-136,-7 2 50,0 2-1,1-1 1,-1 0-1,1 1 1,0 0-1,0 0 1,0 0-1,0 0 1,0 1-1,1 0 1,-5 5-1,3-4 48,-1 1 31,0 1 0,0 0 0,1 0-1,0 1 1,0-1 0,1 1-1,0 0 1,-3 9 0,6-15 7,0 1 1,0 0-1,1-1 1,-1 1-1,1 0 1,-1 0-1,1-1 1,0 1-1,0 0 1,0 0-1,0 0 1,1-1-1,-1 1 1,1 0-1,-1 0 1,1-1-1,0 1 1,0-1-1,0 1 1,1-1-1,-1 1 1,1-1-1,-1 1 1,1-1-1,0 0 1,0 0-1,0 0 1,3 3 0,26 10 7,-27-14 0,1 1 1,-1 0-1,0-1 1,0 2-1,0-1 1,0 0-1,-1 1 1,1-1 0,0 1-1,-1 0 1,3 4-1,-6-6 54,0 0-1,-1-1 1,1 1 0,-1 0-1,1 0 1,-1 0-1,1-1 1,-1 1-1,0 0 1,1-1 0,-1 1-1,0 0 1,1-1-1,-1 1 1,0-1 0,0 1-1,0-1 1,1 0-1,-1 1 1,0-1-1,0 0 1,0 1 0,0-1-1,0 0 1,0 0-1,0 0 1,1 0-1,-1 0 1,-2 0 0,-34 6 835,36-6-823,-88 4 1447,56-3-1267,-58 7 1,82-6-971,-1 0 0,0 1 0,1 0 1,0 0-1,-17 9 0,12-1-5841,7 0-5445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32.489"/>
    </inkml:context>
    <inkml:brush xml:id="br0">
      <inkml:brushProperty name="width" value="0.025" units="cm"/>
      <inkml:brushProperty name="height" value="0.025" units="cm"/>
    </inkml:brush>
  </inkml:definitions>
  <inkml:trace contextRef="#ctx0" brushRef="#br0">0 1 2242,'0'0'961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32.914"/>
    </inkml:context>
    <inkml:brush xml:id="br0">
      <inkml:brushProperty name="width" value="0.025" units="cm"/>
      <inkml:brushProperty name="height" value="0.025" units="cm"/>
    </inkml:brush>
  </inkml:definitions>
  <inkml:trace contextRef="#ctx0" brushRef="#br0">38 97 8872,'0'0'1591,"0"-11"112,3-48 746,-2 32 2955,-21 515-4507,17-411-150,-10-85-7922,7-3 2200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33.262"/>
    </inkml:context>
    <inkml:brush xml:id="br0">
      <inkml:brushProperty name="width" value="0.025" units="cm"/>
      <inkml:brushProperty name="height" value="0.025" units="cm"/>
    </inkml:brush>
  </inkml:definitions>
  <inkml:trace contextRef="#ctx0" brushRef="#br0">13 155 12268,'0'0'2332,"-2"11"-1259,1-7-971,-2 3 4,2 0 0,-1 0-1,1 1 1,0-1 0,0 0-1,1 1 1,0-1 0,0 0-1,1 0 1,0 1 0,0-1-1,0 0 1,1 0 0,4 8-1,1 0-551,-7-13 641,1 0 0,0 0 0,0 0 0,0 0 1,0 0-1,0 0 0,1 0 0,-1 0 0,0-1 1,1 1-1,1 1 0,-2-3-100,0 0 0,0 0 0,0-1 0,0 1 0,0 0 0,0 0 0,0-1 0,0 1 0,0-1 0,0 1 0,0-1 0,0 1 0,0-1 0,0 0 0,-1 1 0,1-1 0,0 0 0,-1 0-1,1 0 1,0 1 0,-1-1 0,1 0 0,-1 0 0,1 0 0,-1 0 0,0 0 0,1 0 0,-1-2 0,25-37 1071,1 0 0,47-54 0,-25 42-3939,3-1-4454,-24 27-2419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35.757"/>
    </inkml:context>
    <inkml:brush xml:id="br0">
      <inkml:brushProperty name="width" value="0.025" units="cm"/>
      <inkml:brushProperty name="height" value="0.025" units="cm"/>
    </inkml:brush>
  </inkml:definitions>
  <inkml:trace contextRef="#ctx0" brushRef="#br0">92 0 12684,'0'0'6283,"-1"11"-6400,-11 168 464,-22 181-1153,-1-177-299,35-175 371,-2 16-1652,-4-16-5401,4-8 4643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36.091"/>
    </inkml:context>
    <inkml:brush xml:id="br0">
      <inkml:brushProperty name="width" value="0.025" units="cm"/>
      <inkml:brushProperty name="height" value="0.025" units="cm"/>
    </inkml:brush>
  </inkml:definitions>
  <inkml:trace contextRef="#ctx0" brushRef="#br0">0 250 5701,'0'0'15823,"63"-40"-15278,-47 19-353,7 1-96,-2-3-64,5-3-64,-1-1-96,1-3-1281,0-1-2627,-1-1-3299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26.521"/>
    </inkml:context>
    <inkml:brush xml:id="br0">
      <inkml:brushProperty name="width" value="0.025" units="cm"/>
      <inkml:brushProperty name="height" value="0.025" units="cm"/>
    </inkml:brush>
  </inkml:definitions>
  <inkml:trace contextRef="#ctx0" brushRef="#br0">36 21 8040,'0'0'10986,"-7"-2"-10490,-12-2-232,10 2 22,26 7-206,22 3-376,-1-2 1,1-1-1,0-2 0,1-1 0,-1-3 0,41-5 0,-64 4-1293,0-1 1,-1 0-1,1-1 0,16-6 1,-5-3-4450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56.695"/>
    </inkml:context>
    <inkml:brush xml:id="br0">
      <inkml:brushProperty name="width" value="0.05" units="cm"/>
      <inkml:brushProperty name="height" value="0.05" units="cm"/>
    </inkml:brush>
  </inkml:definitions>
  <inkml:trace contextRef="#ctx0" brushRef="#br0">1 343 15395,'21'3'1481,"45"-12"-833,22-8-176,46-7 640,21-2-136,27-6-104,17 1-103,13-2-289,-5 1-72,-17 4-160,-8 2-40,-34 6-440,-13 1-336,-31 3 504,-18 2-96,-37-5-16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27.323"/>
    </inkml:context>
    <inkml:brush xml:id="br0">
      <inkml:brushProperty name="width" value="0.025" units="cm"/>
      <inkml:brushProperty name="height" value="0.025" units="cm"/>
    </inkml:brush>
  </inkml:definitions>
  <inkml:trace contextRef="#ctx0" brushRef="#br0">70 58 4356,'0'0'5456,"-10"0"-3903,-49 0 3514,87 4-3712,8 3-1310,1-2-1,0-1 0,46-1 0,-67-4-632,-1-1-1,1 0 1,0 0 0,-1-2 0,0 0 0,0-1-1,0 0 1,0-1 0,-1-1 0,17-10 0,4-9-4884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6.632"/>
    </inkml:context>
    <inkml:brush xml:id="br0">
      <inkml:brushProperty name="width" value="0.025" units="cm"/>
      <inkml:brushProperty name="height" value="0.025" units="cm"/>
    </inkml:brush>
  </inkml:definitions>
  <inkml:trace contextRef="#ctx0" brushRef="#br0">1 264 13325,'0'0'10943,"8"-11"-10201,34-39-66,9-12 1047,52-78 0,-110 196-2134,-2-22 375,-18 39 0,18-53-84,1 1 0,1 0 0,1 0-1,0 1 1,2-1 0,-2 34 0,6-54-75,0 0 1,0-1 0,0 1 0,1 0-1,-1 0 1,0 0 0,1-1-1,-1 1 1,0 0 0,1 0 0,-1-1-1,1 1 1,0 0 0,-1-1 0,1 1-1,-1-1 1,1 1 0,0-1-1,-1 1 1,1-1 0,0 1 0,0-1-1,0 0 1,-1 1 0,1-1-1,0 0 1,0 1 0,0-1 0,-1 0-1,1 0 1,0 0 0,0 0 0,0 0-1,0 0 1,0 0 0,-1 0-1,1 0 1,0-1 0,0 1 0,0 0-1,0 0 1,-1-1 0,1 1 0,0-1-1,0 1 1,-1-1 0,1 1-1,0-1 1,-1 1 0,2-2 0,16-15-6495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6.996"/>
    </inkml:context>
    <inkml:brush xml:id="br0">
      <inkml:brushProperty name="width" value="0.025" units="cm"/>
      <inkml:brushProperty name="height" value="0.025" units="cm"/>
    </inkml:brush>
  </inkml:definitions>
  <inkml:trace contextRef="#ctx0" brushRef="#br0">163 1 17585,'0'0'4041,"-8"11"-3299,-3 3-464,-36 52 944,42-59-1173,1 0 0,0 1-1,1-1 1,0 1-1,0-1 1,1 1-1,0 0 1,-2 12 0,4-18-109,0-1 0,1 0 0,-1 0 0,1 1 0,-1-1 0,1 0 1,-1 0-1,1 0 0,-1 0 0,1 0 0,0 0 0,0 0 0,0 0 0,0 0 1,0 0-1,-1 0 0,1 0 0,1-1 0,-1 1 0,0 0 0,0-1 0,0 1 0,0-1 1,0 1-1,1-1 0,-1 0 0,0 1 0,0-1 0,1 0 0,-1 0 0,0 0 1,0 0-1,3 0 0,54 0-944,-43-1 1086,-2 1-49,-4 0-22,1 0 0,-1 0 0,1 1 0,-1 0 0,16 4-1,-24-4 27,1-1 0,0 1 0,0 0-1,-1 0 1,1-1 0,-1 1-1,1 0 1,-1 1 0,1-1 0,-1 0-1,0 0 1,1 1 0,-1-1-1,0 1 1,0-1 0,0 1 0,0-1-1,0 1 1,0 0 0,-1-1-1,1 1 1,0 0 0,-1 0 0,1-1-1,-1 1 1,0 0 0,0 0-1,0 0 1,0 0 0,0-1 0,0 1-1,0 0 1,0 0 0,-1 0-1,0 1 1,0 1 108,-1 0 0,0 0 0,1 0 0,-1-1 0,-1 1 0,1-1 0,-1 0 0,1 0 0,-1 1 0,0-2 1,0 1-1,-4 3 0,-46 33 1445,39-29-1163,-14 10-83,-34 23 366,57-39-937,-1-2 0,1 1-1,-1 0 1,1-1 0,-1 0 0,0-1 0,0 1 0,0-1 0,-10 1-1,15-2-53,0 0-1,0 0 0,0 0 0,0-1 1,1 1-1,-1 0 0,0 0 1,0-1-1,0 1 0,0 0 0,1-1 1,-1 1-1,0-1 0,0 1 0,1-1 1,-1 0-1,0 1 0,1-1 1,-1 0-1,0 1 0,1-1 0,-1 0 1,1 0-1,-1 1 0,1-1 0,0 0 1,-1 0-1,1 0 0,0 0 1,-1-1-1,-5-25-8751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57.339"/>
    </inkml:context>
    <inkml:brush xml:id="br0">
      <inkml:brushProperty name="width" value="0.025" units="cm"/>
      <inkml:brushProperty name="height" value="0.025" units="cm"/>
    </inkml:brush>
  </inkml:definitions>
  <inkml:trace contextRef="#ctx0" brushRef="#br0">0 65 11755,'0'0'10474,"61"-13"-9417,-28 9 737,5 1-961,5 3-609,5 0-192,-3-1-64,-2-5-1474,-3-9-2690,-8-8-9897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1.218"/>
    </inkml:context>
    <inkml:brush xml:id="br0">
      <inkml:brushProperty name="width" value="0.025" units="cm"/>
      <inkml:brushProperty name="height" value="0.025" units="cm"/>
    </inkml:brush>
  </inkml:definitions>
  <inkml:trace contextRef="#ctx0" brushRef="#br0">7 110 13389,'-5'1'13032,"11"-4"-10474,16-4-3073,49-1 1377,-34 5-119,60-15 1,-3-10-221,-54 15-336,0 2 0,51-8 0,-110 23 28,1 1 1,-31 13-1,-30 9-295,-256 41-769,458-89 772,206-7-1,-316 27 239,-1 0-732,-7 2-5195,-11-4-491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2.067"/>
    </inkml:context>
    <inkml:brush xml:id="br0">
      <inkml:brushProperty name="width" value="0.025" units="cm"/>
      <inkml:brushProperty name="height" value="0.025" units="cm"/>
    </inkml:brush>
  </inkml:definitions>
  <inkml:trace contextRef="#ctx0" brushRef="#br0">23 1 14286,'-1'13'10155,"1"16"-6219,-4 91-3603,-13 114-1305,17-234 747,0 0 1,0 1-1,0-1 0,0 0 0,0 0 0,0 1 0,0-1 0,0 0 0,0 0 1,0 0-1,1 1 0,-1-1 0,0 0 0,0 0 0,0 0 0,1 1 0,-1-1 1,0 0-1,0 0 0,0 0 0,1 0 0,-1 1 0,0-1 0,0 0 1,1 0-1,-1 0 0,0 0 0,0 0 0,1 0 0,-1 0 0,0 0 0,0 0 1,1 0-1,-1 0 0,0 0 0,0 0 0,1 0 0,-1 0 0,0 0 1,0 0-1,1 0 0,-1 0 0,0 0 0,0 0 0,1-1 0,-1 1 0,0 0 1,0 0-1,0 0 0,1 0 0,-1-1 0,0 1 0,0 0 0,0 0 0,1 0 1,-1-1-1,6-11-8354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2.447"/>
    </inkml:context>
    <inkml:brush xml:id="br0">
      <inkml:brushProperty name="width" value="0.025" units="cm"/>
      <inkml:brushProperty name="height" value="0.025" units="cm"/>
    </inkml:brush>
  </inkml:definitions>
  <inkml:trace contextRef="#ctx0" brushRef="#br0">90 0 14958,'0'0'10100,"-7"11"-10164,-4 11 53,0 0 0,1 1 0,1 0 1,2 1-1,-8 37 0,7-18 50,3 1 1,-1 68 0,6-107-43,0 0 1,0 0 0,1 0-1,0-1 1,0 1 0,0 0-1,0 0 1,1-1 0,0 1-1,0-1 1,0 1 0,0-1-1,1 0 1,0 0 0,4 6-1,-5-8 27,0-1-1,1 1 1,-1-1-1,0 1 0,0-1 1,1 0-1,-1 0 1,1 0-1,-1 0 1,1 0-1,-1 0 0,1-1 1,0 1-1,-1-1 1,1 0-1,0 0 0,-1 0 1,1 0-1,0 0 1,-1-1-1,1 1 1,-1-1-1,1 0 0,-1 0 1,1 0-1,-1 0 1,1 0-1,-1 0 0,0 0 1,4-3-1,5-4 258,-1 0-1,0-1 1,-1 1-1,0-2 1,0 1 0,-1-1-1,0-1 1,-1 0-1,0 0 1,-1 0-1,0-1 1,0 1-1,-2-1 1,1-1-1,-2 1 1,1-1-1,-2 1 1,0-1-1,1-23 1,-3 35-259,0 0 1,-1 0-1,1 0 1,-1 0-1,1 0 1,-1 0-1,1 0 1,-1 0-1,0 0 1,1 1-1,-1-1 0,0 0 1,0 0-1,1 1 1,-1-1-1,0 0 1,0 1-1,0-1 1,0 1-1,0-1 1,0 1-1,0-1 1,0 1-1,0 0 0,0-1 1,0 1-1,0 0 1,-1 0-1,1 0 1,0 0-1,0 0 1,0 0-1,0 0 1,0 0-1,0 1 0,0-1 1,-2 1-1,-3 0-49,1 0 0,0 0-1,-1 1 1,1-1 0,0 1-1,-8 4 1,10-4-170,-1 0 0,1 0 0,-1 0 1,1 1-1,0-1 0,0 1 0,0 0 0,0 0 0,1 0 0,-1 0 1,1 0-1,0 0 0,0 1 0,0-1 0,-2 6 0,3-8 43,1-1 0,0 0 0,0 0 1,0 0-1,0 1 0,0-1 0,0 0 0,0 0 0,0 0 0,0 0 0,0 1 0,0-1 0,0 0 0,0 0 0,0 0 0,0 0 0,0 1 0,0-1 0,0 0 1,1 0-1,-1 0 0,0 0 0,0 1 0,0-1 0,0 0 0,0 0 0,0 0 0,0 0 0,0 0 0,1 1 0,-1-1 0,0 0 0,0 0 0,0 0 0,0 0 1,1 0-1,-1 0 0,0 0 0,0 0 0,0 0 0,0 0 0,1 0 0,-1 0 0,0 0 0,0 0 0,0 0 0,0 0 0,1 0 0,-1 0 0,0 0 0,0 0 0,0 0 1,1 0-1,-1 0 0,0 0 0,0 0 0,0 0 0,0 0 0,0 0 0,1-1 0,9-1-8745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3.344"/>
    </inkml:context>
    <inkml:brush xml:id="br0">
      <inkml:brushProperty name="width" value="0.025" units="cm"/>
      <inkml:brushProperty name="height" value="0.025" units="cm"/>
    </inkml:brush>
  </inkml:definitions>
  <inkml:trace contextRef="#ctx0" brushRef="#br0">38 61 3491,'0'0'13400,"-6"-9"-10731,1-3-1791,3 8-484,0 0 0,0-1 0,0 1 0,-1 0 0,0 0 0,1 1 0,-8-8 0,9 10 743,3 14 11,61 135-822,-21-55 496,-31-66-517,2 8-105,2-1 0,1 0 0,1-1 0,2 0 0,44 56 0,-62-88-228,0 0 1,-1 0-1,1 0 0,0 0 0,0 0 0,0-1 0,0 1 1,0 0-1,0 0 0,0-1 0,1 1 0,-1-1 0,0 1 1,0-1-1,0 1 0,0-1 0,3 0 0,-4 0-109,1 0 0,-1 0 0,1 0 0,-1 0 0,1-1 0,-1 1 0,1 0 0,-1 0 0,1-1 0,-1 1 0,1 0 0,-1-1 0,1 1 0,-1-1 0,0 1 0,1-1 0,-1 1 0,0 0-1,1-1 1,-1 1 0,0-1 0,0 1 0,1-1 0,-1 0 0,0 0 0,1-2-612,-1 1-1,1-1 0,-1 1 1,0-1-1,0 1 1,0-1-1,0 1 0,0-1 1,-1 1-1,1-1 0,-1 1 1,0-1-1,1 1 1,-1 0-1,-2-4 0,-11-10-8517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3.676"/>
    </inkml:context>
    <inkml:brush xml:id="br0">
      <inkml:brushProperty name="width" value="0.025" units="cm"/>
      <inkml:brushProperty name="height" value="0.025" units="cm"/>
    </inkml:brush>
  </inkml:definitions>
  <inkml:trace contextRef="#ctx0" brushRef="#br0">0 362 10154,'0'0'2781,"5"9"-213,0 0-1725,1-1 1,0 1 0,0-1 0,0 0-1,9 8 1,-12-14-611,-1 1-1,1-1 1,0 0-1,0 0 1,0 0-1,0 0 1,0 0-1,0-1 1,0 1-1,1-1 1,-1 0-1,1 0 1,-1-1-1,1 1 1,-1 0-1,1-1 1,-1 0-1,1 0 1,-1 0-1,1-1 1,0 1-1,4-2 1,-6 1-62,1-1 1,0 1 0,-1-1 0,0 0-1,1 0 1,-1 0 0,0 0 0,0 0-1,0 0 1,0-1 0,0 1 0,0-1 0,-1 1-1,0-1 1,1 0 0,1-5 0,16-51 1554,-19 59-1717,12-54 412,-3 0 0,4-71 1,-10 26-7180,-3 82-1340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5.768"/>
    </inkml:context>
    <inkml:brush xml:id="br0">
      <inkml:brushProperty name="width" value="0.025" units="cm"/>
      <inkml:brushProperty name="height" value="0.025" units="cm"/>
    </inkml:brush>
  </inkml:definitions>
  <inkml:trace contextRef="#ctx0" brushRef="#br0">10 1 8456,'0'0'12882,"0"9"-12680,4 249 3325,-4-162-4000,-6-98-7935,-2-8 774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4.259"/>
    </inkml:context>
    <inkml:brush xml:id="br0">
      <inkml:brushProperty name="width" value="0.05" units="cm"/>
      <inkml:brushProperty name="height" value="0.05" units="cm"/>
    </inkml:brush>
  </inkml:definitions>
  <inkml:trace contextRef="#ctx0" brushRef="#br0">58 13 15899,'0'-7'2073,"-1"2"-1033,-1 4-416,-2 10 977,1 6-185,-3 14-368,1 5-232,-3 12-464,1 3-176,0 7-128,1-2-96,3-2-448,-1-6-288,3-13 1016,1-9-352,0-18-96,5-6-88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6.130"/>
    </inkml:context>
    <inkml:brush xml:id="br0">
      <inkml:brushProperty name="width" value="0.025" units="cm"/>
      <inkml:brushProperty name="height" value="0.025" units="cm"/>
    </inkml:brush>
  </inkml:definitions>
  <inkml:trace contextRef="#ctx0" brushRef="#br0">6 146 16528,'0'0'3811,"-1"-9"-1334,0 3-2428,1 4 96,-1-1 1,0 1-1,1 0 0,-1-1 1,1 1-1,0-1 0,0 1 1,0-1-1,0 1 0,0 0 1,1-1-1,-1 1 1,1-1-1,-1 1 0,1 0 1,0-1-1,0 1 0,0 0 1,0 0-1,0 0 0,1 0 1,-1 0-1,1 0 0,-1 0 1,1 0-1,0 0 0,0 1 1,-1-1-1,1 1 1,0-1-1,1 1 0,-1 0 1,0 0-1,0 0 0,0 0 1,1 0-1,-1 0 0,3 0 1,17-4 144,0 2 0,1 0 0,35 1 1,44-6-961,-54-4-3844,-6-11-4542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6.496"/>
    </inkml:context>
    <inkml:brush xml:id="br0">
      <inkml:brushProperty name="width" value="0.025" units="cm"/>
      <inkml:brushProperty name="height" value="0.025" units="cm"/>
    </inkml:brush>
  </inkml:definitions>
  <inkml:trace contextRef="#ctx0" brushRef="#br0">1 27 12172,'0'0'14958,"58"-2"-13613,-28-4-544,3-1-417,-1 1-320,-6 4-32,-2-1 0,-1 3-384,-6 0-1282,0 0-1569,-8 0-2370,1 0-4645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7.052"/>
    </inkml:context>
    <inkml:brush xml:id="br0">
      <inkml:brushProperty name="width" value="0.025" units="cm"/>
      <inkml:brushProperty name="height" value="0.025" units="cm"/>
    </inkml:brush>
  </inkml:definitions>
  <inkml:trace contextRef="#ctx0" brushRef="#br0">1 1 16624,'0'0'7276,"0"9"-7180,3 126 155,-2-65 2584,21-111 133,-18 23-2965,0 0 1,-1 0-1,-1-1 1,0 1 0,-2-23-1,0 40-174,1 40-752,0-36 919,0 1-1,1-1 1,-1 0 0,0 1 0,1-1 0,0 0 0,0 0-1,0 0 1,0 0 0,0 0 0,1-1 0,-1 1 0,1-1 0,0 0-1,0 1 1,0-1 0,0 0 0,0-1 0,0 1 0,0 0-1,1-1 1,-1 0 0,0 0 0,1 0 0,-1 0 0,6 0 0,-5 0 19,1 0 1,0-1 0,0 1 0,-1-1-1,1 0 1,0-1 0,0 1 0,-1-1-1,1 0 1,0 0 0,-1 0 0,1-1-1,-1 1 1,1-1 0,-1 0 0,0-1-1,0 1 1,0-1 0,5-3 0,-6 3 9,0-1 1,1 1 0,-1 0 0,-1-1-1,1 0 1,0 1 0,-1-1 0,0 0-1,0-1 1,0 1 0,0 0 0,-1 0-1,0-1 1,1 1 0,-2-1 0,2-5-1,-4 9-55,1 1-1,0 0 1,0 0 0,-1 0-1,1 0 1,0 0-1,-1 1 1,1-1-1,0 0 1,0 1-1,0-1 1,-1 1-1,1-1 1,0 1-1,0-1 1,-2 2 0,-2 3 9,1 0 1,0 1-1,0-1 1,0 1 0,1-1-1,0 1 1,0 0-1,0 0 1,-2 10 0,4-15 20,1 1-1,-1-1 1,1 1 0,-1-1 0,1 1 0,0-1 0,0 1 0,-1-1 0,1 1 0,0-1 0,0 1-1,0-1 1,1 1 0,-1-1 0,0 1 0,1-1 0,-1 1 0,0-1 0,1 1 0,0-1 0,-1 1 0,1-1-1,0 0 1,0 1 0,0-1 0,0 0 0,0 0 0,0 0 0,0 0 0,0 0 0,0 0 0,1 0-1,-1 0 1,0 0 0,1 0 0,-1-1 0,0 1 0,1-1 0,-1 1 0,1-1 0,-1 1 0,1-1 0,-1 0-1,4 0 1,2 1 6,1 0-1,-1-1 0,1-1 0,-1 1 0,0-1 0,1 0 1,-1-1-1,0 0 0,0 0 0,0 0 0,0-1 0,0 0 1,0 0-1,-1-1 0,0 0 0,1 0 0,-2-1 0,1 1 1,0-1-1,-1 0 0,0-1 0,0 1 0,0-1 0,-1 0 1,0-1-1,0 1 0,-1-1 0,1 1 0,-2-1 0,1 0 1,3-13-1,-40 75-705,32-51 724,0 1-1,0-1 0,1 1 0,-1-1 0,1 1 0,0 0 1,1 0-1,-1-1 0,1 1 0,0 0 0,0 0 0,1 0 1,0 5-1,0-8-27,0 0 0,0 0 0,0 0 0,0 0 0,1 0 0,-1 0 0,0 0 0,1 0 0,-1 0 0,1-1 0,0 1 0,0-1 0,0 1 0,0-1 0,-1 0 0,2 0 1,-1 0-1,0 0 0,0 0 0,0 0 0,0 0 0,1-1 0,-1 1 0,0-1 0,1 0 0,-1 1 0,4-1 0,-2 0-380,1 0 0,-1 0 0,1 0-1,-1 0 1,0-1 0,1 1 0,-1-1 0,0-1 0,7-1 0,-7 1-405,-1 0 1,1 0-1,-1 0 1,0 0-1,0-1 1,0 0-1,0 1 1,-1-1-1,1 0 1,-1 0-1,3-5 1,10-22-7561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7.426"/>
    </inkml:context>
    <inkml:brush xml:id="br0">
      <inkml:brushProperty name="width" value="0.025" units="cm"/>
      <inkml:brushProperty name="height" value="0.025" units="cm"/>
    </inkml:brush>
  </inkml:definitions>
  <inkml:trace contextRef="#ctx0" brushRef="#br0">153 1 16656,'0'0'3544,"-3"12"-1761,-4 18-1168,1 0-1,2 0 0,2 0 0,0 40 0,16 135-465,-13-193-153,0-6 26,-1-8 20,-9-35 90,-6 4-406,-2 1 1,-1 1-1,-31-40 1,13 19 432,35 51-9,32 15-33,-14-6-127,1-2 1,1 0-1,-1-1 0,1-1 0,0-1 0,37 2 0,-55-5-194,-1 0 0,0 0 1,1 0-1,-1 0 0,1 0 0,-1 0 0,0 0 1,1 0-1,-1 0 0,1 0 0,-1 0 0,0 0 1,1 0-1,-1 0 0,0 0 0,1 0 1,-1-1-1,0 1 0,1 0 0,-1 0 0,0 0 1,1-1-1,-1 1 0,0 0 0,1 0 0,-1-1 1,0 1-1,0 0 0,1-1 0,-1 1 0,0 0 1,0-1-1,0 1 0,0 0 0,1-1 0,-1 1 1,0 0-1,0-1 0,0 0 0,1-12-8070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7.802"/>
    </inkml:context>
    <inkml:brush xml:id="br0">
      <inkml:brushProperty name="width" value="0.025" units="cm"/>
      <inkml:brushProperty name="height" value="0.025" units="cm"/>
    </inkml:brush>
  </inkml:definitions>
  <inkml:trace contextRef="#ctx0" brushRef="#br0">0 1 15727,'0'0'6598,"64"0"-6502,-37 0-64,1 2-544,0 7-4421,-1 2-7046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8.179"/>
    </inkml:context>
    <inkml:brush xml:id="br0">
      <inkml:brushProperty name="width" value="0.025" units="cm"/>
      <inkml:brushProperty name="height" value="0.025" units="cm"/>
    </inkml:brush>
  </inkml:definitions>
  <inkml:trace contextRef="#ctx0" brushRef="#br0">65 24 15471,'0'0'4623,"-7"9"-4511,4-4-122,-4 3 51,1 0 0,0 0 0,1 1-1,0-1 1,1 1 0,-1 1 0,2-1 0,-1 1 0,1-1 0,1 1-1,-2 14 1,4-24-19,-1 0 0,1 1 0,0-1 0,0 0 0,0 1 0,1-1 1,-1 0-1,0 1 0,0-1 0,0 0 0,0 0 0,0 1 0,0-1 0,0 0 0,0 1 0,1-1 0,-1 0 0,0 0 0,0 1 0,0-1 0,1 0 0,-1 0 0,0 1 0,0-1 0,1 0 0,-1 0 0,0 0 0,0 0 0,1 1 0,-1-1 0,0 0 0,1 0 1,-1 0-1,0 0 0,1 0 0,-1 0 0,0 0 0,1 0 0,-1 0 0,18-5 989,12-15-64,-23 13-872,0-1 0,-1 1 1,0-1-1,0 0 0,-1-1 0,0 0 0,0 1 0,-1-2 0,0 1 0,-1 0 0,0-1 0,0 1 0,-1-1 1,1-12-1,-20 37-529,11-6 545,1 0 0,0 1 0,1-1 0,0 1-1,1 0 1,0 0 0,-3 14 0,6-22-131,-1 0-1,1 0 1,0 1-1,-1-1 1,1 0-1,0 0 1,0 0-1,1 1 0,-1-1 1,0 0-1,1 0 1,-1 0-1,1 0 1,0 0-1,0 0 1,-1 0-1,1 0 1,1 0-1,-1 0 1,0 0-1,0 0 1,1 0-1,-1-1 1,1 1-1,-1-1 1,1 1-1,0-1 0,0 0 1,0 0-1,-1 1 1,1-1-1,0 0 1,0-1-1,1 1 1,-1 0-1,0-1 1,0 1-1,0-1 1,0 1-1,3-1 1,23 1-4567,4-1-5371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8.798"/>
    </inkml:context>
    <inkml:brush xml:id="br0">
      <inkml:brushProperty name="width" value="0.025" units="cm"/>
      <inkml:brushProperty name="height" value="0.025" units="cm"/>
    </inkml:brush>
  </inkml:definitions>
  <inkml:trace contextRef="#ctx0" brushRef="#br0">71 92 128,'0'0'12385,"6"-9"-9737,-2 4-2096,21-32 2924,-17 2 2698,-8 35-6136,-1-1 0,1 1-1,0-1 1,-1 1 0,1 0 0,-1-1 0,1 1 0,0 0 0,-1-1 0,1 1 0,-1 0 0,1 0 0,-1-1 0,1 1 0,-1 0 0,1 0 0,-1 0 0,0 0-1,1 0 1,-1 0 0,1 0 0,-1 0 0,1 0 0,-1 0 0,1 0 0,-1 0 0,1 0 0,-1 0 0,1 0 0,-1 0 0,1 1 0,-1-1 0,1 0 0,-1 0 0,1 1-1,-1-1 1,0 1 0,-21 9-123,15-2 74,1-1 0,0 1 1,0 0-1,1 0 0,0 0 1,1 1-1,-1 0 0,2 0 1,-1 0-1,1 0 0,1 0 0,0 1 1,-2 18-1,4-27 8,-1 0 0,1-1 0,0 1 1,0 0-1,0 0 0,1-1 0,-1 1 0,0 0 0,0 0 0,0-1 0,0 1 1,1 0-1,-1-1 0,0 1 0,1 0 0,-1-1 0,0 1 0,1-1 0,-1 1 0,1 0 1,-1-1-1,1 1 0,-1-1 0,1 1 0,0-1 0,-1 0 0,1 1 0,0-1 0,-1 1 1,1-1-1,1 1 0,29-2 44,-21-2-16,0 0 0,-1 0 1,1-1-1,10-5 0,1 2-444,-11 15-296,-9 34-377,-2-22 1284,0 9 160,-1 1 1,-1-2-1,-1 1 0,-2 0 1,-1-1-1,-1 0 0,-24 53 1,32-81-320,0 1 1,0-1-1,0 1 1,0-1-1,0 1 0,0-1 1,0 1-1,0-1 1,-1 1-1,1-1 1,0 1-1,0-1 1,0 1-1,-1-1 1,1 1-1,0-1 1,-1 1-1,1-1 1,0 0-1,-1 1 1,1-1-1,-1 0 1,1 1-1,-1-1 0,1 0 1,-1 1-1,1-1 1,-1 0-1,1 0 1,-1 0-1,1 1 1,-1-1-1,1 0 1,-1 0-1,1 0 1,-1 0-1,1 0 1,-1 0-1,1 0 1,-1 0-1,1 0 1,-1 0-1,1-1 0,-1 1 1,0 0-1,1 0 1,-1 0-1,1-1 1,0 1-1,-1 0 1,1-1-1,-1 1 1,1 0-1,-1-1 1,1 1-1,0 0 1,-1-1-1,1 1 1,0-1-1,-1 1 1,1-1-1,0 1 0,0-1 1,-1 1-1,1-1 1,0 1-1,0-1 1,-16-44 853,13 37-879,-6-17-22,2 0 0,0 0 0,2 0 0,-4-49 0,9 73-48,1 0-1,-1 0 1,0 0-1,1 0 1,0 0-1,-1 0 1,1 0-1,-1 0 1,1 1-1,0-1 1,0 0-1,-1 0 0,1 1 1,0-1-1,0 0 1,0 1-1,0-1 1,0 1-1,0-1 1,0 1-1,0-1 1,0 1-1,0 0 1,0-1-1,0 1 1,0 0-1,0 0 1,0 0-1,2 0 1,45-3-4522,-27 2 863,12-4-2696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9.162"/>
    </inkml:context>
    <inkml:brush xml:id="br0">
      <inkml:brushProperty name="width" value="0.025" units="cm"/>
      <inkml:brushProperty name="height" value="0.025" units="cm"/>
    </inkml:brush>
  </inkml:definitions>
  <inkml:trace contextRef="#ctx0" brushRef="#br0">31 0 10762,'0'0'12940,"-14"50"-12171,9-28-96,-1 3 63,0-5-351,6 1-321,0-6-32,0-3-256,0-6-929,2-4-577,4-2-832,-2-9-802,1-15-3074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9.490"/>
    </inkml:context>
    <inkml:brush xml:id="br0">
      <inkml:brushProperty name="width" value="0.025" units="cm"/>
      <inkml:brushProperty name="height" value="0.025" units="cm"/>
    </inkml:brush>
  </inkml:definitions>
  <inkml:trace contextRef="#ctx0" brushRef="#br0">1 0 16976,'0'0'8072,"5"57"-10667,7-44-2946,-1-3-5541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49.849"/>
    </inkml:context>
    <inkml:brush xml:id="br0">
      <inkml:brushProperty name="width" value="0.025" units="cm"/>
      <inkml:brushProperty name="height" value="0.025" units="cm"/>
    </inkml:brush>
  </inkml:definitions>
  <inkml:trace contextRef="#ctx0" brushRef="#br0">108 0 14734,'0'0'2840,"-9"3"-427,5-2-2085,-6 2 19,-1 1-1,1 0 1,0 0-1,-11 7 1,19-10-366,0 0 0,0 0 0,0 0 0,1 0 0,-1 1 0,0-1 1,1 1-1,-1-1 0,1 1 0,-1-1 0,1 1 0,0 0 0,-1 0 1,1 0-1,0-1 0,0 1 0,1 0 0,-1 0 0,0 1 0,1-1 1,-1 0-1,1 0 0,-1 0 0,1 0 0,0 0 0,0 1 1,0-1-1,0 0 0,1 0 0,-1 0 0,2 4 0,-1-4-14,0 0 0,0-1 0,1 1 0,-1 0 0,1-1 0,-1 0 0,1 1 1,-1-1-1,1 0 0,0 0 0,0 0 0,0 0 0,-1 0 0,5 1 0,38 12 16,-23-8 26,-8-2 179,44 18-828,-56-21 677,1 0 0,-1-1 1,1 1-1,-1 0 0,1 0 0,-1 0 0,1 0 0,-1 0 0,0 0 0,0 0 1,1 1-1,-1-1 0,0 0 0,0 1 0,0-1 0,0 1 0,-1-1 0,1 1 1,0-1-1,-1 1 0,1 0 0,-1-1 0,1 1 0,-1 0 0,0-1 0,0 1 1,0 3-1,-1-3 134,0-1 1,0 1 0,0 0 0,0-1-1,-1 1 1,1-1 0,0 1 0,-1-1-1,0 0 1,1 1 0,-1-1 0,0 0-1,1 0 1,-1 0 0,0-1 0,0 1-1,0 0 1,0-1 0,0 1-1,0-1 1,-3 1 0,-44 5 1751,33-5-1984,8 0 225,0-1-1,-1 0 1,1 0-1,-1-1 1,-9-1-1,-3-11-2854,19 11 2176,1 1-1,0-1 0,1 1 0,-1-1 0,0 0 1,0 1-1,1-1 0,-1 0 0,1 0 0,-1 1 1,1-1-1,0 0 0,0 0 0,0-2 0,0-11-6285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4.662"/>
    </inkml:context>
    <inkml:brush xml:id="br0">
      <inkml:brushProperty name="width" value="0.05" units="cm"/>
      <inkml:brushProperty name="height" value="0.05" units="cm"/>
    </inkml:brush>
  </inkml:definitions>
  <inkml:trace contextRef="#ctx0" brushRef="#br0">1 40 18940,'0'-7'1816,"8"1"-1135,4 1-281,5-2 928,4 1-392,8 2-376,7-1-128,3 5-216,-2 0-80,0 2-232,-1 2-152,-6 2-520,-4-1-256,-16-2 792,-12 3-176,-15-2-160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0.196"/>
    </inkml:context>
    <inkml:brush xml:id="br0">
      <inkml:brushProperty name="width" value="0.025" units="cm"/>
      <inkml:brushProperty name="height" value="0.025" units="cm"/>
    </inkml:brush>
  </inkml:definitions>
  <inkml:trace contextRef="#ctx0" brushRef="#br0">129 1 11787,'0'0'9849,"-1"11"-8898,-7 38-819,3 1 0,3 0 1,1 0-1,12 99 1,-17-157-13256,-12-24 7601,-11-23 5552,-9-20 4993,6 4 4805,33 70-9700,-1 1 0,0 0-1,0-1 1,1 1 0,-1 0 0,0-1-1,0 1 1,1-1 0,-1 1 0,1 0-1,-1 0 1,0-1 0,1 1 0,-1 0-1,1 0 1,-1-1 0,0 1 0,1 0-1,-1 0 1,1 0 0,-1 0 0,1 0-1,-1 0 1,1 0 0,-1 0 0,1 0-1,-1 0 1,1 0 0,-1 0 0,0 0-1,1 0 1,-1 0 0,2 1 0,20 0-110,105 36-2373,-96-31-3154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0.747"/>
    </inkml:context>
    <inkml:brush xml:id="br0">
      <inkml:brushProperty name="width" value="0.025" units="cm"/>
      <inkml:brushProperty name="height" value="0.025" units="cm"/>
    </inkml:brush>
  </inkml:definitions>
  <inkml:trace contextRef="#ctx0" brushRef="#br0">59 1 12588,'0'0'8968,"3"10"-8647,1 4-176,-1-1 0,-1 1 1,-1 0-1,0-1 0,0 1 1,-1 0-1,-1 0 0,-4 24 1,2-28-121,1 1 1,1-1-1,-1 1 1,1 11 0,28-21 134,-9-2-136,-9 0-196,1 1 1,-1 0-1,1 1 0,-1 0 1,12 3-1,-19-4 149,0 1 0,-1-1 0,1 1 0,0-1-1,-1 1 1,1 0 0,-1 0 0,1 0 0,-1 0 0,0 0 0,1 0 0,-1 0 0,0 0 0,0 1 0,0-1 0,0 0 0,0 1 0,0-1 0,0 1-1,0-1 1,-1 1 0,1 0 0,0-1 0,-1 1 0,1 0 0,-1-1 0,0 1 0,0 0 0,1-1 0,-1 1 0,0 0 0,-1-1 0,1 1 0,0 0 0,-1 2-1,0-1 214,0-1-1,0 0 0,0 1 0,0-1 0,-1 0 0,1 0 0,-1 0 0,0 0 0,1 0 0,-1 0 0,0 0 0,0-1 0,0 1 0,0-1 0,0 1 0,-1-1 0,1 0 0,0 0 0,-1 0 0,1 0 0,-1 0 0,1-1 0,-1 1 0,1-1 0,-4 1 0,-66 5 3198,66-7-3324,1 1 0,-1-1 1,1 0-1,-1-1 1,1 1-1,0-1 0,-10-5 1,-5-11-1828,19 17 1446,1 0 0,-1 0 0,1 0 0,-1 0 0,1 0 0,0-1 0,0 1 0,0 0 0,-1 0 0,1 0 0,0 0 0,0 0 0,1-1 0,-1 1 0,0 0 0,0 0 0,0 0 0,1 0 0,-1 0 0,1 0 0,0-2 0,5-1-4813,8 2-1462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1.977"/>
    </inkml:context>
    <inkml:brush xml:id="br0">
      <inkml:brushProperty name="width" value="0.025" units="cm"/>
      <inkml:brushProperty name="height" value="0.025" units="cm"/>
    </inkml:brush>
  </inkml:definitions>
  <inkml:trace contextRef="#ctx0" brushRef="#br0">72 309 10858,'0'0'16576,"8"-7"-16202,20-21-33,-27 28-315,0-1 1,0 1-1,-1-1 0,1 0 0,-1 1 0,1-1 0,-1 0 0,1 1 1,-1-1-1,1 0 0,-1 0 0,1 1 0,-1-1 0,0 0 0,0 0 1,1 0-1,-1 1 0,0-1 0,0 0 0,0 0 0,0 0 1,0 0-1,0 0 0,0 1 0,0-1 0,0 0 0,0 0 0,0 0 1,-1 0-1,1 1 0,0-1 0,-1 0 0,1 0 0,-1 0 0,1 1 1,-1-1-1,1 0 0,-1 1 0,1-1 0,-1 0 0,1 1 0,-1-1 1,0 1-1,1-1 0,-1 1 0,0-1 0,0 1 0,1 0 0,-3-1 1,-34-9 192,35 10-232,-1 0 0,0 0-1,1 1 1,-1-1 0,0 1-1,1-1 1,-1 1 0,1 0 0,-1 0-1,1 0 1,-1 0 0,1 0 0,-1 0-1,1 1 1,0-1 0,0 1-1,0 0 1,0-1 0,0 1 0,0 0-1,0 0 1,1 0 0,-1 1 0,1-1-1,-1 0 1,1 1 0,0-1-1,0 1 1,0-1 0,0 1 0,0-1-1,1 1 1,-1-1 0,1 1 0,0 0-1,0 3 1,0-5 11,0 0 0,1-1 0,-1 1 1,0 0-1,1 0 0,-1 0 0,1-1 0,-1 1 1,1 0-1,0-1 0,-1 1 0,1 0 0,0-1 0,-1 1 1,1-1-1,0 1 0,-1-1 0,1 0 0,0 1 0,0-1 1,0 0-1,0 1 0,-1-1 0,1 0 0,0 0 1,0 0-1,0 1 0,0-1 0,1-1 0,35 3 61,-32-2-47,29-1 249,-13-1-713,1 2 0,33 3 0,-52-3 338,1 0 0,0 1 1,-1-1-1,1 1 0,-1 0 0,1 0 0,-1 1 1,1-1-1,-1 1 0,0-1 0,1 1 1,-1 0-1,0 0 0,0 1 0,-1-1 0,1 1 1,0-1-1,-1 1 0,1 0 0,-1 0 1,2 4-1,0 13 328,-3-12 1763,2-17-720,1-17-1692,-1 1-1,-1-47 0,19 104-1481,-19-30 1906,0 1 1,0-1-1,0 0 0,0 0 1,0-1-1,0 1 0,1 0 1,-1-1-1,1 1 0,-1-1 1,1 0-1,0 0 0,-1 0 1,1 0-1,0 0 0,0-1 1,0 1-1,-1-1 0,1 0 1,0 1-1,0-1 0,0-1 1,0 1-1,0 0 0,0-1 0,-1 0 1,1 1-1,0-1 0,0 0 1,-1 0-1,1-1 0,-1 1 1,1 0-1,-1-1 0,1 0 1,-1 1-1,0-1 0,0 0 1,0 0-1,0 0 0,0-1 1,0 1-1,-1 0 0,1-1 1,-1 1-1,1-1 0,-1 0 1,0 1-1,0-1 0,0 0 1,-1 1-1,1-1 0,0-5 1,-1 8 2,0-1 1,0 1-1,0 0 1,-1 0 0,1-1-1,0 1 1,0 0 0,0-1-1,0 1 1,0 0 0,-1 0-1,1 0 1,0-1 0,0 1-1,0 0 1,-1 0 0,1 0-1,0-1 1,0 1-1,-1 0 1,1 0 0,0 0-1,-1 0 1,1 0 0,0-1-1,0 1 1,-1 0 0,1 0-1,0 0 1,-1 0 0,1 0-1,0 0 1,0 0 0,-1 0-1,1 0 1,0 0-1,-1 0 1,1 1 0,0-1-1,-1 0 1,1 0 0,0 0-1,0 0 1,-1 0 0,1 0-1,0 1 1,0-1 0,-1 0-1,1 0 1,0 0 0,0 1-1,-1-1 1,-12 8-100,10-3 178,-1-1 0,1 1 0,0-1 0,0 1 0,0 0 0,1 0 0,-1 0 0,1 1 0,1-1 0,-1 0 1,1 1-1,-2 9 0,4-14-67,0-1 1,-1 1 0,1 0 0,-1 0 0,1-1 0,0 1-1,0 0 1,-1-1 0,1 1 0,0 0 0,0-1-1,0 1 1,0-1 0,0 0 0,-1 1 0,1-1 0,0 0-1,0 1 1,0-1 0,0 0 0,0 0 0,0 0-1,0 0 1,0 0 0,0 0 0,0 0 0,0 0 0,1-1-1,35-1 118,-26-2-191,-1 0 0,1 0 0,-1 0 0,0-2 0,-1 1 0,1-1 0,-1 0 0,0-1 0,-1 0 0,9-9 0,21-25-6315,-43 50 2977,-1 12 3535,-1 2 1262,6-22-1230,1 1 0,-1-1 0,0 1 0,0-1 0,1 0 0,-1 1 0,0 0 0,1-1 0,0 1 0,-1-1 0,1 1 0,0-1 0,0 1 0,0 0 0,0-1 0,0 1 0,0 0 0,0-1 1,1 1-1,0 2 0,0-3-92,0 0 1,0-1 0,-1 1 0,1-1 0,0 1-1,0-1 1,0 0 0,0 1 0,0-1-1,0 0 1,0 0 0,0 1 0,0-1 0,0 0-1,0 0 1,1 0 0,-1 0 0,0-1 0,0 1-1,0 0 1,0 0 0,0-1 0,1 1-1,7-3 106,0-1 0,1 0-1,-1 0 1,-1-1 0,12-7-1,-3-1-162,-1-2-1,0 0 1,-1 0-1,0-2 1,-1 0-1,-1 0 1,-1-2-1,-1 1 0,10-23 1,-14 27-507,-1-2 0,0 1 0,-2-1 0,4-16 0,-8 32 500,0 0 0,0 0 1,0 0-1,0 0 0,0 0 0,0 0 1,0 0-1,-1 0 0,1 0 0,0 0 1,0 0-1,0 0 0,0 1 0,0-1 1,0 0-1,0 0 0,0 0 0,0 0 1,-1 0-1,1 0 0,0 0 0,0 0 1,0 0-1,0 0 0,0 0 0,0 0 0,0 0 1,-1 0-1,1 0 0,0 0 0,0 0 1,0 0-1,0 0 0,0-1 0,0 1 1,0 0-1,0 0 0,0 0 0,-1 0 1,1 0-1,0 0 0,0 0 0,0 0 1,0 0-1,0 0 0,0 0 0,0 0 1,0-1-1,0 1 0,0 0 0,0 0 1,0 0-1,0 0 0,0 0 0,0 0 1,0-1-1,-14 17 373,-12 22 579,18-21-495,0 0 1,2 0 0,0 0-1,1 0 1,0 1 0,2 0-1,-2 20 1,4-32-536,0 0 1,0 1 0,1-1-1,1 1 1,-1-1 0,1 1-1,0-1 1,0 1 0,1-1-1,-1 0 1,2 0-1,-1 0 1,1 0 0,-1 0-1,2 0 1,-1-1 0,1 1-1,-1-1 1,2 0 0,-1 0-1,0 0 1,1-1 0,6 5-1,-11-9 54,0-1 0,0 1-1,0 0 1,-1 0 0,1-1-1,0 1 1,0 0 0,0-1 0,0 1-1,0 0 1,1 0 0,-1-1 0,0 1-1,0 0 1,0-1 0,0 1-1,0 0 1,0 0 0,0-1 0,0 1-1,1 0 1,-1 0 0,0-1 0,0 1-1,0 0 1,1 0 0,-1 0-1,0-1 1,0 1 0,0 0 0,1 0-1,-1 0 1,0 0 0,1 0 0,-1-1-1,0 1 1,0 0 0,1 0-1,-1 0 1,0 0 0,0 0 0,1 0-1,-1 0 1,0 0 0,1 0 0,-1 0-1,0 0 1,0 0 0,1 0-1,-1 0 1,0 0 0,1 1 0,-1-1-1,0 0 1,0 0 0,1 0 0,-1 0-1,0 1 1,-11-25 218,-26-21-1416,11 17-4641,-53-46-1,44 48 4915,0 4 3472,44 23 2336,10-1-3292,20 0-526,11 4 139,99 6-1498,-143-12-3081,-5-6-3369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2.326"/>
    </inkml:context>
    <inkml:brush xml:id="br0">
      <inkml:brushProperty name="width" value="0.025" units="cm"/>
      <inkml:brushProperty name="height" value="0.025" units="cm"/>
    </inkml:brush>
  </inkml:definitions>
  <inkml:trace contextRef="#ctx0" brushRef="#br0">1 5 15118,'0'0'5958,"0"-2"-4325,0-1-383,11 3-770,-1 0-512,-1 0-1986,-3 0-6150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4.277"/>
    </inkml:context>
    <inkml:brush xml:id="br0">
      <inkml:brushProperty name="width" value="0.025" units="cm"/>
      <inkml:brushProperty name="height" value="0.025" units="cm"/>
    </inkml:brush>
  </inkml:definitions>
  <inkml:trace contextRef="#ctx0" brushRef="#br0">0 22 12812,'0'0'13261,"55"-12"-12653,-16 7-223,3 2-161,5 1-96,-4 2-64,4 0-64,-5 0 0,-4 0-2018,-4 0-3363,-6 0-9001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5.187"/>
    </inkml:context>
    <inkml:brush xml:id="br0">
      <inkml:brushProperty name="width" value="0.025" units="cm"/>
      <inkml:brushProperty name="height" value="0.025" units="cm"/>
    </inkml:brush>
  </inkml:definitions>
  <inkml:trace contextRef="#ctx0" brushRef="#br0">1 40 17489,'0'0'3139,"54"1"-1025,-18-3-897,7-6-385,8-1-319,0-1-385,2 3-64,-10 3-608,-1 3-1442,-14 1-2178,-11 0-3107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5.882"/>
    </inkml:context>
    <inkml:brush xml:id="br0">
      <inkml:brushProperty name="width" value="0.025" units="cm"/>
      <inkml:brushProperty name="height" value="0.025" units="cm"/>
    </inkml:brush>
  </inkml:definitions>
  <inkml:trace contextRef="#ctx0" brushRef="#br0">25 1 14798,'0'0'11056,"0"13"-10976,4 127 106,1 43-3538,-11-155 244,-9-15-3025,3-12-1212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6.262"/>
    </inkml:context>
    <inkml:brush xml:id="br0">
      <inkml:brushProperty name="width" value="0.025" units="cm"/>
      <inkml:brushProperty name="height" value="0.025" units="cm"/>
    </inkml:brush>
  </inkml:definitions>
  <inkml:trace contextRef="#ctx0" brushRef="#br0">0 95 11371,'0'0'4110,"8"-12"-1232,30-35-369,-34 43-2265,1 1 1,-1 0-1,0-1 1,1 2-1,-1-1 1,1 0-1,0 1 1,0 0-1,0 0 1,0 0-1,0 1 1,1-1-1,-1 1 1,0 1-1,7-1 1,0 0-11,1 1 0,-1 1 0,0 0 0,24 6 0,-30-6-217,1 1-1,-1 1 1,0-1-1,0 1 1,0 0 0,0 1-1,0-1 1,-1 1-1,1 1 1,-1-1 0,0 0-1,5 7 1,-8-8-14,0-1 1,0 1-1,0-1 1,-1 1-1,1-1 1,-1 1-1,0 0 1,0 0-1,0 0 1,0-1-1,0 1 1,-1 0-1,1 0 1,-1 0-1,0 0 1,0 1-1,0-1 0,0 0 1,0 0-1,-1 0 1,1 0-1,-1 0 1,0-1-1,0 1 1,0 0-1,0 0 1,0 0-1,-1-1 1,-2 5-1,-7 5 334,1 0 1,-2-1-1,1 0 0,-2 0 0,1-2 1,-17 10-1,-22 19 601,50-37-939,-1 0 0,1-1 1,0 1-1,0 0 0,0 0 0,0 0 0,0 0 0,0 0 0,1 0 0,-1 0 0,0 0 0,0 0 0,1 0 0,-1 0 1,0 1-1,1-1 0,0 0 0,-1 0 0,1 1 0,0-1 0,-1 0 0,1 1 0,0-1 0,0 2 0,1-2-55,0 0-1,-1 0 1,1 0-1,0 1 1,0-2-1,0 1 1,0 0-1,0 0 1,0 0-1,0 0 1,0 0-1,0-1 0,0 1 1,1-1-1,-1 1 1,0-1-1,0 1 1,1-1-1,0 1 1,11 1-1204,-1 1 0,1-2 1,20 1-1,96-3-15727,-101-3 10725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6.608"/>
    </inkml:context>
    <inkml:brush xml:id="br0">
      <inkml:brushProperty name="width" value="0.025" units="cm"/>
      <inkml:brushProperty name="height" value="0.025" units="cm"/>
    </inkml:brush>
  </inkml:definitions>
  <inkml:trace contextRef="#ctx0" brushRef="#br0">87 139 7399,'0'0'12011,"-1"-9"-9160,-5-24-812,6 33-1990,0-1-1,-1 0 1,1 0-1,0 0 1,-1 1 0,1-1-1,-1 0 1,0 0-1,1 1 1,-1-1-1,1 1 1,-1-1-1,0 0 1,0 1-1,1-1 1,-1 1-1,0-1 1,0 1-1,0 0 1,1-1-1,-1 1 1,0 0 0,0 0-1,0 0 1,0-1-1,0 1 1,0 0-1,1 0 1,-1 0-1,0 0 1,0 1-1,0-1 1,0 0-1,0 0 1,0 0-1,-1 1 1,-26 13 195,26-11-215,-1-1 0,1 1 0,0 0 1,0 0-1,0 0 0,1 0 1,-1 0-1,1 0 0,-1 0 1,1 1-1,0-1 0,1 0 1,-1 1-1,0 5 0,1-8-12,0 1-1,0-1 1,1 1 0,-1-1-1,0 0 1,1 1 0,-1-1-1,1 0 1,0 1 0,-1-1 0,1 0-1,0 0 1,0 0 0,0 0-1,0 0 1,0 0 0,0 0-1,0 0 1,0 0 0,0 0-1,0 0 1,0 0 0,1-1-1,-1 1 1,0-1 0,1 1-1,-1-1 1,0 1 0,1-1-1,-1 0 1,1 0 0,-1 1-1,0-1 1,1 0 0,-1 0-1,1-1 1,2 1 0,3 0 62,1-1 1,-1 1 0,1-1 0,-1-1-1,0 0 1,1 1 0,-1-2 0,0 1-1,0-1 1,-1-1 0,1 1 0,0-1-1,-1 0 1,0 0 0,0-1 0,0 0-1,-1 0 1,0 0 0,0-1 0,0 0-1,0 0 1,-1 0 0,0 0 0,0-1-1,-1 1 1,0-1 0,0 0 0,-1 0-1,1 0 1,-1-1 0,-1 1 0,2-14-1,-3 20-205,0 0 1,0 1-1,0-1 0,0 0 0,0 1 0,0-1 0,0 0 0,-1 0 0,1 1 0,0-1 0,0 1 0,-1-1 0,1 0 0,0 1 0,-1-1 0,1 0 1,0 1-1,-1-1 0,1 1 0,-1-1 0,1 1 0,-1-1 0,1 1 0,-1 0 0,1-1 0,-1 1 0,0-1 0,1 1 0,-2 0 0,-21-2-8018,15 2 3267,-9 0-6959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6.938"/>
    </inkml:context>
    <inkml:brush xml:id="br0">
      <inkml:brushProperty name="width" value="0.025" units="cm"/>
      <inkml:brushProperty name="height" value="0.025" units="cm"/>
    </inkml:brush>
  </inkml:definitions>
  <inkml:trace contextRef="#ctx0" brushRef="#br0">126 0 18962,'0'0'940,"-6"11"127,-40 67 1902,41-68-2614,1 0 0,0 0 0,0 1 0,1-1 0,0 1 0,1 0-1,-2 18 1,5-27-356,-1-1 0,1 0-1,-1 1 1,1-1 0,-1 0 0,1 1-1,0-1 1,0 0 0,-1 0-1,1 0 1,0 0 0,0 0 0,0 0-1,0 0 1,0 0 0,1 0-1,-1 0 1,0-1 0,0 1 0,0 0-1,1-1 1,-1 1 0,0-1-1,1 1 1,-1-1 0,0 0 0,1 1-1,-1-1 1,1 0 0,-1 0-1,3 0 1,59 0-765,-44-1-290,-13 1 771,0 1 0,0-1 0,-1 1 0,1 0 0,0 0 0,0 1 0,0-1 0,-1 2 0,1-1 0,5 3 0,-10-4 278,1 0-1,0 0 0,-1 1 0,1-1 0,-1 0 1,0 1-1,1-1 0,-1 1 0,0-1 0,0 1 0,0-1 1,0 1-1,0 0 0,0 0 0,-1 0 0,1-1 0,0 1 1,-1 0-1,0 0 0,1 0 0,-1 0 0,0 0 0,0 0 1,0 0-1,0 0 0,0 0 0,-1-1 0,1 1 0,0 0 1,-1 0-1,0 0 0,1 0 0,-1-1 0,0 1 1,-2 3-1,0 0 303,0 0 1,-1-1 0,0 1 0,0 0 0,0-1-1,0 0 1,-1 0 0,0 0 0,0-1 0,0 1-1,-8 3 1,-63 27 3325,73-33-3446,-3 2-2,-1 0-1,0 0 1,1-1-1,-1 0 1,0-1-1,0 0 1,0 0-1,0 0 1,-1-1-1,1 0 0,0 0 1,-11-2-1,17 2-277,1-1-1,-1 1 1,1-1-1,-1 1 0,1 0 1,0-1-1,-1 1 1,1-1-1,0 1 0,-1-1 1,1 1-1,0-1 1,-1 1-1,1-1 0,0 1 1,0-1-1,0 0 1,0 1-1,-1-1 0,1 1 1,0-1-1,0 0 1,0 1-1,0-1 0,0 1 1,0-1-1,1 0 1,-1 1-1,0-1 0,0 1 1,0-1-1,0 1 1,1-1-1,-1 1 0,0-1 1,1 0-1,-1 1 1,0 0-1,1-1 0,-1 1 1,1-1-1,-1 1 1,0-1-1,1 1 0,0-1 1,21-17-6638,-3 8 1357,3 1-705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5.081"/>
    </inkml:context>
    <inkml:brush xml:id="br0">
      <inkml:brushProperty name="width" value="0.05" units="cm"/>
      <inkml:brushProperty name="height" value="0.05" units="cm"/>
    </inkml:brush>
  </inkml:definitions>
  <inkml:trace contextRef="#ctx0" brushRef="#br0">16 39 16684,'5'14'1992,"10"-11"-976,7-4-368,8-8 1305,4-1-641,4 0-360,0-2-224,0 5-824,-5 2-488,-8 3 536,-9 4-160,-19 3-160</inkml:trace>
  <inkml:trace contextRef="#ctx0" brushRef="#br0" timeOffset="1">1 454 15147,'7'9'1785,"9"-5"-977,1-4-336,10-8 944,6-2-544,6-7-864,4-4 625,0-4-529,0-5-128,0-2-185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7.379"/>
    </inkml:context>
    <inkml:brush xml:id="br0">
      <inkml:brushProperty name="width" value="0.025" units="cm"/>
      <inkml:brushProperty name="height" value="0.025" units="cm"/>
    </inkml:brush>
  </inkml:definitions>
  <inkml:trace contextRef="#ctx0" brushRef="#br0">21 0 14029,'0'0'12951,"-3"8"-12791,1-2-91,-1 2-4,0-1 0,1 1 0,0-1 1,0 1-1,0-1 0,1 1 0,1 0 1,-1 0-1,2 15 0,0-22-49,0 0-1,0 0 1,1 0 0,-1-1 0,0 1-1,0 0 1,1-1 0,-1 1-1,0-1 1,1 0 0,-1 1 0,0-1-1,1 0 1,-1 0 0,1 0-1,-1 0 1,1 0 0,-1 0 0,2 0-1,30-3 264,25-19-171,-51 18-211,1 0 0,0 0 0,0 1 0,0 1 0,1-1 0,-1 1 0,17-1 0,-24 3 93,-1 1 0,1-1 0,-1 1 0,1 0 0,-1-1 0,1 1 0,-1-1 0,0 1 0,1 0 0,-1 0 0,0-1 0,0 1 0,1 0 0,-1-1 0,0 1 1,0 0-1,0 0 0,0 0 0,0-1 0,0 1 0,0 0 0,0 0 0,0-1 0,0 1 0,-1 1 0,-2 31 603,2-20 146,1-12-723,0-1-1,0 0 1,0 1 0,0-1-1,0 0 1,0 1-1,0-1 1,1 0-1,-1 1 1,0-1-1,0 0 1,0 0 0,0 1-1,1-1 1,-1 0-1,0 0 1,0 1-1,1-1 1,-1 0-1,0 0 1,1 0 0,-1 1-1,0-1 1,0 0-1,1 0 1,-1 0-1,0 0 1,1 0 0,-1 0-1,0 0 1,1 0-1,-1 1 1,0-1-1,1 0 1,-1 0-1,0-1 1,1 1 0,21-4 302,17-11-187,-27 9-94,-5 2-268,-1 0 0,1 1 1,-1 0-1,1 0 0,0 0 1,0 1-1,0 0 1,9-1-1,-15 6 245,-1-1 0,1 1 0,-1-1 0,1 0 0,-1 1 0,0-1 0,0 1 0,0-1 1,0 1-1,0-1 0,-1 4 0,0 3-7635,0-18-857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7.725"/>
    </inkml:context>
    <inkml:brush xml:id="br0">
      <inkml:brushProperty name="width" value="0.025" units="cm"/>
      <inkml:brushProperty name="height" value="0.025" units="cm"/>
    </inkml:brush>
  </inkml:definitions>
  <inkml:trace contextRef="#ctx0" brushRef="#br0">1 0 18449,'0'0'7816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8.278"/>
    </inkml:context>
    <inkml:brush xml:id="br0">
      <inkml:brushProperty name="width" value="0.025" units="cm"/>
      <inkml:brushProperty name="height" value="0.025" units="cm"/>
    </inkml:brush>
  </inkml:definitions>
  <inkml:trace contextRef="#ctx0" brushRef="#br0">107 29 5189,'0'0'24279,"-6"-5"-24114,5 3-163,-1 0-1,1 0 1,-1 1-1,1-1 0,-1 0 1,0 1-1,0-1 1,0 1-1,0 0 0,0 0 1,0 0-1,0 0 1,0 0-1,0 0 0,0 0 1,0 1-1,-1-1 1,1 1-1,0 0 0,0 0 1,-1-1-1,1 1 1,0 1-1,-1-1 0,1 0 1,0 0-1,0 1 1,-1 0-1,1-1 0,0 1 1,0 0-1,0 0 1,0 0-1,0 0 1,0 0-1,0 1 0,-2 1 1,3-3-9,1 0 0,-1 1 1,0-1-1,1 0 0,-1 0 0,1 1 1,-1-1-1,0 0 0,1 1 0,-1-1 1,1 1-1,-1-1 0,1 1 1,-1-1-1,1 1 0,0-1 0,-1 1 1,1-1-1,-1 1 0,1-1 0,0 1 1,0 0-1,-1-1 0,1 1 1,0 0-1,0-1 0,0 1 0,0 0 1,0-1-1,0 1 0,0 0 1,0-1-1,0 1 0,0 0 0,0-1 1,0 1-1,0 0 0,1-1 0,-1 1 1,0 0-1,0-1 0,1 1 1,-1-1-1,1 2 0,29 15-420,-13-10 158,-9-2 89,1-1-1,-1 2 0,0-1 0,9 9 1,-16-13 191,1 0 1,-1 1 0,1-1-1,-1 1 1,0-1 0,1 1-1,-1-1 1,0 1-1,0 0 1,0 0 0,-1 0-1,1-1 1,0 1 0,-1 0-1,1 0 1,-1 0 0,0 0-1,1 0 1,-1 0 0,0 0-1,0 0 1,0 0 0,-1 0-1,1 0 1,0 0 0,-1 0-1,1 0 1,-2 2 0,1-2 70,-1 0 0,0 0 1,0 0-1,0-1 1,0 1-1,0 0 0,0-1 1,-1 0-1,1 1 1,0-1-1,-1 0 0,1 0 1,-1 0-1,1 0 1,-1-1-1,1 1 0,-1-1 1,0 0-1,1 1 1,-4-1-1,-57-1 13,60 1-137,3 0-59,0 0 0,-1 0 0,1 0 0,0 0 1,-1 0-1,1 0 0,0-1 0,-1 1 0,1 0 0,0 0 1,0 0-1,-1-1 0,1 1 0,0 0 0,-1 0 1,1-1-1,0 1 0,0 0 0,0-1 0,-1 1 1,1 0-1,0-1 0,0 1 0,0 0 0,0-1 0,0 1 1,-1 0-1,1-1 0,0 1 0,0 0 0,0-1 1,0 1-1,0 0 0,0-1 0,0 1 0,0-1 1,1 1-1,-1-1 0,5-15-7114,5 4-1070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8.690"/>
    </inkml:context>
    <inkml:brush xml:id="br0">
      <inkml:brushProperty name="width" value="0.025" units="cm"/>
      <inkml:brushProperty name="height" value="0.025" units="cm"/>
    </inkml:brush>
  </inkml:definitions>
  <inkml:trace contextRef="#ctx0" brushRef="#br0">56 1 17008,'0'0'9946,"-8"10"-9503,-27 32-38,34-41-398,0 0-1,0 0 1,0 0-1,0 0 1,0 0-1,0 1 1,0-1-1,1 0 0,-1 0 1,0 0-1,1 1 1,-1-1-1,1 0 1,-1 1-1,1-1 1,0 0-1,0 1 1,0-1-1,-1 1 0,1-1 1,1 0-1,-1 1 1,0-1-1,0 2 1,1-2-4,0 0 0,1 0 0,-1 0 1,0-1-1,0 1 0,0-1 0,0 1 1,0-1-1,1 1 0,-1-1 0,0 0 1,1 1-1,-1-1 0,0 0 0,0 0 1,1 0-1,-1 0 0,0 0 0,3-1 0,10 0-210,1-2-1,26-7 0,-39 9 71,17-5-339,-10 3 348,0 0 1,0 1-1,0 0 0,0 0 0,10 1 0,-18 1 261,-1 1-71,0 0 1,0 0-1,0 0 0,0 1 0,0-1 1,0 0-1,0 0 0,0 0 1,0 1-1,1-1 0,-1 0 0,0 0 1,1 0-1,-1 0 0,1 0 1,0 1-1,-1-1 0,1 0 0,0 0 1,-1-1-1,1 1 0,0 0 1,0 0-1,0 0 0,0 0 0,0-1 1,0 1-1,0 0 0,2 0 1,0 0 79,1-1 0,-1 0 1,1 0-1,-1 0 0,1 0 1,-1-1-1,0 1 0,1-1 1,-1 0-1,0 0 0,4-2 1,2 0-407,0 1-1,0 0 1,0 0 0,1 0 0,14 1-1,-23 1 200,-1 1-1,1 0 0,-1 0 1,1 0-1,-1 0 0,0 0 1,1-1-1,-1 1 1,0 0-1,0 0 0,1 0 1,-1 0-1,0 0 0,0 0 1,0 0-1,0 0 0,0 0 1,-1 0-1,1 0 0,0 0 1,0 0-1,0 0 1,-1 0-1,-2 17-1940,0-7-3986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3.509"/>
    </inkml:context>
    <inkml:brush xml:id="br0">
      <inkml:brushProperty name="width" value="0.025" units="cm"/>
      <inkml:brushProperty name="height" value="0.025" units="cm"/>
    </inkml:brush>
  </inkml:definitions>
  <inkml:trace contextRef="#ctx0" brushRef="#br0">17 39 13805,'0'0'14184,"12"-7"-13719,42-20-129,-51 26-332,-1 1 0,0-1 0,1 0 1,-1 1-1,1-1 0,0 1 0,-1 0 0,1 0 1,-1 0-1,1 0 0,-1 0 0,1 0 0,0 1 0,-1-1 1,1 1-1,-1 0 0,0 0 0,1 0 0,-1 0 1,0 0-1,1 0 0,-1 1 0,0-1 0,0 1 0,0-1 1,0 1-1,0 0 0,-1 0 0,1 0 0,0 0 1,-1 0-1,0 0 0,1 0 0,-1 1 0,0-1 1,1 5-1,0-2-22,0-1 1,0 1 0,-1 0 0,0 0-1,0 0 1,0 0 0,-1 0 0,0 0-1,0 0 1,0 0 0,0 1-1,-1-1 1,0 0 0,0 0 0,0 0-1,-4 7 1,2-7 18,0-1 1,0 1-1,0-1 0,-1 0 0,1 0 0,-1 0 1,0-1-1,-1 1 0,1-1 0,-1 0 0,1 0 1,-1 0-1,0-1 0,0 0 0,0 0 1,0 0-1,0-1 0,0 1 0,-1-1 0,1 0 1,-7 0-1,12-1-268,17 1-710,-10 2 917,-1 0 0,0 1 0,0-1 0,0 1 0,0 0 0,-1 1 0,1 0 0,-1 0-1,0 0 1,-1 0 0,1 1 0,-1-1 0,0 1 0,-1 0 0,1 1 0,-1-1 0,0 0 0,-1 1 0,0 0 0,0 0 0,0-1 0,-1 1 0,1 10 0,-2-16 182,-1 1 0,1 0 1,-1-1-1,0 1 0,1-1 1,-1 1-1,0-1 0,0 1 1,0-1-1,0 1 1,-1-1-1,1 0 0,0 0 1,0 0-1,-1 0 0,1 0 1,-1 0-1,1 0 0,-1 0 1,1 0-1,-1-1 0,0 1 1,1 0-1,-1-1 0,0 0 1,1 1-1,-3-1 1,-55 9 1989,53-9-1949,-69 1 675,74-1-1105,29-9-8493,-11 0 2327,2-2-3368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5.495"/>
    </inkml:context>
    <inkml:brush xml:id="br0">
      <inkml:brushProperty name="width" value="0.025" units="cm"/>
      <inkml:brushProperty name="height" value="0.025" units="cm"/>
    </inkml:brush>
  </inkml:definitions>
  <inkml:trace contextRef="#ctx0" brushRef="#br0">116 119 7495,'0'0'9919,"3"-11"-5915,0 3-3727,0 1 369,-1 1-1,0-1 1,0 0-1,0 0 1,-1 0-1,0-13 1,-1 18-590,0 0 1,0 0-1,-1 1 1,1-1-1,-1 0 0,1 1 1,-1-1-1,0 0 1,1 1-1,-1-1 0,0 1 1,0-1-1,0 1 1,0 0-1,-1-1 0,1 1 1,0 0-1,0 0 1,-1 0-1,1 0 1,-1 0-1,1 0 0,-1 0 1,1 0-1,-1 0 1,0 1-1,1-1 0,-1 1 1,0-1-1,1 1 1,-1 0-1,0 0 0,0 0 1,0 0-1,1 0 1,-1 0-1,-3 1 1,3-1-68,-1 1 1,1-1 0,-1 1 0,1 0-1,-1 0 1,1 0 0,0 0 0,0 0-1,-1 1 1,1-1 0,0 1 0,0-1 0,0 1-1,1 0 1,-1 0 0,0 0 0,1 0-1,-1 0 1,1 0 0,-1 0 0,0 4-1,0-2-16,0-1 0,0 1-1,0 0 1,1 0-1,0 0 1,0 0 0,0 0-1,0 0 1,1 0-1,-1 0 1,1 0 0,0 0-1,1 5 1,1-6-10,0 0 1,1 0-1,-1 0 0,1 0 1,0-1-1,0 1 0,0-1 1,0 0-1,0 0 0,0 0 1,1 0-1,3 2 0,15 9-442,-16-6 319,0-1-1,0 2 0,0-1 1,-1 0-1,0 1 1,0 0-1,-1 0 0,0 1 1,-1-1-1,0 1 0,0 0 1,-1 0-1,0 0 1,0 0-1,-1 0 0,0 14 1,-1-17 320,0 1 0,0-1 0,0 0 0,-1 1 0,0-1 0,0 1 0,-1-1 0,0 0 0,0 0 0,0 0 0,-1 0 0,0 0 0,0-1 0,0 1 0,-1-1 0,1 1 0,-1-1 1,-1-1-1,1 1 0,-1-1 0,0 1 0,0-1 0,0 0 0,-7 3 0,10-6-104,1 0-1,-1-1 1,1 1 0,-1 0 0,1-1 0,-1 1-1,0-1 1,1 0 0,-1 0 0,0 1-1,1-1 1,-1 0 0,0-1 0,1 1 0,-1 0-1,0 0 1,1-1 0,-1 1 0,0-1-1,1 1 1,-1-1 0,1 0 0,-1 1 0,1-1-1,-1 0 1,1 0 0,-3-2 0,1-1-35,0 1 0,1-1 0,-1 1 0,1-1 1,0 0-1,0 0 0,0 0 0,0 0 0,1 0 1,-3-9-1,3 7-84,-1 1 0,1-1 1,0 1-1,0-1 0,1 1 1,0-1-1,0 0 0,0 1 0,1-1 1,-1 1-1,1-1 0,1 0 0,-1 1 1,1 0-1,0-1 0,0 1 1,1 0-1,5-9 0,2 7-261,0 0 0,0 1 0,1 0 0,0 1 0,0 0 0,1 1 0,20-6 1,-18 6-299,-1 0 0,0-1 0,0 0 0,0-1 0,0 0 0,13-11 0,-18 11 647,-1 0 0,1-1 0,-2 0-1,1-1 1,5-8 0,-9 13 126,-1 0 0,0-1 0,0 1 0,0-1-1,-1 1 1,1-1 0,-1 0 0,0 0 0,0 1-1,0-1 1,0 0 0,-1 0 0,0 0 0,1 0 0,-2-7-1,0 10-120,0 0-1,0 0 1,1 0-1,-1 0 1,0 0-1,-1 0 1,1 0-1,0 0 1,0 0-1,0 1 0,0-1 1,-1 0-1,1 1 1,0-1-1,0 1 1,-1 0-1,1-1 1,-1 1-1,1 0 1,0 0-1,-1 0 1,-2 0-1,-37-2 1761,37 2-1348,2 0-414,0 0-1,0 0 1,0 1 0,1-1 0,-1 1 0,0-1 0,0 1 0,1 0-1,-1-1 1,0 1 0,1 0 0,-1 0 0,1 0 0,-1 0-1,1 0 1,0 1 0,-1-1 0,1 0 0,0 1 0,0-1 0,0 1-1,0-1 1,0 1 0,0-1 0,0 1 0,1 0 0,-1-1 0,1 1-1,-1 0 1,1 0 0,-1 2 0,0 3-42,0 0 1,1-1-1,0 1 1,0 0-1,0-1 0,1 1 1,0 0-1,2 6 0,-2-11 15,0 1-1,1-1 0,-1 1 0,1-1 1,0 0-1,0 0 0,0 0 1,0 0-1,0 0 0,0 0 0,1-1 1,-1 1-1,0-1 0,1 1 0,-1-1 1,1 0-1,0 0 0,-1 0 0,1 0 1,0-1-1,0 1 0,-1-1 0,1 0 1,3 0-1,7 2-793,0-1 1,-1-1 0,1 0-1,13-3 1,-23 3-114,1-1 1,-1 0-1,1 0 0,-1 0 1,0-1-1,1 1 1,-1-1-1,0 0 0,0 1 1,3-4-1,10-9-7950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6.313"/>
    </inkml:context>
    <inkml:brush xml:id="br0">
      <inkml:brushProperty name="width" value="0.025" units="cm"/>
      <inkml:brushProperty name="height" value="0.025" units="cm"/>
    </inkml:brush>
  </inkml:definitions>
  <inkml:trace contextRef="#ctx0" brushRef="#br0">73 0 13933,'0'0'8883,"-9"9"-8829,5-6-47,-36 41 46,37-41-23,1 1 0,0 0 0,0-1-1,0 1 1,0 0 0,1 0 0,0 0 0,0 0 0,0 0 0,0 1 0,0-1 0,1 0 0,0 0 0,0 1 0,1 5 0,0-9-22,0-1 1,0 1 0,0 0-1,0-1 1,0 1-1,0-1 1,0 1-1,1-1 1,-1 0 0,0 1-1,0-1 1,1 0-1,-1 0 1,0 0 0,0 0-1,0 0 1,1 0-1,-1 0 1,1-1 0,28-2 86,-5-3-493,-17 3-436,0 1 0,-1 0-1,1 1 1,0 0 0,14 0 0,-21 1 767,0 1-1,0 0 0,0-1 1,0 1-1,0 0 0,0 0 0,0-1 1,0 1-1,0 0 0,-1 0 1,1 0-1,0 0 0,-1 0 1,1 0-1,0 0 0,-1 0 1,1 1-1,-1-1 0,0 0 0,1 0 1,-1 0-1,0 0 0,0 1 1,0-1-1,0 0 0,0 0 1,0 1-1,0-1 0,-1 1 1,-1 42 1046,-5-20 199,-1 1 0,-1-1 0,-2-1 1,0 0-1,-1 0 0,-18 25 0,19-31-868,11-16-286,-1 1-1,0-1 1,1 0-1,-1 1 1,0-1-1,0 0 1,0 0 0,0 0-1,0 0 1,0 0-1,0 0 1,-1 0-1,1 0 1,0 0 0,0-1-1,-1 1 1,-2 0-1,4-1-9,-1 0-1,0 0 1,0 0-1,1 0 0,-1 0 1,0 0-1,0-1 1,1 1-1,-1 0 1,0-1-1,1 1 0,-1 0 1,0-1-1,1 1 1,-1-1-1,0 1 0,1-1 1,-1 1-1,1-1 1,-1 1-1,1-1 1,-1 0-1,0 0 0,-1-4 5,0 1 0,0 0 0,0-1 0,0 0 0,1 0 0,-1 1 0,1-1 0,0-6 0,1 5-33,0 0 0,1 0 0,-1 0 0,1 1 0,1-1 0,-1 0 0,1 0 1,0 1-1,0-1 0,0 1 0,1 0 0,0 0 0,0 0 0,0 0 0,1 0 1,0 0-1,0 1 0,7-7 0,11-8-28,1 1 0,43-26 0,-7 4 11,-30 19 33,-20 15-59,0 1 0,-1-1-1,1 0 1,-2-1 0,1 0-1,-1 0 1,0-1 0,0 0 0,-1 0-1,11-18 1,-17 26 47,0 0 1,0 0-1,1-1 0,-1 1 0,0 0 1,0 0-1,0-1 0,0 1 1,0 0-1,1 0 0,-1-1 1,0 1-1,0 0 0,0 0 1,0-1-1,0 1 0,0 0 1,0-1-1,0 1 0,0 0 1,0-1-1,0 1 0,0 0 1,0 0-1,0-1 0,0 1 1,-1 0-1,1 0 0,0-1 1,0 1-1,0 0 0,0 0 0,0-1 1,-1 1-1,1 0 0,0 0 1,0-1-1,0 1 0,-1 0 1,1 0-1,0 0 0,0 0 1,-1-1-1,1 1 0,0 0 1,-1 0-1,-16 5-369,-16 16 194,25-13 177,0 0 0,1 0 0,-1 1 0,-6 12-1,11-17 30,1 0-1,0-1 0,0 1 0,1 0 0,-1 0 0,1 0 0,0 1 0,0-1 0,0 0 0,0 0 0,1 0 0,0 1 0,0-1 0,0 5 0,0-8-14,1 0-1,-1 0 0,1-1 0,-1 1 1,1 0-1,-1-1 0,1 1 0,0 0 1,-1-1-1,1 1 0,0-1 0,-1 1 1,1-1-1,0 1 0,0-1 0,0 1 1,-1-1-1,1 0 0,0 0 0,0 1 1,0-1-1,0 0 0,-1 0 0,1 0 0,0 0 1,2 0-1,31 0 428,-22-1-172,3 0-185,0 0 0,0-2 0,-1 0 0,15-5 0,-14 4-99,0 0 0,0 1 1,0 1-1,17-1 0,-31 3 19,0 0 0,0 1 0,-1-1 0,1 0 0,0 1 0,0-1 0,-1 1 1,1-1-1,0 1 0,-1-1 0,1 1 0,0-1 0,-1 1 0,1 0 0,-1-1 0,1 1 0,-1 0 0,0-1 1,1 1-1,-1 0 0,0 0 0,1 0 0,-1-1 0,0 1 0,0 0 0,0 0 0,1 0 0,-1 0 0,0-1 1,0 1-1,0 0 0,-1 0 0,1 0 0,0 0 0,0-1 0,-1 3 0,1-2 16,-1 0 1,1 0-1,0 1 0,0-1 0,0 0 1,0 1-1,0-1 0,0 0 0,0 0 0,0 1 1,0-1-1,1 0 0,-1 1 0,1-1 1,-1 0-1,1 0 0,-1 0 0,1 0 1,-1 1-1,1-1 0,0 0 0,0 0 0,0 0 1,-1 0-1,1-1 0,0 1 0,0 0 1,0 0-1,0 0 0,1-1 0,-1 1 0,0-1 1,0 1-1,0-1 0,0 1 0,1-1 1,-1 1-1,2-1 0,10 0-40,0 0 0,1-2 0,-1 1 0,0-1 0,0-1 1,0-1-1,20-7 0,-10 3-1043,-22 8 805,0-1-1,0 1 0,0 0 1,-1-1-1,1 1 0,0 0 1,0-1-1,0 1 0,0 0 1,0 0-1,0 0 0,0 0 1,0 0-1,0 0 0,-1 0 0,1 0 1,0 0-1,0 0 0,0 1 1,0-1-1,0 0 0,1 1 1,-7 14-1001,-14 8 209,9-13-2773,3-4-4320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33.901"/>
    </inkml:context>
    <inkml:brush xml:id="br0">
      <inkml:brushProperty name="width" value="0.025" units="cm"/>
      <inkml:brushProperty name="height" value="0.025" units="cm"/>
    </inkml:brush>
  </inkml:definitions>
  <inkml:trace contextRef="#ctx0" brushRef="#br0">52 97 5061,'0'0'1943,"2"-8"-1286,1-3 213,8-34 1793,-9 28 2729,-1 1 4292,-3 45-9585,-1 0 0,-2-1 0,-13 47 0,-3 11-57,14-50 88,3-18 220,0 0 0,1 1 1,1-1-1,1 1 0,1 24 0,2-43-228,-1-1-1,1 0 1,-1 0 0,0 0-1,1 0 1,-1 0-1,0 0 1,0 0-1,0 0 1,0-1-1,0 1 1,2-2 0,41-65 827,-2 4-695,65-78 0,-6 13-174,-122 138-7899,-21 16-2102,34-20 6377,-12 5-3481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34.296"/>
    </inkml:context>
    <inkml:brush xml:id="br0">
      <inkml:brushProperty name="width" value="0.025" units="cm"/>
      <inkml:brushProperty name="height" value="0.025" units="cm"/>
    </inkml:brush>
  </inkml:definitions>
  <inkml:trace contextRef="#ctx0" brushRef="#br0">1 0 11787,'0'0'11921,"0"9"-11158,0 6-270,1 0-1,0 1 1,2-2 0,0 1-1,0 0 1,8 19 0,-9-30-417,2 10 134,1-2 0,0 1 0,1-1 0,1 1 0,0-2 0,0 1 0,18 20 0,-25-32 137,3 0 135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7.052"/>
    </inkml:context>
    <inkml:brush xml:id="br0">
      <inkml:brushProperty name="width" value="0.025" units="cm"/>
      <inkml:brushProperty name="height" value="0.025" units="cm"/>
    </inkml:brush>
  </inkml:definitions>
  <inkml:trace contextRef="#ctx0" brushRef="#br0">4 266 13389,'-4'6'5261,"7"-5"-1890,14-9-579,24-20-940,-15 6-1147,-1-1 0,0-2-1,-2 0 1,-1-2 0,-2 0-1,31-53 1,-48 72-646,-24 91-1090,8-37 1114,-10 79 0,22-119-201,1 18-1371,4-16-2585,7-5-4333,0-3-1763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5.490"/>
    </inkml:context>
    <inkml:brush xml:id="br0">
      <inkml:brushProperty name="width" value="0.05" units="cm"/>
      <inkml:brushProperty name="height" value="0.05" units="cm"/>
    </inkml:brush>
  </inkml:definitions>
  <inkml:trace contextRef="#ctx0" brushRef="#br0">7 62 16932,'-4'34'3073,"3"-26"-2507,0 0-1,1 0 1,0-1-1,0 10 1,0-17-548,0 1 1,1-1-1,-1 1 1,0-1-1,0 1 1,0-1-1,0 1 1,1-1-1,-1 0 0,0 1 1,0-1-1,1 1 1,-1-1-1,0 0 1,1 1-1,-1-1 1,0 0-1,1 1 1,-1-1-1,1 0 0,-1 1 1,0-1-1,1 0 1,-1 0-1,1 0 1,-1 1-1,1-1 1,-1 0-1,1 0 1,-1 0-1,1 0 0,-1 0 1,1 0-1,-1 0 1,1 0-1,-1 0 1,1 0-1,-1 0 1,1 0-1,-1 0 1,0-1-1,1 1 1,-1 0-1,1 0 0,-1 0 1,1-1-1,-1 1 1,0 0-1,1-1 1,-1 1-1,1-1 1,24-17 212,-22 16-187,3-3 22,1-1 0,0 1 1,1 0-1,-1 1 0,12-6 1,-18 10-64,1-1 1,-1 1 0,1-1-1,-1 1 1,1-1 0,-1 1-1,1 0 1,0 0 0,-1 0-1,1 0 1,-1 0 0,1 0-1,0 0 1,-1 0 0,1 1-1,-1-1 1,1 1 0,-1-1-1,1 1 1,-1-1 0,0 1-1,1 0 1,-1 0 0,0 0-1,1 0 1,-1 0 0,0 0 0,0 0-1,0 0 1,0 0 0,0 0-1,0 1 1,0-1 0,0 0-1,-1 1 1,1-1 0,0 3-1,3 5-1,-1 1-1,-1 0 0,0 1 1,0-1-1,-1 0 0,-1 1 1,0 14-1,0-25-1,0 0 1,0 0-1,0 0 0,0 0 1,0-1-1,1 1 1,-1 0-1,0 0 0,0 0 1,0 0-1,0 0 1,0 0-1,0 0 0,0 0 1,0 0-1,0 0 1,0 0-1,1 0 0,-1 0 1,0 0-1,0 0 1,0 0-1,0 0 0,0 0 1,0 0-1,0 0 0,0 0 1,0 0-1,1 0 1,-1 0-1,0 0 0,0 0 1,0 0-1,0 0 1,0 1-1,0-1 0,0 0 1,0 0-1,0 0 1,0 0-1,0 0 0,0 0 1,0 0-1,1 0 1,-1 0-1,0 0 0,0 0 1,0 0-1,0 1 0,0-1 1,8-17-422,9-24-584,12-55 427,-10 36 191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8.567"/>
    </inkml:context>
    <inkml:brush xml:id="br0">
      <inkml:brushProperty name="width" value="0.025" units="cm"/>
      <inkml:brushProperty name="height" value="0.025" units="cm"/>
    </inkml:brush>
  </inkml:definitions>
  <inkml:trace contextRef="#ctx0" brushRef="#br0">1 168 12780,'0'0'11584,"9"-1"-10607,-1 0-806,0 0-1,0 0 1,0-1-1,0-1 1,0 1 0,0-1-1,-1 0 1,1-1-1,-1 0 1,0 0-1,0-1 1,0 0-1,-1 0 1,1 0-1,-1-1 1,-1 0-1,7-8 1,-8 9-112,-1 1-1,1 0 1,-1-1 0,0 1-1,0-1 1,-1 0 0,0 0 0,0 0-1,0 0 1,0 0 0,-1-1 0,0 1-1,0 0 1,1-11 0,-3 15-69,1 1 0,0-1 0,0 1 0,0 0 0,0-1 0,-1 1 0,1-1 0,0 1 0,0 0 0,-1-1 0,1 1 0,0 0 0,-1-1 0,1 1 0,0 0 0,-1 0 0,1-1 0,0 1 0,-1 0 0,1 0 0,-1 0 0,1-1 0,0 1 0,-1 0 0,1 0 0,-1 0 0,1 0 0,-1 0 0,1 0 0,0 0 0,-1 0 0,1 0 0,-1 0 0,1 0 0,-1 0 0,1 0 1,-1 0-1,1 0 0,0 1 0,-1-1 0,1 0 0,-1 0 0,1 0 0,0 1 0,-1-1 0,1 0 0,0 1 0,-1-1 0,1 0 0,0 1 0,-1-1 0,1 0 0,0 1 0,-23 16-247,15-8 270,1 1-1,0 0 0,0 0 1,1 1-1,0 0 0,1 0 1,0 0-1,1 1 0,0-1 0,1 1 1,0 0-1,-2 18 0,5-29-9,0-1-1,0 1 1,0 0-1,1 0 0,-1-1 1,0 1-1,0 0 0,0-1 1,1 1-1,-1 0 0,0-1 1,1 1-1,-1 0 0,0-1 1,1 1-1,-1-1 0,1 1 1,-1 0-1,1-1 1,-1 1-1,1-1 0,-1 0 1,1 1-1,0-1 0,-1 1 1,1-1-1,0 0 0,-1 1 1,1-1-1,1 0 0,28 1 143,28-19-74,49-53-1005,-112 105 240,4-30 721,0-1 58,0 0-1,0 1 1,0-1-1,0 1 1,1-1-1,0 0 1,-1 1-1,1-1 1,1 4-1,-1-6-55,1 0 0,0 0 0,-1-1 0,1 1 0,0 0 0,0 0 0,-1-1-1,1 1 1,0-1 0,0 1 0,0-1 0,0 1 0,0-1 0,0 1 0,0-1 0,0 0 0,0 0 0,0 1-1,0-1 1,0 0 0,0 0 0,0 0 0,0 0 0,0 0 0,0 0 0,0 0 0,0-1 0,0 1 0,0 0-1,0-1 1,0 1 0,0 0 0,0-1 0,1 0 0,7-2 78,1-1 0,-1 0 0,0 0 1,-1-1-1,1 0 0,14-12 0,-17 12-312,0 0-1,1 0 1,0 1-1,0 0 0,0 0 1,1 1-1,-1 0 1,1 0-1,-1 1 1,14-3-1,-21 5 168,1 0 0,-1 1 0,1-1 0,-1 1 0,0-1 0,1 1-1,-1-1 1,1 1 0,-1-1 0,0 1 0,0-1 0,1 1 0,-1-1 0,0 1 0,0-1-1,1 1 1,-1 0 0,0-1 0,0 1 0,0-1 0,0 1 0,0 0 0,0-1 0,0 1 0,0-1-1,0 1 1,0 0 0,0-1 0,-1 1 0,1-1 0,-1 2 0,-3 21 232,-11 5 307,12-23-226,0 0-1,0 0 0,1 0 0,-1 1 0,1-1 0,0 1 0,1-1 0,-2 7 0,3-11-151,1-1-186,0 0 0,0 0 0,0-1 0,0 1 0,0 0 0,0 0 0,0-1 0,-1 1 0,1-1 0,0 1 0,0-1 0,0 1 0,-1-1 0,1 0 0,0 1 0,0-1 0,-1 0 0,1 1 0,-1-1 0,1 0 0,-1 0 0,1 0 0,0-1 0,10-22-8402,-9 8-1192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8.946"/>
    </inkml:context>
    <inkml:brush xml:id="br0">
      <inkml:brushProperty name="width" value="0.025" units="cm"/>
      <inkml:brushProperty name="height" value="0.025" units="cm"/>
    </inkml:brush>
  </inkml:definitions>
  <inkml:trace contextRef="#ctx0" brushRef="#br0">1 0 17328,'0'0'9481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9.275"/>
    </inkml:context>
    <inkml:brush xml:id="br0">
      <inkml:brushProperty name="width" value="0.025" units="cm"/>
      <inkml:brushProperty name="height" value="0.025" units="cm"/>
    </inkml:brush>
  </inkml:definitions>
  <inkml:trace contextRef="#ctx0" brushRef="#br0">79 1 9065,'0'0'2621,"9"-1"0,29 2-523,-38-1-1990,1 0 0,0 0 0,-1 0 0,1 0 1,0 0-1,-1 1 0,1-1 0,0 0 0,-1 0 0,1 1 0,0-1 1,-1 1-1,1-1 0,-1 0 0,1 1 0,-1-1 0,1 1 0,-1-1 1,1 1-1,-1 0 0,1-1 0,-1 1 0,0-1 0,1 1 0,-1 0 1,0-1-1,0 1 0,1 0 0,-1-1 0,0 1 0,0 0 0,0-1 1,0 1-1,0 0 0,0 0 0,0-1 0,0 1 0,0 0 1,-8 24 2687,1-16-2288,0 0 0,-1-1 0,-1 0-1,1 0 1,-15 9 0,15-12-335,0 1 0,0 0 0,1 1 0,0-1 0,0 2 0,1-1 0,-11 15 0,17-21-174,0 0 0,-1 0 0,1 0 0,0-1 0,-1 1 0,1 0 0,0 0-1,0 0 1,0 0 0,-1-1 0,1 1 0,0 0 0,0 0 0,1 0 0,-1 0 0,0 0-1,0 0 1,0-1 0,0 1 0,1 0 0,-1 0 0,0 0 0,1-1 0,-1 1 0,1 0 0,-1 0-1,1-1 1,-1 1 0,1 0 0,0-1 0,-1 1 0,1-1 0,0 1 0,-1-1 0,1 1-1,0-1 1,0 1 0,-1-1 0,1 0 0,0 1 0,0-1 0,0 0 0,0 0 0,-1 1-1,1-1 1,0 0 0,0 0 0,0 0 0,1 0 0,55 2-150,-48-2-112,4-1-330,0 1 0,0-2 1,0 0-1,0 0 0,0-1 1,0-1-1,17-7 0,-24 9 572,-1-1 0,1 0 0,-1 0 0,0 0 0,0-1 0,0 0 0,0 0 0,-1 0 0,1 0 0,-1-1 0,0 1 0,0-1 0,-1 0 0,1-1 0,-1 1 0,0 0 0,-1-1 0,3-7 0,-5 13 81,0 0-1,1 0 1,-1-1 0,0 1 0,0 0 0,0-1 0,0 1-1,0 0 1,0-1 0,0 1 0,1 0 0,-1-1 0,0 1-1,0 0 1,0-1 0,0 1 0,-1 0 0,1-1 0,0 1-1,0-1 1,0 1 0,0 0 0,0-1 0,0 1 0,0 0-1,-1 0 1,1-1 0,0 1 0,0 0 0,0-1 0,-1 1-1,1 0 1,0 0 0,-1-1 0,-11 4 430,-12 16-448,21-16 21,0 0 0,0 0 0,0 1-1,0-1 1,1 1 0,0-1 0,0 1 0,0 0-1,0 0 1,0 0 0,1 0 0,0 1 0,0-1-1,0 0 1,0 0 0,1 5 0,1-8 24,1-1 0,0 1 0,0-1 0,0 0 0,-1 1 0,1-1 0,0 0 0,0 0 0,0-1 0,0 1 0,-1 0 0,1-1 0,0 1 0,0-1 0,0 1 0,1-2 0,13-5 24,-1-2 0,0 0 1,-1-1-1,23-19 0,17-12-1468,-68 79 978,9-30 503,1 0 0,0 1-1,1-1 1,-5 17 0,6 2-3647,2-20-2766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1:59.827"/>
    </inkml:context>
    <inkml:brush xml:id="br0">
      <inkml:brushProperty name="width" value="0.025" units="cm"/>
      <inkml:brushProperty name="height" value="0.025" units="cm"/>
    </inkml:brush>
  </inkml:definitions>
  <inkml:trace contextRef="#ctx0" brushRef="#br0">120 1 15182,'0'0'9951,"-6"10"-9689,-13 32 122,2 1 0,3 1 1,0 0-1,3 0 1,-5 51-1,12-77-430,5-27-469,1-21 152,-2 11 562,0 0-1,0 1 0,-2-1 0,-1 1 1,0 0-1,-10-32 0,13 49 512,18 9-763,-11-4 0,34 15-1891,-10-11-4504,-9-6-1149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0.428"/>
    </inkml:context>
    <inkml:brush xml:id="br0">
      <inkml:brushProperty name="width" value="0.025" units="cm"/>
      <inkml:brushProperty name="height" value="0.025" units="cm"/>
    </inkml:brush>
  </inkml:definitions>
  <inkml:trace contextRef="#ctx0" brushRef="#br0">106 18 8520,'0'0'16063,"-11"0"-15150,5 0-761,-1 0-1,1 1 1,-1 0-1,1 0 1,0 0-1,-1 1 1,-6 3 0,10-4-98,1 0 0,0 0 0,-1 1 0,1-1 0,0 1 1,0 0-1,0-1 0,0 1 0,0 0 0,1 0 0,-1 0 0,1 0 1,-1 0-1,1 1 0,0-1 0,-1 0 0,1 1 0,0-1 0,1 1 1,-1-1-1,0 1 0,1-1 0,0 1 0,-1 0 0,1-1 1,0 4-1,0-5-40,0 0 1,0-1-1,0 1 1,0 0-1,1 0 1,-1-1-1,0 1 1,0 0-1,0-1 1,1 1-1,-1 0 1,0 0-1,1-1 1,-1 1-1,1-1 1,-1 1-1,1 0 1,-1-1-1,1 1 1,-1-1-1,1 1 1,-1-1-1,1 1 1,0-1-1,-1 0 1,1 1-1,0-1 1,-1 0-1,2 1 1,28-1 925,-23-1-821,-1 0-1,1-1 1,0 0-1,-1-1 0,1 0 1,8-4-1,24-31-34,-36 36-151,-1-1 1,0 0 0,0 0-1,0 0 1,0 0 0,0 0-1,0 0 1,-1 0-1,0-1 1,1 1 0,-1 0-1,0-7 1,-32 32-980,-1 17 1721,31-37-637,-1 0 0,1-1 0,0 1 0,-1 0 0,1 0 0,0 0 0,0 0 1,1 1-1,-1-1 0,0 0 0,1 0 0,-1 0 0,1 1 0,-1-1 0,1 0 0,0 1 0,0-1 0,1 4 0,0-6-22,-1 1 1,1 0-1,0-1 0,0 0 0,0 1 0,0-1 0,0 0 0,0 1 0,0-1 0,0 0 1,0 0-1,0 0 0,0 0 0,0 0 0,0 0 0,0 0 0,0 0 0,0 0 0,0 0 1,0-1-1,0 1 0,0 0 0,0-1 0,1 0 0,22-8 185,-17 4-309,0-1 0,-1 1 0,1-1 0,-1-1 0,-1 1 0,1-1 0,-1 0 0,0 0 0,-1 0 0,0-1 0,0 0 0,4-12 0,-7 19-122,-10 10-597,4-3 926,0-1 0,0 1-1,1 0 1,0 1 0,0-1 0,1 1 0,0-1 0,0 1 0,0 0 0,1 0 0,0 0 0,-1 8 0,3-14-75,1 0 0,0-1 0,-1 1-1,1-1 1,-1 1 0,1-1 0,0 1 0,-1-1-1,1 0 1,0 1 0,0-1 0,-1 0 0,1 1-1,0-1 1,0 0 0,-1 0 0,1 0 0,0 0-1,0 0 1,0 0 0,0 0 0,-1 0 0,1 0-1,0 0 1,0 0 0,-1 0 0,1-1 0,0 1-1,0 0 1,-1-1 0,1 1 0,0 0 0,0-1 0,-1 1-1,2-1 1,28-12 331,-19 6-448,-1-1-1,0 0 1,-1-1-1,0 0 1,9-10-1,-18 18-327,0 5 336,-1-1 0,0 0 1,0 0-1,0 1 1,0-1-1,-1 0 0,1 0 1,-1 0-1,0 0 1,1 0-1,-6 4 0,5-4-261,0 0 0,-1 0 0,1 0 0,1 0 0,-1 0 0,0 1 0,1-1 0,-1 0-1,1 1 1,0 0 0,0-1 0,0 5 0,1-6-987,0 2-1542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0.789"/>
    </inkml:context>
    <inkml:brush xml:id="br0">
      <inkml:brushProperty name="width" value="0.025" units="cm"/>
      <inkml:brushProperty name="height" value="0.025" units="cm"/>
    </inkml:brush>
  </inkml:definitions>
  <inkml:trace contextRef="#ctx0" brushRef="#br0">138 5 14926,'0'0'8488,"-8"-1"-7313,2 0-1019,-1 0 90,0 0 1,-1 1-1,1-1 0,-1 1 0,-12 2 0,18-1-245,1-1-1,-1 0 0,0 1 1,0-1-1,1 1 0,-1 0 1,0 0-1,1 0 0,-1 0 1,1 0-1,-1 0 0,1 0 1,-1 0-1,1 0 0,0 1 0,0-1 1,0 0-1,-1 1 0,1-1 1,1 1-1,-1-1 0,0 1 1,0 0-1,0-1 0,1 1 1,-1 0-1,1 0 0,0 0 1,-1-1-1,1 1 0,0 0 1,0 3-1,0-4-33,0 0 0,0 0 1,1 0-1,-1-1 1,0 1-1,0 0 0,1 0 1,-1 0-1,0-1 0,1 1 1,-1 0-1,1-1 0,-1 1 1,1 0-1,-1-1 0,1 1 1,0 0-1,-1-1 0,1 1 1,0-1-1,-1 1 0,1-1 1,0 0-1,0 1 0,1 0 1,28 7-1600,1 1-4,-31-9 1605,1 1 1,0-1 0,0 0-1,0 1 1,-1-1 0,1 1-1,0-1 1,0 1 0,-1-1-1,1 1 1,-1 0 0,1-1-1,0 1 1,-1 0 0,1 0-1,-1-1 1,0 1 0,1 0-1,-1 0 1,0-1 0,1 1-1,-1 0 1,0 0 0,0 0-1,1 1 1,-2 1 206,0-1 0,1 0 0,-1 0 0,0 1 0,0-1 0,-1 0 0,1 0 0,0 0 0,-1 0 0,1 0 0,-1 0 0,0-1 0,1 1 0,-1 0 0,0-1 0,0 1 0,0-1 0,0 0 0,0 0 0,-1 0 0,1 0 0,0 0 0,-1 0 0,-3 1 0,-3 1-156,-1-1 1,1 1-1,0-1 0,-1-1 0,-11 1 0,21-2-131,0 0-41,-1 0-1,1 0 1,0 0 0,0 0-1,0 0 1,-1 0-1,1 0 1,0 0-1,0 0 1,0 0 0,0 0-1,-1 0 1,1 0-1,0 0 1,0 0 0,0 0-1,-1 0 1,1 0-1,0 0 1,0 0 0,0-1-1,0 1 1,-1 0-1,1 0 1,0 0-1,0 0 1,0 0 0,0 0-1,0-1 1,-1 1-1,1 0 1,0 0 0,0 0-1,0 0 1,0 0-1,0-1 1,0 1 0,0 0-1,0 0 1,0 0-1,0-1 1,0 1-1,0 0 1,0 0 0,0 0-1,0-1 1,0 1-1,0 0 1,0 0 0,0 0-1,0 0 1,0-1-1,0-8-8185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1.319"/>
    </inkml:context>
    <inkml:brush xml:id="br0">
      <inkml:brushProperty name="width" value="0.025" units="cm"/>
      <inkml:brushProperty name="height" value="0.025" units="cm"/>
    </inkml:brush>
  </inkml:definitions>
  <inkml:trace contextRef="#ctx0" brushRef="#br0">157 205 14189,'0'0'5456,"-10"1"-5071,1-1-105,1 1 1,-1 0-1,1 1 1,-1 0-1,1 1 1,0-1-1,0 2 1,0-1-1,-9 6 1,14-7-122,-1 0-1,0 1 1,0 0 0,1-1-1,-1 2 1,1-1 0,0 0-1,0 1 1,0-1-1,1 1 1,-1 0 0,1 0-1,0 0 1,0 0 0,0 0-1,1 0 1,-1 0 0,1 1-1,0-1 1,0 1-1,1-1 1,-1 8 0,1-10-150,-1-1 1,1 1-1,0-1 0,0 1 1,0-1-1,1 1 1,-1-1-1,0 1 0,0-1 1,1 1-1,-1-1 1,1 0-1,-1 1 1,1-1-1,0 1 0,0-1 1,-1 0-1,1 0 1,0 1-1,0-1 0,0 0 1,0 0-1,1 0 1,-1 0-1,0 0 0,0 0 1,1-1-1,-1 1 1,0 0-1,1-1 1,-1 1-1,0-1 0,1 1 1,-1-1-1,1 1 1,-1-1-1,1 0 0,-1 0 1,1 0-1,-1 0 1,1 0-1,-1 0 1,1 0-1,-1-1 0,1 1 1,-1 0-1,1-1 1,2-1-1,4 0-49,-1-1 0,1 0 0,-1 0 0,0-1 0,0 0 0,0 0 0,-1-1 0,9-7 0,-4 1-312,0-2 0,0 1 0,-2-1-1,1-1 1,-2 0 0,0 0 0,0-1 0,-2 0-1,1 0 1,4-19 0,-8 21 423,0-1 0,-1-1 1,0 1-1,-1 0 0,0 0 0,-1 0 0,-3-20 1,3 33-67,0 1 1,0-1-1,0 0 0,0 1 1,0-1-1,0 0 1,0 1-1,0-1 0,0 0 1,0 1-1,0-1 1,-1 0-1,1 1 0,0-1 1,0 0-1,-1 1 1,1-1-1,0 1 0,-1-1 1,1 1-1,-1-1 1,1 1-1,-1-1 0,1 1 1,-1-1-1,1 1 1,-1-1-1,1 1 0,-1 0 1,0-1-1,1 1 1,-1 0-1,0 0 0,1 0 1,-1-1-1,0 1 1,1 0-1,-1 0 0,0 0 1,1 0-1,-1 0 1,0 0-1,1 0 0,-1 0 1,0 0-1,1 1 1,-1-1-1,0 0 0,1 0 1,-1 1-1,0-1 1,1 0-1,-1 1 0,1-1 1,-1 0-1,1 1 1,-1-1-1,1 1 0,-1-1 1,1 1-1,-1 0 1,-29 31-16,26-27-22,0 1-1,0 0 0,1 1 0,-1-1 0,2 1 1,-5 12-1,6-18 19,1 1 1,0-1-1,-1 1 1,1 0-1,0-1 1,0 1-1,0-1 1,1 1-1,-1-1 1,0 1-1,0-1 1,1 1-1,-1-1 1,1 1-1,-1-1 1,1 1-1,0-1 1,0 1-1,-1-1 1,1 0-1,0 0 1,0 1-1,0-1 1,0 0-1,1 0 1,-1 0-1,0 0 1,0 0-1,1 0 1,-1-1-1,0 1 1,1 0-1,-1-1 1,1 1 0,1 0-1,3 1-171,0 0-1,0 0 1,0 1 0,-1 0-1,1 0 1,-1 0 0,0 1-1,0-1 1,5 6-1,-8-7 239,0 0 0,-1 1 0,0-1 0,1 0-1,-1 1 1,0-1 0,0 1 0,-1-1 0,1 1-1,0-1 1,-1 1 0,1-1 0,-1 1-1,0 0 1,0-1 0,0 1 0,0 0 0,-1-1-1,1 1 1,-1-1 0,1 1 0,-1 0 0,0-1-1,-2 5 1,-8 16 731,8-18-716,0 0 0,0 0 1,1 1-1,-1-1 0,2 1 0,-1 0 0,-1 5 0,3-16-8495,0 1 6092,0-10-7386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1.841"/>
    </inkml:context>
    <inkml:brush xml:id="br0">
      <inkml:brushProperty name="width" value="0.025" units="cm"/>
      <inkml:brushProperty name="height" value="0.025" units="cm"/>
    </inkml:brush>
  </inkml:definitions>
  <inkml:trace contextRef="#ctx0" brushRef="#br0">6 13 13100,'0'0'12204,"9"4"-11179,29 9-395,-37-13-604,0 1 1,0-1-1,-1 0 0,1 0 1,0 0-1,0 0 0,0 0 1,0-1-1,0 1 0,-1 0 1,1 0-1,0 0 1,0-1-1,0 1 0,-1 0 1,1-1-1,0 1 0,0-1 1,-1 1-1,1-1 0,0 1 1,-1-1-1,1 0 1,-1 1-1,1-1 0,-1 1 1,1-1-1,-1 0 0,1 0 1,-1 1-1,1-1 1,-1 0-1,0 0 0,0 0 1,1 1-1,-1-1 0,0 0 1,0-1-1,-5-9 182,4 11-219,0 0 0,0 0 1,0 0-1,0 0 0,0 0 0,0 0 0,1 0 0,-1 0 1,0 1-1,0-1 0,0 0 0,0 0 0,0 1 0,0-1 1,0 1-1,1-1 0,-1 0 0,0 1 0,-1 1 0,-2 1 11,-1 1-1,1 0 0,0 0 0,0 1 1,1-1-1,-1 1 0,1 0 0,0 0 1,0 0-1,0 0 0,1 0 0,0 1 1,0-1-1,0 1 0,1-1 0,0 1 0,0 0 1,0-1-1,1 1 0,0 7 0,1-12 3,-1 0-1,1 0 1,0-1-1,0 1 1,-1 0-1,1 0 0,0 0 1,0-1-1,0 1 1,0 0-1,0-1 0,0 1 1,0-1-1,0 1 1,0-1-1,0 0 1,1 1-1,-1-1 0,0 0 1,0 0-1,0 0 1,0 0-1,0 0 0,1 0 1,0 0-1,38-1-96,-32 0-33,6 0-150,1-2 1,-1 0 0,0-1-1,0 0 1,-1-1 0,17-8-1,17-5-524,-93 73 2964,46-55-2132,-1 1 1,1-1-1,0 0 1,-1 0-1,1 1 1,-1-1-1,1 1 1,0-1-1,-1 0 1,1 1-1,0-1 1,-1 1-1,1-1 1,0 0-1,0 1 1,0-1-1,-1 1 1,1-1-1,0 1 1,0-1-1,0 1 1,0-1-1,0 1 1,0-1-1,0 1 1,0-1-1,0 1 1,0 0-1,0-1 1,0 1-1,0-1 1,0 0-1,1 1 1,-1-1-1,0 1 1,0-1-1,1 1 1,-1-1-1,1 1 1,24 1 408,39-17-1644,-60 14 836,-3 1 154,1-1-1,-1 1 1,0-1 0,0 1-1,1 0 1,-1 0-1,0 0 1,0 0 0,1 0-1,-1 0 1,0 0-1,1 0 1,-1 0 0,0 0-1,2 1 1,-2 0 190,-1-1 1,0 0-1,1 1 0,-1-1 1,0 1-1,1-1 0,-1 0 1,0 1-1,0-1 0,0 1 1,1-1-1,-1 1 0,0-1 1,0 1-1,0-1 0,0 1 1,0-1-1,0 0 0,0 1 1,0-1-1,0 1 0,0-1 1,0 1-1,0-1 0,0 1 1,0-1-1,-1 1 0,-20 39-24,12-27-2384,8-8-3845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35.491"/>
    </inkml:context>
    <inkml:brush xml:id="br0">
      <inkml:brushProperty name="width" value="0.025" units="cm"/>
      <inkml:brushProperty name="height" value="0.025" units="cm"/>
    </inkml:brush>
  </inkml:definitions>
  <inkml:trace contextRef="#ctx0" brushRef="#br0">42 110 4100,'0'0'2450,"3"-9"-1548,12-33 561,3 7 4553,-11 20-1059,-2 7 3467,-4 22-6046,-3 9-2338,-1 1 0,-2-1 0,0 0 0,-1 0 0,-10 22 0,-6 23-7,16-47-47,1-5 23,1 1 0,0 1-1,-2 32 1,6-49-196,0-28-6288,-1-6-1688,-4 15 1933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35.819"/>
    </inkml:context>
    <inkml:brush xml:id="br0">
      <inkml:brushProperty name="width" value="0.025" units="cm"/>
      <inkml:brushProperty name="height" value="0.025" units="cm"/>
    </inkml:brush>
  </inkml:definitions>
  <inkml:trace contextRef="#ctx0" brushRef="#br0">37 111 13325,'0'0'12096,"-8"-6"-10686,-21-18-49,30 23-1297,-1 1-1,0-1 1,0 1-1,1 0 1,-1-1-1,0 1 1,0 0-1,1-1 1,-1 1-1,0 0 1,1-1-1,-1 1 1,1 0-1,-1 0 1,0-1 0,1 1-1,-1 0 1,1 0-1,-1 0 1,1-1-1,-1 1 1,0 0-1,1 0 1,-1 0-1,1 0 1,-1 0-1,1 0 1,-1 0-1,1 0 1,-1 0 0,1 0-1,-1 0 1,1 1-1,25-3 131,-24 1-60,0 1-100,159-15 1545,-138 11-1869,0 0 1,0-2-1,-1 0 1,41-19-1,-48 14-2993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5.883"/>
    </inkml:context>
    <inkml:brush xml:id="br0">
      <inkml:brushProperty name="width" value="0.05" units="cm"/>
      <inkml:brushProperty name="height" value="0.05" units="cm"/>
    </inkml:brush>
  </inkml:definitions>
  <inkml:trace contextRef="#ctx0" brushRef="#br0">130 0 17004,'-20'42'1333,"2"2"0,3 0 1,-20 84-1,30-101-1102,1 0 0,1 1 0,2-1 1,1 1-1,1 0 0,1-1 0,10 50 1,-6-63-166,-3-20-33,-3-24-44,-35-140-18,18 93 694,17 60-257,0 16-392,0 1 1,0 0-1,0-1 1,0 1 0,1 0-1,-1-1 1,0 1-1,0 0 1,1 0 0,-1-1-1,0 1 1,1 0-1,-1 0 1,0-1 0,1 1-1,-1 0 1,0 0-1,1 0 1,-1 0 0,0 0-1,1-1 1,-1 1-1,1 0 1,2 0 54,0 1-1,0-1 1,0 1 0,0-1-1,0 1 1,0 0 0,4 2 0,6 1-4,2 0-416,1-1 0,-1-1-1,1 0 1,0-1 0,-1-1 0,1 0 0,0-1 0,0-1 0,25-7 0,-20 4-1638,-1-2 0,0 0-1,33-18 1,-35 11-168,-14 9 1854,-10 7 2099,-13 11-99,1 0-1,0 1 0,1 1 0,-25 29 1,40-42-1583,-31 35 1213,31-34-1224,-1 1 0,0 0-1,1-1 1,0 1-1,0 0 1,0 0 0,1 0-1,-3 8 1,4-12-100,0 1 0,0-1 0,0 0 0,0 1 1,0-1-1,0 0 0,1 1 0,-1-1 0,0 0 1,0 1-1,0-1 0,0 0 0,0 0 0,1 1 0,-1-1 1,0 0-1,0 1 0,0-1 0,1 0 0,-1 0 1,0 1-1,0-1 0,1 0 0,-1 0 0,0 0 0,1 1 1,-1-1-1,0 0 0,1 0 0,-1 0 0,0 0 1,1 0-1,-1 0 0,0 0 0,1 0 0,-1 0 0,0 0 1,1 0-1,-1 0 0,0 0 0,1 0 0,-1 0 1,0 0-1,1 0 0,0 0 0,19-5-33,-19 5 27,32-10-128,-5 1-227,30-5 1,-49 12 210,0 1 0,0 0 0,1 1 0,-1 0 0,0 0 1,0 1-1,16 3 0,-23-3 121,0-1 0,0 1 0,0-1 0,0 1-1,0 0 1,0 0 0,0 0 0,0 0 0,0 0 0,0 0 0,-1 1 0,1-1 0,0 1 0,-1-1-1,1 1 1,-1-1 0,1 1 0,-1 0 0,0 0 0,0 0 0,0 0 0,1 2 0,-1-1 70,-1-1 0,0 1 0,0-1 0,0 1 0,0-1 0,0 1 0,0-1 0,-1 1 0,1-1 0,-1 0 0,0 1 0,0-1 0,0 0 0,0 1 0,0-1 1,0 0-1,0 0 0,-1 0 0,-2 3 0,-13 15 521,0-1 1,-2-1-1,0 0 1,-1-1-1,-44 27 0,61-42-636,0 0-1,-1 0 1,1-1-1,0 1 0,-1-1 1,1 1-1,-1-1 0,1-1 1,-8 2-1,10-2 35,1 0 0,-1 0-1,1 0 1,-1 0 0,1 0 0,-1 0-1,1 0 1,-1-1 0,1 1 0,0 0-1,-1 0 1,1 0 0,-1-1-1,1 1 1,-1 0 0,1 0 0,0-1-1,-1 1 1,1 0 0,0-1 0,-1 1-1,1-1 1,0 1 0,0 0-1,-1-1 1,1 1 0,0-1 0,-1 0-1,1-1-7,0 0-1,0 0 1,0 0-1,0 0 1,0 0-1,1 0 0,-1 0 1,0 1-1,1-1 1,0 0-1,1-3 1,11-23-503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36.194"/>
    </inkml:context>
    <inkml:brush xml:id="br0">
      <inkml:brushProperty name="width" value="0.025" units="cm"/>
      <inkml:brushProperty name="height" value="0.025" units="cm"/>
    </inkml:brush>
  </inkml:definitions>
  <inkml:trace contextRef="#ctx0" brushRef="#br0">0 41 12780,'0'0'16517,"4"3"-15940,2 1-441,0 0 1,0-1 0,1 0-1,-1 0 1,1 0 0,0-1 0,0 0-1,0-1 1,0 1 0,0-1-1,0-1 1,0 1 0,0-1 0,1 0-1,-1-1 1,13-2 0,11-2-392,-1-2 0,49-15-1,-60 13-3038,-8-1-4382,-1-6-8526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9.243"/>
    </inkml:context>
    <inkml:brush xml:id="br0">
      <inkml:brushProperty name="width" value="0.025" units="cm"/>
      <inkml:brushProperty name="height" value="0.025" units="cm"/>
    </inkml:brush>
  </inkml:definitions>
  <inkml:trace contextRef="#ctx0" brushRef="#br0">6 0 17392,'0'0'12108,"-6"66"-11884,6-45-96,0 0-96,0-6 0,0 0-32,6-3-416,-6-2-1282,0-7-1633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9.589"/>
    </inkml:context>
    <inkml:brush xml:id="br0">
      <inkml:brushProperty name="width" value="0.025" units="cm"/>
      <inkml:brushProperty name="height" value="0.025" units="cm"/>
    </inkml:brush>
  </inkml:definitions>
  <inkml:trace contextRef="#ctx0" brushRef="#br0">0 0 20083,'0'0'8360,"48"19"-15279,-30-10 930,-1 0-1538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09.922"/>
    </inkml:context>
    <inkml:brush xml:id="br0">
      <inkml:brushProperty name="width" value="0.025" units="cm"/>
      <inkml:brushProperty name="height" value="0.025" units="cm"/>
    </inkml:brush>
  </inkml:definitions>
  <inkml:trace contextRef="#ctx0" brushRef="#br0">117 2 12492,'0'0'12374,"-8"0"-11717,-2-1-568,0 1 0,0 0 1,1 0-1,-12 3 0,19-3-84,-1 1 0,1-1 0,0 0-1,0 1 1,0 0 0,0-1 0,-1 1 0,1 0 0,0 0 0,0 0 0,0 1-1,1-1 1,-1 0 0,0 1 0,0-1 0,1 1 0,-1-1 0,1 1-1,-1 0 1,1 0 0,0 0 0,0 0 0,0 0 0,0 0 0,0 0-1,0 0 1,0 0 0,0 4 0,1-5-15,0 0 0,0 0-1,1 0 1,-1 0 0,0 0 0,1 0-1,-1 0 1,0 0 0,1 0 0,-1 0-1,1-1 1,0 1 0,-1 0 0,1 0-1,0 0 1,-1-1 0,1 1 0,0 0-1,0-1 1,0 1 0,-1-1 0,1 1-1,0-1 1,0 1 0,0-1 0,0 0 0,0 1-1,0-1 1,0 0 0,0 0 0,2 0-1,40 5-333,-30-4 76,7 1-129,1 0-109,0 1 1,25 6 0,-41-8 441,0 0 1,-1 1 0,1 0 0,0 0 0,-1 0 0,1 0-1,-1 1 1,0 0 0,0 0 0,0 0 0,0 0 0,-1 1-1,1-1 1,5 8 0,-8-9 102,0-1-1,0 1 1,0-1-1,-1 0 1,1 1 0,-1-1-1,1 1 1,-1 0-1,1-1 1,-1 1 0,0-1-1,0 1 1,1 0-1,-1-1 1,-1 1 0,1 0-1,0-1 1,0 1-1,0-1 1,-1 1 0,1 0-1,-1-1 1,0 1-1,1-1 1,-1 1 0,-1 1-1,-1 0 176,1 0-1,-1 0 1,0 0 0,0 0-1,0-1 1,-1 0 0,1 1-1,-1-1 1,1 0 0,-7 2-1,3-1 33,0 0 0,0-1 0,0 0 0,0 0-1,-1-1 1,1 0 0,0 0 0,-1 0 0,1-1-1,0 0 1,-1-1 0,-8-1 0,15 1-405,-1 0-1,1 0 1,0 0 0,0 0 0,0 0 0,0 0 0,-1 0 0,2 0 0,-1 0 0,0-1 0,0 1 0,0 0 0,0-1-1,1 1 1,-1 0 0,1-1 0,-1 1 0,1-1 0,0 1 0,-1-1 0,1 1 0,0-1 0,0-1 0,3-39-7565,6 11-502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10.256"/>
    </inkml:context>
    <inkml:brush xml:id="br0">
      <inkml:brushProperty name="width" value="0.025" units="cm"/>
      <inkml:brushProperty name="height" value="0.025" units="cm"/>
    </inkml:brush>
  </inkml:definitions>
  <inkml:trace contextRef="#ctx0" brushRef="#br0">123 1 16207,'0'0'5846,"-2"8"-4885,-9 38-556,3 0 1,1 0 0,3 0 0,1 53-1,3-92-478,-1 7-86,1-1-1,0 0 0,1 1 0,1-1 1,0 0-1,0 1 0,2-1 0,5 16 1,-22-55-11834,-2-1 5633,-7-12 4662,-9-22 8190,11-3 2500,15 23-6246,5 40-2655,1 0 0,-1 0 0,1 0 0,-1 0 0,1 0 1,-1 1-1,1-1 0,-1 0 0,1 0 0,0 1 0,-1-1 0,1 0 0,0 1 0,0-1 0,0 0 0,0 1 0,-1-1 0,1 1 0,0 0 0,0-1 0,0 1 0,0 0 0,0 0 1,0-1-1,0 1 0,0 0 0,0 0 0,0 0 0,0 0 0,0 0 0,1 1 0,42 0-332,-38-1 328,56 8-4843,-29-5-3044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10.756"/>
    </inkml:context>
    <inkml:brush xml:id="br0">
      <inkml:brushProperty name="width" value="0.025" units="cm"/>
      <inkml:brushProperty name="height" value="0.025" units="cm"/>
    </inkml:brush>
  </inkml:definitions>
  <inkml:trace contextRef="#ctx0" brushRef="#br0">67 1 13773,'0'0'8082,"3"12"-6865,4 52 1421,-2 89-1,-5-152-2625,0 0 0,1 0-1,-1 0 1,0 0 0,1 0 0,-1 0 0,0 0 0,1 0-1,-1 0 1,1-1 0,-1 1 0,1 0 0,0 0 0,-1 0-1,1-1 1,0 1 0,0 0 0,-1-1 0,1 1 0,0-1-1,0 1 1,0-1 0,0 1 0,0-1 0,-1 0 0,1 1 0,0-1-1,0 0 1,0 0 0,0 0 0,2 0 0,44 4-807,-4-1-1138,-41-3 1873,-1 1 0,1 0 0,0-1-1,0 1 1,0 0 0,-1 0 0,1 0 0,0 0 0,-1 1 0,1-1-1,-1 0 1,1 1 0,-1-1 0,0 1 0,0-1 0,1 1 0,0 1-1,-2-1 78,1-1 0,-1 0-1,0 1 1,0-1-1,0 0 1,0 0-1,0 1 1,0-1-1,0 0 1,0 1-1,0-1 1,0 0-1,-1 1 1,1-1-1,-1 0 1,1 0 0,-1 1-1,1-1 1,-2 1-1,-1 3 155,0-1 1,0 0-1,-1-1 0,1 1 0,-1-1 0,0 1 1,0-1-1,0 0 0,-1-1 0,1 1 0,-6 2 0,-2 0 59,0 0 0,0-2-1,0 1 1,0-1-1,0-1 1,0 0-1,-1-1 1,1 0-1,-1-1 1,0 0 0,-13-2-1,26 2-353,0-1-1,-1 1 1,1 0 0,-1 0-1,1 0 1,0 0 0,-1-1 0,1 1-1,0 0 1,-1 0 0,1-1-1,0 1 1,-1 0 0,1-1-1,0 1 1,0 0 0,-1-1-1,1 1 1,0 0 0,0-1-1,0 1 1,-1 0 0,1-1-1,0 1 1,0-1 0,0 1-1,0 0 1,0-1 0,0 1-1,0-1 1,0 1 0,0-1-1,0 1 1,0 0 0,0-1-1,0 1 1,0-1 0,0 1 0,1 0-1,-1-1 1,0 1 0,0 0-1,0-1 1,1 1 0,-1-1-1,1 1 1,11-15-8447,3 5-1048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11.605"/>
    </inkml:context>
    <inkml:brush xml:id="br0">
      <inkml:brushProperty name="width" value="0.025" units="cm"/>
      <inkml:brushProperty name="height" value="0.025" units="cm"/>
    </inkml:brush>
  </inkml:definitions>
  <inkml:trace contextRef="#ctx0" brushRef="#br0">15 126 12460,'0'0'10036,"9"-1"-8301,-3 0-1561,-1 0 0,1 0 1,0-1-1,0 0 0,-1 0 0,1-1 1,6-3-1,-10 5-118,-1 0 1,1 0-1,-1 0 0,1 0 1,-1 0-1,0 0 0,1-1 1,-1 1-1,0 0 0,0-1 1,0 1-1,0-1 0,0 1 1,0-1-1,0 1 0,-1-1 1,1 0-1,0 1 0,-1-1 1,1 0-1,-1 0 0,0 0 1,0 1-1,1-1 0,-1 0 1,0 0-1,-1 0 0,1 1 1,0-1-1,0 0 0,-1 0 1,1 1-1,-1-1 0,0 0 1,0-1-1,0 1-54,0 1 0,-1 0 1,1 0-1,0-1 0,0 1 1,0 0-1,-1 0 0,1 1 0,0-1 1,-1 0-1,1 0 0,-1 1 1,1-1-1,-1 0 0,0 1 0,1 0 1,-1-1-1,1 1 0,-1 0 1,0 0-1,1 0 0,-1 0 0,0 0 1,1 0-1,-1 0 0,1 1 1,-3 0-1,1-1-11,0 1 0,0 0-1,0-1 1,0 1 0,0 0 0,0 1 0,0-1 0,1 1 0,-1-1-1,0 1 1,1 0 0,-1 0 0,-2 2 0,4-3 11,0 0 0,1 0 0,-1 0 0,0 0-1,0 0 1,1 0 0,-1 0 0,1 0 0,-1 0 0,1 0 0,-1 0 0,1 0 0,0 0 0,-1 0 0,1 1 0,0-1 0,0 0 0,0 0 0,0 0-1,0 0 1,0 1 0,0-1 0,0 0 0,1 0 0,-1 0 0,0 0 0,1 1 0,-1-1 0,1 0 0,-1 0 0,1 0 0,-1 0 0,1 0 0,0 0 0,1 1-1,2 1 14,0 0-1,1-1 0,0 1 0,-1-1 0,1 0 0,10 2 0,9 5-6,69 50-1668,-91-59 1718,0 0 0,-1 0 0,1 0 1,0 0-1,-1 0 0,1-1 0,0 1 0,0-1 1,-1 1-1,1-1 0,-1 0 0,1 1 1,-1-1-1,1 0 0,-1 0 0,1 0 0,-1 0 1,0-1-1,1 1 0,-1 0 0,0 0 1,0-1-1,0 1 0,0-1 0,0 1 0,0-1 1,-1 1-1,2-4 0,23-47 208,-19 28-147,-5 20-126,-1 0 0,1 1 1,0-1-1,0 0 0,0 0 0,1 1 1,-1-1-1,5-5 0,-5 9-19,0 0-1,1 0 0,-1 0 0,0 1 1,1-1-1,-1 1 0,0-1 0,0 1 1,0-1-1,1 1 0,-1-1 0,0 1 1,0 0-1,0 0 0,0 0 0,0 0 1,0 0-1,1 1 0,3 2-31,0-1 49,-1-1 0,1 0 0,0 0 0,0 0 0,0 0 0,1-1 0,-1 0 0,0 0 0,0-1 1,1 1-1,-1-1 0,9-1 0,-13 1 14,1 0 1,0-1-1,0 1 1,0-1 0,-1 0-1,1 1 1,0-1-1,-1 0 1,1 0 0,0 0-1,-1 0 1,1 0-1,-1 0 1,0 0 0,1-1-1,-1 1 1,0-1 0,0 1-1,0-1 1,0 1-1,0-1 1,0 1 0,0-1-1,0 0 1,-1 0-1,1 1 1,-1-1 0,1 0-1,-1 0 1,0 0-1,1 0 1,-1 1 0,0-1-1,0 0 1,-1 0 0,1-3-1,-1 4-18,1 0-1,0 0 1,0 0-1,-1 0 1,1 0-1,-1 0 1,1 0-1,0 0 1,-1 1-1,0-1 1,1 0 0,-1 0-1,1 1 1,-1-1-1,0 0 1,0 1-1,1-1 1,-1 1-1,0-1 1,0 1-1,0-1 1,0 1-1,1-1 1,-1 1-1,0 0 1,0 0 0,0-1-1,0 1 1,0 0-1,0 0 1,0 0-1,0 0 1,0 0-1,0 0 1,0 0-1,0 0 1,0 1-1,0-1 1,0 0-1,1 0 1,-2 1-1,-2 0-14,1 0-1,-1 0 1,1 0-1,-1 1 0,1-1 1,0 1-1,0 0 0,0 0 1,0 0-1,-3 3 0,2 0 56,1-1-1,-1 1 1,1 0 0,1 1-1,-1-1 1,1 0-1,0 1 1,-2 6-1,4-11-22,-1 1-1,1-1 0,-1 0 0,1 1 0,0-1 0,0 0 1,-1 1-1,1-1 0,0 1 0,0-1 0,0 0 0,0 1 1,1-1-1,-1 0 0,0 1 0,1-1 0,-1 0 1,1 1-1,-1-1 0,1 0 0,-1 1 0,1-1 0,0 0 1,0 0-1,-1 0 0,1 0 0,0 0 0,0 0 1,0 0-1,0 0 0,1 0 0,-1 0 0,0-1 0,0 1 1,0 0-1,1-1 0,-1 1 0,3 0 0,1 0-5,0-1-1,0 0 1,0 0-1,0 0 0,0 0 1,0-1-1,0 1 1,0-1-1,0-1 1,0 1-1,0-1 0,0 0 1,-1 0-1,1 0 1,0-1-1,-1 1 1,0-1-1,0 0 0,0 0 1,0-1-1,0 1 1,-1-1-1,1 0 1,-1 0-1,0 0 1,4-8-1,-7 12-253,-6 25-97,4-15 466,-1-1-1,1 1 0,1 0 1,0-1-1,0 19 0,1-26-103,0-1-1,0 1 0,0-1 0,0 1 0,1-1 0,-1 0 0,0 1 1,1-1-1,-1 0 0,0 1 0,1-1 0,0 0 0,-1 1 0,1-1 0,0 0 1,0 0-1,0 0 0,0 0 0,-1 0 0,2 0 0,-1 0 0,0 0 1,0 0-1,0 0 0,0-1 0,0 1 0,1 0 0,-1-1 0,0 1 1,1-1-1,-1 1 0,0-1 0,1 0 0,-1 1 0,1-1 0,-1 0 0,0 0 1,1 0-1,-1 0 0,1 0 0,-1-1 0,0 1 0,1 0 0,-1-1 1,0 1-1,1-1 0,-1 1 0,0-1 0,1 1 0,1-3 0,1 1-162,0 0-1,0 0 0,0-1 0,-1 0 0,1 1 0,-1-1 0,0-1 1,0 1-1,0 0 0,3-5 0,22-40-5861,-14 16 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11.952"/>
    </inkml:context>
    <inkml:brush xml:id="br0">
      <inkml:brushProperty name="width" value="0.025" units="cm"/>
      <inkml:brushProperty name="height" value="0.025" units="cm"/>
    </inkml:brush>
  </inkml:definitions>
  <inkml:trace contextRef="#ctx0" brushRef="#br0">21 1 12172,'0'0'4436,"-3"8"-1655,-2 15-2234,1 0 0,0 0 0,2 0 0,1 1-1,1-1 1,1 0 0,0 1 0,10 42 0,-3-9-4551,-6-35 747,-3-18 1825,-2-9 324,-4-14-3024,-7-2-1730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2:12.330"/>
    </inkml:context>
    <inkml:brush xml:id="br0">
      <inkml:brushProperty name="width" value="0.025" units="cm"/>
      <inkml:brushProperty name="height" value="0.025" units="cm"/>
    </inkml:brush>
  </inkml:definitions>
  <inkml:trace contextRef="#ctx0" brushRef="#br0">23 235 5509,'0'0'18994,"72"-7"-18577,-42 15-385,-6-1-32,-5-3-2050,-6-4-3652,-7 0-2722</inkml:trace>
  <inkml:trace contextRef="#ctx0" brushRef="#br0" timeOffset="1">0 1 18738,'0'0'6630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4.318"/>
    </inkml:context>
    <inkml:brush xml:id="br0">
      <inkml:brushProperty name="width" value="0.025" units="cm"/>
      <inkml:brushProperty name="height" value="0.025" units="cm"/>
    </inkml:brush>
  </inkml:definitions>
  <inkml:trace contextRef="#ctx0" brushRef="#br0">0 236 9513,'0'0'15994,"8"-9"-15434,-2 0-428,21-24 260,-1-1 0,-2-2 1,-2 0-1,20-43 0,-42 79-401,0 0-1,0 0 1,0 0-1,0 1 1,0-1-1,0 0 1,0 0 0,0 0-1,0 0 1,0 0-1,0 0 1,0 0 0,0 1-1,0-1 1,0 0-1,0 0 1,0 0-1,0 0 1,0 0 0,0 0-1,1 0 1,-1 0-1,0 0 1,0 0 0,0 0-1,0 0 1,0 0-1,0 1 1,0-1-1,0 0 1,1 0 0,-1 0-1,0 0 1,0 0-1,0 0 1,0 0 0,0 0-1,0 0 1,0 0-1,1 0 1,-1 0-1,0 0 1,0 0 0,0 0-1,0-1 1,0 1-1,0 0 1,3 24-106,-2 30 164,-6 35 141,3-58-880,0 0 1,4 48-1,4-72-3992,2-6-2261,-6-1 5041,6 0-8220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11.692"/>
    </inkml:context>
    <inkml:brush xml:id="br0">
      <inkml:brushProperty name="width" value="0.05" units="cm"/>
      <inkml:brushProperty name="height" value="0.05" units="cm"/>
    </inkml:brush>
  </inkml:definitions>
  <inkml:trace contextRef="#ctx0" brushRef="#br0">0 239 11843,'1'0'130,"0"0"1,0 0 0,0 0 0,0 0 0,0 0 0,0 0 0,1 0 0,-1 1 0,0-1 0,0 0 0,0 1 0,0-1 0,-1 1 0,1-1 0,0 1 0,0-1 0,0 1 0,0 0 0,0-1 0,-1 1 0,1 0 0,0 0 0,-1 0 0,1 0 0,0-1 0,-1 1 0,1 0 0,-1 0 0,0 0 0,1 0-1,-1 0 1,1 2 0,6 12-53,-2-8-63,0 1 1,0-1-1,1 0 0,1-1 0,-1 1 0,1-1 1,0-1-1,0 1 0,0-1 0,1 0 1,0-1-1,0 0 0,0 0 0,1-1 0,-1 1 1,1-2-1,0 0 0,0 0 0,-1 0 0,15 0 1,11-1-34,0-1 1,0-2 0,0-2 0,36-7 0,187-53 27,26-5 134,-123 51-49,175 4 0,-47 4-77,141-27 14,364-11 72,-202 68-60,285-5-68,-76-75 3,6 0-8,-403 49-366,664 69 0,-994-50 396,652 68 45,-707-74-84,29 2 399,-43-4-331,0 0 1,0 0-1,0-1 1,0 1-1,-1-1 1,1 0-1,0 0 1,-1 0-1,5-3 1,1-2 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6.274"/>
    </inkml:context>
    <inkml:brush xml:id="br0">
      <inkml:brushProperty name="width" value="0.05" units="cm"/>
      <inkml:brushProperty name="height" value="0.05" units="cm"/>
    </inkml:brush>
  </inkml:definitions>
  <inkml:trace contextRef="#ctx0" brushRef="#br0">217 110 15939,'-1'2'176,"0"-1"-1,0 1 1,0 0-1,0 0 1,0 0-1,-1-1 1,1 1-1,-1-1 1,1 1-1,-1-1 1,1 1-1,-1-1 0,0 0 1,0 0-1,1 0 1,-1 0-1,-3 1 1,-4 3 320,-9 7 201,0 1 1,1 1 0,0 1-1,2 0 1,-20 23 0,28-30-666,1 0-1,0 1 1,1-1-1,0 1 1,0 0 0,1 0-1,0 1 1,0-1-1,1 1 1,0 0 0,1 0-1,0 0 1,0 18 0,1-26-26,1-1 1,0 1-1,0 0 1,0-1-1,0 1 1,0-1-1,1 1 1,-1 0-1,0-1 1,1 1-1,-1-1 1,1 1-1,0-1 1,-1 1-1,1-1 1,0 0-1,0 1 1,0-1-1,0 0 1,0 0-1,0 0 1,0 1-1,1-1 1,-1 0-1,0 0 1,0-1-1,1 1 1,-1 0-1,1 0 1,-1-1-1,1 1 1,-1-1-1,1 1 1,-1-1-1,1 0 1,-1 1-1,1-1 1,0 0-1,-1 0 1,1 0-1,-1 0 1,4-1-1,2 0 2,0-1 0,0 0 0,0 0 0,-1-1 0,1 1 0,0-1 0,-1-1 1,7-4-1,8-7-237,-1-1 0,-1-1 1,0-1-1,-1-1 0,21-28 1,-15 13-557,-1 0 1,28-60 0,-25 35 140,-5 2-174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4.696"/>
    </inkml:context>
    <inkml:brush xml:id="br0">
      <inkml:brushProperty name="width" value="0.025" units="cm"/>
      <inkml:brushProperty name="height" value="0.025" units="cm"/>
    </inkml:brush>
  </inkml:definitions>
  <inkml:trace contextRef="#ctx0" brushRef="#br0">0 1 13421,'0'0'11435,"0"62"-10923,0-44-192,0 2-192,0-1-64,0-2-31,0 1-66,0-1-639,0-6-417,0 0-705,0-9-2370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5.042"/>
    </inkml:context>
    <inkml:brush xml:id="br0">
      <inkml:brushProperty name="width" value="0.025" units="cm"/>
      <inkml:brushProperty name="height" value="0.025" units="cm"/>
    </inkml:brush>
  </inkml:definitions>
  <inkml:trace contextRef="#ctx0" brushRef="#br0">97 0 5157,'0'0'19666,"-5"12"-18891,-3 4-559,1-3 32,1 1 1,0 0-1,1 1 0,0-1 0,1 1 0,-3 25 0,11-39-221,0 1 0,1-1-1,-1 0 1,1-1 0,-1 1-1,1-1 1,-1 0 0,1 0-1,7-1 1,-5 1 16,6 0-109,-1 0-1,1 2 1,0-1 0,25 8-1,-37-9 44,1 0 0,0 1-1,-1-1 1,1 1 0,0-1-1,-1 1 1,1-1 0,-1 1-1,1 0 1,-1 0 0,1 0-1,-1 0 1,0 0 0,1 0-1,-1 0 1,0 0 0,0 1-1,0-1 1,0 1 0,0-1-1,0 0 1,0 1 0,0-1-1,-1 1 1,1 0 0,-1-1-1,1 1 1,-1 0 0,1-1-1,-1 1 1,0 0 0,0-1-1,0 1 1,0 0 0,0-1 0,0 1-1,0 0 1,-1 0 0,1-1-1,-1 1 1,1-1 0,-1 1-1,0 0 1,1-1 0,-1 1-1,0-1 1,0 0 0,0 1-1,0-1 1,-2 2 0,-4 7 325,-1 0 0,-1-1 0,1 0 0,-2-1 1,1 0-1,-18 11 0,21-14-259,-1-1 0,0 0 0,0-1 0,-1 1 0,1-1 0,-1-1 0,1 0 0,-1 0 0,0 0 0,0-1 0,-12 1 0,19-3-383,-1 1-1,1 0 1,-1-1-1,0 0 0,1 1 1,0-1-1,-1 0 0,1 0 1,-1 0-1,1 0 0,0 0 1,0 0-1,0 0 1,-1 0-1,1-1 0,0 1 1,0 0-1,1-1 0,-1 1 1,0 0-1,0-1 1,1 1-1,-1-1 0,1 0 1,-1-2-1,-6-17-7218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5.379"/>
    </inkml:context>
    <inkml:brush xml:id="br0">
      <inkml:brushProperty name="width" value="0.025" units="cm"/>
      <inkml:brushProperty name="height" value="0.025" units="cm"/>
    </inkml:brush>
  </inkml:definitions>
  <inkml:trace contextRef="#ctx0" brushRef="#br0">1 9 18289,'0'0'10827,"49"-9"-10539,-30 9-192,2 0 0,-1 2-96,1 2 0,0-2-769,-2 0-1377,3-2-1377,-3 0-2018,4 0-3108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5.708"/>
    </inkml:context>
    <inkml:brush xml:id="br0">
      <inkml:brushProperty name="width" value="0.025" units="cm"/>
      <inkml:brushProperty name="height" value="0.025" units="cm"/>
    </inkml:brush>
  </inkml:definitions>
  <inkml:trace contextRef="#ctx0" brushRef="#br0">64 1 7495,'0'0'17040,"2"12"-16084,1 6-650,-1 1 0,-1-1 0,-1 1 0,-1-1 0,-4 28 0,-60 197 1717,115-299 711,-41 44-2840,85-106 1091,-82 106-2068,0 0-1,1 1 1,25-17 0,-30 22-2705,-4 1-2524</inkml:trace>
  <inkml:trace contextRef="#ctx0" brushRef="#br0" timeOffset="1">134 215 14157,'0'0'15663,"41"49"-15310,-22-39-257,-2 3 0,-2 0-577,0 1-1344,-2-1-1827,-1 1-2786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7.346"/>
    </inkml:context>
    <inkml:brush xml:id="br0">
      <inkml:brushProperty name="width" value="0.025" units="cm"/>
      <inkml:brushProperty name="height" value="0.025" units="cm"/>
    </inkml:brush>
  </inkml:definitions>
  <inkml:trace contextRef="#ctx0" brushRef="#br0">259 34 12780,'1'-2'456,"-1"1"0,0 0 0,0-1 0,0 1-1,0 0 1,0-1 0,0 1 0,-1-1 0,1 1 0,0 0 0,-1-1-1,1 1 1,-1 0 0,1 0 0,-1-1 0,1 1 0,-1 0 0,0 0-1,0 0 1,0 0 0,-1-1 0,-28-2 1201,19 4-1817,5 1 151,0 1 1,0-1 0,0 1-1,0 0 1,0 1 0,1 0-1,-1 0 1,1 0-1,-1 0 1,1 1 0,0 0-1,1 0 1,-1 0 0,1 1-1,-1-1 1,1 1 0,1 0-1,-1 0 1,1 1 0,0-1-1,0 1 1,-2 6-1,5-9-21,1-1 0,0 0-1,-1 0 1,1 0-1,0 0 1,0 0-1,0 0 1,1 0-1,-1 0 1,0 0-1,1 0 1,-1-1-1,1 1 1,0-1-1,-1 1 1,1-1-1,3 2 1,12 15-51,-13-10 78,0 0 1,0 0-1,-1 1 1,0 0 0,-1-1-1,0 1 1,0 0 0,-1 0-1,0 0 1,-1 0-1,0 0 1,0 0 0,-1 0-1,0 0 1,-3 13 0,2-14 81,0-1 0,0 1 0,-1 0 1,0-1-1,0 0 0,-1 0 0,0 0 0,0 0 1,-1 0-1,0-1 0,0 0 0,0 0 0,-1 0 1,0-1-1,0 0 0,0 0 0,-11 6 1,15-9-4,0-1 0,0 0 0,0 0 0,-1 0 0,1 0 0,0-1 0,0 1 0,-1-1 0,1 1 0,0-1 0,-1 0 0,1 0 0,0 0 0,-1 0 0,1 0 1,0 0-1,-1-1 0,-3 0 0,4 0-42,1 0 1,-1 0-1,1 0 1,-1 0-1,1 0 0,0-1 1,-1 1-1,1 0 1,0-1-1,0 1 1,0-1-1,0 1 1,0-1-1,0 1 0,1-1 1,-1 0-1,0 1 1,1-1-1,-1-2 1,0 0-20,1 0 0,-1-1 1,1 1-1,0 0 0,0 0 1,0 0-1,1-1 0,0 1 1,-1 0-1,1 0 0,1 0 0,-1 0 1,1 0-1,-1 0 0,1 1 1,0-1-1,1 0 0,-1 1 1,0 0-1,4-4 0,11-7 39,1 1-1,0 0 0,1 2 0,21-11 1,-26 16-49,0-1 0,0 0-1,-1-1 1,0-1 0,-1 0 0,1-1 0,-2 0 0,0-1 0,0 0 0,10-14-1,-20 22 107,1-1 0,-1 1 0,0-1 0,0 1 0,0-1 0,0 1 0,-1-1 0,1 1 0,-1-1 0,0 1 0,0-1 0,0 0-1,-2-6 1,2 9-105,0 0-1,0 0 1,-1 0-1,1 0 1,0 0-1,-1 0 1,1 0-1,-1 0 1,1 0-1,-1 0 0,0 0 1,1 0-1,-1 0 1,0 1-1,1-1 1,-1 0-1,0 0 1,0 1-1,0-1 1,0 1-1,1-1 0,-1 0 1,0 1-1,0 0 1,0-1-1,0 1 1,0 0-1,-1-1 1,1 1-1,0 0 1,0 0-1,0 0 0,0 0 1,0 0-1,0 0 1,0 0-1,0 0 1,0 1-1,0-1 1,0 0-1,0 0 1,0 1-1,0-1 0,0 1 1,0-1-1,0 1 1,0 0-1,0-1 1,-1 2-1,0 0-79,-1 0-1,1 0 0,0 0 1,0 0-1,0 1 0,0-1 1,0 1-1,1-1 0,-1 1 1,1 0-1,-1 0 1,1-1-1,-1 7 0,0 16-4487,3-24 4077,-1-1 0,0 1 0,1 0 1,-1 0-1,0 0 0,1 0 1,-1 0-1,1-1 0,-1 1 0,1 0 1,0 0-1,-1-1 0,1 1 1,0 0-1,-1-1 0,1 1 0,0-1 1,0 1-1,0-1 0,0 1 1,0-1-1,16 5-7977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8.085"/>
    </inkml:context>
    <inkml:brush xml:id="br0">
      <inkml:brushProperty name="width" value="0.025" units="cm"/>
      <inkml:brushProperty name="height" value="0.025" units="cm"/>
    </inkml:brush>
  </inkml:definitions>
  <inkml:trace contextRef="#ctx0" brushRef="#br0">146 1 12107,'0'0'14863,"-9"8"-14773,-29 27-36,36-32-58,0 1 0,0-1 1,0 1-1,0-1 0,1 1 1,-1-1-1,1 1 0,0 0 1,0 0-1,1 0 0,-1 0 1,1 0-1,-1-1 0,2 8 1,-1-4-19,1 0 1,0 0 0,0 0 0,0 0 0,1 0 0,4 8 0,29 38 6,-29-46 16,0 1 1,-1 0 0,1 0-1,-1 0 1,6 15-1,-11-22 2,0 0 0,1 0-1,-1 0 1,0 0-1,0 0 1,0 0-1,0 0 1,0 0 0,0 0-1,0 0 1,0 0-1,0 1 1,0-1-1,-1 0 1,1 0-1,0 0 1,-1 0 0,1 0-1,-1 0 1,1 0-1,-1 0 1,1-1-1,-1 1 1,0 0 0,1 0-1,-1 0 1,-1 0-1,-1 1 16,0 0 0,0 0 0,0 0 0,0 0 0,-1-1 0,1 0 0,-1 1 0,-5 0 0,-5 1 50,-2-1 1,1-1-1,-16 0 1,-7-5-678,37 4 576,1-1 0,-1 1 0,1 0 0,-1 0 0,1-1 0,-1 1 0,0 0 0,1 0 0,0-1 0,-1 1 0,1-1 0,-1 1 0,1 0 0,-1-1 0,1 1 0,0-1 0,-1 1 0,1-1 0,0 1 0,0-1 0,-1 1 0,1-1 0,0 0 0,0 0 0,0 0 4,0 0-1,0 0 1,1-1 0,-1 1 0,0 0 0,1 0-1,-1 0 1,1 0 0,0 0 0,-1 0 0,1 0 0,0 0-1,0 0 1,-1 0 0,1 0 0,0 0 0,1-1-1,28-24 2,58-37 0,-13 9 90,-63 45-12,56-48 27,-63 52 43,0 1 1,-1-1-1,0 0 0,0-1 1,0 1-1,0-1 1,-1 1-1,0-1 1,0 0-1,3-11 1,-9 10 357,-7 12-486,-9 11-169,15-11 178,0 0 0,1 0 0,0 0 0,0 0 0,0 1 0,1-1 0,0 1 0,0-1-1,0 1 1,1 0 0,-2 11 0,4-16-4,-1-1-1,1 1 0,-1 0 1,1 0-1,0-1 1,-1 1-1,1-1 1,0 1-1,-1-1 0,1 1 1,0-1-1,0 1 1,-1-1-1,1 1 1,0-1-1,0 0 0,0 0 1,0 1-1,-1-1 1,1 0-1,0 0 0,0 0 1,0 0-1,0 0 1,0 0-1,0 0 1,1 0-1,32-1 201,-30 1-160,9-2 36,1 0 1,-1-1 0,17-5 0,-18 4-83,0 1 0,0 0 0,-1 1 0,20-1 0,-30 3 4,0 0-1,-1 1 0,1-1 1,0 0-1,0 0 0,0 1 1,-1-1-1,1 0 0,0 1 1,-1-1-1,1 1 0,0-1 1,-1 1-1,1-1 0,0 1 1,-1-1-1,1 1 0,-1 0 1,1-1-1,-1 1 0,1 0 1,-1-1-1,0 1 0,1 0 1,-1 0-1,0-1 0,1 1 1,-1 0-1,0 0 0,0 0 1,0 1-1,0-1 19,0 0 0,0 0 0,1 0 0,-1-1 0,0 1 0,0 0 0,1 0 0,-1 0-1,0 0 1,1 0 0,-1-1 0,1 1 0,-1 0 0,1 0 0,-1-1 0,1 1 0,0 0 0,-1-1 0,1 1 0,0-1 0,-1 1 0,1-1 0,0 1 0,0-1-1,0 1 1,-1-1 0,1 0 0,0 1 0,0-1 0,0 0 0,0 0 0,1 1 0,5-2 131,-1 0 0,1 0 0,0-1 0,-1 0 0,1 0 1,10-5-1,-13 5-294,2 0 1,-1 0-1,0 0 1,0 0-1,1 1 1,-1 0-1,1 0 1,-1 0 0,1 1-1,-1 0 1,7 0-1,-12 0 75,1 0 0,-1 0-1,0 0 1,1 1-1,-1-1 1,0 0 0,1 0-1,-1 0 1,0 1 0,1-1-1,-1 0 1,0 0-1,1 1 1,-1-1 0,0 0-1,0 1 1,1-1 0,-1 0-1,0 1 1,0-1 0,0 0-1,0 1 1,0-1-1,1 0 1,-1 1 0,0-1-1,0 1 1,0-1 0,0 0-1,0 1 1,0-1 0,0 1-1,0-1 1,0 0-1,0 1 1,-1 0 0,2 4-2272,0 2-2826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8.655"/>
    </inkml:context>
    <inkml:brush xml:id="br0">
      <inkml:brushProperty name="width" value="0.025" units="cm"/>
      <inkml:brushProperty name="height" value="0.025" units="cm"/>
    </inkml:brush>
  </inkml:definitions>
  <inkml:trace contextRef="#ctx0" brushRef="#br0">0 201 13229,'0'0'11114,"12"-8"-9512,29-21-834,-1-2 1,-2-2 0,61-66-1,-99 99-776,0 0 1,0 0-1,0 0 0,0 0 0,0 1 0,0-1 0,0 0 0,0 0 0,0 0 0,0 0 0,0 0 0,0 0 0,0 1 0,0-1 0,0 0 0,0 0 0,0 0 0,0 0 0,0 0 0,0 0 0,1 0 0,-1 0 0,0 1 0,0-1 0,0 0 0,0 0 0,0 0 0,0 0 0,0 0 1,0 0-1,0 0 0,0 0 0,0 0 0,1 0 0,-1 0 0,0 0 0,0 0 0,0 1 0,0-1 0,0 0 0,0 0 0,0 0 0,1 0 0,-1 0 0,0 0 0,0 0 0,0 0 0,0 0 0,0 0 0,0 0 0,0 0 0,1 0 0,-1-1 0,0 1 0,0 0 0,0 0 0,0 0 1,0 0-1,0 0 0,0 0 0,0 0 0,1 0 0,-1 0 0,-1 19-189,-6 23 199,-10 0 8,11-30-229,1 0 0,1 1 1,0-1-1,0 1 0,1 0 0,-2 18 0,5-30-44,1-1-1,-1 1 1,0-1-1,0 0 1,0 1-1,1-1 1,-1 0-1,0 1 1,0-1-1,1 0 1,-1 1-1,0-1 1,1 0-1,-1 0 1,0 1 0,1-1-1,-1 0 1,1 0-1,-1 0 1,0 1-1,1-1 1,-1 0-1,1 0 1,-1 0-1,1 0 1,-1 0-1,0 0 1,1 0-1,-1 0 1,1 0-1,-1 0 1,1 0-1,-1 0 1,0 0-1,1 0 1,-1 0-1,1-1 1,-1 1-1,1 0 1,2-1-1081,13-2-8217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9.048"/>
    </inkml:context>
    <inkml:brush xml:id="br0">
      <inkml:brushProperty name="width" value="0.025" units="cm"/>
      <inkml:brushProperty name="height" value="0.025" units="cm"/>
    </inkml:brush>
  </inkml:definitions>
  <inkml:trace contextRef="#ctx0" brushRef="#br0">21 1 20147,'0'0'5958,"0"60"-5926,0-36-256,-2-1-225,-4 3 65,1 0 160,-1-4-129,4-3-63,2-5 128,0-8-769,0-2-1154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19.396"/>
    </inkml:context>
    <inkml:brush xml:id="br0">
      <inkml:brushProperty name="width" value="0.025" units="cm"/>
      <inkml:brushProperty name="height" value="0.025" units="cm"/>
    </inkml:brush>
  </inkml:definitions>
  <inkml:trace contextRef="#ctx0" brushRef="#br0">84 17 8392,'0'0'14926,"60"-17"-13196,-35 17-449,5 0-801,4 0-384,-4 0-31,-4 0-33,-3 0-673,-6 0-1121,-10 3-832</inkml:trace>
  <inkml:trace contextRef="#ctx0" brushRef="#br0" timeOffset="1">1 126 12940,'0'0'10506,"79"3"-8520,-45-3-448,2 0-706,-4 0-672,2 0-128,-10 0-1761,-1-3-3588,-8-3-10698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0.452"/>
    </inkml:context>
    <inkml:brush xml:id="br0">
      <inkml:brushProperty name="width" value="0.025" units="cm"/>
      <inkml:brushProperty name="height" value="0.025" units="cm"/>
    </inkml:brush>
  </inkml:definitions>
  <inkml:trace contextRef="#ctx0" brushRef="#br0">36 119 4869,'0'0'14990,"8"0"-14083,-3 0-816,0 0-1,-1-1 0,1 1 0,0-1 1,0 0-1,-1-1 0,1 1 1,-1-1-1,1 0 0,-1 0 0,0 0 1,5-4-1,-7 5 11,0-1 0,0 0 1,0 0-1,0 0 0,0-1 0,0 1 1,-1 0-1,1-1 0,-1 1 0,1-1 1,-1 0-1,0 1 0,0-1 0,0 0 1,-1 1-1,1-1 0,-1 0 1,1 0-1,-1 0 0,0 0 0,0 0 1,0 1-1,-1-1 0,1 0 0,-2-5 1,2 6-109,0 1 1,0 0-1,-1 0 1,1-1-1,0 1 1,-1 0-1,1 0 1,-1 0-1,1 0 1,-1 0-1,0 0 1,0-1-1,1 1 0,-1 1 1,0-1-1,0 0 1,0 0-1,0 0 1,0 0-1,0 1 1,0-1-1,0 0 1,0 1-1,0-1 1,0 1-1,-1-1 1,1 1-1,0 0 1,0-1-1,0 1 1,-1 0-1,1 0 1,0 0-1,0 0 1,-1 0-1,1 0 1,0 0-1,0 0 1,-1 1-1,1-1 1,0 0-1,0 1 1,0-1-1,-1 1 1,1 0-1,-1 0 1,-3 2-102,0-1 0,1 1 1,-1 0-1,1 0 0,0 0 1,0 0-1,0 1 0,1 0 1,-7 8-1,-20 48-93,29-56 179,-1 0 0,1 1 0,0 0 0,0-1 0,0 1 0,1 0 0,-1-1 0,1 1 0,0 0 0,1 0 0,1 8 1,-1-12 5,0 0 1,0 0-1,0 0 1,0 0-1,1 0 1,-1 0-1,0 0 1,0-1-1,1 1 1,-1 0-1,1-1 1,-1 1-1,0-1 1,1 0-1,-1 1 1,1-1 0,-1 0-1,1 0 1,-1 0-1,1 0 1,-1 0-1,2-1 1,36-2 344,-29 0-262,-1 0-1,0-1 1,0 0 0,0 0-1,0-1 1,9-7 0,-10 7 22,0 0 1,1 0-1,0 0 1,0 1-1,15-5 0,-23 9-94,0 0-1,-1 0 0,1 0 1,0 1-1,0-1 0,0 0 1,-1 0-1,1 0 0,0 1 1,0-1-1,-1 0 0,1 1 1,0-1-1,-1 0 0,1 1 1,0-1-1,-1 1 0,1-1 1,-1 1-1,1 0 0,-1-1 1,1 1-1,-1-1 0,1 1 1,-1 0-1,1-1 0,-1 1 1,0 0-1,0 0 0,1-1 1,-1 1-1,0 0 0,0 0 1,0-1-1,0 1 0,0 0 0,0 0 1,0 0-1,0-1 0,0 2 1,0 45 562,-1-31-364,4-15 38,0-1-1,1 1 1,-1-1-1,0 1 1,0-1-1,1 0 1,-1-1-1,0 1 1,1 0-1,5-2 1,30-20 395,-35 18-624,1 1-1,-1 0 1,1 0-1,0 1 0,0 0 1,0-1-1,0 1 1,0 1-1,10-3 1,-14 5-24,-1-1 0,0 0 0,1 1 0,-1-1 0,1 1 0,-1-1 0,0 1 0,1 0 0,-1-1 0,0 1 0,1-1 0,-1 1 0,0 0 0,0-1 0,0 1 0,0-1 0,1 1 0,-1 0 0,0-1 0,0 1 0,0 0 1,0-1-1,-1 1 0,1 0 0,0-1 0,0 2 0,-3 28 304,1-18-238,2-5-1217,0-19-13093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6.677"/>
    </inkml:context>
    <inkml:brush xml:id="br0">
      <inkml:brushProperty name="width" value="0.05" units="cm"/>
      <inkml:brushProperty name="height" value="0.05" units="cm"/>
    </inkml:brush>
  </inkml:definitions>
  <inkml:trace contextRef="#ctx0" brushRef="#br0">139 0 15331,'-3'0'203,"0"0"0,1 0 0,-1 0 0,0 1 0,1-1-1,-1 0 1,0 1 0,1 0 0,-1 0 0,1-1 0,-1 2 0,1-1 0,-1 0-1,1 0 1,0 1 0,-1-1 0,1 1 0,0 0 0,0 0 0,0 0 0,1 0-1,-1 0 1,0 0 0,-1 3 0,-6 9 595,0-1 1,-12 28-1,19-36-662,-5 10 96,1 1 0,0 0-1,1 0 1,1 1 0,1-1-1,0 1 1,1 0 0,1 0-1,0 0 1,3 22 0,-2-36-221,1 0 1,0 0-1,-1 0 0,1 0 1,0 1-1,1-1 0,-1 0 1,0-1-1,1 1 0,0 0 1,-1 0-1,1-1 1,0 1-1,0-1 0,1 1 1,-1-1-1,0 0 0,1 0 1,0 0-1,-1 0 0,1-1 1,6 4-1,1-2-7,0 0 0,0-1 0,1 0 0,-1-1 0,18 1 0,-24-2 9,0 0 0,0 1 0,0-1 0,0 1-1,0 0 1,0 0 0,0 0 0,0 1 0,-1-1 0,1 1 0,-1 0 0,6 4-1,-6-4 19,-1 0-1,0 0 1,-1 1-1,1-1 0,0 1 1,-1-1-1,1 1 1,-1 0-1,0 0 1,0 0-1,0 0 0,0 0 1,0-1-1,-1 2 1,1-1-1,-1 0 1,0 3-1,1 6 145,-1 0 1,0 0-1,-1 0 0,-1 0 1,0-1-1,0 1 1,-5 12-1,7-24-192,0 0 0,0 0-1,0 0 1,0 0 0,0 0 0,0 0 0,0 0-1,0 0 1,0-1 0,0 1 0,0 0 0,0 0 0,0 0-1,0 0 1,0 0 0,0 0 0,0 0 0,0 0-1,0 0 1,-1 0 0,1 0 0,0 0 0,0 0 0,0 0-1,0 0 1,0 0 0,0 0 0,0 0 0,0 0-1,0 0 1,0 0 0,0 0 0,0 0 0,0 0-1,0 0 1,0 0 0,0 0 0,0 0 0,0 0 0,0 0-1,-1 0 1,1 0 0,0 0 0,0 1 0,0-1-1,0 0 1,0 0 0,0 0 0,-1-10-437,2-14 180,6-7-38,3-5-127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0.831"/>
    </inkml:context>
    <inkml:brush xml:id="br0">
      <inkml:brushProperty name="width" value="0.025" units="cm"/>
      <inkml:brushProperty name="height" value="0.025" units="cm"/>
    </inkml:brush>
  </inkml:definitions>
  <inkml:trace contextRef="#ctx0" brushRef="#br0">0 0 14638,'0'0'7175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1.198"/>
    </inkml:context>
    <inkml:brush xml:id="br0">
      <inkml:brushProperty name="width" value="0.025" units="cm"/>
      <inkml:brushProperty name="height" value="0.025" units="cm"/>
    </inkml:brush>
  </inkml:definitions>
  <inkml:trace contextRef="#ctx0" brushRef="#br0">42 26 16496,'0'0'7308,"8"-4"-5162,2-2-1631,-7 4-414,-1 1 0,1-1 0,0 0 0,0 1 0,0 0 0,0-1 0,0 1 0,0 0-1,0 1 1,0-1 0,1 0 0,-1 1 0,0 0 0,0 0 0,5 0 0,-8 1-107,1-1 0,0 1 0,-1-1-1,1 1 1,-1 0 0,1-1 0,-1 1 0,1 0 0,-1-1 0,1 1 0,-1 0 0,0 0-1,1-1 1,-1 1 0,0 0 0,0 0 0,0 0 0,0 0 0,1-1 0,-1 1 0,0 0-1,0 0 1,-1 0 0,1 0 0,0 1 0,-5 25-97,1-19 133,-1-1 0,-1 0 0,1-1-1,-1 1 1,-1-1 0,1 0 0,-8 5 0,7-7 50,1 1 0,0 0 0,1 1 1,-1-1-1,1 1 0,0 0 0,0 0 1,1 1-1,0-1 0,-4 9 0,8-15-78,0 0-1,0 1 1,0-1 0,-1 0-1,1 1 1,0-1-1,0 0 1,0 1-1,0-1 1,0 0-1,0 1 1,0-1-1,0 1 1,0-1-1,0 0 1,0 1-1,1-1 1,-1 0-1,0 1 1,0-1 0,0 0-1,0 1 1,0-1-1,1 0 1,-1 0-1,0 1 1,0-1-1,0 0 1,1 1-1,-1-1 1,0 0-1,1 0 1,-1 0-1,0 1 1,0-1 0,1 0-1,17 2 149,20-12 92,-17-1-335,0 0 0,22-19 0,32-17-1262,-73 47 1200,-3 2 91,0 1 0,0 0 0,-1 0 0,1-1 0,0 1 0,-1-1 0,0 1 0,0-1 0,-3 5-1,-9 12 536,13-18-468,0 1-1,1-1 1,-1 1 0,0-1 0,1 1 0,0-1 0,-1 1 0,1-1 0,0 1 0,0-1 0,-1 1 0,1 0 0,1-1-1,-1 1 1,0-1 0,0 1 0,0-1 0,1 1 0,-1-1 0,2 4 0,-1-4 5,0-1 0,0 1 0,0 0 0,0 0 0,0 0 0,0-1 0,0 1 0,0-1 0,0 1 1,0-1-1,1 1 0,-1-1 0,0 0 0,0 1 0,1-1 0,-1 0 0,0 0 0,0 0 0,1 0 0,0 0 0,5-1 36,0 0 0,0 0 0,0 0-1,-1-1 1,1 0 0,-1-1 0,1 1-1,9-7 1,-6 4-100,1-1 0,-1-1 0,-1 0 0,1 0 0,-1-1 0,-1 0 0,1 0 0,-1-1 0,13-19 0,-34 50-460,10-18 422,0 0 1,0 0-1,1 0 0,-1 1 0,1-1 0,0 1 1,1 0-1,-1 0 0,1 0 0,0-1 0,0 1 1,0 7-1,4 16-5049,7-14-1053,1-8-984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1.559"/>
    </inkml:context>
    <inkml:brush xml:id="br0">
      <inkml:brushProperty name="width" value="0.025" units="cm"/>
      <inkml:brushProperty name="height" value="0.025" units="cm"/>
    </inkml:brush>
  </inkml:definitions>
  <inkml:trace contextRef="#ctx0" brushRef="#br0">142 1 13773,'0'0'8899,"-2"11"-8162,-14 71 583,-26 157-660,34-281-10917,-16-16 4857,1 20 5760,-3 10 4052,42 35 2080,13 3-4830,34 4-8310,-37-14-1066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2.187"/>
    </inkml:context>
    <inkml:brush xml:id="br0">
      <inkml:brushProperty name="width" value="0.025" units="cm"/>
      <inkml:brushProperty name="height" value="0.025" units="cm"/>
    </inkml:brush>
  </inkml:definitions>
  <inkml:trace contextRef="#ctx0" brushRef="#br0">109 32 15599,'0'0'2744,"-10"0"-630,3 0-1706,1 0 0,-1 1 0,0 0 0,0 0 0,0 1 0,1 0 0,-10 3 0,14-4-345,-1 0 1,1 0-1,0 0 0,0 1 0,0-1 1,0 1-1,0-1 0,1 1 0,-1-1 1,0 1-1,1 0 0,-1 0 1,1 0-1,0 0 0,-1 0 0,1 0 1,0 0-1,0 1 0,1-1 0,-1 0 1,0 0-1,1 1 0,-1-1 0,1 1 1,0-1-1,0 0 0,0 1 0,0-1 1,1 5-1,-1-6-59,1 0 1,-1 0-1,1 0 0,0-1 1,0 1-1,-1 0 1,1 0-1,0 0 0,0-1 1,0 1-1,0 0 1,0-1-1,0 1 0,0-1 1,0 1-1,0-1 0,0 1 1,0-1-1,0 0 1,0 0-1,0 1 0,0-1 1,0 0-1,1 0 1,-1 0-1,0 0 0,0 0 1,0-1-1,0 1 0,0 0 1,0 0-1,0-1 1,0 1-1,2-1 0,38-14 126,-33 9-153,-1 0 0,0-1-1,0 1 1,-1-1 0,0-1 0,0 1 0,0-1 0,-1 0 0,0 0 0,-1 0-1,5-13 1,-9 19-57,-31 31-197,26-23 365,0-1 0,1 0 0,-1 1 0,1 0 0,1 0 0,-1 0 0,1 1 0,0-1 0,0 1 0,0-1 0,1 1 1,1 0-1,-1 0 0,1 0 0,-1 13 0,2-20-85,0 1 0,0-1 1,0 1-1,0-1 0,0 1 0,0-1 1,0 1-1,1-1 0,-1 1 1,0-1-1,0 1 0,0-1 0,1 0 1,-1 1-1,0-1 0,1 1 0,-1-1 1,0 0-1,1 1 0,-1-1 0,0 0 1,1 1-1,-1-1 0,1 0 0,-1 1 1,1-1-1,-1 0 0,0 0 0,1 0 1,-1 1-1,1-1 0,-1 0 0,2 0 1,21-2 231,19-16 124,-33 11-373,-1-1 1,-1 0 0,1 0-1,-1-1 1,-1 0-1,1 0 1,-2 0 0,1-1-1,5-15 1,-15 29-396,-21 19 941,24-22-512,0 0 0,0 0 0,0 1 1,1-1-1,-1 0 0,0 0 1,1 0-1,-1 0 0,1 1 1,-1-1-1,1 0 0,-1 0 0,1 1 1,0-1-1,0 0 0,0 1 1,0-1-1,0 1 0,0-1 1,0 0-1,0 1 0,0-1 0,0 0 1,1 2-1,2-2 7,0-1-1,0 0 1,0 1 0,0-1-1,0-1 1,0 1 0,0 0 0,0-1-1,0 1 1,0-1 0,0 0-1,3-2 1,18-16-97,-21 17-47,-1-1 1,1 0-1,0 1 0,0 0 0,0 0 0,0 0 0,0 0 0,0 0 0,6-2 1,-26 35-637,14-26 689,0 0 1,1 0-1,-1 0 1,1 0-1,0 1 1,-3 9-1,4-5-3374,0 2-3303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2.584"/>
    </inkml:context>
    <inkml:brush xml:id="br0">
      <inkml:brushProperty name="width" value="0.025" units="cm"/>
      <inkml:brushProperty name="height" value="0.025" units="cm"/>
    </inkml:brush>
  </inkml:definitions>
  <inkml:trace contextRef="#ctx0" brushRef="#br0">147 1 17104,'0'0'7976,"-9"0"-7074,-1 1-731,1 0-1,-1 1 1,1 0 0,-1 0-1,-12 6 1,17-6-142,0-1-1,1 1 1,-1 1 0,1-1 0,0 0-1,0 1 1,0 0 0,0 0 0,0 0-1,1 1 1,-1-1 0,1 1 0,0 0-1,0 0 1,-3 5 0,6-8-78,-1-1 0,1 1 0,0 0 0,-1-1 0,1 1 0,0 0 0,0-1 0,0 1 0,0 0 0,0 0 0,0-1 0,0 1 0,0 0 0,0-1 0,0 1 0,0 0 0,0 0 0,0-1 0,1 1 0,-1 0 0,0-1 0,0 1 0,1 0 0,-1-1 0,0 1 0,1-1 0,-1 1 0,1 0 0,0 0 0,23 8-910,44-9-35,-50-1 739,-17 1 249,0 0 0,0-1 0,1 1-1,-1 0 1,0 0 0,1 0 0,-1 0 0,0 0 0,0 0 0,1 0 0,-1 0 0,0 1 0,1-1-1,-1 1 1,0-1 0,0 1 0,0-1 0,0 1 0,1-1 0,-1 1 0,1 1 0,-21 11 1070,-49 9 1043,14-16-4125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2.964"/>
    </inkml:context>
    <inkml:brush xml:id="br0">
      <inkml:brushProperty name="width" value="0.025" units="cm"/>
      <inkml:brushProperty name="height" value="0.025" units="cm"/>
    </inkml:brush>
  </inkml:definitions>
  <inkml:trace contextRef="#ctx0" brushRef="#br0">137 5 17809,'0'0'1169,"-8"-1"214,-1-1-983,1 1 0,-1 1 1,0 0-1,0 0 0,-15 2 1,21-1-337,0-1 1,0 1-1,0 0 1,1 0-1,-1 1 1,0-1-1,0 0 1,1 1-1,-1 0 1,1-1-1,-1 1 1,1 0-1,0 1 1,0-1-1,-1 0 1,2 0-1,-1 1 1,0 0-1,0-1 1,1 1-1,0 0 1,-1-1-1,0 6 1,1-7-51,0 1 0,0-1-1,1 1 1,-1 0 0,1-1 0,-1 1-1,1 0 1,0-1 0,0 1 0,0 0-1,0-1 1,0 1 0,0 0 0,0 0-1,0-1 1,1 1 0,-1 0 0,0-1-1,1 1 1,0 0 0,-1-1 0,1 1-1,0-1 1,0 1 0,0-1 0,0 1 0,0-1-1,0 0 1,0 0 0,1 1 0,-1-1-1,0 0 1,1 0 0,1 1 0,1 0-411,0-1 0,0 0 1,0 0-1,1-1 1,-1 1-1,0-1 1,0 0-1,0 0 1,0 0-1,0 0 1,0-1-1,1 0 1,-1 0-1,5-2 0,13-9-4412,3-8-2147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3.311"/>
    </inkml:context>
    <inkml:brush xml:id="br0">
      <inkml:brushProperty name="width" value="0.025" units="cm"/>
      <inkml:brushProperty name="height" value="0.025" units="cm"/>
    </inkml:brush>
  </inkml:definitions>
  <inkml:trace contextRef="#ctx0" brushRef="#br0">71 0 15631,'0'0'7885,"-7"12"-7544,-2 1-295,1 1-1,0 0 0,1 1 1,1-1-1,0 2 0,1-1 1,0 0-1,2 1 1,-3 21-1,6-36-82,1-1-1,0 1 1,-1 0 0,1 0 0,0 0-1,0 0 1,0-1 0,0 1 0,0 0-1,-1-1 1,1 1 0,0-1 0,0 1-1,1-1 1,-1 1 0,0-1 0,0 0-1,0 1 1,0-1 0,0 0-1,0 0 1,0 0 0,0 0 0,1 0-1,-1 0 1,1 0 0,42 0-1504,-36-1 1291,-7 1 241,-1 0 0,1 0 0,-1 0 0,1 0 0,-1 0 0,1 0 1,0 0-1,-1 0 0,1 0 0,-1 0 0,1 0 0,0 0 0,-1 1 0,1-1 0,-1 0 1,1 0-1,-1 0 0,1 1 0,-1-1 0,1 0 0,-1 1 0,1-1 0,-1 1 1,1-1-1,-1 0 0,0 1 0,1-1 0,-1 1 0,0-1 0,1 1 0,-1-1 1,0 1-1,0-1 0,1 1 0,-1 0 0,0 0 0,-10 24 938,-37 31 1365,39-47-2263,-7 8 628,9-9-2306,11-15-9446,8-6 2963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3.657"/>
    </inkml:context>
    <inkml:brush xml:id="br0">
      <inkml:brushProperty name="width" value="0.025" units="cm"/>
      <inkml:brushProperty name="height" value="0.025" units="cm"/>
    </inkml:brush>
  </inkml:definitions>
  <inkml:trace contextRef="#ctx0" brushRef="#br0">61 0 13325,'0'0'10372,"16"17"-8781,-16-17-1591,0 0 0,0 0 1,0 0-1,-1 0 0,1 0 1,0 0-1,0 0 0,-1 0 0,1 0 1,0 0-1,0 0 0,0 0 0,-1 0 1,1 0-1,0 0 0,0 0 0,0 0 1,0 0-1,-1 0 0,1-1 1,0 1-1,0 0 0,0 0 0,0 0 1,-1 0-1,1 0 0,0-1 0,0 1 1,0 0-1,0 0 0,0 0 0,0-1 1,0 1-1,0 0 0,0 0 1,0 0-1,-1-1 0,1 1 0,0 0 1,0 0-1,0 0 0,0-1 0,0 1 1,0 0-1,1 0 0,-1 0 1,0-1-1,0 1 0,0 0 0,0 0 1,0 0-1,0-1 0,0 1 0,0 0 1,0 0-1,0 0 0,1 0 0,-1-1 1,0 1-1,0 0 0,0 0 1,0 0-1,1 0 0,-1 0 0,0 0 1,0-1-1,1 1 0,-3 0-12,1 0 0,0 0 0,-1 0 0,1 0 0,0 0 0,0 0 0,-1 0 0,1 1 0,0-1 0,0 0-1,-1 1 1,1-1 0,0 1 0,0 0 0,0-1 0,-2 2 0,-1 1 56,0 0 0,0 0 1,0 1-1,0-1 0,1 1 0,0 0 0,-1 0 1,1 0-1,1 0 0,-1 0 0,1 1 0,-1-1 1,1 1-1,1-1 0,-1 1 0,1 0 0,-2 6 1,4-10-41,1 0 1,-1 0-1,0 0 1,0-1 0,1 1-1,-1 0 1,0-1 0,1 1-1,-1-1 1,0 1 0,1-1-1,-1 0 1,1 1 0,-1-1-1,1 0 1,-1 0 0,0 0-1,1 0 1,-1 0 0,1 0-1,-1-1 1,3 1-1,1-1-9,18 0-497,0-2 0,0 0 0,-1-1 0,30-11 0,-26 8-247,0 1 0,36-5 0,-59 14 2240,-7 5-540,-14 12 268,11-13-459,0 1 20,5-6-694,0 0 0,0-1 0,0 1 0,0 0 0,1 0 0,-1 1 0,1-1 1,0 0-1,0 0 0,-1 1 0,1-1 0,1 1 0,-1-1 0,0 3 0,41-4-428,-14-8-895,-22 5 859,-1 1-1,1 0 0,-1 0 0,1 0 1,0 0-1,-1 0 0,1 1 1,0 0-1,-1 0 0,1 0 0,6 1 1,-11 1 369,1 0 1,-1 0-1,0 0 1,1 1 0,-1-1-1,0 0 1,0 0-1,-1 0 1,1 0-1,0 0 1,-3 2-1,-5 7 1,-7 7-348,7-6-2883,3-4-6210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7.410"/>
    </inkml:context>
    <inkml:brush xml:id="br0">
      <inkml:brushProperty name="width" value="0.025" units="cm"/>
      <inkml:brushProperty name="height" value="0.025" units="cm"/>
    </inkml:brush>
  </inkml:definitions>
  <inkml:trace contextRef="#ctx0" brushRef="#br0">1 62 13164,'0'0'1346,"82"9"-225,-33-8-320,4-1-769,8 0-1762,1-4-1697,6-7-7079</inkml:trace>
  <inkml:trace contextRef="#ctx0" brushRef="#br0" timeOffset="1">749 0 11915,'0'0'7559,"64"9"-10826,-25-12-1761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6.014"/>
    </inkml:context>
    <inkml:brush xml:id="br0">
      <inkml:brushProperty name="width" value="0.025" units="cm"/>
      <inkml:brushProperty name="height" value="0.025" units="cm"/>
    </inkml:brush>
  </inkml:definitions>
  <inkml:trace contextRef="#ctx0" brushRef="#br0">1 7 9001,'0'1'3363,"6"-1"-3812,9 0 609,5 0-128,7-1-32,1-3-32,8 3-832,0-1-161,1 2 993,-1 0 96,-2 0-64,0 0-641,-4 6-832,-3-2-481,6 1-865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7.102"/>
    </inkml:context>
    <inkml:brush xml:id="br0">
      <inkml:brushProperty name="width" value="0.05" units="cm"/>
      <inkml:brushProperty name="height" value="0.05" units="cm"/>
    </inkml:brush>
  </inkml:definitions>
  <inkml:trace contextRef="#ctx0" brushRef="#br0">57 19 14299,'0'1'234,"1"0"0,0 0 1,0 0-1,0 0 0,0 0 0,0 0 0,0 0 0,0-1 1,0 1-1,0 0 0,1 0 0,-1-1 0,0 1 0,0-1 1,1 1-1,-1-1 0,0 0 0,1 0 0,-1 1 0,0-1 1,1 0-1,-1 0 0,0 0 0,3 0 0,0-1 485,1 1-1,0-1 1,0 0-1,0 0 0,6-3 1,-10 4-694,-1 0 0,0 0 0,0 0 0,1 0 0,-1 0 0,0 0-1,0-1 1,0 1 0,1 0 0,-1 0 0,0 0 0,0 0 0,1 0 0,-1-1 0,0 1 0,0 0 0,0 0 0,0 0 0,1-1 0,-1 1 0,0 0 0,0 0 0,0 0-1,0-1 1,0 1 0,0 0 0,1 0 0,-1-1 0,0 1 0,0 0 0,0 0 0,0-1 0,0 1 0,0 0 0,0 0 0,0-1 0,0 1 0,0 0 0,0 0 0,0-1-1,-1 1 1,1 0 0,0 0 0,0-1 0,0 1 0,0 0 0,0 0 0,0-1 0,-1 1 0,1 0 0,0 0 0,0 0 0,0-1 0,-1 1 0,1 0 0,0 0 0,0 0-1,0 0 1,-1 0 0,1 0 0,0-1 0,0 1 0,-1 0 0,1 0 0,0 0 0,-18-7 527,14 7-532,0 0 1,0 0 0,-1 1-1,1 0 1,0 0 0,0 0 0,1 0-1,-1 0 1,0 1 0,0 0-1,1 0 1,-1 0 0,1 0-1,-1 0 1,1 1 0,0-1-1,0 1 1,0 0 0,0 0-1,0 0 1,1 0 0,0 1 0,-1-1-1,1 1 1,1-1 0,-3 5-1,2-3-26,-1 0 0,1 0-1,0 1 1,0-1-1,1 0 1,0 1 0,0-1-1,0 1 1,0-1-1,1 1 1,0 0 0,0-1-1,1 1 1,-1-1-1,1 1 1,1-1 0,-1 1-1,1-1 1,2 7-1,-2-10 2,0 1-1,0-1 1,0 1-1,0-1 1,0 0-1,1 0 1,-1 0-1,1 0 1,0 0-1,-1 0 1,1-1-1,0 0 0,0 1 1,0-1-1,0 0 1,0 0-1,0-1 1,0 1-1,0 0 1,0-1-1,1 0 1,-1 0-1,0 0 1,5-1-1,3 0-29,-1-1 0,1 0 0,-1 0 0,0-1 1,0 0-1,11-6 0,-2 0-40,-1-2 1,0 0 0,0 0-1,26-25 1,-33 27 28,-1-1 0,0-1-1,-1 0 1,0 0 0,0-1 0,-2 0-1,12-21 1,-19 33 47,-1 0 0,1 0 0,0 0 0,0 0 0,0 0 0,0 0-1,0 0 1,0 0 0,-1 0 0,1 0 0,0 0 0,0 0 0,0 0 0,0 0-1,0 0 1,0 0 0,-1 0 0,1 0 0,0 0 0,0 0 0,0 0 0,0 0 0,0 0-1,0 0 1,0 0 0,0-1 0,-1 1 0,1 0 0,0 0 0,0 0 0,0 0-1,0 0 1,0 0 0,0 0 0,0-1 0,0 1 0,0 0 0,0 0 0,0 0 0,0 0-1,0 0 1,0 0 0,0-1 0,0 1 0,0 0 0,0 0 0,0 0 0,0 0-1,0 0 1,0-1 0,-9 10 22,2 1 65,0 0 0,1 0 0,1 1 0,0 0 0,0 0 0,1 0 0,0 1-1,1-1 1,1 1 0,-1 0 0,0 24 0,3-35-80,0 1 1,0 0-1,0-1 1,1 1-1,-1-1 0,0 1 1,1-1-1,-1 1 1,1-1-1,-1 1 0,1-1 1,0 1-1,0-1 0,-1 0 1,1 0-1,0 1 1,0-1-1,0 0 0,1 0 1,-1 0-1,0 0 0,0 0 1,1 0-1,-1 0 1,0 0-1,1-1 0,-1 1 1,1 0-1,-1-1 0,1 1 1,-1-1-1,1 0 1,-1 1-1,1-1 0,-1 0 1,1 0-1,-1 0 1,1 0-1,0 0 0,-1-1 1,1 1-1,-1 0 0,1-1 1,1 0-1,3-1-261,0 1 0,0-1 0,0-1 0,-1 1 0,1-1 0,-1 0 0,0 0 0,0-1 0,0 0 0,8-7 0,-5 1-41,-1 0-1,0 0 0,8-17 0,0-4-550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6.355"/>
    </inkml:context>
    <inkml:brush xml:id="br0">
      <inkml:brushProperty name="width" value="0.025" units="cm"/>
      <inkml:brushProperty name="height" value="0.025" units="cm"/>
    </inkml:brush>
  </inkml:definitions>
  <inkml:trace contextRef="#ctx0" brushRef="#br0">1 122 10378,'0'0'6950,"56"0"-6950,-25 0-800,12-6-1442,10-9-2531</inkml:trace>
  <inkml:trace contextRef="#ctx0" brushRef="#br0" timeOffset="1">790 29 13100,'0'0'2467,"78"6"-866,-41-6-1345,12 0-159,8 0-290,11-7-1280,2-6-1794,3-1-2979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6.688"/>
    </inkml:context>
    <inkml:brush xml:id="br0">
      <inkml:brushProperty name="width" value="0.025" units="cm"/>
      <inkml:brushProperty name="height" value="0.025" units="cm"/>
    </inkml:brush>
  </inkml:definitions>
  <inkml:trace contextRef="#ctx0" brushRef="#br0">1 82 9513,'0'0'1986,"56"12"-801,-18-10 0,4-2-865,10 0-223,7 0-1058,7-7-1666,-6-4-3683</inkml:trace>
  <inkml:trace contextRef="#ctx0" brushRef="#br0" timeOffset="1">760 62 9865,'0'0'2883,"66"19"-2082,-34-17-193,14-2-415,1 0-418,13-10-1216,2-6-3748</inkml:trace>
  <inkml:trace contextRef="#ctx0" brushRef="#br0" timeOffset="2">1591 6 11403,'0'0'1345,"59"13"-608,-18-10 192,6-3-673,10 0-128,11 0-961,9-9-1249,4-4-4292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27.064"/>
    </inkml:context>
    <inkml:brush xml:id="br0">
      <inkml:brushProperty name="width" value="0.025" units="cm"/>
      <inkml:brushProperty name="height" value="0.025" units="cm"/>
    </inkml:brush>
  </inkml:definitions>
  <inkml:trace contextRef="#ctx0" brushRef="#br0">1 0 11627,'51'10'1281,"3"-1"-608,5-1 32,9-3-609,9-4-641,8-1-960,7 0-2371,4-4-4580</inkml:trace>
  <inkml:trace contextRef="#ctx0" brushRef="#br0" timeOffset="1">1343 54 7783,'67'15'2883,"-4"-2"-1538,3-1-576,9-5-160,2 0-417,6-5-192,8-2-897,-3 0-2786</inkml:trace>
  <inkml:trace contextRef="#ctx0" brushRef="#br0" timeOffset="2">2716 99 7815,'55'6'1410,"0"1"-706,5-5-159,4 0-321,6-2-192,-2 0-1217,9-6-2787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3.059"/>
    </inkml:context>
    <inkml:brush xml:id="br0">
      <inkml:brushProperty name="width" value="0.025" units="cm"/>
      <inkml:brushProperty name="height" value="0.025" units="cm"/>
    </inkml:brush>
  </inkml:definitions>
  <inkml:trace contextRef="#ctx0" brushRef="#br0">0 13 15535,'0'0'11274,"55"-8"-10697,-23 6-161,0 0-159,-6 2-97,-1 0-128,-3 8-64,1 4-64,-6-2-1986,-2-5-2403,2-5-4739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4.005"/>
    </inkml:context>
    <inkml:brush xml:id="br0">
      <inkml:brushProperty name="width" value="0.025" units="cm"/>
      <inkml:brushProperty name="height" value="0.025" units="cm"/>
    </inkml:brush>
  </inkml:definitions>
  <inkml:trace contextRef="#ctx0" brushRef="#br0">19 1 14670,'0'0'10922,"0"10"-10751,-8 120 337,-3 71-199,11-201-377,1 0-1,-1 0 1,0 0 0,0 0 0,0 0-1,0 0 1,0 0 0,0 0 0,0 0-1,0 0 1,1 0 0,-1 0 0,0 0-1,0 0 1,0 0 0,0 0 0,0 1-1,0-1 1,0 0 0,0 0 0,1 0-1,-1 0 1,0 0 0,0 0 0,0 0 0,0 0-1,0 0 1,0 0 0,0 0 0,0 0-1,0 0 1,0 1 0,0-1 0,0 0-1,0 0 1,0 0 0,0 0 0,0 0-1,0 0 1,0 0 0,0 0 0,0 1-1,0-1 1,0 0 0,0 0 0,0 0-1,0 0 1,0 0 0,0 0 0,0 1-1,3-12-4207,-3-8-2375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4.352"/>
    </inkml:context>
    <inkml:brush xml:id="br0">
      <inkml:brushProperty name="width" value="0.025" units="cm"/>
      <inkml:brushProperty name="height" value="0.025" units="cm"/>
    </inkml:brush>
  </inkml:definitions>
  <inkml:trace contextRef="#ctx0" brushRef="#br0">0 69 12460,'0'0'13100,"68"-41"-12844,-39 35-127,-3-2-65,6 3-32,-8-2 0,-3 5-64,0 2-801,-10 0-1025,-11 7-7943,0 1-673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4.671"/>
    </inkml:context>
    <inkml:brush xml:id="br0">
      <inkml:brushProperty name="width" value="0.025" units="cm"/>
      <inkml:brushProperty name="height" value="0.025" units="cm"/>
    </inkml:brush>
  </inkml:definitions>
  <inkml:trace contextRef="#ctx0" brushRef="#br0">0 35 11691,'0'0'11787,"76"0"-10249,-42-7-257,-2 1-929,2 1-160,-2 1-128,2 4-992,-10-3-1891,4 0-2947,-9-4-4483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5.130"/>
    </inkml:context>
    <inkml:brush xml:id="br0">
      <inkml:brushProperty name="width" value="0.025" units="cm"/>
      <inkml:brushProperty name="height" value="0.025" units="cm"/>
    </inkml:brush>
  </inkml:definitions>
  <inkml:trace contextRef="#ctx0" brushRef="#br0">50 0 9513,'0'0'10826,"-7"8"-9166,2-1-1444,0 1-1,1-1 0,-1 1 0,1-1 0,1 1 0,0 1 0,0-1 0,0 0 0,1 1 0,0-1 0,1 1 0,0 0 0,0 10 0,1 53 191,21-97 1660,-15 8-1780,-2-1 0,0 0 0,2-30 0,-2 24-715,-3 27 431,1 0 0,-1 0 0,1 0 0,0 0 0,0 0 0,1 0 0,-1 0 0,0-1 0,1 0 0,0 1 0,-1-1 0,1 0-1,0 0 1,0 0 0,0-1 0,0 1 0,1-1 0,-1 1 0,0-1 0,1 0 0,-1-1 0,1 1 0,-1 0 0,1-1 0,-1 0 0,1 0-1,-1 0 1,1 0 0,-1-1 0,1 1 0,-1-1 0,0 0 0,7-2 0,-4 1 13,0 0 0,0 0 0,-1 0 0,1-1 1,-1 0-1,0 0 0,0 0 0,0-1 0,0 1 0,0-1 0,-1 0 1,1-1-1,-1 1 0,-1-1 0,1 0 0,0 0 0,-1 0 0,0 0 1,3-9-1,-7 12-204,-7 12 66,-8 20 50,13-22 58,1 1 0,0-1 0,0 1 0,0 0 0,1 9 0,0-16 16,1-1 0,0 1 0,0-1 0,0 0 0,0 1 0,1-1 0,-1 1 0,0-1 0,1 0-1,-1 1 1,0-1 0,1 0 0,0 0 0,-1 1 0,1-1 0,0 0 0,-1 0 0,1 0 0,0 0 0,0 0 0,0 0-1,0 0 1,0 0 0,0 0 0,1 0 0,-1 0 0,0-1 0,0 1 0,0-1 0,1 1 0,-1-1 0,0 1 0,1-1-1,-1 0 1,0 1 0,1-1 0,-1 0 0,1 0 0,1 0 0,4-1-13,-1 0-1,1 0 1,0-1-1,-1 0 1,1 0 0,-1-1-1,0 1 1,1-1-1,-1-1 1,-1 1 0,1-1-1,0 0 1,-1 0 0,0-1-1,0 0 1,0 0-1,-1 0 1,0 0 0,0-1-1,0 1 1,0-1-1,-1 0 1,0 0 0,3-9-1,-8 20 11,0 0-1,0 0 1,1 0 0,-1 0-1,1 1 1,1-1-1,-1 0 1,1 1-1,0-1 1,0 0-1,1 7 1,-1-11-16,1 1-1,-1-1 1,0 1-1,1-1 1,0 0-1,-1 1 1,1-1-1,0 0 1,0 1-1,0-1 1,0 0-1,0 0 1,0 0-1,0 1 1,0-1-1,0 0 1,1-1-1,0 2 0,1-1-171,0 0-1,-1 0 0,1 0 0,-1-1 0,1 1 0,0-1 0,-1 0 0,1 0 0,0 0 0,-1 0 0,1 0 0,0-1 0,-1 1 0,5-2 0,-4 1-576,1-1 1,0 0 0,-1 0 0,1 0-1,-1 0 1,0 0 0,0-1 0,0 0 0,0 1-1,0-1 1,-1 0 0,1-1 0,-1 1 0,0 0-1,1-1 1,1-4 0,12-20-5912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5.507"/>
    </inkml:context>
    <inkml:brush xml:id="br0">
      <inkml:brushProperty name="width" value="0.025" units="cm"/>
      <inkml:brushProperty name="height" value="0.025" units="cm"/>
    </inkml:brush>
  </inkml:definitions>
  <inkml:trace contextRef="#ctx0" brushRef="#br0">93 1 6246,'0'0'16602,"-3"9"-16345,-3 10-224,1 0 1,1 1 0,1-1 0,1 1 0,0 0-1,3 34 1,0-25-18,2 0-1,1-1 1,2 1 0,12 38-1,-18-66 10,0 0 0,0 1-1,0-1 1,1 0-1,-1 0 1,0 0 0,1 0-1,-1 1 1,1-1-1,0 0 1,-1 0-1,1 0 1,0 0 0,-1 0-1,1 0 1,0 0-1,0-1 1,0 1-1,0 0 1,0 0 0,2 0-1,-3-2 19,1 0 0,-1 0 1,0-1-1,0 1 0,0 0 0,0 0 0,0-1 0,0 1 0,0 0 1,0-1-1,0 1 0,-1 0 0,1 0 0,0 0 0,-1-1 0,1 1 1,-1 0-1,0 0 0,1 0 0,-2-2 0,-44-81 535,26 50-467,-25-59 1,46 92-64,0 0 0,0 0 0,0 1 1,0-1-1,0 0 0,0 1 0,0-1 0,0 1 0,0-1 0,0 1 0,1-1 1,-1 1-1,0 0 0,0 0 0,0-1 0,1 1 0,-1 0 0,0 0 1,0 0-1,1 0 0,-1 1 0,2-1 0,37 1 14,-28-1-995,39 3 2501,-36-1-5154,-4 2-4828,-20-9-170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5.866"/>
    </inkml:context>
    <inkml:brush xml:id="br0">
      <inkml:brushProperty name="width" value="0.025" units="cm"/>
      <inkml:brushProperty name="height" value="0.025" units="cm"/>
    </inkml:brush>
  </inkml:definitions>
  <inkml:trace contextRef="#ctx0" brushRef="#br0">0 0 13453,'0'0'8328,"61"3"-8457,-42 2-3106,-1-1-5765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7.505"/>
    </inkml:context>
    <inkml:brush xml:id="br0">
      <inkml:brushProperty name="width" value="0.05" units="cm"/>
      <inkml:brushProperty name="height" value="0.05" units="cm"/>
    </inkml:brush>
  </inkml:definitions>
  <inkml:trace contextRef="#ctx0" brushRef="#br0">14 0 20564,'-8'0'1681,"4"3"-1257,2 2-232,6 0 224,5 1-552,4 1-2369,1 0 2217,8-1-392,1 0-288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6.194"/>
    </inkml:context>
    <inkml:brush xml:id="br0">
      <inkml:brushProperty name="width" value="0.025" units="cm"/>
      <inkml:brushProperty name="height" value="0.025" units="cm"/>
    </inkml:brush>
  </inkml:definitions>
  <inkml:trace contextRef="#ctx0" brushRef="#br0">77 8 12844,'0'0'10015,"-10"2"-9924,6-1-57,-1 0-1,0 1 1,0-1 0,1 1 0,-1 0-1,1 0 1,0 0 0,-6 4 0,8-4-8,1 0 0,-1-1 0,0 1 0,1 0 0,-1 0 0,1 0 0,0 0 0,-1 0 0,1 0 0,0 0 0,0 1 1,0-1-1,1 0 0,-1 1 0,1-1 0,-1 1 0,1-1 0,0 0 0,0 1 0,0-1 0,0 1 0,0-1 0,0 0 0,2 5 0,-2-6-6,1 0 0,-1 0 0,1 0 0,-1 0 0,1 0 0,0 0 0,0-1 0,-1 1 0,1 0 1,0 0-1,0-1 0,0 1 0,0 0 0,0-1 0,0 1 0,0-1 0,0 1 0,0-1 0,0 1 0,0-1 0,0 0 0,0 0 0,0 1 0,1-1 0,-1 0 0,0 0 0,0 0 0,0 0 0,0 0 0,0-1 0,0 1 0,1 0 0,-1 0 0,0-1 0,0 1 0,0-1 0,2 0 0,2-1 165,-1 1-1,1-1 1,0 0-1,0 0 1,-1-1-1,1 1 1,4-4-1,-5 2-38,0 0 1,0 0-1,0-1 0,-1 1 0,0-1 1,1 0-1,-1 0 0,-1 0 1,1-1-1,-1 1 0,0 0 0,0-1 1,-1 1-1,1-7 0,-4 13-172,0 0 1,0-1-1,0 1 0,0 0 0,1 0 0,-1 1 1,0-1-1,0 0 0,1 0 0,-1 1 0,-2 2 1,3-3-36,-1 1 0,1-1 0,0 1 1,-1 0-1,1 0 0,0-1 0,0 1 1,0 0-1,0 0 0,0 0 0,1 0 1,-1 0-1,1 0 0,-1 1 0,1-1 1,0 0-1,0 0 0,0 0 0,0 0 1,0 0-1,0 0 0,0 1 0,1-1 1,-1 0-1,1 0 0,1 3 0,0-3-261,-1 0-1,1-1 1,0 1 0,0 0-1,0-1 1,0 1-1,0-1 1,1 0-1,-1 0 1,0 0 0,1 0-1,-1 0 1,0 0-1,1-1 1,-1 1-1,1-1 1,-1 1 0,1-1-1,0 0 1,-1 0-1,3-1 1,-1 1-389,0 0 0,0 0 0,0-1 0,-1 0 0,1 0 1,0 0-1,-1 0 0,1 0 0,-1-1 0,1 0 0,3-2 0,17-12-5086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6.542"/>
    </inkml:context>
    <inkml:brush xml:id="br0">
      <inkml:brushProperty name="width" value="0.025" units="cm"/>
      <inkml:brushProperty name="height" value="0.025" units="cm"/>
    </inkml:brush>
  </inkml:definitions>
  <inkml:trace contextRef="#ctx0" brushRef="#br0">154 0 6438,'0'0'13036,"-9"8"-11237,5-5-1642,0 0-36,0-1 0,0 1 1,1 1-1,-1-1 0,1 1 0,0-1 0,0 1 0,0 0 0,0 0 0,1 0 0,-1 0 0,1 1 0,0-1 0,1 1 1,-1-1-1,1 1 0,-1-1 0,2 1 0,-2 5 0,3 2-110,1 1 1,0 0 0,1-1-1,0 0 1,1 0-1,1 0 1,-1 0-1,9 12 1,-8-14-53,0-1 0,-1 1 0,1 0 1,-2 1-1,0-1 0,0 1 0,-1-1 0,0 1 0,-1 0 0,0 0 1,0 0-1,-2 11 0,0-19 78,0-1 0,0 1 0,0-1 0,0 1 0,-1-1 0,1 1 0,-1-1 0,0 0 0,0 1-1,1-1 1,-1 0 0,-1 0 0,1 0 0,0-1 0,0 1 0,-1-1 0,1 1 0,-1-1 0,1 0 0,-1 1 0,0-2 0,1 1 0,-1 0 0,0 0 0,0-1 0,1 1 0,-7-1 0,6 1 44,-1-1 0,1 0 1,-1 0-1,0 0 0,1 0 0,-1 0 1,1-1-1,-1 1 0,1-1 0,-1 0 1,1 0-1,0 0 0,-1-1 1,1 1-1,0-1 0,0 0 0,0 0 1,0 0-1,0 0 0,1 0 0,-1-1 1,-2-2-1,2 1-128,1 0 1,0 0 0,0 0-1,0 0 1,0 0-1,1 0 1,0 0-1,-1 0 1,2-1 0,-1 1-1,0-1 1,1 1-1,0-7 1,0 8 106,1 0 0,0 0-1,0 0 1,0 0 0,0 0 0,0 0 0,1 0-1,-1 1 1,1-1 0,0 0 0,0 1 0,0-1-1,0 1 1,0 0 0,3-3 0,8-4-402,0 1 1,1 0-1,0 1 0,0 0 1,0 1-1,20-5 1,31-15-10104,-41 11-440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6.872"/>
    </inkml:context>
    <inkml:brush xml:id="br0">
      <inkml:brushProperty name="width" value="0.025" units="cm"/>
      <inkml:brushProperty name="height" value="0.025" units="cm"/>
    </inkml:brush>
  </inkml:definitions>
  <inkml:trace contextRef="#ctx0" brushRef="#br0">13 0 10154,'0'0'17958,"-1"5"-17317,-3 17-106,0-1 1,0 28-1,4-48-607,0-1 0,0 0-1,0 0 1,0 0 0,1 1 0,-1-1-1,0 0 1,0 0 0,0 0-1,0 1 1,0-1 0,0 0-1,1 0 1,-1 0 0,0 0-1,0 0 1,0 0 0,0 1 0,1-1-1,-1 0 1,0 0 0,0 0-1,0 0 1,1 0 0,-1 0-1,0 0 1,0 0 0,0 0 0,1 0-1,-1 0 1,0 0 0,0 0-1,0 0 1,1 0 0,-1 0-1,0 0 1,0 0 0,0 0-1,1 0 1,-1 0 0,0 0 0,0 0-1,0-1 1,1 1 0,-1 0-1,0 0 1,0 0 0,0 0-1,0 0 1,1 0 0,-1-1-1,0 1 1,11-11-5513,-6-6 231,0-4-913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7.221"/>
    </inkml:context>
    <inkml:brush xml:id="br0">
      <inkml:brushProperty name="width" value="0.025" units="cm"/>
      <inkml:brushProperty name="height" value="0.025" units="cm"/>
    </inkml:brush>
  </inkml:definitions>
  <inkml:trace contextRef="#ctx0" brushRef="#br0">1 0 14510,'0'0'10602,"19"34"-12364,-4-16-2050,2 0-1889,-8-1-2563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7.630"/>
    </inkml:context>
    <inkml:brush xml:id="br0">
      <inkml:brushProperty name="width" value="0.025" units="cm"/>
      <inkml:brushProperty name="height" value="0.025" units="cm"/>
    </inkml:brush>
  </inkml:definitions>
  <inkml:trace contextRef="#ctx0" brushRef="#br0">87 116 9321,'0'0'15086,"-8"4"-14472,0 1-570,-37 23 557,43-27-663,0 1 0,1-1-1,-1 1 1,1-1-1,-1 1 1,1 0 0,-1 0-1,1 0 1,0 0-1,0 0 1,0 0-1,0 0 1,0 0 0,0 0-1,1 1 1,-1-1-1,1 0 1,-1 0 0,1 1-1,0-1 1,0 0-1,0 4 1,3-4-189,-1 0 1,0 0-1,1 0 1,-1-1 0,1 1-1,0-1 1,0 1-1,-1-1 1,1 0-1,0 0 1,0 0-1,0-1 1,0 1-1,4 0 1,6 2-408,-8-2 709,37 14-682,-40-15 788,-1 0 0,1 1 0,-1-1 0,1 1 1,0 0-1,-1 0 0,0 0 0,1-1 0,-1 1 0,1 0 0,-1 1 0,0-1 1,0 0-1,0 0 0,0 0 0,0 1 0,0-1 0,0 1 0,1 1 1,-5 0-39,0-1 0,0 1 0,0-1 1,0 0-1,-1 0 0,1 0 0,0-1 1,-1 1-1,0-1 0,1 0 0,-7 1 1,3 0-35,-2 2-234,-35 9-748,15-14-4805,28-2 2494,1-9-1218</inkml:trace>
  <inkml:trace contextRef="#ctx0" brushRef="#br0" timeOffset="1">308 1 11179,'0'0'11413,"-5"12"-11274,-6 27 0,1 1 1,-6 53-1,12-52-3806,2-3-4017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7.974"/>
    </inkml:context>
    <inkml:brush xml:id="br0">
      <inkml:brushProperty name="width" value="0.025" units="cm"/>
      <inkml:brushProperty name="height" value="0.025" units="cm"/>
    </inkml:brush>
  </inkml:definitions>
  <inkml:trace contextRef="#ctx0" brushRef="#br0">14 93 9769,'0'0'5445,"-13"-56"-2786,13 42-33,0 4-608,11 2-160,6 4-417,0 4-736,2 0-545,7 0-128,2 8-64,3 2-1025,-1-3-2722,4-6-6151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8.349"/>
    </inkml:context>
    <inkml:brush xml:id="br0">
      <inkml:brushProperty name="width" value="0.025" units="cm"/>
      <inkml:brushProperty name="height" value="0.025" units="cm"/>
    </inkml:brush>
  </inkml:definitions>
  <inkml:trace contextRef="#ctx0" brushRef="#br0">100 1 8648,'0'0'17478,"-6"10"-17398,3-4-79,-3 3 43,0 1-1,0-1 0,1 1 0,1 1 0,-1-1 0,2 1 0,0 0 0,0-1 0,-1 14 1,4-24-42,0 1 0,1 0 1,-1 0-1,1-1 1,-1 1-1,1 0 1,-1 0-1,1-1 1,-1 1-1,1-1 1,0 1-1,-1 0 1,1-1-1,0 1 1,0-1-1,-1 0 0,1 1 1,0-1-1,0 1 1,0-1-1,0 0 1,-1 0-1,1 0 1,0 1-1,0-1 1,2 0-1,33 4-250,-21-3-115,-8 0 215,0 1-1,0-1 1,-1 1-1,1 1 1,-1-1 0,8 5-1,-12-6 121,-1 0-1,1 0 0,0 0 1,-1 1-1,1-1 0,-1 0 1,1 1-1,-1-1 1,0 1-1,1-1 0,-1 1 1,0 0-1,0 0 0,0-1 1,0 1-1,-1 0 1,1 0-1,0 0 0,-1 0 1,1 0-1,-1 0 0,0 0 1,0 0-1,0 0 1,0 2-1,-1-2 68,0 0 0,0 0 0,0 0 0,0 0-1,-1-1 1,1 1 0,0-1 0,-1 1 0,1-1 0,-1 1 0,0-1 0,1 0-1,-1 0 1,0 0 0,0 0 0,0 0 0,0 0 0,0 0 0,0-1 0,0 1-1,-2-1 1,-47 12 1754,47-11-1647,-5 1-74,-1 0-1,0 0 1,0-2 0,0 1 0,0-1 0,0 0 0,-18-4 0,21-6-4185,9-3-4880,8 4-136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9.377"/>
    </inkml:context>
    <inkml:brush xml:id="br0">
      <inkml:brushProperty name="width" value="0.025" units="cm"/>
      <inkml:brushProperty name="height" value="0.025" units="cm"/>
    </inkml:brush>
  </inkml:definitions>
  <inkml:trace contextRef="#ctx0" brushRef="#br0">100 252 13004,'0'0'13368,"6"-8"-12466,19-28-320,-24 35-570,0 0 0,-1 1 1,1-1-1,-1 0 0,1 1 1,-1-1-1,1 0 0,-1 0 1,0 1-1,1-1 0,-1 0 1,0 0-1,0 0 0,0 0 1,1 1-1,-1-1 0,0 0 1,0 0-1,0 0 0,0 0 1,0 0-1,-1 1 0,1-1 1,0 0-1,0 0 0,0 0 1,-1 0-1,1 1 0,-1-1 1,1 0-1,0 0 0,-1 1 1,1-1-1,-1 0 0,0 1 1,1-1-1,-1 0 0,1 1 1,-1-1-1,0 1 0,0-1 1,1 1-1,-1 0 0,0-1 1,0 1-1,1 0 0,-1-1 1,0 1-1,0 0 0,0 0 1,0 0-1,1-1 0,-1 1 1,0 0-1,-2 1 1,-45-1-263,47 0 257,-3 1-16,0-1-1,0 1 1,0 0-1,0 0 1,0 0 0,1 0-1,-1 0 1,0 1-1,1 0 1,-1 0-1,1 0 1,0 0 0,0 1-1,-1-1 1,1 1-1,-4 5 1,7-8 3,0 1 0,0-1-1,1 1 1,-1-1 0,0 1 0,0-1 0,1 1-1,-1-1 1,0 1 0,1-1 0,-1 1 0,1-1-1,-1 0 1,0 1 0,1-1 0,-1 0 0,1 0-1,-1 1 1,1-1 0,-1 0 0,1 0 0,-1 1-1,1-1 1,-1 0 0,1 0 0,-1 0 0,1 0-1,0 0 1,-1 0 0,1 0 0,0 0 0,26 3-39,-22-3 10,-2 0-13,19 1-83,0 1 0,0 1 1,0 1-1,0 1 0,-1 0 0,0 2 1,24 10-1,-43-16 140,-1 0-1,0 0 1,1 0-1,-1-1 1,0 1 0,1 0-1,-1 1 1,0-1 0,0 0-1,0 0 1,0 1-1,0-1 1,0 0 0,0 1-1,0-1 1,-1 1 0,1-1-1,0 1 1,-1-1-1,1 1 1,-1-1 0,0 1-1,0 0 1,1-1 0,-1 3-1,14-9 772,-11 0-755,0-1 1,-1 1 0,0-1 0,0 0-1,-1 1 1,1-1 0,-1 0 0,0 0 0,-1 0-1,1 0 1,-1 0 0,-1-8 0,4-27-788,-3 40 750,0 1 0,0-1 0,1 1 1,-1-1-1,0 1 0,1-1 1,-1 1-1,1-1 0,-1 1 1,1-1-1,-1 1 0,1 0 1,-1-1-1,1 1 0,-1 0 1,1-1-1,-1 1 0,1 0 1,-1 0-1,1-1 0,0 1 1,-1 0-1,1 0 0,0 0 0,-1 0 1,1 0-1,-1 0 0,1 0 1,0 0-1,-1 0 0,1 0 1,0 0-1,-1 0 0,1 1 1,-1-1-1,1 0 0,-1 0 1,1 1-1,0-1 0,0 1 1,29 14-146,-24-12 120,0 1-115,1-1-1,0 0 1,-1 0-1,1-1 1,0 0 0,0 0-1,1 0 1,-1-1 0,0 0-1,0-1 1,1 1 0,9-2-1,-16 1 155,0-1 0,-1 1 0,1 0 0,0-1 0,-1 1 1,1-1-1,0 1 0,-1-1 0,1 1 0,0-1 0,-1 0 0,1 1 0,-1-1 0,1 0 0,-1 1 0,0-1 0,1 0 0,-1 1 0,0-1 0,1 0 0,-1 0 0,0 1 0,0-1 0,0 0 0,0 0 0,1 0 0,-1 0 0,0 1 0,-1-1 0,1 0 0,0 0 0,0 0 0,0 1 0,0-1 0,-1 0 0,1 0 0,0 1 0,-1-1 0,1 0 0,0 0 0,-1 1 0,1-1 0,-1 0 0,1 1 1,-1-1-1,1 1 0,-1-1 0,0 1 0,1-1 0,-1 1 0,0-1 0,1 1 0,-1-1 0,0 1 0,0 0 0,1 0 0,-3-1 0,0 1 36,-1 1 1,1-1 0,0 1-1,-1 0 1,1 0 0,0 0-1,-1 1 1,1-1 0,0 1-1,0 0 1,0 0 0,1 0-1,-1 0 1,0 0 0,1 0-1,-1 1 1,1-1 0,0 1-1,0 0 1,0 0 0,0 0-1,0 0 1,0 0 0,1 0-1,0 0 1,0 1 0,-1-1-1,2 0 1,-1 1 0,0-1-1,1 0 1,-1 6 0,2-7-33,0-1-1,-1 0 1,1 0 0,0 1 0,-1-1 0,1 0 0,0 0-1,0 0 1,0 0 0,0 0 0,0 0 0,0 0 0,1-1 0,-1 1-1,0 0 1,0-1 0,0 1 0,1 0 0,-1-1 0,0 1 0,1-1-1,-1 0 1,0 0 0,1 1 0,-1-1 0,1 0 0,-1 0 0,0 0-1,1 0 1,1-1 0,50 0 116,-49 0-105,3 0-53,1-1 1,-1 1-1,0-2 1,0 1-1,0-1 0,0 0 1,-1 0-1,1-1 1,-1 0-1,0 0 1,0-1-1,0 0 0,0 0 1,-1 0-1,0 0 1,0-1-1,-1 0 0,1 0 1,-1 0-1,-1-1 1,1 1-1,-1-1 0,4-10 1,-7 17 33,0 0-1,-1 1 1,1-1 0,0 0-1,0 0 1,0 0 0,0 0-1,0 1 1,0-1 0,0 0 0,-1 0-1,1 0 1,0 0 0,0 0-1,0 0 1,0 1 0,0-1-1,-1 0 1,1 0 0,0 0 0,0 0-1,0 0 1,-1 0 0,1 0-1,0 0 1,0 0 0,0 0-1,0 0 1,-1 0 0,1 0 0,0 0-1,0 0 1,0 0 0,-1 0-1,1 0 1,0 0 0,0 0-1,0 0 1,0 0 0,-1 0 0,1 0-1,0-1 1,0 1 0,0 0-1,0 0 1,-1 0 0,1 0 0,0 0-1,0 0 1,0-1 0,0 1-1,0 0 1,0 0 0,0 0-1,-1 0 1,1-1 0,0 1 0,0 0-1,0 0 1,0 0 0,0-1-1,0 1 1,0 0 0,0 0-1,0 0 1,0-1 0,-13 12 92,9-5 98,-1 1 1,2-1 0,-1 0-1,1 1 1,-5 13-1,7-19-176,1 0-1,-1 0 1,1 0-1,0 1 1,-1-1-1,1 0 1,0 0 0,-1 0-1,1 0 1,0 1-1,0-1 1,0 0-1,0 0 1,0 0-1,0 1 1,0-1-1,1 0 1,-1 0-1,0 0 1,1 1-1,-1-1 1,1 0-1,-1 0 1,1 0 0,-1 0-1,1 0 1,0 0-1,0 0 1,-1 0-1,1 0 1,0-1-1,0 1 1,0 0-1,0 0 1,0-1-1,0 1 1,0-1-1,0 1 1,0-1 0,0 1-1,1-1 1,-1 1-1,2-1 1,6 0-164,0 0 0,0-1 1,0 0-1,0 0 0,-1-1 1,1 0-1,0 0 1,-1-1-1,0-1 0,1 1 1,-1-1-1,-1-1 0,1 1 1,0-1-1,-1-1 0,0 1 1,-1-1-1,13-13 1,-5 3-519,0-1 0,0 0 0,-2-1 0,0 0 0,-1-1 1,15-34-1,-20 33 1046,-6 20-353,0 0 1,0 0-1,0 0 1,0 0-1,0 0 1,0 0-1,0 0 1,0 0-1,0 0 1,0-1-1,0 1 0,0 0 1,0 0-1,0 0 1,0 0-1,0 0 1,0 0-1,-1 0 1,1 0-1,0 0 1,0-1-1,0 1 0,0 0 1,0 0-1,0 0 1,0 0-1,0 0 1,0 0-1,0 0 1,0 0-1,0 0 1,-1 0-1,1 0 1,0 0-1,0 0 0,0 0 1,0 0-1,0 0 1,0 0-1,0 0 1,0 0-1,0 0 1,-1 0-1,1 0 1,0 0-1,0 0 0,0 0 1,0 0-1,0 0 1,0 0-1,0 0 1,0 0-1,0 0 1,-1 0-1,1 0 1,0 0-1,0 0 1,0 0-1,0 0 0,0 0 1,0 0-1,0 0 1,0 1-1,0-1 1,0 0-1,0 0 1,0 0-1,-19 29 1006,10 1-910,2 0 1,1 1-1,1 0 1,1 0-1,2 0 0,3 50 1,-1-69-139,-1-11-67,1-1 0,0 1-1,0-1 1,0 0 0,0 1 0,0-1 0,0 1 0,0-1 0,0 0-1,0 1 1,0-1 0,0 1 0,0-1 0,0 1 0,0-1 0,1 0 0,-1 1-1,0-1 1,0 0 0,0 1 0,0-1 0,1 0 0,-1 1 0,0-1 0,0 0-1,1 1 1,-1-1 0,0 0 0,1 1 0,-1-1 0,0 0 0,1 0-1,-1 0 1,0 1 0,1-1 0,0 0-104,-1-1 0,1 1 1,-1-1-1,1 1 0,-1-1 0,0 1 0,1-1 0,-1 1 0,0-1 0,1 1 1,-1-1-1,0 1 0,0-1 0,1 1 0,-1-1 0,0 0 0,0 1 0,0-1 1,0 1-1,0-1 0,0 0 0,0 1 0,0-1 0,0 0 0,0-13-903,-1-1-1,-1 1 0,0 1 0,-1-1 0,-1 0 0,0 1 1,0-1-1,-2 1 0,-10-21 0,0 7-3049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39.708"/>
    </inkml:context>
    <inkml:brush xml:id="br0">
      <inkml:brushProperty name="width" value="0.025" units="cm"/>
      <inkml:brushProperty name="height" value="0.025" units="cm"/>
    </inkml:brush>
  </inkml:definitions>
  <inkml:trace contextRef="#ctx0" brushRef="#br0">136 275 4965,'-8'-11'4003,"3"5"3429,12 6-6215,10 4 64,8 5 32,5 0-64,4 0-416,-4 0-384,-6-4-289,-1-1-96,-12-4-801,-9 0-1633,-2-9-2691,-2-9-6662</inkml:trace>
  <inkml:trace contextRef="#ctx0" brushRef="#br0" timeOffset="1">0 0 6534,'0'0'23094,"32"10"-27834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40.589"/>
    </inkml:context>
    <inkml:brush xml:id="br0">
      <inkml:brushProperty name="width" value="0.025" units="cm"/>
      <inkml:brushProperty name="height" value="0.025" units="cm"/>
    </inkml:brush>
  </inkml:definitions>
  <inkml:trace contextRef="#ctx0" brushRef="#br0">1 291 12684,'0'0'14515,"7"-10"-14141,17-19-106,34-33 1,-37 43-231,-1-1 1,-1-1-1,-1-1 1,-1 0-1,-1-1 0,20-39 1,-106 281-397,68-211-376,-7 42 2340,13-29-3623,-3-20 1664,-1-1 0,1 1 0,-1 0 0,1-1 0,-1 1-1,1-1 1,0 1 0,-1-1 0,1 1 0,0-1 0,-1 1-1,1-1 1,0 0 0,0 1 0,-1-1 0,1 0 0,0 0 0,0 0-1,0 0 1,-1 1 0,1-1 0,1 0 0,14 0-7030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7.924"/>
    </inkml:context>
    <inkml:brush xml:id="br0">
      <inkml:brushProperty name="width" value="0.05" units="cm"/>
      <inkml:brushProperty name="height" value="0.05" units="cm"/>
    </inkml:brush>
  </inkml:definitions>
  <inkml:trace contextRef="#ctx0" brushRef="#br0">77 124 16620,'-10'12'1004,"1"1"0,0 1 0,1-1 0,-13 30 0,17-33-644,1 0 0,0 0 1,0 1-1,1-1 0,0 1 1,0-1-1,2 1 0,-1 13 1,1-22-311,0-1 1,0 1 0,1 0-1,-1-1 1,0 1 0,1 0-1,-1-1 1,1 1 0,-1-1-1,1 1 1,0 0 0,-1-1 0,1 0-1,0 1 1,0-1 0,0 1-1,0-1 1,0 0 0,1 0-1,-1 0 1,2 2 0,-1-3-29,-1 1 0,1-1 0,0 0 0,-1 1 0,1-1 0,-1 0 0,1 0 1,-1 0-1,1 0 0,-1-1 0,1 1 0,0 0 0,-1-1 0,1 1 0,-1-1 0,0 1 1,1-1-1,-1 0 0,1 1 0,-1-1 0,0 0 0,0 0 0,2-2 0,8-6 4,0-1 0,-1-1 0,0 0 0,-1 0 0,0-1-1,0 0 1,-2 0 0,12-24 0,-9 12 15,0 0 0,-2-1 1,11-51-1,-18 73-41,3-34-18,-3 35 16,-1 0 0,0 0 0,-1 0 0,1 0 0,0 0 0,-1 0 0,1 0 0,-1 0 0,1 0 0,-1 0 0,0 0 0,0 0 0,0 0 0,-1-2 0,1 3 0,1 1 0,0 0 0,-1-1 0,1 1 0,-1-1 0,1 1 0,-1 0 0,1-1 0,-1 1 0,1 0 1,-1-1-1,1 1 0,-1 0 0,1 0 0,-1 0 0,0-1 0,1 1 0,-1 0 0,1 0 0,-1 0 0,0 0 0,1 0 0,-1 0 0,1 0 1,-1 0-1,1 0 0,-2 1 0,-14 11-43,-5 23 0,16-22 77,-1-1 0,2 1 0,-1 0 0,2 0 0,0 0 0,0 0 0,1 1 0,1-1 0,0 1 0,3 25 0,-2-36-25,0-1 1,1 1-1,0-1 1,-1 1-1,1-1 1,0 0-1,0 1 1,0-1-1,0 0 0,0 0 1,1 0-1,-1 1 1,1-2-1,0 1 1,-1 0-1,1 0 1,0 0-1,0-1 1,4 3-1,-3-2-11,0-1-1,0 0 1,0 0-1,0-1 1,1 1-1,-1-1 1,0 1 0,0-1-1,1 0 1,-1 0-1,0-1 1,0 1-1,5-1 1,4-3-53,0 1 1,0-2-1,-1 1 0,0-2 1,0 1-1,19-14 0,78-66-504,-107 85 558,0-1 0,-1 0 0,1 1 0,0-1 0,-1 0 0,1 1 1,0-1-1,0 1 0,0-1 0,0 1 0,0-1 0,-1 1 0,1 0 0,0-1 0,0 1 0,0 0 0,0 0 1,0 0-1,0 0 0,0 0 0,0 0 0,0 0 0,0 0 0,0 0 0,0 0 0,0 1 0,0-1 1,0 0-1,0 1 0,0-1 0,-1 0 0,1 1 0,1 0 0,0 2 26,0 0-1,0 0 1,0 0 0,0 0-1,-1 0 1,1 0 0,1 7-1,-2-6 10,0-1 0,0 1-1,1-1 1,-1 0-1,1 1 1,0-1-1,0 0 1,0 0-1,0 0 1,4 3-1,-3-4-16,0-1 0,0 1 0,0-1 0,0 0 0,1 0 0,-1 0 0,0 0 1,1 0-1,-1-1 0,1 0 0,-1 1 0,1-1 0,-1-1 0,0 1 0,1 0 0,-1-1 0,6-1 0,7-3-156,0 0 1,20-9-1,-24 9-41,29-15-413,-32 15 371,0 0 0,1 0 0,-1 1 0,1 0-1,0 1 1,0 0 0,1 0 0,-1 1 0,11 0-1,-19 2 219,-1 0-1,0 0 1,0 1-1,0-1 1,0 0-1,0 1 1,0-1-1,0 1 0,0 0 1,0-1-1,0 1 1,0 0-1,0-1 1,0 1-1,-1 0 1,1 0-1,0 0 1,-1 0-1,1 0 0,0 0 1,-1 0-1,1 0 1,-1 0-1,1 0 1,-1 0-1,0 0 1,1 0-1,-1 0 1,0 0-1,0 1 0,0 0 1,1 44 598,-1-32-393,1 12 19,0 0 0,2 1 0,2-1 1,0 0-1,1-1 0,2 1 0,13 29 1,-9-26-163,2 5-159,15 54-1,-26-79 125,-1 0 0,0 0 0,-1 0 0,0 1 0,-1-1-1,0 0 1,0 0 0,-1 1 0,0-1 0,0 0 0,-4 12 0,4-19 31,1 0 1,-1-1 0,1 1-1,-1 0 1,0 0 0,0-1-1,0 1 1,0 0 0,0-1-1,0 1 1,0-1 0,0 0-1,-1 1 1,1-1 0,0 0-1,-1 1 1,1-1 0,-1 0-1,0 0 1,1 0 0,-1-1 0,0 1-1,0 0 1,1-1 0,-1 1-1,0-1 1,0 1 0,-2-1-1,1 0 39,0-1 0,0 1 1,0-1-1,1 0 0,-1 0 0,0 0 0,1-1 0,-1 1 0,1 0 0,-1-1 0,1 0 0,0 1 0,0-1 1,0 0-1,0 0 0,0-1 0,-3-3 0,-2-4-2,1 1 1,0-1 0,1 0-1,0-1 1,0 1-1,1-1 1,1 0-1,-1 0 1,2 0-1,0-1 1,-1-11 0,2 15-150,1 1 0,0-1 0,0 0 0,1 1 1,0-1-1,0 0 0,1 1 0,0-1 1,0 1-1,1 0 0,0 0 0,0 0 0,1 0 1,0 0-1,0 1 0,0-1 0,8-6 1,57-69-1617,-66 79 1631,26-33-456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40.922"/>
    </inkml:context>
    <inkml:brush xml:id="br0">
      <inkml:brushProperty name="width" value="0.025" units="cm"/>
      <inkml:brushProperty name="height" value="0.025" units="cm"/>
    </inkml:brush>
  </inkml:definitions>
  <inkml:trace contextRef="#ctx0" brushRef="#br0">67 1 11787,'0'0'13939,"-4"12"-13806,-10 23 136,2 1 0,2 1-1,1 0 1,2 1 0,-3 37-1,10-66-513,0 16-240,0-25 238,1 0-1,-1 1 0,0-1 0,0 0 1,0 1-1,0-1 0,0 0 0,1 1 1,-1-1-1,0 0 0,0 1 0,1-1 1,-1 0-1,0 1 0,0-1 0,1 0 1,-1 0-1,0 0 0,1 1 0,-1-1 1,0 0-1,1 0 0,-1 0 0,0 0 1,1 0-1,-1 1 0,0-1 0,1 0 1,0 0-1,5-12-14609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41.266"/>
    </inkml:context>
    <inkml:brush xml:id="br0">
      <inkml:brushProperty name="width" value="0.025" units="cm"/>
      <inkml:brushProperty name="height" value="0.025" units="cm"/>
    </inkml:brush>
  </inkml:definitions>
  <inkml:trace contextRef="#ctx0" brushRef="#br0">0 5 13229,'0'0'10602,"70"-1"-9225,-38-1-160,2 1-416,-2 1-481,4 0-256,-2 0-32,-6 0-192,-7 0-1602,-4 0-704,-10 1-2595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41.648"/>
    </inkml:context>
    <inkml:brush xml:id="br0">
      <inkml:brushProperty name="width" value="0.025" units="cm"/>
      <inkml:brushProperty name="height" value="0.025" units="cm"/>
    </inkml:brush>
  </inkml:definitions>
  <inkml:trace contextRef="#ctx0" brushRef="#br0">1 17 15246,'0'0'4389,"69"0"-1891,-35-8-1057,-2 3-127,2 2-514,-2 3-640,-3 0-224,-5 0-1954,-1 0-4804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42.530"/>
    </inkml:context>
    <inkml:brush xml:id="br0">
      <inkml:brushProperty name="width" value="0.025" units="cm"/>
      <inkml:brushProperty name="height" value="0.025" units="cm"/>
    </inkml:brush>
  </inkml:definitions>
  <inkml:trace contextRef="#ctx0" brushRef="#br0">86 172 13805,'0'0'2077,"5"-10"149,13-19-510,-5 9 452,-1 0 0,11-25 1,-26 40-1005,-8 8-994,-12 8-399,7 2 194,0 1 0,-22 25 1,34-36-105,1 2 1,-1-1 0,1 0-1,0 0 1,1 1 0,-1 0-1,1-1 1,0 1 0,0 0 0,0 0-1,1 0 1,-1 1 0,1-1-1,1 0 1,-1 0 0,1 7-1,2-10 121,0 1-1,0-1 0,0 0 1,1 0-1,-1 0 0,1-1 1,-1 1-1,1-1 0,-1 1 0,1-1 1,0 0-1,0 0 0,0 0 1,0 0-1,5 0 0,10 5 3,-13-3 39,0-1-1,-1 1 1,0 0-1,1 0 1,-1 1 0,0-1-1,-1 1 1,1 0-1,-1 0 1,1 0-1,-1 1 1,0-1-1,-1 1 1,1 0-1,-1-1 1,0 1 0,2 8-1,-3-10 1,-1-1 0,1 1 0,-1 0-1,0-1 1,0 1 0,0 0 0,0-1 0,-1 1 0,1 0-1,-1-1 1,0 1 0,1-1 0,-1 1 0,0-1 0,-1 1-1,1-1 1,0 1 0,-1-1 0,1 0 0,-1 0 0,1 0-1,-1 0 1,0 0 0,0 0 0,0-1 0,0 1 0,-1 0-1,1-1 1,0 0 0,0 1 0,-1-1 0,1 0 0,-1 0 0,1-1-1,-5 2 1,5-1 76,-1 0 1,1 0-1,-1 0 0,0-1 1,1 1-1,-1-1 0,0 1 1,1-1-1,-1 0 0,0 0 1,1 0-1,-1 0 0,0-1 1,0 1-1,1-1 0,-1 0 0,1 1 1,-1-1-1,1-1 0,-1 1 1,1 0-1,0 0 0,-1-1 1,1 1-1,0-1 0,0 0 1,0 0-1,0 0 0,0 0 1,0 0-1,1 0 0,-3-4 0,1 0-123,1 0 0,0 1-1,1-1 1,-1 0 0,1 0-1,0 0 1,1 0-1,-1 0 1,1 0 0,0-1-1,1 1 1,-1 0 0,4-11-1,-3 13 11,0 1-1,0 0 0,1 0 0,0 0 1,-1 0-1,1 0 0,0 0 1,0 0-1,1 0 0,-1 1 1,0-1-1,1 1 0,0 0 0,-1-1 1,1 1-1,0 1 0,0-1 1,0 0-1,1 1 0,-1-1 1,0 1-1,0 0 0,1 0 0,-1 0 1,7 0-1,12-2-254,-1 2 0,0 0-1,29 3 1,4-1-1646,-44-1 1585,1-1-1,0-1 0,-1 0 0,1 0 1,-1-1-1,1 0 0,-1-1 0,17-8 0,-23 9 413,0 1-1,-1-1 1,1 0 0,0 0-1,-1 0 1,0 0-1,0 0 1,0-1-1,0 1 1,-1-1 0,1 0-1,-1 0 1,0 0-1,0 0 1,0 0-1,-1-1 1,0 1-1,1-1 1,-2 1 0,1 0-1,0-1 1,-1 0-1,0-4 1,0 4 153,1 0 1,-2 0-1,1 0 1,-1 0-1,1 0 0,-1 0 1,-1 0-1,1 0 1,-1 1-1,0-1 1,-4-7-1,5 10-214,-1 0 0,0 0 0,0 0 0,0 0-1,0 1 1,-1-1 0,1 1 0,0-1 0,-1 1 0,1 0 0,-1 0-1,1 0 1,-1 0 0,0 1 0,1-1 0,-1 1 0,0 0-1,1-1 1,-1 1 0,0 0 0,0 1 0,1-1 0,-5 1 0,2 0-29,1 0 0,0 0 1,0 0-1,0 1 0,0-1 1,1 1-1,-1 0 1,0 0-1,1 0 0,-1 1 1,1-1-1,0 1 1,0 0-1,0 0 0,0 0 1,0 0-1,0 1 0,1-1 1,0 1-1,-2 3 1,0 1-108,0-1 0,1 1 0,0-1 0,1 1 1,-1 0-1,2 0 0,-1 1 0,1-1 0,0 11 1,1-17-37,0-1 1,0 1 0,0 0 0,1-1-1,-1 1 1,1-1 0,-1 1 0,1 0-1,-1-1 1,1 1 0,0-1 0,0 0-1,0 1 1,0-1 0,0 0 0,0 1-1,0-1 1,0 0 0,0 0 0,1 0 0,-1 0-1,0 0 1,1 0 0,-1 0 0,1-1-1,-1 1 1,4 1 0,2 0-1132,0 0 0,0-1 0,0 0 0,0 0-1,9 0 1,20-1-6768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3:43.316"/>
    </inkml:context>
    <inkml:brush xml:id="br0">
      <inkml:brushProperty name="width" value="0.025" units="cm"/>
      <inkml:brushProperty name="height" value="0.025" units="cm"/>
    </inkml:brush>
  </inkml:definitions>
  <inkml:trace contextRef="#ctx0" brushRef="#br0">151 10 13677,'0'0'3502,"-9"-2"-1303,3 1-1944,1 0 0,-1 0-1,0 0 1,0 1 0,0-1-1,1 2 1,-1-1 0,-7 2-1,10-2-213,1 1-1,-1 0 0,0 1 0,0-1 0,1 0 1,-1 1-1,1 0 0,-1-1 0,1 1 0,0 0 1,0 0-1,0 0 0,0 1 0,0-1 0,0 0 1,0 1-1,1-1 0,-1 1 0,1 0 0,0 0 0,-2 5 1,1-4-36,0 1 1,1 0-1,-1 0 0,1 0 1,0 0-1,1 0 1,-1 0-1,1 1 1,0-1-1,0 0 1,2 9-1,-1-11-2,0 1 0,1-1 1,-1 0-1,1 0 0,0 0 0,0 0 0,0 0 1,0 0-1,0 0 0,1-1 0,-1 1 0,1-1 1,0 0-1,0 1 0,0-2 0,0 1 0,4 2 0,-6-3-3,11 5 3,1 1 0,-2 1 0,1-1-1,-1 2 1,10 10 0,-19-17-2,0 0 1,0 0-1,0 0 0,0 0 1,-1 0-1,1 0 1,-1 1-1,0-1 1,0 1-1,0-1 1,0 1-1,0-1 1,0 1-1,-1 0 0,1-1 1,-1 1-1,1 0 1,-1 0-1,0-1 1,-1 1-1,1 0 1,0 0-1,-1-1 0,1 1 1,-1 0-1,0-1 1,0 1-1,0-1 1,0 1-1,0-1 1,-1 1-1,-2 3 1,-5 6 136,-1-1 0,1 0 1,-2-1-1,-16 14 0,23-21-6,0 1 0,0-1 0,-1 0 0,1 0 0,-1-1 0,0 1 0,1-1 0,-1 0 0,0-1 0,0 1 0,0-1-1,-1 0 1,1 0 0,0 0 0,-9-1 0,13-1-116,0 1 0,1-1-1,-1 0 1,0 1 0,1-1-1,-1 0 1,1 0 0,-1 0 0,1 1-1,-1-1 1,1 0 0,0 0 0,-1 0-1,1 0 1,0 0 0,0 0-1,-1 0 1,1 0 0,0 0 0,0 0-1,0 0 1,0 0 0,1 0-1,-1 0 1,0 0 0,1-1 0,5-30-190,5 15 10,1 0 0,1 0 0,0 1 0,1 0 0,0 2 0,2-1 0,26-18 0,13-15 40,-23 19 30,-17 17 0,0-1 0,-1 0-1,-1-1 1,0-1 0,-1 0 0,20-32 0,-33 40 123,-11 10 36,-10 11 44,14-8-117,-40 43 398,46-46-346,0-1 0,0 0 1,0 1-1,1-1 0,-1 1 0,1-1 1,-1 1-1,1 0 0,0 0 0,0-1 1,0 1-1,0 0 0,1 0 0,-1 0 1,1 0-1,0 0 0,0 0 0,0 6 1,1-8-31,0 0 1,-1 0 0,1-1 0,0 1 0,0 0 0,0 0-1,0-1 1,-1 1 0,1 0 0,0-1 0,0 1-1,0-1 1,0 1 0,1-1 0,-1 0 0,0 1 0,0-1-1,0 0 1,0 0 0,0 0 0,0 0 0,1 0-1,0 0 1,34-1 539,-29 1-486,4-2-30,1 0 0,-1 0 0,0-1 0,0-1 0,16-6 0,-16 5-33,1 0-1,0 1 1,0 1-1,14-2 1,-24 7 4,-1 1 0,1-1 0,-1 1 1,0-1-1,0 1 0,0 0 0,0 0 1,-1 0-1,1-1 0,-1 5 0,1-3 162,1-2-128,-1 0 0,1-1 0,0 1 1,-1-1-1,1 1 0,0-1 0,0 0 1,0 0-1,0 0 0,0 0 0,1 0 1,-1 0-1,0-1 0,0 1 0,1-1 1,-1 1-1,0-1 0,0 0 0,1 0 0,-1 0 1,0 0-1,1 0 0,-1-1 0,3 0 1,59-12 156,-63 12-264,0 0 0,0 1 1,0-1-1,0 1 0,0-1 0,0 1 1,0-1-1,0 1 0,0 0 0,0-1 1,0 1-1,0 0 0,1 0 0,-1 0 1,0 0-1,0 0 0,0 0 0,0 0 1,0 0-1,1 1 0,-1-1 0,0 0 1,0 1-1,0-1 0,0 1 0,0-1 1,0 1-1,1 0 0,-2 1-68,1 1-1,-1-1 0,0 0 1,0 1-1,0-1 0,0 0 1,-1 1-1,1-1 0,-1 0 1,1 0-1,-1 1 1,0-1-1,0 0 0,-2 4 1,-2 6-2975,4-2-3283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0.959"/>
    </inkml:context>
    <inkml:brush xml:id="br0">
      <inkml:brushProperty name="width" value="0.025" units="cm"/>
      <inkml:brushProperty name="height" value="0.025" units="cm"/>
    </inkml:brush>
  </inkml:definitions>
  <inkml:trace contextRef="#ctx0" brushRef="#br0">1 158 7783,'0'0'12396,"10"-6"-11456,9-5-433,-1 0 0,-1-2 0,0 0 0,29-30 0,5-17 2323,-53 95-2905,-3-21 132,0 0 0,-1 0-1,0 0 1,-10 14 0,9-14-191,0-1 1,0 1-1,1-1 0,-5 20 1,11-28-902,6-4-7422,6-3 380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1.292"/>
    </inkml:context>
    <inkml:brush xml:id="br0">
      <inkml:brushProperty name="width" value="0.025" units="cm"/>
      <inkml:brushProperty name="height" value="0.025" units="cm"/>
    </inkml:brush>
  </inkml:definitions>
  <inkml:trace contextRef="#ctx0" brushRef="#br0">108 1 10890,'0'0'14222,"-32"61"-14094,24-40-64,-1-1 0,2 0-64,-9 3 0,9-2 32,-1-2-448,-3-1-930,7-5-1120,-1-5-1249,5-5-1731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1.732"/>
    </inkml:context>
    <inkml:brush xml:id="br0">
      <inkml:brushProperty name="width" value="0.025" units="cm"/>
      <inkml:brushProperty name="height" value="0.025" units="cm"/>
    </inkml:brush>
  </inkml:definitions>
  <inkml:trace contextRef="#ctx0" brushRef="#br0">35 28 14734,'0'0'9043,"8"-4"-7505,-6 3-1454,5-3 178,0 0-1,0 1 1,1 0-1,-1 0 0,10-1 1,-16 3-250,0 1-1,1 0 1,-1 0 0,0-1 0,1 1 0,-1 0-1,0 0 1,1 0 0,-1 0 0,0 1 0,1-1 0,-1 0-1,0 1 1,1-1 0,-1 0 0,0 1 0,0 0-1,0-1 1,1 1 0,-1 0 0,0-1 0,0 1-1,0 0 1,0 0 0,0 0 0,0 0 0,0 0-1,-1 0 1,1 0 0,0 0 0,0 0 0,-1 1-1,1-1 1,-1 0 0,1 0 0,-1 1 0,0-1-1,1 0 1,-1 1 0,0-1 0,0 0 0,0 1-1,0 1 1,0 3 1,0-1 0,-1 0 0,1 0 0,-1 0 0,0 0 0,-1 1 0,1-1 0,-1-1 0,0 1 0,0 0 0,0 0 0,-1-1 0,0 1 0,0-1 0,0 0 0,0 0 0,-1 0 0,0 0 0,1-1 0,-6 5 0,12-7-139,-1 1 0,1-1 0,0 1 0,-1 0 0,1 0 1,-1 1-1,0-1 0,0 0 0,0 1 0,0-1 0,0 1 1,0 0-1,0-1 0,-1 1 0,0 0 0,1 0 0,-1 0 1,0 0-1,-1 0 0,2 6 0,-2-6 211,0 0 0,0 0 0,0 1 0,0-1 0,0 0-1,-1 0 1,0 0 0,0 0 0,1 0 0,-2 0 0,1 0 0,0 0 0,-1 0-1,1 0 1,-1 0 0,0-1 0,0 1 0,0-1 0,0 1 0,0-1 0,-1 0-1,1 0 1,-1 0 0,1 0 0,-1 0 0,0-1 0,1 1 0,-1-1 0,0 0 0,0 0-1,0 0 1,0 0 0,-1 0 0,1-1 0,0 1 0,0-1 0,0 0 0,0 0-1,-7 0 1,8 0-107,0 0 0,-1-1 0,1 1 0,-1 0-1,1-1 1,0 1 0,-1-1 0,1 0 0,0 0-1,0 0 1,-1 0 0,1 0 0,0 0 0,-4-4 0,0-12-8379,6 12 1851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2.078"/>
    </inkml:context>
    <inkml:brush xml:id="br0">
      <inkml:brushProperty name="width" value="0.025" units="cm"/>
      <inkml:brushProperty name="height" value="0.025" units="cm"/>
    </inkml:brush>
  </inkml:definitions>
  <inkml:trace contextRef="#ctx0" brushRef="#br0">16 0 12332,'0'0'14600,"2"12"-14493,0-1-55,0 1 0,-1-1 1,-1 0-1,0 1 0,-1-1 0,0 1 0,0-1 0,-7 21 1,6-23 27,0-4-1,0-1 0,1 1 0,-1 0 0,1 0 0,1 0 0,-1 0 0,1 0 1,-1 0-1,1 0 0,1 7 0,0-11-35,0 0 0,-1-1 0,1 1 0,-1-1 0,1 1 1,0-1-1,-1 1 0,1-1 0,0 0 0,-1 1 0,1-1 0,0 0 0,0 0 0,-1 1 0,1-1 0,0 0 1,0 0-1,-1 0 0,1 0 0,0 0 0,0 0 0,0 0 0,-1 0 0,1 0 0,0 0 0,0 0 0,0-1 1,-1 1-1,1 0 0,0-1 0,1 0 0,24-10 782,-7-1-647,-1 0 0,0-2 1,23-21-1,-10-4-2653,-30 35-139,-2-1-4682,-6 4 948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2.410"/>
    </inkml:context>
    <inkml:brush xml:id="br0">
      <inkml:brushProperty name="width" value="0.025" units="cm"/>
      <inkml:brushProperty name="height" value="0.025" units="cm"/>
    </inkml:brush>
  </inkml:definitions>
  <inkml:trace contextRef="#ctx0" brushRef="#br0">0 0 12011,'0'0'16144,"28"49"-15888,-16-37-192,-3 0 0,2 3-64,4-3-673,-5 1-1409,5-4-1249,-4-8-4068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8.550"/>
    </inkml:context>
    <inkml:brush xml:id="br0">
      <inkml:brushProperty name="width" value="0.05" units="cm"/>
      <inkml:brushProperty name="height" value="0.05" units="cm"/>
    </inkml:brush>
  </inkml:definitions>
  <inkml:trace contextRef="#ctx0" brushRef="#br0">0 19 18396,'2'-2'307,"0"0"1,1 0-1,-1 1 0,0-1 1,1 1-1,-1-1 0,1 1 1,0 0-1,-1 0 1,1 0-1,0 0 0,0 1 1,-1-1-1,1 1 0,0 0 1,0-1-1,0 1 0,4 1 1,-1-1 35,1 1 0,0 0 1,-1 0-1,1 0 0,-1 1 1,12 4-1,-14-4-278,0 0 0,-1 0 0,1 0 0,-1 0 0,1 0 1,-1 1-1,0 0 0,0-1 0,0 1 0,-1 0 0,1 0 0,-1 1 0,1-1 0,-1 0 0,0 1 0,3 7 1,-4-7-43,0 1 1,0 0 0,0 0 0,-1 0 0,0 0 0,0 0 0,0 0 0,0 0-1,-1 0 1,0 0 0,0 0 0,-2 4 0,-2 7-23,-2-1 1,0 0-1,0-1 1,-2 0-1,0 0 0,0 0 1,-14 14-1,8-12 40,0-1 0,-33 26 0,53-43-7,1-1-1,0 1 1,-1 1 0,1-1-1,10-1 1,3-1-45,26-6-445,-22 6 206,36-13 0,-52 15 234,0-1 0,-1 0 1,0 0-1,1-1 0,-1 0 0,0 0 0,-1 0 1,1-1-1,7-8 0,4-9-221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3.485"/>
    </inkml:context>
    <inkml:brush xml:id="br0">
      <inkml:brushProperty name="width" value="0.025" units="cm"/>
      <inkml:brushProperty name="height" value="0.025" units="cm"/>
    </inkml:brush>
  </inkml:definitions>
  <inkml:trace contextRef="#ctx0" brushRef="#br0">10 179 6598,'0'0'13373,"9"-5"-12535,-4 3-637,1 0 0,-1-1 0,0 0 1,0 0-1,0 0 0,0 0 0,0-1 0,-1 0 0,0 0 1,0 0-1,0-1 0,0 1 0,0-1 0,-1 0 0,0 0 0,0 0 1,-1 0-1,1 0 0,-1-1 0,0 0 0,0 1 0,-1-1 0,0 0 1,1-7-1,-2 5-165,-4-29 124,4 36-168,-1 0 0,1 0 0,-1 1 0,1-1 0,-1 0 0,0 0 0,1 1 0,-1-1 0,0 1-1,1-1 1,-1 1 0,0-1 0,0 1 0,1-1 0,-1 1 0,0-1 0,0 1 0,0 0 0,0 0 0,0-1 0,0 1 0,0 0 0,1 0 0,-1 0 0,0 0 0,0 0 0,0 0 0,0 0 0,0 0 0,0 1 0,0-1 0,0 0 0,0 0 0,1 1-1,-1-1 1,0 1 0,0-1 0,-1 2 0,-2 0-18,-1 1 1,1 0-1,0 0 0,0 1 0,1-1 0,-1 1 0,1 0 1,-1 0-1,1 0 0,1 0 0,-1 1 0,0-1 0,1 1 1,0-1-1,0 1 0,1 0 0,-3 7 0,0 4 9,1-1 0,0 1 0,1 0 0,0 21 0,1-29-63,1 0 0,1 0 0,0 0 0,0 0 0,0-1 0,1 1 0,0 0 0,4 7 0,-5-13 67,0 0 0,0 0 0,0 0 0,1-1 0,-1 1-1,0 0 1,1-1 0,-1 1 0,1-1 0,0 0 0,0 1 0,-1-1 0,1 0-1,0 0 1,0 0 0,0 0 0,0-1 0,0 1 0,0 0 0,0-1-1,1 0 1,-1 1 0,0-1 0,0 0 0,0 0 0,0 0 0,1 0 0,-1-1-1,0 1 1,0 0 0,0-1 0,0 0 0,0 1 0,4-3 0,1 0 27,-1-1 0,1 1 0,-1-1 0,0-1 0,0 1 0,0-1 0,-1 0 0,1 0 0,-1-1 0,-1 0 0,6-6 0,1-4 143,-1 0 0,0-1-1,8-20 1,-20 42 326,0-2-464,0 1-1,1 0 1,-1 0-1,1 0 1,0 0-1,0 0 1,0 0-1,1 0 0,-1 0 1,1 0-1,0 8 1,3-11-21,1 0 0,-1-1 0,0 1 0,0-1 0,0 1-1,1-1 1,-1 0 0,0 0 0,1 0 0,-1-1 0,0 1 0,4-2 0,0-1 4,0 0-1,0-1 1,0 0 0,11-10-1,-14 11-5,1-1 1,-1 1-1,1-1 0,-1 1 0,1 1 1,0-1-1,1 1 0,-1 0 0,0 0 0,0 0 1,7-1-1,-10 39 191,-2-34-174,0-1 0,0 0 1,0 1-1,0-1 0,0 1 1,1-1-1,-1 0 1,0 0-1,1 1 0,-1-1 1,1 0-1,0 0 0,-1 1 1,1-1-1,0 0 1,0 0-1,0 0 0,-1 0 1,1 0-1,0 0 0,0 0 1,1 0-1,-1-1 1,0 1-1,0 0 0,2 0 1,1 0-26,-1-1 1,0 0-1,0 0 1,1 0-1,-1-1 1,0 1-1,0-1 1,0 0-1,4-1 1,3-1-577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3.846"/>
    </inkml:context>
    <inkml:brush xml:id="br0">
      <inkml:brushProperty name="width" value="0.025" units="cm"/>
      <inkml:brushProperty name="height" value="0.025" units="cm"/>
    </inkml:brush>
  </inkml:definitions>
  <inkml:trace contextRef="#ctx0" brushRef="#br0">0 0 16367,'0'0'8553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4.210"/>
    </inkml:context>
    <inkml:brush xml:id="br0">
      <inkml:brushProperty name="width" value="0.025" units="cm"/>
      <inkml:brushProperty name="height" value="0.025" units="cm"/>
    </inkml:brush>
  </inkml:definitions>
  <inkml:trace contextRef="#ctx0" brushRef="#br0">72 1 14286,'0'0'8520,"0"9"-8152,0-4-315,0 0 1,0 1-1,-1-1 0,1 0 1,-1 0-1,-1 0 1,1 0-1,-1 0 0,0 0 1,0-1-1,0 1 1,0 0-1,-1-1 0,-5 7 1,4-7 87,-1 2 1,1-1-1,0 1 1,0-1-1,0 1 0,1 0 1,0 0-1,0 0 1,0 1-1,1-1 1,0 1-1,1 0 1,-2 9-1,6-15-127,1 0-1,-1 0 1,1 0-1,-1-1 1,1 1 0,-1-1-1,1 0 1,0 0-1,-1 0 1,1 0-1,-1-1 1,5 0-1,2-4-34,1 0-1,-1-1 0,0 0 1,0-1-1,-1 0 0,0 0 0,0-1 1,-1 0-1,0 0 0,0-1 1,-1 0-1,0-1 0,-1 0 0,9-16 1,-15 26 22,0 0 0,1-1-1,-1 1 1,0 0 0,0 0 0,1-1 0,-1 1 0,0 0 0,0 0 0,0-1 0,0 1 0,1 0 0,-1 0 0,0-1-1,0 1 1,0 0 0,0-1 0,0 1 0,0 0 0,0-1 0,0 1 0,0 0 0,0 0 0,0-1 0,0 1 0,0 0-1,0-1 1,0 1 0,0 0 0,0-1 0,0 1 0,0 0 0,-1 0 0,1-1 0,0 1 0,0 0 0,0-1-1,0 1 1,-1 0 0,1 0 0,-13 6-102,-15 19-1,26-22 113,0-1 0,0 1 0,0 0 0,0 0 0,0 0 0,0 0 0,1 0 0,0 0-1,-1 0 1,1 0 0,0 1 0,1-1 0,-1 0 0,1 1 0,-1-1 0,1 5 0,0-7-9,1 1-1,-1-1 1,1 0 0,-1 1 0,1-1 0,0 0-1,-1 0 1,1 1 0,0-1 0,0 0 0,0 0-1,0 0 1,0 0 0,0 0 0,0 0 0,0 0 0,0 0-1,1-1 1,-1 1 0,0 0 0,0-1 0,1 1-1,-1-1 1,0 1 0,1-1 0,-1 0 0,1 1 0,-1-1-1,1 0 1,-1 0 0,0 0 0,1 0 0,-1 0-1,1 0 1,-1-1 0,0 1 0,1 0 0,1-1 0,2-1 16,1 1 0,-1-1 0,0 0 1,0 0-1,0-1 0,0 1 1,0-1-1,0 0 0,-1-1 1,1 1-1,5-6 0,43-50-21,-46 51 5,-23 32-27,13-20-110,1 0 1,0 0 0,0 0-1,0 0 1,0 1 0,1-1-1,-1 1 1,1-1-1,1 1 1,-1 0 0,0-1-1,1 7 1,1-11-271,0 1 1,0 0-1,0-1 1,0 1-1,0-1 1,0 1-1,0-1 1,0 1-1,0-1 1,0 0-1,0 0 0,0 1 1,0-1-1,0 0 1,0 0-1,0 0 1,0 0-1,0 0 1,0 0-1,1-1 0,-1 1 1,0 0-1,0-1 1,0 1-1,0 0 1,0-1-1,0 1 1,0-1-1,-1 1 1,1-1-1,1-1 0,14-11-7052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4.559"/>
    </inkml:context>
    <inkml:brush xml:id="br0">
      <inkml:brushProperty name="width" value="0.025" units="cm"/>
      <inkml:brushProperty name="height" value="0.025" units="cm"/>
    </inkml:brush>
  </inkml:definitions>
  <inkml:trace contextRef="#ctx0" brushRef="#br0">75 0 11082,'0'0'14798,"-1"12"-14765,-7 168-70,8-99-5094,-1-103 1330,-1 9 4226,-2 0-1,0 1 1,0 0-1,-1 0 1,-12-22-1,-12-31 4732,49 83-5875,26 10-9180,-25-20 3525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5.210"/>
    </inkml:context>
    <inkml:brush xml:id="br0">
      <inkml:brushProperty name="width" value="0.025" units="cm"/>
      <inkml:brushProperty name="height" value="0.025" units="cm"/>
    </inkml:brush>
  </inkml:definitions>
  <inkml:trace contextRef="#ctx0" brushRef="#br0">90 36 14382,'0'0'9635,"-10"-2"-9432,7 1-199,-1 1 1,1-1-1,-1 1 0,0 0 0,1 0 1,-1 0-1,1 1 0,-1-1 0,0 1 0,1 0 1,-1 0-1,1 0 0,-4 1 0,5 0 6,0-1-1,0 1 0,0 0 1,0 0-1,0 0 0,1 0 1,-1 0-1,1 0 0,-1 0 1,1 0-1,0 0 0,0 1 1,0-1-1,0 1 0,0-1 1,0 1-1,1-1 0,-1 1 1,1-1-1,0 1 0,-1-1 1,1 1-1,1 4 0,-1-6-6,0 0 1,0 1-1,0-1 0,0 0 0,0 0 1,0 0-1,0 1 0,1-1 0,-1 0 0,0 0 1,1 0-1,-1 0 0,1 0 0,0 1 1,-1-1-1,1 0 0,0 0 0,-1 0 1,1-1-1,0 1 0,0 0 0,0 0 0,0 0 1,0-1-1,0 1 0,0 0 0,0-1 1,0 1-1,0-1 0,0 1 0,0-1 1,1 0-1,-1 1 0,0-1 0,0 0 0,0 0 1,1 0-1,-1 0 0,0 0 0,0 0 1,0 0-1,1 0 0,-1 0 0,0-1 0,2 0 1,2 0 17,0 0 0,0-1 0,0 0 0,-1 0-1,1 0 1,-1 0 0,1-1 0,-1 0 0,0 0 0,6-5 0,-4 2-9,0 0 0,-1 0 1,0 0-1,0-1 0,0 0 0,-1 0 0,0 0 0,0 0 0,-1-1 1,5-13-1,-8 20-12,0 1 0,0 0 0,0 0 0,0 0 0,0-1 0,0 1 0,0 0 0,0 0 0,0-1 1,0 1-1,0 0 0,0 0 0,0 0 0,0-1 0,0 1 0,0 0 0,0 0 0,0-1 0,0 1 0,0 0 1,0 0-1,0 0 0,0-1 0,-1 1 0,1 0 0,0 0 0,0 0 0,0-1 0,0 1 0,0 0 0,-1 0 1,1 0-1,0 0 0,0 0 0,0-1 0,-1 1 0,1 0 0,0 0 0,0 0 0,0 0 0,-1 0 0,1 0 1,0 0-1,0 0 0,-1 0 0,1 0 0,0 0 0,0 0 0,0 0 0,-1 0 0,1 0 0,0 0 0,0 0 1,-1 0-1,1 0 0,0 0 0,0 0 0,0 0 0,-1 0 0,1 0 0,0 1 0,0-1 0,0 0 0,-1 0 1,1 0-1,0 1 0,-11 7-64,11-8 63,-5 5 57,1-1 1,0 1 0,0 1-1,0-1 1,1 0-1,-1 1 1,1 0-1,1 0 1,-1 0-1,1 0 1,0 0-1,0 0 1,1 1-1,0-1 1,0 1-1,0 8 1,1-14-52,0 0 0,1 0 0,-1 0 0,1 0 0,-1 0 0,0-1 0,1 1 0,-1 0 0,1 0 0,0-1 0,-1 1 0,1 0-1,0-1 1,-1 1 0,1 0 0,0-1 0,0 1 0,-1-1 0,1 0 0,0 1 0,0-1 0,0 1 0,0-1 0,0 0 0,0 0 0,-1 0 0,1 1 0,0-1 0,0 0 0,0 0 0,0 0 0,0-1 0,0 1 0,0 0 0,0 0 0,0 0 0,0-1 0,-1 1 0,1 0 0,0-1 0,1 0 0,3 0 36,0 0 0,-1 0 0,1-1 0,0 0 0,-1 0 0,9-5 0,-4 0-65,-1 0 0,0-1 0,0 0-1,-1 0 1,0-1 0,0 0-1,-1 0 1,0 0 0,-1-1 0,7-17-1,-23 49 258,9-19-191,0 0 1,1 0-1,-1 1 0,0-1 1,1 0-1,0 0 1,0 1-1,0-1 1,-1 5-1,2-7-43,0 0 0,0 0 1,-1 1-1,1-1 0,0 0 0,0 0 0,0 0 1,1 0-1,-1 0 0,0 1 0,0-1 0,1 0 0,-1 0 1,0 0-1,1 0 0,-1 0 0,1 0 0,0 0 1,-1 0-1,1 0 0,0 0 0,-1 0 0,1 0 1,0-1-1,0 1 0,0 0 0,0 0 0,0-1 0,0 1 1,0-1-1,0 1 0,1 0 0,0-1-16,0 0 1,0 0-1,0 0 0,0 0 0,0 0 0,0-1 1,0 1-1,0-1 0,0 1 0,0-1 0,-1 0 0,1 1 1,0-1-1,0 0 0,-1 0 0,1-1 0,0 1 1,-1 0-1,3-3 0,19-21-86,-17 19 167,-17 28 34,2 17 387,11-20-2984,-2-18 2130,0-1 1,1 1 0,-1-1 0,0 1 0,0-1 0,1 0 0,-1 1 0,0-1 0,1 1 0,-1-1 0,1 1 0,-1-1 0,0 0-1,1 1 1,-1-1 0,1 0 0,-1 0 0,1 1 0,-1-1 0,1 0 0,-1 0 0,1 0 0,-1 0 0,1 1 0,0-1-1,8 0-8620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5.620"/>
    </inkml:context>
    <inkml:brush xml:id="br0">
      <inkml:brushProperty name="width" value="0.025" units="cm"/>
      <inkml:brushProperty name="height" value="0.025" units="cm"/>
    </inkml:brush>
  </inkml:definitions>
  <inkml:trace contextRef="#ctx0" brushRef="#br0">130 18 13581,'0'0'13447,"-10"-4"-13329,8 2-101,-1 0 1,0 1-1,1 0 1,-1-1-1,0 1 1,0 0-1,1 0 1,-1 1-1,0-1 1,0 0-1,0 1 1,0 0-1,0 0 1,0 0-1,0 0 1,0 0-1,0 1 1,0-1-1,0 1 1,0 0-1,0 0 1,0 0-1,0 0 1,1 0-1,-1 1 1,1-1-1,-1 1 1,1 0-1,-1 0 1,1-1-1,0 2 1,0-1-1,0 0 1,0 0-1,-3 5 1,5-7-46,0 1 0,-1-1 0,1 0 0,0 1 0,-1-1 0,1 0 0,0 1 0,0-1 0,0 1 0,0-1 0,-1 1 0,1-1 1,0 1-1,0-1 0,0 0 0,0 1 0,0-1 0,0 1 0,0-1 0,0 1 0,0-1 0,0 1 0,0-1 0,1 1 0,-1-1 0,0 0 0,0 1 1,0-1-1,0 1 0,1-1 0,-1 0 0,0 1 0,0-1 0,1 0 0,-1 1 0,0-1 0,1 0 0,-1 1 0,0-1 0,1 0 0,-1 0 1,1 1-1,-1-1 0,0 0 0,1 0 0,-1 0 0,1 1 0,-1-1 0,1 0 0,-1 0 0,1 0 0,-1 0 0,1 0 0,-1 0 0,0 0 0,1 0 1,-1 0-1,1 0 0,0-1 0,47 2-919,-11-1 340,-37 0 616,1 1 0,-1-1 0,0 0 0,1 0 0,-1 0 0,0 0 0,1 1 0,-1-1 0,0 0 0,1 0 0,-1 1 0,0-1 0,1 0 0,-1 1 0,0-1 0,0 0 0,0 1 0,1-1 0,-1 0 0,0 1 0,0-1 0,0 0 0,0 1 0,0-1 0,1 0 0,-1 1 0,0-1 0,0 1 0,0-1 0,0 0 0,0 1-1,0-1 1,0 1 0,-1-1 0,1 0 0,0 1 0,0-1 0,0 0 0,0 1 0,0-1 0,-1 1 0,1-1 0,0 0 0,0 0 0,0 1 0,-1-1 0,1 0 0,0 1 0,-1-1 0,1 0 0,0 0 0,-1 1 0,1-1 0,0 0 0,-1 0 0,1 0 0,0 0 0,-1 1 0,1-1 0,-19 14 851,13-11-898,-1 0 1,0-1 0,0 0 0,0 0 0,-1-1 0,1 0 0,-14 1 0,6-3-4352,3-2-4047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6.123"/>
    </inkml:context>
    <inkml:brush xml:id="br0">
      <inkml:brushProperty name="width" value="0.025" units="cm"/>
      <inkml:brushProperty name="height" value="0.025" units="cm"/>
    </inkml:brush>
  </inkml:definitions>
  <inkml:trace contextRef="#ctx0" brushRef="#br0">119 197 13132,'0'0'7239,"-10"0"-7100,4-1-112,0 1 1,0 0-1,0 1 0,0-1 1,0 1-1,1 0 0,-1 1 1,0-1-1,-9 5 0,13-5 55,-1 1 1,0-1-1,1 1 0,-1 0 0,1 0 0,0 0 0,-1 0 0,1 0 0,0 0 0,0 1 0,0-1 0,1 1 1,-1-1-1,1 1 0,-1 0 0,1-1 0,0 1 0,0 0 0,0 0 0,0 0 0,1 0 0,-1 0 0,1 0 0,0 0 1,0 5-1,0-7-71,1 0 0,-1 0 0,1 0 0,-1-1 0,1 1 0,0 0 0,-1 0 0,1 0 1,0 0-1,0-1 0,0 1 0,0 0 0,0 0 0,-1-1 0,1 1 0,0-1 0,0 1 0,1-1 1,-1 0-1,0 1 0,0-1 0,0 0 0,0 0 0,0 1 0,0-1 0,0 0 0,0 0 0,1 0 0,-1 0 1,0-1-1,0 1 0,0 0 0,2-1 0,40-8 407,-31 1-340,0 1-1,0-2 1,-1 0 0,-1 0-1,0-1 1,0 0 0,0 0-1,-2-1 1,1-1 0,-1 1 0,-1-1-1,0-1 1,-1 1 0,0-1-1,-1 0 1,-1-1 0,0 1-1,0-1 1,2-26 0,-6 38-79,0 1 0,0 0 0,0 0 1,0 0-1,0 0 0,0-1 1,0 1-1,-1 0 0,1 0 0,0 0 1,-1 0-1,1 0 0,-1 0 1,1 0-1,-1 0 0,0 0 0,1 0 1,-1 0-1,0 0 0,0 0 1,1 1-1,-1-1 0,0 0 0,0 0 1,0 1-1,0-1 0,0 1 1,-2-2-1,0 2-13,0-1 1,-1 1 0,1-1 0,0 1-1,0 0 1,0 0 0,0 1-1,0-1 1,-1 0 0,-4 3-1,-1-1 37,1 1-1,-1 0 0,1 1 0,0 0 1,0 0-1,0 1 0,-9 7 0,12-7 10,1 0 1,0 0-1,0 0 0,0 0 0,1 1 0,-1 0 1,1 0-1,1 0 0,-1 0 0,-2 10 0,4-14-56,1 0-1,-1-1 1,1 1-1,0 0 1,0 0-1,0 0 1,-1 0-1,2 0 1,-1 0-1,0 0 1,0 0-1,1 0 1,-1 0-1,1 0 1,-1-1-1,1 1 1,0 0-1,0 0 1,0 0 0,0-1-1,0 1 1,0-1-1,0 1 1,1-1-1,-1 1 1,0-1-1,1 0 1,0 1-1,-1-1 1,1 0-1,-1 0 1,1 0-1,0 0 1,0-1-1,0 1 1,-1 0-1,5 0 1,28 2-940,10 0 12,-42-3 942,-1 1 0,1-1 0,0 0 0,0 1-1,-1-1 1,1 1 0,0 0 0,-1 0 0,1-1 0,-1 1 0,1 0-1,-1 0 1,1 0 0,-1 1 0,1-1 0,-1 0 0,1 2 0,0 13 975,0-3-2259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6.661"/>
    </inkml:context>
    <inkml:brush xml:id="br0">
      <inkml:brushProperty name="width" value="0.025" units="cm"/>
      <inkml:brushProperty name="height" value="0.025" units="cm"/>
    </inkml:brush>
  </inkml:definitions>
  <inkml:trace contextRef="#ctx0" brushRef="#br0">8 32 12684,'0'0'11990,"10"1"-11339,-5-1-532,3 2 48,-1-1 0,1-1 0,-1 1 0,1-1 0,-1 0 0,1-1 0,-1 0 0,1 0 0,11-4 0,-18 5-160,-1 0 0,1 0 1,-1 0-1,1 0 0,-1-1 1,1 1-1,-1 0 0,1 0 1,-1-1-1,1 1 0,-1 0 1,1-1-1,-1 1 0,1 0 1,-1-1-1,0 1 0,1-1 1,-1 1-1,0 0 0,1-1 1,-1 1-1,0-1 0,1 1 1,-1-1-1,0 1 0,0-1 1,0 0-1,0 1 0,0-1 1,1 1-1,-1-1 0,0 1 1,0-1-1,0 1 0,0-1 1,0 0-1,-1 1 0,1-1 1,0 1-1,0-1 0,0 1 1,0-1-1,-1 1 1,1-1-1,0 1 0,0-1 1,-1 1-1,1-1 0,-1 1 1,1-1-1,0 1 0,-1 0 1,1-1-1,-1 1 0,1 0 1,0-1-1,-2 1 0,0-1-17,0 0 0,0 1-1,0-1 1,0 0 0,0 1 0,0 0-1,0 0 1,0-1 0,0 1 0,-1 1-1,1-1 1,0 0 0,0 0 0,0 1-1,-4 1 1,1 0 15,0 1 0,0 0 0,0 0 0,0 0 0,1 1-1,-1-1 1,1 1 0,0 0 0,0 1 0,1-1 0,-1 1-1,1 0 1,0-1 0,0 1 0,1 1 0,-1-1 0,1 0 0,0 1-1,0-1 1,1 1 0,-2 10 0,4-15-27,0 0 0,-1 1 0,1-1 0,0 0 0,0 0 0,0 0 0,0 0 0,0 0 0,0 0 0,0 0 0,0 0 0,0 0 0,1 0 0,-1-1 0,0 1 0,1-1 0,-1 1 0,0-1 0,1 1 0,-1-1 0,1 0 0,-1 1 0,0-1 0,1 0 0,-1 0 0,1 0 0,-1 0 0,1 0 0,1-1 0,47-1-1646,-42 0 1376,-1 0 0,1-1 0,-1 0 0,1 0 0,-1 0 0,12-8 0,24-10 281,-42 20 331,-28 35 3508,26-33-3811,1-1 0,0 0 1,-1 1-1,1-1 0,0 1 0,0-1 0,-1 1 0,1-1 0,0 1 0,0-1 1,0 1-1,0-1 0,0 1 0,0-1 0,0 1 0,0-1 0,0 1 1,0 0-1,0-1 0,0 1 0,0-1 0,0 1 0,0-1 0,0 1 1,1-1-1,-1 1 0,0-1 0,0 0 0,1 1 0,-1-1 0,0 1 0,1-1 1,-1 1-1,0-1 0,1 0 0,-1 1 0,1-1 0,-1 0 0,0 1 1,2-1-1,27 2-108,40-18-1924,-66 15 1747,31-6-922,-33 7 1248,-5 43-666,3-36-3882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7.689"/>
    </inkml:context>
    <inkml:brush xml:id="br0">
      <inkml:brushProperty name="width" value="0.025" units="cm"/>
      <inkml:brushProperty name="height" value="0.025" units="cm"/>
    </inkml:brush>
  </inkml:definitions>
  <inkml:trace contextRef="#ctx0" brushRef="#br0">1 8 12204,'0'1'6406,"13"-1"-5125,6 0 897,9 0-961,4-1-256,7-3-449,-3 1-415,0 3-33,-4 0-96,-5 0-833,-1 0-1153,-7 0-961,-2 0-2883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8.298"/>
    </inkml:context>
    <inkml:brush xml:id="br0">
      <inkml:brushProperty name="width" value="0.025" units="cm"/>
      <inkml:brushProperty name="height" value="0.025" units="cm"/>
    </inkml:brush>
  </inkml:definitions>
  <inkml:trace contextRef="#ctx0" brushRef="#br0">1 1 13933,'0'0'6214,"0"62"-5285,0-33-288,0 5-353,0 0-224,0-2 0,0 0 0,0-1-288,0-4-993,0-5-673,0-5-288,0-8-1410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8.952"/>
    </inkml:context>
    <inkml:brush xml:id="br0">
      <inkml:brushProperty name="width" value="0.05" units="cm"/>
      <inkml:brushProperty name="height" value="0.05" units="cm"/>
    </inkml:brush>
  </inkml:definitions>
  <inkml:trace contextRef="#ctx0" brushRef="#br0">2 22 17748,'-2'5'1784,"8"0"-1184,7-3-272,13-2 1001,7-4-769,11-3-272,5-4-96,9-1-192</inkml:trace>
  <inkml:trace contextRef="#ctx0" brushRef="#br0" timeOffset="1">568 86 18932,'-6'24'1872,"2"-2"-1559,-1-11 1063,1-6-264,4-14-536,3-8 16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8.640"/>
    </inkml:context>
    <inkml:brush xml:id="br0">
      <inkml:brushProperty name="width" value="0.025" units="cm"/>
      <inkml:brushProperty name="height" value="0.025" units="cm"/>
    </inkml:brush>
  </inkml:definitions>
  <inkml:trace contextRef="#ctx0" brushRef="#br0">1 19 13549,'0'0'6048,"11"-3"-4681,3-1-969,1 1 0,1 0 1,16-1-1,-26 3-358,-1 1 1,1 0-1,-1 0 1,1 0-1,-1 1 0,0 0 1,1 0-1,-1 0 1,0 1-1,0 0 1,1 0-1,-1 0 0,-1 1 1,10 5-1,-13-7-24,1 1 0,-1-1 1,0 1-1,0 0 0,0-1 0,0 1 0,0 0 0,0 0 0,0-1 0,0 1 0,-1 0 0,1 0 1,-1 0-1,1 0 0,-1 0 0,0 0 0,0 0 0,0 0 0,0 0 0,0 0 0,0 0 1,0 0-1,-1 0 0,1 0 0,-1 0 0,0 0 0,1 0 0,-1-1 0,0 1 0,0 0 0,-2 3 1,-4 6 323,0 0 0,-1-1 1,-15 16-1,16-18-279,3-3-12,0 0 0,0 0 0,1 1-1,-1 0 1,1-1 0,0 1 0,1 0 0,-1 1-1,-1 5 1,4-10-140,0-1 0,-1 0-1,1 1 1,0-1 0,0 1 0,0-1-1,0 1 1,0-1 0,1 1-1,-1-1 1,0 0 0,1 1 0,-1-1-1,1 0 1,-1 1 0,1-1 0,0 0-1,1 2 1,-1-1-301,1-1-1,-1 0 1,1 0 0,-1 0 0,1 0-1,0 0 1,0 0 0,-1 0 0,1-1 0,0 1-1,0-1 1,0 1 0,0-1 0,0 0-1,0 1 1,0-1 0,3-1 0,15 1-7402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8.972"/>
    </inkml:context>
    <inkml:brush xml:id="br0">
      <inkml:brushProperty name="width" value="0.025" units="cm"/>
      <inkml:brushProperty name="height" value="0.025" units="cm"/>
    </inkml:brush>
  </inkml:definitions>
  <inkml:trace contextRef="#ctx0" brushRef="#br0">56 48 14958,'0'0'8264,"-6"10"-8189,2-3 14,0-1 0,1 1 1,-1 0-1,1 1 0,1-1 0,-1 0 1,1 1-1,1-1 0,-1 1 1,0 14-1,2-22-73,0 1 0,0-1 0,1 1 0,-1-1 0,0 1 0,0-1 0,0 1 0,0-1 0,1 1 0,-1-1 0,0 1 0,0-1 0,1 1 0,-1-1 0,0 0 0,1 1 0,-1-1 0,0 0 0,1 1 0,-1-1 0,1 0 0,-1 1 0,0-1-1,1 0 1,-1 0 0,1 1 0,-1-1 0,1 0 0,-1 0 0,1 0 0,-1 0 0,1 0 0,-1 0 0,1 0 0,-1 0 0,1 0 0,-1 0 0,1 0 0,-1 0 0,1 0 0,-1 0 0,1 0 0,-1-1 0,1 1 0,-1 0 0,1 0 0,0-1 0,22-12 1320,-20 7-1135,0 1 0,0-1 0,0 0 0,-1 0 1,1 0-1,-2 0 0,1 0 0,-1 0 0,0-1 0,0 1 0,0 0 0,-1-1 0,-1-8 0,1 13-247,0-1 1,0 1-1,0 0 0,0 0 1,-1-1-1,1 1 1,-1 0-1,0 0 0,0 0 1,0 0-1,0 0 1,0 0-1,0 0 0,0 0 1,-1 0-1,1 0 1,0 1-1,-1-1 0,0 1 1,1-1-1,-1 1 1,0-1-1,0 1 0,0 0 1,0 0-1,0 0 1,0 0-1,0 0 0,0 1 1,0-1-1,0 1 1,-1-1-1,1 1 0,0 0 1,0-1-1,-1 1 1,1 1-1,0-1 0,0 0 1,-4 1-1,5-1-198,0 1-1,0-1 1,0 1 0,0-1-1,-1 1 1,1 0 0,0 0-1,0-1 1,0 1 0,1 0-1,-1 0 1,0 0-1,0 0 1,0 0 0,1 0-1,-1 0 1,0 0 0,1 0-1,-1 0 1,1 0 0,-1 1-1,1-1 1,0 0 0,-1 0-1,1 0 1,0 2-1,0 20-7245,4-10-240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9.337"/>
    </inkml:context>
    <inkml:brush xml:id="br0">
      <inkml:brushProperty name="width" value="0.025" units="cm"/>
      <inkml:brushProperty name="height" value="0.025" units="cm"/>
    </inkml:brush>
  </inkml:definitions>
  <inkml:trace contextRef="#ctx0" brushRef="#br0">84 1 1826,'0'0'21081,"-7"9"-21006,2-3-64,1-2-8,0 0 1,1 0-1,-1 1 0,1-1 0,0 1 0,1 0 0,-1 0 0,1 0 1,-1 0-1,2 0 0,-1 1 0,0-1 0,1 0 0,0 7 0,1-11-18,1 0-1,-1 0 0,1 0 0,-1 0 0,1-1 0,0 1 0,0 0 1,-1 0-1,1-1 0,0 1 0,0 0 0,0-1 0,0 1 0,0-1 1,0 1-1,0-1 0,0 0 0,0 1 0,0-1 0,0 0 0,0 1 1,0-1-1,0 0 0,0 0 0,2 0 0,38 4-894,-28-4 444,-4 1-24,44 8-790,-51-9 1304,-1 0 1,0 0-1,0 0 0,0 0 1,0 1-1,0-1 1,0 0-1,0 1 1,0-1-1,0 1 0,0-1 1,0 1-1,0-1 1,0 1-1,0 0 0,0-1 1,0 1-1,0 0 1,-1 0-1,1 0 0,0 0 1,-1 0-1,1 0 1,0 0-1,-1 0 1,1 0-1,-1 0 0,0 0 1,1 0-1,-1 0 1,0 0-1,0 0 0,1 0 1,-1 0-1,0 2 1,-2-1 218,1 0 0,0 0 0,-1 0 0,1-1 0,-1 1 0,0 0 0,0-1 0,0 1 0,1-1 0,-1 0 1,0 0-1,-1 1 0,1-1 0,0-1 0,-4 2 0,-38 13 1733,41-14-1660,-14 2 114,0 0-1,0-1 0,0 0 0,-23-2 0,39 0-519,1 1-1,-1-1 0,1 0 0,0 0 1,-1 0-1,1 0 0,0 0 0,-1 0 1,1 0-1,0 0 0,-1 0 0,1 0 1,-1 0-1,1 0 0,0 0 0,-1 0 0,1-1 1,0 1-1,-1 0 0,1 0 0,0 0 1,-1 0-1,1-1 0,0 1 0,0 0 1,-1 0-1,1-1 0,0 1 0,0 0 0,-1 0 1,1-1-1,0 1 0,0 0 0,0-1 1,-1 1-1,1 0 0,0-1 0,0 1 1,0 0-1,0-1 0,0 1 0,0 0 1,0-1-1,0 0-305,0 0 0,1 1 0,-1-1 0,1 0 0,-1 1 0,1-1 0,-1 1 0,1-1 0,-1 1 0,1-1 0,-1 1 0,1-1 0,0 1 0,-1 0 0,1-1 0,0 1 0,-1 0 0,1 0 0,0-1 0,0 1 0,1 0 0,16-3-5513,1 0-3428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09.732"/>
    </inkml:context>
    <inkml:brush xml:id="br0">
      <inkml:brushProperty name="width" value="0.025" units="cm"/>
      <inkml:brushProperty name="height" value="0.025" units="cm"/>
    </inkml:brush>
  </inkml:definitions>
  <inkml:trace contextRef="#ctx0" brushRef="#br0">11 1 13132,'0'0'9295,"-1"8"-8922,0 0-264,-1-1-45,0 0 1,0 0-1,1 0 1,1 0-1,-1 0 0,1 0 1,0 1-1,2 9 1,-2-16-53,1 0 0,0 0 0,0-1 0,0 1 0,0-1 0,0 1 0,0-1 0,0 1 0,0-1 0,1 0 0,-1 1 0,0-1 0,0 0 0,0 0 0,0 0 0,0 0 0,0 0 0,1 0 0,-1 0 0,0 0 0,0 0 0,0-1 0,0 1 0,0 0 0,2-1 0,30-9 74,-32 10-84,4-2 43,28-6-142,-32 8 128,0 0 0,0 0 1,0 0-1,0 0 0,0 0 0,0 0 1,0 1-1,0-1 0,0 0 0,0 1 1,0-1-1,0 1 0,0-1 0,0 1 0,0-1 1,0 1-1,-1 0 0,1-1 0,0 1 1,0 0-1,-1 0 0,1-1 0,0 1 0,-1 0 1,1 0-1,-1 0 0,2 2 0,-1-2 40,0 0 0,0 1 0,0-1 0,0 0-1,1 0 1,-1 0 0,0 0 0,1 0 0,-1 0 0,1 0-1,-1 0 1,1-1 0,0 1 0,-1 0 0,1-1-1,0 0 1,-1 1 0,1-1 0,0 0 0,-1 0 0,3 0-1,1 0-643,0 0-1,-1 0 0,1 0 0,-1 0 1,1-1-1,0 0 0,4-2 0,-5 0-5640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0.078"/>
    </inkml:context>
    <inkml:brush xml:id="br0">
      <inkml:brushProperty name="width" value="0.025" units="cm"/>
      <inkml:brushProperty name="height" value="0.025" units="cm"/>
    </inkml:brush>
  </inkml:definitions>
  <inkml:trace contextRef="#ctx0" brushRef="#br0">1 1 14574,'0'0'5509,"54"0"-10089,-25 0-2083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0.410"/>
    </inkml:context>
    <inkml:brush xml:id="br0">
      <inkml:brushProperty name="width" value="0.025" units="cm"/>
      <inkml:brushProperty name="height" value="0.025" units="cm"/>
    </inkml:brush>
  </inkml:definitions>
  <inkml:trace contextRef="#ctx0" brushRef="#br0">130 1 12876,'0'0'4629,"-10"1"-2756,4 0-1983,-38 11 2203,42-11-2192,0 0 0,1 0 1,-1 0-1,0 0 0,1 0 0,-1 1 0,1-1 0,-1 0 0,1 1 1,-1-1-1,1 1 0,0 0 0,0-1 0,0 1 0,0 0 1,0 0-1,0-1 0,1 1 0,-1 0 0,0 0 0,1 0 0,0 0 1,-1 0-1,1 0 0,0 2 0,4-2-122,0-1 0,1 0 0,-1 0 0,1 0 0,-1-1 0,1 0 0,-1 1 0,5-2 0,-3 1 112,-5 0 201,0 0 0,1 0 0,-1 0-1,0 0 1,0 0 0,0 0 0,0 0 0,1 1 0,-1-1-1,0 0 1,0 1 0,0-1 0,0 1 0,0-1 0,0 1-1,0 0 1,0-1 0,0 1 0,0 0 0,0-1 0,-1 1-1,1 0 1,0 0 0,0 0 0,-1 0 0,2 2 0,-2-2 98,0 1 0,0 0 0,0-1 0,0 1-1,0 0 1,-1-1 0,1 1 0,0-1 0,-1 1 0,1 0 0,-1-1 0,0 1 0,1-1 0,-1 1 0,0-1 0,-1 2 0,-4 5 538,0-1 1,-1 1-1,1-1 0,-2 0 1,-8 7-1,-20 6 861,17-18-3490,19-2 1550,-1 0 1,1-1-1,-1 1 1,1 0-1,-1-1 1,1 1-1,0 0 1,-1-1-1,1 1 1,-1 0 0,1-1-1,0 1 1,-1-1-1,1 1 1,0-1-1,0 1 1,-1-1-1,1 1 1,0-1-1,0 1 1,0-1-1,-1 1 1,1-1 0,0 1-1,0-1 1,0 1-1,0-1 1,0 0-1,0 0 1,0-11-9222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0.770"/>
    </inkml:context>
    <inkml:brush xml:id="br0">
      <inkml:brushProperty name="width" value="0.025" units="cm"/>
      <inkml:brushProperty name="height" value="0.025" units="cm"/>
    </inkml:brush>
  </inkml:definitions>
  <inkml:trace contextRef="#ctx0" brushRef="#br0">108 1 12780,'0'0'6721,"-11"4"-6774,7-3-3,-51 24 487,53-23-282,-1-1 1,0 1-1,1-1 0,0 1 1,-1 0-1,1 0 1,0 0-1,0 0 1,0 1-1,0-1 0,1 1 1,-1-1-1,0 1 1,1-1-1,0 1 0,0 0 1,0 0-1,0 0 1,0-1-1,0 1 0,0 4 1,2-7-144,-1 1 0,1 0 1,-1-1-1,1 1 0,-1 0 0,1-1 1,0 1-1,-1-1 0,1 1 0,0-1 1,-1 1-1,1-1 0,0 0 0,-1 1 1,1-1-1,0 0 0,0 0 0,-1 1 1,1-1-1,0 0 0,0 0 0,0 0 1,0 0-1,-1 0 0,1 0 0,0 0 1,0 0-1,0-1 0,-1 1 0,1 0 1,0 0-1,0-1 0,0 1 0,31-9 140,4-13-82,-31 18-65,0 0-1,1 0 1,-1 0-1,1 1 1,0 0-1,0 0 1,1 1-1,-1-1 1,0 1-1,14-2 1,-19 5 46,0 0 1,-1 0 0,1 0 0,-1 0-1,1 0 1,-1 0 0,1 0 0,-1 0 0,0 0-1,1 0 1,-1 0 0,0 0 0,0 0-1,0 1 1,0-1 0,0 0 0,0 0 0,0 0-1,0 0 1,-1 0 0,1 2 0,-1-1 18,1-1 1,-1 0 0,1 0 0,0 0 0,0 1-1,0-1 1,0 0 0,0 0 0,0 0-1,0 1 1,0-1 0,0 0 0,0 0 0,1 0-1,-1 1 1,1-1 0,-1 0 0,0 0-1,1 0 1,0 0 0,-1 0 0,1 0 0,0 0-1,1 1 1,4-2-127,0-1 0,0 0 0,0 0 0,0-1 0,0 0 0,0 0 0,-1 0 0,1-1 0,-1 0 0,10-6 0,-9 5-96,0 0 0,0 1 0,1 0 0,0 0 0,-1 1 0,13-4 0,-18 61 1925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1.371"/>
    </inkml:context>
    <inkml:brush xml:id="br0">
      <inkml:brushProperty name="width" value="0.025" units="cm"/>
      <inkml:brushProperty name="height" value="0.025" units="cm"/>
    </inkml:brush>
  </inkml:definitions>
  <inkml:trace contextRef="#ctx0" brushRef="#br0">3 0 11915,'0'0'14734,"0"68"-14606,-2-48-64,2-4-32,0-1-480,0-5-1474,0-6-544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1.748"/>
    </inkml:context>
    <inkml:brush xml:id="br0">
      <inkml:brushProperty name="width" value="0.025" units="cm"/>
      <inkml:brushProperty name="height" value="0.025" units="cm"/>
    </inkml:brush>
  </inkml:definitions>
  <inkml:trace contextRef="#ctx0" brushRef="#br0">0 1 16752,'0'0'3459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2.093"/>
    </inkml:context>
    <inkml:brush xml:id="br0">
      <inkml:brushProperty name="width" value="0.025" units="cm"/>
      <inkml:brushProperty name="height" value="0.025" units="cm"/>
    </inkml:brush>
  </inkml:definitions>
  <inkml:trace contextRef="#ctx0" brushRef="#br0">63 1 12236,'0'0'9272,"-8"0"-8706,-23 4-283,31-4-284,-1 0 0,1 0-1,-1 0 1,1 0 0,-1 0-1,1 0 1,-1 0 0,1 0-1,-1 0 1,1 0 0,0 0 0,-1 0-1,1 1 1,-1-1 0,1 0-1,-1 0 1,1 0 0,-1 1-1,1-1 1,0 0 0,-1 0 0,1 1-1,0-1 1,-1 0 0,1 1-1,0-1 1,-1 0 0,1 1-1,0-1 1,0 1 0,-1-1 0,1 0-1,0 1 1,0-1 0,0 1-1,-1-1 1,1 1 0,0-1-1,0 1 1,0-1 0,0 1 0,0-1-1,0 1 1,0-1 0,0 1-1,0-1 1,0 1 0,1-1-1,-1 0 1,0 1 0,0-1 0,0 1-1,0-1 1,1 1 0,-1-1-1,0 0 1,1 1 0,-1-1-1,1 1 1,18 14-642,11-8-469,10 3 442,-39-9 692,0 0 1,0-1 0,1 1 0,-1 0 0,0 0-1,0 0 1,0 0 0,0 0 0,0 0 0,0 0-1,-1 0 1,1 0 0,0 0 0,0 1-1,-1-1 1,1 0 0,-1 0 0,1 1 0,-1-1-1,1 0 1,-1 1 0,0-1 0,0 0-1,0 1 1,0 1 0,0 1 126,-1 0-1,0 0 1,0-1-1,0 1 1,0 0 0,0-1-1,-1 1 1,0-1 0,0 0-1,0 1 1,0-1-1,0 0 1,0 0 0,-1 0-1,0 0 1,0-1 0,-4 4-1,5-4-22,-1 0 0,1 0-1,-1 0 1,0 0 0,1-1 0,-1 0 0,0 1-1,0-1 1,0 0 0,0 0 0,0-1-1,0 1 1,0-1 0,0 1 0,0-1 0,0 0-1,-1 0 1,1 0 0,0-1 0,0 1-1,0-1 1,-5-1 0,7 1-298,-1-1-1,1 0 1,0 1 0,0-1 0,0 0-1,0 1 1,0-1 0,0 0 0,1 0-1,-1 0 1,1 0 0,-1 0 0,1 0-1,-1 0 1,1 0 0,0 0 0,0 0-1,1-4 1,2-38-10040,5 22 2552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9.354"/>
    </inkml:context>
    <inkml:brush xml:id="br0">
      <inkml:brushProperty name="width" value="0.05" units="cm"/>
      <inkml:brushProperty name="height" value="0.05" units="cm"/>
    </inkml:brush>
  </inkml:definitions>
  <inkml:trace contextRef="#ctx0" brushRef="#br0">62 0 20164,'-10'15'1705,"-2"6"-1417,-2 2-88,5 3 784,2 3-1472,2-2-344,3-1 728,2-3-128,-3-5-128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2.427"/>
    </inkml:context>
    <inkml:brush xml:id="br0">
      <inkml:brushProperty name="width" value="0.025" units="cm"/>
      <inkml:brushProperty name="height" value="0.025" units="cm"/>
    </inkml:brush>
  </inkml:definitions>
  <inkml:trace contextRef="#ctx0" brushRef="#br0">136 1 14894,'0'0'5178,"-6"10"-3758,1-1-1091,0 1-1,0-1 0,2 1 1,-1 0-1,1 1 0,0-1 1,1 0-1,0 1 0,0 17 0,2-10-455,-1 0 278,2 0 1,0-1-1,4 20 0,-4-31-661,1 1 1,0-1-1,0 1 0,1-1 0,0 0 0,7 11 1,-34-43-6674,-7 1 4869,24 20 3021,-1-1 1,1 1-1,0-2 1,0 1 0,0-1-1,1 0 1,0 0 0,-8-15-1,14 22-616,0-1-1,0 1 1,0 0 0,0-1-1,0 1 1,0-1-1,0 1 1,0 0-1,0-1 1,0 1 0,0 0-1,0-1 1,0 1-1,1 0 1,-1-1 0,0 1-1,0 0 1,0-1-1,1 1 1,-1 0-1,0 0 1,0-1 0,1 1-1,-1 0 1,0 0-1,0-1 1,1 1-1,-1 0 1,0 0 0,1 0-1,-1 0 1,0-1-1,1 1 1,-1 0 0,0 0-1,1 0 1,-1 0-1,1 0 1,-1 0-1,0 0 1,1 0 0,-1 0-1,0 0 1,1 0-1,-1 0 1,1 0 0,24 0 36,-20 0 234,36 1-83,17 1-932,-19-7-6444,-12-3-6584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2.915"/>
    </inkml:context>
    <inkml:brush xml:id="br0">
      <inkml:brushProperty name="width" value="0.025" units="cm"/>
      <inkml:brushProperty name="height" value="0.025" units="cm"/>
    </inkml:brush>
  </inkml:definitions>
  <inkml:trace contextRef="#ctx0" brushRef="#br0">61 0 15855,'0'0'9508,"-5"8"-9023,-3 7-315,1 0-1,0 0 1,1 0-1,1 1 0,0-1 1,1 1-1,1 0 0,1 1 1,0-1-1,0 26 1,3-41-179,-1 1 1,1-1 0,-1 0-1,1 0 1,0 1 0,-1-1-1,1 0 1,0 0 0,0 0-1,0 0 1,0 0 0,0 0-1,0 0 1,0 0 0,0 0 0,1-1-1,-1 1 1,0 0 0,0-1-1,1 1 1,-1-1 0,0 1-1,1-1 1,-1 0 0,0 1-1,1-1 1,-1 0 0,3 0 0,47 0-1923,-36-1 889,-7 1 670,1 0 0,-1 1 0,1 0 1,11 3-1,-19-4 386,0 0 1,0 0-1,0 1 1,-1-1 0,1 0-1,0 1 1,-1-1-1,1 0 1,0 1-1,-1-1 1,1 1-1,0-1 1,-1 1 0,1 0-1,-1-1 1,1 1-1,-1-1 1,1 1-1,-1 0 1,1-1-1,-1 1 1,1 1-1,-1 0 60,-1-1-1,1 0 1,0 1-1,0-1 1,-1 0-1,1 1 1,-1-1-1,1 0 1,-1 1-1,0-1 1,1 0-1,-1 0 1,0 0-1,0 0 1,0 0-1,0 0 1,0 0-1,-1 2 1,-5 2 90,1 0 0,-1 0 0,1 0 0,-1-1 0,-1 0 0,1 0 0,0-1 0,-1 0 0,0 0 0,0-1 0,0 0 0,0 0 0,0-1 0,0 0 0,0 0 0,0-1 0,-11-1 0,18 1-254,1 0 0,-1 0 0,0-1 0,1 1 0,-1 0 1,1-1-1,-1 1 0,0 0 0,1-1 0,-1 1 0,1-1 0,-1 1 0,1-1 1,-1 1-1,1-1 0,-1 1 0,1-1 0,0 1 0,-1-1 0,1 0 0,0 1 0,0-1 1,-1 0-1,1 0 0,-1-20-6395,1 14 2773,0-6-4600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4.261"/>
    </inkml:context>
    <inkml:brush xml:id="br0">
      <inkml:brushProperty name="width" value="0.025" units="cm"/>
      <inkml:brushProperty name="height" value="0.025" units="cm"/>
    </inkml:brush>
  </inkml:definitions>
  <inkml:trace contextRef="#ctx0" brushRef="#br0">10 288 7976,'0'0'18065,"7"-9"-18007,19-29-15,-16 11 376,-10 27-398,0-1 1,0 1-1,0-1 0,0 1 1,0-1-1,0 0 0,0 1 0,0-1 1,-1 1-1,1-1 0,0 1 1,0-1-1,-1 1 0,1-1 0,0 1 1,-1-1-1,1 1 0,0-1 1,-1 1-1,1 0 0,-1-1 1,1 1-1,0 0 0,-1-1 0,0 1 1,0-1-22,-1 1-1,1 0 1,0 0 0,0 0 0,0 0 0,0 0-1,-1 0 1,1 1 0,0-1 0,0 0 0,0 1-1,0-1 1,0 0 0,0 1 0,0 0 0,0-1-1,0 1 1,0-1 0,0 1 0,0 0 0,0 0-1,0 0 1,0-1 0,1 1 0,-1 0 0,0 0-1,1 0 1,-1 0 0,1 0 0,-1 0 0,0 2-1,-1 1-30,0 0-1,0 0 1,0 1-1,1-1 1,-1 1-1,1-1 1,0 1 0,0 0-1,0 4 1,2-7-48,-1-1 0,0 0 1,1 1-1,-1-1 0,1 0 1,-1 1-1,1-1 0,-1 0 1,1 0-1,0 0 0,0 0 1,0 0-1,0 0 0,0 0 1,-1 0-1,2 0 0,-1 0 1,0 0-1,0 0 0,0-1 0,0 1 1,0 0-1,1-1 0,-1 1 1,0-1-1,1 0 0,-1 1 1,0-1-1,1 0 0,-1 0 1,0 0-1,1 0 0,2 0 1,27 2-1891,-24-3 1804,-1 1-1,1 0 1,0 0 0,-1 0 0,1 1 0,0 0 0,-1 1-1,0 0 1,1 0 0,-1 0 0,0 0 0,0 1 0,11 7-1,-11-5 3308,-7-10-895,-3-15-1598,4-41-836,0 61 172,1-1-1,-1 1 0,1-1 0,0 1 0,-1 0 1,1-1-1,0 1 0,0 0 0,-1 0 0,1-1 1,0 1-1,0 0 0,-1 0 0,1 0 1,0 0-1,0 0 0,-1 0 0,1 0 0,0 0 1,0 0-1,-1 0 0,1 1 0,0-1 0,-1 0 1,1 0-1,0 1 0,1 0 0,26 7-19,-26-8 32,7 3-2,-1-1 1,1 0-1,0 0 1,0-1-1,1-1 1,-1 1 0,0-2-1,0 1 1,9-2-1,-15 1 4,0 1 1,-1-1-1,1 0 1,0 1-1,-1-1 1,1 0-1,-1-1 0,1 1 1,-1 0-1,1-1 1,-1 1-1,0-1 0,0 0 1,0 0-1,0 0 1,0 0-1,0 0 1,0 0-1,-1 0 0,1-1 1,-1 1-1,0-1 1,1 1-1,-1-1 0,0 1 1,-1-1-1,1 0 1,0 0-1,-1 1 1,1-1-1,-1 0 0,0-4 1,0 7 0,0-1 0,0 0 1,0 1-1,-1-1 1,1 1-1,0-1 0,0 1 1,0-1-1,-1 1 0,1-1 1,0 1-1,-1-1 0,1 1 1,-1-1-1,1 1 0,0-1 1,-1 1-1,1 0 1,-1-1-1,1 1 0,-1 0 1,1-1-1,-1 1 0,1 0 1,-1 0-1,1 0 0,-1-1 1,0 1-1,1 0 0,-1 0 1,1 0-1,-1 0 1,0 0-1,1 0 0,-1 0 1,1 0-1,-1 0 0,1 0 1,-1 0-1,0 1 0,1-1 1,-1 0-1,1 0 0,-1 0 1,1 1-1,-1-1 0,1 0 1,-1 1-1,1-1 1,-1 1-1,-28 18-130,25-15 147,0 1 0,1-1 0,0 1 0,0 0 0,0 0 1,1 0-1,0 0 0,0 0 0,0 0 0,1 1 0,-1-1 0,1 1 0,0-1 1,1 1-1,0 0 0,-1-1 0,2 1 0,0 8 0,0-13-20,0 1 0,0-1 0,-1 0 0,1 0 0,0 0 0,1 0 0,-1 0 0,0 0 0,0 0 0,0 0 0,1 0 0,-1 0 0,0-1 0,1 1 0,-1 0 0,0-1 0,1 1 0,-1-1 0,1 0 0,-1 1-1,1-1 1,-1 0 0,1 0 0,-1 0 0,1 0 0,-1 0 0,1-1 0,-1 1 0,1 0 0,-1-1 0,1 1 0,-1-1 0,2 0 0,4 0-36,0-1 0,0-1 0,-1 1 1,1-1-1,10-6 0,-5 1-115,-2 0 0,1-1 0,-1 0-1,-1-1 1,1 1 0,-2-2 0,10-13 0,-22 29 197,1 0 1,0 1-1,0-1 0,1 0 1,0 1-1,0 0 0,0-1 1,0 1-1,1 0 1,0 0-1,0 0 0,1 0 1,0 0-1,0 0 0,1 10 1,-1-15-50,1 0 0,-1 1 0,1-1 0,0 0 0,-1 0 0,1 0 0,0 1 0,0-1 0,0 0 0,0 0 0,0 0 0,0 0 0,0 0 0,0-1 0,0 1 0,0 0 0,1 0 0,-1-1 0,0 1 0,0-1 0,1 1 0,-1-1 0,1 1 0,-1-1 0,0 0 0,1 0 0,-1 0 0,1 1 0,-1-1 0,0-1 0,1 1 0,-1 0 0,0 0 0,1 0-1,-1-1 1,1 1 0,-1-1 0,2 0 0,4-1-210,0 0-1,0 0 0,-1-1 1,1 0-1,-1 0 0,9-6 1,-7 1-107,1 0 1,-2 0 0,1-1-1,-1 0 1,0 0-1,-1-1 1,0 0 0,-1 0-1,5-12 1,7-20-423,10-43 0,-12 35-66,-7 21 1563,-14 46 1038,-14 46-115,14-33-1392,2 0 0,1 0 0,1 1 0,2-1 0,1 1 0,9 56-1,-5-74-44,-2-19 34,-1-23-456,-5 17-359,0 0-1,-1 0 1,0 0 0,-1 1-1,0-1 1,-9-12 0,-44-62-5386,23 48 9063,58 43-1682,51 13 390,-23-14-4618,-39-4-1644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4.606"/>
    </inkml:context>
    <inkml:brush xml:id="br0">
      <inkml:brushProperty name="width" value="0.025" units="cm"/>
      <inkml:brushProperty name="height" value="0.025" units="cm"/>
    </inkml:brush>
  </inkml:definitions>
  <inkml:trace contextRef="#ctx0" brushRef="#br0">8 6 13997,'-8'0'4709,"8"-5"-449,8 5-4260,3 0-1314,-4 0-5892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5.065"/>
    </inkml:context>
    <inkml:brush xml:id="br0">
      <inkml:brushProperty name="width" value="0.025" units="cm"/>
      <inkml:brushProperty name="height" value="0.025" units="cm"/>
    </inkml:brush>
  </inkml:definitions>
  <inkml:trace contextRef="#ctx0" brushRef="#br0">0 228 12748,'0'0'14136,"4"-8"-13928,10-19-117,29-43-1,-24 40 60,30-58 0,-50 88-151,1 0 0,0-1 0,0 1 0,0 0 0,0 0 0,0 0 0,0 0-1,0 0 1,0-1 0,0 1 0,0 0 0,0 0 0,0 0 0,0 0 0,0 0 0,0-1 0,0 1 0,0 0 0,0 0 0,0 0 0,0 0 0,1 0 0,-1 0 0,0-1 0,0 1 0,0 0 0,0 0 0,0 0 0,0 0 0,0 0 0,0 0 0,0 0 0,1 0 0,-1-1 0,0 1 0,0 0 0,0 0 0,0 0 0,0 0-1,1 0 1,-1 0 0,0 0 0,0 0 0,0 0 0,0 0 0,0 0 0,0 0 0,1 0 0,-1 0 0,0 0 0,0 0 0,0 0 0,0 0 0,0 0 0,1 0 0,-1 0 0,0 0 0,0 0 0,0 1 0,0-1 0,0 0 0,0 0 0,1 0 0,-1 0 0,0 0 0,3 15-159,-2 20-77,-20 141 376,19-175-302,1-1-1,-1 1 1,0 0 0,1 0-1,-1 0 1,1-1 0,-1 1 0,1 0-1,-1-1 1,1 1 0,0 0-1,-1-1 1,1 1 0,0-1-1,-1 1 1,1-1 0,0 1-1,0-1 1,-1 0 0,1 1-1,0-1 1,0 0 0,0 1-1,0-1 1,-1 0 0,1 0-1,0 0 1,0 0 0,0 0-1,0 0 1,0 0 0,0 0-1,-1 0 1,1 0 0,0-1-1,0 1 1,1-1 0,6 1-2834,5 0-5246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5.412"/>
    </inkml:context>
    <inkml:brush xml:id="br0">
      <inkml:brushProperty name="width" value="0.025" units="cm"/>
      <inkml:brushProperty name="height" value="0.025" units="cm"/>
    </inkml:brush>
  </inkml:definitions>
  <inkml:trace contextRef="#ctx0" brushRef="#br0">31 0 17617,'0'0'5285,"-10"70"-4549,4-45-159,3-1-289,-3-1-128,2-1-64,2-4-96,2-5 0,0-4-160,2-2-192,8-4-321,-1-3-1441,1 0-2050,-3-5-1921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5.740"/>
    </inkml:context>
    <inkml:brush xml:id="br0">
      <inkml:brushProperty name="width" value="0.025" units="cm"/>
      <inkml:brushProperty name="height" value="0.025" units="cm"/>
    </inkml:brush>
  </inkml:definitions>
  <inkml:trace contextRef="#ctx0" brushRef="#br0">0 7 5894,'0'0'16623,"66"-1"-15502,-41-1-320,1 0-449,1 1-223,-1 0-129,-3 1-321,-1 0-1921,-9 0-2691,-5 0-1569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6.100"/>
    </inkml:context>
    <inkml:brush xml:id="br0">
      <inkml:brushProperty name="width" value="0.025" units="cm"/>
      <inkml:brushProperty name="height" value="0.025" units="cm"/>
    </inkml:brush>
  </inkml:definitions>
  <inkml:trace contextRef="#ctx0" brushRef="#br0">0 12 13613,'0'0'7719,"64"0"-6021,-33 0-737,1 0-641,2-2-320,-2 2-96,-4 0-1570,-4-3-3234,-5-3-6343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6.668"/>
    </inkml:context>
    <inkml:brush xml:id="br0">
      <inkml:brushProperty name="width" value="0.025" units="cm"/>
      <inkml:brushProperty name="height" value="0.025" units="cm"/>
    </inkml:brush>
  </inkml:definitions>
  <inkml:trace contextRef="#ctx0" brushRef="#br0">134 54 13997,'0'0'9716,"-4"-8"-7650,3 4-1956,-1 1 55,1 0 1,-1 0 0,1 0 0,-1 0 0,0 1 0,0-1 0,-1 0 0,-3-3 0,5 5-150,0 1 1,-1-1-1,1 0 1,0 1-1,0-1 1,-1 1-1,1 0 1,-1-1-1,1 1 1,0 0-1,-1 0 1,1 0-1,0 0 1,-1 0-1,1 0 0,-1 0 1,1 0-1,0 1 1,-1-1-1,1 1 1,0-1-1,-1 1 1,1-1-1,0 1 1,0 0-1,0-1 1,-1 1-1,1 0 1,0 0-1,0 0 1,-1 1-1,-39 37-257,39-37 123,-1 1 0,1 0-1,0-1 1,0 1 0,0 0 0,0 0 0,0 1 0,1-1 0,-1 0-1,1 1 1,0-1 0,0 0 0,-1 6 0,3-9 46,-1 1 0,1-1 0,0 1 0,-1-1 0,1 1 0,-1-1 0,1 0 0,0 1 0,-1-1 0,1 0 0,-1 1 0,1-1 0,0 0 0,0 0 0,-1 0 0,1 0 0,0 0 0,-1 0 0,1 0 0,0 0 0,0 0 0,-1 0 0,1 0 0,0 0 0,-1 0 0,2-1 0,24-4-1118,-6-3 250,26-8 397,-44 16 550,-1 0 1,1 0-1,-1 0 1,1 0-1,-1 0 0,1 0 1,-1 0-1,1 1 1,-1-1-1,1 0 1,-1 1-1,1-1 0,-1 1 1,0 0-1,1-1 1,-1 1-1,0 0 0,1 0 1,-1 0-1,0 0 1,0 0-1,0 0 0,0 0 1,0 0-1,0 0 1,0 1-1,1 1 0,2 5 139,0 1-1,-1 0 1,1 0-1,-2 0 1,1 0-1,-1 0 1,-1 0-1,0 1 1,0-1-1,-1 1 1,0-1-1,0 1 1,-1-1-1,0 0 1,-5 15-1,5-20-77,0 1 0,-1 0-1,0-1 1,0 1 0,0-1-1,0 0 1,-1 0 0,1 0-1,-1 0 1,0 0 0,-1 0-1,1-1 1,0 0 0,-1 1-1,0-1 1,0-1 0,0 1-1,0 0 1,0-1 0,-1 0-1,1 0 1,-1 0 0,1-1-1,-1 0 1,0 1 0,0-2-1,1 1 1,-1 0 0,0-1-1,-8 0 1,11 0-67,1 0 1,-1 0-1,1 0 0,-1 0 0,1 0 1,0 0-1,-1-1 0,1 1 1,-1 0-1,1-1 0,0 1 0,-1-1 1,1 1-1,0-1 0,-1 0 0,1 1 1,0-1-1,0 0 0,0 0 1,0 0-1,0 0 0,0 0 0,0 0 1,0 0-1,0 0 0,0-1 1,1 1-1,-1 0 0,0 0 0,1-1 1,-1 1-1,1 0 0,0-1 1,-1 1-1,1-1 0,0 1 0,0 0 1,0-1-1,0 1 0,0-1 1,0-1-1,0 0-27,1 0 0,0 0-1,0 0 1,0 0 0,1 0 0,-1 0 0,0 1 0,1-1 0,0 0 0,0 1-1,0-1 1,0 1 0,0 0 0,0-1 0,1 1 0,-1 0 0,6-3 0,72-33 11,-48 24-23,-1-1 0,34-22 0,-58 32 174,1-1-1,-1 1 1,-1-1 0,1 0 0,-1 0 0,0-1-1,0 0 1,-1 0 0,0-1 0,0 1 0,0-1-1,-1 0 1,3-10 0,-6 16-121,0 0 0,0 0 1,-1 1-1,1-1 0,-1 0 1,0 0-1,1 0 0,-1 0 1,0 0-1,0 1 0,0-1 0,0 0 1,-1 0-1,1 0 0,0 0 1,-1 0-1,1 1 0,-1-1 0,-1-3 1,1 4-17,0 0 1,0 0-1,0 0 0,0 0 1,-1 1-1,1-1 1,0 0-1,0 1 1,-1-1-1,1 1 1,0-1-1,0 1 0,-1 0 1,1-1-1,-1 1 1,1 0-1,0 0 1,-1 0-1,1 0 1,-2 0-1,-3 1-30,1 0-1,0 0 1,0 0 0,0 0 0,0 1 0,0 0-1,0 0 1,1 0 0,-1 1 0,1 0-1,-1 0 1,-6 6 0,8-7-106,-1 1 1,1 0-1,0 0 1,0 1-1,1-1 1,-1 1-1,1-1 1,-1 1-1,1 0 1,0 0-1,0 0 1,1 0-1,0 0 1,-1 0-1,1 1 1,0-1-1,1 0 1,-1 1-1,1-1 1,0 8-1,1-11-205,-1 0-1,0-1 1,1 1-1,-1 0 1,1 0-1,0 0 1,-1-1 0,1 1-1,0 0 1,-1-1-1,1 1 1,0 0-1,0-1 1,-1 1-1,1-1 1,0 0-1,0 1 1,0-1 0,0 1-1,0-1 1,0 0-1,0 0 1,0 0-1,0 1 1,-1-1-1,3 0 1,16 0-8253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4:17.438"/>
    </inkml:context>
    <inkml:brush xml:id="br0">
      <inkml:brushProperty name="width" value="0.025" units="cm"/>
      <inkml:brushProperty name="height" value="0.025" units="cm"/>
    </inkml:brush>
  </inkml:definitions>
  <inkml:trace contextRef="#ctx0" brushRef="#br0">160 3 14894,'0'0'9219,"-10"0"-9032,7 0-182,0 0-1,0-1 1,0 1 0,0 1-1,0-1 1,0 0-1,0 1 1,0-1 0,0 1-1,0 0 1,0 0-1,1 0 1,-1 1-1,0-1 1,0 0 0,1 1-1,-1 0 1,1 0-1,0 0 1,-1 0-1,1 0 1,0 0 0,0 0-1,0 1 1,0-1-1,1 1 1,-1 0-1,1-1 1,0 1 0,-1 0-1,1 0 1,0 0-1,1 0 1,-2 4-1,-1 2-5,1 0-1,0 0 0,0 1 0,0 16 1,2-22 2,0-1-1,0 1 1,1 0 0,-1-1 0,1 1 0,0-1 0,0 1 0,0-1 0,1 1-1,-1-1 1,1 0 0,0 1 0,-1-1 0,2 0 0,2 4 0,3 1-106,1 2 1,-1 0-1,-1 0 1,0 0 0,9 17-1,-15-25 94,-1 0 0,1 0 0,0 0-1,-1-1 1,1 1 0,-1 0 0,0 0 0,0 0 0,0 0-1,0 0 1,0 0 0,0 0 0,0 0 0,0 0-1,-1-1 1,1 1 0,-2 4 0,0-4 25,1 0 0,-1 0 0,0 0 0,0-1 0,1 1 0,-1 0 0,0-1 0,-1 1 0,1-1 0,0 0-1,0 0 1,-1 1 0,1-2 0,0 1 0,-1 0 0,1 0 0,-5 0 0,4 0 5,-1-1-1,0 1 1,1-1 0,-1 0-1,0 0 1,1 0-1,-1 0 1,1-1 0,-1 0-1,0 1 1,1-1-1,-1 0 1,1-1-1,0 1 1,-1-1 0,1 1-1,0-1 1,0 0-1,0 0 1,0-1 0,-4-4-1,5 6-29,0-1 0,1 0 0,0 0 0,-1 0 1,1 0-1,0-1 0,0 1 0,0 0 0,1 0 0,-1-1 0,0 1 0,1 0 0,0-1 0,-1 1 0,1 0 0,0-1 0,0 1 0,0-1 1,1 1-1,-1 0 0,1-1 0,-1 1 0,1 0 0,0-1 0,-1 1 0,1 0 0,0 0 0,1 0 0,-1 0 0,0 0 0,1 0 0,-1 0 1,4-3-1,11-11 3,1 0 0,0 2 0,1 0 1,23-14-1,-27 20 142,0-1-1,-1 0 1,0-1-1,0 0 1,-1-1-1,-1-1 1,0 0 0,0 0-1,-1-1 1,8-14-1,-18 27-133,0 0-1,0 0 1,0 0-1,0 0 0,0 0 1,0 1-1,0-1 1,-1 0-1,1 0 1,0 0-1,0 0 1,0 0-1,0 0 0,0 0 1,0 1-1,0-1 1,0 0-1,0 0 1,-1 0-1,1 0 0,0 0 1,0 0-1,0 0 1,0 0-1,0 0 1,-1 0-1,1 0 0,0 0 1,0 0-1,0 0 1,0 0-1,0 0 1,-1 0-1,1 0 0,0 0 1,0 0-1,0 0 1,0 0-1,0 0 1,0 0-1,-1 0 0,1 0 1,0 0-1,0 0 1,0 0-1,0 0 1,0 0-1,0 0 0,-1 0 1,1-1-1,0 1 1,0 0-1,0 0 1,0 0-1,0 0 1,0 0-1,0 0 0,0 0 1,0-1-1,0 1 1,-1 0-1,1 0 1,0 0-1,0 0 0,0 0 1,0-1-1,-12 10-78,1 3 32,7-8 86,0 0 0,0 0 0,0 0 0,0 1 1,1-1-1,0 1 0,0 0 0,0 0 1,0 0-1,1 0 0,0 1 0,0-1 0,-2 10 1,5-14-33,0 0 1,0 0-1,0-1 1,0 1-1,1-1 1,-1 1-1,0-1 1,0 1-1,0-1 1,0 0-1,0 1 1,1-1-1,-1 0 1,0 0-1,0 0 0,1 0 1,-1 0-1,0 0 1,0 0-1,0 0 1,1 0-1,0-1 1,33-4 119,30-22-22,-56 22-113,-1 0-1,1 1 0,0 0 0,1 1 0,-1 0 1,0 0-1,1 1 0,12-1 0,-21 3 6,0 1 0,-1 0 0,1-1 0,0 1 0,0-1 0,-1 1 0,1 0-1,-1 0 1,1-1 0,-1 1 0,1 0 0,-1 0 0,1 0 0,-1-1 0,0 1-1,1 0 1,-1 0 0,0 0 0,0 0 0,0 0 0,0 0 0,1 0 0,-1 0 0,-1 0-1,1 0 1,0 1 0,0 36-88,-1-29 79,1-8 6,0 0 0,0 0 0,0 0-1,0 0 1,0 0 0,0 0-1,1 0 1,-1 0 0,0 0-1,1 0 1,-1 0 0,0 0-1,1-1 1,-1 1 0,1 0-1,-1 0 1,1 0 0,-1-1-1,1 1 1,0 0 0,-1 0 0,1-1-1,0 1 1,0-1 0,0 1-1,1 0 1,0 0-33,1-1 0,-1 1 0,0-1 0,1 1 0,-1-1 0,0 0 0,1 0 0,-1 0 0,0-1 0,5 0 0,8-3-338,-1 0-1,26-12 0,-28 11 103,-12 4 216,0 1 0,0 0 0,1 0 0,-1 0 0,0 0-1,0 0 1,0 0 0,0 0 0,0 0 0,1 0 0,-1 0 0,0 0-1,0 0 1,0 0 0,0 0 0,0 0 0,1 0 0,-1 0 0,0 1-1,0-1 1,0 0 0,0 0 0,0 0 0,0 0 0,1 0-1,-1 0 1,0 0 0,0 0 0,0 0 0,0 1 0,0-1 0,0 0-1,0 0 1,0 0 0,0 0 0,1 0 0,-1 0 0,0 1 0,0-1-1,0 0 1,0 0 0,0 0 0,0 0 0,0 0 0,0 1 0,0-1-1,0 0 1,0 0 0,0 0 0,0 0 0,0 0 0,0 1 0,0-1-1,0 0 1,0 0 0,-1 0 0,1 0 0,0 0 0,0 1 0,-5 16-110,-12 18-2733,11-26-2629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09.762"/>
    </inkml:context>
    <inkml:brush xml:id="br0">
      <inkml:brushProperty name="width" value="0.05" units="cm"/>
      <inkml:brushProperty name="height" value="0.05" units="cm"/>
    </inkml:brush>
  </inkml:definitions>
  <inkml:trace contextRef="#ctx0" brushRef="#br0">0 181 13659,'3'-10'408,"0"0"1,1 0-1,0 0 1,0 1-1,1 0 1,1 0-1,-1 0 0,1 0 1,1 1-1,0 0 1,0 1-1,0-1 1,1 1-1,0 1 1,0 0-1,1 0 0,0 0 1,0 1-1,0 0 1,1 1-1,0 0 1,-1 1-1,1 0 1,0 0-1,1 1 0,-1 0 1,0 1-1,1 0 1,12 1-1,-19 0-344,0 1 0,0-1 1,0 1-1,0 0 0,0 0 0,0 0 0,0 1 0,-1-1 0,1 1 0,0 0 1,-1 0-1,1 0 0,-1 0 0,0 1 0,0 0 0,0-1 0,3 5 0,-4-5-31,-1 1-1,1 0 1,-1-1 0,0 1-1,1 0 1,-1 0-1,-1 0 1,1 0-1,0 0 1,-1 0-1,1 0 1,-1 0-1,0 0 1,0 0-1,0 0 1,-1 0 0,1 0-1,-1 0 1,1 0-1,-1 0 1,0 0-1,0-1 1,-2 5-1,-2 1 104,1-1 1,-1 0-1,0 0 0,-1 0 0,1 0 1,-2-1-1,-8 8 0,-3 3 187,44-20-1296,-5-3 170,1 1 0,-1 1 0,25-2 0,-39 5 609,0 1 0,-1-1 0,1 2 0,0-1 0,0 1 0,-1 0-1,1 0 1,-1 1 0,1 0 0,-1 0 0,0 1 0,0 0 0,0 0 0,9 5-1,-13-6 184,0-1-1,-1 1 1,1-1-1,0 1 1,-1 0-1,1 0 1,-1-1 0,1 1-1,-1 0 1,0 0-1,0 1 1,0-1-1,0 0 1,0 0-1,-1 0 1,1 1-1,0-1 1,-1 0-1,0 3 1,0-1 94,0-1 1,-1 1-1,1-1 1,-1 1 0,0-1-1,0 0 1,0 1-1,-1-1 1,1 0 0,-1 0-1,-3 5 1,-3 3 369,-1-1 0,0 0 0,-1 0 1,0-1-1,-18 13 0,9-8 18,-1 0-1,-1-1 1,0-2 0,-1 0-1,0-1 1,-1-1-1,0-1 1,-32 7 0,51-14-528,0-1 1,0 1-1,1-1 0,-1 0 1,0 0-1,0-1 1,0 1-1,1-1 0,-1 0 1,0 0-1,0 0 1,-5-2-1,7 1-16,0 1 1,0-1-1,0 1 1,0-1-1,0 0 1,0 0-1,0 1 0,1-1 1,-1-1-1,1 1 1,-1 0-1,1 0 1,0 0-1,0-1 0,0 1 1,0-1-1,0 1 1,1-1-1,-1-2 1,-2-25-414,5-1-143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38.597"/>
    </inkml:context>
    <inkml:brush xml:id="br0">
      <inkml:brushProperty name="width" value="0.025" units="cm"/>
      <inkml:brushProperty name="height" value="0.025" units="cm"/>
    </inkml:brush>
  </inkml:definitions>
  <inkml:trace contextRef="#ctx0" brushRef="#br0">98 62 5285,'0'0'15908,"-8"-7"-14461,-2 1-1003,7 4-262,0 0 0,0 0 0,0 0 0,0 0 0,0-1 0,0 1-1,1-1 1,-1 0 0,1 1 0,-4-7 0,5 8-111,1 1 0,0-1 0,0 1 1,0-1-1,0 1 0,0-1 0,0 1 0,0-1 0,0 0 0,0 1 0,0-1 1,0 1-1,0-1 0,0 1 0,1-1 0,-1 1 0,0-1 0,0 1 0,1-1 1,-1 1-1,0-1 0,0 1 0,1 0 0,-1-1 0,0 1 0,1-1 0,-1 1 1,1 0-1,-1-1 0,1 1 0,-1 0 0,1-1 0,-1 1 0,1 0 1,-1 0-1,1 0 0,-1-1 0,1 1 0,-1 0 0,1 0 0,-1 0 0,1 0 1,-1 0-1,1 0 0,-1 0 0,1 0 0,-1 0 0,1 0 0,-1 0 0,2 1 1,39-1-800,-33 0 1020,-6 0-303,0 0-1,-1 0 1,1 0-1,0 0 1,0 0-1,0 0 1,-1 1-1,1-1 1,0 1-1,-1-1 0,1 1 1,0 0-1,-1-1 1,1 1-1,0 0 1,-1 0-1,0 0 1,1 1-1,-1-1 1,1 0-1,-1 0 1,0 1-1,0-1 0,0 1 1,0-1-1,0 1 1,0-1-1,0 1 1,-1-1-1,1 1 1,0 0-1,-1 0 1,1-1-1,-1 1 0,0 0 1,0 0-1,0-1 1,0 1-1,0 3 1,0-1 2,-1 0-1,1 0 1,-1 1 0,0-1 0,0 0 0,-1 0 0,1 0-1,-1 0 1,0 0 0,0-1 0,0 1 0,0 0-1,-1-1 1,0 0 0,-5 7 0,-39 20 60,39-25-46,0-1 1,0 1 0,0 0-1,1 1 1,0 0-1,0 0 1,0 1 0,-9 12-1,15-19-10,1 1-1,0-1 1,-1 0 0,1 1-1,0-1 1,0 1-1,0-1 1,0 0-1,-1 1 1,1-1 0,0 1-1,0-1 1,0 1-1,0-1 1,0 1-1,0-1 1,0 1 0,0-1-1,0 1 1,0-1-1,0 1 1,1-1-1,-1 1 1,0-1 0,0 0-1,0 1 1,1-1-1,-1 1 1,0-1-1,0 0 1,1 1-1,-1-1 1,1 1 0,19 7-399,33-5-2920,-45-3 1636,33 0-6912,-24 0 1116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38.961"/>
    </inkml:context>
    <inkml:brush xml:id="br0">
      <inkml:brushProperty name="width" value="0.025" units="cm"/>
      <inkml:brushProperty name="height" value="0.025" units="cm"/>
    </inkml:brush>
  </inkml:definitions>
  <inkml:trace contextRef="#ctx0" brushRef="#br0">0 223 10282,'0'0'11696,"10"-11"-10356,9-7-839,1 1 0,0 1-1,1 0 1,43-23 0,16 7-277,-6 4-1155,-28 2-3690,-35 17 532,-3-1-1073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39.513"/>
    </inkml:context>
    <inkml:brush xml:id="br0">
      <inkml:brushProperty name="width" value="0.025" units="cm"/>
      <inkml:brushProperty name="height" value="0.025" units="cm"/>
    </inkml:brush>
  </inkml:definitions>
  <inkml:trace contextRef="#ctx0" brushRef="#br0">26 36 14478,'0'0'8514,"8"-5"-6955,0 0-1247,1 0 0,1 1 0,-1 0 0,0 1 1,20-5-1,-26 7-290,0 1 1,0-1-1,0 1 1,0 0-1,-1 0 1,1 0-1,0 1 1,0-1-1,0 0 1,0 1-1,-1 0 1,1 0-1,3 1 1,-5-1-39,1 0 0,-1 0 1,0 0-1,1 1 0,-1-1 0,0 0 1,0 1-1,0-1 0,0 1 0,0-1 1,0 1-1,0-1 0,0 1 0,-1 0 1,1 0-1,-1-1 0,1 1 0,-1 0 1,0 0-1,1-1 0,-1 1 0,0 0 1,-1 3-1,1-2 14,0 1 0,-1-1-1,1 1 1,-1-1 0,0 0 0,0 1 0,0-1-1,0 0 1,-1 0 0,0 0 0,1 0 0,-1 0 0,0 0-1,-5 4 1,-38 33 319,25-25-89,19-14-126,28-1-326,-10 0 345,-2-1-224,0 1 0,-1 1 0,1 0 0,17 5 0,-30-6 52,1 0-1,-1 1 1,0 0 0,1 0-1,-1-1 1,0 1 0,1 1-1,-1-1 1,0 0-1,0 1 1,0-1 0,0 1-1,0-1 1,0 1 0,-1 0-1,1 0 1,0 0 0,-1 0-1,1 0 1,-1 0-1,0 0 1,0 0 0,0 1-1,0-1 1,0 0 0,0 1-1,-1-1 1,1 1 0,-1-1-1,1 6 1,-2-5 88,0 0 1,0 0-1,0 0 0,0-1 1,0 1-1,-1 0 0,1 0 1,-1-1-1,0 1 0,0-1 1,1 1-1,-2-1 0,1 0 1,0 0-1,0 0 1,-1 0-1,1 0 0,-1-1 1,0 1-1,1-1 0,-1 1 1,-4 1-1,-7 3 601,0-1 0,-1 0 0,-17 4 0,-38 3 1414,65-11-2060,0-1 1,0 0-1,0 0 0,0 0 0,0-1 1,1 1-1,-1-1 0,0 0 0,0-1 1,0 1-1,-8-5 0,13 6-92,-1 0-1,1 0 0,0 0 1,-1 0-1,1 0 0,0-1 1,-1 1-1,1 0 1,0 0-1,0-1 0,-1 1 1,1 0-1,0 0 1,0-1-1,-1 1 0,1 0 1,0 0-1,0-1 0,0 1 1,0 0-1,0-1 1,-1 1-1,1 0 0,0-1 1,0 1-1,0-1 1,0 1-1,0 0 0,0-1 1,0 1-1,0 0 0,0-1 1,0 1-1,0 0 1,0-1-1,0 1 0,1 0 1,-1-1-1,0 1 1,0-1-1,12-10-7943,-7 8 4801,7-4-6259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39.886"/>
    </inkml:context>
    <inkml:brush xml:id="br0">
      <inkml:brushProperty name="width" value="0.025" units="cm"/>
      <inkml:brushProperty name="height" value="0.025" units="cm"/>
    </inkml:brush>
  </inkml:definitions>
  <inkml:trace contextRef="#ctx0" brushRef="#br0">23 0 11755,'0'0'11045,"0"10"-9998,-9 73 620,-4 51-468,13-134-1161,0 1-1,0-1 1,0 1 0,0 0-1,0-1 1,0 1-1,1-1 1,-1 1 0,0 0-1,0-1 1,1 1 0,-1-1-1,0 1 1,1-1-1,-1 1 1,1-1 0,-1 0-1,0 1 1,1-1-1,-1 1 1,1-1 0,-1 0-1,1 1 1,-1-1-1,1 0 1,0 0 0,-1 1-1,1-1 1,-1 0-1,2 0 1,26 1 864,25-14 249,-13-2-607,58-34 0,-84 41-979,0-1 0,0-1-1,-1 0 1,12-13-1,-24 22 53,0 0 0,0 1 0,0-1 0,0-1 1,0 1-1,-1 0 0,1 0 0,0 0 0,-1 0 0,1 0 0,-1-1 0,1 1 0,-1 0 0,0 0 0,1-1 0,-1 1 0,0 0 0,0-3 0,0-7-7443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40.221"/>
    </inkml:context>
    <inkml:brush xml:id="br0">
      <inkml:brushProperty name="width" value="0.025" units="cm"/>
      <inkml:brushProperty name="height" value="0.025" units="cm"/>
    </inkml:brush>
  </inkml:definitions>
  <inkml:trace contextRef="#ctx0" brushRef="#br0">0 0 11339,'0'0'11979,"49"30"-9769,-30-22-1249,0-1-577,2 4-320,-6 0-96,0 0-1665,-8-2-2275,1-3-4644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41.393"/>
    </inkml:context>
    <inkml:brush xml:id="br0">
      <inkml:brushProperty name="width" value="0.025" units="cm"/>
      <inkml:brushProperty name="height" value="0.025" units="cm"/>
    </inkml:brush>
  </inkml:definitions>
  <inkml:trace contextRef="#ctx0" brushRef="#br0">9 114 10250,'0'0'9694,"11"1"-9026,33-3 36,-42 2-583,1-1 0,-1 0 0,1 0 0,-1 0 0,0 0 0,0 0 0,1-1 0,-1 1 0,0-1 0,0 1 0,0-1 0,-1 0 0,1 0 0,0 0 0,-1 0 0,1 0 0,-1 0 0,1 0 0,-1 0 0,0-1 0,0 1 0,0 0 0,0-1-1,-1 1 1,1-5 0,0 5-91,0-1 0,0 1 0,-1 0-1,0-1 1,1 1 0,-1 0 0,0-1 0,0 1-1,0 0 1,0-1 0,-1 1 0,1 0-1,-1-1 1,1 1 0,-1 0 0,0-1-1,0 1 1,0 0 0,0 0 0,0 0 0,0 0-1,-1 0 1,-1-2 0,1 3-39,0 0 0,1 0 0,-1 0 0,1 0 1,-1 1-1,0-1 0,0 1 0,1-1 0,-1 1 0,0 0 0,0-1 1,0 1-1,1 0 0,-1 0 0,0 0 0,0 1 0,0-1 0,1 0 1,-1 1-1,0-1 0,0 1 0,1-1 0,-3 2 0,1 0-19,0 0-1,1 0 1,-1 1-1,1-1 1,-1 1-1,1-1 0,0 1 1,0 0-1,0 0 1,0 0-1,-2 4 1,0 3-30,0-1 1,1 1-1,0 0 1,0 0 0,1 0-1,1 1 1,-2 11 0,3-19 52,0-1 0,0 1 0,0 0 1,0-1-1,0 1 0,0 0 0,1-1 1,-1 1-1,1 0 0,0-1 0,0 1 1,-1-1-1,2 1 0,-1-1 0,0 0 1,1 1-1,1 1 0,0-2 4,-1-1-1,1 0 1,0 0 0,0 0-1,-1 0 1,1-1 0,0 1-1,0-1 1,0 1 0,0-1-1,0 0 1,0 0 0,0-1-1,0 1 1,4-1 0,-2 0 37,0 0-1,-1-1 1,1 1 0,0-1 0,-1 0-1,0 0 1,1 0 0,-1-1 0,0 1 0,0-1-1,0 0 1,0 0 0,3-5 0,41-50 450,-46 66-879,3 19 549,-5-27-152,0 1-1,0 0 1,0 0-1,1-1 1,-1 1-1,0 0 1,1 0-1,-1-1 1,0 1-1,1 0 1,-1-1-1,1 1 1,-1-1-1,1 1 1,-1 0-1,1-1 1,-1 1-1,1-1 1,0 1-1,-1-1 1,1 0-1,0 1 1,-1-1-1,1 0 1,0 1 0,0-1-1,0 0 1,7-1 51,0 0 1,0-1 0,-1 1-1,1-2 1,-1 1 0,0-1-1,0-1 1,0 1 0,8-6-1,-8 5-68,0 0-1,0 0 1,0 0-1,1 1 1,0 0-1,-1 1 1,1 0-1,0 0 1,11-1-1,-17 54-189,-2-50 231,0 0 0,0-1 0,0 1-1,0 0 1,0-1 0,0 1-1,0 0 1,0-1 0,0 1-1,1-1 1,-1 1 0,0 0 0,0-1-1,1 1 1,-1-1 0,0 1-1,1 0 1,-1-1 0,0 1 0,1-1-1,-1 1 1,1-1 0,-1 0-1,1 1 1,-1-1 0,1 1-1,0-1 1,-1 0 0,1 0 0,-1 1-1,1-1 1,0 0 0,-1 0-1,1 0 1,-1 1 0,2-1 0,28-4-491,-10 0-5070,-14 3-1070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41.723"/>
    </inkml:context>
    <inkml:brush xml:id="br0">
      <inkml:brushProperty name="width" value="0.025" units="cm"/>
      <inkml:brushProperty name="height" value="0.025" units="cm"/>
    </inkml:brush>
  </inkml:definitions>
  <inkml:trace contextRef="#ctx0" brushRef="#br0">1 0 14862,'0'0'5061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42.197"/>
    </inkml:context>
    <inkml:brush xml:id="br0">
      <inkml:brushProperty name="width" value="0.025" units="cm"/>
      <inkml:brushProperty name="height" value="0.025" units="cm"/>
    </inkml:brush>
  </inkml:definitions>
  <inkml:trace contextRef="#ctx0" brushRef="#br0">1 3 12268,'0'0'6731,"8"0"-4110,-7 0-2380,40-2 1186,-40 2-1407,1-1 0,-1 1 1,1 0-1,-1 0 1,1 0-1,-1 0 1,1 1-1,-1-1 0,1 0 1,-1 1-1,1-1 1,-1 1-1,1-1 1,-1 1-1,1-1 1,-1 1-1,0 0 0,1 0 1,-1 0-1,0 0 1,0 0-1,0 0 1,0 0-1,2 2 1,-3 3 41,1 0 1,-1 0 0,0 0 0,0 0 0,-1 0 0,0-1 0,0 1 0,-1 0 0,1 0 0,-1-1 0,0 1 0,-1-1 0,1 0 0,-1 1 0,0-1 0,0 0 0,-1-1 0,-6 8 0,-24 41 406,34-52-470,0-1-1,0 0 0,0 0 1,0 0-1,0 1 1,-1-1-1,1 0 1,0 0-1,0 0 1,0 1-1,0-1 1,0 0-1,0 0 1,0 1-1,0-1 0,0 0 1,0 0-1,0 1 1,0-1-1,0 0 1,0 0-1,0 1 1,0-1-1,0 0 1,0 0-1,0 1 1,0-1-1,0 0 0,0 0 1,0 0-1,0 1 1,1-1-1,-1 0 1,0 0-1,0 0 1,0 1-1,0-1 1,1 0-1,-1 0 1,0 0-1,0 0 0,0 1 1,1-1-1,-1 0 1,15-2 102,15-13 145,-9 1-202,-1-2 1,0 0-1,-1-1 1,-1-1-1,21-27 1,-41 49-263,-20 43 248,20-43-37,0 0 1,1 1-1,-1-1 0,1 0 0,0 0 1,0 1-1,1-1 0,-1 0 0,1 1 1,0 5-1,2-9 5,-1-1-1,0 1 1,0 0 0,1 0 0,-1-1-1,0 1 1,1 0 0,-1-1-1,1 0 1,-1 1 0,1-1 0,-1 0-1,1 0 1,-1 0 0,1 0-1,-1 0 1,1 0 0,-1 0-1,4-1 1,30-4 224,-23 1-157,0-1 0,0-1 0,-1 0 1,0-1-1,0 0 0,11-10 0,40-23-19,-72 63-462,0-7 354,7-13-19,1 0 0,-1 0-1,1 0 1,0 1 0,0-1 0,0 1 0,1-1 0,-1 1 0,1 0 0,0-1 0,-1 1 0,2 0 0,-1 0 0,0 0 0,1 0 0,0 0 0,0 0 0,1 4 0,-1-7-157,0-1-1,0 1 1,1-1-1,-1 0 1,0 1 0,1-1-1,-1 0 1,1 0-1,-1 1 1,0-1 0,1 0-1,-1 0 1,1 1-1,-1-1 1,1 0 0,-1 0-1,1 0 1,-1 0-1,1 0 1,-1 0 0,0 0-1,1 0 1,-1 0-1,1 0 1,-1 0-1,1 0 1,0 0 0,2 0-1425,11 0-8064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43.410"/>
    </inkml:context>
    <inkml:brush xml:id="br0">
      <inkml:brushProperty name="width" value="0.025" units="cm"/>
      <inkml:brushProperty name="height" value="0.025" units="cm"/>
    </inkml:brush>
  </inkml:definitions>
  <inkml:trace contextRef="#ctx0" brushRef="#br0">72 1 7815,'-1'9'10396,"-1"11"-5374,-20 124-5172,16-121 175,-2 10-6,0 1 0,2 0 0,-1 45 1,7-78-106,-2-86-8236,-8 55 2962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5:43.783"/>
    </inkml:context>
    <inkml:brush xml:id="br0">
      <inkml:brushProperty name="width" value="0.025" units="cm"/>
      <inkml:brushProperty name="height" value="0.025" units="cm"/>
    </inkml:brush>
  </inkml:definitions>
  <inkml:trace contextRef="#ctx0" brushRef="#br0">0 0 3812,'0'0'15438,"66"4"-13356,-38-4-352,-1 0-545,1 0-833,0 0-320,2 0-64,-9 0-1986,0-2-5669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0.166"/>
    </inkml:context>
    <inkml:brush xml:id="br0">
      <inkml:brushProperty name="width" value="0.05" units="cm"/>
      <inkml:brushProperty name="height" value="0.05" units="cm"/>
    </inkml:brush>
  </inkml:definitions>
  <inkml:trace contextRef="#ctx0" brushRef="#br0">0 326 18572,'2'1'100,"-1"0"1,0-1-1,0 0 1,1 1-1,-1-1 1,0 0-1,1 1 1,-1-1-1,0 0 1,1 0-1,-1 0 1,0 0-1,1-1 1,-1 1-1,0 0 0,1-1 1,-1 1-1,0 0 1,1-1-1,-1 1 1,0-1-1,0 0 1,0 0-1,0 1 1,1-1-1,-1 0 1,0 0-1,1-1 1,32-35 807,-22 23-262,187-226 3478,-192 231-4051,-6 8-57,0-1 1,0 0-1,0 0 1,1 1-1,-1-1 1,1 1-1,-1-1 1,1 1-1,-1 0 0,4-2 1,-5 3-13,0 0 0,1 0-1,-1 1 1,0-1 0,1 0 0,-1 1 0,0-1 0,0 0-1,1 1 1,-1-1 0,0 0 0,0 1 0,0-1 0,0 0-1,0 1 1,1-1 0,-1 1 0,0-1 0,0 0 0,0 1-1,0-1 1,0 1 0,0-1 0,0 0 0,0 1 0,0-1-1,0 1 1,-1-1 0,1 18 14,-16 136-149,4-62-229,11-70 311,1-22 48,0 0-1,0 0 1,0 0-1,0 0 1,0 0 0,0 1-1,0-1 1,0 0-1,0 0 1,0 0-1,0 0 1,0 0 0,0 0-1,0 1 1,0-1-1,0 0 1,0 0-1,0 0 1,0 0 0,0 0-1,0 0 1,0 0-1,0 1 1,0-1-1,0 0 1,0 0 0,0 0-1,0 0 1,0 0-1,0 0 1,0 0-1,0 0 1,0 0 0,1 1-1,-1-1 1,0 0-1,0 0 1,0 0-1,0 0 1,0 0 0,0 0-1,0 0 1,1 0-1,-1 0 1,0 0-1,0 0 1,0 0 0,0 0-1,0 0 1,0 0-1,0 0 1,1 0-1,-1 0 1,0 0 0,0 0-1,0 0 1,8-5-87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04.735"/>
    </inkml:context>
    <inkml:brush xml:id="br0">
      <inkml:brushProperty name="width" value="0.025" units="cm"/>
      <inkml:brushProperty name="height" value="0.025" units="cm"/>
    </inkml:brush>
  </inkml:definitions>
  <inkml:trace contextRef="#ctx0" brushRef="#br0">92 51 4869,'0'0'15006,"8"-8"-13036,0 1-1397,-5 5-360,0 0 0,-1-1 0,1 1 0,-1-1 0,1 1 0,-1-1-1,0 0 1,0 0 0,0 0 0,0 0 0,1-4 0,-24 20 2605,-12 5-3218,26-13 382,1 0-1,-1 1 1,1 0 0,0 0-1,1 0 1,-1 0 0,1 1-1,0 0 1,1 0-1,0 0 1,0 1 0,1-1-1,-1 1 1,2 0-1,-1 0 1,1 0 0,-2 14-1,4-21 17,0 0 0,1 0-1,-1-1 1,0 1 0,1 0-1,-1 0 1,0-1-1,1 1 1,-1 0 0,1-1-1,-1 1 1,1 0 0,-1-1-1,1 1 1,0-1 0,-1 1-1,1-1 1,0 1 0,-1-1-1,1 1 1,0-1 0,0 0-1,-1 1 1,1-1 0,0 0-1,0 0 1,0 1-1,-1-1 1,1 0 0,0 0-1,0 0 1,0 0 0,0 0-1,-1 0 1,1 0 0,0-1-1,0 1 1,0 0 0,-1 0-1,1-1 1,0 1 0,1-1-1,2 0 14,0 0-1,0 0 1,0 0 0,-1-1-1,1 0 1,0 1 0,6-6-1,1-6 262,0-1-1,-1 0 0,12-24 1,-14 26-237,-18 45-65,7-28 26,1 1-1,0 0 1,1 0-1,-1 0 0,1 0 1,0 0-1,1 0 1,-1 0-1,1 1 1,1 5-1,-1-12 3,1 1-1,-1-1 1,1 0-1,-1 1 1,1-1-1,-1 0 1,1 1-1,-1-1 1,1 0-1,-1 0 1,1 1 0,-1-1-1,1 0 1,-1 0-1,1 0 1,0 0-1,-1 0 1,1 0-1,-1 0 1,1 0-1,-1 0 1,1 0-1,0 0 1,-1 0-1,1 0 1,-1-1-1,1 1 1,-1 0-1,2-1 1,17-6 108,-9 0 91,0-2 1,0 1-1,-1-1 0,0-1 0,-1 1 0,0-2 0,0 1 1,-1-1-1,-1 0 0,0 0 0,0-1 0,-1 0 0,0 0 1,2-13-1,-20 66-467,9-32 258,1 0 0,0 1 0,0-1 1,1 1-1,1 0 0,-2 11 0,4-20 11,-1 0-1,0 0 0,1-1 1,-1 1-1,1-1 0,-1 1 0,1 0 1,-1-1-1,1 1 0,-1-1 1,1 1-1,-1-1 0,1 1 1,0-1-1,-1 0 0,1 1 0,0-1 1,-1 0-1,1 1 0,0-1 1,0 0-1,-1 0 0,1 0 0,0 0 1,0 0-1,-1 0 0,1 0 1,0 0-1,0 0 0,-1 0 0,1 0 1,0 0-1,0 0 0,-1-1 1,1 1-1,1-1 0,28-7 65,-8-6-7,-19 11-157,1 0 1,0 0-1,0 1 1,-1-1-1,2 1 1,-1 0 0,0 0-1,7-2 1,-17 32-1940,5-24 1628,-10 29-1654,3-12-5454,6-14-483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05.269"/>
    </inkml:context>
    <inkml:brush xml:id="br0">
      <inkml:brushProperty name="width" value="0.025" units="cm"/>
      <inkml:brushProperty name="height" value="0.025" units="cm"/>
    </inkml:brush>
  </inkml:definitions>
  <inkml:trace contextRef="#ctx0" brushRef="#br0">131 12 14286,'0'0'14184,"-10"-3"-14030,8 2-150,-1 0 1,-1-1-1,1 1 1,-1 0 0,1 1-1,-1-1 1,1 0-1,-1 1 1,1 0 0,-1 0-1,1 0 1,-1 0 0,1 1-1,-1-1 1,1 1 0,-1 0-1,1 0 1,0 0-1,-1 0 1,1 1 0,0-1-1,0 1 1,0 0 0,0 0-1,0 0 1,0 0 0,1 1-1,-5 3 1,0 4 280,-9 14-1363,22-17 145,13-5 257,-1-2 133,-8-1 434,-1 1 1,1 0-1,-1 1 1,1 0-1,-1 0 1,16 5-1,-24-5 135,0-1 1,-1 0-1,1 1 0,-1-1 1,1 1-1,-1-1 1,1 1-1,-1-1 0,0 1 1,1-1-1,-1 1 0,1 0 1,-1-1-1,0 1 0,0 0 1,1-1-1,-1 1 0,0 0 1,0-1-1,0 1 1,0 0-1,0-1 0,0 1 1,0 0-1,0-1 0,0 1 1,0 0-1,0-1 0,0 1 1,0 0-1,0-1 0,-1 1 1,1 0-1,0-1 1,-1 1-1,1-1 0,0 1 1,-1 0-1,1-1 0,-1 1 1,1-1-1,-1 1 0,1-1 1,-1 1-1,1-1 0,-1 0 1,0 1-1,-30 29 1478,27-26-1374,-2 1-331,-26 22 1213,10-19-5208,22-18-7842,1-3-491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05.609"/>
    </inkml:context>
    <inkml:brush xml:id="br0">
      <inkml:brushProperty name="width" value="0.025" units="cm"/>
      <inkml:brushProperty name="height" value="0.025" units="cm"/>
    </inkml:brush>
  </inkml:definitions>
  <inkml:trace contextRef="#ctx0" brushRef="#br0">154 0 15631,'0'0'10762,"-9"3"-10794,-1 0 22,1 1-1,-1 1 1,1-1-1,0 1 1,0 1-1,1 0 1,-14 12 0,16-13 7,1 0 0,0 0 0,0 1 0,1-1 1,-1 1-1,1 0 0,0 0 0,1 1 0,-1-1 0,1 1 1,1 0-1,-1 0 0,-1 10 0,3-16-1,1 0 1,0-1-1,0 1 0,0 0 1,0-1-1,0 1 0,0 0 0,0-1 1,0 1-1,0 0 0,0-1 1,0 1-1,1-1 0,-1 1 1,0 0-1,0-1 0,1 1 0,-1-1 1,0 1-1,1 0 0,-1-1 1,0 1-1,1-1 0,-1 1 0,1-1 1,-1 0-1,1 1 0,-1-1 1,1 1-1,-1-1 0,1 0 0,0 0 1,-1 1-1,1-1 0,0 0 1,30-1-289,-23-1-111,1-1-1,-1 0 1,0 0 0,0-1-1,8-5 1,-7 1-1822,0 0-1,0-1 1,12-15 0,-11 12-1136,10-12-6649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05.982"/>
    </inkml:context>
    <inkml:brush xml:id="br0">
      <inkml:brushProperty name="width" value="0.025" units="cm"/>
      <inkml:brushProperty name="height" value="0.025" units="cm"/>
    </inkml:brush>
  </inkml:definitions>
  <inkml:trace contextRef="#ctx0" brushRef="#br0">77 0 8456,'0'0'14200,"-6"9"-13586,-37 65 1320,38-65-1733,1 0-1,0 0 1,1 1 0,0-1-1,0 1 1,1 0 0,-2 18-1,5-27-220,-1 0 1,0 0-1,1 0 0,0-1 0,-1 1 0,1 0 0,-1-1 0,1 1 1,0 0-1,0-1 0,-1 1 0,1-1 0,0 1 0,0-1 0,0 1 0,-1-1 1,1 0-1,0 1 0,0-1 0,0 0 0,0 0 0,0 0 0,0 0 0,0 1 1,0-1-1,0 0 0,0-1 0,-1 1 0,1 0 0,0 0 0,0 0 1,0-1-1,0 1 0,0 0 0,0-1 0,1 0 0,38-10-918,-39 11 924,2-2-54,0 1-1,0 0 0,0 0 1,0 1-1,0-1 0,0 0 0,0 1 1,0 0-1,0 0 0,1 0 0,2 0 1,-5 1 57,0 0 1,0-1-1,0 1 0,0 0 1,0 0-1,-1 0 1,1-1-1,0 1 0,-1 0 1,1 0-1,0 0 1,-1 0-1,1 0 0,-1 1 1,0-1-1,1 0 1,-1 0-1,0 0 0,0 0 1,0 0-1,1 0 1,-1 1-1,0-1 0,-1 0 1,1 0-1,0 0 1,0 0-1,0 1 0,-1-1 1,1 0-1,-1 2 1,-1 3 169,0 0 0,0 0 0,-1 0 1,1 0-1,-1 0 0,-1-1 1,1 1-1,-1-1 0,0 0 0,0 0 1,-7 6-1,10-10-1131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06.440"/>
    </inkml:context>
    <inkml:brush xml:id="br0">
      <inkml:brushProperty name="width" value="0.025" units="cm"/>
      <inkml:brushProperty name="height" value="0.025" units="cm"/>
    </inkml:brush>
  </inkml:definitions>
  <inkml:trace contextRef="#ctx0" brushRef="#br0">69 62 17232,'0'0'7650,"9"1"-7191,-8-1-456,4 0 89,1 0-1,-1 0 1,0 0-1,1-1 0,-1 0 1,10-2-1,-13 2-25,0 0-1,0 1 1,-1-1-1,1 0 1,-1 0-1,1 0 0,-1-1 1,1 1-1,-1 0 1,0-1-1,1 1 1,-1 0-1,0-1 1,0 0-1,0 1 1,0-1-1,0 1 0,-1-1 1,1 0-1,0 0 1,-1 1-1,0-1 1,1 0-1,-1 0 1,0 0-1,0 0 0,0 0 1,0-2-1,0 3-53,-1 0 0,1 1-1,-1-1 1,1 0 0,-1 0 0,1 0-1,-1 1 1,0-1 0,1 0-1,-1 1 1,0-1 0,0 1 0,1-1-1,-1 1 1,0-1 0,0 1-1,0 0 1,0-1 0,1 1-1,-1 0 1,0 0 0,0-1 0,0 1-1,0 0 1,0 0 0,0 0-1,0 0 1,0 0 0,0 0 0,0 1-1,0-1 1,1 0 0,-2 1-1,-35 7-254,28-2 226,1 1-1,0 0 1,-1 0 0,2 0-1,-14 18 1,18-22 30,0 1-1,1-1 1,-1 1-1,1 0 1,-1-1 0,1 1-1,1 1 1,-1-1 0,0 0-1,1 0 1,0 0-1,0 1 1,0-1 0,1 1-1,-1-1 1,1 1-1,1 4 1,-1-8-14,1 0 1,0 0-1,0 0 0,0 1 1,0-1-1,0 0 0,0-1 1,0 1-1,0 0 0,0 0 1,1 0-1,-1-1 0,0 1 1,0 0-1,1-1 0,-1 0 1,0 1-1,1-1 0,-1 0 1,1 1-1,-1-1 0,0 0 1,1 0-1,-1 0 0,2 0 1,42-2 20,-42 1-23,15-2-116,-1-1-1,1 0 1,-1-2 0,-1 0-1,27-13 1,10-5 40,-53 24 70,0 0 0,0 0 0,0 0 0,0 0 0,1 0 0,-1-1 0,0 1 0,0 0 0,1 0 0,-1 0 0,0 0 0,0 0 1,1 0-1,-1 0 0,0 0 0,0 0 0,1 0 0,-1 0 0,0 0 0,0 0 0,1 0 0,-1 0 0,0 0 0,0 0 1,0 0-1,1 0 0,-1 0 0,0 0 0,0 1 0,1-1 0,-1 0 0,0 0 0,0 0 0,0 0 0,1 1 0,-1-1 0,0 0 1,0 0-1,0 0 0,0 1 0,0-1 0,1 0 0,-1 0 0,0 0 0,0 1 0,0-1 0,0 0 0,0 0 0,0 1 0,0-1 1,0 0-1,0 1 0,-5 18 118,-14 19 879,18-37-981,1 0-1,-1-1 1,1 1-1,-1-1 1,1 1-1,-1 0 1,1 0-1,-1-1 1,1 1-1,0 0 1,-1 0-1,1-1 1,0 1-1,0 0 1,0 0-1,-1 0 1,1 0 0,0-1-1,0 1 1,0 0-1,0 0 1,0 0-1,1 0 1,-1-1-1,0 1 1,0 0-1,0 0 1,1 0-1,-1-1 1,0 1-1,1 1 1,1-2 5,-1 1-1,1-1 1,-1 0 0,1 1 0,-1-1 0,1 0 0,-1 0-1,1 0 1,0 0 0,-1 0 0,1-1 0,-1 1-1,1 0 1,-1-1 0,2 0 0,61-25 192,-61 25-203,26-14-513,-18 8-43,0 2 0,1-1 0,-1 1-1,1 1 1,24-6 0,-35 10 524,-1 0 1,1 0 0,-1 0 0,1 0-1,-1 0 1,1 1 0,-1-1 0,0 0-1,1 0 1,-1 0 0,1 1-1,-1-1 1,1 0 0,-1 0 0,0 1-1,1-1 1,-1 0 0,0 1 0,1-1-1,-1 1 1,0-1 0,1 0-1,-1 1 1,0-1 0,0 1 0,0-1-1,1 1 1,-1-1 0,0 0 0,0 1-1,0-1 1,0 1 0,0-1-1,0 1 1,0-1 0,0 1 0,0-1-1,0 1 1,0-1 0,0 1-1,0-1 1,0 1 0,0-1 0,-1 1-1,1-1 1,0 1 0,0-1 0,-1 0-1,1 1 1,0-1 0,0 1-1,-1-1 1,0 1 0,-14 32 390,12-28-425,-15 33-477,13-27-1900,4-2-4018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17.219"/>
    </inkml:context>
    <inkml:brush xml:id="br0">
      <inkml:brushProperty name="width" value="0.025" units="cm"/>
      <inkml:brushProperty name="height" value="0.025" units="cm"/>
    </inkml:brush>
  </inkml:definitions>
  <inkml:trace contextRef="#ctx0" brushRef="#br0">49 1 2018,'0'0'2082,"-49"4"-3331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17.735"/>
    </inkml:context>
    <inkml:brush xml:id="br0">
      <inkml:brushProperty name="width" value="0.025" units="cm"/>
      <inkml:brushProperty name="height" value="0.025" units="cm"/>
    </inkml:brush>
  </inkml:definitions>
  <inkml:trace contextRef="#ctx0" brushRef="#br0">1 0 6086,'0'0'12075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6:19.953"/>
    </inkml:context>
    <inkml:brush xml:id="br0">
      <inkml:brushProperty name="width" value="0.025" units="cm"/>
      <inkml:brushProperty name="height" value="0.025" units="cm"/>
    </inkml:brush>
  </inkml:definitions>
  <inkml:trace contextRef="#ctx0" brushRef="#br0">1 88 5765,'0'-1'439,"0"0"0,0 0 0,0-1 0,0 1 0,1 0 0,-1 0 0,0 0 0,1-1 0,-1 1 0,1 0 0,-1 0-1,1 0 1,0 0 0,-1 0 0,1 0 0,0 0 0,0 0 0,0 0 0,0 0 0,0 1 0,0-1 0,0 0 0,2-1-1,1 1-134,-1-1 0,1 1 0,0 0 0,0 0 0,0 0 0,0 0 0,7 0 0,5 1-424,0 0 0,0 1 1,16 3-1,13 3 171,56 1 0,-85-7-34,-1-2-1,0 0 1,0 0-1,1-2 1,-1 0 0,-1 0-1,25-10 1,-132 9 736,42 4-711,15-2-42,0 2 0,0 2 0,0 1 0,-64 15 0,194-14-518,241-19-1403,-425 29 1979,-266 12 1752,481-30-2300,0-5 0,0-5 1,161-40-1,-268 48-71,-19 3-252,-33 1-226,-29 2 878,14-2 935,0 2 1,0 3-1,-95 17 0,111-8-358,32-11-466,-1-1 0,1 1 1,0 0-1,0 0 0,0-1 1,0 1-1,0 0 0,0 0 1,0 0-1,0 0 1,0 0-1,0 0 0,1 0 1,-1 1-1,0-1 0,1 0 1,-1 0-1,1 0 1,-1 1-1,1-1 0,-1 0 1,1 3-1,1 1-2753,7-4-2327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8.553"/>
    </inkml:context>
    <inkml:brush xml:id="br0">
      <inkml:brushProperty name="width" value="0.025" units="cm"/>
      <inkml:brushProperty name="height" value="0.025" units="cm"/>
    </inkml:brush>
  </inkml:definitions>
  <inkml:trace contextRef="#ctx0" brushRef="#br0">180 0 12236,'0'0'4970,"-5"16"-4533,-11 44-332,3 0 0,3 0-1,-5 83 1,7 211 6,7-217-64,-49 921-1925,1-68 1113,42-728-356,1 434 2461,11-625-1281,17 94 0,-20-156-123,-1-12-303,0-16-1172,-1-17-2668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40.799"/>
    </inkml:context>
    <inkml:brush xml:id="br0">
      <inkml:brushProperty name="width" value="0.025" units="cm"/>
      <inkml:brushProperty name="height" value="0.025" units="cm"/>
    </inkml:brush>
  </inkml:definitions>
  <inkml:trace contextRef="#ctx0" brushRef="#br0">0 104 11275,'10'0'-369,"1118"-53"-666,-201 2 1355,455 97-299,299 75 604,256 43 1806,-1670-138-1974,899 44 380,-561-42-409,-83 4-682,474 23 97,-778-52 274,121 8 118,-325-8-138,-8-2-3338,-19-1-2588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34.628"/>
    </inkml:context>
    <inkml:brush xml:id="br0">
      <inkml:brushProperty name="width" value="0.05" units="cm"/>
      <inkml:brushProperty name="height" value="0.05" units="cm"/>
    </inkml:brush>
  </inkml:definitions>
  <inkml:trace contextRef="#ctx0" brushRef="#br0">1 333 11851,'5'6'65,"0"-1"0,0-1 1,1 1-1,-1-1 1,1 0-1,1 0 1,-1 0-1,0-1 1,1 0-1,0 0 1,-1-1-1,1 0 0,10 2 1,11 1-81,0-2 0,29 1-1,259-4-644,21 2-364,148 32 1500,-245-15-18,664 17 148,3-35-537,-685-2-24,811-28 51,2-31-233,191-9 14,992-9 823,-180-2-311,0-30-770,-1798 97 278,1494-36-169,3 57 484,212 86 635,-1718-65-94,-211-26-631,-5-1 83,-10 0-123,-1-1 0,1 0 0,0-1 0,0 1 0,0-1 0,1 0-1,-1 0 1,0-1 0,0 1 0,0-1 0,-1 0 0,8-3-1,-11 4-74,-1 0 0,1 0 0,-1 0 0,0 0 0,1-1 0,-1 1 0,1 0 0,-1 0 0,0-1-1,1 1 1,-1 0 0,0-1 0,1 1 0,-1 0 0,0-1 0,1 1 0,-1-1 0,0 1 0,0 0-1,0-1 1,1 1 0,-1-1 0,0 1 0,0-1 0,0 1 0,0 0 0,0-1 0,0 1 0,0-1-1,0 1 1,0-1 0,0 1 0,0-1 0,0 1 0,0-1 0,0 1 0,0 0 0,-1-1 0,1 0-1,-3-2 48,0 0-1,0 0 1,-1 0-1,1 0 0,-8-4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0.698"/>
    </inkml:context>
    <inkml:brush xml:id="br0">
      <inkml:brushProperty name="width" value="0.05" units="cm"/>
      <inkml:brushProperty name="height" value="0.05" units="cm"/>
    </inkml:brush>
  </inkml:definitions>
  <inkml:trace contextRef="#ctx0" brushRef="#br0">1 98 21101,'11'10'2408,"1"-8"-1624,-8-11-616,2-2 2545,-1-5-2873,4-3 216,-6-6-224,-5-4-120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41.939"/>
    </inkml:context>
    <inkml:brush xml:id="br0">
      <inkml:brushProperty name="width" value="0.025" units="cm"/>
      <inkml:brushProperty name="height" value="0.025" units="cm"/>
    </inkml:brush>
  </inkml:definitions>
  <inkml:trace contextRef="#ctx0" brushRef="#br0">1 0 14606,'1'1'-27,"0"0"0,0 0 0,0 0 0,1 0-1,-1 0 1,0 0 0,1-1 0,-1 1 0,0 0 0,1-1 0,-1 1 0,1-1 0,-1 0 0,1 1 0,-1-1 0,1 0 0,-1 0 0,1 0 0,1 0-1,1 0 41,446 24-1303,-262-19 258,1004 6-83,-382-9 1584,643 23 977,2711 19-68,-2353-111-1094,-1338 42 916,108 14-1295,-198 17-3984,-329-6 1036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8.624"/>
    </inkml:context>
    <inkml:brush xml:id="br0">
      <inkml:brushProperty name="width" value="0.025" units="cm"/>
      <inkml:brushProperty name="height" value="0.025" units="cm"/>
    </inkml:brush>
  </inkml:definitions>
  <inkml:trace contextRef="#ctx0" brushRef="#br0">68 1 12588,'0'0'7217,"-3"12"-6822,-50 306 92,45-176-3968,4-147-5109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8.956"/>
    </inkml:context>
    <inkml:brush xml:id="br0">
      <inkml:brushProperty name="width" value="0.025" units="cm"/>
      <inkml:brushProperty name="height" value="0.025" units="cm"/>
    </inkml:brush>
  </inkml:definitions>
  <inkml:trace contextRef="#ctx0" brushRef="#br0">0 48 9065,'0'0'8552,"77"-3"-6791,-39-4-544,9-1-448,2-1-448,2 0-257,-2 2-32,-7 2-32,-7 5-481,-4 0-1024,-13 0-962,-6 0-864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9.289"/>
    </inkml:context>
    <inkml:brush xml:id="br0">
      <inkml:brushProperty name="width" value="0.025" units="cm"/>
      <inkml:brushProperty name="height" value="0.025" units="cm"/>
    </inkml:brush>
  </inkml:definitions>
  <inkml:trace contextRef="#ctx0" brushRef="#br0">1 0 13997,'0'0'8488,"71"6"-7591,-35-9-480,8 2-321,1 1-64,-4 0-641,-3 0-1889,-8 1-2947,-2 2-1858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39.636"/>
    </inkml:context>
    <inkml:brush xml:id="br0">
      <inkml:brushProperty name="width" value="0.025" units="cm"/>
      <inkml:brushProperty name="height" value="0.025" units="cm"/>
    </inkml:brush>
  </inkml:definitions>
  <inkml:trace contextRef="#ctx0" brushRef="#br0">47 108 4837,'0'0'9801,"-13"51"-9353,2-20 97,-1 1 800,7 4-864,3-5-225,-2-1-224,4-6 0,0-2-224,0-5-1538,0-7-448</inkml:trace>
  <inkml:trace contextRef="#ctx0" brushRef="#br0" timeOffset="1">47 1 17104,'0'0'1730,"53"39"-14126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0.030"/>
    </inkml:context>
    <inkml:brush xml:id="br0">
      <inkml:brushProperty name="width" value="0.025" units="cm"/>
      <inkml:brushProperty name="height" value="0.025" units="cm"/>
    </inkml:brush>
  </inkml:definitions>
  <inkml:trace contextRef="#ctx0" brushRef="#br0">206 0 8072,'0'0'3197,"-8"8"-1013,-22 16-45,0-2 0,-40 23-1,139-45-4385,-62 1 2074,0-1 0,0 1 0,-1 1 0,1-1 0,0 1 0,-1 0 0,1 1 0,-1 0 0,12 6 0,-17-8 243,1 0-1,-1 0 0,0 0 1,1 0-1,-1 0 1,0 0-1,0 0 0,0 0 1,0 0-1,1 1 1,-2-1-1,1 0 0,0 1 1,0-1-1,0 1 1,-1-1-1,1 1 0,0-1 1,-1 1-1,0-1 1,1 1-1,-1 0 0,0-1 1,0 1-1,0 0 1,0-1-1,0 1 0,0 0 1,0-1-1,-1 1 1,1-1-1,-1 1 0,1-1 1,-1 1-1,1 0 1,-1-1-1,0 0 0,0 1 1,0-1-1,0 1 1,0-1-1,0 0 0,0 0 1,0 0-1,0 0 1,-1 0-1,-1 2 1,-9 7 763,0 0 1,0-1 0,-1-1 0,0 0 0,-26 12-1,26-15-921,1 0-1,0-1 0,-1 0 0,0-1 0,0 0 0,0-1 0,-14 0 1,29-8-6008,18-15 1397,3 4 658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0.356"/>
    </inkml:context>
    <inkml:brush xml:id="br0">
      <inkml:brushProperty name="width" value="0.025" units="cm"/>
      <inkml:brushProperty name="height" value="0.025" units="cm"/>
    </inkml:brush>
  </inkml:definitions>
  <inkml:trace contextRef="#ctx0" brushRef="#br0">146 0 13549,'-8'5'662,"-3"1"-220,1 1 0,0 0 0,0 1 1,0 0-1,1 0 0,0 1 0,1 0 0,0 1 0,-10 14 1,14-17-284,-1 1 0,1 0 1,0 0-1,0 1 1,1-1-1,1 1 0,-1-1 1,1 1-1,1 0 0,-1 0 1,2 0-1,-1 0 1,1 0-1,0 0 0,2 9 1,-1-17-136,-1 1 1,1 0-1,-1-1 1,1 1 0,0-1-1,0 1 1,-1-1-1,1 1 1,0-1 0,0 0-1,1 1 1,-1-1-1,0 0 1,0 0 0,1 0-1,-1 0 1,0 0-1,1 0 1,-1 0 0,1 0-1,0-1 1,-1 1-1,1-1 1,-1 1-1,1-1 1,0 1 0,-1-1-1,1 0 1,0 0-1,-1 0 1,1 0 0,0 0-1,0 0 1,1-1-1,2 1 34,-1-1-1,0 1 0,0-1 0,0 0 0,0 0 0,0-1 0,0 1 0,-1-1 0,1 0 1,0 0-1,-1 0 0,1 0 0,3-5 0,-3 3-197,0 0 1,-1-1-1,0 0 1,0 1-1,0-1 0,0 0 1,2-7-1,4-24-3339,-1-1-2372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0.689"/>
    </inkml:context>
    <inkml:brush xml:id="br0">
      <inkml:brushProperty name="width" value="0.025" units="cm"/>
      <inkml:brushProperty name="height" value="0.025" units="cm"/>
    </inkml:brush>
  </inkml:definitions>
  <inkml:trace contextRef="#ctx0" brushRef="#br0">66 1 12908,'0'0'4879,"-3"13"-4227,-39 190 2997,33-144-3464,-3 102 1,12-161-220,0 1 0,0-1 0,0 0 0,0 1 0,0-1 0,0 1 1,0-1-1,0 0 0,0 1 0,0-1 0,1 1 0,-1-1 0,0 0 1,0 1-1,0-1 0,0 0 0,1 1 0,-1-1 0,0 0 1,0 1-1,1-1 0,-1 0 0,0 0 0,0 1 0,1-1 0,-1 0 1,0 0-1,1 1 0,-1-1 0,0 0 0,1 0 0,-1 0 0,1 0 1,-1 0-1,0 0 0,1 1 0,0-1 0,17-5-688,15-17 184,-18 8 381,-13 11 147,1-1 1,0 1 0,0 0-1,1 0 1,-1 1 0,1-1-1,-1 1 1,1 0 0,4-3-1,-7 9 53,0-1-1,-1 0 1,1 0 0,-1 0-1,1 0 1,-1 1-1,0-1 1,-1 5 0,1-7 0,-2 12 302,0-1 0,0 1 0,-1 0 0,-9 20 1,8-21-310,0-1 0,1 1 1,0 0-1,0 0 0,0 19 1,3-31-349,1 0 1,-1 0-1,1 1 1,-1-1 0,1 0-1,0 0 1,-1 0 0,1 0-1,-1 0 1,1 0 0,0 0-1,-1 0 1,1 0 0,-1 0-1,1 0 1,-1-1 0,1 1-1,-1 0 1,1 0 0,-1 0-1,1-1 1,-1 1 0,1 0-1,-1-1 1,1 1 0,-1 0-1,1-2 1,12-13-8166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5:41.036"/>
    </inkml:context>
    <inkml:brush xml:id="br0">
      <inkml:brushProperty name="width" value="0.025" units="cm"/>
      <inkml:brushProperty name="height" value="0.025" units="cm"/>
    </inkml:brush>
  </inkml:definitions>
  <inkml:trace contextRef="#ctx0" brushRef="#br0">76 72 16015,'0'0'3919,"4"8"-3199,-3-4-704,1-1-1,-1 0 1,1 0 0,0 0-1,0-1 1,0 1-1,1 0 1,-1-1-1,1 1 1,-1-1 0,1 0-1,0 0 1,-1 0-1,1 0 1,0 0 0,1-1-1,-1 1 1,0-1-1,0 0 1,1 0-1,-1 0 1,0 0 0,1-1-1,-1 1 1,1-1-1,-1 0 1,1 0-1,-1 0 1,1-1 0,-1 1-1,0-1 1,1 0-1,-1 0 1,0 0 0,1 0-1,2-2 1,-1 0-8,-1 0 0,0 0 1,1 0-1,-2 0 0,1-1 1,0 0-1,-1 1 0,1-1 1,-1-1-1,0 1 0,-1 0 0,5-9 1,-6 12-7,0-1 1,0 1-1,-1-1 1,1 1-1,0-1 1,-1 1-1,1-1 1,-1 1-1,1-1 1,-1 0-1,0 1 1,1-1-1,-1 0 1,0 1-1,0-1 1,0 0-1,-1 1 1,1-1-1,0 0 1,-1 1 0,1-1-1,-1 1 1,1-1-1,-1 1 1,0-1-1,1 1 1,-1-1-1,0 1 1,0-1-1,0 1 1,0 0-1,0 0 1,-1-1-1,1 1 1,0 0-1,0 0 1,-1 0-1,1 0 1,-1 1-1,1-1 1,-3-1-1,-2 1-2,0 0 0,0 0 0,0 0-1,0 0 1,0 1 0,0 0 0,0 0-1,0 1 1,0 0 0,0 0 0,0 0-1,0 1 1,0 0 0,0 0 0,1 0-1,-1 1 1,1 0 0,0 0 0,-1 0 0,1 1-1,1-1 1,-1 1 0,0 0 0,1 1-1,0-1 1,0 1 0,-5 8 0,1-2 174,0 1 0,0 0 1,2 1-1,0-1 0,0 1 1,1 0-1,0 1 0,1-1 1,1 1-1,-3 26 0,6-36-173,0-1 0,0 1-1,0-1 1,0 1-1,1-1 1,0 0-1,0 1 1,0-1-1,0 0 1,0 1-1,1-1 1,-1 0-1,1 0 1,0 0 0,0-1-1,0 1 1,0 0-1,0-1 1,1 1-1,-1-1 1,1 0-1,0 1 1,0-1-1,0-1 1,0 1 0,0 0-1,0-1 1,0 1-1,0-1 1,0 0-1,7 1 1,1 1-575,-1-1 0,1 0 0,20 0 0,28-5-5539,-3-7-4431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4.895"/>
    </inkml:context>
    <inkml:brush xml:id="br0">
      <inkml:brushProperty name="width" value="0.025" units="cm"/>
      <inkml:brushProperty name="height" value="0.025" units="cm"/>
    </inkml:brush>
  </inkml:definitions>
  <inkml:trace contextRef="#ctx0" brushRef="#br0">30 616 11499,'0'0'4852,"-5"-11"-2556,1 4-1935,1 0-1,0-1 1,0 1 0,0-1-1,1 0 1,0 1-1,1-1 1,-1 0 0,2-1-1,-1 1 1,1 0 0,0 0-1,1 0 1,0 0 0,0 0-1,1 0 1,4-14-1,-1 12 12,0 0-1,0 0 0,1 0 0,10-14 1,-13 21-333,-1 0 1,1 0-1,-1 0 1,1 1-1,0-1 1,0 1-1,0 0 1,0 0-1,1 0 1,-1 0-1,0 0 1,1 1 0,0-1-1,-1 1 1,1 0-1,0 0 1,3 0-1,-5 2-34,0-1-1,-1 1 0,1-1 1,0 1-1,-1 0 0,1 0 1,0 0-1,-1 0 0,1 0 1,-1 0-1,0 0 0,1 0 1,-1 1-1,0-1 0,0 0 1,0 1-1,0-1 0,0 1 1,0-1-1,0 1 0,0 0 1,-1-1-1,1 1 0,0 0 1,-1 0-1,0-1 0,1 1 1,-1 2-1,9 56 61,-9-58-64,1 50 44,-1-39-44,0 1 0,1-1 1,0 0-1,1 1 0,0-1 1,7 23-1,-8-35-2,-1 0 0,0 0-1,0 0 1,1 0 0,-1 0 0,1 0 0,-1 0 0,1 0 0,-1 0 0,1-1 0,0 1 0,-1 0 0,1 0-1,0 0 1,0-1 0,0 1 0,-1 0 0,1-1 0,0 1 0,0-1 0,0 1 0,0-1 0,0 1 0,1-1-1,-1 0 0,0 0 0,0-1 1,0 1-1,0 0 0,0-1 0,0 1 0,0-1 0,0 0 0,0 1 0,0-1 0,-1 0 0,1 1 0,0-1 0,0 0 0,-1 0 0,1 1 0,-1-1 0,1 0 0,0-1 0,21-52-49,-10 8 63,-1 0-1,-3 0 1,-2-1 0,-2 0-1,-2-71 1,-2 117-11,-3-23 23,4 23-22,-1 0-1,0 1 1,0-1-1,0 1 0,-1-1 1,1 0-1,0 1 1,0-1-1,0 1 1,0-1-1,0 1 0,-1-1 1,1 0-1,0 1 1,-1-1-1,1 1 0,0-1 1,-1 1-1,1-1 1,0 1-1,-1 0 0,1-1 1,-1 1-1,1-1 1,-1 1-1,1 0 0,-1 0 1,1-1-1,-1 1 1,0-1-1,0 28-1,1-5 6,1-1-1,1 0 1,7 26-1,-8-40 29,0-1 1,1 1-1,0-1 1,1 1-1,-1-1 1,1 0-1,0 0 1,1 0-1,0-1 1,0 1-1,0-1 1,0 0-1,1 0 1,6 6-1,-9-10-22,-1 0 0,1 0 0,-1 0 0,1-1 0,-1 1-1,1 0 1,0-1 0,-1 1 0,1-1 0,0 0 0,-1 0 0,1 1-1,0-1 1,0 0 0,-1 0 0,1 0 0,0-1 0,-1 1 0,1 0-1,0-1 1,-1 1 0,1-1 0,0 1 0,-1-1 0,1 0 0,-1 0-1,1 0 1,-1 0 0,1 0 0,-1 0 0,0 0 0,0 0-1,1-1 1,-1 1 0,0 0 0,0-1 0,0 1 0,0-1 0,-1 1-1,2-3 1,4-8 212,0 0-1,-1 0 0,0 0 0,3-14 1,-6 19-108,6-30 92,-1-1 1,-2 0-1,-1 0 0,-3-1 0,-4-57 0,1 70-455,1 44-231,0 43 98,1-51 84,1 0 0,0 0 0,1 0 0,0-1 0,1 1 0,0-1 0,0 1 0,1-1 0,0 0 0,1 0 0,0-1 0,6 9-1,-10-16-124,0 1 0,0-1 0,0 0 0,1-1 0,-1 1 0,0 0-1,1 0 1,-1 0 0,1-1 0,-1 1 0,0-1 0,1 1 0,-1-1 0,1 0-1,0 1 1,2-1 0,-3 0-44,0 0 1,0 0-1,0 0 0,0-1 1,0 1-1,0 0 0,0-1 0,0 1 1,0-1-1,0 1 0,0-1 1,0 1-1,-1-1 0,1 1 1,0-1-1,0 0 0,1-1 0,11-19-9640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1.648"/>
    </inkml:context>
    <inkml:brush xml:id="br0">
      <inkml:brushProperty name="width" value="0.05" units="cm"/>
      <inkml:brushProperty name="height" value="0.05" units="cm"/>
    </inkml:brush>
  </inkml:definitions>
  <inkml:trace contextRef="#ctx0" brushRef="#br0">11 85 18876,'0'0'52,"-1"0"-1,1 0 1,0 0 0,0 0-1,0 0 1,-1 0-1,1 0 1,0 0 0,0 0-1,-1 0 1,1 0-1,0 0 1,0 0 0,-1 0-1,1 0 1,0 0 0,0 0-1,0 0 1,-1-1-1,1 1 1,0 0 0,0 0-1,0 0 1,-1 0 0,1 0-1,0-1 1,0 1-1,0 0 1,0 0 0,0 0-1,-1 0 1,1-1 0,0 1-1,0 0 1,0 0-1,0 0 1,0-1 0,0 1-1,0 0 1,0 0 0,0-1-1,0 1 1,6-12 878,16-7 340,-11 11-804,1 1 1,0 1-1,1 0 1,-1 1-1,18-5 1,-26 9-412,0-1-1,0 1 1,1 0 0,-1 1-1,0-1 1,0 1 0,1 0-1,-1 0 1,0 0 0,1 0-1,-1 1 1,0 0 0,1 0-1,-1 0 1,0 0 0,0 1-1,0-1 1,0 1 0,0 0-1,5 4 1,-7-3-36,1 0 0,-1 0 0,0 0 0,0 0 0,0 1 0,0-1 0,-1 1 0,1-1 0,-1 1 0,0 0 0,0-1 0,0 1 0,-1 0 0,1 0 0,-1 0 0,0 0 0,0-1 0,0 1 0,-1 0 0,1 0 0,-1 0 0,-1 5 0,-2 5 17,-1 1 0,0 0 1,0-1-1,-11 17 0,6-12-10,0-1 1,-2-1 0,0 0-1,-1 0 1,0-2 0,-2 1-1,-19 16 1,30-29-66,0 0-46,7-3 8,12-1-43,-7 2 36,0 1 0,-1 0 0,1 0 0,0 1 1,-1 0-1,0 0 0,0 0 0,0 1 1,0 0-1,0 1 0,-1 0 0,0 0 0,0 0 1,9 11-1,-12-13 107,0 0-1,-1 1 1,1-1 0,-1 1 0,1-1-1,-1 1 1,-1 0 0,1 0-1,0 0 1,-1 0 0,0 0 0,0 0-1,0 1 1,-1-1 0,1 0 0,-1 0-1,0 1 1,0-1 0,0 0 0,-1 1-1,0-1 1,1 0 0,-1 0-1,-1 0 1,1 0 0,-1 0 0,0 0-1,-2 5 1,-2-1 198,0 1 0,0-2 0,-1 1-1,0-1 1,0 0 0,-1 0 0,0-1 0,-17 11 0,18-13-101,1-1 0,-1 0 0,0 0 0,0 0 0,0-1 0,0 0 0,0 0 0,0-1 1,0 0-1,-1 0 0,1-1 0,-15 0 0,21 0-170,0 0 1,-1 0 0,1 0-1,0-1 1,0 1-1,-1 0 1,1 0-1,0-1 1,0 1-1,0 0 1,0-1 0,-1 1-1,1-1 1,0 0-1,0 1 1,0-1-1,0 0 1,0 0-1,0 0 1,1 1-1,-1-1 1,0 0 0,0 0-1,1 0 1,-1 0-1,0 0 1,1-1-1,-1 1 1,1 0-1,-1 0 1,1 0 0,0 0-1,-1-1 1,1 1-1,0 0 1,0 0-1,0-1 1,0 1-1,0-2 1,1 0-108,0-1 0,0 1 1,0 0-1,1 1 0,-1-1 1,1 0-1,-1 0 0,1 1 0,0-1 1,0 0-1,0 1 0,1 0 0,-1 0 1,5-4-1,16-8-757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5.260"/>
    </inkml:context>
    <inkml:brush xml:id="br0">
      <inkml:brushProperty name="width" value="0.025" units="cm"/>
      <inkml:brushProperty name="height" value="0.025" units="cm"/>
    </inkml:brush>
  </inkml:definitions>
  <inkml:trace contextRef="#ctx0" brushRef="#br0">68 1 14830,'0'0'2851,"-7"12"-556,-2 5-1903,0 1 0,1 0 0,1 1 1,0 0-1,1 0 0,2 0 0,0 1 0,-2 30 0,6-49-401,0 0 0,0-1 0,0 1-1,0-1 1,1 1 0,-1-1 0,0 1 0,0-1 0,1 1 0,-1-1-1,1 1 1,-1-1 0,0 1 0,1-1 0,-1 1 0,1-1 0,-1 0 0,1 1-1,-1-1 1,1 0 0,-1 1 0,1-1 0,-1 0 0,1 0 0,0 0 0,-1 1-1,1-1 1,-1 0 0,1 0 0,0 0 0,-1 0 0,1 0 0,-1 0-1,1 0 1,0 0 0,-1 0 0,1-1 0,-1 1 0,1 0 0,0 0 0,-1 0-1,1-1 1,-1 1 0,1 0 0,-1-1 0,1 1 0,0-1 0,31-16-311,-28 15 305,78-52-288,-74 49 290,0 1 0,0 1-1,0-1 1,0 1 0,1 0-1,-1 1 1,1 0-1,17-1 1,-25 3 35,-1 0 1,1 0-1,0 0 0,-1 0 1,1 0-1,0 0 0,0 0 1,-1 1-1,1-1 0,0 0 1,-1 0-1,1 1 0,0-1 1,-1 0-1,1 1 0,-1-1 1,1 1-1,-1-1 0,1 1 1,0-1-1,-1 1 0,0-1 1,1 1-1,-1 0 0,1-1 1,-1 1-1,0-1 0,1 1 0,-1 0 1,0 0-1,0-1 0,0 1 1,1 1-1,-4 32 1419,-22 30 1377,17-47-2130,3-5-471,-1 0 0,0 0 0,0 0 0,-2-1 0,1 0 0,-1-1 0,-11 11 0,19-21-259,0 1-1,0-1 1,0 0 0,-1 0 0,1 0 0,0 0 0,0 1-1,0-1 1,-1 0 0,1 0 0,0 0 0,0 0 0,0 0-1,-1 0 1,1 0 0,0 0 0,0 0 0,-1 1 0,1-1-1,0 0 1,0 0 0,-1 0 0,1 0 0,0 0-1,0-1 1,-1 1 0,1 0 0,0 0 0,0 0 0,-1 0-1,1 0 1,0 0 0,0 0 0,0 0 0,-1 0 0,1-1-1,0 1 1,0 0 0,0 0 0,-1 0 0,1-1 0,0 1-1,0 0 1,0 0 0,0 0 0,0-1 0,-1 1 0,1 0-1,-3-19-2697,4-22-5575,6 10-915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5.942"/>
    </inkml:context>
    <inkml:brush xml:id="br0">
      <inkml:brushProperty name="width" value="0.025" units="cm"/>
      <inkml:brushProperty name="height" value="0.025" units="cm"/>
    </inkml:brush>
  </inkml:definitions>
  <inkml:trace contextRef="#ctx0" brushRef="#br0">101 315 16784,'0'0'3294,"-9"-1"-614,7 0-2609,-1 0 0,0 1 0,1-1 1,-1 1-1,0 0 0,1 0 0,-1 0 1,0 0-1,1 0 0,-1 1 1,0-1-1,1 1 0,-1 0 0,1 0 1,-1-1-1,1 2 0,-1-1 0,1 0 1,-1 0-1,1 1 0,0 0 1,0-1-1,0 1 0,0 0 0,0 0 1,0 0-1,1 0 0,-1 0 1,0 0-1,1 1 0,0-1 0,0 1 1,-1-1-1,2 1 0,-1-1 0,-1 4 1,-1 7-1,0 0 1,0 1 0,1-1 0,1 1-1,0 0 1,3 22 0,-2-32-40,1 0 1,-1 1-1,1-1 0,0 0 1,1 0-1,-1 0 1,1 0-1,0 0 0,0 0 1,0 0-1,3 3 0,-4-5-19,1-1 0,-1 1 0,1-1-1,0 1 1,0-1 0,-1 0-1,1 0 1,0 0 0,0 0 0,0 0-1,0 0 1,0-1 0,0 1-1,1-1 1,-1 1 0,0-1 0,0 0-1,0 0 1,0 0 0,1 0-1,-1 0 1,0 0 0,2-1 0,0 0-7,-1-1 1,1 1 0,-1-1 0,0 0-1,1 0 1,-1 0 0,0 0 0,0 0 0,0-1-1,-1 1 1,1-1 0,-1 0 0,1 0 0,-1 0-1,0 0 1,0 0 0,0 0 0,-1 0 0,1-1-1,-1 1 1,2-5 0,2-8 57,0 1 0,-1-1 0,3-25 0,-1-112-69,-6 156-28,0 14 76,1 0 0,5 34 1,-5-48-22,0 0 0,0 0 0,0 0 1,0 0-1,0 0 0,1 0 0,-1-1 1,1 1-1,-1 0 0,5 4 1,-5-7-18,0 1 0,0 0 1,0-1-1,0 1 0,0 0 1,0-1-1,0 1 0,0-1 1,0 0-1,0 1 0,0-1 1,1 0-1,-1 0 0,0 1 1,0-1-1,0 0 0,1 0 1,-1 0-1,0-1 0,0 1 1,0 0-1,1 0 0,-1-1 1,0 1-1,0-1 0,0 1 1,0-1-1,2 0 0,1-2 7,1 0 0,-1-1-1,0 1 1,0-1 0,0 0 0,0 0-1,-1 0 1,1-1 0,-1 1-1,3-8 1,28-57 56,-23 45-46,32-74 74,-43 98-88,1 1-1,-1-1 0,0 0 1,0 0-1,0 1 1,0-1-1,0 0 0,0 0 1,1 0-1,-1 0 1,0 1-1,0-1 0,0 0 1,1 0-1,-1 0 1,0 0-1,0 0 0,0 1 1,1-1-1,-1 0 1,0 0-1,0 0 0,1 0 1,-1 0-1,0 0 1,0 0-1,1 0 0,-1 0 1,0 0-1,0 0 1,0 0-1,1 0 0,-1 0 1,0 0-1,0 0 1,1 0-1,-1 0 0,0-1 1,0 1-1,1 0 1,-1 0-1,0 0 0,0 0 1,0 0-1,1-1 1,-1 1-1,0 0 0,0 0 1,0 0-1,0 0 1,0-1-1,1 1 0,-1 0 1,0 0-1,0-1 1,0 1-1,7 35 803,-2-9-291,-5-26-509,1 0 0,0 0 0,-1 0 0,1 0 0,-1 0 0,1 0 0,-1 0 0,1 0 0,-1 0 0,1 0 0,-1 0 0,1 0-1,-1-1 1,1 1 0,-1 0 0,1 0 0,-1-1 0,1 1 0,-1 0 0,0-1 0,1 1 0,-1 0 0,1-1 0,-1 1 0,0-1 0,1 1 0,-1 0 0,0-1 0,0 1-1,1-1 1,-1 1 0,0-1 0,0 0 0,13-23 297,-11 20-215,20-43 123,-14 29-262,0 0 0,2 0 0,18-26 0,-28 44 30,1-1 1,-1 1 0,0-1-1,1 1 1,-1-1 0,0 1-1,1-1 1,-1 1-1,1 0 1,-1-1 0,1 1-1,-1 0 1,1-1 0,-1 1-1,1 0 1,-1-1 0,1 1-1,-1 0 1,1 0-1,-1 0 1,1 0 0,0 0-1,-1-1 1,1 1 0,-1 0-1,1 0 1,0 0 0,-1 0-1,1 1 1,10 14-138,-1 40 534,-7-38-14,-3-15-352,0-1 0,1 0 0,-1 1 0,0-1 0,1 0 0,-1 0 0,1 1 0,-1-1 0,1 0 0,0 0 0,0 0 0,-1 0 0,1 0 0,0 0 0,0 0 0,1 1 0,-1-2-79,-1 0 1,1 0-1,-1 0 0,0 0 0,1 0 1,-1 0-1,1 0 0,-1 0 0,1 0 1,-1 0-1,1 0 0,-1 0 0,0-1 1,1 1-1,-1 0 0,1 0 0,-1-1 1,0 1-1,1 0 0,-1 0 0,1-1 0,-1 1 1,0 0-1,0-1 0,1 1 0,-1 0 1,0-1-1,0 1 0,1-1 0,17-42-11934,-12 18-71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6.464"/>
    </inkml:context>
    <inkml:brush xml:id="br0">
      <inkml:brushProperty name="width" value="0.025" units="cm"/>
      <inkml:brushProperty name="height" value="0.025" units="cm"/>
    </inkml:brush>
  </inkml:definitions>
  <inkml:trace contextRef="#ctx0" brushRef="#br0">1 248 10922,'0'0'18258,"1"10"-17922,-1-2-272,0 0-13,1 0 1,-1 0 0,1 0 0,1 0 0,-1 0-1,1 0 1,1 0 0,-1-1 0,8 13 0,-10-19-50,0-1 0,1 1 0,-1-1-1,1 1 1,-1-1 0,1 1 0,-1-1 0,1 0 0,0 1 0,-1-1 0,1 0 0,-1 0 0,1 1 0,0-1-1,-1 0 1,1 0 0,0 0 0,-1 0 0,1 0 0,0 0 0,-1 0 0,1 0 0,0 0 0,-1 0 0,1 0-1,0 0 1,-1 0 0,1 0 0,-1-1 0,1 1 0,0 0 0,-1-1 0,1 1 0,-1 0 0,1-1 0,-1 1-1,1 0 1,-1-1 0,1 1 0,-1-1 0,1 1 0,-1-1 0,1 0 0,-1 1 0,0-1 0,1 1 0,-1-1 0,0 1-1,1-2 1,18-35 174,-18 33-159,12-25 45,60-125-620,-62 141 145,-4 14 221,0 27 279,2 6 334,-9-33-414,1-1-1,-1 1 0,0-1 0,1 0 1,-1 1-1,1-1 0,-1 0 1,0 1-1,1-1 0,-1 0 0,1 1 1,-1-1-1,1 0 0,-1 0 0,1 0 1,-1 1-1,1-1 0,-1 0 0,1 0 1,0 0-1,-1 0 0,1 0 0,-1 0 1,1 0-1,-1 0 0,1 0 1,-1 0-1,1 0 0,-1-1 0,1 1 1,-1 0-1,1 0 0,-1 0 0,1-1 1,-1 1-1,1 0 0,-1-1 0,1 1 1,-1 0-1,0-1 0,1 1 1,-1-1-1,0 1 0,1 0 0,-1-1 1,0 1-1,1-1 0,-1 1 0,0-1 1,0 1-1,1-1 0,9-13 89,0 1 0,0-1 0,7-16 0,-12 20-204,0 0 0,1 0 0,0 0 0,1 1 0,0 0 0,0 1 0,1-1 0,0 1 0,13-9 0,-20 16 92,0 1-1,-1 0 1,1-1-1,0 1 1,0-1 0,-1 1-1,1 0 1,0 0-1,0-1 1,-1 1-1,1 0 1,0 0-1,0 0 1,-1 0 0,1 0-1,0 0 1,0 0-1,0 0 1,-1 0-1,1 1 1,0-1 0,0 0-1,-1 0 1,1 1-1,0-1 1,0 0-1,-1 1 1,1-1-1,0 1 1,0 0 0,14 27 308,-12-17-158,-1-1 0,0 1 0,0 20 0,-2-45-23547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7.312"/>
    </inkml:context>
    <inkml:brush xml:id="br0">
      <inkml:brushProperty name="width" value="0.025" units="cm"/>
      <inkml:brushProperty name="height" value="0.025" units="cm"/>
    </inkml:brush>
  </inkml:definitions>
  <inkml:trace contextRef="#ctx0" brushRef="#br0">24 256 6502,'0'0'21727,"7"-8"-20782,0-1-814,-1-1-1,0 1 0,-1-1 1,0 0-1,7-19 1,-10 23-58,0-1 0,0 1 1,-1 0-1,1 0 1,-1-1-1,-1 1 0,1-1 1,-1 1-1,-1-1 0,1 1 1,-1-1-1,0 1 1,-4-13-1,5 18-69,0 1 0,0-1-1,-1 0 1,1 0 0,0 0 0,-1 0-1,1 0 1,-1 1 0,1-1 0,-1 0-1,1 0 1,-1 1 0,1-1 0,-1 0-1,0 1 1,1-1 0,-1 1 0,0-1-1,0 1 1,0-1 0,1 1 0,-1-1 0,0 1-1,0 0 1,0-1 0,0 1 0,0 0-1,0 0 1,1 0 0,-1-1 0,0 1-1,0 0 1,0 0 0,0 1 0,0-1-1,0 0 1,0 0 0,0 0 0,0 1 0,1-1-1,-3 1 1,1 0-41,0 1 0,0-1 0,0 1 1,0-1-1,0 1 0,1 0 0,-1 0 0,0 0 0,1 0 0,0 0 0,-1 0 1,1 0-1,0 0 0,-1 3 0,-3 10 4,1 1-1,1-1 1,0 1-1,1 0 1,1 0 0,1 0-1,1 22 1,-1-37 32,0 1-1,0-1 1,0 0 0,0 0-1,0 0 1,0 0 0,1 0-1,-1 0 1,0 0-1,1 0 1,-1 0 0,1 0-1,-1 0 1,1-1 0,-1 1-1,1 0 1,-1 0 0,1 0-1,0 0 1,0-1 0,-1 1-1,1 0 1,0-1 0,0 1-1,0-1 1,0 1-1,0-1 1,0 1 0,-1-1-1,1 1 1,0-1 0,0 0-1,0 0 1,1 0 0,-1 1-1,0-1 1,0 0 0,0 0-1,0 0 1,0 0 0,0-1-1,0 1 1,0 0-1,1-1 1,3 0 11,-1-1 1,0 1-1,0-1 1,0 0-1,0 0 0,0-1 1,-1 1-1,1-1 0,3-3 1,45-59 91,-42 52-93,-1-1-1,2 1 0,0 1 1,16-15-1,-26 27-18,-1-1 0,1 1 1,-1-1-1,1 1 0,-1 0 0,1-1 1,0 1-1,-1 0 0,1-1 0,-1 1 1,1 0-1,0 0 0,-1 0 0,1-1 1,0 1-1,-1 0 0,1 0 0,0 0 1,-1 0-1,1 0 0,0 0 0,-1 0 1,1 0-1,0 1 0,-1-1 0,1 0 1,0 0-1,-1 1 0,1-1 0,-1 0 1,1 0-1,-1 1 0,1-1 0,0 1 1,-1-1-1,1 1 0,-1-1 0,0 1 1,1-1-1,0 2 0,15 32-81,-15-31 103,-1-1-1,1 1 1,0-1 0,0 1 0,0-1 0,0 1 0,0-1 0,1 1-1,-1-1 1,1 0 0,-1 0 0,1 0 0,0 0 0,0 0 0,0 0 0,0 0-1,4 2 1,-4-4 9,0-1 0,0 1 0,0 0 0,0-1-1,0 1 1,0-1 0,0 0 0,-1 1 0,1-1-1,0 0 1,0 0 0,-1 0 0,1-1 0,0 1 0,-1 0-1,1-1 1,-1 1 0,0-1 0,1 1 0,-1-1 0,0 0-1,2-3 1,25-48 273,-19 34-266,-2 3-70,11-19-23,-17 34-59,0 0 1,-1-1-1,1 1 1,0 0-1,0 0 1,0 0-1,0 0 0,0 0 1,0 0-1,0 0 1,0 0-1,1 0 1,-1 1-1,0-1 0,0 0 1,1 1-1,-1-1 1,1 1-1,1-1 1,-2 1-11,0 0 0,0 1 0,0-1 1,0 1-1,-1-1 0,1 1 0,0-1 1,0 1-1,-1 0 0,1-1 0,0 1 1,-1 0-1,1 0 0,-1-1 0,1 1 1,-1 0-1,1 0 0,-1 0 0,0 0 1,1 0-1,-1 0 0,0-1 0,0 1 1,1 0-1,-1 0 0,0 0 0,0 2 1,2 5-3591,0-3-3136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8.716"/>
    </inkml:context>
    <inkml:brush xml:id="br0">
      <inkml:brushProperty name="width" value="0.025" units="cm"/>
      <inkml:brushProperty name="height" value="0.025" units="cm"/>
    </inkml:brush>
  </inkml:definitions>
  <inkml:trace contextRef="#ctx0" brushRef="#br0">25 274 1057,'-19'-111'10247,"14"57"4031,9 86-14109,1 1 1,13 41 0,-4-19 15,-5-17-56,-2-4 52,17 49 0,-24-82-166,0 0 0,0 1 0,1-1 0,-1 0 0,1 0 0,-1 0 0,1 0 0,-1 0 0,1 0 0,0 1 0,-1-1 0,1 0 0,0-1 0,0 1 0,0 0 0,0 0 0,0 0 0,0 0 1,0-1-1,0 1 0,0-1 0,0 1 0,2 0 0,-2-1 27,0 0 1,1-1-1,-1 1 1,0-1-1,0 1 1,0-1-1,0 1 1,0-1-1,0 1 1,0-1-1,0 0 1,-1 0-1,1 0 1,0 1-1,0-1 1,0 0-1,-1 0 1,1 0-1,0-2 1,6-10 399,-1 0 0,0 0 0,4-14 0,-8 20-288,71-276 1528,-57 213-1586,-16 67-334,8-24 120,2 18-4688,-10 17-2830,0-7 6538,0 10-5409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9.079"/>
    </inkml:context>
    <inkml:brush xml:id="br0">
      <inkml:brushProperty name="width" value="0.025" units="cm"/>
      <inkml:brushProperty name="height" value="0.025" units="cm"/>
    </inkml:brush>
  </inkml:definitions>
  <inkml:trace contextRef="#ctx0" brushRef="#br0">0 1 11211,'0'0'13645,"47"50"-12621,-30-42-447,2-1-385,2 0-128,0-2 0,-1-3-1569,1 0-1634,-8-2-2851,0 0-3555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19.883"/>
    </inkml:context>
    <inkml:brush xml:id="br0">
      <inkml:brushProperty name="width" value="0.025" units="cm"/>
      <inkml:brushProperty name="height" value="0.025" units="cm"/>
    </inkml:brush>
  </inkml:definitions>
  <inkml:trace contextRef="#ctx0" brushRef="#br0">102 183 4548,'0'0'19405,"-4"-6"-18262,-14-22-124,17 27-951,0 0-1,0 1 0,1-1 0,-1 0 0,0 0 0,0 0 1,0 0-1,0 1 0,0-1 0,0 0 0,0 1 0,0-1 0,0 1 1,0-1-1,0 1 0,0-1 0,0 1 0,-1 0 0,1 0 1,0 0-1,0-1 0,0 1 0,0 0 0,-1 0 0,1 1 1,0-1-1,0 0 0,0 0 0,0 1 0,-1-1 0,1 0 1,0 1-1,-1 0 0,-1 0-69,1 1 1,0-1-1,0 1 0,0-1 1,0 1-1,0 0 0,0-1 1,0 1-1,1 0 0,-1 1 1,-1 2-1,-1 4 0,1 0 1,1-1 0,-1 1-1,1 0 1,1 0 0,0 1-1,0 12 1,1-18-6,-1 0-1,1 0 1,1 0 0,-1 0-1,1 0 1,-1-1 0,1 1 0,0 0-1,0 0 1,1 0 0,-1-1-1,1 1 1,0 0 0,0-1 0,0 0-1,0 1 1,1-1 0,4 5-1,-6-7 21,1 0-1,-1 0 0,0 0 1,0-1-1,1 1 0,-1 0 1,0-1-1,1 1 0,-1-1 1,0 1-1,1-1 0,-1 0 1,1 0-1,-1 0 0,1 0 1,-1 0-1,1 0 0,-1 0 1,0 0-1,1 0 0,-1-1 1,1 1-1,-1 0 0,1-1 0,0 0 1,1-1 34,-1 0 0,1 0 0,-1 0 1,0 0-1,0 0 0,0 0 0,0-1 1,0 1-1,-1-1 0,1 1 0,1-5 1,2-5 87,-1 1 0,0-1 1,-1 0-1,4-23 1,-6 31-160,0-58 673,-1 61-655,1 0 1,-1 0-1,0 0 0,0 0 0,0 0 1,-1 0-1,1 0 0,0 0 0,0-1 1,0 1-1,-1 0 0,1 0 0,-1 1 1,1-1-1,-1 0 0,1 0 0,-1 0 1,1 0-1,-1 0 0,0 0 0,1 1 0,-1-1 1,0 0-1,0 1 0,0-1 0,1 0 1,-1 1-1,0-1 0,0 1 0,0-1 1,0 1-1,0 0 0,0-1 0,0 1 1,0 0-1,0 0 0,0 0 0,0-1 1,0 1-1,-1 0 0,1 1 0,0-1 0,0 0 1,0 0-1,0 0 0,0 1 0,0-1 1,0 0-1,0 1 0,0-1 0,0 1 1,0 0-1,45-30-135,-38 24 74,0 0 0,0 0-1,1 1 1,0 0 0,-1 0 0,1 1 0,1 0 0,-1 0-1,0 1 1,1 0 0,0 0 0,13-2 0,-20 5 54,0-1 0,1 0 0,-1 1 1,0-1-1,1 1 0,-1 0 1,0-1-1,1 1 0,-1 0 1,0 0-1,0 0 0,0-1 0,0 1 1,0 0-1,0 1 0,0-1 1,0 0-1,0 0 0,0 0 1,-1 1-1,1-1 0,0 0 0,-1 0 1,1 1-1,-1-1 0,0 1 1,1-1-1,-1 0 0,0 1 1,0-1-1,0 2 0,3 54 102,-3-47-54,21-33 130,-7 2-248,29-37 1,-40 54 17,1-1 0,-1 2 1,1-1-1,-1 0 0,1 1 1,0 0-1,1 0 0,-1 0 0,1 0 1,-1 1-1,1-1 0,0 1 1,-1 0-1,1 1 0,0-1 1,7 0-1,-11 2 60,0 0 0,-1 0 0,1 0 0,0 1 0,-1-1 0,1 0 0,-1 0 0,1 1 0,0-1 0,-1 0 0,1 1 0,-1-1 0,1 0 0,-1 1 0,1-1 0,-1 1 0,1-1 0,-1 1 0,0-1 1,1 1-1,-1-1 0,0 1 0,1-1 0,-1 1 0,0 0 0,0-1 0,1 1 0,-1-1 0,0 1 0,0 1 0,3 27 694,2 0-1571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0.405"/>
    </inkml:context>
    <inkml:brush xml:id="br0">
      <inkml:brushProperty name="width" value="0.025" units="cm"/>
      <inkml:brushProperty name="height" value="0.025" units="cm"/>
    </inkml:brush>
  </inkml:definitions>
  <inkml:trace contextRef="#ctx0" brushRef="#br0">5 61 10474,'0'0'12219,"0"9"-10574,-1 1-1293,-1 0 150,1 1 1,0 0-1,1-1 0,1 1 1,-1-1-1,2 1 0,-1-1 1,1 1-1,4 11 0,-5-21-493,0 0 0,-1 0-1,1-1 1,0 1 0,0 0-1,-1 0 1,1 0 0,0 0-1,0-1 1,0 1 0,0 0 0,0-1-1,0 1 1,0-1 0,0 1-1,0-1 1,0 0 0,0 1-1,0-1 1,1 0 0,-1 0-1,0 0 1,0 0 0,0 0-1,0 0 1,1 0 0,-1 0-1,0 0 1,0 0 0,0-1-1,0 1 1,0 0 0,0-1-1,0 1 1,0-1 0,0 1-1,0-1 1,0 0 0,0 1-1,0-1 1,0 0 0,0 0-1,0 0 1,0-1 0,39-44 197,-36 41-205,9-13-84,21-27-491,-32 43 492,0 0 1,-1 0-1,1 0 0,0 0 0,1 1 0,-1-1 0,0 1 0,0-1 0,1 1 0,-1 0 0,0 0 0,1 0 0,-1 0 0,1 0 0,-1 1 0,4-1 0,-5 1 73,1 0-1,-1 1 0,0-1 1,1 1-1,-1-1 1,0 1-1,0-1 0,0 1 1,1 0-1,-1 0 0,0 0 1,0 0-1,0-1 0,0 1 1,0 0-1,0 1 0,-1-1 1,1 0-1,1 2 1,-2-2 21,1 0 0,-1 0 0,1 0 1,-1-1-1,0 1 0,1 0 0,0 0 1,-1 0-1,1-1 0,0 1 0,-1 0 1,1-1-1,0 1 0,0 0 0,-1-1 1,1 1-1,0-1 0,0 1 0,0-1 1,0 0-1,0 1 0,0-1 1,0 0-1,0 0 0,-1 1 0,1-1 1,0 0-1,0 0 0,0 0 0,0 0 1,0 0-1,0-1 0,0 1 0,0 0 1,0 0-1,0-1 0,0 1 0,0 0 1,0-1-1,0 1 0,0-1 0,-1 1 1,1-1-1,0 0 0,0 1 0,-1-1 1,1 0-1,0 1 0,-1-1 1,1-1-1,20-19-5,23-21-95,-42 40-243,1 0-1,0 0 1,0 0 0,-1 0-1,1 0 1,1 1 0,-1-1-1,0 1 1,0 0 0,0 0-1,1 0 1,5-1 0,-8 3 222,0-1 0,0 1 0,0 0 0,-1 0 0,1-1 0,0 1 1,-1 0-1,1 0 0,0 0 0,-1 0 0,1 0 0,-1 0 0,0 0 0,1 0 1,-1 0-1,0 0 0,0 0 0,1 0 0,-1 0 0,0 0 0,0 0 0,0 0 1,0 0-1,0 0 0,-1 2 0,-3 31-5831,-1-27 398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0.784"/>
    </inkml:context>
    <inkml:brush xml:id="br0">
      <inkml:brushProperty name="width" value="0.025" units="cm"/>
      <inkml:brushProperty name="height" value="0.025" units="cm"/>
    </inkml:brush>
  </inkml:definitions>
  <inkml:trace contextRef="#ctx0" brushRef="#br0">0 1 17969,'0'0'5958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1.114"/>
    </inkml:context>
    <inkml:brush xml:id="br0">
      <inkml:brushProperty name="width" value="0.025" units="cm"/>
      <inkml:brushProperty name="height" value="0.025" units="cm"/>
    </inkml:brush>
  </inkml:definitions>
  <inkml:trace contextRef="#ctx0" brushRef="#br0">0 43 15182,'0'0'15503,"4"-39"-21877,3 35-2018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2.037"/>
    </inkml:context>
    <inkml:brush xml:id="br0">
      <inkml:brushProperty name="width" value="0.05" units="cm"/>
      <inkml:brushProperty name="height" value="0.05" units="cm"/>
    </inkml:brush>
  </inkml:definitions>
  <inkml:trace contextRef="#ctx0" brushRef="#br0">10 6 21349,'-4'17'2056,"0"-1"-1592,2-12 256,8-15-424,0-5-96,-6 0-320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8.538"/>
    </inkml:context>
    <inkml:brush xml:id="br0">
      <inkml:brushProperty name="width" value="0.025" units="cm"/>
      <inkml:brushProperty name="height" value="0.025" units="cm"/>
    </inkml:brush>
  </inkml:definitions>
  <inkml:trace contextRef="#ctx0" brushRef="#br0">130 128 3459,'60'-51'12702,"-37"31"-8658,0 1 0,30-18 0,-52 36-3248,-2 4-720,-1 1 0,0-1 1,1 0-1,-1-1 0,0 1 0,-1 0 1,1-1-1,0 1 0,-4 2 0,-3 5-32,-117 139 271,-5 8-139,148-159-710,-5-5 256,0 0 0,-1 0 0,0-1 0,0 0 0,-1-1 0,15-16 0,51-67-858,-71 85 1143,26-34-219,-17 19-509,34-35-1,-50 73 242,-41 74 1413,34-76-609,1 1 0,0 0 0,1 0 0,1 0 1,0 1-1,2 0 0,-1 0 0,2 0 0,-3 31 1,6-47-329,0 1 0,0-1 1,0 1-1,0-1 1,-1 0-1,1 1 0,0-1 1,0 1-1,0-1 1,0 1-1,0-1 0,1 0 1,-1 1-1,0-1 1,0 1-1,0-1 1,0 0-1,0 1 0,0-1 1,1 1-1,-1-1 1,0 0-1,0 1 0,1-1 1,-1 0-1,0 1 1,1-1-1,-1 0 0,0 1 1,1-1-1,-1 0 1,0 0-1,1 0 0,-1 1 1,0-1-1,1 0 1,-1 0-1,1 0 1,-1 0-1,0 0 0,1 0 1,-1 1-1,1-1 1,-1 0-1,1 0 0,-1 0 1,0-1-1,1 1 1,-1 0-1,1 0 0,-1 0 1,1 0-1,-1 0 1,0 0-1,1-1 0,-1 1 1,0 0-1,1 0 1,0-1-1,1 0-55,-1 0 1,1 0-1,-1 0 1,1-1-1,-1 1 1,1 0-1,-1-1 1,0 1-1,0-1 0,0 0 1,0 1-1,2-4 1,0-13 54,-1 0 0,-1 0 1,0 0-1,-1 0 0,-5-33 1,4 43-2,1 2 142,0 6-164,11 25-350,-4-20 385,0 0 0,0 0 0,1-1-1,-1 1 1,1-2 0,0 1 0,0-1 0,0-1 0,0 1-1,1-1 1,-1-1 0,0 0 0,1 0 0,0 0 0,-1-1 0,1-1-1,-1 1 1,12-3 0,-13 2-28,0 0 0,0-1 0,0 1-1,0-1 1,0-1 0,0 1 0,-1-1 0,1 0 0,-1-1-1,0 0 1,0 0 0,0 0 0,0 0 0,-1-1-1,0 0 1,0 0 0,0-1 0,-1 1 0,1-1 0,-1 0-1,-1 0 1,4-7 0,-37 29 25,-1 18 719,29-32-655,1 0-1,-1 0 1,1 0-1,-1 1 1,1-1-1,0 0 1,0 1-1,0-1 1,0 1 0,1-1-1,-1 1 1,1 0-1,-1-1 1,1 1-1,0 3 1,1-5-56,0-1 0,0 1 0,0 0 0,1 0 0,-1-1 0,0 1 1,0-1-1,1 1 0,-1-1 0,0 1 0,1-1 0,-1 0 0,1 0 0,-1 0 0,0 0 1,1 0-1,-1 0 0,0 0 0,1 0 0,1-1 0,32-3 134,-24-1-308,-1 0 0,1-1 0,-1-1 0,0 1 0,-1-2 0,1 1 0,-2-1 0,1-1 0,7-9 0,5-4-1929,-20 22 1140,-7 31-604,-6 14 1338,15-15-5237,6-20-718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8.902"/>
    </inkml:context>
    <inkml:brush xml:id="br0">
      <inkml:brushProperty name="width" value="0.025" units="cm"/>
      <inkml:brushProperty name="height" value="0.025" units="cm"/>
    </inkml:brush>
  </inkml:definitions>
  <inkml:trace contextRef="#ctx0" brushRef="#br0">151 1 13036,'0'0'2328,"-12"3"-476,5 0-1399,-49 18 2730,51-20-3015,1 2 1,0-1-1,-1 0 0,1 1 0,0 0 0,0 0 0,1 0 0,-1 1 0,1-1 0,-1 1 1,-4 7-1,8-10-216,0-1 0,-1 1 0,1 0 0,0 0 0,0-1 0,0 1 0,0 0 0,0 0 0,0-1 1,0 1-1,0 0 0,0-1 0,1 1 0,-1 0 0,0 0 0,0-1 0,1 1 0,-1 0 0,0-1 1,1 1-1,-1 0 0,0-1 0,1 1 0,-1-1 0,1 1 0,-1-1 0,1 1 0,0-1 0,-1 1 0,1-1 1,-1 1-1,1-1 0,0 0 0,0 1 0,-1-1 0,1 0 0,0 0 0,-1 1 0,1-1 0,0 0 1,0 0-1,0 0 0,41 9-3519,-32-8 2665,18 4-1310,-18-4 2025,-1 0-1,0 1 0,0-1 1,1 2-1,-1-1 1,-1 2-1,1-1 0,0 1 1,-1 0-1,0 1 1,13 8-1,-21-12 352,1-1-1,-1 1 1,1-1-1,-1 1 1,0-1 0,1 1-1,-1-1 1,0 1 0,0-1-1,1 1 1,-1-1 0,0 1-1,0 0 1,0-1 0,0 1-1,1-1 1,-1 1 0,0 0-1,0-1 1,0 1-1,0-1 1,0 1 0,-1 0-1,1-1 1,0 1 0,0-1-1,0 1 1,0 0 0,-1-1-1,1 1 1,-19 14 2960,-30 4 67,44-18-2717,-16 5 470,-1 0-1,1-2 1,-2-1 0,-41 1 0,64-4-1079,-1 0 1,0 0-1,0 0 0,1 0 1,-1 0-1,0-1 0,0 1 1,1 0-1,-1 0 0,0-1 1,1 1-1,-1-1 0,0 1 1,1 0-1,-1-1 0,0 1 1,1-1-1,-1 0 0,1 1 1,-1-1-1,1 1 1,0-1-1,-1 0 0,1 1 1,-1-1-1,1 0 0,0 1 1,0-1-1,-1 0 0,1 0 1,0 1-1,0-1 0,0 0 1,0-1-1,3-29-9966,8 5-2647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9.856"/>
    </inkml:context>
    <inkml:brush xml:id="br0">
      <inkml:brushProperty name="width" value="0.025" units="cm"/>
      <inkml:brushProperty name="height" value="0.025" units="cm"/>
    </inkml:brush>
  </inkml:definitions>
  <inkml:trace contextRef="#ctx0" brushRef="#br0">161 1 18866,'0'0'5509,"-6"13"-4591,-6 14-295,0 2 0,2-1 0,1 2 0,1-1-1,-6 58 1,11-50-534,1-22-89,1 0 1,0 1-1,1-1 0,1 0 0,0 1 0,1-1 1,7 27-1,-1-29-1180,-2-17-957,-5-25 804,-7 8 1317,-1 1 0,-1 0 0,-1 1-1,0 0 1,-20-30 0,-11-22 1587,39 70-1536,1 1 1,0 0 0,0 0 0,0 0 0,0 0 0,0-1 0,-1 1 0,1 0-1,0 0 1,0-1 0,0 1 0,0 0 0,0 0 0,0 0 0,0-1 0,0 1-1,0 0 1,0 0 0,0-1 0,0 1 0,0 0 0,0 0 0,0-1 0,0 1-1,0 0 1,0 0 0,0 0 0,0-1 0,0 1 0,0 0 0,1 0 0,-1 0-1,0-1 1,0 1 0,0 0 0,0 0 0,1 0 0,-1 0 0,0-1 0,0 1-1,0 0 1,1 0 0,11 1 122,14 9-492,5 7 209,91 41-6561,-57-39-1110,3-12-3547,-66-7 11583,-1 0-1,1 0 0,0 0 0,-1 0 1,1-1-1,-1 1 0,1-1 0,-1 1 1,1-1-1,0 1 0,-1-1 0,0 0 1,1 0-1,-1 0 0,1 0 0,-1 0 1,0 0-1,2-2 0,-1 1 508,-1 0-1,0 0 0,0 0 1,0 0-1,0 1 1,0-2-1,-1 1 0,1 0 1,-1 0-1,1 0 1,-1 0-1,0 0 0,0-4 1,-6-2 4619,-9 6-3572,-14 9-674,23-4-927,1 0 1,-1 0 0,1 1-1,0 0 1,0 0 0,1 1-1,0-1 1,-1 1 0,1 0-1,1 0 1,-1 0 0,1 1-1,0-1 1,0 1 0,0 0-1,1-1 1,0 1 0,0 1-1,1-1 1,-1 0 0,1 0 0,1 0-1,-1 1 1,1 7 0,1-12-189,0 0 0,0-1 0,0 1 0,0 0 0,1-1 0,-1 1 1,0 0-1,1-1 0,-1 0 0,1 1 0,-1-1 0,1 0 0,0 0 0,-1 0 1,1 0-1,0 0 0,0 0 0,0-1 0,0 1 0,0 0 0,0-1 1,0 0-1,0 1 0,0-1 0,0 0 0,0 0 0,0 0 0,0 0 1,0 0-1,0-1 0,2 0 0,5 1-53,0-1 0,-1-1 0,1 0 1,-1 0-1,17-6 0,-15 1-109,1 1 1,-1-1 0,0-1-1,-1 0 1,0 0 0,11-13-1,-15 15-56,0 0 0,0 0 0,0-1 0,-1 1 0,0-1 0,-1 0 0,1 0 0,-1 0 0,-1 0-1,1-1 1,1-8 0,-4 16 216,0 0 0,0 0 0,0 0 0,-1-1 0,1 1 0,0 0 0,0 0 0,0 0 0,0-1 0,0 1 0,0 0 0,0 0 0,-1 0 0,1 0 0,0-1 0,0 1 0,0 0 0,-1 0 0,1 0 0,0 0 0,0 0 0,0 0 0,-1-1 0,1 1 0,0 0 0,0 0 0,0 0 0,-1 0 0,1 0 0,0 0 0,0 0 0,-1 0 0,1 0 0,0 0 0,0 0 0,0 0 0,-1 0 0,1 0 0,0 0 0,0 0 0,-1 1-1,1-1 1,0 0 0,0 0 0,0 0 0,0 0 0,-1 0 0,1 0 0,0 1 0,0-1 0,0 0 0,0 0 0,-1 0 0,1 0 0,0 1 0,0-1 0,0 0 0,0 0 0,0 0 0,0 1 0,0-1 0,0 0 0,-1 0 0,1 1 0,-13 11 145,6-5 178,0 1 1,1-1-1,0 1 0,-5 10 0,9-16-242,0 1-1,1 0 0,0 0 1,0 0-1,0 0 0,0 0 1,0 0-1,0 1 0,1-1 1,-1 0-1,1 0 0,0 0 1,0 1-1,1-1 0,-1 0 1,1 5-1,1-6-76,-1-1 0,0 0 0,1 0 0,-1 1 1,1-1-1,-1 0 0,1 0 0,0 0 0,-1 0 0,1-1 0,0 1 0,0 0 0,-1-1 0,1 1 0,0-1 0,0 0 0,0 0 0,0 1 0,0-1 0,-1 0 0,1-1 1,0 1-1,2 0 0,46-7-556,-42 3 305,1 0 0,-1 0 0,0 0 0,-1-1 0,1-1 0,-1 1 0,8-9 0,-11 11 111,-1 0 1,1-1-1,-1 1 1,0-1-1,0 0 0,0 0 1,-1 0-1,1 0 1,-1 0-1,0 0 1,0-1-1,-1 1 1,1-1-1,-1 1 1,1-6-1,-23 47 2284,21-36-2102,-1 0-1,0 1 0,1-1 1,0 0-1,-1 1 0,1-1 0,0 0 1,-1 1-1,1-1 0,0 1 1,0-1-1,0 0 0,0 1 1,0-1-1,1 0 0,-1 1 0,0-1 1,1 0-1,-1 1 0,1-1 1,-1 0-1,1 1 0,0-1 1,-1 0-1,1 0 0,0 0 0,0 0 1,0 0-1,0 0 0,0 0 1,0 0-1,0 0 0,0 0 1,2 1-1,3-1-79,-1 1 0,1-1 0,0-1 1,-1 1-1,1-1 0,0 0 0,7-1 1,-3 1-43,-5 0-29,0-1-1,0 1 1,0-1-1,0-1 1,0 1-1,0-1 1,0 1-1,-1-1 1,1-1-1,-1 1 1,1-1-1,-1 0 1,0 0-1,0 0 1,0 0-1,0-1 1,-1 1-1,1-1 1,5-8-1,-9 11 424,-2 5-217,0 0 1,1 1 0,-1-1-1,1 0 1,0 1-1,1-1 1,-1 1 0,1 6-1,-1-7-20,1-1-172,-1 0 0,1 1 0,0-1 0,0 1 1,0-1-1,1 0 0,-1 1 0,1-1 1,1 6-1,-1-8-427,0 1 0,0-1 0,-1 0 0,1 0 0,0 1 1,0-1-1,0 0 0,0 0 0,0 0 0,1 0 0,-1 0 0,0-1 1,0 1-1,1 0 0,-1 0 0,2 0 0,13 3-12446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0.516"/>
    </inkml:context>
    <inkml:brush xml:id="br0">
      <inkml:brushProperty name="width" value="0.025" units="cm"/>
      <inkml:brushProperty name="height" value="0.025" units="cm"/>
    </inkml:brush>
  </inkml:definitions>
  <inkml:trace contextRef="#ctx0" brushRef="#br0">176 26 15919,'0'-1'328,"0"0"1,0 0-1,-1 0 1,1 0-1,0 0 0,0 0 1,0 0-1,-1 0 0,1 0 1,-1 1-1,1-1 0,0 0 1,-1 0-1,0 0 0,1 0 1,-1 1-1,1-1 1,-1 0-1,0 1 0,0-1 1,1 0-1,-1 1 0,0-1 1,0 1-1,0-1 0,0 1 1,0 0-1,1-1 1,-1 1-1,-2-1 0,-1 1-122,-1-1 0,1 0-1,-1 1 1,1 0 0,-1 0 0,1 0-1,-7 2 1,-1 0-331,1 0-1,0 1 1,0 1-1,1 0 0,-17 8 1,24-11 116,0 1-1,0 0 1,0 0 0,1 0 0,-1 1-1,1-1 1,-1 0 0,1 1 0,0 0-1,-3 5 1,4-8 3,1 1-1,0-1 1,0 1-1,0-1 1,0 1-1,0-1 1,0 0-1,0 1 1,0-1-1,0 1 1,0-1-1,0 1 1,0-1-1,0 1 1,0-1-1,0 1 1,0-1 0,0 1-1,1-1 1,-1 1-1,0-1 1,0 0-1,1 1 1,-1-1-1,0 1 1,1-1-1,-1 1 1,23 7-144,34-2-195,-42-6 77,-1 1 0,1 1-1,0 0 1,-1 1 0,1 0-1,-1 1 1,0 1 0,26 12 0,-39-16 285,0-1 1,0 0 0,0 1 0,-1-1 0,1 1-1,0 0 1,0-1 0,0 1 0,-1 0 0,1-1-1,0 1 1,-1 0 0,1 0 0,0 0 0,-1-1-1,1 1 1,-1 0 0,0 0 0,1 0 0,-1 0-1,0 0 1,1 0 0,-1 0 0,0 0 0,0 0-1,0 0 1,0 0 0,0 0 0,0 0 0,0 0-1,0 0 1,0 0 0,0 0 0,-1 0 0,1 0-1,0 0 1,-1 0 0,1 0 0,-1 0 0,1 0-1,-1-1 1,1 1 0,-1 0 0,0 0 0,1 0 0,-1-1-1,0 1 1,0 0 0,0-1 0,1 1 0,-1-1-1,0 1 1,0-1 0,-1 1 0,-7 5 410,-1-1 1,1 0 0,-19 6-1,26-10-490,-12 4 179,0-1 0,0 0-1,0-1 1,0-1 0,0 0-1,-20 0 1,34-2-321,-1 0 0,1 0 0,0 0 0,-1-1 0,1 1 0,-1 0 0,1 0 0,0 0 0,-1-1 0,1 1 0,0 0 0,-1 0 0,1-1 0,0 1 0,-1 0 0,1-1 0,0 1 0,-1 0 0,1-1 0,0 1 0,0 0 0,0-1 0,-1 1 0,1-1 0,0 1 0,0 0 0,0-1 0,0 1 0,0-1 0,0 1 0,0 0 1,0-1-1,0 1 0,0-1 0,0 1 0,0-1 0,0 1 0,0 0 0,0-1 0,0 1 0,1-1 0,-1 1 0,0 0 0,0-1 0,0 1 0,1-1 0,-1 1 0,0 0 0,0-1 0,1 1 0,0-1 0,11-13-9197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0.992"/>
    </inkml:context>
    <inkml:brush xml:id="br0">
      <inkml:brushProperty name="width" value="0.025" units="cm"/>
      <inkml:brushProperty name="height" value="0.025" units="cm"/>
    </inkml:brush>
  </inkml:definitions>
  <inkml:trace contextRef="#ctx0" brushRef="#br0">202 272 10698,'0'0'5931,"-11"0"-3694,-4 1-1706,-1 0 0,1 1 0,-1 0 1,1 1-1,-22 8 0,31-9-293,0 1 0,1-1 1,-1 1-1,1 0 0,-1 1 1,1-1-1,0 1 0,-7 7 0,10-9-156,0 1 0,0-1 0,0 1 0,0 0 0,1 0 0,-1 0 0,1 0 0,0 0 0,-1 0 0,1 0 0,1 1 0,-1-1 0,0 0 0,1 0-1,0 1 1,-1-1 0,2 5 0,-1-7-74,0 0 0,1 0-1,-1 0 1,0 0 0,1 0-1,-1 0 1,1 0 0,-1 0 0,1 0-1,-1-1 1,1 1 0,0 0-1,-1 0 1,1-1 0,0 1-1,0 0 1,0-1 0,-1 1 0,1-1-1,0 1 1,0-1 0,0 1-1,0-1 1,0 0 0,0 1-1,0-1 1,0 0 0,0 0 0,0 0-1,2 0 1,37 1 429,-32-1-371,2-2-49,0 1-1,-1-2 1,0 1-1,1-1 1,-1-1-1,0 0 1,0 0-1,-1 0 1,1-1-1,-1-1 0,0 1 1,-1-1-1,1-1 1,8-9-1,-1 1-41,-1-1 0,0 0 0,-1-1 0,-1-1 0,16-31-1,-23 39-169,0-1 0,0 1 0,-1-1 0,0 0 0,-1-1 0,-1 1 0,0-1 0,0 1 0,-1-1 0,0 0 0,-1 1 0,-3-21 0,3 30 146,-1 0 0,1 1 1,-1-1-1,0 0 0,0 0 1,1 1-1,-1-1 0,-1 1 1,1-1-1,0 1 0,0-1 0,0 1 1,-1 0-1,1-1 0,-1 1 1,1 0-1,-1 0 0,1 0 1,-1 0-1,0 0 0,-2 0 1,-1-1 25,0 1 0,1 0 0,-1 0 0,0 1 0,0-1 0,0 1 1,0 0-1,-6 1 0,-1 1 137,2 0-1,-1 1 1,0-1 0,0 2 0,1 0-1,-19 10 1,22-10 63,1 0-1,0 1 1,0 0-1,0 1 1,1-1-1,-10 13 1,14-17-196,0 0 1,0 0-1,0 1 0,1-1 0,-1 0 1,0 1-1,0-1 0,1 1 0,-1-1 1,1 0-1,-1 1 0,1-1 0,0 1 1,0-1-1,-1 1 0,1 0 0,0-1 1,0 1-1,1-1 0,-1 1 0,0-1 1,0 1-1,1-1 0,-1 1 0,1-1 1,-1 1-1,1-1 0,0 0 0,-1 1 1,1-1-1,0 0 0,0 0 0,0 1 1,0-1-1,0 0 0,0 0 0,0 0 1,1 0-1,-1 0 0,0 0 0,2 0 1,18 10-1254,1-1 1,33 10 0,-34-13-1162,0 1 0,38 20 0,-52-23 2310,1-1 0,-2 2 0,1-1 0,0 1 0,-1 0 0,9 11 0,-13-14 273,0 1 0,0 0 0,0 0 0,0 0 0,-1 0 0,1 0 0,-1 0 0,0 0 0,0 1-1,-1-1 1,1 0 0,-1 0 0,0 1 0,0-1 0,-1 0 0,1 1 0,-1-1 0,0 0 0,0 0 0,-2 6 0,-1-4-2744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2.049"/>
    </inkml:context>
    <inkml:brush xml:id="br0">
      <inkml:brushProperty name="width" value="0.025" units="cm"/>
      <inkml:brushProperty name="height" value="0.025" units="cm"/>
    </inkml:brush>
  </inkml:definitions>
  <inkml:trace contextRef="#ctx0" brushRef="#br0">54 126 10025,'0'0'13523,"-7"11"-13224,1-2-204,0-1 0,1 1 1,0 0-1,1 1 0,0-1 1,0 1-1,1-1 0,0 1 1,1 0-1,0 1 0,1-1 1,0 0-1,0 19 0,2-27-62,-1-1 0,0 0 0,1 1 1,0-1-1,-1 0 0,1 0 0,0 0 0,0 1 0,-1-1 0,1 0 0,0 0 0,0 0 0,0 0 1,0 0-1,1-1 0,-1 1 0,0 0 0,0 0 0,0-1 0,1 1 0,-1-1 0,0 1 0,1-1 1,-1 1-1,0-1 0,1 0 0,-1 0 0,0 0 0,1 0 0,-1 0 0,1 0 0,-1 0 0,0 0 1,1 0-1,-1-1 0,0 1 0,1 0 0,0-1 0,3 0 101,0-1 0,-1 1 0,1-1 0,-1 1 0,1-1 1,-1-1-1,0 1 0,0 0 0,7-6 0,-2-5-148,0 1 1,-1-2-1,-1 1 0,0-1 1,-1 0-1,0 0 0,-2-1 1,4-15-1,-8 34 32,0-1-1,0 0 0,0 1 1,1-1-1,-1 0 0,1 0 1,0 1-1,0-1 0,0 0 1,0 0-1,0 0 0,1 0 1,-1 0-1,1-1 0,0 1 1,0 0-1,0-1 0,3 4 1,-2-4 17,1 1 0,0-1 0,0 0 1,0 0-1,0 0 0,0-1 0,1 1 0,-1-1 0,0 0 1,1 0-1,-1-1 0,0 1 0,8-1 0,3 0 11,-1-1 1,1 0-1,-1-1 0,1 0 0,21-7 0,-32 8-74,0 0 0,-1 0-1,1 0 1,-1 0-1,0-1 1,1 1 0,-1-1-1,0 0 1,0 0-1,0 0 1,0-1 0,-1 1-1,1-1 1,0 1 0,-1-1-1,0 0 1,1 0-1,-1 0 1,-1 0 0,1 0-1,0-1 1,-1 1-1,1 0 1,-1-1 0,0 1-1,0-1 1,0-6-1,-1 9 1,-1 1-1,0-1 0,0 0 1,1 1-1,-1-1 0,0 0 0,0 1 1,0-1-1,0 1 0,0 0 0,0-1 1,0 1-1,1 0 0,-1-1 1,0 1-1,0 0 0,0 0 0,0 0 1,0 0-1,0 0 0,0 0 0,0 0 1,0 0-1,-2 1 0,-28 2-165,23 0 190,0 0 1,1 1 0,-1 0 0,1 0-1,-1 0 1,-11 11 0,17-13 4,-1 0 0,1 0 0,0 0 0,0 0 0,1 0 0,-1 1 0,0-1 0,1 0 0,-1 1 0,-1 5 0,3-7-1,0 0 0,-1 0 0,1 0 1,0 0-1,0 0 0,0 1 0,0-1 1,0 0-1,1 0 0,-1 0 0,0 0 0,0 0 1,1 0-1,-1 0 0,1 0 0,-1 0 1,1 0-1,-1 0 0,1 0 0,0 0 1,-1 0-1,1 0 0,0 0 0,0-1 1,0 1-1,-1 0 0,3 1 0,15 8-92,0 0-1,0-1 1,1-1-1,0 0 1,1-2-1,0 0 1,0-1-1,0-1 0,0-1 1,1-1-1,37-1 1,-56-1 218,1 0 0,-1 0 1,1-1-1,0 1 0,-1-1 0,1 1 0,-1-1 1,1 0-1,-1 0 0,0 0 0,1 0 1,-1 0-1,0-1 0,0 1 0,0-1 0,0 1 1,0-1-1,0 0 0,0 0 0,2-3 1,-1 1 66,0-1 1,-1 0 0,1 0-1,-1 0 1,0 0 0,-1-1-1,1 1 1,-1 0 0,1-9-1,-1 1-84,-1-1 1,0 0-1,0 1 0,-1-1 0,-1 0 1,-1 1-1,-4-17 0,4 20-529,-1-1-1,0 1 1,0 0-1,-1 1 1,0-1 0,-1 1-1,-13-16 1,25 27-8868,23 8 3543,-3-2-944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2.424"/>
    </inkml:context>
    <inkml:brush xml:id="br0">
      <inkml:brushProperty name="width" value="0.025" units="cm"/>
      <inkml:brushProperty name="height" value="0.025" units="cm"/>
    </inkml:brush>
  </inkml:definitions>
  <inkml:trace contextRef="#ctx0" brushRef="#br0">65 0 15375,'0'0'1019,"-6"13"-26,-6 14 295,2 2-1,0-1 0,2 1 1,2 1-1,-6 46 1,12-64-1169,0 0 0,0 0 1,1 0-1,1 0 0,0 0 1,1 0-1,7 19 0,-10-28-105,1-1-1,0 0 0,0 1 0,1-1 0,-1 0 1,0 1-1,1-1 0,0 0 0,-1 0 0,1 0 0,0 0 1,0-1-1,0 1 0,0 0 0,0-1 0,0 0 1,1 1-1,-1-1 0,0 0 0,1 0 0,-1 0 0,1 0 1,-1-1-1,1 1 0,0-1 0,-1 1 0,1-1 0,-1 0 1,1 0-1,0 0 0,-1-1 0,1 1 0,-1 0 1,1-1-1,0 0 0,-1 0 0,1 1 0,-1-2 0,0 1 1,1 0-1,-1 0 0,2-2 0,8-4 61,-1-1-1,0 0 1,19-19-1,9-6 87,-39 33-161,0 0-1,0 0 1,0 0 0,0 0 0,0-1-1,1 1 1,-1 0 0,0 0-1,0 0 1,0 0 0,0-1 0,1 1-1,-1 0 1,0 0 0,0 0-1,0 0 1,1 0 0,-1 0 0,0 0-1,0 0 1,0 0 0,1-1-1,-1 1 1,0 0 0,0 0 0,0 0-1,1 0 1,-1 0 0,0 0-1,0 0 1,1 1 0,-1-1 0,0 0-1,0 0 1,0 0 0,1 0-1,-1 0 1,0 0 0,0 0 0,0 0-1,0 0 1,1 1 0,-1-1-1,0 0 1,0 0 0,0 0 0,0 0-1,1 1 1,-1-1 0,0 0-1,0 0 1,0 0 0,0 1 0,0-1-1,0 0 1,0 0 0,0 0-1,0 1 1,0-1 0,0 0 0,0 0-1,0 0 1,0 1 0,0-1-1,0 0 1,-1 13-17,1-13 20,-20 45 446,16-39-369,1 1-1,0 0 1,0 0-1,0 0 1,1 0-1,0 0 0,0 1 1,1-1-1,-1 12 1,2-19-181,0 1-1,0-1 1,0 1 0,1-1 0,-1 1 0,0-1 0,1 1 0,-1-1-1,0 0 1,1 1 0,-1-1 0,0 0 0,1 1 0,-1-1 0,0 0-1,1 1 1,-1-1 0,1 0 0,-1 0 0,1 1 0,-1-1 0,1 0-1,-1 0 1,1 0 0,-1 0 0,1 0 0,-1 1 0,1-1 0,-1 0-1,1 0 1,-1 0 0,1-1 0,-1 1 0,1 0 0,0 0 0,-1 0-1,1 0 1,0-1 0,23-7-6532,-9-7-333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3.371"/>
    </inkml:context>
    <inkml:brush xml:id="br0">
      <inkml:brushProperty name="width" value="0.025" units="cm"/>
      <inkml:brushProperty name="height" value="0.025" units="cm"/>
    </inkml:brush>
  </inkml:definitions>
  <inkml:trace contextRef="#ctx0" brushRef="#br0">77 257 14478,'0'0'4415,"-7"8"-1575,-2 2-2130,-32 36 2598,38-43-3192,1 0 0,0 0 0,1 0 0,-1 0-1,0 0 1,1 0 0,0 1 0,-1-1 0,1 0 0,1 1 0,-1-1-1,0 1 1,1-1 0,0 1 0,0 6 0,0-9-117,1 1 0,-1-1 0,1 0 0,0 1 1,0-1-1,-1 0 0,1 0 0,0 0 0,0 1 1,0-1-1,0 0 0,0 0 0,1 0 0,-1-1 0,0 1 1,0 0-1,0 0 0,1-1 0,-1 1 0,1-1 1,-1 1-1,0-1 0,1 1 0,-1-1 0,1 0 0,-1 0 1,1 0-1,-1 0 0,1 0 0,-1 0 0,1 0 0,-1 0 1,0 0-1,1-1 0,-1 1 0,3-1 0,1-1 20,1 1-1,-1-1 0,1 0 0,-1 0 0,0 0 1,1-1-1,-1 1 0,5-5 0,45-47-144,-51 49 52,1 0 1,-1-1 0,0 1 0,-1-1 0,1 0 0,-1 0 0,0 0 0,4-13-1,-7 19 69,0 0-1,-1 0 0,1 1 0,0-1 1,0 0-1,0 0 0,0 0 0,0 1 0,-1-1 1,1 0-1,0 0 0,0 0 0,0 0 0,-1 0 1,1 1-1,0-1 0,0 0 0,-1 0 0,1 0 1,0 0-1,0 0 0,0 0 0,-1 0 1,1 0-1,0 0 0,0 0 0,-1 0 0,1 0 1,0 0-1,0 0 0,-1 0 0,1 0 0,0 0 1,0 0-1,-1 0 0,1 0 0,0 0 0,0-1 1,0 1-1,-1 0 0,1 0 0,0 0 0,0 0 1,0 0-1,0-1 0,-1 1 0,1 0 1,0 0-1,0 0 0,0-1 0,0 1 0,0 0 1,-1 0-1,1-1 0,0 1 0,0 0 0,0 0 1,0 0-1,0-1 0,0 1 0,0 0 0,0 0 1,0-1-1,0 1 0,0 0 0,0 0 1,0-1-1,0 1 0,-15 12-22,8-4 79,1 1 0,0-1 0,0 1 0,1 0 0,-8 19 0,13-26-44,-1-1 0,1 0-1,-1 1 1,1-1 0,-1 1 0,1-1 0,0 1 0,0-1 0,-1 1-1,1-1 1,0 1 0,1-1 0,-1 1 0,0-1 0,0 1 0,1-1-1,-1 0 1,0 1 0,1-1 0,0 1 0,-1-1 0,1 0 0,0 1-1,-1-1 1,1 0 0,0 0 0,0 0 0,0 0 0,0 0 0,0 0-1,1 0 1,-1 0 0,0 0 0,0 0 0,1 0 0,-1-1 0,0 1-1,1-1 1,-1 1 0,1-1 0,-1 1 0,0-1 0,1 0 0,-1 0-1,1 1 1,-1-1 0,1 0 0,-1 0 0,1-1 0,-1 1-1,3-1 1,6 1 3,0-1 0,0-1-1,0 0 1,0 0-1,0-1 1,-1-1-1,1 1 1,-1-1-1,0-1 1,0 0 0,0 0-1,-1-1 1,0 0-1,0 0 1,10-10-1,6-8 8,-1-1-1,-1-1 1,24-37-1,-40 54-58,0 0 0,0 0-1,-1 0 1,0-1 0,-1 0 0,0 0-1,-1 0 1,0 0 0,0 0 0,-1-1-1,0-11 1,-2 21 38,0 0 0,0 0-1,0 0 1,-1 0 0,1 0-1,-1 0 1,1 0 0,-1 0 0,1 0-1,-1 0 1,1 0 0,-1 1-1,0-1 1,1 0 0,-1 0 0,0 0-1,0 1 1,0-1 0,1 1-1,-1-1 1,0 1 0,0-1 0,0 1-1,0-1 1,0 1 0,0 0 0,0-1-1,0 1 1,0 0 0,0 0-1,0 0 1,-1 0 0,1 0 0,0 0-1,0 0 1,0 0 0,0 0-1,0 1 1,0-1 0,-2 1 0,-2 0-7,-1 0 0,1 0 0,-1 1 1,1 0-1,0 0 0,-10 5 0,8-2 71,0 1 1,0 0-1,1 1 0,0-1 1,0 1-1,1 0 0,0 1 0,0-1 1,0 1-1,1 0 0,1 0 1,-1 1-1,-2 11 0,2-10-23,2 1 1,-1 0-1,2-1 0,-1 1 1,2 0-1,-1 0 0,1 0 1,1 0-1,0 0 0,5 19 1,-5-25-35,1-1 1,0 0-1,0 0 0,0 0 1,0 0-1,1 0 1,-1-1-1,1 1 1,0-1-1,0 0 0,1 1 1,-1-1-1,0-1 1,1 1-1,0 0 1,0-1-1,0 0 0,0 0 1,0 0-1,0-1 1,0 1-1,1-1 1,-1 0-1,0 0 0,1 0 1,-1-1-1,7 1 1,-3-1 27,1 0 0,-1 0 1,0-1-1,0 0 0,1-1 1,-1 1-1,0-2 0,0 1 1,-1-1-1,1 0 0,-1 0 1,1-1-1,-1 0 0,9-7 1,4-7 77,-1 0 0,0-1 0,-2-1 0,0-1 0,-1 0 0,-2-1 0,0-1 0,-1 0 0,-1-1 0,-1 0 0,11-37 0,-22 59-118,1 0 0,0-1 0,-1 1 0,1 0 1,-1 0-1,0-1 0,0 1 0,0 0 1,0-1-1,0 1 0,-1 0 0,1-1 0,-1-1 1,1 3 0,-1 1 0,1 0-1,-1-1 1,1 1 0,0 0 0,-1-1 0,1 1 0,0 0 0,-1 0 0,1-1 0,-1 1 0,1 0 0,-1 0 0,1 0-1,-1 0 1,1-1 0,-1 1 0,1 0 0,-1 0 0,1 0 0,-1 0 0,1 0 0,-1 0 0,1 0 0,0 1 0,-1-1 0,1 0-1,-1 0 1,1 0 0,-1 0 0,1 1 0,-1-1 0,1 0 0,0 0 0,-1 1 0,-4 2-40,0 0 0,1 1 1,-1 0-1,1-1 0,0 2 0,0-1 1,0 0-1,-4 8 0,1 0 69,0 0-1,1 1 1,1-1-1,0 1 1,1 1-1,0-1 1,-3 24-1,3 3 66,1 55 0,4-90-83,-1 0-1,1 0 1,0 0 0,0 1-1,1-1 1,-1 0-1,4 6 1,-4-9-34,-1 0 0,1-1 0,0 1 0,0 0 0,0-1 0,0 1 1,0-1-1,0 1 0,0-1 0,1 0 0,-1 1 0,0-1 0,1 0 0,-1 0 1,1 0-1,0 0 0,-1 0 0,1 0 0,0-1 0,-1 1 0,1 0 0,0-1 1,3 1-1,-8-34-466,-2 17 137,-2-1 0,0 1-1,-12-20 1,12 25 333,1 1 0,1-1-1,0 0 1,0 0 0,1 0 0,0-1-1,1 1 1,1-1 0,-2-14 0,5 25 66,0 0 0,0 0 0,0 0 0,0 1 0,0-1 0,1 0 0,-1 1 0,0-1 0,1 1 0,-1 0 0,0-1 0,1 1 0,-1 0 0,0 0 0,1-1 0,-1 1 0,0 0 0,1 0 0,-1 1 0,3-1 0,33 2 572,4 7-2069,13 0-3431,-59-23-16310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3.715"/>
    </inkml:context>
    <inkml:brush xml:id="br0">
      <inkml:brushProperty name="width" value="0.025" units="cm"/>
      <inkml:brushProperty name="height" value="0.025" units="cm"/>
    </inkml:brush>
  </inkml:definitions>
  <inkml:trace contextRef="#ctx0" brushRef="#br0">0 0 8712,'0'0'13357,"60"0"-11884,-24 0-352,6 6-896,-1 3-225,-3-2-1282,1-4-4323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4.490"/>
    </inkml:context>
    <inkml:brush xml:id="br0">
      <inkml:brushProperty name="width" value="0.025" units="cm"/>
      <inkml:brushProperty name="height" value="0.025" units="cm"/>
    </inkml:brush>
  </inkml:definitions>
  <inkml:trace contextRef="#ctx0" brushRef="#br0">43 4 11147,'0'0'14557,"-5"10"-13905,-1 1-474,0 1-1,1 0 1,1 0 0,-1 0 0,2 1 0,0 0 0,1-1 0,-2 17 0,4-28-171,0-1 0,0 0-1,0 1 1,0-1 0,0 1 0,0-1-1,0 1 1,1-1 0,-1 0 0,0 1-1,0-1 1,0 0 0,0 1 0,1-1-1,-1 1 1,0-1 0,0 0 0,1 1-1,-1-1 1,0 0 0,1 0 0,-1 1-1,0-1 1,1 0 0,-1 0 0,0 1-1,1-1 1,-1 0 0,1 0-1,-1 0 1,0 0 0,1 0 0,-1 0-1,1 1 1,20-4 297,18-13 122,-21 3-353,0-1-1,18-17 0,14-12-177,-50 43 83,0 0-1,0 0 0,1 0 0,-1-1 0,0 1 1,0 0-1,0 0 0,0 0 0,0 0 0,1 0 1,-1 0-1,0 0 0,0 0 0,0 0 0,0 0 0,1 0 1,-1 0-1,0 0 0,0 0 0,0 0 0,0 0 1,1 0-1,-1 0 0,0 0 0,0 0 0,0 0 1,0 0-1,1 0 0,-1 0 0,0 0 0,0 0 0,0 0 1,0 0-1,0 0 0,1 0 0,-1 0 0,0 1 1,0-1-1,0 0 0,0 0 0,0 0 0,0 0 0,1 0 1,-1 1-1,0-1 0,0 0 0,0 0 0,2 14-425,-5 26 504,2-24-63,1-8-7,0-4 47,-1-1-1,1 1 1,1 0 0,-1-1 0,0 1 0,1-1 0,-1 1 0,1-1 0,3 6 0,-3-7 11,0-1 0,0 0 0,1 0 0,-1 0 0,1 0 0,-1 0 0,1 0 1,-1 0-1,1 0 0,0-1 0,-1 1 0,1-1 0,0 1 0,-1-1 0,1 0 0,0 1 0,0-1 0,0 0 1,-1 0-1,1 0 0,0-1 0,3 1 0,1-2 28,0 1 0,0-1 0,0 0 0,0 0 0,0 0 0,0-1 0,0 0-1,-1 0 1,1-1 0,-1 1 0,0-1 0,0 0 0,-1-1 0,1 1 0,-1-1 0,6-7 0,-2 2-91,0-1 0,-1 0 0,0-1-1,0 1 1,-1-1 0,8-24 0,-20 60-132,2 0 1,1 1-1,1-1 1,2 28-1,0-51 118,0 0 0,0-1 0,0 1-1,0 0 1,0 0 0,1 0-1,-1-1 1,0 1 0,1 0 0,-1 0-1,0-1 1,1 1 0,-1 0 0,1-1-1,-1 1 1,1-1 0,-1 1 0,1 0-1,-1-1 1,1 1 0,0-1-1,-1 1 1,1-1 0,0 0 0,0 1-1,-1-1 1,1 0 0,0 1 0,0-1-1,-1 0 1,1 0 0,1 0 0,0 1-352,-1-1 0,0 0 0,1 0 0,-1 0 0,0 0 0,1-1 0,-1 1 0,1 0 0,-1 0 0,0-1 0,1 1 0,-1-1 0,0 1 0,0-1 0,1 0 0,-1 1 0,0-1 0,0 0 0,1-1 0,8-15-7820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2.616"/>
    </inkml:context>
    <inkml:brush xml:id="br0">
      <inkml:brushProperty name="width" value="0.05" units="cm"/>
      <inkml:brushProperty name="height" value="0.05" units="cm"/>
    </inkml:brush>
  </inkml:definitions>
  <inkml:trace contextRef="#ctx0" brushRef="#br0">75 190 11891,'-1'0'125,"0"0"0,1-1 0,-1 1 0,0 0 0,0 0 0,0-1 0,1 1 0,-1-1 1,0 1-1,1 0 0,-1-1 0,0 1 0,1-1 0,-1 0 0,0 1 0,1-1 0,-1 1 1,1-1-1,-1 0 0,1 0 0,0 1 0,-1-1 0,1 0 0,-1-1 0,1 0 151,-1 0-1,1-1 0,-1 1 0,1-1 1,0 1-1,0 0 0,0-1 0,1-3 0,1-2 402,-1 0 0,2 0 0,-1 0-1,5-9 1,-2 8-129,0 0 0,0 1 1,1-1-1,0 1 0,0 0 0,15-13 0,-18 18-447,0 0-1,0 0 1,1 1-1,-1-1 1,1 1-1,0 0 0,-1 0 1,1 0-1,0 1 1,0-1-1,0 1 1,0 0-1,1 0 1,-1 0-1,0 1 1,0 0-1,0-1 1,1 2-1,4-1 1,-7 0-99,-1 1 0,0-1 0,1 0 0,-1 1 0,0-1-1,0 0 1,1 1 0,-1 0 0,0-1 0,0 1 0,0 0 0,0-1 0,0 1 0,0 0 0,0 0 0,0 0 0,0 0 0,0 0 0,0 0 0,-1 0 0,1 0 0,0 0 0,-1 0 0,2 3 0,-2-2-3,0 0 0,1 1 1,-1-1-1,0 1 0,0-1 1,-1 1-1,1-1 0,0 0 1,-1 1-1,0-1 0,1 1 1,-2 2-1,-3 6 4,-1 0 0,0 0 0,-1-1 0,-8 11-1,-43 51 86,36-48-32,2 0-1,1 2 1,1 0-1,-29 57 1,46-81-54,0 1 1,-1 0 0,1-1-1,1 1 1,-1 0 0,0-1-1,0 1 1,1 0 0,0 0-1,-1 0 1,1-1 0,0 1-1,1 0 1,-1 0 0,0 0-1,1-1 1,0 1 0,-1 0-1,1 0 1,0-1 0,0 1-1,2 2 1,-1-2 0,1-1 0,0 0-1,-1 0 1,1 1 0,0-2 0,0 1-1,0 0 1,1 0 0,-1-1-1,0 0 1,1 0 0,-1 0 0,0 0-1,1 0 1,-1-1 0,1 1 0,3-1-1,16 1-187,1-1 0,-1-1 0,0 0 0,0-2-1,0-1 1,0-1 0,0-1 0,30-12-1,-14-3-72,-2-7-92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4.855"/>
    </inkml:context>
    <inkml:brush xml:id="br0">
      <inkml:brushProperty name="width" value="0.025" units="cm"/>
      <inkml:brushProperty name="height" value="0.025" units="cm"/>
    </inkml:brush>
  </inkml:definitions>
  <inkml:trace contextRef="#ctx0" brushRef="#br0">1 0 18674,'0'0'3267,"64"53"-3363,-40-41-1666,1 0-1249,1-2-1025,-1-5-2754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5.199"/>
    </inkml:context>
    <inkml:brush xml:id="br0">
      <inkml:brushProperty name="width" value="0.025" units="cm"/>
      <inkml:brushProperty name="height" value="0.025" units="cm"/>
    </inkml:brush>
  </inkml:definitions>
  <inkml:trace contextRef="#ctx0" brushRef="#br0">160 1 6758,'0'0'15450,"-11"0"-14329,0-1-1078,-64 2 1199,72-1-1166,-1 0 0,1 0 0,0 0 1,0 1-1,0-1 0,0 1 0,0 0 0,0 0 0,0 0 0,0 1 0,0-1 0,0 1 0,1-1 0,-1 1 0,1 0 0,-1 0 0,1 0 0,0 0 0,-1 1 0,-2 4 0,5-7-106,0 1 0,0-1 0,0 1-1,0 0 1,0-1 0,0 1-1,0-1 1,1 1 0,-1 0-1,0-1 1,0 1 0,1-1-1,-1 1 1,0-1 0,1 1-1,-1-1 1,0 1 0,1-1-1,-1 1 1,1-1 0,-1 1-1,1-1 1,-1 0 0,1 1 0,-1-1-1,1 0 1,-1 0 0,1 1-1,-1-1 1,1 0 0,-1 0-1,2 1 1,25 8-852,-22-8 650,59 16-1632,-45-13 1318,1 0 0,-1 2 0,-1 0 0,1 1 1,-1 1-1,27 16 0,-44-24 619,0 0-1,-1 1 0,1-1 1,0 1-1,0-1 1,-1 1-1,1-1 1,0 1-1,-1-1 0,1 1 1,-1 0-1,1-1 1,-1 1-1,1 0 1,-1-1-1,1 1 1,-1 0-1,0 0 0,1 0 1,-1-1-1,0 1 1,0 0-1,0 0 1,1 0-1,-1 0 1,0 0-1,0-1 0,0 1 1,0 0-1,-1 0 1,1 0-1,0 0 1,0-1-1,-1 2 0,0 1 165,-1-1-1,0 0 0,0-1 0,0 1 1,1 0-1,-2 0 0,1-1 1,0 1-1,0-1 0,0 0 0,-4 2 1,-7 2 889,0 0 0,-1-1 1,-18 4-1,21-6-850,0 0 0,0-1 0,-1-1-1,1 0 1,-22-2 0,32 1-537,0 1 0,0-1 0,0 0 0,0 0 0,0 1 0,1-1 0,-1 0 0,0 0 0,1 0 0,-1 0-1,0 0 1,1 0 0,-1 0 0,1 0 0,0 0 0,-1 0 0,1 0 0,0-1 0,-1 1 0,1 0 0,0 0 0,0 0 0,0 0 0,0-1 0,0 1 0,0 0 0,1 0 0,-1 0 0,0 0 0,1 0 0,-1 0 0,0 0-1,1 0 1,-1-1 0,1 1 0,0 1 0,-1-1 0,1 0 0,1-1 0,11-15-6300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5.547"/>
    </inkml:context>
    <inkml:brush xml:id="br0">
      <inkml:brushProperty name="width" value="0.025" units="cm"/>
      <inkml:brushProperty name="height" value="0.025" units="cm"/>
    </inkml:brush>
  </inkml:definitions>
  <inkml:trace contextRef="#ctx0" brushRef="#br0">159 0 15150,'0'0'8051,"-10"3"-7325,5-1-734,-71 26 1972,71-26-1879,0 0 0,0 1 0,0-1 0,0 1 0,1 0 0,-1 0-1,1 1 1,0-1 0,0 1 0,0 0 0,0 0 0,1 1 0,0-1 0,-3 6-1,5-9-133,1-1-1,0 1 1,0 0-1,0 0 0,0 0 1,0 0-1,0 0 1,0-1-1,0 1 1,0 0-1,0 0 0,0 0 1,0 0-1,1 0 1,-1-1-1,0 1 0,1 0 1,-1 0-1,1 0 1,-1-1-1,1 1 1,-1 0-1,1-1 0,-1 1 1,1 0-1,0-1 1,-1 1-1,1-1 1,0 1-1,0-1 0,-1 1 1,1-1-1,0 0 1,0 1-1,0-1 0,-1 0 1,2 1-1,39 9-688,-31-8 483,30 4-349,-29-5 556,1 0 0,0 1 0,-1 1 0,0 0 0,1 0 0,-1 1 0,15 8 0,-25-12 61,-1 0-1,1 1 0,-1-1 0,1 0 0,-1 1 1,0-1-1,1 0 0,-1 1 0,0-1 0,1 0 1,-1 1-1,0-1 0,0 1 0,1-1 0,-1 1 0,0-1 1,0 0-1,0 1 0,0-1 0,1 1 0,-1-1 1,0 1-1,0-1 0,0 1 0,0-1 0,0 1 1,0-1-1,0 1 0,0-1 0,-1 1 0,1-1 1,0 1-1,0-1 0,0 1 0,0-1 0,-1 0 1,1 1-1,0-1 0,0 1 0,-1-1 0,1 0 1,0 1-1,-1-1 0,1 1 0,0-1 0,-1 0 1,1 0-1,-1 1 0,1-1 0,-1 0 0,0 1 1,-27 13 1074,22-11-914,-8 4-15,0 0-1,-1-1 1,0-1-1,0 0 1,0-1-1,0-1 1,-28 3-1,43-6-241,-1 0 0,1 0-1,0 0 1,0 0 0,-1 0-1,1 0 1,0 0-1,0 0 1,-1-1 0,1 1-1,0 0 1,0 0 0,0 0-1,-1 0 1,1 0 0,0 0-1,0 0 1,-1-1-1,1 1 1,0 0 0,0 0-1,0 0 1,0 0 0,-1-1-1,1 1 1,0 0 0,0 0-1,0 0 1,0-1-1,0 1 1,0 0 0,-1 0-1,1-1 1,0 1 0,0 0-1,0 0 1,0-1 0,0 1-1,0 0 1,0 0-1,0-1 1,0 1 0,0 0-1,0 0 1,0 0 0,0-1-1,0 1 1,1 0 0,-1-1-1,0-2-1254,0-14-4976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15.893"/>
    </inkml:context>
    <inkml:brush xml:id="br0">
      <inkml:brushProperty name="width" value="0.025" units="cm"/>
      <inkml:brushProperty name="height" value="0.025" units="cm"/>
    </inkml:brush>
  </inkml:definitions>
  <inkml:trace contextRef="#ctx0" brushRef="#br0">90 116 11147,'0'0'2541,"8"2"331,-1-1-2589,1 1 992,0 0-1,1-1 1,-1 0 0,0 0 0,17-2 0,-23 1-1125,1 0 0,-1-1 0,0 1 0,0-1 0,0 0 1,0 0-1,0 1 0,0-1 0,0 0 0,0-1 0,0 1 1,0 0-1,-1-1 0,1 1 0,0-1 0,-1 1 0,1-1 1,-1 1-1,0-1 0,0 0 0,1 0 0,-1 0 0,0 0 1,-1 0-1,1 0 0,0 0 0,0 0 0,-1 0 1,1 0-1,-1-1 0,0-2 0,1 2-124,-1 0 1,0 0-1,0 1 1,0-1-1,0 0 0,-1 0 1,1 1-1,-1-1 0,0 0 1,1 1-1,-1-1 1,-1 1-1,1-1 0,0 1 1,0-1-1,-1 1 1,1 0-1,-1-1 0,0 1 1,0 0-1,0 0 0,0 1 1,0-1-1,0 0 1,0 0-1,-1 1 0,1 0 1,-1-1-1,1 1 1,-1 0-1,1 0 0,-1 0 1,-4 0-1,2 0-55,0 0 0,0 0 0,-1 1 0,1-1 0,0 1 0,0 1 0,0-1-1,0 1 1,-1 0 0,1 0 0,0 0 0,0 0 0,1 1 0,-1 0 0,0 0 0,0 1 0,-6 4 0,5-2 46,0 0 1,0 1-1,1 0 1,0 0-1,0 0 1,1 1 0,-1-1-1,1 1 1,1 0-1,-1 1 1,1-1-1,0 0 1,-2 11-1,4-13 4,0-1 0,1 0 0,-1 0-1,1 1 1,0-1 0,0 1 0,0-1-1,0 0 1,1 1 0,0-1-1,0 0 1,0 0 0,0 0 0,1 1-1,-1-1 1,1-1 0,0 1 0,1 0-1,-1 0 1,1-1 0,-1 1 0,1-1-1,0 0 1,0 0 0,7 5-1,1 0-49,1-2 0,0 1-1,0-1 1,1-1-1,0 0 1,-1-1-1,2-1 1,18 4-1,-14-5-1841,-1 0-1,1-1 1,24-2-1,2-6-9878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7.574"/>
    </inkml:context>
    <inkml:brush xml:id="br0">
      <inkml:brushProperty name="width" value="0.025" units="cm"/>
      <inkml:brushProperty name="height" value="0.025" units="cm"/>
    </inkml:brush>
  </inkml:definitions>
  <inkml:trace contextRef="#ctx0" brushRef="#br0">0 1 21749,'0'0'6534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3.541"/>
    </inkml:context>
    <inkml:brush xml:id="br0">
      <inkml:brushProperty name="width" value="0.025" units="cm"/>
      <inkml:brushProperty name="height" value="0.025" units="cm"/>
    </inkml:brush>
  </inkml:definitions>
  <inkml:trace contextRef="#ctx0" brushRef="#br0">1 304 8648,'0'0'283,"-1"1"1,1-1-1,0 1 0,0-1 1,0 1-1,0-1 0,0 1 0,0-1 1,0 1-1,0-1 0,1 1 0,-1-1 1,0 1-1,0-1 0,0 0 0,0 1 1,1-1-1,-1 1 0,0-1 1,0 1-1,1-1 0,-1 0 0,0 1 1,1-1-1,-1 0 0,1 1 0,-1-1 1,0 0-1,1 0 0,-1 1 0,1-1 1,-1 0-1,0 0 0,1 0 1,-1 1-1,2-1 0,18-8 2962,19-25-1532,-26 19-1524,-2-2 1,1 0-1,-2 0 1,0 0-1,-1-2 1,-1 1-1,-1-1 1,0 0-1,-1 0 1,-1-1-1,-1 0 1,0 0-1,1-30 1,-5 49-193,-1 0 0,1-1 0,0 1 1,0 0-1,0 0 0,0 0 0,0-1 0,-1 1 0,1 0 1,0 0-1,0 0 0,0 0 0,-1 0 0,1-1 0,0 1 0,0 0 1,0 0-1,-1 0 0,1 0 0,0 0 0,0 0 0,-1 0 1,1 0-1,0 0 0,0 0 0,-1 0 0,1 0 0,0 0 0,0 0 1,-1 0-1,1 0 0,0 0 0,0 0 0,0 0 0,-1 0 1,1 0-1,0 0 0,0 1 0,-1-1 0,1 0 0,0 0 0,0 0 1,0 0-1,0 1 0,-1-1 0,1 0 0,0 0 0,0 0 1,0 0-1,0 1 0,0-1 0,-1 0 0,1 0 0,0 1 0,0-1 1,-12 12-416,5 1 378,1 0-1,1 0 1,0 0-1,0 1 1,1 0-1,1 0 0,1 0 1,0 1-1,0 23 1,2-38 38,0 0 1,0 0-1,0 0 0,1 1 1,-1-1-1,0 0 1,0 0-1,1 0 1,-1 0-1,0 0 0,0 0 1,1 1-1,-1-1 1,0 0-1,0 0 1,1 0-1,-1 0 0,0 0 1,1 0-1,-1 0 1,0 0-1,0 0 1,1 0-1,-1-1 0,0 1 1,0 0-1,1 0 1,-1 0-1,0 0 1,0 0-1,1 0 0,-1 0 1,0-1-1,0 1 1,0 0-1,1 0 1,-1 0-1,0-1 0,0 1 1,0 0-1,0 0 1,1 0-1,-1-1 1,0 1-1,12-10 163,17-29 325,14-15-373,-41 51-118,0 1-1,1 0 1,-1 0-1,1-1 1,0 2 0,-1-1-1,1 0 1,0 0 0,0 1-1,0 0 1,0 0-1,0-1 1,1 2 0,-1-1-1,0 0 1,4 0 0,-5 2-1,0-1 0,0 1 0,-1 0 0,1 0 0,0 0 0,-1 0 0,1 0 0,0 0 0,-1 0 0,1 0 0,-1 0 0,1 1 0,-1-1 0,0 1 0,0-1 0,0 1 0,0-1-1,0 1 1,0 0 0,0 0 0,0-1 0,0 1 0,-1 0 0,1 0 0,-1 0 0,0 0 0,1 0 0,-1 3 0,0-3 25,0 0-1,0-1 0,0 1 0,1 0 1,-1 0-1,1-1 0,-1 1 0,1 0 1,-1-1-1,1 1 0,0-1 0,0 1 0,0-1 1,0 1-1,0-1 0,0 1 0,0-1 1,1 0-1,-1 0 0,0 1 0,1-1 1,-1 0-1,1 0 0,-1-1 0,1 1 0,-1 0 1,4 1-1,-3-3 76,1 1-1,-1-1 1,0 0 0,0 0 0,0 0-1,1 0 1,-1 0 0,0 0-1,0 0 1,-1-1 0,1 1 0,0-1-1,0 1 1,-1-1 0,3-2-1,26-33 747,-19 21-825,-6 10-26,-1 1-1,1-1 1,1 1 0,-1 0-1,11-7 1,-15 11-3,0 1-1,0-1 1,0 1-1,-1 0 1,1-1-1,0 1 1,0 0-1,0 0 1,0-1-1,0 1 1,0 0-1,0 0 1,0 0-1,0 0 1,0 0 0,0 0-1,0 0 1,-1 1-1,1-1 1,2 1-1,-2 0 1,0 0-1,1 0 1,-1 0 0,0 0-1,0 0 1,0 0 0,0 1 0,0-1-1,-1 0 1,1 1 0,0-1-1,-1 1 1,1-1 0,-1 0-1,1 1 1,-1 0 0,1 1-1,5 14-1,0 2-1636,-4-8-6673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4.425"/>
    </inkml:context>
    <inkml:brush xml:id="br0">
      <inkml:brushProperty name="width" value="0.025" units="cm"/>
      <inkml:brushProperty name="height" value="0.025" units="cm"/>
    </inkml:brush>
  </inkml:definitions>
  <inkml:trace contextRef="#ctx0" brushRef="#br0">0 1 4901,'0'0'20387,"0"9"-20029,0 108 731,1-116-1088,0-1 1,-1 1 0,1 0-1,0 0 1,-1 0 0,1-1-1,0 1 1,0 0 0,0-1-1,0 1 1,0-1 0,-1 1-1,1-1 1,0 1 0,0-1-1,0 0 1,0 1 0,0-1-1,1 0 1,-1 0 0,0 0-1,0 0 1,0 0 0,0 0-1,0 0 1,0 0 0,0 0-1,0-1 1,0 1 0,1-1-1,37-4-341,-29 3 126,0 0 0,-1 1-1,1 0 1,0 1-1,18 1 1,-25-1 201,-1 0 0,0 0 0,0 1 1,0-1-1,-1 1 0,1 0 0,0-1 0,0 1 1,0 0-1,0 0 0,0 0 0,-1 0 0,1 1 0,-1-1 1,1 0-1,-1 1 0,1-1 0,-1 1 0,0-1 1,1 1-1,-1 0 0,0-1 0,0 1 0,0 0 1,-1 0-1,1 0 0,0 0 0,-1 0 0,1 0 0,-1 0 1,1 0-1,-1 0 0,0 0 0,0 3 0,-1 4 317,1 0-1,-2 0 1,1 0-1,-1 0 1,-1 0-1,0 0 1,0-1-1,-6 12 1,8-17-167,-1 1 0,1-1 1,-1 0-1,0 0 0,0 0 1,-1 0-1,1 0 0,-1 0 1,1-1-1,-1 1 0,0-1 0,0 0 1,0 1-1,0-2 0,0 1 1,-1 0-1,1 0 0,-1-1 1,1 0-1,-1 0 0,1 0 1,-1 0-1,-5 0 0,7-1-224,1 0 0,-1-1 0,0 1 0,0-1 1,0 0-1,0 1 0,1-1 0,-1 0 0,0 0 0,1 0 0,-1 0 0,1 0 0,-1-1 0,1 1 0,-1 0 0,1-1 0,0 1 0,0-1 0,0 1 0,0-1 0,0 0 0,0 1 0,0-1 0,0 0 0,1 0 0,-1-1 0,-3-16-4590,6 3-4548,3 7 2072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4.897"/>
    </inkml:context>
    <inkml:brush xml:id="br0">
      <inkml:brushProperty name="width" value="0.025" units="cm"/>
      <inkml:brushProperty name="height" value="0.025" units="cm"/>
    </inkml:brush>
  </inkml:definitions>
  <inkml:trace contextRef="#ctx0" brushRef="#br0">1 166 14862,'0'0'8744,"9"-8"-7345,2 0-1215,-1 0 0,-1-1 0,0 0 0,0-1 0,0 0 0,-2 0 0,1-1 0,-1 0 0,-1 0 0,0 0 0,0-1 0,3-13 0,-8 25-178,-1-1 0,0 1 0,0-1 0,0 1 0,0 0 0,0-1 0,1 1 0,-1 0 0,0-1 0,0 1 0,0 0 0,0-1 0,0 1 1,0-1-1,0 1 0,0 0 0,0-1 0,-1 1 0,1 0 0,0-1 0,0 1 0,0 0 0,0-1 0,0 1 0,-1 0 0,1-1 0,0 1 0,0 0 1,-1-1-1,1 1 0,0 0 0,0 0 0,-1-1 0,1 1 0,0 0 0,-1 0 0,1 0 0,0-1 0,-1 1 0,-17 4-199,-15 18-529,27-15 680,0 0 0,0 1 1,1 0-1,0 0 0,1 0 0,-1 0 0,2 1 0,-1 0 1,1-1-1,1 1 0,-1 1 0,2-1 0,-1 0 1,1 0-1,0 1 0,1-1 0,1 13 0,-1-21 38,1 1 1,-1-1-1,0 1 0,0-1 0,1 0 1,-1 1-1,1-1 0,-1 0 0,1 1 1,0-1-1,0 0 0,-1 0 0,1 1 1,0-1-1,0 0 0,0 0 0,0 0 1,0 0-1,0 0 0,1-1 0,-1 1 0,0 0 1,3 1-1,-1-1 8,-1-1 1,1 1-1,0-1 1,0 1-1,0-1 1,0 0-1,0 0 1,0 0-1,0-1 1,0 1-1,3-2 0,3 0 30,-1-1-1,0 0 0,0 0 1,0-1-1,0 0 0,-1 0 0,9-7 1,-3 0-5,0 0 1,-1-1 0,-1 0-1,0-1 1,-1 0-1,0-1 1,-1 0 0,0 0-1,-1-1 1,10-27-1,-21 51-350,-15 52 964,17-56-462,0 0 0,0 1 1,0-1-1,1 0 1,0 0-1,0 0 1,0 0-1,1 1 0,-1-1 1,3 8-1,-2-13-174,-1 1-1,1-1 0,-1 1 0,1-1 0,0 1 1,-1-1-1,1 1 0,0-1 0,0 0 0,-1 1 1,1-1-1,0 0 0,0 0 0,-1 0 0,1 0 1,0 1-1,0-1 0,0 0 0,0 0 0,-1 0 1,1 0-1,0-1 0,0 1 0,0 0 0,-1 0 1,1 0-1,0-1 0,0 1 0,-1 0 0,2-1 1,22-11 137,1-17-1463,-15 6-3341,-5 0-3006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5.285"/>
    </inkml:context>
    <inkml:brush xml:id="br0">
      <inkml:brushProperty name="width" value="0.025" units="cm"/>
      <inkml:brushProperty name="height" value="0.025" units="cm"/>
    </inkml:brush>
  </inkml:definitions>
  <inkml:trace contextRef="#ctx0" brushRef="#br0">0 1 16624,'0'0'9353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5.629"/>
    </inkml:context>
    <inkml:brush xml:id="br0">
      <inkml:brushProperty name="width" value="0.025" units="cm"/>
      <inkml:brushProperty name="height" value="0.025" units="cm"/>
    </inkml:brush>
  </inkml:definitions>
  <inkml:trace contextRef="#ctx0" brushRef="#br0">122 187 13100,'0'0'11830,"-10"-4"-10970,8 2-855,0 1 0,0 0 0,0 0 1,0 0-1,0 0 0,0 0 0,0 1 0,-1-1 1,1 0-1,0 1 0,-1 0 0,1-1 1,0 1-1,-1 0 0,1 0 0,0 1 0,-1-1 1,1 0-1,0 1 0,-1-1 0,1 1 0,0 0 1,0 0-1,0 0 0,0 0 0,0 0 1,0 0-1,0 1 0,0-1 0,0 1 0,0-1 1,1 1-1,-1 0 0,0-1 0,1 1 0,0 0 1,-1 0-1,1 0 0,0 0 0,0 0 1,0 1-1,-1 2 0,-3 7 26,0 0-1,1 0 1,-5 19 0,8-26 17,0 0 1,0 0-1,0 1 1,0-1-1,1 0 1,0 1-1,0-1 1,1 1 0,0-1-1,2 11 1,-2-15-46,-1 0 1,1 0-1,0 0 1,0 0-1,-1 0 1,1-1-1,0 1 1,0 0-1,0 0 1,0 0-1,0-1 1,0 1-1,0-1 1,0 1-1,0-1 1,0 1 0,1-1-1,-1 1 1,0-1-1,0 0 1,0 0-1,1 0 1,-1 0-1,0 0 1,0 0-1,0 0 1,1 0-1,-1 0 1,0 0-1,0 0 1,0-1-1,2 0 1,1 0 31,0 0 0,0 0 0,0-1 0,-1 0 1,1 0-1,0 0 0,-1 0 0,5-4 0,8-9 102,-1-1 0,-1-1 0,-1 0 1,0-1-1,-1 0 0,17-38 0,-15 26-135,-2-1-1,-1 0 1,12-61-1,-39 151-739,7-33 849,2 0 0,0 0 0,-3 38 1,10-61-241,-1 7 214,0 0 0,1 0 0,1 1 0,0-2 0,3 14 0,-4-21-254,1 1 0,0-1-1,0 0 1,0 0-1,0 0 1,0 0-1,0 0 1,1 0-1,-1 0 1,1 0 0,2 2-1,-2-2-338,0-1 1,0 0-1,0 0 0,0 0 0,0 0 1,0 0-1,1 0 0,-1 0 1,0-1-1,0 1 0,1-1 0,-1 0 1,0 0-1,3 0 0,9 0-7334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3.014"/>
    </inkml:context>
    <inkml:brush xml:id="br0">
      <inkml:brushProperty name="width" value="0.05" units="cm"/>
      <inkml:brushProperty name="height" value="0.05" units="cm"/>
    </inkml:brush>
  </inkml:definitions>
  <inkml:trace contextRef="#ctx0" brushRef="#br0">5 28 23237,'-3'20'2080,"1"-6"-1639,2-11-417,2-3 760,2-12-472,3-11-168,0-7-224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5.963"/>
    </inkml:context>
    <inkml:brush xml:id="br0">
      <inkml:brushProperty name="width" value="0.025" units="cm"/>
      <inkml:brushProperty name="height" value="0.025" units="cm"/>
    </inkml:brush>
  </inkml:definitions>
  <inkml:trace contextRef="#ctx0" brushRef="#br0">1 142 15214,'0'0'7357,"11"1"-5953,-1-1-1174,-1 1 0,1-2 1,-1 1-1,1-1 0,-1-1 1,0 1-1,1-2 0,-1 1 1,0-1-1,0-1 0,-1 0 0,1 0 1,14-10-1,-19 12-151,1-1 1,-1 1-1,0-1 0,0 0 1,0 0-1,-1-1 0,1 1 1,-1-1-1,0 0 0,0 0 1,0 0-1,0 0 0,-1-1 0,1 1 1,-1-1-1,0 1 0,-1-1 1,1 0-1,-1 1 0,2-10 1,-4 13-58,1 0 1,0 1-1,-1-1 1,1 0-1,-1 0 1,1 0-1,-1 0 1,1 1-1,-1-1 1,1 0-1,-1 1 1,0-1-1,1 0 1,-1 1-1,0-1 1,0 1-1,1-1 1,-1 1-1,0-1 1,0 1-1,0 0 1,0-1-1,0 1 1,0 0-1,1 0 1,-1-1-1,0 1 1,0 0-1,0 0 1,0 0-1,0 0 0,-1 1 1,-37 3-242,29 1 225,1 0-1,0 1 1,0 0 0,0 0 0,1 1 0,0 0-1,0 0 1,1 1 0,-1 0 0,2 1 0,-1-1-1,1 1 1,1 1 0,0-1 0,0 1 0,1 0-1,0 0 1,0 0 0,1 0 0,1 1 0,0-1-1,-2 20 1,4-29 2,1 1-1,-1-1 0,0 1 0,1-1 1,-1 1-1,1-1 0,-1 1 1,1-1-1,0 1 0,0-1 0,-1 0 1,1 1-1,0-1 0,0 0 1,0 0-1,1 0 0,-1 0 0,0 0 1,0 0-1,1 0 0,-1 0 1,0 0-1,1-1 0,-1 1 0,1 0 1,-1-1-1,1 1 0,-1-1 1,1 0-1,-1 1 0,1-1 0,2 0 1,61 1 143,-48-1-121,-4-1-243,0 0 1,1-1-1,20-5 0,12-9-3783,-15 1-2426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7.580"/>
    </inkml:context>
    <inkml:brush xml:id="br0">
      <inkml:brushProperty name="width" value="0.025" units="cm"/>
      <inkml:brushProperty name="height" value="0.025" units="cm"/>
    </inkml:brush>
  </inkml:definitions>
  <inkml:trace contextRef="#ctx0" brushRef="#br0">4 28 12908,'0'0'12882,"0"14"-12338,-1 20-258,-1-3 206,1 1 0,6 43 0,-5-74-477,0 0 1,0 0-1,0-1 1,1 1-1,-1 0 0,0 0 1,0 0-1,1 0 1,-1-1-1,0 1 0,1 0 1,-1 0-1,1-1 1,-1 1-1,1 0 0,0-1 1,-1 1-1,1 0 1,0-1-1,-1 1 1,1-1-1,0 1 0,0-1 1,-1 1-1,1-1 1,0 0-1,1 1 0,0-1 6,0 0 0,0 0 0,0 0 0,0 0-1,0 0 1,0-1 0,0 1 0,0-1 0,0 1-1,0-1 1,3-2 0,49-32 130,-48 30-150,30-33 63,-32 32-54,0 1 0,0 0 0,0 0 0,1 1 0,0-1 0,0 1 0,10-6 0,-15 10-13,1 0 1,-1 0-1,1 0 0,-1 0 1,1 0-1,-1 0 0,1 0 1,-1 0-1,1 0 0,-1 0 1,0 0-1,1 1 0,-1-1 1,1 0-1,-1 0 0,1 0 1,-1 1-1,1-1 0,-1 0 1,0 1-1,1-1 0,-1 0 1,0 1-1,1-1 1,-1 0-1,0 1 0,1-1 1,-1 1-1,0-1 0,0 0 1,0 1-1,1-1 0,-1 1 1,0-1-1,0 1 0,0-1 1,0 1-1,0 0 0,0 0-1,1 0 0,-1 0-1,0 0 1,1 0 0,-1 0-1,1 0 1,-1 0 0,1 0-1,-1 0 1,1-1 0,0 1-1,-1 0 1,1 0 0,0-1-1,0 1 1,0 0 0,-1-1-1,1 1 1,0-1 0,0 1-1,0-1 1,0 1 0,0-1-1,0 0 1,0 1 0,0-1-1,0 0 1,0 0 0,0 0-1,0 0 1,0 0 0,0 0-1,2 0 1,7-5-29,0 0 0,-1 0 0,0-1-1,0-1 1,-1 1 0,1-1 0,-1-1 0,9-11 0,-3 5-123,-2 1 68,-9 9 81,0 1-1,0-1 0,0 1 1,0 0-1,0 0 1,1 0-1,0 0 0,-1 0 1,1 1-1,0 0 1,0 0-1,7-3 0,-10 44-280,-1 13 736,25-52-302,-9 0-3180,-4 8-4546,-7-2 1462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7.987"/>
    </inkml:context>
    <inkml:brush xml:id="br0">
      <inkml:brushProperty name="width" value="0.025" units="cm"/>
      <inkml:brushProperty name="height" value="0.025" units="cm"/>
    </inkml:brush>
  </inkml:definitions>
  <inkml:trace contextRef="#ctx0" brushRef="#br0">176 33 12908,'0'0'10714,"-9"-6"-9988,-29-19-544,36 25-185,1-1 0,-1 1 0,1 0 0,-1 0 0,1-1 0,-1 1 0,1 0 0,-1 0 0,1 0 0,-1 0 0,1 1 0,-1-1 0,1 0 0,-1 1 0,1-1 0,-1 1 0,1-1-1,0 1 1,-1-1 0,1 1 0,0 0 0,0 0 0,-1 0 0,0 1 0,-26 29-26,23-24 27,-2 2 139,0 0 0,1 0 0,0 0 0,1 1 0,0 0 0,1 0 0,0 0 0,0 1 0,1-1 0,0 1 0,-2 18 0,5-28-133,1-1 0,-1 1 0,0 0 1,0 0-1,0-1 0,0 1 0,0 0 0,1-1 0,-1 1 0,0 0 0,1 0 0,-1-1 0,0 1 0,1-1 0,-1 1 0,1 0 0,-1-1 0,1 1 0,-1-1 0,1 1 0,-1-1 1,1 1-1,0-1 0,-1 0 0,1 1 0,0-1 0,-1 0 0,1 1 0,0-1 0,0 0 0,-1 0 0,1 0 0,0 0 0,-1 1 0,1-1 0,0 0 0,0 0 0,-1 0 0,1-1 1,0 1-1,0 0 0,-1 0 0,1 0 0,0-1 0,0 1 0,-1 0 0,1 0 0,0-1 0,-1 1 0,1-1 0,-1 1 0,2-1 0,36-23 160,-29 14-218,0-1-1,-1 1 0,0-2 0,-1 1 1,0-1-1,-1 0 0,0 0 1,0-1-1,-2 0 0,0 0 0,3-15 1,-12 73-163,3-36 194,1 0 0,0 0-1,0 0 1,1 1 0,0-1 0,2 10 0,-2-18-92,1 0-1,-1 0 1,0 0 0,1-1 0,-1 1 0,1 0-1,0 0 1,-1 0 0,1 0 0,0 0 0,0-1-1,-1 1 1,1 0 0,0-1 0,0 1 0,0 0-1,0-1 1,0 1 0,0-1 0,0 0 0,0 1-1,0-1 1,0 0 0,0 1 0,0-1 0,0 0-1,0 0 1,0 0 0,2 0 0,0 0-462,0 0 0,1 0 0,-1-1 0,0 1 0,1-1 1,-1 0-1,0 1 0,1-2 0,2 0 0,21-16-4430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8.333"/>
    </inkml:context>
    <inkml:brush xml:id="br0">
      <inkml:brushProperty name="width" value="0.025" units="cm"/>
      <inkml:brushProperty name="height" value="0.025" units="cm"/>
    </inkml:brush>
  </inkml:definitions>
  <inkml:trace contextRef="#ctx0" brushRef="#br0">150 1 11979,'0'0'9225,"-49"72"-8552,26-36 704,-1 6-96,5-6-448,4-1-545,3-8-256,9-6-32,-1-7 64,4-8-128,0-5-897,0-18-9224,0-3 1921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8.679"/>
    </inkml:context>
    <inkml:brush xml:id="br0">
      <inkml:brushProperty name="width" value="0.025" units="cm"/>
      <inkml:brushProperty name="height" value="0.025" units="cm"/>
    </inkml:brush>
  </inkml:definitions>
  <inkml:trace contextRef="#ctx0" brushRef="#br0">1 0 12172,'0'0'14413,"56"20"-13900,-31-8-417,-3 2-96,3 3-385,-8-1-2113,2-3-1698,-6-1-2338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9.055"/>
    </inkml:context>
    <inkml:brush xml:id="br0">
      <inkml:brushProperty name="width" value="0.025" units="cm"/>
      <inkml:brushProperty name="height" value="0.025" units="cm"/>
    </inkml:brush>
  </inkml:definitions>
  <inkml:trace contextRef="#ctx0" brushRef="#br0">14 31 14926,'0'0'8638,"-2"12"-7667,1-1-760,-8 68 1434,8-74-1581,1 0 0,-1-1 0,1 1 0,1 0-1,-1-1 1,1 1 0,0 0 0,0-1 0,0 1 0,0-1-1,1 0 1,0 1 0,0-1 0,3 6 0,-4-9-54,1 0-1,-1 0 1,0 0 0,1 0 0,-1 0 0,1-1 0,-1 1 0,1 0 0,0-1 0,-1 1 0,1-1 0,-1 0 0,1 1 0,0-1 0,-1 0 0,1 0 0,0 0 0,0 0 0,-1 0 0,1 0 0,0-1 0,-1 1 0,1-1 0,-1 1 0,1-1 0,0 1 0,-1-1 0,0 0 0,1 0 0,-1 0 0,1 0 0,-1 0 0,3-2-1,3-4-34,1 0 0,-1 0 0,12-16 0,-17 21-21,14-19-303,-4 7 62,-1 0 0,0-1 0,-2-1 0,13-25 1,-22 84 548,1-24 591,-1-19-837,1 1 0,0-1 0,-1 1-1,1-1 1,0 1 0,-1-1 0,1 0-1,0 1 1,0-1 0,0 0-1,-1 0 1,1 1 0,0-1 0,0 0-1,0 0 1,-1 0 0,1 0 0,0 0-1,0 0 1,0 0 0,-1-1 0,1 1-1,0 0 1,0 0 0,-1-1 0,2 1-1,25-7 302,30-24-405,-48 25-150,1 0 0,-1 1 0,1 0 0,0 0 0,0 1 0,0 0 0,1 1 0,-1 1 0,1-1 0,12 0 0,-22 3 252,0 0 0,0 1 1,-1-1-1,1 1 0,0-1 1,0 0-1,-1 1 0,1-1 0,0 1 1,-1-1-1,1 1 0,0 0 1,-1-1-1,1 1 0,-1 0 0,1-1 1,-1 1-1,0 0 0,1 0 0,-1-1 1,0 1-1,1 0 0,-1 0 1,0 0-1,0-1 0,1 1 0,-1 0 1,0 0-1,0 0 0,0 0 0,0 0 1,-1 1-1,1-1 19,0 0 0,0 0 0,0 0 0,0 0 0,0 0 0,0 0 0,0 1 0,0-1 0,1 0 0,-1 0 0,0 0 0,1 0 0,-1 0 0,0 0 0,1 0 0,0 0 0,-1 0 0,1 0 0,-1 0 1,1-1-1,0 1 0,0 0 0,-1 0 0,1 0 0,0-1 0,0 1 0,0-1 0,0 1 0,0 0 0,0-1 0,0 0 0,0 1 0,0-1 0,0 0 0,0 1 0,0-1 0,1 0 0,-1 0 0,0 0 0,0 0 0,0 0 0,0 0 0,0 0 0,0 0 0,0-1 0,2 1 0,0-1-52,0-1 0,0 1 0,0 0 0,0-1 1,0 1-1,-1-1 0,1 0 0,0 0 0,-1 0 0,1 0 0,-1-1 0,0 1 0,4-6 0,9-22-7440,-14 20 1319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9.415"/>
    </inkml:context>
    <inkml:brush xml:id="br0">
      <inkml:brushProperty name="width" value="0.025" units="cm"/>
      <inkml:brushProperty name="height" value="0.025" units="cm"/>
    </inkml:brush>
  </inkml:definitions>
  <inkml:trace contextRef="#ctx0" brushRef="#br0">0 1 17809,'0'0'2402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29.746"/>
    </inkml:context>
    <inkml:brush xml:id="br0">
      <inkml:brushProperty name="width" value="0.025" units="cm"/>
      <inkml:brushProperty name="height" value="0.025" units="cm"/>
    </inkml:brush>
  </inkml:definitions>
  <inkml:trace contextRef="#ctx0" brushRef="#br0">144 315 19667,'0'0'4708,"-12"-1"-3229,-39-6-588,47 8-769,1-1 1,-1 1-1,0 0 0,0 0 0,1 0 0,-1 1 0,1-1 0,-1 1 0,1 0 0,0 0 1,-1 0-1,1 0 0,0 1 0,0-1 0,1 1 0,-1 0 0,0 0 0,1 0 1,0 0-1,0 0 0,0 0 0,0 0 0,0 1 0,1-1 0,-1 1 0,1 0 0,0-1 1,0 1-1,0 0 0,1 0 0,-1 6 0,1-9-122,0-1-1,0 1 1,0 0-1,0 0 1,1 0-1,-1-1 1,0 1-1,1 0 1,-1 0-1,0-1 1,1 1-1,-1 0 1,1 0-1,-1-1 1,1 1-1,-1-1 1,1 1-1,0 0 1,-1-1-1,1 1 1,0-1 0,-1 0-1,1 1 1,0-1-1,0 1 1,1-1-1,29 6 55,-24-6-37,0-1 0,0 1 0,-1-1 0,1 0 0,0-1-1,-1 1 1,9-4 0,-6-1-233,0 0 0,0-1 0,0 0 0,0 0 0,-1-1 0,-1 0 0,1 0 0,-1-1 0,-1 0 0,0-1 0,0 1 0,5-13 0,-15 36 60,1 1 0,0-1 1,1 1-1,-1 19 0,3-33 165,0 0 0,0-1 0,0 1 0,0 0 0,0 0 0,0 0 0,0 0 0,0-1 0,1 1 0,-1 0 1,0 0-1,1 0 0,-1-1 0,0 1 0,1 0 0,-1-1 0,1 1 0,-1 0 0,1-1 0,-1 1 0,1 0 0,0-1 0,-1 1 1,1-1-1,0 1 0,-1-1 0,1 0 0,0 1 0,0-1 0,0 1 0,2-1 25,0 1-1,-1-1 1,1 0 0,0 0 0,-1 0 0,1 0-1,0-1 1,-1 1 0,6-2 0,0-1 49,0 1 1,1-2 0,-1 1-1,0-1 1,7-6 0,0-2-176,-1-1 0,0-1 0,-1 0-1,-1-1 1,0 0 0,-1-1 0,-1 0 0,0-1 0,-1 0 0,-1-1 0,-1 1 0,0-2 0,-2 1 0,0-1 0,0 1-1,-2-1 1,-1 0 0,0-1 0,-1-24 0,-1 44 93,0-1-1,0 1 1,0-1 0,0 1-1,0-1 1,0 1 0,0-1-1,0 1 1,0-1-1,0 1 1,0-1 0,0 1-1,-1-1 1,1 1 0,0-1-1,0 1 1,0-1 0,-1 1-1,1 0 1,0-1-1,0 1 1,-1-1 0,1 1-1,0 0 1,-1-1 0,1 1-1,-1 0 1,1-1 0,0 1-1,-1 0 1,1 0-1,-1-1 1,1 1 0,-1 0-1,1 0 1,-1 0 0,0-1-1,-20 10-104,-17 25 125,31-25 93,1 0 0,-1 0 0,2 1-1,0-1 1,0 1 0,0 0-1,2 1 1,-1-1 0,1 1 0,1 0-1,0-1 1,0 1 0,0 19 0,2-25-162,1 0 1,-1 0 0,1 0 0,0 0 0,0-1 0,1 1 0,-1 0 0,1-1 0,0 1-1,0-1 1,0 0 0,1 1 0,0-1 0,0 0 0,0-1 0,0 1 0,0 0-1,1-1 1,0 0 0,-1 0 0,1 0 0,1 0 0,-1-1 0,0 1 0,0-1 0,1 0-1,-1-1 1,1 1 0,0-1 0,0 1 0,-1-2 0,10 2 0,21 0-3541,0-2-3565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1.420"/>
    </inkml:context>
    <inkml:brush xml:id="br0">
      <inkml:brushProperty name="width" value="0.025" units="cm"/>
      <inkml:brushProperty name="height" value="0.025" units="cm"/>
    </inkml:brush>
  </inkml:definitions>
  <inkml:trace contextRef="#ctx0" brushRef="#br0">48 328 7847,'-29'23'8884,"10"-8"2283,24-18-10812,-1 0-1,1 0 0,-1 0 1,0-1-1,-1 0 0,8-7 1,-10 9-193,76-88 35,102-153 1,-191 297-1255,-14 9 1112,11-28-18,1 1 0,2 0 0,1 1 0,-6 42 0,17-78-39,-1 1-1,1-1 1,-1 1 0,1-1-1,0 1 1,0 0 0,0-1-1,0 1 1,0 0-1,0-1 1,0 1 0,1-1-1,-1 1 1,0 0 0,1-1-1,-1 1 1,1-1 0,0 1-1,0-1 1,-1 0-1,3 3 1,-2-4-117,0 0 0,1 0-1,-1 0 1,0 0 0,0 0 0,0 0 0,0 0-1,0 0 1,1-1 0,-1 1 0,0 0 0,0-1-1,0 1 1,0-1 0,0 1 0,0-1 0,0 0-1,0 1 1,0-1 0,0 0 0,-1 0 0,2 0-1,9-10-3166,-1 0-1,0 0 0,11-17 1,1-5-6024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1.800"/>
    </inkml:context>
    <inkml:brush xml:id="br0">
      <inkml:brushProperty name="width" value="0.025" units="cm"/>
      <inkml:brushProperty name="height" value="0.025" units="cm"/>
    </inkml:brush>
  </inkml:definitions>
  <inkml:trace contextRef="#ctx0" brushRef="#br0">139 0 6022,'0'0'16517,"-9"13"-15434,-14 25-351,-33 69-1,47-86-540,0 0 1,2 0-1,0 1 1,2 0-1,0 0 1,-2 28-1,6-40-163,1 0 0,0 0 0,1 1 0,0-1 0,3 17 0,-3-24-6,0-1 1,0 0 0,0 1 0,0-1 0,1 0-1,-1 1 1,1-1 0,-1 0 0,1 0 0,0 0-1,-1 0 1,1 0 0,0-1 0,0 1 0,0-1-1,1 1 1,-1-1 0,0 0 0,1 1 0,-1-1-1,1 0 1,-1-1 0,1 1 0,-1 0 0,1-1-1,-1 0 1,4 1 0,3-1 93,-1 0 1,1 0-1,-1 0 0,1-1 1,0-1-1,-1 0 0,0 0 0,1 0 1,-1-1-1,0 0 0,8-5 1,-12 6-63,-1 1 0,0-1 0,0 0 0,0 0 1,0 0-1,0-1 0,-1 1 0,1-1 0,-1 0 1,1 1-1,-1-1 0,0 0 0,0-1 0,0 1 1,-1 0-1,1 0 0,-1-1 0,1 1 0,-1-1 1,0 1-1,-1-1 0,1 1 0,-1-1 0,1 0 1,-1 1-1,0-1 0,0 0 0,-1 1 0,0-5 1,0 7-30,1-1 0,-1 0 1,0 1-1,0-1 0,0 1 1,0-1-1,-1 1 0,1 0 0,0-1 1,0 1-1,-1 0 0,1 0 1,-1 0-1,1 0 0,-1 0 1,1 0-1,-1 1 0,0-1 1,1 0-1,-1 1 0,0-1 1,0 1-1,1 0 0,-1-1 1,-3 1-1,-53-2-240,46 3 204,-33 4-691,44-5 486,-1 1 1,1 0-1,-1-1 1,1 1-1,-1 0 1,1 0-1,-1 0 1,1 0-1,0 0 1,-1 0 0,1 1-1,0-1 1,0 0-1,-1 2 1,2-2 2,21 1-26325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4.377"/>
    </inkml:context>
    <inkml:brush xml:id="br0">
      <inkml:brushProperty name="width" value="0.05" units="cm"/>
      <inkml:brushProperty name="height" value="0.05" units="cm"/>
    </inkml:brush>
  </inkml:definitions>
  <inkml:trace contextRef="#ctx0" brushRef="#br0">42 40 14211,'-3'1'380,"0"0"-135,1 0 1,-1 0-1,0 0 1,0 0-1,1-1 1,-1 1-1,0-1 1,0 0-1,0 0 1,0 0 0,-5 0-1,11-5 843,4 0-722,0 1 0,1-1 0,-1 2 0,1-1 0,0 1 0,0 0 0,1 1 0,-1-1 0,10 0 0,8 0 348,46 0-1,-63 2-625,0 2 0,0 0 0,0 0 1,0 0-1,-1 1 0,1 0 0,0 1 1,15 7-1,-19-7-64,0-1-1,0 2 1,-1-1-1,0 0 1,1 1 0,-1 0-1,0 0 1,-1 0 0,1 0-1,-1 1 1,0-1-1,0 1 1,0 0 0,-1 0-1,4 8 1,-3-1-13,0 0-1,0 0 1,-1 1 0,-1-1 0,0 0-1,-1 1 1,0-1 0,-1 1-1,-3 18 1,-6 14-4,-18 54-1,16-59 11,-1 3-1,-17 66 12,27-96-29,1 0 1,1 0 0,0 0 0,0 0-1,2-1 1,2 21 0,-1-25-47,0 1 1,1-2 0,0 1 0,0 0 0,1 0-1,0-1 1,0 0 0,1 0 0,0 0-1,0-1 1,9 10 0,9 6-483,46 33 0,-12-10-155,-46-35 563,0 1 0,0 0-1,-2 1 1,1 0 0,-1 1-1,-1-1 1,12 27 0,-9-14 127,-2 1 0,-2 0 0,9 43 1,69 334 414,-21-37-73,-62-351-94,-1 1 1,-1-1-1,0 1 0,-1-1 1,-5 24-1,6-35-122,-2 1-1,1-1 1,0 0 0,-1 0 0,0 0 0,0 0 0,0 0-1,0 0 1,-1-1 0,1 1 0,-1-1 0,0 1-1,0-1 1,0 0 0,-1 0 0,1-1 0,-1 1-1,0-1 1,1 1 0,-1-1 0,0 0 0,0-1-1,-8 4 1,2-3 55,0-1-1,0 0 1,0 0-1,0 0 1,-1-2-1,1 1 1,0-1-1,-15-4 1,17 4-327,1-1 0,0 0 0,0 0 0,1-1 0,-1 0 0,0 0 0,1 0 0,0-1 0,0 0 0,0 0 0,0-1 0,-7-7 0,11 10 38,1 0 0,0 1 1,0-1-1,0 0 1,0 0-1,0 0 0,0 0 1,0 0-1,1 0 0,-1 0 1,0 0-1,1 0 0,0 0 1,0 0-1,-1 0 0,1 0 1,0 0-1,1 0 0,-1 0 1,0 0-1,1 0 0,-1-1 1,1 1-1,0 0 1,-1 1-1,3-5 0,13-16-774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2.292"/>
    </inkml:context>
    <inkml:brush xml:id="br0">
      <inkml:brushProperty name="width" value="0.025" units="cm"/>
      <inkml:brushProperty name="height" value="0.025" units="cm"/>
    </inkml:brush>
  </inkml:definitions>
  <inkml:trace contextRef="#ctx0" brushRef="#br0">14 1 11435,'0'0'16170,"2"10"-16042,2 19 81,-2 1-1,-1 0 1,-1 0 0,-1 0 0,-8 41-1,-3 76-3,29-167-1038,-15 13 32,0 0 0,-1-1 0,0 0 0,0 1 0,-1-9 0,-2-39-8091,-3 19 287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2.668"/>
    </inkml:context>
    <inkml:brush xml:id="br0">
      <inkml:brushProperty name="width" value="0.025" units="cm"/>
      <inkml:brushProperty name="height" value="0.025" units="cm"/>
    </inkml:brush>
  </inkml:definitions>
  <inkml:trace contextRef="#ctx0" brushRef="#br0">0 46 7559,'0'0'18711,"3"-3"-17867,6-2-639,-1 1 0,1 1 1,-1-1-1,1 1 0,0 1 0,0 0 1,1 0-1,-1 0 0,0 1 1,14 1-1,10-3 83,11-3-177,58 0 0,-42 11-3296,-49 0 515,-6-1-846,-7 1-3804,-6-2-1227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2.999"/>
    </inkml:context>
    <inkml:brush xml:id="br0">
      <inkml:brushProperty name="width" value="0.025" units="cm"/>
      <inkml:brushProperty name="height" value="0.025" units="cm"/>
    </inkml:brush>
  </inkml:definitions>
  <inkml:trace contextRef="#ctx0" brushRef="#br0">0 65 11755,'0'0'10122,"60"9"-7560,-20-18 97,7-5-1218,2 1-768,0 2-385,-2 1-256,-5 4-32,-3 1-1057,-9 3-2883,-9-1-5028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3.816"/>
    </inkml:context>
    <inkml:brush xml:id="br0">
      <inkml:brushProperty name="width" value="0.025" units="cm"/>
      <inkml:brushProperty name="height" value="0.025" units="cm"/>
    </inkml:brush>
  </inkml:definitions>
  <inkml:trace contextRef="#ctx0" brushRef="#br0">11 61 8520,'0'0'5018,"1"-9"-2979,0-1-1189,-1 7-512,0-1 0,0 1 0,0-1 1,1 1-1,-1 0 0,1-1 0,0 1 0,0 0 1,0-1-1,2-2 0,-3 6-276,0 0 1,0 0-1,0 1 0,1-1 0,-1 0 1,0 0-1,0 1 0,0-1 0,0 0 1,0 0-1,0 0 0,1 1 0,-1-1 1,0 0-1,0 0 0,0 0 0,1 1 1,-1-1-1,0 0 0,0 0 0,0 0 0,1 0 1,-1 0-1,0 0 0,0 0 0,1 0 1,-1 1-1,0-1 0,0 0 0,1 0 1,-1 0-1,0 0 0,1 0 0,-1 0 1,0 0-1,0 0 0,1-1 0,-1 1 1,0 0-1,0 0 0,1 0 0,-1 0 1,0 0-1,0 0 0,0 0 0,1-1 1,-1 1-1,0 0 0,0 0 0,0 0 1,1 0-1,-1-1 0,0 1 0,0 0 1,0 0-1,0 0 0,0-1 0,1 1 1,-1 0-1,0 0 0,0-1 0,0 1 1,0 0-1,0 0 0,0-1 0,0 1 1,0 0-1,0-1 0,5 21 282,-2 53 326,-4 1 0,-2-1 0,-25 137-1,20-160-551,9-47-84,3-11 7,10-25 33,18-47-180,-17 42-133,49-116-870,-53 131 908,1 1 0,1 0-1,0 1 1,27-29 0,-38 47 176,0 1 0,0 0 0,0 0 1,1 0-1,-1 0 0,0 0 0,1 1 0,0-1 1,-1 1-1,1-1 0,0 1 0,0 0 0,-1 0 0,7-1 1,-8 3 7,0-1 1,1 0 0,-1 0 0,0 1 0,0-1 0,0 0-1,0 1 1,0-1 0,0 1 0,1 0 0,-1-1-1,0 1 1,0 0 0,-1-1 0,1 1 0,0 0-1,0 0 1,0 0 0,-1 0 0,1 0 0,0 0-1,-1 0 1,1 0 0,-1 0 0,1 0 0,-1 1-1,1-1 1,-1 0 0,0 0 0,0 0 0,1 1-1,-1-1 1,0 0 0,0 0 0,0 0 0,-1 1-1,1 1 1,0 3 62,-1 1-1,0 0 1,0-1 0,-1 1-1,0 0 1,0-1-1,0 0 1,-1 0 0,0 0-1,0 0 1,0 0-1,-1 0 1,0-1-1,0 1 1,0-1 0,-1 0-1,0-1 1,0 1-1,0-1 1,0 0 0,-1 0-1,0 0 1,0-1-1,0 0 1,0 0-1,0-1 1,0 0 0,-1 0-1,1 0 1,-1-1-1,1 1 1,-1-2-1,0 1 1,0-1 0,1 0-1,-1 0 1,0-1-1,-9-2 1,14 3-261,1-1 0,-1 0 0,1 1 0,-1-1 0,1 0 0,-1 0 0,1 0 0,-1 0 0,1 0 0,0 0 0,0 0 0,-1-1 1,1 1-1,0 0 0,0-1 0,0 1 0,1-1 0,-1 1 0,-1-3 0,1 1-779,0-1 1,0 1 0,0 0-1,1-1 1,-1 1 0,1 0-1,0-1 1,0-6 0,3-8-5904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4.178"/>
    </inkml:context>
    <inkml:brush xml:id="br0">
      <inkml:brushProperty name="width" value="0.025" units="cm"/>
      <inkml:brushProperty name="height" value="0.025" units="cm"/>
    </inkml:brush>
  </inkml:definitions>
  <inkml:trace contextRef="#ctx0" brushRef="#br0">39 1 13997,'0'0'9134,"-2"9"-8125,-10 39-87,5-26-162,1 1 0,2 1 0,-3 26-1,24-72 117,-14 14-823,0 0 0,0 0 0,-1 0 0,0 0 0,-1 0 0,1-15 0,-2 18-55,1 0 0,-1 1 1,0-1-1,-1 1 1,1-1-1,-1 0 0,0 1 1,0 0-1,0-1 1,-1 1-1,0-1 1,0 1-1,0 0 0,-2-4 1,5 11-3092,-1-1 2702,1 0 0,0 0 0,-1 0 0,1 0-1,0-1 1,0 1 0,0 0 0,0-1 0,1 1-1,-1 0 1,0-1 0,1 0 0,-1 1 0,1-1 0,-1 0-1,3 2 1,17 7-4387,2-4-1985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4.527"/>
    </inkml:context>
    <inkml:brush xml:id="br0">
      <inkml:brushProperty name="width" value="0.025" units="cm"/>
      <inkml:brushProperty name="height" value="0.025" units="cm"/>
    </inkml:brush>
  </inkml:definitions>
  <inkml:trace contextRef="#ctx0" brushRef="#br0">142 42 9641,'0'0'11504,"-9"-3"-9785,8 3-1707,-2-2 42,-1 0 1,1 1-1,-1-1 1,0 1-1,1 0 1,-1 0-1,0 1 1,0-1-1,0 1 1,0 0-1,0 0 1,0 0-1,0 0 1,1 1-1,-1-1 1,0 1-1,0 0 1,0 0-1,1 1 1,-1-1-1,0 1 1,1 0-1,0 0 1,-1 0-1,1 0 1,0 0-1,-5 6 1,6-6-21,-1 0 1,1 1-1,0-1 1,0 1-1,0-1 1,1 1-1,-1 0 0,1 0 1,-1 0-1,1 0 1,0 0-1,0 0 1,1 0-1,-1 0 1,0 0-1,1 0 1,0 0-1,0 1 1,0-1-1,0 0 0,1 5 1,0-6-2,0 0-1,0 1 1,0-1 0,0 0 0,1 0-1,-1 0 1,1-1 0,-1 1 0,1 0 0,0-1-1,0 1 1,0 0 0,0-1 0,0 0-1,0 0 1,0 0 0,0 0 0,0 0-1,1 0 1,-1 0 0,0 0 0,1-1-1,-1 1 1,0-1 0,1 0 0,-1 0 0,1 0-1,1 0 1,0 0 55,0 0 0,-1 0 0,1 0 0,0-1 0,-1 0 0,1 1-1,-1-1 1,1 0 0,-1-1 0,1 1 0,-1-1 0,0 1 0,0-1 0,0 0 0,0 0 0,0 0 0,0-1 0,0 1-1,2-4 1,-2 2-25,0 0-1,0 0 1,-1-1-1,0 1 0,0-1 1,0 1-1,0-1 0,-1 0 1,0 0-1,0 0 1,0 0-1,-1 1 0,1-11 1,-2 12-119,1 1 0,0-1 1,-1 1-1,0-1 0,0 1 0,0-1 1,0 1-1,0-1 0,0 1 1,-1 0-1,1 0 0,-1 0 0,1 0 1,-1 0-1,0 0 0,0 0 0,0 0 1,0 1-1,0-1 0,0 1 1,-4-3-1,4 3-198,0 0 1,1 1 0,-1-1-1,0 0 1,0 1-1,0-1 1,0 1 0,0 0-1,0 0 1,0 0-1,0 0 1,0 0 0,1 0-1,-1 0 1,0 0-1,0 1 1,0-1 0,0 1-1,-3 1 1,4-1-213,0 0-1,1 0 1,-1 0-1,0 0 1,1 0 0,-1 0-1,1 0 1,-1 0 0,1 0-1,0 0 1,-1 1 0,1-1-1,0 0 1,0 0-1,0 1 1,0-1 0,0 0-1,0 0 1,0 0 0,0 1-1,1-1 1,-1 0 0,0 0-1,1 2 1,7 9-6704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5.178"/>
    </inkml:context>
    <inkml:brush xml:id="br0">
      <inkml:brushProperty name="width" value="0.025" units="cm"/>
      <inkml:brushProperty name="height" value="0.025" units="cm"/>
    </inkml:brush>
  </inkml:definitions>
  <inkml:trace contextRef="#ctx0" brushRef="#br0">103 193 9353,'0'0'12412,"-10"-1"-12028,6 1-327,1-1 0,0 1 0,0 0 0,-1 0 0,1 0 0,0 0 0,-1 1 0,1-1 0,0 1 0,-1 0 0,1 0 0,0 0 0,0 0 0,0 1 0,0-1 0,0 1 0,0 0 0,1-1 0,-1 1 0,0 1 0,1-1 0,0 0 0,-1 1 0,1-1 0,0 1 0,0 0 0,1-1 0,-1 1 0,0 0 0,1 0 0,0 0 0,-1 0 0,1 1 0,1-1-1,-1 0 1,0 0 0,1 1 0,0-1 0,-1 4 0,1-5-30,0-1 0,0 0 0,0 0-1,0 1 1,0-1 0,0 0 0,0 1-1,0-1 1,1 0 0,-1 0 0,0 0-1,1 1 1,-1-1 0,1 0 0,-1 0-1,1 0 1,0 0 0,-1 0 0,1 0-1,0 0 1,0 0 0,0 0 0,0 0-1,0 0 1,2 1 0,-1-1 9,0-1 0,0 1 0,0-1 0,0 0 0,1 1 0,-1-1 0,0 0-1,0 0 1,0-1 0,1 1 0,-1 0 0,0-1 0,0 1 0,0-1 0,4-1 0,2-2 45,0 0-1,0-1 1,0 0 0,-1 0 0,0-1 0,0 1-1,0-2 1,7-8 0,46-61 14,-52 64-93,-1 0-1,0 0 0,-1 0 1,0-1-1,-1 0 1,0 0-1,-1-1 1,0 1-1,-1-1 1,1-18-1,-4 32-3,0 0 1,-1 1-1,1-1 0,0 0 0,0 0 0,0 1 1,-1-1-1,1 0 0,0 0 0,0 0 1,-1 0-1,1 1 0,0-1 0,-1 0 1,1 0-1,0 0 0,-1 0 0,1 0 0,0 0 1,-1 0-1,1 0 0,0 0 0,-1 0 1,1 0-1,0 0 0,0 0 0,-1 0 1,1 0-1,0 0 0,-1 0 0,1 0 0,0 0 1,-1 0-1,1-1 0,0 1 0,0 0 1,-1 0-1,1 0 0,0-1 0,0 1 1,-1 0-1,1 0 0,0-1 0,0 1 0,-1 0 1,1 0-1,0-1 0,0 1 0,0 0 1,0-1-1,0 1 0,0 0 0,-1 0 1,1-1-1,0 1 0,0 0 0,0-1 0,0 1 1,0 0-1,0-1 0,0 0 0,-17 25-80,5-4 231,1 1 1,1 0 0,-10 30-1,16-40-79,2-1 0,-1 0 0,1 1 0,1 0 0,-1-1 0,2 1-1,0 0 1,0 0 0,4 18 0,-4-26-61,1-1 0,1 0 1,-1 1-1,0-1 0,1 0 0,-1 0 0,1 0 0,-1 0 1,1 0-1,0 0 0,0 0 0,0-1 0,0 1 0,0 0 0,1-1 1,-1 0-1,0 0 0,1 0 0,-1 0 0,0 0 0,1 0 1,0 0-1,-1-1 0,1 1 0,-1-1 0,1 0 0,-1 0 0,1 0 1,0 0-1,-1 0 0,4-1 0,2 1 16,0-1-1,0 0 1,0-1 0,-1 1-1,1-1 1,0-1-1,-1 0 1,1 0 0,7-4-1,-8 3 12,-1-1 0,0 1-1,0-1 1,0 0-1,0-1 1,-1 1-1,0-1 1,0 0 0,0-1-1,-1 1 1,7-14-1,-11 19 238,-16 26-348,16-25 81,-1 1-1,1 0 1,-1-1 0,1 1-1,-1 0 1,1 0 0,0 0-1,-1-1 1,1 1 0,0 0 0,0 0-1,0 0 1,0 0 0,-1-1-1,1 1 1,0 0 0,0 0-1,1 0 1,-1 0 0,0 0-1,0-1 1,0 1 0,1 0-1,-1 0 1,0 0 0,1-1 0,-1 1-1,0 0 1,2 1 0,-1-2 3,0 1 0,1 0 0,-1-1 0,0 1 0,1-1 1,-1 1-1,1-1 0,-1 0 0,0 0 0,1 1 1,-1-1-1,1 0 0,-1 0 0,1-1 0,1 1 0,3-1 7,0 0 0,-1 0 0,1-1-1,-1 0 1,0 1 0,0-2 0,1 1-1,7-6 1,-9 4-25,0 2-6,0-1 1,-1 0 0,1 0-1,-1 0 1,0-1 0,0 1-1,0-1 1,0 0 0,-1 0-1,0 0 1,1 0 0,-1 0-1,-1 0 1,3-7 0,-4 10-29,-1 2 5,-1-1-1,1 1 1,0 0-1,0 0 0,0 0 1,0 0-1,0 0 1,0 0-1,0 0 1,0 1-1,0-1 1,0 0-1,1 0 1,-1 1-1,0-1 1,1 0-1,-1 1 1,1 1-1,-11 26 419,11-27-380,-1 0-1,0 0 1,1 0 0,0 0 0,-1 0-1,1 0 1,0 0 0,0 0 0,0 0 0,0 0-1,0 1 1,0-1 0,1 0 0,-1 0 0,1-1-1,-1 1 1,1 0 0,0 0 0,0 0-1,0 0 1,0 0 0,0-1 0,0 1 0,1 0-1,-1-1 1,0 1 0,1-1 0,-1 0-1,1 1 1,0-1 0,-1 0 0,5 2 0,-4-2-804,1-1 1,0 1-1,0-1 1,-1 1-1,1-1 1,0 0-1,0 0 1,0 0-1,0-1 1,3 0-1,6-3-11020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5.874"/>
    </inkml:context>
    <inkml:brush xml:id="br0">
      <inkml:brushProperty name="width" value="0.025" units="cm"/>
      <inkml:brushProperty name="height" value="0.025" units="cm"/>
    </inkml:brush>
  </inkml:definitions>
  <inkml:trace contextRef="#ctx0" brushRef="#br0">12 40 12716,'0'0'16095,"9"-6"-15726,40-20 110,-47 25-462,1 0 0,0-1 0,0 1 0,0 1 1,0-1-1,0 0 0,0 1 0,0-1 0,0 1 0,0 0 0,0 0 0,0 0 0,0 1 0,0-1 0,0 1 0,0-1 0,0 1 0,0 0 0,-1 0 0,1 0 0,3 3 0,-4-3-24,-1 0 1,0 0-1,0 1 0,0-1 1,-1 0-1,1 1 1,0-1-1,0 1 1,-1-1-1,1 1 0,-1-1 1,1 1-1,-1-1 1,0 1-1,0-1 0,1 1 1,-1 0-1,0-1 1,0 1-1,-1-1 1,1 1-1,0 0 0,0-1 1,-1 1-1,1-1 1,-1 1-1,0-1 1,1 1-1,-1-1 0,0 1 1,0-1-1,0 0 1,0 1-1,0-1 0,-1 1 1,-4 7 52,-1-1 0,0 0-1,-15 12 1,-11 4 46,24-18-65,1 0-1,-1 1 1,1 0-1,0 0 1,-10 12-1,18-19-27,0 1-1,0-1 1,0 0-1,-1 0 1,1 1-1,0-1 1,0 0-1,0 1 1,0-1-1,-1 0 1,1 0-1,0 1 1,0-1-1,0 0 1,0 1-1,0-1 1,0 0-1,0 1 1,0-1 0,0 0-1,0 1 1,0-1-1,0 0 1,0 1-1,0-1 1,1 0-1,-1 1 1,0-1-1,0 0 1,0 0-1,0 1 1,1-1-1,-1 0 1,0 1-1,1-1 1,13 5 15,27-4 136,-34-2-90,87-8 1573,-47 3-3729,-24 4-2731,0 2-3677,-29 0 2690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6.216"/>
    </inkml:context>
    <inkml:brush xml:id="br0">
      <inkml:brushProperty name="width" value="0.025" units="cm"/>
      <inkml:brushProperty name="height" value="0.025" units="cm"/>
    </inkml:brush>
  </inkml:definitions>
  <inkml:trace contextRef="#ctx0" brushRef="#br0">0 46 16592,'0'0'7142,"57"-14"-5380,-29 6-641,6-2-672,-2 3-385,-4 3 0,2 2-993,-7 2-2530,-8-1-3652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6.578"/>
    </inkml:context>
    <inkml:brush xml:id="br0">
      <inkml:brushProperty name="width" value="0.025" units="cm"/>
      <inkml:brushProperty name="height" value="0.025" units="cm"/>
    </inkml:brush>
  </inkml:definitions>
  <inkml:trace contextRef="#ctx0" brushRef="#br0">25 1 17681,'0'0'5797,"-23"54"-4772,21-35-512,2-2-129,0 1-256,0-2-96,0 1 0,0-3-384,0-3-385,0-4-1024,6-3-1795,-2-4-1793,5 0-3459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4.790"/>
    </inkml:context>
    <inkml:brush xml:id="br0">
      <inkml:brushProperty name="width" value="0.05" units="cm"/>
      <inkml:brushProperty name="height" value="0.05" units="cm"/>
    </inkml:brush>
  </inkml:definitions>
  <inkml:trace contextRef="#ctx0" brushRef="#br0">0 28 21877,'12'-15'1976,"-7"7"-1424,0 4-256,5 5 897,4 6-329,2 2-568,0 4-528,1 0 16,-1-3 136,4-5-64,-5-3-56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7:37.196"/>
    </inkml:context>
    <inkml:brush xml:id="br0">
      <inkml:brushProperty name="width" value="0.025" units="cm"/>
      <inkml:brushProperty name="height" value="0.025" units="cm"/>
    </inkml:brush>
  </inkml:definitions>
  <inkml:trace contextRef="#ctx0" brushRef="#br0">0 90 15503,'0'0'8317,"10"0"-7570,-1 0-676,1 1 281,0 0-1,0-2 0,0 1 1,0-1-1,-1 0 0,12-4 1,-18 4-301,0 0 1,-1 0-1,1 0 1,-1 0 0,1-1-1,-1 1 1,0-1-1,1 0 1,-1 1 0,0-1-1,0 0 1,0 0-1,0-1 1,-1 1 0,1 0-1,-1 0 1,1-1-1,-1 1 1,0-1 0,0 0-1,0 1 1,0-1 0,0 0-1,0 1 1,-1-1-1,0 0 1,1 0 0,-1 1-1,-1-6 1,1 7-68,0 1 1,0-1-1,-1 0 1,1 0 0,-1 0-1,1 0 1,-1 1-1,1-1 1,-1 0-1,1 1 1,-1-1 0,0 0-1,1 1 1,-1-1-1,0 1 1,0-1-1,1 1 1,-1-1 0,0 1-1,0-1 1,0 1-1,1 0 1,-1 0-1,0-1 1,0 1 0,0 0-1,0 0 1,0 0-1,0 0 1,0 0-1,0 0 1,1 0 0,-1 0-1,0 0 1,0 1-1,0-1 1,0 0-1,-1 1 1,-37 11-301,31-6 313,0 0 1,1 1 0,0 0 0,-11 12-1,16-16 12,0-1-1,0 1 0,0-1 0,0 1 0,0 0 0,1 0 1,-1 0-1,1-1 0,0 2 0,-1-1 0,1 0 0,1 0 1,-1 0-1,0 0 0,1 1 0,0-1 0,0 0 1,0 4-1,1-6-3,0 0 0,0 0 0,0 0 0,0 0 0,1 0 0,-1-1 0,0 1 0,0 0 0,1-1 0,-1 1 0,0-1 0,1 1 0,-1-1 0,1 0 0,-1 1 0,1-1 0,-1 0 0,1 0 0,-1 0 0,0 0-1,3 0 1,41-2 202,-38 1-155,89-14 87,-72 10-267,1 0 0,42-1-1,-66 6 117,0 0-1,0 1 0,0-1 0,0 0 1,0 0-1,0 1 0,0-1 0,0 1 0,0-1 1,0 1-1,0-1 0,0 1 0,0-1 0,0 1 1,-1 0-1,1 0 0,0-1 0,0 1 0,-1 0 1,1 0-1,0 0 0,-1 0 0,1 0 0,-1 0 1,1 0-1,-1 0 0,0 0 0,1 0 1,-1 0-1,0 0 0,0 0 0,0 0 0,1 0 1,-1 0-1,-1 3 0,1-1 162,0 0 0,0 1 0,0-1 1,-1 0-1,1 1 0,-1-1 0,0 0 0,0 0 0,0 0 0,0 0 1,-3 4 1008,4-45-16,-1 18-1393,1 13 29,-1-1 0,1 0 0,0 1 0,1-1 0,0 0 1,3-13-1,-1 20 165,-1 0 1,0 1-1,1-1 0,-1 1 1,1-1-1,-1 1 1,0 0-1,1 0 1,-1 0-1,1 0 1,-1 1-1,0-1 0,1 1 1,-1-1-1,4 2 1,-2-1 32,7 1 58,-1 0-1,1-1 1,0 0 0,15-2-1,-25 1-26,1 0-1,0 0 1,0 0-1,-1 0 1,1 0-1,0 0 1,0-1-1,-1 1 1,1-1-1,0 1 1,-1-1-1,1 1 1,0-1-1,-1 0 1,1 0-1,-1 0 0,1 0 1,-1 0-1,0 0 1,1-1-1,-1 1 1,0 0-1,0-1 1,0 1-1,0-1 1,0 1-1,0-1 1,0 1-1,-1-1 1,1 1-1,0-1 1,-1 0-1,0 0 0,1-1 1,-1 2-23,-1 1-1,1-1 1,-1 1-1,1-1 1,-1 1 0,0-1-1,1 1 1,-1 0-1,1-1 1,-1 1 0,0 0-1,1 0 1,-1-1-1,0 1 1,1 0 0,-1 0-1,0 0 1,1 0 0,-1 0-1,0 0 1,1 0-1,-1 0 1,0 0 0,1 0-1,-1 0 1,0 0-1,1 1 1,-2-1 0,-22 6-246,19-3 281,1 0 0,-1 0 0,1 1 0,0 0 0,0 0 0,1 0 0,-5 6 0,6-8 42,1 0 0,-1 1 0,0-1-1,1 0 1,0 1 0,0-1 0,0 1-1,0-1 1,0 1 0,0-1 0,1 1-1,-1 0 1,1-1 0,-1 1 0,1 0 0,1 5-1,1-7-35,0 0-1,0 0 0,1 0 0,-1-1 0,1 1 1,-1 0-1,1-1 0,-1 0 0,1 1 1,-1-1-1,1 0 0,-1 0 0,1 0 0,-1-1 1,4 0-1,1 1 42,8-2-137,0 0-1,1-1 1,-1 0 0,0-2-1,-1 0 1,19-8-1,-15 6-313,0 0 1,1 1-1,19-3 0,-37 9 378,-1 0 0,1-1 0,-1 1 0,1 0 0,-1 0 0,1 0 0,-1 0 0,1 0 0,-1 0 0,1 0 1,-1 0-1,1 1 0,-1-1 0,1 0 0,-1 0 0,1 0 0,-1 0 0,0 1 0,1-1 0,-1 0 0,1 0 0,-1 1 0,1-1 0,-1 0 0,0 1 0,1-1 1,-1 1-1,0-1 0,1 0 0,-1 1 0,0-1 0,0 1 0,0-1 0,1 1 0,-1-1 0,0 0 0,0 1 0,0-1 0,0 1 0,0-1 0,0 1 0,0-1 1,0 1-1,0 0 0,-4 29 922,0-13-467,9-16-422,0 0-1,-1 0 0,1-1 0,0 0 0,0 0 0,7 0 1,-12 0-42,38-5-2580,-16 1-1375,0 3-4127,-21 5 892,-4 2 5150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8:58.293"/>
    </inkml:context>
    <inkml:brush xml:id="br0">
      <inkml:brushProperty name="width" value="0.025" units="cm"/>
      <inkml:brushProperty name="height" value="0.025" units="cm"/>
    </inkml:brush>
  </inkml:definitions>
  <inkml:trace contextRef="#ctx0" brushRef="#br0">106 26 8488,'0'0'2194,"-8"0"11,-35 2 1665,-12-2 7672,88 1-11337,30 1-320,1-3-1,-1-2 1,113-20 0,-164 20-1694,-27 5-9323,4 1 9915,-17 6-4885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8:58.626"/>
    </inkml:context>
    <inkml:brush xml:id="br0">
      <inkml:brushProperty name="width" value="0.025" units="cm"/>
      <inkml:brushProperty name="height" value="0.025" units="cm"/>
    </inkml:brush>
  </inkml:definitions>
  <inkml:trace contextRef="#ctx0" brushRef="#br0">50 33 9513,'0'0'9897,"-49"27"-5476,53-27-3461,16 0 33,10 0 193,8-3 31,7-4-705,2 0-352,-1 0-96,-1 0-96,-7 5-672,-4-2-1442,-10-2-1762,-1 0-2338,-12-5-2722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8:58.961"/>
    </inkml:context>
    <inkml:brush xml:id="br0">
      <inkml:brushProperty name="width" value="0.025" units="cm"/>
      <inkml:brushProperty name="height" value="0.025" units="cm"/>
    </inkml:brush>
  </inkml:definitions>
  <inkml:trace contextRef="#ctx0" brushRef="#br0">1 47 13805,'0'0'5039,"8"-6"-2545,1 0-2171,1 1 0,0 0 1,0 1-1,0 0 1,0 0-1,0 1 0,1 0 1,0 1-1,-1 0 1,1 1-1,16 0 1,-14 1-275,-4-1-32,0 1 0,0 1 0,-1-1 1,1 1-1,0 1 0,13 3 0,-20-4-9,0 0 0,0 0-1,0 1 1,0-1 0,0 0-1,0 1 1,0 0 0,0-1-1,0 1 1,0 0 0,-1 0-1,1 0 1,-1 0 0,0 0-1,0 1 1,1-1 0,-1 0-1,0 0 1,-1 1 0,1-1-1,0 1 1,-1-1 0,0 1-1,1-1 1,-1 1 0,0-1-1,-1 6 1,1 0 141,-2 1 0,1 0 0,-1 0 0,-1-1 0,1 0 0,-2 1-1,1-1 1,-1 0 0,0 0 0,-1-1 0,0 1 0,0-1 0,0 0 0,-11 10 0,-3 2 247,0-1-1,-2 0 1,-35 23 0,56-41-479,-23 12-103,8-11-6581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0.132"/>
    </inkml:context>
    <inkml:brush xml:id="br0">
      <inkml:brushProperty name="width" value="0.025" units="cm"/>
      <inkml:brushProperty name="height" value="0.025" units="cm"/>
    </inkml:brush>
  </inkml:definitions>
  <inkml:trace contextRef="#ctx0" brushRef="#br0">159 264 11883,'0'0'8408,"1"-9"-6011,-3-30-592,2 38-1737,-1 0 1,1 0 0,-1 0 0,0 0 0,1 0-1,-1 0 1,0 0 0,0 0 0,0 0 0,0 0 0,0 1-1,0-1 1,0 0 0,0 0 0,0 1 0,0-1-1,-1 1 1,1-1 0,0 1 0,0 0 0,-1-1 0,1 1-1,0 0 1,0 0 0,-1 0 0,1 0 0,0 0 0,0 0-1,-1 0 1,1 0 0,-2 1 0,-38 9 291,35-6-360,0 1 0,0-1-1,0 1 1,1 0 0,0 0 0,0 1 0,0 0-1,1 0 1,0 0 0,0 0 0,-6 13 0,8-14 1,-1 1 0,1-1 0,0 1 0,0 0 0,1 0 1,0-1-1,0 1 0,0 0 0,0 0 0,1 0 0,0 0 0,1 0 1,-1 0-1,1 0 0,2 8 0,-1-12 0,-1-1 0,0 1 0,1 0 0,0-1 1,-1 1-1,1-1 0,0 1 0,0-1 0,0 0 0,0 0 0,0 0 0,0 0 0,0 0 1,0 0-1,0 0 0,0-1 0,1 1 0,-1-1 0,0 0 0,0 1 0,1-1 0,-1 0 1,3-1-1,56-4 95,-46 0-58,-1 0 1,0-1-1,-1 0 1,0-1-1,0-1 1,0 0-1,-1-1 1,0 0-1,0-1 1,-1 0-1,-1-1 1,0 0-1,0-1 1,-1 0-1,-1 0 1,0-1-1,0 0 1,9-24-1,-18 35-71,-5 6-23,-5 9-42,-3 7 188,2 1 0,-10 24 0,19-39-69,1-1 0,0 0 0,0 1 1,0 0-1,1-1 0,0 1 0,0 0 0,0 0 0,1 0 1,0 0-1,0 0 0,1-1 0,-1 1 0,4 10 0,-3-14-18,0 0 0,1 0 0,-1 0 0,1 0 0,0-1 0,0 1 0,0 0 0,0-1 0,0 0 0,0 1 0,0-1 0,0 0 0,0 0 0,1 0 0,-1 0 0,0-1 0,1 1 0,-1 0 0,1-1 0,-1 0 0,0 0 0,1 0 0,-1 0 0,1 0 0,2 0 0,3-1 14,-1 1 0,1-1 0,-1 0 0,0-1 0,1 1 0,-1-1 0,9-4 0,-6 0-3,0-1 0,-1 0 0,0 0 0,0-1 0,-1 0 0,0 0 0,0-1 0,0 0 0,-2 0 0,1-1 0,-1 0 0,0 0 0,-1-1 0,0 1 0,5-20 0,-12 33 366,-1 1-335,0 0 0,1 1 0,-1-1 0,1 1 0,0 0 0,0-1 0,0 1 0,0 0-1,1 0 1,0 0 0,0 0 0,1 1 0,-1 4 0,2-8-41,0-1-1,0 0 1,0 1 0,0-1-1,0 0 1,1 0 0,-1 0-1,0 0 1,0 0-1,1 0 1,-1 0 0,1 0-1,-1-1 1,1 1 0,-1-1-1,1 1 1,-1-1 0,1 1-1,0-1 1,-1 0-1,1 0 1,-1 0 0,1 0-1,0 0 1,-1 0 0,1 0-1,0 0 1,2-2-1,49-8 116,-39 3-145,0-1 1,0-1-1,-1 0 0,-1 0 0,1-2 0,14-15 0,-24 65-364,-4-29 401,0-3 26,1-1 0,0 1 0,0-1 0,0 1 0,1-1 0,0 1 0,3 10-1,-2-14-71,-1-1 0,0 0-1,1 0 1,-1-1 0,1 1-1,-1 0 1,1 0-1,0-1 1,0 1 0,0-1-1,0 1 1,0-1-1,0 0 1,0 0 0,0 0-1,0 0 1,1 0-1,-1-1 1,0 1 0,1-1-1,-1 1 1,1-1-1,-1 0 1,0 0 0,5 0-1,0 0-425,0 0-1,1 0 0,-1-1 0,0 0 1,0-1-1,1 1 0,-1-1 1,0-1-1,0 1 0,-1-1 0,1 0 1,-1-1-1,9-5 0,-5 1-991,-1 0 1,1 0-1,-1-1 0,-1 0 0,0-1 0,0 0 0,8-13 1,-4 1-846,0 0 0,-1-1 0,13-45 0,-3-17 5623,-18 51 1935,-2 12 3744,-6 20-3204,-12 11-4612,11-2-931,2 0 1,-1 1-1,1 0 0,0 0 0,1 0 1,0 0-1,0 1 0,1-1 0,0 1 1,0 0-1,0 14 0,0 16-203,4 53-1,0-47 73,-2-18-230,2 1-1,1-1 1,1 0-1,11 42 0,-18-164-482,-9 43 923,-31-74 0,39 115-90,8 11-252,0 0-1,0 1 1,0-1-1,-1 1 1,1 0-1,0 0 1,-1 0-1,5 3 1,96 28-4121,-32-21-7585,-41-9-892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1.492"/>
    </inkml:context>
    <inkml:brush xml:id="br0">
      <inkml:brushProperty name="width" value="0.025" units="cm"/>
      <inkml:brushProperty name="height" value="0.025" units="cm"/>
    </inkml:brush>
  </inkml:definitions>
  <inkml:trace contextRef="#ctx0" brushRef="#br0">263 13 12396,'0'0'293,"0"-1"1,0 1-1,0-1 0,0 1 1,0-1-1,0 1 1,0-1-1,0 1 0,-1-1 1,1 1-1,0-1 1,0 1-1,-1-1 0,1 1 1,0-1-1,-1 1 1,1 0-1,0-1 0,-1 1 1,1-1-1,0 1 1,-1 0-1,1-1 1,-1 1-1,1 0 0,-1 0 1,1-1-1,-1 1 1,-18-1 3257,16 2-3396,0-1 0,0 1 1,0 0-1,0 0 0,0 0 0,0 0 1,0 0-1,1 1 0,-1-1 0,-3 3 0,2 1-55,0-1 0,0 1 0,1 0 0,0 0 0,0 0 0,0 0 0,1 0 0,-1 1 0,1-1-1,0 1 1,1 0 0,-1-1 0,0 9 0,3-13-109,0 0 1,1 0-1,-1 0 0,0-1 0,0 1 0,1 0 1,-1-1-1,0 1 0,1-1 0,-1 1 1,0-1-1,1 0 0,-1 0 0,1 1 1,-1-1-1,0 0 0,1 0 0,-1 0 0,1-1 1,-1 1-1,0 0 0,3-1 0,33-4-638,-36 4 630,-1 1 1,1 0-1,-1-1 0,1 1 0,0 0 0,-1-1 0,1 1 1,0 0-1,-1 0 0,1 0 0,0-1 0,-1 1 0,1 0 1,0 0-1,-1 0 0,1 0 0,0 0 0,-1 0 0,1 1 1,0-1-1,-1 0 0,1 0 0,0 0 0,-1 1 0,1-1 1,0 0-1,-1 0 0,1 1 0,-1-1 0,1 1 0,-1-1 1,1 1-1,-1-1 0,1 1 0,-1-1 0,1 1 0,0 0 1,-1 1 26,0 0 1,1 1 0,-1-1-1,0 0 1,0 0-1,0 1 1,-1-1 0,1 0-1,-1 0 1,1 0 0,-2 4-1,-2 5 285,0 0 0,-1-1-1,0 0 1,-10 13-1,-7 16 481,17-30-288,6-12 637,-22 30-1460,14-13 336,0-1 0,-1 0 0,0 0 0,-14 14 0,5-4 0,-27 27 183,42-47-167,-1-1 0,0 1 0,-1-1 0,1 0 0,0 0 0,-1 0-1,1 0 1,-1-1 0,0 1 0,1-1 0,-1 0 0,0 0 0,0 0 0,-5 0 0,8-4 11,0-1-1,1 1 1,-1 0 0,1 0-1,0-1 1,0 1 0,0 0-1,0 0 1,1-1 0,0-2-1,1-2-55,1 1-1,0-1 1,1 1-1,-1 0 0,1 0 1,1 1-1,-1-1 0,1 1 1,10-10-1,60-51-427,-49 46 196,-19 15 218,106-84-1649,-100 80 1372,1 1-1,1 0 1,-1 2 0,1 0 0,1 0-1,24-6 1,-40 12 320,1 1 0,-1 0 0,0 0 0,1 0 0,-1 0 0,0 0 0,1 0-1,-1 0 1,0 0 0,1 0 0,-1 0 0,0 0 0,1 0 0,-1 0 0,0 0 0,1 0 0,-1 0 0,0 0 0,1 1-1,-1-1 1,0 0 0,0 0 0,1 0 0,-1 0 0,0 1 0,0-1 0,1 0 0,-1 0 0,0 1 0,0-1 0,1 0-1,-1 0 1,0 1 0,0-1 0,0 0 0,0 1 0,0-1 0,1 0 0,-1 0 0,0 1 0,0-1 0,0 0 0,0 1 0,-4 21 366,-13 18 648,9-28-706,6-10-238,0 0-1,1 0 0,-1 0 0,1 0 0,-1 1 0,1-1 0,0 1 0,0-1 0,0 1 0,0-1 0,0 6 0,1-8-37,2-1 11,-1 0-1,1 1 1,0-1-1,-1 0 0,1 0 1,-1-1-1,1 1 1,-1 0-1,1 0 0,-1-1 1,0 1-1,0-1 1,0 1-1,0-1 0,1-2 1,17-27 58,-18 29-85,12-27-440,15-45-1,-31 81 475,1 1-1,0-1 1,1 1 0,-1 0-1,1-1 1,1 1 0,0 0 0,1 11-1,-1-17-34,1 0 0,-1 0-1,1 1 1,0-1 0,0 0 0,0 0 0,0 0-1,0 0 1,1 0 0,-1-1 0,1 1-1,-1 0 1,1 0 0,-1-1 0,1 1-1,0-1 1,0 0 0,0 1 0,0-1-1,0 0 1,0 0 0,0 0 0,0 0-1,0-1 1,1 1 0,-1-1 0,0 1 0,0-1-1,1 0 1,-1 0 0,0 0 0,4 0-1,1 0-17,0 0 0,0-1 0,0 1 0,0-2 0,0 1 0,0-1 0,0 0 1,-1 0-1,1-1 0,-1 0 0,0 0 0,1 0 0,8-8 0,-4 2-133,0 0 1,-1-1-1,0-1 1,0 0 0,13-19-1,-16 15 158,-17 19 447,-15 20 396,13-1-314,15-11-386,0-11-176,0 0 0,1 0 0,-1 0-1,0-1 1,1 1 0,-1-1 0,1 0-1,-1 0 1,7 0 0,-10 0 10,14-1-410,0-1-1,0 0 0,17-5 1,-20 4 207,0 0 1,0 1 0,0 1 0,0 0-1,0 0 1,13 1 0,-23 1 238,1-1 0,-1 1 1,0-1-1,1 1 0,-1 0 1,0-1-1,0 1 0,0 0 1,0 0-1,0 0 0,0 0 1,0 0-1,0 0 0,0 0 1,0 0-1,-1 1 0,1-1 1,1 1-1,-2 0 10,1-1 0,0 1 1,0-1-1,0 1 0,0-1 0,0 0 0,0 0 1,0 1-1,0-1 0,0 0 0,1 0 0,-1 0 1,0 0-1,1 0 0,-1-1 0,1 1 0,-1 0 1,1-1-1,-1 1 0,1-1 0,3 1 0,21-1-850,2-7-3354,-4-4-2669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1.856"/>
    </inkml:context>
    <inkml:brush xml:id="br0">
      <inkml:brushProperty name="width" value="0.025" units="cm"/>
      <inkml:brushProperty name="height" value="0.025" units="cm"/>
    </inkml:brush>
  </inkml:definitions>
  <inkml:trace contextRef="#ctx0" brushRef="#br0">136 123 8872,'-29'5'10071,"0"6"-4701,23-8-5243,1 0 1,0 0 0,0 1 0,0-1 0,1 1-1,-1 0 1,1 1 0,0-1 0,0 1 0,0 0-1,1 0 1,-1 0 0,1 0 0,0 1 0,1-1 0,0 1-1,-1-1 1,2 1 0,-1 0 0,1 0 0,-2 11-1,3-16-133,1 0 0,-1-1-1,0 1 1,0 0 0,0 0 0,0-1-1,0 1 1,1 0 0,-1-1-1,0 1 1,1 0 0,-1-1 0,0 1-1,1 0 1,-1-1 0,1 1-1,-1-1 1,1 1 0,-1-1 0,1 1-1,0-1 1,-1 1 0,1-1-1,-1 1 1,1-1 0,0 0 0,-1 0-1,2 1 1,28 1-449,27-15-461,-41 5 622,0-1 1,-1 0-1,0-1 0,-1-1 1,0 0-1,14-15 0,68-83 38,-91 103 319,-1 2 117,0-1 0,-1 0 0,1 0 0,-1 0 0,0 0 0,0 0 0,0-1 0,-1 1 0,3-9 0,-6 14-89,1 0 0,-1-1-1,0 1 1,1 0-1,-1 0 1,1 0-1,-1-1 1,1 1-1,-1 0 1,0 0-1,1 0 1,-1 0-1,1 0 1,-1 0 0,1 0-1,-1 1 1,0-1-1,1 0 1,-1 0-1,1 0 1,-1 1-1,1-1 1,-1 0-1,0 1 1,-7 4 76,-1 1 1,1-1 0,1 2-1,-1-1 1,1 1-1,0 0 1,1 1 0,0 0-1,0 0 1,0 0-1,-6 14 1,9-16-221,0 0-1,0 0 1,0 0 0,1 1-1,0-1 1,0 1 0,1-1-1,-1 1 1,2 0 0,-1-1 0,1 1-1,0 0 1,0 0 0,1-1-1,-1 1 1,2 0 0,-1-1-1,3 8 1,12 8-3134,4-6-3144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2.884"/>
    </inkml:context>
    <inkml:brush xml:id="br0">
      <inkml:brushProperty name="width" value="0.025" units="cm"/>
      <inkml:brushProperty name="height" value="0.025" units="cm"/>
    </inkml:brush>
  </inkml:definitions>
  <inkml:trace contextRef="#ctx0" brushRef="#br0">114 220 5093,'0'0'5669,"7"-9"-3010,-1 1-2053,34-44 3300,-38 49-3027,0 0 1,0 0 0,-1-1-1,1 1 1,-1-1 0,0 1-1,0-1 1,0 0 0,0-6-1,-3 9-727,-1 0 0,0 1 0,0-1 0,0 1 0,0-1 0,0 1 0,0 0 0,0 0 0,1 0 0,-1 0 0,0 1 0,0-1 0,0 1 0,-4 1 0,-3 3-162,0 0 0,1 0 1,-1 1-1,1 0 0,1 1 1,-1 0-1,1 0 0,1 1 1,-1 0-1,1 0 0,0 1 1,1 0-1,0 0 0,1 0 1,-9 20-1,14-29 7,0 0-1,0 1 1,0-1 0,0 0 0,0 1-1,0-1 1,0 0 0,0 1-1,0-1 1,0 1 0,0-1-1,0 0 1,0 1 0,0-1 0,0 1-1,0-1 1,0 0 0,0 1-1,0-1 1,0 0 0,1 1 0,-1-1-1,0 0 1,0 1 0,1-1-1,-1 0 1,0 1 0,0-1-1,1 0 1,-1 0 0,0 1 0,1-1-1,-1 0 1,0 0 0,1 1-1,16-2 10,16-12 54,8-14-178,-2 0 1,-1-3-1,-2-1 1,-1-2-1,53-64 1,-112 136-1930,16-25 2257,2 0 1,-1 0-1,2 1 1,0 0-1,1 0 1,0 1-1,-2 21 1,6-34-203,1-1-1,-1 0 1,1 0-1,-1 0 1,1 1-1,-1-1 1,1 0 0,0 0-1,0 0 1,0 0-1,0 0 1,1 0 0,-1-1-1,0 1 1,1 0-1,-1-1 1,1 1 0,0-1-1,-1 1 1,1-1-1,0 0 1,0 0-1,0 0 1,0 0 0,0 0-1,0 0 1,0 0-1,0 0 1,0-1 0,1 0-1,-1 1 1,0-1-1,0 0 1,3 0 0,1 1 8,-1-1 0,0 0 1,0 0-1,0-1 1,0 1-1,0-1 1,0 0-1,0-1 1,0 1-1,0-1 1,0 0-1,-1 0 0,1 0 1,6-5-1,-7 4-2,0-1-1,0 0 1,0 0-1,-1 0 1,1 0-1,-1 0 1,0-1-1,0 0 1,0 1-1,-1-1 1,0 0-1,0 0 1,0 0-1,-1-1 1,1 1-1,0-9 1,-3 14-22,0 0 0,-1 1-1,1-1 1,0 0 0,-1 1 0,1-1 0,0 1 0,0-1-1,0 1 1,0 0 0,0-1 0,-1 1 0,1 0 0,0 0-1,1 0 1,-2 1 0,0 0 34,0 0 0,1 0 0,-1 0 1,1 0-1,-1 0 0,1 1 0,0-1 0,0 0 0,0 1 0,0-1 0,0 1 1,1-1-1,-1 1 0,1 0 0,0-1 0,0 1 0,0-1 0,0 1 0,0 0 0,1 3 1,0-4-18,0 0 0,0 0 1,0 0-1,0 0 1,1-1-1,-1 1 0,1 0 1,-1-1-1,1 1 1,-1-1-1,1 0 0,0 1 1,0-1-1,0 0 1,0 0-1,0 0 0,0 0 1,0-1-1,0 1 1,0 0-1,0-1 0,0 0 1,5 1-1,37 4-1304,1-2-1,86-5 1,-128 2 1325,-1 0 0,0 0 1,0-1-1,0 1 0,1 0 0,-1-1 0,0 1 1,0-1-1,0 0 0,0 0 0,0 0 0,0 0 1,0 0-1,0 0 0,-1 0 0,1-1 1,0 1-1,-1 0 0,3-3 0,-4 3 94,1-1 0,0 1 0,-1-1 1,1 0-1,-1 1 0,0-1 0,0 0 0,1 1 0,-1-1 0,0 0 0,0 1 0,-1-1 0,1 0 0,0 1 0,0-1 0,-1 0 1,1 1-1,-1-1 0,-1-1 0,-4-11 675,-2 1 0,0 1-1,0-1 1,-17-17 0,9 10-1591,8 5 754,12 8-1325,26 8-3352,-14 0 2658,20 3-5267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3.659"/>
    </inkml:context>
    <inkml:brush xml:id="br0">
      <inkml:brushProperty name="width" value="0.025" units="cm"/>
      <inkml:brushProperty name="height" value="0.025" units="cm"/>
    </inkml:brush>
  </inkml:definitions>
  <inkml:trace contextRef="#ctx0" brushRef="#br0">43 0 15759,'-6'16'10874,"-3"4"-10274,0 0-1,-7 33 1,15-52-590,1 0-1,0 1 1,-1-1-1,1 0 1,0 1-1,0-1 0,0 0 1,0 1-1,0-1 1,0 0-1,0 1 1,1-1-1,-1 0 1,0 1-1,1-1 1,-1 0-1,1 0 1,-1 1-1,1-1 0,0 0 1,-1 0-1,1 0 1,0 0-1,0 0 1,0 0-1,0 0 1,0 0-1,0 0 1,2 1-1,0-1-1,0 0 0,0-1 0,0 1 1,0-1-1,0 0 0,0 1 0,1-1 0,-1-1 0,0 1 0,0 0 1,0-1-1,5-1 0,6-3-38,0 0 0,0-1 0,-1 0 0,21-14 0,-25 14 16,0 0-1,1 1 1,0 0 0,0 0-1,0 1 1,0 0-1,1 1 1,0 0 0,18-2-1,-29 5 19,1 1-1,0-1 1,0 0-1,0 0 0,0 1 1,-1-1-1,1 0 0,0 1 1,0-1-1,-1 1 1,1-1-1,0 1 0,0-1 1,-1 1-1,1-1 1,-1 1-1,1 0 0,-1-1 1,1 1-1,-1 0 1,1 0-1,-1-1 0,1 1 1,-1 0-1,0 0 1,1 0-1,-1 0 0,0-1 1,0 1-1,0 0 0,0 0 1,0 1-1,0 0 22,0-1-1,0 0 1,1 0 0,-1 1-1,0-1 1,1 0-1,-1 0 1,0 0 0,1 0-1,-1 1 1,1-1-1,0 0 1,-1 0 0,1 0-1,0 0 1,0 0-1,0-1 1,-1 1 0,1 0-1,0 0 1,0 0-1,0-1 1,0 1-1,0-1 1,1 1 0,-1 0-1,0-1 1,0 0-1,0 1 1,0-1 0,1 0-1,0 1 1,13-2-7,1 1 0,-1-2 0,0 0 0,20-5 0,-17 3-763,-1 1-1,35-2 1,-51 4 743,0 1 0,0 0 0,-1 1 0,1-1 0,0 0 0,-1 0 0,1 0 0,0 0 0,0 0 0,-1 1 0,1-1 0,0 0 0,-1 1-1,1-1 1,-1 1 0,1-1 0,0 0 0,-1 1 0,1-1 0,-1 1 0,1-1 0,-1 1 0,1 0 0,-1-1 0,0 1 0,1 0 0,-1-1 0,0 1 0,1 0 0,-1 1 0,2 13-433,-2-4-2884,-1-3-2687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3.994"/>
    </inkml:context>
    <inkml:brush xml:id="br0">
      <inkml:brushProperty name="width" value="0.025" units="cm"/>
      <inkml:brushProperty name="height" value="0.025" units="cm"/>
    </inkml:brush>
  </inkml:definitions>
  <inkml:trace contextRef="#ctx0" brushRef="#br0">0 0 13036,'0'0'5702,"68"47"-24152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5.167"/>
    </inkml:context>
    <inkml:brush xml:id="br0">
      <inkml:brushProperty name="width" value="0.05" units="cm"/>
      <inkml:brushProperty name="height" value="0.05" units="cm"/>
    </inkml:brush>
  </inkml:definitions>
  <inkml:trace contextRef="#ctx0" brushRef="#br0">1 462 22189,'14'3'1648,"5"0"-1352,7-3-152,9-3 528,6-2-536,4-5-840,3-3-328,-2-8 840,-2-2-224,-7-11-160</inkml:trace>
  <inkml:trace contextRef="#ctx0" brushRef="#br0" timeOffset="1">435 0 19780,'1'3'203,"1"-1"1,-1 1-1,1-1 0,0 0 0,0 0 0,-1 0 0,1 0 0,1 0 1,-1 0-1,0 0 0,0 0 0,3 1 0,35 16 787,-8-5-733,-26-10-230,-1-1-1,1 1 1,-1 0 0,0 1 0,0-1 0,0 1-1,-1 0 1,1 0 0,-1 0 0,0 1 0,-1-1-1,0 1 1,0 0 0,0 0 0,3 10 0,-4-7 43,0 0 1,0 0 0,-1 0 0,-1 0-1,0 0 1,0 0 0,0 0-1,-1 0 1,-1-1 0,-4 19 0,1-11-91,-1 0 0,-1 0 0,0 0 1,-1-1-1,-1 0 0,0 0 0,-1-1 1,-1 0-1,0-1 0,-1 0 1,0-1-1,-1 0 0,0-1 0,-19 12 1,12-10-235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4.325"/>
    </inkml:context>
    <inkml:brush xml:id="br0">
      <inkml:brushProperty name="width" value="0.025" units="cm"/>
      <inkml:brushProperty name="height" value="0.025" units="cm"/>
    </inkml:brush>
  </inkml:definitions>
  <inkml:trace contextRef="#ctx0" brushRef="#br0">148 161 16816,'0'0'1868,"-11"-2"182,9 2-1918,-11-1 354,0 0 1,0 0-1,0 1 1,-17 3 0,28-3-420,0 0 0,-1 0 0,1 0 0,0 1 1,0-1-1,0 0 0,0 1 0,0 0 1,0 0-1,0-1 0,0 1 0,0 0 0,0 0 1,0 1-1,0-1 0,1 0 0,-1 1 0,1-1 1,-1 1-1,1-1 0,-1 1 0,1 0 1,0 0-1,0 0 0,0-1 0,0 1 0,0 0 1,0 0-1,0 0 0,1 1 0,-1-1 1,1 0-1,-1 0 0,1 0 0,0 0 0,0 0 1,0 1-1,0-1 0,1 4 0,0-5-69,-1 0 0,1 0 0,0 0 0,0 0 0,-1 0 0,1 0 0,0-1 0,0 1 0,0 0 0,0 0 0,0-1 0,0 1 0,0-1 0,0 1 0,0-1 0,0 1 0,1-1 0,-1 0 0,0 1 0,0-1 0,0 0 0,0 0 0,1 0 0,-1 0 0,0 0 0,2 0 0,34-3 232,-26 0-167,0-1-1,0 0 1,0-1-1,-1 0 1,0-1-1,0 0 1,-1 0-1,1-1 1,-1-1-1,11-11 1,8-10 44,38-51 1,-39 38 24,-28 37 36,-15 24 17,1-1 94,2 1 0,-18 34 1,27-45-188,0 0 0,1 0 0,0 0 1,1 1-1,-1-1 0,2 1 1,-1 0-1,1-1 0,0 1 1,1 10-1,1-16-100,-1-1 0,1 0 1,-1 1-1,1-1 0,0 1 0,0-1 0,0 0 1,0 1-1,0-1 0,0 0 0,1 0 1,-1 0-1,1 0 0,0 0 0,-1-1 1,1 1-1,0 0 0,0-1 0,0 1 0,0-1 1,0 0-1,1 1 0,-1-1 0,0 0 1,1 0-1,-1-1 0,0 1 0,1 0 1,-1-1-1,1 0 0,-1 1 0,1-1 0,-1 0 1,1 0-1,4-1 0,-1 1-76,1-1-1,-1 0 1,1 0-1,-1 0 1,0 0-1,0-1 1,1 0-1,-1-1 1,0 1-1,-1-1 1,1 0-1,0-1 1,5-4-1,0-2 143,-1-1-1,0 0 1,-1 0 0,-1-1-1,0 0 1,0-1 0,-1 1-1,-1-1 1,8-20 0,-39 53 1917,21-15-1855,0 0-1,1 0 1,-1 0 0,2 1 0,-1-1 0,0 1-1,1-1 1,0 1 0,1 0 0,-1 0-1,0 7 1,2-11-174,-1 0-1,1 0 1,0 0-1,0 0 1,0 0-1,0 0 1,0 0 0,1 0-1,-1 0 1,1 0-1,-1 0 1,1-1-1,0 1 1,0 0-1,0 0 1,0 0-1,0-1 1,0 1 0,0 0-1,0-1 1,1 1-1,-1-1 1,1 1-1,-1-1 1,1 0-1,-1 0 1,1 0-1,0 0 1,0 0-1,-1 0 1,1 0 0,0 0-1,0-1 1,0 1-1,2 0 1,35 1-8568,-23-5-1035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4.687"/>
    </inkml:context>
    <inkml:brush xml:id="br0">
      <inkml:brushProperty name="width" value="0.025" units="cm"/>
      <inkml:brushProperty name="height" value="0.025" units="cm"/>
    </inkml:brush>
  </inkml:definitions>
  <inkml:trace contextRef="#ctx0" brushRef="#br0">1 1 12524,'0'0'15759</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5.304"/>
    </inkml:context>
    <inkml:brush xml:id="br0">
      <inkml:brushProperty name="width" value="0.025" units="cm"/>
      <inkml:brushProperty name="height" value="0.025" units="cm"/>
    </inkml:brush>
  </inkml:definitions>
  <inkml:trace contextRef="#ctx0" brushRef="#br0">0 34 10154,'0'0'15801,"3"-5"-14717,1 2-990,1 0-1,-1 0 1,1 0 0,-1 1 0,1-1 0,0 1-1,0 0 1,0 0 0,0 1 0,0 0-1,0-1 1,0 2 0,0-1 0,1 1-1,-1-1 1,0 2 0,1-1 0,-1 0 0,0 1-1,0 0 1,0 0 0,8 3 0,-12-3-104,0 0 0,1 1-1,-1-1 1,0 0 0,-1 0 0,1 0 0,0 1 0,0-1 0,0 0 0,-1 1 0,1-1 0,-1 1 0,1-1 0,-1 1 0,0-1 0,1 1 0,-1-1 0,0 1 0,0-1 0,0 1 0,0-1 0,0 1 0,0-1-1,-1 1 1,1-1 0,0 1 0,-1-1 0,1 1 0,-1-1 0,0 0 0,1 1 0,-1-1 0,0 0 0,0 1 0,-1 0 0,-34 45 286,35-46-272,-1 0-1,0 0 1,1 1 0,0-1-1,-1 1 1,1 0-1,0-1 1,0 1 0,0 0-1,0 0 1,0 0-1,0 0 1,0-1 0,1 1-1,-1 0 1,1 0 0,-1 1-1,1-1 1,0 0-1,0 2 1,0-2-4,1-1 1,0 0-1,0 0 0,0 0 1,0 0-1,0 0 0,0 0 1,1 0-1,-1 0 1,0 0-1,0 0 0,1-1 1,-1 1-1,0 0 0,1-1 1,-1 0-1,1 1 0,-1-1 1,0 0-1,1 1 0,-1-1 1,1 0-1,-1 0 1,1 0-1,-1 0 0,3-1 1,9 0 25,0 0 1,0 0 0,0-2-1,0 1 1,-1-2 0,1 0 0,-1 0-1,16-8 1,-20 8-29,0-1 1,0 1-1,-1-1 1,0 0-1,0-1 1,0 0-1,-1 0 1,1 0-1,-2-1 1,1 0-1,-1 0 1,0 0-1,6-11 0,-11 17 25,1 1 0,-1-1-1,0 0 1,1 0-1,-1 1 1,1-1-1,-1 0 1,0 0-1,0 0 1,0 1-1,1-1 1,-1 0-1,0 0 1,0 0-1,0 0 1,0 1-1,0-1 1,0 0-1,-1 0 1,1 0-1,0 0 1,0 1-1,-1-1 1,1 0-1,0 0 1,-1 0-1,0 0-18,0 1 0,1 0 1,-1-1-1,0 1 0,0 0 0,0 0 0,0-1 0,0 1 0,1 0 0,-1 0 1,0 0-1,0 0 0,0 0 0,0 0 0,0 1 0,0-1 0,1 0 0,-1 0 0,0 0 1,-1 1-1,-1 0-4,0 0 1,0 0 0,1 1-1,-1-1 1,0 1 0,1-1 0,-1 1-1,1 0 1,-1 0 0,1 0-1,0 0 1,0 1 0,0-1-1,-4 5 1,6-5 11,-1-1-1,0 0 0,1 1 1,-1-1-1,1 1 1,0-1-1,-1 1 0,1-1 1,0 1-1,0-1 1,0 1-1,0-1 1,0 1-1,0-1 0,0 1 1,1-1-1,-1 1 1,0-1-1,1 1 0,0-1 1,-1 0-1,1 1 1,0-1-1,-1 0 1,1 1-1,2 1 0,-1-2 4,0 1 1,1 0-1,-1-1 0,1 0 0,-1 1 0,1-1 0,0 0 0,0 0 0,-1-1 0,1 1 0,0-1 0,0 1 0,3-1 0,6 1 33,-1-1-1,1-1 0,0 0 0,-1-1 0,1 0 0,13-4 0,-14 2-72,1-1-1,-1 0 1,-1 0 0,1-1 0,-1-1 0,0 0-1,0 0 1,-1-1 0,0 0 0,12-13-1,-71 97-741,46-69 865,0 1 1,1-1 0,-1 1 0,2 0 0,-1 0 0,1 1 0,1-1 0,-2 16 0,3-23-170,0 0 0,0-1 0,0 1 0,1 0 0,-1-1 0,0 1 0,1 0 0,-1-1-1,0 1 1,1-1 0,-1 1 0,1 0 0,-1-1 0,1 1 0,-1-1 0,1 1 0,0-1 0,-1 0 0,1 1 0,-1-1 0,1 0 0,0 1-1,-1-1 1,1 0 0,0 0 0,-1 1 0,1-1 0,0 0 0,0 0 0,-1 0 0,1 0 0,0 0 0,-1 0 0,1 0 0,0 0-1,0 0 1,-1-1 0,1 1 0,0 0 0,-1 0 0,1-1 0,0 1 0,-1 0 0,1-1 0,0 1 0,-1 0 0,2-2 0,1 1-1118,1-1 0,0 1 1,-1-1-1,1 0 0,-1 0 1,0-1-1,1 1 0,2-4 1,9-15-9270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5.649"/>
    </inkml:context>
    <inkml:brush xml:id="br0">
      <inkml:brushProperty name="width" value="0.025" units="cm"/>
      <inkml:brushProperty name="height" value="0.025" units="cm"/>
    </inkml:brush>
  </inkml:definitions>
  <inkml:trace contextRef="#ctx0" brushRef="#br0">1 0 13164,'0'0'7079,"7"54"-8264,10-36-2498,4 3-2179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6.135"/>
    </inkml:context>
    <inkml:brush xml:id="br0">
      <inkml:brushProperty name="width" value="0.025" units="cm"/>
      <inkml:brushProperty name="height" value="0.025" units="cm"/>
    </inkml:brush>
  </inkml:definitions>
  <inkml:trace contextRef="#ctx0" brushRef="#br0">214 216 17745,'0'0'3635,"-8"-2"-1366,1 0-2104,0 0-1,0 0 1,0 1-1,0 0 1,-1 0 0,1 0-1,0 1 1,0 1-1,0-1 1,-1 1 0,1 0-1,0 1 1,0-1-1,0 2 1,1-1 0,-1 1-1,-7 3 1,8-2 23,0 0 0,1 0 1,-1 0-1,1 1 0,0-1 0,1 1 1,-1 0-1,1 1 0,0-1 1,0 1-1,0 0 0,1 0 0,0 0 1,-4 11-1,7-16-188,0 0 0,0 0 1,0 0-1,0 0 0,0 0 1,0 0-1,0 0 0,0 1 0,0-1 1,0 0-1,1 0 0,-1 0 1,0 0-1,1 0 0,-1 0 0,1 0 1,-1 0-1,1 0 0,0 0 0,-1 0 1,1-1-1,0 1 0,0 0 1,-1 0-1,1 0 0,0-1 0,0 1 1,0-1-1,0 1 0,0-1 1,0 1-1,0-1 0,0 1 0,0-1 1,0 0-1,0 1 0,0-1 1,1 0-1,-1 0 0,0 0 0,0 0 1,0 0-1,2 0 0,5 0 16,1 1 0,-1-1-1,1-1 1,14-1 0,-10-2-45,0-1 1,0 1 0,-1-2-1,1 0 1,-1 0 0,-1-1-1,1-1 1,-1 0 0,0-1-1,-1 1 1,0-2-1,15-18 1,0-2-77,-1-2-1,-2-1 1,20-39 0,-41 69 67,2-1 2,-1 0 1,1 0-1,-1 0 1,0-1-1,0 1 0,-1 0 1,1-1-1,-1 0 1,0 1-1,0-1 1,0-7-1,-3 12 55,0 0 1,0 1-1,1-1 1,-1 1-1,0 0 0,1 0 1,-1-1-1,0 1 1,1 0-1,-1 0 0,1 1 1,0-1-1,-1 0 0,-1 3 1,2-4-12,-13 13 123,1 1 0,0-1 0,1 2 0,0 0 1,-9 18-1,15-24-23,1 0 1,1 0-1,-1 1 1,2-1-1,-1 1 1,1 0-1,1 0 1,0 1 0,0-1-1,0 21 1,2-29-111,1 0 1,-1 1 0,0-1-1,1 0 1,-1 1 0,1-1 0,0 0-1,0 1 1,0-1 0,0 0 0,0 0-1,1 0 1,-1 0 0,1 0 0,-1 0-1,1-1 1,-1 1 0,1 0-1,3 1 1,-1 0-127,0-1 1,1 1-1,-1-1 0,1 0 1,0 0-1,0-1 0,-1 1 0,1-1 1,6 0-1,-4 0-140,1 0 0,-1 0 0,1-1-1,-1-1 1,1 1 0,-1-1 0,1 0 0,-1-1 0,0 0 0,0 0-1,0-1 1,13-5 0,-8-2 308,-1 1 0,0-2 0,0 0 0,-1 0 0,0-1 0,-1 0 0,-1 0 0,0-1 0,9-19 0,-37 65 1765,16-28-1715,0 0 1,1 1-1,-1-1 0,1 0 1,1 1-1,-1 0 0,1 0 1,0 0-1,0 0 0,1 0 1,-1 0-1,0 11 0,2-13-96,0-1 0,0 1-1,1-1 1,-1 1 0,1-1 0,-1 1-1,1-1 1,0 1 0,1-1 0,-1 0-1,0 0 1,1 0 0,0 0 0,0 0-1,0 0 1,4 5 0,-4-7 2,0 1-1,0-1 1,0 0 0,0 0 0,0 0 0,1 0 0,-1 0-1,0-1 1,1 1 0,-1-1 0,0 1 0,1-1 0,-1 0-1,1 0 1,-1 0 0,0 0 0,1 0 0,-1-1 0,1 1 0,-1-1-1,0 1 1,0-1 0,1 0 0,-1 0 0,0 0 0,3-2-1,5-3 14,0 0 0,-1 0-1,1-1 1,-2-1 0,1 0-1,13-16 1,41-58 235,-79 138 808,15-13-2585,1-40 871,1-1 0,-1 1 0,1-1 0,0 1 0,0-1 1,0 1-1,0-1 0,0 0 0,0 1 0,1-1 0,-1 0 0,1 0 0,2 3 0,5 0-10170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07.401"/>
    </inkml:context>
    <inkml:brush xml:id="br0">
      <inkml:brushProperty name="width" value="0.025" units="cm"/>
      <inkml:brushProperty name="height" value="0.025" units="cm"/>
    </inkml:brush>
  </inkml:definitions>
  <inkml:trace contextRef="#ctx0" brushRef="#br0">17 228 14318,'0'0'11429,"10"4"-10762,-9-4-673,3 2 71,0 0 0,1 0 0,-1 0 0,0-1 0,1 1 0,-1-1-1,1 0 1,-1-1 0,1 1 0,-1-1 0,1 0 0,-1 0 0,1 0 0,-1-1 0,1 0 0,-1 1 0,1-2 0,-1 1 0,0 0 0,1-1 0,-1 0 0,0 0 0,0 0 0,6-5 0,-8 6-85,0 0 1,1-1-1,-1 1 0,-1-1 1,1 0-1,0 0 0,0 1 1,0-1-1,-1 0 0,1-1 1,-1 1-1,0 0 0,0 0 1,0-1-1,0 1 1,0 0-1,0-1 0,0 1 1,-1-1-1,1 1 0,-1-1 1,0 1-1,0-1 0,0-4 1,-2 6-36,0 0 1,1 1 0,-1-1 0,0 1-1,0-1 1,0 1 0,1 0 0,-1 0-1,0 0 1,0 0 0,0 0-1,0 0 1,0 0 0,0 1 0,1-1-1,-1 1 1,-3 0 0,-7 7 91,0 0 1,1 1-1,0 0 0,0 0 1,1 2-1,0-1 0,0 1 1,2 0-1,-9 13 0,14-20 68,1 0-1,-1 0 1,1 0-1,-1 0 0,1 0 1,0 1-1,1-1 1,-1 1-1,1-1 0,0 1 1,-1 8-1,2-12-93,0 1-1,0-1 1,0 0 0,1 0-1,-1 0 1,0 1-1,1-1 1,-1 0 0,1 0-1,-1 0 1,1 0 0,-1 0-1,1 0 1,0 0-1,0 0 1,-1 0 0,1 0-1,2 1 1,-1 0-15,1-1-1,-1 0 1,0 0 0,1 0 0,-1 0 0,1 0-1,-1-1 1,1 1 0,0-1 0,-1 1 0,6-1-1,6-1 19,0 0 0,0-1 0,-1-1 0,1 0 0,0 0 0,-1-2 0,0 1 0,0-2 0,-1 0-1,1 0 1,-1-1 0,0-1 0,-1 0 0,16-15 0,9-9 14,-2-2 1,55-71-1,-88 104-25,9-11 10,0 0 0,-1-1 1,-1 0-1,14-29 0,-22 42-15,0 0 0,0 0 0,0-1 0,0 1 0,1 0-1,-1 0 1,0 0 0,0-1 0,0 1 0,0 0-1,0 0 1,0 0 0,0-1 0,0 1 0,0 0-1,0 0 1,0-1 0,0 1 0,0 0 0,0 0 0,0-1-1,0 1 1,0 0 0,0 0 0,0 0 0,0-1-1,0 1 1,-1 0 0,1 0 0,0 0 0,0-1-1,0 1 1,0 0 0,0 0 0,-1 0 0,1 0 0,0-1-1,0 1 1,0 0 0,0 0 0,-1 0 0,1 0-1,0 0 1,0 0 0,-1 0 0,1 0 0,0-1-1,0 1 1,0 0 0,-1 0 0,-17 5-130,-16 13 2,9 1 166,1 1 0,0 1 1,-31 38-1,47-51-19,2 1 0,-1 0 0,1 1 0,0-1 0,1 1 0,0 0 0,1 0 1,0 1-1,1 0 0,0-1 0,0 1 0,1 0 0,-1 18 0,3-26-18,0 0-1,0-1 1,0 1-1,1-1 1,-1 1-1,1-1 1,0 0-1,-1 1 1,1-1-1,0 1 1,0-1-1,1 0 1,-1 0-1,0 0 1,1 0-1,0 0 1,-1 0-1,1 0 1,0 0-1,3 2 1,-1-1-27,1-1-1,-1 0 1,1 1 0,-1-2 0,1 1-1,0-1 1,-1 1 0,1-1 0,0-1 0,6 1-1,1 0 5,0-1 0,0 0-1,0-1 1,-1-1 0,1 0 0,0 0-1,-1-1 1,18-8 0,2-6 181,0-2 0,-2-1 0,-1-1 0,0-2 0,-2 0 0,0-2 0,-2-1 0,-1-1 0,-1-1 0,-1 0 0,21-41 0,-41 68-150,0 0-1,0-1 1,0 1 0,0-1 0,-1 1-1,1-1 1,-1 1 0,1-1-1,-1 1 1,1-1 0,-1 1-1,0-1 1,0 0 0,0 1 0,0-1-1,0-1 1,0 2-14,-1 1-1,1 0 1,0-1-1,-1 1 1,1 0 0,-1-1-1,1 1 1,-1 0 0,1-1-1,-1 1 1,1 0 0,-1 0-1,1 0 1,-1 0 0,1-1-1,-1 1 1,1 0-1,-1 0 1,1 0 0,-1 0-1,1 0 1,-1 0 0,1 0-1,-1 0 1,1 0 0,-1 1-1,1-1 1,-1 0-1,0 0 1,-6 3-42,0-1 0,0 1 0,0 1 0,1-1 1,-9 7-1,14-10 46,-34 26 76,-45 40-1,72-59-28,1 0 1,-1 1-1,2 0 1,-1 0-1,1 0 1,0 1-1,1 0 1,0 0-1,0 0 1,1 1-1,0-1 1,-2 13-1,5-20-39,1 0 0,0 0 0,0 0-1,0 0 1,0 0 0,0-1-1,0 1 1,0 0 0,1 0-1,-1 0 1,0 0 0,1 0 0,0 0-1,0 0 1,-1 0 0,1-1-1,0 1 1,0 0 0,0-1-1,1 1 1,-1-1 0,0 1 0,3 1-1,0 0-28,-1-1-1,1 0 0,0 0 0,-1 0 1,1-1-1,0 0 0,0 1 0,1-1 1,-1 0-1,8 0 0,-2 0-124,1-1 0,0 0 0,0-1 0,0 0 0,-1 0 0,1-1 0,-1-1 0,16-5 0,-18 4 140,-1 1-1,1-1 1,-1-1-1,0 0 1,0 0-1,-1 0 1,1 0-1,-1-1 1,-1 0-1,1-1 0,-1 1 1,0-1-1,5-9 1,-10 16 21,0 0 0,0 0 0,0 0 0,0 0 0,0-1 0,0 1 0,0 0 0,0 0 0,0-1 0,0 1 0,0 0 0,0 0 0,0 0 0,0-1-1,0 1 1,0 0 0,0 0 0,0 0 0,0-1 0,0 1 0,0 0 0,0 0 0,0 0 0,0-1 0,0 1 0,-1 0 0,1 0 0,0 0 0,0 0 0,0 0 0,0-1 0,-1 1 0,1 0 0,0 0 0,0 0 0,0 0 0,0 0 0,-1 0 0,1 0 0,0 0 0,0-1 0,0 1 0,-1 0 0,1 0 0,-14 2 85,-12 8-103,14-2 147,0 0 0,1 0 1,-13 13-1,22-18-87,-1-1-1,1 0 1,-1 1 0,1-1-1,0 1 1,0 0 0,0 0-1,0 0 1,1 0 0,-1 0-1,1 0 1,0 0 0,0 1 0,0-1-1,0 0 1,1 1 0,-1-1-1,1 0 1,0 5 0,0-7-52,1 0 0,0 0 0,-1 0-1,1 0 1,0 0 0,0-1 0,-1 1 0,1 0 0,0 0 0,0-1 0,0 1 0,0 0 0,0-1 0,0 1 0,0-1 0,1 1 0,-1-1 0,0 0 0,0 1 0,0-1 0,0 0 0,1 0-1,-1 0 1,0 0 0,2 0 0,41 0-117,-32 0-66,6-2-557,-1 0-1,1-1 0,-1 0 1,0-2-1,20-7 1,42-10 28,-75 28 3903,-4-5-3171,1 0-1,-1 1 1,1-1-1,-1 0 1,1 0 0,-1 0-1,1 0 1,0-1-1,-1 1 1,1 0-1,0 0 1,0 0 0,-1 0-1,1-1 1,0 1-1,0 0 1,0-1-1,0 1 1,0-1 0,0 1-1,2 0 1,55-1-969,-49-1-323,0 0 0,0 1-1,0 0 1,1 0 0,-1 1-1,9 2 1,-17-2 1140,0-1 1,-1 1-1,1-1 1,0 1-1,0-1 0,-1 1 1,1-1-1,0 1 1,-1-1-1,1 1 1,-1 0-1,1 0 0,0-1 1,-1 1-1,0 0 1,1 0-1,-1-1 0,0 1 1,1 0-1,-1 0 1,0 0-1,0 0 0,1 0 1,-1-1-1,0 1 1,0 0-1,0 0 0,0 0 1,0 0-1,-1 0 1,1 0-1,0 0 0,0-1 1,0 1-1,-1 0 1,0 1-1,-15 29-226,8-22-2848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0.336"/>
    </inkml:context>
    <inkml:brush xml:id="br0">
      <inkml:brushProperty name="width" value="0.025" units="cm"/>
      <inkml:brushProperty name="height" value="0.025" units="cm"/>
    </inkml:brush>
  </inkml:definitions>
  <inkml:trace contextRef="#ctx0" brushRef="#br0">162 13 6342,'6'-6'10505,"-6"2"-4167,-15 1-2394,-19 9-4579,33-6 638,-55 25 350,54-24-361,-1 0 0,1 0 0,0 0 0,-1 1 0,1-1 0,0 1 0,0 0 0,0-1 0,0 1 0,0 0 0,1 0 0,-1 0 0,1 0 0,-1 1 0,1-1-1,0 0 1,0 1 0,0-1 0,0 1 0,-1 3 0,50-4-686,-29-2 440,0 1-1,29 5 0,-44-5 243,0-1 0,-1 1-1,1 0 1,0 0-1,0 0 1,-1 0-1,1 1 1,-1 0 0,1-1-1,-1 1 1,0 0-1,0 1 1,0-1-1,0 1 1,0-1-1,0 1 1,0 0 0,-1 0-1,0 0 1,3 4-1,-4-5 32,-1 0-1,1 0 0,-1-1 1,1 1-1,-1 0 0,0 0 0,1 0 1,-1 0-1,0 0 0,0 0 1,0 0-1,-1 0 0,1 0 1,0 0-1,-1 0 0,0 0 1,1 0-1,-1-1 0,0 1 0,0 0 1,0 0-1,0-1 0,-1 3 1,-1-1 115,-1 1 0,1-1 0,-1 0 0,0 0 0,0 0 1,0-1-1,0 0 0,0 1 0,-7 1 0,-5 2 389,1-2-1,-1 0 1,0 0-1,-28 1 1,-9-8-415,52 2-264,0 1 0,0 0 1,0 0-1,0-1 0,0 1 0,1-1 0,-1 1 1,0 0-1,0-1 0,0 0 0,0 1 1,0-1-1,1 0 0,-1 1 0,0-1 0,0 0 1,1 0-1,-2-1 0,2 1-194,0 0 0,0 0 0,0 0 1,0-1-1,0 1 0,0 0 0,1 0 0,-1 0 0,0 0 1,1 0-1,-1 0 0,0 0 0,1 0 0,-1 0 0,1 1 1,0-1-1,-1 0 0,1 0 0,0 0 0,-1 0 0,1 1 0,0-1 1,1-1-1,15-10-5987,3-2-1590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0.684"/>
    </inkml:context>
    <inkml:brush xml:id="br0">
      <inkml:brushProperty name="width" value="0.025" units="cm"/>
      <inkml:brushProperty name="height" value="0.025" units="cm"/>
    </inkml:brush>
  </inkml:definitions>
  <inkml:trace contextRef="#ctx0" brushRef="#br0">115 56 13164,'0'0'13106,"-9"1"-12684,4 1-425,-1 0 0,0 1 0,0-1 0,1 1 0,-1 0 1,1 0-1,0 1 0,0 0 0,0 0 0,1 0 0,-1 0 0,1 1 0,0 0 0,0 0 1,1 0-1,-1 0 0,1 0 0,0 1 0,1-1 0,-1 1 0,1 0 0,0 0 0,-2 11 1,3-14-1,0 1 1,0 0 0,0 0 0,1 1 0,-1-1 0,1 0 0,0 0 0,0 0 0,1 0 0,-1 0 0,2 5 0,-1-7 10,0 0 0,1-1 1,-1 0-1,0 1 0,1-1 1,-1 0-1,1 0 0,-1 1 1,1-1-1,-1 0 1,1-1-1,0 1 0,0 0 1,-1 0-1,1-1 0,0 1 1,0-1-1,0 0 0,0 1 1,-1-1-1,1 0 0,0 0 1,0 0-1,0 0 0,3-1 1,0 0 49,0 0 0,0 0 0,1 0 0,-1-1 0,0 0 0,0 0 0,-1 0 0,1-1 0,0 1 0,-1-1 0,1 0 0,-1-1 0,0 1 0,0-1 0,0 1 1,-1-1-1,1-1 0,-1 1 0,0 0 0,0-1 0,-1 1 0,5-10 0,-3 6 33,-1 1 0,1-1 0,-2 0 0,1 0 0,-1-1 0,0 1 1,0 0-1,-1-1 0,-1 1 0,1-1 0,-1 1 0,-1-1 0,-2-16 0,2 23-124,0 0 0,0 0 0,0 0 0,0 0 1,-1 0-1,1 0 0,-1 0 0,0 0 0,1 1 0,-1-1 0,0 1 0,0-1 0,0 1 0,0 0 0,0 0 0,0 0 0,0 0 0,-1 0 1,1 0-1,0 0 0,-1 1 0,1-1 0,0 1 0,-1 0 0,1-1 0,0 1 0,-1 0 0,-4 1 0,5-1-247,0 1 0,0-1 0,0 0 0,0 1 0,0 0 0,0-1 0,1 1-1,-1 0 1,0 0 0,0 0 0,0 0 0,1 0 0,-1 0 0,1 1 0,-3 1 0,3-1-318,0-1 1,0 0 0,0 1-1,1 0 1,-1-1 0,0 1 0,1-1-1,-1 1 1,1 0 0,0 0-1,-1-1 1,1 1 0,0 0 0,0-1-1,0 1 1,0 0 0,0 0-1,1-1 1,-1 1 0,1 3 0,4 4-7838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1.045"/>
    </inkml:context>
    <inkml:brush xml:id="br0">
      <inkml:brushProperty name="width" value="0.025" units="cm"/>
      <inkml:brushProperty name="height" value="0.025" units="cm"/>
    </inkml:brush>
  </inkml:definitions>
  <inkml:trace contextRef="#ctx0" brushRef="#br0">75 3 15278,'0'0'8366,"-4"9"-7854,-9 20-231,1 0-1,2 0 1,0 1 0,3 1-1,0-1 1,-4 57 0,11-86-278,0 0 1,0 0 0,0 0 0,0 0 0,0 0-1,0 0 1,0 0 0,1 0 0,-1 0-1,0 0 1,0-1 0,1 1 0,-1 0 0,1 0-1,-1 0 1,1 0 0,-1 0 0,1-1-1,-1 1 1,1 0 0,0 0 0,-1-1 0,1 1-1,0 0 1,0-1 0,0 1 0,-1-1-1,1 1 1,0-1 0,0 0 0,0 1 0,0-1-1,0 0 1,0 1 0,0-1 0,0 0-1,0 0 1,0 0 0,0 0 0,0 0 0,0 0-1,0 0 1,0 0 0,0-1 0,0 1-1,0 0 1,-1 0 0,3-2 0,2 1-9,1-1 1,-1 0-1,0-1 1,0 1-1,0-1 1,0 0 0,6-5-1,1-4-118,-1 0 0,0 0-1,-1-1 1,-1-1 0,0 1-1,0-2 1,9-21 0,-6 8 186,-2 0 1,0 0 0,6-37 0,-21 82 248,0-1 1,-1 0-1,-10 19 1,-11 31 823,22-50-747,1-1 1,1 1-1,-2 29 0,5-40-521,0-1-1,0 1 0,0-1 0,1 1 1,0 0-1,0-1 0,0 0 0,2 6 1,-2-9-189,0 1 1,0 0 0,0-1 0,0 1-1,0-1 1,0 1 0,0-1-1,1 1 1,-1-1 0,0 0 0,1 0-1,-1 0 1,1 1 0,0-2-1,-1 1 1,1 0 0,0 0 0,-1 0-1,1-1 1,2 1 0,8 0-6508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1.614"/>
    </inkml:context>
    <inkml:brush xml:id="br0">
      <inkml:brushProperty name="width" value="0.025" units="cm"/>
      <inkml:brushProperty name="height" value="0.025" units="cm"/>
    </inkml:brush>
  </inkml:definitions>
  <inkml:trace contextRef="#ctx0" brushRef="#br0">74 1 11115,'0'0'9267,"-2"11"-8146,-25 218 3883,24-158-6570,1-90 695,-1 1 1,-1-1-1,-1 0 0,0 1 1,-1 0-1,-9-17 0,13 31 891,80 29 4010,-55-20-3459,0-2 0,40 0 0,-53-3-343,-1 0-1,1-1 1,-1 0-1,1-1 1,-1 0-1,1 0 1,-1-1-1,0 0 1,11-6-1,-19 9-151,0-1-1,0 1 1,0-1-1,0 0 1,1 0-1,-1 0 1,0 1-1,0-1 1,-1 0-1,1 0 1,0 0-1,0 0 1,0-1-1,-1 1 1,1 0-1,0 0 1,-1 0-1,1-1 1,-1 1-1,1 0 1,-1-1-1,0 1 1,0 0-1,0-1 1,1 1-1,-2-2 1,1 2-60,0 0 1,-1 0-1,1 0 1,-1 0-1,0 0 1,1 1-1,-1-1 1,0 0-1,1 1 1,-1-1-1,0 0 1,0 1-1,0-1 1,0 1-1,1-1 0,-1 1 1,0 0-1,0-1 1,0 1-1,0 0 1,0-1-1,0 1 1,0 0-1,0 0 1,0 0-1,0 0 1,0 0-1,0 0 1,0 0-1,0 1 1,0-1-1,0 0 1,0 0-1,0 1 0,-1 0 1,-4 1-20,0 1 1,1-1-1,-1 1 1,1 1-1,0-1 0,0 1 1,1-1-1,-1 2 1,1-1-1,-1 0 1,1 1-1,0 0 0,1 0 1,-6 10-1,7-13 4,1 0 0,-1 0 0,1 1 0,0-1 0,0 1 0,0-1 0,0 1 0,0-1 0,0 1-1,1-1 1,-1 1 0,1-1 0,0 1 0,0 0 0,0-1 0,0 1 0,0 0 0,0-1 0,1 1 0,0 0 0,-1-1 0,1 1 0,0-1-1,0 1 1,0-1 0,0 0 0,1 1 0,-1-1 0,1 0 0,-1 0 0,1 0 0,0 0 0,0 0 0,0 0 0,4 2 0,3 1-401,0 0 1,0 0 0,1-1-1,11 3 1,-10-4-846,-1-1 0,1 0 0,-1-1 0,13 0 0,12 0-9858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5.603"/>
    </inkml:context>
    <inkml:brush xml:id="br0">
      <inkml:brushProperty name="width" value="0.05" units="cm"/>
      <inkml:brushProperty name="height" value="0.05" units="cm"/>
    </inkml:brush>
  </inkml:definitions>
  <inkml:trace contextRef="#ctx0" brushRef="#br0">237 47 19548,'-10'0'473,"0"1"0,1 0 0,-1 0 0,0 1 0,0 0 0,1 0 0,-1 1 0,1 1 0,0-1 0,0 2 0,0-1 0,1 1 0,-10 7 0,10-6-368,1 1 0,-1 0 0,2 1 0,-1-1 0,1 1 0,0 1 0,0-1 0,1 1 0,0 0 0,1 0 0,0 0 0,-5 18 0,5-10-92,0 0 0,1 0 0,1 0 0,0 0 1,2 19-1,0-28-10,0 0 0,1 0 0,0-1 0,0 1 0,1-1 1,0 1-1,1-1 0,-1 0 0,1 1 0,1-1 0,-1-1 1,1 1-1,8 11 0,-9-16 1,0 1 0,0 0 0,0-1 1,0 0-1,0 1 0,0-1 0,0 0 0,1-1 1,-1 1-1,1-1 0,-1 1 0,1-1 0,0 0 1,6 1-1,-4-2 10,0 0 1,0 0-1,0 0 0,0-1 1,0 0-1,0 0 0,0 0 1,9-4-1,0-1 42,-1-1-1,0 0 1,-1-1 0,0 0-1,0-1 1,17-16-1,-14 10 54,-1-1-1,0-1 1,-1 0-1,-1-1 0,0 0 1,-1-1-1,8-21 0,-15 30-53,-1-1 0,0 0 0,-1 0-1,0 0 1,-1 0 0,2-20 0,-4 24-63,0 0 0,0 0 0,-1 0 0,0 0 0,0 1 0,-1-1 0,1 0 0,-2 1 0,1-1 0,-1 1 0,0 0 0,-4-7 0,5 10-155,-1-1 1,1 0-1,-1 1 0,0-1 0,0 1 0,0 0 1,0 0-1,-1 1 0,0-1 0,1 0 0,-1 1 1,0 0-1,0 0 0,0 0 0,0 1 0,0-1 1,0 1-1,-1 0 0,1 0 0,-1 0 0,1 1 1,0 0-1,-1 0 0,1 0 0,-1 0 0,-7 2 1,-8 6-744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2.431"/>
    </inkml:context>
    <inkml:brush xml:id="br0">
      <inkml:brushProperty name="width" value="0.025" units="cm"/>
      <inkml:brushProperty name="height" value="0.025" units="cm"/>
    </inkml:brush>
  </inkml:definitions>
  <inkml:trace contextRef="#ctx0" brushRef="#br0">0 40 1794,'10'-14'13338,"-3"-11"-1730,-7 24-10626,0 21-395,0 216-165,0-236-415,0 1-1,-1 0 0,1 0 1,0-1-1,0 1 0,0 0 1,0-1-1,0 1 1,0 0-1,0 0 0,0-1 1,0 1-1,0 0 1,0-1-1,0 1 0,0 0 1,1-1-1,-1 1 0,0 0 1,1-1-1,-1 1 1,0 0-1,1-1 0,-1 1 1,1-1-1,-1 1 0,1-1 1,-1 1-1,1-1 1,-1 1-1,1-1 0,-1 1 1,1-1-1,0 0 1,-1 1-1,1-1 0,0 0 1,-1 0-1,1 1 0,0-1 1,0 0-1,-1 0 1,1 0-1,0 0 0,-1 0 1,1 0-1,0 0 0,0 0 1,-1 0-1,2 0 1,0-1-55,-1 0 0,1 0-1,0 0 1,-1 0 0,1-1 0,0 1 0,-1 0 0,0-1 0,1 1 0,-1-1 0,0 1 0,0-1 0,0 0 0,0 1 0,0-1 0,0 0 0,0 0 0,0-2 0,4-38-4894,-6 38 3862,1 0 0,-1-1-1,0 1 1,0 0 0,0 0-1,0 0 1,-1 0 0,-2-4-1,-11-17-8074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2.778"/>
    </inkml:context>
    <inkml:brush xml:id="br0">
      <inkml:brushProperty name="width" value="0.025" units="cm"/>
      <inkml:brushProperty name="height" value="0.025" units="cm"/>
    </inkml:brush>
  </inkml:definitions>
  <inkml:trace contextRef="#ctx0" brushRef="#br0">1 33 13196,'0'0'10346,"11"-1"-8531,115-13 1451,75-3-4711,-201 17 1289,16 2-3904,-12 7-4883,-4-3 1170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3.187"/>
    </inkml:context>
    <inkml:brush xml:id="br0">
      <inkml:brushProperty name="width" value="0.025" units="cm"/>
      <inkml:brushProperty name="height" value="0.025" units="cm"/>
    </inkml:brush>
  </inkml:definitions>
  <inkml:trace contextRef="#ctx0" brushRef="#br0">1 52 2242,'0'0'19571,"62"-5"-17361,-30-4-641,8-1-288,-3 2-800,1 2-449,-4 3 0,0 1-737,-10-1-2242,-7 1-3266,2-2-5991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3.804"/>
    </inkml:context>
    <inkml:brush xml:id="br0">
      <inkml:brushProperty name="width" value="0.025" units="cm"/>
      <inkml:brushProperty name="height" value="0.025" units="cm"/>
    </inkml:brush>
  </inkml:definitions>
  <inkml:trace contextRef="#ctx0" brushRef="#br0">16 1 15407,'0'0'6080,"0"10"-5626,-15 208 5066,15-217-5484,0 0 1,0 0 0,0 1 0,0-1 0,0 0 0,0 0-1,0 1 1,0-1 0,1 0 0,-1 0 0,1 0 0,-1 1-1,1-1 1,-1 0 0,1 0 0,0 0 0,0 1 0,0-1-1,0-1 1,-1 0 0,1 1-1,-1-1 1,1 0 0,-1 0 0,1 0-1,-1 0 1,1 1 0,0-1 0,-1 0-1,1 0 1,-1 0 0,1 0-1,0 0 1,-1 0 0,1-1 0,-1 1-1,1 0 1,0 0 0,-1 0 0,1 0-1,-1-1 1,2 0 0,0 0 31,1-1 1,-1 1-1,0-1 1,0 0 0,0 0-1,0 0 1,0 0-1,0 0 1,0-1-1,-1 1 1,1-1 0,-1 1-1,2-4 1,0-3-74,0-1 1,0 0-1,-1 0 1,0-1-1,0 1 1,-1 0-1,-1-1 1,0 1-1,0 0 1,-1-1-1,-1 1 1,-3-15-1,5 24-8,0 1 0,0-1 0,0 0-1,0 1 1,0-1 0,-1 1 0,1-1 0,0 0 0,0 1-1,-1-1 1,1 1 0,0-1 0,-1 1 0,1-1 0,0 1-1,-1-1 1,1 1 0,-1 0 0,1-1 0,-1 1 0,1-1 0,-1 1-1,1 0 1,-1 0 0,1-1 0,-1 1 0,0 0 0,1 0-1,-1 0 1,1-1 0,-1 1 0,0 0 0,1 0 0,-1 0-1,1 0 1,-1 0 0,0 0 0,1 0 0,-1 0 0,1 1 0,-1-1-1,0 0 1,1 0 0,-1 0 0,1 1 0,-1-1 0,1 0-1,-1 1 1,1-1 0,-1 0 0,1 1 0,-1-1 0,1 1-1,-1-1 1,1 1 0,-1-1 0,1 1 0,0-1 0,-1 2-1,1-2 17,-1 1-1,1 0 0,0-1 0,-1 1 0,1 0 0,0-1 1,0 1-1,0 0 0,0 0 0,0-1 0,0 1 0,0 0 1,0 0-1,0-1 0,0 1 0,0 0 0,0-1 0,0 1 1,1 0-1,-1 0 0,0-1 0,0 1 0,1 0 0,-1-1 1,1 1-1,-1-1 0,0 1 0,1 0 0,-1-1 0,1 1 1,0-1-1,-1 1 0,1-1 0,-1 0 0,1 1 0,0-1 1,-1 0-1,1 1 0,0-1 0,-1 0 0,1 1 0,0-1 1,-1 0-1,1 0 0,0 0 0,0 0 0,-1 0 0,1 0 1,0 0-1,-1 0 0,1 0 0,0 0 0,0-1 0,42 4-16,-23-2 10,0 0 0,30-3 0,-47 2 15,1 0 1,0-1-1,0 0 1,0 0-1,-1 0 1,1 0-1,0 0 1,-1-1-1,1 0 1,-1 0-1,0 0 1,0 0-1,1 0 1,-1 0-1,-1-1 1,1 0 0,0 1-1,3-6 1,-5 7 0,-1 1 1,1-1-1,-1 0 1,1 0-1,-1 0 1,1 1-1,-1-1 1,1 0-1,-1 0 1,0 0-1,0 0 1,0 0-1,1 0 1,-1 0-1,0 0 1,0 0-1,0 0 1,0 1-1,0-1 1,-1 0-1,1-1 1,0 1-13,-1 0 0,1 1 1,-1-1-1,1 1 0,-1 0 0,1-1 0,-1 1 1,0-1-1,1 1 0,-1 0 0,1-1 1,-1 1-1,0 0 0,1 0 0,-1 0 0,0-1 1,1 1-1,-1 0 0,0 0 0,1 0 0,-2 0 1,-1 0-26,0 0 1,0 1-1,0-1 1,1 1 0,-1-1-1,0 1 1,0 0-1,1 0 1,-1 0-1,1 0 1,-1 0 0,-3 3-1,2 1 41,-1-1-1,1 1 1,0 0-1,0 0 0,1 0 1,-1 0-1,1 1 1,1 0-1,-1-1 1,1 1-1,0 0 1,0 0-1,0 1 1,1-1-1,0 0 0,0 0 1,1 1-1,0 5 1,1-10-9,0 0 0,-1-1 0,1 1 0,0-1 0,1 0 0,-1 1 0,0-1 1,0 0-1,0 0 0,1 1 0,-1-1 0,1 0 0,-1-1 0,1 1 0,-1 0 0,1 0 0,0-1 1,-1 1-1,1 0 0,0-1 0,-1 0 0,1 1 0,0-1 0,0 0 0,-1 0 0,1 0 0,0 0 0,2-1 1,53-3 191,-45 2-181,0-2 0,-1 0 0,1 0-1,-1-1 1,-1 0 0,1-1-1,-1 0 1,0-1 0,0 0 0,0-1-1,-1 0 1,-1 0 0,1-1-1,-1 0 1,-1 0 0,1-1-1,-2 0 1,8-14 0,-23 35-472,-6 15 395,14-23 66,0 1-1,-1 0 1,1 0-1,1 0 1,-1 0-1,1 0 1,-1 0-1,1 0 1,0 0 0,0 0-1,1 0 1,-1 0-1,1 0 1,2 7-1,-1-9-31,-1 0 0,1 0 0,-1 0 0,1 0 0,0 0 0,0-1 0,0 1 0,0 0 0,0-1 0,0 0 0,0 1-1,0-1 1,1 0 0,-1 0 0,0-1 0,1 1 0,-1 0 0,1-1 0,-1 1 0,1-1 0,-1 0 0,1 0 0,-1 0 0,5 0 0,-1 0-561,0-1 1,-1 1-1,1-1 1,0 0-1,-1 0 0,1-1 1,0 0-1,6-3 1,-7 2-541,0 0-1,0 0 1,0 0 0,0-1-1,0 0 1,-1 0 0,0 0 0,5-6-1,11-19-6992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4.184"/>
    </inkml:context>
    <inkml:brush xml:id="br0">
      <inkml:brushProperty name="width" value="0.025" units="cm"/>
      <inkml:brushProperty name="height" value="0.025" units="cm"/>
    </inkml:brush>
  </inkml:definitions>
  <inkml:trace contextRef="#ctx0" brushRef="#br0">163 0 13997,'0'0'9027,"-3"11"-8114,-3 14-601,1 0 0,2 0-1,1 1 1,0-1-1,2 1 1,1-1 0,7 41-1,9 2-21,-12-52-2822,-5-15 1304,-3-8 721,0-1-1,-1 1 0,0 0 1,0 0-1,-1 1 0,1-1 0,-1 1 1,-1 0-1,-7-7 0,-57-46-1253,60 52 2066,-15-13 189,9 5 4713,20 16-4881,0 0-1,0-1 1,0 0 0,0 1 0,0-1 0,0-1 0,8 0 0,-1 0 56,59 7 473,-54-3-1203,0-1 0,1-1-1,-1-1 1,19-1 0,-35 1 140,0 0 1,0-1-1,1 1 1,-1 0-1,0 0 1,1-1-1,-1 1 1,0 0-1,0 0 1,0-1-1,1 1 0,-1 0 1,0-1-1,0 1 1,0 0-1,0-1 1,0 1-1,1 0 1,-1-1-1,0 1 1,0 0-1,0-1 1,0 1-1,0-1 1,0 1-1,0 0 0,0-1 1,0 1-1,0 0 1,-1-1-1,1 0 1,0-1-1661,0-14-7736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4.533"/>
    </inkml:context>
    <inkml:brush xml:id="br0">
      <inkml:brushProperty name="width" value="0.025" units="cm"/>
      <inkml:brushProperty name="height" value="0.025" units="cm"/>
    </inkml:brush>
  </inkml:definitions>
  <inkml:trace contextRef="#ctx0" brushRef="#br0">0 1 16335,'0'0'9385,"57"0"-15759,-38 0-6982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5.511"/>
    </inkml:context>
    <inkml:brush xml:id="br0">
      <inkml:brushProperty name="width" value="0.025" units="cm"/>
      <inkml:brushProperty name="height" value="0.025" units="cm"/>
    </inkml:brush>
  </inkml:definitions>
  <inkml:trace contextRef="#ctx0" brushRef="#br0">129 44 10282,'0'0'16100,"-11"-3"-16121,5 1 8,4 1 11,0 0 0,0 0 0,0 0 0,0 0 0,0 0 0,0 0 0,-1 1 0,1-1 1,0 1-1,0 0 0,0 0 0,-1 0 0,1 0 0,0 0 0,0 0 0,-1 0 0,1 1 0,0-1 0,0 1 0,0 0 0,-1 0 0,1-1 0,0 1 0,0 0 0,0 1 0,1-1 0,-1 0 1,-3 3-1,0 3 15,0 0 0,0 0 1,0 0-1,1 1 0,0 0 1,0 0-1,1 0 0,0 0 1,0 1-1,1-1 0,-2 17 1,4-24-13,0 0 1,0 0-1,1 0 1,-1 0-1,0 0 1,1 0 0,-1 0-1,1-1 1,-1 1-1,1 0 1,-1 0-1,1 0 1,0 0-1,-1-1 1,1 1-1,0 0 1,0 0 0,-1-1-1,1 1 1,0-1-1,0 1 1,0-1-1,0 1 1,0-1-1,0 1 1,0-1-1,0 0 1,0 0-1,0 0 1,0 1 0,0-1-1,0 0 1,0 0-1,0 0 1,0 0-1,0-1 1,0 1-1,0 0 1,0 0-1,0-1 1,2 0 0,3 0 29,0 0 0,1-1 0,-1 0 0,0 0 0,10-6 0,-4 0 71,0-1 1,0 0 0,-1-1-1,-1 0 1,0-1 0,0 0-1,-1-1 1,0 0 0,-1 0-1,0 0 1,-1-1 0,5-15-1,-29 95-22,17-64-211,-1 0 0,1-1 0,0 1 0,0 0 0,1 0 0,-1 0-1,0-1 1,1 1 0,0 0 0,-1 0 0,1-1 0,0 1 0,1 0 0,-1-1 0,0 0-1,4 5 1,-3-5-457,0 0-1,1-1 0,-1 1 1,1-1-1,-1 0 1,1 0-1,0 0 0,0 0 1,-1 0-1,1-1 0,0 1 1,0-1-1,0 1 1,0-1-1,-1 0 0,5-1 1,12 1-6358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5.982"/>
    </inkml:context>
    <inkml:brush xml:id="br0">
      <inkml:brushProperty name="width" value="0.025" units="cm"/>
      <inkml:brushProperty name="height" value="0.025" units="cm"/>
    </inkml:brush>
  </inkml:definitions>
  <inkml:trace contextRef="#ctx0" brushRef="#br0">82 0 14638,'0'0'8210,"-10"2"-6966,7-1-1240,0-1 80,0 1 0,0-1 0,0 1 0,0 0-1,0-1 1,0 1 0,0 1 0,0-1 0,0 0 0,0 1 0,1-1 0,-1 1 0,1 0 0,-1 0 0,1 0 0,0 0-1,-1 0 1,1 1 0,0-1 0,0 1 0,1-1 0,-1 1 0,1 0 0,-1-1 0,1 1 0,0 0 0,0 0 0,0 0-1,0 0 1,0 6 0,1-8-86,0-1 1,0 1-1,0-1 0,0 1 0,1 0 0,-1-1 0,0 1 1,0-1-1,1 1 0,-1-1 0,0 1 0,1-1 0,-1 1 1,0-1-1,1 1 0,-1-1 0,1 1 0,-1-1 0,1 0 1,-1 1-1,1-1 0,-1 0 0,1 1 0,0-1 0,-1 0 1,1 0-1,-1 1 0,1-1 0,1 0 0,27 2-57,-21-3 3,0 0 1,0 0-1,0-1 0,0 0 1,7-3-1,65-51-1103,-76 87-613,-6-5 1944,0 1 0,-9 35 1,5-34 452,-3 54 0,12 8-26,-1-60-188,-1 1-1,-6 55 1,5-86-385,0 1 1,0-1-1,0 1 0,0 0 0,-1-1 1,1 1-1,0-1 0,0 1 0,0-1 1,-1 1-1,1-1 0,0 1 0,0-1 1,-1 1-1,1-1 0,0 0 0,-1 1 1,1-1-1,-1 1 0,1-1 1,0 0-1,-1 1 0,1-1 0,-1 0 1,1 1-1,-1-1 0,1 0 0,-1 0 1,1 0-1,-1 1 0,1-1 0,-1 0 1,0 0-1,1 0 0,-1 0 0,1 0 1,-1 0-1,1 0 0,-1 0 0,1 0 1,-1 0-1,1-1 0,-1 1 0,0 0 1,1 0-1,-1 0 0,1-1 0,-1 1 1,1 0-1,0 0 0,-1-1 1,-1 0 50,0 0 1,0-1 0,0 1-1,1 0 1,-1-1 0,0 1-1,1-1 1,-1 1 0,1-1 0,0 0-1,0 0 1,-2-2 0,-6-20-170,1 0 0,2-1-1,0 1 1,1-1 0,2 0 0,0 0 0,2-40 0,1 63 15,0 0 0,1 0-1,-1 0 1,0 0 0,1 0 0,-1 0-1,1 0 1,0 0 0,0 0 0,-1 0-1,1 0 1,1 0 0,-1 0 0,0 1-1,0-1 1,1 1 0,-1-1 0,1 1-1,-1-1 1,4-1 0,0 0-752,1 0 0,0 1 0,0-1 0,0 2 0,10-3 0,-13 3 298,26-6-5362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6.776"/>
    </inkml:context>
    <inkml:brush xml:id="br0">
      <inkml:brushProperty name="width" value="0.025" units="cm"/>
      <inkml:brushProperty name="height" value="0.025" units="cm"/>
    </inkml:brush>
  </inkml:definitions>
  <inkml:trace contextRef="#ctx0" brushRef="#br0">125 175 12300,'0'0'4516,"-10"1"-2157,4 0-2024,-1 0 0,1 0 0,0 1 0,0 0 0,0 0 0,0 0-1,0 1 1,0 0 0,1 0 0,-7 5 0,9-6-181,-1 1 0,1 0 1,0 0-1,0 0 0,0 0 1,1 0-1,-1 0 0,1 1 0,-1-1 1,1 1-1,0 0 0,1-1 1,-1 1-1,0 0 0,1 0 0,0 0 1,0 0-1,0 1 0,0 7 1,2-11-143,-1 0 0,1-1 0,0 1 0,-1 0 0,1 0 0,0-1 0,0 1 0,-1 0 0,1-1 1,0 1-1,0-1 0,0 1 0,0-1 0,0 1 0,0-1 0,0 0 0,0 1 0,0-1 1,0 0-1,0 0 0,0 0 0,0 0 0,0 0 0,0 0 0,0 0 0,0 0 0,0 0 1,1-1-1,35-3 613,-25-1-552,0-1 0,0-1 0,-1 0 0,0 0 0,0-1-1,-1-1 1,0 0 0,0 0 0,-1-1 0,0 0 0,-1-1-1,0 1 1,8-16 0,-16 25-153,-11 24-390,7-14 544,0-1 1,1 1-1,1 0 0,-1 0 0,2 1 0,-1-1 0,1 0 0,0 16 1,1-24-70,0 0 1,0 0-1,1-1 1,-1 1-1,0 0 1,0 0-1,1 0 1,-1-1 0,0 1-1,1 0 1,-1 0-1,1-1 1,-1 1-1,1 0 1,-1-1 0,1 1-1,-1 0 1,1-1-1,0 1 1,-1-1-1,1 1 1,0-1-1,-1 1 1,1-1 0,1 1-1,29 5 140,31-12 163,-49 1-279,-1 1 0,1-1-1,-1-1 1,-1 0 0,1-1-1,-1 0 1,0-1 0,0 0 0,-1 0-1,-1-2 1,11-10 0,-9 7-3,1-1 0,-2 0 1,0-1-1,-1 0 0,0-1 1,-1 0-1,10-30 1,-17 44-25,0-1 0,0 1 1,-1 0-1,1 0 0,-1-1 1,1 1-1,-1 0 0,0-1 0,0 1 1,0-1-1,0 1 0,0 0 1,-1-1-1,1 1 0,-1-3 1,0 4-12,1 1 1,-1-1 0,0 1-1,1-1 1,-1 1 0,1-1-1,-1 1 1,0-1 0,1 1-1,-1-1 1,0 1 0,0 0-1,1-1 1,-1 1 0,0 0-1,0 0 1,1-1 0,-1 1-1,0 0 1,0 0 0,0 0 0,0 0-1,1 0 1,-1 0 0,0 0-1,0 0 1,-1 1 0,-5 1-19,1 0 0,0 1 0,-1 0 0,1 0 0,0 0 0,1 1 1,-1 0-1,-7 6 0,2 0 124,0 1 0,1 0 0,1 1 1,0 0-1,0 0 0,-10 22 0,16-29-70,0 1 1,0-1-1,1 1 1,0 0-1,0 0 1,0 0-1,1 1 0,0-1 1,0 0-1,0 0 1,1 1-1,0-1 1,0 0-1,1 1 0,0-1 1,0 0-1,0 0 1,3 8-1,-2-11-103,0 0 1,0 0-1,0 0 1,1 0-1,-1 0 0,1 0 1,-1-1-1,1 0 1,0 1-1,0-1 1,0 0-1,0 0 0,0-1 1,0 1-1,1 0 1,-1-1-1,5 1 0,3 1-1707,-1-1 0,1 0 0,0 0 0,19-1 0,1-1-5328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7.110"/>
    </inkml:context>
    <inkml:brush xml:id="br0">
      <inkml:brushProperty name="width" value="0.025" units="cm"/>
      <inkml:brushProperty name="height" value="0.025" units="cm"/>
    </inkml:brush>
  </inkml:definitions>
  <inkml:trace contextRef="#ctx0" brushRef="#br0">102 1 12556,'0'0'10597,"-8"-1"-10411,1 1-171,1 0 0,0 0-1,0 1 1,0 0-1,0 0 1,-10 4-1,14-5-7,0 1 0,0 0 0,0-1 0,0 1 0,0 0-1,0 0 1,0 1 0,0-1 0,1 0 0,-1 1 0,1-1 0,-1 1-1,1-1 1,-1 1 0,1 0 0,0-1 0,0 1 0,0 0-1,0 0 1,0 0 0,0 0 0,0 0 0,1 0 0,-1 0-1,1 0 1,0 0 0,-1 5 0,2-6-8,1 0 0,-1 0 0,1 1 1,-1-1-1,1 0 0,-1 0 0,1-1 0,0 1 0,-1 0 0,1 0 0,0-1 1,0 1-1,-1-1 0,1 0 0,0 1 0,0-1 0,0 0 0,0 0 0,0 0 1,3-1-1,4 2-104,36 4-588,-32-5 406,-1 1 0,1 1 0,-1 0 1,1 0-1,-1 2 0,17 6 0,-28-10 301,-1 0 1,0 0-1,1 0 0,-1 0 0,1 0 1,-1 0-1,0 0 0,1 1 1,-1-1-1,0 0 0,1 0 0,-1 1 1,0-1-1,1 0 0,-1 0 0,0 1 1,0-1-1,1 0 0,-1 1 1,0-1-1,0 0 0,1 1 0,-1-1 1,0 1-1,0-1 0,0 0 1,0 1-1,0-1 0,0 1 0,1-1 1,-1 0-1,0 1 0,0-1 1,0 1-1,0-1 0,-1 0 0,1 1 1,-14 10 1225,-27 1 1007,40-11-2188,-81 15 980,27-12-4790,39-4-2676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6.024"/>
    </inkml:context>
    <inkml:brush xml:id="br0">
      <inkml:brushProperty name="width" value="0.05" units="cm"/>
      <inkml:brushProperty name="height" value="0.05" units="cm"/>
    </inkml:brush>
  </inkml:definitions>
  <inkml:trace contextRef="#ctx0" brushRef="#br0">6 1 19092,'0'23'1784,"2"10"-1415,-2 8-161,0 5 896,0 4-768,1 3-72,2-2-352,-2-4-176,1-8-512,-2-5 48,-5-15 488,1-7-121,-2-19-127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8.614"/>
    </inkml:context>
    <inkml:brush xml:id="br0">
      <inkml:brushProperty name="width" value="0.025" units="cm"/>
      <inkml:brushProperty name="height" value="0.025" units="cm"/>
    </inkml:brush>
  </inkml:definitions>
  <inkml:trace contextRef="#ctx0" brushRef="#br0">0 135 8552,'7'6'14342,"9"-6"-9950,12-8-2909,-17 1-1266,0-1-1,0 0 1,0 0 0,11-13 0,-19 18-233,0-1-1,0 0 1,0 0 0,-1 0-1,1 0 1,-1 0-1,0 0 1,0-1 0,-1 1-1,1 0 1,-1-1-1,0 0 1,0 1-1,-1-1 1,1-6 0,-1 10-12,-1 1 1,1-1 0,-1 1 0,1-1-1,-1 1 1,1 0 0,-1-1 0,1 1-1,-1 0 1,0-1 0,1 1-1,-1 0 1,1-1 0,-1 1 0,0 0-1,1 0 1,-1 0 0,0 0 0,1 0-1,-1 0 1,0 0 0,1 0 0,-1 0-1,0 0 1,1 0 0,-1 0 0,1 0-1,-2 1 1,-22 5-410,-14 26 380,37-31 55,-1 0 1,1 1-1,0-1 0,-1 1 0,1 0 1,0-1-1,0 1 0,0 0 1,0 0-1,0 0 0,1 0 1,-1-1-1,0 1 0,1 0 0,0 0 1,-1 0-1,1 0 0,0 0 1,0 1-1,0-1 0,0 0 0,1 3 1,0-4 6,1 1 0,-1-1 0,1 0 0,-1 1 1,1-1-1,-1 0 0,1 0 0,-1 0 0,1-1 1,0 1-1,0 0 0,-1-1 0,1 1 0,0-1 0,0 1 1,0-1-1,3 0 0,42 3 62,-32-2-56,-2 0-28,13 0-127,0 1 0,-1 1 0,1 2 0,-1 0 0,42 16 0,-67-21 192,0 0 1,0 0 0,1 1-1,-1-1 1,0 0 0,0 0-1,1 1 1,-1-1-1,0 0 1,0 0 0,1 0-1,-1 1 1,0-1 0,1 0-1,-1 0 1,0 0 0,1 0-1,-1 0 1,0 0-1,0 0 1,1 0 0,-1 0-1,0 0 1,1 0 0,-1 0-1,0 0 1,1 0 0,-1 0-1,0 0 1,1 0-1,-1 0 1,0 0 0,1 0-1,-1 0 1,0-1 0,1 1-1,-1 0 1,0 0 0,0 0-1,1-1 1,-1 1-1,0 0 1,0 0 0,1 0-1,-1-1 1,0 1 0,0 0-1,0-1 1,0 1-1,1-1 1,-8-19 1302,7 19-1456,-6-12 106,-1 1 0,-1 0 0,0 0 0,-13-15 0,21 27-113,0 0 0,0-1-1,0 1 1,-1 0 0,1 0-1,0-1 1,0 1 0,0 0-1,0 0 1,0-1 0,0 1-1,0 0 1,0-1 0,0 1-1,0 0 1,0 0 0,0-1-1,0 1 1,0 0 0,0-1 0,0 1-1,0 0 1,0 0 0,0-1-1,0 1 1,0 0 0,0 0-1,1-1 1,-1 1 0,0 0-1,0 0 1,0 0 0,0-1-1,1 1 1,-1 0 0,0 0-1,0 0 1,0-1 0,1 1-1,-1 0 1,0 0 0,0 0-1,1 0 1,-1 0 0,0 0 0,1 0-1,-1-1 1,0 1 0,0 0-1,1 0 1,-1 0 0,0 0-1,0 0 1,1 0 0,-1 0-1,0 0 1,1 1 0,-1-1-1,0 0 1,1 0 0,25 0-5488,-19 0 3200,19 0-4300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8.959"/>
    </inkml:context>
    <inkml:brush xml:id="br0">
      <inkml:brushProperty name="width" value="0.025" units="cm"/>
      <inkml:brushProperty name="height" value="0.025" units="cm"/>
    </inkml:brush>
  </inkml:definitions>
  <inkml:trace contextRef="#ctx0" brushRef="#br0">89 0 15759,'0'0'2269,"-9"0"-646,4 0-1573,-39 3 1428,42-3-1446,1 0 1,-1 1-1,1-1 1,-1 1-1,1-1 1,0 1-1,-1 0 1,1-1-1,0 1 1,-1 0-1,1 0 1,0 0-1,0 0 1,0 0-1,0 0 1,-1 0-1,2 0 1,-1 0-1,0 1 1,0-1-1,0 0 1,1 1-1,-1-1 1,0 1-1,1-1 1,-1 0-1,1 1 1,0-1-1,-1 1 1,1 3-1,1-4-55,-1 0-1,1 0 1,-1 0-1,1 0 1,0 0-1,0 0 1,0 0 0,-1 0-1,1 0 1,0-1-1,0 1 1,0 0-1,0 0 1,0-1-1,0 1 1,1-1-1,-1 1 1,0-1-1,0 1 1,0-1-1,0 0 1,2 1-1,33 8-322,-30-8 298,17 3-242,-16-4 228,0 1 1,0 0 0,0 0-1,0 1 1,0 0-1,0 0 1,-1 0-1,1 1 1,-1 0-1,10 6 1,-16-8 166,1-1-1,-1 1 1,1 0 0,-1 0-1,1-1 1,-1 1 0,1 0 0,-1 0-1,0-1 1,1 1 0,-1 0-1,0 0 1,0 0 0,0 0-1,0 0 1,1-1 0,-1 1 0,0 0-1,-1 0 1,1 0 0,0 0-1,0 0 1,0 0 0,0-1 0,-1 1-1,1 0 1,-1 1 0,-22 20 2030,-39 9-150,57-29-1942,4-1-98,-44 12 574,44-13-582,0 0-1,0 0 1,1 0 0,-1 0-1,0 0 1,0 0-1,0 0 1,1 0 0,-1-1-1,0 1 1,0 0-1,0 0 1,1-1-1,-1 1 1,0 0 0,0-1-1,1 1 1,-1-1-1,-1 0 1,2 0-176,-1 0-1,1 0 1,-1 0 0,1 0 0,0-1-1,0 1 1,-1 0 0,1 0-1,0 0 1,0 0 0,0 0 0,0 0-1,0 0 1,0 0 0,0-1-1,0 1 1,1 0 0,-1 0 0,1-1-1,10-23-5424,6-4-2071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29.662"/>
    </inkml:context>
    <inkml:brush xml:id="br0">
      <inkml:brushProperty name="width" value="0.025" units="cm"/>
      <inkml:brushProperty name="height" value="0.025" units="cm"/>
    </inkml:brush>
  </inkml:definitions>
  <inkml:trace contextRef="#ctx0" brushRef="#br0">21 1 12236,'0'0'14712,"0"9"-14194,-9 95 994,-2 50-1086,11-73-341,0-81-83,0 0 0,0 0 0,0-1 0,0 1-1,0 0 1,0 0 0,1 0 0,-1 0 0,0-1 0,0 1-1,0 0 1,0 0 0,1 0 0,-1 0 0,0 0 0,0 0-1,0 0 1,1 0 0,-1 0 0,0 0 0,0-1-1,0 1 1,1 0 0,-1 0 0,0 0 0,0 0 0,0 0-1,1 0 1,-1 1 0,0-1 0,0 0 0,0 0 0,1 0-1,-1 0 1,0 0 0,0 0 0,0 0 0,0 0 0,1 0-1,-1 0 1,0 1 0,0-1 0,0 0 0,0 0 0,1 0-1,-1 0 1,0 1 0,0-1 0,0 0 0,0 0 0,0 0-1,0 0 1,0 1 0,0-1 0,0 0 0,0 0 0,1 0-1,-1 1 1,0-1 0,0 0 0,0 0 0,0 0 0,0 1-1,0-1 1,-1 0 0,1 0 0,0 0 0,0 1-1,11-15 145,-6-3-249,-1 1 0,-1-1 0,0 0 0,-1 0-1,-1-33 1,0 50 95,-1-1-1,0 1 1,0 0-1,1-1 1,-1 1-1,0 0 1,1-1-1,-1 1 1,1 0-1,-1-1 0,0 1 1,1 0-1,-1 0 1,1-1-1,-1 1 1,1 0-1,-1 0 1,0 0-1,1 0 1,-1-1-1,1 1 1,-1 0-1,1 0 1,-1 0-1,1 0 1,-1 0-1,1 0 1,-1 1-1,1-1 1,-1 0-1,1 0 0,-1 0 1,1 0-1,-1 0 1,1 1-1,-1-1 1,0 0-1,1 1 1,-1-1-1,1 0 1,-1 0-1,1 1 1,29 14-442,-23-12 385,3 2 85,1-1-1,0-1 1,-1 0-1,1 0 0,0-1 1,0-1-1,0 0 1,1 0-1,-1-1 1,19-2-1,-29 2-19,0 0 0,0-1 0,0 1 0,0 0 0,0 0 0,-1-1 0,1 1 0,0 0 0,0-1 0,-1 1 0,1-1 0,0 1 0,0-1 0,-1 1 0,1-1 0,0 0 0,-1 1 0,1-1 0,-1 0 0,1 0 0,-1 1 0,1-1 0,-1 0 0,0 0 0,1 1 0,-1-1 0,0 0 0,0 0 0,1 0 0,-1 0 0,0 0 0,0 1 0,0-1 0,0 0 0,0 0 0,0 0 0,0 0 0,-1 0 0,1 0 0,0 1 0,0-1 0,-1 0 0,1 0 0,0 0 0,-1 0 0,1 1 0,-1-1 0,1 0 0,-1 1 0,1-1 0,-1 0 0,0 1 0,1-1 0,-1 1 0,0-1 0,1 1 0,-1-1 0,0 1 0,0-1 0,0 1 0,1 0 0,-1-1 0,0 1 0,0 0 0,0 0 0,0-1 0,-1 1 0,2 0-26,-1 0-1,0 0 1,1 0-1,-1 0 1,0 0 0,1 0-1,-1 0 1,0 0-1,0 0 1,1 0 0,-1 0-1,0 0 1,1 1-1,-1-1 1,0 0 0,1 0-1,-1 1 1,0-1-1,1 0 1,-1 1 0,1-1-1,-1 1 1,1-1-1,-1 1 1,1-1 0,-1 1-1,1-1 1,-1 1-1,1 0 1,-1 0 0,9 18-1010,28 16-185,-34-34 1213,74 44-511,-68-41 612,-1-1-1,1 1 1,0-1-1,1-1 1,-1 1 0,0-1-1,17 1 1,-24-3 28,0-1 1,0 1 0,-1-1-1,1 1 1,0-1 0,0 1-1,-1-1 1,1 0 0,0 1 0,-1-1-1,1 0 1,-1 0 0,1 0-1,-1 1 1,1-1 0,-1 0-1,0 0 1,1 0 0,-1 0 0,0 0-1,0 0 1,1 0 0,-1 0-1,0 1 1,0-1 0,0-2-1,1-29 627,-1 30-585,-1-17-9,-1 0 1,0-1 0,-2 2 0,-11-38 0,10 39-235,5 17 6,0 0 1,0-1-1,0 1 1,0 0-1,0 0 1,0-1-1,0 1 1,0 0-1,0 0 1,1-1-1,-1 1 1,0 0-1,0 0 1,0-1-1,0 1 1,0 0-1,0 0 1,1 0-1,-1-1 1,0 1-1,0 0 1,0 0-1,1 0 1,-1 0-1,0 0 1,0-1-1,0 1 1,1 0-1,-1 0 1,0 0-1,0 0 1,1 0-1,-1 0 1,0 0-1,0 0 1,1 0-1,-1 0 1,0 0-1,0 0 1,1 0-1,-1 0 1,0 0-1,0 0 1,1 0-1,-1 0 1,0 0-1,0 0 1,1 0-1,-1 1 1,0-1-1,0 0 1,0 0-1,1 0 1,-1 0-1,0 1 1,0-1-1,1 0 1,23 10-3979,-12-5 126,12 1-5977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0.298"/>
    </inkml:context>
    <inkml:brush xml:id="br0">
      <inkml:brushProperty name="width" value="0.025" units="cm"/>
      <inkml:brushProperty name="height" value="0.025" units="cm"/>
    </inkml:brush>
  </inkml:definitions>
  <inkml:trace contextRef="#ctx0" brushRef="#br0">20 0 10025,'0'0'15476,"-2"11"-14472,-2 11-686,-1 5 791,-3 49 0,8-75-1104,1-1 1,-1 1-1,1 0 1,-1 0-1,1 0 1,-1-1-1,1 1 1,0 0-1,-1-1 1,1 1-1,0 0 1,0-1-1,-1 1 1,1-1-1,0 1 1,0-1-1,0 0 1,0 1-1,-1-1 1,1 0-1,0 1 0,0-1 1,0 0-1,0 0 1,2 0-1,34 4-62,-24-3-87,-5 0-9,61 15-691,-67-15 831,0-1 1,1 1 0,-1 0-1,0-1 1,0 1 0,0 0-1,0 0 1,0 1 0,0-1-1,0 0 1,-1 0-1,1 1 1,0 0 0,-1-1-1,1 1 1,-1 0 0,1-1-1,-1 1 1,0 0 0,0 0-1,0 0 1,0 0 0,0 0-1,0 0 1,0 5-1,-1-6 72,-1 0-1,0 0 0,0 0 0,0 1 0,0-1 0,0 0 0,0 0 0,0 0 0,0 0 0,0-1 1,0 1-1,0 0 0,-1 0 0,1-1 0,0 1 0,0 0 0,-1-1 0,1 0 0,-1 1 0,1-1 1,0 0-1,-1 1 0,-2-1 0,-39 6 1245,39-6-1123,-2 1-198,-63 1 1807,66-2-1885,1-1-1,-1 1 1,1 0-1,-1-1 1,1 0 0,0 0-1,-1 0 1,1 0-1,0 0 1,-3-2-1,4 3-80,0-1 0,1 0 0,-1 1 0,1-1 0,-1 0 0,1 0 0,-1 1-1,1-1 1,-1 0 0,1 0 0,-1 0 0,1 0 0,0 0 0,0 0-1,-1 1 1,1-1 0,0 0 0,0 0 0,0 0 0,0 0 0,0 0-1,0 0 1,0 0 0,1 0 0,-1 0 0,0 0 0,1 0 0,-1-1-251,1 1 0,0 0 0,-1 0 0,1 0 0,0 0 0,0 0 1,0 0-1,0 0 0,0 0 0,0 1 0,0-1 0,0 0 0,0 0 0,0 1 1,0-1-1,0 1 0,1-1 0,-1 1 0,2-1 0,3-1-1793,15-9-7046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0.647"/>
    </inkml:context>
    <inkml:brush xml:id="br0">
      <inkml:brushProperty name="width" value="0.025" units="cm"/>
      <inkml:brushProperty name="height" value="0.025" units="cm"/>
    </inkml:brush>
  </inkml:definitions>
  <inkml:trace contextRef="#ctx0" brushRef="#br0">28 79 15182,'0'0'7095,"10"0"-4714,-7 0-2231,69-4 2147,-66 3-2241,0 0 0,-1 0 0,1 0 0,-1-1 0,1 0 1,-1 0-1,0 0 0,0-1 0,0 0 0,0 0 0,0 0 0,5-5 0,-9 7-40,0 1 1,-1-1-1,1 1 0,0-1 0,-1 0 0,1 1 0,-1-1 0,1 0 1,-1 0-1,1 1 0,-1-1 0,1 0 0,-1 0 0,1 0 0,-1 0 1,0 1-1,0-1 0,0 0 0,1 0 0,-1 0 0,0 0 0,0 0 0,0 0 1,0 0-1,0 0 0,-1 1 0,1-1 0,0 0 0,-1-1 0,0 1-1,0 0 0,0-1-1,0 1 1,0 0 0,-1 0-1,1 1 1,0-1 0,-1 0-1,1 0 1,-1 1 0,1-1-1,-1 1 1,1-1-1,-4 0 1,-57-3 13,56 4-41,0 1 1,0 0-1,0 0 1,0 0-1,1 1 1,-1 0-1,0 0 1,1 1-1,-1-1 1,1 1-1,-7 5 1,9-6 5,1 0 0,-1 0 1,0 0-1,1 0 0,0 1 0,0-1 1,0 1-1,0 0 0,0-1 1,0 1-1,0 0 0,1 0 0,0 0 1,-1 0-1,1 0 0,1 0 1,-1 1-1,0-1 0,1 0 1,-1 0-1,1 1 0,0 4 0,1-5-167,0-1 1,0 1-1,0-1 0,0 1 0,0-1 0,1 0 0,-1 1 0,1-1 0,0 0 0,-1 0 0,1 0 0,0 0 0,0-1 0,0 1 0,1 0 0,-1-1 0,0 1 1,1-1-1,-1 0 0,1 0 0,-1 0 0,1 0 0,-1 0 0,4 0 0,6 2-2617,0 0 0,1 0-1,22 0 1,1-2-7587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1.448"/>
    </inkml:context>
    <inkml:brush xml:id="br0">
      <inkml:brushProperty name="width" value="0.025" units="cm"/>
      <inkml:brushProperty name="height" value="0.025" units="cm"/>
    </inkml:brush>
  </inkml:definitions>
  <inkml:trace contextRef="#ctx0" brushRef="#br0">137 0 14958,'0'0'5835,"-9"0"-4629,2 0-964,0 0-1,0 1 0,1 0 0,-1 0 1,-12 4-1,16-5-168,1 1 1,0 0-1,1 0 0,-1 0 1,0 0-1,0 0 1,0 0-1,1 1 1,-1-1-1,0 0 0,1 1 1,-1 0-1,1-1 1,0 1-1,-1 0 1,1-1-1,0 1 0,0 0 1,0 0-1,1 0 1,-1 0-1,0 0 1,1 0-1,-1 0 0,1 1 1,-1-1-1,1 0 1,0 3-1,1-5-65,-1 1-1,1 0 1,0-1-1,-1 1 0,1-1 1,0 1-1,-1-1 1,1 1-1,0-1 1,0 0-1,-1 1 1,1-1-1,0 0 0,0 0 1,0 1-1,-1-1 1,1 0-1,0 0 1,0 0-1,0 0 1,0 0-1,-1 0 0,3-1 1,28 1-166,-25 0-2,21-6-1043,-24 4 828,-1 1 0,1 0 1,0 0-1,0 1 0,1-1 0,-1 1 0,0-1 0,0 1 1,0 0-1,0 0 0,6 2 0,-8 0 399,1 0 0,-1 1 0,0-1 1,0 0-1,-1 1 0,1-1 0,0 1 0,-1 0 0,0-1 0,0 1 1,1-1-1,-1 1 0,-1 0 0,1-1 0,0 1 0,-1 2 0,0 6 415,-1 17 656,-2-1-1,-1 1 1,-1-1 0,-1 0 0,-20 48 0,17-49-692,7-18-317,0-1 0,0 0 0,-1 0-1,0 0 1,0 0 0,-6 7 0,8-12-60,0 1-1,0-1 0,-1 0 1,1 0-1,0 0 0,-1 0 1,0 0-1,1-1 1,-1 1-1,0-1 0,0 0 1,1 1-1,-1-1 1,0-1-1,0 1 0,-1 0 1,1-1-1,-3 1 0,4-2-14,1 1 1,0 0-1,-1-1 0,1 0 0,0 1 0,0-1 0,0 0 0,-1 0 0,1 0 0,0 1 0,0-1 0,0 0 0,0 0 0,0-1 0,0 1 1,1 0-1,-1 0 0,0 0 0,1-1 0,-1 1 0,0 0 0,1-1 0,0 1 0,-1 0 0,1-1 0,0 1 0,-1 0 0,1-1 1,0 1-1,0-1 0,0 1 0,1-1 0,-1 1 0,0 0 0,1-3 0,-1-2-49,1 1 1,-1-1-1,1 0 0,0 1 0,1-1 0,0 0 1,0 1-1,3-7 0,15-16-395,1 0 1,1 2-1,2 0 0,36-30 1,117-81 102,-156 122 314,-26 21-10,1 0-1,0 0 1,1 0 0,0 1 0,-5 13-1,2-7 158,3-7 48,1-1 0,0 0 0,1 1 0,-1-1 0,1 1-1,0-1 1,-1 9 0,5-13-117,0 0 0,-1-1 0,1 1 1,0-1-1,-1 0 0,1 1 0,0-1 0,-1-1 0,1 1 0,4-1 0,9-2-130,-1-1 0,0-1 0,0 0 0,0-1 0,0-1 0,25-16 0,-21 12-106,-1 2 0,41-16 0,-62 52 623,-1-15-174,2-9-165,1-1 1,0 1 0,0-1-1,0 1 1,0 0 0,1-1-1,-1 1 1,1 0 0,-1 0-1,1-1 1,0 1 0,1 5-1,37-7 317,-22-3-624,-1 0 0,1-1 0,-1-1 0,0 0 0,28-13 0,24-6-1103,-62 25 1412,-10 7-28,-8 8 24,4-7-544,-28 29 1052,12-21-7645,19-17-7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1.779"/>
    </inkml:context>
    <inkml:brush xml:id="br0">
      <inkml:brushProperty name="width" value="0.025" units="cm"/>
      <inkml:brushProperty name="height" value="0.025" units="cm"/>
    </inkml:brush>
  </inkml:definitions>
  <inkml:trace contextRef="#ctx0" brushRef="#br0">1 1 17777,'0'0'2306,"43"48"-16399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2.152"/>
    </inkml:context>
    <inkml:brush xml:id="br0">
      <inkml:brushProperty name="width" value="0.025" units="cm"/>
      <inkml:brushProperty name="height" value="0.025" units="cm"/>
    </inkml:brush>
  </inkml:definitions>
  <inkml:trace contextRef="#ctx0" brushRef="#br0">49 0 17392,'0'0'7063,"-6"10"-6081,2-4-979,-1 0 265,1 0-1,0 0 1,0 0-1,1 1 1,0-1-1,0 1 1,0-1-1,1 1 1,0 0 0,0 0-1,1 0 1,-1 13-1,2-19-263,1 0-1,0 0 1,0 0 0,0 0-1,0-1 1,0 1 0,0 0-1,0 0 1,0-1 0,0 1-1,0-1 1,0 1 0,1-1-1,-1 1 1,0-1 0,0 1-1,0-1 1,1 0 0,-1 0-1,0 0 1,1 0 0,-1 0-1,0 0 1,0 0 0,1 0-1,1-1 1,36-4-429,-25 1-118,-1-1-1,0-1 0,16-9 0,-19 9 421,0 1 0,0 0 0,1 0-1,-1 1 1,1 1 0,13-3 0,-24 9 384,-1 1 1,0 0-1,0 0 1,0-1-1,0 1 1,0-1-1,-4 7 1,4-8-16,0-1-188,0 0 0,1 0-1,-1 1 1,0-1 0,1 0 0,-1 0 0,1 1-1,-1-1 1,1 0 0,0 1 0,-1-1-1,1 0 1,0 1 0,0-1 0,0 1 0,0-1-1,0 0 1,0 1 0,1-1 0,-1 1-1,0-1 1,1 0 0,-1 1 0,2 1 0,0-2-258,0 0 1,0-1-1,1 1 1,-1 0-1,1-1 1,-1 1 0,0-1-1,1 0 1,-1 0-1,1 0 1,4-1 0,3 1-1090,7 0-8875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3.262"/>
    </inkml:context>
    <inkml:brush xml:id="br0">
      <inkml:brushProperty name="width" value="0.025" units="cm"/>
      <inkml:brushProperty name="height" value="0.025" units="cm"/>
    </inkml:brush>
  </inkml:definitions>
  <inkml:trace contextRef="#ctx0" brushRef="#br0">1 120 7911,'0'0'14532,"6"5"-13577,-4-3-850,1-1 0,-1 1 0,0 0 0,1-1 0,0 1-1,-1-1 1,1 0 0,0 0 0,0 0 0,0 0 0,-1-1 0,1 1 0,0-1 0,5 1 0,-2-2-23,-1 0 0,0 0 1,0 0-1,-1-1 0,1 1 1,0-1-1,0 0 0,-1-1 1,8-4-1,-2 1-39,-1 0 0,0-1-1,0 0 1,12-13 0,-18 17-14,0-1-1,-1 1 1,1-1 0,-1 1 0,0-1 0,0 0-1,0 1 1,0-1 0,-1 0 0,0 0 0,0 0 0,0 0-1,0-1 1,0-7 0,-1 11-36,0 1 1,0-1-1,-1 1 1,1-1-1,0 1 1,-1-1-1,1 1 1,0-1-1,-1 1 1,1-1-1,-1 1 1,1 0-1,-1-1 1,1 1-1,-1 0 1,1-1-1,-1 1 1,1 0-1,-1 0 1,1 0-1,-1-1 1,1 1-1,-1 0 1,1 0-1,-1 0 0,0 0 1,1 0-1,-1 0 1,1 0-1,-1 0 1,1 0-1,-1 0 1,0 0-1,1 1 1,-1-1-1,1 0 1,-1 0-1,1 0 1,-1 1-1,1-1 1,-1 1-1,-26 10-151,18-5 215,1 2 0,-1-1 0,2 1 0,-9 10 0,14-16-40,-1 1 0,1 0-1,0-1 1,0 1 0,1 0 0,-1 0-1,0 0 1,1 0 0,0 0 0,-1 0 0,1 1-1,1-1 1,-1 0 0,0 0 0,1 1-1,0-1 1,0 6 0,0-8-15,1 0-1,-1-1 1,1 1 0,-1 0 0,1 0 0,0-1 0,0 1-1,-1 0 1,1-1 0,0 1 0,0-1 0,0 1 0,0-1-1,0 1 1,-1-1 0,1 0 0,0 0 0,0 1 0,0-1-1,0 0 1,0 0 0,0 0 0,1 0 0,28 0 110,-23 0-60,23-2-27,-1-2 0,0-2 0,0 0 0,-1-2 0,0-1 0,49-22 0,-59 23-24,-17 8 11,-1-1 1,1 1-1,0-1 0,-1 1 0,1-1 0,0 1 1,-1 0-1,1-1 0,0 1 0,-1 0 1,1-1-1,0 1 0,0 0 0,-1 0 0,1 0 1,0 0-1,0 0 0,0 0 0,-1 0 0,1 0 1,0 0-1,0 0 0,-1 0 0,1 0 1,0 1-1,0-1 0,-1 0 0,1 0 0,0 1 1,-1-1-1,1 1 0,0-1 0,-1 1 0,1-1 1,0 1-1,-1-1 0,1 1 0,0 0 0,-4 29 839,-2-5-491,44-24 179,-31-1-368,-5 0-412,0 0-1,0-1 1,0 1-1,0 1 0,0-1 1,0 0-1,0 1 1,0-1-1,0 1 1,-1 0-1,4 1 0,-4 0-123,-1 0-1,0-1 0,0 1 0,0 0 0,0 0 0,-1 0 1,1-1-1,0 1 0,-1 0 0,1 0 0,-1 0 1,0 0-1,0 0 0,0 0 0,0 0 0,0 0 0,0 0 1,0 2-1,0 2-3852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5.512"/>
    </inkml:context>
    <inkml:brush xml:id="br0">
      <inkml:brushProperty name="width" value="0.025" units="cm"/>
      <inkml:brushProperty name="height" value="0.025" units="cm"/>
    </inkml:brush>
  </inkml:definitions>
  <inkml:trace contextRef="#ctx0" brushRef="#br0">53 44 12460,'8'-21'7061,"-8"21"-6987,0 0-1,0 0 1,0 0 0,0 0 0,0 0 0,0 0-1,0 0 1,0 0 0,0 0 0,0 0-1,0 0 1,0 1 0,0-1 0,1 0 0,-1 0-1,0 0 1,0 0 0,0 0 0,0 0 0,0 0-1,0 0 1,0 0 0,0 0 0,0 0-1,0 0 1,0 0 0,0 0 0,0 0 0,1 0-1,-1 0 1,0 0 0,0 0 0,0 0 0,0 0-1,0 0 1,0 0 0,0 0 0,0 0 0,0 0-1,0 0 1,0 0 0,0-1 0,0 1-1,1 0 1,-1 0 0,0 0 0,0 0 0,0 0-1,0 0 1,0 0 0,-2 36 1527,0-11-1769,-1-2 372,-1-1 0,0 1 0,-16 42 0,11-39 38,2 0 0,-5 29 1,12-55-234,0 1 0,-1-1 1,1 0-1,0 1 1,0-1-1,0 1 1,0-1-1,0 0 1,0 1-1,0-1 0,0 1 1,0-1-1,0 0 1,0 1-1,0-1 1,1 1-1,-1-1 1,0 0-1,0 1 0,0-1 1,0 0-1,1 1 1,-1-1-1,0 0 1,0 1-1,1-1 1,-1 0-1,0 0 0,1 1 1,-1-1-1,0 0 1,1 0-1,-1 0 1,0 1-1,1-1 1,-1 0-1,0 0 0,1 0 1,19-4 648,19-19 622,5-14-828,-2-2 1,-1-1 0,-2-2-1,40-58 1,-63 70-1583,-14 19-2160,-4 2-4317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9:48.509"/>
    </inkml:context>
    <inkml:brush xml:id="br0">
      <inkml:brushProperty name="width" value="0.05" units="cm"/>
      <inkml:brushProperty name="height" value="0.05" units="cm"/>
    </inkml:brush>
  </inkml:definitions>
  <inkml:trace contextRef="#ctx0" brushRef="#br0">1 1 12131,'7'5'91,"0"1"0,0-1 0,1 0 1,-1 0-1,1-1 0,0 0 0,0-1 1,1 0-1,-1 0 0,18 3 1,9 0-147,50 2-1,-56-6 152,394 50 21,-304-37-36,153 0 0,122-23 57,-130 0-100,-146 6-29,293 5 19,-99 18-8,471 18-26,547-78-6,-403-5 45,2 84-14,-166 66 19,32 4 205,860-23 688,61-159-891,-1115 6-78,323-26-35,-248 67 81,-1 25-3,-499 2 1,58-8-28,402-60 1,-577 59 3,-29 3-210,0 0 0,0-2 0,37-12-1,-66 18 224,-1 0-1,0 0 0,1 0 0,-1 0 1,1 0-1,-1 0 0,0 0 0,1 0 1,-1 0-1,1 0 0,-1 0 0,0 0 0,1-1 1,-1 1-1,0 0 0,1 0 0,-1-1 1,0 1-1,1 0 0,-1 0 0,0-1 1,0 1-1,1 0 0,-1-1 0,0 1 1,0 0-1,0-1 0,1 1 0,-1 0 1,0-1-1,0 1 0,0-1 0,0 1 1,0 0-1,0-1 0,0 1 0,0-1 1,0 1-1,0 0 0,0-1 0,0 1 1,0-1-1,0 1 0,0 0 0,0-1 1,0 1-1,0-1 0,-1 1 0,1 0 1,0-1-1,0 1 0,0 0 0,-1-1 1,1 1-1,0 0 0,-1 0 0,1-1 1,0 1-1,0 0 0,-1 0 0,1-1 1,-1 1-1,1 0 0,0 0 0,-1 0 1,1-1-1,0 1 0,-1 0 0,0 0 1,-25-10-234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6.398"/>
    </inkml:context>
    <inkml:brush xml:id="br0">
      <inkml:brushProperty name="width" value="0.05" units="cm"/>
      <inkml:brushProperty name="height" value="0.05" units="cm"/>
    </inkml:brush>
  </inkml:definitions>
  <inkml:trace contextRef="#ctx0" brushRef="#br0">0 230 19284,'7'-13'564,"0"1"0,1-1 0,0 2 0,0-1 0,1 1-1,1 1 1,0 0 0,1 0 0,12-9 0,-15 13-412,-1 1 1,2 1-1,-1-1 0,0 1 1,1 1-1,0 0 1,0 0-1,0 0 0,0 1 1,0 1-1,1-1 0,-1 1 1,0 1-1,18 1 0,-24-1-144,0 0 0,1 1-1,-1-1 1,0 1-1,0 0 1,0 0-1,0 0 1,0 0-1,0 1 1,0-1-1,0 1 1,-1 0-1,1-1 1,0 1-1,-1 0 1,1 1-1,-1-1 1,0 0-1,0 1 1,0-1-1,0 1 1,0 0-1,-1 0 1,1-1 0,-1 1-1,2 5 1,-2-3 3,0 0 0,0 0 0,-1 0 0,0 0 0,0 0 0,0 0 0,0 0 0,-1 0 1,0 0-1,0 0 0,0 0 0,-1 0 0,0 0 0,0-1 0,0 1 0,-4 6 1,-14 20-12,-2-1 0,0-1 0,-2-1 0,-1-1 1,-33 27-1,44-45-1464,14-17 647,15-21 132,-13 25 574,17-27-609</inkml:trace>
  <inkml:trace contextRef="#ctx0" brushRef="#br0" timeOffset="0.51">536 0 17860,'2'1'97,"0"-1"-1,-1 0 1,1 0 0,-1 0 0,1 1-1,-1-1 1,0 1 0,1 0 0,-1-1-1,1 1 1,-1 0 0,0 0 0,0-1-1,1 1 1,-1 0 0,0 0 0,0 0-1,0 1 1,0-1 0,0 0 0,0 0-1,0 1 1,-1-1 0,1 0 0,0 1-1,-1-1 1,1 1 0,0 2 0,1 4 170,-1 0 0,0 0 1,-1 0-1,0 13 0,0-9 262,-13 165 2471,7-114-2211,1 82 1,5-143-771,0 0 0,0 0 0,0 0 0,0 0 0,0 0 0,0 0 0,1 0 0,-1 0 0,1 0 0,-1 0 0,1-1 0,0 1 0,0 0 0,0 0 0,0 0 0,0-1 0,0 1 0,3 2 0,-4-4-14,1 0 0,0 1 0,-1-1 0,1 0 0,-1 0 0,1 0-1,0 0 1,-1 0 0,1 0 0,0 0 0,-1 0 0,1 0 0,-1 0 0,1 0 0,0 0 0,-1 0 0,1 0 0,-1-1 0,1 1-1,0 0 1,0-1 0,18-16 22,15-29 0,48-85 0,-17 25 12,-7 23-436,-18 32-2680,-40 51 3048,0 0-1,0 0 1,0 0-1,0-1 1,0 1-1,-1 0 1,1 0-1,0 0 1,0 0 0,0 0-1,0 0 1,0 0-1,0 0 1,0 0-1,-1-1 1,1 1-1,0 0 1,0 0-1,0 0 1,0 0 0,0 0-1,0 0 1,-1 0-1,1 0 1,0 0-1,0 0 1,0 0-1,0 0 1,-1 0-1,1 0 1,0 0-1,0 0 1,0 0 0,0 0-1,0 0 1,0 0-1,-1 0 1,1 1-1,0-1 1,0 0-1,0 0 1,0 0-1,-1 0 1,-9 8-911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5.868"/>
    </inkml:context>
    <inkml:brush xml:id="br0">
      <inkml:brushProperty name="width" value="0.025" units="cm"/>
      <inkml:brushProperty name="height" value="0.025" units="cm"/>
    </inkml:brush>
  </inkml:definitions>
  <inkml:trace contextRef="#ctx0" brushRef="#br0">0 0 11403,'0'0'11435,"27"55"-10474,-12-42-577,-2-4-224,4 0-96,2 0-32,-2-3-897,1-4-2402,-1-2-3587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6.213"/>
    </inkml:context>
    <inkml:brush xml:id="br0">
      <inkml:brushProperty name="width" value="0.025" units="cm"/>
      <inkml:brushProperty name="height" value="0.025" units="cm"/>
    </inkml:brush>
  </inkml:definitions>
  <inkml:trace contextRef="#ctx0" brushRef="#br0">155 60 10794,'0'0'7308,"-9"-1"-5818,5 1-1344,-1-1-57,0 0 1,0 0-1,0 1 1,0 0-1,0 0 1,0 0-1,0 1 1,0-1-1,0 1 1,0 0 0,0 1-1,0-1 1,1 1-1,-1 0 1,0 0-1,1 1 1,-1-1-1,-3 4 1,4-3 44,0 0 0,1 1 0,-1-1 0,1 0 0,0 1 0,0 0 0,0 0 0,0 0 0,1 0 0,0 0 1,0 0-1,0 1 0,0-1 0,1 1 0,-1-1 0,1 1 0,-1 7 0,3-11-91,0 0 0,0 0 0,0 0 0,-1-1 0,1 1 0,0 0 0,0-1-1,0 1 1,0 0 0,0-1 0,0 1 0,0-1 0,0 0 0,0 1 0,1-1 0,-1 0 0,0 0 0,0 0 0,0 0 0,0 1 0,0-2 0,0 1 0,1 0 0,1 0 0,31-3 1237,-25 0-1122,-1-1 0,0 0 0,-1 0 0,1-1 0,-1 0 0,0 0-1,0 0 1,0-1 0,-1 0 0,0-1 0,0 1 0,0-1 0,-1 0 0,0-1 0,-1 1 0,1-1-1,-1 0 1,4-13 0,-8 20-164,1-1-1,0 1 1,-1-1-1,0 1 1,1-1-1,-1 1 0,0-1 1,0 0-1,0 1 1,0-1-1,0 1 1,0-1-1,0 0 0,0 1 1,-1-1-1,1 1 1,-1-1-1,1 1 1,-2-3-1,2 4-72,-1-1-1,0 1 0,0-1 1,1 1-1,-1-1 1,0 1-1,0-1 0,0 1 1,0 0-1,1-1 1,-1 1-1,0 0 1,0 0-1,0 0 0,0 0 1,0 0-1,0 0 1,0 0-1,0 0 1,0 0-1,0 0 0,0 0 1,-1 1-1,-3 1-491,0-1-1,0 1 1,0 0-1,1 1 1,-1-1-1,1 1 1,-1 0-1,1 0 0,0 1 1,-4 3-1,-6 10-3116,3-2-1266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6.546"/>
    </inkml:context>
    <inkml:brush xml:id="br0">
      <inkml:brushProperty name="width" value="0.025" units="cm"/>
      <inkml:brushProperty name="height" value="0.025" units="cm"/>
    </inkml:brush>
  </inkml:definitions>
  <inkml:trace contextRef="#ctx0" brushRef="#br0">97 1 12043,'0'0'12556,"-4"12"-12091,-21 55 587,12-37-531,1 1-1,1 1 0,2 0 1,1 1-1,-6 62 0,14-94-519,0-1 0,0 1 1,0 0-1,0 0 0,0 0 0,0-1 0,0 1 0,1 0 0,-1 0 0,0 0 0,0-1 0,1 1 0,-1 0 0,0-1 0,1 1 1,-1 0-1,1-1 0,-1 1 0,1 0 0,-1-1 0,1 1 0,0-1 0,-1 1 0,1-1 0,0 1 0,-1-1 0,1 1 0,1-1 1,25 0 168,-19-2-81,0 0-1,0-1 0,0 0 0,-1-1 0,8-4 1,20-18 129,-2-2 0,-1-1 0,-1-2 0,-1-1 0,-2-1 0,42-66 0,-70 99-966,6-10 1778,-5 7-4209,-13 2-13569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6.919"/>
    </inkml:context>
    <inkml:brush xml:id="br0">
      <inkml:brushProperty name="width" value="0.025" units="cm"/>
      <inkml:brushProperty name="height" value="0.025" units="cm"/>
    </inkml:brush>
  </inkml:definitions>
  <inkml:trace contextRef="#ctx0" brushRef="#br0">1 111 14125,'0'0'5376,"1"9"-3091,0-6-2163,-2 0-66,2-1 0,-1 0 0,0 0 0,0 1 0,1-1 0,-1 0 0,1 0 0,-1 0 0,1 1 0,0-1 0,0 0 0,0 0 0,0 0 0,1 0 0,-1 0 0,0-1 0,1 1 0,-1 0 0,1-1 0,0 1 0,0-1 0,-1 1 0,1-1 0,0 0 0,0 0 0,0 0 0,0 0 0,0 0 0,1 0 0,-1-1 0,0 1 0,0-1 0,1 1 0,3-1 0,0 0-18,0 0 1,0 0-1,0-1 0,0 0 1,0 0-1,-1-1 1,1 0-1,0 0 0,-1 0 1,1-1-1,-1 1 1,0-1-1,0-1 0,0 1 1,0-1-1,7-7 0,-2 1-13,-1 0-1,0 0 0,0-1 0,-2 0 1,1 0-1,8-18 0,-23 38-126,0-1 266,1 1 0,0-1 0,1 1 0,0 0 0,0 0 0,1 1 0,0-1 1,0 1-1,1 0 0,-3 17 0,6-26-150,1-1 0,-1 1 0,0 0 0,1-1 0,-1 1 0,1 0 1,-1-1-1,1 1 0,0-1 0,-1 1 0,1-1 0,-1 1 0,1-1 0,0 1 0,-1-1 0,1 1 0,0-1 0,0 0 0,-1 1 1,1-1-1,0 0 0,0 0 0,0 0 0,-1 0 0,1 0 0,0 0 0,0 0 0,0 0 0,-1 0 0,1 0 0,0 0 0,1-1 1,32-4 705,-20-3-653,0 0 0,0-1 0,-1 0 1,-1-1-1,1-1 0,-2 0 0,1 0 0,-2-2 0,1 1 0,-2-1 0,0 0 0,0-1 1,9-20-1,-18 33-185,-7 17-474,1-6 771,0 0 0,0 0 0,1 0 0,1 1 0,0 0 0,0 0 0,1 0 0,1 1 0,0-1 0,-2 20 1,5-30-168,0 0 1,-1 0-1,1 0 1,0 0 0,-1 0-1,1 0 1,0 0-1,0 0 1,0 0 0,0 0-1,0-1 1,0 1 0,0 0-1,0-1 1,0 1-1,0-1 1,0 1 0,0-1-1,1 0 1,-1 1-1,0-1 1,0 0 0,0 0-1,1 0 1,-1 0 0,0 0-1,0 0 1,1 0-1,-1 0 1,0 0 0,0 0-1,0-1 1,0 1-1,2-1 1,26-7-1523,-12-5-3796,-10-2-1794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7.332"/>
    </inkml:context>
    <inkml:brush xml:id="br0">
      <inkml:brushProperty name="width" value="0.025" units="cm"/>
      <inkml:brushProperty name="height" value="0.025" units="cm"/>
    </inkml:brush>
  </inkml:definitions>
  <inkml:trace contextRef="#ctx0" brushRef="#br0">171 31 10122,'0'0'17259,"-8"-7"-17227,6 6-34,0-1-4,1 0 0,-1 0-1,0 0 1,0 1 0,-1-1 0,1 1 0,0-1-1,0 1 1,-1 0 0,1 0 0,-1 0 0,1 0-1,-1 0 1,1 0 0,-1 1 0,0-1-1,1 1 1,-1 0 0,1 0 0,-1 0 0,0 0-1,1 0 1,-1 1 0,0-1 0,1 1 0,-1 0-1,1 0 1,-1 0 0,1 0 0,-1 0 0,1 0-1,0 0 1,0 1 0,-3 2 0,2-3-1,-3 3 7,-1 0-1,0 1 1,1-1 0,0 1-1,0 1 1,1-1 0,0 1-1,-1 0 1,2 0 0,-1 0-1,-3 8 1,8-13-3,0 0 0,0-1 0,0 1 0,0 0-1,0-1 1,1 1 0,-1-1 0,0 1 0,0 0 0,1-1 0,-1 1-1,1-1 1,-1 1 0,0-1 0,1 1 0,-1-1 0,1 1 0,-1-1-1,1 1 1,-1-1 0,1 0 0,0 1 0,-1-1 0,1 0 0,-1 1 0,1-1-1,0 0 1,-1 0 0,1 0 0,0 1 0,-1-1 0,1 0 0,0 0-1,-1 0 1,1 0 0,0 0 0,0 0 0,0-1 0,38 2-99,-30-1-32,0 1 10,3-2 58,-1 1-1,0 1 0,0 0 0,0 0 0,0 1 0,0 1 0,0 0 1,0 0-1,-1 1 0,12 6 0,-21-10 83,-1 0 0,1 1 0,0-1 0,-1 1 0,1-1-1,-1 1 1,1-1 0,-1 1 0,1-1 0,-1 1 0,1 0 0,-1-1 0,0 1 0,1 0 0,-1-1 0,0 1 0,1 0 0,-1-1 0,0 1 0,0 0-1,0 0 1,0-1 0,0 1 0,0 0 0,0 0 0,0-1 0,0 1 0,0 0 0,0 0 0,0-1 0,0 1 0,-1 0 0,1-1 0,0 1-1,-1 0 1,1-1 0,0 1 0,-1 0 0,1-1 0,-1 1 0,1-1 0,-1 1 0,1 0 0,-1-1 0,1 1 0,-1-1 0,0 0 0,1 1 0,-2 0-1,-32 19 1047,17-15-999,1 1 1,0-2 0,-28 4-1,3-5-3707,21-3-3526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8.598"/>
    </inkml:context>
    <inkml:brush xml:id="br0">
      <inkml:brushProperty name="width" value="0.025" units="cm"/>
      <inkml:brushProperty name="height" value="0.025" units="cm"/>
    </inkml:brush>
  </inkml:definitions>
  <inkml:trace contextRef="#ctx0" brushRef="#br0">90 0 10954,'0'0'14788,"-7"12"-14132,-4 6-441,-34 64 896,41-73-927,0 0 0,0 1 0,1-1 0,0 1 0,0 0 0,1 0 0,-1 13 0,6-22-65,0-1 0,0 0 1,0 0-1,0 0 1,0-1-1,0 1 0,0-1 1,0 0-1,-1 0 0,5-1 1,11-9 22,-1 0-1,0-2 1,-1 0 0,15-15-1,15-11-91,-29 24-55,-11 9-15,1 0-1,-1 1 1,1-1-1,0 1 0,0 1 1,1-1-1,-1 1 1,1 1-1,0-1 0,0 1 1,1 1-1,7-3 1,-16 50-637,-2-36 671,-1 0 0,0 0 1,-1 0-1,-8 14 0,-10 28 97,21-48-107,0-1 1,0 0 0,0 0 0,1 1 0,-1-1-1,1 0 1,0 1 0,0-1 0,0 0-1,0 1 1,0-1 0,0 0 0,0 1 0,1-1-1,-1 0 1,1 0 0,1 3 0,-1-4 3,-1 0 1,1-1-1,0 1 1,0 0 0,0-1-1,0 1 1,0-1-1,0 1 1,0-1-1,0 0 1,0 1-1,0-1 1,0 0-1,0 0 1,0 0-1,0 0 1,0 0 0,0 0-1,0 0 1,0 0-1,0 0 1,1 0-1,-1-1 1,0 1-1,1-1 1,11-4 29,0 0 0,0-2 0,-1 1-1,15-11 1,-17 10-119,9-4-93,-1-1 0,-1-1-1,0 0 1,-1-2 0,0 0 0,-1 0 0,15-21 0,-46 58 46,11-16 167,0 0-1,0 1 1,1-1-1,0 1 1,0 0 0,1 0-1,0 0 1,0 1-1,0-1 1,1 1-1,0 0 1,-1 13-1,4-20-31,-1-1 1,1 1-1,0 0 0,-1 0 0,1-1 0,0 1 1,0-1-1,-1 1 0,1 0 0,0-1 0,0 0 0,0 1 1,0-1-1,0 1 0,0-1 0,0 0 0,-1 0 1,1 0-1,0 1 0,0-1 0,0 0 0,0 0 0,0 0 1,0-1-1,0 1 0,0 0 0,0 0 0,0 0 1,0-1-1,0 1 0,0 0 0,0-1 0,1 0 0,36-12 128,-11-7-156,-1-2-1,43-44 0,-41 37-94,-26 28 57,-3 6 8,-1 1 1,1-1-1,-1 0 0,0 1 1,0-1-1,-1 0 0,1 0 1,-1-1-1,-7 10 0,-13 28 313,22-40-345,1-1 0,-1 1 1,0 0-1,1 0 0,-1 0 1,1 0-1,-1 0 1,1 0-1,0 0 0,0 0 1,0 0-1,0 0 1,0 0-1,0 0 0,1 0 1,-1 0-1,1 0 1,-1 0-1,1 0 0,0 0 1,0 0-1,0 0 1,2 3-1,-1-4-604,1 0-1,-1 0 1,0 1 0,1-1-1,-1-1 1,1 1-1,0 0 1,-1-1 0,1 1-1,0-1 1,-1 0 0,1 0-1,-1 0 1,1 0 0,0 0-1,-1-1 1,6 0 0,16-6-8170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8.946"/>
    </inkml:context>
    <inkml:brush xml:id="br0">
      <inkml:brushProperty name="width" value="0.025" units="cm"/>
      <inkml:brushProperty name="height" value="0.025" units="cm"/>
    </inkml:brush>
  </inkml:definitions>
  <inkml:trace contextRef="#ctx0" brushRef="#br0">106 8 8264,'0'0'19357,"-10"-2"-19170,9 2-227,-7-2 107,1 1-1,-1-1 1,1 2-1,-1-1 1,-8 2 0,14-1-99,1 0 1,-1 0 0,0 0-1,0 0 1,1 1-1,-1-1 1,1 1 0,-1-1-1,0 1 1,1 0 0,-1-1-1,1 1 1,-1 0 0,1 0-1,0 0 1,-1 0 0,1 0-1,0 1 1,0-1 0,-1 0-1,1 0 1,0 1-1,0-1 1,1 1 0,-1-1-1,0 1 1,0-1 0,1 1-1,-1 0 1,1-1 0,-1 1-1,1 0 1,0-1 0,0 1-1,0 3 1,0-4-61,0 0-1,1 0 1,-1 0-1,1-1 1,-1 1 0,1 0-1,0 0 1,-1 0 0,1 0-1,0-1 1,0 1 0,-1 0-1,1-1 1,0 1-1,0-1 1,0 1 0,0-1-1,0 1 1,0-1 0,0 1-1,0-1 1,0 0 0,0 0-1,0 1 1,0-1 0,2 0-1,36 4-618,-31-3 403,44-1-691,-41-1 943,0 1 1,0 0-1,-1 0 1,1 2-1,0-1 1,13 4-1,-24-5 121,1 1 0,-1-1 0,0 0-1,1 0 1,-1 1 0,0-1 0,1 1 0,-1-1-1,0 0 1,1 1 0,-1-1 0,0 1 0,0-1-1,1 0 1,-1 1 0,0-1 0,0 1-1,0-1 1,0 1 0,0-1 0,0 1 0,0-1-1,1 1 1,-1-1 0,0 1 0,-1-1 0,1 1-1,0-1 1,0 1 0,0-1 0,0 1-1,0-1 1,0 0 0,-1 1 0,1-1 0,0 1-1,0-1 1,-1 1 0,1-1 0,0 0 0,-1 1-1,1-1 1,0 0 0,-1 1 0,1-1-1,0 0 1,-1 1 0,1-1 0,-1 0 0,1 0-1,-1 1 1,-21 16 1905,10-10-1320,0-1 0,0-1 0,-1 0 0,-21 6 1,-24-4-3433,58-13-4302,4-5 219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9.293"/>
    </inkml:context>
    <inkml:brush xml:id="br0">
      <inkml:brushProperty name="width" value="0.025" units="cm"/>
      <inkml:brushProperty name="height" value="0.025" units="cm"/>
    </inkml:brush>
  </inkml:definitions>
  <inkml:trace contextRef="#ctx0" brushRef="#br0">143 0 15727,'0'0'9443,"-8"1"-9090,-5 0-178,1 1 0,0 1 0,-21 7 1,28-9-134,1 1 1,0-1-1,0 1 1,0 0 0,0 0-1,1 0 1,-1 1 0,0-1-1,1 1 1,0 0 0,-1 0-1,1 0 1,0 0-1,1 1 1,-1-1 0,1 1-1,-3 4 1,5-7-108,0 0 0,0 0 0,0 0 0,1 0 0,-1 0 0,0 0 0,0 0 0,1 0 0,-1 0 0,1 0 0,-1 0 0,1 0 0,-1 0 0,1 0 0,0 0 0,0 0 0,-1 0 0,1-1 0,0 1 0,0 0 0,0-1 0,0 1 0,-1 0-1,1-1 1,0 1 0,0-1 0,0 0 0,0 1 0,0-1 0,1 0 0,-1 0 0,0 1 0,1-1 0,47 12-1142,-40-10 792,0 0 247,0 0 1,-1 1-1,1 0 1,-1 0-1,1 1 1,13 8 0,-21-11 199,0-1 0,0 1 1,0 0-1,-1 0 0,1 0 1,0 0-1,0-1 0,0 1 1,-1 0-1,1 0 0,0 0 1,-1 1-1,1-1 0,-1 0 1,1 0-1,-1 0 0,0 0 1,1 0-1,-1 1 0,0-1 1,0 0-1,0 2 0,0-1 115,-1 0 0,0 0-1,0 0 1,0 0-1,0 0 1,0 0 0,-1-1-1,1 1 1,0 0-1,-1-1 1,0 1 0,1-1-1,-1 0 1,0 1-1,1-1 1,-1 0-1,-4 2 1,1 0 161,-31 17 1210,35-19-1574,-1 0 0,0 0 1,1-1-1,-1 1 0,0 0 1,0-1-1,0 1 1,1-1-1,-1 0 0,0 0 1,0 1-1,0-1 0,0 0 1,1-1-1,-1 1 1,0 0-1,0 0 0,-2-1 1,4 0-264,-1 0 0,1 1 1,-1-1-1,1 1 1,-1-1-1,1 0 0,0 1 1,-1-1-1,1 0 0,0 0 1,0 1-1,-1-1 0,1 0 1,0 0-1,0 1 0,0-1 1,0 0-1,0 0 1,0 1-1,0-1 0,0-1 1,0 0-616,0-15-8483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39.655"/>
    </inkml:context>
    <inkml:brush xml:id="br0">
      <inkml:brushProperty name="width" value="0.025" units="cm"/>
      <inkml:brushProperty name="height" value="0.025" units="cm"/>
    </inkml:brush>
  </inkml:definitions>
  <inkml:trace contextRef="#ctx0" brushRef="#br0">33 66 6983,'0'0'11034,"9"-1"-7639,53-15 1637,-57 15-4846,-1-1 0,0 0 1,0 1-1,0-2 0,0 1 1,0 0-1,0-1 0,-1 1 1,1-1-1,-1 0 0,0-1 0,0 1 1,0 0-1,5-8 0,-12 10-180,-1 0 0,1 0 0,-1 1 0,1 0 0,-1 0 0,1 0 0,-7 1 0,4 2-14,0 0-1,0 0 1,0 0 0,0 1-1,0 0 1,1 1-1,0-1 1,0 1-1,0 0 1,0 1-1,1 0 1,0-1-1,0 2 1,0-1 0,1 0-1,0 1 1,1 0-1,-1 0 1,1 0-1,0 0 1,1 1-1,0-1 1,-2 16 0,4-21 9,0-1 1,0 1 0,0-1-1,1 1 1,-1 0 0,0-1 0,1 1-1,0-1 1,-1 1 0,1-1 0,0 0-1,0 1 1,0-1 0,0 0-1,0 1 1,0-1 0,0 0 0,0 0-1,0 0 1,3 2 0,0-1 24,0 1 1,1-1 0,-1 0-1,1 0 1,-1 0 0,10 1-1,5 1-248,0-2 0,29 1 0,-41-3-62,2 1-992,0-1-1,0 0 0,0-1 1,14-2-1,3-9-6891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0.353"/>
    </inkml:context>
    <inkml:brush xml:id="br0">
      <inkml:brushProperty name="width" value="0.025" units="cm"/>
      <inkml:brushProperty name="height" value="0.025" units="cm"/>
    </inkml:brush>
  </inkml:definitions>
  <inkml:trace contextRef="#ctx0" brushRef="#br0">27 68 10474,'-2'0'598,"1"0"1,0 0 0,-1 0-1,1 0 1,-1 0-1,1 0 1,0-1 0,-1 1-1,1 0 1,0-1-1,-1 1 1,1-1-1,0 1 1,0-1 0,-1 0-1,-1-1 1,3 2-456,0-1 1,0 1 0,-1-1-1,1 1 1,0-1-1,0 1 1,0-1 0,0 1-1,0-1 1,0 0-1,0 1 1,0-1 0,0 1-1,0-1 1,0 1-1,0-1 1,0 1 0,0-1-1,1 1 1,-1-1-1,0 1 1,0-1 0,1 1-1,-1-1 1,0 1-1,1 0 1,0-2 0,2-1-36,0-1 1,1 1-1,-1 0 1,1 0-1,0 0 1,0 0-1,8-4 1,33-7 474,-44 14-588,0-1-1,0 1 0,0 0 1,0-1-1,0 1 0,0 0 1,0 0-1,0 0 0,0 0 1,0 0-1,0 0 0,0 0 1,0 0-1,0 0 0,0 0 1,0 0-1,0 1 0,0-1 1,0 0-1,0 1 0,0-1 1,0 1-1,0-1 0,0 1 1,0-1-1,-1 1 0,1 0 1,0 0-1,0-1 0,-1 1 1,1 0-1,0 0 0,-1 0 1,1-1-1,-1 1 1,1 0-1,0 2 0,-1 3-21,0 1 1,-1-1-1,0 1 0,0-1 0,0 0 0,-1 1 1,0-1-1,0 0 0,0 0 0,-1 0 1,0 0-1,-5 8 0,-3 1 89,0-1-1,-1 0 1,-15 15 0,19-15-161,21-14-4,23-13 310,72-58 297,-29 17-405,-82 103-766,2-43 704,-1 30 7,2-35-44,1 0-1,-1 0 1,0 0 0,1 0-1,-1 0 1,1 0-1,-1-1 1,1 1 0,0 0-1,-1 0 1,1 0 0,0-1-1,-1 1 1,1 0 0,0-1-1,0 1 1,0-1 0,-1 1-1,1-1 1,0 1 0,0-1-1,0 0 1,0 1 0,0-1-1,0 0 1,0 0 0,0 0-1,0 0 1,0 0-1,0 0 1,0 0 0,1 0-1,7-1 116,0 0-1,0-1 1,-1 0-1,1-1 1,-1 0-1,0 0 1,1 0-1,-1-1 1,-1-1-1,1 1 1,12-11-1,-10 7-72,0 0 0,-1 0 0,0-1-1,0 0 1,-1-1 0,0 0 0,12-21 0,-15 16 68,-13 20-395,-15 24 65,21-25 227,0-1 0,1 1 1,-1 0-1,1 1 1,0-1-1,0 0 0,0 0 1,0 0-1,1 1 1,0-1-1,0 0 0,0 1 1,1 7-1,0-10-136,0 0 0,0 0 1,0 0-1,0 0 0,1 0 0,-1 0 0,0 0 1,1 0-1,0 0 0,-1-1 0,1 1 0,0-1 0,0 1 1,0-1-1,0 0 0,0 0 0,0 1 0,0-2 1,1 1-1,-1 0 0,0 0 0,1-1 0,-1 1 1,0-1-1,5 1 0,20 1-3699,-2-2-2583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16.772"/>
    </inkml:context>
    <inkml:brush xml:id="br0">
      <inkml:brushProperty name="width" value="0.05" units="cm"/>
      <inkml:brushProperty name="height" value="0.05" units="cm"/>
    </inkml:brush>
  </inkml:definitions>
  <inkml:trace contextRef="#ctx0" brushRef="#br0">0 1 17404,'2'21'1944,"6"-1"-968,4-1-328,6 2 985,1 2-241,3-1-488,2-1-416,-1-1-408,-5-2 144,-2-13-224,-1-5-128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0.904"/>
    </inkml:context>
    <inkml:brush xml:id="br0">
      <inkml:brushProperty name="width" value="0.025" units="cm"/>
      <inkml:brushProperty name="height" value="0.025" units="cm"/>
    </inkml:brush>
  </inkml:definitions>
  <inkml:trace contextRef="#ctx0" brushRef="#br0">203 14 11531,'0'0'12903,"-9"-3"-12129,3 1-744,-1 0 1,0 0-1,0 0 1,0 1-1,0 1 1,0-1-1,-1 1 1,1 0-1,0 0 0,0 1 1,0 0-1,0 0 1,0 1-1,0 0 1,0 0-1,-8 5 1,12-6-40,-3 1 8,0 1-1,0 0 0,1 0 1,-1 0-1,1 1 0,-1-1 1,1 2-1,0-1 0,1 0 1,-6 7-1,56-9-302,-32-2 291,70 4-242,-80-4 221,1 1-1,-1 0 0,1 0 1,-1 0-1,1 1 0,-1-1 1,1 1-1,-1 0 0,0 1 1,0-1-1,0 0 0,0 1 1,-1 0-1,1 0 0,3 4 1,-6-5 62,0-1 1,0 1 0,0-1 0,0 1 0,0 0 0,0 0 0,0-1 0,0 1 0,-1 0 0,1 0 0,-1 0 0,0 0-1,1 0 1,-1 0 0,0 0 0,0 0 0,0 0 0,0 0 0,-1 0 0,1 0 0,0-1 0,-1 1 0,1 0 0,-2 2 0,0 0 139,0 0 1,-1 0 0,0-1 0,0 1 0,0-1 0,0 1 0,0-1 0,0 0 0,-1-1 0,-4 4 0,-8 4 464,0-1 1,-1-1-1,-32 12 0,21-15-1798,22-8-3064,15-7-1374,8 0-1455,3-2-3293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1.647"/>
    </inkml:context>
    <inkml:brush xml:id="br0">
      <inkml:brushProperty name="width" value="0.025" units="cm"/>
      <inkml:brushProperty name="height" value="0.025" units="cm"/>
    </inkml:brush>
  </inkml:definitions>
  <inkml:trace contextRef="#ctx0" brushRef="#br0">194 12 14510,'0'0'8029,"-8"-3"-6818,4 1-1183,1 1-1,-1 0 0,1 0 1,-1 0-1,0 0 0,0 0 0,1 1 1,-1 0-1,0 0 0,0 0 1,1 0-1,-1 0 0,0 1 0,1 0 1,-1-1-1,0 2 0,1-1 1,-1 0-1,1 1 0,-1-1 0,1 1 1,0 0-1,0 0 0,0 0 1,0 1-1,-5 4 0,0 0 35,0-1 0,0 1 0,1 1 0,0-1 0,1 1 0,0 0 0,0 1 0,1 0 0,0 0 0,0 0 0,1 0 0,-6 19 0,10-27-57,0 0 0,-1 0 0,1 0 0,0-1 0,0 1 0,0 0-1,0 0 1,0 0 0,1 0 0,-1 0 0,0 0 0,0 0 0,1-1 0,-1 1 0,0 0-1,1 0 1,-1 0 0,1-1 0,-1 1 0,1 0 0,-1-1 0,1 1 0,-1 0 0,1-1-1,0 1 1,-1 0 0,1-1 0,0 1 0,0-1 0,0 1 0,2 0 29,0 0 0,0 0 0,0-1 0,0 1 0,0-1 0,0 1-1,1-1 1,-1 0 0,4-1 0,1 0 59,1 0-1,0 0 1,0-1 0,-1-1-1,14-5 1,-4-2-66,-1-2 0,-1 0 1,0-1-1,-1 0 0,0-1 1,-1-1-1,18-23 0,-43 52-485,-32 47 552,39-55 58,1-1 0,0 1 1,0-1-1,0 1 0,1 0 1,0 0-1,0 0 0,1 0 1,-2 9-1,6-14-127,-1 0 0,0 0 1,1 0-1,-1-1 0,1 1 1,-1-1-1,1 0 0,-1 0 0,1 0 1,-1 0-1,1 0 0,-1 0 0,1-1 1,3 0-1,10-5-21,0 0 1,0 0 0,-1-1-1,0-1 1,15-11-1,-19 11-75,-1 1 0,1 0 1,1 1-1,-1 1 0,1 0 0,0 0 0,0 1 0,0 1 0,1 0 0,16-2 0,-28 7 34,-1 1 0,1-1 1,-1 0-1,0 1 0,0-1 0,0 0 0,0 0 0,0 1 0,0-1 0,-2 4 0,-20 32 290,5-13 605,17-25-850,0 0-1,0 1 1,0-1 0,0 0 0,0 0-1,-1 1 1,1-1 0,0 0-1,0 0 1,0 0 0,0 1 0,0-1-1,0 0 1,0 0 0,0 0 0,0 1-1,0-1 1,1 0 0,-1 0-1,0 0 1,0 1 0,0-1 0,0 0-1,0 0 1,0 0 0,0 1-1,0-1 1,1 0 0,-1 0 0,0 0-1,0 0 1,0 1 0,0-1 0,1 0-1,-1 0 1,0 0 0,0 0-1,0 0 1,1 0 0,-1 0 0,0 0-1,0 1 1,0-1 0,1 0 0,-1 0-1,0 0 1,0 0 0,0 0-1,1 0 1,-1 0 0,0 0 0,0 0-1,0-1 1,1 1 0,-1 0 0,0 0-1,0 0 1,1 0 0,11-2 96,7-5-133,0 0 0,-1-2 0,26-16 0,-29 16-162,0 1-1,1 0 1,0 0-1,0 2 1,27-8-1,-43 14 184,1 0 0,-1 0 0,0 0 0,1 0 0,-1 0 0,0 0 0,0 0 0,1 0 0,-1 0 0,0 0 0,1 0 0,-1 0 0,0 0 0,1 0 0,-1 0 0,0 0 0,1 0 0,-1 0 0,0 0 0,1 0 0,-1 1 0,0-1 0,0 0 0,1 0 0,-1 0 0,0 0 0,0 1 0,1-1 0,-1 0 0,0 0-1,0 1 1,0-1 0,1 0 0,-1 1 0,0-1 0,0 0 0,0 0 0,0 1 0,1-1 0,-4 17 129,-14 16 688,5-13 222,14-15-419,26-20-590,-5 1-876,-12 8 435,-8 4 171,1-1 0,0 1 0,0 0 0,0 0 0,0 0 0,0 1 0,0 0 0,0 0 0,1 0 0,-1 0 0,0 0 0,1 1 0,7 0 0,-12 1 254,1-1 0,-1 1 0,0 0 0,1 0 0,-1-1 0,0 1 0,0 0 0,0 0 0,0 0 0,1-1 0,-1 1 0,0 0 0,0 0 0,-1 0 0,1 0 0,0-1 0,0 1 0,0 0 0,0 0 0,-1 0 0,1-1 0,0 1 0,-1 0 0,0 0 0,-7 21 169,5-17-259,-2 3-777,4-4-4942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2.168"/>
    </inkml:context>
    <inkml:brush xml:id="br0">
      <inkml:brushProperty name="width" value="0.025" units="cm"/>
      <inkml:brushProperty name="height" value="0.025" units="cm"/>
    </inkml:brush>
  </inkml:definitions>
  <inkml:trace contextRef="#ctx0" brushRef="#br0">100 0 19282,'0'0'7036,"-9"10"-6801,4-4-249,-6 6 168,0 0 0,0 1-1,2 0 1,-1 0 0,2 1 0,0 1 0,-9 21 0,17-36-146,0 0 0,0 0 0,0 0-1,0 0 1,0 0 0,-1 1 0,1-1 0,0 0-1,0 0 1,0 0 0,0 1 0,0-1-1,0 0 1,0 0 0,0 0 0,0 0 0,0 1-1,0-1 1,0 0 0,0 0 0,0 0 0,1 0-1,-1 1 1,0-1 0,0 0 0,0 0-1,0 0 1,0 0 0,0 1 0,0-1 0,0 0-1,1 0 1,-1 0 0,0 0 0,0 0 0,0 0-1,0 1 1,0-1 0,1 0 0,-1 0-1,0 0 1,0 0 0,0 0 0,0 0 0,1 0-1,-1 0 1,0 0 0,0 0 0,0 0 0,1 0-1,-1 0 1,14-5 262,13-11-37,-20 11-232,5-4-3,1 0-1,0 0 1,0 2-1,0-1 1,1 2-1,17-7 1,-31 13-11,0 0 0,0 0 0,0 0 0,1 0 1,-1 0-1,0 0 0,0 0 0,0 0 0,1 0 0,-1 0 0,0 0 1,0 0-1,0 0 0,0 0 0,1 0 0,-1 0 0,0 0 0,0 0 1,0 0-1,0 0 0,1 0 0,-1 0 0,0 0 0,0 1 0,0-1 1,0 0-1,1 0 0,-1 0 0,0 0 0,0 0 0,0 0 0,0 0 1,0 1-1,0-1 0,1 0 0,-1 0 0,0 0 0,0 0 0,0 1 1,0-1-1,0 0 0,0 0 0,0 0 0,0 0 0,0 1 0,0-1 1,0 0-1,0 0 0,0 0 0,0 1 0,0-1 0,-5 15-134,-10 11 295,7-8 123,15-13 16,30-15-284,-16 1-570,82-29-855,-92 34 1319,0 2 0,1-1 0,-1 2 0,0-1 0,1 1 0,-1 1 0,15 1 0,-25 0 103,0-1 0,-1 0 0,1 0 1,-1 1-1,1-1 0,-1 1 1,1-1-1,-1 0 0,0 1 0,1-1 1,-1 1-1,0-1 0,1 1 0,-1-1 1,0 1-1,1-1 0,-1 1 1,0-1-1,0 1 0,1 0 0,-1-1 1,0 1-1,0-1 0,0 1 0,0 0 1,0-1-1,0 1 0,0-1 0,0 1 1,0 0-1,0-1 0,-1 1 1,1-1-1,0 1 0,0 0 0,0-1 1,-1 1-1,1-1 0,0 1 0,-1-1 1,1 1-1,0-1 0,-1 1 1,-14 25 681,-35 33 1485,50-59-3347,9-5-5797,-1-5-657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3.026"/>
    </inkml:context>
    <inkml:brush xml:id="br0">
      <inkml:brushProperty name="width" value="0.025" units="cm"/>
      <inkml:brushProperty name="height" value="0.025" units="cm"/>
    </inkml:brush>
  </inkml:definitions>
  <inkml:trace contextRef="#ctx0" brushRef="#br0">0 322 15503,'0'0'9251,"11"1"-8466,-3 0-641,12 1 29,1-1 0,29-2 1,-45 1-160,-1-1 1,0 1-1,1-1 1,-1 1-1,0-1 1,1 0 0,-1-1-1,0 1 1,0-1-1,0 0 1,0 0 0,0 0-1,-1-1 1,1 1-1,-1-1 1,1 0 0,-1 0-1,0 0 1,5-6-1,-8 8-17,1 1 0,-1-1 0,1 1 0,-1-1-1,0 1 1,1-1 0,-1 0 0,0 1 0,1-1 0,-1 0-1,0 1 1,0-1 0,0 0 0,0 1 0,0-1-1,0 0 1,0 1 0,0-1 0,0 0 0,0 1-1,0-1 1,0 0 0,0 1 0,0-1 0,-1 0 0,1 1-1,0-1 1,0 0 0,-1 1 0,1-1 0,-1 1-1,1-1 1,0 0 0,-1 1 0,0-1 0,-1 0-8,0 0 0,0 0 0,0 1 0,0-1 0,0 1 0,-1-1 0,1 1 0,0 0 1,0 0-1,0 0 0,-4 0 0,-2 1-3,1 0 0,-1 0 1,1 1-1,0 0 0,0 0 0,-12 6 1,14-4 84,0 0 0,0 0 1,0 0-1,1 1 0,-1 0 1,1 0-1,0 0 0,1 0 1,-1 1-1,1-1 0,0 1 1,-2 6-1,5-10-43,-1-1-1,1 1 1,-1-1-1,1 1 1,0 0 0,0-1-1,0 1 1,0 0-1,0-1 1,0 1 0,0 0-1,0-1 1,1 1-1,-1-1 1,0 1 0,1 0-1,0-1 1,-1 1-1,1-1 1,1 2 0,0-1-22,-1-1 0,1 1 0,0-1 0,0 1 0,0-1 1,1 0-1,-1 0 0,0 0 0,0 0 0,1 0 0,-1 0 0,0-1 1,1 1-1,-1-1 0,1 0 0,-1 1 0,5-2 0,8 1 23,0-1-1,-1-1 1,1-1-1,-1 0 0,0 0 1,0-2-1,0 0 1,0 0-1,-1-1 0,0-1 1,0 0-1,21-17 1,-5 2-25,-1-2 0,-1 0 0,-1-2 0,24-30 0,-42 46-8,45-62 54,-50 68-84,0 0 1,-1-1 0,1 1 0,-1-1-1,0 0 1,-1 1 0,1-1-1,-1 0 1,0 0 0,0 0-1,0 0 1,-1 0 0,0 0 0,0-7-1,0 11 15,-1 0-1,1 1 0,-1-1 1,1 0-1,-1 1 1,0-1-1,1 0 0,-1 1 1,0-1-1,0 1 0,1-1 1,-1 1-1,0-1 1,0 1-1,0-1 0,1 1 1,-1 0-1,0 0 1,0-1-1,0 1 0,0 0 1,0 0-1,0 0 1,0 0-1,0 0 0,1 0 1,-3 0-1,-27 4-216,21 0 278,-1 0 0,1 1 0,0 0 0,0 0 0,0 1 0,1 0 0,0 1 0,0-1-1,-10 13 1,-2 2 582,2 2 0,-19 29 0,30-42-594,1 1 1,1 0 0,-1 0-1,2 1 1,-1-1 0,2 1 0,0 0-1,0 0 1,1 0 0,0 0-1,1 21 1,1-33-47,0 1 0,0-1 0,0 1-1,0-1 1,0 1 0,0-1 0,0 1 0,0-1 0,1 0-1,-1 1 1,0-1 0,0 1 0,1-1 0,-1 0 0,0 1-1,0-1 1,1 1 0,-1-1 0,0 0 0,1 1 0,-1-1 0,0 0-1,1 0 1,-1 1 0,1-1 0,-1 0 0,1 0 0,-1 0-1,0 1 1,1-1 0,-1 0 0,1 0 0,-1 0 0,1 0-1,24-2-173,20-14 151,-43 15 23,2-1 2,0 0 6,0 0 0,0 0 0,0 1 0,0-1 0,1 1 0,-1 0 0,0 0 0,1 0 0,-1 1 0,1-1 0,-1 1 0,1 0 0,-1 1 0,6 0 0,2 15 23,-12-15-9,1 0 0,-1 0 1,0 0-1,1 0 0,-1 0 0,1 0 1,0 0-1,-1 0 0,1 0 1,0 0-1,-1-1 0,1 1 1,0 0-1,0 0 0,0-1 1,0 1-1,0 0 0,0-1 1,0 1-1,0-1 0,0 1 0,0-1 1,0 0-1,0 1 0,0-1 1,0 0-1,0 0 0,2 0 1,169-1-829,-170 2 868,-1 0 0,1 1 0,-1-1 0,1 1 0,-1-1 0,0 1 0,1-1 0,-1 1 0,0 0 0,0-1 0,0 1 0,-1 0 0,1 0 0,0 0 0,-1 0 0,1 0 0,-1 0 0,1 0 0,-1 0 0,0 0 0,0 0 0,0 2 0,-2 31-1320,-7-23-4794,-5-7-1341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8.387"/>
    </inkml:context>
    <inkml:brush xml:id="br0">
      <inkml:brushProperty name="width" value="0.025" units="cm"/>
      <inkml:brushProperty name="height" value="0.025" units="cm"/>
    </inkml:brush>
  </inkml:definitions>
  <inkml:trace contextRef="#ctx0" brushRef="#br0">182 159 2306,'-4'-22'17548,"-6"10"-12323,6 11-5140,1-1 1,-1 1-1,1 1 1,-1-1-1,1 0 1,-1 1-1,1 0 1,-1 0-1,-5 0 1,4 1-95,0 0 0,-1 1-1,1-1 1,0 1 0,0 0 0,0 1 0,0-1 0,0 1 0,1 0-1,-1 0 1,1 0 0,0 0 0,0 1 0,0 0 0,0 0 0,-4 6-1,3-4 5,0 0 0,1 0 0,0 1-1,0-1 1,0 1 0,1 0-1,0 0 1,0 0 0,1 0 0,0 0-1,-2 10 1,4-16 1,0-1 0,0 1 0,0-1 0,0 1 1,0-1-1,0 1 0,0-1 0,0 1 0,0-1 0,0 1 0,0-1 0,0 1 0,1-1 1,-1 1-1,0-1 0,0 0 0,0 1 0,1-1 0,-1 1 0,0-1 0,0 1 0,1-1 0,-1 0 1,0 1-1,1-1 0,-1 0 0,0 1 0,1-1 0,-1 0 0,1 0 0,-1 1 0,0-1 1,1 0-1,-1 0 0,1 0 0,-1 0 0,1 1 0,0-1 0,24-7 121,20-21 441,-27 13-433,0-1 0,-1 0-1,-1-2 1,0 0 0,-1 0 0,-2-1-1,0-1 1,0 0 0,-2-1-1,15-37 1,-30 69 41,-10 34 81,2 2 1,2 0 0,2 0-1,-2 50 1,10-96-258,0 0 1,0 0-1,0 1 0,0-1 0,0 0 0,0 0 1,0 0-1,1 0 0,-1 0 0,0 0 1,1 0-1,-1 0 0,1 0 0,-1 0 1,1 0-1,-1 0 0,1-1 0,0 1 0,-1 0 1,1 0-1,0 0 0,0-1 0,0 1 1,0 0-1,-1-1 0,1 1 0,0-1 0,0 1 1,0-1-1,0 0 0,0 1 0,0-1 1,0 0-1,0 1 0,0-1 0,1 0 1,-1 0-1,0 0 0,0 0 0,0 0 0,0 0 1,0 0-1,0-1 0,0 1 0,0 0 1,0-1-1,0 1 0,0 0 0,2-2 0,1 0-477,1 1-1,-1-1 0,1 0 0,-1-1 0,0 1 0,0-1 0,0 1 0,0-1 0,-1-1 0,5-4 0,7-19-5432,2-3-1869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8.985"/>
    </inkml:context>
    <inkml:brush xml:id="br0">
      <inkml:brushProperty name="width" value="0.025" units="cm"/>
      <inkml:brushProperty name="height" value="0.025" units="cm"/>
    </inkml:brush>
  </inkml:definitions>
  <inkml:trace contextRef="#ctx0" brushRef="#br0">0 89 12396,'0'0'11146,"12"3"-10073,-1-1-905,0-1-1,0 0 0,1 0 1,-1-1-1,0-1 0,21-3 1,-28 4-115,-1-1 1,1 1 0,0-1-1,-1 0 1,1 0 0,-1 0-1,1-1 1,-1 1 0,0-1-1,1 0 1,-1 0 0,0 0-1,0 0 1,0 0 0,-1-1-1,1 0 1,0 1 0,-1-1-1,0 0 1,0 0 0,1 0-1,-2 0 1,1-1 0,0 1-1,-1 0 1,0-1 0,1 1-1,-1-1 1,0-5 0,-1 9-31,1-1 1,-1 0 0,0 1 0,0-1 0,0 0 0,0 0 0,0 1-1,-1-1 1,1 0 0,0 0 0,0 1 0,0-1 0,-1 0 0,1 1 0,0-1-1,-1 0 1,1 1 0,0-1 0,-1 1 0,1-1 0,-1 0 0,1 1-1,-1-1 1,1 1 0,-1-1 0,0 1 0,1 0 0,-1-1 0,0 0-1,-25 1 199,20 1-231,1 1 0,-1 0 0,0 0 0,1 1 0,-1-1-1,1 1 1,-6 4 0,-46 49 129,53-52-66,1 0 1,0 0 0,0 0 0,1 0 0,-1 1-1,1 0 1,0-1 0,0 1 0,0 0-1,1 0 1,0 0 0,0 0 0,-1 7 0,3-11-51,-1 0 0,1 0 0,0 0 0,-1 0 0,1 0 0,0-1 0,0 1 0,-1 0 0,1 0 0,0-1 0,0 1 0,0 0 0,0-1 1,0 1-1,0-1 0,0 0 0,0 1 0,0-1 0,0 0 0,0 1 0,0-1 0,0 0 0,1 0 0,-1 0 0,0 0 0,0 0 0,0 0 0,0 0 1,0-1-1,0 1 0,2-1 0,37-4 90,-21-1-198,0-1-1,0-1 1,18-10 0,-25 11-181,0 1 1,1 0-1,0 0 0,0 2 1,1-1-1,-1 2 0,1 0 1,19-2-1,-32 5 273,0 0 1,0 0 0,0 0-1,0 1 1,0-1-1,0 0 1,0 0-1,0 1 1,1-1-1,-1 1 1,-1-1-1,1 1 1,0-1-1,0 1 1,0 0-1,0-1 1,0 1-1,0 0 1,-1 0-1,1 0 1,0 0 0,-1-1-1,1 1 1,-1 0-1,1 0 1,-1 0-1,1 0 1,-1 0-1,1 0 1,-1 1-1,0-1 1,0 0-1,0 0 1,0 0-1,0 0 1,0 0-1,0 0 1,0 2 0,-8 54 1328,3-24 263,7-33-1549,0 0 0,0 1 0,0-1 0,0 0 0,0 0 0,-1 0-1,1-1 1,0 1 0,0 0 0,0-1 0,0 1 0,0-1 0,3-1 0,8-6-228,-1 0 1,0 0-1,13-12 0,-16 12-174,0 0 0,0 1 0,1 1 0,0 0 0,0 0-1,14-6 1,-23 12 376,-1 0 0,0 0 0,0 0 0,0 0-1,1 0 1,-1 0 0,0 0 0,0 0 0,0 0 0,1 0 0,-1 0 0,0 0-1,0 0 1,0 1 0,0-1 0,1 0 0,-1 0 0,0 0 0,0 0-1,0 0 1,0 0 0,1 0 0,-1 1 0,0-1 0,0 0 0,0 0 0,0 0-1,0 0 1,1 0 0,-1 1 0,0-1 0,0 0 0,0 0 0,0 0-1,0 1 1,0-1 0,0 0 0,0 0 0,0 0 0,0 1 0,0-1-1,0 0 1,0 0 0,0 0 0,0 1 0,0-1 0,0 0 0,-2 18 348,-7 15 507,6-19 638,5-4-4411,-1-9 2595,-1-1-1,1 0 1,-1 0-1,1 0 1,0 1 0,-1-1-1,1 0 1,-1 0-1,1 0 1,-1 0-1,1 0 1,-1 0 0,1 0-1,0 0 1,-1 0-1,1 0 1,-1 0-1,1-1 1,-1 1-1,1 0 1,-1 0 0,1 0-1,-1-1 1,1 1-1,-1 0 1,1-1-1,-1 1 1,1 0-1,-1-1 1,0 1 0,1 0-1,-1-1 1,0 1-1,1-1 1,-1 1-1,0-1 1,1 1-1,-1-1 1,0 1 0,0-1-1,0 1 1,1-2-1,10-14-11911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59:59.332"/>
    </inkml:context>
    <inkml:brush xml:id="br0">
      <inkml:brushProperty name="width" value="0.025" units="cm"/>
      <inkml:brushProperty name="height" value="0.025" units="cm"/>
    </inkml:brush>
  </inkml:definitions>
  <inkml:trace contextRef="#ctx0" brushRef="#br0">27 0 13997,'0'0'11083,"-4"11"-9535,2-5-1141,-2 2-222,1-1 0,0 1 0,1 0 1,-1-1-1,1 1 0,1 0 1,0 0-1,0 1 0,1-1 1,0 15-1,1-22-206,1 0 1,-1-1-1,0 1 1,0 0-1,1-1 1,-1 1-1,0-1 1,1 1-1,-1-1 1,1 0-1,-1 1 1,0-1-1,1 0 1,-1 0-1,1 0 1,-1 0-1,1 0 1,1-1-1,29-2-721,-19-1 211,0-1-1,0 0 1,22-13-1,-25 12 620,0 0 0,0 1 0,1 1 0,0-1 0,0 2 0,16-4-1,-27 8-23,1-1 0,-1 1 0,1 0 0,-1-1 0,1 1-1,-1 0 1,0 0 0,1-1 0,-1 1 0,0 0 0,0 0 0,0 0-1,0-1 1,0 1 0,1 0 0,-1 0 0,-1 0 0,1 0 0,0-1-1,0 1 1,0 0 0,0 0 0,-1 0 0,1-1 0,-1 3 0,-5 25 672,1-12-817,-5 15 693,8-9-6353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0.494"/>
    </inkml:context>
    <inkml:brush xml:id="br0">
      <inkml:brushProperty name="width" value="0.025" units="cm"/>
      <inkml:brushProperty name="height" value="0.025" units="cm"/>
    </inkml:brush>
  </inkml:definitions>
  <inkml:trace contextRef="#ctx0" brushRef="#br0">55 26 10922,'5'-13'4014,"1"0"1602,-4 20 1036,-3 10-6574,-2 0 0,0 0 0,0 0 0,-2-1 1,0 1-1,-8 16 0,6-17-59,1 1 1,0-1-1,2 1 1,0 0 0,1 1-1,-2 19 1,6-37-36,-1 1 0,1 0 0,-1-1 0,1 1 0,-1-1 1,1 1-1,0-1 0,-1 1 0,1-1 0,0 1 0,-1-1 1,1 1-1,0-1 0,0 0 0,-1 0 0,1 1 0,0-1 1,0 0-1,-1 0 0,1 0 0,0 0 0,0 0 0,0 0 0,-1 0 1,1 0-1,0 0 0,0 0 0,0 0 0,-1 0 0,1-1 1,0 1-1,0 0 0,30-7-652,-1-7-638,-23 11 1189,1-1 0,-1 1 0,1 0 0,0 0 0,-1 1 0,1 0 0,1 1-1,-1-1 1,16 1 0,-23 1 124,0 1 0,0-1 0,0 1-1,1-1 1,-1 1 0,0-1 0,0 1 0,0 0-1,0 0 1,0-1 0,0 1 0,0 0 0,0 0 0,0 0-1,-1 0 1,1 0 0,0 0 0,-1 0 0,1 0-1,-1 1 1,1-1 0,-1 0 0,1 0 0,-1 0-1,0 1 1,1-1 0,-1 0 0,0 1 0,0-1-1,0 0 1,0 0 0,0 1 0,0-1 0,-1 0-1,1 0 1,-1 3 0,0 0 242,1 1 1,-1-1-1,0 0 1,0 0-1,-1 0 0,1 0 1,-1 0-1,0 0 0,0-1 1,-4 6-1,2-4-22,-1-1 1,1 0-1,-1 0 0,-1-1 0,1 0 0,0 0 1,-1 0-1,0 0 0,1-1 0,-1 0 0,0 0 1,0-1-1,0 1 0,-7 0 0,10-2-366,1 0-1,0 0 1,0 0 0,-1-1-1,1 1 1,0-1-1,0 1 1,0-1 0,-1 1-1,1-1 1,0 0-1,0 0 1,0 0 0,0 0-1,0-1 1,-2-2-1,2 2-368,0 0-1,0 0 0,1-1 0,-1 1 0,1-1 0,0 1 0,0-1 0,0 1 1,0-1-1,0 0 0,0 0 0,1 1 0,0-1 0,-1 0 0,1 0 0,0-4 1,1-9-4708,2 2-1516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0.972"/>
    </inkml:context>
    <inkml:brush xml:id="br0">
      <inkml:brushProperty name="width" value="0.025" units="cm"/>
      <inkml:brushProperty name="height" value="0.025" units="cm"/>
    </inkml:brush>
  </inkml:definitions>
  <inkml:trace contextRef="#ctx0" brushRef="#br0">36 78 13677,'0'0'13004,"7"-10"-12753,20-31-5,-26 41-212,0-1 0,-1 0-1,1 0 1,-1 0 0,1 0 0,-1 0 0,1 1 0,-1-1 0,0 0 0,0 0 0,1 0 0,-1 0 0,0 0 0,0 0 0,0 0 0,0 0-1,0 0 1,0 0 0,0 0 0,-1-2 0,1 3-32,0-1-1,-1 1 1,1-1-1,-1 1 1,1 0 0,-1-1-1,1 1 1,-1 0-1,1-1 1,-1 1-1,1 0 1,-1-1-1,0 1 1,1 0 0,-1 0-1,0 0 1,1 0-1,-1 0 1,1 0-1,-1 0 1,0 0-1,0 0 1,-2 0-38,0 0-1,1 0 1,-1 1-1,0 0 1,0-1-1,1 1 1,-1 0-1,1 0 1,-1 0-1,-3 3 1,2 0 24,1-1 0,1 1 1,-1 0-1,1 1 1,-1-1-1,1 0 0,0 1 1,1-1-1,-1 1 0,1-1 1,0 1-1,0 0 0,0-1 1,1 1-1,-1 7 1,1-10 18,1 1 1,-1-1 0,0 0 0,1 1 0,-1-1 0,1 0 0,-1 1 0,1-1 0,0 0 0,0 0-1,0 0 1,1 0 0,-1 0 0,0 0 0,1 0 0,-1 0 0,1 0 0,0 0 0,-1-1 0,1 1 0,0-1-1,0 0 1,0 1 0,0-1 0,0 0 0,0 0 0,1 0 0,-1 0 0,0-1 0,0 1 0,1-1 0,2 1-1,7 0-18,1 0-1,-1-1 1,1-1-1,-1 0 0,1 0 1,-1-1-1,0-1 1,1 0-1,-1-1 0,-1 0 1,1-1-1,-1 0 1,1-1-1,-2-1 0,1 1 1,-1-1-1,0-1 1,0 0-1,-1-1 0,0 1 1,0-2-1,8-12 1,-9 6-201,-18 21-273,-18 21 231,23-20 356,1 1 0,0 0-1,0-1 1,1 1-1,0 1 1,0-1 0,1 0-1,-1 1 1,2 0 0,-2 7-1,3-12-77,-1-1 1,1 0-1,0 1 0,0-1 0,0 0 1,0 0-1,0 1 0,1-1 0,-1 0 1,1 0-1,-1 1 0,1-1 0,0 0 1,0 0-1,0 0 0,0 0 0,0 0 1,0 0-1,1 0 0,-1 0 0,1-1 1,-1 1-1,1 0 0,0-1 0,-1 0 1,1 1-1,0-1 0,0 0 0,0 0 1,0 0-1,0 0 0,0 0 0,1 0 1,-1-1-1,0 1 0,0-1 0,5 1 1,2 0-72,0 0 1,0 0 0,0-1 0,13-2-1,5-7-2175,-6-11-3530,-10-1-2453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1.333"/>
    </inkml:context>
    <inkml:brush xml:id="br0">
      <inkml:brushProperty name="width" value="0.025" units="cm"/>
      <inkml:brushProperty name="height" value="0.025" units="cm"/>
    </inkml:brush>
  </inkml:definitions>
  <inkml:trace contextRef="#ctx0" brushRef="#br0">0 1 19987,'0'0'8488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0.477"/>
    </inkml:context>
    <inkml:brush xml:id="br0">
      <inkml:brushProperty name="width" value="0.05" units="cm"/>
      <inkml:brushProperty name="height" value="0.05" units="cm"/>
    </inkml:brush>
  </inkml:definitions>
  <inkml:trace contextRef="#ctx0" brushRef="#br0">76 108 17668,'-20'16'1505,"10"-9"-864,1 1-1,-1 1 1,1 0-1,-9 11 0,18-20-615,1 0 0,-1 0 0,0 0 0,0 0 0,0 0 0,0 0 0,1 0 0,-1 0 0,0 0 0,0 0 0,0 0 0,0 0 0,1 0 0,-1 0 0,0 0 0,0 0 0,0 0 0,0 0 0,1 0 0,-1 0 0,0 1 0,0-1 0,0 0 0,0 0 0,0 0 0,0 0 0,1 0 0,-1 0 0,0 1 0,0-1 0,0 0 0,0 0 0,0 0 0,0 0 0,0 0 0,0 1 0,0-1 0,0 0 0,0 0 0,0 0 0,0 0 0,0 1 0,0-1 0,0 0 0,0 0 0,0 0 0,0 1 0,0-1 0,0 0 0,0 0 0,0 0 0,0 0 0,0 0 0,0 1 0,0-1 0,0 0 0,0 0 0,0 0 0,0 0 0,-1 0 0,1 1 0,19-8 154,-15 5-23,17-4-89,1 0 0,-1 2 0,1 0 0,0 1 0,0 1 0,23 2 0,136 15 43,-102-7-80,106 0-1,-153-10-26,1-1-1,-1-1 1,54-15 0,-33 1 29,0-2 0,86-46 0,-134 65 115,-12 8-94,-15 11 7,4-9-23,0 0 0,0 0 0,-1-2 0,0-1-1,-1 0 1,1-1 0,-39 4 0,3-4 5,-91-4 0,-104-19-49,103 6-26,141 12 30,-1-1-4,1 1-1,-1-1 0,0 0 1,1 0-1,-1-1 1,-6-2-1,13 4 6,0 0 0,0 0 0,0 0 1,1 0-1,-1 0 0,0-1 0,0 1 0,0 0 0,0 0 0,0 0 0,0 0 0,0 0 1,1 0-1,-1 0 0,0 0 0,0-1 0,0 1 0,0 0 0,0 0 0,0 0 0,0 0 0,0 0 1,0-1-1,0 1 0,0 0 0,0 0 0,0 0 0,0 0 0,0 0 0,0-1 0,0 1 1,0 0-1,0 0 0,0 0 0,0 0 0,0 0 0,0 0 0,0-1 0,0 1 0,0 0 1,0 0-1,0 0 0,-1 0 0,1 0 0,0 0 0,0-1 0,0 1 0,0 0 0,0 0 1,0 0-1,0 0 0,0 0 0,-1 0 0,1 0 0,0 0 0,0 0 0,0 0 0,0 0 0,-1 0 1,16-2-75,48 7-76,75 16 0,-77-10 139,92 5 0,-97-16-187,0-2-1,73-12 0,-100 9-5,0-1 1,0-1-1,-1-2 0,-1-1 1,1-1-1,29-18 1,-55 28 182,28-18-233,-29 18 245,0 1 0,0-1-1,0 0 1,0 1 0,0-1-1,0 0 1,0 0 0,0 0 0,0 0-1,-1 1 1,1-1 0,0 0-1,-1-1 1,1 1 0,-1 0 0,1 0-1,-1 0 1,1 0 0,-1 0-1,0 0 1,1-1 0,-1 1-1,0-2 1,0 3 11,-1-1 0,1 1 0,-1-1 0,1 1 0,-1-1 0,1 1 0,-1 0 0,1-1-1,-1 1 1,1 0 0,-1-1 0,1 1 0,-1 0 0,0 0 0,1 0 0,-1 0 0,1-1 0,-1 1 0,0 0 0,1 0 0,-1 0-1,1 0 1,-1 0 0,0 1 0,-19 2 54,-25 9 181,-58 27 0,48-17-85,-26 10 2,-50 19 58,107-44-241,0 0 1,0-2 0,-40 4-1,55-8-167,-1-1-1,1 0 0,-13-3 0,20 3 163,0 0 0,0 0 1,0 0-1,1-1 0,-1 1 0,0-1 0,1 1 0,-1-1 0,0 0 0,1 1 0,-1-1 1,1 0-1,-1 0 0,1 0 0,-1-1 0,1 1 0,0 0 0,0 0 0,-1-1 0,1 1 1,0-1-1,0 1 0,0-1 0,-1-2 0,1-13-329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3.483"/>
    </inkml:context>
    <inkml:brush xml:id="br0">
      <inkml:brushProperty name="width" value="0.025" units="cm"/>
      <inkml:brushProperty name="height" value="0.025" units="cm"/>
    </inkml:brush>
  </inkml:definitions>
  <inkml:trace contextRef="#ctx0" brushRef="#br0">117 196 2370,'0'-3'868,"1"1"0,0-1 1,0 0-1,0 1 0,0-1 0,0 0 0,0 1 0,1-1 0,-1 1 0,1 0 0,0 0 0,3-4 1,-2 3 81,-1 1 0,0-1 0,0 1 1,0-1-1,-1 0 0,1 0 0,-1 1 0,1-1 1,-1 0-1,0 0 0,0-1 0,0 1 1,0-5-1,-3 8-808,0-1 0,-1 1 0,1 0-1,0 0 1,-1 0 0,1 0 0,0 0 0,-1 0 0,1 1 0,0-1 0,-4 2 0,-4 4-140,0 1 0,0 1 0,1 0 0,0 0 0,0 1 0,1 0 0,0 0 0,1 1 0,-1 0 0,2 0 0,0 1 0,0 0 0,1 0 0,0 0 0,-5 22 0,10-32-3,0-1 0,-1 0 0,1 1 0,0-1 1,0 0-1,0 1 0,0-1 0,0 1 0,0-1 0,0 0 0,0 1 1,1-1-1,-1 0 0,0 1 0,0-1 0,0 0 0,0 1 0,0-1 1,1 0-1,-1 1 0,0-1 0,0 0 0,0 0 0,1 1 1,-1-1-1,0 0 0,0 0 0,1 1 0,-1-1 0,0 0 0,1 0 1,-1 0-1,0 1 0,1-1 0,-1 0 0,0 0 0,1 0 0,0 0 1,18-3 32,16-13 65,-12-1-90,0-1 1,-2-1-1,0-1 1,-1-1-1,-1-1 1,-1 0-1,-1-1 1,-1-1-1,20-42 1,-25 39-46,-22 39-72,-23 43 39,26-42 76,2 0-1,0 1 1,0 0 0,2-1 0,-1 2 0,2-1 0,0 0 0,0 1-1,2-1 1,-1 23 0,2-36-5,1 0 1,-1 1-1,0-1 0,1 0 0,-1 1 0,0-1 1,1 0-1,0 0 0,-1 0 0,1 1 0,0-1 0,0 0 1,-1 0-1,1 0 0,0 0 0,0 0 0,0 0 1,0 0-1,0 0 0,1-1 0,-1 1 0,0 0 1,0-1-1,3 2 0,0-1 5,0 0 0,0-1 0,0 1 0,1-1 0,-1 1 0,0-1 0,0 0 0,6-2 1,3 0-36,0 0 1,-1-2 0,0 1-1,20-10 1,-21 7-15,0 0 0,-1-1-1,0 0 1,14-12 0,-21 16 37,-1 1 0,1-1 1,0 1-1,-1-1 0,0 0 0,0 0 0,1 0 0,-2 0 1,1 0-1,0-1 0,-1 1 0,1-1 0,-1 1 0,0-1 1,0 1-1,0-1 0,-1 0 0,0 1 0,1-5 0,-2 7 5,1 1 0,0-1 0,-1 1 0,1-1-1,0 1 1,-1-1 0,1 1 0,-1-1 0,1 1-1,-1 0 1,1-1 0,-1 1 0,1 0 0,-1-1-1,0 1 1,1 0 0,-1 0 0,0-1 0,1 1-1,-1 0 1,1 0 0,-1 0 0,0 0 0,1 0-1,-1 0 1,0 0 0,1 0 0,-1 0 0,0 0-1,1 0 1,-1 1 0,1-1 0,-1 0-1,0 0 1,1 0 0,-1 1 0,1-1 0,-1 0-1,0 1 1,-25 12 32,22-10 4,0-1 1,1 1-1,-1 0 1,1 0 0,0 1-1,0-1 1,0 1-1,0-1 1,1 1-1,-1 0 1,1 0 0,0 0-1,0 1 1,0-1-1,1 0 1,0 1-1,0-1 1,0 0 0,0 1-1,0 7 1,1-10-33,1-1 1,-1 0-1,1 0 1,-1 0-1,1 0 1,0 1-1,-1-1 1,1 0-1,0 0 1,0 0-1,-1 0 1,1 0-1,0-1 1,0 1-1,0 0 1,0 0-1,0-1 1,1 1-1,-1 0 1,0-1-1,0 1 1,0-1-1,0 0 1,1 1-1,-1-1 1,0 0-1,0 0 1,3 1-1,46 4-127,-40-5 39,282 9-838,-291-11 1077,-1 1-1,0-1 0,0 0 1,0 0-1,-1 0 0,1 1 1,0-1-1,-1 0 0,1 0 1,-1 1-1,1-1 0,-1 0 1,0 1-1,-1-4 0,-25-34 237,-50-59 0,77 97-393,-1 1-57,1 0-1,0 0 1,0 0-1,0 0 1,0-1-1,0 1 1,0 0-1,0 0 1,0 0-1,0 0 1,0 0-1,0-1 1,0 1-1,0 0 1,0 0-1,0 0 1,0 0-1,0 0 1,0 0-1,0-1 1,0 1-1,0 0 1,0 0-1,1 0 1,-1 0-1,0 0 1,0 0-1,0-1 1,0 1-1,0 0 1,0 0-1,0 0 1,0 0-1,0 0 1,1 0-1,-1 0 1,0 0-1,0 0 1,0 0-1,0 0 1,0-1-1,0 1 0,1 0 1,-1 0-1,0 0 1,0 0-1,0 0 1,0 0-1,0 0 1,1 0-1,-1 0 1,0 0-1,0 0 1,0 0-1,0 0 1,0 1-1,1-1 1,-1 0-1,0 0 1,14 0-2700,-10 0 1327,20 0-5863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5.317"/>
    </inkml:context>
    <inkml:brush xml:id="br0">
      <inkml:brushProperty name="width" value="0.025" units="cm"/>
      <inkml:brushProperty name="height" value="0.025" units="cm"/>
    </inkml:brush>
  </inkml:definitions>
  <inkml:trace contextRef="#ctx0" brushRef="#br0">42 29 11243,'4'-21'3703,"-2"14"-246,-1 13 2382,-4 47-4641,-3-1 1,-13 53 0,5-29-2920,7-17-4345,7-110-4013,0 17 1100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5.819"/>
    </inkml:context>
    <inkml:brush xml:id="br0">
      <inkml:brushProperty name="width" value="0.025" units="cm"/>
      <inkml:brushProperty name="height" value="0.025" units="cm"/>
    </inkml:brush>
  </inkml:definitions>
  <inkml:trace contextRef="#ctx0" brushRef="#br0">0 28 12043,'0'0'3727,"9"-4"-823,1-1-2300,0 1 0,1 1 0,-1 0-1,1 1 1,0-1 0,0 2 0,-1 0 0,19 0 0,-25 1-567,-1 0 1,0 0-1,1 0 0,-1 1 0,0-1 0,0 1 1,0-1-1,1 1 0,-1 0 0,0 1 0,0-1 1,0 0-1,0 1 0,-1 0 0,1 0 0,0 0 1,-1 0-1,1 0 0,-1 0 0,0 0 0,0 1 1,0-1-1,0 1 0,0 0 0,0 0 0,0-1 1,-1 1-1,0 0 0,0 0 0,0 1 0,0-1 1,0 0-1,0 0 0,-1 0 0,1 1 0,-1-1 1,0 4-1,-1 1 9,0 0-1,0 0 1,-1 0 0,0 0 0,-1 0 0,1-1-1,-2 1 1,1-1 0,-1 0 0,0 0 0,0 0-1,-1 0 1,0-1 0,0 0 0,-7 7 0,4-4 97,0 1 0,0 1 0,1-1 0,0 1 0,-5 12 0,12-22-146,-1 0-1,1 0 1,-1 0 0,1 0 0,0 0 0,0 0 0,-1 0 0,1 0 0,0 0 0,0 1-1,0-1 1,0 0 0,0 0 0,0 0 0,0 0 0,1 0 0,-1 0 0,0 1-1,1-1 1,-1 0 0,1 0 0,-1 0 0,1 0 0,-1 0 0,1 0 0,1 1 0,0 0 12,0 0 0,1-1 0,-1 1 1,1-1-1,-1 0 0,1 1 1,-1-1-1,1 0 0,0-1 0,5 2 1,8 1-85,1-2 1,33 0-1,-39-1-178,0 0-69,0-1 0,0-1 0,0 1 0,0-2-1,-1 1 1,1-2 0,-1 1 0,1-1 0,-1-1 0,0 0 0,-1 0 0,1-1 0,-1 0 0,0-1 0,-1 0 0,0-1 0,0 1 0,0-1 0,-1-1 0,0 1 0,-1-1 0,0-1 0,0 1 0,5-14 0,-10 21 465,0 0-1,0 0 1,0 0-1,-1 0 1,1 0-1,-1 0 1,1-1-1,-1 1 1,0 0-1,0 0 1,0-1-1,0 1 1,0 0-1,-1 0 1,1-1-1,-1 1 1,-1-4-1,2 5-44,-1 0 0,0 1 1,0-1-1,0 0 0,0 1 0,1-1 0,-1 1 0,0-1 0,0 1 0,0-1 0,0 1 0,0-1 0,0 1 1,0 0-1,-1 0 0,1 0 0,0-1 0,0 1 0,0 0 0,0 0 0,0 1 0,0-1 0,0 0 0,0 0 1,-2 1-1,-2 0 38,0 1 1,-1 0 0,1 0-1,0 1 1,0-1 0,0 1-1,1 0 1,-1 0-1,1 1 1,-1-1 0,1 1-1,-6 7 1,6-6-16,1-1 0,-1 1 0,1 0 1,-1 0-1,1 0 0,1 0 0,-1 1 0,1-1 0,0 1 0,0 0 0,1 0 0,0-1 0,0 1 0,0 0 1,1 0-1,-1 0 0,1 0 0,2 8 0,-1-12-114,0 0-1,1 0 1,0 1-1,-1-1 1,1 0-1,0-1 1,0 1-1,0 0 1,0 0-1,1-1 1,-1 0 0,0 1-1,1-1 1,-1 0-1,1 0 1,-1 0-1,1 0 1,-1-1-1,1 1 1,0-1 0,2 1-1,60 6-432,-64-7 382,55 1-3476,-23-2-2211,-14-2-1374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6.479"/>
    </inkml:context>
    <inkml:brush xml:id="br0">
      <inkml:brushProperty name="width" value="0.025" units="cm"/>
      <inkml:brushProperty name="height" value="0.025" units="cm"/>
    </inkml:brush>
  </inkml:definitions>
  <inkml:trace contextRef="#ctx0" brushRef="#br0">63 83 12107,'0'0'4266,"-9"10"-2424,-25 33-246,31-38-1347,1-1 1,-1 1-1,1 0 1,0 0 0,0 0-1,1 0 1,-1 0-1,1 0 1,0 0 0,1 0-1,-1 0 1,1 1-1,0-1 1,1 10 0,-1-13-212,1 0 0,-1 1 0,0-1 0,1 1 0,-1-1 0,1 0 0,0 0 0,0 1 0,0-1 0,0 0 0,0 0 0,1 0 0,-1 0 0,0 0 0,1 0 0,0 0 0,-1-1 0,1 1 0,0 0 1,0-1-1,0 0 0,0 1 0,0-1 0,0 0 0,0 0 0,1 0 0,-1 0 0,5 1 0,-1-2-22,0 0 1,0-1-1,1 1 0,-1-1 0,0 0 1,0-1-1,0 0 0,0 1 0,0-2 1,0 1-1,-1-1 0,1 0 0,-1 0 1,0 0-1,0-1 0,0 0 1,0 0-1,0 0 0,-1-1 0,5-5 1,8-12-78,0 0 0,-2-1 0,15-28 0,-26 43 38,-3 7 21,3-5-5,0 0 0,0-1 0,-1 0 0,0 1-1,0-1 1,0 0 0,-1-1 0,0 1 0,-1 0 0,2-15 0,-17 32-260,5 0 457,0 0 1,1 1-1,1 0 1,0 1-1,1 0 1,0 0-1,0 0 1,1 1-1,1-1 1,0 1-1,1 0 1,1 1-1,-1-1 1,2 0-1,0 18 1,1-30-186,0 0-1,1 1 1,-1-1-1,0 1 1,1-1 0,-1 0-1,1 1 1,0-1 0,-1 0-1,1 0 1,0 0-1,0 1 1,-1-1 0,1 0-1,0 0 1,0 0 0,1 0-1,-1 0 1,0-1-1,0 1 1,0 0 0,0 0-1,2 0 1,0 0-5,1 0-1,-1 0 1,1 0 0,-1-1 0,1 1-1,-1-1 1,0 0 0,1 0-1,5-1 1,-2 0-140,1 0 0,-1-1 0,1 0 0,-1 0-1,0-1 1,1 0 0,-1 0 0,8-5 0,-6 0-144,1 1 1,-1-2 0,-1 1-1,12-15 1,-17 19 199,0 0 1,0-1-1,0 1 0,-1-1 1,1 0-1,-1 0 1,0 0-1,-1 0 1,1 0-1,-1 0 0,0 0 1,1-8-1,-25 40 490,21-24-369,-21 38 813,22-39-756,0 0 0,0 0 0,1 1 0,-1-1 0,0 0-1,1 1 1,0-1 0,0 0 0,-1 1 0,1-1 0,1 1 0,-1-1 0,0 0 0,0 1 0,1-1 0,0 0 0,0 3 0,1-3-82,-1-1-1,1 0 0,-1 0 1,1 1-1,0-1 0,0-1 0,-1 1 1,1 0-1,0 0 0,0-1 1,0 1-1,0-1 0,0 1 1,0-1-1,0 0 0,0 0 1,0 0-1,0 0 0,0 0 0,0 0 1,0-1-1,3 0 0,1 0-18,0 0 0,0 0-1,-1 0 1,1-1-1,0 0 1,8-4 0,-4 0-156,-1-1 0,0 0 0,0-1 0,10-11 0,-16 16 93,0 0 0,-1-1 0,1 1 1,-1-1-1,0 0 0,0 0 0,0 0 0,-1 0 0,1 0 0,-1 0 0,0 0 0,0 0 0,0 0 0,0-8 0,-2 12 60,1 0-1,0 0 0,0 0 0,-1-1 1,1 1-1,0 0 0,-1 0 0,1 0 1,0 0-1,-1 0 0,1 0 0,0 0 1,-1 0-1,1 0 0,0 0 0,-1 0 1,1 0-1,0 0 0,0 0 0,-1 0 1,1 0-1,0 0 0,-1 0 0,1 1 1,0-1-1,-1 0 0,1 0 0,0 0 1,0 1-1,-1-1 0,1 0 0,0 0 0,0 0 1,-1 1-1,1-1 0,0 0 0,0 0 1,0 1-1,0-1 0,-1 0 0,1 1 1,-12 11 98,8-7-9,1 0 0,0 1 1,0-1-1,0 1 0,1-1 0,0 1 0,0 0 0,1 0 0,-1 0 0,1 0 0,1 0 0,-1 0 0,1 12 0,1-15-92,0-1-1,0 1 1,0 0 0,0-1 0,0 1 0,0-1-1,1 1 1,-1-1 0,1 0 0,0 1-1,-1-1 1,1 0 0,0 0 0,0 0 0,1 0-1,-1-1 1,0 1 0,1-1 0,-1 1-1,1-1 1,-1 0 0,1 0 0,-1 0 0,1 0-1,0 0 1,0-1 0,-1 1 0,1-1-1,0 0 1,0 1 0,4-2 0,48 2-3794,-18-8-3597,-7-7-3609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6.842"/>
    </inkml:context>
    <inkml:brush xml:id="br0">
      <inkml:brushProperty name="width" value="0.025" units="cm"/>
      <inkml:brushProperty name="height" value="0.025" units="cm"/>
    </inkml:brush>
  </inkml:definitions>
  <inkml:trace contextRef="#ctx0" brushRef="#br0">61 0 13997,'0'0'8045,"0"11"-6998,-3 20-318,-1 0 0,-1 0 0,-1-1 0,-12 34 1,15-55-509,-2 1 26,2 0 0,-1 1 0,2 0 0,-1 0 0,1 0 0,1 0 0,0 0 1,1 12-1,0-23-240,0 1 0,1-1 1,-1 1-1,1-1 0,-1 0 0,1 1 1,-1-1-1,1 0 0,-1 0 1,1 1-1,-1-1 0,1 0 1,-1 0-1,1 0 0,-1 0 1,1 0-1,-1 1 0,1-1 0,-1 0 1,1 0-1,-1 0 0,1-1 1,0 1-1,-1 0 0,1 0 1,-1 0-1,1 0 0,-1 0 0,1-1 1,-1 1-1,1 0 0,0-1 1,17-6 178,1-6-146,-1-1-1,-1 0 1,0-2 0,-1 0 0,17-21 0,7-7-34,24-22-1645,-61 62 975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7.218"/>
    </inkml:context>
    <inkml:brush xml:id="br0">
      <inkml:brushProperty name="width" value="0.025" units="cm"/>
      <inkml:brushProperty name="height" value="0.025" units="cm"/>
    </inkml:brush>
  </inkml:definitions>
  <inkml:trace contextRef="#ctx0" brushRef="#br0">1 0 10474,'0'0'13773,"18"49"-13357,-1-48-320,2-1-192,2 0-1473,5-6-1378,-5-8-2626,2-7-5542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7.752"/>
    </inkml:context>
    <inkml:brush xml:id="br0">
      <inkml:brushProperty name="width" value="0.025" units="cm"/>
      <inkml:brushProperty name="height" value="0.025" units="cm"/>
    </inkml:brush>
  </inkml:definitions>
  <inkml:trace contextRef="#ctx0" brushRef="#br0">70 1 13869,'0'0'2360,"-7"11"-785,-2 5-813,0 1 1,1 0 0,0 1 0,1-1-1,2 1 1,-1 1 0,2-1 0,-3 25 0,7-33-543,2 51 208,-2-59-419,0-1-1,0 1 0,0-1 1,1 1-1,-1-1 0,0 1 1,1-1-1,-1 1 0,1-1 1,0 1-1,-1-1 0,1 0 1,0 1-1,0-1 0,0 0 1,0 0-1,0 0 0,0 1 1,0-1-1,1 0 0,-1-1 1,0 1-1,0 0 0,1 0 1,-1 0-1,1-1 0,-1 1 1,1-1-1,-1 1 0,1-1 1,-1 1-1,2-1 0,-1-1-3,-1 1-1,0-1 1,1 0 0,-1 0-1,0 1 1,0-1 0,0 0-1,0 0 1,0 0-1,0 0 1,0-1 0,0 1-1,0 0 1,0 0-1,0-1 1,-1 1 0,1 0-1,-1-1 1,1 1-1,-1 0 1,1-1 0,-1 1-1,0-1 1,0 1-1,0-1 1,0 1 0,0-2-1,4-44-159,-8 23 102,2 17 94,2 16 253,1-7-280,0-1 0,-1 0 0,1 1 0,0-1 0,0 1 0,0-1 0,0 0-1,0 0 1,1 1 0,-1-1 0,0 0 0,0 0 0,1 0 0,-1-1 0,1 1 0,-1 0-1,1 0 1,-1-1 0,1 1 0,-1-1 0,1 1 0,0-1 0,-1 0 0,1 1-1,2-1 1,45 3 186,-41-3-205,0 0 0,0 0 1,0-1-1,0 0 0,0-1 0,0 1 1,0-2-1,0 1 0,0-1 0,-1 0 0,1-1 1,-1 0-1,0 0 0,0 0 0,-1-1 1,1 0-1,-1 0 0,6-7 0,-16 18 80,0-1 0,0 1 0,1 0 0,-1 0-1,2 0 1,-1 0 0,1 0 0,-3 10 0,4-13-32,0-1 0,1 0 1,-1 1-1,0-1 0,1 1 1,-1-1-1,1 1 0,0-1 1,0 1-1,0-1 0,0 0 0,1 1 1,-1-1-1,0 1 0,1-1 1,0 1-1,0-1 0,0 0 1,0 1-1,0-1 0,0 0 1,0 0-1,1 0 0,2 4 1,-1-5-314,0 0 0,0 0 0,0 0 1,0 0-1,0 0 0,0-1 0,0 1 1,0-1-1,4 0 0,15-4-5638,-8-8-493</inkml:trace>
  <inkml:trace contextRef="#ctx0" brushRef="#br0" timeOffset="1">353 42 14061,'0'0'7111,"49"53"-10634,-27-44 608,1-1-192,-1-5-1730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8.099"/>
    </inkml:context>
    <inkml:brush xml:id="br0">
      <inkml:brushProperty name="width" value="0.025" units="cm"/>
      <inkml:brushProperty name="height" value="0.025" units="cm"/>
    </inkml:brush>
  </inkml:definitions>
  <inkml:trace contextRef="#ctx0" brushRef="#br0">170 1 11435,'0'0'9940,"-10"-1"-8739,1 1-989,-1 1-1,1-1 1,-1 1 0,1 1 0,0 0-1,-1 0 1,1 1 0,-11 5-1,16-6-67,0-1-1,0 1 0,0 0 0,1 0 0,-1 0 0,1 1 0,0-1 0,0 1 1,0 0-1,0 0 0,0 0 0,0 0 0,1 0 0,-1 1 0,1-1 0,0 1 1,0 0-1,1-1 0,-1 1 0,1 0 0,-1 0 0,1 0 0,0 0 0,1 0 1,-1 6-1,1-9-130,0 0 1,0 0-1,0-1 1,0 1-1,0 0 1,1 0-1,-1 0 1,0 0-1,0 0 1,1 0-1,-1-1 1,1 1-1,-1 0 1,1 0-1,-1 0 1,1-1-1,-1 1 1,1 0 0,0-1-1,-1 1 1,1-1-1,0 1 1,0 0-1,-1-1 1,1 0-1,0 1 1,0-1-1,0 1 1,0-1-1,1 0 1,37 1-91,35-21-2011,-58 13 1647,-12 5 441,1 0 0,-1 0 0,1 0-1,0 0 1,0 1 0,-1-1 0,1 1 0,0 0 0,0 1-1,0-1 1,0 1 0,6 1 0,-10 47 2674,-1-47-2652,0-1 0,0 1 0,0-1-1,0 1 1,0-1 0,0 1 0,0-1 0,0 1-1,1-1 1,-1 1 0,0-1 0,0 0-1,1 1 1,-1-1 0,0 1 0,1-1-1,-1 0 1,0 1 0,1-1 0,-1 0-1,0 1 1,1-1 0,-1 0 0,1 0-1,-1 1 1,1-1 0,-1 0 0,1 0-1,-1 0 1,0 1 0,1-1 0,-1 0-1,1 0 1,-1 0 0,2 0 0,26-4-224,28-16-2532,-54 19 2442,4-2-366,-3 1 500,1 1-1,-1-1 1,1 0-1,-1 1 1,1 0-1,0 0 1,-1 0 0,1 0-1,0 1 1,0-1-1,0 1 1,4 0-1,-7 5 547,-1 0 1,0-1-1,1 1 0,-1 0 0,-1 0 1,1-1-1,-2 6 0,1 1 200,1-11-951,0 8 1116,1-4-6449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09.146"/>
    </inkml:context>
    <inkml:brush xml:id="br0">
      <inkml:brushProperty name="width" value="0.025" units="cm"/>
      <inkml:brushProperty name="height" value="0.025" units="cm"/>
    </inkml:brush>
  </inkml:definitions>
  <inkml:trace contextRef="#ctx0" brushRef="#br0">78 0 8968,'0'0'17628,"-9"5"-17351,4-1-216,-1 0 0,1 0-1,0 0 1,1 1 0,-1 0-1,1 0 1,0 0 0,0 1-1,0-1 1,1 1 0,0 0-1,0 0 1,0 0 0,1 1-1,0-1 1,0 0 0,1 1-1,-1-1 1,1 1 0,1 0-1,0 10 1,0-16-56,0 0 0,1 0 1,-1 0-1,1 0 0,-1-1 0,1 1 0,0 0 1,-1 0-1,1 0 0,0-1 0,0 1 1,-1 0-1,1-1 0,0 1 0,0 0 0,0-1 1,0 1-1,0-1 0,0 0 0,0 1 0,0-1 1,0 0-1,0 1 0,0-1 0,0 0 0,0 0 1,0 0-1,0 0 0,0 0 0,0 0 0,1 0 1,-1-1-1,0 1 0,0 0 0,0 0 0,1-1 1,42-11 196,-32 4-359,-1 1 0,0-2 0,0 0 0,-1 0 0,9-11 0,-7 8-205,-1 1 0,25-18-1,-60 96 299,24-65 104,0-1 0,0 0 0,0 0 0,0 0 0,0 0 0,0 0-1,1 0 1,-1 0 0,0 0 0,0 0 0,1 0 0,-1 1-1,1-1 1,-1 0 0,1-1 0,-1 1 0,1 0 0,-1 0 0,1 0-1,0 0 1,0 0 0,0-1 0,-1 1 0,1 0 0,0-1 0,0 1-1,0 0 1,1 0 0,2 0 8,-1 0 0,0 0 0,1-1 0,-1 1 0,1-1 0,-1 0 0,1 0 0,-1 0 0,6-1 0,9-2-112,0 0 0,29-11 0,-44 13 30,28-11-552,-22 8 409,1 0 0,-1 1 0,1 0 0,0 1-1,0 0 1,14-1 0,-24 3 176,1 1 0,-1-1 0,1 1 0,-1-1 0,1 1 0,-1 0 0,0-1 0,1 1 0,-1 0 0,0-1 0,1 1 0,-1 0 0,0-1 0,0 1 0,0 0 0,1 0 0,-1-1 0,0 1 0,0 0 0,0 0 0,0-1 0,-1 1 0,1 0 0,0 0 1,0-1-1,0 1 0,0 0 0,-1-1 0,1 1 0,-1 1 0,-7 29 595,8-29-475,-1-1-85,1-1-1,0 1 1,0-1 0,0 0-1,0 1 1,-1-1-1,1 1 1,0-1 0,0 1-1,0-1 1,0 1-1,0-1 1,0 1-1,1-1 1,-1 1 0,0-1-1,0 1 1,0-1-1,0 0 1,0 1-1,1-1 1,-1 1 0,0-1-1,0 1 1,1-1-1,-1 0 1,0 1-1,1-1 1,-1 0 0,0 1-1,1-1 1,-1 0-1,1 1 1,21 0 462,36-16-1193,-38 9-292,-11 4 853,27-4-2498,-35 6 2638,0 0 0,-1 0 0,1 0 0,0 0-1,0 0 1,-1 1 0,1-1 0,0 0 0,0 0 0,-1 1-1,1-1 1,0 0 0,-1 1 0,1-1 0,0 0-1,-1 1 1,1-1 0,-1 1 0,1-1 0,-1 1-1,1 0 1,-1-1 0,1 1 0,-1 0 0,1-1 0,-1 1-1,0 0 1,1-1 0,-1 1 0,0 0 0,0-1-1,0 1 1,1 0 0,-1 0 0,0-1 0,0 1-1,0 0 1,0 1 0,0-1 41,1-1-1,0 1 1,0 0 0,0 0-1,-1-1 1,1 1 0,0 0-1,0-1 1,0 1 0,0-1 0,0 1-1,0-1 1,0 0 0,1 1-1,-1-1 1,0 0 0,0 0-1,0 0 1,0 0 0,0 0-1,0 0 1,0 0 0,0 0-1,1 0 1,-1-1 0,2 0-1,35-5 240,-6-4-518,-15 4-440,1 1 0,-1 0 1,1 2-1,-1 0 0,23-1 1,-39 5 696,0 1 1,0 0-1,0-1 1,-1 1-1,1 0 1,-1 0 0,1-1-1,-1 1 1,0 0-1,1 0 1,-1 0-1,0-1 1,0 1 0,0 0-1,-1 0 1,1 0-1,0 0 1,-1-1 0,0 4-1,-6 7-5571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5.729"/>
    </inkml:context>
    <inkml:brush xml:id="br0">
      <inkml:brushProperty name="width" value="0.025" units="cm"/>
      <inkml:brushProperty name="height" value="0.025" units="cm"/>
    </inkml:brush>
  </inkml:definitions>
  <inkml:trace contextRef="#ctx0" brushRef="#br0">0 282 13132,'0'0'12546,"11"-4"-10769,13-7-1243,-1-2 1,-1 0-1,-1-1 0,0-2 0,31-28 0,-22 15-271,0-1-1,-2-2 1,23-35-1,-43 58-219,-8 49-881,-8-2 906,-16 47 1,-6 25-565,22-33-3966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2.580"/>
    </inkml:context>
    <inkml:brush xml:id="br0">
      <inkml:brushProperty name="width" value="0.05" units="cm"/>
      <inkml:brushProperty name="height" value="0.05" units="cm"/>
    </inkml:brush>
  </inkml:definitions>
  <inkml:trace contextRef="#ctx0" brushRef="#br0">0 25 22293,'3'4'1656,"3"-1"-1344,7 2-136,8-4 440,10-1-296,0-6-360,3 1-192,1-3-544,-4 0-256,-9 2-240,-8 2 832,-14 5-289,-11 6-199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6.075"/>
    </inkml:context>
    <inkml:brush xml:id="br0">
      <inkml:brushProperty name="width" value="0.025" units="cm"/>
      <inkml:brushProperty name="height" value="0.025" units="cm"/>
    </inkml:brush>
  </inkml:definitions>
  <inkml:trace contextRef="#ctx0" brushRef="#br0">39 1 12043,'0'0'12748,"-1"9"-12342,-2 19 572,-10 48 0,6-45-256,1 1 0,-2 53-1,19-100-4762,-11-21-5813,0 13 581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6.451"/>
    </inkml:context>
    <inkml:brush xml:id="br0">
      <inkml:brushProperty name="width" value="0.025" units="cm"/>
      <inkml:brushProperty name="height" value="0.025" units="cm"/>
    </inkml:brush>
  </inkml:definitions>
  <inkml:trace contextRef="#ctx0" brushRef="#br0">0 72 5862,'0'0'19458,"11"-6"-17499,8-4-1417,0 0 0,0 2 0,0 1 0,1 0-1,39-8 1,46 7-381,-59 8-5687,-43 0 1564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6.800"/>
    </inkml:context>
    <inkml:brush xml:id="br0">
      <inkml:brushProperty name="width" value="0.025" units="cm"/>
      <inkml:brushProperty name="height" value="0.025" units="cm"/>
    </inkml:brush>
  </inkml:definitions>
  <inkml:trace contextRef="#ctx0" brushRef="#br0">0 6 7111,'0'0'23798,"66"6"-23157,-41-6-481,-3 0-96,-3 0-64,2 0-128,2 0-769,-4 0-1281,1 0-3459,-5-11-6471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7.838"/>
    </inkml:context>
    <inkml:brush xml:id="br0">
      <inkml:brushProperty name="width" value="0.025" units="cm"/>
      <inkml:brushProperty name="height" value="0.025" units="cm"/>
    </inkml:brush>
  </inkml:definitions>
  <inkml:trace contextRef="#ctx0" brushRef="#br0">91 0 12300,'4'2'9293,"-4"-2"-9100,0 19 1357,-7 31-2187,-31 86 1405,24-96-453,2 1 0,-11 72 0,23-112-301,0 0 0,0-1 0,0 1-1,0 0 1,0-1 0,0 1-1,0 0 1,0-1 0,0 1 0,0 0-1,0-1 1,0 1 0,0 0-1,0-1 1,0 1 0,1 0 0,-1-1-1,0 1 1,1 0 0,-1-1-1,0 1 1,1-1 0,-1 1 0,1-1-1,-1 1 1,1-1 0,-1 1-1,2 0 1,17-5 861,24-27 890,-41 29-1696,46-43 564,-1-2 1,-2-3-1,-3-1 0,46-72 0,-85 119-1388,6-8 156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8.166"/>
    </inkml:context>
    <inkml:brush xml:id="br0">
      <inkml:brushProperty name="width" value="0.025" units="cm"/>
      <inkml:brushProperty name="height" value="0.025" units="cm"/>
    </inkml:brush>
  </inkml:definitions>
  <inkml:trace contextRef="#ctx0" brushRef="#br0">0 0 13901,'0'0'12972,"49"59"-12908,-32-44 33,-4-1-930,4 1-1634,-3-6-2177,-1 0-3107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9.163"/>
    </inkml:context>
    <inkml:brush xml:id="br0">
      <inkml:brushProperty name="width" value="0.025" units="cm"/>
      <inkml:brushProperty name="height" value="0.025" units="cm"/>
    </inkml:brush>
  </inkml:definitions>
  <inkml:trace contextRef="#ctx0" brushRef="#br0">183 13 12043,'0'0'9642,"-10"-3"-8473,6 1-1131,1 1 1,-1-1 0,0 1 0,0 0 0,0 0-1,0 0 1,0 1 0,0-1 0,0 1 0,0 0-1,0 0 1,0 1 0,0-1 0,0 1-1,0 0 1,0 0 0,0 0 0,0 0 0,0 1-1,1-1 1,-1 1 0,0 0 0,1 0 0,0 1-1,-1-1 1,1 1 0,0-1 0,0 1 0,-2 4-1,-2 0 120,-33 43 987,39-48-1119,0 0 1,-1 0 0,1 0-1,0 0 1,0 0 0,0 0 0,0 1-1,1-1 1,-1 0 0,1 1-1,-1-1 1,1 0 0,0 1 0,0-1-1,0 1 1,0-1 0,0 0-1,0 1 1,1-1 0,-1 0-1,1 1 1,1 3 0,0-5-23,-1 0 0,1 0 1,0 0-1,0 0 0,-1 0 1,1-1-1,0 1 0,0 0 1,0-1-1,0 0 0,-1 1 0,1-1 1,0 0-1,0 0 0,0 0 1,0 0-1,0 0 0,0-1 0,3 0 1,38-9 197,-28 3-174,-1-1-1,0-1 0,-1 0 1,0-1-1,0 0 1,21-24-1,15-12 16,-65 90-518,5-26 501,4-8 120,2-1 1,-1 1-1,1 0 1,1 0-1,0 0 1,-4 17 0,8-27-138,0 0 1,0 1 0,0-1-1,0 1 1,0-1-1,0 1 1,0-1 0,0 1-1,0-1 1,0 1 0,0-1-1,0 1 1,0-1 0,1 0-1,-1 1 1,0-1 0,0 1-1,1-1 1,-1 0 0,0 1-1,0-1 1,1 1-1,-1-1 1,0 0 0,1 0-1,-1 1 1,1-1 0,-1 0-1,0 1 1,1-1 0,-1 0-1,1 0 1,0 1 0,21 0 296,21-12 15,33-32-179,-59 31-157,0 1 0,25-10-1,-48 36-639,-8 6 894,4-11 276,8-8-353,0 0 0,0 0 0,0 0 0,0 0 0,0 0-1,0 0 1,0 1 0,1-1 0,0 1 0,-1-1 0,1 1-1,0-1 1,-1 4 0,41-17-578,-24 7 380,-1 0 0,1-1 0,-1-1 0,24-14 0,-28 15-67,0-1 0,0 1 0,0 0-1,1 1 1,0 1 0,0 0 0,0 0-1,0 1 1,12-1 0,-22 3 39,-1 39-235,0-35 319,0 0 1,-1 0-1,0-1 0,0 1 0,0 0 1,-1-1-1,-2 7 0,-6 24 245,12-34-256,-1 0 1,1 0-1,0 0 1,0 0-1,0 0 1,0 0-1,0-1 0,0 1 1,0-1-1,-1 1 1,1-1-1,0 0 0,0 0 1,-1 0-1,1 0 1,1-1-1,70-55-1726,-67 53 1591,0 0-1,1 0 1,-1 0 0,1 1-1,-1 0 1,1 1 0,0-1-1,0 1 1,0 1 0,12-2-1,-19 48 485,-9 0 48,41-46-3604,-21-7-3358,0-6-5012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19.952"/>
    </inkml:context>
    <inkml:brush xml:id="br0">
      <inkml:brushProperty name="width" value="0.025" units="cm"/>
      <inkml:brushProperty name="height" value="0.025" units="cm"/>
    </inkml:brush>
  </inkml:definitions>
  <inkml:trace contextRef="#ctx0" brushRef="#br0">1 65 14029,'0'-1'659,"0"0"0,0 0 0,0-1 0,1 1 0,-1 0 0,0 0 0,1 0 0,-1 0 1,1-1-1,0 1 0,-1 0 0,1 0 0,0 0 0,-1 0 0,1 0 0,1-1 0,2-1-152,0 0 0,1 0 0,-1 0 1,0 1-1,1-1 0,9-2 0,59-14-1365,-72 18 853,0 1 0,1-1-1,-1 1 1,1-1 0,-1 1 0,0 0-1,1 0 1,-1 0 0,1 0 0,-1 0-1,1 0 1,-1 0 0,0 0 0,1 0-1,-1 1 1,1-1 0,-1 1 0,0-1-1,1 1 1,-1-1 0,0 1-1,1 0 1,-1 0 0,0 0 0,0-1-1,0 1 1,0 0 0,0 0 0,0 1-1,0-1 1,0 0 0,0 0 0,0 0-1,0 3 1,0 2-120,0-1-1,-1 1 1,0 0-1,0 0 1,0-1-1,-1 1 0,-2 8 1,1-2-390,2-7-2512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2.085"/>
    </inkml:context>
    <inkml:brush xml:id="br0">
      <inkml:brushProperty name="width" value="0.025" units="cm"/>
      <inkml:brushProperty name="height" value="0.025" units="cm"/>
    </inkml:brush>
  </inkml:definitions>
  <inkml:trace contextRef="#ctx0" brushRef="#br0">21 22 12940,'8'-21'7561,"-5"24"-3656,-4 41-2353,0-23-1512,-8 79 715,0 1-3096,3-124-5885,0 3 48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2.430"/>
    </inkml:context>
    <inkml:brush xml:id="br0">
      <inkml:brushProperty name="width" value="0.025" units="cm"/>
      <inkml:brushProperty name="height" value="0.025" units="cm"/>
    </inkml:brush>
  </inkml:definitions>
  <inkml:trace contextRef="#ctx0" brushRef="#br0">1 48 13132,'0'0'12236,"56"-16"-10795,-26 11-320,12-3-512,-1 3-385,-1-1-128,-4 3-32,-10-1-64,0 3-480,-12 1-1538,-3 0-961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2.763"/>
    </inkml:context>
    <inkml:brush xml:id="br0">
      <inkml:brushProperty name="width" value="0.025" units="cm"/>
      <inkml:brushProperty name="height" value="0.025" units="cm"/>
    </inkml:brush>
  </inkml:definitions>
  <inkml:trace contextRef="#ctx0" brushRef="#br0">1 51 7271,'0'0'17713,"54"-7"-15663,-18-4-673,6 0-544,-1 0-577,1 4-224,-5 4-64,-3 3-384,-2 0-1506,-7 0-1089,-5 0-1569,-1 0-1058,-7 0-1024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3.001"/>
    </inkml:context>
    <inkml:brush xml:id="br0">
      <inkml:brushProperty name="width" value="0.05" units="cm"/>
      <inkml:brushProperty name="height" value="0.05" units="cm"/>
    </inkml:brush>
  </inkml:definitions>
  <inkml:trace contextRef="#ctx0" brushRef="#br0">4 428 17012,'-3'8'1720,"4"-8"-1032,8 0-280,8-4 841,3-3-337,10-1-984,3-2-400,3 2 472,4 2-136,-3-2-241</inkml:trace>
  <inkml:trace contextRef="#ctx0" brushRef="#br0" timeOffset="1">442 62 19444,'1'-3'193,"0"1"0,-1-1-1,1 0 1,1 1 0,-1-1-1,0 1 1,1-1 0,-1 1 0,1-1-1,0 1 1,-1 0 0,1 0-1,0 0 1,0 0 0,1 0 0,-1 1-1,0-1 1,1 1 0,-1-1 0,1 1-1,-1 0 1,1 0 0,0 0-1,-1 0 1,1 0 0,3 0 0,10-2 77,0 0 0,1 1 0,20 0 1,-25 2-284,-6-1 25,0 1 1,0 0-1,0 1 0,0-1 0,0 1 1,0 0-1,0 0 0,10 4 0,-15-4 3,1 0 0,0 0 0,0 1 1,-1-1-1,1 0 0,-1 0 0,1 1 0,-1-1 0,0 1 0,0-1 0,0 1 0,1 0 0,-1-1 0,-1 1 0,1 0 0,0 0 0,0 0 0,-1 0 0,1 0 0,-1 0 0,1 0 0,-1-1 0,0 1 0,0 0 0,0 0 0,0 0 1,0 0-1,0 0 0,-1 4 0,-2 4 83,1 0 0,-1 0 0,0-1 0,-1 1 0,-9 17 0,-32 45 403,35-59-394,-78 107 623,27-39-1375,48-58-145,9-12 411,4-11 372,0 0 0,0 0 0,0 1 0,0-1 0,0 0 0,0 0 0,0 0 0,0 0 0,0 0 0,1 1 0,-1-1 0,0 0 0,0 0 0,0 0 0,0 0 0,0 0 0,0 0 0,0 0 0,0 1 0,0-1 0,1 0 0,-1 0 0,0 0 0,0 0 0,0 0 0,0 0 0,0 0 0,1 0 0,-1 0 0,0 0 0,0 0 0,0 0 0,0 0 0,0 0 0,0 0 0,1 0 0,-1 0 0,0 0 0,0 0 0,0 0 0,0 0 0,0 0 0,1 0 1,-1 0-1,0 0 0,0 0 0,0 0 0,0 0 0,0 0 0,0 0 0,1-1 0,-1 1 0,0 0 0,0 0 0,18-13-442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3.128"/>
    </inkml:context>
    <inkml:brush xml:id="br0">
      <inkml:brushProperty name="width" value="0.025" units="cm"/>
      <inkml:brushProperty name="height" value="0.025" units="cm"/>
    </inkml:brush>
  </inkml:definitions>
  <inkml:trace contextRef="#ctx0" brushRef="#br0">57 1 11115,'0'0'7863,"-3"11"-6833,-7 20-413,0-4 299,1 1-1,1 1 1,2-1-1,-4 45 1,20-79 1530,0-7-2063,-2-7-287,-1 0 0,-2 0 0,0 0 0,3-28 0,-7 41-1126,-1 9 1026,0-1 0,1 1-1,-1 0 1,0-1 0,0 1 0,1 0 0,-1-1 0,1 1-1,0 0 1,-1-1 0,1 1 0,0-1 0,0 0-1,0 1 1,0-1 0,0 0 0,0 1 0,0-1 0,0 0-1,1 0 1,-1 0 0,0 0 0,1 0 0,1 1 0,1 0 12,1 0 0,-1-1 0,1 1 0,0-1 1,-1 0-1,1 0 0,0-1 0,8 1 0,-3-1 24,-1-1-1,0 0 0,1 0 0,-1 0 1,0-1-1,1-1 0,-1 0 1,15-6-1,25-27 113,-47 34-128,1 0 1,-1-1 0,1 1-1,-1 0 1,0-1 0,0 0 0,0 1-1,-1-1 1,1 0 0,0 0-1,-1 0 1,0 0 0,0 0 0,0 0-1,1-5 1,-3 8-53,0 0-1,0 0 1,0 0-1,0 1 1,-1-1-1,1 1 1,0-1 0,0 1-1,0-1 1,0 1-1,0-1 1,0 1-1,1 0 1,-1 0 0,0-1-1,-1 2 1,-6 6 76,0-1 0,1 2 0,-1-1 1,2 1-1,-1 0 0,1 1 0,1-1 1,-1 1-1,2 0 0,-1 0 0,2 1 1,-5 18-1,8-28-34,-1 0 0,1 0 0,0 0-1,1 0 1,-1 1 0,0-1 0,0 0 0,0 0 0,1 0 0,-1 0 0,1 0-1,-1 0 1,1 0 0,-1 0 0,1 0 0,-1 0 0,1 0 0,0 0 0,-1-1 0,1 1-1,0 0 1,0 0 0,0-1 0,0 1 0,0 0 0,0-1 0,0 1 0,1 0-1,2 0 21,0 0 0,-1 0-1,1 0 1,0-1 0,0 0-1,0 1 1,0-1 0,7-1-1,-1 0 20,-1-1 0,1 0 0,0 0 0,0-1 0,-1 0-1,14-7 1,-11 2-17,0-1 0,0-1 1,-1 0-1,0 0 0,-1-1 0,0 0 0,-1-1 0,0 0 1,-1 0-1,8-16 0,-9 14-172,-11 21-171,-8 26-144,12-30 466,0 0 1,0-1-1,0 1 1,0 0-1,0 0 1,1 0-1,-1-1 1,1 1 0,0 0-1,-1-1 1,1 1-1,1-1 1,-1 1-1,0-1 1,1 1-1,1 2 1,-2-4-153,0 0-1,1 0 1,-1 0-1,0 0 1,0-1-1,0 1 1,0 0 0,1-1-1,-1 1 1,0-1-1,0 1 1,1-1 0,-1 0-1,3 1 1,26-8-6984,-11-5-217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3.552"/>
    </inkml:context>
    <inkml:brush xml:id="br0">
      <inkml:brushProperty name="width" value="0.025" units="cm"/>
      <inkml:brushProperty name="height" value="0.025" units="cm"/>
    </inkml:brush>
  </inkml:definitions>
  <inkml:trace contextRef="#ctx0" brushRef="#br0">122 0 13036,'0'0'8125,"-3"13"-6972,-4 20-364,2 1-1,2 0 0,1 0 1,1 0-1,7 57 0,9 28-542,-14-129-940,-1 3 425,1-1 1,-1 1 0,-1 0 0,1 0 0,-1-1-1,0 1 1,-4-10 0,-1 3-711,-2 1 1,1 0 0,-19-23-1,22 30 1068,-1 0 1,0 1-1,0-1 1,0 1-1,-1 1 0,1-1 1,-1 1-1,0 0 0,-1 0 1,-8-3-1,73 14 5462,69-6-3629,-99-1-2007,-13-4-2743,-12-11-4476,-3 1-1894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3.917"/>
    </inkml:context>
    <inkml:brush xml:id="br0">
      <inkml:brushProperty name="width" value="0.025" units="cm"/>
      <inkml:brushProperty name="height" value="0.025" units="cm"/>
    </inkml:brush>
  </inkml:definitions>
  <inkml:trace contextRef="#ctx0" brushRef="#br0">1 1 14830,'0'0'9481,"62"4"-9737,-38 6-2915,8-1-3588,-1 5-5636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4.402"/>
    </inkml:context>
    <inkml:brush xml:id="br0">
      <inkml:brushProperty name="width" value="0.025" units="cm"/>
      <inkml:brushProperty name="height" value="0.025" units="cm"/>
    </inkml:brush>
  </inkml:definitions>
  <inkml:trace contextRef="#ctx0" brushRef="#br0">108 4 18578,'0'0'4697,"-10"4"-4483,1 0-170,0 1 0,0 0 0,0 0-1,1 0 1,-9 9 0,14-12 38,0 1 0,0 0-1,0 0 1,0 1 0,1-1 0,-1 1-1,1-1 1,0 1 0,0 0 0,0 0 0,0-1-1,1 1 1,0 1 0,0-1 0,0 0-1,0 0 1,0 8 0,1-11-75,1 0-1,-1 0 1,1 0 0,-1 0-1,1 0 1,0 0 0,0 0-1,-1 0 1,1-1 0,0 1-1,0 0 1,0 0 0,0-1-1,0 1 1,0-1 0,0 1-1,0-1 1,0 1 0,0-1-1,0 1 1,0-1 0,0 0-1,0 0 1,0 0 0,1 1-1,-1-1 1,0 0 0,0 0-1,0-1 1,0 1 0,0 0-1,2-1 1,39-4 376,-35 1-405,-1 0 1,0 0-1,0 0 1,0-1-1,0 0 0,-1 0 1,0 0-1,0-1 1,0 1-1,0-1 0,-1 0 1,0-1-1,-1 1 0,1-1 1,-1 0-1,0 0 1,-1 0-1,0 0 0,3-13 1,-6 19-1,1 1 0,0 0 0,-1 0 0,1 0 0,0 0 1,-1-1-1,1 1 0,-1 0 0,1 0 0,0 0 0,-1 0 0,1 0 1,-1 0-1,1 0 0,0 0 0,-1 0 0,1 0 0,-1 1 0,1-1 1,0 0-1,-1 0 0,1 0 0,0 0 0,-1 0 0,1 1 0,0-1 1,-1 0-1,1 0 0,0 1 0,-1-1 0,1 0 0,0 1 0,0-1 0,-1 0 1,1 0-1,0 1 0,0-1 0,0 1 0,-1 0 0,-13 12 0,10-8 76,0 0 0,1 1 0,0 0 1,0-1-1,0 1 0,1 1 0,0-1 0,0 0 1,0 0-1,1 1 0,0-1 0,0 1 1,1-1-1,0 1 0,0-1 0,0 1 0,1-1 1,0 1-1,0-1 0,1 1 0,0-1 0,0 0 1,0 0-1,1 0 0,5 9 0,-3-1 31,0 0 0,0 0 1,-1 0-1,-1 1 0,0-1 0,-1 1 0,-1 0 0,0-1 1,-1 1-1,-1 0 0,0 0 0,-1-1 0,0 1 0,-1-1 0,-1 1 1,-1-1-1,0 0 0,0-1 0,-14 24 0,19-36-68,-1 0 0,1 0 0,-1-1-1,1 1 1,-1 0 0,1-1 0,-1 1 0,1 0-1,-1-1 1,0 1 0,0-1 0,1 1-1,-1-1 1,0 1 0,0-1 0,1 1 0,-1-1-1,0 0 1,0 1 0,0-1 0,0 0 0,1 0-1,-1 0 1,0 1 0,0-1 0,0 0 0,0 0-1,0-1 1,0 1 0,0 0 0,-1 0 0,0-1 50,0-1 0,0 1 1,0 0-1,0-1 0,0 0 1,0 1-1,0-1 0,1 0 0,-1 0 1,1 0-1,-2-3 0,-3-3 145,1-1-1,1-1 1,-1 1-1,-3-15 0,4-18-2220,13-19-5302,0 6 1497,-9 42 161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4.926"/>
    </inkml:context>
    <inkml:brush xml:id="br0">
      <inkml:brushProperty name="width" value="0.025" units="cm"/>
      <inkml:brushProperty name="height" value="0.025" units="cm"/>
    </inkml:brush>
  </inkml:definitions>
  <inkml:trace contextRef="#ctx0" brushRef="#br0">117 8 6598,'0'0'15861,"-9"-3"-15045,4 2-702,0 0 1,0 0-1,0 0 0,0 1 0,0 0 0,0 0 0,1 0 0,-1 0 0,0 1 1,0 0-1,-6 2 0,9-3-22,-1 1 0,1 0 1,0 0-1,-1 0 0,1 1 0,0-1 1,0 0-1,0 1 0,0 0 0,0-1 1,0 1-1,0 0 0,1 0 0,-1 0 1,1 0-1,-1 0 0,1 0 0,0 1 1,-1-1-1,1 0 0,1 1 0,-1-1 1,0 1-1,0-1 0,1 1 1,0-1-1,-1 1 0,1-1 0,0 4 1,1-5-51,-1 0 1,1-1-1,-1 1 1,1 0-1,-1-1 1,1 1 0,-1 0-1,1-1 1,0 1-1,-1-1 1,1 1-1,0-1 1,0 1 0,-1-1-1,1 0 1,0 1-1,0-1 1,-1 0-1,1 0 1,0 0 0,0 1-1,0-1 1,0 0-1,-1 0 1,1 0-1,0 0 1,0 0 0,0-1-1,0 1 1,-1 0-1,1 0 1,1-1 0,30-7 639,-29 5-693,1 0 0,-1 0 0,0 0 0,0 0 0,0-1 0,0 1-1,-1-1 1,5-7 0,-5 8-548,-2 10 82,-1 20 332,1-24 119,0 1 0,0-1 0,0 1 0,0-1 0,1 1 0,-1-1 0,1 0 0,0 1 0,0-1 0,2 5 0,-1-6-305,-1 0-1,1 0 0,-1-1 1,1 1-1,0 0 0,-1-1 1,1 1-1,0-1 0,0 0 1,0 1-1,3 0 0,15 5-5524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6.113"/>
    </inkml:context>
    <inkml:brush xml:id="br0">
      <inkml:brushProperty name="width" value="0.025" units="cm"/>
      <inkml:brushProperty name="height" value="0.025" units="cm"/>
    </inkml:brush>
  </inkml:definitions>
  <inkml:trace contextRef="#ctx0" brushRef="#br0">15 76 10218,'-1'-2'611,"-1"0"0,1 0 0,-1 0 0,1 0 1,0 0-1,0 0 0,0 0 0,0 0 0,0-1 0,0 1 1,1 0-1,-1-1 0,1 1 0,0 0 0,-1-1 1,1 1-1,0-4 0,1 5-331,-1-1-1,1 1 1,0 0 0,-1-1-1,1 1 1,0 0 0,0 0-1,0-1 1,0 1 0,0 0-1,0 0 1,0 0 0,0 0-1,1 0 1,-1 1 0,0-1-1,0 0 1,1 0 0,-1 1-1,2-2 1,7 0 34,-1 0 0,1 0 1,-1 0-1,1 1 0,0 1 0,18 0 1,-27 0-320,1 0 0,-1 0 0,0 0 1,0 1-1,0-1 0,0 0 0,0 0 0,1 1 1,-1-1-1,0 0 0,0 1 0,0-1 1,0 1-1,0-1 0,0 1 0,0 0 0,0-1 1,0 1-1,-1 0 0,1 0 0,0 0 1,0 0-1,-1 0 0,1 0 0,0 0 1,-1 0-1,1 0 0,-1 0 0,1 0 0,-1 0 1,0 0-1,1 0 0,-1 0 0,0 0 1,0 1-1,0-1 0,0 0 0,0 0 0,0 0 1,0 0-1,0 2 0,-1 0 7,0 0-1,0 1 1,1-1 0,-2 0-1,1 0 1,0 0-1,-1 0 1,1 0 0,-1-1-1,0 1 1,0 0 0,0-1-1,0 1 1,-3 1 0,-14 9 281,-1 3-952,20-15 635,0 0 0,0 0-1,0-1 1,1 1-1,-1 0 1,0 0-1,1 0 1,-1 0 0,0-1-1,1 1 1,-1 0-1,1 0 1,-1-1 0,1 1-1,0 0 1,-1-1-1,1 1 1,0-1-1,-1 1 1,1-1 0,0 1-1,0-1 1,-1 1-1,1-1 1,0 0 0,0 1-1,0-1 1,0 0-1,-1 0 1,3 0 0,19 11-30,0 0 1,25 18-1,-39-24-33,-1 1-1,1 0 1,-1 0-1,-1 0 1,1 1-1,-1 0 1,0 1-1,10 15 1,-15-22 94,0 1 0,0 0-1,-1 0 1,1 0 0,0 0 0,0-1 0,-1 1 0,0 0 0,1 0-1,-1 0 1,0 0 0,0 0 0,0 0 0,0 0 0,0 0 0,0 0-1,-1 0 1,1 0 0,-1 0 0,1 0 0,-1 0 0,0 0 0,1 0 0,-3 2-1,1-1 95,-1-1-1,0 1 1,0-1-1,0 1 0,0-1 1,0 0-1,0 0 0,0-1 1,-1 1-1,1-1 0,0 1 1,-6 0-1,-10 3 542,0-2 0,0 0 0,-38 0 1,47-3-859,-39-2 1351,29-8-2441,20 9 1030,-1 0 1,0 0-1,0 0 1,1 0 0,-1 0-1,1 0 1,-1 0-1,1 0 1,-1 0-1,1 0 1,-1-1 0,1 1-1,0 0 1,0 0-1,0 0 1,0-3 0,1-1-4910,3 2-2807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6.578"/>
    </inkml:context>
    <inkml:brush xml:id="br0">
      <inkml:brushProperty name="width" value="0.025" units="cm"/>
      <inkml:brushProperty name="height" value="0.025" units="cm"/>
    </inkml:brush>
  </inkml:definitions>
  <inkml:trace contextRef="#ctx0" brushRef="#br0">28 1 9769,'0'0'13127,"-2"8"-11942,-8 43 77,3 1 0,-1 66-1,8-116-1237,0 0 0,0-1-1,0 1 1,0-1-1,1 1 1,-1 0-1,0-1 1,1 1 0,-1-1-1,1 1 1,-1-1-1,1 1 1,0-1 0,0 0-1,0 1 1,-1-1-1,1 0 1,1 1-1,-1-1 1,0 0 0,0 0-1,0 0 1,2 1-1,0-1 70,-1 0 0,1 0 0,0 0 0,0 0 0,0 0-1,-1-1 1,1 1 0,0-1 0,0 0 0,0 0 0,6-1 0,2 0 131,-1-1 0,1-1 1,0 0-1,-1 0 1,21-10-1,30-22 150,64-48 0,-86 56-876,-30 23 374,-7 3-2863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6.925"/>
    </inkml:context>
    <inkml:brush xml:id="br0">
      <inkml:brushProperty name="width" value="0.025" units="cm"/>
      <inkml:brushProperty name="height" value="0.025" units="cm"/>
    </inkml:brush>
  </inkml:definitions>
  <inkml:trace contextRef="#ctx0" brushRef="#br0">1 1 10762,'0'0'13837,"52"54"-13420,-27-38-353,-3-1-32,-1-1-2114,2-7-5317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29.223"/>
    </inkml:context>
    <inkml:brush xml:id="br0">
      <inkml:brushProperty name="width" value="0.025" units="cm"/>
      <inkml:brushProperty name="height" value="0.025" units="cm"/>
    </inkml:brush>
  </inkml:definitions>
  <inkml:trace contextRef="#ctx0" brushRef="#br0">151 0 13869,'0'0'6337,"-9"1"-5809,-81 21-223,39-9 3789,50-12-3560,11-1-545,0 0 0,0 2 1,-1-1-1,1 1 0,-1 0 0,1 1 1,-1 0-1,0 1 0,0 0 0,16 9 0,-21-10 5,1 0 0,-1 0 0,0 1-1,0-1 1,0 1 0,-1 0 0,1 0-1,-1 0 1,0 1 0,0-1 0,0 1-1,-1-1 1,1 1 0,-1 0 0,0 0-1,-1 0 1,1 0 0,-1 0-1,0 1 1,0-1 0,0 7 0,-2-10 115,1-1 0,0 0 0,0 1 0,0-1 0,-1 0 0,1 1 0,-1-1 0,1 0 0,-1 0 0,1 0 0,-1 1 0,0-1 0,1 0 0,-1 0 0,0 0 0,0 0 0,0 0 0,0 0 0,0-1 0,0 1 0,0 0 0,-2 1 0,-35 10 1942,24-10-1573,0-1 0,0 0 0,-22-2 0,33 1-530,1 0 0,0-1 0,0 1 0,0-1 0,-1 1 0,1-1 0,0 0-1,0 1 1,0-1 0,0 0 0,0 0 0,0-1 0,0 1 0,0 0 0,1-1 0,-1 1 0,0-1 0,1 1 0,-1-1 0,1 0 0,0 0 0,-1 1 0,0-4 0,8 1-6149,17-1 1934,-11 3-352,12-4-2438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0.016"/>
    </inkml:context>
    <inkml:brush xml:id="br0">
      <inkml:brushProperty name="width" value="0.025" units="cm"/>
      <inkml:brushProperty name="height" value="0.025" units="cm"/>
    </inkml:brush>
  </inkml:definitions>
  <inkml:trace contextRef="#ctx0" brushRef="#br0">159 30 10186,'0'0'15881,"-8"-7"-15726,6 6-155,0-2-13,-1 1 0,0 0 0,0-1 0,0 1 0,0 1 0,0-1 0,0 0 0,0 1-1,-7-3 1,8 4 8,0 0 0,0 0 0,0 1-1,0-1 1,0 0 0,0 1 0,0-1 0,0 1-1,0-1 1,0 1 0,0 0 0,1 0-1,-1 0 1,0 0 0,0 0 0,1 0-1,-1 1 1,1-1 0,-1 1 0,1-1 0,-1 1-1,1-1 1,0 1 0,-2 3 0,-42 61 308,42-61-228,0 1 1,0 1-1,0-1 0,1 0 1,0 1-1,0-1 0,1 1 1,0-1-1,-1 11 1,2-16-71,1 0 0,-1-1 0,1 1 1,-1 0-1,1 0 0,0 0 1,-1-1-1,1 1 0,0 0 1,0-1-1,-1 1 0,1-1 1,0 1-1,0-1 0,0 1 0,0-1 1,-1 1-1,1-1 0,0 0 1,0 0-1,0 1 0,0-1 1,0 0-1,0 0 0,0 0 0,0 0 1,0 0-1,0 0 0,0 0 1,2-1-1,34-4 231,-24 0-203,0-1 0,-1-1 1,0 0-1,-1-1 0,1 0 0,-2 0 1,1-1-1,-1-1 0,11-12 0,32-29 51,-52 51-85,-1 0-1,0 0 1,0 0-1,0 0 1,0 0-1,0-1 0,0 1 1,0 0-1,0 0 1,0 0-1,0 0 1,0 0-1,0 0 0,0 0 1,1 0-1,-1 0 1,0 0-1,0 0 1,0 0-1,0 0 1,0 0-1,0-1 0,0 1 1,1 0-1,-1 0 1,0 0-1,0 0 1,0 0-1,0 0 0,0 0 1,0 0-1,0 0 1,1 0-1,-1 1 1,0-1-1,0 0 1,0 0-1,0 0 0,0 0 1,0 0-1,0 0 1,1 0-1,-1 0 1,0 0-1,0 0 0,0 0 1,0 0-1,0 0 1,0 0-1,0 1 1,0-1-1,0 0 1,0 0-1,0 0 0,0 0 1,0 0-1,0 0 1,1 0-1,-1 1 1,0-1-1,0 0 0,0 0 1,0 0-1,0 0 1,0 0-1,0 0 1,0 0-1,0 1 1,-1-1-1,-1 15-246,-10 22-188,11-34 423,-2 4 188,0 1-1,1 0 0,0 0 1,1 0-1,-1 16 1,5-23-98,0-1 1,0 1 0,0-1-1,0 1 1,0-1-1,0 0 1,1 0 0,-1 0-1,0-1 1,4 0 0,7-3-1,-1 0 1,0-1 0,-1 0 0,1-1 0,16-11-1,-20 11-225,1 1 0,-1-1 0,1 1 0,1 1 0,-1 0 0,0 1 0,1 0 0,0 0 0,17-1-1,-27 4 131,0 0 0,0 0-1,-1 0 1,1 0 0,0 0-1,0 0 1,-1 0 0,1 0-1,0 1 1,-1-1 0,1 0 0,0 1-1,-1-1 1,1 0 0,0 1-1,-1-1 1,1 1 0,-1-1-1,1 1 1,-1-1 0,1 1-1,-1-1 1,1 1 0,-1 0-1,0-1 1,1 1 0,-1 0-1,0-1 1,0 1 0,1 0-1,-1-1 1,0 1 0,0 0-1,0 0 1,0-1 0,0 1-1,0 0 1,0 0 0,0-1-1,0 2 1,-8 37 219,3-16 1166,46-44 123,-34 17-1541,3-3-86,1 1 0,0 0 0,0 1 0,1 0 0,-1 0 0,1 1 0,0 1 0,0 0 1,24-2-1,-35 5 124,-1 0 1,1 1-1,0-1 1,-1 0-1,1 0 1,-1 1-1,1-1 1,0 0-1,-1 1 1,1-1-1,-1 1 1,1-1 0,-1 1-1,1-1 1,-1 1-1,1-1 1,-1 1-1,0 0 1,1-1-1,-1 1 1,0 0-1,1-1 1,-1 1-1,0 0 1,0-1-1,0 1 1,1 0 0,-1-1-1,0 1 1,0 0-1,0-1 1,0 2-1,-1 32 102,1-23 292,3-11-343,1-1-1,0 1 0,-1-1 1,1 0-1,-1 0 1,1 0-1,5-4 0,-4 3-240,0-2-148,1 1 0,0 0 1,0 0-1,1 0 0,-1 1 1,1-1-1,-1 2 1,1-1-1,0 1 0,-1 0 1,1 0-1,9 1 0,-15 1 302,-1-1-1,1 1 0,0 0 1,-1 0-1,1 0 0,-1 0 1,1 0-1,-1 0 0,0-1 1,1 1-1,-1 0 0,0 0 1,0 0-1,1 0 0,-1 0 1,0 0-1,0 1 0,0-1 1,0 0-1,-1 0 0,1 0 0,0 0 1,0 0-1,-1 1 0,-5 25-282,-5-10-2051,5-11-3285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3.625"/>
    </inkml:context>
    <inkml:brush xml:id="br0">
      <inkml:brushProperty name="width" value="0.05" units="cm"/>
      <inkml:brushProperty name="height" value="0.05" units="cm"/>
    </inkml:brush>
  </inkml:definitions>
  <inkml:trace contextRef="#ctx0" brushRef="#br0">0 133 20660,'3'-8'277,"0"0"-1,0 1 0,1-1 0,0 1 0,1-1 0,-1 1 1,1 1-1,1-1 0,-1 1 0,1 0 0,0 0 1,0 0-1,1 1 0,0 0 0,0 0 0,0 1 0,0 0 1,1 0-1,-1 1 0,1 0 0,0 0 0,14-2 0,-20 4-261,-1 1-1,1 0 0,-1 0 0,1 0 0,-1 0 0,1 0 0,-1 0 0,0 0 0,1 0 1,-1 1-1,1-1 0,-1 1 0,0-1 0,1 1 0,-1-1 0,0 1 0,1 0 0,-1-1 1,0 1-1,0 0 0,0 0 0,0 0 0,0 0 0,0 0 0,0 0 0,0 0 0,0 1 1,0-1-1,-1 0 0,1 0 0,0 1 0,-1-1 0,1 0 0,-1 1 0,0-1 1,1 1-1,-1-1 0,0 1 0,0-1 0,0 0 0,0 1 0,0 1 0,0 5 29,-1 0-1,0-1 1,0 1-1,0-1 1,-1 0-1,-5 13 1,-8 12 308,-30 49 0,13-27 6,31-52-352,0-1 0,0 1 1,0 0-1,0-1 0,0 1 1,1 0-1,-1 0 1,1-1-1,-1 1 0,1 0 1,-1 0-1,1 0 1,0 0-1,0 2 0,1-3-14,-1 0-1,1 0 0,0 0 1,-1-1-1,1 1 0,0 0 1,0-1-1,-1 1 0,1 0 1,0-1-1,0 1 0,0-1 0,0 1 1,0-1-1,0 1 0,0-1 1,0 0-1,0 1 0,0-1 1,0 0-1,0 0 0,0 0 1,0 0-1,2 0 0,6 1-75,0 1 0,0-1 0,-1 2 0,1-1 0,0 1 0,-1 1 0,0-1-1,1 2 1,-2-1 0,1 1 0,0 0 0,9 9 0,-12-10 77,-1 1 0,0-1 0,0 1 1,-1 0-1,0 0 0,1 0 0,-1 1 0,-1-1 0,1 1 1,-1-1-1,0 1 0,-1 0 0,1 0 0,-1 0 0,0 0 1,0 0-1,-1 0 0,0 0 0,-1 11 0,-1-8 127,0-1 1,0 1-1,-1-1 0,0 1 0,0-1 0,-1 0 1,0 0-1,0-1 0,-1 1 0,0-1 1,-1 0-1,-6 7 0,1-3 142,0 0 1,-1 0-1,0-2 0,0 1 1,-1-1-1,-15 7 1,25-15-339,-1 1 1,1-1-1,0 0 1,0 0-1,-1 0 1,-4 0-1,7-1 34,1 0-1,-1 1 1,1-1 0,0 0-1,-1 0 1,1 0-1,0-1 1,-1 1-1,1 0 1,0 0-1,-1 0 1,1 0-1,0 0 1,-1 0-1,1 0 1,0-1-1,-1 1 1,1 0 0,0 0-1,-1 0 1,1-1-1,0 1 1,0 0-1,-1 0 1,1-1-1,0 0 10,0 0-1,0 0 0,0 1 0,0-1 0,0 0 1,0 0-1,0 0 0,0 1 0,0-1 1,1 0-1,-1 0 0,0 1 0,0-1 1,1 0-1,-1 1 0,1-1 0,0-1 0,14-16-454,7-8-143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0.520"/>
    </inkml:context>
    <inkml:brush xml:id="br0">
      <inkml:brushProperty name="width" value="0.025" units="cm"/>
      <inkml:brushProperty name="height" value="0.025" units="cm"/>
    </inkml:brush>
  </inkml:definitions>
  <inkml:trace contextRef="#ctx0" brushRef="#br0">66 0 14542,'0'0'8557,"-6"11"-6897,-2 2-1295,1-3-90,0-1-1,1 1 1,1 1 0,-1-1 0,2 1 0,0 0-1,0 0 1,1 0 0,-3 14 0,10-25-245,-1 0 0,0 1 0,1-2 0,-1 1 0,1 0 0,-1-1 0,0 1 0,1-1 1,-1 0-1,5-2 0,42-23-266,-39 19 212,0 1 0,1 0 0,-1 0-1,1 2 1,1-1 0,-1 1-1,1 1 1,20-3 0,-32 6 17,-1 0-1,0 1 1,1-1 0,-1 0 0,1 1-1,-1-1 1,0 0 0,1 1 0,-1-1-1,0 1 1,1-1 0,-1 0-1,0 1 1,0-1 0,1 1 0,-1-1-1,0 1 1,0-1 0,0 1 0,0-1-1,0 1 1,0-1 0,1 1 0,-1-1-1,0 1 1,-1 0 0,1-1 0,0 1-1,0-1 1,0 1 0,0-1-1,0 1 1,0-1 0,-1 1 0,1-1-1,0 0 1,0 1 0,-1-1 0,1 1-1,0-1 1,-1 1 0,1-1 0,0 0-1,-2 1 1,-11 24 361,5-9-56,15-12-381,25-14-883,-29 9 841,11-5-721,-2 1 395,1 0 0,0 0 0,1 1 0,-1 0-1,1 1 1,24-1 0,-38 4 505,1 0 0,0 1 0,-1 0 0,1-1 0,0 1 0,-1-1 0,1 1 1,-1 0-1,1-1 0,-1 1 0,1 0 0,-1-1 0,0 1 0,1 0 0,-1 0 0,0-1 0,1 1 0,-1 0 0,0 0 0,0 0 0,0-1 0,0 1 0,0 0 0,0 0 0,0 0 0,0 0 0,0-1 0,0 1 0,-1 0 0,1 0 0,0 0 0,0-1 0,-1 1 0,1 0 0,0 0 0,-2 0 0,-12 34 3136,9-30-2663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1.421"/>
    </inkml:context>
    <inkml:brush xml:id="br0">
      <inkml:brushProperty name="width" value="0.025" units="cm"/>
      <inkml:brushProperty name="height" value="0.025" units="cm"/>
    </inkml:brush>
  </inkml:definitions>
  <inkml:trace contextRef="#ctx0" brushRef="#br0">0 273 15855,'0'0'11979,"10"3"-11589,-5-1-371,0 0 1,1-1-1,-1 0 0,1 0 0,-1 0 1,1 0-1,0-1 0,-1 0 1,1 0-1,0-1 0,-1 1 0,1-1 1,-1 0-1,1-1 0,-1 0 0,1 1 1,6-5-1,-12 6-19,16-7 7,-1-1 0,-1 0 0,1-1 0,-1 0-1,-1-1 1,14-14 0,-26 24-40,-1 0 0,1 0 0,-1-1 1,1 1-1,-1 0 0,0-1 0,1 1 0,-1 0 0,0-1 0,1 1 1,-1-1-1,0 1 0,1 0 0,-1-1 0,0 1 0,0-1 0,0 1 0,1-1 1,-1 1-1,0-1 0,0 1 0,0-1 0,0 1 0,0-1 0,0 1 0,0-1 1,0 1-1,0-1 0,0 0 0,0 1 0,0-1 0,0 1 0,-1-1 1,1 0-1,-18 0-584,-24 13 393,32-7 328,0 1 1,0 0-1,1 1 1,0-1-1,1 2 0,-1-1 1,-10 14-1,17-19-82,1 0 0,-1 0 0,0 0 0,1 0-1,0 1 1,0-1 0,0 0 0,0 1 0,0-1 0,0 1-1,0-1 1,1 1 0,-1-1 0,1 1 0,0-1 0,0 1-1,0 0 1,0-1 0,0 1 0,1-1 0,-1 1 0,1-1-1,-1 1 1,1-1 0,0 1 0,0-1 0,0 0 0,0 1-1,1-1 1,-1 0 0,1 0 0,-1 0 0,1 0 0,0 0-1,0 0 1,-1 0 0,1-1 0,3 2 0,-2 0-21,0-1 1,1 1-1,-1-1 1,1 0-1,0 0 1,0-1-1,0 1 1,-1-1-1,1 0 1,0 0-1,1 0 1,-1-1-1,0 1 1,0-1-1,5 0 0,-1-1 7,1 0-1,-1-1 0,1 1 0,-1-2 0,0 1 0,15-8 0,2-3 6,-1-1-1,-1-1 0,32-26 1,-38 27 7,-1 0 1,-1-2 0,-1 1-1,0-2 1,12-17 0,-20 24-56,0 1 1,0-1 0,-1 0-1,-1-1 1,0 1 0,0-1-1,-1 1 1,0-1-1,-1 0 1,0 0 0,0-14-1,-2 24 13,0 1 0,0-1-1,0 0 1,0 1 0,0-1-1,0 0 1,0 1-1,0-1 1,-1 0 0,1 1-1,0-1 1,-1 1 0,1-1-1,0 0 1,-1 1 0,1-1-1,-1 1 1,1-1-1,-1 1 1,1-1 0,-1 1-1,1-1 1,-1 1 0,1 0-1,-1-1 1,1 1 0,-1 0-1,0 0 1,1-1 0,-1 1-1,0 0 1,1 0-1,-1 0 1,0 0 0,1 0-1,-1-1 1,0 1 0,1 1-1,-1-1 1,0 0 0,0 0-1,1 0 1,-1 0 0,1 0-1,-1 1 1,0-1-1,1 0 1,-1 0 0,0 1-1,0 0 1,-35 19-268,22-7 375,0 1 1,0 1 0,-19 27 0,28-35 29,1 0-1,0 0 1,0 1-1,0-1 1,1 1 0,0 0-1,0 0 1,1 0 0,0 0-1,1 0 1,-1 13 0,2-20-107,0 0 0,0 0 0,0 0 0,1 1 0,-1-1 0,0 0 1,1 0-1,-1 0 0,0 0 0,1 0 0,-1 0 0,1 0 0,0 0 1,-1 0-1,1 0 0,0 0 0,0 0 0,-1-1 0,1 1 0,0 0 1,0-1-1,0 1 0,1 0 0,32 9 67,44-11-547,-67 0 220,-1 0 204,-7 1 54,-1 0-1,0-1 1,0 1-1,1 0 1,-1 0-1,0 0 1,1 0-1,-1 1 1,0-1-1,1 1 1,2 1-1,-4-1 62,0 0 0,0 0-1,0 1 1,0-1-1,0 1 1,-1-1 0,1 0-1,-1 1 1,1-1-1,-1 1 1,1 0 0,-1-1-1,0 1 1,0-1-1,0 1 1,0 0 0,0-1-1,0 1 1,0 1-1,0-2-45,0 1 0,1-1 0,-1 0 0,1 1 0,-1-1 0,1 0 0,-1 0 0,1 1 0,0-1-1,0 0 1,-1 0 0,1 0 0,0 0 0,0 0 0,0 0 0,0-1 0,1 1 0,-1 0-1,0 0 1,0-1 0,0 1 0,1 0 0,-1-1 0,0 0 0,0 1 0,1-1 0,-1 0 0,0 1-1,1-1 1,-1 0 0,1 0 0,-1 0 0,0 0 0,1 0 0,-1-1 0,2 1 0,74-10-1592,-37 4-1000,-39 6 2514,0 0 1,1 0 0,-1 0-1,0 0 1,0 1-1,0-1 1,0 0-1,0 1 1,1-1 0,-1 1-1,0-1 1,0 1-1,0-1 1,0 1-1,0 0 1,0-1 0,0 1-1,-1 0 1,1 0-1,0 0 1,0 0-1,0 0 1,-1 0 0,1 0-1,-1 0 1,1 0-1,-1 0 1,1 0-1,-1 0 1,1 0 0,-1 0-1,0 1 1,0-1-1,0 0 1,0 0 0,0 0-1,0 0 1,0 1-1,0-1 1,0 1-1,0 2-112,-1 0 0,1 0 0,-1 0 0,0 0 0,0 0 0,0-1 0,-1 1 0,1 0 0,-1-1 0,0 1 0,0-1 0,-3 4 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2.767"/>
    </inkml:context>
    <inkml:brush xml:id="br0">
      <inkml:brushProperty name="width" value="0.025" units="cm"/>
      <inkml:brushProperty name="height" value="0.025" units="cm"/>
    </inkml:brush>
  </inkml:definitions>
  <inkml:trace contextRef="#ctx0" brushRef="#br0">152 5 3523,'0'0'16250,"-11"-2"-14878,7 1-1295,0 0 0,-1 1-1,1-1 1,-1 1 0,1 0-1,0 0 1,-1 1 0,1-1-1,-1 1 1,1 0 0,0 0-1,0 0 1,-1 1 0,1-1-1,0 1 1,0 0 0,1 0-1,-1 0 1,0 1 0,1 0-1,-1-1 1,1 1 0,0 0-1,-5 6 1,4-4-66,1 0 1,-1 0-1,1 0 0,0 1 1,1-1-1,-1 1 1,1-1-1,0 1 0,0 0 1,1 0-1,0 0 0,0 0 1,0 0-1,1 11 1,0-16-13,1 0 0,-1-1 1,1 1-1,-1-1 0,1 1 1,-1-1-1,1 1 0,-1-1 1,1 0-1,0 1 0,-1-1 1,1 0-1,0 1 0,0-1 1,-1 0-1,1 0 0,0 0 1,-1 0-1,1 0 0,0 1 1,0-1-1,-1 0 0,1-1 1,0 1-1,0 0 0,-1 0 1,1 0-1,0 0 0,1-1 1,24-6 36,52-53 343,-77 59-386,-1 1 0,1 0 1,0 0-1,-1 0 0,1 0 1,-1 0-1,1 0 0,-1 0 0,1 0 1,0 0-1,-1 0 0,1 0 1,-1 1-1,1-1 0,-1 0 1,1 0-1,-1 0 0,1 1 1,-1-1-1,1 0 0,-1 1 1,1-1-1,-1 0 0,1 1 0,-1-1 1,0 1-1,1-1 0,-1 1 1,0-1-1,1 1 0,-1-1 1,0 1-1,1-1 0,-1 1 1,0-1-1,0 1 0,0-1 1,0 1-1,0-1 0,0 1 0,1 0 1,-1-1-1,-1 2 0,8 34-408,-6-27 372,1 4 103,8 30 330,-3 0-1,-1 1 1,-3 0-1,-1 0 0,-5 54 1,2-92-229,-1 0 0,1 1 0,-1-1 0,0 0 0,-1 0 0,0 0 0,0 0 0,0 0 0,0-1 0,-1 1 0,0-1 0,0 0 0,-10 9 0,12-13-137,0 1 1,0-1 0,0 1-1,0-1 1,0 0 0,-1 0 0,1 0-1,0 0 1,-1 0 0,1-1-1,-1 1 1,1-1 0,-1 1-1,1-1 1,-1 0 0,1 0 0,-1 0-1,1 0 1,-1 0 0,1-1-1,-1 1 1,1-1 0,-1 0-1,1 0 1,-1 0 0,1 0 0,0 0-1,0 0 1,0 0 0,-1-1-1,1 1 1,0-1 0,1 0-1,-1 1 1,0-1 0,0 0 0,-1-3-1,-2-1-44,0-1 0,0 1 0,1-1 0,0 0 0,0 0 0,1-1 0,0 1-1,0-1 1,1 1 0,0-1 0,0 0 0,1 0 0,-1-14 0,2 18 3,0-1-1,0 0 1,1 0 0,-1 1 0,1-1 0,0 0 0,0 1-1,1-1 1,-1 1 0,1-1 0,0 1 0,0 0-1,1 0 1,-1 0 0,1 0 0,0 0 0,0 0-1,0 1 1,1-1 0,-1 1 0,1 0 0,0 0-1,7-4 1,17-6-97,0 1 0,56-15 0,9-3-3760,-80 25 1230,1-1 1,-1-1-1,-1 0 0,18-13 0,-11 5-4296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3.157"/>
    </inkml:context>
    <inkml:brush xml:id="br0">
      <inkml:brushProperty name="width" value="0.025" units="cm"/>
      <inkml:brushProperty name="height" value="0.025" units="cm"/>
    </inkml:brush>
  </inkml:definitions>
  <inkml:trace contextRef="#ctx0" brushRef="#br0">71 65 12556,'0'0'9652,"-8"2"-8921,-25 6-128,72-7 2688,-32 0-3335,-1 0-1,1-1 0,0 0 0,-1 0 0,1 0 0,7-2 0,-12 2 47,0-1 1,0 0-1,0 1 0,0-1 1,0 0-1,0 0 1,0 0-1,-1-1 1,1 1-1,0 0 1,-1-1-1,1 1 0,-1-1 1,1 0-1,-1 1 1,0-1-1,0 0 1,1 0-1,-1 0 1,0 0-1,-1 0 0,1 0 1,0 0-1,0-3 1,3-7-181,0-5 1287,-4 16-1082,-1 1-1,1-1 1,0 1-1,-1-1 0,1 1 1,-1-1-1,1 1 1,-1-1-1,1 1 0,-1 0 1,0-1-1,1 1 1,-1 0-1,1-1 1,-1 1-1,0 0 0,1 0 1,-1 0-1,0-1 1,1 1-1,-1 0 0,0 0 1,1 0-1,-1 0 1,0 0-1,1 0 1,-1 1-1,-1-1 0,-5 1-42,-1 0-1,1 1 0,0 0 0,0 0 0,0 1 0,0 0 1,0 0-1,0 1 0,1-1 0,-1 1 0,1 1 1,0-1-1,1 1 0,-1 0 0,-9 12 0,12-14 26,-1 1 0,1-1 0,0 1 0,1 0 0,-1 0 0,0 0 0,1 0 0,0 1 0,0-1 0,1 1 0,-1-1 0,1 1 0,0-1 0,0 1 0,0 0 0,1 0 0,-1-1 0,1 1 0,0 0 0,1 0 0,-1-1 0,1 1 0,0 0 0,0-1 0,0 1 0,4 7 0,-2-9-9,0 1 1,0-1 0,1-1 0,-1 1-1,1 0 1,-1-1 0,1 0 0,0 0-1,0 0 1,0 0 0,0 0-1,0-1 1,1 0 0,-1 0 0,0 0-1,0 0 1,1-1 0,-1 0 0,1 0-1,4 0 1,2 0-531,0 0 0,0-1 0,0 0 0,0-1 0,0 0 0,20-7 1,29-25-10319,-32 13-235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3.815"/>
    </inkml:context>
    <inkml:brush xml:id="br0">
      <inkml:brushProperty name="width" value="0.025" units="cm"/>
      <inkml:brushProperty name="height" value="0.025" units="cm"/>
    </inkml:brush>
  </inkml:definitions>
  <inkml:trace contextRef="#ctx0" brushRef="#br0">96 1 13004,'0'0'5494,"-9"4"-3898,3-2-1446,1 1 1,-1-1-1,1 2 1,0-1-1,0 0 1,0 1-1,1 0 1,-1 0 0,1 1-1,0-1 1,0 1-1,1 0 1,-1 0-1,1 0 1,0 0-1,1 0 1,-1 1-1,1 0 1,0-1 0,0 1-1,1 0 1,-1 0-1,1 0 1,0 9-1,1-11-183,0-1 0,1 1 1,-1-1-1,1 1 0,0-1 0,0 0 0,0 1 0,0-1 0,0 0 0,1 0 0,-1 0 1,1 0-1,0 0 0,0 0 0,0 0 0,0-1 0,1 1 0,-1-1 0,5 4 0,5 2-744,0-1 0,0 0 0,24 10 0,-28-14 538,1 0 0,-1 1 0,0 0 0,0 1 0,0-1 0,-1 2 0,1-1 0,-1 1 0,0 0 0,11 14 0,-16-18 368,-1 0 0,0 0-1,0 0 1,0 0 0,0 0 0,-1 0 0,1 1 0,-1-1 0,1 0-1,-1 0 1,0 1 0,1-1 0,-1 0 0,-1 1 0,1-1 0,0 0-1,0 1 1,-1-1 0,1 0 0,-1 0 0,0 0 0,0 1 0,0-1-1,0 0 1,0 0 0,0 0 0,-1 0 0,1-1 0,0 1 0,-1 0-1,0 0 1,1-1 0,-1 1 0,0-1 0,0 0 0,0 1 0,0-1-1,-3 2 1,-3 1 279,1 0 0,-1-1-1,1 0 1,-1 0 0,0 0-1,0-1 1,-1 0-1,1-1 1,-12 1 0,18-2-390,1 0 0,0 0-1,0 0 1,-1 0 0,1-1 0,0 1 0,0 0 0,-1-1 0,1 1 0,0-1 0,0 0 0,0 1-1,0-1 1,0 0 0,0 1 0,0-1 0,0 0 0,0 0 0,0 0 0,0 0 0,0 0 0,0 0-1,0-1 1,-1-2-126,1 1 0,0 0 0,-1-1 0,1 1 0,1-1-1,-1 1 1,0-1 0,1-5 0,-1 1-298,1 0 0,1-1 1,-1 1-1,2 0 0,-1 0 0,1 0 0,3-9 1,1 4 203,1 1 1,0 0-1,1 1 0,1-1 1,-1 2-1,2-1 1,-1 1-1,22-16 1,-7 7 339,1 2 1,0 1-1,30-14 1,-55 30-111,0 0 0,0 0 0,1 0 0,-1 0 0,0 0 0,0 0 0,1 0 0,-1 0 0,0 0 0,0 0 0,0 0 0,1 0 0,-1 0 0,0 0-1,0 0 1,1 0 0,-1 0 0,0 0 0,0 0 0,0 1 0,1-1 0,-1 0 0,0 0 0,0 0 0,0 0 0,1 0 0,-1 1 0,0-1 0,0 0 0,0 0 0,0 0 0,0 1 0,1-1 0,-1 0 0,0 0 0,0 0 0,0 1 0,0-1 0,0 0 0,0 0 0,0 1 0,0-1 0,0 0 0,0 0 0,0 1 0,0-1 0,0 0 0,0 0 0,0 0 0,0 1 0,0 22 702,-1-21-673,1-1 0,0 1 0,-1-1 1,1 1-1,0-1 0,0 1 0,0-1 1,0 1-1,0 0 0,0-1 0,1 1 1,-1-1-1,0 1 0,1-1 0,-1 1 1,1-1-1,-1 1 0,1-1 0,0 0 1,0 1-1,1 1 0,12-4 64,1-1 0,-1 0-1,0 0 1,16-7 0,-15 5-232,-1 0 0,1 1 0,0 1-1,19-1 1,-33 3 118,0 0-1,1 1 0,-1-1 1,1 0-1,-1 1 0,0-1 1,1 0-1,-1 1 0,0 0 1,1-1-1,-1 1 0,0 0 1,0 0-1,0 0 0,0 0 0,0 0 1,0 0-1,0 0 0,0 0 1,0 0-1,0 0 0,0 0 1,-1 1-1,1-1 0,0 0 1,-1 1-1,1-1 0,-1 0 1,0 1-1,1-1 0,-1 0 1,0 1-1,0-1 0,0 2 1,8 21 978,-7-23-966,0 0-1,0-1 1,-1 1 0,1 0 0,0-1 0,0 1 0,0-1-1,0 1 1,0-1 0,0 0 0,0 1 0,0-1 0,0 0-1,0 1 1,0-1 0,0 0 0,0 0 0,0 0 0,0 0-1,0 0 1,0 0 0,0 0 0,0-1 0,0 1 0,0 0-1,0 0 1,0-1 0,0 1 0,0-1 0,0 1 0,1-2-1,30-16 202,-32 18-279,48-34-1674,-25 22-4648,-20 11 679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4.411"/>
    </inkml:context>
    <inkml:brush xml:id="br0">
      <inkml:brushProperty name="width" value="0.025" units="cm"/>
      <inkml:brushProperty name="height" value="0.025" units="cm"/>
    </inkml:brush>
  </inkml:definitions>
  <inkml:trace contextRef="#ctx0" brushRef="#br0">41 1 16464,'0'0'6064,"-4"10"-5562,3-6-474,-6 12 120,1 1 0,0 0 0,2 0 0,0 0 0,0 0 0,2 1 0,-1 19 0,3-36-138,1-1 0,-1 1 0,1 0 0,-1-1 1,1 1-1,-1 0 0,1-1 0,-1 1 0,1-1 1,-1 1-1,1-1 0,-1 1 0,1-1 0,0 1 0,-1-1 1,1 0-1,0 1 0,0-1 0,-1 0 0,1 0 1,0 0-1,0 1 0,-1-1 0,1 0 0,0 0 1,0 0-1,-1 0 0,1 0 0,0 0 0,0-1 1,0 1-1,-1 0 0,1 0 0,0 0 0,1-1 1,29-10 289,-14-2-252,-1 0 0,-1 0 0,0-2 0,-1 0 0,0-1 0,-1 0 0,11-20 0,-25 73-304,-5-13 298,4-17 65,0 1 0,0 0 0,0-1-1,1 1 1,1 0 0,-1 0 0,1 0 0,1 13 0,0-21-138,-1 1 1,1 0 0,-1 0 0,1-1 0,0 1 0,-1 0-1,1-1 1,-1 1 0,1-1 0,0 1 0,0 0 0,-1-1-1,1 0 1,0 1 0,0-1 0,0 1 0,-1-1 0,1 0-1,0 0 1,0 1 0,0-1 0,0 0 0,0 0-1,0 0 1,-1 0 0,1 0 0,0 0 0,0 0 0,0-1-1,0 1 1,0 0 0,0 0 0,-1-1 0,1 1 0,0 0-1,0-1 1,0 0 0,32-15-3041,-7-7-1824,3-5-2616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4.821"/>
    </inkml:context>
    <inkml:brush xml:id="br0">
      <inkml:brushProperty name="width" value="0.025" units="cm"/>
      <inkml:brushProperty name="height" value="0.025" units="cm"/>
    </inkml:brush>
  </inkml:definitions>
  <inkml:trace contextRef="#ctx0" brushRef="#br0">113 1 5862,'0'0'11995,"-9"13"-10047,-3 4-1741,-44 69 3683,51-79-3562,1 1 0,0 0 0,1 0-1,0 0 1,0 0 0,1 0 0,0 0 0,0 1 0,1-1 0,0 11 0,1-18-342,1 0 1,-1 0 0,1 0-1,-1 0 1,1 0 0,0 0 0,-1 0-1,1 0 1,0 0 0,0 0-1,0-1 1,0 1 0,0 0 0,0 0-1,0-1 1,0 1 0,0-1-1,0 1 1,0-1 0,0 1-1,0-1 1,1 0 0,-1 0 0,0 1-1,0-1 1,0 0 0,1 0-1,-1 0 1,0 0 0,1-1 0,45 0-964,-42 0 737,16-2-454,29-1-367,-49 4 1058,0 0-1,0 0 0,0 0 1,0 0-1,0 0 0,0 1 1,0-1-1,0 0 1,0 1-1,0-1 0,0 1 1,0-1-1,0 1 0,0 0 1,0-1-1,0 1 0,0 0 1,-1-1-1,1 1 1,0 0-1,0 0 0,-1 0 1,1 0-1,-1 0 0,1 0 1,-1 0-1,1 0 0,-1 0 1,0 0-1,1 0 1,-1 0-1,0 0 0,0 0 1,0 0-1,0 0 0,0 2 1,0 2 203,-1-1-1,0 1 1,-1 0 0,1-1 0,-1 1 0,0-1-1,0 1 1,0-1 0,-1 0 0,1 0 0,-1 0-1,0 0 1,0-1 0,-1 1 0,1-1 0,-1 1-1,0-1 1,1-1 0,-1 1 0,-6 3 0,6-3-125,-1-1 1,1 1 0,-1-1 0,0 0 0,0 0 0,0 0 0,0 0 0,0-1-1,0 0 1,0 0 0,-1 0 0,1-1 0,0 0 0,-1 0 0,1 0-1,0-1 1,0 0 0,-10-2 0,14 2-323,-1 0-1,1 0 1,0 0 0,-1 0-1,1-1 1,0 1 0,0 0-1,0-1 1,0 1 0,0 0-1,0-1 1,0 1 0,1-1-1,-1 0 1,0 1 0,1-1-1,-1 0 1,1 1 0,0-1-1,-1-2 1,1 1-849,0 0 0,-1 1 0,1-1 0,0 0 0,1 1 0,-1-1 0,0 0 0,1 1 0,-1-1 0,1 0 0,0 1 0,2-5 0,9-6-9090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5.183"/>
    </inkml:context>
    <inkml:brush xml:id="br0">
      <inkml:brushProperty name="width" value="0.025" units="cm"/>
      <inkml:brushProperty name="height" value="0.025" units="cm"/>
    </inkml:brush>
  </inkml:definitions>
  <inkml:trace contextRef="#ctx0" brushRef="#br0">0 179 7911,'0'0'4154,"10"-4"-359,-8 3-3690,50-28 5324,-49 27-5160,-1 0 1,1 0-1,0 0 0,-1 0 0,1-1 1,-1 1-1,0-1 0,1 1 1,-1-1-1,-1 0 0,1 0 0,0 0 1,-1 0-1,1 0 0,-1 0 1,0 0-1,0 0 0,1-6 0,-20 27-44,16-14-168,-2 2 21,0 0 1,0 1 0,1-1-1,0 1 1,0 0-1,1 0 1,-1 0 0,2 1-1,-3 13 1,5-20-70,-1 0-1,1 0 1,-1 0-1,1-1 1,-1 1 0,1 0-1,0-1 1,0 1-1,-1 0 1,1-1 0,0 1-1,0-1 1,0 1-1,0-1 1,-1 0 0,1 1-1,0-1 1,0 0-1,0 1 1,0-1 0,0 0-1,0 0 1,0 0-1,0 0 1,0 0 0,0 0-1,0 0 1,1-1-1,37 0 50,-36 1-77,30-4-510,0-1-1,0-1 0,41-15 0,-74 21 590,1 0-1,-1-1 1,1 1 0,-1 0-1,1-1 1,0 1 0,-1 0-1,0-1 1,1 1-1,-1 0 1,1-1 0,-1 1-1,1-1 1,-1 1 0,0-1-1,1 1 1,-1-1 0,0 1-1,0-1 1,1 0-1,-1 1 1,0-1 0,0 1-1,0-1 1,0 1 0,0-1-1,0 0 1,0 1 0,0-1-1,0 1 1,0-1 0,0 0-1,0 1 1,0-1-1,0 1 1,0-1 0,-1 0-1,1 1 1,0-1 0,-1 1-1,1-1 1,0 1 0,-1-1-1,1 1 1,0-1 0,-1 1-1,1 0 1,-1-1-1,-30-33 1535,14 16-1289,15 15-303,0 0 0,-1 0 0,1 0 0,0 0 0,1-1 0,-1 1 0,1 0 0,-1-1 0,1 1 0,0-1 0,0 0 0,0 1 0,1-1 0,-1-6 0,2 8-8,0 1-1,-1-1 1,1 1 0,0-1-1,0 1 1,0-1 0,0 1 0,0 0-1,0 0 1,1-1 0,-1 1-1,0 0 1,1 0 0,-1 0 0,1 0-1,-1 0 1,1 1 0,-1-1-1,1 0 1,-1 1 0,1-1 0,0 1-1,-1 0 1,1-1 0,0 1-1,-1 0 1,1 0 0,0 0 0,0 0-1,-1 0 1,4 1 0,25-1-83,23-1-1108,-22-3-2589,-27 1-575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5.517"/>
    </inkml:context>
    <inkml:brush xml:id="br0">
      <inkml:brushProperty name="width" value="0.025" units="cm"/>
      <inkml:brushProperty name="height" value="0.025" units="cm"/>
    </inkml:brush>
  </inkml:definitions>
  <inkml:trace contextRef="#ctx0" brushRef="#br0">0 55 11883,'0'0'13485,"72"-35"-11948,-36 30-736,9 1-480,-4 2-321,3-2-2403,-1-1-5252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6.527"/>
    </inkml:context>
    <inkml:brush xml:id="br0">
      <inkml:brushProperty name="width" value="0.025" units="cm"/>
      <inkml:brushProperty name="height" value="0.025" units="cm"/>
    </inkml:brush>
  </inkml:definitions>
  <inkml:trace contextRef="#ctx0" brushRef="#br0">72 1 14221,'0'0'9706,"-4"11"-9493,-54 119 305,56-125-446,1-1 0,-1 1 0,1-1 0,0 1 0,0 0 0,0 0 0,0 8 1,3-12-70,0 0 0,-1-1 0,1 1 0,0 0 0,0-1 0,0 0 0,0 1 0,0-1 0,0 0 0,0 0 1,0 0-1,0 0 0,0 0 0,-1 0 0,1-1 0,0 1 0,0-1 0,3 0 0,7-5-13,-1 0-1,1 0 0,-1-1 1,-1 0-1,1-1 1,-1 0-1,0-1 0,-1 0 1,0-1-1,15-20 1,28-28-34,-57 88-9,2-20 85,0 0 0,1-1 0,0 1 0,1 0 0,0 0 0,1 0 0,0 0 0,2 16 0,-2-25-13,1 0 0,0 1 1,0-1-1,-1 0 0,1 0 0,0 0 1,0 0-1,0 0 0,0 0 0,0 0 0,0 0 1,0-1-1,0 1 0,1 0 0,-1-1 1,0 1-1,0-1 0,1 1 0,-1-1 0,0 1 1,0-1-1,1 0 0,-1 0 0,0 0 1,1 0-1,-1 0 0,1 0 0,-1 0 0,0 0 1,1 0-1,-1-1 0,0 1 0,3-1 0,1 0 75,1-1-1,-1 0 1,1 0-1,-1 0 1,1 0-1,8-6 1,-5 1-81,1-1-1,-1 1 1,0-2 0,0 1 0,-1-1-1,-1-1 1,1 1 0,-2-1-1,1-1 1,-1 1 0,-1-1 0,8-19-1,-13 30-14,-1 0 0,1 0-1,0 0 1,0 0-1,0 0 1,0 1 0,-1-1-1,1 0 1,0 0-1,0 0 1,0 0 0,-1 0-1,1 0 1,0 0-1,0 0 1,0 0-1,0 0 1,-1 0 0,1 0-1,0 0 1,0 0-1,0 0 1,-1 0 0,1-1-1,0 1 1,0 0-1,0 0 1,0 0 0,-1 0-1,1 0 1,0 0-1,0 0 1,0-1 0,0 1-1,0 0 1,0 0-1,-1 0 1,1 0 0,0 0-1,0-1 1,0 1-1,0 0 1,0 0 0,0 0-1,0 0 1,0-1-1,0 1 1,0 0-1,0 0 1,0 0 0,0-1-1,0 1 1,0 0-1,0 0 1,0-1 0,-13 13-157,7-3 239,0 0 1,0 0-1,1 0 1,0 1-1,1-1 1,0 1-1,1 0 1,0 0-1,0 1 1,1-1-1,0 1 1,0 11-1,2-21-69,0-1 0,0 1 1,0 0-1,0 0 0,0 0 0,0-1 0,1 1 1,-1 0-1,0 0 0,0-1 0,1 1 0,-1 0 1,0-1-1,1 1 0,-1 0 0,1-1 0,-1 1 1,1-1-1,-1 1 0,1-1 0,-1 1 0,1-1 1,0 1-1,-1-1 0,1 1 0,0-1 0,-1 0 1,1 1-1,1-1 0,27 1 139,-21-3-158,0 0 0,-1 0 0,1-1 0,-1 0 0,11-6 0,67-52-894,-84 62 886,0 0 1,-1-1-1,1 1 0,0 0 1,-1-1-1,1 1 1,-1 0-1,0 0 1,1 0-1,-1-1 0,1 1 1,-1 0-1,0 0 1,0 0-1,0 0 1,1 0-1,-1 0 1,0-1-1,0 1 0,0 0 1,0 0-1,0 0 1,-1 0-1,1 1 1,0 35 64,0-32-88,0-4 40,1 1 1,-1-1-1,0 0 0,0 1 1,1-1-1,-1 0 1,1 0-1,-1 1 1,1-1-1,0 0 0,-1 0 1,1 0-1,0 0 1,0 0-1,0 0 1,0 0-1,0 0 1,0 0-1,0 0 0,0 0 1,0 0-1,0-1 1,0 1-1,0-1 1,1 1-1,-1-1 0,0 1 1,0-1-1,1 1 1,-1-1-1,0 0 1,1 0-1,-1 0 1,0 0-1,1 0 0,-1 0 1,0 0-1,1 0 1,-1-1-1,2 1 1,11-2-78,-1 0 1,1-1 0,14-5 0,-12 3-287,37 1 1446,-43-20 843,-6 12-1893,-1-1-1,0 1 1,-1-1-1,0 0 1,-1 0 0,-1-26-1,39 39-3674,-15 1-1067,5-1-3460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4.015"/>
    </inkml:context>
    <inkml:brush xml:id="br0">
      <inkml:brushProperty name="width" value="0.05" units="cm"/>
      <inkml:brushProperty name="height" value="0.05" units="cm"/>
    </inkml:brush>
  </inkml:definitions>
  <inkml:trace contextRef="#ctx0" brushRef="#br0">35 0 22389,'-11'25'2128,"2"-7"-1800,0-6-1208,4-4 1784,9-11-664,5-11-160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7.127"/>
    </inkml:context>
    <inkml:brush xml:id="br0">
      <inkml:brushProperty name="width" value="0.025" units="cm"/>
      <inkml:brushProperty name="height" value="0.025" units="cm"/>
    </inkml:brush>
  </inkml:definitions>
  <inkml:trace contextRef="#ctx0" brushRef="#br0">16 160 10474,'-15'19'10725,"30"-21"-5070,36-21-3575,9-12-1656,101-78 1,-161 113-447,0-1 1,1 1-1,-1 0 1,0-1-1,0 1 1,0 0-1,1-1 1,-1 1-1,0 0 1,1 0-1,-1-1 1,0 1-1,1 0 1,-1 0-1,0 0 1,1 0-1,-1-1 1,0 1-1,1 0 1,-1 0-1,0 0 1,1 0-1,-1 0 1,0 0-1,1 0 1,-1 0-1,1 0 1,-1 0-1,0 0 1,1 0-1,-1 0 1,0 0-1,1 0 1,-1 1-1,0-1 1,1 0-1,-1 0 0,0 0 1,1 1-1,-1-1 1,1 0-1,1 20-473,-12 29 303,-12 14-344,-6 21-71,20-28-4010,11-51-972,11-4-2638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7.519"/>
    </inkml:context>
    <inkml:brush xml:id="br0">
      <inkml:brushProperty name="width" value="0.025" units="cm"/>
      <inkml:brushProperty name="height" value="0.025" units="cm"/>
    </inkml:brush>
  </inkml:definitions>
  <inkml:trace contextRef="#ctx0" brushRef="#br0">59 0 15214,'0'0'5285,"-28"71"-3587,16-46-417,5-2-448,-3-5-481,8-4-256,2-5-640,0-4-1634,12-5-6246,-5-2-96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7.867"/>
    </inkml:context>
    <inkml:brush xml:id="br0">
      <inkml:brushProperty name="width" value="0.025" units="cm"/>
      <inkml:brushProperty name="height" value="0.025" units="cm"/>
    </inkml:brush>
  </inkml:definitions>
  <inkml:trace contextRef="#ctx0" brushRef="#br0">86 11 16656,'0'0'6411,"-6"8"-5114,-3 2-1030,-38 50 1832,44-57-2004,1 1 0,-1 0 0,1 0 0,0 0 0,0 0 0,0 0 0,0 0 0,1 0 0,-1 1 0,1-1 0,1 1 0,-1-1 0,0 1 0,1 4 0,1-8-151,0 0 1,-1 0 0,1 0-1,0 0 1,0 0-1,0-1 1,0 1 0,0 0-1,0-1 1,0 1 0,0 0-1,0-1 1,0 1 0,0-1-1,0 0 1,0 1 0,1-1-1,-1 0 1,0 0-1,0 0 1,0 1 0,1-1-1,-1 0 1,1-1 0,41 1-1457,-32-1 1012,-10 1 472,65 6-710,-64-6 746,0 0 1,0 0 0,0 0-1,0 1 1,0-1 0,0 0-1,0 1 1,0 0 0,-1 0-1,1-1 1,0 1 0,0 0-1,-1 1 1,1-1-1,0 0 1,-1 0 0,1 1-1,-1-1 1,0 1 0,1-1-1,-1 1 1,0-1 0,0 1-1,0 0 1,0 0 0,0-1-1,0 1 1,-1 0 0,2 3-1,-3-2 98,0 0-1,-1 0 1,1 0-1,0 0 0,-1 0 1,0 0-1,1-1 1,-1 1-1,0-1 1,0 1-1,-1-1 0,1 0 1,0 0-1,-1 0 1,1 0-1,-1 0 1,0 0-1,0-1 0,-4 2 1,-3 3 195,-1 0 1,-1-1 0,-21 6-1,30-10-413,0 0 0,0-1-1,1 1 1,-1-1-1,0 1 1,0-1 0,0 0-1,0 0 1,0-1-1,1 1 1,-1-1 0,-4 0-1,5 0-414,1 0-1,-1 0 1,1 0-1,-1-1 1,1 1-1,0 0 1,-1-1-1,1 1 1,0-1-1,0 1 1,0-1-1,0 1 1,0-1-1,0 0 1,1 1-1,-1-1 1,1 0-1,-1 0 1,0-3-1,-4-22-9807</inkml:trace>
  <inkml:trace contextRef="#ctx0" brushRef="#br0" timeOffset="1">47 23 13485,'0'0'10922,"66"-14"-8968,-40 11-224,0 2-513,4 1-769,-5 0-384,7 0-128,-6-1-1922,-3-2-4388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9.440"/>
    </inkml:context>
    <inkml:brush xml:id="br0">
      <inkml:brushProperty name="width" value="0.025" units="cm"/>
      <inkml:brushProperty name="height" value="0.025" units="cm"/>
    </inkml:brush>
  </inkml:definitions>
  <inkml:trace contextRef="#ctx0" brushRef="#br0">58 54 10410,'0'0'7047,"2"-8"-3700,-1 3-2611,-1 2-495,0 1 1,1-1 0,-1 1 0,1-1-1,-1 0 1,1 1 0,0-1-1,0 1 1,0-1 0,0 1-1,1 0 1,-1 0 0,1-1-1,3-2 1,-1 31 1087,-6-3-1207,0 0-1,-2-1 0,-1 1 0,-1-1 0,-1 0 1,-17 38-1,-5 18 23,29-77-138,-1-1 0,1 0-1,0 0 1,0 1-1,0-1 1,-1 0 0,1 1-1,0-1 1,0 0-1,0 1 1,0-1 0,0 1-1,0-1 1,0 0-1,0 1 1,0-1 0,0 0-1,0 1 1,0-1-1,0 1 1,0-1 0,0 0-1,0 1 1,0-1-1,1 0 1,-1 1 0,0-1-1,0 0 1,0 1-1,1-1 1,-1 0 0,0 0-1,0 1 1,1-1-1,-1 0 1,0 0 0,1 1-1,14-5 380,17-16 234,38-32 81,80-78-1,-126 100-2020,-17 7-6113,-7 14-1326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39.819"/>
    </inkml:context>
    <inkml:brush xml:id="br0">
      <inkml:brushProperty name="width" value="0.025" units="cm"/>
      <inkml:brushProperty name="height" value="0.025" units="cm"/>
    </inkml:brush>
  </inkml:definitions>
  <inkml:trace contextRef="#ctx0" brushRef="#br0">1 0 10890,'0'0'8584,"7"54"-5957,8-40-994,-3-1-544,6 0-512,-1-4-385,10-2-96,1-2-352,-4-3-3139,-1-2-4709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1.208"/>
    </inkml:context>
    <inkml:brush xml:id="br0">
      <inkml:brushProperty name="width" value="0.025" units="cm"/>
      <inkml:brushProperty name="height" value="0.025" units="cm"/>
    </inkml:brush>
  </inkml:definitions>
  <inkml:trace contextRef="#ctx0" brushRef="#br0">91 0 11371,'-7'15'9171,"-13"28"-3492,-31 86-4172,51-129-1500,0 1 1,0-1-1,0 0 1,0 1-1,0-1 1,0 0 0,0 1-1,0-1 1,0 0-1,0 1 1,0-1-1,0 0 1,0 1 0,0-1-1,0 0 1,0 1-1,0-1 1,1 0-1,-1 1 1,0-1 0,0 0-1,0 0 1,1 1-1,-1-1 1,0 0-1,0 0 1,0 0 0,1 1-1,-1-1 1,0 0-1,1 0 1,-1 0-1,0 0 1,0 1 0,1-1-1,-1 0 1,1 0-1,19 2 228,22-7-38,-39 4-206,72-5-63,-72 6 56,0 0 1,0-1-1,-1 1 1,1 1-1,0-1 1,0 0-1,-1 1 1,1 0-1,0-1 1,-1 1 0,1 0-1,-1 0 1,1 0-1,-1 1 1,1-1-1,-1 1 1,0-1-1,0 1 1,0 0-1,0 0 1,0 0-1,0 0 1,3 4-1,-5-4 21,0 0 0,1-1 0,-1 1-1,0 0 1,0 0 0,0 0-1,-1-1 1,1 1 0,0 0 0,-1 0-1,1-1 1,-1 1 0,0 0-1,1-1 1,-1 1 0,0 0 0,0-1-1,0 1 1,0-1 0,0 0-1,0 1 1,-1-1 0,1 0 0,0 0-1,-1 1 1,1-1 0,-1 0-1,1-1 1,-1 1 0,0 0 0,1 0-1,-1-1 1,0 1 0,-2 0-1,-11 5 253,0-1 0,-28 6 0,36-9-152,-3 0 21,1 0 0,-1-1 0,0 0 0,0-1 0,-13 0 0,21 0-194,0-1-1,0 1 0,0 0 1,0-1-1,0 0 0,0 1 1,1-1-1,-1 0 0,0 0 1,0 0-1,0 0 0,1 0 1,-1 0-1,-1-2 0,2 2-130,0 0 0,1 0-1,-1 0 1,1-1-1,-1 1 1,1 0-1,-1-1 1,1 1-1,-1 0 1,1-1 0,0 1-1,0 0 1,0-1-1,0 1 1,0 0-1,0-1 1,0 1-1,0 0 1,1-1-1,-1 1 1,0 0 0,1-1-1,0-1 1,0 1-586,1-1 1,-1 1 0,1 0 0,0 0-1,0-1 1,-1 1 0,1 0-1,0 0 1,1 1 0,2-3 0,-3 2 47,17-12-6859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1.684"/>
    </inkml:context>
    <inkml:brush xml:id="br0">
      <inkml:brushProperty name="width" value="0.025" units="cm"/>
      <inkml:brushProperty name="height" value="0.025" units="cm"/>
    </inkml:brush>
  </inkml:definitions>
  <inkml:trace contextRef="#ctx0" brushRef="#br0">1 77 13357,'0'0'12993,"9"-1"-12261,0-1-659,0 1 0,-1-1 0,1-1 1,13-5-1,-19 7-63,-1 0 0,1 0 0,-1-1 0,0 1 1,0-1-1,1 1 0,-1-1 0,0 1 0,0-1 0,0 0 0,-1 0 0,1 0 1,0 0-1,-1 0 0,1-1 0,-1 1 0,0 0 0,0-1 0,0 1 0,0-1 0,0 1 1,0-1-1,-1 0 0,1-4 0,-1 7-16,0 0 0,1 0 0,-1 0 0,0-1 0,0 1 0,0 0 0,0 0-1,0 0 1,0-1 0,0 1 0,0 0 0,0 0 0,-1 0 0,1-1 0,0 1 0,0 0 0,0 0 0,0 0 0,0 0 0,0-1 0,0 1 0,0 0 0,0 0 0,-1 0 0,1 0 0,0 0-1,0-1 1,0 1 0,0 0 0,0 0 0,-1 0 0,1 0 0,0 0 0,0 0 0,0 0 0,0 0 0,-1 0 0,1 0 0,0-1 0,0 1 0,0 0 0,-1 0 0,1 0 0,0 0 0,0 0-1,0 0 1,-1 1 0,1-1 0,0 0 0,0 0 0,-1 0 0,-12 8-267,-9 16 28,17-16 248,0 0 0,1 1 0,0-1 0,0 1 0,1 0 0,0 0 0,1 0 0,0 1 1,0-1-1,1 0 0,0 1 0,1-1 0,1 19 0,0-26 6,0-1 0,0 1 1,0 0-1,0-1 0,0 0 1,0 1-1,0-1 0,1 0 1,-1 1-1,0-1 0,1 0 1,-1 0-1,1 0 0,-1 0 1,1 0-1,0-1 0,-1 1 0,1 0 1,0-1-1,0 1 0,0-1 1,-1 0-1,1 1 0,0-1 1,0 0-1,0 0 0,3-1 1,53-3 428,-45-1-417,0 1 1,0-2-1,-1 1 1,0-2-1,0 0 0,0 0 1,-1-1-1,0 0 0,-1-1 1,0 0-1,0-1 0,-1 0 1,0-1-1,10-16 0,-10 11-179,-15 25-384,-14 26 356,17-29 315,1 0 0,0 0-1,0 0 1,1 0 0,-1 0-1,1 1 1,1-1 0,-1 0-1,1 10 1,1-14-176,0 0 1,-1 0-1,1 0 0,0 0 0,0-1 0,0 1 1,0 0-1,0-1 0,0 1 0,1-1 0,-1 1 1,0-1-1,1 0 0,-1 1 0,1-1 0,0 0 1,-1 0-1,1 0 0,0 0 0,0 0 0,-1-1 1,1 1-1,0-1 0,0 1 0,0-1 0,0 1 1,0-1-1,0 0 0,0 0 0,0 0 0,0 0 1,0 0-1,2-1 0,13-1-3444,-1-5-3134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2.013"/>
    </inkml:context>
    <inkml:brush xml:id="br0">
      <inkml:brushProperty name="width" value="0.025" units="cm"/>
      <inkml:brushProperty name="height" value="0.025" units="cm"/>
    </inkml:brush>
  </inkml:definitions>
  <inkml:trace contextRef="#ctx0" brushRef="#br0">1 0 17104,'0'0'10122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2.363"/>
    </inkml:context>
    <inkml:brush xml:id="br0">
      <inkml:brushProperty name="width" value="0.025" units="cm"/>
      <inkml:brushProperty name="height" value="0.025" units="cm"/>
    </inkml:brush>
  </inkml:definitions>
  <inkml:trace contextRef="#ctx0" brushRef="#br0">73 1 17360,'0'0'7015,"-6"55"-6695,2-19 97,2 3 95,-3 2-352,1-2-96,2-1-32,-2-3 1,-2-4-1,3-5-32,-1-4-737,-4-5-1121,3-8-2114,-5-4-1601,1-5-7720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2.727"/>
    </inkml:context>
    <inkml:brush xml:id="br0">
      <inkml:brushProperty name="width" value="0.025" units="cm"/>
      <inkml:brushProperty name="height" value="0.025" units="cm"/>
    </inkml:brush>
  </inkml:definitions>
  <inkml:trace contextRef="#ctx0" brushRef="#br0">1 32 14382,'0'0'4153,"10"-5"-1078,0 0-2490,1 1 1,0 0-1,0 0 1,0 2 0,0-1-1,13 0 1,-18 2-441,1 1 1,0 0 0,-1 0-1,1 1 1,0-1-1,-1 2 1,1-1 0,-1 1-1,1 0 1,-1 0 0,0 0-1,0 1 1,0 0-1,6 4 1,-9-5-170,1 1 0,-1-1 0,0 1 0,0-1 1,0 1-1,0 0 0,-1 0 0,1 1 0,-1-1 0,1 0 0,-1 1 0,-1 0 0,1-1 0,0 1 0,-1 0 1,0 0-1,2 5 0,-3-6 8,0 0 0,0 0-1,-1 1 1,1-1 0,-1 0 0,1 0 0,-1 0 0,0 0 0,0 0 0,0 0 0,-1 0-1,1 0 1,-1 0 0,1-1 0,-1 1 0,0 0 0,0-1 0,0 1 0,0-1 0,-1 0 0,1 0-1,-3 2 1,-22 16 104,-25 19 366,49-36-396,0 0 0,0 0 0,0 0 0,0 0 0,0 0 0,1 1 0,-1-1 0,1 1 0,0 0 0,-3 6 0,5-8-81,0 0 0,0-1 0,0 1 0,0-1 0,0 1 0,0-1 0,1 1 0,-1-1 0,0 1 0,1-1 0,-1 1 0,1-1 0,0 1 0,-1-1 0,1 0 0,0 1 0,0-1 0,0 0 0,0 0 0,0 0 0,0 0 0,0 0 0,0 0 0,0 0 0,1 0 0,-1 0 0,0 0 0,1 0 0,-1-1 0,0 1 0,1-1 0,-1 1 0,1-1 0,-1 1 0,1-1 0,2 0 0,9 3-987,-1-1 1,1 0 0,16 0-1,-24-2 427,36 1-3768,6-1-1702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4.439"/>
    </inkml:context>
    <inkml:brush xml:id="br0">
      <inkml:brushProperty name="width" value="0.05" units="cm"/>
      <inkml:brushProperty name="height" value="0.05" units="cm"/>
    </inkml:brush>
  </inkml:definitions>
  <inkml:trace contextRef="#ctx0" brushRef="#br0">108 238 22629,'-4'5'1976,"0"5"-1424,-1 3-280,3 8 1049,2 3-465,2 5-584,1 1-288,3 0-536,-2-4-360,5-6-665,-2-7-127,-3-16 1144,-4-8-400,3-17-217</inkml:trace>
  <inkml:trace contextRef="#ctx0" brushRef="#br0" timeOffset="1">37 22 20908,'-17'-13'1889,"6"7"-1377,3 3-240,8 6 864,1 0-360,14 4-1056,3-1-520,10 1-1064,4-1 1512,3 0-288,1-2-257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3.107"/>
    </inkml:context>
    <inkml:brush xml:id="br0">
      <inkml:brushProperty name="width" value="0.025" units="cm"/>
      <inkml:brushProperty name="height" value="0.025" units="cm"/>
    </inkml:brush>
  </inkml:definitions>
  <inkml:trace contextRef="#ctx0" brushRef="#br0">164 15 16720,'-9'-1'2626,"0"1"-2223,-1 0 1,1 0-1,-1 1 0,1 0 0,-1 1 0,1 0 0,-16 5 1,21-5-360,0 0 1,0 0 0,1 0-1,-1 0 1,0 0 0,1 1-1,0-1 1,-1 1 0,1 0-1,1 0 1,-1 0 0,0 0-1,1 1 1,-1-1 0,1 1-1,0 0 1,0-1 0,0 1-1,1 0 1,0 0 0,-1 0-1,1 0 1,0 6 0,0-8-20,1 0 1,0 0-1,0 0 0,0 0 1,0 0-1,0 0 1,1 0-1,-1 0 1,1 0-1,-1 0 0,1 0 1,0-1-1,-1 1 1,1 0-1,0 0 1,0 0-1,0-1 1,1 1-1,-1-1 0,0 1 1,1-1-1,-1 1 1,1-1-1,-1 0 1,1 1-1,0-1 0,-1 0 1,1 0-1,0 0 1,0-1-1,0 1 1,0 0-1,0-1 0,-1 1 1,1-1-1,0 0 1,0 1-1,0-1 1,1 0-1,2-1 1,1 2 68,-1-1-1,0-1 1,0 1 0,0-1 0,1 0 0,-1 0 0,0 0 0,0-1 0,0 1 0,0-1 0,-1-1 0,1 1 0,-1-1 0,1 0 0,7-6 0,-9 5-19,1 0 0,-1 0 0,0 0-1,0-1 1,-1 1 0,1-1 0,-1 0-1,0 1 1,0-1 0,-1 0 0,0 0 0,1 0-1,-2-1 1,1 1 0,0 0 0,-1-9 0,-1 12-170,1 0 1,0 0-1,-1 0 1,1 0-1,-1 0 1,1 0 0,-1 1-1,0-1 1,0 0-1,0 0 1,0 1 0,0-1-1,0 1 1,-1-1-1,1 1 1,0-1-1,-1 1 1,-2-2 0,1 2-385,1-1 0,-1 1 0,0 0 0,0 1 0,1-1 0,-1 0 0,0 1 0,0 0 0,0-1 0,0 1 0,0 0 1,0 1-1,0-1 0,0 0 0,1 1 0,-4 0 0,-3 4-3237,3 3-869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3.471"/>
    </inkml:context>
    <inkml:brush xml:id="br0">
      <inkml:brushProperty name="width" value="0.025" units="cm"/>
      <inkml:brushProperty name="height" value="0.025" units="cm"/>
    </inkml:brush>
  </inkml:definitions>
  <inkml:trace contextRef="#ctx0" brushRef="#br0">108 0 4388,'0'0'15786,"-4"9"-14334,-20 37-454,-29 64 2371,48-97-3143,0 1-1,1 0 1,0-1 0,1 1-1,1 1 1,-1 21 0,3-35-236,0 0 0,1 0 0,-1 0 0,1 0 0,0 0 0,-1-1 0,1 1 0,-1 0 0,1 0 1,0 0-1,0-1 0,0 1 0,-1 0 0,1-1 0,0 1 0,0-1 0,0 1 0,0-1 0,0 1 0,0-1 0,0 0 0,0 1 1,0-1-1,0 0 0,0 0 0,0 0 0,0 0 0,0 0 0,0 0 0,2 0 0,44 0-855,-34 0 426,19-2-508,39 1 259,-67 1 683,-1 0 0,1 0 0,-1 1 0,1-1 0,-1 1 0,1 0 1,-1 0-1,0 0 0,0 0 0,1 1 0,-1-1 0,0 1 0,0 0 0,-1 0 0,4 3 0,-5-4 73,0 0 1,0 0-1,0 1 1,-1-1-1,1 0 0,0 1 1,-1-1-1,0 1 1,1-1-1,-1 0 0,0 1 1,1-1-1,-1 1 1,0-1-1,0 1 0,0-1 1,0 1-1,-1-1 1,1 1-1,0-1 1,-1 1-1,1-1 0,-1 0 1,1 1-1,-1-1 1,1 0-1,-1 1 0,0-1 1,0 0-1,0 0 1,0 1-1,0-1 0,0 0 1,0 0-1,0 0 1,0 0-1,0-1 0,-1 1 1,1 0-1,0 0 1,-3 0-1,-5 5 271,0-1 1,-1 0-1,0-1 0,-13 5 1,-38 7 1308,56-15-1596,0 0-1,1-1 1,-1 1-1,0-1 1,0 0-1,0 0 1,1-1-1,-1 1 1,0-1-1,-9-3 1,13 3-220,0 1 0,0-1 0,0 0 0,0 0 0,0 0 0,0 0 1,0 0-1,0 0 0,0 0 0,0 0 0,1 0 0,-1 0 0,0-1 0,1 1 0,-1 0 0,1 0 0,-1-1 0,1 1 0,0 0 0,0-1 0,-1-1 1,1 1-446,0 0 1,0 0 0,0 0 0,0 0-1,0 0 1,1 0 0,-1 0 0,0 1 0,1-1-1,0 0 1,-1 0 0,1 0 0,0 1-1,0-1 1,1-2 0,16-11-8698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3.854"/>
    </inkml:context>
    <inkml:brush xml:id="br0">
      <inkml:brushProperty name="width" value="0.025" units="cm"/>
      <inkml:brushProperty name="height" value="0.025" units="cm"/>
    </inkml:brush>
  </inkml:definitions>
  <inkml:trace contextRef="#ctx0" brushRef="#br0">48 0 15663,'0'0'8114,"-4"10"-6710,-3 4-828,-21 56 1780,26-65-2254,1-1-1,-1 1 1,1 0 0,0-1 0,0 1 0,1 0-1,-1 0 1,1 0 0,0-1 0,0 1-1,1 0 1,1 8 0,2-11-62,1-1 0,-1 0 1,0 0-1,0-1 0,0 1 0,1-1 1,-1 0-1,0 0 0,0 0 0,1 0 1,-1-1-1,6-1 0,0-2-135,-1 0 0,0-1-1,0 1 1,0-2 0,11-8 0,-12 8 44,0 0 0,1 1 1,0-1-1,0 2 0,17-7 1,-26 11 54,1 0 1,-1 0-1,1 0 1,-1 0-1,0 0 1,1 0 0,-1 0-1,1 1 1,-1-1-1,0 0 1,1 0-1,-1 0 1,1 1 0,-1-1-1,0 0 1,1 0-1,-1 1 1,0-1-1,0 0 1,1 1 0,-1-1-1,0 0 1,0 1-1,1-1 1,-1 1-1,0-1 1,0 0 0,0 1-1,0-1 1,1 1-1,-1-1 1,0 0-1,0 1 1,0-1 0,0 1-1,0-1 1,0 1-1,0-1 1,0 0-1,-1 2 1,1 25 331,0-19-128,5-7-203,0 0 1,-1-1-1,1 1 0,0-1 1,0 0-1,0 0 0,7-1 1,2-2-745,0-1 1,-1 0-1,15-6 1,-18 5 276,1 1 0,0 0 0,0 1 0,0 0 0,0 1 0,18-1 0,-28 3 522,0 0 0,-1 1-1,1-1 1,0 0 0,-1 1-1,1-1 1,0 1 0,-1-1-1,1 1 1,0-1 0,-1 1 0,1-1-1,-1 1 1,1 0 0,-1-1-1,1 1 1,-1 0 0,0-1-1,1 1 1,-1 0 0,0-1-1,1 1 1,-1 0 0,0 0-1,0 0 1,0-1 0,0 1-1,0 0 1,0 0 0,0 0-1,0-1 1,0 1 0,0 0-1,0 0 1,0 0 0,-1-1-1,1 1 1,0 0 0,-1 0-1,1-1 1,0 1 0,-1 0-1,1-1 1,-1 2 0,-10 18-480,-3-10-4312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4.198"/>
    </inkml:context>
    <inkml:brush xml:id="br0">
      <inkml:brushProperty name="width" value="0.025" units="cm"/>
      <inkml:brushProperty name="height" value="0.025" units="cm"/>
    </inkml:brush>
  </inkml:definitions>
  <inkml:trace contextRef="#ctx0" brushRef="#br0">1 0 18193,'0'0'7239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4.529"/>
    </inkml:context>
    <inkml:brush xml:id="br0">
      <inkml:brushProperty name="width" value="0.025" units="cm"/>
      <inkml:brushProperty name="height" value="0.025" units="cm"/>
    </inkml:brush>
  </inkml:definitions>
  <inkml:trace contextRef="#ctx0" brushRef="#br0">154 5 9513,'0'0'19581,"-6"-2"-19228,4 2-376,0-1 1,0 1-1,0-1 1,0 1-1,0 0 1,0 0 0,0 0-1,0 0 1,0 0-1,0 0 1,0 0-1,0 1 1,1-1 0,-1 1-1,0-1 1,0 1-1,0 0 1,0 0 0,1 0-1,-1 0 1,0 0-1,1 0 1,-1 0-1,1 0 1,-1 1 0,1-1-1,0 1 1,0-1-1,-1 1 1,1-1-1,0 1 1,0 0 0,0 0-1,1-1 1,-1 1-1,0 0 1,1 0 0,-1 0-1,1 0 1,0 0-1,-1 0 1,1 0-1,0 0 1,1 2 0,1-1-271,1 0 0,0 0 1,1-1-1,-1 0 0,0 1 1,1-1-1,-1 0 0,1-1 1,0 1-1,-1-1 0,8 2 1,-1 1-1022,-2 0 629,26 12-1923,-32-15 2695,-1 0 0,0 0 0,0-1 0,1 1 1,-1 0-1,0 0 0,0 0 0,0 1 0,0-1 0,0 0 1,0 0-1,0 1 0,-1-1 0,1 0 0,0 1 0,-1-1 0,1 0 1,-1 1-1,1-1 0,-1 3 0,-10 3 3587,-20-3-2409,24-4-780,-2 1-313,-67 2 2008,69-3-2198,0 0 0,0-1 0,0 1 0,0-1 0,0-1 0,0 1 0,0-1 0,1 0 0,-12-6 0,17 8-114,0 0 0,-1 0 0,1 0-1,0 0 1,-1 0 0,1-1 0,0 1-1,-1 0 1,1 0 0,0-1-1,-1 1 1,1 0 0,0 0 0,0-1-1,-1 1 1,1 0 0,0-1-1,0 1 1,0 0 0,-1-1 0,1 1-1,0 0 1,0-1 0,0 1 0,0 0-1,0-1 1,0 1 0,0-1-1,0 1 1,0 0 0,0-1 0,0 1-1,0-1 1,0 1 0,0 0 0,0-1-1,0 1 1,0 0 0,0-1-1,0 1 1,1-1 0,-1 1 0,15-8-8946,3 2-809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4.876"/>
    </inkml:context>
    <inkml:brush xml:id="br0">
      <inkml:brushProperty name="width" value="0.025" units="cm"/>
      <inkml:brushProperty name="height" value="0.025" units="cm"/>
    </inkml:brush>
  </inkml:definitions>
  <inkml:trace contextRef="#ctx0" brushRef="#br0">97 6 9993,'0'0'19272,"-9"-2"-19288,5 1 23,0 0-1,0 0 1,0 0 0,0 1-1,-1 0 1,1 0-1,0 0 1,0 1 0,0-1-1,0 1 1,-4 1 0,6-1 10,0 0 1,0 0-1,0 0 1,0 0-1,0 0 0,0 0 1,1 0-1,-1 1 1,0-1-1,1 1 1,-1-1-1,1 1 1,0 0-1,-1 0 0,1-1 1,0 1-1,0 0 1,0 0-1,0 0 1,0 0-1,1 0 1,-1 0-1,1 1 1,-1-1-1,1 0 0,0 0 1,0 0-1,0 0 1,0 3-1,0-5-10,0 1 1,1 0-1,-1-1 0,0 1 0,1-1 0,-1 1 1,1-1-1,-1 1 0,0-1 0,1 1 0,-1-1 1,1 1-1,-1-1 0,1 0 0,0 1 0,-1-1 0,1 0 1,-1 0-1,1 1 0,0-1 0,-1 0 0,1 0 1,-1 0-1,1 0 0,0 0 0,-1 0 0,1 0 1,0 0-1,-1 0 0,2 0 0,26-1 31,-25 0-53,14-1-413,-1-2 0,0 0 0,0-1 0,22-10 0,-25 9 288,0 1 0,1 0 1,0 1-1,-1 1 0,2 0 1,18-2-1,-33 6 150,0 0-1,1-1 1,-1 1 0,0-1-1,0 1 1,1 0-1,-1-1 1,0 1 0,0 0-1,0-1 1,0 1-1,0 0 1,0-1 0,0 1-1,0 0 1,0-1-1,0 1 1,0 0 0,0-1-1,-1 1 1,1 0-1,0-1 1,0 1 0,-1-1-1,1 1 1,0 0-1,-1 0 1,-8 20 527,9-21-510,-1 1 29,1 0 0,-1 0-1,1 0 1,-1-1 0,1 1 0,-1 0 0,1 0-1,-1 0 1,1 0 0,0 0 0,-1 0 0,1 0 0,0 0-1,0 0 1,0 0 0,0 0 0,0 0 0,0 0-1,0 0 1,0 0 0,0 0 0,1 0 0,-1 0-1,0 0 1,0 0 0,1 0 0,-1 0 0,1 0 0,2 0-75,-1 0 0,1-1 0,-1 0 0,1 1 1,0-1-1,-1 0 0,1 0 0,-1 0 1,1-1-1,-1 1 0,4-1 0,11-3-1041,1 0 1,26-11-1,-31 10 709,0 0 0,0 1 0,1 1 0,-1 0 0,25-2 0,-56 40 1264,12-27-2846,1-5-2748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6.222"/>
    </inkml:context>
    <inkml:brush xml:id="br0">
      <inkml:brushProperty name="width" value="0.025" units="cm"/>
      <inkml:brushProperty name="height" value="0.025" units="cm"/>
    </inkml:brush>
  </inkml:definitions>
  <inkml:trace contextRef="#ctx0" brushRef="#br0">0 20 15246,'0'0'6567,"70"-10"-5735,-38 5-223,13 4-289,-1-2-95,3 3-161,-6 0-32,-5 0 32,-4 0-96,-9 0-32,-6 4-353,-12 1-1633,-5-2-1665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6.587"/>
    </inkml:context>
    <inkml:brush xml:id="br0">
      <inkml:brushProperty name="width" value="0.025" units="cm"/>
      <inkml:brushProperty name="height" value="0.025" units="cm"/>
    </inkml:brush>
  </inkml:definitions>
  <inkml:trace contextRef="#ctx0" brushRef="#br0">0 0 10762,'0'0'10218,"59"10"-8296,-29-10-705,6 0-513,5 0-511,0 0-161,1 0-32,-4 0-385,1 0-2593,-7 0-3717,-4-6-3138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6.933"/>
    </inkml:context>
    <inkml:brush xml:id="br0">
      <inkml:brushProperty name="width" value="0.025" units="cm"/>
      <inkml:brushProperty name="height" value="0.025" units="cm"/>
    </inkml:brush>
  </inkml:definitions>
  <inkml:trace contextRef="#ctx0" brushRef="#br0">67 1 14734,'0'0'3465,"8"7"-2339,17 7-411,0 0 0,1-2 0,30 10 0,-16-5-804,-35-15 80,0 0 0,0 0 0,0 1 0,-1 0 1,1 0-1,-1 0 0,1 1 0,-1-1 0,0 1 1,4 6-1,-6-8 1,-1 0 0,0-1 0,0 1 0,0 0 0,-1 0 0,1 0 0,0 0 1,-1 0-1,1 0 0,-1 0 0,0 0 0,0 1 0,0-1 0,0 0 0,0 0 0,0 0 0,0 0 1,-1 0-1,1 0 0,-1 0 0,1 0 0,-1 0 0,0 0 0,0 0 0,0 0 0,0 0 0,0 0 1,0-1-1,-1 1 0,-1 2 0,-21 21 108,-1-1 0,-1-1 0,-50 34 0,9-7-30,8-4-2948,41-32-4745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8.395"/>
    </inkml:context>
    <inkml:brush xml:id="br0">
      <inkml:brushProperty name="width" value="0.025" units="cm"/>
      <inkml:brushProperty name="height" value="0.025" units="cm"/>
    </inkml:brush>
  </inkml:definitions>
  <inkml:trace contextRef="#ctx0" brushRef="#br0">6 0 11339,'0'0'12865,"-1"13"-12048,0 25-325,-2 9-145,2-1-1,10 90 1,-4-123-247,-4-22-13108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4.839"/>
    </inkml:context>
    <inkml:brush xml:id="br0">
      <inkml:brushProperty name="width" value="0.05" units="cm"/>
      <inkml:brushProperty name="height" value="0.05" units="cm"/>
    </inkml:brush>
  </inkml:definitions>
  <inkml:trace contextRef="#ctx0" brushRef="#br0">89 1 19116,'-6'9'684,"0"0"1,-1-1-1,1 0 0,-16 13 1,13-12 46,0 1 0,-11 14 1,19-24-722,1 1 1,0-1-1,0 0 0,-1 0 0,1 1 1,0-1-1,0 0 0,0 0 1,0 1-1,-1-1 0,1 0 1,0 1-1,0-1 0,0 0 1,0 0-1,0 1 0,0-1 0,0 0 1,0 1-1,0-1 0,0 0 1,0 1-1,0-1 0,0 0 1,0 1-1,0-1 0,0 0 1,0 1-1,0-1 0,0 0 0,0 0 1,0 1-1,1-1 0,-1 0 1,0 1-1,14 0 6,24-10-350,-32 8 301,27-8-348,1 2-1,51-5 1,-73 11 288,-1 1 0,1 0-1,-1 0 1,0 2 0,1-1-1,-1 1 1,0 1 0,0 0 0,0 0-1,0 1 1,15 8 0,-23-10 97,0 0 1,0 0 0,0 0-1,0 1 1,0-1-1,0 1 1,0 0-1,-1-1 1,0 1 0,1 1-1,-1-1 1,0 0-1,-1 0 1,1 1-1,0-1 1,-1 1 0,0-1-1,0 1 1,0 0-1,0 5 1,0-4 91,-2 1 0,1-1 0,0 1-1,-1-1 1,0 1 0,0-1 0,-1 0 0,0 1 0,0-1 0,0 0 0,0 0 0,-1 0 0,-4 6 0,-6 8 476,0-1 1,-2 0 0,0-1 0,-20 17-1,29-28-455,0-1 0,0 0-1,0-1 1,-1 1-1,0-1 1,0 0-1,0-1 1,0 0 0,-1 0-1,1-1 1,-1 1-1,1-2 1,-1 1 0,0-1-1,-12 0 1,19-1-186,-1 0 1,0 0 0,0-1-1,0 1 1,1-1-1,-1 1 1,0-1 0,1 0-1,-1 0 1,0 0-1,1 0 1,-1 0 0,1 0-1,0 0 1,-1 0-1,1-1 1,0 1 0,-1 0-1,1-1 1,0 1-1,0-1 1,0 0 0,1 1-1,-1-1 1,0 0-1,1 1 1,-1-1 0,0 0-1,1 0 1,0 0-1,0 1 1,-1-1 0,1 0-1,0 0 1,0 0-1,1-2 1,-1-5-167,1 0 1,0-1-1,1 1 1,0 0-1,6-17 1,0 5-153,2 1 1,19-33 0,7 1-249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8.730"/>
    </inkml:context>
    <inkml:brush xml:id="br0">
      <inkml:brushProperty name="width" value="0.025" units="cm"/>
      <inkml:brushProperty name="height" value="0.025" units="cm"/>
    </inkml:brush>
  </inkml:definitions>
  <inkml:trace contextRef="#ctx0" brushRef="#br0">0 51 16560,'0'0'8413,"10"-2"-7068,18-3-438,139-26 2108,-126 25-3817,1 2 0,48 2 0,-76 6-3879,-13 5-2879,-5-4-442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9.077"/>
    </inkml:context>
    <inkml:brush xml:id="br0">
      <inkml:brushProperty name="width" value="0.025" units="cm"/>
      <inkml:brushProperty name="height" value="0.025" units="cm"/>
    </inkml:brush>
  </inkml:definitions>
  <inkml:trace contextRef="#ctx0" brushRef="#br0">0 52 14446,'0'0'6630,"66"0"-4132,-30-5-800,0-7-321,4 5-448,-7-2-833,3 3-64,-4 3-224,-7 0-2434,-6 0-2756,-4 0-6917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49.897"/>
    </inkml:context>
    <inkml:brush xml:id="br0">
      <inkml:brushProperty name="width" value="0.025" units="cm"/>
      <inkml:brushProperty name="height" value="0.025" units="cm"/>
    </inkml:brush>
  </inkml:definitions>
  <inkml:trace contextRef="#ctx0" brushRef="#br0">20 261 18129,'0'0'2173,"-3"12"-48,-11 81 151,12-79-2137,2-1 0,-1 0 0,1 1 1,1-1-1,1 1 0,3 14 1,-1-24 1624,0-12-1179,2-13-383,-2-16 152,-2 0 1,-4-69-1,0 100-158,0 9-204,2-3 9,0 1 0,0 0 0,0-1 1,0 1-1,0 0 0,0 0 0,1-1 0,-1 1 0,0 0 0,0-1 0,1 1 0,-1-1 0,0 1 0,1 0 0,-1-1 0,1 1 0,-1-1 0,1 1 0,-1-1 0,1 1 0,-1-1 0,1 1 0,0 0 0,7 3 29,-1 0-1,1-1 0,-1 0 1,1 0-1,0 0 1,1-1-1,-1 0 0,0-1 1,12 1-1,79-2 31,-74-1-45,-17 1-21,0-1 0,-1 0 1,1 0-1,-1-1 0,11-4 1,-16 5 4,0 1 1,0-1-1,0 0 1,0 1-1,-1-1 0,1 0 1,0 0-1,0-1 1,-1 1-1,1 0 1,-1 0-1,1-1 1,-1 1-1,0-1 1,1 1-1,-1-1 0,0 0 1,0 1-1,0-1 1,0 0-1,-1 0 1,1 0-1,0 0 1,-1 0-1,1-2 1,-1 3-3,0 0 0,-1 0 1,1 1-1,-1-1 1,1 0-1,-1 1 0,1-1 1,-1 1-1,1-1 0,-1 0 1,0 1-1,1 0 1,-1-1-1,0 1 0,1-1 1,-1 1-1,0 0 1,0-1-1,1 1 0,-1 0 1,0 0-1,0-1 1,1 1-1,-1 0 0,0 0 1,0 0-1,0 0 1,0 0-1,1 0 0,-3 1 1,-28 2-142,25 0 135,1 0 0,-1 0 0,1 0 0,-1 1 0,1 0 1,0 0-1,0 0 0,1 0 0,-1 1 0,1 0 0,0 0 0,0 0 0,1 1 0,0-1 0,0 1 0,0-1 0,0 1 0,1 0 0,0 0 0,0 1 0,1-1 0,-1 0 0,2 0 0,-2 13 0,3-18 12,0 0-1,0 1 0,0-1 1,0 1-1,0-1 1,1 0-1,-1 0 0,0 0 1,1 1-1,-1-1 1,0-1-1,1 1 0,-1 0 1,1 0-1,0 0 1,-1-1-1,1 1 1,0-1-1,-1 1 0,1-1 1,0 0-1,-1 0 1,1 0-1,0 0 0,0 0 1,-1 0-1,1 0 1,1-1-1,55-4 46,-49 2-118,0 0 0,0-1 0,0 0 1,-1-1-1,0 0 0,1 0 1,-2-1-1,1 0 0,13-14 1,5-8-233,29-42 0,-38 47 385,-36 73-120,16-41 96,0 1 0,1-1 0,0 1-1,0 0 1,1-1 0,0 1 0,0 0 0,1 0 0,1 0 0,1 10-1,-1-18-83,-1 1 0,1-1 0,-1 0 0,1 0 0,0 0 0,0 1-1,0-1 1,0 0 0,1 0 0,-1 0 0,0 0 0,1-1 0,0 1-1,-1 0 1,1 0 0,0-1 0,0 0 0,3 3 0,-2-3-149,0 0 0,0 0 1,0-1-1,1 1 0,-1-1 0,0 0 1,0 0-1,0 0 0,1 0 0,-1-1 1,0 1-1,0-1 0,0 0 1,0 1-1,0-2 0,0 1 0,6-3 1,1-2-1043,-1 1 1,0-2 0,1 0 0,-2 0-1,1 0 1,-1-1 0,0 0 0,-1-1 0,0 0-1,10-16 1,20-42-2957,-8 5 4816,-24 49-59,36-94 2953,-38 96-2433,0-1 1,-1 1 0,0-1 0,0-14-1,-8 34 3056,-2 3-3181,-4 11-612,1 0 0,1 1 0,1 1 0,1-1 0,1 2 0,2-1 0,0 1 0,1-1 0,2 1 0,0 0 0,2 0 0,3 31-1,-2-51-382,0 0-1,0 0 1,0-1-1,1 1 1,-1 0-1,1-1 1,5 8-1,-6-10-110,0 0-1,0-1 0,0 1 1,0-1-1,0 1 1,1-1-1,-1 0 0,0 1 1,1-1-1,0 0 1,-1 0-1,1 0 0,-1 0 1,1 0-1,0-1 1,0 1-1,-1 0 0,1-1 1,0 1-1,0-1 1,3 1-1,-4-2-102,-1 1 1,1-1-1,0 1 0,0-1 0,-1 1 1,1-1-1,-1 0 0,1 1 0,0-1 1,-1 0-1,1 1 0,-1-1 0,0 0 1,1 0-1,-1 1 0,1-1 1,-1 0-1,0 0 0,0 0 0,0 0 1,1 1-1,-1-1 0,0 0 0,0 0 1,0 0-1,0 0 0,0 0 0,0 1 1,-1-3-1,-2-29-3767,0 20 3219,-1-1 1,0 1 0,-1 0-1,0 0 1,-1 0 0,0 1-1,-15-20 1,12 19 916,-1 1 0,1 0 0,-2 1-1,1 0 1,-2 1 0,-21-15 0,18 17 280,2 6 6485,15 6-541,15 1-4433,5 0-1022,0-2 0,0-1 1,29 1-1,67-5-1781,-107 1 552,-10 0 188,-1 0 0,1 0-1,-1 0 1,1 0-1,-1 0 1,0 0 0,1 0-1,-1 0 1,1 0 0,-1 0-1,1 0 1,-1 0-1,0 0 1,1-1 0,-1 1-1,1 0 1,-1 0 0,0 0-1,1-1 1,-1 1-1,1 0 1,-1 0 0,0-1-1,1 1 1,-1 0 0,0-1-1,0 1 1,1 0-1,-1-1 1,0 1 0,0-1-1,1 1 1,-1 0 0,0-1-1,0 1 1,0-1 0,0 1-1,0 0 1,0-1-1,0 1 1,0-1 0,0 1-1,0-1 1,0 1 0,0-1-1,0 1 1,0 0-1,0-2 1,0-11-7021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0.247"/>
    </inkml:context>
    <inkml:brush xml:id="br0">
      <inkml:brushProperty name="width" value="0.025" units="cm"/>
      <inkml:brushProperty name="height" value="0.025" units="cm"/>
    </inkml:brush>
  </inkml:definitions>
  <inkml:trace contextRef="#ctx0" brushRef="#br0">1 4 16207,'0'0'5029,"11"0"-3748,8 0-1024,-2 0-289,-2 0-2755,6-4-11274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0.674"/>
    </inkml:context>
    <inkml:brush xml:id="br0">
      <inkml:brushProperty name="width" value="0.025" units="cm"/>
      <inkml:brushProperty name="height" value="0.025" units="cm"/>
    </inkml:brush>
  </inkml:definitions>
  <inkml:trace contextRef="#ctx0" brushRef="#br0">156 33 14638,'0'0'7735,"-10"-6"-6454,-34-18-629,42 23-624,0 1 0,0-1 0,0 1-1,0 0 1,0-1 0,-1 1 0,1 0 0,0 1 0,0-1 0,0 0 0,0 0 0,0 1 0,0 0 0,0-1 0,0 1 0,0 0 0,0 0 0,0 0 0,0 0 0,0 0 0,0 0 0,1 1 0,-1-1-1,1 1 1,-1-1 0,1 1 0,-1 0 0,1-1 0,0 1 0,0 0 0,-2 3 0,-3 5 14,0 1 0,0 0 0,-6 19 0,10-25-15,0-1 1,0 1-1,1 0 0,-1 1 1,1-1-1,1 0 1,-1 0-1,1 0 0,0 1 1,0 5-1,1-9-23,-1-1 0,1 1 0,0-1 0,-1 1 0,1-1 1,0 0-1,0 1 0,0-1 0,0 0 0,0 0 0,0 0 0,1 0 0,-1 0 0,0 0 0,0 0 1,1 0-1,-1 0 0,1-1 0,-1 1 0,1-1 0,-1 1 0,1-1 0,-1 1 0,1-1 0,-1 0 0,1 0 1,0 0-1,-1 1 0,1-2 0,-1 1 0,1 0 0,-1 0 0,1 0 0,0-1 0,1 0 0,4-1-46,0 1-1,0-2 0,0 1 0,0-1 0,0 0 0,-1 0 1,1-1-1,-1 1 0,0-2 0,0 1 0,-1-1 1,1 0-1,-1 0 0,9-10 0,-8 6 42,1 1 0,-1-1 0,0 0 0,-1-1 1,0 1-1,-1-1 0,0 0 0,0 0 0,3-16 0,-18 71 506,6-27-157,0 1 0,1-1 1,1 1-1,1-1 0,0 32 1,2-49-335,0 0 1,0 1 0,0-1 0,0 0 0,0 0-1,0 0 1,1 0 0,-1 0 0,1 0 0,-1 0-1,1 0 1,-1 0 0,1 0 0,-1 0 0,1 0-1,0 0 1,-1 0 0,1 0 0,0-1 0,0 1-1,0 0 1,0-1 0,0 1 0,0 0 0,0-1-1,0 1 1,1 0 0,1-1-55,-1 0 0,1 1-1,0-1 1,-1 0 0,1 0 0,0-1-1,-1 1 1,1 0 0,-1-1 0,1 0-1,3-1 1,32-17-2965,-12 0-4144,4-9-6320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1.131"/>
    </inkml:context>
    <inkml:brush xml:id="br0">
      <inkml:brushProperty name="width" value="0.025" units="cm"/>
      <inkml:brushProperty name="height" value="0.025" units="cm"/>
    </inkml:brush>
  </inkml:definitions>
  <inkml:trace contextRef="#ctx0" brushRef="#br0">95 32 13100,'0'0'2915,"-6"10"849,-3 3-2424,5-9-857,0 1 1,1 0-1,0 0 0,0 0 1,1 0-1,-1 0 1,1 1-1,-2 6 0,4-11-459,0-1 0,0 0 0,0 0-1,0 0 1,0 1 0,0-1-1,0 0 1,0 0 0,0 0 0,0 1-1,0-1 1,0 0 0,0 0-1,0 0 1,0 1 0,0-1-1,0 0 1,0 0 0,0 1 0,0-1-1,0 0 1,0 0 0,0 0-1,0 1 1,0-1 0,0 0 0,0 0-1,1 0 1,-1 1 0,0-1-1,0 0 1,0 0 0,0 0 0,0 0-1,1 0 1,-1 1 0,0-1-1,0 0 1,0 0 0,1 0-1,-1 0 1,0 0 0,0 0 0,0 0-1,1 0 1,-1 0 0,0 0-1,0 0 1,1 0 0,-1 0 0,0 0-1,1 0 1,16-6 296,16-14-295,-18 7-451,-1 0 0,0-2 0,-2 1 0,13-19 0,-30 67 479,-9 30 792,2 1 0,-4 107 0,-2 6-406,17-165-415,-2 0 0,0 0 1,0-1-1,-6 14 0,8-23 29,0 0 0,-1 0 0,1 0 0,-1-1 0,1 1 0,-1 0 0,0-1 0,0 1 0,0-1 0,0 0 0,0 0 0,-1 0 0,1 0 0,-1 0 0,1 0 0,-1-1 0,0 1 0,1-1 0,-1 0 0,0 1 0,0-1 0,-6 1 0,7-3-24,0 1 0,0 0 0,1-1 0,-1 0 0,0 1 1,0-1-1,0 0 0,1 0 0,-1 0 0,1 0 0,-1 0 0,0 0 0,1-1 1,0 1-1,-1 0 0,1-1 0,0 1 0,0-1 0,0 1 0,0-1 1,0 0-1,0 1 0,0-1 0,0 0 0,1 0 0,-1 0 0,1 1 0,-1-1 1,1 0-1,0-3 0,-9-62-260,8 49 124,1 1-1,1-1 1,0 1-1,1 0 1,1-1-1,1 1 1,7-21-1,-7 29 80,0-1-1,1 1 1,0-1-1,0 1 1,1 1-1,1-1 0,-1 1 1,1 0-1,1 1 1,-1-1-1,1 2 1,1-1-1,11-7 1,54-26-5765,-35 20-2497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1.701"/>
    </inkml:context>
    <inkml:brush xml:id="br0">
      <inkml:brushProperty name="width" value="0.025" units="cm"/>
      <inkml:brushProperty name="height" value="0.025" units="cm"/>
    </inkml:brush>
  </inkml:definitions>
  <inkml:trace contextRef="#ctx0" brushRef="#br0">23 1 13997,'0'0'2851,"0"8"-449,-13 202 3959,4-118-4506,9-91-1814,0 1 1,0 0-1,0 0 1,0 0-1,0 0 1,0-1-1,0 1 0,1 0 1,-1 0-1,1-1 1,-1 1-1,1 0 0,1 2 1,-2-4-21,1 1 0,-1-1 0,1 1 0,-1-1 0,1 1 0,-1-1 0,1 0 0,-1 1 0,1-1 0,0 1 0,-1-1 0,1 0 0,0 0 0,-1 1 0,1-1 0,0 0 0,-1 0 0,1 0 0,0 0 1,-1 0-1,1 0 0,0 0 0,0 0 0,4-1 26,0-1 0,0 1 1,0-1-1,-1 0 0,1-1 1,-1 1-1,0-1 0,5-3 1,24-19-40,25-18-206,-54 41 174,1-1-1,0 0 1,-1 1-1,1 0 1,0 0-1,0 1 1,0-1-1,0 1 1,0 0-1,6 0 1,-9 28-147,-2-23 195,-1-1 0,1 1 0,-1 0 1,0 0-1,0-1 0,-1 1 0,1-1 0,-1 1 1,0-1-1,-2 4 0,2-4-231,0 1 0,0-1 0,1 0 0,-1 0 0,1 0 0,0 1 0,0-1 0,0 1 0,-1 6-1,16-8-11210,-14-3 10681,16-2-6443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2.394"/>
    </inkml:context>
    <inkml:brush xml:id="br0">
      <inkml:brushProperty name="width" value="0.025" units="cm"/>
      <inkml:brushProperty name="height" value="0.025" units="cm"/>
    </inkml:brush>
  </inkml:definitions>
  <inkml:trace contextRef="#ctx0" brushRef="#br0">111 210 16271,'0'0'9076,"-8"1"-8094,2 0-893,1 1 0,0-1 1,0 1-1,-1 0 0,1 1 0,1-1 1,-1 1-1,0 0 0,1 0 0,-1 0 1,1 1-1,0-1 0,0 1 1,1 0-1,-1 1 0,1-1 0,-1 0 1,2 1-1,-1 0 0,0 0 0,1 0 1,0 0-1,0 0 0,-2 9 0,3-13-68,1 0 0,-1 0 0,1 1-1,-1-1 1,1 0 0,0 0 0,0 1-1,-1-1 1,1 0 0,0 0-1,0 1 1,0-1 0,0 0 0,0 0-1,1 1 1,-1-1 0,0 0 0,1 0-1,-1 1 1,0-1 0,1 0 0,-1 0-1,1 0 1,0 0 0,-1 0-1,1 0 1,2 2 0,-1-2-14,-1-1 0,1 0 0,0 1 0,0-1 0,0 0 0,0 0 1,0 0-1,0 0 0,0 0 0,0 0 0,0-1 0,0 1 0,0-1 0,0 1 0,-1-1 0,1 0 1,0 0-1,3-1 0,6-6-74,-1 1 1,0-1 0,0-1 0,0 1-1,-1-2 1,-1 1 0,0-1 0,0-1-1,-1 1 1,9-17 0,2-1-454,-17 27 119,-5 38-207,4-37 607,-3 11 116,1-1 0,0 1 0,0 0 0,1 14 0,1-23-82,0-1-1,0 0 1,0 1-1,0-1 1,0 1-1,1-1 1,-1 1 0,0-1-1,1 0 1,-1 1-1,1-1 1,0 0-1,-1 0 1,1 1-1,0-1 1,0 0 0,0 0-1,1 1 1,-1-1-10,1 0 0,-1-1 1,1 0-1,-1 1 0,0-1 1,1 0-1,-1 1 0,1-1 1,-1 0-1,1 0 0,-1 0 1,1-1-1,-1 1 0,1 0 1,-1 0-1,1-1 0,-1 1 1,0-1-1,1 1 0,-1-1 1,0 0-1,2-1 0,12-8 33,0-1 0,-1-1 0,-1 0 0,0-1 0,0-1 0,-2 0 0,17-24 0,-20 27-34,11-14-57,-2-1 0,0 0-1,-2-2 1,22-51 0,-64 145-757,16-41 841,-15 52 0,21-58 12,1 1 1,2 0-1,-2 39 1,4-53-85,0-1 0,0 1 0,1-1 0,0 1 0,0-1-1,0 1 1,0-1 0,1 1 0,0-1 0,0 0 0,0 0 0,1 0 0,0 0 0,0-1 0,0 1 0,0-1 0,1 0 0,7 8 0,-10-11-32,-1-1 1,1 1-1,-1-1 1,1 1-1,-1-1 1,1 0-1,-1 1 1,1-1-1,-1 1 1,1-1-1,0 0 1,-1 0 0,1 1-1,0-1 1,-1 0-1,1 0 1,-1 0-1,1 0 1,0 0-1,-1 0 1,1 0-1,0 0 1,-1 0-1,1 0 1,0 0-1,-1 0 1,1 0-1,1-1 1,-1-16-662,-16-26 583,5 19 5,-2 2-1,0-1 1,-2 1 0,0 1 0,-1 1 0,-25-27 0,51 46 3173,34 2-2784,-33 0 47,15 1-555,61-1-439,-79-2-994,-1 0 0,-1-1 0,1 1 0,0-2 0,8-2 0,14-9-15750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3.351"/>
    </inkml:context>
    <inkml:brush xml:id="br0">
      <inkml:brushProperty name="width" value="0.025" units="cm"/>
      <inkml:brushProperty name="height" value="0.025" units="cm"/>
    </inkml:brush>
  </inkml:definitions>
  <inkml:trace contextRef="#ctx0" brushRef="#br0">14 123 13325,'0'0'6609,"9"1"-4810,-2-1-1452,1 0 1,-1-1 0,0 1-1,0-1 1,0-1-1,0 1 1,0-1 0,0 0-1,12-7 1,-15 8-264,-1-1 0,0 0 0,1 0 0,-1 0 1,0 0-1,-1-1 0,1 1 0,0-1 0,-1 0 0,1 1 0,-1-1 0,0 0 0,0-1 0,0 1 0,0 0 0,-1-1 1,1 1-1,-1-1 0,0 1 0,0-1 0,0 1 0,-1-1 0,1 0 0,-1-5 0,0 8-99,0 0 1,0 0-1,0 0 0,0-1 0,0 1 1,-1 0-1,1 0 0,0 0 0,-1 0 1,1 0-1,-1 0 0,1 0 0,-1 0 1,0 0-1,1 0 0,-1 0 0,0 0 1,0 0-1,0 0 0,1 0 0,-1 1 1,0-1-1,0 0 0,0 1 0,0-1 1,0 1-1,-1-1 0,1 1 0,0-1 1,0 1-1,0 0 0,0 0 0,0 0 1,-1-1-1,1 1 0,0 0 0,0 0 1,0 0-1,0 1 0,-1-1 0,1 0 1,0 0-1,0 1 0,0-1 0,-2 1 1,-2 0-35,0 1 1,0-1-1,1 1 1,-1 0-1,0 0 0,1 0 1,0 1-1,-1 0 1,-5 5-1,2 0 46,1 1-1,1-1 0,-1 2 0,1-1 0,1 1 1,-9 20-1,11-23 4,1-1 1,0 0-1,0 1 0,1 0 1,0-1-1,0 1 1,1 0-1,-1 0 0,1-1 1,1 1-1,-1 0 1,4 11-1,-3-16 3,0 0 0,1 0-1,-1 0 1,1 0 0,-1-1 0,1 1-1,0 0 1,0-1 0,0 1 0,0-1-1,0 0 1,0 0 0,0 0 0,0 0 0,0 0-1,1 0 1,-1 0 0,0-1 0,1 1-1,-1-1 1,0 0 0,1 0 0,-1 0-1,0 0 1,1 0 0,-1 0 0,3-1-1,5 1 19,0-1 0,-1-1 0,1 1 0,0-2 0,11-3 0,-6-2 30,0-1 1,-1 0-1,0-1 1,0 0-1,-1-1 1,-1-1-1,0 0 0,-1-1 1,0 0-1,12-19 1,-22 31-106,-7 28 167,5-22-90,-4 8 392,1 0 0,0 1 0,1-1 0,-2 25-1,5-38-397,1 1 0,-1 0 0,1-1 0,-1 1 0,1 0 0,-1-1 0,1 1 0,0-1 0,-1 1-1,1-1 1,0 1 0,-1-1 0,1 0 0,0 1 0,0-1 0,-1 0 0,1 1 0,0-1 0,0 0-1,-1 0 1,1 0 0,0 0 0,0 0 0,0 0 0,0 0 0,-1 0 0,1 0 0,0 0 0,0 0-1,1-1 1,28-3 153,-16-1-183,0-1 0,-1 0 0,0-1 0,-1-1 0,14-9 0,-10 6-187,-1 1 0,29-13 1,-43 23 189,-1 0 0,0 0 0,1 0 0,-1 0 0,1 0 0,-1 0 0,0 0 0,1 0 0,-1 0 0,1 0 0,-1 0 0,1 0 0,-1 0 0,0 0 0,1 0 0,-1 0 0,0 1 0,1-1 0,-1 0 0,1 0 0,-1 1 0,0-1 0,1 0 0,-1 0 0,0 1 0,0-1 0,1 0 0,-1 1 0,0-1 0,0 0 0,1 1 0,-1-1 0,0 1 0,0-1 0,0 0 0,0 1 0,0-1 0,0 1 0,1-1 0,-1 0 0,0 1 0,0-1 0,0 1 0,0-1 0,0 0 0,-1 1 0,1-1 0,0 1 0,0-1 0,0 0 0,0 1 0,0-1 0,0 1 0,-1-1 0,-6 39 99,3-19-24,5-20-62,-1 1-1,1-1 1,0 0-1,-1 1 0,1-1 1,-1 1-1,1-1 1,0 0-1,-1 0 0,1 1 1,-1-1-1,1 0 1,0 0-1,-1 0 0,1 0 1,0 0-1,-1 0 0,1 0 1,0 0-1,-1 0 1,1 0-1,0 0 0,-1 0 1,1 0-1,0 0 1,-1-1-1,1 1 0,0 0 1,-1-1-1,1 1 1,-1 0-1,1-1 0,0 0 1,25-10-827,-18 6 369,-4 2 120,0 0 0,0 1 1,0-1-1,0 1 0,1 0 1,-1 0-1,1 0 0,-1 1 1,1-1-1,9 0 0,-16 16-2588,-6-6-4046,2-8-3473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3.681"/>
    </inkml:context>
    <inkml:brush xml:id="br0">
      <inkml:brushProperty name="width" value="0.025" units="cm"/>
      <inkml:brushProperty name="height" value="0.025" units="cm"/>
    </inkml:brush>
  </inkml:definitions>
  <inkml:trace contextRef="#ctx0" brushRef="#br0">1 1 18770,'0'0'5445,"62"35"-7975,-36-21-2788,-7 0-1312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5.271"/>
    </inkml:context>
    <inkml:brush xml:id="br0">
      <inkml:brushProperty name="width" value="0.05" units="cm"/>
      <inkml:brushProperty name="height" value="0.05" units="cm"/>
    </inkml:brush>
  </inkml:definitions>
  <inkml:trace contextRef="#ctx0" brushRef="#br0">22 59 14251,'7'-13'1359,"0"-1"-1,7-17 3348,-9 49-3849,-3 16-473,15 155 401,-12-155-1136,1 0-1,2-1 1,18 48-1,-59-148-1658,-48-57 4612,80 124-2571,1-1-1,-1 1 1,1-1-1,-1 0 1,1 1-1,0-1 1,-1 0-1,1 0 1,0 1 0,0-1-1,0 0 1,-1 0-1,1 1 1,0-1-1,0 0 1,0 0-1,0 1 1,0-1-1,0 0 1,1 0-1,-1 0 1,0 1 0,0-1-1,1 0 1,-1 1-1,0-1 1,1 0-1,-1 0 1,0 1-1,1-1 1,-1 1-1,1-1 1,-1 0-1,1 1 1,-1-1-1,1 1 1,0-1 0,-1 1-1,1 0 1,0-1-1,-1 1 1,1-1-1,0 1 1,-1 0-1,1 0 1,0 0-1,0-1 1,-1 1-1,1 0 1,0 0-1,0 0 1,1 0-1,8-1-137,1 0 0,-1 1 0,15 1 0,-8 0-345,116-2-625,-86 1 639</inkml:trace>
  <inkml:trace contextRef="#ctx0" brushRef="#br0" timeOffset="1">529 210 14451,'0'17'1728,"-2"7"-1015,-1-1-521,4 0 3897,2-3-3345,7-4-304,4-7-24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4.061"/>
    </inkml:context>
    <inkml:brush xml:id="br0">
      <inkml:brushProperty name="width" value="0.025" units="cm"/>
      <inkml:brushProperty name="height" value="0.025" units="cm"/>
    </inkml:brush>
  </inkml:definitions>
  <inkml:trace contextRef="#ctx0" brushRef="#br0">28 121 12684,'0'0'12732,"9"-3"-11285,-1 0-1267,1 0 0,-1-1 0,0 0 0,-1 0 1,1-1-1,7-6 0,-12 9-132,-1 1 0,0-1 1,0 0-1,1 0 0,-1 0 0,-1-1 0,1 1 0,0 0 1,0-1-1,-1 1 0,1-1 0,-1 1 0,0-1 1,0 0-1,0 0 0,0 1 0,-1-1 0,1 0 1,-1 0-1,1 0 0,-1 0 0,0 0 0,0 0 1,0 0-1,-1 1 0,0-7 0,0 8-62,0 0 0,1 1 1,-1-1-1,0 0 0,1 1 0,-1-1 0,0 1 0,0-1 0,1 1 0,-1-1 1,0 1-1,0-1 0,0 1 0,0 0 0,0 0 0,0-1 0,0 1 0,1 0 1,-1 0-1,0 0 0,0 0 0,0 0 0,0 0 0,0 0 0,0 0 1,0 0-1,0 1 0,0-1 0,0 0 0,0 1 0,-1 0 0,-29 14-284,24-8 290,0 0-1,1 1 1,0 0-1,0 1 1,1-1-1,0 1 1,1 0-1,-1 0 1,2 1-1,-1-1 1,1 1-1,1 0 1,0-1-1,0 1 1,1 0-1,0 18 1,1-27 0,1 0-1,-1 0 1,0 1 0,1-1 0,-1 0-1,1 0 1,-1 0 0,1 0 0,-1 0-1,1 0 1,0 1 0,0-1-1,-1-1 1,1 1 0,0 0 0,0 0-1,0 0 1,0 0 0,0-1 0,0 1-1,0 0 1,1-1 0,1 1-1,37 5-467,-28-6 261,-1-1-1,1-1 1,-1 0 0,20-6 0,14-12-606,-35 14 857,0 1 0,0 0 0,1 1 0,0 0 0,0 0-1,0 1 1,18-2 0,-28 49 1672,-1-44-1694,0 1 0,0 0 0,0 0-1,0-1 1,0 1 0,1 0 0,-1 0-1,0-1 1,0 1 0,1 0-1,-1-1 1,1 1 0,-1 0 0,0-1-1,1 1 1,-1 0 0,1-1 0,-1 1-1,1-1 1,0 1 0,-1-1 0,1 1-1,-1-1 1,1 0 0,0 1-1,0-1 1,-1 0 0,1 1 0,1-1-1,29 2 272,30-16-538,-33 1-428,-21 9 474,1 0-1,0 0 1,1 1-1,-1 0 1,0 1 0,1 0-1,0 0 1,-1 0-1,14 1 1,-22 3 271,0 0 0,0 0 0,0 0 0,0 0 0,-1 0 0,1 0 0,-1 0 0,1 0 0,-1 0 1,0 0-1,1 0 0,-1 0 0,-2 3 0,0 2-136,-1 0-580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4.730"/>
    </inkml:context>
    <inkml:brush xml:id="br0">
      <inkml:brushProperty name="width" value="0.025" units="cm"/>
      <inkml:brushProperty name="height" value="0.025" units="cm"/>
    </inkml:brush>
  </inkml:definitions>
  <inkml:trace contextRef="#ctx0" brushRef="#br0">1 1 6598,'0'0'21834,"1"8"-21823,4 210 967,-6-147-766,1-70-194,0 0 0,0 0 0,0 0 0,0 0 0,0 1 0,0-1 0,0 0-1,1 0 1,-1 0 0,0 0 0,0 0 0,1 0 0,-1-1 0,1 1 0,-1 0 0,1 0-1,-1 0 1,1 0 0,-1 0 0,1 0 0,0-1 0,0 1 0,-1 0 0,1-1 0,0 1-1,0 0 1,1 0 0,0-1 51,0 1 1,0-1-1,0 0 0,0 0 1,0 0-1,0 0 0,0 0 0,0 0 1,0-1-1,-1 1 0,1-1 0,0 1 1,3-2-1,2-2 88,1 1-1,-1-1 1,0-1 0,-1 1 0,1-1-1,6-7 1,7-12-47,-1-1 0,-2-1 0,0-1-1,23-53 1,-6 13-1123,-34 66 257,3-4 627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5.062"/>
    </inkml:context>
    <inkml:brush xml:id="br0">
      <inkml:brushProperty name="width" value="0.025" units="cm"/>
      <inkml:brushProperty name="height" value="0.025" units="cm"/>
    </inkml:brush>
  </inkml:definitions>
  <inkml:trace contextRef="#ctx0" brushRef="#br0">0 0 8456,'0'0'11627,"23"59"-9641,-18-46-865,1-2-673,4 2-352,1-3-352,6 0-2434,0-5-2211,3-3-4035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5.489"/>
    </inkml:context>
    <inkml:brush xml:id="br0">
      <inkml:brushProperty name="width" value="0.025" units="cm"/>
      <inkml:brushProperty name="height" value="0.025" units="cm"/>
    </inkml:brush>
  </inkml:definitions>
  <inkml:trace contextRef="#ctx0" brushRef="#br0">115 16 13645,'0'0'10864,"-8"-4"-10085,6 3-755,0 0-17,0-1 0,0 1 0,0 0 1,0 0-1,0 0 0,0 0 0,0 1 0,0-1 0,0 1 0,-1-1 1,1 1-1,0 0 0,0 0 0,-1-1 0,1 2 0,0-1 0,0 0 1,-1 0-1,1 1 0,0-1 0,0 1 0,0 0 0,0 0 0,0 0 1,0 0-1,0 0 0,0 0 0,0 0 0,0 0 0,0 1 0,1-1 1,-1 1-1,-2 2 0,3-3-6,-2 2 5,0 0 0,1 0 0,-1 0 0,1 0-1,-1 0 1,1 1 0,0-1 0,0 1 0,1-1-1,-1 1 1,1 0 0,0-1 0,0 1 0,0 0-1,0 0 1,0 0 0,1 0 0,0 0-1,0 6 1,1-9-4,-1 0 0,1-1 0,-1 1 0,1 0-1,0 0 1,-1-1 0,1 1 0,0 0 0,0-1-1,0 1 1,-1-1 0,1 1 0,0-1 0,0 1-1,0-1 1,0 1 0,0-1 0,0 0 0,0 0-1,0 0 1,0 1 0,0-1 0,0 0 0,0 0-1,1-1 1,34 1 104,-28-1-93,9-1-26,0-1 1,1 0-1,20-8 1,-27 6-1,1 2 1,-1-1-1,1 2 0,0 0 1,0 0-1,0 1 0,0 0 1,0 1-1,18 2 1,-30-1 18,1-1 0,0 1 0,0 0 0,0 0 0,-1 0 0,1 0 0,0-1 0,-1 1 0,1 0 0,-1 0 0,1 0 0,-1 0 0,0 0 0,1 0 0,-1 0 0,0 1 0,0-1 0,0 0 1,1 0-1,-1 0 0,0 0 0,-1 2 0,1 35 574,-1-27 46,2-10-598,-1-1 0,0 1 0,1-1 1,0 1-1,-1-1 0,1 1 0,-1-1 0,1 0 0,0 0 1,-1 1-1,1-1 0,-1 0 0,1 0 0,0 1 0,-1-1 1,1 0-1,0 0 0,-1 0 0,1 0 0,0 0 0,0 0 1,-1 0-1,1 0 0,0-1 0,-1 1 0,1 0 0,0 0 1,-1 0-1,1-1 0,-1 1 0,1 0 0,1-1 0,23-9 111,1-6-218,-19 11 1,1 0 0,-1 0 0,1 0 0,0 1 0,0 1-1,0-1 1,1 1 0,-1 1 0,13-3 0,-20 5 68,-1 1 0,1-1 1,-1 1-1,1-1 0,-1 1 0,1-1 0,-1 1 0,0 0 1,1-1-1,-1 1 0,0 0 0,0-1 0,1 1 1,-1 0-1,0-1 0,0 1 0,0 0 0,0-1 0,0 1 1,0 0-1,0 0 0,0-1 0,0 1 0,0 0 0,0-1 1,-1 1-1,1 1 0,-1-1 18,1 0 0,0 0 1,-1-1-1,1 1 0,0 0 0,0 0 0,0 0 0,0 0 1,0 0-1,0 0 0,0 0 0,0 0 0,0 0 1,0 0-1,1-1 0,-1 1 0,0 0 0,1 0 1,-1 0-1,0 0 0,1 0 0,-1-1 0,1 1 0,-1 0 1,1 0-1,0-1 0,-1 1 0,1-1 0,0 1 1,1 0-1,11-1-202,1-1 1,-1-1 0,1 0-1,-1-1 1,1 0 0,-1-1-1,0 0 1,14-8 0,-14 6-439,2 0 1,-1 1-1,1 1 1,-1 0-1,1 1 1,23-1-1,-37 4 681,-1-1 0,1 1 0,0 0 0,0 0-1,-1 0 1,1 0 0,0 0 0,0 0 0,-1 0-1,1 0 1,0 0 0,0 0 0,-1 1 0,1-1 0,0 0-1,0 0 1,-1 1 0,1-1 0,0 0 0,-1 1-1,1-1 1,-1 1 0,1-1 0,-1 1 0,1-1 0,0 1-1,-1-1 1,0 1 0,1 0 0,-1-1 0,1 1-1,-1 0 1,0-1 0,1 1 0,-1 0 0,0 1 0,-8 25 2600,-1-2-1297,24-23-4879,-4-3-2453,-1-2-5717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6.165"/>
    </inkml:context>
    <inkml:brush xml:id="br0">
      <inkml:brushProperty name="width" value="0.025" units="cm"/>
      <inkml:brushProperty name="height" value="0.025" units="cm"/>
    </inkml:brush>
  </inkml:definitions>
  <inkml:trace contextRef="#ctx0" brushRef="#br0">83 1 12556,'0'0'3956,"-2"8"-1052,-29 122 2163,-2 82-2506,33-208-2510,-1 0-1,0 0 1,0 0-1,0 0 1,0 0-1,-1 0 1,-3 6-1,5-10-46,0 1-1,0-1 1,0 0-1,0 0 1,0 0 0,0 0-1,0 0 1,0 0-1,0 0 1,0 1-1,0-1 1,0 0-1,0 0 1,0 0-1,0 0 1,-1 0-1,1 0 1,0 0-1,0 0 1,0 0 0,0 1-1,0-1 1,0 0-1,0 0 1,0 0-1,0 0 1,0 0-1,-1 0 1,1 0-1,0 0 1,0 0-1,0 0 1,0 0-1,0 0 1,0 0 0,0 0-1,0 0 1,-1 0-1,1 0 1,0 0-1,0 0 1,0 0-1,0 0 1,0 0-1,0 0 1,0 0-1,-1 0 1,1 0 0,0 0-1,0 0 1,0 0-1,0 0 1,0 0-1,0 0 1,0-1-1,0 1 1,0 0-1,0 0 1,-1 0-1,1 0 1,0 0-1,0 0 1,0 0 0,0 0-1,0 0 1,0-1-1,0 1 1,0 0-1,2-22 155,9-35-167,3 1 1,31-81-1,-44 133-8,1 0-1,-1 0 1,1 0 0,0 0 0,0 1 0,0-1 0,1 1 0,-1-1 0,1 1 0,0 0 0,0 0 0,0 0 0,0 0-1,1 0 1,-1 1 0,1-1 0,-1 1 0,1 0 0,0 0 0,0 1 0,0-1 0,0 1 0,0 0 0,0 0 0,0 0-1,1 0 1,-1 1 0,0 0 0,0-1 0,1 2 0,-1-1 0,0 0 0,0 1 0,7 2 0,-9-3 10,-1 0 0,0 0 1,0 1-1,0-1 0,1 1 0,-1-1 1,0 1-1,0-1 0,0 1 0,0-1 1,0 1-1,0 0 0,0 0 1,0-1-1,0 1 0,0 0 0,0 0 1,-1 0-1,1 0 0,0 0 0,-1 0 1,1 0-1,0 0 0,-1 1 0,0-1 1,1 0-1,-1 0 0,0 0 1,1 1-1,-1-1 0,0 0 0,0 0 1,0 0-1,0 1 0,0-1 0,0 0 1,0 0-1,-1 1 0,1-1 0,0 0 1,-1 0-1,1 0 0,-1 0 1,1 1-1,-2 0 0,-1 4 102,0-1 0,-1 0-1,0 0 1,0-1 0,0 1 0,0-1-1,-9 7 1,0-1 186,0-1 0,-1-1 0,-19 10 0,-1-10-2910,33-8 2015,1 0 471,0-1-1,0 1 1,1 0-1,-1 0 1,0 0 0,0-1-1292,0 1 1292,0 0-1,1 0 1,-1 0 0,0 0-1,0 0 1,0 0-1,0 0 1,0-1-1,0 1 1,0 0 0,0 0-1,0 0 1,0 0-1,0 0 1,0 0 0,0 0-1,-1 0 1,1-1-1,0 1 1,0 0-1,0 0 1,0 0 0,0 0-1,0 0 1,0 0-1,-1-1-1290,1 1 1291,0 0-1,0 0 1,0 0-1,0 0 1,0 0 0,0 0-1,-1 0 1,1 0-1,0 0 1,0 0-1,0 0 1,0 0 0,0 0-1,0 0 1,7-11-8020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6.607"/>
    </inkml:context>
    <inkml:brush xml:id="br0">
      <inkml:brushProperty name="width" value="0.025" units="cm"/>
      <inkml:brushProperty name="height" value="0.025" units="cm"/>
    </inkml:brush>
  </inkml:definitions>
  <inkml:trace contextRef="#ctx0" brushRef="#br0">114 18 13357,'0'0'12187,"-11"3"-11899,3 0-251,0 0-1,1 0 1,-1 0-1,1 1 0,0 0 1,-13 10-1,17-12-19,0 1 0,0 0 1,0 0-1,0 0 0,1 0 0,-1 0 1,1 1-1,0-1 0,0 1 0,0 0 0,0 0 1,0 0-1,1-1 0,0 1 0,0 0 1,0 1-1,0-1 0,0 8 0,1-12-15,0 1-1,0-1 1,1 1-1,-1-1 1,0 1-1,0-1 1,0 1-1,0-1 1,0 1-1,1-1 0,-1 1 1,0-1-1,0 1 1,1-1-1,-1 0 1,0 1-1,1-1 1,-1 1-1,0-1 1,1 0-1,-1 1 1,1-1-1,-1 0 1,0 0-1,1 1 0,-1-1 1,1 0-1,-1 0 1,1 0-1,-1 1 1,1-1-1,-1 0 1,2 0-1,23-2 194,22-15 100,-32 8-297,-8 5-11,-1-1-1,1 1 0,0 1 1,0 0-1,0 0 0,1 0 0,-1 1 1,1 0-1,-1 0 0,1 1 1,10-1-1,-17 2 26,-1 1-1,1-1 1,0 0 0,-1 0 0,1 1-1,-1-1 1,1 0 0,-1 1 0,1-1-1,-1 1 1,1-1 0,-1 1 0,1-1-1,-1 1 1,1-1 0,-1 1 0,0-1-1,1 1 1,-1-1 0,0 1 0,0 0-1,1-1 1,-1 1 0,0-1 0,0 1-1,0 0 1,0-1 0,0 1 0,0 0-1,0-1 1,0 1 0,0 1-1,-2 29 966,1-12 13,17-42-536,-10 10-1127,-1 0 0,0 0 0,0-1 0,2-20 0,1 2-569,-4 27-1204,5 4-5739,-5 1 4984,4 0-6963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7.003"/>
    </inkml:context>
    <inkml:brush xml:id="br0">
      <inkml:brushProperty name="width" value="0.025" units="cm"/>
      <inkml:brushProperty name="height" value="0.025" units="cm"/>
    </inkml:brush>
  </inkml:definitions>
  <inkml:trace contextRef="#ctx0" brushRef="#br0">138 17 13196,'0'0'12925,"-10"-4"-12439,10 4-484,-2-2 1,0 1 0,-1-1 0,1 1-1,0 0 1,-1 0 0,1 0 0,0 0 0,-1 1-1,1-1 1,-1 1 0,0-1 0,1 1 0,-1 0 0,1 0-1,-1 0 1,1 0 0,-1 1 0,1-1 0,-1 1-1,1-1 1,-1 1 0,1 0 0,-1 0 0,1 0-1,0 0 1,-1 0 0,1 1 0,0-1 0,0 1 0,0-1-1,0 1 1,0 0 0,1 0 0,-1 0 0,0 0-1,-1 3 1,-28 43 96,29-45-89,1 1-1,-1-1 0,1 1 1,0-1-1,0 1 0,0-1 1,0 1-1,1-1 0,-1 1 1,1 0-1,0-1 0,0 1 0,1 5 1,0-8-10,-1 0-1,1 0 1,0 0 0,-1 0-1,1 0 1,0 0 0,0 0 0,0-1-1,0 1 1,0 0 0,0 0-1,0-1 1,0 1 0,0-1 0,0 1-1,0-1 1,1 1 0,-1-1 0,0 0-1,0 0 1,0 1 0,0-1-1,1 0 1,-1 0 0,0 0 0,0 0-1,1 0 1,-1-1 0,0 1-1,2-1 1,36-10-472,-30 5 287,-1-1 0,1-1-1,-1 1 1,0-1-1,12-18 1,24-22-3427,-39 109-931,-5-47 384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7.681"/>
    </inkml:context>
    <inkml:brush xml:id="br0">
      <inkml:brushProperty name="width" value="0.025" units="cm"/>
      <inkml:brushProperty name="height" value="0.025" units="cm"/>
    </inkml:brush>
  </inkml:definitions>
  <inkml:trace contextRef="#ctx0" brushRef="#br0">42 1 13036,'0'0'3433,"0"11"-1922,-1 32 185,-1 0-1,-15 75 1,10-93-1239,3-13-105,1 0 0,0 0-1,1 0 1,-1 14 0,3-25-198,12-17 567,-7-4-615,-1 0 1,4-38-1,-7 48-168,-1 11-56,0 2 138,1 0 1,-1-1-1,0 1 0,1 0 1,-1-1-1,1 1 0,0 0 1,0-1-1,0 1 0,0-1 1,1 0-1,-1 1 0,0-1 1,1 0-1,0 0 1,-1 0-1,1 0 0,0 0 1,0 0-1,0 0 0,1-1 1,-1 1-1,0-1 0,1 1 1,3 1-1,-1-1 115,0-1 0,-1 1 0,1-1-1,0 0 1,0-1 0,0 1 0,0-1 0,-1 0 0,1 0-1,0 0 1,0-1 0,0 1 0,0-1 0,5-2 0,-5 0-46,0 0 1,0-1-1,-1 0 0,0 0 1,1 0-1,-2 0 1,1-1-1,0 1 1,-1-1-1,0 0 0,5-10 1,-5 9-429,-4 11-374,-5 12 698,2-7 59,0 1 0,1-1 1,0 1-1,1 0 0,0 0 0,0 0 0,1 0 1,1 0-1,0 14 0,1-24-92,-1 0 1,0 0-1,1 0 0,-1 0 0,1 0 1,0 0-1,-1 0 0,1 0 0,0-1 1,0 1-1,-1 0 0,1-1 0,0 1 1,0 0-1,0-1 0,0 1 0,0-1 1,0 1-1,0-1 0,0 1 0,0-1 1,0 0-1,0 0 0,0 1 0,0-1 1,0 0-1,0 0 0,0 0 0,0 0 1,0 0-1,1 0 0,-1-1 0,0 1 1,1-1-1,1 1-833,0 0 0,0-1 0,0 0 1,0 0-1,0 0 0,-1 0 0,1 0 0,0 0 1,-1-1-1,1 1 0,3-4 0,7-11-7783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8.029"/>
    </inkml:context>
    <inkml:brush xml:id="br0">
      <inkml:brushProperty name="width" value="0.025" units="cm"/>
      <inkml:brushProperty name="height" value="0.025" units="cm"/>
    </inkml:brush>
  </inkml:definitions>
  <inkml:trace contextRef="#ctx0" brushRef="#br0">0 1 15150,'0'0'9513,"40"34"-28218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8.566"/>
    </inkml:context>
    <inkml:brush xml:id="br0">
      <inkml:brushProperty name="width" value="0.025" units="cm"/>
      <inkml:brushProperty name="height" value="0.025" units="cm"/>
    </inkml:brush>
  </inkml:definitions>
  <inkml:trace contextRef="#ctx0" brushRef="#br0">41 50 11307,'0'0'9187,"-1"8"-7270,-2 3-1330,0 0 0,-1-1 0,-1 1 0,-9 15 1,13-24-549,0 0 1,0 0-1,-1 0 1,1 0-1,1 0 1,-1 0 0,0 1-1,0-1 1,1 0-1,-1 0 1,1 0-1,0 1 1,0-1-1,0 0 1,0 1 0,0-1-1,0 0 1,1 0-1,0 4 1,0-5-23,1 1 1,-1-1 0,1 0-1,-1 0 1,1 1 0,0-1-1,-1 0 1,1 0 0,0-1-1,0 1 1,0 0 0,0-1-1,0 1 1,0-1 0,0 1-1,0-1 1,0 0 0,0 0-1,0 0 1,0 0 0,3-1-1,2 0 9,-1 0-1,1-1 0,-1 0 1,1 0-1,-1-1 1,0 1-1,0-2 0,0 1 1,0-1-1,0 1 0,-1-1 1,0-1-1,7-6 0,-4 4-7,0-1 1,-1 1-1,0-2 0,-1 1 0,0 0 0,0-1 0,-1 0 0,5-11 0,-9 18-13,0 0-1,-1 0 0,1 0 0,-1 0 1,1 0-1,-1-1 0,0 1 1,0 0-1,0 0 0,0 0 1,0-1-1,-1 1 0,1 0 1,-1-2-1,0 3-14,1 0 1,-1 1-1,1-1 0,-1 0 0,1 1 1,-1-1-1,1 1 0,-1-1 1,1 0-1,-1 1 0,0 0 1,0-1-1,1 1 0,-1-1 1,0 1-1,1 0 0,-1-1 1,0 1-1,0 0 0,0 0 1,1 0-1,-1 0 0,0 0 1,0 0-1,0 0 0,0 0 0,1 0 1,-1 0-1,0 0 0,0 0 1,0 0-1,1 1 0,-1-1 1,0 0-1,0 1 0,-1 0 1,0 0 0,0 0 1,0 1 0,0-1 0,1 1 0,-1-1 0,0 1-1,1 0 1,-1 0 0,1 0 0,-1 0 0,1 0 0,0 0-1,0 0 1,0 0 0,0 0 0,0 1 0,0-1 0,1 0-1,-1 0 1,1 1 0,-1 4 0,1-5 5,-1-1 1,1 1-1,0 0 1,0 0-1,0 0 1,0 0-1,0-1 1,1 1-1,-1 0 0,1 0 1,-1 0-1,1-1 1,-1 1-1,1 0 1,0-1-1,0 1 1,0-1-1,0 1 0,0-1 1,0 1-1,0-1 1,1 1-1,-1-1 1,0 0-1,1 0 1,-1 0-1,1 0 1,-1 0-1,3 1 0,5 0 20,0 0 0,0 0-1,0-1 1,1 0-1,-1-1 1,0 0-1,1-1 1,-1 0 0,0 0-1,1-1 1,-1 0-1,12-4 1,-16 4-42,0 1-1,-1-1 1,1 0 0,0 0 0,-1-1-1,1 0 1,-1 1 0,0-1-1,0-1 1,0 1 0,0 0 0,-1-1-1,1 0 1,-1 0 0,0 0-1,0 0 1,0-1 0,-1 1 0,0-1-1,0 1 1,0-1 0,0 0 0,-1 0-1,2-6 1,-3 11 9,0 0-1,0-1 1,0 1 0,0 0 0,0-1-1,0 1 1,0 0 0,0 0-1,0-1 1,0 1 0,0 0 0,0-1-1,0 1 1,0 0 0,0 0-1,0-1 1,0 1 0,0 0 0,0-1-1,0 1 1,-1 0 0,1 0-1,0 0 1,0-1 0,0 1 0,0 0-1,-1 0 1,1-1 0,0 1-1,0 0 1,-1 0 0,1 0 0,0 0-1,0 0 1,-1-1 0,1 1-1,0 0 1,0 0 0,-1 0 0,1 0-1,0 0 1,-1 0 0,-15 5-311,-13 17 254,25-18 189,0 1 0,0 0 0,0 1 0,1-1 0,-1 1 0,1-1 0,0 1 0,1 0 0,0 0-1,0 0 1,0 0 0,0 1 0,0 10 0,2-16-105,0 0-1,1-1 0,-1 1 1,0 0-1,0 0 1,1-1-1,-1 1 0,1 0 1,-1-1-1,1 1 1,-1-1-1,1 1 0,-1 0 1,1-1-1,-1 1 1,1-1-1,0 0 0,-1 1 1,1-1-1,0 1 1,-1-1-1,1 0 1,0 0-1,0 1 0,-1-1 1,1 0-1,0 0 1,0 0-1,0 0 0,-1 0 1,1 0-1,1 0 1,33-1 291,-27 1-227,6-2-200,0 0 0,0-1 0,0-1 0,0 0 0,21-10 0,32-9-417,-66 27 584,0 0 0,-1 0 0,0 0 0,0 0 0,0 0 0,-1 0 1,1 0-1,-2 4 0,0 10 369,1-17-375,1 1 0,0-1 0,0 0 0,0 0 0,0 1 0,0-1 0,0 0 0,0 1 0,1-1 0,-1 0 0,0 0 0,1 1 0,-1-1 0,1 0 0,-1 0 0,1 0 0,0 1 0,0-1 0,-1 0 0,1 0 0,0 0 0,0 0 0,1 1 0,1-1-73,0-1 0,0 1 0,0-1 0,0 1 0,0-1 0,0 0 0,0 0 0,0 0-1,4-1 1,0 0-178,17-5-1223,2 0-4374,-26 14-3402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09.946"/>
    </inkml:context>
    <inkml:brush xml:id="br0">
      <inkml:brushProperty name="width" value="0.05" units="cm"/>
      <inkml:brushProperty name="height" value="0.05" units="cm"/>
    </inkml:brush>
  </inkml:definitions>
  <inkml:trace contextRef="#ctx0" brushRef="#br0">0 482 10490,'79'33'1525,"-51"-25"-1342,1-2 0,0-1 1,39 1-1,91-5 44,-132-1-190,317-13 155,108 1-130,-60 21-75,155 0-5,240-46 47,-55 2 7,1665 26 347,-942-23-279,-263-60-46,-314 22 151,419-56 115,-524 10-222,-656 100-91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5.910"/>
    </inkml:context>
    <inkml:brush xml:id="br0">
      <inkml:brushProperty name="width" value="0.05" units="cm"/>
      <inkml:brushProperty name="height" value="0.05" units="cm"/>
    </inkml:brush>
  </inkml:definitions>
  <inkml:trace contextRef="#ctx0" brushRef="#br0">259 176 15595,'0'0'61,"0"0"-1,0 0 0,0 0 1,0 0-1,0 0 0,0 0 1,1 0-1,-1 0 0,0 0 1,0 0-1,0 0 0,0 0 1,0 0-1,0 0 0,0 0 1,1 0-1,-1 0 0,0 0 1,0 0-1,0 0 0,0 0 1,0 0-1,0 0 0,0 0 1,1 0-1,-1-1 1,0 1-1,0 0 0,0 0 1,0 0-1,0 0 0,0 0 1,0 0-1,0 0 0,0 0 1,0 0-1,0-1 0,0 1 1,0 0-1,1 0 0,-1 0 1,0 0-1,0 0 0,0 0 1,0-1-1,0 1 0,0 0 1,0 0-1,0 0 0,0 0 1,0 0-1,0 0 0,-1 0 1,1-1-1,0 1 0,0 0 1,0 0-1,0 0 0,0 0 1,0 0-1,-10-5 2370,-16-2 224,15 6-2290,0 0 1,0 1 0,0 0-1,-1 1 1,1 1-1,0-1 1,0 2-1,1-1 1,-1 1-1,-17 9 1,22-10-355,1 0 0,0 1-1,-1 0 1,1 0 0,0 0 0,1 1 0,-1 0 0,1 0-1,-1 0 1,1 0 0,0 1 0,1-1 0,-1 1 0,1 0-1,0 0 1,0 0 0,1 1 0,-1-1 0,1 1-1,0-1 1,-1 11 0,2-14-12,1 0-1,0 0 0,-1 0 1,1 0-1,0 0 1,0 0-1,1 0 0,-1 0 1,0 0-1,1 0 1,-1 0-1,1 0 1,-1 0-1,1 0 0,0 0 1,0 0-1,0-1 1,0 1-1,0 0 1,1-1-1,-1 1 0,0-1 1,1 1-1,-1-1 1,1 0-1,-1 1 1,1-1-1,0 0 0,0 0 1,-1 0-1,1 0 1,0 0-1,0-1 1,0 1-1,2 0 0,1 0-2,0-1 0,0 1 0,0-1 0,0 0-1,0 0 1,0-1 0,0 1 0,0-1 0,0 0 0,0-1-1,0 1 1,0-1 0,6-3 0,-1-1 6,0 0 0,-1-1 1,0 0-1,0-1 0,0 0 1,-1 0-1,0-1 0,-1 0 0,0 0 1,0-1-1,-1 0 0,8-17 1,-7 12 65,-1 0 1,-1-1 0,0 1 0,-1-1-1,-1 0 1,0 0 0,-1 0 0,0-26 0,-2 39-40,-1 0 1,1 0-1,0 0 1,-1 0-1,0 0 1,0 0-1,0 0 1,-2-4-1,3 7-21,0-1 0,0 1 0,-1 0-1,1-1 1,0 1 0,0 0 0,-1-1-1,1 1 1,0 0 0,-1 0 0,1-1-1,0 1 1,0 0 0,-1 0 0,1-1-1,-1 1 1,1 0 0,0 0 0,-1 0 0,1 0-1,0 0 1,-1 0 0,1 0 0,-1 0-1,1 0 1,-1 0 0,0 0-1,0 0 0,0 1-1,0-1 1,1 1 0,-1 0 0,0-1 0,0 1 0,0-1 0,1 1 0,-1 0 0,0 0-1,1-1 1,-1 1 0,0 0 0,0 2 0,-5 8-4,0 0 1,1 0-1,0 1 1,1 0-1,0 0 0,1 1 1,0-1-1,1 1 0,0-1 1,1 1-1,1 0 1,0-1-1,2 17 0,-1-27-4,-1 1 1,0-1-1,1 0 0,-1 0 0,1 0 0,0 0 0,0 0 1,-1-1-1,1 1 0,1 0 0,-1 0 0,0 0 0,0-1 0,1 1 1,-1-1-1,1 1 0,-1-1 0,1 1 0,-1-1 0,1 0 1,3 2-1,-3-2-1,1-1 0,0 1 0,0 0 1,0-1-1,0 0 0,0 1 0,0-1 0,0 0 1,0-1-1,0 1 0,0 0 0,0-1 0,4-1 1,3-1-19,-1-1 1,0 0 0,0 0-1,0-1 1,0 0-1,-1-1 1,16-13 0,-12 7-70,0-1 1,0-1 0,-1 0 0,-1-1 0,9-17 0,-21 39 69,-12 47-34,14-51 59,-1 0-1,1 0 1,-1 1-1,1-1 1,0 0 0,0 0-1,1 0 1,-1 0 0,1 0-1,-1 0 1,1 0-1,0 0 1,0 0 0,0 0-1,3 3 1,-4-5-2,1 0 0,0 0 0,0-1 0,0 1 0,0 0 0,1 0 0,-1-1 0,0 1 0,0-1 0,0 1 1,1-1-1,-1 1 0,0-1 0,0 0 0,1 0 0,-1 0 0,0 1 0,1-1 0,-1 0 0,0-1 0,0 1 0,1 0 0,-1 0 0,0 0 0,1-1 1,-1 1-1,0-1 0,1 0 0,38-19 40,-31 15-39,10-7-45,0-1-1,0 0 1,19-19 0,-29 25 5,-2-1 0,1 0 1,-1-1-1,0 0 0,-1 0 0,0 0 1,-1-1-1,8-16 0,-13 25 31,1 0 0,-1 0 0,0 0 0,1 1-1,-1-1 1,0 0 0,0 0 0,0 0 0,0 0 0,0 1 0,0-1-1,0 0 1,0 0 0,0 0 0,0 0 0,0 1 0,0-1 0,-1-1-1,1 1 5,-1 1-1,1 0 0,0 0 0,-1-1 1,1 1-1,0 0 0,-1 0 0,1-1 1,-1 1-1,1 0 0,0 0 0,-1 0 1,1 0-1,-1 0 0,1 0 0,-1 0 1,1 0-1,0 0 0,-1 0 0,1 0 1,-1 0-1,1 0 0,-1 0 0,1 0 1,-1 0-1,-2 1 12,0 1 0,0-1 0,0 0 0,0 1 1,1-1-1,-1 1 0,0 0 0,-3 4 0,0 0 33,1 0 0,0 0 0,0 1-1,1-1 1,-1 1 0,2 0 0,-1 0 0,1 1 0,0-1-1,0 1 1,-1 8 0,4-14-30,-1 1 0,1-1 0,0 1 0,0-1 0,0 1 0,0-1 0,0 1 0,0-1 0,0 1 0,1-1 0,0 0 0,-1 1 0,1-1 0,0 0 0,0 1 0,0-1 0,0 0 1,1 0-1,-1 0 0,1 0 0,-1 0 0,1 0 0,0 0 0,-1 0 0,1-1 0,0 1 0,0-1 0,0 0 0,1 1 0,-1-1 0,0 0 0,0 0 0,1 0 0,-1 0 0,0-1 0,1 1 0,-1-1 0,1 1 0,2-1 0,5 2-92,0-1 1,-1-1-1,1 0 0,0 0 1,0 0-1,0-2 0,-1 1 1,1-1-1,-1 0 0,1-1 0,-1 0 1,0-1-1,0 0 0,0 0 1,0-1-1,-1 0 0,0 0 1,0-1-1,0 0 0,-1-1 1,0 0-1,0 0 0,10-13 1,3-23-289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0:59.768"/>
    </inkml:context>
    <inkml:brush xml:id="br0">
      <inkml:brushProperty name="width" value="0.025" units="cm"/>
      <inkml:brushProperty name="height" value="0.025" units="cm"/>
    </inkml:brush>
  </inkml:definitions>
  <inkml:trace contextRef="#ctx0" brushRef="#br0">51 11 15919,'0'0'5771,"-1"9"-4821,-18 75-224,10-48-176,1 1 0,2-1 0,-2 40 0,9-75-506,-1-1 0,0 0 0,0 1 0,0-1 0,0 1 0,1-1 0,-1 0 0,0 1 0,0-1 0,1 0 1,-1 1-1,0-1 0,1 0 0,-1 0 0,0 1 0,1-1 0,-1 0 0,0 0 0,1 1 0,-1-1 0,1 0 0,-1 0 1,0 0-1,1 0 0,-1 0 0,1 0 0,-1 0 0,1 0 0,-1 0 0,0 0 0,1 0 0,-1 0 0,1 0 1,-1 0-1,1 0 0,17-3 1032,-1-6-718,-1 0-1,0-2 0,0 0 0,-1 0 1,0-2-1,-1 0 0,20-23 1,-21 23-211,19-20 107,31-43 1,-29 24-3295,-31 47-266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0.097"/>
    </inkml:context>
    <inkml:brush xml:id="br0">
      <inkml:brushProperty name="width" value="0.025" units="cm"/>
      <inkml:brushProperty name="height" value="0.025" units="cm"/>
    </inkml:brush>
  </inkml:definitions>
  <inkml:trace contextRef="#ctx0" brushRef="#br0">6 1 1890,'0'0'15534,"-6"63"-13195,12-48-770,2 1-63,3 0-610,6-3-671,-6 0-129,4-5-385,6-2-2241,-2-3-2114,4-3-1122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0.429"/>
    </inkml:context>
    <inkml:brush xml:id="br0">
      <inkml:brushProperty name="width" value="0.025" units="cm"/>
      <inkml:brushProperty name="height" value="0.025" units="cm"/>
    </inkml:brush>
  </inkml:definitions>
  <inkml:trace contextRef="#ctx0" brushRef="#br0">167 65 8936,'0'0'11147,"-12"-3"-9610,6 1-1454,-2-1 88,0 1-1,-1 1 1,1-1-1,0 1 1,-17 0-1,21 2-147,1-1-1,-1 1 0,1-1 1,0 1-1,-1 0 0,1 1 1,0-1-1,0 0 0,-1 1 1,1 0-1,0 0 0,1 0 1,-1 0-1,0 0 0,0 1 1,1-1-1,0 1 0,-1-1 1,1 1-1,-3 5 0,3-5-1,0 0 1,0 0-1,0 0 0,1 0 0,-1 0 1,1 0-1,0 1 0,0-1 0,0 1 0,0-1 1,0 1-1,1-1 0,-1 1 0,1-1 0,0 1 1,1 5-1,0-7 26,0 0 0,1 0 0,-1 0 1,0-1-1,1 1 0,-1 0 0,1-1 0,0 1 0,-1-1 1,1 0-1,0 1 0,0-1 0,0 0 0,0 0 1,0 0-1,0-1 0,0 1 0,0 0 0,0-1 0,0 1 1,0-1-1,1 0 0,-1 0 0,0 1 0,0-2 1,0 1-1,3 0 0,2 0 175,-1 0-1,0-1 1,1 0 0,-1 0-1,0 0 1,0-1 0,0 1 0,0-1-1,0-1 1,0 1 0,0-1 0,-1 0-1,1-1 1,-1 1 0,0-1-1,5-4 1,-6 3-368,0 1 1,0-1-1,0 0 0,-1 0 0,0 0 1,0 0-1,0-1 0,0 1 1,-1-1-1,0 0 0,0 0 0,0 0 1,-1 0-1,0 0 0,0 0 0,-1-11 1,1 16-157,-1-1 1,0 1 0,0-1-1,0 1 1,-1 0-1,1-1 1,0 1 0,-1 0-1,1-1 1,0 1 0,-1 0-1,1 0 1,-1-1-1,0 1 1,1 0 0,-1 0-1,0 0 1,0 0 0,0 0-1,0 0 1,-1-1-1,-9-7-6328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0.760"/>
    </inkml:context>
    <inkml:brush xml:id="br0">
      <inkml:brushProperty name="width" value="0.025" units="cm"/>
      <inkml:brushProperty name="height" value="0.025" units="cm"/>
    </inkml:brush>
  </inkml:definitions>
  <inkml:trace contextRef="#ctx0" brushRef="#br0">90 1 12556,'0'0'9636,"-10"2"-9508,2 0-74,1 1 0,-1 0 0,1 0-1,-1 0 1,1 1 0,-10 7 0,16-10-43,-1 0 1,1 1-1,0-1 0,-1 0 0,1 0 0,0 0 1,0 1-1,0-1 0,0 0 0,0 1 0,1-1 0,-1 1 1,0-1-1,1 1 0,-1 0 0,1-1 0,-1 1 1,1 2-1,0-2-25,1 0 0,-1 0-1,1 0 1,-1 0 0,1-1 0,0 1 0,0 0 0,0 0 0,0-1 0,0 1 0,0 0-1,1-1 1,-1 1 0,1-1 0,-1 0 0,1 1 0,-1-1 0,1 0 0,0 0-1,2 2 1,19 10-147,1-1 0,0 0 0,26 7 0,-9-3 261,-41-16-99,1 0 0,0 1 0,0-1 0,0 0 0,0 0 0,0 1 0,-1-1 0,1 0 0,0 1 0,0-1 0,-1 1 1,1-1-1,0 1 0,-1 0 0,1-1 0,0 1 0,-1-1 0,1 1 0,-1 0 0,1 0 0,-1-1 0,1 1 0,-1 0 0,0 0 0,1 0 0,-1-1 0,0 1 0,0 0 0,1 0 0,-1 1 1,-1 0 68,0-1 1,1 1 0,-1-1 0,0 0 0,0 1-1,0-1 1,0 0 0,0 0 0,-1 0 0,1 0-1,0 0 1,0 0 0,-1 0 0,1 0-1,-2 0 1,-55 23 1940,50-22-2111,-1-1 0,1 1 0,-1-1 0,1-1 0,-1 1 0,0-1 0,-13-2-1,21 1-123,0 1-1,1 0 0,-1 0 1,1-1-1,-1 1 0,0 0 1,1-1-1,-1 1 0,1-1 0,-1 1 1,0-1-1,1 1 0,0-1 1,-1 1-1,1-1 0,-1 1 1,1-1-1,0 1 0,-1-1 0,1 0 1,0 1-1,-1-1 0,1 0 1,0 1-1,0-1 0,0 0 1,0 0-1,0 1 0,0-1 1,0 0-1,0 1 0,0-2 0,0-16-6010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1.348"/>
    </inkml:context>
    <inkml:brush xml:id="br0">
      <inkml:brushProperty name="width" value="0.025" units="cm"/>
      <inkml:brushProperty name="height" value="0.025" units="cm"/>
    </inkml:brush>
  </inkml:definitions>
  <inkml:trace contextRef="#ctx0" brushRef="#br0">70 1 14253,'0'0'7250,"0"9"-7026,-3 39 901,-14 76 0,8-72-435,-3 90 0,12-99-378,1-39-959,-1-28-822,-1-7-89,-2 1 1,-1 0-1,-11-38 1,9 37 1456,23 45 2957,-4-5-2752,1-1 1,0 0 0,0-1-1,21 8 1,-25-13 2,-1 0 1,1-1-1,-1 0 1,1 0-1,0-1 1,10-1 0,-17 1-24,0-1 0,0 1 0,0-1 0,0 1 0,0-1 0,0 0 0,0 0 0,-1 0 0,1-1 0,0 1 0,-1-1 0,1 1 1,-1-1-1,1 0 0,-1 0 0,0 0 0,0 0 0,0-1 0,0 1 0,0-1 0,0 1 0,-1-1 0,2-3 0,-3 6-66,0 0-1,1 0 0,-1 0 0,0 0 0,0 0 0,0 0 0,0 0 0,0 0 0,0 0 1,0 0-1,0 0 0,0-1 0,0 1 0,1 0 0,-1 0 0,0 0 0,0 0 0,0 0 1,0 0-1,0 0 0,0-1 0,0 1 0,0 0 0,0 0 0,0 0 0,0 0 0,0 0 0,0 0 1,0-1-1,0 1 0,0 0 0,0 0 0,0 0 0,0 0 0,0 0 0,0 0 0,0 0 1,0-1-1,-1 1 0,1 0 0,0 0 0,0 0 0,0 0 0,0 0 0,0 0 0,0 0 1,0 0-1,0 0 0,0-1 0,-1 1 0,1 0 0,0 0 0,0 0 0,0 0 0,0 0 1,0 0-1,0 0 0,0 0 0,-1 0 0,1 0 0,0 0 0,0 0 0,0 0 0,0 0 1,0 0-1,-12 7 192,-9 12-133,18-15 49,0-1 0,1 1 0,0 0 1,0-1-1,0 1 0,0 0 0,1 0 0,-1 0 0,1 1 0,0-1 0,0 0 1,0 0-1,1 1 0,0-1 0,0 8 0,1-11-93,0 0 0,0 0-1,0 0 1,0 0 0,1 0 0,-1-1-1,0 1 1,0 0 0,1-1 0,-1 1-1,0-1 1,1 1 0,-1-1 0,0 0-1,1 0 1,-1 0 0,0 0 0,1 0-1,-1 0 1,1 0 0,2 0 0,33-3 326,-21 0-301,0-1 1,30-11-1,-35 10-186,1 0 0,0 1 0,0 1 0,1 0 0,-1 1 0,14-1 0,-27 49 1575,7-46-1336,1 0 1,0-1-1,0 0 0,0 0 0,-1 0 0,1-1 0,-1 0 0,10-4 0,-9 3-497,1 1 0,-1-1 0,1 1 0,0 1 0,-1-1 0,10 1-1,-17 1 297,1 1 0,-1 0 0,0-1-1,1 1 1,-1 0 0,1 0 0,-1-1 0,0 1-1,1 0 1,-1 0 0,0-1 0,0 1-1,0 0 1,0 0 0,0 0 0,0-1 0,0 1-1,0 0 1,0 0 0,0 0 0,0-1-1,0 1 1,0 0 0,-1 0 0,1 0-1,-1 0 1,-7 24-5437,0-19-126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2.337"/>
    </inkml:context>
    <inkml:brush xml:id="br0">
      <inkml:brushProperty name="width" value="0.025" units="cm"/>
      <inkml:brushProperty name="height" value="0.025" units="cm"/>
    </inkml:brush>
  </inkml:definitions>
  <inkml:trace contextRef="#ctx0" brushRef="#br0">14 1 9449,'-9'7'13584,"5"10"-9585,4 22-5413,0-32 2899,-1-5-1439,1 1 0,0 0 0,0 0 0,0-1 0,1 1 0,-1 0 0,1 0 0,-1-1 0,1 1 0,0 0 0,0-1 0,0 1 0,1-1 0,-1 1 0,0-1 0,1 0 0,0 0 0,-1 1 0,1-1 0,4 3 0,-3-3 24,0-1 0,1 1 0,-1-1 0,1 0 0,0 0 0,-1 0 0,1-1 0,0 1 1,-1-1-1,1 0 0,0 0 0,0 0 0,-1 0 0,1-1 0,4 0 0,-4 0-3,0 0-1,-1-1 1,1 1 0,-1 0-1,1-1 1,-1 0-1,0 0 1,0 0 0,1 0-1,-1-1 1,-1 1-1,1-1 1,0 0 0,-1 1-1,1-1 1,-1-1-1,0 1 1,0 0 0,0 0-1,0-1 1,-1 1-1,1-1 1,1-6 0,-3 8-70,1 0 0,-1 0 0,0 0 1,0 1-1,0-1 0,0 0 1,0 0-1,0 0 0,0 0 0,0 0 1,-1 1-1,1-1 0,-1 0 0,0 0 1,1 0-1,-1 1 0,0-1 0,0 0 1,-2-2-1,2 3-104,-1-1 1,0 1-1,0 0 1,0-1-1,0 1 1,0 0-1,0 0 1,-1 0-1,1 0 1,0 1-1,0-1 0,-1 1 1,1-1-1,0 1 1,-1 0-1,1 0 1,0 0-1,-1 0 1,-3 1-1,5-1-8,1 0 0,-1 0 1,1 0-1,-1 1 0,1-1 0,0 0 0,-1 0 1,1 1-1,-1-1 0,1 0 0,0 1 0,-1-1 1,1 0-1,0 1 0,-1-1 0,1 1 0,0-1 1,0 0-1,-1 1 0,1-1 0,0 1 0,0-1 1,0 1-1,-1-1 0,1 1 0,0-1 0,0 1 1,0-1-1,0 1 0,0-1 0,0 1 0,0-1 1,0 1-1,0-1 0,0 0 0,1 1 0,-1-1 1,0 1-1,0-1 0,0 1 0,1-1 0,-1 1 1,0-1-1,0 0 0,1 1 0,-1-1 0,0 1 1,1-1-1,-1 0 0,0 1 0,1-1 0,1 3-691,-1-1 0,1 0 0,-1 0 0,1 0 0,0 0 1,-1 0-1,1-1 0,0 1 0,0 0 0,3 1 0,18 3-7293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2.676"/>
    </inkml:context>
    <inkml:brush xml:id="br0">
      <inkml:brushProperty name="width" value="0.025" units="cm"/>
      <inkml:brushProperty name="height" value="0.025" units="cm"/>
    </inkml:brush>
  </inkml:definitions>
  <inkml:trace contextRef="#ctx0" brushRef="#br0">87 73 11050,'0'0'14371,"-9"5"-14200,3-3-137,1 1 0,0 0-1,1 0 1,-1 0 0,0 0 0,1 1-1,0 0 1,0 0 0,0 0 0,0 0-1,1 1 1,0-1 0,-1 1-1,2 0 1,-1 0 0,1 0 0,-1 0-1,1 1 1,1-1 0,-1 0 0,-1 12-1,3-16-29,1 0 0,-1 0 0,1 0 0,0-1-1,-1 1 1,1 0 0,-1 0 0,1 0 0,0 0-1,0-1 1,0 1 0,-1 0 0,1-1 0,0 1-1,0 0 1,0-1 0,0 1 0,0-1 0,0 0 0,0 1-1,0-1 1,0 0 0,0 0 0,1 1 0,-1-1-1,0 0 1,0 0 0,1 0 0,40 2 176,-35-2-166,29 3 10,-28-2 40,0 0 1,0 0-1,1 0 0,-1-1 1,0-1-1,1 1 0,-1-1 0,15-4 1,-21 4 113,-1 0 0,0-1 0,0 1 0,0 0 0,0-1 0,0 1 0,0-1 0,0 1 0,-1-1 0,1 1 0,-1-1 0,1 1 0,-1-1 0,1 0 0,-1 1 0,0-1 0,0 0 0,0 1 0,0-4 0,-1-41 733,0 31-743,-8-90-670,38 104-5392,23 7-2215,-22-2 2104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3.418"/>
    </inkml:context>
    <inkml:brush xml:id="br0">
      <inkml:brushProperty name="width" value="0.025" units="cm"/>
      <inkml:brushProperty name="height" value="0.025" units="cm"/>
    </inkml:brush>
  </inkml:definitions>
  <inkml:trace contextRef="#ctx0" brushRef="#br0">38 1 14478,'0'0'1190,"0"13"-202,-17 217 5165,-3 65-1944,20-293-3718,11-16 769,-7-6-1227,0 0 0,-2 0 1,0 0-1,-2 0 0,0 0 1,-1 0-1,-5-29 0,6 47-72,0 0-4,0 0 0,-1-1 1,1 1-1,0 0 0,-1-1 0,1 1 0,-1 0 0,0-1 0,0 1 0,0 0 0,0 0 0,0 0 0,0 0 0,-1 0 1,1 0-1,-3-3 0,6 44-710,1-34 749,1-1-1,-1 1 1,1-1 0,-1 0 0,1 0-1,0 0 1,0-1 0,1 0-1,-1 1 1,1-2 0,0 1 0,0 0-1,0-1 1,0 0 0,0 0-1,6 1 1,0 0 44,0 0-1,0-1 0,0-1 1,1 1-1,-1-2 1,21-1-1,-30 1-8,1 0 0,-1-1 0,1 1-1,-1-1 1,0 0 0,1 0 0,-1 0 0,0 0 0,1-1 0,-1 1 0,0 0-1,0-1 1,0 0 0,0 1 0,-1-1 0,1 0 0,0 0 0,-1 0 0,1 0-1,-1 0 1,2-4 0,0 1 25,-1 0 1,0 0-1,-1-1 0,1 1 0,-1 0 0,0-1 1,-1 1-1,1-10 0,-1 15-68,0-1 0,0 1-1,0-1 1,0 1 0,0 0 0,0-1-1,0 1 1,0-1 0,0 1 0,0 0 0,0-1-1,0 1 1,0-1 0,0 1 0,-1 0 0,1-1-1,0 1 1,0 0 0,0-1 0,-1 1-1,1-1 1,0 1 0,0 0 0,-1 0 0,1-1-1,0 1 1,-1 0 0,1 0 0,0-1-1,-1 1 1,1 0 0,-1 0 0,1 0 0,0 0-1,-1-1 1,0 1 0,-16 6-466,-13 21 95,26-22 395,0 1 1,1 1-1,0-1 1,0 1-1,0-1 1,1 1-1,0 0 0,0 0 1,1 0-1,0 0 1,0 0-1,1 0 1,-1 0-1,2 8 1,0-13 6,0-1 1,0 1 0,0-1-1,1 0 1,-1 1-1,0-1 1,1 0 0,-1 0-1,1 1 1,-1-1 0,1 0-1,-1-1 1,1 1-1,0 0 1,-1 0 0,1-1-1,0 1 1,0-1 0,0 1-1,-1-1 1,1 0-1,0 0 1,0 0 0,0 0-1,0 0 1,0 0 0,3-1-1,4 1 53,0-1-1,0 0 1,0-1 0,14-4-1,-10 0-93,0 0 1,0-1-1,-1-1 0,0 0 0,0 0 1,-1-1-1,0-1 0,0 0 1,-2 0-1,1-1 0,-1-1 0,0 1 1,9-18-1,-16 23-875,-5 8 345,-10 17 204,-17 34 693,13 0 736,16-50-1040,0-1 0,0 0 0,1 1 1,0-1-1,-1 1 0,1-1 0,0 1 0,0-1 0,0 0 0,0 1 0,1-1 0,-1 1 0,0-1 0,1 0 0,0 1 0,0-1 0,0 0 0,0 1 0,0-1 0,1 2 0,17 0-918,-1-9-5143,-8-9-1123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3.767"/>
    </inkml:context>
    <inkml:brush xml:id="br0">
      <inkml:brushProperty name="width" value="0.025" units="cm"/>
      <inkml:brushProperty name="height" value="0.025" units="cm"/>
    </inkml:brush>
  </inkml:definitions>
  <inkml:trace contextRef="#ctx0" brushRef="#br0">0 1 17777,'0'0'8200,"25"47"-9834,-22-34-3395,3-5-3715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4.111"/>
    </inkml:context>
    <inkml:brush xml:id="br0">
      <inkml:brushProperty name="width" value="0.025" units="cm"/>
      <inkml:brushProperty name="height" value="0.025" units="cm"/>
    </inkml:brush>
  </inkml:definitions>
  <inkml:trace contextRef="#ctx0" brushRef="#br0">119 0 14510,'0'0'7116,"-7"13"-6572,-12 27 184,1 1 0,2 1 0,2 0 0,1 1 0,3 0 0,1 1 0,-4 71 0,14-114-709,-1-1-1,1 1 0,0 0 1,0 0-1,-1-1 0,1 1 0,0 0 1,0-1-1,0 1 0,0-1 0,0 1 1,0-1-1,0 0 0,0 1 0,0-1 1,0 0-1,0 0 0,0 1 0,0-1 1,0 0-1,0 0 0,0 0 0,2-1 1,28-1 2196,-32 5-2321,1 0 171,-1 1 0,1-1 1,-1 0-1,0 0 0,0 0 0,0 0 0,-4 5 0,0-6-1345,8-22-7123,2 1-4841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6.343"/>
    </inkml:context>
    <inkml:brush xml:id="br0">
      <inkml:brushProperty name="width" value="0.05" units="cm"/>
      <inkml:brushProperty name="height" value="0.05" units="cm"/>
    </inkml:brush>
  </inkml:definitions>
  <inkml:trace contextRef="#ctx0" brushRef="#br0">5 14 21653,'-4'4'1992,"5"-3"-1776,2-1-2416,4-4 3432,-1-3-1304,-3 0-280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4.930"/>
    </inkml:context>
    <inkml:brush xml:id="br0">
      <inkml:brushProperty name="width" value="0.025" units="cm"/>
      <inkml:brushProperty name="height" value="0.025" units="cm"/>
    </inkml:brush>
  </inkml:definitions>
  <inkml:trace contextRef="#ctx0" brushRef="#br0">107 1 10025,'0'0'9615,"-1"9"-8430,-4 14-570,0 0 1,-1 0-1,-15 34 1,12-36-403,1 0 0,1 1 1,1 0-1,1 1 1,-4 41-1,10-63-198,0 0 0,0 0 0,0 0 1,-1 0-1,1 0 0,0 0 0,0 0 0,0 0 0,0-1 0,1 1 0,-1 0 0,0-1 0,0 1 0,0-1 0,0 1 0,1-1 0,-1 1 1,0-1-1,0 0 0,1 0 0,-1 0 0,0 0 0,1 0 0,-1 0 0,0 0 0,0 0 0,1 0 0,1-1 0,42-3 229,-44 4-252,4-1-22,1 0 1,0 0-1,-1 1 0,1 0 1,0 0-1,8 2 1,-13-2 32,0 0 0,0 1 1,1-1-1,-1 1 1,0 0-1,0-1 1,0 1-1,0 0 1,0-1-1,0 1 1,0 0-1,0 0 1,0 0-1,-1 0 1,1 0-1,0 0 1,-1 0-1,1 0 1,0 0-1,-1 1 1,1-1-1,-1 0 1,0 0-1,1 0 1,-1 1-1,0-1 1,0 0-1,0 0 1,0 1-1,0-1 1,0 0-1,0 0 0,0 1 1,-1 1-1,0-1 127,0 1 0,0 0-1,-1-1 1,1 1-1,-1-1 1,1 0 0,-1 0-1,0 1 1,0-1-1,0 0 1,0-1-1,0 1 1,0 0 0,-1-1-1,1 1 1,-1-1-1,1 1 1,-1-1 0,-3 1-1,-54 19 1940,55-19-2011,-1-1 0,1 1 0,-1-2 0,0 1 0,0-1-1,1 0 1,-8 0 0,12 0-196,0 0 0,0-1 0,0 1 0,0 0 0,0-1 0,1 1-1,-1-1 1,0 1 0,0-1 0,0 1 0,0-1 0,0 1 0,0-1 0,1 0-1,-1 1 1,0-1 0,1 0 0,-2-1 0,2 1-303,-1-1-1,1 1 1,-1-1 0,1 1 0,0-1-1,-1 1 1,1-1 0,0 1 0,0-1-1,0 1 1,0-1 0,1 1-1,-1-1 1,0 1 0,1-1 0,0-1-1,6-14-5969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5.401"/>
    </inkml:context>
    <inkml:brush xml:id="br0">
      <inkml:brushProperty name="width" value="0.025" units="cm"/>
      <inkml:brushProperty name="height" value="0.025" units="cm"/>
    </inkml:brush>
  </inkml:definitions>
  <inkml:trace contextRef="#ctx0" brushRef="#br0">1 110 13677,'0'0'7639,"8"2"-4703,-2-1-2686,-1 1 0,1-1 0,-1-1 0,1 1-1,-1-1 1,1 0 0,-1 0 0,1 0 0,-1-1 0,1 0-1,-1 0 1,1 0 0,-1-1 0,0 0 0,1 0 0,-1 0-1,0 0 1,-1-1 0,8-5 0,-8 4-217,1-1-1,-1 0 1,0 0 0,0 0 0,-1 0-1,0 0 1,0-1 0,0 0-1,3-7 1,-6 12-38,1 0 1,-1 0-1,0 0 0,0 0 0,1-1 1,-1 1-1,0 0 0,0 0 0,0 0 1,0 0-1,0 0 0,0-1 0,-1 1 0,1 0 1,0 0-1,0 0 0,-1 0 0,1 0 1,-1 0-1,1 0 0,-1 0 0,0-1 1,-1 1-31,1 0 0,-1 0 0,1 0 0,-1 1 0,0-1 0,1 1 0,-1-1 0,0 1 1,1 0-1,-1-1 0,0 1 0,0 0 0,1 0 0,-1 0 0,0 0 0,0 1 0,1-1 0,-1 0 0,-3 2 1,1 0 13,0 0 0,0 0 1,0 0-1,1 1 1,-1 0-1,1 0 0,-1 0 1,1 0-1,0 0 1,0 1-1,0-1 0,1 1 1,-1 0-1,1-1 1,0 1-1,0 0 0,0 1 1,1-1-1,-3 7 1,3-8 26,0 0 1,0 0-1,0 0 1,0 0-1,0 0 1,1 0-1,-1 0 1,1 1-1,0-1 1,0 0-1,0 0 1,0 0-1,0 1 1,1-1-1,0 0 1,-1 0-1,1 0 1,0 0-1,1 0 1,-1 0-1,0 0 1,1 0-1,0-1 1,0 1-1,-1-1 1,2 1-1,3 3 1,1-2 25,0-1 0,0 0 1,0 0-1,0-1 0,1 0 0,-1 0 1,1-1-1,0 0 0,-1 0 0,1-1 1,0 0-1,0 0 0,-1-1 0,1 0 1,12-3-1,-6 0-8,-2 0 1,1 0-1,0-1 1,-1-1-1,0 0 1,-1-1 0,1 0-1,11-9 1,31-35 37,-51 48-89,0 0 1,0-1-1,-1 1 1,1-1-1,-1 0 1,1 0-1,-1 0 0,-1 0 1,1 0-1,0 0 1,-1-1-1,0 1 1,1-8-1,-21 34-1137,-21 54 1588,38-71-673,0 0 0,0 0-1,1 0 1,-1 0 0,1 1 0,0-1-1,1 0 1,-1 0 0,1 1-1,0-1 1,0 0 0,1 0 0,0 1-1,1 5 1,3-6-4774,2-4-2558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5.749"/>
    </inkml:context>
    <inkml:brush xml:id="br0">
      <inkml:brushProperty name="width" value="0.025" units="cm"/>
      <inkml:brushProperty name="height" value="0.025" units="cm"/>
    </inkml:brush>
  </inkml:definitions>
  <inkml:trace contextRef="#ctx0" brushRef="#br0">0 1 22261,'0'0'3491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7.397"/>
    </inkml:context>
    <inkml:brush xml:id="br0">
      <inkml:brushProperty name="width" value="0.025" units="cm"/>
      <inkml:brushProperty name="height" value="0.025" units="cm"/>
    </inkml:brush>
  </inkml:definitions>
  <inkml:trace contextRef="#ctx0" brushRef="#br0">149 158 11050,'0'0'8686,"-11"0"-7949,10 0-728,-3 0 3,-1 0 1,1 0-1,-1 0 1,1 1 0,-1-1-1,1 1 1,-1 0 0,1 1-1,0-1 1,0 1 0,-1 0-1,1 0 1,0 0-1,1 0 1,-1 1 0,0-1-1,1 1 1,-1 0 0,-5 7-1,4-4 90,0 0 1,0 0-1,0 1 0,1 0 0,0 0 0,1 0 1,-1 0-1,1 1 0,1-1 0,-1 1 0,1-1 1,1 1-1,-2 15 0,3-22-97,0-1-1,1 1 1,-1-1-1,0 0 1,0 1 0,0-1-1,1 0 1,-1 1 0,0-1-1,1 0 1,-1 1-1,0-1 1,1 0 0,-1 1-1,0-1 1,1 0-1,-1 0 1,0 0 0,1 0-1,-1 1 1,1-1 0,-1 0-1,1 0 1,-1 0-1,0 0 1,1 0 0,-1 0-1,1 0 1,-1 0 0,1 0-1,-1 0 1,0 0-1,1 0 1,-1 0 0,1 0-1,-1-1 1,0 1-1,1 0 1,-1 0 0,1 0-1,0-1 1,20-7 143,-7-1-93,0-1 1,-1 0 0,0-1-1,0 0 1,-1-1 0,-1-1-1,0 0 1,-1 0 0,0-1-1,-1 0 1,-1 0 0,0-1-1,-1-1 1,0 1 0,-1-1-1,-1 0 1,-1 0 0,0-1-1,-1 1 1,0-19 0,-20 59 109,10-7-54,0 0 0,1 1 0,0-1 0,1 1 0,2 0 0,-1 0 0,2 1 1,1-1-1,0 19 0,1-35-96,1 1 1,-1-1 0,1 0 0,-1 1 0,1-1 0,0 0-1,0 0 1,0 1 0,0-1 0,0 0 0,0 0 0,1 0 0,-1 0-1,1-1 1,-1 1 0,1 0 0,0-1 0,-1 1 0,1-1-1,3 2 1,-1-1 7,0 0-1,0 0 1,1 0 0,-1-1-1,1 0 1,-1 0-1,1 0 1,0-1-1,9 1 1,-5-1-28,0-1 1,0 0-1,1 0 0,-1-1 1,0 0-1,0 0 0,0-1 1,0-1-1,-1 1 0,9-6 1,-13 7-16,-1 0 0,0 0 0,0 0-1,-1 0 1,1-1 0,0 1 0,-1-1 0,0 1 0,1-1 0,-1 0 0,0 0 0,0 0 0,-1 0 0,1 0 0,-1-1 0,1 1 0,-1 0-1,0-1 1,0 1 0,-1-1 0,1 1 0,-1-1 0,1 1 0,-2-6 0,1 9 21,0 0 0,0-1 0,0 1 0,-1 0 0,1-1 0,0 1 0,-1 0 0,1-1 0,0 1-1,-1 0 1,1-1 0,0 1 0,-1 0 0,1 0 0,-1-1 0,1 1 0,0 0 0,-1 0 0,1 0 0,-1 0 0,1 0 0,-1 0 0,1-1 0,-1 1 0,1 0 0,0 0 0,-1 0 0,1 1 0,-1-1 0,1 0-1,-1 0 1,1 0 0,-1 0 0,1 0 0,0 0 0,-1 1 0,1-1 0,-1 0 0,1 0 0,0 1 0,-1-1 0,1 0 0,0 0 0,-1 1 0,1-1 0,0 1 0,-1-1 0,1 1 0,-19 15 21,17-13 2,-1 1-1,1 0 0,0 0 1,0 0-1,0 0 0,0 0 1,1 0-1,-1 0 1,1 1-1,0-1 0,0 0 1,1 1-1,-1-1 0,1 1 1,0-1-1,1 1 0,-1-1 1,1 0-1,0 6 0,1-7-2,0 1 0,0-1 0,0 0 0,0 1 0,0-1 0,1 0 0,-1 0 0,1-1 1,0 1-1,0 0 0,0-1 0,0 0 0,0 0 0,0 1 0,1-2 0,-1 1 0,1 0 0,0-1 0,-1 0 0,1 0 0,0 0 0,4 1 0,6 1-8,1-1 1,0 0-1,0 0 0,0-2 1,0 0-1,26-3 1,-37 3 31,-1-1 0,0 1 0,1-1 0,-1 0 0,0 0 0,0 0 0,1 0 0,-1 0 0,0-1 0,0 1 1,-1-1-1,1 0 0,0 0 0,-1 0 0,1 0 0,-1-1 0,1 1 0,-1-1 0,0 1 0,0-1 0,0 0 0,-1 0 0,1 0 0,0 0 0,-1 0 1,0 0-1,0 0 0,0 0 0,0-1 0,-1 1 0,1 0 0,-1-1 0,0 1 0,1 0 0,-2-1 0,1-3 0,-2 1 52,1 0-1,-1-1 0,-1 1 1,1 0-1,-1 0 0,0 0 1,0 0-1,-1 1 1,0-1-1,0 1 0,0 0 1,-1 0-1,1 0 0,-8-5 1,-3-2-125,1 0 0,-1 2 1,-32-18-1,46 27-196,14 5-2499,48 5-6576,-15-9-417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7.746"/>
    </inkml:context>
    <inkml:brush xml:id="br0">
      <inkml:brushProperty name="width" value="0.025" units="cm"/>
      <inkml:brushProperty name="height" value="0.025" units="cm"/>
    </inkml:brush>
  </inkml:definitions>
  <inkml:trace contextRef="#ctx0" brushRef="#br0">0 1 10314,'0'0'13132,"8"61"-12331,-1-32-128,3 0-321,-5 2-256,1-2-64,-4-1-64,1-2-545,-3-4-223,0-2-610,0-3-1056,-5-7-705,-5-3-1634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8.109"/>
    </inkml:context>
    <inkml:brush xml:id="br0">
      <inkml:brushProperty name="width" value="0.025" units="cm"/>
      <inkml:brushProperty name="height" value="0.025" units="cm"/>
    </inkml:brush>
  </inkml:definitions>
  <inkml:trace contextRef="#ctx0" brushRef="#br0">0 36 13933,'0'0'3225,"10"-4"-647,9-3-1678,0 1 0,0 1 0,0 1 0,36-3 0,-45 6-789,0 0-1,0 0 1,0 1 0,0 1 0,0 0 0,0 0 0,0 1 0,0 0 0,0 1 0,-1 0 0,1 0 0,14 8 0,-22-9-110,1-1 0,-1 1 1,0 0-1,0 0 0,0-1 0,0 1 1,0 1-1,0-1 0,0 0 1,0 0-1,-1 1 0,1-1 0,-1 1 1,0-1-1,0 1 0,0 0 1,0-1-1,0 1 0,-1 0 0,1 0 1,-1-1-1,1 1 0,-1 0 1,0 0-1,0 0 0,-1 0 0,1-1 1,0 1-1,-1 0 0,0 0 1,0-1-1,0 1 0,0 0 0,0-1 1,0 1-1,-1-1 0,1 1 1,-3 2-1,-2 3 155,0 0 0,0-1 0,-1 0 1,0 0-1,-1 0 0,0-1 0,0 0 0,0 0 1,-16 7-1,19-10-334,-1 0-1,0-1 1,1 0 0,-1 0 0,0 0 0,0-1 0,-10 2-1,27-14-19215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8.502"/>
    </inkml:context>
    <inkml:brush xml:id="br0">
      <inkml:brushProperty name="width" value="0.025" units="cm"/>
      <inkml:brushProperty name="height" value="0.025" units="cm"/>
    </inkml:brush>
  </inkml:definitions>
  <inkml:trace contextRef="#ctx0" brushRef="#br0">25 24 12396,'0'0'2728,"0"9"122,-14 80 3561,6-51-4286,5-18-1269,5-26-30,4-34-447,-4-80-2718,-2 106 850,25 19-4383,17 10-918,-19-10 1051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8.851"/>
    </inkml:context>
    <inkml:brush xml:id="br0">
      <inkml:brushProperty name="width" value="0.025" units="cm"/>
      <inkml:brushProperty name="height" value="0.025" units="cm"/>
    </inkml:brush>
  </inkml:definitions>
  <inkml:trace contextRef="#ctx0" brushRef="#br0">70 58 13485,'0'0'4799,"-9"7"-3555,4-5-1102,1 0 0,0 1 0,0 0 0,1-1 1,-1 2-1,1-1 0,-1 0 0,1 1 0,0-1 0,0 1 1,0 0-1,1 0 0,0 0 0,-1 1 0,1-1 0,1 0 1,-1 1-1,1-1 0,-1 1 0,1 0 0,1-1 0,-1 1 0,1 0 1,0-1-1,0 1 0,1 8 0,-1-12-123,1 0-1,-1 1 0,1-1 1,0 1-1,0-1 1,0 0-1,0 1 1,0-1-1,0 0 0,0 0 1,0 0-1,0 0 1,0 0-1,1 0 1,-1 0-1,0 0 1,1 0-1,-1 0 0,1-1 1,-1 1-1,1-1 1,-1 1-1,1-1 1,-1 0-1,1 1 1,0-1-1,-1 0 0,1 0 1,-1 0-1,1 0 1,0-1-1,-1 1 1,1 0-1,-1 0 0,1-1 1,1 0-1,2 0 12,0 0-1,0-1 0,0 1 0,0-1 0,0 0 1,0-1-1,-1 1 0,1-1 0,-1 1 1,5-5-1,-3 0 15,0-1 1,0 1 0,-1-1-1,0 0 1,-1 0 0,0-1-1,6-17 1,-9 24-215,0-1 0,0 0 0,0 0 0,0 0 1,-1 0-1,1 0 0,-1 0 0,0 0 0,0 0 0,0 0 0,0 0 0,-1 0 0,1 0 0,-1 0 1,1 1-1,-1-1 0,0 0 0,0 0 0,-1 0 0,1 1 0,0-1 0,-1 1 0,0-1 1,1 1-1,-1-1 0,0 1 0,0 0 0,-4-3 0,5 4-80,-1 0 0,1 0 0,-1 0-1,1 0 1,-1 0 0,1 0 0,-1 1 0,0-1 0,1 1-1,-1-1 1,0 1 0,0-1 0,1 1 0,-1 0-1,0 0 1,0 0 0,1 0 0,-1 0 0,0 0 0,0 1-1,1-1 1,-1 0 0,0 1 0,0-1 0,1 1 0,-1 0-1,1 0 1,-1 0 0,1-1 0,-2 3 0,1-1 158,0 0 1,0 0 0,0 0-1,1 0 1,-1 1-1,1-1 1,0 1 0,0-1-1,0 1 1,0-1-1,0 1 1,0 0 0,1-1-1,-1 1 1,1 0 0,0 0-1,0-1 1,0 5-1,0-6-20,0 0-1,1 1 0,-1-1 1,0 0-1,0 1 0,1-1 0,-1 0 1,1 0-1,-1 0 0,1 0 0,0 1 1,-1-1-1,1 0 0,0 0 1,0 0-1,0 0 0,-1-1 0,1 1 1,0 0-1,0 0 0,0 0 1,1-1-1,-1 1 0,0-1 0,2 2 1,20 6-3679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9.292"/>
    </inkml:context>
    <inkml:brush xml:id="br0">
      <inkml:brushProperty name="width" value="0.025" units="cm"/>
      <inkml:brushProperty name="height" value="0.025" units="cm"/>
    </inkml:brush>
  </inkml:definitions>
  <inkml:trace contextRef="#ctx0" brushRef="#br0">138 135 14574,'0'0'6940,"-10"-2"-5301,6 1-1601,0 1 1,0-1-1,0 1 0,0 0 1,0 0-1,-1 0 1,1 0-1,0 1 1,0 0-1,0-1 1,0 2-1,0-1 1,1 0-1,-1 1 1,0 0-1,0 0 1,1 0-1,-1 0 1,1 0-1,0 1 1,0-1-1,0 1 0,0 0 1,0 0-1,0 0 1,1 1-1,0-1 1,-4 6-1,3-4 47,0 1 0,0 0 0,1-1 0,0 1 0,0 0 0,0 0 0,1 0 0,-1 0 0,2 0 0,-1 1 0,1 6 0,0-12-84,0 0-1,1 0 1,-1 0-1,1 0 1,-1 0 0,1 0-1,0-1 1,-1 1-1,1 0 1,0 0 0,-1-1-1,1 1 1,0 0-1,0-1 1,0 1 0,0-1-1,0 1 1,0-1 0,-1 1-1,1-1 1,0 0-1,0 1 1,0-1 0,1 0-1,-1 0 1,0 0-1,0 0 1,0 0 0,0 0-1,0 0 1,0 0-1,0 0 1,0 0 0,0-1-1,0 1 1,0 0 0,0-1-1,1 0 1,40-15-431,-25 4 173,-1-2 0,0 0 0,-1-1-1,-1 0 1,13-20 0,-18 24 265,-1-1-1,-1 0 1,0 0 0,0-1 0,-1 0-1,-1 0 1,0 0 0,3-18 0,-8 30-20,1 0 0,-1 0 0,0 0 0,1 1 0,-1-1 0,0 0 0,0 0 0,0 0 0,0 0 0,0 0 0,0 1 0,0-1 0,0 0 0,0 0 0,0 0 0,0 0 0,-1 0 0,1 1 0,0-1 0,0 0 0,-1 0 0,1 0 0,-2-1 0,-12 13 86,-14 31 252,20-26-79,0 0 1,0 0-1,2 0 1,0 1-1,1 0 1,0 0-1,2 0 1,0 1-1,1 0 1,0 34-1,2-50-251,0 0-1,0 1 0,1-1 1,-1 0-1,1 0 0,-1 0 0,1 0 1,0-1-1,0 1 0,0 0 0,0 0 1,0 0-1,0-1 0,1 1 0,-1 0 1,0-1-1,1 1 0,-1-1 1,1 0-1,0 0 0,-1 1 0,1-1 1,0 0-1,0 0 0,0 0 0,0-1 1,0 1-1,0 0 0,0-1 0,0 1 1,0-1-1,0 0 0,0 0 0,0 0 1,0 0-1,0 0 0,0 0 1,4-1-1,1 0-210,0 0 0,0 0 1,0 0-1,0-1 0,0 0 1,0-1-1,0 0 0,-1 0 0,1 0 1,7-5-1,-9 3 206,0 1-1,0 0 0,0-1 1,0 0-1,-1 0 1,0-1-1,0 1 1,0-1-1,-1 0 1,0 0-1,0 0 0,-1 0 1,1 0-1,-1-1 1,0 1-1,-1-1 1,0 0-1,1-10 1,-6 15 1194,-4 9-724,-6 10-100,-2 29 542,15-45-874,1 0 0,-1 0-1,1 0 1,0 0 0,-1 1 0,1-1 0,0 0 0,0 0 0,-1 0 0,1 0 0,0 0-1,0 1 1,0-1 0,0 0 0,1 0 0,-1 0 0,0 0 0,0 0 0,1 1 0,-1-1 0,1 0-1,-1 0 1,1 0 0,-1 0 0,1 0 0,0 0 0,-1 0 0,1-1 0,0 1 0,0 0-1,0 0 1,0 0 0,-1-1 0,1 1 0,2 0 0,4 0-78,0-2 0,-1 1-1,1-1 1,0 0 0,-1 0 0,1-1-1,-1 1 1,1-2 0,-1 1 0,0-1-1,0 0 1,0 0 0,0-1 0,0 1-1,6-7 1,11-9-288,-1-1 0,22-25 0,-36 37 460,1-1-341,-6 10 151,-8 17 305,-1-2 161,0 34 388,6-48-894,0-1-1,0 1 1,0-1-1,0 1 1,0-1-1,1 1 0,-1-1 1,1 1-1,-1-1 1,1 1-1,-1-1 0,1 0 1,0 1-1,0-1 1,0 0-1,0 0 0,0 1 1,0-1-1,0 0 1,0 0-1,0 0 0,0 0 1,0 0-1,1-1 1,-1 1-1,0 0 0,1-1 1,2 2-1,15 0-5540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09.832"/>
    </inkml:context>
    <inkml:brush xml:id="br0">
      <inkml:brushProperty name="width" value="0.025" units="cm"/>
      <inkml:brushProperty name="height" value="0.025" units="cm"/>
    </inkml:brush>
  </inkml:definitions>
  <inkml:trace contextRef="#ctx0" brushRef="#br0">36 1 13997,'0'0'9001,"-1"10"-8094,-12 78 979,4-44-336,-3 79 0,12-122-1537,0 0-1,0-1 1,0 1-1,0 0 1,0 0-1,1-1 1,-1 1-1,0 0 0,1-1 1,-1 1-1,1 0 1,-1-1-1,0 1 1,1 0-1,-1-1 1,1 1-1,0-1 0,-1 1 1,1-1-1,-1 0 1,1 1-1,0-1 1,-1 1-1,1-1 1,0 0-1,-1 0 1,1 1-1,0-1 0,0 0 1,-1 0-1,1 0 1,0 0-1,0 0 1,-1 0-1,1 0 1,0 0-1,0 0 1,-1 0-1,1 0 0,0 0 1,0-1-1,-1 1 1,1 0-1,0 0 1,0-1-1,35-14 414,3-10 11,-2-2 1,0-1 0,49-51 0,-73 61-1142,-11 7-2543,-8 3-4029,-2 3-38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6.765"/>
    </inkml:context>
    <inkml:brush xml:id="br0">
      <inkml:brushProperty name="width" value="0.05" units="cm"/>
      <inkml:brushProperty name="height" value="0.05" units="cm"/>
    </inkml:brush>
  </inkml:definitions>
  <inkml:trace contextRef="#ctx0" brushRef="#br0">40 41 16940,'0'-41'4394,"-7"64"747,-8 28-3993,10-26-901,0 1 0,1 1-1,1 46 1,2-71-248,1 0-1,0 0 0,0 0 1,0 0-1,0-1 1,1 1-1,-1 0 1,1 0-1,-1 0 0,1-1 1,-1 1-1,1 0 1,0 0-1,0-1 1,0 1-1,0-1 0,0 1 1,0-1-1,0 1 1,0-1-1,1 0 1,-1 0-1,1 1 0,-1-1 1,1 0-1,-1 0 1,1 0-1,0-1 1,-1 1-1,1 0 0,0-1 1,-1 1-1,1-1 1,0 1-1,3-1 1,4 0-24,1 0 0,-1-1 0,0-1 0,0 0 0,0 0 0,8-3 0,-1 0-15,-2 1-25,1 0-11,0 0-1,22-3 1,-35 7 63,1-1 0,-1 1 0,1 0 0,-1 0 0,1 0 0,-1 0 0,1 0 0,-1 0 0,1 1 1,-1 0-1,1-1 0,-1 1 0,0 0 0,1 0 0,-1 0 0,0 0 0,0 1 0,1-1 0,-1 0 0,0 1 1,3 3-1,-4-4 15,0 1 0,0-1 0,0 1 0,0 0 0,-1-1 0,1 1 1,-1 0-1,1-1 0,-1 1 0,1 0 0,-1-1 0,0 1 1,0 0-1,0 0 0,0 0 0,0-1 0,0 1 0,-1 0 0,1 0 1,-1 1-1,0 1 22,-1-1 0,0 1 0,0 0 0,0-1 0,0 0 0,0 1 0,-1-1 0,-4 4 0,-3 3 88,-1-1-1,0 0 1,-1-1-1,-13 7 0,9-6 40,-1 0 0,-21 6 0,32-12-318,0-1 0,0-1 0,0 1 0,0-1 0,0 0-1,0 0 1,-1-1 0,1 0 0,0 0 0,-8-1 0,14 1 136,-1 0-1,1 0 1,-1-1 0,1 1 0,-1 0 0,1 0-1,-1 0 1,1-1 0,0 1 0,-1 0-1,1 0 1,-1-1 0,1 1 0,0 0 0,-1-1-1,1 1 1,0-1 0,-1 1 0,1 0 0,0-1-1,-1 1 1,1-1 0,0 1 0,0-1 0,0 1-1,0-1 1,-1 1 0,1-1 0,0 1-1,0-1 1,0 1 0,0-1 0,0 1 0,0-1-1,0 1 1,0-1 0,0 1 0,0-1 0,1 1-1,-1-1 1,0 1 0,0-1 0,0 1-1,1-1 1,12-19-575,7-3-244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0.162"/>
    </inkml:context>
    <inkml:brush xml:id="br0">
      <inkml:brushProperty name="width" value="0.025" units="cm"/>
      <inkml:brushProperty name="height" value="0.025" units="cm"/>
    </inkml:brush>
  </inkml:definitions>
  <inkml:trace contextRef="#ctx0" brushRef="#br0">1 1 11563,'0'0'5701,"3"61"-3202,11-44-289,-1 1-609,4-2-608,5-5-672,-3-1-193,4-4-609,-3-5-3715,1-1-8071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1.003"/>
    </inkml:context>
    <inkml:brush xml:id="br0">
      <inkml:brushProperty name="width" value="0.025" units="cm"/>
      <inkml:brushProperty name="height" value="0.025" units="cm"/>
    </inkml:brush>
  </inkml:definitions>
  <inkml:trace contextRef="#ctx0" brushRef="#br0">53 0 15278,'0'0'8430,"2"9"-8131,7 44 95,-2 1 0,-3 0 0,-2-1 0,-6 73 0,4-125-540,0-1-1,0 0 1,0 0 0,0 0 0,0 0 0,0 0 0,0 1 0,1-1 0,-1 0 0,0 0 0,-1 0 0,1 0 0,0 0-1,0 1 1,0-1 0,0 0 0,0 0 0,0 0 0,0 0 0,0 0 0,0 1 0,0-1 0,0 0 0,0 0 0,0 0 0,0 0-1,0 0 1,-1 0 0,1 1 0,0-1 0,0 0 0,0 0 0,0 0 0,0 0 0,0 0 0,-1 0 0,1 0 0,0 0-1,0 0 1,0 0 0,0 0 0,0 0 0,-1 0 0,1 0 0,0 0 0,0 0 0,0 0 0,0 0 0,0 0 0,-1 0 0,1 0-1,0 0 1,0 0 0,0 0 0,0 0 0,0 0 0,-1 0 0,-9-11-4427,-11-25 871,17 29 2342,1 3 1179,-20-40-1017,16 14 8663,13 29-1924,17 2-3288,1 3 114,-7-1-2150,0-1 0,0 0-1,0-1 1,0-1 0,22-2 0,-36 2-282,0-1 1,0 1 0,0-1 0,0 0 0,0 0 0,0 0 0,0 0 0,0-1 0,0 1 0,0-1 0,-1 0 0,1 0 0,-1 0 0,1 0-1,-1 0 1,0 0 0,0-1 0,0 1 0,0-1 0,0 0 0,0 1 0,-1-1 0,1 0 0,-1 0 0,0 0 0,0 0 0,0 0-1,0 0 1,-1-1 0,1 1 0,-1 0 0,0 0 0,1 0 0,-2-5 0,1 7 309,-6 40 893,2-16-812,-1-4-62,1 1 0,1 1 0,0-1 0,2 0 1,2 36-1,-1-55-251,0 1 1,0 0 0,1-1-1,-1 1 1,1-1-1,-1 1 1,1-1 0,0 1-1,0-1 1,-1 1 0,1-1-1,0 0 1,0 0 0,0 1-1,1-1 1,-1 0-1,0 0 1,0 0 0,0 0-1,1 0 1,-1 0 0,1 0-1,-1-1 1,1 1-1,-1-1 1,1 1 0,-1-1-1,1 1 1,-1-1 0,1 0-1,0 1 1,-1-1 0,1 0-1,-1 0 1,1-1-1,0 1 1,-1 0 0,1 0-1,2-1 1,1-1-20,0 1 0,0 0 0,0-1 1,0 0-1,0 0 0,0-1 0,-1 1 0,1-1 0,-1 0 1,0 0-1,5-5 0,-6 4-403,1 0 0,-1-1 0,0 1 0,0-1 0,0 0 0,-1 0 0,3-8 0,4-23-5976,-6-1-4815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1.349"/>
    </inkml:context>
    <inkml:brush xml:id="br0">
      <inkml:brushProperty name="width" value="0.025" units="cm"/>
      <inkml:brushProperty name="height" value="0.025" units="cm"/>
    </inkml:brush>
  </inkml:definitions>
  <inkml:trace contextRef="#ctx0" brushRef="#br0">0 1 13581,'0'0'11275,"49"53"-11243,-32-48-1666,-6-3-3555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1.743"/>
    </inkml:context>
    <inkml:brush xml:id="br0">
      <inkml:brushProperty name="width" value="0.025" units="cm"/>
      <inkml:brushProperty name="height" value="0.025" units="cm"/>
    </inkml:brush>
  </inkml:definitions>
  <inkml:trace contextRef="#ctx0" brushRef="#br0">106 88 12940,'0'0'6086,"3"-9"-3726,-1 4-2434,0 0 570,0 0 0,-1 0-1,1 0 1,-1 0-1,0 0 1,-1 0 0,1-9-1,-1 13-419,-1 0 0,1 0 0,-1-1 0,1 1 0,-1 0 0,1 0 0,-1 0 0,0-1 0,1 1 0,-1 0 0,0 0 0,0 0-1,0 0 1,0 0 0,0 1 0,0-1 0,0 0 0,0 0 0,0 1 0,0-1 0,-1 0 0,1 1 0,0-1 0,0 1 0,-1 0 0,1-1 0,0 1 0,0 0-1,-1 0 1,1 0 0,0 0 0,-1 0 0,1 0 0,0 0 0,-1 0 0,1 0 0,0 1 0,-1-1 0,0 1 0,-2 0-82,1 0 0,-1 1 1,1-1-1,0 1 0,0-1 1,-1 1-1,1 0 0,0 1 0,1-1 1,-1 0-1,0 1 0,1-1 1,-1 1-1,1 0 0,0 0 1,0 0-1,0 0 0,0 0 0,0 1 1,1-1-1,-2 6 0,-1 1 7,0 0 1,1 0-1,1 0 0,0 0 0,0 0 0,0 15 0,1-24 6,1 1-1,0-1 1,0 0-1,0 0 0,1 0 1,-1 1-1,0-1 1,0 0-1,1 0 0,-1 0 1,0 1-1,1-1 0,0 0 1,-1 0-1,1 0 1,-1 0-1,1 0 0,0 0 1,0 0-1,0 0 1,-1-1-1,1 1 0,0 0 1,0 0-1,0-1 1,2 2-1,0-1 9,0 0 0,0-1-1,0 1 1,0-1 0,-1 0 0,1 0 0,0 0-1,0 0 1,0 0 0,0-1 0,3 0-1,12-5 37,-1 1 0,0-2 0,16-8 0,-24 10-55,24-11-8,-17 7-3,0 1 0,0 1 1,1 1-1,25-7 1,-42 13 3,0 0 1,1 0-1,-1 0 1,1 0-1,-1 0 1,0 0 0,1 0-1,-1 0 1,0 0-1,1 0 1,-1 0-1,0 0 1,1 0-1,-1 0 1,0 1-1,1-1 1,-1 0-1,0 0 1,1 0-1,-1 1 1,0-1 0,1 0-1,-1 0 1,0 1-1,0-1 1,1 0-1,-1 1 1,0-1-1,0 0 1,0 0-1,1 1 1,-1-1-1,0 1 1,0-1-1,0 0 1,0 1 0,0 0-1,0 20-79,-13 19 231,12-39-131,0 1 1,1-1-1,-1 0 1,0 1-1,0-1 0,1 1 1,-1-1-1,1 1 1,-1 0-1,1-1 1,-1 1-1,1-1 1,0 1-1,0 0 1,0-1-1,0 1 0,0 0 1,1 1-1,-1-3-6,1 1-1,-1-1 1,1 1-1,-1-1 1,1 1-1,0-1 0,-1 0 1,1 1-1,0-1 1,0 0-1,-1 0 1,1 1-1,0-1 0,0 0 1,-1 0-1,1 0 1,0 0-1,0 0 1,-1 0-1,1 0 0,0 0 1,0 0-1,-1 0 1,1-1-1,0 1 1,0-1-1,14-3-203,-2-1 1,27-14-1,-23 11-405,3-1 63,-10 3 363,0 2 1,0-1-1,1 1 1,-1 1 0,1 0-1,0 1 1,17-3-1,-27 5 159,-1 0 0,0 1 0,1-1 0,-1 0 0,0 0 0,1 0 0,-1 0 0,1 0 0,-1 0 0,0 0 0,1 1 0,-1-1 0,0 0 0,1 0 0,-1 1 0,0-1 0,1 0 0,-1 0 0,0 1 0,0-1 0,1 0 0,-1 1 0,0-1 0,0 0 0,0 1 0,0-1 0,1 0 0,-1 1 0,0-1 0,0 0 0,0 1 1,0-1-1,0 1 0,0-1 0,0 1 0,-3 21 265,-14 18-3700,12-35-2193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2.441"/>
    </inkml:context>
    <inkml:brush xml:id="br0">
      <inkml:brushProperty name="width" value="0.025" units="cm"/>
      <inkml:brushProperty name="height" value="0.025" units="cm"/>
    </inkml:brush>
  </inkml:definitions>
  <inkml:trace contextRef="#ctx0" brushRef="#br0">1 54 11979,'0'0'11590,"8"-8"-10090,29-25 5,-35 32-1403,-1 0-1,1-1 1,0 1-1,-1 0 1,1 0-1,0 0 1,0 0-1,0 0 1,0 1-1,0-1 1,0 1-1,0-1 1,0 1-1,0 0 1,1-1-1,-1 1 1,0 0-1,0 0 1,4 1-1,-5 0-86,1 0 0,-1 0 0,1 0 0,-1 0 0,1 0 0,-1 0 0,0 0 1,1 0-1,-1 0 0,0 1 0,0-1 0,0 1 0,0-1 0,0 1 0,0-1 0,0 1 0,-1-1 0,2 3 0,-1 1-47,1 1 1,-1-1-1,0 0 1,0 0-1,-1 1 1,0-1-1,0 1 1,0-1-1,0 0 1,-1 1-1,0-1 1,-2 8-1,-11 10-381,12-20 382,0 0 1,-1 1 0,1-1-1,1 0 1,-1 1 0,0-1-1,1 1 1,0 0 0,0-1-1,-1 6 1,5-8 39,0 0 1,1 0-1,-1 0 1,0-1-1,1 1 1,-1-1-1,0 0 1,1 0-1,-1 0 1,4-1-1,-2 1 15,3-1-2,1-1 1,0 1-1,0-2 0,-1 1 1,1-1-1,-1 0 0,0-1 1,0 0-1,0 0 0,12-9 0,-14 9 41,-1 1-1,0-1 0,-1 0 0,1 0 0,-1-1 1,1 1-1,-1-1 0,-1 0 0,1 0 0,-1-1 1,0 1-1,0-1 0,0 1 0,-1-1 0,0 0 0,2-9 1,-4 15-96,0-1 0,0 1 0,0-1-1,0 1 1,0-1 0,0 0 0,0 1 0,-1-1 0,1 1 0,0-1 0,0 1 0,-1-1 0,1 1 0,0 0 0,-1-1 0,1 1 0,-1-1 0,1 1 0,0 0 0,-1-1 0,1 1 0,-1 0 0,1-1 0,-1 1 0,1 0 0,-1 0 0,1 0 0,-1-1 0,1 1 0,-1 0 0,0 0 0,1 0 0,-1 0 0,1 0 0,-1 0 0,1 0 0,-1 0 0,1 0-1,-1 0 1,0 0 0,1 0 0,-1 1 0,1-1 0,-1 0 0,1 0 0,-1 1 0,0-1 0,-1 1-274,-1-1 0,1 1 0,0 0 0,0 0 0,0 0 0,-1 0 0,1 0 0,0 0 1,0 1-1,0-1 0,-2 3 0,2-2-324,1 1 0,-1-1 1,0 1-1,1 0 1,0-1-1,0 1 0,0 0 1,0 0-1,0-1 1,0 1-1,1 0 0,0 0 1,-1 0-1,1 0 1,1 6-1,3 7-5551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2.837"/>
    </inkml:context>
    <inkml:brush xml:id="br0">
      <inkml:brushProperty name="width" value="0.025" units="cm"/>
      <inkml:brushProperty name="height" value="0.025" units="cm"/>
    </inkml:brush>
  </inkml:definitions>
  <inkml:trace contextRef="#ctx0" brushRef="#br0">119 5 12268,'0'0'12689,"-10"-2"-12331,6 1-349,0 1 1,0-1-1,1 1 1,-1 0 0,0 0-1,0 0 1,0 0-1,0 1 1,1 0-1,-1-1 1,0 1 0,0 1-1,1-1 1,-1 1-1,1-1 1,-1 1 0,1 0-1,0 0 1,0 0-1,0 1 1,0-1-1,0 1 1,0 0 0,1-1-1,-1 1 1,1 0-1,0 1 1,0-1-1,0 0 1,0 1 0,0-1-1,1 1 1,0-1-1,-1 1 1,1 0 0,1 0-1,-1-1 1,0 6-1,2-8 7,0-1 0,0 1-1,0 0 1,1-1 0,-1 1-1,0 0 1,0-1 0,0 0-1,1 1 1,-1-1 0,0 0 0,0 0-1,1 1 1,-1-1 0,0 0-1,1 0 1,-1 0 0,0-1-1,2 1 1,29-2 199,25-15-123,-51 14-108,1 0 0,-1 1 0,1-1 0,0 1-1,-1 1 1,1-1 0,0 1 0,0 1 0,0-1 0,0 1 0,7 1-1,-13-1 27,0 0-1,-1 1 0,1-1 0,-1 0 1,1 1-1,-1-1 0,1 1 0,-1-1 1,1 0-1,-1 1 0,1-1 0,-1 1 0,0-1 1,1 1-1,-1 0 0,0-1 0,1 1 1,-1-1-1,0 1 0,0 0 0,1-1 1,-1 1-1,0-1 0,0 1 0,0 0 1,0 0-1,0 0 30,0 0 0,0-1 0,0 1 0,0 0 0,0-1 0,1 1 0,-1 0 0,0 0 0,0-1 0,1 1 0,-1 0 0,0-1 0,1 1 0,-1-1 0,1 1 0,-1 0 0,1-1 0,-1 1 0,1-1 0,-1 1 0,1-1 1,0 1-1,-1-1 0,1 0 0,-1 1 0,1-1 0,0 0 0,-1 0 0,1 1 0,0-1 0,0 0 0,1 0 0,4 0 108,0 0-1,0-1 1,0 0 0,0 0 0,-1-1-1,1 0 1,0 0 0,0 0-1,-1 0 1,8-5 0,-8 4-482,1 0-1,0 0 1,-1 1 0,1 0-1,1 0 1,-1 0 0,0 1-1,12-2 1,-17 3 217,-1 1 0,0-1 0,1 0 0,-1 0 0,0 0 0,1 0 0,-1 1 0,0-1 0,0 0 0,0 0 0,1 0 0,-1 1 0,0-1 0,0 0 0,0 1 0,1-1 0,-1 0 0,0 0 0,0 1 1,0-1-1,0 0 0,0 1 0,0-1 0,0 0 0,1 1 0,-1-1 0,0 0 0,0 1 0,0-1 0,0 0 0,-1 1 0,1-1 0,0 0 0,0 1 0,0-1 0,0 0 0,0 1 0,0 2-1901,0 4-3282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3.391"/>
    </inkml:context>
    <inkml:brush xml:id="br0">
      <inkml:brushProperty name="width" value="0.025" units="cm"/>
      <inkml:brushProperty name="height" value="0.025" units="cm"/>
    </inkml:brush>
  </inkml:definitions>
  <inkml:trace contextRef="#ctx0" brushRef="#br0">0 15 12011,'0'0'11830,"1"9"-11515,0 153 1957,-3-74-844,3-88-1387,0 1 0,0-1 1,0 1-1,0-1 0,-1 0 1,1 1-1,0-1 0,0 0 1,0 1-1,0-1 0,0 0 1,0 0-1,0 0 0,0 0 1,0 0-1,0 0 0,0 0 0,0 0 1,0 0-1,0-1 0,-1 1 1,1 0-1,0-1 0,0 1 1,0 0-1,1-2 0,19-10 260,-1 0-1,0-2 1,0-1-1,-2 0 0,18-19 1,-2 3-32,-28 26-228,21-18 213,47-53 1,-64 55-1147,-11 15-2353,-4 1-3952,-9 1-4862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3.741"/>
    </inkml:context>
    <inkml:brush xml:id="br0">
      <inkml:brushProperty name="width" value="0.025" units="cm"/>
      <inkml:brushProperty name="height" value="0.025" units="cm"/>
    </inkml:brush>
  </inkml:definitions>
  <inkml:trace contextRef="#ctx0" brushRef="#br0">1 0 12940,'0'0'8584,"64"37"-8167,-40-31-321,-3 2-96,0-6-2114,0-2-3075,-1 0-5093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4.119"/>
    </inkml:context>
    <inkml:brush xml:id="br0">
      <inkml:brushProperty name="width" value="0.025" units="cm"/>
      <inkml:brushProperty name="height" value="0.025" units="cm"/>
    </inkml:brush>
  </inkml:definitions>
  <inkml:trace contextRef="#ctx0" brushRef="#br0">127 30 15407,'0'0'2194,"-9"0"139,4-1-2239,1 1 0,0 0 0,-1 0 0,1 0 0,-1 0 0,1 1 0,0 0 0,-1 0 0,1 0 0,0 0 0,0 1 0,-1 0 0,1 0 0,1 0 0,-1 0 0,0 0 0,0 1 0,1 0 0,0-1 1,-1 1-1,1 1 0,0-1 0,0 0 0,1 1 0,-1-1 0,1 1 0,0 0 0,0 0 0,0 0 0,0 0 0,1 0 0,-1 1 0,0 4 0,1-7-37,1 0-1,-1 0 0,1 0 1,0 0-1,-1 1 1,1-1-1,0 0 0,0 0 1,1 0-1,-1 0 0,0 0 1,1 0-1,-1 1 1,1-1-1,-1 0 0,1 0 1,0 0-1,0-1 1,0 1-1,0 0 0,0 0 1,1 0-1,-1-1 1,3 4-1,-1-4 27,0 1 1,0-1-1,0 0 1,1 0-1,-1 0 1,0-1-1,0 1 1,0-1 0,1 0-1,-1 1 1,0-1-1,0-1 1,1 1-1,-1 0 1,0-1-1,4-1 1,-2 0-31,1 0 1,-1 0 0,0 0 0,-1-1-1,1 0 1,0 0 0,-1 0 0,1-1-1,-1 0 1,0 0 0,0 0 0,-1 0-1,1 0 1,4-8 0,-6 9-41,1-1 0,-1 1 1,0-1-1,0 0 0,0 0 1,0 0-1,-1 0 1,0-1-1,0 1 0,0 0 1,0 0-1,0-1 0,-1 1 1,0-1-1,0 1 0,0 0 1,-1-1-1,1 1 0,-2-5 1,1 7-151,0 1 0,0-1 0,0 0-1,0 1 1,0 0 0,0-1 0,0 1 0,-1 0 0,1 0 0,0-1 0,-1 1 0,1 0 0,-1 0 0,1 1 0,-1-1 0,0 0 0,1 0 0,-1 1 0,-2-1 0,-22-3-5888,9 4 281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4.449"/>
    </inkml:context>
    <inkml:brush xml:id="br0">
      <inkml:brushProperty name="width" value="0.025" units="cm"/>
      <inkml:brushProperty name="height" value="0.025" units="cm"/>
    </inkml:brush>
  </inkml:definitions>
  <inkml:trace contextRef="#ctx0" brushRef="#br0">101 0 5926,'0'0'11995,"-9"13"-10308,-3 5-1090,1-1 0,0 2 1,2 0-1,0 0 0,1 0 1,1 1-1,1 0 0,-7 37 1,12-46-446,-1-2 22,1 1 1,0-1-1,1 1 0,0-1 0,0 1 0,4 16 1,-4-26-144,1 1 0,0 0 1,-1 0-1,1-1 0,0 1 1,0 0-1,0-1 0,-1 1 1,1 0-1,0-1 0,0 1 1,0-1-1,0 0 1,0 1-1,0-1 0,0 0 1,0 0-1,0 1 0,0-1 1,0 0-1,0 0 0,0 0 1,0 0-1,0 0 0,0-1 1,0 1-1,0 0 1,0 0-1,1-1 0,31-10 934,10-18-444,-3-2 0,64-61-1,-33 27-896,-67 62-151,7-8-745,-7 4-5775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7.157"/>
    </inkml:context>
    <inkml:brush xml:id="br0">
      <inkml:brushProperty name="width" value="0.05" units="cm"/>
      <inkml:brushProperty name="height" value="0.05" units="cm"/>
    </inkml:brush>
  </inkml:definitions>
  <inkml:trace contextRef="#ctx0" brushRef="#br0">34 151 16371,'4'1'433,"0"0"-1,0 0 0,0 0 1,1-1-1,-1 0 0,0 0 1,1 0-1,-1 0 0,0-1 1,0 1-1,1-1 0,5-2 1,-7 1-207,0 0 0,-1 0 0,1 0 0,-1 0 1,1 0-1,-1 0 0,0-1 0,0 1 0,0-1 1,0 0-1,0 1 0,0-1 0,-1 0 0,1 0 0,-1 0 1,0 0-1,1-5 0,0 2-67,-1 0 1,0 0-1,0-1 1,-1 1 0,0-1-1,0 1 1,0-1-1,-1 1 1,-2-11-1,3 16-131,-1-1 0,1 1 1,-1-1-1,1 1 0,-1-1 0,0 1 0,0-1 0,1 1 0,-1 0 0,0-1 0,0 1 1,0 0-1,0 0 0,-1 0 0,1 0 0,0 0 0,-3-2 0,3 3-11,-1 0 0,1-1 0,-1 1 0,1 0 0,-1 0 0,1 0-1,-1 0 1,1 0 0,-1 0 0,1 1 0,-1-1 0,1 0 0,-1 1 0,1-1 0,0 1-1,-1 0 1,1-1 0,-1 1 0,1 0 0,0 0 0,0 0 0,-2 1 0,-3 4-6,0-1-1,0 1 1,1 0 0,0 1 0,0-1 0,1 1 0,0 0-1,0 0 1,0 1 0,1-1 0,-4 12 0,2-1-22,0 0 1,1 0-1,-3 36 1,7-49-13,0 0 0,0 0-1,0 0 1,0 0 0,1 0 0,0 0 0,0-1 0,2 8 0,-2-10-26,0-1 0,0 1 0,-1-1 0,1 0 0,0 1 0,0-1 1,0 0-1,0 0 0,1 0 0,-1 0 0,0 0 0,0 0 0,1 0 0,-1 0 0,0 0 1,1-1-1,-1 1 0,1 0 0,-1-1 0,1 1 0,-1-1 0,1 0 0,0 0 1,-1 1-1,1-1 0,-1 0 0,1 0 0,2-1 0,7 0-352,0-1-1,-1 0 1,1-1-1,-1 0 1,0-1-1,17-8 1,-2-2-252,32-22 1,-7 1-387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4.812"/>
    </inkml:context>
    <inkml:brush xml:id="br0">
      <inkml:brushProperty name="width" value="0.025" units="cm"/>
      <inkml:brushProperty name="height" value="0.025" units="cm"/>
    </inkml:brush>
  </inkml:definitions>
  <inkml:trace contextRef="#ctx0" brushRef="#br0">1 115 12748,'0'0'6871,"9"0"-4640,12 1-2177,0-1 0,0-1 0,33-6 0,-47 6-182,0-1 0,-1 0 1,1 0-1,-1 0 1,0-1-1,1 0 0,-1 0 1,-1 0-1,1-1 1,0 0-1,-1 0 0,0-1 1,0 1-1,0-1 0,0 0 1,7-11-1,-41 58 1913,24-35-1497,1 0 1,0 1 0,0-1-1,1 1 1,0 0 0,1 0-1,0 0 1,0 0 0,-1 10-1,3-17-265,1 0-1,-1 0 0,0-1 0,1 1 1,-1 0-1,1 0 0,-1-1 1,1 1-1,-1 0 0,1-1 0,-1 1 1,1-1-1,0 1 0,-1-1 1,1 1-1,0-1 0,0 1 0,-1-1 1,1 1-1,0-1 0,0 0 1,-1 0-1,1 1 0,0-1 0,0 0 1,0 0-1,0 0 0,0 0 1,-1 0-1,1 0 0,0 0 0,0 0 1,0 0-1,0-1 0,-1 1 1,1 0-1,0 0 0,0-1 0,0 0 1,37-11 382,-23 2-377,0-1-1,-1 0 0,0-1 0,-1-1 0,-1 0 1,0-1-1,0 0 0,-2-1 0,1 0 0,10-24 0,-39 71 124,15-27-17,-1 1 0,1-1 0,0 1-1,0-1 1,1 1 0,-1 0 0,1 0 0,0 0-1,1 0 1,0 0 0,-1 11 0,2-16-123,1 0 1,-1-1 0,1 1 0,-1 0-1,1 0 1,-1-1 0,1 1-1,0 0 1,0-1 0,-1 1 0,1-1-1,0 1 1,0-1 0,-1 1-1,1-1 1,0 1 0,0-1-1,0 0 1,0 1 0,0-1 0,0 0-1,0 0 1,0 0 0,-1 0-1,1 0 1,0 0 0,0 0 0,0 0-1,0 0 1,0 0 0,1-1-1,34-6-262,14-24-2718,-64 46-10318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5.636"/>
    </inkml:context>
    <inkml:brush xml:id="br0">
      <inkml:brushProperty name="width" value="0.025" units="cm"/>
      <inkml:brushProperty name="height" value="0.025" units="cm"/>
    </inkml:brush>
  </inkml:definitions>
  <inkml:trace contextRef="#ctx0" brushRef="#br0">149 8 3203,'0'0'22464,"-9"-3"-22331,1 2-86,0-1-1,-1 1 0,1 1 1,-1-1-1,1 1 0,-13 2 1,17-2-34,1 1 0,0-1 0,-1 1 0,1-1 0,0 1 0,0 0 0,-1 1 0,1-1 0,0 0 0,0 1 0,0 0 0,0 0 0,1 0 1,-1 0-1,0 0 0,1 0 0,-1 1 0,1-1 0,0 1 0,0 0 0,0-1 0,-3 7 0,5-8-28,0-1 1,0 1-1,0 0 0,0 0 1,0 0-1,0-1 0,0 1 1,0 0-1,0 0 1,1-1-1,-1 1 0,0 0 1,0 0-1,1-1 0,-1 1 1,0 0-1,1-1 0,-1 1 1,1-1-1,-1 1 0,1 0 1,-1-1-1,1 1 0,-1-1 1,1 1-1,0-1 1,-1 1-1,1-1 0,0 0 1,-1 1-1,1-1 0,0 0 1,0 0-1,-1 1 0,1-1 1,0 0-1,0 0 0,-1 0 1,2 0-1,40 6-942,-32-5 744,-2 0 111,64 13-178,-68-13 284,0 1 0,0-1 0,0 1 1,-1 0-1,1 0 0,0 0 0,-1 0 0,0 0 0,1 1 0,-1 0 0,0-1 0,0 1 0,0 1 0,3 5 0,-5-8 86,0 0-1,-1 0 1,1 0-1,0 0 1,-1 0 0,0 0-1,1 0 1,-1 1-1,0-1 1,1 0-1,-1 0 1,0 1-1,0-1 1,0 0-1,0 0 1,0 1-1,0-1 1,-1 0-1,1 0 1,0 1-1,0-1 1,-1 0-1,1 0 1,-1 0 0,0 0-1,1 0 1,-2 2-1,0 0 79,-1-1 1,1 0-1,-1 0 0,1 0 1,-1 0-1,0-1 0,0 1 0,0-1 1,0 1-1,-5 0 0,-6 3 212,0-2 0,-1 0 0,-23 1 0,3-3-307,24-3-3304,21-4-7464,4 2 4668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7.374"/>
    </inkml:context>
    <inkml:brush xml:id="br0">
      <inkml:brushProperty name="width" value="0.025" units="cm"/>
      <inkml:brushProperty name="height" value="0.025" units="cm"/>
    </inkml:brush>
  </inkml:definitions>
  <inkml:trace contextRef="#ctx0" brushRef="#br0">31 1 12588,'-5'55'8715,"-5"0"-5658,5-32-2413,1 0 0,-2 38 0,7-60-581,0 0 1,0-1-1,1 1 1,-1-1-1,0 0 1,0 1 0,1-1-1,-1 0 1,0 0-1,1 0 1,-1 0-1,0 0 1,0 0 0,1 0-1,-1 0 1,0-1-1,1 1 1,-1 0-1,0-1 1,0 1 0,2-2-1,11-5 14,0-1-1,-1-1 1,0 0-1,0-1 1,-1-1-1,-1 0 1,1 0-1,17-24 0,-10 13 16,7-6-34,-25 28-61,-1 0 0,0 0 0,0 1-1,1-1 1,-1 0 0,0 0 0,0 0-1,1 0 1,-1 0 0,0 0 0,0 0-1,0 0 1,1 0 0,-1 1 0,0-1-1,0 0 1,1 0 0,-1 0 0,0 0-1,0 1 1,0-1 0,0 0 0,0 0-1,1 0 1,-1 1 0,0-1 0,0 0-1,0 0 1,0 1 0,0-1 0,0 0-1,0 0 1,0 1 0,0-1 0,0 0-1,0 0 1,0 1 0,0-1 0,0 0-1,0 0 1,0 1 0,0-1-1,0 0 1,0 0 0,0 1 0,-1 11 63,1-12-56,-9 27 127,7-23-55,0-1 0,0 1 1,1 0-1,-1 0 0,1 0 0,0 0 1,0 0-1,0 0 0,1 0 0,-1 0 0,1 0 1,0 0-1,0 0 0,1 0 0,0 6 1,0-9-62,0 0 1,1-1 0,-1 1-1,0 0 1,0-1 0,0 1-1,1-1 1,-1 1 0,0-1 0,1 0-1,-1 0 1,0 0 0,1 1-1,-1-1 1,0 0 0,1 0-1,-1-1 1,0 1 0,0 0 0,1 0-1,-1-1 1,0 1 0,1-1-1,-1 1 1,0-1 0,2 0 0,33-18-142,-27 13 84,0-1 0,-1 0 0,0 0-1,0-1 1,0 0 0,-1 0 0,0-1-1,-1 0 1,0 0 0,0 0 0,7-17-1,-30 76-908,13-41 997,1 0 0,0 1 0,0-1 0,1 1 0,0 0 0,0 0 0,1 0 0,1 0 0,0 12 0,0-22-30,1 1 0,0 0 1,-1-1-1,1 1 0,0-1 0,-1 1 0,1-1 0,0 1 0,0-1 0,-1 0 0,1 1 0,0-1 1,0 0-1,0 1 0,0-1 0,0 0 0,-1 0 0,1 0 0,0 0 0,0 0 0,0 0 0,0 0 1,0 0-1,0 0 0,0 0 0,0-1 0,28-4 222,-21 2-234,1-1 1,-1-1-1,0 1 1,0-1 0,0-1-1,-1 0 1,0 0-1,0 0 1,7-8-1,-1-1-59,-1-1-1,0 1 1,11-22 0,-24 39-159,-39 74-126,35-65 455,0 0 0,1 1 0,0-1 0,1 1 0,0 0 0,-1 19 0,4-30-239,1 0 1,-1 0 0,1 0 0,-1 0 0,1-1-1,-1 1 1,1 0 0,0 0 0,0-1 0,-1 1 0,1 0-1,0-1 1,0 1 0,0-1 0,0 1 0,-1-1-1,1 1 1,0-1 0,0 1 0,0-1 0,0 0-1,0 0 1,0 0 0,0 1 0,0-1 0,0 0 0,0 0-1,0-1 1,0 1 0,0 0 0,1 0 0,-2 0-1,1-1 1,2 1 0,3-1-2158,9 1-4953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7.770"/>
    </inkml:context>
    <inkml:brush xml:id="br0">
      <inkml:brushProperty name="width" value="0.025" units="cm"/>
      <inkml:brushProperty name="height" value="0.025" units="cm"/>
    </inkml:brush>
  </inkml:definitions>
  <inkml:trace contextRef="#ctx0" brushRef="#br0">148 7 17873,'0'0'10191,"-10"-3"-9753,1 2-401,1 0 1,0 0 0,0 1 0,-1 0-1,1 0 1,-14 3 0,18-3-37,1 1-1,0 0 1,-1 0 0,1 0 0,0 0 0,-1 0 0,1 1-1,0 0 1,0-1 0,0 1 0,0 0 0,1 0-1,-1 1 1,0-1 0,1 1 0,0-1 0,-1 1-1,1 0 1,0 0 0,0 0 0,1 0 0,-4 6 0,5-8-56,0 0 0,0 0 0,0 0 0,0 0 0,0-1-1,1 1 1,-1 0 0,0 0 0,0 0 0,1 0 0,-1 0 0,0-1 0,1 1 0,-1 0 0,1 0 0,-1-1 0,1 1 0,-1 0 0,1-1 0,0 1 0,-1 0 0,1-1 0,0 1 0,-1-1 0,1 1 0,0-1 0,0 0 0,0 1 0,-1-1 0,1 0 0,0 1 0,0-1 0,0 0 0,0 0 0,-1 0 0,1 0 0,2 0 0,44 7-1732,-34-5 1106,8 1-70,-10-3 684,-1 1-1,1 1 1,-1 0 0,0 1-1,0 0 1,16 7-1,-25-10 113,-1 0 0,0 0 0,1 0 0,-1 1 0,0-1 0,0 0 0,1 0 0,-1 0 0,0 0 0,1 1 0,-1-1 0,0 0 0,0 0 0,0 1 0,1-1 0,-1 0 0,0 0 0,0 1 0,0-1 0,0 0 0,1 1 0,-1-1 0,0 0 0,0 1 0,0-1 0,0 0 0,0 1 0,0-1 0,0 0 0,0 1 0,0-1 0,0 0 0,0 1 0,0-1 0,0 0 0,0 1 0,0-1 0,0 0 0,-1 1 0,1-1 0,0 0 0,0 0 0,0 1 0,0-1 0,-1 1 0,-18 10 1672,-24 0 342,-32 0-104,25-9-4231,49-11-11870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8.148"/>
    </inkml:context>
    <inkml:brush xml:id="br0">
      <inkml:brushProperty name="width" value="0.025" units="cm"/>
      <inkml:brushProperty name="height" value="0.025" units="cm"/>
    </inkml:brush>
  </inkml:definitions>
  <inkml:trace contextRef="#ctx0" brushRef="#br0">155 5 14990,'0'0'11627,"-9"-2"-11499,4 1-130,-1 1-1,1-1 0,-1 1 1,1 0-1,-1 0 0,1 1 1,-1-1-1,1 1 0,-1 1 1,1-1-1,0 1 0,0-1 1,-1 2-1,1-1 0,1 0 1,-1 1-1,0 0 0,1 0 1,-1 1-1,1-1 0,0 1 1,0 0-1,0 0 0,1 0 1,-5 7-1,7-10-93,1 0 0,-1 0 0,0 0 0,1 0 0,-1 0 0,1 0 0,0 0 0,-1 0 0,1 1 0,0-1 0,0 0 0,-1 0 0,1 0 0,0 0 0,0 1 0,0-1 0,1 0 0,-1 0 0,0 0 0,0 0 0,1 0 0,-1 1 0,0-1 0,1 0 0,-1 0 0,1 0 0,-1 0 0,1 0 0,0 0 0,0 0 0,-1 0 0,1-1 0,0 1 0,0 0 0,0 0 0,0-1 0,0 1 0,0 0 0,0-1 0,0 1 0,0-1 0,2 1 0,7 4-783,0-1 0,1 0 0,19 4 0,-9-2 595,-17-5 380,0 1 0,0-1-1,-1 1 1,1 0 0,0 0-1,-1 0 1,0 0 0,1 0-1,-1 1 1,0 0-1,3 3 1,-6-5 42,1 0-1,-1 0 1,1 0-1,-1 1 0,0-1 1,1 0-1,-1 0 1,0 0-1,0 1 1,0-1-1,0 0 1,0 0-1,0 1 1,0-1-1,-1 0 1,1 0-1,0 0 0,-1 0 1,1 1-1,-1-1 1,1 0-1,-1 0 1,1 0-1,-1 0 1,0 0-1,0 0 1,1 0-1,-1 0 1,0 0-1,0-1 1,0 1-1,0 0 0,0-1 1,0 1-1,0 0 1,0-1-1,0 1 1,0-1-1,-2 1 1,-8 6 233,-1 0 0,-1-1 0,1 0 0,-17 4 0,24-8-713,-1-1 1,1 0 0,-1 0-1,1 0 1,-1 0 0,0-1 0,-8-1-1,10-2-3347,1-9-2535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9.016"/>
    </inkml:context>
    <inkml:brush xml:id="br0">
      <inkml:brushProperty name="width" value="0.025" units="cm"/>
      <inkml:brushProperty name="height" value="0.025" units="cm"/>
    </inkml:brush>
  </inkml:definitions>
  <inkml:trace contextRef="#ctx0" brushRef="#br0">84 96 6406,'0'0'17115,"7"-2"-10751,22-6-5441,72-56-469,-101 64-456,1 0 1,-1 0-1,1-1 1,-1 1-1,0 0 1,1 0-1,-1-1 1,1 1-1,-1 0 1,0-1-1,1 1 1,-1-1-1,0 1 1,0 0-1,1-1 1,-1 1-1,0-1 1,0 1-1,1-1 1,-1 1-1,0-1 1,0 1-1,0 0 1,0-1-1,0 1 1,0-1-1,0 1 1,0-1-1,0 1 1,0-1-1,0 1 1,0-2-1,-15-4-208,-25 4-27,32 4 213,-1 0-1,1 0 1,-1 1 0,1 0-1,0 0 1,0 1-1,0 0 1,1 0 0,-1 1-1,1 0 1,0 0 0,-10 11-1,11-11 31,1 0 0,0 0 1,0 1-1,0-1 0,1 1 0,0 0 0,0 1 0,0-1 0,1 1 0,0-1 1,0 1-1,1 0 0,0 0 0,0 0 0,-1 12 0,3-17-4,1-1 0,0 1 1,-1-1-1,1 0 0,0 1 0,0-1 0,0 0 0,0 0 0,0 0 0,0 0 0,0 0 0,1 0 0,-1 0 0,0 0 1,0 0-1,1 0 0,-1-1 0,1 1 0,-1 0 0,0-1 0,1 1 0,-1-1 0,1 0 0,-1 1 0,1-1 1,0 0-1,-1 0 0,1 0 0,-1 0 0,1 0 0,2-1 0,53-3-533,-40-1 359,0 0 0,0-1 0,-1 0 0,1-2 0,-1 0 1,15-10-1,-15 8 312,1 1 0,0 0 0,0 1 1,29-8-1,-45 16-138,-1 0 1,0 0-1,1-1 0,-1 1 0,0 0 1,1 0-1,-1 0 0,0 0 1,1 0-1,-1 0 0,1 0 0,-1 0 1,0 0-1,1 0 0,-1 0 0,1 0 1,-1 0-1,0 0 0,1 0 1,-1 0-1,0 0 0,1 1 0,-1-1 1,0 0-1,1 0 0,-1 0 1,0 1-1,1-1 0,-1 0 0,0 0 1,1 1-1,-1-1 0,0 0 1,0 1-1,1-1 0,-1 0 0,0 1 1,0-1-1,0 0 0,0 1 1,1-1-1,-1 1 0,-6 21 23,-20 24 38,25-43-41,-6 8 18,-15 24 21,21-34-51,0 1 0,0-1 1,0 1-1,1 0 1,-1-1-1,0 1 0,1 0 1,0 0-1,-1-1 1,1 1-1,0 0 1,0 0-1,0 0 0,0 0 1,0-1-1,1 4 1,3-4-12,0 0 0,0 0 0,-1-1-1,1 0 1,0 0 0,0 0 0,0 0 0,0 0 0,5-2 0,13-5-458,-1 0 1,0-1-1,-1-2 1,0 0-1,-1-1 0,24-16 1,27-16 6,-70 43 489,1 0 0,-1-1-1,1 1 1,-1 0 0,1 0 0,-1-1 0,1 1-1,-1 0 1,1 0 0,-1 0 0,1 0 0,0 0 0,-1 0-1,1 0 1,-1 0 0,1 0 0,-1 0 0,1 0-1,0 0 1,-1 0 0,1 0 0,-1 1 0,1-1-1,-1 0 1,1 0 0,-1 1 0,1-1 0,-1 0 0,1 1-1,-1-1 1,1 0 0,-1 1 0,0-1 0,1 1-1,-1-1 1,0 1 0,1-1 0,-1 1 0,0-1 0,0 1-1,1-1 1,-1 1 0,0-1 0,0 1 0,0-1-1,0 1 1,1-1 0,-1 1 0,0 0 0,0-1-1,0 1 1,-1 0 0,2 48 498,0-6-886,-1-42 165,0-1 0,0 1 0,1-1-1,-1 0 1,0 1 0,1-1 0,-1 0-1,0 1 1,1-1 0,-1 1 0,0-1-1,1 0 1,-1 0 0,1 1 0,-1-1-1,0 0 1,1 0 0,-1 0 0,1 1-1,-1-1 1,1 0 0,-1 0 0,1 0-1,-1 0 1,1 0 0,0 0 0,9 0-6594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19.363"/>
    </inkml:context>
    <inkml:brush xml:id="br0">
      <inkml:brushProperty name="width" value="0.025" units="cm"/>
      <inkml:brushProperty name="height" value="0.025" units="cm"/>
    </inkml:brush>
  </inkml:definitions>
  <inkml:trace contextRef="#ctx0" brushRef="#br0">0 16 18353,'0'0'9706,"64"-15"-9803,-20 23-63,1 0-2915,10-7-6342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5.168"/>
    </inkml:context>
    <inkml:brush xml:id="br0">
      <inkml:brushProperty name="width" value="0.025" units="cm"/>
      <inkml:brushProperty name="height" value="0.025" units="cm"/>
    </inkml:brush>
  </inkml:definitions>
  <inkml:trace contextRef="#ctx0" brushRef="#br0">1 0 14670,'0'0'16175,"58"0"-16111,-33 0-64,1 5-64,4-1-1409,-5-4-3684,-4 0-7495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2.821"/>
    </inkml:context>
    <inkml:brush xml:id="br0">
      <inkml:brushProperty name="width" value="0.025" units="cm"/>
      <inkml:brushProperty name="height" value="0.025" units="cm"/>
    </inkml:brush>
  </inkml:definitions>
  <inkml:trace contextRef="#ctx0" brushRef="#br0">25 0 12876,'0'0'13037,"0"70"-12013,0-40-479,0 1-257,0 0-160,0 2-96,-4-1 0,4 0 0,-2-6-416,-2-2-545,3-4-480,-3-9-545,0-5-1793,-2-6-2371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3.202"/>
    </inkml:context>
    <inkml:brush xml:id="br0">
      <inkml:brushProperty name="width" value="0.025" units="cm"/>
      <inkml:brushProperty name="height" value="0.025" units="cm"/>
    </inkml:brush>
  </inkml:definitions>
  <inkml:trace contextRef="#ctx0" brushRef="#br0">1 54 13293,'0'0'7078,"8"-9"-4510,-8 9-2562,3-4 187,1 0 0,0 1 0,-1-1 0,1 1 0,0 0 0,1 0 0,-1 0 0,1 0 0,-1 1 0,1 0 0,0 0 0,0 0-1,-1 0 1,1 1 0,1 0 0,-1 0 0,0 0 0,0 1 0,6 0 0,-3 1-82,1 0-1,-1 1 1,0 0 0,0 1 0,0 0-1,0 0 1,0 0 0,-1 1-1,1 0 1,-1 1 0,0 0-1,-1 0 1,1 0 0,9 11 0,-13-13-121,0 0-1,-1 0 1,1 0 0,-1 0 0,1 0 0,-1 1 0,0-1 0,0 1 0,-1 0 0,1-1 0,-1 1 0,0 0 0,0 0 0,0 0 0,0 0 0,-1 0 0,1 0 0,-1 0 0,0 0 0,0 0 0,-1 0 0,1 0 0,-1 0 0,0 0 0,0-1 0,0 1 0,0 0-1,-1 0 1,0-1 0,0 1 0,0-1 0,-4 7 0,-25 23 178,26-29-165,1 0 0,-1 0 0,1 1 0,0-1-1,0 1 1,1 0 0,-1 0 0,1 0 0,0 1 0,0-1-1,1 1 1,0 0 0,0-1 0,0 1 0,0 0 0,1 0-1,-1 9 1,3-13-110,-1-1-1,0 0 1,1 1-1,-1-1 1,0 1-1,1-1 1,0 0-1,-1 1 1,1-1-1,0 0 1,-1 0-1,1 0 1,0 0-1,0 1 1,0-1-1,0 0 1,0 0-1,1-1 0,-1 1 1,0 0-1,0 0 1,0-1-1,1 1 1,-1 0-1,0-1 1,1 1-1,-1-1 1,3 1-1,43 5-10963,-19-6 207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7.581"/>
    </inkml:context>
    <inkml:brush xml:id="br0">
      <inkml:brushProperty name="width" value="0.05" units="cm"/>
      <inkml:brushProperty name="height" value="0.05" units="cm"/>
    </inkml:brush>
  </inkml:definitions>
  <inkml:trace contextRef="#ctx0" brushRef="#br0">185 0 19436,'-6'2'431,"0"-1"0,0 1 0,0-1 0,0 2 0,0-1 0,0 1-1,1 0 1,-11 7 0,-40 34 1679,44-35-1248,6-4-571,-26 25 602,30-29-875,1 0 1,0 1-1,-1-1 1,1 0-1,0 1 1,0-1-1,0 1 1,0 0-1,0-1 1,0 1-1,1 0 1,-1-1 0,1 1-1,-1 0 1,1 0-1,-1 0 1,1 3-1,1-5-24,-1 1 0,1-1 0,-1 1 0,1-1 0,-1 1 0,1-1 0,0 1 0,-1-1 0,1 0 0,0 1 0,-1-1 0,1 0 0,0 0-1,0 1 1,-1-1 0,1 0 0,0 0 0,0 0 0,-1 0 0,1 0 0,0 0 0,0 0 0,1-1 0,21 0-89,-21 0 78,18-1-61,107-9-686,-106 11 462,1 0 0,-1 1 0,40 8 0,-55-7 223,0-1-1,-1 1 1,1 0-1,-1 0 1,1 1-1,6 4 1,-11-7 78,0 1 1,0 0-1,0 0 0,0-1 0,0 1 0,0 0 1,0 0-1,0 0 0,0 0 0,-1 0 1,1 0-1,0 0 0,-1 0 0,1 0 1,-1 0-1,1 1 0,-1-1 0,0 0 1,1 0-1,-1 0 0,0 1 0,0-1 1,0 0-1,0 0 0,0 1 0,0-1 1,0 0-1,0 0 0,-1 0 0,1 1 1,0-1-1,-1 0 0,1 0 0,-1 0 1,1 0-1,-2 2 0,-3 3 116,1 1 0,-1-1 1,-1-1-1,1 1 0,-1-1 0,0 0 0,0 0 1,-12 6-1,-57 28 839,67-35-865,-64 25 643,66-27-799,0 0 1,0 0-1,0-1 1,0 0-1,0 0 1,0-1-1,0 0 1,-1 0 0,-10-1-1,16 1 1,0-1 0,0 1 0,0 0 0,0-1 0,0 1 0,0-1 0,0 1 0,1-1 0,-1 1 1,0-1-1,0 1 0,0-1 0,1 0 0,-1 1 0,0-1 0,1 0 0,-1 0 0,1 0 0,-1 1 0,1-1 0,-1 0 0,1 0 0,0 0 0,-1 0 0,1 0 0,0 0 0,0 0 0,-1 0 0,1 0 0,0 0 0,0 0 0,0 0 0,1-1 0,-1-4-113,1 1 0,0-1-1,1 1 1,3-9 0,-4 8 148,19-42-748,13-12-246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3.549"/>
    </inkml:context>
    <inkml:brush xml:id="br0">
      <inkml:brushProperty name="width" value="0.025" units="cm"/>
      <inkml:brushProperty name="height" value="0.025" units="cm"/>
    </inkml:brush>
  </inkml:definitions>
  <inkml:trace contextRef="#ctx0" brushRef="#br0">141 72 17008,'0'0'3790,"-8"-3"-848,8 3-2922,-3-1 54,0 0 0,-1-1 0,1 1 0,0 1 0,0-1 0,0 0-1,-1 1 1,1 0 0,0-1 0,-1 1 0,1 1 0,0-1 0,-1 0 0,1 1 0,0 0 0,0-1 0,-1 1-1,1 1 1,0-1 0,0 0 0,0 1 0,0-1 0,1 1 0,-1 0 0,0 0 0,1 0 0,-1 1 0,1-1-1,0 0 1,-2 4 0,-1 0-47,0 2 0,1-1 0,0 0 0,0 1 0,1 0 0,0 0 0,-4 15 1,7-22-21,-1 1 0,1 0 0,-1-1 0,1 1 0,0 0 0,0 0 0,0-1 0,0 1 0,0 0 0,0 0 0,0-1 0,0 1 0,1 0 0,-1 0 0,1-1 0,-1 1 0,1 0 1,0-1-1,-1 1 0,1-1 0,0 1 0,0-1 0,0 1 0,1-1 0,-1 1 0,0-1 0,0 0 0,1 0 0,-1 0 0,0 0 0,1 0 0,0 0 0,-1 0 0,1 0 0,-1-1 0,1 1 1,0 0-1,-1-1 0,1 1 0,0-1 0,3 0 0,2 0 107,-1 0 0,1 0 0,0-1 0,-1 0 0,1-1 0,0 1 0,-1-1 0,0 0 1,0-1-1,1 0 0,-1 0 0,-1 0 0,1-1 0,0 1 0,-1-1 0,0-1 0,0 1 0,0-1 0,5-6 0,-6 7-21,0-1 0,0 0-1,0 0 1,-1-1 0,0 1 0,0-1-1,0 1 1,-1-1 0,1 0-1,-1 0 1,-1 0 0,1-1-1,-1 1 1,0 0 0,-1 0-1,1-1 1,-1 1 0,-1 0-1,1-1 1,-3-11 0,2 16-217,1 0 0,-1 1 0,0-1 0,1 0 0,-1 1 0,0-1 0,0 1-1,0-1 1,0 1 0,0 0 0,-1-1 0,1 1 0,0 0 0,-1 0 0,1 0 0,0-1 0,-1 2 0,0-1 0,1 0 0,-1 0 0,1 0 0,-1 1 0,0-1 0,0 1 0,1-1 0,-1 1 0,0 0 0,0 0 0,0 0 0,1 0 0,-1 0 0,0 0 0,0 0-1,1 0 1,-1 1 0,0-1 0,0 1 0,-1 0 0,-1 0-649,1 1 0,0-1 1,0 0-1,-1 1 0,1 0 0,0-1 0,0 1 0,0 1 0,1-1 0,-1 0 0,1 1 1,-1-1-1,1 1 0,0 0 0,0 0 0,0 0 0,0 0 0,-2 4 0,2 8-6428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3.894"/>
    </inkml:context>
    <inkml:brush xml:id="br0">
      <inkml:brushProperty name="width" value="0.025" units="cm"/>
      <inkml:brushProperty name="height" value="0.025" units="cm"/>
    </inkml:brush>
  </inkml:definitions>
  <inkml:trace contextRef="#ctx0" brushRef="#br0">74 0 11307,'0'0'14963,"-7"11"-14664,-4 10-101,1 1 0,1 0 0,1 1 1,1 0-1,0 0 0,2 0 0,1 1 0,-2 42 0,7-64-186,-1-1-1,0 0 1,1 0 0,0 0-1,-1 0 1,1 0 0,0 0-1,0 0 1,-1 0-1,1 0 1,0 0 0,0-1-1,0 1 1,0 0-1,0 0 1,0-1 0,0 1-1,0-1 1,1 1 0,-1-1-1,0 1 1,0-1-1,0 0 1,1 0 0,-1 1-1,0-1 1,0 0 0,0 0-1,1 0 1,-1 0-1,0-1 1,0 1 0,1 0-1,-1 0 1,2-1 0,47-9 226,-13-6-192,-27 11-78,-1 0-1,1 1 1,0 1-1,1-1 1,-1 2 0,1-1-1,-1 1 1,1 1 0,16 0-1,-26 1 28,-1 0-1,1 1 0,-1-1 1,1 0-1,-1 1 1,1-1-1,-1 0 1,0 1-1,1-1 0,-1 1 1,0-1-1,1 1 1,-1-1-1,0 1 0,0-1 1,1 1-1,-1-1 1,0 1-1,0-1 1,0 1-1,0-1 0,0 1 1,0-1-1,0 1 1,0 0-1,0-1 1,0 1-1,0-1 0,0 1 1,0-1-1,0 1 1,0-1-1,-1 1 0,1-1 1,0 1-1,0-1 1,-1 1-1,1-1 1,0 1-1,-1-1 0,1 1 1,-1 0-1,-13 22 97,-5-2 632,-2-1 1,-22 18 0,37-33-776,0 0 0,0-1 0,-1 0 0,0 0 0,0 0 0,0-1 0,0 0 0,-1 0 0,1 0 0,-1-1 0,1-1-1,-10 2 1,16-3-313,1 0-1,-1 0 1,0 0-1,1 0 1,-1-1-1,1 1 1,-1 0-1,0 0 1,1-1-1,-1 1 1,1 0-1,-1-1 1,1 1-1,-1 0 1,1-1-1,-1 1 1,1-1-1,-1 1 1,1-1-1,0 1 1,-1-1-1,1 1 1,0-1-1,-1 1 1,1-1-1,0 0 1,0 1-1,-1-1 1,1 0-1,0 1 1,0-1-1,0 1 1,0-1-1,0 0 1,0 1-1,0-1 1,0 0-1,0 1 1,0-1-1,1 0 1,-1 1-1,0-1 1,0 1-1,0-1 1,1 0-1,-1 0 1,4-11-9266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4.352"/>
    </inkml:context>
    <inkml:brush xml:id="br0">
      <inkml:brushProperty name="width" value="0.025" units="cm"/>
      <inkml:brushProperty name="height" value="0.025" units="cm"/>
    </inkml:brush>
  </inkml:definitions>
  <inkml:trace contextRef="#ctx0" brushRef="#br0">11 0 18578,'0'0'3982,"0"8"-2861,-11 112 3283,12-119-4375,-1-1 0,0 1-1,1-1 1,-1 1 0,1-1 0,0 1-1,-1-1 1,1 0 0,-1 1 0,1-1-1,-1 0 1,1 0 0,0 1 0,-1-1-1,1 0 1,0 0 0,-1 0 0,1 0-1,0 0 1,-1 0 0,1 0 0,0 0-1,-1 0 1,1 0 0,0 0 0,-1 0-1,1 0 1,1-1 0,21-3 242,50-31-75,-61 28-219,-1 0 0,1 1 1,1 1-1,-1 0 1,1 0-1,18-3 1,-30 8 10,-1 0 1,1 0 0,0 0 0,-1 1 0,1-1 0,0 0-1,0 0 1,-1 0 0,1 1 0,0-1 0,-1 0-1,1 1 1,0-1 0,-1 0 0,1 1 0,-1-1-1,1 1 1,0-1 0,-1 1 0,1 0 0,-1-1-1,0 1 1,1-1 0,-1 1 0,1 0 0,-1-1 0,0 1-1,0 0 1,1-1 0,-1 1 0,0 0 0,0 0-1,0-1 1,0 1 0,0 0 0,0 0 0,0-1-1,0 1 1,0 0 0,0 0 0,0-1 0,0 1 0,-1 0-1,1 1 1,-10 46 435,6-30 211,4-18-624,0 0 1,0 1 0,0-1-1,0 0 1,0 1-1,0-1 1,0 0-1,0 1 1,0-1 0,0 1-1,0-1 1,0 0-1,0 1 1,0-1-1,1 0 1,-1 1 0,0-1-1,0 0 1,0 1-1,1-1 1,-1 0 0,0 0-1,0 1 1,1-1-1,-1 0 1,0 0-1,1 1 1,-1-1 0,0 0-1,0 0 1,1 0-1,-1 0 1,0 0-1,1 1 1,-1-1 0,1 0-1,-1 0 1,1 0-1,20-3 203,24-15-165,-42 16-53,34-17-228,-29 14 164,1-1 0,1 2 0,-1-1-1,1 1 1,-1 1 0,1-1 0,0 2 0,0 0 0,13-2 0,-22 10 49,1 0 0,-1 0 0,-1 0-1,1 0 1,-1 0 0,0 0 0,-1 9 0,1-7 17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4.698"/>
    </inkml:context>
    <inkml:brush xml:id="br0">
      <inkml:brushProperty name="width" value="0.025" units="cm"/>
      <inkml:brushProperty name="height" value="0.025" units="cm"/>
    </inkml:brush>
  </inkml:definitions>
  <inkml:trace contextRef="#ctx0" brushRef="#br0">0 1 24535,'0'0'4324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5.863"/>
    </inkml:context>
    <inkml:brush xml:id="br0">
      <inkml:brushProperty name="width" value="0.025" units="cm"/>
      <inkml:brushProperty name="height" value="0.025" units="cm"/>
    </inkml:brush>
  </inkml:definitions>
  <inkml:trace contextRef="#ctx0" brushRef="#br0">1 2 13325,'0'0'11402,"60"12"-11306,-18-12-96,5-3-2850,-6-8-4741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6.588"/>
    </inkml:context>
    <inkml:brush xml:id="br0">
      <inkml:brushProperty name="width" value="0.025" units="cm"/>
      <inkml:brushProperty name="height" value="0.025" units="cm"/>
    </inkml:brush>
  </inkml:definitions>
  <inkml:trace contextRef="#ctx0" brushRef="#br0">126 6 14734,'0'0'12748,"-11"-1"-12967,7 0 218,0 0-1,0 0 1,0 0-1,0 1 1,-1 0-1,1 0 1,0 0-1,0 1 1,-1-1-1,1 1 1,0 0-1,0 0 1,0 0 0,0 1-1,0-1 1,0 1-1,0 0 1,1 0-1,-1 1 1,1-1-1,-1 1 1,1-1-1,0 1 1,0 0-1,0 0 1,0 1-1,1-1 1,-4 7-1,5-10-19,1 0 0,0 1-1,-1-1 1,1 1-1,0-1 1,0 0-1,-1 1 1,1-1 0,0 1-1,0-1 1,0 1-1,0-1 1,0 1-1,0-1 1,-1 1 0,1-1-1,0 1 1,0-1-1,1 1 1,-1-1-1,0 1 1,0-1 0,0 0-1,0 1 1,0-1-1,0 1 1,1-1-1,-1 1 1,0-1-1,0 1 1,1-1 0,-1 0-1,0 1 1,1-1-1,-1 1 1,0-1-1,1 0 1,-1 0 0,0 1-1,1-1 1,-1 0-1,1 0 1,-1 1-1,1-1 1,-1 0 0,0 0-1,1 0 1,-1 0-1,2 1 1,28 0-1281,-21-2 1076,26 0-390,-22 0 577,0 0 0,0 1 1,0 1-1,0 0 0,0 0 1,-1 1-1,1 1 1,0 0-1,-1 1 0,15 6 1,-26-10 81,0 1 1,0-1-1,0 0 1,0 1 0,-1-1-1,1 1 1,0-1-1,0 1 1,-1-1 0,1 1-1,0 0 1,-1-1-1,1 1 1,0 0 0,-1-1-1,1 1 1,-1 0-1,1 0 1,-1 0 0,1-1-1,-1 1 1,0 0-1,0 0 1,1 0 0,-1 0-1,0 0 1,0 0-1,0 0 1,0 0 0,0 0-1,0 0 1,0-1-1,0 1 1,0 0 0,0 0-1,-1 0 1,1 0-1,0 0 1,-1 0 0,1 0-1,-1-1 1,1 1-1,-1 0 1,1 0 0,-1-1-1,1 1 1,-1 0-1,0 0 1,1-1 0,-1 1-1,0-1 1,0 1-1,1-1 1,-3 1 0,-2 4 266,-1-2 0,0 1 1,-1-1-1,1 1 0,-13 3 1,7-3-245,0-1 0,0 0 0,-1-1 0,1 0 0,0-1 0,-1-1 0,-16-1 0,28 1-200,0 0 0,0 0 0,0 0 0,0-1-1,1 1 1,-1 0 0,0-1 0,0 1 0,0-1 0,0 1 0,0-1 0,1 1-1,-1-1 1,0 0 0,0 0 0,1 1 0,-1-1 0,0 0 0,1 0-1,-1 1 1,0-2 0,1 1-310,-1 0 0,1 0 0,0-1 0,-1 1-1,1 0 1,0 0 0,0 0 0,0 0 0,0 0 0,0 0-1,0 0 1,0 0 0,0 0 0,0 0 0,1-1 0,-1 1 0,0 0-1,1 0 1,-1 0 0,1-1 0,10-9-7446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7.028"/>
    </inkml:context>
    <inkml:brush xml:id="br0">
      <inkml:brushProperty name="width" value="0.025" units="cm"/>
      <inkml:brushProperty name="height" value="0.025" units="cm"/>
    </inkml:brush>
  </inkml:definitions>
  <inkml:trace contextRef="#ctx0" brushRef="#br0">131 12 12684,'0'0'12663,"-11"-3"-12567,5 1-91,4 1-9,-1 0-1,1 0 1,-1 0 0,0 0 0,1 1 0,-1-1 0,0 1-1,0 0 1,1 0 0,-1 0 0,0 0 0,0 0 0,0 1-1,1-1 1,-1 1 0,0-1 0,1 1 0,-1 0 0,1 0 0,-1 1-1,1-1 1,-1 0 0,1 1 0,0-1 0,-1 1 0,1 0-1,0 0 1,0 0 0,0 0 0,1 0 0,-3 3 0,-22 40 37,25-42-1,0-1 1,0 1-1,0-1 0,0 1 0,1 0 1,-1-1-1,1 1 0,0 0 0,0 0 1,-1-1-1,2 1 0,-1 0 1,0 0-1,1-1 0,-1 1 0,2 5 1,-1-7-23,0 0 0,0-1 0,0 1 0,0 0 0,0 0 0,0-1 0,0 1 0,0-1 0,0 1 0,0-1 0,0 1 0,0-1 0,0 0 0,1 0 0,-1 1 0,0-1 0,0 0 0,0 0 0,0 0 0,2 0 0,29-2 137,-28 1-104,14-3 48,0 0 0,-1-2 0,0 0 0,0-1-1,-1 0 1,0-2 0,30-20 0,12-5 826,-41 30-377,-12 12-212,-11 26 344,2-16 340,8-17-938,-1-1 0,1 0 0,0 0 0,0 0 1,-1 0-1,1-1 0,0 0 0,6-1 0,23-8-107,-18 5-475,1 1 0,0 0 0,-1 1 0,32-2 0,-46 6 482,0-1 1,-1 1-1,1 0 0,0-1 1,-1 1-1,1 0 0,0 0 0,-1 0 1,1-1-1,-1 1 0,1 0 1,-1 0-1,1 0 0,-1 0 1,0 0-1,0 0 0,1 0 0,-1 0 1,0 0-1,0 0 0,0 0 1,0 0-1,0 0 0,0 0 1,-1 2-1,2-1-275,-1 0-1,0 1 1,0-1 0,-1 0-1,1 0 1,0 0-1,-1 1 1,1-1 0,-1 0-1,0 0 1,0 0 0,-1 2-1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7.654"/>
    </inkml:context>
    <inkml:brush xml:id="br0">
      <inkml:brushProperty name="width" value="0.025" units="cm"/>
      <inkml:brushProperty name="height" value="0.025" units="cm"/>
    </inkml:brush>
  </inkml:definitions>
  <inkml:trace contextRef="#ctx0" brushRef="#br0">1 1 15919,'0'0'8718,"1"11"-8163,17 184 1730,-18-194-2275,1 1 1,-1-1-1,0 1 0,1-1 1,-1 1-1,1-1 1,-1 0-1,1 1 1,-1-1-1,1 0 1,0 1-1,0-1 0,0 0 1,0 0-1,0 1 1,0-1-1,0 0 1,0 0-1,0 0 1,1 0-1,-1-1 0,0 1 1,0 0-1,1 0 1,-1-1-1,1 1 1,-1-1-1,1 1 1,-1-1-1,1 0 0,-1 0 1,1 1-1,-1-1 1,1 0-1,-1 0 1,1-1-1,-1 1 0,1 0 1,-1 0-1,1-1 1,-1 1-1,1-1 1,-1 1-1,0-1 1,2 0-1,10-4 99,-1-1 1,0 0-1,0-1 1,11-8-1,-11 8-74,-12 6-42,0 1 1,1-1-1,-1 1 1,1-1-1,-1 1 1,1-1-1,-1 1 0,1 0 1,-1-1-1,1 1 1,0 0-1,-1-1 1,1 1-1,-1 0 1,1 0-1,0-1 0,-1 1 1,1 0-1,0 0 1,-1 0-1,1 0 1,0 0-1,-1 0 0,1 0 1,0 0-1,-1 0 1,1 1-1,0-1 1,-1 0-1,1 0 0,-1 0 1,1 1-1,0-1 1,-1 0-1,1 1 1,-1-1-1,1 1 0,-1-1 1,1 0-1,-1 1 1,1-1-1,-1 1 1,0-1-1,1 1 1,-1 0-1,0-1 0,1 1 1,-1-1-1,0 1 1,1 1-1,0 42-784,0-8-106,-1-35 660,1-1 0,0 1 0,-1-1 0,1 1 1,-1-1-1,1 0 0,0 1 0,-1-1 0,1 0 1,0 1-1,0-1 0,-1 0 0,1 0 0,0 0 0,-1 0 1,1 0-1,0 0 0,0 0 0,-1 0 0,1 0 0,0 0 1,0 0-1,-1 0 0,1-1 0,0 1 0,-1 0 0,1 0 1,0-1-1,0 0 0,21-10-6234,-5-1-1729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8.339"/>
    </inkml:context>
    <inkml:brush xml:id="br0">
      <inkml:brushProperty name="width" value="0.025" units="cm"/>
      <inkml:brushProperty name="height" value="0.025" units="cm"/>
    </inkml:brush>
  </inkml:definitions>
  <inkml:trace contextRef="#ctx0" brushRef="#br0">76 243 6406,'0'0'17846,"-9"5"-17451,4-3-410,-32 20 641,35-21-558,0 1 0,0 0 0,0 0 0,0-1 1,0 1-1,1 1 0,-1-1 0,1 0 0,0 0 0,-1 0 1,1 1-1,0-1 0,0 0 0,1 1 0,-1-1 1,0 1-1,1 0 0,-1 4 0,2-7-58,0 1 1,0-1-1,0 1 0,0-1 0,0 1 0,0-1 1,0 0-1,0 1 0,0-1 0,0 0 1,0 0-1,0 1 0,0-1 0,0 0 0,0 0 1,0 0-1,0-1 0,0 1 0,0 0 0,2-1 1,24-3 142,-19 0-193,-1 0 0,0-1-1,0 0 1,-1 0-1,1-1 1,-1 1-1,6-8 1,-7 7-239,1 0 0,0 1 1,0-1-1,0 1 1,1 1-1,11-7 0,-18 11 243,1 1-1,-1-1 1,1 0-1,-1 1 1,1-1-1,-1 1 1,0-1-1,1 1 1,-1-1-1,1 1 1,-1-1-1,0 1 1,0 0-1,1-1 1,-1 1-1,0-1 1,0 1-1,0 0 1,0-1-1,0 1 1,1 0-1,-1-1 1,0 1-1,-1 0 1,1-1-1,0 1 1,0-1-1,0 2 1,0 29 217,0-26-201,0-3 46,0 1 0,0 0 0,0-1 0,0 1-1,1 0 1,-1-1 0,1 1 0,0 0 0,-1-1-1,1 1 1,0-1 0,1 1 0,-1-1 0,0 0-1,1 0 1,-1 1 0,3 1 0,-2-3 31,0 0 1,-1 0-1,1 0 0,-1-1 1,1 1-1,0 0 0,0-1 1,-1 1-1,1-1 1,0 0-1,0 0 0,0 0 1,-1 0-1,1 0 1,0 0-1,0 0 0,0 0 1,-1-1-1,1 1 1,0-1-1,0 1 0,-1-1 1,1 0-1,0 0 1,-1 0-1,1 0 0,1-1 1,8-5-5,-1 0 1,0-1-1,0-1 0,0 1 1,-1-2-1,-1 1 1,1-1-1,-2 0 1,1-1-1,-1 0 1,-1 0-1,6-13 0,-5 7-98,0 0-1,-1-1 1,-1 1 0,-1-1-1,0-1 1,-1 1-1,0-32 1,-3 49 35,1 1 1,-1-1 0,0 0 0,0 1-1,0-1 1,0 0 0,0 1 0,0-1-1,-1 0 1,1 1 0,0-1-1,0 0 1,0 1 0,-1-1 0,1 0-1,0 1 1,-1-1 0,1 1 0,0-1-1,-1 1 1,1-1 0,-2 0-1,-9 5-203,-10 25 4,15-13 237,1 0 0,0 0 0,1 0 0,1 0 0,1 1-1,0-1 1,1 1 0,2 26 0,-1-35-57,1-1-1,0 0 1,0 0 0,0 0 0,1 0 0,0-1-1,0 1 1,1 0 0,0-1 0,0 1-1,0-1 1,1 0 0,0 0 0,0-1 0,1 1-1,-1-1 1,1 0 0,1 0 0,-1 0-1,0-1 1,1 1 0,10 4 0,-15-8-124,-1-1 0,0 0 1,1 1-1,-1-1 0,1 0 1,-1 1-1,1-1 1,-1 0-1,1 0 0,-1 1 1,1-1-1,-1 0 0,1 0 1,-1 0-1,1 0 0,-1 0 1,1 0-1,-1 0 0,1 0 1,-1 0-1,1 0 0,-1 0 1,1 0-1,-1 0 1,1 0-1,-1 0 0,1 0 1,-1-1-1,1 1 0,-1 0 1,1 0-1,-1-1 0,1 1 1,-6-17-2196,-21-21 789,23 35 1513,-78-76-1146,21 36 5884,60 43-4606,0 0-1,0 0 1,0 0-1,0 0 1,0 0 0,0 0-1,0 0 1,1 0-1,-1 0 1,0 0-1,0 0 1,0 0 0,0 0-1,0-1 1,0 1-1,0 0 1,0 0-1,0 0 1,1 0 0,-1 0-1,0 0 1,0 0-1,0 0 1,0 0 0,0 0-1,0 0 1,0-1-1,0 1 1,0 0-1,0 0 1,0 0 0,0 0-1,0 0 1,0 0-1,0 0 1,0 0-1,0-1 1,0 1 0,0 0-1,0 0 1,0 0-1,0 0 1,0 0-1,0 0 1,0 0 0,0 0-1,0-1 1,0 1-1,0 0 1,0 0 0,0 0-1,0 0 1,0 0-1,-1 0 1,22 0 810,25 5-1048,-18 0-542,1-1 0,34-1 0,-20-3-4383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9.300"/>
    </inkml:context>
    <inkml:brush xml:id="br0">
      <inkml:brushProperty name="width" value="0.025" units="cm"/>
      <inkml:brushProperty name="height" value="0.025" units="cm"/>
    </inkml:brush>
  </inkml:definitions>
  <inkml:trace contextRef="#ctx0" brushRef="#br0">0 104 12075,'0'0'7843,"2"9"-6092,-1-7-1641,-1 0 1,0 1 0,1-1 0,-1 0 0,1 0 0,0 0 0,-1 0 0,1 0 0,0 0 0,0 0 0,1 0 0,-1 0 0,0 0 0,1-1 0,-1 1 0,1 0 0,-1-1 0,1 0 0,0 1 0,-1-1-1,1 0 1,0 1 0,0-1 0,0 0 0,0-1 0,0 1 0,0 0 0,1-1 0,-1 1 0,0-1 0,0 1 0,0-1 0,1 0 0,-1 0 0,0 0 0,3-1 0,5 1 305,0-1 1,1-1 0,-1 0-1,-1 0 1,1-1 0,0 0 0,-1-1-1,1 0 1,10-7 0,-17 10-387,0-1 1,0 1 0,0-1 0,0 0-1,0 0 1,0-1 0,0 1-1,-1 0 1,0-1 0,1 0 0,-1 1-1,0-1 1,0 0 0,0 0 0,-1 0-1,1 0 1,-1-1 0,1 1-1,-1 0 1,0-1 0,0 1 0,-1 0-1,1-1 1,-1 1 0,0-1 0,0 1-1,0-1 1,0 1 0,0-1 0,-2-4-1,2 7-99,-1-1 0,1 0-1,-1 0 1,1 1 0,-1-1 0,0 0-1,0 1 1,0-1 0,0 0 0,0 1-1,0-1 1,-1 1 0,1 0-1,0-1 1,-1 1 0,1 0 0,-1 0-1,1 0 1,-1 0 0,0 0 0,1 0-1,-1 1 1,0-1 0,0 0 0,1 1-1,-1-1 1,0 1 0,0 0-1,0 0 1,0-1 0,0 1 0,1 0-1,-1 1 1,0-1 0,0 0 0,0 1-1,0-1 1,1 1 0,-1-1 0,-3 2-1,-1 1-76,0-1 0,1 1 0,-1 0 0,1 1 0,-1 0 0,1-1 0,0 2 0,0-1 0,1 0-1,-7 9 1,2-1 167,1 0 0,0 1 0,0 0 0,2 0 0,-1 1 0,2 0-1,0 0 1,1 0 0,0 0 0,-3 29 0,6-41-16,1 0 0,0 0 1,0 0-1,0 0 0,1 0 1,-1 0-1,0 0 0,1 0 0,-1 0 1,1 0-1,0 0 0,-1 0 0,1 0 1,0 0-1,0 0 0,1-1 0,-1 1 1,0 0-1,0-1 0,1 1 0,-1-1 1,1 0-1,2 2 0,-1-1 2,1 0 0,0 0 0,0 0 0,0-1 0,0 0 0,0 0 0,0 0 0,0 0 0,1-1 0,-1 0 0,5 0 0,1 0 13,0-1-1,1 0 1,-1 0-1,0-2 1,0 1-1,0-1 1,0 0 0,0-1-1,9-5 1,-5-1 37,1 0 1,-2-1 0,0-1-1,0 0 1,-1 0 0,0-1-1,-1-1 1,-1 0 0,16-27-1,-36 60-423,4-8 446,0-1-1,0 1 0,1 1 0,1-1 0,0 0 1,1 1-1,0 0 0,-2 12 0,6-23-65,-1 0 0,1 0-1,-1 0 1,1 0 0,-1-1 0,1 1-1,-1 0 1,1 0 0,0-1 0,-1 1-1,1-1 1,0 1 0,-1 0 0,1-1 0,0 1-1,0-1 1,0 0 0,0 1 0,0-1-1,-1 0 1,1 1 0,0-1 0,0 0-1,0 0 1,0 0 0,0 0 0,0 0-1,0 0 1,0 0 0,0 0 0,0 0-1,0 0 1,0-1 0,-1 1 0,1 0-1,0 0 1,0-1 0,1 0 0,38-12 346,23-28-524,-43 27 52,2 0-1,32-15 0,-54 29 83,1 1 0,0-1 0,-1 1 1,1-1-1,-1 1 0,1 0 0,-1-1 0,1 1 0,-1 0 0,0 0 0,1-1 0,-1 1 0,0 0 0,1 0 1,-1 0-1,0-1 0,0 1 0,0 0 0,0 0 0,0 0 0,0 0 0,0-1 0,0 1 0,0 0 0,0 0 0,0 1 1,0 33 283,0-30-213,0-5-20,1 1 0,-1 0 0,0 0 1,1-1-1,-1 1 0,1 0 0,-1-1 0,1 1 1,0 0-1,-1-1 0,1 1 0,0-1 0,-1 1 1,1-1-1,0 1 0,-1-1 0,1 0 0,0 1 1,0-1-1,0 0 0,-1 1 0,1-1 0,0 0 1,0 0-1,0 0 0,0 0 0,-1 0 0,1 0 1,0 0-1,0 0 0,0 0 0,0 0 0,0-1 1,0 1-1,34-7 182,-15-1-311,-1 0 1,21-14-1,-1 1-397,-39 21 490,0 0 0,0 0 0,0 0 0,0 0 0,0-1 0,1 1 0,-1 0 0,0 0 0,0 0 0,0 0 0,0 0 0,1 0 0,-1 0 0,0 0 0,0 0 0,0 0 0,1 0 0,-1 0 0,0 0 0,0 0 0,0 0 0,0 0 0,1 0 0,-1 0 0,0 0 0,0 0 0,0 0 0,0 0 0,1 0 0,-1 0 0,0 0 0,0 0 0,0 0 0,0 1 0,1-1 0,-1 0 0,0 0 0,0 0 0,0 0 0,0 0 0,0 0 0,0 1 0,1-1 0,-1 0 0,0 0 0,0 0 0,0 0 0,0 1 0,0-1 0,0 0 0,0 0 0,0 0 0,0 0 0,0 1 0,0-1 0,-3 17-174,-12 16 172,-19 16-1611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7.969"/>
    </inkml:context>
    <inkml:brush xml:id="br0">
      <inkml:brushProperty name="width" value="0.05" units="cm"/>
      <inkml:brushProperty name="height" value="0.05" units="cm"/>
    </inkml:brush>
  </inkml:definitions>
  <inkml:trace contextRef="#ctx0" brushRef="#br0">50 1 19388,'0'17'654,"-1"0"1,0 0-1,-2-1 0,-6 28 0,0-2 355,8-35-869,-21 144 1811,20-129-1814,1-1 1,1 1 0,1-1-1,7 43 1,-8-63-151,0 0-1,1 1 1,-1-1 0,0 0 0,1 1-1,-1-1 1,1 0 0,-1 0-1,1 1 1,-1-1 0,1 0 0,0 0-1,0 0 1,0 0 0,0 0-1,0 0 1,0 0 0,0 0 0,0 0-1,0 0 1,2 0 0,-2-1-14,0 0-1,0 0 1,-1 0 0,1 0 0,0-1 0,0 1 0,0 0-1,0-1 1,0 1 0,0-1 0,0 1 0,-1-1-1,1 1 1,0-1 0,0 0 0,-1 1 0,1-1-1,0 0 1,-1 0 0,1 1 0,-1-1 0,1 0 0,-1 0-1,1 0 1,-1 0 0,0 0 0,1 1 0,-1-1-1,0 0 1,0-1 0,8-21-583,-2 0-1,6-41 1,7-23-537,-19 86 1136,0 0 0,0 0 0,0 0 0,0 1 0,1-1 0,-1 0 0,0 0 0,0 0 0,1 1 0,-1-1 0,1 0 0,-1 0 0,1 1 0,-1-1 0,1 0 0,-1 1 0,1-1 0,0 1 0,-1-1 0,1 0 0,0 1 0,-1-1 0,1 1 0,0 0 0,0-1 0,-1 1-1,1 0 1,0-1 0,0 1 0,1 0 0,1 0 11,-1 1-1,0 0 1,0 0-1,1 0 1,-1 0-1,0 0 0,0 0 1,0 1-1,0-1 1,2 3-1,6 4 64,0-1 1,0-1-1,1 1 0,-1-2 0,1 1 1,1-2-1,20 7 0,-26-10 35,-1 1 0,0-1 0,1-1 0,-1 1-1,0-1 1,1 0 0,-1 0 0,0-1 0,1 1 0,-1-1-1,0 0 1,0-1 0,0 1 0,1-1 0,-1 0-1,-1 0 1,1-1 0,0 1 0,-1-1 0,6-4 0,-9 5-5,1 1 0,-1-1 1,1 1-1,-1-1 0,0 0 0,0 0 1,1 1-1,-1-1 0,0 0 1,-1 0-1,1 0 0,0 0 1,-1 0-1,1-1 0,-1 1 1,1 0-1,-1-4 0,0 5-44,0 0 1,0 0-1,-1 0 0,1 0 1,0 0-1,-1 0 0,1 0 1,-1 0-1,1 0 0,-1 0 1,0 0-1,1 0 0,-1 0 1,0 1-1,1-1 0,-1 0 1,0 0-1,0 1 0,0-1 1,0 0-1,0 1 0,0-1 1,0 1-1,0-1 0,0 1 1,0 0-1,0-1 0,0 1 1,0 0-1,0 0 0,0 0 1,0 0-1,0 0 0,0 0 1,-1 0-1,1 0 0,0 0 1,-2 1-1,-2 0 5,0 0 1,0 1-1,-1-1 1,1 1-1,1 0 1,-1 1-1,0-1 1,0 1-1,1 0 1,-1 0-1,1 0 1,0 1-1,0 0 1,0-1-1,1 1 0,0 1 1,-5 5-1,2-2-47,0 1-1,1 0 0,0 1 0,0-1 0,1 1 0,1 0 0,-6 20 1,8-26-65,1 0 0,-1 1 0,1-1 0,0 0 0,0 0 0,0 1 1,1-1-1,-1 0 0,1 0 0,0 1 0,0-1 0,1 0 0,-1 0 1,1 0-1,0 0 0,4 6 0,-3-7 5,-1 0 0,1-1 0,-1 1 0,1-1-1,0 1 1,0-1 0,0 0 0,0 0 0,0-1 0,1 1 0,-1-1 0,0 1 0,1-1-1,-1 0 1,1 0 0,0-1 0,-1 1 0,1-1 0,6 0 0,33-3-307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29.631"/>
    </inkml:context>
    <inkml:brush xml:id="br0">
      <inkml:brushProperty name="width" value="0.025" units="cm"/>
      <inkml:brushProperty name="height" value="0.025" units="cm"/>
    </inkml:brush>
  </inkml:definitions>
  <inkml:trace contextRef="#ctx0" brushRef="#br0">1 1 12876,'0'0'8040,"56"48"-28700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0.013"/>
    </inkml:context>
    <inkml:brush xml:id="br0">
      <inkml:brushProperty name="width" value="0.025" units="cm"/>
      <inkml:brushProperty name="height" value="0.025" units="cm"/>
    </inkml:brush>
  </inkml:definitions>
  <inkml:trace contextRef="#ctx0" brushRef="#br0">57 126 15086,'0'0'13747,"7"3"-13230,-4-1-487,1-1 0,-1 0 0,1 0-1,0 0 1,-1 0 0,1-1 0,0 1 0,-1-1-1,1 0 1,0 0 0,-1 0 0,1-1-1,0 1 1,0-1 0,-1 0 0,1 0-1,-1 0 1,1-1 0,-1 1 0,0-1-1,1 0 1,-1 1 0,0-2 0,0 1 0,0 0-1,0-1 1,-1 1 0,1-1 0,-1 0-1,1 0 1,-1 0 0,3-5 0,-3 4-47,0 1 0,-1-1 0,1 0 0,-1 0 0,0 0 0,0 0 0,0 1 0,-1-1 0,1 0 0,-1 0 0,0-1 0,0 1 0,-1 0 0,0-4 0,1 7-51,-1-1-1,1 1 1,-1-1 0,1 1-1,-1-1 1,0 1-1,1 0 1,-1-1 0,0 1-1,0 0 1,0 0-1,0 0 1,0 0 0,0 0-1,0 0 1,-1 0-1,1 0 1,0 0 0,0 0-1,-1 1 1,1-1-1,0 0 1,-1 1 0,1-1-1,-1 1 1,1 0-1,-1-1 1,1 1 0,-1 0-1,1 0 1,-1 0-1,1 0 1,-1 0 0,1 0-1,-1 1 1,1-1-1,-1 0 1,1 1 0,-1-1-1,-1 2 1,-3 0-3,-1 1-1,1 1 1,0-1 0,0 1 0,0 0 0,0 0-1,1 1 1,0 0 0,0 0 0,0 0 0,-7 11-1,1-1 323,0 1 0,2 0 0,-11 23 0,18-37-223,1 0-1,0 0 1,1 0-1,-1 0 1,0 0 0,0 0-1,1 0 1,-1 0-1,1 0 1,0 1-1,0-1 1,0 0-1,0 0 1,0 0-1,0 1 1,0-1 0,1 0-1,-1 0 1,1 0-1,-1 0 1,1 0-1,0 0 1,1 3-1,0-3-6,0-1-1,0 1 0,0 0 0,1-1 0,-1 0 0,0 1 1,0-1-1,1 0 0,-1 0 0,1 0 0,-1-1 1,1 1-1,-1 0 0,1-1 0,0 0 0,3 1 1,8-1-56,0-1 1,0 0-1,1-1 1,-1 0-1,-1-1 1,16-5 0,37-19-206,-51 19 237,2 1 0,-1 0 1,1 2-1,0 0 0,24-4 0,-41 9 1,1 0 0,-1 1-1,1-1 1,-1 0-1,1 1 1,-1-1-1,0 0 1,1 1 0,-1-1-1,1 1 1,-1-1-1,0 1 1,1-1-1,-1 1 1,0-1-1,0 1 1,1-1 0,-1 1-1,0-1 1,0 1-1,0-1 1,1 1-1,-1-1 1,0 1 0,0 0-1,0-1 1,0 1-1,0-1 1,0 1-1,-1 0 1,1-1 0,0 1-1,0-1 1,0 1-1,0-1 1,-1 1-1,1-1 1,0 1 0,0-1-1,-1 1 1,0 0-1,-10 32 383,9-28-284,1-4-65,1-1 0,0 1 0,-1-1 0,1 1 0,0 0 0,0-1 0,-1 1-1,1-1 1,0 1 0,0 0 0,0-1 0,0 1 0,0 0 0,0-1 0,0 1 0,0 0 0,0-1 0,0 1 0,0 0-1,1-1 1,-1 1 0,0-1 0,0 1 0,1 0 0,-1-1 0,0 1 0,1-1 0,-1 1 0,0-1 0,1 1 0,-1-1 0,1 1-1,-1-1 1,1 1 0,1 0 0,0-1 0,0 1 0,0-1-1,0 0 1,0 1 0,0-1 0,0 0 0,0 0-1,0 0 1,0-1 0,4 0 0,61-21-663,-58 19 362,-7 1 200,1 1 0,0 0 0,0 0-1,-1 0 1,1 1 0,0-1 0,0 1 0,0-1 0,0 1-1,5 0 1,-7 1 57,0-1-1,0 1 0,0 0 1,-1 0-1,1 0 1,0-1-1,0 1 0,-1 0 1,1 0-1,-1 0 0,1 0 1,0 0-1,-1 0 1,0 0-1,1 0 0,-1 0 1,0 1-1,1-1 0,-1 0 1,0 0-1,0 0 1,0 0-1,0 0 0,0 1 1,0-1-1,0 0 0,-1 1 1,-4 20 306,1-2-3538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0.609"/>
    </inkml:context>
    <inkml:brush xml:id="br0">
      <inkml:brushProperty name="width" value="0.025" units="cm"/>
      <inkml:brushProperty name="height" value="0.025" units="cm"/>
    </inkml:brush>
  </inkml:definitions>
  <inkml:trace contextRef="#ctx0" brushRef="#br0">57 0 9161,'0'0'10591,"-2"9"-8578,-14 77 1298,-18 119-489,32-195-2728,1 0 5,0 0 1,1 0 0,0 0 0,2 12 0,0-22 0,0 1 0,0-1 0,0 0-1,0 0 1,0 0 0,0 0 0,0 0 0,0 0 0,0-1 0,0 1-1,0-1 1,0 1 0,0-1 0,0 0 0,0 0 0,2-1 0,20-11 136,0-2 0,-1-1 1,0 0-1,32-33 1,71-88-58,-116 126-528,14-21-362,-17 8-5735,-9 19 206,-6 2-3845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0.942"/>
    </inkml:context>
    <inkml:brush xml:id="br0">
      <inkml:brushProperty name="width" value="0.025" units="cm"/>
      <inkml:brushProperty name="height" value="0.025" units="cm"/>
    </inkml:brush>
  </inkml:definitions>
  <inkml:trace contextRef="#ctx0" brushRef="#br0">1 0 9001,'0'0'11306,"18"53"-8775,-6-43-1026,-1-1-992,8 0-385,-6-2-64,10-1-1313,-6-3-2275,3-3-2562,1 0-7270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1.429"/>
    </inkml:context>
    <inkml:brush xml:id="br0">
      <inkml:brushProperty name="width" value="0.025" units="cm"/>
      <inkml:brushProperty name="height" value="0.025" units="cm"/>
    </inkml:brush>
  </inkml:definitions>
  <inkml:trace contextRef="#ctx0" brushRef="#br0">159 11 14061,'0'0'4655,"-9"-3"-3245,6 2-1376,-1 0 0,1-1 1,-1 1-1,0 0 0,0 1 1,0-1-1,0 1 0,1-1 1,-1 1-1,0 1 0,0-1 1,0 0-1,0 1 0,0 0 0,1 0 1,-1 0-1,0 0 0,1 1 1,-1-1-1,1 1 0,-1 0 1,1 0-1,0 0 0,0 0 1,0 1-1,0-1 0,-4 5 1,2-2 143,1-1 1,0 1-1,0-1 0,0 1 1,1 0-1,0 1 1,-1-1-1,2 1 1,-1-1-1,1 1 1,0 0-1,0 0 1,-1 8-1,3-13-152,1 0 0,0-1 0,0 1-1,-1 0 1,1-1 0,0 1 0,0-1 0,0 1 0,0-1 0,0 0 0,0 1-1,0-1 1,0 0 0,0 0 0,0 1 0,0-1 0,0 0 0,0 0 0,0 0-1,0 0 1,0 0 0,0-1 0,0 1 0,0 0 0,1-1 0,32-4 486,-11-3-388,0-1 0,35-20 0,-44 20 52,1 1 0,0 1-1,0 0 1,1 1 0,-1 1-1,1 1 1,32-6 0,-47 11-173,0 0 1,0-1-1,-1 1 0,1 0 1,0 0-1,0 0 1,0 0-1,-1-1 0,1 1 1,0 0-1,-1 0 1,1 0-1,-1 1 0,1-1 1,-1 0-1,1 0 1,-1 0-1,0 0 0,1 0 1,-1 0-1,0 1 0,0-1 1,0 0-1,0 0 1,0 0-1,0 1 0,-1-1 1,1 1-1,-3 45 357,3-44-306,0-1-37,-1 1 89,0 1-1,1 0 0,-1-1 0,1 1 0,0-1 0,1 1 0,-1 0 1,0-1-1,1 1 0,1 3 0,-1-6-73,0 1 0,1-1 0,-1 0 0,0-1 0,1 1 0,-1 0 0,1 0 1,-1-1-1,1 1 0,-1 0 0,1-1 0,0 0 0,-1 1 0,1-1 0,-1 0 0,1 0 0,0 0 0,-1 0 0,1 0 0,0 0 0,-1 0 0,1-1 0,2 0 0,7-1-15,-1 0 0,1-1 1,-1 0-1,0-1 0,0 0 0,0-1 0,12-7 0,-14 6-159,1 2 1,-1-1 0,1 1 0,0 1 0,0-1-1,0 1 1,1 1 0,-1 0 0,13-1 0,-21 9 128,0 1 1,0-1 0,-1 1 0,0-1 0,0 1-1,-2 10 1,2-16 32,1 0 0,-1 0 0,0-1-1,0 1 1,0 0 0,0-1 0,1 1-1,-1 0 1,0-1 0,1 1 0,-1 0 0,0-1-1,1 1 1,-1 0 0,1-1 0,-1 1-1,1-1 1,-1 1 0,1-1 0,-1 1 0,1-1-1,0 1 1,-1-1 0,1 0 0,0 1 0,-1-1-1,1 0 1,0 0 0,-1 0 0,1 1-1,0-1 1,0 0 0,-1 0 0,1 0 0,0 0-1,-1 0 1,1 0 0,0 0 0,0 0-1,-1 0 1,1-1 0,0 1 0,0 0 0,-1 0-1,1-1 1,0 1 0,0-1 0,45-15-123,-41 14 57,44-21-914,-29 13 766,1 1 1,0 1-1,23-6 0,-44 14 214,1 0 0,-1 0 0,1 0 0,-1 0 0,1 0 1,-1 0-1,1 0 0,-1 0 0,1 0 0,-1 1 0,1-1 0,-1 0 0,1 0 0,-1 1 0,1-1 1,-1 0-1,1 0 0,-1 1 0,0-1 0,1 1 0,-1-1 0,0 0 0,1 1 0,-1-1 0,0 1 1,0-1-1,1 1 0,-1-1 0,0 1 0,0-1 0,0 1 0,0-1 0,0 1 0,0-1 0,1 1 0,-1-1 1,0 1-1,0-1 0,-1 1 0,1 0 0,1 33 633,-2-12-182,2-21-589,0-1-1,0 1 1,0 0-1,0-1 1,0 1-1,0-1 1,0 1-1,0-1 1,0 1-1,0-1 1,0 0-1,0 1 1,0-1-1,0 0 1,1 0-1,-1 0 1,0 0-1,0 0 1,0 0-1,0 0 1,2-1-1,16 0-6109,1-4-3247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2.062"/>
    </inkml:context>
    <inkml:brush xml:id="br0">
      <inkml:brushProperty name="width" value="0.025" units="cm"/>
      <inkml:brushProperty name="height" value="0.025" units="cm"/>
    </inkml:brush>
  </inkml:definitions>
  <inkml:trace contextRef="#ctx0" brushRef="#br0">82 0 13869,'0'0'10031,"-4"12"-8947,-18 62 519,-14 93 0,19-80-1462,15-60 136,2-27-268,0 0-1,0 0 1,0 0-1,0 0 1,0 0 0,0 1-1,0-1 1,1 0-1,-1 0 1,0 0-1,0 0 1,0 0 0,0 0-1,1 0 1,-1 1-1,0-1 1,0 0-1,0 0 1,0 0 0,1 0-1,-1 0 1,0 0-1,0 0 1,0 0-1,1 0 1,-1 0 0,0 0-1,0 0 1,0 0-1,0 0 1,1 0-1,-1 0 1,0 0 0,0-1-1,0 1 1,0 0-1,1 0 1,-1 0-1,0 0 1,0 0 0,0 0-1,0 0 1,1-1-1,-1 1 1,0 0-1,0 0 1,0 0 0,0 0-1,0 0 1,0-1-1,0 1 1,0 0-1,1 0 1,26-40 345,27-69-290,-34 64-104,46-71 0,-66 115-26,1-1-1,0 1 1,0 0 0,-1 0-1,1 0 1,0-1 0,0 1-1,1 0 1,-1 0 0,0 0-1,0 0 1,0 1 0,1-1-1,-1 0 1,0 0 0,1 1-1,-1-1 1,0 1 0,1-1-1,-1 1 1,1 0 0,-1-1-1,1 1 1,-1 0-1,1 0 1,-1 0 0,1 0-1,-1 0 1,1 1 0,-1-1-1,1 0 1,-1 1 0,1-1-1,-1 1 1,0-1 0,1 1-1,-1 0 1,0-1 0,1 1-1,-1 0 1,0 0 0,0 0-1,0 0 1,0 0 0,0 0-1,1 2 1,0-1 40,0 0 0,-1 0 0,1 0-1,-1 0 1,0 1 0,0-1 0,0 0 0,0 1 0,0-1 0,0 0 0,-1 1 0,1-1 0,-1 1 0,1-1-1,-1 1 1,0 0 0,0-1 0,0 1 0,-1-1 0,1 1 0,-1-1 0,1 1 0,-1-1 0,0 0-1,0 1 1,0-1 0,-2 4 0,-2-1 120,0 0 0,-1 0 0,0-1 0,0 1 0,0-1 0,-1-1 0,1 1 0,-1-1 0,0 0 0,1-1 0,-1 0 0,-1 0 0,1 0 0,0-1 0,0 0-1,-1 0 1,1-1 0,0 0 0,-10-1 0,16 1-266,0 0-1,0 0 1,1 0-1,-1 0 1,0-1-1,0 1 1,0 0-1,1 0 1,-1-1-1,0 1 1,0-1-1,1 1 1,-1 0-1,0-1 1,1 1-1,-1-1 1,1 0-1,-1 1 1,0-1 0,1 1-1,-1-1 1,1 0-1,-1-1 1,-2-18-8698,3 6-275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2.486"/>
    </inkml:context>
    <inkml:brush xml:id="br0">
      <inkml:brushProperty name="width" value="0.025" units="cm"/>
      <inkml:brushProperty name="height" value="0.025" units="cm"/>
    </inkml:brush>
  </inkml:definitions>
  <inkml:trace contextRef="#ctx0" brushRef="#br0">56 136 10602,'0'0'10586,"-3"-1"-10399,1 1-151,1 0 0,-1 0 0,0 0 1,0 0-1,1 0 0,-1 1 0,1-1 0,-1 1 0,0-1 1,1 1-1,-1 0 0,1-1 0,-1 1 0,1 0 0,0 0 1,-1 0-1,1 0 0,0 1 0,-1-1 0,1 0 1,0 0-1,0 1 0,0-1 0,0 0 0,1 1 0,-1-1 1,-1 4-1,0-1 112,0 0 1,0 0 0,0 0 0,1 1-1,0-1 1,-1 1 0,2-1-1,-1 0 1,0 1 0,1 0 0,0 4-1,1-8-94,0 0 0,0 0 1,1 0-1,-1-1 0,0 1 0,0 0 0,1-1 0,-1 1 0,0-1 0,1 1 1,-1-1-1,1 0 0,-1 1 0,0-1 0,1 0 0,-1 0 0,1 0 0,-1 0 0,1 0 1,-1-1-1,0 1 0,3-1 0,37-5 965,-22 0-820,-1-1 1,25-12 0,-32 13-191,1 0 1,0 1-1,0 0 0,1 1 1,-1 1-1,1 0 0,0 0 1,15 0-1,-27 3 6,-1 0-1,1 0 1,-1 1-1,0-1 1,1 0 0,-1 1-1,1-1 1,-1 0-1,0 1 1,1-1 0,-1 0-1,0 1 1,0-1-1,1 1 1,-1-1 0,0 1-1,0-1 1,1 0-1,-1 1 1,0-1 0,0 1-1,0-1 1,0 1-1,0-1 1,0 1 0,0-1-1,0 2 1,0 0 1655,-1-14-1026,-1-24-549,1-31-824,11 29-3015,-10 38 3341,1-1-1,0 0 0,0 0 1,0 0-1,0 0 1,0 1-1,0-1 1,0 0-1,0 1 1,0-1-1,0 1 1,0-1-1,1 1 1,-1 0-1,0 0 0,0-1 1,0 1-1,0 0 1,1 0-1,-1 0 1,0 0-1,0 0 1,3 1-1,0-1-1244,12 0-5052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4.402"/>
    </inkml:context>
    <inkml:brush xml:id="br0">
      <inkml:brushProperty name="width" value="0.025" units="cm"/>
      <inkml:brushProperty name="height" value="0.025" units="cm"/>
    </inkml:brush>
  </inkml:definitions>
  <inkml:trace contextRef="#ctx0" brushRef="#br0">98 219 14414,'0'0'6534,"-9"0"-5947,5 0-461,0 1-1,0 0 1,0-1 0,0 1 0,1 0-1,-1 1 1,0-1 0,1 1-1,-1 0 1,1-1 0,-1 2-1,1-1 1,0 0 0,0 1-1,0-1 1,0 1 0,0 0 0,1 0-1,-1 0 1,1 0 0,0 0-1,0 1 1,0-1 0,0 1-1,0-1 1,1 1 0,0 0 0,0 0-1,0 0 1,0-1 0,0 1-1,1 6 1,-1-9-113,1 0 0,-1 1 0,1-1 0,0 0-1,0 0 1,-1 1 0,1-1 0,0 0 0,0 0 0,0 1 0,0-1 0,1 0 0,-1 0 0,0 1-1,0-1 1,1 0 0,-1 0 0,1 0 0,-1 1 0,1-1 0,-1 0 0,1 0 0,0 0 0,-1 0 0,1 0-1,0 0 1,0 0 0,0 0 0,0-1 0,0 1 0,0 0 0,0 0 0,0-1 0,0 1 0,0-1-1,1 1 1,-1-1 0,0 1 0,0-1 0,0 0 0,1 1 0,-1-1 0,0 0 0,0 0 0,1 0-1,-1 0 1,0 0 0,1 0 0,-1 0 0,0-1 0,0 1 0,0 0 0,1-1 0,-1 1 0,0-1-1,2-1 1,4 0 41,1-1 1,-1 0-1,0 0 0,-1-1 0,1 0 0,-1 0 0,0-1 0,9-7 0,-4-2-656,0-1 0,-1 0 0,0 0-1,11-27 1,-18 36 539,-2 5-258,-15 36-282,11-29 567,0 0 0,1 1-1,0 0 1,0-1 0,1 1 0,0 0 0,0 0 0,0 10-1,1-16-55,0-1-1,0 0 1,0 1-1,0-1 1,0 1-1,0-1 1,0 1-1,0-1 0,0 0 1,0 1-1,1-1 1,-1 1-1,0-1 1,0 0-1,0 1 1,1-1-1,-1 1 0,0-1 1,1 0-1,-1 0 1,0 1-1,1-1 1,-1 0-1,0 1 1,1-1-1,-1 0 1,0 0-1,1 0 0,-1 1 1,1-1-1,-1 0 1,0 0-1,2 0 1,18-2-1717,17-16-880,24-39-2890,-7-16 4344,-46 62 1698,-1-1-1,-1-1 1,0 0 0,0 1-1,-2-2 1,1 1 0,-2 0-1,0-1 1,0 0 0,0-19 0,-14 42 2046,-5 14-1701,1 0 1,1 1-1,1 0 1,1 1-1,2 0 1,0 1-1,1 0 1,2 1-1,1-1 1,-4 35-1,10-57-630,-1 41 511,1-44-680,-1 0 0,1-1 0,0 1 0,0 0 0,0-1 0,0 1 0,0 0 0,0 0 0,1-1 0,-1 1 0,0 0 0,0-1 0,0 1 0,1 0 0,-1-1 0,0 1 0,1 0 0,-1-1-1,0 1 1,1-1 0,-1 1 0,1-1 0,-1 1 0,1-1 0,-1 1 0,1-1 0,0 1 0,-1-1 0,1 1 0,0-1 0,-1 0 0,1 0 0,0 1 0,-1-1 0,1 0 0,0 0 0,-1 0 0,1 0 0,0 0 0,-1 0 0,1 0 0,0 0 0,0 0-1,-1 0 1,1 0 0,0 0 0,-1 0 0,1 0 0,0-1 0,0 1 0,1-2-2,0 1 0,0-1 0,-1 1 0,1-1 0,0 0-1,-1 0 1,1 0 0,-1 0 0,0 0 0,0 0 0,0 0 0,0 0-1,0-1 1,0 1 0,0 0 0,-1-1 0,1-2 0,6-45 34,-7 50-40,2-148 127,-3 170-328,0-14 197,1 1 0,0-1-1,0 0 1,1 0 0,0 1 0,2 10 0,-2-17 4,0 1 1,0-1-1,0 0 1,0 0-1,1 1 1,-1-1-1,0 0 1,1 0-1,0-1 0,-1 1 1,1 0-1,0 0 1,0-1-1,0 1 1,0-1-1,0 0 0,0 0 1,1 1-1,-1-1 1,0-1-1,1 1 1,-1 0-1,0-1 1,1 1-1,-1-1 0,1 1 1,3-1-1,3 0-29,1 0-1,-1 0 1,0-1-1,1 0 1,-1 0-1,0-1 1,0-1 0,0 1-1,0-1 1,-1-1-1,1 0 1,-1 0-1,0 0 1,0-1-1,0-1 1,-1 1-1,1-1 1,-2 0-1,1-1 1,-1 0-1,1 0 1,-2 0-1,10-15 1,-7 4-19,-19 27-143,-18 27 278,21-26 21,1 0 0,0 1 0,0 0 0,1 1 1,0-1-1,1 1 0,1 0 0,0 1 0,0-1 0,-1 15 1,8-26-70,-1 0 1,1-1 0,-1 1 0,1-1-1,0 0 1,-1 1 0,1-1 0,0 0 0,0-1-1,3 0 1,3-1-161,0 0 0,0-1 0,0 0-1,0 0 1,-1-1 0,1-1 0,-1 1 0,0-1-1,0-1 1,12-10 0,-6 3 9,0 0-1,0-1 1,-2 0-1,15-21 1,-63 114 597,34-74-386,0 1 0,0-1 0,0 0 0,1 1 0,-1-1 0,1 1 0,1-1-1,-1 8 1,1-12-81,0 1 0,0-1 1,0 0-1,1 1 0,-1-1 0,0 0 0,1 0 0,-1 1 0,1-1 0,0 0 0,-1 0 0,1 0 0,0 1 0,-1-1 0,1 0 0,0 0 0,0 0 0,0-1 0,0 1 0,0 0 0,0 0 0,0 0 0,1-1 0,-1 1 0,0-1 0,0 1 0,0-1 0,1 1 0,-1-1 0,0 1 0,1-1 0,-1 0 0,0 0 1,1 0-1,-1 0 0,0 0 0,3 0 0,1-1 42,1 0 0,-1 0 0,1 0 0,-1 0 0,0-1 0,0 0 0,0 0 0,0-1 0,0 1 0,0-1 0,0 0 0,-1 0 0,0-1 0,1 1 0,-1-1 0,0 0 0,-1 0 0,5-6 0,8-12 175,-1 0 0,19-38 1,-18 30-194,-9 18 162,5-6-637,-11 19 405,0 0-1,0-1 0,-1 1 1,1 0-1,0-1 1,0 1-1,-1 0 1,1 0-1,-1 0 1,1 0-1,-1 0 1,1 0-1,-1 0 1,1 0-1,-1 0 1,0 0-1,0 0 1,1 0-1,-1 0 1,0 0-1,0 0 1,0 1-1,1 8-174,1-1 0,-2 1 0,1 0 0,-2 17 0,0-17 203,0 0-1,1 0 0,1 0 0,2 16 0,-2-24 18,-1-1-1,0 0 0,0 1 0,1-1 1,-1 1-1,0-1 0,1 0 1,0 0-1,-1 1 0,1-1 0,0 0 1,-1 0-1,1 0 0,0 0 1,0 0-1,0 0 0,0 0 0,0 0 1,0 0-1,3 1 0,-3-1 5,0-1 0,0 0 0,0-1 0,0 1 1,0 0-1,0 0 0,0 0 0,0-1 0,0 1 0,0 0 0,-1-1 0,1 1 0,0-1 0,0 1 0,0-1 0,0 1 0,0-1 0,-1 0 0,1 1 0,0-1 1,0-1-1,7-7 89,-2 0 1,1-1 0,8-17 0,-12 21-207,4-5 156,0-1-58,0 0 1,0 0-1,-1-1 1,-1 0 0,0 0-1,-1 0 1,0-1-1,-1 1 1,3-28 0,-4 27 120,-2-4-428,-1 18 294,0-1 0,0 1-1,0 0 1,1-1 0,-1 1-1,0 0 1,0-1 0,0 1-1,0 0 1,0 0 0,0 0-1,0 0 1,0 0 0,0 0-1,0 0 1,0 1 0,0-1-1,0 0 1,0 0 0,0 1-1,0-1 1,0 0 0,-1 1 0,-1 1 9,0 0 0,0 0 0,0 0 0,0 0 0,0 0 0,1 0 0,-1 1 0,1-1 0,0 1 0,-1-1 0,1 1 0,0 0 0,-1 4 0,-24 45 390,23-42-305,2-7-50,0 0 0,1 0 1,-1 1-1,1-1 0,0 0 1,0 1-1,1-1 0,-1 1 0,1-1 1,-1 1-1,1-1 0,0 1 1,1 6-1,0-9-14,0 1 0,0-1 0,0 1 0,0-1 0,0 0 0,0 1 1,0-1-1,0 0 0,0 0 0,1 0 0,-1 0 0,0 0 0,1 0 0,-1 0 0,1 0 0,-1-1 0,1 1 0,0 0 0,-1-1 0,1 0 0,-1 1 0,1-1 1,0 0-1,-1 0 0,1 0 0,0 0 0,0 0 0,3 0 0,3-1-7,1 0 0,0 0 1,0-1-1,-1 0 0,1-1 0,-1 0 1,1 0-1,14-8 0,38-13-9,-61 24-19,0-1 1,1 1 0,-1 0-1,1 0 1,-1 1-1,1-1 1,-1 0-1,1 0 1,-1 0 0,1 0-1,-1 0 1,1 0-1,-1 1 1,0-1 0,1 0-1,-1 0 1,1 1-1,-1-1 1,0 0 0,1 0-1,-1 1 1,0-1-1,1 1 1,-1-1 0,0 0-1,0 1 1,1-1-1,-1 0 1,0 1-1,0-1 1,0 1 0,1-1-1,-1 1 1,0-1-1,0 1 1,0-1 0,0 1-1,0-1 1,0 1-1,0-1 1,0 0 0,0 2-1,-1 33-91,0-31 119,1-1 0,-1 1 1,1 0-1,0-1 0,0 1 1,0-1-1,1 1 0,-1 0 1,2 4-1,1-7 6,0 0-1,0 0 1,0 0 0,0-1-1,0 1 1,1-1 0,-1 1-1,0-1 1,0 0 0,0 0-1,0-1 1,4 0 0,3 1-27,23 1-298,37-1-1147,-66-1 758,0 1 0,0-1 0,0 0 0,0 0 1,0-1-1,0 1 0,0-1 0,4-2 0,6-8-5311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4.758"/>
    </inkml:context>
    <inkml:brush xml:id="br0">
      <inkml:brushProperty name="width" value="0.025" units="cm"/>
      <inkml:brushProperty name="height" value="0.025" units="cm"/>
    </inkml:brush>
  </inkml:definitions>
  <inkml:trace contextRef="#ctx0" brushRef="#br0">6 5 18642,'-5'-2'7142,"14"0"-19025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6.147"/>
    </inkml:context>
    <inkml:brush xml:id="br0">
      <inkml:brushProperty name="width" value="0.025" units="cm"/>
      <inkml:brushProperty name="height" value="0.025" units="cm"/>
    </inkml:brush>
  </inkml:definitions>
  <inkml:trace contextRef="#ctx0" brushRef="#br0">1 33 1281,'0'0'24311,"2"8"-24348,2 30 486,-1 0 1,-2 0-1,-2 0 1,-7 54-1,8-91-407,0 0-1,-1 0 1,1 0-1,0 0 0,0 0 1,0 0-1,0-1 1,0 1-1,0 0 0,0 0 1,0 0-1,0 0 1,0 0-1,0 0 0,1-1 1,-1 1-1,0 0 1,0 0-1,1 0 0,-1 0 1,1-1-1,-1 1 1,1 0-1,-1 0 0,1-1 1,1 2-1,-1-2 1,0 0-1,0 1 1,0-1 0,1 0-1,-1 0 1,0 0-1,0-1 1,0 1 0,0 0-1,0 0 1,0-1-1,1 1 1,-1 0-1,0-1 1,0 1 0,0-1-1,1 0 1,42-35 1054,-15 3-60,41-60-1,-57 72-1301,0 0 0,-2-1 1,0 0-1,11-35 0,-38 100-20522,6-19 15674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8.420"/>
    </inkml:context>
    <inkml:brush xml:id="br0">
      <inkml:brushProperty name="width" value="0.05" units="cm"/>
      <inkml:brushProperty name="height" value="0.05" units="cm"/>
    </inkml:brush>
  </inkml:definitions>
  <inkml:trace contextRef="#ctx0" brushRef="#br0">1 32 20596,'10'57'6399,"-8"-35"-5940,-1-11-456,0 0 0,0-1 0,1 1 0,1 0 1,0-1-1,0 1 0,9 17 0,-11-26-12,0-1-1,0 0 0,0 1 1,1-1-1,-1 0 1,1 1-1,-1-1 1,1 0-1,-1 0 0,1 0 1,0-1-1,-1 1 1,1 0-1,0 0 0,0-1 1,-1 1-1,1-1 1,0 0-1,0 0 1,0 1-1,0-1 0,-1 0 1,1-1-1,0 1 1,0 0-1,0 0 0,0-1 1,-1 1-1,1-1 1,0 1-1,1-2 1,7-2-25,0-1 0,-1 1 0,0-2 0,9-6 0,-17 12 31,22-18-15,0-1-1,20-22 1,-4 3 87,-25 30-1,-14 8-66,0 0 1,0 0-1,1 0 1,-1 0-1,0 0 1,0 0-1,0 0 1,1 1-1,-1-1 1,0 0-1,0 0 0,0 0 1,1 0-1,-1 0 1,0 0-1,0 1 1,0-1-1,0 0 1,1 0-1,-1 0 1,0 0-1,0 1 1,0-1-1,0 0 1,0 0-1,0 0 1,1 1-1,-1-1 0,0 0 1,0 0-1,0 0 1,0 1-1,0-1 1,-2 29 162,0-16-107,1-2-4,0-1-19,1 1-1,0-1 1,0 1 0,3 16 0,-3-26-25,0 1 0,1-1-1,-1 1 1,0-1 0,1 1 0,-1-1 0,1 1 0,0-1 0,-1 0 0,1 1 0,0-1 0,0 0 0,0 0 0,0 1 0,0-1 0,0 0 0,0 0-1,0 0 1,1 0 0,-1-1 0,0 1 0,1 0 0,-1 0 0,0-1 0,1 1 0,-1-1 0,1 1 0,-1-1 0,1 0 0,-1 1 0,1-1 0,-1 0-1,1 0 1,-1 0 0,1 0 0,-1 0 0,1-1 0,-1 1 0,3-1 0,2-1 38,1 0 1,-1-1-1,0 0 0,1 0 1,-1 0-1,-1-1 0,1 0 1,0 0-1,-1 0 0,0-1 1,8-8-1,5-8 170,22-34-1,-36 50-184,51-86 238,-49 84-359,-2 8 20,-1 17-22,-7 34-27,4-50 104,-3 20-96,0-8-263,2 0 1,-1 0-1,2-1 1,0 1-1,2 21 1,-2-35 327,0 0 0,0 1 0,0-1 0,0 0 0,0 0 0,0 1 0,0-1 0,0 0 0,1 1 0,-1-1 0,0 0-1,0 0 1,0 1 0,0-1 0,0 0 0,0 0 0,1 1 0,-1-1 0,0 0 0,0 0 0,0 0 0,1 1 0,-1-1 0,0 0 0,0 0 0,1 0 0,-1 0 0,0 1 0,0-1 0,1 0 0,-1 0 0,0 0 0,0 0 0,1 0-1,6-7-515,3-15 61,1-11-426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6.493"/>
    </inkml:context>
    <inkml:brush xml:id="br0">
      <inkml:brushProperty name="width" value="0.025" units="cm"/>
      <inkml:brushProperty name="height" value="0.025" units="cm"/>
    </inkml:brush>
  </inkml:definitions>
  <inkml:trace contextRef="#ctx0" brushRef="#br0">2 0 7079,'0'0'12780,"-2"58"-10570,10-40-673,-1 0-576,3-2-512,1-2-193,0-4-224,-1-2 32,-1-8-128,-1 0-609,1 0-480,-5-4-929,2-8-2786,-6-4-3300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6.826"/>
    </inkml:context>
    <inkml:brush xml:id="br0">
      <inkml:brushProperty name="width" value="0.025" units="cm"/>
      <inkml:brushProperty name="height" value="0.025" units="cm"/>
    </inkml:brush>
  </inkml:definitions>
  <inkml:trace contextRef="#ctx0" brushRef="#br0">29 1 12268,'-3'8'2850,"2"-3"-2591,-19 73 3254,19-71-3233,0 0 0,0 0 0,0 0-1,1 0 1,0 0 0,0 0 0,1 0-1,0 1 1,0-1 0,3 7-1,-4-13-248,0 0 0,1 0 0,0 1 0,-1-1 0,1 0 0,0 0 0,-1 0 0,1 0 0,0 0 0,0 0 0,0 0 0,0 0 0,0 0 0,0-1 0,0 1 0,0 0 0,0-1 0,0 1 0,1 0-1,-1-1 1,0 0 0,0 1 0,0-1 0,1 0 0,-1 1 0,0-1 0,1 0 0,-1 0 0,0 0 0,1 0 0,-1 0 0,0-1 0,0 1 0,3-1 0,-2 0 150,1 0 0,-1 0 0,1 0 1,-1 0-1,0 0 0,0-1 0,0 1 0,0-1 1,0 0-1,0 0 0,0 0 0,0 0 0,0 0 0,-1 0 1,3-4-1,1-6 31,-1 1 0,-1-1 0,0 0 0,0 0 0,-1 0-1,-1 0 1,0-1 0,-1 1 0,-1-19 0,0 30-258,1 0-1,-1 0 1,0 0 0,1 0-1,-1 0 1,0 0-1,0 0 1,0 1-1,0-1 1,1 0 0,-1 0-1,0 1 1,0-1-1,0 1 1,-1-1 0,1 1-1,0-1 1,0 1-1,0 0 1,0 0-1,0-1 1,0 1 0,-1 0-1,1 0 1,0 0-1,0 0 1,-2 0 0,-16 4-3259,19-4 3010,-1 0 0,1 1-1,-1-1 1,1 0-1,-1 0 1,1 1 0,-1-1-1,1 1 1,-1-1 0,1 0-1,0 1 1,-1-1-1,1 1 1,0-1 0,-1 1-1,1-1 1,0 1 0,0-1-1,-1 1 1,1-1-1,0 1 1,0-1 0,0 1-1,0-1 1,0 1 0,0 3-5562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7.222"/>
    </inkml:context>
    <inkml:brush xml:id="br0">
      <inkml:brushProperty name="width" value="0.025" units="cm"/>
      <inkml:brushProperty name="height" value="0.025" units="cm"/>
    </inkml:brush>
  </inkml:definitions>
  <inkml:trace contextRef="#ctx0" brushRef="#br0">59 0 7431,'0'0'13127,"-4"7"-13170,1-4 19,0 0 95,1 0 0,0 0 0,-1 0 0,1 1 0,0-1 0,0 0 0,1 1 0,-1 0 0,1-1 0,0 1 0,0 0 0,0 0 0,0 0-1,1-1 1,-1 1 0,1 0 0,0 0 0,1 5 0,3-7-40,0 1 0,0-1 0,0 0 0,1 0 0,-1-1 0,1 1 0,0-1 0,-1 0 0,7 1 0,3 1-26,11 4-288,-15-5 247,-1 0-1,0 0 1,0 1-1,0 0 1,0 1-1,0 0 1,-1 0-1,1 1 1,-1 0 0,0 1-1,11 10 1,-18-15 39,0 0 1,0 0-1,0 0 0,-1 0 1,1 0-1,0 1 1,0-1-1,-1 0 1,1 0-1,-1 1 1,1-1-1,-1 0 1,0 1-1,0-1 0,1 1 1,-1-1-1,0 0 1,0 1-1,0-1 1,0 1-1,-1-1 1,1 0-1,0 1 1,0-1-1,-1 1 0,1-1 1,-2 2-1,0-1 31,1 0 0,-1 1-1,-1-1 1,1 0-1,0 0 1,0 0-1,-1-1 1,1 1 0,-1 0-1,0-1 1,1 0-1,-4 2 1,-6 1 203,1-1 1,-1 1 0,0-2-1,1 0 1,-18 1 0,24-3-237,0 0 1,1 0-1,-1-1 0,0 1 1,0-1-1,1 0 1,-1-1-1,0 1 0,1-1 1,-1 0-1,1 0 0,0 0 1,0 0-1,0-1 1,-7-5-1,7 4-507,1 0 0,-1 0 1,1-1-1,0 1 0,0-1 0,1 0 1,-1 0-1,1 0 0,0 0 0,0 0 0,1 0 1,-1 0-1,1-1 0,0-5 0,-2-33-5937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7.649"/>
    </inkml:context>
    <inkml:brush xml:id="br0">
      <inkml:brushProperty name="width" value="0.025" units="cm"/>
      <inkml:brushProperty name="height" value="0.025" units="cm"/>
    </inkml:brush>
  </inkml:definitions>
  <inkml:trace contextRef="#ctx0" brushRef="#br0">1 1 13229,'0'0'6897,"4"12"-6235,4 20 162,-1 0 0,-2 0 0,-1 0 1,0 36-1,-4 207 3553,3-259-4246,6-16 105,-8-1-204,1 0 1,-1-1 0,1 1-1,-1-1 1,0 0 0,1 0-1,-1 1 1,0-1-1,0 0 1,0 0 0,1-2-1,1-14-205,0 1-1,0 0 0,-2-1 0,0 0 0,-1 1 0,-1-1 0,0 1 0,-2-1 1,0 1-1,-1 0 0,0 0 0,-2 0 0,-7-16 0,13 31-77,1 21-416,1-15 667,0-1 1,1 1-1,-1-1 0,1 1 1,-1-1-1,1 0 0,0 0 1,1 0-1,-1 0 0,0-1 1,1 1-1,-1-1 0,1 0 1,0 0-1,0 0 0,0-1 1,0 1-1,0-1 0,0 0 1,0 0-1,0 0 0,0-1 1,0 1-1,6-1 0,-7 0 21,-1 0 1,1 0-1,0 0 0,0 0 0,-1 0 0,1-1 0,0 1 0,-1-1 0,1 0 1,0 1-1,-1-1 0,1 0 0,-1-1 0,1 1 0,-1 0 0,0-1 1,1 0-1,-1 1 0,0-1 0,0 0 0,0 0 0,0 0 0,-1 0 0,1 0 1,0-1-1,-1 1 0,0 0 0,1-1 0,-1 1 0,0-1 0,0 0 1,-1 1-1,1-1 0,0 0 0,-1 1 0,0-1 0,1-4 0,-3 8-52,1-1 0,-1 1-1,1-1 1,0 1-1,-1 0 1,1 0 0,0 0-1,-1 0 1,1 0-1,0 0 1,0 0 0,0 0-1,0 0 1,0 0-1,0 1 1,-1 1 0,-2 4 160,1-1 0,-1 1 0,1 0 0,0 0 0,1 1 0,0-1 0,0 0 0,0 1 0,1-1 0,0 1 0,1 15 0,1-23-105,-1 1 0,1-1 0,0 1 0,0-1 0,0 1-1,-1-1 1,1 0 0,0 0 0,0 1 0,0-1 0,0 0 0,0 0 0,0 0 0,-1 0 0,1 0 0,0 0 0,0 0 0,0 0 0,0 0 0,0 0 0,0-1 0,0 1 0,-1 0 0,1-1 0,0 1 0,0 0 0,0-1 0,-1 1 0,2-2 0,24-9 250,-18 4-304,1 2 1,0-1 0,0 1 0,0 1 0,0 0 0,1 0-1,0 1 1,-1 0 0,1 0 0,1 1 0,-1 1 0,19-1 0,-28 2-3,1 1 1,0 0 0,0-1 0,-1 1 0,1 0-1,-1 0 1,1 0 0,-1 0 0,1 0 0,-1 0 0,0 0-1,1 1 1,-1-1 0,0 0 0,0 1 0,0-1-1,0 1 1,0-1 0,0 1 0,-1 0 0,1-1 0,0 1-1,-1 0 1,1-1 0,-1 3 0,7 45 190,-7-49-143,0 1 0,1-1 0,-1 0 0,0 1 0,0-1 0,0 0 0,0 1-1,0-1 1,0 0 0,0 0 0,0 1 0,1-1 0,-1 0 0,0 1 0,0-1 0,0 0 0,1 0-1,-1 1 1,0-1 0,0 0 0,1 0 0,-1 0 0,0 0 0,1 1 0,-1-1 0,0 0 0,0 0-1,1 0 1,-1 0 0,0 0 0,1 0 0,-1 0 0,0 0 0,1 0 0,-1 0 0,0 0 0,1 0-1,-1 0 1,0 0 0,1 0 0,-1 0 0,0 0 0,1 0 0,-1 0 0,0 0 0,0 0-1,1-1 1,-1 1 0,0 0 0,1 0 0,-1 0 0,0-1 0,0 1 0,1 0 0,-1 0 0,0-1-1,0 1 1,0 0 0,0 0 0,1-1 0,-1 1 0,0 0 0,0-1 0,0 1 0,20-19 53,-19 18-45,4-4-206,21-19-708,-14 22-2171,-8 18-3718,-4-9-1730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8.326"/>
    </inkml:context>
    <inkml:brush xml:id="br0">
      <inkml:brushProperty name="width" value="0.025" units="cm"/>
      <inkml:brushProperty name="height" value="0.025" units="cm"/>
    </inkml:brush>
  </inkml:definitions>
  <inkml:trace contextRef="#ctx0" brushRef="#br0">59 0 12396,'0'0'12620,"-9"11"-12215,4-4-362,-1 0 0,1 1 0,0-1-1,1 1 1,0 0 0,0 1-1,1-1 1,0 1 0,0-1-1,1 1 1,0 0 0,-1 12 0,3-11-27,-1-1 1,2 0 0,-1 0 0,1 0 0,1 0 0,3 15 0,-4-23 34,-1 1 0,1 0 0,-1-1 0,1 1 0,0 0 0,0-1 0,0 1-1,0-1 1,0 0 0,0 1 0,0-1 0,0 0 0,1 1 0,-1-1 0,0 0 0,1 0 0,-1 0 0,1 0 0,-1 0 0,1-1 0,0 1 0,-1 0 0,1-1-1,0 1 1,-1-1 0,1 0 0,0 1 0,0-1 0,-1 0 0,1 0 0,0 0 0,0 0 0,-1 0 0,1-1 0,0 1 0,0 0 0,-1-1 0,1 0-1,0 1 1,-1-1 0,1 0 0,-1 0 0,3-1 0,0 0 23,-1-1 1,1 0-1,-1 0 0,1 0 1,-1 0-1,0-1 0,0 1 0,-1-1 1,1 0-1,-1 0 0,1 0 0,-1 0 1,0 0-1,-1 0 0,1-1 1,-1 1-1,2-9 0,0-4-77,0-1 0,-1 1-1,0-24 1,-2 40-16,0 0 1,0 1-1,0-1 0,0 0 0,0 0 0,0 0 1,0 0-1,0 0 0,0 1 0,0-1 1,0 0-1,-1 0 0,1 0 0,0 0 1,-1 1-1,1-1 0,0 0 0,-1 0 1,1 1-1,-1-1 0,1 0 0,-1 1 1,0-1-1,1 0 0,-1 1 0,0-1 0,1 1 1,-1-1-1,0 1 0,0-1 0,1 1 1,-1 0-1,0-1 0,0 1 0,0 0 1,1 0-1,-1-1 0,0 1 0,0 0 1,0 0-1,0 0 0,0 0 0,1 0 0,-1 0 1,0 0-1,0 1 0,0-1 0,0 0 1,0 0-1,1 1 0,-1-1 0,0 0 1,0 1-1,-1 0 0,-2 1-13,-1 1 0,1-1 1,-1 1-1,1 0 0,0 0 0,0 0 0,-7 8 1,11-11-73,-1 0 1,1 0-1,0 0 1,-1 1 0,1-1-1,0 0 1,-1 1-1,1-1 1,0 0-1,-1 1 1,1-1 0,0 0-1,0 1 1,-1-1-1,1 1 1,0-1 0,0 1-1,0-1 1,-1 0-1,1 1 1,0-1 0,0 1-1,0-1 1,0 1-1,0-1 1,0 1 0,0-1-1,0 1 1,0-1-1,0 1 1,0-1 0,1 0-1,-1 1 1,0-1-1,0 1 1,0-1 0,1 1-1,-1-1 1,0 0-1,0 1 1,1 0 0,25-1-8169,-7-4 2410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9.037"/>
    </inkml:context>
    <inkml:brush xml:id="br0">
      <inkml:brushProperty name="width" value="0.025" units="cm"/>
      <inkml:brushProperty name="height" value="0.025" units="cm"/>
    </inkml:brush>
  </inkml:definitions>
  <inkml:trace contextRef="#ctx0" brushRef="#br0">50 56 4260,'0'0'18588,"6"38"-18652,-6-38 158,0-1 0,0 1-1,1-1 1,-1 1 0,0-1 0,0 1-1,0-1 1,0 0 0,0 1 0,0-1-1,0 1 1,0-1 0,0 1 0,0-1-1,-1 1 1,1-1 0,0 1-1,0-1 1,0 1 0,-1-1 0,1 1-1,0-1 1,0 1 0,-1-1 0,1 1-1,0-1 1,-1 1 0,1 0 0,-1-1-1,1 1 1,-1 0 0,1-1 0,0 1-1,-1 0 1,0-1 0,-15 14 398,-11 32-814,25-40 362,1 1 0,0-1-1,0 1 1,1-1 0,-1 1 0,2 10 0,-1-4 236,0-11-242,1-1-1,-1 0 1,1 0-1,-1 1 1,0-1-1,1 0 1,-1 0-1,1 0 1,-1 0-1,0 1 1,1-1 0,-1 0-1,1 0 1,-1 0-1,1 0 1,-1 0-1,1 0 1,-1 0-1,0 0 1,1 0-1,-1 0 1,1-1-1,-1 1 1,1 0 0,-1 0-1,0 0 1,1 0-1,-1-1 1,1 1-1,-1 0 1,0 0-1,1-1 1,-1 1-1,0 0 1,1-1-1,-1 1 1,0 0-1,0-1 1,1 1 0,16-12 578,-7 3-522,0 1 1,0 0 0,19-10-1,-26 16-138,1 0 0,-1 0 0,1 1 0,0-1 0,0 1 0,0 0 0,0 0 0,0 0 0,0 1 0,0-1 0,0 1 0,0 0 0,0 0 0,0 1 0,8 1 0,-11-1 53,0 0-1,0 0 1,0 0-1,0 0 1,0 0-1,0 0 1,0 0-1,0 0 1,0 0-1,-1 1 1,1-1-1,0 0 1,-1 0-1,1 1 1,-1-1 0,1 1-1,-1-1 1,0 0-1,0 1 1,0-1-1,1 1 1,-1-1-1,-1 1 1,1-1-1,0 1 1,-1 1-1,1 1 349,-13-37 2772,-2 1-3228,12 19 4,-7-49-1537,40 53-4930,-10 2 1948,5-4-1292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39.965"/>
    </inkml:context>
    <inkml:brush xml:id="br0">
      <inkml:brushProperty name="width" value="0.025" units="cm"/>
      <inkml:brushProperty name="height" value="0.025" units="cm"/>
    </inkml:brush>
  </inkml:definitions>
  <inkml:trace contextRef="#ctx0" brushRef="#br0">32 43 4805,'0'0'10772,"-4"11"-9117,-4 28-396,1 0 0,1 1 0,3-1-1,1 49 1,2-49-550,-1-14-213,1 0-1,1 0 0,7 38 1,-8-62-484,0-1-1,0 1 1,0-1 0,0 1 0,0-1 0,0 0-1,0 1 1,0-1 0,0 1 0,1-1 0,-1 1-1,0-1 1,0 0 0,0 1 0,1-1 0,-1 0-1,0 1 1,0-1 0,1 1 0,-1-1 0,0 0-1,1 0 1,-1 1 0,0-1 0,1 0-1,-1 0 1,0 1 0,1-1 0,-1 0 0,1 0-1,-1 0 1,0 1 0,1-1 0,-1 0 0,1 0-1,11-12 676,5-23 92,-13 21-682,-1 0 0,-1-1 1,0 1-1,-1 0 1,-1-1-1,0 1 1,-4-28-1,-1 29-520,1 17-560,4-3 960,1 0 1,-1 0 0,0 1-1,0-1 1,1 0 0,-1 0-1,0 0 1,1 0-1,0 1 1,-1-1 0,1 0-1,-1 0 1,1 0 0,0 0-1,0 0 1,0-1-1,0 1 1,-1 0 0,1 0-1,0 0 1,0-1 0,1 1-1,1 1 1,-2-1 44,1-1 0,0 1 0,-1 0 0,1 0 0,0-1 0,-1 1 0,1-1 0,0 0 0,0 1 1,-1-1-1,1 0 0,0 0 0,0 0 0,0 0 0,-1 0 0,1-1 0,0 1 0,0-1 0,-1 1 0,1-1 0,0 1 0,-1-1 0,1 0 0,0 0 1,-1 0-1,1 0 0,-1 0 0,0 0 0,1 0 0,-1 0 0,0-1 0,1 1 0,-1 0 0,0-1 0,0 1 0,0-1 0,1-2 0,12-40-412,-23 95 241,6-40 229,1 1 0,-1 0 0,2 0 0,0 0 0,0 1 0,1-1 0,3 19 0,-3-30-62,0-1 0,1 1-1,-1 0 1,0 0 0,0-1 0,1 1-1,-1 0 1,1-1 0,-1 1-1,0-1 1,1 1 0,-1-1-1,1 1 1,0-1 0,-1 1-1,1-1 1,-1 1 0,1-1 0,0 1-1,-1-1 1,1 0 0,0 0-1,-1 1 1,1-1 0,0 0-1,-1 0 1,1 0 0,0 0 0,0 1-1,-1-1 1,1 0 0,0 0-1,0-1 1,-1 1 0,1 0-1,0 0 1,-1 0 0,1 0-1,0-1 1,0 1 0,-1 0 0,1-1-1,0 1 1,-1 0 0,1-1-1,-1 1 1,1-1 0,0 0-1,30-23 451,-21 11-423,-1 0 0,0 0-1,-1-1 1,11-23 0,7-12-354,-25 47-124,-6 41-779,0-7 1324,2-1 1,1 44-1,2-74-101,0-1 1,0 1-1,0-1 1,1 1-1,-1-1 1,0 1-1,0-1 1,0 1-1,1-1 1,-1 1-1,0-1 1,0 1-1,1-1 1,-1 1-1,0-1 1,1 1-1,-1-1 1,1 0-1,-1 1 1,0-1-1,1 0 1,-1 1-1,1-1 1,-1 0-1,1 0 1,-1 0-1,1 1 1,-1-1-1,1 0 1,-1 0-1,1 0 1,0 0-1,-1 0 1,1 0-1,-1 0 1,1 0-1,-1 0 1,1 0-1,-1 0 1,1 0-1,-1 0 1,1 0-1,0-1 1,-1 1-1,0 0 1,1 0 0,-1-1-1,1 1 1,-1 0-1,1-1 1,-1 1-1,1-1 1,28-17 264,-1-9-221,-2-1-1,0-1 1,-2-1 0,21-35 0,-32 45-29,-2 0 1,0-1-1,-2 0 1,0-1-1,-1 0 1,-1 0-1,7-46 1,-14 66-60,1 1 0,-1-1-1,1 0 1,-1 1 0,0-1 0,0 0 0,0 1 0,0-1 0,0 0 0,0 1 0,-1-1 0,1 0 0,-1 1 0,1-1 0,-1 0 0,1 1 0,-2-3 0,1 4 9,0 0 1,0 0 0,1 0 0,-1 0-1,0 0 1,1 0 0,-1 0 0,0 0-1,0 1 1,1-1 0,-1 0-1,0 1 1,1-1 0,-1 0 0,0 1-1,1-1 1,-1 1 0,1-1 0,-1 1-1,1-1 1,-1 1 0,1-1-1,-1 1 1,1 0 0,-1 0 0,-35 56-272,27-39 382,1 1 1,1 0-1,1 0 0,1 0 1,0 1-1,2 0 0,0 0 1,1 0-1,1 1 0,3 39 1,-1-56-59,1 1 1,-1-1-1,1 0 1,0 0 0,0 0-1,1 0 1,-1 0-1,1 0 1,0-1-1,0 1 1,0-1-1,0 0 1,0 1 0,1-2-1,0 1 1,-1 0-1,1-1 1,7 4-1,-8-5-120,1 1-1,-1-1 1,1 0-1,-1 0 1,1 0-1,-1 0 0,1-1 1,-1 1-1,1-1 1,6-1-1,-8 1-209,1 0 0,-1-1-1,1 0 1,-1 1 0,0-1-1,1 0 1,-1 0 0,0-1-1,0 1 1,0 0 0,0-1-1,0 1 1,0-1 0,0 1-1,-1-1 1,4-4 0,11-19-6842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0.295"/>
    </inkml:context>
    <inkml:brush xml:id="br0">
      <inkml:brushProperty name="width" value="0.025" units="cm"/>
      <inkml:brushProperty name="height" value="0.025" units="cm"/>
    </inkml:brush>
  </inkml:definitions>
  <inkml:trace contextRef="#ctx0" brushRef="#br0">1 0 21685,'0'0'4099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1.525"/>
    </inkml:context>
    <inkml:brush xml:id="br0">
      <inkml:brushProperty name="width" value="0.025" units="cm"/>
      <inkml:brushProperty name="height" value="0.025" units="cm"/>
    </inkml:brush>
  </inkml:definitions>
  <inkml:trace contextRef="#ctx0" brushRef="#br0">56 0 737,'0'0'16645,"-3"9"-15385,-11 45 73,1 0 1,3 1-1,3 0 1,-1 59-1,8-113-1327,0 1-1,-1-1 1,1 1-1,0-1 1,0 0-1,1 1 1,-1-1-1,0 1 1,0-1-1,1 1 1,-1-1-1,1 0 1,-1 1 0,1-1-1,0 0 1,-1 1-1,1-1 1,0 0-1,0 0 1,0 0-1,0 0 1,0 0-1,0 0 1,0 0-1,0 0 1,1 0-1,0 1 1,1-2 10,-1 1 1,1-1 0,0 0-1,-1 0 1,1 0-1,-1 0 1,1 0-1,-1 0 1,1-1 0,0 1-1,-1-1 1,0 0-1,1 0 1,2-1 0,11-6-28,0 0 1,0-2-1,18-14 1,-31 23-31,8-8-170,-5 4 168,0 0 1,0 1-1,0-1 1,0 1-1,1 1 1,0-1-1,0 1 1,0 0-1,0 1 1,0-1-1,0 2 1,14-3-1,-20 5 31,0-1 0,1 1 1,-1-1-1,0 1 0,0 0 0,1-1 0,-1 1 0,0 0 0,0 0 1,0 0-1,0 0 0,0 0 0,0 0 0,0 0 0,-1 0 0,1 1 0,0-1 1,0 0-1,-1 0 0,1 1 0,-1-1 0,1 0 0,-1 1 0,0-1 1,0 0-1,1 1 0,-1-1 0,0 1 0,0 1 0,2 52 229,-2-47-201,-1-1 98,1 0-1,-1-1 0,-1 1 1,1 0-1,-1-1 0,0 0 1,-1 1-1,1-1 1,-1 0-1,0 0 0,-1-1 1,0 1-1,1-1 0,-2 1 1,1-1-1,-1-1 0,1 1 1,-2 0-1,-8 6 0,9-8-157,1-1-1,0 1 1,-1 0-1,0-1 1,1 0-1,-1 0 1,0-1-1,0 1 1,0-1 0,0 0-1,0 0 1,-1-1-1,1 1 1,0-1-1,0 0 1,0-1-1,0 1 1,-1-1-1,1 0 1,0 0-1,0-1 1,0 0-1,1 1 1,-1-2-1,-8-4 1,-19-20-3197,30 24 2541,0 1-1,0-1 1,1 0 0,-1 0 0,1 0 0,-1 0 0,1 0-1,0 0 1,0 0 0,0-1 0,0-4 0,0-9-4446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2.012"/>
    </inkml:context>
    <inkml:brush xml:id="br0">
      <inkml:brushProperty name="width" value="0.025" units="cm"/>
      <inkml:brushProperty name="height" value="0.025" units="cm"/>
    </inkml:brush>
  </inkml:definitions>
  <inkml:trace contextRef="#ctx0" brushRef="#br0">50 86 10282,'0'0'9705,"5"-8"-9016,-1 1-592,0 2-12,-1 0 0,0 0 1,0-1-1,0 1 0,-1-1 1,0 0-1,0 0 0,0 0 1,-1 0-1,1-7 0,-3 13-81,0-1 0,0 1 0,-1 0-1,1 0 1,0 0 0,0 0 0,-1 0-1,1 0 1,0 0 0,0 0 0,-1 0-1,1 0 1,0 1 0,0-1 0,0 1-1,-2 0 1,-3 4-12,1 1 0,0-1 0,0 1 0,0 0 0,1 1 0,0-1 0,0 1 0,1 0 0,0 0 1,0 0-1,1 0 0,-4 15 0,3-8 90,1-1-1,0 1 1,1 0 0,0-1 0,1 1 0,3 20 0,-3-32-73,0 0 1,0-1-1,1 1 1,-1 0-1,0-1 1,1 1-1,0 0 0,-1-1 1,1 1-1,0 0 1,0-1-1,0 1 1,0-1-1,0 0 0,0 1 1,0-1-1,1 0 1,-1 0-1,0 0 0,1 1 1,-1-2-1,1 1 1,2 2-1,-1-3 0,0 1 0,0-1 0,0 1 0,0-1 0,0 0 0,0 0 0,0 0 0,0 0 0,0-1 0,0 1 0,0-1 0,5-2 0,0 0 20,1 0 0,-1-1 0,0 0 0,-1-1 0,1 0 0,-1 0-1,0 0 1,9-10 0,-9 8-14,-1-1 0,0-1-1,-1 1 1,0-1 0,0 0-1,-1 0 1,0 0 0,-1-1-1,1 1 1,-2-1 0,0 0-1,0 0 1,-1 0 0,0 0 0,0-12-1,-1 22-20,0 0 0,-1 0 0,1 0 0,0 1 0,0-1 0,0 0 0,0 0 0,-1 0 0,1 0 0,0 0 0,0 1 0,0-1 0,-1 0 0,1 0 0,0 0 0,0 0 0,0 0 0,-1 0 0,1 0 0,0 0 0,0 0 0,0 0 0,-1 0 0,1 0 0,0 0 0,0 0 0,-1 0 0,1 0 0,0 0 0,0 0 0,0 0 0,-1 0 0,1 0 0,0-1-1,0 1 1,0 0 0,-1 0 0,1 0 0,0 0 0,0 0 0,0-1 0,0 1 0,0 0 0,-1 0 0,1 0 0,0 0 0,0-1 0,0 1 0,0 0 0,0 0 0,0 0 0,0-1 0,0 1 0,0 0 0,0 0 0,-1 0 0,1-1 0,0 1 0,0 0 0,0 0 0,1-1 0,-1 1 0,0 0 0,0 0 0,0 0 0,0-1 0,-11 16-178,7-3 281,0 0-1,1 0 1,0 0-1,1 1 1,0-1 0,1 1-1,1-1 1,0 1 0,2 17-1,-1-28-85,-1 0 0,0 0-1,1 0 1,0 0-1,-1-1 1,1 1 0,0 0-1,0 0 1,0-1 0,0 1-1,0 0 1,0-1 0,1 1-1,-1-1 1,1 0 0,-1 1-1,1-1 1,-1 0 0,1 0-1,0 0 1,-1 0 0,1 0-1,0 0 1,0 0 0,0-1-1,-1 1 1,1-1 0,0 1-1,0-1 1,0 0 0,0 0-1,0 0 1,0 0 0,0 0-1,0 0 1,0 0 0,0-1-1,0 1 1,0-1 0,2 0-1,2-1-312,0 0 0,-1 1 0,0-2 1,1 1-1,-1-1 0,5-3 0,-7 4-472,0 0 1,0-1-1,0 1 1,0-1 0,0 1-1,-1-1 1,1 0-1,2-5 1,9-21-9408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8.837"/>
    </inkml:context>
    <inkml:brush xml:id="br0">
      <inkml:brushProperty name="width" value="0.05" units="cm"/>
      <inkml:brushProperty name="height" value="0.05" units="cm"/>
    </inkml:brush>
  </inkml:definitions>
  <inkml:trace contextRef="#ctx0" brushRef="#br0">10 0 17324,'-3'2'1528,"1"8"-1416,-1 9-648,1-1 1320,4 4-696,3-1-144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2.374"/>
    </inkml:context>
    <inkml:brush xml:id="br0">
      <inkml:brushProperty name="width" value="0.025" units="cm"/>
      <inkml:brushProperty name="height" value="0.025" units="cm"/>
    </inkml:brush>
  </inkml:definitions>
  <inkml:trace contextRef="#ctx0" brushRef="#br0">1 1 13453,'0'0'4164,"15"51"-7047,0-41-3363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2.877"/>
    </inkml:context>
    <inkml:brush xml:id="br0">
      <inkml:brushProperty name="width" value="0.025" units="cm"/>
      <inkml:brushProperty name="height" value="0.025" units="cm"/>
    </inkml:brush>
  </inkml:definitions>
  <inkml:trace contextRef="#ctx0" brushRef="#br0">91 204 12107,'0'0'9999,"-8"1"-9673,4 0-330,0-1 1,0 2-1,0-1 0,1 0 1,-1 1-1,0 0 1,1 0-1,-1 0 0,1 0 1,0 0-1,0 1 0,-1-1 1,2 1-1,-1 0 1,0 0-1,1 0 0,-1 1 1,1-1-1,0 0 0,0 1 1,0-1-1,0 1 1,1 0-1,0 0 0,-1 0 1,1-1-1,0 9 0,-1-4 31,0 0 0,1 0 0,0 0-1,1 1 1,0 10 0,0-18-25,0-1-1,1 1 1,-1 0 0,0-1 0,1 1 0,-1-1 0,1 1 0,-1-1 0,0 1 0,1-1 0,-1 1 0,1-1 0,-1 1 0,1-1-1,0 1 1,-1-1 0,1 0 0,-1 1 0,1-1 0,0 0 0,-1 0 0,1 1 0,0-1 0,-1 0 0,1 0 0,0 0 0,-1 0 0,1 0-1,0 0 1,-1 0 0,1 0 0,0 0 0,0 0 0,-1-1 0,1 1 0,-1 0 0,1 0 0,0 0 0,-1-1 0,1 1 0,1-1 0,28-15 87,-6-8-54,-1-2-1,-2-1 0,0-1 0,-2-1 0,-1 0 0,-2-2 1,0 0-1,-2 0 0,14-51 0,-50 112-824,10-6 794,0 1 1,2 0-1,0 1 0,2 0 0,1 1 1,1-1-1,1 1 0,2 0 0,-1 31 1,4-57-4,-1 0 0,1 1 0,0-1 0,0 0 1,0 1-1,0-1 0,0 0 0,0 1 0,0-1 0,0 1 1,1-1-1,-1 0 0,0 1 0,1-1 0,-1 0 0,1 0 1,0 1-1,-1-1 0,1 0 0,0 0 0,0 0 1,0 0-1,0 0 0,0 0 0,0 0 0,0 0 0,0 0 1,0 0-1,0 0 0,0-1 0,0 1 0,1 0 0,-1-1 1,0 1-1,1-1 0,-1 0 0,0 1 0,1-1 0,-1 0 1,0 0-1,1 0 0,-1 0 0,1 0 0,-1 0 0,0 0 1,1 0-1,-1-1 0,0 1 0,1 0 0,-1-1 0,3 0 1,1-2-47,0 1 1,0-1 0,0 1 0,0-1 0,0-1-1,0 1 1,-1-1 0,1 1 0,-1-1-1,0-1 1,5-7 0,-1 1 95,-2-1 1,0 0-1,0 0 1,-2 0-1,1-1 1,-1 0-1,-1 0 0,0 0 1,-1 0-1,1-16 1,-3 29-53,0 0 0,0 0 0,0-1 1,0 1-1,0 0 0,0 0 0,0 0 0,0-1 0,0 1 1,0 0-1,0 0 0,0 0 0,-1-1 0,1 1 0,0 0 1,0 0-1,0 0 0,0-1 0,0 1 0,0 0 0,0 0 1,0 0-1,-1 0 0,1-1 0,0 1 0,0 0 1,0 0-1,0 0 0,-1 0 0,1 0 0,0-1 0,0 1 1,0 0-1,-1 0 0,1 0 0,0 0 0,0 0 0,0 0 1,-1 0-1,1 0 0,0 0 0,0 0 0,0 0 0,-1 0 1,-11 6-109,-8 11 31,17-12 75,-1 0 1,0 0 0,1 0-1,0 0 1,0 1 0,1 0 0,0-1-1,-1 1 1,2 0 0,-1 0-1,1 0 1,0 0 0,0 11 0,1-16-7,1 0 1,0 0-1,-1 0 1,1 1 0,0-1-1,0 0 1,0-1 0,0 1-1,0 0 1,0 0-1,0 0 1,0 0 0,0-1-1,0 1 1,1-1 0,-1 1-1,0-1 1,0 1 0,1-1-1,-1 0 1,0 1-1,1-1 1,-1 0 0,0 0-1,2 0 1,43 1-65,-33-1 81,187 9 397,-199-10-263,0 1 0,0 0 0,0-1 0,-1 1 0,1-1-1,0 1 1,-1-1 0,1 1 0,0-1 0,-1 0 0,1 1 0,0-1-1,-1 0 1,1 1 0,-1-1 0,0 0 0,1 0 0,-1 1 0,0-1-1,1 0 1,-1 0 0,0 0 0,0 1 0,1-1 0,-1 0 0,0 0-1,0 0 1,0 0 0,0 0 0,-1-1 0,1-37 1077,-1 28-1177,2-8-335,-1 1 1,-2-1-1,0 0 0,0 1 0,-9-27 1,10 40-667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3.333"/>
    </inkml:context>
    <inkml:brush xml:id="br0">
      <inkml:brushProperty name="width" value="0.025" units="cm"/>
      <inkml:brushProperty name="height" value="0.025" units="cm"/>
    </inkml:brush>
  </inkml:definitions>
  <inkml:trace contextRef="#ctx0" brushRef="#br0">1 0 8392,'0'0'14371,"1"9"-13389,11 98-3,1 10-1346,-9-42-4580,-5-71-199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3.662"/>
    </inkml:context>
    <inkml:brush xml:id="br0">
      <inkml:brushProperty name="width" value="0.025" units="cm"/>
      <inkml:brushProperty name="height" value="0.025" units="cm"/>
    </inkml:brush>
  </inkml:definitions>
  <inkml:trace contextRef="#ctx0" brushRef="#br0">0 38 13453,'0'0'1863,"10"-6"-16,-1 1-1475,-1 1 0,2 0 0,-1 0 0,0 1 0,1 0 0,-1 0 1,1 1-1,0 1 0,16-2 0,-13 3-221,0 1 1,1 0 0,-1 1-1,0 0 1,0 1 0,0 1-1,20 7 1,-30-9-160,1-1-1,-1 1 1,0 0 0,1 0 0,-1 0-1,0 0 1,0 1 0,-1-1 0,1 1 0,0-1-1,-1 1 1,1 0 0,-1 0 0,0 0 0,0 1-1,0-1 1,-1 0 0,1 1 0,-1-1 0,0 1-1,0 0 1,0-1 0,0 1 0,-1 0-1,1-1 1,-1 1 0,0 0 0,0 0 0,0-1-1,-1 1 1,-1 6 0,0-4 54,0 0 1,-1-1-1,0 1 1,0-1-1,0 0 1,-1 0-1,1 0 0,-1 0 1,0 0-1,-1-1 1,1 0-1,-1 0 1,0 0-1,-8 4 1,-12 9 80,-43 19 1,62-33-135,0-1-314,-7 4-634,8-1-4447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4.049"/>
    </inkml:context>
    <inkml:brush xml:id="br0">
      <inkml:brushProperty name="width" value="0.025" units="cm"/>
      <inkml:brushProperty name="height" value="0.025" units="cm"/>
    </inkml:brush>
  </inkml:definitions>
  <inkml:trace contextRef="#ctx0" brushRef="#br0">0 51 13132,'0'0'2504,"1"9"320,-1 4-1998,7 84 5021,-7-96-5828,0-1 0,0 1 0,0-1 0,0 1 0,1 0 0,-1-1 0,0 1 0,0-1 0,1 1 0,-1-1 0,0 1 0,1-1 0,-1 1 0,0-1 0,1 1 0,-1-1-1,1 1 1,-1-1 0,1 0 0,-1 1 0,1-1 0,-1 0 0,1 0 0,-1 1 0,1-1 0,-1 0 0,1 0 0,0 0 0,-1 1 0,1-1 0,-1 0 0,1 0 0,0 0 0,-1 0 0,1 0 0,-1 0 0,1 0 0,0 0 0,-1-1 0,1 1 0,-1 0 0,1 0-1,-1 0 1,1-1 0,-1 1 0,1 0 0,-1-1 0,1 1 0,-1 0 0,1-1 0,-1 1 0,1-1 0,-1 1 0,1 0 0,-1-1 0,0 1 0,1-1 0,-1 1 0,0-1 0,0 0 0,1 1 0,-1-1 0,0 1 0,0-1 0,0 1 0,1-2 0,1-11 35,0 0 0,-1 1 0,0-1 1,-1 0-1,-2-25 0,1 31-371,0 0 0,0 0 0,-1 1 0,0-1 0,0 1 0,0 0 0,-6-10 1,1 11-2810,19 18 657,18 2-1239,-8-8-1964,-2-3-3291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4.394"/>
    </inkml:context>
    <inkml:brush xml:id="br0">
      <inkml:brushProperty name="width" value="0.025" units="cm"/>
      <inkml:brushProperty name="height" value="0.025" units="cm"/>
    </inkml:brush>
  </inkml:definitions>
  <inkml:trace contextRef="#ctx0" brushRef="#br0">131 59 10954,'0'0'7447,"-11"-1"-6737,3 1-636,0-1-1,0 1 0,0 1 0,0 0 0,1 0 0,-1 0 1,-11 4-1,16-4-6,1 0 1,-1 0-1,1 1 1,-1-1-1,1 1 0,-1-1 1,1 1-1,0 0 1,0 0-1,0 0 1,0 0-1,0 0 0,0 1 1,0-1-1,1 0 1,-1 1-1,1-1 1,0 1-1,0 0 1,0-1-1,0 1 0,0 0 1,0 0-1,1 0 1,-1 0-1,1-1 1,0 1-1,0 4 0,0-5 26,0 0-1,0 0 0,0 0 0,0 1 1,0-1-1,0 0 0,1 0 0,-1 0 0,0 0 1,1 0-1,0 0 0,0 0 0,0 0 1,0 0-1,0 0 0,0 0 0,0 0 0,0-1 1,1 1-1,-1 0 0,1-1 0,2 3 1,-1-3-41,1 1 1,0-1 0,-1 0 0,1-1 0,0 1 0,0-1-1,0 1 1,-1-1 0,1 0 0,0-1 0,0 1 0,6-2-1,-3 0-16,0 0 0,-1-1-1,1 0 1,-1 0-1,1 0 1,-1-1 0,0 0-1,0-1 1,0 1-1,-1-1 1,0 0 0,0 0-1,0-1 1,-1 1-1,1-1 1,-1 0-1,0-1 1,-1 1 0,0 0-1,0-1 1,0 0-1,-1 0 1,0 0 0,0 0-1,-1 0 1,1-11-1,-2 17-191,0 0 0,0 0 0,0 0 0,0 0 0,0 0 0,0-1 0,0 1 0,-1 0 0,1 0 0,0 0 0,-1 0 0,1 0 0,-1 0 0,1 0 0,-1 0 0,1 1 0,-1-1 0,0 0 0,0 0 0,1 0 0,-1 1 0,0-1 0,0 0 0,0 1 0,0-1 0,0 0 0,0 1 0,1-1 0,-1 1 0,-2-1 0,-20-7-5855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5.077"/>
    </inkml:context>
    <inkml:brush xml:id="br0">
      <inkml:brushProperty name="width" value="0.025" units="cm"/>
      <inkml:brushProperty name="height" value="0.025" units="cm"/>
    </inkml:brush>
  </inkml:definitions>
  <inkml:trace contextRef="#ctx0" brushRef="#br0">148 142 10922,'0'0'12722,"-11"-3"-12578,9 2-143,-2 0-1,1 0 1,0 0-1,0 0 1,-1 0-1,1 0 1,-1 1-1,1-1 1,0 1 0,-1 0-1,1 0 1,-1 0-1,1 1 1,-1-1-1,1 1 1,0 0-1,-1 0 1,1 0-1,0 0 1,0 0-1,0 1 1,-1 0-1,2-1 1,-1 1-1,0 0 1,0 1-1,1-1 1,-1 0-1,-3 5 1,2-2-15,0 1-1,0-1 1,0 1-1,0 0 1,1 0 0,0 0-1,1 1 1,-1-1 0,1 1-1,0 0 1,1-1 0,0 1-1,0 0 1,0 0 0,1 14-1,1-20 8,-1 0 0,1 0 0,0 0 0,0 0-1,0 0 1,-1 0 0,1-1 0,0 1 0,0 0-1,0 0 1,0-1 0,1 1 0,-1 0 0,0-1 0,0 1-1,0-1 1,0 0 0,1 1 0,-1-1 0,0 0-1,0 0 1,1 0 0,-1 0 0,0 0 0,0 0-1,1 0 1,-1 0 0,0 0 0,0 0 0,1-1 0,-1 1-1,1-1 1,44-13-177,-32 4 196,0 0 0,-1-1 0,0 0 1,0-1-1,-1 0 0,-1-1 0,0 0 1,-1-1-1,0 0 0,-1-1 0,-1 0 1,0 0-1,-1-1 0,-1 0 0,0 0 1,4-19-1,-9 9 169,-11 33-242,-14 38-6,14-20 158,1 0 0,2 0-1,0 1 1,2 0 0,0 0 0,-1 39-1,6-64-87,0 0-1,0 0 1,0 0-1,0 0 0,0 0 1,1 0-1,-1 0 0,0 0 1,1 0-1,-1 0 1,0 0-1,1 0 0,-1 0 1,1 0-1,-1-1 0,1 1 1,0 0-1,-1 0 1,1 0-1,0-1 0,-1 1 1,1 0-1,0-1 0,0 1 1,0-1-1,0 1 0,0-1 1,0 1-1,-1-1 1,1 0-1,0 1 0,0-1 1,0 0-1,0 0 0,0 0 1,0 0-1,0 1 1,1-2-1,-1 1 0,0 0 1,0 0-1,0 0 0,0 0 1,0-1-1,1 1 1,2-1-8,1-1-1,-1 1 1,1-1 0,-1 1 0,0-1 0,0-1 0,0 1 0,0 0 0,4-5 0,3-3-112,0-1 0,-1 0 0,-1-1 0,12-18 0,-17 24 137,0-1 0,-1 0-1,0 0 1,0 0 0,0 0-1,-1-1 1,0 1 0,0-1-1,-1 1 1,1-10 0,-2 15-36,0 5-16,-11 61 363,8-54-288,1-1-1,0 0 1,0 0 0,1 1-1,0-1 1,1 1 0,0-1-1,2 18 1,-1-26-36,-1 0-1,1 0 0,-1-1 1,1 1-1,-1 0 1,1 0-1,0 0 1,-1-1-1,1 1 1,0 0-1,0-1 1,-1 1-1,1-1 1,0 1-1,0-1 1,0 1-1,0-1 1,0 0-1,0 1 0,0-1 1,0 0-1,0 0 1,0 0-1,0 0 1,0 0-1,0 0 1,0 0-1,0 0 1,0 0-1,0 0 1,0 0-1,0-1 1,0 1-1,0 0 1,0-1-1,-1 1 0,1-1 1,0 1-1,0-1 1,0 1-1,0-1 1,0 0-1,37-26 271,-32 20-254,11-11 14,-2 0-1,0-2 0,-2 0 0,0-1 0,16-34 1,-32 75 61,1 0 0,2 37 1,0-37-128,0-16-89,4 31-40,-4-34-64,1 0 1,-1 0-1,0 0 0,1 0 1,0 0-1,-1 0 1,1 0-1,-1-1 0,1 1 1,0 0-1,0 0 1,0 0-1,-1-1 0,1 1 1,0 0-1,0-1 1,2 2-1,11 0-7593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5.644"/>
    </inkml:context>
    <inkml:brush xml:id="br0">
      <inkml:brushProperty name="width" value="0.025" units="cm"/>
      <inkml:brushProperty name="height" value="0.025" units="cm"/>
    </inkml:brush>
  </inkml:definitions>
  <inkml:trace contextRef="#ctx0" brushRef="#br0">18 0 10666,'0'0'8899,"-1"8"-7842,-3 39-299,-8 186 2942,12-232-3689,0-1 0,1 1 0,-1-1 0,0 0 0,1 1 1,-1-1-1,0 1 0,1-1 0,-1 0 0,1 0 0,-1 1 1,0-1-1,1 0 0,-1 0 0,1 1 0,-1-1 0,1 0 0,-1 0 1,1 0-1,-1 0 0,1 0 0,-1 0 0,1 0 0,-1 0 1,1 0-1,-1 0 0,1 0 0,-1 0 0,1 0 0,-1 0 0,1 0 1,-1 0-1,1-1 0,-1 1 0,1 0 0,-1 0 0,0-1 0,1 1 1,-1 0-1,1 0 0,-1-1 0,0 1 0,1-1 0,21-11 321,6-10 323,-1-1 0,0-1 1,39-49-1,-58 55-1736,-7 6-3256,-1 1-2561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5.992"/>
    </inkml:context>
    <inkml:brush xml:id="br0">
      <inkml:brushProperty name="width" value="0.025" units="cm"/>
      <inkml:brushProperty name="height" value="0.025" units="cm"/>
    </inkml:brush>
  </inkml:definitions>
  <inkml:trace contextRef="#ctx0" brushRef="#br0">0 1 11018,'0'0'7912,"32"59"-6247,-20-47-928,-3-3-513,4 1-160,0-3-1409,3-5-2659,-3-2-4484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6.385"/>
    </inkml:context>
    <inkml:brush xml:id="br0">
      <inkml:brushProperty name="width" value="0.025" units="cm"/>
      <inkml:brushProperty name="height" value="0.025" units="cm"/>
    </inkml:brush>
  </inkml:definitions>
  <inkml:trace contextRef="#ctx0" brushRef="#br0">42 1 13453,'0'0'9710,"-1"10"-9795,-4 224 1830,5-213-1515,0-21-129,-2-45 145,-11 16-209,10 24-38,0 0 0,0-1-1,0 1 1,1-1 0,0 0-1,1 0 1,-3-8 0,4 13-85,14 11-506,-8-6 595,0 0 0,0 0 0,1 0 0,-1-1 0,1 0 0,0 0 0,0-1 0,0 1 0,0-2 0,1 1-1,-1-1 1,0 0 0,1-1 0,12 0 0,-16 0 22,0 0 0,0 0 0,1-1 0,-1 0 0,0 0-1,0 0 1,0 0 0,0-1 0,-1 1 0,1-1 0,0 0-1,0 0 1,-1-1 0,0 1 0,1-1 0,-1 1 0,0-1 0,0 0-1,0 0 1,-1-1 0,1 1 0,-1-1 0,0 1 0,0-1-1,0 0 1,3-7 0,-5 11-34,0 0 1,0 0-1,0 0 1,0 0-1,-1 0 1,1 0-1,0 0 0,0 0 1,0 0-1,0 0 1,0 0-1,0 0 0,0 0 1,0 0-1,0 0 1,0 0-1,0 0 0,-1 0 1,1 0-1,0 0 1,0 0-1,0 0 0,0 0 1,0 0-1,0 0 1,0 0-1,0 0 0,0 0 1,0 0-1,-1 0 1,-9 17-74,7-11 98,0 1-1,0-1 0,1 1 0,-1 0 1,-1 8-1,4 27 408,8-27-1363,-8-15 766,1 0 1,0 0-1,0 0 1,-1 0-1,1 0 1,0 0-1,-1 0 1,1 0-1,0-1 1,0 1-1,-1 0 1,1 0-1,0-1 0,-1 1 1,1 0-1,-1-1 1,1 1-1,0-1 1,-1 1-1,1-1 1,-1 1-1,1-1 1,-1 1-1,1-1 1,0-1-1,10-12-6104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49.242"/>
    </inkml:context>
    <inkml:brush xml:id="br0">
      <inkml:brushProperty name="width" value="0.05" units="cm"/>
      <inkml:brushProperty name="height" value="0.05" units="cm"/>
    </inkml:brush>
  </inkml:definitions>
  <inkml:trace contextRef="#ctx0" brushRef="#br0">148 193 18836,'-14'10'754,"1"0"0,1 1 0,0 1 1,0 0-1,1 0 0,1 1 0,-10 14 0,14-16-607,0-1-1,1 0 1,0 1 0,0 0 0,2 0-1,-1 1 1,1-1 0,1 1 0,0 0-1,-1 17 1,3-26-138,0 1-1,0-1 1,0 0-1,1 0 1,-1 0-1,1 1 1,-1-1-1,1 0 1,0 0-1,0 0 1,1 0 0,-1 0-1,0 0 1,1-1-1,0 1 1,0 0-1,0-1 1,0 1-1,0-1 1,0 0 0,4 3-1,-3-3-9,1 0-1,-1-1 1,0 0 0,0 1-1,1-1 1,-1-1 0,1 1-1,-1 0 1,0-1 0,1 0-1,-1 0 1,1 0 0,-1 0-1,1 0 1,-1-1 0,1 0-1,-1 1 1,1-1 0,4-3-1,2 0 0,0-1-1,0-1 1,-1 0-1,0 0 1,0-1-1,0 0 1,-1 0-1,0-1 1,0 0-1,-1 0 0,7-11 1,4-7 5,-2-1 1,23-48-1,-37 70-2,5-7 9,-1-1 0,-1 0 0,0 0 0,-1-1 0,0 0 1,-1 0-1,1-14 0,-3 28-9,-1 0-1,0-1 1,0 1 0,0 0 0,0 0 0,0 0 0,0 0 0,0 0 0,0 0-1,0 0 1,0-1 0,0 1 0,0 0 0,0 0 0,0 0 0,0 0 0,0 0-1,0 0 1,0-1 0,0 1 0,0 0 0,0 0 0,0 0 0,0 0-1,-1 0 1,1 0 0,0 0 0,0 0 0,0-1 0,0 1 0,0 0 0,0 0-1,0 0 1,0 0 0,0 0 0,0 0 0,-1 0 0,1 0 0,0 0 0,0 0-1,0 0 1,0 0 0,0 0 0,0 0 0,0 0 0,-1 0 0,1 0 0,0 0-1,0 0 1,0 0 0,0 0 0,0 0 0,0 0 0,-1 0 0,-6 6 28,-7 15 16,4-3-8,2 0-1,0 0 0,-10 33 0,15-42-51,1 1 0,0 0-1,1 0 1,0 0 0,0 0 0,1 0-1,0 0 1,1 0 0,2 13-1,-3-22 9,0 1 0,1-1 0,-1 1 0,0-1-1,1 0 1,-1 1 0,0-1 0,1 0 0,0 1-1,-1-1 1,1 0 0,0 0 0,0 1-1,-1-1 1,1 0 0,0 0 0,0 0 0,0 0-1,1 0 1,-1 0 0,0-1 0,0 1 0,0 0-1,1 0 1,-1-1 0,0 1 0,1-1 0,-1 1-1,0-1 1,1 0 0,-1 1 0,1-1 0,-1 0-1,0 0 1,1 0 0,-1 0 0,1 0-1,-1 0 1,1-1 0,-1 1 0,0 0 0,1-1-1,-1 1 1,0-1 0,2 0 0,4-2-19,-1-1 0,0 1 0,0-1 0,0-1-1,-1 1 1,1-1 0,7-8 0,3-7 38,0-1-1,-2-1 0,0 0 1,-2 0-1,13-30 1,-11 15 105,0 0 1,13-67 0,-26 96-98,1 1 0,-1-2 1,-1 1-1,0-9 0,0 17-21,0 0 1,0-1-1,0 1 0,0 0 0,0 0 1,0 0-1,0 0 0,0-1 0,0 1 1,0 0-1,0 0 0,0 0 0,0 0 1,0-1-1,0 1 0,0 0 0,0 0 1,0 0-1,0 0 0,0-1 0,0 1 1,-1 0-1,1 0 0,0 0 0,0 0 1,0 0-1,0 0 0,0 0 0,0-1 1,-1 1-1,1 0 0,0 0 0,0 0 1,0 0-1,0 0 0,-1 0 0,1 0 1,0 0-1,0 0 0,0 0 0,0 0 1,-1 0-1,1 0 0,0 0 0,0 0 1,0 0-1,0 0 0,-1 0 0,1 0 1,-7 6-28,2 3 7,0-1 1,0 1-1,1 1 1,0-1-1,-4 18 1,-9 53-119,17-78 137,-4 20-71,2 0-1,1 0 1,3 44 0,16 65-1157,-4-36-228,-13-94 1405,-1 1 1,0 0-1,0 0 0,0 0 0,0 0 0,0 0 1,0-1-1,0 1 0,-1 0 0,1 2 1,-1-4 44,1 0 1,0 0 0,0 0-1,0 1 1,0-1 0,-1 0 0,1 0-1,0 0 1,0 0 0,0 0-1,0 1 1,-1-1 0,1 0-1,0 0 1,0 0 0,-1 0 0,1 0-1,0 0 1,0 0 0,0 0-1,-1 0 1,1 0 0,0 0 0,0 0-1,0 0 1,-1 0 0,1 0-1,0 0 1,0 0 0,-1 0-1,1 0 1,0-1 0,0 1 0,0 0-1,-1 0 1,1 0 0,0 0-1,0 0 1,0 0 0,0-1-1,-1 1 1,1 0 0,0 0 0,-4-4 18,1 0 1,0 0 0,0 0 0,0 0-1,-4-8 1,-18-37 896,2-1 1,-20-63-1,42 110-739,0-1 0,0 0 0,0 1 1,0-1-1,0 0 0,1 0 0,0 0 1,-1 0-1,2 1 0,-1-6 0,1 7-94,0 1 0,-1-1 0,1 1 0,0 0 0,0 0 0,0-1 0,0 1 0,0 0 0,0 0 0,0 0-1,0 0 1,0 0 0,1 0 0,-1 0 0,0 0 0,1 1 0,-1-1 0,1 0 0,-1 1 0,1-1 0,-1 1 0,1 0-1,-1-1 1,1 1 0,-1 0 0,1 0 0,-1 0 0,2 0 0,218-20-1901,-164 13 1325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6.716"/>
    </inkml:context>
    <inkml:brush xml:id="br0">
      <inkml:brushProperty name="width" value="0.025" units="cm"/>
      <inkml:brushProperty name="height" value="0.025" units="cm"/>
    </inkml:brush>
  </inkml:definitions>
  <inkml:trace contextRef="#ctx0" brushRef="#br0">12 1 12460,'0'0'5573,"-11"51"-5893,15-40-2659,3 0-2338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7.066"/>
    </inkml:context>
    <inkml:brush xml:id="br0">
      <inkml:brushProperty name="width" value="0.025" units="cm"/>
      <inkml:brushProperty name="height" value="0.025" units="cm"/>
    </inkml:brush>
  </inkml:definitions>
  <inkml:trace contextRef="#ctx0" brushRef="#br0">128 31 9289,'0'0'7095,"-10"-5"-4624,7 3-2205,-43-18 1235,44 19-1476,1 1-1,-1-1 1,0 1-1,0-1 1,0 1-1,0 0 1,0 0-1,0 0 1,1 0-1,-1 0 1,0 0-1,0 1 1,0-1-1,0 0 1,0 1-1,1 0 0,-1-1 1,0 1-1,0 0 1,1 0-1,-1 0 1,1 0-1,-1 0 1,1 0-1,-1 1 1,1-1-1,-1 0 1,-1 3-1,1-1 72,1-1 0,-1 0-1,0 1 1,1 0 0,-1-1-1,1 1 1,0 0 0,0-1-1,0 1 1,0 0 0,1 0-1,-1 0 1,1 0 0,0 0 0,0 0-1,0 0 1,0 0 0,1 5-1,0-7-63,0 1 0,1-1 1,-1 1-1,1-1 0,0 1 0,-1-1 0,1 0 0,0 1 0,0-1 0,0 0 1,0 0-1,0-1 0,0 1 0,0 0 0,0-1 0,0 1 0,0-1 0,0 1 1,0-1-1,0 0 0,0 0 0,1 0 0,-1 0 0,4-1 0,2 0-2,0 0-1,0-1 0,-1 0 0,1 0 0,-1-1 1,1 0-1,8-4 0,-9 3-27,0 1 0,0 0 0,0 0 1,1 1-1,-1 0 0,0 1 0,14-2 0,-20 3-7,0 1 0,0-1-1,0 1 1,-1-1-1,1 1 1,0-1 0,-1 1-1,1 0 1,0-1 0,-1 1-1,1 0 1,-1 0-1,1-1 1,-1 1 0,0 0-1,1 0 1,-1 0 0,0 0-1,1 0 1,-1 0 0,0-1-1,0 1 1,0 0-1,0 0 1,0 0 0,0 0-1,0 0 1,0 1 0,0 40 302,-1-25-108,1-16-176,0-1 1,1 1-1,-1 0 0,0 0 0,0 0 0,0 0 0,1-1 1,-1 1-1,0 0 0,1 0 0,-1 0 0,1-1 1,-1 1-1,1 0 0,-1-1 0,1 1 0,-1 0 0,1-1 1,0 1-1,-1-1 0,1 1 0,0-1 0,-1 1 1,1-1-1,0 0 0,0 1 0,-1-1 0,3 1 0,29-2 275,27-21-435,-48 16-170,-5 2-138,0 0 0,0 1 0,1 0-1,0 0 1,-1 1 0,1-1 0,0 2 0,0-1 0,8 0 0,-13 43-1718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7.903"/>
    </inkml:context>
    <inkml:brush xml:id="br0">
      <inkml:brushProperty name="width" value="0.025" units="cm"/>
      <inkml:brushProperty name="height" value="0.025" units="cm"/>
    </inkml:brush>
  </inkml:definitions>
  <inkml:trace contextRef="#ctx0" brushRef="#br0">1 54 3523,'0'0'18028,"0"-8"-17451,-1 6-534,1 0 1,0 0-1,0 0 1,0 0-1,0 1 1,1-1-1,-1 0 1,0 0-1,1 0 1,-1 0-1,1 0 1,0 1-1,-1-1 1,1 0-1,0 1 1,0-1-1,2-2 1,0 2 26,0 1 0,0 0 1,-1 0-1,1 0 0,0 0 0,0 0 1,0 0-1,0 1 0,1-1 0,-1 1 1,0 0-1,0 0 0,5 0 1,-7 0-74,0 0 0,0 1 0,0-1 0,1 0 0,-1 0 0,0 1 0,0-1 0,0 0 0,1 1 0,-1-1 0,0 1 0,0 0 0,0-1 0,0 1 0,0 0 0,0 0 0,0-1 0,0 1 1,0 0-1,-1 0 0,1 0 0,0 0 0,0 0 0,0 2 0,1 1 3,-1-1 1,0 1-1,0 0 0,0 0 1,0 0-1,0 0 0,-1 0 1,0 4-1,0 2-96,0 0 0,-1 0 0,-1 0 0,0 0 1,-5 18-1,4-22-74,1 0-115,-1 0 1,1 0-1,1 0 0,-1 0 1,1 0-1,-1 8 1,4-13 287,0-1 0,0 0 1,0 1-1,0-1 1,0 0-1,0-1 1,0 1-1,0 0 0,0 0 1,0-1-1,0 1 1,0-1-1,3-1 1,8-5 58,-1-1 1,1 0 0,-1-1 0,0-1 0,-1 1 0,0-2-1,-1 0 1,0 0 0,-1 0 0,0-1 0,-1-1 0,13-24-1,-23 69 791,2-31-894,0 0 0,0 0 1,0 0-1,0 0 0,0 0 0,0 0 0,1 1 0,-1-1 1,0 0-1,0 0 0,1 0 0,-1 0 0,1 0 1,-1 0-1,1 0 0,-1 0 0,1 0 0,0 0 0,-1-1 1,1 1-1,0 0 0,0 0 0,-1-1 0,1 1 0,0 0 1,0-1-1,0 1 0,0-1 0,0 1 0,0-1 1,2 1-1,15-3-2321,-1-9-4501,-2-2-2976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48.391"/>
    </inkml:context>
    <inkml:brush xml:id="br0">
      <inkml:brushProperty name="width" value="0.025" units="cm"/>
      <inkml:brushProperty name="height" value="0.025" units="cm"/>
    </inkml:brush>
  </inkml:definitions>
  <inkml:trace contextRef="#ctx0" brushRef="#br0">166 2 7687,'0'0'13763,"-10"0"-11799,2 0-1724,3-1-179,-1 1 0,0-1 1,1 2-1,-1-1 0,0 0 1,1 1-1,-1 0 0,1 1 0,-1-1 1,1 1-1,0 0 0,-1 0 0,1 1 1,0-1-1,1 1 0,-10 7 0,-22 36-53,34-43-8,1-1 0,0 0-1,-1 1 1,1-1-1,0 1 1,0-1 0,1 1-1,-1 0 1,0-1-1,1 1 1,0 0 0,-1-1-1,1 1 1,0 0-1,1 0 1,-1-1 0,0 1-1,1 0 1,0 2-1,1-4 0,-1 0 0,1 0 0,-1 0 0,1 0 1,-1 0-1,1-1 0,-1 1 0,1 0 0,0-1 0,-1 1 0,1-1 0,0 0 0,0 0 0,-1 0 0,1 0 0,0 0 0,-1 0 0,4 0 0,35-5-296,22-19-1550,-53 19 1727,0 1 0,1 0 0,0 0 0,0 1-1,0 1 1,0-1 0,17 0 0,-26 3 130,-1 1 0,1-1 0,0 1 1,-1-1-1,1 1 0,-1 0 0,1 0 0,-1-1 0,1 1 0,-1 0 0,1 0 0,-1-1 0,0 1 0,1 0 0,-1 0 0,0 0 0,0-1 0,0 1 0,0 0 0,0 0 0,1 0 0,-1 0 0,-1 0 0,1 0 0,0 0 0,0 31 742,0-27-718,3 17 390,8-15 73,-7-8-463,0 0 1,0 0-1,0-1 0,0 1 1,-1-1-1,1 0 1,6-4-1,-4 2-157,13-7-565,38-20-326,-18 22-2607,-38 12 3659,0 1 0,-1 0 0,1 0 0,-1 0-1,0 0 1,-1 0 0,1 0 0,0 0 0,-1 0 0,0 0-1,-2 6 1,-2-6-641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3.446"/>
    </inkml:context>
    <inkml:brush xml:id="br0">
      <inkml:brushProperty name="width" value="0.025" units="cm"/>
      <inkml:brushProperty name="height" value="0.025" units="cm"/>
    </inkml:brush>
  </inkml:definitions>
  <inkml:trace contextRef="#ctx0" brushRef="#br0">6 0 10730,'-1'26'11424,"0"15"-7122,-3 112-4173,4-153-126,0 0 1,0 0-1,0 0 0,1 0 0,-1 0 1,0 0-1,0 0 0,0 0 1,0-1-1,0 1 0,0 0 0,1 0 1,-1 0-1,0 0 0,0 0 0,0 0 1,0 0-1,0 0 0,1 0 0,-1 0 1,0 0-1,0 0 0,0 0 1,0 0-1,0 0 0,1 0 0,-1 0 1,0 0-1,0 0 0,0 1 0,0-1 1,0 0-1,0 0 0,1 0 0,-1 0 1,0 0-1,0 0 0,0 0 0,0 0 1,0 0-1,0 1 0,0-1 1,0 0-1,0 0 0,1 0 0,-1 0 1,0 0-1,0 1 0,5-17-2026,-5-6-5376,0 10 1255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4.221"/>
    </inkml:context>
    <inkml:brush xml:id="br0">
      <inkml:brushProperty name="width" value="0.025" units="cm"/>
      <inkml:brushProperty name="height" value="0.025" units="cm"/>
    </inkml:brush>
  </inkml:definitions>
  <inkml:trace contextRef="#ctx0" brushRef="#br0">0 92 7207,'0'0'19341,"12"0"-18546,56-6-330,0-2 1,117-29-1,-25 3-8956,-150 31 2027,-4 0-3604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4.880"/>
    </inkml:context>
    <inkml:brush xml:id="br0">
      <inkml:brushProperty name="width" value="0.025" units="cm"/>
      <inkml:brushProperty name="height" value="0.025" units="cm"/>
    </inkml:brush>
  </inkml:definitions>
  <inkml:trace contextRef="#ctx0" brushRef="#br0">1 55 10378,'0'0'13858,"10"1"-12667,32-3-549,-1-1-1,70-16 1,-37 6-2418,-30 1-6162,-29 5 550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5.532"/>
    </inkml:context>
    <inkml:brush xml:id="br0">
      <inkml:brushProperty name="width" value="0.025" units="cm"/>
      <inkml:brushProperty name="height" value="0.025" units="cm"/>
    </inkml:brush>
  </inkml:definitions>
  <inkml:trace contextRef="#ctx0" brushRef="#br0">18 0 12107,'0'0'10699,"-6"60"-9899,1-37-319,1-4-225,2-2-160,2-2-32,0-3-32,0-5-32,0-4-288,6-13-11019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5.863"/>
    </inkml:context>
    <inkml:brush xml:id="br0">
      <inkml:brushProperty name="width" value="0.025" units="cm"/>
      <inkml:brushProperty name="height" value="0.025" units="cm"/>
    </inkml:brush>
  </inkml:definitions>
  <inkml:trace contextRef="#ctx0" brushRef="#br0">0 31 12684,'0'0'14926,"0"-31"-14990,0 33 96,0 5-32,0 0-1121,0 0-2082,0-3-4292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6.366"/>
    </inkml:context>
    <inkml:brush xml:id="br0">
      <inkml:brushProperty name="width" value="0.025" units="cm"/>
      <inkml:brushProperty name="height" value="0.025" units="cm"/>
    </inkml:brush>
  </inkml:definitions>
  <inkml:trace contextRef="#ctx0" brushRef="#br0">136 19 4068,'0'0'19394,"-10"-4"-19303,-32-10-134,40 14 20,-1 0 0,1 0 0,-1 0 0,0 1 0,1-1 0,-1 1 0,1-1 0,-1 1 0,1 0 0,0 0 0,-1 0 0,1 1 0,0-1 0,0 0 0,0 1 0,0 0 0,0-1 0,0 1 0,0 0 0,0 0 0,1 0 0,-1 0 0,1 0 0,-1 0 0,1 1 0,0-1 0,0 0 0,0 1 0,0-1 0,0 1 0,1-1 0,-1 1 0,1-1 0,0 1 0,-1-1 0,1 1 0,0 0 0,1 4 0,0-6-14,0 0-1,0 0 1,0-1-1,0 1 1,1 0-1,-1 0 1,0 0-1,0-1 1,1 1-1,-1-1 1,0 1-1,1-1 1,-1 1-1,1-1 1,-1 0-1,0 0 0,4 0 1,34 3-690,-25-3 741,-10 1-25,1 0-1,-1 0 1,0 0-1,0 0 1,0 1-1,0 0 1,0 0-1,-1 0 1,1 0-1,-1 1 1,1-1-1,4 5 1,-8-7 20,1 1 0,0 0 0,-1 0 0,1 0 0,-1-1 0,1 1 0,-1 0 0,1 0 0,-1 0 0,0 0 0,1 0 0,-1 0 0,0 0 0,0 0 0,0 0 0,1-1 0,-1 1 0,0 0 0,0 0 0,0 0 0,-1 0 0,1 1 0,-1 0 58,0-1-1,1 1 0,-1 0 1,-1-1-1,1 0 0,0 1 0,0-1 1,0 0-1,-1 0 0,1 1 1,0-1-1,-1 0 0,1 0 1,-1-1-1,0 1 0,-2 1 1,-7 2 449,-1 0 1,1 0 0,-1-1 0,1-1-1,-1 0 1,-16 0 0,-14 0-2533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0.166"/>
    </inkml:context>
    <inkml:brush xml:id="br0">
      <inkml:brushProperty name="width" value="0.05" units="cm"/>
      <inkml:brushProperty name="height" value="0.05" units="cm"/>
    </inkml:brush>
  </inkml:definitions>
  <inkml:trace contextRef="#ctx0" brushRef="#br0">175 176 21629,'-5'-4'307,"0"0"1,-1 0 0,1 1-1,-1 0 1,0 0 0,0 0-1,0 1 1,-1 0 0,-8-2 0,12 3-236,0 1 0,0 0 0,0 0 0,0 0 0,0 0 0,0 1 0,0-1 0,0 1 0,0-1 0,0 1 0,1 0 0,-1 0 0,0 1 0,0-1 0,1 1 0,-1-1 0,1 1 0,-1 0 0,1 0 0,0 0 0,0 0 0,-3 4 0,0 0-28,0 2 1,0-1-1,1 0 1,0 1 0,1 0-1,-1 0 1,-2 13-1,4-16-43,1 0-1,0 0 0,0 0 0,0 0 1,1 1-1,0-1 0,0 0 0,0 0 0,1 0 1,-1 0-1,1 0 0,1 0 0,2 8 1,-3-11-3,-1-1 1,1 1-1,0-1 1,0 0-1,0 0 1,1 1-1,-1-1 1,0 0-1,0 0 1,1 0-1,-1 0 1,0-1 0,1 1-1,-1 0 1,1-1-1,-1 1 1,1 0-1,-1-1 1,1 0-1,0 1 1,-1-1-1,1 0 1,-1 0-1,1 0 1,0 0-1,-1 0 1,1 0-1,0 0 1,-1-1-1,1 1 1,-1-1 0,1 1-1,-1-1 1,3-1-1,5-1 4,-2-1 0,1 0 0,0-1 0,-1 0 0,10-7 0,0-6 100,1 1 1,-2-2-1,0 0 0,-2-1 1,0-1-1,-1 0 1,-1-1-1,-1 0 1,-1 0-1,12-39 1,-22 60-94,2-3 45,-1-1 1,0 1 0,0-1 0,0 1-1,-1-1 1,1-7 0,-1 12-53,0 0 0,0 0-1,0 0 1,0 0 0,0 0 0,0-1 0,0 1 0,0 0 0,0 0 0,0 0 0,0 0 0,-1 0-1,1 0 1,0 0 0,0 0 0,0 0 0,0 0 0,0 0 0,0 0 0,0 0 0,0-1 0,0 1 0,0 0-1,-1 0 1,1 0 0,0 0 0,0 0 0,0 0 0,0 0 0,0 0 0,0 0 0,0 0 0,0 0 0,-1 0-1,1 0 1,0 0 0,0 0 0,0 0 0,0 1 0,0-1 0,0 0 0,0 0 0,0 0 0,0 0-1,-1 0 1,1 0 0,0 0 0,0 0 0,0 0 0,0 0 0,0 0 0,0 0 0,0 0 0,0 0 0,0 1-1,0-1 1,0 0 0,0 0 0,0 0 0,0 0 0,0 0 0,0 0 0,0 0 0,0 0 0,0 1 0,0-1-1,0 0 1,0 0 0,-6 9 16,-2 18-39,0-1 0,2 1 0,1 0 0,1 0 0,1 0 0,1 35 0,2-43 22,1 0-1,3 23 0,-4-39 1,1 1 0,-1-1-1,1 0 1,0 1-1,0-1 1,0 0 0,0 0-1,0 1 1,1-1-1,0 0 1,-1 0-1,1-1 1,0 1 0,1 0-1,-1-1 1,0 1-1,1-1 1,-1 1 0,1-1-1,3 2 1,-4-4 0,1 1 1,-1-1 0,1 1 0,-1-1-1,0 0 1,1 0 0,-1 0 0,1 0-1,-1 0 1,1 0 0,-1-1 0,1 0-1,-1 1 1,1-1 0,-1 0 0,0 0-1,0 0 1,1 0 0,-1 0 0,0-1-1,0 1 1,0-1 0,0 0 0,2-2-1,4-3 10,-1-1 0,0 0 0,0 0-1,8-14 1,-5 6 15,-1-1 1,13-31-1,-20 41-13,1 0-1,-1-1 0,0 1 0,0-1 0,-1 0 1,0 1-1,-1-1 0,0 0 0,-1-12 0,2 20-12,-1-1 0,0 1 0,0-1 0,0 1 0,0-1 0,-1 1 0,1-1-1,0 1 1,0-1 0,0 1 0,0-1 0,0 1 0,-1-1 0,1 1 0,0-1-1,0 1 1,-1-1 0,1 1 0,0-1 0,-1 1 0,1 0 0,-1-1 0,1 1 0,0 0-1,-1-1 1,1 1 0,-1 0 0,1-1 0,-1 1 0,1 0 0,-1 0 0,1 0-1,-1-1 1,1 1 0,-1 0 0,1 0 0,-1 0 0,1 0 0,-1 0 0,0 0-1,1 0 1,-1 0 0,1 0 0,-1 0 0,1 1 0,-1-1 0,1 0 0,-1 0-1,1 0 1,-1 1 0,1-1 0,-1 0 0,1 1 0,-1 0 0,-2 0-4,0 1 0,1 0 1,0 1-1,-1-1 0,1 0 1,0 1-1,-4 4 0,3 0-7,0-1-1,0 1 0,1 0 1,-1 0-1,1 0 0,1 0 1,-1 0-1,1 8 0,0-13 12,1 1-1,0-1 0,0 0 0,0 1 0,0-1 0,0 0 1,1 0-1,-1 1 0,1-1 0,-1 0 0,1 0 1,0 0-1,0 0 0,0 0 0,0 0 0,0 0 1,1 0-1,-1 0 0,0 0 0,1 0 0,-1-1 1,1 1-1,0-1 0,0 1 0,-1-1 0,1 0 1,0 1-1,0-1 0,4 1 0,7 1-2,0-1 0,-1-1 0,1 0 0,0 0 1,0-2-1,25-3 0,3 1-53,-9 2-95,-1 1-1,56 7 1,-77-6 149,0 1 0,0 1 0,0-1 0,0 2-1,0-1 1,-1 2 0,0-1 0,0 1 0,0 1 0,0-1 0,-1 1 0,11 10 0,-19-38 1567,-4 2-1006,-2 1-1,0 0 1,-12-26-1,-6-18-655,24 63 30,0 0 1,-1-1-1,1 1 1,0-1-1,0 1 1,0-1-1,-1 1 1,1 0-1,0-1 1,0 1-1,0-1 1,0 1-1,0-1 1,0 1-1,0-1 1,0 1-1,0-1 0,0 1 1,0-1-1,0 1 1,0 0-1,0-1 1,1 1-1,-1-1 1,0 1-1,1-1 1,10 5-1778,-5 0 1132,2-1 160,-1 0 1,1 0-1,-1-1 0,1 0 0,0 0 1,13 0-1,8 0-572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6.747"/>
    </inkml:context>
    <inkml:brush xml:id="br0">
      <inkml:brushProperty name="width" value="0.025" units="cm"/>
      <inkml:brushProperty name="height" value="0.025" units="cm"/>
    </inkml:brush>
  </inkml:definitions>
  <inkml:trace contextRef="#ctx0" brushRef="#br0">119 1 9833,'0'0'12962,"-10"0"-12802,6 0-155,-1 0 0,1 0-1,-1 1 1,1-1 0,0 1 0,-1 0 0,1 1-1,0-1 1,0 1 0,0-1 0,0 1 0,0 1 0,0-1-1,0 0 1,1 1 0,-1 0 0,1 0 0,0 0-1,0 0 1,0 0 0,0 1 0,1-1 0,-1 1-1,1 0 1,0 0 0,0 0 0,0 0 0,1 0-1,-3 8 1,3-10 8,0-1 1,1 1-1,-1 0 0,0 0 0,1 0 1,-1 0-1,1 0 0,0-1 0,0 1 1,0 0-1,0 0 0,0 0 0,0 0 1,0 0-1,0 0 0,1 0 0,-1 0 1,1 0-1,-1-1 0,1 1 0,0 0 1,0 0-1,0-1 0,0 1 0,0 0 1,0-1-1,3 3 0,-2-3-66,1 0-1,0 0 1,-1 0-1,1 0 0,0-1 1,0 1-1,0-1 1,0 1-1,0-1 1,-1 0-1,1 0 1,0-1-1,0 1 1,0-1-1,0 1 1,-1-1-1,1 0 1,0 0-1,3-1 1,3-3-1132,-1 1 0,1-1-1,-1 0 1,12-10 0,9-7-4271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7.141"/>
    </inkml:context>
    <inkml:brush xml:id="br0">
      <inkml:brushProperty name="width" value="0.025" units="cm"/>
      <inkml:brushProperty name="height" value="0.025" units="cm"/>
    </inkml:brush>
  </inkml:definitions>
  <inkml:trace contextRef="#ctx0" brushRef="#br0">108 0 8136,'0'0'7052,"-9"12"-4682,-5 7-1113,0 2 0,2-1 0,-15 33-1,21-41-849,1 1-1,1 0 1,0 0-1,0 0 0,1 0 1,1 1-1,0-1 0,1 1 1,1 16-1,0-29-395,1 0 0,-1 0-1,1 0 1,0 0 0,0 0-1,-1 0 1,1 0 0,0-1 0,0 1-1,0 0 1,0-1 0,0 1-1,0-1 1,0 1 0,0-1-1,0 1 1,0-1 0,0 1 0,0-1-1,0 0 1,0 0 0,0 0-1,0 0 1,0 0 0,1 0 0,-1 0-1,0 0 1,0 0 0,0 0-1,0 0 1,0-1 0,2 0-1,38-8 150,-12-4-408,-22 9 190,0 0-1,1 1 1,-1 0-1,1 0 1,0 1-1,0 0 1,14-2-1,-22 4 58,1 0 0,-1 1 0,1-1-1,-1 0 1,1 1 0,-1-1 0,1 0 0,-1 1-1,0-1 1,1 0 0,-1 1 0,1-1 0,-1 1-1,0-1 1,0 1 0,1-1 0,-1 1-1,0-1 1,0 1 0,0-1 0,1 1 0,-1-1-1,0 1 1,0-1 0,0 1 0,0-1-1,0 1 1,0-1 0,0 1 0,0 0 0,0-1-1,0 1 1,0-1 0,-1 1 0,1-1-1,0 1 1,0-1 0,0 1 0,-1-1 0,1 1-1,0-1 1,-1 1 0,1-1 0,-1 1 0,-12 28 354,12-28-321,-11 18 323,9-15-297,0 0 1,0 0-1,1 0 1,-1 1-1,1-1 1,0 1-1,0-1 1,-1 7-1,24-12-13078,-15-3 7927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1:57.848"/>
    </inkml:context>
    <inkml:brush xml:id="br0">
      <inkml:brushProperty name="width" value="0.025" units="cm"/>
      <inkml:brushProperty name="height" value="0.025" units="cm"/>
    </inkml:brush>
  </inkml:definitions>
  <inkml:trace contextRef="#ctx0" brushRef="#br0">0 94 11787,'0'0'16789,"13"6"-16356,-9-4-414,2 1 14,0 1 0,0-1 1,0-1-1,1 1 0,-1-1 1,1 0-1,0-1 0,-1 1 1,1-1-1,0-1 1,0 1-1,0-1 0,0-1 1,0 1-1,0-1 0,-1 0 1,9-3-1,2-2-10,0-1 1,0 0-1,16-11 0,-30 17-48,0 0-1,0-1 1,0 0-1,-1 0 1,1 1-1,0-2 1,-1 1-1,1 0 0,-1 0 1,0-1-1,0 1 1,0-1-1,0 0 1,0 0-1,-1 1 0,1-1 1,-1 0-1,0 0 1,0-1-1,0 1 1,0 0-1,-1 0 1,1 0-1,-1-1 0,1-3 1,-2 6 3,1 0 0,-1 0 0,1 1 0,-1-1 0,0 0 0,1 1 0,-1-1 0,0 1 0,1-1 0,-1 1 0,0-1 0,0 1 0,0-1-1,1 1 1,-1 0 0,0-1 0,0 1 0,0 0 0,0 0 0,1 0 0,-1 0 0,0 0 0,0 0 0,0 0 0,0 0 0,-1 0 0,-24 2-237,17 1 229,0-1 0,1 1 0,-1 0 0,1 1 0,0 0 0,0 1 0,0-1 0,1 1 0,0 1 0,-11 9 0,4-2 165,1 1-1,0 1 0,-20 29 1,31-42-111,1 1 1,-1-1-1,1 1 0,-1-1 1,1 1-1,0 0 0,0 0 1,0 0-1,0-1 1,1 1-1,-1 0 0,1 5 1,0-7-23,0 0 1,1 0-1,-1 0 1,1 0-1,-1 0 1,1 0-1,-1 0 1,1 0 0,0 0-1,-1 0 1,1 0-1,0 0 1,0 0-1,0-1 1,-1 1-1,1 0 1,0-1-1,0 1 1,0-1-1,0 1 1,0-1 0,0 1-1,1-1 1,-1 0-1,0 1 1,0-1-1,0 0 1,0 0-1,0 0 1,0 0-1,1 0 1,-1 0-1,0 0 1,2-1 0,13 0-540,0-1 0,0 0 0,-1-2 0,1 0 0,-1 0 0,0-2 0,0 0 0,27-15 0,29-11 426,-70 32 143,-1-1 0,1 1-1,0 0 1,-1-1 0,1 1 0,-1 0-1,1 0 1,-1 0 0,1-1-1,0 1 1,-1 0 0,1 0 0,-1 0-1,1 0 1,0 0 0,-1 0-1,1 0 1,-1 1 0,1-1 0,0 0-1,-1 0 1,1 0 0,-1 0-1,1 1 1,-1-1 0,1 0 0,-1 1-1,1-1 1,0 1 0,0 18 915,-24 40 944,10-28-535,13-30-1340,0 0-1,0-1 1,-1 1-1,1 0 1,0-1-1,0 1 0,0 0 1,0 0-1,0-1 1,0 1-1,0 0 1,1-1-1,-1 1 1,0 0-1,0-1 0,0 1 1,1 0-1,-1-1 1,0 1-1,1 0 1,-1-1-1,0 1 0,1-1 1,-1 1-1,1-1 1,-1 1-1,1-1 1,-1 1-1,1-1 0,0 1 1,-1-1-1,1 0 1,-1 1-1,2-1 1,30 1-8,-22-3-221,1-1 0,-1 0-1,1 0 1,9-6 0,33-21-1351,36-17-406,-88 47 1994,-1 0 0,0 1 0,1-1 0,-1 1 1,0-1-1,0 1 0,1-1 0,-1 0 1,0 1-1,0-1 0,0 1 0,0-1 0,0 1 1,1-1-1,-1 1 0,0-1 0,0 1 0,0-1 1,-1 1-1,1 0 0,0-1 0,0 1 1,0-1-1,0 1 0,0-1 0,0 0 0,-1 1 1,1-1-1,0 1 0,-1-1 0,1 1 0,0-1 1,-1 1-1,-7 20 162,-1-4-242,-21 38 767,13-19-3475,11-25-4480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02.484"/>
    </inkml:context>
    <inkml:brush xml:id="br0">
      <inkml:brushProperty name="width" value="0.025" units="cm"/>
      <inkml:brushProperty name="height" value="0.025" units="cm"/>
    </inkml:brush>
  </inkml:definitions>
  <inkml:trace contextRef="#ctx0" brushRef="#br0">191 8 3555,'0'0'2050,"-59"-8"-1537,48 8 31,4 0-255,-5 0 31,1 0-96,-2 0-128,-2 0-64,-2 0-32,2 3-224,-2-1-1410,3 0-3234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04.015"/>
    </inkml:context>
    <inkml:brush xml:id="br0">
      <inkml:brushProperty name="width" value="0.025" units="cm"/>
      <inkml:brushProperty name="height" value="0.025" units="cm"/>
    </inkml:brush>
  </inkml:definitions>
  <inkml:trace contextRef="#ctx0" brushRef="#br0">108 64 3683,'0'0'2232,"-7"0"-732,-49 0 1431,12 0 7164,74 0-9690,267-11 108,142 28-406,-102-28 624,-133-6-280,-31 2-192,-79 10-250,0 4 0,125 15 0,-147-6 12,0-3 1,76-6-1,145-21 112,-276 21-111,-8 0-2,1 1 0,0-1 0,0-1 0,-1 0 0,1 0 1,-1-1-1,1 0 0,11-6 0,-32 8 375,-9 5-3801,11-3-1809,2-1-4031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12.057"/>
    </inkml:context>
    <inkml:brush xml:id="br0">
      <inkml:brushProperty name="width" value="0.025" units="cm"/>
      <inkml:brushProperty name="height" value="0.025" units="cm"/>
      <inkml:brushProperty name="color" value="#004F8B"/>
    </inkml:brush>
  </inkml:definitions>
  <inkml:trace contextRef="#ctx0" brushRef="#br0">351 1184 6406,'0'0'14323,"-4"-8"-13650,-14-29 661,21 39-1334,1-1-1,0 1 1,-1 0-1,1-1 1,0 0-1,0 0 1,0 0-1,0-1 1,0 1-1,0-1 1,0 0-1,0 0 1,4-1-1,-5 1 30,23-1 370,-1-2 1,32-6 0,-31 4-229,0 1 1,34-1-1,408 24-16,-408-19-140,341-10 34,-40 4-36,-26 1 43,190-4-59,-132 5 12,-258 2 9,86-5-4,85-13 14,243-24 8,-48 3-30,-336 31-7,660-88-138,-751 87 136,213-36-26,-210 26 35,-1-3-1,-1-3 0,134-70 1,-196 90-2,-1-1 1,0 0 0,0-1 0,0-1-1,-1 0 1,0 0 0,-1-1-1,-1 0 1,1-1 0,-2 0 0,0 0-1,11-23 1,-6 7 4,-1-1 0,-1 0 0,-2-1 0,11-61 0,-19 87-27,-1 0-1,1-1 1,-1 1-1,0 0 1,0 0-1,-1 0 1,0-1 0,1 1-1,-1 0 1,0 0-1,-1 0 1,1 0-1,-1 0 1,0 1-1,0-1 1,-4-5-1,1 2-17,0 1 0,-1 0 1,0 1-1,0 0 0,0 0 0,0 0 0,-1 1 0,-9-5 1,-7-2-76,-1 1 0,-1 1 0,1 1 1,-38-7-1,-245-24-1206,137 21 1033,-837-30-393,531 39 462,-213 5-762,462 16 377,-230 41-1,-755 200-483,346-16 1202,418-137-20,163-41-36,185-40-15,51-12-41,-80 23 0,117-26-13,0 0 0,0 1 1,1 0-1,0 1 0,-1 1 1,2-1-1,-1 1 0,1 1 1,0 0-1,1 1 0,-13 14 0,13-9 73,1 0 0,1 1 0,0 0 0,1 0 0,0 1 0,1 0-1,1 0 1,0 0 0,2 0 0,0 1 0,0 24 0,2-37-35,1 0 0,0 0 1,0 0-1,0 0 1,0-1-1,1 1 0,-1 0 1,1-1-1,0 1 1,0-1-1,0 0 1,1 0-1,-1 0 0,1 0 1,0 0-1,-1 0 1,1-1-1,1 1 0,-1-1 1,0 0-1,4 2 1,7 4-34,0-1 0,0 0 0,30 9 0,-31-12-633,0-1-1,1 0 1,23 1 0,9-3-3844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14.679"/>
    </inkml:context>
    <inkml:brush xml:id="br0">
      <inkml:brushProperty name="width" value="0.025" units="cm"/>
      <inkml:brushProperty name="height" value="0.025" units="cm"/>
      <inkml:brushProperty name="color" value="#004F8B"/>
    </inkml:brush>
  </inkml:definitions>
  <inkml:trace contextRef="#ctx0" brushRef="#br0">2965 304 5349,'0'0'8440,"4"-8"-7153,-3 7-1312,16-31 1743,-17 30-1605,1 1 0,0 0 0,-1 0 1,1 0-1,-1-1 0,0 1 0,1 0 0,-1-1 0,0 1 1,0 0-1,0-1 0,0 1 0,0 0 0,0-1 0,0 1 1,0 0-1,0 0 0,-1-1 0,1 1 0,-1 0 1,1 0-1,-1-1 0,1 1 0,-1 0 0,0 0 0,1 0 1,-1 0-1,-1-2 0,-39-21-3,-1 1 0,-1 2-1,-1 2 1,0 2 0,-2 2 0,-88-18 0,-9 6-23,-1 5 1,0 7-1,-1 6 1,-171 12-1,21 36 32,47-3-35,195-31-100,0 3 0,1 2 0,0 2 0,0 3 0,-87 37 0,-215 77 91,328-120-76,1 1 0,0 0 0,0 2 1,1 1-1,1 1 0,0 1 0,1 1 0,1 1 1,0 1-1,2 0 0,0 2 0,-25 33 0,38-43-6,0 1 0,1-1 0,1 1-1,0 0 1,-4 19 0,-9 21-14,7-31-6,7-13 4,0 0 0,0 0-1,0 0 1,0 0 0,1 0 0,1 1 0,-1-1 0,0 9 0,3-14 25,0-1 0,0 1 0,0-1-1,0 1 1,0-1 0,0 0 0,0 0-1,0 1 1,1-1 0,-1 0 0,1 0 0,-1 0-1,0 0 1,1-1 0,0 1 0,2 1-1,34 15 91,-32-15-75,55 21 2,1-3 1,0-2-1,1-4 0,72 8 0,42 4-24,-7 1-6,259 7 1,-126-32 25,331-5-1157,-364-16 1252,421-84-1,-666 99-98,-1-1 0,0-2-1,0 0 1,-1-2 0,27-13 0,-44 19 11,0 0 0,0-1 0,0 0 0,-1 0 0,0 0 0,0-1 0,0 1 0,0-1 0,-1 0 0,0-1 0,0 1 0,0-1 0,-1 0 0,0 0 0,0 0 0,0 0 0,-1 0 0,0-1 0,0 1 0,0-1 0,-1 1 0,0-1 0,0-12 0,-2 6 57,0 0 0,-1-1-1,-1 1 1,0 0 0,-1 0 0,0 1 0,-1-1 0,-1 1 0,-12-21 0,-9-11-41,-41-47 0,39 52 41,14 18-78,-2 1 0,0 1 0,0 0 0,-2 2 0,-30-24 0,35 32-181,-1 1 1,0 0-1,0 1 1,0 0 0,-1 1-1,1 1 1,-2 1 0,1 0-1,-27-3 1,-153 1-5241,159 6 3799,-107 0-6232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22.369"/>
    </inkml:context>
    <inkml:brush xml:id="br0">
      <inkml:brushProperty name="width" value="0.025" units="cm"/>
      <inkml:brushProperty name="height" value="0.025" units="cm"/>
      <inkml:brushProperty name="color" value="#E71224"/>
    </inkml:brush>
  </inkml:definitions>
  <inkml:trace contextRef="#ctx0" brushRef="#br0">5831 31 5477,'0'0'3369,"8"-4"-2697,4-1-287,17-8 99,-6 5 3222,-32 8-1418,-27 2-2665,-31 15 434,1 3-1,0 3 1,-101 51-1,35-15-47,109-51 18,1-2 0,-2 0 0,1-2 0,-1 0 0,-38 0 0,-47 7-34,-270 76-338,77-15-137,147-42 514,-238 15 0,224-41 42,-98 9 76,200-5-147,-517 36 85,-413-49-4855,692-13 4302,-27 31 828,277-13-166,0-1 1,-56-10-1,58 5 164,0 2 1,-63 3-1,90 5-286,1 0 1,0 2-1,0 1 0,-38 16 0,39-14-31,0 0 1,0-2-1,0-1 1,-49 7-1,42-12-40,0 3-1,-29 6 1,49-8 33,0 1 1,1 1-1,-1-1 0,1 1 1,0 1-1,1 0 1,-1 1-1,1 0 0,-11 8 1,14-6-15,0 0-1,0 0 1,1 0 0,0 0 0,1 1 0,0 0 0,0 0 0,0 1 0,2-1 0,-1 0 0,-2 16 0,2-10-20,-1 0 0,-1 0 1,-9 21-1,3-18-38,-10 21 317,21-38-269,0 1-1,-1-1 1,1 0 0,0 1-1,0-1 1,0 0 0,0 0-1,0 1 1,0-1 0,0 0-1,0 1 1,0-1 0,1 0-1,-1 0 1,1 0-1,-1 1 1,1-1 0,-1 0-1,1 0 1,0 0 0,-1 0-1,1 0 1,0 0 0,0 0-1,0 0 1,0 0 0,0 0-1,2 1 1,53 39 16,-33-22-5,1-2 1,0 0-1,2-1 1,-1-2-1,2-1 0,0-1 1,53 16-1,-8-16 22,0-3 0,0-3 0,94-6 0,63 5 32,109-4-246,-152-5 165,58-5-39,-132 2 36,190 13 0,-212-1 11,0-5 0,147-17 0,-142 8 2,252 2-25,41-4 52,-183-9 267,-41 5 18,208-45 0,507-165 1875,-809 206-1958,-1-3 0,0-3 0,-2-3 0,72-42 0,177-92 585,-234 123-745,-63 30 28,-1-1-1,0-1 1,0 0-1,-1-1 1,-1-1-1,29-28 1,-36 31-43,-1-1 0,0 1 0,-1-2 0,0 1 0,-1-1 0,0 1 0,-1-2 0,0 1 0,-1-1 0,0 1 0,3-26 0,3-7-30,-7 36-534,-1 0 0,0-1-1,0 0 1,-1 1-1,0-20 1,-1 28 347,0 1-1,0-1 1,-1 0 0,1 1 0,0-1 0,0 0-1,-1 1 1,1-1 0,0 0 0,-1 1-1,1-1 1,0 1 0,-1-1 0,1 1-1,-1-1 1,1 1 0,-1-1 0,1 1-1,-1-1 1,0 1 0,1 0 0,-1-1-1,1 1 1,-1 0 0,0 0 0,1-1 0,-1 1-1,0 0 1,0 0 0,-17-5-4323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25.454"/>
    </inkml:context>
    <inkml:brush xml:id="br0">
      <inkml:brushProperty name="width" value="0.025" units="cm"/>
      <inkml:brushProperty name="height" value="0.025" units="cm"/>
      <inkml:brushProperty name="color" value="#E71224"/>
    </inkml:brush>
  </inkml:definitions>
  <inkml:trace contextRef="#ctx0" brushRef="#br0">2065 353 5862,'-7'-19'5364,"-12"-1"-3598,-25-14-1026,39 31-235,-34-21-60,0 3-1,-84-33 1,-10-5-326,91 40 169,-1 1 0,0 2 0,-2 2 1,0 2-1,0 2 0,-61-5 1,-282 0-387,350 15 201,16 1-53,1 0 1,-1 1-1,1 1 1,0 2-1,0 0 1,0 1-1,1 0 1,-28 15-1,6 1 44,1 2 0,-65 51 0,-85 49 31,29-22-63,152-94-64,0-1 0,0 1 0,0 1 0,1 0 0,1 0 0,0 1-1,-12 17 1,18-23-2,0 0 0,0 0 0,0 0-1,0 0 1,1 1 0,-1-1 0,1 1-1,0-1 1,1 1 0,-1-1 0,1 1 0,0-1-1,0 1 1,0 0 0,1-1 0,-1 1-1,1-1 1,0 1 0,0-1 0,1 0-1,0 1 1,-1-1 0,1 0 0,3 4 0,6 9 11,1-1 1,0 0 0,2-1 0,-1-1 0,2 0 0,0-1 0,0 0 0,2-2 0,-1 0 0,1 0 0,1-2 0,0 0 0,0-1-1,24 8 1,27 3 59,0-3 0,121 13 0,-45-9-34,-27-1-27,0-5 0,2-5 0,-1-6 0,1-5 0,-1-5 0,142-27 1,-149 15 249,-51 11-87,-1-3 0,0-2-1,-1-3 1,67-28-1,-108 35-34,0-1-1,-1 0 1,-1-1 0,0-1-1,0 0 1,25-27-1,-35 33-70,0-1-1,0 1 0,-1-1 1,0 0-1,-1-1 0,0 1 1,0-1-1,0 0 0,-1 0 1,0 0-1,-1 0 0,1 0 1,-2-1-1,1 1 0,-1-1 1,0 0-1,-1 1 0,-1-10 1,0 11-33,-2 1 0,1-1 0,-1 1 0,1-1 0,-2 1 0,1 0 0,-1 0 0,0 1 0,0-1 0,0 1 0,-1 0 0,0 0 0,0 0 0,0 1 0,-1-1 0,1 1 0,-10-5 0,-13-7-73,0 2 0,-41-16 0,-100-28-3024,92 33-1180,-13-5-3451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2:49.369"/>
    </inkml:context>
    <inkml:brush xml:id="br0">
      <inkml:brushProperty name="width" value="0.025" units="cm"/>
      <inkml:brushProperty name="height" value="0.025" units="cm"/>
      <inkml:brushProperty name="color" value="#004F8B"/>
    </inkml:brush>
  </inkml:definitions>
  <inkml:trace contextRef="#ctx0" brushRef="#br0">26 37 8168,'0'0'15839,"-6"1"-15978,-13 3-20,32-1 54,56-1 51,-37-1 110,5 0-14,236 2-36,-201-15 42,-72 12 187,-25-1 75,-354-12-726,376 14-115,8 1 218,23 5 139,35 6 209,-31-8-214,1-1-1,-1-2 0,1-1 0,-1-1 1,0-2-1,1-1 0,-1-2 0,50-14 1,-162 6 2020,-159 6-1759,196 7-308,42 0 162,24 0-1900,274-11-198,-529 27 6582,194-15-4358,-53 5-1260,84-5 558,0 1 0,0-1 0,0 2 0,0-1 0,-12 7 1,10-2-2992,5-3-1920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11.395"/>
    </inkml:context>
    <inkml:brush xml:id="br0">
      <inkml:brushProperty name="width" value="0.05" units="cm"/>
      <inkml:brushProperty name="height" value="0.05" units="cm"/>
    </inkml:brush>
  </inkml:definitions>
  <inkml:trace contextRef="#ctx0" brushRef="#br0">1 287 10682,'111'8'2423,"-35"-1"-2405,365-4-139,3-25-287,-120 4 3,1842-30-331,-1 110 1176,-1773-39-305,707 37 65,2-31-159,965-118 14,-1120-15-37,447-40-13,-680 117-352,-682 27 247,225-12-130,-139-3 106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0.567"/>
    </inkml:context>
    <inkml:brush xml:id="br0">
      <inkml:brushProperty name="width" value="0.05" units="cm"/>
      <inkml:brushProperty name="height" value="0.05" units="cm"/>
    </inkml:brush>
  </inkml:definitions>
  <inkml:trace contextRef="#ctx0" brushRef="#br0">221 362 19652,'-6'-4'377,"0"0"0,0 0 0,-1 1 0,0-1 0,1 2-1,-1-1 1,0 1 0,0 0 0,0 0 0,0 1 0,-1 0 0,1 0 0,0 1-1,-1 0 1,1 0 0,-9 2 0,11-1-326,1-1 0,0 1-1,-1 0 1,1 1 0,0-1-1,-1 1 1,1-1 0,0 1 0,0 1-1,1-1 1,-1 0 0,0 1-1,1 0 1,-1 0 0,1 0 0,0 0-1,0 1 1,0-1 0,1 1-1,-1-1 1,1 1 0,0 0 0,0 0-1,0 0 1,0 1 0,1-1-1,-2 5 1,3-7-53,-1-1 0,1 1 0,-1 0-1,1 0 1,0 0 0,0 0 0,0 0-1,0 0 1,0 0 0,0 0 0,0 0 0,1 0-1,-1-1 1,0 1 0,1 0 0,0 0 0,0 0-1,-1 0 1,1-1 0,0 1 0,0 0-1,0-1 1,1 1 0,-1-1 0,0 0 0,1 1-1,-1-1 1,1 0 0,-1 1 0,1-1 0,-1 0-1,1 0 1,0-1 0,0 1 0,-1 0-1,1 0 1,0-1 0,0 1 0,3 0 0,4 0 1,-1-1 0,1 0 0,-1 0 0,0 0 0,1-1 0,-1 0 0,0-1 0,9-2 0,4-3 30,-1 0 0,0-2 0,-1 0 0,0-1 1,0-1-1,-1-1 0,-1 0 0,0-1 0,0-1 0,20-23 1,-25 24 23,0-1 0,-1-1 0,0 0 0,-2 0 0,0-1 0,0 0 0,-1-1 0,-1 0 0,-1 0 0,-1 0 1,0-1-1,4-28 0,-9 37-18,1 0 1,-1 0-1,0 0 1,-3-16-1,2 23-33,1 1-1,-1-1 1,1 0 0,-1 1-1,1-1 1,-1 1-1,0-1 1,1 1-1,-1 0 1,0-1 0,0 1-1,0 0 1,0-1-1,-2 0 1,2 1-5,0 1 1,0 0-1,0-1 0,0 1 1,0 0-1,0-1 1,0 1-1,0 0 0,0 0 1,0 0-1,0 0 1,0 0-1,0 0 0,0 0 1,0 0-1,0 1 1,0-1-1,0 0 0,0 0 1,0 1-1,1-1 1,-1 1-1,0-1 0,0 1 1,-1 0-1,-7 6-19,0 1 0,0 0-1,0 0 1,1 1 0,1 0 0,-1 0-1,2 1 1,-11 18 0,13-21 11,-8 10 1,2 1-1,0 0 1,1 1-1,1 0 1,1 0-1,0 0 1,-5 30-1,12-47 8,-1 0-1,1 1 0,0-1 1,1 1-1,-1-1 0,0 0 0,0 1 1,1-1-1,0 1 0,-1-1 1,1 0-1,0 0 0,0 1 1,0-1-1,1 0 0,-1 0 0,0 0 1,1 0-1,-1 0 0,1-1 1,0 1-1,-1 0 0,4 1 0,3 2-68,0 0 0,0-1-1,1 0 1,15 6 0,16 7-400,-31-11 218,-1 0 1,0 0-1,0 1 1,-1 0-1,0 1 1,8 11-1,-3-5 12,0-3-181</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16.824"/>
    </inkml:context>
    <inkml:brush xml:id="br0">
      <inkml:brushProperty name="width" value="0.025" units="cm"/>
      <inkml:brushProperty name="height" value="0.025" units="cm"/>
      <inkml:brushProperty name="color" value="#004F8B"/>
    </inkml:brush>
  </inkml:definitions>
  <inkml:trace contextRef="#ctx0" brushRef="#br0">0 109 13549,'0'0'6320,"4"4"-6122,0-1-184,1 0-1,0 0 1,0-1 0,0 1 0,0-1-1,0 0 1,0-1 0,1 1 0,-1-1-1,1 0 1,-1 0 0,1-1 0,-1 0-1,1 0 1,-1 0 0,11-2 0,7 0 11,0-1 1,-1-1 0,27-9-1,-23 3 30,-1-1-1,31-18 1,-43 21-84,1-1 1,0 2 0,1 0-1,-1 1 1,1 0-1,1 1 1,-1 1-1,1 1 1,-1 0-1,23-1 1,-37 4 30,0 0 1,0 0-1,0 1 1,0-1 0,0 0-1,0 1 1,0-1-1,0 1 1,0-1-1,0 1 1,0 0-1,0-1 1,-1 1-1,1 0 1,0 0-1,0-1 1,-1 1 0,1 0-1,0 1 1,0-2 39,-1 1 1,0-1 0,0 0-1,0 1 1,1-1 0,-1 0-1,0 1 1,0-1-1,0 1 1,0-1 0,0 0-1,0 1 1,0-1 0,0 0-1,0 1 1,0-1 0,0 1-1,0-1 1,0 0 0,0 1-1,0-1 1,0 0 0,-1 1-1,1-1 1,0 0 0,0 1-1,0-1 1,0 0 0,-1 1-1,1-1 1,0 0 0,0 0-1,-1 1 1,1-1 0,0 0-1,-1 0 1,1 1 0,0-1-1,0 0 1,-1 0 0,1 0-1,0 0 1,-1 1-1,1-1 1,-1 0 0,1 0-1,0 0 1,-1 0 0,1 0-1,0 0 1,-1 0 0,1 0-1,-1 0 1,0 0 0,-250 2 1395,227-3-1430,-214-13 297,238 14-385,40 0-790,96 10 337,15 1-1091,-80-11 999,-54 0 819,-51 0 610,-65-1 170,-121 3-20,207 2-1485,15 3-1624,18 5-2462,3-7-145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33.729"/>
    </inkml:context>
    <inkml:brush xml:id="br0">
      <inkml:brushProperty name="width" value="0.025" units="cm"/>
      <inkml:brushProperty name="height" value="0.025" units="cm"/>
      <inkml:brushProperty name="color" value="#004F8B"/>
    </inkml:brush>
  </inkml:definitions>
  <inkml:trace contextRef="#ctx0" brushRef="#br0">15 5 5573,'-5'-2'4709,"1"2"-3332,2-1-640,2 0-321,-4 0 1314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51.429"/>
    </inkml:context>
    <inkml:brush xml:id="br0">
      <inkml:brushProperty name="width" value="0.025" units="cm"/>
      <inkml:brushProperty name="height" value="0.025" units="cm"/>
      <inkml:brushProperty name="color" value="#004F8B"/>
    </inkml:brush>
  </inkml:definitions>
  <inkml:trace contextRef="#ctx0" brushRef="#br0">42 64 5125,'0'9'1164,"1"33"7,2-1-1,11 58 1,6 30 502,-14-73 3673,-6-54-3508,-9-98-1529,-32-137 1,32 210-152,4 17 1,2 16-97,4 99-1033,1 6 218,-14 116 0,31-410 3182,-6-189 0,-13 368-2434,0 0 0,0 0 1,0 0-1,0 0 0,-1 0 1,1 1-1,0-1 0,0 0 1,0 0-1,0 0 0,0 0 0,0 0 1,0 0-1,0 0 0,0 0 1,0 0-1,-1 0 0,1 0 0,0 0 1,0 0-1,0 0 0,0 0 1,0 0-1,0 0 0,0 0 1,-1 0-1,1 0 0,0 0 0,0 0 1,0 0-1,0 0 0,0 0 1,0 0-1,0 0 0,0 0 0,-1 0 1,1 0-1,0 0 0,0 0 1,0 0-1,0 0 0,0 0 1,0 0-1,0 0 0,0-1 0,0 1 1,0 0-1,0 0 0,-1 0 1,1 0-1,0 0 0,0 0 0,0 0 1,0 0-1,0-1 0,0 1 1,0 0-1,0 0 0,0 0 1,0 0-1,0 0 0,-5 11-365,-8 163-1143,-6 167 1531,19-340-53,0 0 1,0 0-1,0 0 1,0 0-1,0 0 0,0 0 1,0 0-1,0 0 0,1 0 1,-1 0-1,0 0 0,1-1 1,-1 1-1,0 0 0,1 0 1,-1 0-1,1 0 0,-1-1 1,1 1-1,0 0 0,-1 0 1,1-1-1,0 1 0,0 0 1,-1-1-1,1 1 0,1 0 1,-1-1-83,0 0 0,0 0 0,0 0 1,0 0-1,0 0 0,-1-1 0,1 1 0,0 0 1,0 0-1,0-1 0,-1 1 0,1-1 0,0 1 1,0-1-1,-1 1 0,1-1 0,0 1 0,-1-1 1,1 1-1,-1-1 0,1 0 0,0 1 0,-1-1 1,0 0-1,1 0 0,-1 1 0,1-1 0,-1 0 1,0 0-1,1-1 0,7-22-4404,-2-5-5382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06.841"/>
    </inkml:context>
    <inkml:brush xml:id="br0">
      <inkml:brushProperty name="width" value="0.025" units="cm"/>
      <inkml:brushProperty name="height" value="0.025" units="cm"/>
      <inkml:brushProperty name="color" value="#004F8B"/>
    </inkml:brush>
  </inkml:definitions>
  <inkml:trace contextRef="#ctx0" brushRef="#br0">0 106 8392,'0'0'4981,"10"-5"-4101,2-1-693,1 0 0,0 2 0,0-1 0,0 2 0,0-1 0,15 0-1,-6 1-141,444-34-175,-587 51 2612,-263 18-1948,468-35-1042,76-5 370,270-55-1063,-663 105 777,51-7-1213,144-31-3066,6-3-5114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21.659"/>
    </inkml:context>
    <inkml:brush xml:id="br0">
      <inkml:brushProperty name="width" value="0.025" units="cm"/>
      <inkml:brushProperty name="height" value="0.025" units="cm"/>
      <inkml:brushProperty name="color" value="#004F8B"/>
    </inkml:brush>
  </inkml:definitions>
  <inkml:trace contextRef="#ctx0" brushRef="#br0">1 1 192,'0'0'1249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10.626"/>
    </inkml:context>
    <inkml:brush xml:id="br0">
      <inkml:brushProperty name="width" value="0.025" units="cm"/>
      <inkml:brushProperty name="height" value="0.025" units="cm"/>
      <inkml:brushProperty name="color" value="#004F8B"/>
    </inkml:brush>
  </inkml:definitions>
  <inkml:trace contextRef="#ctx0" brushRef="#br0">1 3007 6534,'0'0'7880,"3"2"-7432,-2-1-414,-1-1 1,0 1-1,1-1 0,-1 1 1,0-1-1,1 0 0,-1 1 1,1-1-1,-1 0 0,1 0 0,-1 1 1,1-1-1,-1 0 0,1 0 1,-1 0-1,1 1 0,-1-1 1,1 0-1,-1 0 0,1 0 1,-1 0-1,1 0 0,-1 0 0,1 0 1,-1 0-1,1 0 0,0-1 1,-1 1-1,1 0 0,-1 0 1,1 0-1,-1 0 0,0-1 1,1 1-1,-1 0 0,1-1 0,-1 1 1,1 0-1,-1-1 0,0 1 1,1-1-1,4-30 1662,-5 22-1710,28-666 1247,-7 418-912,7-190 976,-20 129-798,75-487 0,-63 675 459,5-202 0,-28 332-3258,-4-1-6092,2-4 3406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11.146"/>
    </inkml:context>
    <inkml:brush xml:id="br0">
      <inkml:brushProperty name="width" value="0.025" units="cm"/>
      <inkml:brushProperty name="height" value="0.025" units="cm"/>
      <inkml:brushProperty name="color" value="#004F8B"/>
    </inkml:brush>
  </inkml:definitions>
  <inkml:trace contextRef="#ctx0" brushRef="#br0">1 392 13453,'0'0'7025,"10"-7"-6336,1-3-520,0 0-1,0 0 1,-1 0 0,-1-2 0,1 1 0,-2-1-1,11-19 1,30-88 665,10-18-424,-59 136-420,1-1-1,-1 1 0,1 0 1,0-1-1,0 1 1,-1 0-1,1 0 0,0 0 1,0-1-1,0 1 1,0 0-1,0 0 0,1 0 1,-1 1-1,0-1 1,0 0-1,1 0 0,-1 1 1,0-1-1,1 0 1,-1 1-1,2-1 0,-1 1 2,-1 1-1,0-1 0,0 0 1,1 1-1,-1-1 0,0 1 1,0 0-1,1-1 0,-1 1 1,0 0-1,0 0 0,0 0 1,0-1-1,0 1 1,0 0-1,0 0 0,-1 1 1,1-1-1,1 2 0,5 9 4,-1 1 0,0 0 0,7 24 0,-8-23 120,90 217 1063,-35-121-2631,-40-79-3182,35 40-1,-46-59-2789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21.869"/>
    </inkml:context>
    <inkml:brush xml:id="br0">
      <inkml:brushProperty name="width" value="0.025" units="cm"/>
      <inkml:brushProperty name="height" value="0.025" units="cm"/>
      <inkml:brushProperty name="color" value="#004F8B"/>
    </inkml:brush>
  </inkml:definitions>
  <inkml:trace contextRef="#ctx0" brushRef="#br0">16 10 8136,'0'0'9513,"-7"-9"-7533,3 38-1812,1-1 1,2 1-1,3 51 0,0-11-104,2 307 3667,3-376-13308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23.576"/>
    </inkml:context>
    <inkml:brush xml:id="br0">
      <inkml:brushProperty name="width" value="0.025" units="cm"/>
      <inkml:brushProperty name="height" value="0.025" units="cm"/>
      <inkml:brushProperty name="color" value="#004F8B"/>
    </inkml:brush>
  </inkml:definitions>
  <inkml:trace contextRef="#ctx0" brushRef="#br0">1 32 3075,'0'0'1884,"9"0"-971,6 0-537,-8-1-182,0 1 1,1-1 0,-1 1-1,0 1 1,1-1 0,-1 1 0,0 1-1,0-1 1,0 1 0,0 0-1,11 6 1,-14-5-181,1 0 0,0-1 0,0 1-1,-1-1 1,1 0 0,1-1 0,-1 1 0,0-1 0,0 0-1,0 0 1,1 0 0,5-1 0,70-6 85,-68 3-93,1 2 0,0-1 0,-1 2 0,1 0 0,0 0 0,13 3-1,-13-1 19,0 0 0,0-2 0,0 1 0,-1-2 0,1 0 0,0-1 0,0 0 0,0-1 0,-1 0 0,0-1 0,18-8 0,43-10 51,-16 18 1110,-50 5-920,1-1 0,-1-1 1,1 1-1,-1-1 0,13-3 0,-18 3-332,0 0-1,0 0 1,0 0-1,1 0 0,-1 1 1,0 0-1,0 0 0,1 0 1,-1 0-1,0 0 1,0 1-1,1-1 0,-1 1 1,5 1-1,-10-6-4683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32.187"/>
    </inkml:context>
    <inkml:brush xml:id="br0">
      <inkml:brushProperty name="width" value="0.025" units="cm"/>
      <inkml:brushProperty name="height" value="0.025" units="cm"/>
      <inkml:brushProperty name="color" value="#004F8B"/>
    </inkml:brush>
  </inkml:definitions>
  <inkml:trace contextRef="#ctx0" brushRef="#br0">1 0 5830,'0'0'-129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1.409"/>
    </inkml:context>
    <inkml:brush xml:id="br0">
      <inkml:brushProperty name="width" value="0.05" units="cm"/>
      <inkml:brushProperty name="height" value="0.05" units="cm"/>
    </inkml:brush>
  </inkml:definitions>
  <inkml:trace contextRef="#ctx0" brushRef="#br0">145 126 17036,'2'-3'317,"-1"0"0,1 0 1,-1-1-1,1 1 0,-1 0 1,0-1-1,0 1 0,-1-1 1,1 1-1,-1-1 0,1-4 1,-2 7-176,1 0-1,0-1 1,-1 1 0,1 0 0,-1-1-1,1 1 1,-1 0 0,1 0 0,-1 0 0,0-1-1,0 1 1,0 0 0,0 0 0,1 0 0,-1 0-1,-1 0 1,1 1 0,0-1 0,0 0 0,0 0-1,0 1 1,0-1 0,-1 0 0,1 1-1,0 0 1,-1-1 0,1 1 0,0 0 0,-1-1-1,1 1 1,0 0 0,-3 0 0,-1 0 17,0 1 1,0-1 0,0 1 0,1 0-1,-1 0 1,0 0 0,0 1-1,1 0 1,-1-1 0,1 2 0,-1-1-1,1 1 1,0-1 0,0 1-1,0 0 1,0 0 0,1 1 0,-4 3-1,3-4-149,1 1 0,0-1-1,0 1 1,0 0 0,0 0 0,1 0-1,-1 0 1,1 0 0,0 1 0,1-1-1,-1 1 1,1-1 0,0 1-1,0-1 1,0 1 0,0 0 0,1 0-1,0 7 1,0-11-13,0 0-1,1 0 1,-1 0-1,0 0 1,1 0 0,-1 0-1,1 0 1,-1 0-1,1 0 1,0 0 0,-1 0-1,1 0 1,0 0-1,-1-1 1,1 1-1,0 0 1,0-1 0,0 1-1,0 0 1,0-1-1,0 1 1,0-1 0,0 1-1,0-1 1,0 0-1,0 1 1,0-1-1,0 0 1,0 0 0,0 0-1,0 0 1,0 0-1,0 0 1,1 0 0,-1 0-1,0 0 1,0 0-1,0-1 1,1 1 0,6-3-18,1 1 0,-2-1 0,16-7 1,-16 7-5,18-11-34,-19 11 18,0-1 1,0 1-1,0 0 1,0 1-1,1-1 1,-1 1-1,1 0 1,-1 1-1,12-2 1,-17 3 26,1 1 0,-1-1 0,0 1-1,1-1 1,-1 1 0,0 0 0,1-1 0,-1 1 0,0 0-1,0 0 1,0 0 0,0 0 0,0 0 0,0 0 0,0 0-1,0 0 1,0 0 0,0 0 0,0 1 0,-1-1 0,1 0-1,-1 1 1,1-1 0,-1 0 0,1 1 0,-1-1 0,0 0 0,1 3-1,0 7-54,1-1 0,-1 19 0,-1-25 51,-7 240-91,2-189 304,-3-1 1,-21 77-1,23-109-44,-14 31 0,18-48-116,-1 1 0,1-1 0,-1-1 0,0 1 0,0 0 0,-1-1 0,1 1 0,-1-1 0,0 0 0,0 0 0,-9 6 0,12-10-27,1 1 1,-1-1-1,0 0 0,1 1 1,-1-1-1,0 0 1,0 0-1,1 1 0,-1-1 1,0 0-1,0 0 1,1 0-1,-1 0 0,0 0 1,0 0-1,0 0 1,1 0-1,-1 0 0,0-1 1,0 1-1,1 0 1,-1 0-1,0-1 1,0 1-1,0-1 0,0 0 3,-1 0 0,1 0-1,0-1 1,0 1 0,0 0-1,0-1 1,0 1 0,0-1-1,0 1 1,1-1 0,-2-1-1,0-6 3,-1 1 1,1-1-1,-1-12 0,3 20-13,-2-22-35,1 0 0,1-1 1,1 1-1,1 0 1,1 0-1,1 0 0,1 0 1,1 1-1,1 0 1,1 0-1,12-22 0,-2 8-41,3 1 0,1 1 0,1 1 0,2 1 0,42-43-1,-20 30 24,24-26-37,-61 60 108,-1-1 0,0 1-1,-1-2 1,10-19 0,-16 30 2,-1-1 1,0 1 0,0-1-1,0 0 1,-1 1-1,1-1 1,-1 0 0,1 0-1,-1 1 1,0-1 0,0-3-1,0 6-12,0-1 0,-1 1-1,1-1 1,0 1-1,0-1 1,0 1 0,0-1-1,-1 1 1,1-1-1,0 1 1,0 0 0,-1-1-1,1 1 1,0-1-1,-1 1 1,1 0 0,-1-1-1,1 1 1,0 0 0,-1 0-1,1-1 1,-1 1-1,0 0 1,0-1 1,0 1 0,0 0-1,-1 0 1,1 0 0,0 0 0,0 0 0,0 1 0,-1-1-1,1 0 1,0 0 0,0 1 0,0-1 0,0 1 0,-2 0-1,-4 3 28,0 1-1,0-1 0,0 1 0,1 1 0,-1-1 1,1 1-1,1 0 0,-1 0 0,1 1 0,-8 13 0,7-10-43,0 0-1,1 0 1,0 1-1,1-1 1,1 1-1,-1 0 1,-1 17-1,4-26-58,1 1 0,-1 0 0,1 0 0,0 0 0,0 0 0,0 0 0,1 0 0,-1-1 0,1 1 0,-1 0 0,1 0 0,0 0 0,0-1 0,0 1-1,0 0 1,1-1 0,-1 1 0,1-1 0,0 0 0,3 5 0,-3-6-93,1 1-1,-1-1 1,1 1 0,-1-1-1,1 0 1,0 0-1,-1 0 1,1-1-1,0 1 1,0-1 0,0 1-1,0-1 1,-1 0-1,1 0 1,0 0 0,0 0-1,0-1 1,0 1-1,-1-1 1,1 0 0,4-1-1,5-3-141,-1 0-1,1 0 1,-1-1-1,-1-1 1,11-8-1,22-18-851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3:32.662"/>
    </inkml:context>
    <inkml:brush xml:id="br0">
      <inkml:brushProperty name="width" value="0.025" units="cm"/>
      <inkml:brushProperty name="height" value="0.025" units="cm"/>
      <inkml:brushProperty name="color" value="#004F8B"/>
    </inkml:brush>
  </inkml:definitions>
  <inkml:trace contextRef="#ctx0" brushRef="#br0">16 0 2626,'0'0'5189,"-3"5"-4906,1-1-177,0 0 0,0 1 0,1-1 0,-1 0-1,1 1 1,0 0 0,0-1 0,1 1 0,0 0-1,-1 4 3252,47-5-2487,-39-2-856,-1 0 0,0 0 0,1 1 0,-1 0 0,0 0 0,0 0-1,-1 1 1,1 0 0,-1 0 0,6 5 0,15 10-1058,-5-9-1166,-5-8-2862,-11-2 1848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1.552"/>
    </inkml:context>
    <inkml:brush xml:id="br0">
      <inkml:brushProperty name="width" value="0.025" units="cm"/>
      <inkml:brushProperty name="height" value="0.025" units="cm"/>
      <inkml:brushProperty name="color" value="#004F8B"/>
    </inkml:brush>
  </inkml:definitions>
  <inkml:trace contextRef="#ctx0" brushRef="#br0">0 101 9289,'0'0'4986,"9"-3"-4943,6-2-50,0 1 1,0 1-1,0 0 1,21-1 0,83-10-7167,-2-10 3838,-59 11 4163,1 2 0,108-5 0,73 16-2195,-217-1-101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1.916"/>
    </inkml:context>
    <inkml:brush xml:id="br0">
      <inkml:brushProperty name="width" value="0.025" units="cm"/>
      <inkml:brushProperty name="height" value="0.025" units="cm"/>
      <inkml:brushProperty name="color" value="#004F8B"/>
    </inkml:brush>
  </inkml:definitions>
  <inkml:trace contextRef="#ctx0" brushRef="#br0">1 0 4036,'0'0'5509,"66"1"-5477,-40-1-993,2 0-833,1 0-640,1 0 320</inkml:trace>
  <inkml:trace contextRef="#ctx0" brushRef="#br0" timeOffset="1">640 0 6726,'0'0'161,"54"18"-97,-20-10-1826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2.290"/>
    </inkml:context>
    <inkml:brush xml:id="br0">
      <inkml:brushProperty name="width" value="0.025" units="cm"/>
      <inkml:brushProperty name="height" value="0.025" units="cm"/>
      <inkml:brushProperty name="color" value="#004F8B"/>
    </inkml:brush>
  </inkml:definitions>
  <inkml:trace contextRef="#ctx0" brushRef="#br0">1 0 2883</inkml:trace>
  <inkml:trace contextRef="#ctx0" brushRef="#br0" timeOffset="1">436 107 8200,'0'0'-64,"66"4"-3011</inkml:trace>
  <inkml:trace contextRef="#ctx0" brushRef="#br0" timeOffset="2">1213 128 6022,'0'0'-1121,"83"3"-1762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2.632"/>
    </inkml:context>
    <inkml:brush xml:id="br0">
      <inkml:brushProperty name="width" value="0.025" units="cm"/>
      <inkml:brushProperty name="height" value="0.025" units="cm"/>
      <inkml:brushProperty name="color" value="#004F8B"/>
    </inkml:brush>
  </inkml:definitions>
  <inkml:trace contextRef="#ctx0" brushRef="#br0">0 0 8456,'0'0'160,"60"22"-96,-26-13-1345,2-3-1954</inkml:trace>
  <inkml:trace contextRef="#ctx0" brushRef="#br0" timeOffset="1">1212 95 3171,'0'0'1730,"66"0"223,-36 0-415,4 0-417,0 1-833,4 2-256,1-3-448,1 0-1218,5 0-1473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2.961"/>
    </inkml:context>
    <inkml:brush xml:id="br0">
      <inkml:brushProperty name="width" value="0.025" units="cm"/>
      <inkml:brushProperty name="height" value="0.025" units="cm"/>
      <inkml:brushProperty name="color" value="#004F8B"/>
    </inkml:brush>
  </inkml:definitions>
  <inkml:trace contextRef="#ctx0" brushRef="#br0">1 0 6694,'53'0'417,"-1"0"-97,7 0 32,-3 0-608,5 0-1986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3.292"/>
    </inkml:context>
    <inkml:brush xml:id="br0">
      <inkml:brushProperty name="width" value="0.025" units="cm"/>
      <inkml:brushProperty name="height" value="0.025" units="cm"/>
      <inkml:brushProperty name="color" value="#004F8B"/>
    </inkml:brush>
  </inkml:definitions>
  <inkml:trace contextRef="#ctx0" brushRef="#br0">0 0 5637,'165'20'5592,"200"14"-8867,-147-13 2155,28 0 1370,-192-21-3266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4.324"/>
    </inkml:context>
    <inkml:brush xml:id="br0">
      <inkml:brushProperty name="width" value="0.025" units="cm"/>
      <inkml:brushProperty name="height" value="0.025" units="cm"/>
      <inkml:brushProperty name="color" value="#004F8B"/>
    </inkml:brush>
  </inkml:definitions>
  <inkml:trace contextRef="#ctx0" brushRef="#br0">0 14 7175,'0'0'8771,"11"-3"-8702,2 0-268,-1 1 0,1 0 1,0 0-1,1 1 0,-1 1 0,0 0 0,23 4 0,-16-1-1379,0 0-1,37 0 1,-17-7-2890,-26-2 240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4.668"/>
    </inkml:context>
    <inkml:brush xml:id="br0">
      <inkml:brushProperty name="width" value="0.025" units="cm"/>
      <inkml:brushProperty name="height" value="0.025" units="cm"/>
      <inkml:brushProperty name="color" value="#004F8B"/>
    </inkml:brush>
  </inkml:definitions>
  <inkml:trace contextRef="#ctx0" brushRef="#br0">539 1 3427,'0'0'7239,"25"8"-5984,-26-8-1336,1 1 1,-1 0 0,0-1-1,1 1 1,-1-1 0,0 1-1,1-1 1,-1 1 0,0-1-1,0 1 1,1-1 0,-1 0-1,0 1 1,0-1 0,0 0-1,0 0 1,0 1 0,1-1-1,-1 0 1,0 0 0,0 0-1,0 0 1,0 0 0,-1-1-1,-34 1 216,26 0-205,-414 22 444,387-18-1895,1-2-1928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4.999"/>
    </inkml:context>
    <inkml:brush xml:id="br0">
      <inkml:brushProperty name="width" value="0.025" units="cm"/>
      <inkml:brushProperty name="height" value="0.025" units="cm"/>
      <inkml:brushProperty name="color" value="#004F8B"/>
    </inkml:brush>
  </inkml:definitions>
  <inkml:trace contextRef="#ctx0" brushRef="#br0">645 98 3940,'0'0'2018,"-77"-20"-1922,35 9-961,-1 1-2787</inkml:trace>
  <inkml:trace contextRef="#ctx0" brushRef="#br0" timeOffset="1">261 9 3748,'-14'-1'2263,"-1"-1"-1609,-26-1 870,-1 1 0,-62 4 0,67 10-1095,30-5-2849,16-6 610,6-1-341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2.033"/>
    </inkml:context>
    <inkml:brush xml:id="br0">
      <inkml:brushProperty name="width" value="0.05" units="cm"/>
      <inkml:brushProperty name="height" value="0.05" units="cm"/>
    </inkml:brush>
  </inkml:definitions>
  <inkml:trace contextRef="#ctx0" brushRef="#br0">194 5 17308,'-1'-1'94,"1"1"1,-1-1 0,0 1-1,1 0 1,-1-1 0,0 1-1,0 0 1,0-1 0,1 1-1,-1 0 1,0 0 0,0 0-1,0 0 1,1 0 0,-1 0-1,0 0 1,0 0 0,0 0-1,0 0 1,1 0 0,-1 1-1,-1-1 1,-18 15 870,12-6-524,1 1 0,-9 15 0,13-20-48,-14 25 13,2 1 0,1 0 1,2 1-1,1 0 0,1 1 0,-9 65 0,7-4 21,2 118 0,10-203-381,-1-3 4,1 0 1,0 0-1,1 1 1,-1-1 0,1 0-1,2 8 1,-3-13-46,1-1 0,-1 1 0,0-1 0,0 0 0,0 1 0,0-1 0,0 1 1,1-1-1,-1 0 0,0 1 0,0-1 0,0 0 0,1 1 0,-1-1 0,0 0 0,1 0 0,-1 1 0,0-1 0,0 0 1,1 0-1,-1 1 0,1-1 0,-1 0 0,0 0 0,1 0 0,-1 0 0,0 0 0,1 1 0,-1-1 0,1 0 0,-1 0 0,0 0 1,1 0-1,-1 0 0,1 0 0,-1 0 0,0 0 0,1-1 0,-1 1 0,1 0 0,-1 0 0,0 0 0,1 0 0,-1 0 1,0-1-1,1 1 0,-1 0 0,0 0 0,1-1 0,-1 1 0,0 0 0,1 0 0,-1-1 0,0 1 0,0 0 0,1-1 0,-1 1 1,0 0-1,0-1 0,0 0 0,17-24 106,3-18-155,-3 0 0,-1-1 0,-2 0 0,-2-1 0,11-91 0,-13 182-107,-8-39 150,-1-1-1,2 0 0,-1 1 0,0-1 0,1 0 0,0 0 0,1-1 0,4 7 0,-6-10 14,0 0 0,1 0 0,-1 0 0,1 0-1,0-1 1,0 1 0,0-1 0,0 1 0,0-1 0,0 0-1,0 0 1,0 0 0,0-1 0,0 1 0,0-1 0,4 1-1,-2-2 15,1 1-1,-1-1 0,0 0 0,0 0 0,0-1 1,0 1-1,0-1 0,-1 0 0,7-4 0,1-1 58,-1-1 1,1 0-1,-1-1 0,-1-1 0,1 0 0,10-14 0,-15 17-16,-1 0 0,0-1-1,0 1 1,-1-1 0,5-11-1,-9 19-63,0 0 0,-1 0 0,1 0 0,0 0 1,0 0-1,0 0 0,0 0 0,0 0 0,0 0 0,0 0 0,0 0 0,0 0 0,0 0 0,0 0 0,0 1 0,-1-1 0,1 0 0,0 0 0,0 0 0,0 0 0,0 0 0,0 0 1,0 0-1,0 0 0,0 0 0,0 0 0,-1 0 0,1 0 0,0 0 0,0 0 0,0 0 0,0 0 0,0 0 0,0-1 0,0 1 0,0 0 0,0 0 0,0 0 0,-1 0 1,1 0-1,0 0 0,0 0 0,0 0 0,0 0 0,0 0 0,0 0 0,0 0 0,0 0 0,0 0 0,0-1 0,0 1 0,0 0 0,0 0 0,0 0 0,0 0 0,-9 9 28,1 11 33,-10 33 1,17-48-51,-1-1-1,1 1 1,0 0 0,1 0 0,-1-1 0,1 1 0,0 0-1,0 0 1,0-1 0,1 1 0,0 0 0,0 0 0,3 8-1,-3-11-4,0-1 0,0 0 0,0 0 0,0 0 0,0 0 0,0 0 0,0 0 0,0 0-1,0 0 1,1 0 0,-1 0 0,0-1 0,1 1 0,-1 0 0,1-1 0,-1 0 0,1 1-1,-1-1 1,1 0 0,-1 1 0,1-1 0,-1 0 0,1 0 0,-1 0 0,1 0 0,-1-1 0,1 1-1,-1 0 1,1-1 0,-1 1 0,1-1 0,-1 1 0,3-2 0,5-2 36,-1-1 0,1 1 0,13-12 0,-9 6-162,0-2 0,0 1 0,-2-2-1,0 1 1,0-2 0,-1 1 0,12-22 0,-28 45-868,0 1 1,1-1 0,0 1 0,1 0 0,-4 16-1,10-17 219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16.922"/>
    </inkml:context>
    <inkml:brush xml:id="br0">
      <inkml:brushProperty name="width" value="0.025" units="cm"/>
      <inkml:brushProperty name="height" value="0.025" units="cm"/>
      <inkml:brushProperty name="color" value="#004F8B"/>
    </inkml:brush>
  </inkml:definitions>
  <inkml:trace contextRef="#ctx0" brushRef="#br0">101 127 7687,'0'0'10528,"-2"-9"-9872,-5-27-15,6 35-618,1-1 1,-1 1 0,1 0-1,-1 0 1,1 0-1,-1 1 1,1-1-1,-1 0 1,0 0 0,1 0-1,-1 0 1,0 0-1,0 1 1,0-1-1,0 0 1,0 1 0,0-1-1,0 1 1,0-1-1,0 1 1,0-1-1,0 1 1,0 0 0,0 0-1,0-1 1,0 1-1,0 0 1,0 0 0,0 0-1,0 0 1,-1 0-1,1 0 1,0 0-1,0 1 1,0-1 0,0 0-1,0 1 1,0-1-1,0 1 1,0-1-1,0 1 1,0-1 0,0 1-1,0 0 1,0-1-1,0 1 1,0 1 0,1-1-18,0 1 0,-1 0 0,1-1 0,1 1 0,-1 0 1,0-1-1,0 1 0,1 0 0,-1-1 0,0 1 1,1-1-1,0 1 0,-1 0 0,1-1 0,0 0 0,0 1 1,0-1-1,0 1 0,0-1 0,0 0 0,0 0 0,3 2 1,-1-1 9,1-1 1,0 0 0,0 0 0,-1 0-1,1 0 1,0 0 0,0-1 0,0 0-1,7 0 1,-3 0 22,0-1 0,1 0 0,-1 0 0,0-1 0,0 0 0,0 0 0,14-6 0,-20 7-5,1 0 1,-1 0-1,0 0 1,0-1 0,0 1-1,0 0 1,0-1-1,0 1 1,-1-1-1,1 0 1,0 1-1,-1-1 1,0 0 0,1 0-1,-1 0 1,0 0-1,0 0 1,0-1-1,0 1 1,0 0 0,0 0-1,-1-1 1,1 1-1,-1 0 1,0-1-1,1 1 1,-1-1-1,0 1 1,0 0 0,-1-1-1,1 1 1,-1-3-1,0 3-17,0 0 1,0 0-1,-1 0 0,1 0 0,0 0 0,-1 1 1,1-1-1,-1 0 0,0 1 0,0-1 0,1 1 1,-1 0-1,0-1 0,0 1 0,0 0 0,0 0 1,-1 0-1,1 0 0,0 1 0,0-1 0,-1 1 1,1-1-1,0 1 0,0 0 0,-3 0 0,-7-1 25,1 0 0,0 1-1,-21 3 1,27-2-8,-1 0 1,1 1-1,0 0 0,-1 0 0,1 0 1,0 1-1,0 0 0,1-1 0,-1 2 0,0-1 1,1 1-1,0-1 0,0 1 0,0 0 1,0 1-1,1-1 0,-1 1 0,1-1 1,1 1-1,-1 0 0,0 0 0,1 0 1,0 0-1,0 1 0,1-1 0,0 1 1,-1-1-1,1 11 0,1-14-34,0-1-1,0 0 1,0 1-1,0-1 1,1 0-1,-1 0 1,1 1 0,-1-1-1,1 0 1,-1 0-1,1 0 1,-1 0-1,1 0 1,0 0-1,0 0 1,-1 0 0,1 0-1,0 0 1,0 0-1,0 0 1,0 0-1,0-1 1,0 1-1,2 0 1,1 1 2,0 0-1,0-1 1,1 0-1,-1 1 1,0-2 0,1 1-1,5 0 1,5 0-37,-1-2 0,0 1-1,27-6 1,-1-7-431,-38 13 455,0 0 0,-1-1 1,1 0-1,-1 1 0,1-1 0,-1 0 0,0 0 0,1 0 1,-1 0-1,0 0 0,1 0 0,-1 0 0,0 0 0,0 0 1,0-1-1,0 1 0,0 0 0,0-1 0,-1 1 0,1-1 1,0 1-1,0-3 0,-6 3 58,-1 0 0,1 0-1,-1 1 1,0 0 0,1 0 0,-1 0 0,1 1 0,-11 2 0,14-3-21,1 1 0,-1-1 1,0 1-1,0 0 0,0 0 0,1 0 1,-1 0-1,0 0 0,1 1 1,-1-1-1,1 0 0,0 1 1,-1-1-1,1 1 0,0 0 1,-2 2-1,3-4-25,0 0 0,0 0 0,0 1 1,0-1-1,0 0 0,0 0 0,0 0 0,0 1 1,0-1-1,0 0 0,0 0 0,0 1 0,0-1 0,0 0 1,0 0-1,0 0 0,0 1 0,0-1 0,0 0 1,0 0-1,1 0 0,-1 1 0,0-1 0,0 0 1,0 0-1,0 0 0,0 0 0,1 1 0,-1-1 0,0 0 1,0 0-1,0 0 0,1 0 0,-1 0 0,0 0 1,0 1-1,0-1 0,1 0 0,-1 0 0,0 0 1,1 0-1,20-3-18,-16 1 23,-1 0-1,1 0 1,-1 0-1,0-1 1,0 1-1,0-1 1,0 0-1,0 0 1,-1-1-1,1 1 1,-1-1-1,4-5 1,-6 9-2,-1-1 0,1 0 0,-1 0 1,1 0-1,-1 1 0,0-1 0,1 0 1,-1 0-1,0 0 0,0 0 1,0 1-1,0-1 0,1 0 0,-1 0 1,0 0-1,-1 0 0,1 0 1,0 0-1,0 1 0,0-1 0,0 0 1,-1 0-1,1 0 0,0 0 0,-1 1 1,0-2-1,0 0-3,-1 1-1,0 0 1,0 0 0,0-1-1,1 1 1,-1 0 0,0 0-1,0 1 1,-1-1 0,1 0-1,0 1 1,0-1 0,0 1-1,0 0 1,-5 0 0,-16 1 33,12 3-20,15 4-9,-3-8-5,1 1 0,-1 0 0,1 0 0,0-1 0,-1 1-1,1-1 1,0 1 0,0-1 0,-1 0 0,1 1 0,0-1 0,0 0 0,-1 0 0,1 0 0,0-1-1,0 1 1,-1 0 0,1-1 0,0 1 0,0-1 0,-1 1 0,1-1 0,-1 0 0,1 0 0,-1 0 0,1 0-1,-1 0 1,1 0 0,-1 0 0,0 0 0,1-1 0,-1 1 0,0 0 0,0-1 0,0 1 0,0-1-1,0 1 1,-1-1 0,1 0 0,0 1 0,-1-1 0,1 0 0,-1 1 0,0-1 0,1 0 0,-1 0 0,0 1-1,0-1 1,0 0 0,0 0 0,0 1 0,-1-1 0,1 0 0,0 0 0,-2-1 0,1 2 4,0 0 0,0 0 0,0 0 0,-1 0 0,1 0 0,-1 1 1,1-1-1,0 0 0,-1 1 0,1-1 0,-1 1 0,1 0 0,-1-1 1,1 1-1,-1 0 0,0 0 0,1 0 0,-1 0 0,-1 1 0,-34 3 47,30-1-36,-1 0 0,1 1-1,-1-1 1,1 1 0,-12 10 0,16-12-17,1 0 0,0-1 0,-1 1 1,1 0-1,0 0 0,0 1 0,0-1 1,1 0-1,-1 1 0,1-1 0,-1 1 1,1-1-1,0 1 0,0 0 0,0 0 1,0-1-1,0 1 0,1 0 0,-1 6 1,1-8-48,1 0 0,-1 0 0,1 0 1,0 0-1,0 0 0,0 0 0,-1 0 1,1 0-1,0-1 0,0 1 1,0 0-1,0 0 0,0-1 0,1 1 1,-1-1-1,0 1 0,0-1 1,0 1-1,0-1 0,1 0 0,-1 0 1,0 1-1,0-1 0,1 0 0,-1 0 1,2 0-1,37-1-4310,-19-3-494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26.325"/>
    </inkml:context>
    <inkml:brush xml:id="br0">
      <inkml:brushProperty name="width" value="0.025" units="cm"/>
      <inkml:brushProperty name="height" value="0.025" units="cm"/>
      <inkml:brushProperty name="color" value="#004F8B"/>
    </inkml:brush>
  </inkml:definitions>
  <inkml:trace contextRef="#ctx0" brushRef="#br0">161 43 384,'0'0'2435,"4"3"-2030,8 13 219,-12-16-584,-1 1-1,1-1 1,0 1 0,0-1 0,0 0 0,0 1 0,0-1 0,-1 1 0,1-1 0,0 0 0,0 1 0,-1-1 0,1 0 0,0 1 0,-1-1 0,1 0 0,0 1 0,-1-1-1,1 0 1,0 0 0,-1 0 0,1 1 0,-1-1 0,1 0 0,0 0 0,-1 0 0,0 1 0,-48 3 3285,13-19-931,18 2-3437,10 0-3277,6 10 4149,0 0 0,-1 0 0,0 0 0,0 1 0,0-1-1,0 1 1,0-1 0,-5-2 0,-4-1 6564,-2 5-1835,38 9-3233,-2-1-1181,227 85 192,-120-39 27,82 10-154,-49 1 493,-113-43-38,91 38-237,165 78 1232,-155-66-1658,272 125 64,-33-22-65,-25 10 64,-118-59-30,-23-11-31,-139-70 7,82 56 0,54 30-3,180 76-3,185 91-40,-61-39 14,-214-80 25,-133-71-22,224 132 24,331 175-4,-260-172-12,-260-121-43,41 19 97,246 122-56,-217-107-310,187 124 302,-45-25 21,-13-20-468,-142-80 226,-213-122 226,351 209-358,-352-198 245,11 6-52,-13-31 203,-48-13 167,1-1 0,-1 1-1,1 0 1,-1 0 0,5 8 0,-9-12-73,6 8 81,7 6-989,3-12-8852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29.278"/>
    </inkml:context>
    <inkml:brush xml:id="br0">
      <inkml:brushProperty name="width" value="0.025" units="cm"/>
      <inkml:brushProperty name="height" value="0.025" units="cm"/>
      <inkml:brushProperty name="color" value="#004F8B"/>
    </inkml:brush>
  </inkml:definitions>
  <inkml:trace contextRef="#ctx0" brushRef="#br0">149 168 4420,'0'0'12540,"-9"0"-11056,-41-2 529,50 37-1549,2-23-455,1 0 0,0 0 0,1 0 0,0-1 0,1 0 0,0 1 0,1-2 0,0 1 0,1-1 0,0 0 1,1 0-1,12 12 0,-19-21-23,-1 0 0,1-1 0,-1 1 0,1-1 0,-1 1 1,1 0-1,0-1 0,-1 1 0,1-1 0,0 0 1,0 1-1,-1-1 0,1 0 0,0 1 0,0-1 0,0 0 1,-1 0-1,1 1 0,0-1 0,0 0 0,0 0 0,0 0 1,0 0-1,-1 0 0,1 0 0,0-1 0,0 1 1,0 0-1,0 0 0,-1-1 0,1 1 0,0 0 0,0-1 1,1 0-1,-1-1 38,0 0 1,1 0-1,-1 0 1,0 0-1,0-1 1,0 1-1,0 0 1,-1-1 0,1 1-1,-1 0 1,1-1-1,-1-2 1,1-10 280,0 1 1,-1-1-1,-3-17 1,2 26-244,0 0 1,-1 0 0,0 0 0,0 0-1,0 1 1,0-1 0,-1 1 0,0 0 0,0 0-1,-1 0 1,1 0 0,-1 0 0,0 1-1,0-1 1,-1 1 0,1 0 0,-1 1-1,0-1 1,0 1 0,0 0 0,-1 0 0,1 0-1,-1 1 1,1 0 0,-1 0 0,0 0-1,0 1 1,-9-1 0,13 2-96,0 0-1,0 0 1,1 0 0,-1 1-1,0-1 1,1 1 0,-1-1-1,0 1 1,1 0 0,-1 0-1,1-1 1,-1 1 0,1 0-1,-1 0 1,1 0 0,-1 1-1,1-1 1,0 0 0,0 0-1,-2 3 1,0 0-26,1 1-1,-1 0 1,1 0-1,0 0 1,0 0 0,-2 10-1,0 6-79,1 1-1,0 32 1,3-46 93,0 117 30,0-124 14,-1-1 0,1 1 0,0 0 0,0-1 1,0 1-1,0 0 0,0-1 0,0 1 0,0 0 0,0-1 1,0 1-1,0 0 0,0-1 0,0 1 0,1 0 0,-1-1 1,0 1-1,1 0 0,-1-1 0,0 1 0,1-1 0,-1 1 1,0-1-1,1 1 0,-1-1 0,1 1 0,-1-1 0,1 1 0,-1-1 1,1 0-1,-1 1 0,1-1 0,0 0 0,-1 1 0,1-1 1,0 0-1,-1 0 0,1 1 0,0-1 0,-1 0 0,1 0 1,0 0-1,-1 0 0,1 0 0,0 0 0,-1 0 0,1 0 1,0 0-1,0-1 0,2 0 11,-1 0 0,0-1-1,0 1 1,0-1 0,0 1 0,-1-1 0,1 0 0,0 0 0,-1 1-1,1-1 1,-1 0 0,0-1 0,2-2 0,13-33 312,-2-2 0,-2 0 0,-1-1 1,-3 0-1,8-79 0,-16 279-289,0-159-31,0 0 0,0 1-1,0-1 1,-1 0 0,1 1 0,0-1 0,0 0-1,0 1 1,0-1 0,0 0 0,0 0 0,0 1 0,0-1-1,0 0 1,1 1 0,-1-1 0,0 0 0,0 1-1,0-1 1,0 0 0,0 1 0,0-1 0,1 0-1,-1 0 1,0 1 0,0-1 0,0 0 0,1 0-1,-1 1 1,0-1 0,0 0 0,1 0 0,-1 0-1,0 0 1,1 1 0,-1-1 0,0 0 0,1 0 0,-1 0-1,9-11 79,6-23 104,-10 15-88,-1 0-1,-1-1 1,0 1 0,-2-1 0,0 1 0,-1-1 0,-1 0 0,-4-21 0,5 40-92,0 0-1,0 0 1,0 0 0,0 0 0,0 0 0,-1 0-1,1 0 1,0 0 0,-1 0 0,1 0 0,0 0 0,-1 0-1,1 0 1,-1 0 0,0 0 0,1 0 0,-1 0-1,0 0 1,1 1 0,-1-1 0,0 0 0,0 0-1,0 1 1,0-1 0,0 1 0,0-1 0,1 1 0,-1-1-1,0 1 1,0 0 0,-1-1 0,1 1 0,0 0-1,-2-1 1,2 2-11,-1 0 0,1 0-1,-1 0 1,1 0-1,-1 0 1,1 0 0,0 1-1,0-1 1,-1 0 0,1 1-1,0-1 1,0 1 0,0-1-1,1 1 1,-1-1-1,0 1 1,1 0 0,-1-1-1,1 1 1,-1 0 0,1 1-1,-8 32-18,2-1-1,1 1 1,2-1-1,2 1 0,2 36 1,-1-70 25,0 0 1,0 0-1,-1-1 0,1 1 1,0 0-1,0-1 0,0 1 1,0 0-1,0-1 0,1 1 1,-1 0-1,0 0 0,0-1 1,0 1-1,1 0 0,-1-1 1,0 1-1,1-1 0,-1 1 1,0 0-1,1-1 0,-1 1 1,1-1-1,-1 1 1,1-1-1,-1 1 0,1-1 1,-1 1-1,1-1 0,0 0 1,-1 1-1,1-1 0,-1 0 1,1 1-1,0-1 0,0 0 1,-1 0-1,1 0 0,0 0 1,-1 0-1,1 1 0,0-1 1,-1 0-1,1-1 0,0 1 1,0 0-1,0 0 1,1-1 4,0 0 0,0 0 0,-1 0 0,1 0 0,0 0 0,-1-1 1,1 1-1,-1 0 0,1-1 0,-1 1 0,1-1 0,-1 0 1,0 1-1,2-4 0,0-4 30,1 1 0,-1-1 0,-1 0-1,1 1 1,-2-1 0,1 0 0,-1 0 0,0-1 0,-1 1 0,0 0 0,-3-14 0,2 20-29,0 0 1,0 0-1,-1 1 1,1-1-1,-1 1 1,0-1-1,0 1 1,0 0-1,0 0 1,0-1-1,0 2 1,-1-1-1,1 0 1,-1 0-1,1 1 1,-1-1-1,0 1 1,1 0-1,-1 0 1,0 0-1,0 0 1,-5-1-1,-4 0-94,0-1 0,0 2 0,-1 0 0,-14 0 0,25 1 76,0 0 1,0 1-1,0-1 1,-1 1-1,1 0 1,0-1-1,0 1 1,0 0-1,0 0 1,0 0-1,1 0 1,-1 1-1,0-1 1,0 0-1,1 1 1,-1-1-1,1 1 1,-1 0-1,1-1 1,0 1-1,-1 0 1,1 0-1,0 0 1,0 0-1,1 0 1,-1 0-1,0 0 1,1 0-1,-1 0 1,1 0-1,-1 1 0,1-1 1,0 0-1,0 0 1,0 0-1,0 1 1,1 2-1,0 1-6,-1 0-1,1 1 0,0-1 0,0 0 0,1 0 0,-1 0 0,2 0 0,-1-1 1,0 1-1,1 0 0,0-1 0,7 10 0,-7-12-3,0 0 0,0-1 1,0 1-1,1-1 0,-1 1 0,1-1 0,-1 0 0,1 0 0,0-1 0,-1 1 1,1-1-1,0 0 0,0 0 0,0 0 0,1 0 0,-1-1 0,0 1 1,0-1-1,0 0 0,0-1 0,0 1 0,0-1 0,0 1 0,0-1 0,0-1 1,0 1-1,0 0 0,0-1 0,0 0 0,-1 0 0,1 0 0,-1 0 1,1-1-1,-1 1 0,0-1 0,0 0 0,0 0 0,0 0 0,-1 0 0,1 0 1,-1-1-1,0 1 0,0-1 0,0 0 0,0 1 0,-1-1 0,1 0 1,-1 0-1,0 0 0,0-6 0,0 4 110,-1 0-1,0 0 1,0 0-1,0 0 1,-1 0 0,0 0-1,0 0 1,-1 0 0,0 0-1,0 0 1,0 1-1,-5-9 1,6 12-80,-1-1-1,1 1 1,-1 0-1,0 0 1,0 0 0,0 0-1,0 0 1,0 0 0,-1 1-1,1-1 1,0 1-1,-1-1 1,1 1 0,-1 0-1,0 0 1,1 0-1,-1 0 1,0 1 0,0-1-1,1 1 1,-1-1 0,0 1-1,0 0 1,0 0-1,1 0 1,-1 1 0,0-1-1,-5 2 1,5-1-80,0 1 0,0 0 0,0-1 0,0 1-1,0 0 1,0 1 0,1-1 0,-1 0 0,1 1 0,-1 0 0,1-1 0,0 1 0,0 0 0,0 0 0,0 0 0,1 0 0,0 1 0,-1-1-1,1 0 1,0 1 0,-1 4 0,-1 7-154,0 0 0,0-1 1,0 26-1,2-26-162,2 35-761,-1-48 778,0 1 0,0 0-1,0-1 1,0 1 0,1 0 0,-1-1-1,1 1 1,-1 0 0,1-1-1,0 1 1,-1-1 0,1 1-1,0-1 1,0 1 0,0-1-1,0 0 1,1 1 0,-1-1-1,0 0 1,0 0 0,3 2 0,8-2-7475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4:29.798"/>
    </inkml:context>
    <inkml:brush xml:id="br0">
      <inkml:brushProperty name="width" value="0.025" units="cm"/>
      <inkml:brushProperty name="height" value="0.025" units="cm"/>
      <inkml:brushProperty name="color" value="#004F8B"/>
    </inkml:brush>
  </inkml:definitions>
  <inkml:trace contextRef="#ctx0" brushRef="#br0">1 10 4869,'0'2'1181,"0"28"6036,1-3-3506,-1-17-3588,1-1-1,1 1 1,0 0 0,0-1-1,0 0 1,1 1-1,1-1 1,0 0 0,0-1-1,0 1 1,7 8-1,29 33 100,-38-48-218,0 1 1,1-1-1,0 0 1,-1 0-1,1 0 1,0 0 0,0 0-1,0-1 1,0 1-1,0-1 1,1 0 0,-1 0-1,0 0 1,0 0-1,1-1 1,4 1-1,-7-1 26,0 0-1,0-1 0,0 1 0,0-1 0,0 1 0,0-1 0,0 1 1,-1-1-1,1 0 0,0 1 0,0-1 0,-1 0 0,1 0 1,0 0-1,-1 1 0,1-1 0,0 0 0,-1 0 0,0 0 0,1 0 1,-1 0-1,1 0 0,-1 0 0,0 0 0,0 0 0,0 0 1,1 0-1,-1 0 0,0 0 0,-1-2 0,2-41 1418,-1 32-1128,-1-4-8,1-1 0,-2 1 0,0-1 1,-7-24-1,8 37-289,0 0 0,0 0 0,-1 0-1,1 1 1,-1-1 0,0 0 0,1 1 0,-2-1 0,1 1 0,0 0 0,-1-1-1,1 1 1,-1 0 0,0 1 0,0-1 0,0 0 0,-1 1 0,1 0 0,0 0-1,-1 0 1,0 0 0,1 0 0,-1 1 0,-5-2 0,8 3-41,0 0 1,0 0 0,-1 0-1,1 0 1,0 0-1,0 0 1,0 0-1,-1 1 1,1-1-1,0 0 1,0 1-1,0-1 1,0 1-1,-1-1 1,1 1-1,0-1 1,0 1-1,0 0 1,0 0-1,1-1 1,-1 1-1,0 0 1,0 0 0,0 0-1,1 0 1,-1 0-1,0 0 1,1 0-1,-1 0 1,1 1-1,-1-1 1,1 0-1,0 0 1,-1 0-1,1 0 1,0 3-1,-3 50-143,4-42 191,-1-3 37,0 0 0,1 0 1,0 0-1,0-1 0,1 1 0,4 13 0,-4-19-195,-1 1 0,1-1 0,0 0 0,-1 0 0,1-1 0,0 1 0,1 0 0,3 3 0,-4-4-378,0 0 0,1-1-1,-1 1 1,1-1 0,-1 1 0,1-1-1,0 0 1,0 0 0,-1 0 0,1 0-1,4 0 1,9 0-7020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7:58.509"/>
    </inkml:context>
    <inkml:brush xml:id="br0">
      <inkml:brushProperty name="width" value="0.025" units="cm"/>
      <inkml:brushProperty name="height" value="0.025" units="cm"/>
      <inkml:brushProperty name="color" value="#E71224"/>
    </inkml:brush>
  </inkml:definitions>
  <inkml:trace contextRef="#ctx0" brushRef="#br0">53 62 545,'6'-61'16928,"-6"95"-15055,-3 34-1316,-12 68 0,6-68-1132,0 70-1,9-137 549,0-27 737,3-57 77,4 1-1,18-84 1,-24 143-1091,-3 43 109,-1 0 0,0 0 0,-10 34 0,-3 8-147,8-12 129,1 1-1,0 68 1,24-259 1521,-8 88-1041,-5 25-296,4-51-1,-7 100-564,-1 1 342,-1-1 0,-1 0 0,-1 1 1,-7 29-1,3-20 383,-3 50 0,8-52 238,0-5-1161,2-9-5420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47:59.803"/>
    </inkml:context>
    <inkml:brush xml:id="br0">
      <inkml:brushProperty name="width" value="0.025" units="cm"/>
      <inkml:brushProperty name="height" value="0.025" units="cm"/>
      <inkml:brushProperty name="color" value="#E71224"/>
    </inkml:brush>
  </inkml:definitions>
  <inkml:trace contextRef="#ctx0" brushRef="#br0">238 27 11531,'1'-1'328,"-1"1"0,0-1 0,0 0 0,1 0 0,-1 1 0,0-1 0,0 0 0,0 0 0,0 1 0,0-1 0,0 0 0,0 0 0,0 1 0,0-1 0,0 0 0,0 0 0,-1 1 0,1-1 0,0 0 0,-1 1 0,1-1 0,0 0 0,-1 1-1,1-1 1,-1 0 0,1 1 0,0-1 0,-1 1 0,0-1 0,1 1 0,-1-1 0,-1 0 0,0 0-153,0 1 0,0-1 1,0 0-1,-1 1 0,1 0 0,0 0 0,-1-1 0,1 1 0,0 1 0,-1-1 0,-1 1 0,-5 0-282,0 1 1,0 0-1,1 1 0,0 0 0,-13 6 1,12-3 86,0 0 1,0 1 0,0 1-1,1-1 1,-9 11 0,15-16 12,0 1 0,-1-1 1,1 1-1,0 0 0,0 0 0,1 0 1,-1 0-1,1 0 0,-1 0 1,1 0-1,0 1 0,0-1 1,0 0-1,1 1 0,-1-1 1,1 0-1,0 1 0,0-1 1,0 1-1,1 6 0,-1-10 3,1 1 0,-1-1-1,1 0 1,-1 0 0,1 1-1,-1-1 1,1 0 0,-1 0-1,1 1 1,-1-1 0,1 0-1,0 0 1,-1 0 0,1 0-1,-1 0 1,1 0 0,-1 0-1,1 0 1,0 0 0,-1 0-1,1 0 1,-1 0 0,1-1-1,-1 1 1,1 0 0,-1 0-1,1-1 1,-1 1 0,1 0-1,-1 0 1,1-1 0,0 0-1,15-8 170,-11 4-115,-1-1-1,1 0 1,-1 1 0,-1-1 0,4-8 0,15-21-200,-19 40-18,-1 1 0,1-1 0,-1 1-1,0 0 1,-1-1 0,1 1 0,0 6 0,-2-9 162,52 186 594,-51-187-505,-1-1-1,0 0 1,0 0 0,0 0 0,1 1 0,-1-1-1,0 0 1,0 0 0,-1 0 0,1 1 0,0-1-1,0 0 1,-1 0 0,1 0 0,0 0 0,-1 1-1,1-1 1,-1 0 0,1 0 0,-1 0 0,0 0-1,0 0 1,1 0 0,-1 0 0,0-1 0,0 1-1,0 0 1,0 0 0,0-1 0,0 1 0,0 0-1,0-1 1,0 1 0,0-1 0,0 1 0,0-1-1,-1 0 1,1 1 0,0-1 0,-2 0 0,-11 3 268,0-1 1,0 0 0,-15-1-1,-8 2-161,32-2-182,-6 1 42,0 0 0,0 1-1,0 0 1,-13 6-1,24-9-187,3 0-528,0 0 315,1 0 1,-1-1-1,0 0 0,1 1 1,-1-1-1,0-1 1,0 1-1,0 0 0,4-3 1,16-12-4981,-6 3-1134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05.860"/>
    </inkml:context>
    <inkml:brush xml:id="br0">
      <inkml:brushProperty name="width" value="0.025" units="cm"/>
      <inkml:brushProperty name="height" value="0.025" units="cm"/>
      <inkml:brushProperty name="color" value="#E71224"/>
    </inkml:brush>
  </inkml:definitions>
  <inkml:trace contextRef="#ctx0" brushRef="#br0">0 103 1602,'0'0'12806,"45"3"-11626,-15 3-1158,0-1-1,1-1 1,-1-1-1,1-2 1,50-4-1,-2 1-11,175 0 118,206 2 1089,-278 17-432,-2 0-534,728-37 290,-476 2-378,261-2-53,1113-44 373,124 34 552,-1432 32 108,-510-2-1437,-2 1-5983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06.318"/>
    </inkml:context>
    <inkml:brush xml:id="br0">
      <inkml:brushProperty name="width" value="0.025" units="cm"/>
      <inkml:brushProperty name="height" value="0.025" units="cm"/>
      <inkml:brushProperty name="color" value="#E71224"/>
    </inkml:brush>
  </inkml:definitions>
  <inkml:trace contextRef="#ctx0" brushRef="#br0">1 1 10090,'9'2'4902,"18"14"-4239,-24-15-105,41 22-100,2-2 1,0-3 0,1-1-1,1-2 1,76 12 0,-20-3-136,-102-24-269,0 1 1,0-1 0,0 0 0,1 1 0,-1 0 0,0-1 0,0 1 0,0 0 0,0 0 0,0 0 0,0 0 0,-1 1-1,1-1 1,0 0 0,-1 1 0,1-1 0,0 1 0,-1 0 0,0-1 0,2 4 0,-3-3 24,0 0 1,0 0 0,-1-1-1,1 1 1,-1 0 0,1 0-1,-1 0 1,0-1 0,0 1-1,0 0 1,0-1-1,0 1 1,0-1 0,0 1-1,0-1 1,-1 1 0,1-1-1,0 0 1,-1 0 0,1 0-1,-1 0 1,0 0 0,1 0-1,-4 1 1,-147 90 658,-17 10-928,140-81-1525,-45 42-1,58-46-2528,13-7-2253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19.241"/>
    </inkml:context>
    <inkml:brush xml:id="br0">
      <inkml:brushProperty name="width" value="0.025" units="cm"/>
      <inkml:brushProperty name="height" value="0.025" units="cm"/>
      <inkml:brushProperty name="color" value="#E71224"/>
    </inkml:brush>
  </inkml:definitions>
  <inkml:trace contextRef="#ctx0" brushRef="#br0">178 22 5285,'-20'-20'6909,"19"20"-6832,1-1 0,0 1 0,-1 0 1,1 0-1,0 0 0,-1 0 0,1 0 0,0-1 0,-1 1 0,1 0 0,0 0 0,-1 0 0,1 0 1,-1 0-1,1 0 0,0 0 0,-1 0 0,1 0 0,0 0 0,-1 1 0,1-1 0,0 0 1,-1 0-1,1 0 0,0 0 0,-1 0 0,1 1 0,0-1 0,-1 0 0,1 0 0,0 1 1,0-1-1,-1 0 0,1 1 0,-2 3 114,1 0 0,-1 0 0,1 0 0,0 0 1,1 0-1,-1 1 0,1-1 0,0 9 0,-9 327 3888,9-339-3978,0-41 1896,11-110-1192,-4 61-1061,-9 125 251,-2 1 0,-1-1-1,-13 42 1,9-42 26,2 0 1,1 1-1,-1 45 0,7-81-58,0-4 48,14-199 2150,-5 81-2678,-11 154 537,-2 0 1,-11 53-1,-3 24 31,19-92-984,9-35 702,8-39 343,-6 0 47,-2-1 0,-3 0 0,0-85 0,-7 141-191,-3 31-822,-4 25 769,-1 0 1,-22 74-1,15-70 72,15-58 12,-6 21-395,1 0-1,-2 35 0,10-151 982,26-168-1,-22 227-999,-5 33 101,-2 21 109,-5 14 80,-1 0 1,-2 0-1,-22 58 0,18-58 151,1 1 0,1 0 0,-5 45 0,14-64-741,4-12 249,7-24 87,11-40 471,0-11 40,-4-1-1,8-75 1,-23 124-284,-7 29-184,-9 38-169,-13 81 612,16-66-1533,-2-1-3885,7-40-1127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20.939"/>
    </inkml:context>
    <inkml:brush xml:id="br0">
      <inkml:brushProperty name="width" value="0.025" units="cm"/>
      <inkml:brushProperty name="height" value="0.025" units="cm"/>
      <inkml:brushProperty name="color" value="#E71224"/>
    </inkml:brush>
  </inkml:definitions>
  <inkml:trace contextRef="#ctx0" brushRef="#br0">34 107 7527,'0'0'10260,"-3"-9"-8605,-11-29-389,14 37-1185,-1-1 1,1 1 0,0-1 0,0 0 0,0 1 0,0-1-1,0 1 1,0-1 0,0 1 0,0-1 0,1 1-1,-1-1 1,0 1 0,1-1 0,0 1 0,-1-1 0,1 1-1,0 0 1,0-1 0,-1 1 0,1 0 0,0 0 0,0-1-1,1 1 1,-1 0 0,0 0 0,0 0 0,0 0 0,1 1-1,-1-1 1,0 0 0,1 0 0,-1 1 0,1-1-1,2 0 1,3-2 142,1 1-1,0 0 0,0 0 1,14-1-1,-21 3-208,20-2 223,-1 1 0,30 3-1,-45-2-235,0 1 1,0-1-1,0 1 0,0 0 0,0 1 0,0-1 1,-1 1-1,1 0 0,0 1 0,-1-1 0,0 1 1,1-1-1,-1 1 0,0 1 0,6 5 0,-9-7 23,0-1 0,0 1 0,0 0 0,0 0 0,0 0 0,0 0 0,-1 0-1,1 0 1,-1 0 0,1 0 0,-1 0 0,0 0 0,0 0 0,0 0-1,0 1 1,0-1 0,0 0 0,0 0 0,-1 0 0,1 0 0,-1 0-1,0 0 1,1 0 0,-1 0 0,0 0 0,0 0 0,0-1 0,-1 1-1,1 0 1,0-1 0,-1 1 0,1 0 0,-1-1 0,1 0 0,-1 1-1,-2 1 1,-8 7 347,-1-1 0,0 0 0,-22 11 0,32-18-329,-32 14 351,25-13-313,1 1 1,-1 1-1,1 0 0,-11 7 1,68 0-429,-26-8 174,0 2 0,0 1 0,0 0 0,-1 2 0,-1 0 1,1 2-1,25 17 0,-44-27 179,0 0 0,-1-1 0,1 1 0,-1 0 0,0 0 1,1 1-1,-1-1 0,0 0 0,0 0 0,0 1 0,0-1 0,0 0 0,0 1 0,0-1 0,0 1 0,0-1 1,-1 1-1,1 0 0,-1-1 0,1 1 0,-1 0 0,1-1 0,-1 1 0,0 0 0,0 0 0,0-1 1,0 1-1,0 0 0,-1-1 0,1 1 0,0 0 0,-1-1 0,1 1 0,-1 0 0,0-1 0,1 1 0,-1-1 1,0 1-1,0-1 0,0 1 0,0-1 0,0 0 0,0 1 0,0-1 0,-1 0 0,1 0 0,0 0 1,-1 0-1,1 0 0,-2 1 0,-5 3 348,-1 0 0,1-1 0,-1 0 1,1-1-1,-1 1 0,0-2 0,-18 4 0,10-4-279,0-1 0,1 0 1,-1-1-1,0-1 0,1-1 0,-1-1 0,1 0 0,-1-1 0,1 0 0,0-1 1,1-1-1,-1-1 0,-16-10 0,39 18-6686,15-2 2747,4 0-635,-1 1-920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2.994"/>
    </inkml:context>
    <inkml:brush xml:id="br0">
      <inkml:brushProperty name="width" value="0.05" units="cm"/>
      <inkml:brushProperty name="height" value="0.05" units="cm"/>
    </inkml:brush>
  </inkml:definitions>
  <inkml:trace contextRef="#ctx0" brushRef="#br0">144 4 18356,'0'0'66,"-1"-1"-1,1 1 1,-1 0 0,1-1-1,-1 1 1,1 0 0,-1 0-1,1 0 1,-1-1 0,1 1-1,-1 0 1,1 0 0,-1 0-1,0 0 1,1 0 0,-1 0-1,1 0 1,-1 0 0,1 0-1,-1 0 1,1 0 0,-1 1-1,1-1 1,-1 0 0,1 0-1,-1 0 1,1 1 0,-2-1-1,-14 17 700,-10 27 224,24-40-641,-12 24 73,1 1 0,2 1 0,0 0 1,2 1-1,2-1 0,1 2 0,1-1 0,-1 56 0,5-85-420,1 0 1,0-1-1,0 1 0,0 0 0,0 0 0,0 0 0,1 0 0,-1 0 0,1-1 1,-1 1-1,1 0 0,0 0 0,-1-1 0,1 1 0,0 0 0,0-1 0,0 1 1,0-1-1,0 1 0,1-1 0,-1 0 0,0 1 0,1-1 0,2 2 1,-2-3-28,0 1 0,1-1 0,-1 0 0,1 0 1,-1 0-1,1 0 0,-1 0 0,1 0 0,-1-1 1,1 1-1,-1-1 0,0 1 0,1-1 0,-1 0 1,0 0-1,1 0 0,2-2 0,34-24-387,-33 22 329,1 0-1,-1 1 0,1-1 1,0 1-1,1 1 0,11-6 1,-18 9 82,-1 0 1,1 0 0,-1 0 0,1 0-1,-1 0 1,1 0 0,0 0 0,-1 1-1,1-1 1,-1 0 0,1 0 0,-1 0-1,1 0 1,-1 1 0,1-1 0,-1 0 0,1 1-1,-1-1 1,0 0 0,1 1 0,-1-1-1,1 0 1,-1 1 0,0-1 0,1 1-1,-1-1 1,0 1 0,0-1 0,1 1-1,-1-1 1,0 1 0,0-1 0,0 1-1,1-1 1,-1 1 0,0-1 0,0 1-1,0 0 1,0-1 0,0 1 0,1 30 91,-1-21-59,0-9-25,0 1-1,0-1 1,0 1 0,0-1-1,0 1 1,0-1-1,0 1 1,1-1 0,-1 1-1,1-1 1,-1 0-1,1 1 1,-1-1-1,1 0 1,0 1 0,0-1-1,0 0 1,-1 0-1,1 0 1,0 0 0,0 0-1,1 0 1,-1 0-1,0 0 1,0 0 0,0 0-1,1 0 1,-1-1-1,0 1 1,4 0-1,-2-1 1,0 0 0,0 0-1,1-1 1,-1 1 0,0-1-1,0 0 1,0 0 0,0 0-1,0 0 1,0 0-1,0-1 1,0 1 0,3-3-1,24-16-381,-1-2 0,0 0-1,45-48 1,-62 55 248,0 0 0,0-1 1,-2-1-1,0 0 0,0-1 1,7-21-1,33-113 1015,-47 133-425,-3 19-451,0 1 0,0-1 0,0 0 0,0 0-1,0 0 1,0 0 0,0 0 0,0 0 0,0 0 0,0 0 0,0 0 0,0 0-1,0 1 1,0-1 0,0 0 0,0 0 0,0 0 0,0 0 0,0 0-1,0 0 1,0 0 0,0 0 0,0 0 0,0 0 0,0 0 0,0 0 0,0 0-1,0 1 1,-1-1 0,1 0 0,0 0 0,0 0 0,0 0 0,0 0-1,0 0 1,0 0 0,0 0 0,0 0 0,0 0 0,0 0 0,-1 0 0,1 0-1,0 0 1,0 0 0,0 0 0,0 0 0,0 0 0,0 0 0,0 0-1,0 0 1,0 0 0,0 0 0,-1 0 0,1 0 0,0 0 0,0 0 0,0-1-1,0 1 1,0 0 0,0 0 0,0 0 0,0 0 0,0 0 0,-14 34 630,-1 26-298,2 0-1,3 0 0,3 1 1,2 122-1,7-161-308,-1-10-22,-3-22 34,-3-13 166,-1 0-1,-1 0 0,-20-44 1,-2-6 776,29 72-957,-1 0 0,1 0 0,0 0 0,0 0 0,-1 0 0,1 0 0,0 0 1,0 0-1,0 0 0,0 0 0,0 0 0,0 0 0,0 0 0,1-1 0,-1 1-21,0 1 0,0 0 0,0 0 0,1 0 1,-1-1-1,0 1 0,0 0 0,1 0 0,-1 0 0,0-1 1,0 1-1,1 0 0,-1 0 0,0 0 0,1 0 0,-1 0 1,0 0-1,0 0 0,1 0 0,-1 0 0,0 0 0,1 0 0,-1 0 1,0 0-1,1 0 0,-1 0 0,0 0 0,0 0 0,1 0 1,29 16 192,-16-9-273,10 3-465,1-2 0,0 0 0,1-2 0,0-1 0,0-1 0,0-1 0,0-1 0,0-1 0,49-6 0,-68 4 421,1 0 0,-1-1 0,1 0 0,-1 0 0,11-6 0,-15 7 179,-1 0 1,1-1 0,-1 1-1,1-1 1,-1 0-1,1 0 1,-1 0-1,0 0 1,0 0 0,0 0-1,0-1 1,0 1-1,-1 0 1,1-1 0,-1 0-1,3-5 1,-4 7-27,0 1 0,1-1 1,-1 0-1,0 0 1,0 0-1,0 0 0,0 0 1,0 0-1,0 0 0,0 0 1,0 0-1,0 0 1,0 0-1,0 1 0,-1-1 1,1 0-1,0 0 0,0 0 1,-1 0-1,1 0 1,-1 1-1,1-1 0,-1 0 1,1 0-1,-1 1 0,0-1 1,1 0-1,-1 1 1,0-1-1,1 0 0,-1 1 1,0-1-1,0 1 0,0-1 1,1 1-1,-1 0 1,0-1-1,0 1 0,0 0 1,-2-1-1,0 1 45,0-1 0,-1 1 0,1 0 0,0 0 0,-1 0 0,1 0 0,0 0 0,0 1 0,-1 0 0,-4 1 0,0 2-25,0 0 0,-1 1 0,2 0 0,-1 0 0,0 0 0,1 1 0,0 1 0,1-1 0,-1 1 0,1 0 1,-6 9-1,9-11-50,-1 0 0,1-1 0,0 1 1,1 1-1,-1-1 0,1 0 1,0 1-1,0-1 0,1 1 0,0-1 1,0 1-1,0 0 0,0 0 1,1-1-1,0 1 0,0 0 1,1 0-1,0-1 0,1 8 0,-1-10 2,1 0 0,-1 0 0,1 0 0,-1 0 0,1 0 0,0-1 0,0 1 0,1 0 0,-1-1 0,0 1 0,1-1 0,0 0 0,3 3 0,1-2-79,-1 1 0,0-1 0,1 0-1,0-1 1,-1 0 0,8 2 0,9 0-243,0-1 0,43 0 0,-65-3 312,61-2-229,-2-9-90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21.666"/>
    </inkml:context>
    <inkml:brush xml:id="br0">
      <inkml:brushProperty name="width" value="0.025" units="cm"/>
      <inkml:brushProperty name="height" value="0.025" units="cm"/>
      <inkml:brushProperty name="color" value="#E71224"/>
    </inkml:brush>
  </inkml:definitions>
  <inkml:trace contextRef="#ctx0" brushRef="#br0">159 63 11147,'0'0'7863,"1"-8"-4991,0-25-950,-1 32-1842,0 0 1,0 0-1,0 0 0,-1 0 1,1 1-1,0-1 1,0 0-1,-1 0 0,1 0 1,0 0-1,-1 1 1,1-1-1,-1 0 0,1 0 1,-1 1-1,1-1 1,-1 0-1,0 1 0,1-1 1,-1 0-1,0 1 1,1-1-1,-1 1 0,0 0 1,0-1-1,0 1 0,1-1 1,-1 1-1,0 0 1,0 0-1,0-1 0,0 1 1,0 0-1,-1 0 1,-33 0-7,27 1 70,4-1-139,1 0 0,-1 1 0,0-1 0,0 1 0,0 0 0,0 0 0,1 1 0,-1-1 0,1 1 0,-1 0 0,1 0 0,-1 0 0,1 0 0,0 1 0,0-1 0,0 1 0,1 0 0,-1 0 0,0 0 0,1 0 0,-3 5 0,1-3 8,2 1 0,-1-1 0,1 0 1,0 1-1,0 0 0,0-1 0,1 1 0,0 0 0,0 0 0,0 0 0,1-1 0,0 1 1,1 11-1,-1-15-8,1-1 0,-1 1 0,0-1 0,1 1 0,0-1 0,-1 1 0,1-1 0,0 0 0,0 1 1,0-1-1,0 0 0,0 0 0,0 1 0,0-1 0,0 0 0,0 0 0,1 0 0,-1 0 0,0 0 0,1-1 1,2 2-1,0 0 17,1-1 0,-1 1 0,1-1 0,0 0 0,0-1 0,-1 1 0,8-1 0,0 0 29,0-1 1,0 0 0,0-1-1,0-1 1,14-4 0,-7 0-7,0-2 1,22-12 0,-35 17-31,0 1 0,-1-1 0,1 0 0,-1 0 1,0-1-1,0 0 0,0 0 0,-1 0 0,0 0 1,6-10-1,-9 15-18,-1 0 1,0-1-1,0 1 1,0 0-1,1 0 1,-1-1-1,0 1 1,0 0-1,0 0 1,0-1-1,0 1 1,0 0-1,1-1 1,-1 1-1,0 0 1,0-1-1,0 1 1,0 0-1,0-1 1,0 1-1,0 0 1,0 0-1,0-1 0,0 1 1,-1 0-1,1-1 1,0 1-1,0 0 1,0-1-1,0 1 1,0 0-1,0 0 1,-1-1-1,1 1 1,0-1-1,-13 4-268,-13 13-131,20-9 432,-1 0-1,2 0 1,-1 1-1,1-1 1,0 1-1,1 0 1,0 1-1,0-1 1,1 1-1,0 0 1,0 0-1,1 0 1,0 0-1,1 0 1,0 0-1,0 1 1,1-1-1,1 12 1,-1-19-28,1 1 0,0-1 0,-1 1 0,1-1 0,0 0-1,0 0 1,1 0 0,-1 1 0,0-1 0,1 0 0,-1-1 0,1 1 0,-1 0 0,1 0 0,0-1 0,0 1 0,0-1-1,0 1 1,0-1 0,3 2 0,53 16 234,-53-18-240,1 0 0,-1 0-1,0 0 1,1 1 0,-1 0 0,0 0 0,0 0 0,0 0-1,0 1 1,-1 0 0,1 0 0,-1 0 0,0 1 0,5 4 0,-8-7 33,0 1 1,-1-1 0,1 0-1,-1 1 1,1-1 0,-1 1-1,1-1 1,-1 1 0,0-1-1,0 1 1,0-1 0,0 1-1,0-1 1,0 0 0,0 1-1,0-1 1,-1 1 0,1-1-1,0 1 1,-1-1 0,1 1-1,-1-1 1,0 0 0,1 1-1,-1-1 1,0 0 0,0 0-1,0 0 1,0 1 0,0-1-1,0 0 1,0 0 0,0 0-1,0-1 1,-1 1 0,1 0-1,0 0 1,-3 0 0,-5 5 481,-1-1 0,0-1 0,-20 7 0,27-10-456,-20 6 364,-1-2 0,1 0 0,-48 2 0,-26-5-2922,101-2 1076,1-1 0,0 1 0,-1-1 1,1-1-1,-1 1 0,1-1 1,5-2-1,15-7-8118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29.422"/>
    </inkml:context>
    <inkml:brush xml:id="br0">
      <inkml:brushProperty name="width" value="0.025" units="cm"/>
      <inkml:brushProperty name="height" value="0.025" units="cm"/>
      <inkml:brushProperty name="color" value="#E71224"/>
    </inkml:brush>
  </inkml:definitions>
  <inkml:trace contextRef="#ctx0" brushRef="#br0">44 45 8072,'0'0'12828,"-31"-39"-11793,18 33-944,18 11 234,15 18-217,43 58 752,-45-60-793,0 1 1,14 24-1,-13-17 397,29 33 0,-3-4 12,-9 0 132,-27-43-524,0 1 1,1-2 0,0 1-1,1-1 1,13 12 0,61 63 320,-22-20-207,29 37 3,-17-17 249,103 109-316,-140-155 29,41 60 1,-21-25-54,123 143 18,-40-52-22,29 37 173,-127-147 1,-5-5-140,2-3 0,84 85-1,-29-38 26,-52-50-132,82 85-23,79 68 22,-9-13 64,-171-162-100,-1 2 0,26 39 0,22 27-5,151 162-226,-169-198 280,-8-10 90,61 85 0,-96-117-460,-4-9 640,-1 1 0,0-1 0,0 2-1,-1-1 1,0 0 0,5 17 0,2-8-1318,-8-14-3962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39.970"/>
    </inkml:context>
    <inkml:brush xml:id="br0">
      <inkml:brushProperty name="width" value="0.025" units="cm"/>
      <inkml:brushProperty name="height" value="0.025" units="cm"/>
    </inkml:brush>
  </inkml:definitions>
  <inkml:trace contextRef="#ctx0" brushRef="#br0">441 0 7431,'0'0'6369,"-1"12"-5115,-10 64 1395,-33 116-1,12-59-1795,-229 946 92,256-1060-1128,2 0-19,-2-1 0,0 0 0,-1 0 0,-1-1 1,-1 0-1,-11 19 0,19-35 80,0-1 0,0 1 0,-1-1 1,1 1-1,0-1 0,0 1 0,-1-1 0,1 1 1,0-1-1,-1 1 0,1-1 0,-1 0 0,1 1 1,0-1-1,-1 1 0,1-1 0,-1 0 0,1 0 0,-1 1 1,1-1-1,-1 0 0,1 0 0,-1 0 0,1 1 1,-1-1-1,1 0 0,-1 0 0,0 0 0,1 0 1,-1 0-1,1 0 0,-1 0 0,1 0 0,-1 0 1,1 0-1,-1-1 0,1 1 0,-1 0 0,1 0 1,-1 0-1,1-1 0,-1 1 0,1 0 0,-1-1 1,1 1-1,-1 0 0,1-1 0,-1 1 0,1 0 1,0-1-1,-1 1 0,1-1 0,0 1 0,0-1 1,-1 1-1,1-1 0,0 1 0,0-1 0,-1 0 1,-8-18-4123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0.363"/>
    </inkml:context>
    <inkml:brush xml:id="br0">
      <inkml:brushProperty name="width" value="0.025" units="cm"/>
      <inkml:brushProperty name="height" value="0.025" units="cm"/>
    </inkml:brush>
  </inkml:definitions>
  <inkml:trace contextRef="#ctx0" brushRef="#br0">23 0 10954,'0'0'1778,"0"8"-1682,2 80 611,-10 101 0,0-66 68,4-55-390,1-20 40,1 0 0,7 64 0,-5-111-384,0 0-1,0 0 1,0 1 0,0-1-1,0 0 1,0 0-1,0 0 1,0 0 0,0 0-1,1 0 1,-1 0-1,0 0 1,1 0 0,-1 0-1,1 0 1,-1 0-1,1 0 1,0 0 0,-1 0-1,1 0 1,0 0-1,0-1 1,-1 1 0,1 0-1,0-1 1,0 1-1,0 0 1,0-1 0,0 1-1,0-1 1,0 1-1,0-1 1,0 0 0,0 0-1,0 1 1,0-1-1,0 0 1,1 0 0,-1 0-1,0 0 1,0 0-1,0 0 1,2-1 0,0 0 123,1 0 1,-1-1 0,0 0 0,0 0 0,0 0-1,0 0 1,0 0 0,-1 0 0,1-1 0,-1 1 0,1-1-1,2-4 1,88-137 1941,48-69-1084,-49 100-1149,-29 37-2810,-23 21-2999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1.983"/>
    </inkml:context>
    <inkml:brush xml:id="br0">
      <inkml:brushProperty name="width" value="0.025" units="cm"/>
      <inkml:brushProperty name="height" value="0.025" units="cm"/>
    </inkml:brush>
  </inkml:definitions>
  <inkml:trace contextRef="#ctx0" brushRef="#br0">167 148 14446,'0'0'1137,"-2"-9"432,1 4-1105,1-3 314,-1 0 0,1 0 1,-2 0-1,1 1 0,-1-1 0,0 0 0,-6-12 0,7 19-729,-1 1 0,1-1 0,0 0 0,0 1 0,0-1-1,-1 1 1,1-1 0,0 1 0,-1 0 0,1-1 0,0 1 0,-1 0 0,1 0-1,0 0 1,-1 0 0,1 0 0,-1 0 0,1 0 0,0 1 0,-1-1 0,1 0-1,0 1 1,-1-1 0,1 1 0,0-1 0,0 1 0,0 0 0,-1 0 0,1-1-1,0 1 1,0 0 0,-1 2 0,-32 30-244,33-32 229,-4 5-34,0 0-1,0 0 0,1 1 0,0-1 1,0 1-1,0 0 0,1 0 1,0 0-1,1 1 0,-1-1 0,1 1 1,1 0-1,-1-1 0,0 13 1,3-19-18,-1 0-1,1-1 1,-1 1 0,1 0 0,-1 0 0,1-1 0,-1 1 0,1 0 0,-1-1 0,1 1 0,0 0 0,0-1 0,-1 1 0,1-1 0,0 1 0,0-1 0,-1 0 0,1 1 0,0-1 0,0 0-1,0 1 1,0-1 0,0 0 0,-1 0 0,1 0 0,0 0 0,0 0 0,0 0 0,2 0 0,37-1 88,-28 1-95,-7 0 18,0 0 0,0 0 0,0 0 0,0 1 0,0 0 0,0 0 0,0 0 0,-1 1 0,1-1 0,7 5 0,-10-4-8,1 0-1,0 0 1,-1 0-1,1 1 0,-1-1 1,0 1-1,0-1 1,0 1-1,0 0 1,-1 0-1,1 0 0,-1 0 1,1 0-1,-1 0 1,0 1-1,1 5 0,1 7 22,0-1-1,-1 1 0,0 0 0,-1-1 0,-1 1 0,-1 0 0,-4 29 0,4-41 45,0 0 0,0 0 0,0 1-1,0-1 1,-1 0 0,0-1 0,0 1 0,0 0 0,0 0-1,0-1 1,-1 1 0,1-1 0,-1 0 0,0 0 0,0 0-1,0 0 1,-1 0 0,1-1 0,-1 0 0,1 1 0,-1-1-1,0-1 1,0 1 0,0 0 0,0-1 0,0 0 0,0 0-1,0 0 1,-1 0 0,1-1 0,0 0 0,0 0 0,-8 0-1,8-1-45,0 0-1,0 0 0,0 0 0,1-1 1,-1 1-1,0-1 0,1 0 0,0 0 0,-1 0 1,1-1-1,0 1 0,0-1 0,0 1 0,0-1 1,1 0-1,-1 0 0,1 0 0,0-1 1,0 1-1,0 0 0,0-1 0,1 0 0,-1 1 1,1-1-1,-1-4 0,-2-2-75,2 0 1,-1 0-1,1 0 1,1 0-1,0 0 1,0-1-1,1 1 0,2-19 1,-1 25 57,1 0 0,-1 1 0,0-1 0,1 1 0,0-1 0,0 1-1,0 0 1,0-1 0,1 1 0,-1 0 0,1 1 0,0-1 0,0 0 0,0 1 0,0 0 0,0-1 0,0 1 0,7-3 0,8-3-52,1 0 1,28-7-1,-15 5 49,-3-1-37,-1 0-1,-1-2 0,49-30 1,-68 37 84,1 0 1,-1 0 0,0-1-1,-1 1 1,1-2 0,-1 1-1,-1-1 1,0-1 0,0 1 0,0-1-1,-1 0 1,0 0 0,-1 0-1,0-1 1,3-10 0,-7-6 470,0 25-492,0 1-1,0-1 1,-1 1-1,1-1 1,0 1-1,0 0 1,-1-1-1,1 1 1,0-1-1,-1 1 1,1-1-1,0 1 1,-1 0-1,1-1 1,-1 1-1,1 0 1,-1 0 0,1-1-1,-1 1 1,1 0-1,-1 0 1,1-1-1,-1 1 1,1 0-1,-1 0 1,0 0-1,-1 0-11,0 1-1,0-1 0,0 1 1,0-1-1,0 1 0,0 0 1,0 0-1,1 0 0,-1 0 1,0 0-1,0 0 0,1 1 1,-1-1-1,1 0 0,-1 1 1,1-1-1,-1 1 0,-1 3 1,-5 6 2,1 0 1,0 0-1,1 1 1,1 0 0,-1 0-1,2 0 1,0 1-1,0 0 1,1 0 0,1 0-1,0 0 1,0 14-1,2-27-3,0 1-1,0 0 0,0 0 0,0 0 0,0 0 1,0 0-1,0-1 0,1 1 0,-1 0 0,0 0 1,0 0-1,1 0 0,-1-1 0,1 1 0,-1 0 1,1 0-1,-1-1 0,1 1 0,-1 0 0,1-1 1,0 1-1,-1-1 0,1 1 0,0-1 1,-1 1-1,1-1 0,1 1 0,27 0-4,-20-3 38,0 0-1,-1-1 1,1 0 0,14-8-1,140-98-6,-161 108-27,-1 0 1,1 0-1,-1 0 1,1 0-1,-1 0 1,1 0-1,0 0 1,-1 1-1,1-1 1,0 1-1,0-1 1,-1 1-1,1-1 1,0 1-1,0 0 1,0 0-1,0 0 1,-1 0-1,1 0 1,0 1 0,0-1-1,0 1 1,-1-1-1,4 2 1,-3 0 20,-1 0 0,0 0 1,0 1-1,0-1 0,0 0 1,0 1-1,0-1 0,-1 1 1,1-1-1,-1 1 0,1-1 1,-1 1-1,0 0 0,0-1 1,-1 5-1,1 2 68,0-5-29,0 1-1,0-1 0,0 0 0,0 0 1,1 0-1,-1 1 0,1-1 0,3 7 1,-4-11-48,0 1 1,1-1-1,-1 1 0,0-1 1,1 1-1,-1-1 0,1 0 1,-1 1-1,1-1 1,-1 0-1,1 1 0,-1-1 1,1 0-1,-1 0 1,1 1-1,-1-1 0,1 0 1,0 0-1,-1 0 1,1 0-1,-1 0 0,1 0 1,-1 0-1,1 0 0,0 0 1,26-11 108,-8-1-25,-11 5-177,1 1 0,0 1 0,0-1 0,0 1 0,1 1 1,0 0-1,0 0 0,0 1 0,0 0 0,16-2 0,-25 5 70,0 1 1,1-1-1,-1 1 1,0 0-1,0-1 1,0 1-1,0 0 1,0 0-1,0-1 1,0 1-1,0 0 1,0 0-1,0 0 1,0 0-1,-1 0 1,1 1-1,0-1 1,-1 0-1,1 0 1,-1 0-1,1 1 1,-1-1-1,0 0 1,1 0-1,-1 1 1,0-1-1,0 0 1,0 1-1,0-1 1,0 2-1,0 57 206,0-43-65,0-17-120,0 1-1,0 0 0,0-1 0,0 1 1,1-1-1,-1 1 0,0 0 0,0-1 1,1 1-1,-1-1 0,0 1 0,1-1 1,-1 1-1,1-1 0,-1 1 0,1-1 1,-1 1-1,1-1 0,-1 1 0,1-1 1,-1 0-1,1 1 0,-1-1 0,1 0 1,0 0-1,-1 1 0,1-1 0,-1 0 1,1 0-1,0 0 0,-1 0 0,1 0 1,0 0-1,-1 0 0,1 0 0,0 0 1,-1 0-1,1 0 0,0 0 0,-1 0 1,1-1-1,-1 1 0,1 0 0,0 0 1,-1-1-1,1 1 0,0-1 0,32-15 166,20-32-255,-44 38-167,0 0-1,1 0 0,1 1 0,0 1 1,0 0-1,0 0 0,1 1 0,19-8 0,-31 15 235,0 0-1,0 0 0,1 0 0,-1 0 0,0 0 0,0 0 0,0-1 0,1 1 0,-1 0 0,0 0 1,0 0-1,1 0 0,-1 0 0,0 0 0,0 0 0,1 1 0,-1-1 0,0 0 0,0 0 0,1 0 0,-1 0 1,0 0-1,0 0 0,1 0 0,-1 0 0,0 1 0,0-1 0,0 0 0,1 0 0,-1 0 0,0 0 1,0 1-1,0-1 0,0 0 0,0 0 0,1 1 0,-1-1 0,0 0 0,0 0 0,0 0 0,0 1 1,0-1-1,-1 16-103,-10 13 192,-2-4-1340,5-8-5174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2.662"/>
    </inkml:context>
    <inkml:brush xml:id="br0">
      <inkml:brushProperty name="width" value="0.025" units="cm"/>
      <inkml:brushProperty name="height" value="0.025" units="cm"/>
    </inkml:brush>
  </inkml:definitions>
  <inkml:trace contextRef="#ctx0" brushRef="#br0">26 86 14638,'-1'1'194,"0"0"1,1-1-1,-1 1 0,1 0 1,-1-1-1,1 1 0,0 0 1,-1 0-1,1-1 1,0 1-1,-1 0 0,1 0 1,0 0-1,0-1 0,0 1 1,0 0-1,0 0 0,0 0 1,0 0-1,0-1 1,0 1-1,0 0 0,0 0 1,0 0-1,1 0 0,-1-1 1,0 1-1,1 0 1,0 1-1,0-2-93,0 1 1,0 0 0,0-1-1,1 1 1,-1-1-1,0 1 1,0-1 0,1 0-1,-1 0 1,0 1-1,1-1 1,-1 0-1,1 0 1,-1 0 0,0-1-1,2 1 1,2-1-46,1 0 1,-1 0 0,0 0 0,0-1-1,0 0 1,0 0 0,-1 0-1,1 0 1,6-5 0,-9 4-29,1 1 0,-1-1-1,0 0 1,0 0 0,0 0 0,0 0 0,0-1 0,-1 1-1,0 0 1,0-1 0,0 1 0,0-1 0,0 1 0,0-1 0,-1 0-1,0-6 1,0 8-23,0 1-1,0-1 1,-1 1-1,1 0 1,0-1-1,-1 1 1,1-1-1,-1 1 1,1 0 0,-1 0-1,0-1 1,0 1-1,0 0 1,1 0-1,-1 0 1,0 0-1,0 0 1,0 0-1,-1 0 1,1 0-1,0 0 1,0 1-1,0-1 1,-1 0-1,1 1 1,0-1 0,-1 1-1,1-1 1,0 1-1,-1 0 1,1-1-1,-1 1 1,1 0-1,-1 0 1,1 0-1,0 0 1,-1 0-1,1 1 1,-1-1-1,1 0 1,0 1-1,-1-1 1,-1 2 0,-1-1 3,0 1 1,0 0 0,1 0 0,-1 0-1,1 1 1,0-1 0,0 1 0,-1 0-1,2-1 1,-1 2 0,0-1 0,1 0 0,-1 0-1,1 1 1,0-1 0,0 1 0,-3 7-1,1-1 136,0 0 0,1 1-1,0-1 1,0 1 0,-1 17-1,3-25-123,1 0-1,0 1 1,0-1 0,0 0-1,0 0 1,0 0-1,1 0 1,-1 0 0,1 0-1,0 0 1,0 0 0,0 0-1,0 0 1,1 0-1,-1 0 1,1-1 0,0 1-1,0-1 1,0 1 0,3 2-1,-3-3-15,1-1 0,0 1 0,0-1 0,0 0 1,0 0-1,0 0 0,0 0 0,0-1 0,0 1 0,0-1 0,0 0 0,0 0 0,0 0 0,0 0 0,0-1 0,0 1 1,0-1-1,0 1 0,0-1 0,0 0 0,5-3 0,-1 1-11,-1-1 1,0 0-1,0 0 1,0 0-1,0-1 1,-1 0-1,0 0 1,0 0-1,0-1 1,6-9-1,-6 8 72,1 0 0,-1 1 1,1-1-1,1 1 0,-1 1 0,10-7 0,-16 18 81,0-1 0,0 1 0,-1 0 0,0 0 0,-3 10 0,2-7-74,-1-1 1,1 1-1,1-1 0,-1 1 1,2-1-1,-1 1 0,1 0 1,1 9-1,0-17-68,-1 0 1,1 1-1,0-1 0,-1 0 0,1-1 1,0 1-1,0 0 0,0 0 1,0 0-1,0 0 0,0-1 0,0 1 1,0 0-1,0-1 0,0 1 0,0-1 1,0 1-1,1-1 0,-1 0 0,0 1 1,0-1-1,0 0 0,1 0 1,-1 0-1,0 0 0,0 0 0,2 0 1,38-5 19,-23-2-564,1-2-1,-1 0 1,-1-1-1,1-1 1,28-24-1,0 1-294,-25 25 155,-21 9 695,1 0 0,-1 0 0,1 1 0,-1-1 0,0 0 1,1 0-1,-1 0 0,0 0 0,1 0 0,-1 1 0,1-1 1,-1 0-1,0 0 0,0 1 0,1-1 0,-1 0 1,0 0-1,1 1 0,-1-1 0,0 0 0,0 1 0,1-1 1,-1 1-1,0-1 0,0 0 0,0 1 0,0-1 0,0 0 1,1 2-1,-4 40 1887,-1-16-1802,5-25-99,0 0 1,0 0-1,0-1 0,1 1 0,-1-1 0,0 1 0,0-1 0,0 1 0,0-1 0,1 0 0,-1 0 0,0 0 0,0 1 0,1-1 0,-1 0 1,0 0-1,0-1 0,0 1 0,1 0 0,-1 0 0,1-1 0,31-3-2240,-16 1-3697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3.035"/>
    </inkml:context>
    <inkml:brush xml:id="br0">
      <inkml:brushProperty name="width" value="0.025" units="cm"/>
      <inkml:brushProperty name="height" value="0.025" units="cm"/>
    </inkml:brush>
  </inkml:definitions>
  <inkml:trace contextRef="#ctx0" brushRef="#br0">1 22 18161,'0'0'6246,"64"-21"-7527,-40 32-2274,-5 2-2339,6 1-6534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3.379"/>
    </inkml:context>
    <inkml:brush xml:id="br0">
      <inkml:brushProperty name="width" value="0.025" units="cm"/>
      <inkml:brushProperty name="height" value="0.025" units="cm"/>
    </inkml:brush>
  </inkml:definitions>
  <inkml:trace contextRef="#ctx0" brushRef="#br0">169 1 17392,'0'0'2488,"-12"0"-288,-2-1-1835,1 1 1,0 1 0,0 0 0,-26 6 0,35-7-357,1 1 0,0 0 0,0 0 0,0 0 0,0 0 0,0 1 0,0-1 0,0 1 0,0 0 0,1 0 0,-1 0 0,1 0 0,-1 0 0,1 0 0,0 1 0,-1-1 0,1 1 0,1-1 0,-1 1 0,0 0 0,1 0 0,-1 0 0,1 0 0,0 0 0,0 0 0,0 0 0,0 1 0,1-1 0,-1 0 0,1 4 0,1-6-137,-1 1-1,1-1 1,0 0-1,0 1 0,0-1 1,0 0-1,0 0 1,0 0-1,0 0 1,0 0-1,1 0 1,-1 0-1,0 0 0,1-1 1,-1 1-1,0 0 1,1-1-1,-1 1 1,1-1-1,-1 1 1,1-1-1,-1 0 0,1 0 1,-1 0-1,1 0 1,2 0-1,45 3-2192,-8-4 1643,-25-1 902,0 2 0,0 0 1,24 4-1,-39-4-147,-1 0 0,0 0 1,1 0-1,-1 0 0,0 0 1,1 0-1,-1 0 0,0 0 0,1 0 1,-1 0-1,1 1 0,-1-1 1,0 0-1,0 0 0,1 0 0,-1 0 1,0 1-1,1-1 0,-1 0 0,0 1 1,0-1-1,1 0 0,-1 0 1,0 1-1,0-1 0,0 0 0,1 1 1,-1-1-1,0 0 0,0 1 0,0-1 1,0 0-1,0 1 0,0-1 1,0 1-1,0-1 0,0 0 0,0 1 1,0-1-1,0 0 0,0 1 0,-12 17 2024,-21 11 721,-35 16 823,62-41-3985,-1-1 0,0 0 0,1 0 0,-1 0 0,0-1 0,0 0 0,-1-1 0,1 1 0,-8-1 0,14-17-13161,12 1 5483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3.979"/>
    </inkml:context>
    <inkml:brush xml:id="br0">
      <inkml:brushProperty name="width" value="0.025" units="cm"/>
      <inkml:brushProperty name="height" value="0.025" units="cm"/>
    </inkml:brush>
  </inkml:definitions>
  <inkml:trace contextRef="#ctx0" brushRef="#br0">182 1 13933,'0'0'11584,"-10"-1"-10890,3 1-654,0 1 0,1-1 0,-1 1 0,0 0 0,0 1 0,1 0 0,-1 0 0,1 0 0,-1 1 0,1 0-1,0 0 1,0 1 0,0 0 0,1 0 0,-1 0 0,1 0 0,0 1 0,0 0 0,0 0 0,-5 9 0,4-6 82,0 0 1,1 0-1,0 0 1,-5 12-1,9-18-99,-1 1 1,1 0-1,0 0 0,0 1 1,1-1-1,-1 0 0,1 0 1,-1 0-1,1 0 0,0 1 1,0-1-1,1 0 0,-1 0 1,1 0-1,-1 1 0,3 5 1,-2-8-26,1 1 0,-1-1 1,1 1-1,-1-1 1,1 0-1,0 0 1,0 0-1,-1 0 1,1 0-1,0 0 1,0 0-1,0 0 1,0-1-1,0 1 0,0-1 1,0 0-1,0 1 1,0-1-1,0 0 1,0 0-1,0 0 1,0-1-1,0 1 1,0 0-1,4-2 1,1 1-30,0 0 0,0-1 0,0 0 0,0 0 0,-1-1 0,9-4 0,5-7-348,-2 0-1,1-2 1,26-29 0,-5 5 354,-77 110 638,32-63-504,1 0 0,0 0 0,0 0 0,1 1 0,0 0 0,0 0 0,1 0 0,0 0 0,-2 13-1,4-20-107,1 0 0,-1 0 0,0-1 0,1 1 0,-1 0 0,0-1 0,1 1 0,-1-1 0,1 1 0,-1 0 0,1-1 0,0 1 0,-1-1 0,1 1 0,-1-1 0,1 0 0,0 1 0,-1-1 0,1 1 0,0-1 0,0 0 0,-1 0 0,1 0 0,0 1 0,0-1 0,-1 0 0,1 0 0,0 0 0,0 0 0,0 0 0,-1 0 0,1 0 0,0 0 0,0-1 0,-1 1 0,1 0 0,1-1 0,33-8-316,-7-5-1010,-1-2 1,38-26 0,14-9-79,-61 45 1811,-16 18 175,-25 36 1039,7-17 105,16-31-1716,0 1 1,0-1-1,0 0 0,0 0 0,0 1 0,-1-1 0,1 0 0,0 1 1,0-1-1,0 0 0,0 0 0,0 1 0,0-1 0,1 0 1,-1 1-1,0-1 0,0 0 0,0 0 0,0 1 0,0-1 0,0 0 1,0 0-1,1 1 0,-1-1 0,0 0 0,0 0 0,0 1 1,0-1-1,1 0 0,-1 0 0,0 0 0,0 1 0,1-1 1,-1 0-1,0 0 0,0 0 0,1 0 0,-1 0 0,1 0 0,14-2 160,20-15-334,-32 16 104,27-17-587,-21 12 453,1 1 0,-1-1 0,1 2 0,0-1 0,0 1 1,17-4-1,-27 8 199,0 0 1,0 0 0,1 0 0,-1 0 0,0 0-1,0 0 1,1 0 0,-1 0 0,0 0 0,0 0-1,0 0 1,1 0 0,-1 0 0,0 1 0,0-1-1,0 0 1,1 0 0,-1 0 0,0 0 0,0 0-1,0 0 1,0 1 0,1-1 0,-1 0 0,0 0-1,0 0 1,0 0 0,0 1 0,0-1 0,0 0-1,0 0 1,1 0 0,-1 1 0,0-1 0,0 0-1,0 0 1,0 1 0,0-1 0,0 0 0,0 0-1,0 0 1,0 1 0,0-1 0,0 0 0,-3 16 322,-9 11 189,11-25-489,0-1 1,0 0 0,0 1-1,1-1 1,-1 1 0,0 0-1,1-1 1,-1 1 0,1 0-1,-1-1 1,1 1 0,0 0-1,0-1 1,-1 1 0,1 0-1,1 0 1,-1-1 0,0 1-1,1 2 1,-1-3-21,1-1 0,0 1 0,0-1 0,0 0 1,-1 1-1,1-1 0,0 1 0,0-1 0,0 0 0,0 0 0,0 0 0,0 1 0,0-1 0,0 0 0,-1 0 0,1 0 0,0 0 1,0-1-1,0 1 0,0 0 0,0 0 0,0 0 0,0-1 0,1 0 0,13-4-270,0-2 0,26-14 0,-35 17 0,24-15-642,-22 13 822,0 1 0,0-1 0,1 1 0,0 1 0,0 0-1,0 0 1,1 0 0,-1 1 0,15-2 0,-23 7 307,-1 1 0,0 0 0,0-1-1,0 1 1,0-1 0,-1 1 0,1 0 0,-1-1 0,1 1-1,-1-1 1,0 1 0,-2 3 0,-5 9 369,-2 3-374,7-5-2937,18-16-17106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4.351"/>
    </inkml:context>
    <inkml:brush xml:id="br0">
      <inkml:brushProperty name="width" value="0.025" units="cm"/>
      <inkml:brushProperty name="height" value="0.025" units="cm"/>
    </inkml:brush>
  </inkml:definitions>
  <inkml:trace contextRef="#ctx0" brushRef="#br0">67 35 16271,'0'0'10789,"-5"9"-9475,-14 27-466,19-35-832,0-1-1,0 1 0,0 0 0,0 0 0,0 0 0,0 0 1,0 0-1,1-1 0,-1 1 0,0 0 0,0 0 1,1 0-1,-1-1 0,0 1 0,1 0 0,-1 0 1,1-1-1,-1 1 0,1 0 0,-1-1 0,1 1 0,-1 0 1,1-1-1,0 1 0,-1-1 0,1 1 0,0-1 1,0 1-1,-1-1 0,1 0 0,0 1 0,0-1 1,-1 0-1,1 0 0,0 1 0,0-1 0,0 0 0,0 0 1,0 0-1,-1 0 0,2 0 0,39 3 127,-38-3-110,7 0-22,-1-1 1,0 0-1,1 0 0,-1 0 1,0-1-1,14-5 1,-20 6-48,-1 0-1,1 0 1,0-1 0,-1 1 0,1-1 0,-1 1 0,1-1 0,-1 0 0,0 0 0,0 0 0,0 0 0,0 0-1,0 0 1,0-1 0,-1 1 0,1-1 0,-1 1 0,0-1 0,1 0 0,-1 1 0,0-1 0,-1 0-1,1 0 1,0 0 0,-1-4 0,0 6 25,0-1-1,-1 0 0,1 1 1,-1-1-1,1 1 1,-1-1-1,0 1 0,0-1 1,0 1-1,0 0 1,0-1-1,0 1 0,0 0 1,0 0-1,0 0 0,-1 0 1,1 0-1,0 0 1,-1 0-1,1 0 0,-1 0 1,1 1-1,-1-1 1,1 0-1,-1 1 0,1 0 1,-1-1-1,0 1 1,1 0-1,-1 0 0,1 0 1,-1 0-1,-3 0 0,-5-1-23,-1 1 1,1 0-1,-1 1 0,-13 2 0,16-1 54,0 0 1,0 1 0,0 0-1,0 1 1,1-1 0,-1 2-1,1-1 1,0 1 0,1 0-1,-10 9 1,13-12 23,0 1 0,0 0 0,0 0 0,1 0 0,0 0 0,-1 0 0,1 1 0,0-1 0,0 1 0,1-1 0,-1 1 0,1 0 0,0 0 0,0 0 0,0-1-1,0 1 1,1 0 0,-1 0 0,1 0 0,0 0 0,0 0 0,1 0 0,-1 0 0,2 6 0,0-7-66,0 0-1,0 0 1,1 1-1,-1-1 1,1-1-1,-1 1 1,1 0 0,0-1-1,0 1 1,0-1-1,0 0 1,1 0-1,-1 0 1,1 0-1,-1-1 1,1 1-1,-1-1 1,5 1 0,5 2-1851,1-1-1,-1 0 1,26 2 0,-3-5-7264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4.024"/>
    </inkml:context>
    <inkml:brush xml:id="br0">
      <inkml:brushProperty name="width" value="0.05" units="cm"/>
      <inkml:brushProperty name="height" value="0.05" units="cm"/>
    </inkml:brush>
  </inkml:definitions>
  <inkml:trace contextRef="#ctx0" brushRef="#br0">298 42 20348,'0'0'100,"0"1"0,1-1 1,-1 1-1,0-1 0,0 1 0,1 0 0,-1-1 0,0 1 0,0-1 0,0 1 0,0 0 0,0-1 0,0 1 0,0 0 0,0-1 0,0 1 0,0 0 0,0-1 0,0 1 0,0-1 1,0 1-1,-1 0 0,1-1 0,0 1 0,0-1 0,-1 1 0,1-1 0,-1 1 0,0 0 0,-13 21 247,13-20-160,-11 14 445,-127 182 2481,98-134-3478,-39 83 0,71-126-251,9-21 594,0 0-1,0 0 1,0 0 0,1-1-1,-1 1 1,0 0 0,0 0-1,0 0 1,0 0 0,0 0-1,0 0 1,0 0 0,0 0-1,1 0 1,-1 0-1,0 0 1,0 0 0,0 0-1,0 0 1,0 0 0,0 0-1,1 0 1,-1 0 0,0 0-1,0 0 1,0 0 0,0 0-1,0 0 1,0 0 0,0 0-1,1 0 1,-1 0 0,0 0-1,0 0 1,0 0 0,0 0-1,0 0 1,0 0 0,0 0-1,1 0 1,-1 0 0,0 0-1,0 1 1,0-1 0,0 0-1,0 0 1,0 0 0,0 0-1,0 0 1,0 0 0,0 0-1,0 0 1,0 1 0,0-1-1,0 0 1,0 0 0,0 0-1,0 0 1,0 0-1,0 0 1,0 1 0,0-1-1,0 0 1,0 0 0,0 0-1,11-8-763,25-31-1240,-1-2-1,36-57 0,-22 29 973,-44 62 995,84-116-403,-37 39 3263,-58 97-1360,0 0-1,-5 17 1,-15 68-494,21-71-804,1-1 0,1 1 0,1 32 0,2-42-233,2-1 0,-1 0 0,2 0 0,0 0 1,1 0-1,10 24 0,-13-37-129,0 0 0,1 1 1,-1-1-1,1 0 0,0 0 1,0 0-1,0 0 0,0 0 0,1 0 1,-1-1-1,1 1 0,-1-1 1,5 4-1,-7-6 180,0 0 0,1 0 1,-1 0-1,0 0 0,0 0 1,0 0-1,1 0 0,-1 0 1,0 0-1,0 0 0,0 0 1,0 0-1,1 0 0,-1 0 0,0 0 1,0 0-1,0 0 0,1 0 1,-1 0-1,0 0 0,0 0 1,0 0-1,1 0 0,-1 0 0,0 0 1,0 0-1,0 0 0,0-1 1,0 1-1,1 0 0,-1 0 1,0 0-1,0 0 0,0 0 0,0-1 1,0 1-1,0 0 0,0 0 1,1 0-1,-1 0 0,0-1 1,0 1-1,0 0 0,0 0 0,0 0 1,0-1-1,0 1 0,0 0 1,0 0-1,0 0 0,0 0 1,0-1-1,0 1 0,0 0 0,0 0 1,0 0-1,0-1 0,0 1 1,0 0-1,-1 0 0,1 0 1,0 0-1,0-1 0,0 1 1,0 0-1,0 0 0,0 0 0,-1 0 1,1-1-1,-8-16-1333,-58-84-434,-10-16 4520,75 115-2651,-7-14 892,8 11-102,8 7 305,14 9-565,0 0 1,1-1-1,40 11 1,-52-18-594,0-1 0,0-1 0,0 0 0,0 0 0,0-1 1,0 0-1,0-1 0,-1 0 0,1-1 0,0 0 0,11-4 0,-7 0 7,-1 0 0,0 0 0,-1-1-1,1-1 1,-1 0 0,-1-1 0,0 0 0,0-1 0,14-16-1,-18 18 42,-2 0 1,1 0-1,-1 0 0,0-1 0,-1 0 0,0-1 0,-1 1 0,0-1 0,0 0 0,-1 0 0,0 0 0,-1 0 0,0 0 0,1-17 1,-3 23-9,0 0 1,0 0-1,-1 0 1,1 0-1,-1 0 1,0 0-1,0 1 1,0-1 0,-1 0-1,1 0 1,-5-5-1,5 7-19,0 1-1,0-1 1,0 1-1,0 0 1,0 0-1,-1 0 1,1-1-1,-1 1 1,1 1-1,-1-1 1,1 0-1,-1 0 1,1 0-1,-1 1 1,0-1-1,1 1 1,-1-1-1,0 1 1,1 0-1,-1 0 1,0 0-1,0 0 1,1 0 0,-1 0-1,0 0 1,0 0-1,1 1 1,-4 0-1,0 1 7,0 0-1,0 1 1,0 0-1,1-1 1,-1 1-1,1 1 1,0-1-1,0 1 1,0 0-1,0 0 1,1 0 0,-1 0-1,1 0 1,-4 8-1,-2 4 57,1 0 0,-13 35 0,13-28-5,2 1 0,0 1 0,-4 34 0,9-48-54,0 0-1,1 0 1,0-1-1,1 1 0,0 0 1,1 0-1,0 0 0,0-1 1,1 1-1,5 11 0,-5-18-77,-1 1 0,1-1 1,0 0-1,1 0 0,-1 0 0,1 0 0,0-1 0,-1 0 0,2 1 0,-1-1 0,0-1 0,0 1 0,1-1 0,0 1 0,-1-1 0,1 0 1,0-1-1,0 1 0,0-1 0,0 0 0,0-1 0,8 1 0,-3 0-66,1-1 0,-1 0 0,1-1 0,-1-1 1,1 1-1,-1-2 0,0 1 0,0-1 0,0-1 0,12-5 0,28-23-384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4.968"/>
    </inkml:context>
    <inkml:brush xml:id="br0">
      <inkml:brushProperty name="width" value="0.025" units="cm"/>
      <inkml:brushProperty name="height" value="0.025" units="cm"/>
    </inkml:brush>
  </inkml:definitions>
  <inkml:trace contextRef="#ctx0" brushRef="#br0">29 45 11275,'0'0'7495,"4"-8"-4645,13-26-757,-17 34-2064,0 0 1,0 0-1,0 0 0,0 0 0,0-1 1,0 1-1,0 0 0,1 0 0,-1 0 1,0 0-1,0 0 0,0 0 0,0 0 0,0 0 1,0 0-1,0-1 0,0 1 0,0 0 1,0 0-1,0 0 0,0 0 0,0 0 1,1 0-1,-1 0 0,0 0 0,0 0 1,0 0-1,0 0 0,0 0 0,0 0 1,0 0-1,0 0 0,1 0 0,-1 0 1,0 0-1,0 0 0,0 0 0,0 0 1,0 0-1,0 0 0,0 0 0,1 0 0,-1 0 1,0 0-1,0 0 0,0 0 0,0 0 1,0 0-1,0 0 0,0 0 0,0 0 1,1 0-1,-1 0 0,0 0 0,0 0 1,0 1-1,0-1 0,0 0 0,0 0 1,0 0-1,0 0 0,0 0 0,0 0 1,0 0-1,0 0 0,0 0 0,0 1 1,0-1-1,0 0 0,3 14 340,-2 19-495,-5 35 594,-12 69 0,5-56-1573,6-16-3957,5-70 3890,0-1 1,0 1-1,-1-1 1,0 1 0,0-1-1,-3-7 1,-11-20-4835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5.313"/>
    </inkml:context>
    <inkml:brush xml:id="br0">
      <inkml:brushProperty name="width" value="0.025" units="cm"/>
      <inkml:brushProperty name="height" value="0.025" units="cm"/>
    </inkml:brush>
  </inkml:definitions>
  <inkml:trace contextRef="#ctx0" brushRef="#br0">0 119 10090,'0'0'12401,"2"-9"-11328,-2 6-993,1 1 0,0-1 0,0 0 0,-1 1 0,2-1 0,-1 1 1,0-1-1,0 1 0,1-1 0,-1 1 0,1 0 0,0 0 0,0 0 0,0 0 1,3-3-1,2 1 101,-1 0 0,1 1 1,0 0-1,0 0 1,0 1-1,10-2 0,41-11 490,69-9 0,-100 21-1600,1 1 0,-1 1-1,0 1 1,51 8 0,-26 7-8435,-30-9 1138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5.690"/>
    </inkml:context>
    <inkml:brush xml:id="br0">
      <inkml:brushProperty name="width" value="0.025" units="cm"/>
      <inkml:brushProperty name="height" value="0.025" units="cm"/>
    </inkml:brush>
  </inkml:definitions>
  <inkml:trace contextRef="#ctx0" brushRef="#br0">6 2 14542,'0'0'10612,"-1"12"-10238,-3 38-118,3 66 1,6-104 111,2-19 481,3-23-155,-6-3-595,-3 1 1,-2-49 0,-1 73-170,1 9-107,7 14-318,-2-11 85,0-1 1,1 0 0,-1-1 0,1 1 0,0-1 0,0 0-1,7 3 1,39 5-7138,-21-8 1269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6.049"/>
    </inkml:context>
    <inkml:brush xml:id="br0">
      <inkml:brushProperty name="width" value="0.025" units="cm"/>
      <inkml:brushProperty name="height" value="0.025" units="cm"/>
    </inkml:brush>
  </inkml:definitions>
  <inkml:trace contextRef="#ctx0" brushRef="#br0">91 1 14734,'0'0'5498,"-9"4"-4296,1 0-1045,0 1 1,0-1-1,1 1 1,0 1-1,-9 8 1,13-12-104,1 1 0,0-1 0,-1 1 1,1 0-1,0-1 0,0 1 0,0 0 0,1 0 0,-1 1 0,1-1 0,0 0 1,0 0-1,0 1 0,0-1 0,0 1 0,1-1 0,-1 1 0,1-1 0,0 1 0,1 4 1,-1-7-52,1 0 0,-1 0 0,1-1 0,0 1 0,-1 0 0,1 0 0,0-1 0,0 1 0,-1-1 0,1 1 0,0-1 0,0 1 0,0-1 0,0 1 0,0-1 0,0 0 0,-1 1 0,1-1 0,0 0 0,0 0 0,0 0 0,0 0 0,0 1 0,0-1 0,2-1 0,32 0 97,-29 1-76,7-2-165,0 0 0,-1-1 0,0 0 0,1-1-1,-1-1 1,18-9 0,-18 8 132,1 1 0,-1 0 1,1 0-1,1 1 0,19-3 0,-33 8 91,1 0 0,-1 0 0,1-1 0,-1 1 0,1 0 0,-1 0 0,0 0 0,0 0 0,1 0 0,-1 0 0,0 0 0,0 0 0,0 0 0,0 0 0,0 0 0,0 0 0,0-1-1,0 1 1,-1 0 0,1 0 0,-1 2 0,-4 23 763,5-24-769,-1 0 0,0 1 0,1-1 0,-1 0 0,1 1 0,-1-1 0,1 1 0,0-1 0,0 0-1,0 1 1,1-1 0,-1 1 0,1-1 0,1 5 0,-2-7-64,1 1 1,-1 0-1,1 0 0,0 0 0,0 0 1,0 0-1,-1-1 0,1 1 1,0 0-1,0-1 0,0 1 0,0-1 1,0 1-1,0-1 0,0 1 1,0-1-1,0 0 0,0 1 0,1-1 1,-1 0-1,0 0 0,1 0 0,8 0-419,0-1 0,0-1 0,0 0-1,0 0 1,16-7 0,-14 5-418,16-4-1922,12-5-5674,-18 5 1076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6.382"/>
    </inkml:context>
    <inkml:brush xml:id="br0">
      <inkml:brushProperty name="width" value="0.025" units="cm"/>
      <inkml:brushProperty name="height" value="0.025" units="cm"/>
    </inkml:brush>
  </inkml:definitions>
  <inkml:trace contextRef="#ctx0" brushRef="#br0">142 6 14061,'0'0'3422,"-8"-2"-326,3 2-2797,-4-2 217,-1 1-1,0 1 0,0-1 1,-17 3-1,25-2-463,0 0-1,0 0 0,0 1 1,0-1-1,0 1 1,0-1-1,0 1 0,0 0 1,0 0-1,1-1 1,-1 1-1,0 0 0,0 1 1,1-1-1,-1 0 1,1 0-1,-1 1 0,1-1 1,0 1-1,0-1 0,-1 1 1,1 0-1,0 0 1,0-1-1,1 1 0,-1 0 1,0 0-1,0 0 1,1 0-1,-1 0 0,1 0 1,0 0-1,0 3 1,0-3-69,1-1 1,-1 1 0,1-1 0,-1 0 0,1 0 0,0 1 0,0-1 0,0 0 0,0 0 0,0 0 0,0 0 0,0 0 0,0 0 0,0 0 0,0 0 0,1-1 0,-1 1 0,0 0 0,1-1 0,-1 1-1,0-1 1,1 1 0,-1-1 0,2 1 0,46 11-1497,-34-9 598,-7-1 489,50 14-2376,-56-15 2786,0-1 0,0 1-1,0 0 1,0-1 0,0 1-1,0 0 1,-1 0 0,1 0-1,0 0 1,0 1 0,-1-1-1,1 0 1,-1 1 0,1-1-1,-1 1 1,0 0 0,0-1-1,1 1 1,-1 0 0,0 0-1,0-1 1,1 5 0,-3-4 192,1 0 0,-1 0-1,0-1 1,1 1 0,-1 0 0,0 0 0,0 0 0,0-1 0,0 1 0,-1-1 0,1 1-1,0-1 1,-1 1 0,1-1 0,-1 0 0,1 1 0,-1-1 0,0 0 0,1 0 0,-1 0-1,-3 1 1,-43 17 1132,43-17-1029,-58 15 1005,18-14-4015,25-3-3552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7.072"/>
    </inkml:context>
    <inkml:brush xml:id="br0">
      <inkml:brushProperty name="width" value="0.025" units="cm"/>
      <inkml:brushProperty name="height" value="0.025" units="cm"/>
    </inkml:brush>
  </inkml:definitions>
  <inkml:trace contextRef="#ctx0" brushRef="#br0">236 16 11787,'0'0'10399,"-9"-4"-9198,5 2-1066,2 1-119,1 0 1,0 0 0,0 0 0,0 0 0,0 1 0,-1-1 0,1 0 0,0 1-1,-1-1 1,1 1 0,0 0 0,-1-1 0,1 1 0,-1 0 0,1 0 0,0 0-1,-1 0 1,1 0 0,-1 0 0,1 0 0,-1 0 0,1 1 0,0-1-1,-1 1 1,1-1 0,0 1 0,-1-1 0,1 1 0,0 0 0,0-1 0,-1 1-1,1 0 1,0 0 0,0 0 0,0 0 0,0 0 0,0 0 0,1 0-1,-1 0 1,0 1 0,0-1 0,0 2 0,-10 22 362,1 1-1,2 1 1,1 0 0,0 0 0,-4 55-1,6 144 1270,6-151-1788,5-5 149,-1-41 103,-4-23 86,0-9 139,-2-7-326,0 1 0,-1 0 0,0 0 0,0 0 0,-1 0 0,0 0 0,-1 0 0,-7-14 0,-46-67-822,43 71 504,8 9 175,4 8 113,0-1 1,0 1 0,0-1-1,0 1 1,1-1-1,-1 0 1,1 0 0,0 0-1,0 0 1,0 0 0,-1-4-1,40 5-547,102 12-2044,-81-5-2393,0-1-4712,-32-4 778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7.847"/>
    </inkml:context>
    <inkml:brush xml:id="br0">
      <inkml:brushProperty name="width" value="0.025" units="cm"/>
      <inkml:brushProperty name="height" value="0.025" units="cm"/>
    </inkml:brush>
  </inkml:definitions>
  <inkml:trace contextRef="#ctx0" brushRef="#br0">146 70 10890,'0'0'6358,"-6"-10"-3945,-20-30-849,25 39-1485,0-1 0,0 1 0,0 0 0,0 0-1,0-1 1,0 1 0,0 0 0,-1 0-1,1 0 1,0 0 0,-1 0 0,1 0 0,-1 1-1,1-1 1,-1 0 0,0 1 0,1-1-1,-1 1 1,1-1 0,-1 1 0,0 0 0,1 0-1,-1 0 1,0 0 0,1 0 0,-1 0-1,0 0 1,1 1 0,-1-1 0,0 0 0,1 1-1,-1 0 1,1-1 0,-1 1 0,1 0 0,-1 0-1,1 0 1,-2 1 0,-2 1-32,1 1 0,0 0 0,0 0 0,0 0 1,1 0-1,0 1 0,-1-1 0,-4 11 0,5-8 69,0 0 0,1 0-1,0 1 1,0-1 0,0 1 0,1 0 0,0 0-1,0-1 1,2 11 0,-1-15-101,0-1 0,0 0 0,0 0 0,1 0 0,-1 1 0,1-1 0,0 0 0,0 0 0,-1 0 0,1 0 0,1 0 0,-1 0 0,0 0 0,0-1 0,1 1 0,-1 0 0,1-1 0,-1 1 0,1-1 0,0 1 0,0-1 0,-1 0 0,1 0 0,0 0 1,0 0-1,0 0 0,0 0 0,0 0 0,1-1 0,-1 1 0,0-1 0,0 0 0,0 1 0,1-1 0,-1 0 0,2 0 0,0 0 35,0-1 0,0 1-1,0-1 1,0 1 0,0-1 0,0 0 0,0-1 0,0 1 0,0-1 0,-1 0 0,1 1 0,-1-2 0,1 1 0,-1 0-1,0-1 1,0 1 0,0-1 0,0 0 0,0 0 0,0 0 0,-1 0 0,0-1 0,0 1 0,0-1 0,0 1 0,0-1 0,-1 0-1,1 0 1,-1 0 0,0 0 0,0 0 0,-1 0 0,1 0 0,-1 0 0,0 0 0,0-7 0,-7-23 305,7 33-350,0 0 0,-1 0-1,0 0 1,1-1-1,-1 1 1,0 0 0,1 0-1,-1 0 1,0 0 0,0 1-1,0-1 1,0 0-1,0 0 1,0 0 0,0 1-1,0-1 1,0 0 0,0 1-1,0-1 1,-1 1-1,1 0 1,0-1 0,0 1-1,0 0 1,-1-1 0,0 1-1,1 0-36,29-3-101,-5 0 105,0 0-158,0 1 1,-1 0-1,1 2 1,44 5-1,-66-5 179,0 1 0,1-1 1,-1 1-1,0 0 0,1 0 0,-1-1 0,0 1 0,0 0 0,0 0 1,0 0-1,0 0 0,0 0 0,0 0 0,0 1 0,0-1 0,-1 0 0,1 0 1,0 1-1,-1-1 0,1 0 0,-1 1 0,1-1 0,-1 0 0,0 1 1,0-1-1,1 1 0,-1-1 0,0 1 0,0-1 0,0 1 0,-1-1 0,1 0 1,0 1-1,-1-1 0,1 1 0,-1 1 0,-2 6 113,1 0 1,-1-1-1,-1 1 0,-5 10 1,9-19-98,1 0 0,-1 1 0,0-1 0,0 0 0,1 1 0,-1-1 0,0 0-1,1 0 1,-1 1 0,1-1 0,-1 0 0,0 0 0,1 0 0,-1 1 0,0-1 0,1 0 0,-1 0 0,1 0 0,-1 0 0,1 0 0,-1 0 0,0 0 0,1 0 0,-1 0 0,1 0 0,-1 0 0,1 0 0,-1 0 0,0 0 0,1 0 0,-1-1 0,1 1 0,-1 0 0,0 0 0,1 0 0,0-1 0,19-4-16,18-13-164,-31 14 104,0-1-1,1 2 0,-1-1 0,1 1 0,0 0 0,0 1 0,0 0 0,0 0 0,0 1 0,13-1 0,-20 6 35,-1 0 0,1 0 0,-1 1-1,0-1 1,-1 0 0,1 0 0,-1 0-1,-1 7 1,2-11 49,0 1 0,-1-1 0,1 1 1,0-1-1,0 1 0,0-1 0,0 0 0,0 1 0,0-1 0,0 1 0,0-1 0,0 1 0,0-1 0,0 1 0,0-1 0,0 1 0,0-1 0,0 1 1,0-1-1,0 0 0,0 1 0,1-1 0,-1 1 0,0-1 0,0 1 0,1-1 0,-1 0 0,0 1 0,1-1 0,-1 0 0,0 1 0,1-1 0,-1 0 1,1 1-1,19-1 214,35-20-358,-40 13 2,0 2-48,-4 0-39,0 1 0,0 1 0,0 0 0,0 0 0,0 1 0,13-1 0,-22 57 597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8.937"/>
    </inkml:context>
    <inkml:brush xml:id="br0">
      <inkml:brushProperty name="width" value="0.025" units="cm"/>
      <inkml:brushProperty name="height" value="0.025" units="cm"/>
    </inkml:brush>
  </inkml:definitions>
  <inkml:trace contextRef="#ctx0" brushRef="#br0">191 284 9833,'0'0'11440,"1"-9"-9272,1-28-289,-2 36-1826,0 0 1,0 1-1,0-1 0,0 0 1,0 0-1,-1 1 0,1-1 0,0 1 1,-1-1-1,1 0 0,0 1 1,-1-1-1,1 1 0,-1-1 1,1 0-1,-1 1 0,1-1 1,-1 1-1,1 0 0,-1-1 1,1 1-1,-1-1 0,1 1 0,-1 0 1,0 0-1,1-1 0,-1 1 1,0 0-1,1 0 0,-1 0 1,-1-1-1,-24 2 165,21 0-135,-3 0-94,-1 1 0,1 0-1,0 1 1,0 0 0,1 0 0,-1 1-1,0 0 1,1 0 0,0 1 0,-8 6-1,10-8 3,1 1-1,0-1 1,0 1 0,0-1-1,0 1 1,1 0-1,0 1 1,0-1-1,0 0 1,0 1 0,1 0-1,-1-1 1,1 1-1,0 0 1,1 0-1,-1 0 1,0 9 0,2-13 8,1 0 0,-1-1 1,1 1-1,0 0 1,-1 0-1,1 0 0,0 0 1,-1-1-1,1 1 1,0 0-1,0-1 0,0 1 1,0 0-1,0-1 0,0 1 1,0-1-1,0 0 1,0 1-1,0-1 0,0 0 1,0 0-1,0 1 1,0-1-1,0 0 0,0 0 1,0 0-1,0 0 1,0 0-1,2-1 0,35-1 57,-28-1-139,0-1-1,0 0 1,0 0 0,0-1-1,-1 0 1,0 0 0,0-1-1,0 0 1,-1-1 0,0 0-1,0 0 1,-1-1 0,0 0-1,0 0 1,-1-1 0,0 0-1,5-10 1,-11 18-488,1 5 474,-1-1 0,0 1 1,0 0-1,0 0 1,0 0-1,0-1 0,-1 1 1,0 0-1,0-1 1,-1 5-1,-3 19 113,5-26-20,0 0-1,0 1 0,0-1 0,0 1 1,1-1-1,-1 1 0,0-1 1,1 0-1,-1 1 0,1-1 1,-1 0-1,1 1 0,0-1 0,0 0 1,-1 0-1,1 0 0,0 0 1,0 0-1,0 0 0,0 0 0,0 0 1,1 0-1,-1 0 0,0 0 1,0-1-1,1 1 0,-1 0 0,0-1 1,1 1-1,-1-1 0,0 0 1,1 1-1,-1-1 0,1 0 0,-1 0 1,0 0-1,1 0 0,-1 0 1,1 0-1,-1 0 0,1 0 0,-1-1 1,2 0-1,3 0-12,0 0-1,-1 0 0,1-1 1,-1 0-1,0 0 1,1 0-1,-1-1 1,0 0-1,0 0 1,4-4-1,0-2-53,0 0 0,-1-1 0,0 0 1,-1-1-1,0 1 0,0-1 0,-1-1 0,-1 1 0,0-1 0,6-24 1,-4 10 16,-2-1 1,-2 1-1,0-1 1,-1-30 0,-2 56 58,0 1-1,0 0 1,0-1 0,1 1 0,-1 0 0,0 0 0,0-1 0,0 1 0,0 0 0,0-1-1,0 1 1,0 0 0,0-1 0,0 1 0,0 0 0,-1-1 0,1 1 0,0 0 0,0 0-1,0-1 1,0 1 0,0 0 0,-1 0 0,1-1 0,0 1 0,0 0 0,0 0 0,-1-1 0,1 1-1,0 0 1,0 0 0,0 0 0,-1-1 0,1 1 0,0 0 0,-1 0 0,1 0 0,-10 8 138,-8 20-19,9-6 31,0 0-1,2 0 1,0 1-1,2 0 0,1 0 1,0 0-1,2 0 0,0 1 1,2 0-1,1-1 0,4 33 1,-4-52-157,0 0 1,1-1 0,-1 1-1,1 0 1,0-1 0,0 1-1,4 6 1,-6-10 1,1 0 0,-1 1 0,0-1 0,0 0 0,0 0 0,1 1 0,-1-1 1,0 0-1,0 0 0,1 0 0,-1 1 0,0-1 0,1 0 0,-1 0 0,0 0 0,0 0 0,1 0 0,-1 0 0,0 1 0,1-1 0,-1 0 0,0 0 0,1 0 0,-1 0 0,0 0 0,1 0 0,-1 0 0,0 0 1,1-1-1,-1 1 0,0 0 0,1 0 0,-1 0 0,1 0 0,6-21 19,-4 8 39,-1 0 0,-1 0 0,0 0-1,-1 0 1,0 0 0,-1 0 0,0 1-1,-1-1 1,-1 0 0,-6-20 0,1 25-77,4 16-65,6 19 5,1-21 83,0-1 0,1 0-1,-1 0 1,1 0 0,1 0-1,-1-1 1,1 1 0,-1-1-1,1 0 1,1-1 0,-1 1-1,0-1 1,1 0 0,-1 0-1,1-1 1,0 0 0,0 0-1,0 0 1,0-1 0,11 2-1,-11-2 11,-1 0 1,1-1-1,0 1 0,0-1 1,0-1-1,0 1 0,-1-1 1,1 0-1,0 0 0,-1-1 0,1 1 1,0-1-1,-1 0 0,0-1 1,0 0-1,1 1 0,-1-2 0,-1 1 1,1 0-1,-1-1 0,1 0 1,4-6-1,-6 7-9,-1 0 0,1-1 0,-1 1 0,0-1 0,0 0 0,0 1-1,0-1 1,-1 0 0,1 0 0,-1 0 0,0 0 0,0-8 0,-18 24-331,11-3 364,0 0 0,1 0 0,0 0 0,0 1-1,1 0 1,0 0 0,1 0 0,0 0-1,1 1 1,0-1 0,0 1 0,0 13 0,2-22-36,1-1 1,-1 0 0,0 0 0,0 0-1,0 1 1,1-1 0,-1 0 0,0 0 0,1 0-1,-1 0 1,1 0 0,0 0 0,-1 0 0,1 0-1,0 0 1,0 0 0,-1 0 0,1 0-1,0 0 1,0 0 0,0-1 0,0 1 0,0 0-1,0-1 1,0 1 0,0-1 0,0 1-1,1-1 1,-1 0 0,0 1 0,0-1 0,0 0-1,1 0 1,-1 0 0,0 0 0,0 0 0,0 0-1,1 0 1,-1 0 0,0 0 0,0 0-1,0-1 1,0 1 0,1-1 0,0 0 0,2 0-501,1 0 0,-1 0 0,1-1 0,-1 0 1,0 1-1,0-2 0,0 1 0,0 0 0,0-1 1,-1 0-1,6-4 0,8-17-6084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9.301"/>
    </inkml:context>
    <inkml:brush xml:id="br0">
      <inkml:brushProperty name="width" value="0.025" units="cm"/>
      <inkml:brushProperty name="height" value="0.025" units="cm"/>
    </inkml:brush>
  </inkml:definitions>
  <inkml:trace contextRef="#ctx0" brushRef="#br0">9 0 14830,'0'0'6310,"-9"64"-6214,20-42-32,4 1-2434,-1-4-3652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49.631"/>
    </inkml:context>
    <inkml:brush xml:id="br0">
      <inkml:brushProperty name="width" value="0.025" units="cm"/>
      <inkml:brushProperty name="height" value="0.025" units="cm"/>
    </inkml:brush>
  </inkml:definitions>
  <inkml:trace contextRef="#ctx0" brushRef="#br0">134 0 13293,'0'0'2856,"-10"0"149,3 0-2598,0 1-1,0 0 1,0 0 0,0 0-1,0 1 1,0 0 0,0 0-1,-9 5 1,12-5-242,1 0 0,0 0 0,0 0 0,-1 0 1,1 0-1,0 1 0,1-1 0,-1 1 0,0 0 0,1 0 0,0 0 0,0 0 0,-1 0 1,2 0-1,-1 1 0,0-1 0,1 0 0,-1 1 0,1 0 0,0-1 0,0 6 0,1-8-158,-1 0-1,1 0 1,0 0-1,0-1 1,1 1-1,-1 0 1,0 0-1,0 0 1,0 0-1,1 0 0,-1 0 1,0 0-1,1 0 1,-1-1-1,1 1 1,-1 0-1,1 0 1,-1-1-1,1 1 1,-1 0-1,1 0 0,0-1 1,-1 1-1,1-1 1,0 1-1,1 0 1,28 8 132,38-11-113,-65 1-45,13-2-522,-1 0 0,-1-1 0,1-1 0,-1-1 0,0 0 0,0 0 0,19-14 0,11-3 1030,-78 48 3248,33-25-3697,1 1 0,-1-1 0,1 0 0,-1 0 0,1 1 0,-1-1 0,1 0 0,-1 1 0,1-1 0,-1 0 0,1 1 0,-1-1 0,1 1 0,0-1 0,-1 1 0,1-1 0,0 1 0,-1-1 0,1 1 0,0-1 0,0 1 0,-1 0 0,1-1 0,0 1 0,0-1 0,0 1 0,0 0 0,0-1 0,0 1-1,0-1 1,0 1 0,0 0 0,0-1 0,0 1 0,0-1 0,1 1 0,-1 0 0,0-1 0,1 2 0,27 1-339,39-16-2122,-59 11 2066,8-3-37,-1 1 1,1 1 0,-1 1 0,19-1 0,-34 7 556,1 0 1,-1 0-1,0 0 1,0 0-1,0 0 1,0 0-1,-1 0 1,0 0-1,-1 4 1,0-1 62,0 0 1,0 0 0,0 0 0,1 0-1,0 0 1,0 13 0,4-19-646,-1 0-1,1-1 1,-1 1 0,0-1 0,1 0-1,-1 1 1,1-1 0,-1-1 0,1 1-1,-1 0 1,4-1 0,14-6-5819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5.034"/>
    </inkml:context>
    <inkml:brush xml:id="br0">
      <inkml:brushProperty name="width" value="0.05" units="cm"/>
      <inkml:brushProperty name="height" value="0.05" units="cm"/>
    </inkml:brush>
  </inkml:definitions>
  <inkml:trace contextRef="#ctx0" brushRef="#br0">9 0 18500,'0'0'84,"1"0"0,-1 0-1,0 0 1,1 0 0,-1 0 0,1 0-1,-1 0 1,1 1 0,-1-1 0,0 0 0,1 0-1,-1 0 1,1 1 0,-1-1 0,0 0-1,1 0 1,-1 1 0,0-1 0,1 0 0,-1 1-1,0-1 1,0 0 0,1 1 0,-1-1 0,0 0-1,0 1 1,0-1 0,1 1 0,-1-1-1,0 0 1,0 1 0,0 0 0,5 19 624,0 45 1380,-3 87 0,-14 67-1753,9-181-109,0 2 129,-10 50 1,22-131-172,-2 0 1,3-60 0,-4 37-107,5-43-133,-11 107 53,0-1 0,0 1 0,0 0 0,0 0 0,0 0 0,0 0 0,0-1 0,0 1 0,0 0 0,0 0-1,0 0 1,0-1 0,0 1 0,0 0 0,0 0 0,0 0 0,0 0 0,1-1 0,-1 1 0,0 0 0,0 0 0,0 0 0,0 0 0,0 0 0,0-1 0,1 1 0,-1 0 0,0 0 0,0 0 0,0 0 0,0 0 0,1 0 0,-1 0-1,0 0 1,0 0 0,0 0 0,0 0 0,1 0 0,4 5-47,3 12-9,-3-5 30,20 47-97,-23-54 124,1 1 0,0-1 0,1 0 0,-1 0 0,1 0 0,0-1 0,9 9 0,-12-12 5,0-1 1,-1 1-1,1 0 1,0-1-1,0 1 1,0 0-1,0-1 0,0 1 1,1-1-1,-1 0 1,0 1-1,0-1 1,0 0-1,0 1 0,0-1 1,0 0-1,1 0 1,-1 0-1,0 0 1,0 0-1,0 0 0,0-1 1,0 1-1,1 0 1,1-1-1,-2 0 3,1-1 1,-1 1-1,1 0 0,-1-1 0,0 1 0,1-1 1,-1 1-1,0-1 0,0 1 0,0-1 0,0 0 1,0 0-1,0-3 0,2-2 13,-1 0 0,-1-1 1,1 1-1,-1-1 0,0 1 0,-1-13 0,0 19-20,0 1-1,0-1 1,0 1-1,0-1 1,0 0-1,0 1 0,0-1 1,0 1-1,0-1 1,-1 1-1,1-1 1,0 0-1,0 1 1,-1-1-1,1 1 0,0-1 1,-1 1-1,1-1 1,0 1-1,-1-1 1,1 1-1,-1 0 1,0-1-1,1 1-1,-1 0-1,1 0 1,-1 0 0,1 0-1,-1 0 1,1 0 0,-1 0-1,1 0 1,-1 1 0,1-1-1,-1 0 1,1 0-1,-1 0 1,1 1 0,0-1-1,-1 0 1,1 1 0,-1-1-1,1 0 1,-1 1 0,-17 25-73,12-15 45,1 1-1,0 0 1,-5 24 0,9-31 26,-1-1-1,2 1 1,-1 0 0,0 0-1,1 0 1,0 0 0,0 0-1,1 0 1,0 0 0,-1 0-1,2 0 1,2 9 0,-3-13 4,0 1 1,0 0 0,1-1-1,-1 1 1,1-1 0,-1 0-1,1 1 1,0-1 0,-1 0-1,1 0 1,0 0 0,0 0 0,0 0-1,0 0 1,0-1 0,0 1-1,0-1 1,0 1 0,0-1-1,0 0 1,0 0 0,0 0-1,3 0 1,7 0 8,0-1 1,22-5-1,-26 5-5,32-7 3,-13 2-150,0 1-1,1 2 0,0 0 0,54 3 1,-76 1 98,0 0 1,0 1-1,0-1 1,0 1-1,0 0 1,5 4-1,-9-6 46,-1 1 1,0-1-1,0 1 1,0 0-1,1-1 1,-1 1-1,0 0 1,0 0-1,0 0 1,0 0-1,0 0 1,0 0-1,0 0 1,-1 0-1,1 0 1,0 0-1,-1 1 1,1-1-1,-1 0 1,1 0-1,-1 1 1,1-1-1,-1 0 1,0 1-1,0-1 1,1 1-1,-1-1 1,0 0-1,0 1 1,-1-1-1,1 0 1,0 3-1,-5 4 318,1-9 121,0-16 271,4 3-617,2 0 0,0 0 1,0 0-1,1 0 0,1 0 1,1 0-1,0 1 0,0 0 1,1 0-1,15-23 0,-20 35-102,-1 0-1,1 1 1,-1-1 0,1 0-1,0 0 1,-1 1-1,1-1 1,0 0 0,0 1-1,-1-1 1,1 1-1,0-1 1,0 1 0,0 0-1,0-1 1,0 1-1,0 0 1,-1-1-1,1 1 1,0 0 0,0 0-1,0 0 1,0 0-1,2 0 1,-2 1-12,1-1 0,-1 1 0,1-1 0,-1 1-1,0 0 1,0 0 0,1 0 0,-1 0 0,0 0 0,0 0 0,0 0 0,0 0-1,2 3 1,1 3-78,1 0 0,-1 0 0,-1 1 0,5 11-1,-3-2-18,-1 0-1,2 18 0,-6-34 118,1-1 0,-1 1 0,0-1 0,0 1 0,0-1 1,0 1-1,1-1 0,-1 1 0,0-1 0,0 1 0,1-1 0,-1 0 0,0 1 0,1-1 0,-1 1 0,0-1 1,1 0-1,-1 1 0,1-1 0,-1 0 0,1 0 0,-1 1 0,1-1 0,-1 0 0,1 0 0,-1 0 0,1 1 1,-1-1-1,1 0 0,-1 0 0,1 0 0,-1 0 0,1 0 0,-1 0 0,1 0 0,-1 0 0,1 0 1,-1 0-1,1-1 0,-1 1 0,1 0 0,-1 0 0,1 0 0,-1-1 0,1 1 0,0-1 0,27-14 42,-22 11-39,14-9 11,-10 7 0,-1 0-1,1 0 1,0 1-1,0 0 1,1 0 0,0 1-1,17-4 1,-27 8-5,0 0 0,0 0-1,0 0 1,0 0 0,1 0-1,-1 0 1,0 0 0,0 1 0,0-1-1,0 0 1,0 0 0,0 1 0,0-1-1,0 1 1,0-1 0,0 1 0,0-1-1,0 1 1,-1 0 0,1-1 0,0 1-1,0 0 1,-1 0 0,1-1 0,0 1-1,-1 0 1,1 0 0,0 0-1,-1 0 1,1 0 0,-1 0 0,0 0-1,1 0 1,-1 0 0,0 0 0,0 0-1,0 0 1,1 0 0,-1 0 0,0 1-1,-1 1 1,1 6 81,0 0 0,-1 0 0,-4 18-1,3-19-7,-3 19-140,5-16-403,2-15-249,4-20 480,4-16-95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50.021"/>
    </inkml:context>
    <inkml:brush xml:id="br0">
      <inkml:brushProperty name="width" value="0.025" units="cm"/>
      <inkml:brushProperty name="height" value="0.025" units="cm"/>
    </inkml:brush>
  </inkml:definitions>
  <inkml:trace contextRef="#ctx0" brushRef="#br0">176 0 15663,'0'0'6032,"-10"1"-3944,-2-1-1824,1 2 0,-1-1 0,1 2 0,-18 5 0,26-8-358,0 1-1,0 0 0,0 0 0,0 1 0,1-1 0,-1 0 1,0 1-1,1 0 0,-1 0 0,1-1 0,0 1 0,0 1 0,0-1 1,0 0-1,0 0 0,0 1 0,0-1 0,1 1 0,-1 0 1,1-1-1,0 1 0,-1 0 0,1 0 0,1 0 0,-1 0 1,0 0-1,0 4 0,2-6-20,-1 0-1,1 0 1,-1 0-1,1-1 1,-1 1 0,1 0-1,-1 0 1,1 0 0,0 0-1,-1 0 1,1-1-1,0 1 1,0 0 0,0 0-1,0-1 1,0 1 0,-1-1-1,1 1 1,0-1-1,0 1 1,0-1 0,2 1-1,32 9-1096,-22-6 199,56 16-2167,14 6 3669,-83-26-356,0 0 1,0 0-1,-1 0 1,1 0-1,0 0 0,0 0 1,0 0-1,0 1 0,-1-1 1,1 0-1,0 0 1,0 0-1,0 0 0,0 1 1,0-1-1,0 0 0,0 0 1,0 0-1,-1 1 1,1-1-1,0 0 0,0 0 1,0 0-1,0 1 0,0-1 1,0 0-1,0 0 1,0 0-1,0 1 0,0-1 1,0 0-1,0 0 0,1 0 1,-1 1-1,0-1 0,0 0 1,0 0-1,0 0 1,0 1-1,0-1 0,0 0 1,0 0-1,1 0 0,-1 0 1,0 0-1,0 1 1,0-1-1,0 0 0,1 0 1,-1 0-1,0 0 0,0 0 1,0 0-1,1 0 1,-22 5 1836,19-5-1864,-46 6 2392,-57-1 0,38-5-10157,61 0 6419,0 0-8129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50.672"/>
    </inkml:context>
    <inkml:brush xml:id="br0">
      <inkml:brushProperty name="width" value="0.025" units="cm"/>
      <inkml:brushProperty name="height" value="0.025" units="cm"/>
    </inkml:brush>
  </inkml:definitions>
  <inkml:trace contextRef="#ctx0" brushRef="#br0">51 61 11531,'0'0'2883,"4"-9"69,15-42 2456,-15 65-1365,-6 18-4318,-32 110 493,23-105 4,2 0 0,1 1 1,2 0-1,-2 41 1,8-78-207,0-1 1,1 1 0,-1-1 0,0 1-1,0-1 1,0 1 0,1-1-1,-1 1 1,0-1 0,0 1 0,1-1-1,-1 1 1,0-1 0,1 1-1,-1-1 1,1 1 0,-1-1 0,0 0-1,1 1 1,-1-1 0,1 0-1,-1 1 1,1-1 0,-1 0 0,1 0-1,0 0 1,-1 1 0,1-1-1,-1 0 1,1 0 0,-1 0 0,1 0-1,0 0 1,-1 0 0,1 0-1,-1 0 1,1 0 0,-1 0-1,1-1 1,0 1 0,-1 0 0,1 0-1,-1 0 1,1-1 0,-1 1-1,1 0 1,0-1 0,30-15 686,-6-5-449,-2 0 0,0-2-1,33-43 1,52-85 369,-100 138-547,13-20-1422,-19 26-2654,-13 17-402,-4 8-1182,-6 1-2328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52.362"/>
    </inkml:context>
    <inkml:brush xml:id="br0">
      <inkml:brushProperty name="width" value="0.025" units="cm"/>
      <inkml:brushProperty name="height" value="0.025" units="cm"/>
    </inkml:brush>
  </inkml:definitions>
  <inkml:trace contextRef="#ctx0" brushRef="#br0">1 191 13581,'0'0'11408,"3"9"-11259,14 28-58,-15-35-81,-1 0-1,1-1 0,0 1 1,-1-1-1,1 1 0,0-1 1,0 0-1,0 0 0,0 0 1,0 0-1,0 0 0,1 0 1,-1 0-1,0-1 0,0 1 1,1-1-1,-1 0 0,0 1 1,4-1-1,39-4 167,-35 0-160,0-1-1,0 1 1,-1-2-1,1 1 0,-1-1 1,-1 0-1,1-1 1,-1 0-1,0-1 1,-1 0-1,0 0 1,0 0-1,0-1 1,-1 0-1,-1 0 0,0 0 1,0-1-1,7-19 1,-14 7 123,2 22-138,0 0 0,-1-1-1,1 1 1,0 0 0,-1 0 0,1-1-1,-1 1 1,1 0 0,0 0 0,-1 0-1,1-1 1,0 1 0,-1 0 0,1 0 0,-1 0-1,1 0 1,-1 0 0,1 0 0,0 0-1,-1 0 1,1 0 0,-1 0 0,1 0-1,-1 0 1,1 0 0,0 0 0,-1 1 0,0-1-1,-2 1-14,0 1 0,1 0 0,-1-1 0,0 1-1,1 0 1,-1 0 0,1 0 0,0 1 0,-1-1-1,-1 4 1,-4 4 19,1 1-1,1 0 1,-1 0-1,2 1 1,0-1-1,0 1 1,1 0-1,0 1 1,1-1-1,1 1 1,0-1-1,0 22 1,2-33 0,0 1 0,1-1 0,-1 1 0,1-1 1,0 1-1,0-1 0,-1 0 0,1 1 0,0-1 0,0 0 0,0 0 0,0 0 0,0 0 1,0 0-1,1 0 0,-1 0 0,0 0 0,1 0 0,-1 0 0,0-1 0,1 1 1,-1 0-1,1-1 0,-1 1 0,1-1 0,-1 0 0,1 0 0,-1 1 0,1-1 1,-1 0-1,1 0 0,-1 0 0,1-1 0,-1 1 0,3-1 0,2 1 25,-1-1 0,1 0 0,0 0 0,0 0 0,-1-1 0,1 0 0,-1 0 0,7-4 0,0-2-1,-1-2-1,1 1 1,-2-1 0,1-1 0,-1 0 0,15-22 0,40-78 137,-65 108 185,-7 7-263,-9 9-127,8-4 100,1 1 0,-1 0 0,2 0 0,0 0-1,0 0 1,1 1 0,0 0 0,0 0 0,2 1-1,-1-1 1,1 1 0,1 0 0,0 0 0,1 0-1,0 0 1,1 0 0,1 14 0,-1-25-55,0 0 1,0 0-1,0 0 1,0 0-1,0 1 1,0-1-1,1 0 0,-1 0 1,0 0-1,1 0 1,-1 0-1,1 0 1,-1 1-1,1-1 1,-1 0-1,1 0 1,0-1-1,-1 1 1,1 0-1,0 0 1,0 0-1,0 0 1,0-1-1,0 1 0,-1 0 1,1-1-1,1 1 1,-1-1-1,0 1 1,0-1-1,0 1 1,0-1-1,0 0 1,0 0-1,0 1 1,1-1-1,-1 0 1,0 0-1,0 0 0,0 0 1,0 0-1,1-1 1,1 1-1,0-1 33,1-1-1,-1 1 1,1-1 0,-1 0-1,0 0 1,1 0-1,-1 0 1,0-1-1,0 1 1,-1-1 0,5-5-1,-2 1-37,14-17 33,0 1 1,43-41 0,-56 59-59,1-1 0,1 1 1,-1 0-1,1 0 0,-1 1 0,1 0 1,1 1-1,-1 0 0,0 0 1,1 1-1,0 0 0,-1 0 1,1 1-1,13-1 0,-21 3 13,0-1 0,0 1-1,0-1 1,0 1 0,1 0-1,-2-1 1,1 1 0,0 0-1,0 0 1,0 0 0,0 0-1,0 0 1,-1 0 0,1 0-1,0 0 1,-1 0 0,1 0-1,-1 0 1,1 0 0,-1 1-1,0-1 1,1 0 0,-1 0-1,0 1 1,0-1 0,0 0-1,0 0 1,0 1 0,0-1-1,0 0 1,0 0 0,-1 0-1,1 1 1,-1 0 0,-8 46 23,-22 14-116,18-39 397,16-34 1178,2-7-1334,0 0-1,-1-1 1,-1 0-1,-1 0 1,0 0-1,-3-34 1,1 43-132,0 10-42,17 0-214,56-11 271,-52 6-240,1 1-1,0 2 1,0 0-1,0 1 1,41 4-1,-62-2 218,0-1-1,0 0 1,0 1 0,0-1-1,0 1 1,0-1 0,0 1-1,0-1 1,0 1 0,0 0-1,0-1 1,0 1 0,0 0-1,-1 0 1,1 0 0,0 0-1,0 0 1,-1 0 0,1 0-1,-1 0 1,1 0 0,-1 0-1,1 0 1,-1 0 0,0 0-1,0 0 1,1 0 0,-1 0-1,0 1 1,0-1 0,0 0-1,0 0 1,0 0 0,0 0-1,-1 0 1,1 0 0,0 1-1,0-1 1,-1 0 0,1 0-1,-2 2 1,0 4-14,-1 0 1,0 0-1,0-1 0,-1 1 1,-4 6-1,-6 6 19,9-14 2,0 1-1,0 0 0,1 0 1,0 1-1,0-1 1,0 1-1,1 0 0,0 0 1,1 0-1,-1 0 0,-1 10 1,5-17-1,0 1 1,-1 0 0,1 0 0,0-1-1,-1 1 1,1-1 0,0 1-1,0-1 1,0 1 0,0-1 0,-1 1-1,1-1 1,0 0 0,0 1 0,0-1-1,0 0 1,0 0 0,0 0-1,0 0 1,0 0 0,0 0 0,0 0-1,0 0 1,0 0 0,0 0 0,0 0-1,-1-1 1,1 1 0,1-1-1,33-6 105,-24 1-98,0 1 1,0-2 0,-1 1 0,0-1 0,0-1 0,-1 0 0,0 0 0,-1-1 0,1 0 0,-1 0 0,-1-1 0,0 0 0,-1 0 0,1-1 0,-2 0 0,0 0 0,4-13 0,-9 24-13,0 0 1,0 0-1,0 0 0,0 0 0,0 0 1,0 0-1,0 0 0,0 0 0,0 0 1,0 0-1,0 0 0,0 0 1,-1 0-1,1 0 0,0 0 0,0 0 1,0 0-1,0-1 0,0 1 0,0 0 1,0 0-1,0 0 0,0 0 1,0 0-1,0 0 0,0 0 0,0 0 1,-6 14-106,6-12 100,-1-1 0,1 1 0,-1 0 0,1 0 0,0-1 0,-1 1 0,1 0 0,0 0 0,0 0 0,1-1 0,-1 1 0,0 0 0,0 0 0,1-1 0,-1 1 0,1 0 0,0-1 0,-1 1 0,1 0-1,0-1 1,1 3 0,3-1 13,0 0 0,0 0 0,0 0-1,0-1 1,0 1 0,0-1 0,1 0-1,-1-1 1,1 1 0,-1-1-1,1-1 1,0 1 0,-1-1 0,1 1-1,0-2 1,7 0 0,0 0 11,0-1 1,0 0-1,-1 0 0,1-2 1,-1 1-1,17-9 0,-18 6 5,-1 0 0,0 0 0,0-1 0,0-1 0,-1 0 0,9-9 0,-16 14-17,1 1 1,0-1-1,-1 0 0,1 0 1,-1-1-1,0 1 1,0 0-1,0-1 0,-1 1 1,1-1-1,-1 1 0,0-1 1,0 0-1,0 0 1,0 0-1,-1 1 0,0-1 1,1 0-1,-1 0 1,-1 0-1,1 0 0,0 0 1,-2-5-1,1 8-11,-1-1 0,1 0-1,0 1 1,0-1 0,-1 1-1,1-1 1,-1 1 0,0-1-1,1 1 1,-1 0 0,0 0-1,1 0 1,-1 0 0,0 0-1,0 0 1,0 1 0,0-1-1,0 1 1,0-1 0,0 1-1,0 0 1,0 0 0,0 0-1,0 0 1,0 0 0,-4 0-1,1 1-15,-1-1-1,0 1 1,1 0-1,-1 0 1,1 1-1,-1-1 1,1 1-1,-9 5 1,5-1 37,1 0 1,1 0-1,-1 1 1,1 0-1,1 1 1,-1-1-1,1 1 1,0 1-1,1-1 1,0 1-1,-7 17 1,10-22-4,0 1-1,1-1 1,-1 1 0,1 0-1,0 0 1,0-1 0,0 1-1,1 0 1,0 0 0,0 0-1,0 0 1,1 0 0,-1 0-1,1-1 1,0 1 0,1 0 0,-1 0-1,1-1 1,0 1 0,0-1-1,0 0 1,1 1 0,0-1-1,-1 0 1,1 0 0,4 3-1,5 3-69,-1 0 0,2-1 0,-1-1-1,1 0 1,18 8 0,37 10-4061,-22-16-2143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57.923"/>
    </inkml:context>
    <inkml:brush xml:id="br0">
      <inkml:brushProperty name="width" value="0.025" units="cm"/>
      <inkml:brushProperty name="height" value="0.025" units="cm"/>
    </inkml:brush>
  </inkml:definitions>
  <inkml:trace contextRef="#ctx0" brushRef="#br0">1 1 9865,'0'0'12588,"24"52"-29051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58.302"/>
    </inkml:context>
    <inkml:brush xml:id="br0">
      <inkml:brushProperty name="width" value="0.025" units="cm"/>
      <inkml:brushProperty name="height" value="0.025" units="cm"/>
    </inkml:brush>
  </inkml:definitions>
  <inkml:trace contextRef="#ctx0" brushRef="#br0">23 1 13645,'0'0'9641,"-23"49"-8680,23-48-577,6 1-288,5-2-224,4 0-1473,-5-2-3172,-1-10-5412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5:59.844"/>
    </inkml:context>
    <inkml:brush xml:id="br0">
      <inkml:brushProperty name="width" value="0.025" units="cm"/>
      <inkml:brushProperty name="height" value="0.025" units="cm"/>
    </inkml:brush>
  </inkml:definitions>
  <inkml:trace contextRef="#ctx0" brushRef="#br0">2 1 17521,'0'0'3203,"0"70"-3171,-1-46 0,1 2-993,0-2-2306,0-2-289,0-1-896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0.284"/>
    </inkml:context>
    <inkml:brush xml:id="br0">
      <inkml:brushProperty name="width" value="0.025" units="cm"/>
      <inkml:brushProperty name="height" value="0.025" units="cm"/>
    </inkml:brush>
  </inkml:definitions>
  <inkml:trace contextRef="#ctx0" brushRef="#br0">0 27 10314,'0'0'3347,"13"-4"-1948,-3 0-1095,0 0-29,0 1-1,1 0 1,-1 0-1,1 1 1,-1 0-1,22 0 1,0 2-40,-1 2 0,59 9 1,-80-9-235,1 1 1,-1 0-1,0 0 1,0 1-1,-1 0 1,1 0 0,-1 1-1,0 1 1,0 0-1,0 0 1,-1 0-1,12 13 1,-18-17 131,0 0 0,-1-1 0,1 1 0,-1 0 0,1 0 0,-1 0 0,0 0 0,0 0 0,0 1 0,0-1 0,0 0 0,0 0 0,-1 1 0,1-1 1,-1 1-1,0-1 0,0 0 0,1 1 0,-2-1 0,1 1 0,0-1 0,0 0 0,-1 1 0,1-1 0,-1 0 0,0 1 0,0-1 0,0 0 0,0 0 0,0 0 0,0 0 0,0 0 1,-1 0-1,1 0 0,-1 0 0,1 0 0,-1-1 0,0 1 0,0 0 0,-3 1 0,-8 7 225,-1-2-1,0 1 1,-1-2 0,-25 11 0,37-17-358,-94 34 380,87-32-597,-1 0 0,1-1 0,-1-1 0,1 0 0,-1 0 0,0-1 0,-18-2 0,28 2 30,1 0-1,-1 0 1,1 0-1,-1 0 1,1 0-1,-1 0 1,1 0-1,-1-1 1,1 1 0,-1 0-1,1 0 1,0-1-1,-1 1 1,1 0-1,-1-1 1,1 1 0,0 0-1,-1-1 1,1 1-1,-1 0 1,1-1-1,0 1 1,0-1-1,-1 1 1,1-1 0,0 1-1,0-1 1,0 1-1,-1-1 1,1 1-1,0-1 1,0 1 0,0-1-1,0 1 1,0-1-1,0 1 1,0-1-1,0 1 1,0-1-1,0 1 1,0-1 0,1 1-1,-1-1 1,0 0-1,7-7-4963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0.612"/>
    </inkml:context>
    <inkml:brush xml:id="br0">
      <inkml:brushProperty name="width" value="0.025" units="cm"/>
      <inkml:brushProperty name="height" value="0.025" units="cm"/>
    </inkml:brush>
  </inkml:definitions>
  <inkml:trace contextRef="#ctx0" brushRef="#br0">0 0 13196,'0'0'8077,"3"11"-7286,2 31-29,-1 0 1,-3 0-1,-4 56 1,3-97-755,2 29 306,-2-30-303,0 0 0,1 0 0,-1 0 0,0 0 0,1 0 0,-1 0 0,0 0 0,0 0 1,1 0-1,-1 0 0,0 0 0,0 0 0,1 0 0,-1 0 0,0-1 0,0 1 0,1 0 0,-1 0 0,0 0 0,0-1 0,1 1 0,-1 0 0,0 0 0,0 0 0,0-1 1,0 1-1,0 0 0,1 0 0,-1-1 0,0 1 0,0 0 0,0-1 0,0 1 0,0 0 0,0 0 0,0-1 0,0 1 0,0 0 0,0-1 0,0 1 0,0 0 0,0-1 1,13-58-689,-13-9-5076,0 42 460,0-2-3419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0.960"/>
    </inkml:context>
    <inkml:brush xml:id="br0">
      <inkml:brushProperty name="width" value="0.025" units="cm"/>
      <inkml:brushProperty name="height" value="0.025" units="cm"/>
    </inkml:brush>
  </inkml:definitions>
  <inkml:trace contextRef="#ctx0" brushRef="#br0">36 126 12908,'0'0'4799,"9"-2"-2402,2 0-1694,0-1 0,0-1-1,-1 0 1,0-1-1,16-9 1,-22 12-445,0-1-1,0 0 1,-1 0-1,1 0 1,-1 0-1,1-1 1,-1 1-1,4-7 1,-5 8-179,-1 0 1,-1 0 0,1 0-1,0 0 1,0 0-1,-1 0 1,1 0 0,-1 0-1,0-1 1,1 1-1,-1 0 1,0 0 0,0 0-1,-1 0 1,1 0-1,0 0 1,-1-1 0,1 1-1,-1 0 1,-1-3-1,1 4-68,0 0 0,0 0 0,0 0 0,0 1 0,0-1 0,-1 0-1,1 0 1,0 1 0,-1-1 0,1 0 0,0 1 0,-1 0-1,1-1 1,-1 1 0,1 0 0,0-1 0,-1 1 0,1 0 0,-1 0-1,1 0 1,-1 1 0,-1-1 0,-34 8-47,30-3 20,-1 0 0,2 0 1,-1 1-1,1 0 0,0 1 0,0-1 0,0 1 1,1 0-1,0 1 0,1-1 0,-1 1 0,1 0 1,1 0-1,0 0 0,0 1 0,0-1 0,1 1 1,1-1-1,-1 1 0,1 0 0,1 0 0,0-1 1,0 1-1,1 10 0,0-17 14,0 1-1,1-1 1,-1 0-1,0 1 1,1-1-1,-1 0 1,1 0-1,0 0 1,-1 0-1,1 0 1,0 0 0,0-1-1,0 1 1,0-1-1,1 1 1,-1-1-1,0 0 1,1 0-1,-1 0 1,1 0 0,-1 0-1,1 0 1,-1-1-1,1 1 1,5-1-1,8 2-84,1-1-1,33-2 0,-37 0-17,52-9-1606,-24-5-2376,-21 3-2052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1.651"/>
    </inkml:context>
    <inkml:brush xml:id="br0">
      <inkml:brushProperty name="width" value="0.025" units="cm"/>
      <inkml:brushProperty name="height" value="0.025" units="cm"/>
    </inkml:brush>
  </inkml:definitions>
  <inkml:trace contextRef="#ctx0" brushRef="#br0">1 0 12075,'0'0'1250,"0"11"399,0 4-1089,0 52 2041,1-62-2433,-1 1-1,1 0 1,0-1-1,0 1 1,1-1 0,0 1-1,0-1 1,0 0-1,5 10 1,-5-14-160,-1 0 1,0 0-1,0 0 1,0 0 0,1 0-1,-1 0 1,0 0-1,1-1 1,-1 1-1,1 0 1,-1-1 0,1 1-1,-1-1 1,1 0-1,-1 1 1,1-1-1,-1 0 1,1 0-1,0 0 1,-1 0 0,1 0-1,-1 0 1,1-1-1,-1 1 1,1 0-1,-1-1 1,1 1 0,-1-1-1,1 0 1,1 0-1,2-1 12,-1-1 1,1 1-1,-1-1 0,1 0 0,-1 0 0,0-1 1,6-6-1,-2-1 1,0 0 1,-1-1-1,0 0 1,10-25-1,7-14 128,-25 86 783,2-14-593,-4 0-61,0 29 1297,3-49-1615,0 0-1,0 0 1,0 0-1,0 0 1,0 1-1,1-1 1,-1 0-1,0 0 1,1 0-1,-1 0 1,1 0-1,-1 0 1,1-1-1,-1 1 1,1 0-1,0 0 1,-1 0-1,1 0 1,0-1-1,0 1 0,0 0 1,0-1-1,-1 1 1,1 0-1,0-1 1,0 1-1,0-1 1,0 0-1,0 1 1,0-1-1,1 0 1,-1 0-1,0 1 1,0-1-1,2 0 1,10-3-4989,-2-11-5408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6.073"/>
    </inkml:context>
    <inkml:brush xml:id="br0">
      <inkml:brushProperty name="width" value="0.05" units="cm"/>
      <inkml:brushProperty name="height" value="0.05" units="cm"/>
    </inkml:brush>
  </inkml:definitions>
  <inkml:trace contextRef="#ctx0" brushRef="#br0">220 353 16011,'1'-1'146,"-1"-1"0,0 1-1,0 0 1,0 0-1,-1 0 1,1 0 0,0-1-1,0 1 1,-1 0-1,1 0 1,0 0 0,-1 0-1,1 0 1,-1 0-1,0 0 1,1 0 0,-1 0-1,0 0 1,1 0-1,-1 0 1,0 0 0,0 1-1,-1-2 1,0 1 19,0 0 0,0 1 0,1-1 1,-1 1-1,0 0 0,0-1 0,1 1 1,-1 0-1,0 0 0,0 0 0,0 0 1,0 1-1,-3 0 0,-2 1 171,0 0-1,-1 1 1,1 0-1,0 0 1,0 1-1,-7 5 1,1 0-84,1 1-1,0 1 1,1 0 0,-17 21 0,22-25-245,0 1 0,1 0 0,1 0 0,-1 0 0,1 1-1,1-1 1,-1 1 0,1 0 0,-2 11 0,5-18-10,-1 0-1,1 0 0,0 0 1,0 0-1,0 0 0,0 0 1,0 0-1,0 0 1,0 0-1,1 0 0,-1 0 1,1 0-1,-1 0 0,1 0 1,0 0-1,0 0 1,0 0-1,0 0 0,0-1 1,2 3-1,-2-2 4,1-1-1,0 0 0,0 0 1,0 0-1,0 0 0,0 0 1,0 0-1,0-1 0,0 1 1,0-1-1,0 1 1,0-1-1,0 0 0,0 1 1,0-1-1,3-1 0,4 0 7,-1 0-1,1 0 0,-1-1 1,1-1-1,-1 0 0,0 0 1,0 0-1,9-6 0,6-5 55,-1-2 0,0-1 0,-2 0 0,0-2 0,-1 0 0,29-37-1,-27 26 58,0 0 0,-2-2 0,-2 0 0,20-49-1,-33 71-67,-1 0 0,1 0-1,1-17 1,-5 26-48,1 1-1,-1 0 1,0 0-1,0 0 1,0 0-1,0 0 1,0 0-1,0 0 1,0-1-1,0 1 1,0 0-1,0 0 1,0 0-1,0 0 1,0 0-1,0-1 1,0 1-1,0 0 1,0 0 0,0 0-1,0 0 1,0 0-1,0-1 1,0 1-1,0 0 1,0 0-1,0 0 1,0 0-1,0 0 1,0 0-1,0-1 1,0 1-1,0 0 1,0 0-1,0 0 1,-1 0-1,1 0 1,0 0 0,0 0-1,0-1 1,0 1-1,0 0 1,0 0-1,0 0 1,-1 0-1,1 0 1,0 0-1,0 0 1,0 0-1,0 0 1,-1 0-1,-3 5-20,-2 7 9,0-1 1,1 1 0,0 0-1,1 1 1,0-1 0,1 1-1,-2 24 1,5-36 19,-1-1 1,1 1-1,0 0 1,0-1-1,0 1 0,0-1 1,0 1-1,0 0 0,0-1 1,0 1-1,1 0 1,-1-1-1,0 1 0,0 0 1,1-1-1,-1 1 0,0-1 1,0 1-1,1 0 1,-1-1-1,1 1 0,-1-1 1,1 1-1,0 0 7,0-1-1,-1 0 1,1 0-1,-1 0 1,1 0-1,0 0 1,-1-1-1,1 1 1,0 0-1,-1 0 1,1 0-1,-1 0 1,1-1-1,-1 1 1,1 0-1,-1-1 1,1 1-1,-1 0 1,2-1-1,24-27 405,-1-6-132,-2-1 1,-1 0-1,31-72 0,-46 88-364,-7 18-93,-4 7 93,-5 11-12,-12 37 17,2 0 1,3 1-1,3 1 0,-13 111 1,25-159 95,1 1 0,0-1 1,0 0-1,0 1 0,1-1 1,3 14-1,-3-21-19,-1-1 0,0 1 0,0 0 1,1-1-1,-1 1 0,0 0 0,1-1 0,-1 1 0,0 0 0,1-1 0,-1 1 1,1-1-1,-1 1 0,1 0 0,0-1 0,-1 0 0,1 1 0,-1-1 0,1 1 1,0-1-1,-1 0 0,1 1 0,0-1 0,0 0 0,-1 0 0,1 1 1,0-1-1,0 0 0,-1 0 0,1 0 0,0 0 0,0 0 0,-1 0 0,1 0 1,0 0-1,0-1 0,-1 1 0,1 0 0,0 0 0,1-1 0,1-1 15,0 1 0,0-1-1,-1 0 1,1 0-1,0 0 1,-1 0 0,4-4-1,3-5 45,0 0-1,-1-1 1,0 0-1,-1 0 1,0-1 0,-1 0-1,6-21 1,-4 7 73,0 0 1,5-54-1,-12 75-112,2-30 77,-3 34-98,0 0 1,0 0-1,0 1 0,-1-1 1,1 0-1,0 0 0,-1 1 0,1-1 1,-1 0-1,0 1 0,1-1 1,-1 1-1,0-1 0,0 1 0,0-1 1,-2-1-1,3 2-6,-1 1 0,0 0 0,1 0 0,-1-1 0,0 1-1,1 0 1,-1 0 0,0 0 0,1 0 0,-1 0 0,0 0 0,1 0 0,-1 0 0,0 0 0,1 0-1,-1 0 1,0 0 0,1 1 0,-1-1 0,1 0 0,-1 0 0,0 1 0,1-1 0,-1 0 0,1 1 0,-1-1-1,0 0 1,1 1 0,-1-1 0,1 1 0,0-1 0,-1 1 0,1 0 0,-1-1 0,1 1 0,0-1 0,-1 1-1,1 0 1,-16 27-58,15-25 53,-4 6-9,2-3 10,0-1-1,1 1 1,-1-1 0,1 1-1,0 0 1,0-1 0,1 1 0,0 0-1,-1 9 1,2-15 6,0 0 0,0 0 0,0 1 0,0-1-1,0 0 1,0 0 0,0 0 0,0 0 0,0 0 0,0 0 0,0 1 0,0-1 0,0 0-1,0 0 1,0 0 0,0 0 0,0 0 0,0 0 0,0 0 0,0 0 0,1 1 0,-1-1-1,0 0 1,0 0 0,0 0 0,0 0 0,0 0 0,0 0 0,0 0 0,0 0 0,0 0-1,0 0 1,1 0 0,-1 0 0,0 0 0,0 0 0,0 0 0,0 0 0,0 1 0,0-1-1,0 0 1,1 0 0,-1 0 0,0 0 0,0-1 0,0 1 0,0 0 0,0 0 0,0 0-1,0 0 1,1 0 0,5-6 33,4-8-12,-10 14-23,2-5-83,0 3-51,-1 1-1,0-1 1,0 0 0,0 1 0,-1-1 0,1 0 0,0 0 0,-1 0 0,1 0-1,-1-2 1,-14 0-1809,10-2 1334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2.597"/>
    </inkml:context>
    <inkml:brush xml:id="br0">
      <inkml:brushProperty name="width" value="0.025" units="cm"/>
      <inkml:brushProperty name="height" value="0.025" units="cm"/>
    </inkml:brush>
  </inkml:definitions>
  <inkml:trace contextRef="#ctx0" brushRef="#br0">194 25 3075,'0'0'21503,"-9"-6"-20729,7 4-754,-1 0 0,0 0-1,0 0 1,0 0 0,0 1 0,0-1 0,0 1 0,0 0-1,0 0 1,-1 0 0,1 1 0,0-1 0,-1 1 0,1-1-1,0 1 1,-1 0 0,1 1 0,-1-1 0,1 0 0,0 1-1,-1 0 1,1 0 0,0 0 0,0 0 0,0 0 0,-1 1-1,-4 3 1,-46 34-80,50-36 52,1 0 1,-1 0-1,1 1 0,0-1 1,0 1-1,0 0 0,1 0 1,0 0-1,-1 0 0,1 0 0,1 0 1,-3 5-1,5-8-17,-1 0 1,0 0-1,0 0 1,0-1-1,0 1 0,1 0 1,-1 0-1,0-1 0,1 1 1,-1 0-1,1-1 1,-1 1-1,1 0 0,-1-1 1,1 1-1,-1-1 1,1 1-1,-1-1 0,1 1 1,0-1-1,-1 1 1,1-1-1,0 0 0,0 1 1,-1-1-1,1 0 0,0 0 1,0 1-1,-1-1 1,1 0-1,1 0 0,35 7-586,-22-4 376,-3 0 169,69 23-403,-75-24 447,0 0 0,-1 1 1,0 0-1,0 0 1,0 1-1,0-1 0,0 1 1,-1 0-1,1 0 0,-1 1 1,6 7-1,-9-11 8,-1 1-1,1-1 1,0 1-1,0-1 1,-1 1-1,1-1 1,0 1-1,-1 0 1,0-1-1,1 1 1,-1 0 0,0-1-1,0 1 1,0 0-1,0-1 1,0 1-1,0 0 1,0-1-1,-1 1 1,1 0-1,-1-1 1,1 1-1,-1 0 1,1-1-1,-1 1 1,0-1 0,0 1-1,-1 1 1,-1 0-81,0-1 1,1 1 0,-1-1-1,0 0 1,0 0 0,0 0-1,-1 0 1,1 0 0,0 0-1,-1-1 1,1 0 0,-8 2-1,7-2-70,-1 0 0,1-1-1,0 1 1,-1-1-1,1 0 1,-1 0 0,1 0-1,0-1 1,-1 0-1,1 1 1,-7-4 0,9 4 52,0-1 1,0 0 0,0 0-1,0 0 1,1-1 0,-1 1-1,0 0 1,0-1 0,1 1-1,-1-1 1,1 1 0,-1-1 0,1 0-1,0 0 1,0 1 0,0-1-1,0 0 1,0 0 0,0 0-1,0 0 1,1 0 0,-1-1-1,0-2 1,0-10-6630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2.940"/>
    </inkml:context>
    <inkml:brush xml:id="br0">
      <inkml:brushProperty name="width" value="0.025" units="cm"/>
      <inkml:brushProperty name="height" value="0.025" units="cm"/>
    </inkml:brush>
  </inkml:definitions>
  <inkml:trace contextRef="#ctx0" brushRef="#br0">17 150 11563,'0'0'2819,"12"-1"645,5-1-2362,1 0 0,-1-2 1,0 0-1,27-10 0,-39 13-976,-1-1 1,0 1-1,1-1 1,-1 0-1,0 0 0,0-1 1,0 1-1,0-1 1,0 0-1,-1 0 1,1 0-1,-1-1 0,0 1 1,0-1-1,0 0 1,-1 0-1,1 0 0,-1 0 1,0 0-1,0 0 1,0 0-1,-1-1 1,1 1-1,-1-1 0,1-8 1,-2 11-89,-1 0 0,0 1 0,1-1 0,-1 1 0,0-1-1,0 1 1,0-1 0,0 1 0,0 0 0,-1-1 0,1 1 0,0 0 0,-1 0 0,1 0 0,0 0 0,-1 0 0,0 0 0,1 0 0,-1 1-1,1-1 1,-1 0 0,0 1 0,1-1 0,-1 1 0,0 0 0,0 0 0,1 0 0,-1-1 0,0 2 0,-2-1 0,-6-1 106,0 1-1,1 0 1,-1 0 0,-12 3 0,15 0-155,0-1 0,0 1 0,0 1 0,1 0 0,0 0 0,-1 0 0,1 0 0,1 1 0,-1 0 0,1 0 0,0 1 0,0-1 0,0 1 0,1 0 0,0 1 0,-5 10 0,6-12-14,1 0-1,0 0 0,0 1 1,0-1-1,1 0 1,0 1-1,0-1 0,0 1 1,1-1-1,0 9 1,0-11 1,0 0 0,1 0 1,0 0-1,0 0 0,0 0 1,0 0-1,0 0 0,0 0 1,1 0-1,-1-1 0,1 1 1,0 0-1,0-1 0,0 1 0,0-1 1,0 0-1,1 0 0,4 4 1,-1-2-503,0-1 0,0 1 0,0-1 0,1 0 0,0-1 0,-1 1 0,9 0 0,30 3-6503,-1-6-4903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3.696"/>
    </inkml:context>
    <inkml:brush xml:id="br0">
      <inkml:brushProperty name="width" value="0.025" units="cm"/>
      <inkml:brushProperty name="height" value="0.025" units="cm"/>
    </inkml:brush>
  </inkml:definitions>
  <inkml:trace contextRef="#ctx0" brushRef="#br0">1 239 12075,'0'0'8702,"11"1"-7362,-8 0-1214,0 0 1,1 0 0,-1-1-1,1 1 1,0-1-1,-1 0 1,1 0-1,-1 0 1,1-1-1,-1 1 1,1-1 0,-1 0-1,1 0 1,-1 0-1,0 0 1,0 0-1,1-1 1,-1 0-1,0 1 1,0-1-1,0 0 1,-1-1 0,1 1-1,0 0 1,-1-1-1,0 0 1,1 1-1,-1-1 1,0 0-1,0 0 1,-1 0 0,1-1-1,1-4 1,1-1 11,-1-1 1,-1 1 0,0-1-1,0 0 1,-1 0 0,0 1-1,0-13 1,-2 19-121,1 1 1,0-1-1,0 0 0,-1 0 1,0 0-1,0 0 0,1 1 1,-2-1-1,1 0 0,0 1 0,0-1 1,-4-4-1,4 6-27,0 0 1,-1 0-1,1 0 0,-1 0 1,1 0-1,-1 0 0,1 0 1,-1 1-1,0-1 0,1 0 1,-1 1-1,0-1 0,1 1 1,-1 0-1,0 0 0,0-1 1,0 1-1,1 0 0,-1 1 0,0-1 1,0 0-1,-3 1 0,3 0-13,0 1-1,-1-1 1,1 1-1,0-1 1,-1 1-1,1 0 1,0-1 0,0 1-1,1 0 1,-1 1-1,0-1 1,1 0-1,-1 0 1,1 1-1,0-1 1,-1 1-1,1-1 1,0 1-1,1-1 1,-1 1-1,0 0 1,1-1-1,-1 5 1,0-3 10,1-1-1,-1 1 1,1 0 0,-1-1 0,1 1 0,0 0 0,1-1 0,-1 1 0,0-1-1,1 1 1,0 0 0,0-1 0,0 1 0,1-1 0,-1 0 0,1 1-1,2 3 1,0-4-51,0 0 0,0 0 0,1 0-1,-1 0 1,1-1 0,0 0-1,0 0 1,0 0 0,0-1 0,0 1-1,7 0 1,65 5-638,-50-6 437,13 3 50,-21-2 240,-1 0 0,1-1-1,-1-1 1,30-3 0,-47 2 77,0-1 1,0 1-1,0 0 0,-1 0 1,1 0-1,-1-1 1,1 1-1,-1 0 1,1-1-1,-1 1 0,1 0 1,-1-1-1,0 1 1,0-1-1,0 1 1,0 0-1,0-1 1,0 1-1,-1-2 0,-2-33 695,0 26-616,-1 0-1,-1 0 0,0 1 1,0-1-1,-1 1 0,-13-16 1,11 14-114,0 0 0,1 0 1,-11-22-1,18 32-340,32 18-7944,-13-13 3662,3-3-891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4.026"/>
    </inkml:context>
    <inkml:brush xml:id="br0">
      <inkml:brushProperty name="width" value="0.025" units="cm"/>
      <inkml:brushProperty name="height" value="0.025" units="cm"/>
    </inkml:brush>
  </inkml:definitions>
  <inkml:trace contextRef="#ctx0" brushRef="#br0">17 0 14125,'0'0'7357,"-2"13"-6605,-4 18-38,2 0 0,0 51-1,4-70-646,0 0 0,1 0-1,0 0 1,1-1 0,0 1-1,1 0 1,0-1 0,1 1 0,1-1-1,-1 0 1,10 15 0,-11-24-57,-1 1 1,1 0-1,0 0 1,0-1 0,0 0-1,0 0 1,0 0-1,0 0 1,0 0-1,1 0 1,-1-1-1,1 1 1,-1-1-1,1 0 1,0-1 0,0 1-1,-1 0 1,5-1-1,-6 0 4,1 1-1,0-1 1,-1-1 0,1 1-1,-1 0 1,1-1 0,-1 1-1,1-1 1,-1 0-1,0 1 1,1-1 0,-1 0-1,0-1 1,0 1 0,1 0-1,-1-1 1,0 1-1,0-1 1,0 0 0,-1 1-1,1-1 1,0 0 0,-1 0-1,1 0 1,-1 0-1,0-1 1,2-1 0,-4 28 2254,-1-13-4124,1-7-3393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5.192"/>
    </inkml:context>
    <inkml:brush xml:id="br0">
      <inkml:brushProperty name="width" value="0.025" units="cm"/>
      <inkml:brushProperty name="height" value="0.025" units="cm"/>
    </inkml:brush>
  </inkml:definitions>
  <inkml:trace contextRef="#ctx0" brushRef="#br0">96 298 12524,'0'0'10175,"-8"-1"-10004,5 0-173,1 1 1,-1 0 0,1 0 0,-1 0 0,1 0 0,-1 0-1,0 0 1,1 1 0,-1-1 0,1 1 0,-1-1-1,1 1 1,0 0 0,-1 0 0,1 0 0,0 1-1,-3 0 1,2 2 10,-1-1 0,1 1 0,0-1 0,0 1 0,1 0 0,-1 0 0,1 0-1,-1 0 1,1 0 0,1 1 0,-3 4 0,3-6 88,0 0 0,0 1 0,0-1-1,0 0 1,0 1 0,1-1 0,-1 1 0,1-1-1,0 1 1,0 5 0,1-8-72,-1 0 0,1 0 0,-1 0-1,1 0 1,0 0 0,-1 0 0,1 0 0,0-1 0,0 1-1,0 0 1,-1 0 0,1-1 0,0 1 0,0-1 0,0 1-1,0-1 1,0 1 0,0-1 0,0 1 0,0-1 0,0 0-1,1 0 1,-1 1 0,0-1 0,0 0 0,0 0 0,0 0 0,0 0-1,0-1 1,0 1 0,0 0 0,1 0 0,-1-1 0,0 1-1,1-1 1,4-1 15,-1 0-1,1 0 1,-1-1-1,0 1 1,0-1 0,0 0-1,0-1 1,-1 1-1,1-1 1,-1 0-1,0 0 1,0 0-1,0-1 1,0 1-1,4-9 1,2-3-27,0-1-1,-2 0 1,10-26 0,-10 7-211,-12 38-159,-5 18 207,4-6 149,0 0 1,1 0-1,1 1 0,0 0 1,1-1-1,1 1 0,0 23 1,1-36 2,0-1 0,0 0 1,1 0-1,-1 1 1,0-1-1,0 0 0,1 0 1,-1 1-1,1-1 0,-1 0 1,1 0-1,0 0 1,-1 0-1,1 0 0,0 0 1,0 0-1,0 0 1,0 0-1,0 0 0,0 0 1,0 0-1,0 0 1,0-1-1,2 2 0,0-1 11,0 0 1,1 0-1,-1 0 0,0-1 0,1 1 0,-1-1 0,0 0 0,1 0 0,5-1 1,-1 0 11,0 0 1,0 0-1,0-1 1,-1-1-1,1 1 1,0-1-1,12-8 1,-3-1 1,-2-2 0,1 0 0,-2 0 0,0-2 1,-1 0-1,0 0 0,14-25 0,-7 6 104,-1-1-1,24-67 0,-40 96-120,-1 3-10,0 1-1,0-1 1,-1 0 0,0-1-1,0 1 1,0 0 0,0 0-1,0 0 1,-1 0 0,0-1-1,0 1 1,-1-8-1,-1 12-11,1 0 0,-1 0-1,1 0 1,-1 0-1,1 1 1,-1-1-1,1 0 1,-1 1-1,1 0 1,-1-1-1,1 1 1,0 0 0,-1 0-1,1 0 1,0 0-1,0 0 1,-2 1-1,-8 10 15,0 0-1,0 0 1,2 1-1,-1 1 0,2-1 1,0 1-1,0 1 1,2 0-1,0 0 0,0 0 1,1 1-1,1-1 1,1 1-1,0 0 0,1 0 1,1 1-1,0-1 1,4 31-1,-3-43-25,1 0 0,0 0-1,0 0 1,0 0 0,0-1 0,1 1-1,-1-1 1,1 1 0,0-1 0,0 1-1,0-1 1,1 0 0,-1 0 0,1 0 0,0 0-1,-1-1 1,1 1 0,1-1 0,-1 0-1,0 1 1,0-1 0,1-1 0,-1 1 0,1 0-1,0-1 1,-1 0 0,1 0 0,0 0-1,0 0 1,0-1 0,0 1 0,-1-1-1,1 0 1,0 0 0,0-1 0,0 1 0,0-1-1,0 0 1,0 0 0,-1 0 0,1 0-1,0-1 1,-1 1 0,1-1 0,-1 0 0,0 0-1,0 0 1,1-1 0,-1 1 0,0-1-1,4-4 1,23-26 258,-2 0 0,-1-2 0,-1-1 1,-2-1-1,-2-1 0,23-55 0,-43 90-169,0-2 23,0 0 0,0 0 0,0 1 0,-1-1 0,0 0 0,0-1 0,0 1 0,0 0 0,-1 0 0,0 0 0,-1-7 0,1 12-95,-1 0 0,0 0 0,0 0 0,0 0-1,0 0 1,0 0 0,0 0 0,0 0 0,0 0 0,0 1 0,0-1 0,0 0 0,0 1-1,1-1 1,-1 0 0,0 1 0,0-1 0,0 1 0,0-1 0,1 1 0,-1 0-1,0-1 1,-1 2 0,-5 6-14,1 1-1,-1-1 1,1 1 0,1 0-1,0 1 1,0-1 0,0 1-1,-4 18 1,-20 86 0,23-65 40,1 0 0,3 68 1,2-101-20,2-4 62,3-20 78,3-21 102,-1-74-136,-7 91-110,0 1-1,-1-1 1,0 0-1,-1 1 0,0-1 1,-8-19-1,-1 14-69,10 17 67,1 0 0,0 0 0,-1 0-1,1 0 1,0 0 0,0 0 0,-1 1 0,1-1 0,0 0 0,-1 0 0,1 0-1,0 0 1,0 0 0,-1 0 0,1 0 0,0 1 0,0-1 0,-1 0 0,1 0-1,0 0 1,0 1 0,0-1 0,-1 0 0,1 0 0,0 1 0,0-1 0,0 0-1,0 0 1,0 1 0,0-1 0,-1 0 0,1 1 0,0-1 0,0 0-1,0 1 1,0 1-10,-1 1-1,1 0 1,-1-1-1,1 1 1,0 0-1,0-1 1,1 1-1,-1 0 0,0-1 1,1 1-1,-1-1 1,1 1-1,1 2 1,2 1 15,-1-1 1,1 0-1,0 0 1,1 0 0,-1 0-1,1 0 1,0-1-1,0 0 1,0 0-1,1-1 1,0 1-1,-1-1 1,1 0 0,10 3-1,-9-3 9,1 0 0,0-1 1,0 0-1,1-1 0,-1 1 0,0-1 0,1-1 0,-1 0 0,0 0 0,0-1 1,10-1-1,-15 1-30,1-1-1,-1 1 1,1-1 0,-1 0 0,0 0-1,0-1 1,0 1 0,0-1 0,0 1 0,-1-1-1,1 0 1,-1 0 0,0 0 0,1 0-1,-1-1 1,-1 1 0,1 0 0,0-1 0,0-4-1,-29 32-445,23-21 507,2 1 0,-1 0 0,0 0 0,1 1 0,0-1 0,0 0 0,0 1 0,0-1 0,1 1 0,0 0 0,0 0 1,0-1-1,0 1 0,1 5 0,0-9-32,1 0 0,0 0 1,-1 0-1,1 0 0,0 0 1,0 0-1,-1 0 0,1 0 0,0-1 1,0 1-1,0 0 0,0-1 1,0 1-1,0-1 0,0 1 0,0-1 1,1 1-1,-1-1 0,0 0 1,0 1-1,0-1 0,0 0 1,0 0-1,1 0 0,-1 0 0,0 0 1,0 0-1,0 0 0,2-1 1,40-1 92,-27-1-202,-1-1 1,1 0-1,-1-2 1,26-11-1,-29 10-333,0 2 1,0 0-1,1 0 0,0 2 1,-1-1-1,2 1 0,17-1 1,-31 7 528,1 0 0,-1 0 0,0-1-1,0 1 1,0 0 0,0 0 0,-1 0 0,1-1 0,-1 1 0,0 0 0,-1 3 0,-3 8 313,3-9-226,0 0 0,0 0 0,0 0 0,1 0 0,0 1 0,-1 7 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6.413"/>
    </inkml:context>
    <inkml:brush xml:id="br0">
      <inkml:brushProperty name="width" value="0.025" units="cm"/>
      <inkml:brushProperty name="height" value="0.025" units="cm"/>
    </inkml:brush>
  </inkml:definitions>
  <inkml:trace contextRef="#ctx0" brushRef="#br0">8 72 2594,'-8'-16'11663,"12"4"-5010,-3 10-6250,1 0 0,0 1 0,0 0 0,-1 0 0,1-1 0,0 1 0,0 0 0,0 0 0,0 1 0,1-1 0,-1 0 0,4 0 0,11-2-361,-1 2 0,30-1 1,-40 2 901,-2 0-930,-1 0 0,1 0-1,0 1 1,-1-1 0,1 1-1,0-1 1,-1 1 0,1 0-1,-1 0 1,1 1 0,-1-1-1,0 1 1,0 0 0,0-1-1,1 2 1,-2-1 0,1 0-1,5 5 1,-6-4-96,0 1 0,0-1 0,-1 1 0,1-1 0,-1 1 0,0 0 0,0-1 0,0 1 1,0 0-1,0 0 0,-1 0 0,0 0 0,0-1 0,0 1 0,0 0 0,-1 0 0,1 0 0,-2 5 0,-1-1-107,1 0-1,-1-1 1,-1 1-1,1-1 0,-7 9 1,6-9 13,0 0 0,1 0-1,-1 0 1,1 0 0,-3 12 0,6-19 177,0 1-1,0-1 1,0 0-1,0 1 1,0-1-1,0 0 1,0 1 0,0-1-1,0 0 1,0 0-1,0 1 1,0-1-1,0 0 1,0 1-1,0-1 1,0 0 0,0 1-1,0-1 1,0 0-1,1 0 1,-1 1-1,0-1 1,0 0-1,0 1 1,1-1 0,-1 0-1,0 0 1,0 0-1,0 1 1,1-1-1,-1 0 1,0 0-1,1 0 1,-1 0 0,0 1-1,0-1 1,1 0-1,-1 0 1,0 0-1,1 0 1,-1 0-1,0 0 1,1 0 0,-1 0-1,21-5 82,19-15 62,-18 6-117,35-32 1,-50 40 9,-1 0-1,0-1 1,0 0 0,0 0-1,-1 0 1,0 0 0,-1-1-1,0 0 1,4-9 0,-12 30-116,-1-1 117,0 1-1,2-1 0,-1 1 0,2 0 0,-1 0 0,2 0 1,0 0-1,1 21 0,0-32 7,1-1 1,-1 1-1,1-1 1,-1 1-1,1-1 1,-1 1-1,1-1 1,0 0-1,0 0 1,0 1-1,0-1 1,0 0-1,0 0 1,0 0-1,0 0 1,1 0-1,-1 0 1,0 0-1,0 0 1,1-1-1,-1 1 1,1 0-1,-1-1 1,1 1-1,-1-1 1,1 0-1,-1 1 1,1-1-1,-1 0 1,1 0-1,-1 0 1,1 0-1,-1 0 0,1 0 1,-1-1-1,1 1 1,0 0-1,-1-1 1,0 1-1,1-1 1,1 0-1,2-1 129,0 0-1,0 0 0,0 0 1,0 0-1,0-1 0,0 1 0,-1-1 1,1-1-1,-1 1 0,7-8 1,-6 3-108,0 0 1,-1 0-1,-1-1 1,1 0-1,-1 0 0,-1 0 1,0 0-1,0 0 1,0-1-1,-2 1 1,1 0-1,-1-1 1,0 1-1,-2-12 1,2 20-70,0 0 0,0 1-1,0-1 1,0 0 0,0 0 0,0 1 0,0-1 0,-1 0 0,1 0-1,0 1 1,0-1 0,0 0 0,-1 1 0,1-1 0,0 0 0,-1 1-1,1-1 1,-1 0 0,1 1 0,-1-1 0,1 1 0,-1-1 0,1 1-1,-1-1 1,0 1 0,1 0 0,-1-1 0,1 1 0,-1 0 0,0-1-1,0 1 1,1 0 0,-1 0 0,0-1 0,1 1 0,-1 0 0,0 0-1,0 0 1,1 0 0,-2 0 0,0 0-7,1 1 1,0-1-1,-1 1 0,1-1 0,0 1 1,0-1-1,0 1 0,-1 0 0,1-1 1,0 1-1,0 0 0,0 0 1,0 0-1,0 0 0,0 0 0,0 0 1,0 0-1,1 0 0,-1 0 1,0 0-1,0 2 0,-1 3 14,0 0-1,0 0 1,0 0-1,1 0 1,0 0 0,0 0-1,1 0 1,0 13-1,0-18 2,0 1-1,1 0 1,-1-1-1,0 1 1,1 0-1,0-1 1,-1 1-1,1-1 1,0 1-1,0-1 1,-1 1-1,1-1 1,0 1-1,1-1 1,-1 0-1,0 0 1,0 1-1,0-1 1,1 0-1,-1 0 1,1 0-1,-1 0 1,1-1-1,-1 1 1,1 0-1,-1-1 1,1 1-1,0-1 1,-1 1-1,1-1 1,0 0 0,-1 0-1,1 1 1,0-1-1,2-1 1,0 1-15,1 0 0,-1-1 0,1 0 0,-1 0 0,1 0 0,-1 0 1,1-1-1,-1 0 0,0 0 0,0 0 0,0 0 0,0-1 0,0 1 1,-1-1-1,1 0 0,-1 0 0,1-1 0,-1 1 0,0-1 0,-1 1 0,1-1 1,-1 0-1,1 0 0,-1 0 0,0 0 0,-1-1 0,1 1 0,1-6 1,-3 10 4,0 0 0,0 0 0,0 0 0,0 0 0,-1 0 0,1 0 0,0 0 1,0 0-1,0 0 0,0 0 0,0 0 0,0 0 0,0 0 0,0 0 0,0 0 0,-1 0 1,1 0-1,0 0 0,0 0 0,0 0 0,0 0 0,0 0 0,0 0 0,0 0 0,0 0 1,0 0-1,-1 0 0,1 0 0,0 0 0,0 0 0,0 0 0,0-1 0,0 1 1,0 0-1,0 0 0,0 0 0,0 0 0,0 0 0,0 0 0,0 0 0,0 0 0,0 0 1,0 0-1,0-1 0,0 1 0,0 0 0,0 0 0,0 0 0,0 0 0,0 0 0,0 0 1,0 0-1,0 0 0,0 0 0,0-1 0,0 1 0,0 0 0,0 0 0,0 0 1,0 0-1,0 0 0,0 0 0,0 0 0,0 0 0,0 0 0,-10 8-138,-8 16 95,-5 20 34,22-42 18,0 0 0,0 1 0,0-1 0,0 0-1,1 1 1,-1-1 0,1 1 0,-1-1 0,1 0 0,0 1 0,0-1 0,0 1 0,0-1 0,0 1-1,1-1 1,-1 1 0,2 3 0,3-4-16,0 0-1,0 0 1,0-1-1,0 1 0,0-1 1,0 0-1,1-1 1,-1 1-1,0-1 1,1 0-1,9-2 1,-2 2-204,30 0-149,-20-1 143,0 1-1,29 5 1,-51-5 264,0 0-1,0 1 1,0-1-1,0 0 0,0 1 1,0-1-1,0 1 1,0 0-1,0-1 0,0 1 1,-1 0-1,1-1 1,0 1-1,0 0 0,-1 0 1,1 0-1,0-1 1,-1 1-1,1 0 0,-1 0 1,1 0-1,-1 0 1,0 0-1,1 0 0,-1 0 1,1 2-1,0-1 537,2-11-162,0-3-314,2-12 9,-1 1 0,2-33 0,-4 35-128,0-1-1,1 1 1,10-31-1,-13 51-39,0 1 0,0 0 0,0-1 0,0 1 0,0 0 0,1-1 0,-1 1 0,0 0 0,0-1-1,0 1 1,1 0 0,-1-1 0,0 1 0,1 0 0,-1 0 0,0 0 0,1-1 0,-1 1 0,0 0 0,1 0 0,-1 0 0,0-1 0,1 1 0,-1 0 0,0 0 0,1 0-1,-1 0 1,1 0 0,-1 0 0,0 0 0,1 0 0,-1 0 0,0 0 0,1 0 0,-1 0 0,1 0 0,-1 0 0,0 1 0,1-1 0,-1 0 0,0 0 0,1 0 0,-1 0-1,0 1 1,1-1 0,-1 0 0,0 0 0,1 1 0,-1-1 0,15 15-9157,-13-10 1277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6.744"/>
    </inkml:context>
    <inkml:brush xml:id="br0">
      <inkml:brushProperty name="width" value="0.025" units="cm"/>
      <inkml:brushProperty name="height" value="0.025" units="cm"/>
    </inkml:brush>
  </inkml:definitions>
  <inkml:trace contextRef="#ctx0" brushRef="#br0">1 0 14638,'0'0'12396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7.109"/>
    </inkml:context>
    <inkml:brush xml:id="br0">
      <inkml:brushProperty name="width" value="0.025" units="cm"/>
      <inkml:brushProperty name="height" value="0.025" units="cm"/>
    </inkml:brush>
  </inkml:definitions>
  <inkml:trace contextRef="#ctx0" brushRef="#br0">0 0 10314,'0'0'14093,"27"62"-13292,-22-37-161,-1 2-159,-2-1-321,2-2-32,1-1-128,-5-6-1729,0-3-3140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7.484"/>
    </inkml:context>
    <inkml:brush xml:id="br0">
      <inkml:brushProperty name="width" value="0.025" units="cm"/>
      <inkml:brushProperty name="height" value="0.025" units="cm"/>
    </inkml:brush>
  </inkml:definitions>
  <inkml:trace contextRef="#ctx0" brushRef="#br0">0 0 16592,'0'0'5781,"0"12"-5567,0 4-94,1 57 414,0-66-500,-1 0 0,1-1 0,1 1 0,-1 0 1,1-1-1,0 1 0,1-1 0,5 12 0,-6-16-17,-1 0 0,1-1-1,0 1 1,0 0 0,-1-1 0,1 1 0,0-1 0,0 0 0,0 0 0,1 0 0,-1 0 0,0 0 0,0 0 0,1 0 0,-1-1 0,0 1 0,0-1 0,1 0 0,-1 0 0,1 0 0,-1 0 0,0 0 0,1 0 0,-1 0-1,0-1 1,1 0 0,-1 1 0,0-1 0,0 0 0,1 0 0,-1 0 0,3-2 0,5-2 51,0-1 0,-1 0-1,1 0 1,-2-1 0,14-12 0,1-8 230,-18 20-124,0 1 1,0-1 0,1 2 0,0-1 0,0 0-1,11-7 1,-15 23-205,-1 0-1,0 0 0,0 19 1,-2-28 34,1 0 0,0 0 0,0 0 0,0 0 0,0-1 0,1 1 0,-1 0 0,0 0 0,0 0 0,0 0 0,1 0 0,-1-1 0,0 1 0,1 0 0,-1 0 0,1 0 0,-1-1 0,1 1 0,-1 0 0,1-1 0,-1 1 0,1 0 0,0-1 0,-1 1 0,1-1 0,0 1 0,0-1 0,-1 1 0,2 0 0,1-1 7,-1 0 1,0 0-1,0 1 1,1-1 0,-1 0-1,0-1 1,0 1-1,1 0 1,-1-1 0,0 1-1,4-2 1,9-5 13,0 0-1,23-14 1,-29 15-86,16-11-232,-20 13 24,0 0 0,0 1 0,1-1-1,-1 1 1,1 0 0,0 0 0,0 1 0,0-1 0,12-2 0,-18 8 118,0 0 0,0 1 0,0-1 0,0 0 0,0 0 0,-1 0 0,1 0 0,-1 0 0,0 0 0,-1 3 0,-23 43-1757,4-21-4992,13-20-1828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7.816"/>
    </inkml:context>
    <inkml:brush xml:id="br0">
      <inkml:brushProperty name="width" value="0.025" units="cm"/>
      <inkml:brushProperty name="height" value="0.025" units="cm"/>
    </inkml:brush>
  </inkml:definitions>
  <inkml:trace contextRef="#ctx0" brushRef="#br0">0 1 14958,'0'0'2434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6.928"/>
    </inkml:context>
    <inkml:brush xml:id="br0">
      <inkml:brushProperty name="width" value="0.05" units="cm"/>
      <inkml:brushProperty name="height" value="0.05" units="cm"/>
    </inkml:brush>
  </inkml:definitions>
  <inkml:trace contextRef="#ctx0" brushRef="#br0">161 41 17004,'4'-13'1113,"3"-13"501,-6 24-641,-4 18 249,-44 176 1679,-27 128-1662,58-235-427,-9 163 1,25-237-762,-1-8-33,1-1 0,0 1 0,0 0 0,0-1 0,0 1 0,0-1 0,0 1 1,1 0-1,0-1 0,-1 1 0,1-1 0,0 1 0,2 4 0,-3-7-12,0 0 0,1 0 0,-1 1-1,0-1 1,0 0 0,0 0 0,0 0-1,1 1 1,-1-1 0,0 0 0,0 0 0,0 0-1,1 0 1,-1 1 0,0-1 0,0 0-1,0 0 1,1 0 0,-1 0 0,0 0-1,0 0 1,1 0 0,-1 0 0,0 0 0,1 0-1,-1 1 1,0-1 0,0-1 0,1 1-1,-1 0 1,0 0 0,0 0 0,1 0-1,-1 0 1,7-9 144,0-16 72,-2-16 6,-2 0 0,-1 0 0,-3 0 0,-8-67 0,-4 29-184,8 69-313,-1 14 545,1 14-3893,3-23 3118,-2-2-140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8.164"/>
    </inkml:context>
    <inkml:brush xml:id="br0">
      <inkml:brushProperty name="width" value="0.025" units="cm"/>
      <inkml:brushProperty name="height" value="0.025" units="cm"/>
    </inkml:brush>
  </inkml:definitions>
  <inkml:trace contextRef="#ctx0" brushRef="#br0">200 240 11018,'0'0'10704,"-12"-7"-9626,6 3-1002,-42-20 241,45 23-305,0 0-1,0 0 1,0 0 0,-1 1-1,1-1 1,0 1 0,-1 0-1,1 0 1,0 0 0,0 1 0,-1-1-1,1 1 1,0 0 0,0 0-1,0 0 1,-1 0 0,-4 3-1,3-1 11,-1 1 0,1 0-1,0 0 1,1 0 0,-1 1-1,1-1 1,0 1-1,0 0 1,0 0 0,1 1-1,-1-1 1,1 1-1,1-1 1,-1 1 0,1 0-1,0 0 1,0 0-1,1 1 1,0-1 0,-1 9-1,2-14-19,0 0 0,0 0 0,0 1 0,0-1 0,0 0 0,1 0 0,-1 0 0,0 0 0,1 1-1,-1-1 1,1 0 0,-1 0 0,1 0 0,-1 0 0,1 0 0,0 0 0,-1 0 0,1 0 0,0 0 0,0-1 0,0 1-1,0 0 1,0 0 0,-1-1 0,2 1 0,-1 0 0,1 0 0,1 0 10,0-1-1,0 1 1,0 0-1,0-1 1,1 0-1,-1 0 1,0 0 0,0 0-1,0 0 1,4-1-1,3-1 39,-1-1 0,0 1-1,1-2 1,-2 1-1,1-1 1,10-6 0,7-10 88,0-1 0,-2-1 1,0-1-1,-2-1 0,-1-1 0,0-1 1,-2-1-1,-1-1 0,18-37 0,-34 60-125,1 0-1,-1-1 0,0 1 0,0-1 0,-1 1 1,2-7-1,-4 12-10,1-1-1,0 1 1,0 0 0,0 0 0,-1-1 0,1 1 0,0 0 0,0 0-1,0 0 1,-1 0 0,1 0 0,0-1 0,-1 1 0,1 0 0,0 0-1,0 0 1,-1 0 0,1 0 0,0 0 0,0 0 0,-1 0 0,1 0-1,0 0 1,-1 0 0,1 0 0,0 0 0,0 0 0,-1 0-1,1 0 1,0 0 0,-1 0 0,1 1 0,0-1 0,0 0 0,-1 0-1,1 0 1,0 0 0,0 1 0,0-1 0,-1 0 0,1 0 0,0 0-1,0 1 1,0-1 0,0 0 0,-1 0 0,1 1 0,0-1 0,-12 16 27,0 0 0,1 0 0,0 1 0,2 1 0,0 0 0,1 0 0,1 1 0,0-1 0,2 2 0,0-1 0,1 0 0,1 1 0,1 0 0,1 0 0,2 37 0,-1-53-87,1 0-1,0 0 1,0-1 0,0 1 0,1 0-1,-1-1 1,1 1 0,0-1 0,0 1 0,0-1-1,0 0 1,1 0 0,-1 0 0,5 4-1,-5-5-545,1 0 0,-1-1 0,1 1-1,0 0 1,-1-1 0,1 0 0,0 0 0,0 0 0,0 0-1,0 0 1,0 0 0,4 0 0,16-1-7788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8.762"/>
    </inkml:context>
    <inkml:brush xml:id="br0">
      <inkml:brushProperty name="width" value="0.025" units="cm"/>
      <inkml:brushProperty name="height" value="0.025" units="cm"/>
    </inkml:brush>
  </inkml:definitions>
  <inkml:trace contextRef="#ctx0" brushRef="#br0">1 119 14894,'0'0'9508,"8"7"-8419,-2-3-920,-1-1-1,0 1 1,1-1 0,-1 0 0,1 0 0,0-1-1,0 0 1,0 0 0,7 1 0,-9-2-120,-1-1-1,0 0 1,0 0 0,0 0 0,0 0 0,0 0 0,0-1-1,0 0 1,0 1 0,0-1 0,0 0 0,0-1 0,0 1-1,0 0 1,0-1 0,-1 0 0,1 1 0,-1-1 0,1 0-1,-1 0 1,0-1 0,0 1 0,0 0 0,0-1-1,2-3 1,0 0-29,-1 0 0,0 0 0,0 0 0,-1 0 0,0 0 1,0-1-1,-1 1 0,1-1 0,-1 1 0,0-10 0,-1 15-28,0-1 0,0 1 0,0-1 0,0 1 0,0-1 0,0 0 0,0 1 0,0-1 0,-1 1 0,1-1 1,-1 1-1,1-1 0,-1 1 0,0-1 0,1 1 0,-1-1 0,0 1 0,0 0 0,0 0 0,0-1 0,0 1 0,0 0 0,0 0 1,-1 0-1,1 0 0,0 0 0,-1 0 0,1 1 0,-1-1 0,1 0 0,0 1 0,-1-1 0,1 1 0,-1-1 0,0 1 0,1 0 0,-1-1 1,1 1-1,-1 0 0,0 0 0,1 0 0,-1 1 0,1-1 0,-1 0 0,-2 1 0,-1 1-4,0 0 0,1 0 0,0 0 0,-1 1 0,1-1 1,0 1-1,0 0 0,0 0 0,1 0 0,-1 1 0,1-1 0,0 1 0,0 0 0,0 0 0,0 0 0,-4 9 0,-1 2 56,1 0 0,0 1 0,-6 25 0,11-38-36,1 0-1,0 0 0,0 0 0,1 0 0,-1 0 0,1 0 0,-1 0 1,1 0-1,0 0 0,0 0 0,1 0 0,-1 0 0,0 0 0,1 0 0,0 0 1,0 0-1,0 0 0,0 0 0,0 0 0,1 0 0,2 5 0,0-6-11,-1 1 0,1-1 0,-1 0 0,1 0-1,0 0 1,0-1 0,0 1 0,0-1 0,0 0-1,0 0 1,0-1 0,0 1 0,0-1-1,0 0 1,0 0 0,5 0 0,5-1-218,0-1 0,0 0 0,-1-1 1,1-1-1,-1 0 0,0-1 0,0 0 0,0-1 1,19-11-1,13-12 277,44-35 0,-87 62-34,-2 2-5,0 1 1,0-1 0,0 0 0,0 0 0,0 0 0,0 0 0,0 0 0,0 1 0,0-1 0,0 0-1,0 0 1,0 0 0,0 0 0,1 0 0,-1 1 0,0-1 0,0 0 0,0 0 0,0 0 0,0 0-1,0 0 1,0 0 0,1 0 0,-1 0 0,0 0 0,0 1 0,0-1 0,0 0 0,0 0 0,1 0-1,-1 0 1,0 0 0,0 0 0,0 0 0,0 0 0,1 0 0,-1 0 0,0 0 0,0 0 0,0 0 0,0 0-1,0 0 1,1 0 0,-1 0 0,0-1 0,0 1 0,0 0 0,0 0 0,0 0 0,0 0 0,1 0-1,-1 0 1,0 0 0,0 0 0,0 0 0,0-1 0,0 1 0,0 0 0,0 0 0,0 0 0,1 0-1,-1 0 1,0-1 0,0 1 0,0 0 0,0 0 0,-7 18 391,-15 24 151,22-41-491,-2 2 31,0 0 0,1 0 0,-1 0 0,1 0 0,-1 0 0,1 0 1,0 0-1,0 0 0,1 1 0,-1-1 0,1 0 0,-1 7 0,2-10-82,-1 1 1,0 0-1,0-1 0,1 1 0,-1 0 1,0-1-1,1 1 0,-1-1 0,1 1 1,-1-1-1,0 1 0,1-1 0,0 1 1,-1-1-1,1 1 0,-1-1 0,1 1 1,-1-1-1,1 0 0,0 1 0,-1-1 1,2 0-1,28 1 86,-16-4-266,-1-1 0,0 0 0,0-1-1,-1 0 1,1-1 0,-1-1 0,14-9 0,34-18-528,-56 37 818,-7 9-4,-7 9 91,10-21-214,-14 29 586,10-12-180,4-17-395,0 0-1,0 1 1,0-1 0,0 0 0,0 0-1,0 1 1,0-1 0,0 0-1,0 1 1,0-1 0,0 0 0,0 0-1,0 1 1,0-1 0,1 0-1,-1 0 1,0 0 0,0 1-1,0-1 1,0 0 0,1 0 0,-1 0-1,0 1 1,0-1 0,0 0-1,1 0 1,-1 0 0,0 0-1,0 1 1,1-1 0,-1 0 0,0 0-1,0 0 1,1 0 0,-1 0-1,0 0 1,0 0 0,1 0-1,-1 0 1,14-1-121,1-2-1,-1 1 1,-1-2-1,1 1 1,0-2-1,-1 0 0,0-1 1,0 0-1,14-10 1,-8 6-634,1 0 0,36-12 1,-55 22 752,-1-1-1,0 1 1,0 0 0,1 0 0,-1 0 0,0 0 0,0 0-1,1 0 1,-1 0 0,0 0 0,1 0 0,-1 0-1,0 0 1,0 0 0,1 0 0,-1 0 0,0 0 0,1 0-1,-1 0 1,0 0 0,0 0 0,1 0 0,-1 0 0,0 0-1,0 0 1,1 1 0,-1-1 0,0 0 0,0 0 0,1 0-1,-1 0 1,0 1 0,0-1 0,0 0 0,1 0 0,-1 1-1,0-1 1,0 0 0,0 0 0,0 1 0,0-1 0,0 0-1,1 1 1,-5 16 378,-16 22 366,17-34-584,-18 45 728,19-28-4233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09.992"/>
    </inkml:context>
    <inkml:brush xml:id="br0">
      <inkml:brushProperty name="width" value="0.025" units="cm"/>
      <inkml:brushProperty name="height" value="0.025" units="cm"/>
    </inkml:brush>
  </inkml:definitions>
  <inkml:trace contextRef="#ctx0" brushRef="#br0">66 0 8040,'0'0'5840,"-6"9"-3539,-3 6-1804,1 1 1,0 0-1,1 1 1,1-1 0,1 1-1,0 1 1,1-1 0,1 1-1,1 0 1,0-1-1,1 1 1,1 0 0,3 18-1,-3-34-477,0-1 1,0 0-1,1 0 0,-1 1 0,1-1 1,-1 0-1,1 0 0,-1 1 0,1-1 1,0 0-1,0 0 0,0 0 0,0 0 1,-1 0-1,1 0 0,0 0 1,1-1-1,-1 1 0,0 0 0,0 0 1,0-1-1,0 1 0,1-1 0,-1 1 1,0-1-1,0 1 0,1-1 0,-1 0 1,0 0-1,1 1 0,-1-1 0,0 0 1,1 0-1,-1 0 0,0-1 0,1 1 1,-1 0-1,0 0 0,1-1 0,-1 1 1,0-1-1,2 0 0,3-1 65,-1 0 1,0 0-1,0-1 0,0 1 1,0-1-1,-1 0 0,1 0 1,8-8-1,-3-2-13,-9 10-13,1 0 1,0 0-1,0 1 1,0-1 0,0 1-1,0-1 1,1 1-1,-1 0 1,1 0 0,-1 0-1,1 0 1,0 0-1,0 0 1,0 1-1,3-2 1,1 15-54,-7-11-5,1 0 1,-1-1-1,0 1 1,0 0 0,0 0-1,1 0 1,-1 0 0,1 0-1,-1 0 1,1 0 0,-1-1-1,1 1 1,-1 0-1,1 0 1,0-1 0,-1 1-1,1 0 1,0-1 0,0 1-1,-1-1 1,1 1 0,0-1-1,0 1 1,0-1 0,1 1-1,3-1 18,0-1 0,-1 0 1,1 0-1,-1 0 0,1 0 0,-1-1 0,0 0 0,1 0 0,-1 0 0,0 0 1,0-1-1,0 0 0,-1 1 0,6-6 0,-5 4-32,-1 1 0,1 0 1,1 0-1,-1 0 0,0 1 0,1-1 0,-1 1 0,1 0 0,0 0 0,-1 1 1,1-1-1,0 1 0,6 0 0,-10 1 11,0 0 1,-1 0-1,1 0 0,0 0 1,-1 0-1,1 1 0,0-1 1,-1 0-1,1 0 0,0 1 1,-1-1-1,1 0 1,-1 1-1,1-1 0,-1 1 1,1-1-1,-1 1 0,1-1 1,-1 1-1,1-1 0,-1 1 1,0 0-1,1-1 0,-1 1 1,0 0-1,1-1 0,-1 1 1,0 0-1,0-1 1,0 1-1,0 0 0,0-1 1,0 2-1,1 34-68,-2-33 65,1 0 1,-1 1-1,1-1 0,0 0 1,0 0-1,0 0 0,1 0 1,-1 1-1,1-1 1,0 0-1,2 5 0,-2-7-161,0 0 1,0 0-1,1 0 0,-1-1 0,0 1 0,1-1 0,-1 1 0,0-1 0,1 0 0,-1 1 0,0-1 0,1 0 0,-1 0 0,1 0 0,-1 0 0,1 0 1,-1 0-1,0-1 0,1 1 0,2-1 0,27-10-5697,-7-2 733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0.571"/>
    </inkml:context>
    <inkml:brush xml:id="br0">
      <inkml:brushProperty name="width" value="0.025" units="cm"/>
      <inkml:brushProperty name="height" value="0.025" units="cm"/>
    </inkml:brush>
  </inkml:definitions>
  <inkml:trace contextRef="#ctx0" brushRef="#br0">168 22 12204,'0'0'11365,"-10"-3"-10009,6 2-1294,0-1-21,-1 1 0,1-1 0,-1 1 0,1 0 0,-1 0 0,1 1 0,-1-1 0,0 1 0,1 0 0,-1 0 0,0 1 0,1-1 0,-1 1 0,1 0 0,-1 1 0,1-1 0,-1 1 0,1-1 0,0 1 0,0 1 0,0-1 0,0 0 0,-6 6 0,6-4-47,0-1 1,1 1-1,-1 1 0,1-1 0,0 0 0,0 1 0,0 0 0,1 0 1,-1-1-1,1 1 0,1 1 0,-1-1 0,1 0 0,-1 0 1,1 1-1,1-1 0,-1 0 0,1 1 0,0-1 0,1 6 0,0-9 5,0 0-1,-1 0 1,1 0-1,0 0 1,1-1-1,-1 1 0,0 0 1,1-1-1,-1 1 1,0-1-1,1 1 1,0-1-1,-1 0 0,1 0 1,0 0-1,0 0 1,-1 0-1,1 0 0,0 0 1,0 0-1,0-1 1,0 1-1,0-1 1,0 0-1,0 1 0,1-1 1,-1 0-1,0 0 1,0 0-1,0-1 1,0 1-1,4-1 0,2 0-17,-1 0-1,1-1 1,-1 1-1,1-1 1,-1-1-1,0 1 1,13-7-1,-2-6-61,-1 0 0,0-1-1,-1 0 1,-1-2 0,23-32-1,-24 31 106,-13 18 19,-2 5-9,-1-1 0,1 1 1,0-1-1,-1 1 0,0-1 1,0 1-1,0-1 1,0 0-1,-5 5 0,-5 9 146,9-13-34,1 0 1,0 0 0,0 0-1,0 0 1,0 0-1,1 0 1,0 1 0,0-1-1,0 0 1,0 1 0,1-1-1,-1 1 1,1-1-1,1 8 1,-1-11-139,1-1 1,0 1-1,0 0 0,-1-1 0,1 1 0,0-1 1,0 1-1,0-1 0,0 1 0,0-1 1,0 0-1,-1 1 0,1-1 0,0 0 0,0 0 1,0 0-1,0 1 0,0-1 0,0 0 1,0 0-1,0-1 0,2 1 0,24-2 102,-10-3-255,0 0 0,0 0 0,0-1 0,23-14 0,-22 11-514,-1 1-1,1 1 0,25-6 1,-43 12 648,0 1-1,1 0 1,-1 0 0,1-1-1,-1 1 1,1 0 0,-1 0-1,1 0 1,-1 0 0,1 0-1,-1 0 1,0 0 0,1 0-1,-1 0 1,1 0 0,-1 0-1,1 0 1,-1 0 0,1 0-1,-1 0 1,1 1 0,-1-1-1,1 0 1,-1 0 0,0 0-1,1 1 1,-1-1 0,1 0-1,-1 1 1,0-1 0,1 0-1,-1 1 1,0-1 0,0 0-1,1 1 1,-1-1 0,0 1-1,0-1 1,1 0 0,-1 1-1,0-1 1,0 1 0,0-1-1,0 1 1,-4 23 667,0-8 1002,34-26-1028,-19 4-921,0 0 0,0 0-1,0 1 1,1 1 0,0 0 0,-1 0-1,2 1 1,18-2 0,-31 5 270,1 1 0,0-1 0,-1 1 1,1-1-1,0 1 0,-1-1 0,1 1 0,-1-1 0,1 1 0,-1 0 1,0-1-1,1 1 0,-1 0 0,0 0 0,1-1 0,-1 1 0,0 0 1,0 0-1,1-1 0,-1 1 0,0 0 0,0 0 0,0-1 0,0 1 1,0 0-1,0 0 0,0 0 0,-1-1 0,1 1 0,0 0 0,-1 1 1,-5 27-4774,1-23-1751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1.720"/>
    </inkml:context>
    <inkml:brush xml:id="br0">
      <inkml:brushProperty name="width" value="0.025" units="cm"/>
      <inkml:brushProperty name="height" value="0.025" units="cm"/>
    </inkml:brush>
  </inkml:definitions>
  <inkml:trace contextRef="#ctx0" brushRef="#br0">150 124 12780,'0'0'11269,"-9"-1"-11221,3 1-19,-1 0 0,1 1 0,0-1-1,-1 1 1,1 1 0,0-1 0,0 1-1,-1 0 1,1 0 0,1 1-1,-1 0 1,0 0 0,1 0 0,-1 1-1,1-1 1,0 2 0,0-1 0,1 0-1,-1 1 1,-6 8 0,9-11-20,1 0 1,-1 0-1,1 0 0,-1 0 1,1 0-1,0 1 1,0-1-1,0 0 1,0 1-1,-1 4 0,2-7-5,0 1 0,0-1 0,0 1 0,0 0 0,0-1 0,1 1 0,-1-1 0,0 1 0,0 0 0,0-1 0,0 1 0,1-1-1,-1 1 1,0-1 0,0 1 0,1-1 0,-1 1 0,0-1 0,1 1 0,-1-1 0,1 1 0,-1-1 0,1 0 0,-1 1 0,1-1-1,-1 0 1,1 1 0,0-1 0,2 1 5,0 0 0,0-1-1,0 0 1,1 1-1,-1-1 1,0 0 0,0-1-1,1 1 1,-1-1 0,0 1-1,0-1 1,0 0-1,0 0 1,6-3 0,7-3-15,-1-2 1,0 0 0,0-1-1,-1 0 1,0-1 0,13-13-1,-18 15 12,0 0 0,-1-1 0,0 0 0,0 0 0,-1-1 0,0 1-1,-1-2 1,0 1 0,4-14 0,-4 2 170,-12 33-264,-13 39-53,14-32 140,1 0 0,1 1 1,1-1-1,0 1 0,1-1 1,1 1-1,4 29 0,-4-44 8,1-1-1,0 0 1,0 1-1,0-1 1,0 0 0,0 0-1,1 1 1,-1-1-1,1 0 1,-1-1-1,1 1 1,0 0-1,0 0 1,0-1-1,0 1 1,0-1 0,0 1-1,0-1 1,0 0-1,0 0 1,1 0-1,-1 0 1,0 0-1,1-1 1,-1 1-1,1-1 1,-1 1-1,1-1 1,-1 0 0,1 0-1,-1 0 1,5-1-1,-1 0 19,-1 1 0,0-1-1,1 0 1,-1 0 0,0-1 0,0 0-1,0 0 1,0 0 0,0-1 0,0 1 0,-1-1-1,1 0 1,-1 0 0,6-6 0,-4 2 4,0-1 0,-1 0 0,0 0 0,0 0 0,-1 0 0,0-1 1,-1 0-1,0 0 0,0 0 0,-1 0 0,0 0 0,1-18 1,-25 77-393,20-47 394,1 1 1,1 0 0,-1 0 0,1 0-1,-1 0 1,1 0 0,0 0-1,1 0 1,-1 0 0,1 0 0,-1 0-1,1 0 1,0 0 0,1-1 0,-1 1-1,1 0 1,1 3 0,0-4 1,-1-1 0,1 0 1,0 0-1,0 0 1,0 0-1,0 0 0,0 0 1,0-1-1,0 0 0,0 1 1,1-1-1,-1 0 1,0-1-1,1 1 0,-1 0 1,1-1-1,-1 0 0,1 0 1,5-1-1,0 1 0,0-1 0,0 0 0,0-1 1,0 0-1,0 0 0,-1-1 0,1 0 0,-1-1 0,1 0 0,-1 0 1,0-1-1,9-7 0,-12 9-50,0-1 0,-1 0 0,1 0 0,-1 0 0,0-1 0,0 1 0,0-1 0,-1 0 0,0 0 0,0-1 0,0 1 0,0-1 0,-1 1 0,0-1 0,0 0 0,-1 0 0,1 1 0,-1-1 0,0-8 0,-1 14 17,0-1-1,-1 1 1,1-1 0,0 1 0,0 0-1,-1-1 1,1 1 0,0 0-1,0 0 1,-1-1 0,1 1 0,0 0-1,-1-1 1,1 1 0,0 0 0,-1 0-1,1 0 1,-1 0 0,1-1 0,0 1-1,-1 0 1,1 0 0,-1 0 0,1 0-1,-1 0 1,1 0 0,0 0-1,-1 0 1,1 0 0,-1 0 0,1 0-1,-1 0 1,1 0 0,0 1 0,-1-1-1,1 0 1,0 0 0,-1 0 0,0 1-1,-18 7-90,14-4 130,0 0-1,0 1 1,1 0 0,-1 0-1,1 1 1,0-1-1,1 1 1,0 0-1,-1 0 1,-1 7-1,4-11-16,0-1-1,0 1 1,0 0-1,0 0 0,1 0 1,-1 0-1,1 0 1,-1 0-1,1 0 1,0 0-1,-1 0 1,1 0-1,0 0 0,1 0 1,-1 0-1,0 1 1,1-1-1,-1 0 1,1 0-1,-1 0 0,1-1 1,0 1-1,0 0 1,0 0-1,0 0 1,0 0-1,0-1 1,0 1-1,1-1 0,-1 1 1,1-1-1,-1 1 1,1-1-1,0 0 1,-1 0-1,3 1 1,8 2-229,0 0 1,1-1-1,-1-1 1,1-1-1,0 1 1,-1-2 0,1 0-1,21-2 1,-33 2-148,1 0 0,-1-1 0,1 1 0,-1 0 0,1-1 0,-1 1 0,1 0 0,-1-1 0,1 0 0,-1 1 0,1-1 0,-1 0 0,0 0 0,0 0 0,1 0 0,-1 0 1,0 0-1,0 0 0,0 0 0,0 0 0,0-1 0,1-1 0,3-18-9090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2.066"/>
    </inkml:context>
    <inkml:brush xml:id="br0">
      <inkml:brushProperty name="width" value="0.025" units="cm"/>
      <inkml:brushProperty name="height" value="0.025" units="cm"/>
    </inkml:brush>
  </inkml:definitions>
  <inkml:trace contextRef="#ctx0" brushRef="#br0">1 0 15599,'0'0'10217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2.582"/>
    </inkml:context>
    <inkml:brush xml:id="br0">
      <inkml:brushProperty name="width" value="0.025" units="cm"/>
      <inkml:brushProperty name="height" value="0.025" units="cm"/>
    </inkml:brush>
  </inkml:definitions>
  <inkml:trace contextRef="#ctx0" brushRef="#br0">183 1 13293,'0'0'9934,"-9"7"-9752,2 2-166,-1-1 0,1 1 0,1 0 0,0 1 0,0-1 0,0 1 0,2 1 0,-1-1 0,1 0 0,1 1 0,-3 12 0,-2 5 268,2 1 1,1 0-1,2 0 0,0 1 0,2-1 1,1 1-1,5 31 0,12-14-212,-16-45-60,0 0 0,0 0 0,0 0 0,0-1 0,0 1 0,0 0-1,1 0 1,-1-1 0,0 1 0,1-1 0,0 1 0,-1-1 0,1 1 0,0-1-1,0 0 1,-1 0 0,1 0 0,0 0 0,4 1 0,-5-4 35,-1 0-1,1 0 1,-1 0 0,1 0 0,-1 0 0,0 0-1,0 0 1,0 0 0,0 0 0,0 0 0,-1-1 0,0-2-1,-6-12-266,-1-1 0,0 2 0,-2-1 0,1 1 0,-23-27 0,10 13-387,14 19 539,-16-20-105,23 30 216,1 0 0,-1-1 1,0 1-1,0 0 0,1 0 1,-1-1-1,0 1 0,1 0 0,-1-1 1,1 1-1,0 0 0,-1-1 1,1 1-1,0 0 0,0-1 1,0 1-1,0-1 0,0 1 0,1-2 1,2 2-18,0-1 0,0 1-1,0 0 1,1 1 0,-1-1 0,0 1 0,1-1 0,-1 1 0,1 0 0,-1 0 0,0 0 0,5 2 0,2-2-27,75 0-1821,-29 0-7994,-34 0 15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2.914"/>
    </inkml:context>
    <inkml:brush xml:id="br0">
      <inkml:brushProperty name="width" value="0.025" units="cm"/>
      <inkml:brushProperty name="height" value="0.025" units="cm"/>
    </inkml:brush>
  </inkml:definitions>
  <inkml:trace contextRef="#ctx0" brushRef="#br0">0 0 13068,'0'0'6695,"4"60"-5446,-4-31 64,0 1-64,0 4-416,0-2-288,0 3-193,0-3-160,0-1-128,0-4-64,0-5-1473,0-4-929,8-8-673,1-8-993,0-2-545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3.248"/>
    </inkml:context>
    <inkml:brush xml:id="br0">
      <inkml:brushProperty name="width" value="0.025" units="cm"/>
      <inkml:brushProperty name="height" value="0.025" units="cm"/>
    </inkml:brush>
  </inkml:definitions>
  <inkml:trace contextRef="#ctx0" brushRef="#br0">72 28 10698,'0'0'11462,"-8"-1"-11190,6 1-270,0-1-1,-1 1 1,1 0 0,0 0 0,0 0-1,-1 0 1,1 1 0,0-1 0,0 1 0,-1-1-1,1 1 1,0 0 0,0 0 0,0 0-1,0 0 1,0 0 0,0 0 0,0 1-1,0-1 1,-2 3 0,2-1 26,0 0 0,0 1 0,0-1 0,1 0 1,-1 1-1,1 0 0,0-1 0,0 1 0,0 0 0,0 0 0,1-1 1,-1 1-1,1 0 0,0 6 0,0-9-24,0 0 0,0 0-1,1 0 1,-1 1 0,0-1 0,0 0 0,1 0 0,-1 0-1,0 0 1,1 0 0,-1 0 0,1 0 0,-1 0 0,1 0-1,0 0 1,-1 0 0,1-1 0,0 1 0,0 0-1,-1 0 1,1-1 0,0 1 0,0 0 0,0-1 0,1 1-1,1 0 46,0 0-1,0 0 0,0 0 1,0 0-1,0-1 1,0 1-1,0-1 0,0 0 1,4 0-1,0-1 64,-1 1 0,0-1 0,0-1 0,0 1 0,0-1 0,0 0 0,0 0 0,-1-1 0,8-3 0,-8 2 41,-1 0 1,1 0-1,-1-1 1,0 1-1,0-1 0,0 0 1,-1 0-1,1-1 1,-1 1-1,-1-1 0,1 0 1,-1 1-1,0-1 1,0 0-1,-1 0 0,1 0 1,-1-1-1,0-8 1,-1 15-160,0 0-1,-1 0 1,1-1 0,0 1 0,0 0 0,-1 0 0,1 0 0,0 0 0,0 0 0,-1 0-1,1 0 1,0 0 0,0 0 0,-1 0 0,1 0 0,0 0 0,0 0 0,-1 0 0,1 0-1,0 0 1,0 0 0,-1 1 0,1-1 0,0 0 0,0 0 0,-1 0 0,1 0 0,0 0-1,0 0 1,0 1 0,0-1 0,-1 0 0,1 0 0,0 0 0,0 1 0,0-1 0,0 0-1,0 0 1,-1 1 0,1-1 0,0 0 0,0 0 0,0 0 0,0 1 0,0-1-1,0 0 1,0 1 0,-10 11-42,7-7-72,0 1 0,0 0 0,1 0 1,0 0-1,0 0 0,0 0 0,1 0 0,-1 1 0,2-1 0,-1 0 0,1 1 1,0 7-1,0-12-249,1 1 0,-1 0 0,1-1 0,0 1 1,0-1-1,-1 1 0,2-1 0,-1 0 0,0 1 0,0-1 1,1 0-1,3 4 0,-3-4-249,0 0 1,0 0-1,1-1 0,-1 1 0,0-1 1,1 1-1,0-1 0,-1 0 1,1 0-1,0 0 0,-1 0 1,1-1-1,6 2 0,17-1-5911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3.722"/>
    </inkml:context>
    <inkml:brush xml:id="br0">
      <inkml:brushProperty name="width" value="0.025" units="cm"/>
      <inkml:brushProperty name="height" value="0.025" units="cm"/>
    </inkml:brush>
  </inkml:definitions>
  <inkml:trace contextRef="#ctx0" brushRef="#br0">127 291 1185,'0'0'14163,"-9"-3"-11622,5 2-2435,1 0 0,-1 0 0,0 1 1,0-1-1,0 1 0,0 0 0,0 0 0,1 0 1,-1 1-1,0-1 0,0 1 0,0 0 0,0 0 1,1 1-1,-1-1 0,1 1 0,-1-1 0,1 1 1,-1 0-1,1 0 0,0 1 0,0-1 0,0 1 0,0 0 1,1-1-1,-1 1 0,1 0 0,0 1 0,-1-1 1,1 0-1,1 1 0,-1-1 0,0 1 0,1-1 1,0 1-1,-2 7 0,2-9-81,1 0 1,-1 0-1,1 0 1,-1 0-1,1 0 1,0 1-1,-1-1 1,1 0-1,0 0 0,0 0 1,1 0-1,-1 0 1,0 0-1,1 0 1,-1 0-1,1 0 1,0 0-1,0 0 0,0 0 1,0 0-1,0 0 1,0 0-1,0-1 1,0 1-1,1 0 1,-1-1-1,1 1 1,-1-1-1,1 0 0,0 1 1,-1-1-1,1 0 1,0 0-1,3 1 1,-1-1-2,0 0 0,0 0 1,0-1-1,0 1 1,1-1-1,-1 0 0,0 0 1,0-1-1,0 1 0,0-1 1,0 0-1,0 0 0,0 0 1,0-1-1,0 1 1,0-1-1,6-4 0,4-4 22,0 0 0,-1-1 0,0-1 0,-1 0-1,0-1 1,-1 0 0,0-1 0,-1 0 0,-1-1 0,12-24 0,-14 26-18,-1-1 1,0 1-1,-1-2 1,-1 1-1,0 0 1,-1-1-1,-1 0 1,0 0 0,-1 0-1,0 1 1,-1-1-1,-4-23 1,4 36-25,-1 0 1,1 0 0,-1 0-1,0 1 1,1-1 0,-1 0-1,0 0 1,0 1-1,0-1 1,-1 0 0,1 1-1,0-1 1,-1 1 0,1 0-1,-1-1 1,1 1 0,-1 0-1,1 0 1,-1 0 0,0 0-1,0 0 1,0 0-1,1 1 1,-1-1 0,0 1-1,0-1 1,0 1 0,0 0-1,0-1 1,0 1 0,0 0-1,0 0 1,0 1 0,0-1-1,0 0 1,-2 1-1,-3 0-16,1 1-1,-1-1 0,1 1 0,0 1 0,0-1 0,0 1 0,0 0 0,0 0 0,-8 7 0,5-4 33,1 1 0,1 0 0,-1 1 1,1 0-1,1 0 0,-1 1 0,1-1 0,1 1 0,0 1 0,0-1 0,1 1 0,0 0 0,0 0 0,1 0 0,1 0 0,0 0 0,0 1 0,1-1 0,0 16 0,1-24-18,1 0 0,0 1 0,0-1 0,-1 0 0,2 0 0,-1 0 0,0 1 0,0-1 0,1 0 0,-1 0 0,1-1 0,-1 1 1,1 0-1,0 0 0,0-1 0,0 1 0,0-1 0,0 0 0,0 0 0,0 1 0,0-1 0,3 0 0,60 20-38,-41-14-87,-16-4 81,0 0 0,0 0 0,-1 1 0,1 0 1,-1 1-1,0-1 0,0 1 0,11 12 0,-16-16 33,0 1 0,-1-1-1,1 1 1,-1 0 0,0 0 0,0 0 0,0 0-1,0 0 1,0 0 0,0 0 0,0 0-1,0 0 1,-1 0 0,1 0 0,-1 1-1,0-1 1,0 0 0,0 0 0,0 1-1,0-1 1,0 0 0,0 0 0,-1 0 0,1 1-1,-1-1 1,0 0 0,1 0 0,-1 0-1,0 0 1,0 0 0,0 0 0,-1 0-1,1 0 1,0-1 0,-1 1 0,1 0-1,-1-1 1,-2 2 0,2 0-3509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7.767"/>
    </inkml:context>
    <inkml:brush xml:id="br0">
      <inkml:brushProperty name="width" value="0.05" units="cm"/>
      <inkml:brushProperty name="height" value="0.05" units="cm"/>
    </inkml:brush>
  </inkml:definitions>
  <inkml:trace contextRef="#ctx0" brushRef="#br0">23 1 22157,'-3'17'2080,"0"5"-1624,1 6-256,-3 7 1265,4 5-1033,-2 1-216,2 2-136,-1-3-40,2-7-336,-3-5-280,3-10-585,0-9 945,5-13-160,2-18-120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4.545"/>
    </inkml:context>
    <inkml:brush xml:id="br0">
      <inkml:brushProperty name="width" value="0.025" units="cm"/>
      <inkml:brushProperty name="height" value="0.025" units="cm"/>
    </inkml:brush>
  </inkml:definitions>
  <inkml:trace contextRef="#ctx0" brushRef="#br0">0 77 5733,'0'0'18466,"9"7"-17815,30 22-58,-37-28-548,1 0 0,-1 0 0,1 0 1,-1 0-1,1-1 0,-1 0 0,1 1 1,-1-1-1,1 0 0,-1 0 0,1 0 1,0 0-1,-1-1 0,1 1 0,-1-1 1,1 1-1,-1-1 0,0 0 0,1 0 1,-1 0-1,0 0 0,1-1 0,-1 1 0,0-1 1,0 1-1,0-1 0,0 0 0,2-2 1,0 0-11,-1 1 0,0-1 1,1 0-1,-2 0 1,1 0-1,0 0 1,-1 0-1,0 0 0,1-1 1,-2 1-1,1-1 1,2-9-1,-4 13-27,0 0 0,1 0 0,-1 0 0,0 0 0,0 0 0,0 0 0,1 0 0,-1-1 0,0 1 0,-1 0 0,1 0 0,0 0 0,0 0 0,0 0-1,-1 0 1,1 0 0,0 0 0,-1 0 0,1 0 0,-1 0 0,1 0 0,-1 0 0,0 0 0,1 0 0,-1 0 0,0 1 0,0-1 0,1 0 0,-1 0 0,0 1 0,0-1 0,0 0 0,0 1 0,0-1 0,0 1 0,0 0 0,0-1 0,0 1-1,0 0 1,0-1 0,0 1 0,0 0 0,-1 0 0,1 0 0,0 0 0,0 0 0,0 0 0,0 0 0,0 1 0,0-1 0,0 0 0,0 1 0,0-1 0,0 0 0,0 1 0,-2 0 0,-3 2-39,0 0 0,0 0 0,0 1 0,1 0 1,-1 0-1,1 0 0,0 0 0,-5 6 0,5-4 22,1 0 1,0 0-1,0 0 0,1 0 0,-1 1 0,1-1 0,-3 12 1,6-16 6,-1-1 1,1 0 0,0 0-1,-1 1 1,1-1 0,0 0-1,0 0 1,0 1 0,0-1-1,0 0 1,0 1 0,0-1-1,0 0 1,1 1 0,-1-1-1,1 0 1,-1 0 0,1 0-1,-1 1 1,1-1 0,-1 0-1,1 0 1,0 0 0,0 0-1,0 0 1,-1 0 0,1 0-1,0 0 1,0 0 0,0-1-1,1 1 1,-1 0-1,0-1 1,0 1 0,0 0-1,0-1 1,1 1 0,-1-1-1,0 0 1,0 0 0,1 1-1,-1-1 1,0 0 0,1 0-1,-1 0 1,3 0 0,59-2-242,-49 0 105,0 1 1,0 1-1,0 0 0,0 0 0,0 2 0,0 0 0,24 7 1,-37-9 118,1 1 1,0 0-1,-1 0 1,1 0-1,-1 0 1,1 0 0,-1 0-1,1 0 1,-1 1-1,0-1 1,0 0-1,1 1 1,-1-1 0,0 1-1,0-1 1,-1 1-1,1 0 1,0-1-1,0 1 1,-1 0 0,1 0-1,-1-1 1,0 1-1,1 0 1,-1 0-1,0 0 1,0-1 0,0 1-1,0 0 1,-1 3-1,1-4 1252,-2-4-997,1 0 0,-1 0-1,1 0 1,0 0-1,0-1 1,0 1-1,1 0 1,-1-1 0,0-3-1,1 2-33,-4-11-232,0 0 1,2 0-1,-2-18 1,4 33-190,36 19-2007,-8-12-321,-8-5-4337,-19-1 5985,9 0-6339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15.177"/>
    </inkml:context>
    <inkml:brush xml:id="br0">
      <inkml:brushProperty name="width" value="0.025" units="cm"/>
      <inkml:brushProperty name="height" value="0.025" units="cm"/>
    </inkml:brush>
  </inkml:definitions>
  <inkml:trace contextRef="#ctx0" brushRef="#br0">1 95 6854,'0'0'17617,"8"4"-16272,-5-2-1256,0 0-1,0 0 0,0-1 0,1 1 0,-1-1 0,0 0 1,1 0-1,-1 0 0,1 0 0,-1-1 0,1 0 1,-1 1-1,1-1 0,0 0 0,-1-1 0,1 1 0,-1-1 1,1 1-1,-1-1 0,0 0 0,1-1 0,-1 1 0,0 0 1,1-1-1,-1 0 0,0 0 0,0 0 0,2-2 1,38-33-2,-42 36-87,1 0 0,-1-1-1,1 1 1,-1-1 0,0 1 0,0-1 0,0 1 0,0-1 0,0 0 0,0 1 0,0-1 0,-1 0 0,1 0 0,0 0 0,-1 1 0,0-1 0,1 0-1,-1 0 1,0 0 0,0 0 0,0 0 0,0 0 0,0 0 0,-1 0 0,1 0 0,-1-2 0,0 3-9,0 0 0,0 1 1,0-1-1,0 0 0,0 1 0,0-1 1,0 1-1,0 0 0,0-1 1,0 1-1,0 0 0,0-1 0,0 1 1,0 0-1,0 0 0,0 0 0,0 0 1,0 0-1,0 0 0,0 0 0,0 1 1,-1-1-1,1 0 0,0 0 0,0 1 1,0-1-1,0 1 0,0-1 0,0 1 1,1-1-1,-3 2 0,-29 19-133,23-12 127,0-1 0,1 2 0,0-1-1,0 1 1,-11 19 0,17-26 14,1 1-1,-1-1 1,1 1 0,-1-1-1,1 1 1,0 0 0,0 0-1,1-1 1,-1 1 0,1 5-1,0-7 4,0 0-1,1 0 0,-1-1 0,0 1 0,1 0 0,0 0 0,-1-1 0,1 1 1,0 0-1,0-1 0,0 1 0,0-1 0,0 1 0,0-1 0,0 0 0,1 1 0,-1-1 1,0 0-1,1 0 0,-1 0 0,1 0 0,2 1 0,6 3-57,-1-1-1,1-1 1,0 0 0,0 0 0,1-1-1,-1-1 1,21 2 0,13-3-4731,-21 0-3007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5.099"/>
    </inkml:context>
    <inkml:brush xml:id="br0">
      <inkml:brushProperty name="width" value="0.025" units="cm"/>
      <inkml:brushProperty name="height" value="0.025" units="cm"/>
    </inkml:brush>
  </inkml:definitions>
  <inkml:trace contextRef="#ctx0" brushRef="#br0">0 1 12908,'0'0'15225,"7"1"-15075,-6-1-145,0 0 0,1 0-1,-1 0 1,0 0 0,0 0 0,1 1 0,-1-1 0,0 0 0,0 1 0,1-1-1,-1 1 1,0-1 0,0 1 0,0 0 0,0 0 0,0-1 0,0 1 0,0 0-1,0 0 1,0 0 0,0 0 0,0 0 0,-1 0 0,2 2 0,0 3 12,-1-1-1,0 0 1,0 1 0,-1-1 0,0 1 0,0 7 0,-10 163 213,7-136-5932,1-76-3688,-8 16 2103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5.447"/>
    </inkml:context>
    <inkml:brush xml:id="br0">
      <inkml:brushProperty name="width" value="0.025" units="cm"/>
      <inkml:brushProperty name="height" value="0.025" units="cm"/>
    </inkml:brush>
  </inkml:definitions>
  <inkml:trace contextRef="#ctx0" brushRef="#br0">1 104 12684,'0'0'15150,"8"-3"-14424,33-6 5,0 1 0,53-3-1,-48 7-1409,-1-3 0,59-14 0,-84 9-4374,-15-3-3170,-4 2-2892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5.794"/>
    </inkml:context>
    <inkml:brush xml:id="br0">
      <inkml:brushProperty name="width" value="0.025" units="cm"/>
      <inkml:brushProperty name="height" value="0.025" units="cm"/>
    </inkml:brush>
  </inkml:definitions>
  <inkml:trace contextRef="#ctx0" brushRef="#br0">44 1 14510,'0'0'6609,"1"9"-5921,-1 31-323,-2-1 0,-2 0 0,-11 52 0,6-42 448,-5 97 0,14-146-782,0 1 1,0-1-1,0 1 1,0-1-1,0 0 1,0 1-1,1-1 1,-1 0-1,0 1 1,0-1-1,0 0 1,0 1-1,1-1 1,-1 0-1,0 0 1,0 1-1,0-1 1,1 0-1,-1 0 1,0 1-1,1-1 0,-1 0 1,0 0-1,1 0 1,-1 1-1,0-1 1,1 0-1,-1 0 1,0 0-1,1 0 1,-1 0-1,0 0 1,1 0-1,-1 0 1,0 0-1,1 0 1,-1 0-1,0 0 1,1 0-1,-1 0 1,1 0-1,-1 0 1,0 0-1,1 0 1,-1 0-1,0-1 1,1 1-1,-1 0 0,0 0 1,0 0-1,1-1 1,-1 1-1,0 0 1,0 0-1,1-1 1,18-12 895,158-191 2391,-93 103-3470,-71 89 246,-9 9-2082,-20 12-15208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6.158"/>
    </inkml:context>
    <inkml:brush xml:id="br0">
      <inkml:brushProperty name="width" value="0.025" units="cm"/>
      <inkml:brushProperty name="height" value="0.025" units="cm"/>
    </inkml:brush>
  </inkml:definitions>
  <inkml:trace contextRef="#ctx0" brushRef="#br0">1 1 16688,'0'0'8392,"0"62"-6663,7-45-447,3 0-642,1 1-512,-2 0-96,8-2-640,-5-2-2147,-5-1-2145,3-8-5606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6.659"/>
    </inkml:context>
    <inkml:brush xml:id="br0">
      <inkml:brushProperty name="width" value="0.025" units="cm"/>
      <inkml:brushProperty name="height" value="0.025" units="cm"/>
    </inkml:brush>
  </inkml:definitions>
  <inkml:trace contextRef="#ctx0" brushRef="#br0">27 1 12075,'0'0'11889,"-2"11"-11745,-7 35 748,2 0-1,-1 55 1,8-101-864,0 1 0,1 0 0,-1-1 0,1 1 0,-1-1 0,0 1 0,1-1 0,-1 1 0,1-1 0,-1 1 0,1-1 0,-1 1 1,1-1-1,0 0 0,-1 1 0,1-1 0,-1 0 0,1 1 0,0-1 0,-1 0 0,1 0 0,0 0 0,0 0 0,-1 1 0,1-1 0,0 0 0,-1 0 1,1-1-1,0 1 0,-1 0 0,1 0 0,0 0 0,-1 0 0,1 0 0,0-1 0,0 1 0,30-10 508,-14 0-353,-1-2-1,0 0 1,25-24-1,30-23 476,-70 59-659,-1-1-1,0 1 1,0 0-1,1 0 1,-1-1-1,0 1 1,1 0-1,-1 0 1,0 0-1,1 0 1,-1-1-1,1 1 0,-1 0 1,0 0-1,1 0 1,-1 0-1,0 0 1,1 0-1,-1 0 1,1 0-1,-1 0 1,0 0-1,1 0 1,-1 0-1,1 0 0,-1 0 1,0 0-1,1 1 1,-1-1-1,0 0 1,1 0-1,-1 0 1,0 0-1,1 1 1,-1-1-1,0 0 1,1 0-1,-1 1 0,0-1 1,0 0-1,1 1 1,-1-1-1,0 0 1,0 1-1,3 24 43,-12 30-434,9-55 116,0 1 0,0-1 0,0 0 0,0 1 0,1-1 1,-1 0-1,0 1 0,0-1 0,0 0 0,1 0 0,-1 1 0,0-1 1,0 0-1,1 0 0,-1 1 0,0-1 0,0 0 0,1 0 0,-1 0 0,0 0 1,1 1-1,-1-1 0,0 0 0,1 0 0,-1 0 0,0 0 0,1 0 1,-1 0-1,0 0 0,1 0 0,-1 0 0,0 0 0,1 0 0,-1 0 1,0 0-1,1 0 0,-1 0 0,0 0 0,1-1 0,15 0-6030,1-6-1119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7.019"/>
    </inkml:context>
    <inkml:brush xml:id="br0">
      <inkml:brushProperty name="width" value="0.025" units="cm"/>
      <inkml:brushProperty name="height" value="0.025" units="cm"/>
    </inkml:brush>
  </inkml:definitions>
  <inkml:trace contextRef="#ctx0" brushRef="#br0">98 26 11050,'0'0'14911,"-10"4"-14799,3 0-89,-1 0 0,1 0 1,1 0-1,-1 1 1,1 0-1,-1 1 0,-6 7 1,11-10-1,-1 0 0,0 0-1,1 0 1,0 1 0,0-1 0,0 1 0,0-1 0,0 1 0,1 0-1,0 0 1,0 0 0,0 0 0,0 0 0,0 0 0,1 0 0,0 0-1,0 0 1,0 0 0,0 0 0,2 4 0,-2-7-19,1 0 0,-1 0 0,1-1 0,0 1 0,0 0 0,0-1 0,-1 1 1,1 0-1,0-1 0,0 1 0,0-1 0,0 1 0,0-1 0,0 0 0,0 0 0,0 1 0,0-1 0,0 0 0,0 0 0,0 0 0,0 0 0,0 0 1,0 0-1,0 0 0,0 0 0,0 0 0,0-1 0,1 1 0,30-8 134,-23 2-116,0 0 0,0-1-1,0 0 1,-1 0 0,0-1-1,0 0 1,-1 0 0,0-1 0,0 0-1,-1-1 1,-1 1 0,1-1-1,-1 0 1,6-19 0,-11 28-23,0 1 1,1 0-1,-1-1 0,0 1 1,0 0-1,0-1 1,1 1-1,-1 0 0,0-1 1,0 1-1,0-1 1,0 1-1,0 0 0,0-1 1,0 1-1,0 0 1,0-1-1,0 1 0,0-1 1,0 1-1,0 0 0,0-1 1,0 1-1,0-1 1,0 1-1,0 0 0,-1-1 1,1 1-1,0 0 1,0-1-1,0 1 0,-1 0 1,1-1-1,0 1 1,-1 0-1,1 0 0,-1-1 1,-13 10-62,-12 21-19,-7 21 361,32-48-510,-1 0 1,1 0 0,0 0-1,-1 0 1,1 0 0,1 0-1,-1 0 1,0 0 0,1 0-1,0 0 1,-1 0 0,1 0-1,1 0 1,-1 1-1,0-1 1,1 0 0,0 3-1,0-5-92,-1-1-1,1 1 1,-1-1-1,1 1 1,-1-1-1,1 0 1,-1 1-1,1-1 1,-1 0-1,1 1 1,0-1-1,-1 0 1,1 0-1,0 0 1,-1 1-1,1-1 1,0 0-1,-1 0 1,1 0-1,0 0 1,-1 0-1,1 0 0,-1-1 1,2 1-1,1 0-1511,13 0-8501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7.523"/>
    </inkml:context>
    <inkml:brush xml:id="br0">
      <inkml:brushProperty name="width" value="0.025" units="cm"/>
      <inkml:brushProperty name="height" value="0.025" units="cm"/>
    </inkml:brush>
  </inkml:definitions>
  <inkml:trace contextRef="#ctx0" brushRef="#br0">84 231 12332,'0'0'6977,"-9"4"-4868,5-3-2071,-1 1 1,1-1-1,0 1 1,0 0-1,0 1 1,0-1-1,1 1 1,-1 0 0,1-1-1,-1 2 1,1-1-1,0 0 1,0 1-1,0-1 1,1 1-1,-1 0 1,1 0 0,0 0-1,0 0 1,1 0-1,-1 0 1,1 1-1,-1-1 1,2 1-1,-1-1 1,0 5 0,1-6 2,-1-1 1,1 1 0,1 0 0,-1-1-1,0 1 1,1 0 0,-1-1 0,1 1-1,0-1 1,-1 1 0,1-1-1,1 1 1,-1-1 0,0 0 0,0 1-1,1-1 1,0 0 0,2 3 0,-2-4 43,1 0 1,-1 1-1,1-1 1,-1-1-1,1 1 1,-1 0-1,1-1 1,0 1-1,-1-1 1,1 0 0,0 1-1,0-1 1,-1-1-1,1 1 1,0 0-1,-1-1 1,1 1-1,0-1 1,4-2-1,2 0-43,1-1 1,-1-1-1,0 1 0,0-2 0,-1 1 0,0-1 0,0 0 0,0-1 1,-1 0-1,8-8 0,10-14 44,27-40 1,-42 54-19,0 3 49,-1-1 0,0-1 0,-1 0 0,0 0 0,-2 0-1,1-1 1,-2 0 0,0 0 0,5-25 0,-10 39-115,1 0-1,-1 0 1,0-1-1,0 1 1,0 0-1,0 0 1,0-1-1,0 1 1,0 0-1,0 0 1,-1-1-1,1 1 1,0 0-1,-1 0 1,1 0-1,-1 0 1,1 0-1,-1-1 1,0 1-1,1 0 1,-1 0-1,0 1 1,0-1-1,0 0 1,-1-2-1,0 3-15,0-1 0,0 1 0,0-1 0,0 1 0,1 0 0,-1-1 0,0 1 0,0 0 0,0 0 0,0 0 0,0 1 0,0-1 0,0 0 0,-3 2 0,-4 1-25,0 0 0,0 1 0,1 0 0,0 1-1,-14 9 1,-9 11 41,-40 40 0,62-56-4,0 1 0,0 1 0,1 0-1,1 0 1,0 0 0,0 1 0,1 0 0,-5 13-1,11-25-11,0 1 1,0-1-1,0 1 0,0-1 0,0 1 0,0-1 0,0 1 0,-1-1 0,1 1 0,1-1 0,-1 1 1,0-1-1,0 1 0,0-1 0,0 1 0,0-1 0,0 1 0,1-1 0,-1 0 0,0 1 1,0-1-1,1 1 0,-1-1 0,0 1 0,1-1 0,-1 0 0,0 1 0,1-1 0,-1 0 0,0 1 1,1-1-1,-1 0 0,1 0 0,-1 1 0,1-1 0,26 4-160,27-10-27,-16-2-211,-22 4 369,0 0 1,1 2-1,-1-1 1,0 2-1,1 0 0,29 3 1,-45-2 55,1 1 0,-1-1 0,0 1 0,0 0 0,0-1 0,1 1 0,-1 0 0,0 0 0,0 0 0,0 0 0,0 0 0,0 0 0,0 0 1,0 0-1,-1 0 0,1 0 0,0 1 0,-1-1 0,1 0 0,-1 0 0,1 1 0,-1-1 0,1 0 0,-1 1 0,0-1 0,0 0 0,0 1 0,0-1 0,0 1 0,0-1 0,0 0 0,0 1 0,0-1 1,-1 1-1,1-1 0,0 0 0,-1 1 0,0 1 0,-19 51-394,16-44-280,-2 3-5073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8.106"/>
    </inkml:context>
    <inkml:brush xml:id="br0">
      <inkml:brushProperty name="width" value="0.025" units="cm"/>
      <inkml:brushProperty name="height" value="0.025" units="cm"/>
    </inkml:brush>
  </inkml:definitions>
  <inkml:trace contextRef="#ctx0" brushRef="#br0">115 83 8904,'0'0'15306,"-11"2"-14949,6-2-347,0 1 0,0 1 0,0-1 0,0 1 0,1-1 0,-1 1 0,0 1 0,1-1 0,0 1 0,-1-1 0,1 1 0,0 0-1,0 1 1,1-1 0,-1 1 0,1 0 0,-1 0 0,1 0 0,1 0 0,-1 0 0,0 1 0,1-1 0,0 1 0,0 0 0,0-1 0,1 1 0,0 0 0,-1 7 0,1-10 5,1 0 0,-1 0 0,1-1 0,0 1 0,0 0 0,0 0 0,0 0 0,0 0 0,0-1 0,0 1 0,1 0 0,-1 0 0,1 0 0,-1 0 0,1-1 0,0 1 0,-1 0 0,1-1 0,0 1 0,0-1 0,0 1 1,1-1-1,-1 1 0,0-1 0,3 2 0,-1-2 80,0 0 1,0 0 0,0 0-1,0 0 1,0-1 0,0 1-1,0-1 1,0 0 0,0 0-1,0 0 1,0-1 0,0 1-1,0-1 1,0 1 0,5-3-1,1 0 13,-1 0-1,0 0 1,0-1 0,0-1-1,-1 1 1,1-1-1,-1-1 1,0 1-1,0-1 1,-1 0-1,0-1 1,0 1 0,0-1-1,-1 0 1,0-1-1,-1 1 1,1-1-1,-1 0 1,-1 0 0,0-1-1,0 1 1,0-1-1,-1 1 1,-1-1-1,1 0 1,-1-12-1,0 19-110,-1 0 0,-1 0-1,1 1 1,0-1 0,0 0-1,-1 0 1,1 1-1,-1-1 1,1 0 0,-1 1-1,0-1 1,1 0 0,-1 1-1,0-1 1,0 1 0,0-1-1,-1 1 1,1 0-1,0-1 1,0 1 0,-1 0-1,1 0 1,-1 0 0,1 0-1,-1 0 1,1 0-1,-1 1 1,0-1 0,1 0-1,-1 1 1,0-1 0,1 1-1,-1-1 1,0 1-1,0 0 1,0 0 0,1 0-1,-1 0 1,0 0 0,0 0-1,0 1 1,1-1 0,-1 1-1,-3 0 1,2 0-272,-1 0 0,1 0 0,0 1 0,0-1 0,0 0-1,-1 1 1,1 0 0,1 0 0,-1 0 0,0 0 0,0 0 0,1 1 0,-1-1 0,1 1 0,0 0 0,0 0 0,0-1 0,0 1 0,0 1 0,1-1 0,-1 0-1,1 0 1,-1 5 0,1 4-4657,1-4-2302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8.190"/>
    </inkml:context>
    <inkml:brush xml:id="br0">
      <inkml:brushProperty name="width" value="0.05" units="cm"/>
      <inkml:brushProperty name="height" value="0.05" units="cm"/>
    </inkml:brush>
  </inkml:definitions>
  <inkml:trace contextRef="#ctx0" brushRef="#br0">29 44 21613,'-10'-22'2264,"5"11"-1464,-1 2-368,2 8 1057,1 4-305,3 4-1008,0 4-520,0 8-1000,3 1-1745,-1 4 2481,4 2-464,1-2-369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9.181"/>
    </inkml:context>
    <inkml:brush xml:id="br0">
      <inkml:brushProperty name="width" value="0.025" units="cm"/>
      <inkml:brushProperty name="height" value="0.025" units="cm"/>
    </inkml:brush>
  </inkml:definitions>
  <inkml:trace contextRef="#ctx0" brushRef="#br0">78 23 8968,'8'-22'9265,"-8"22"-9153,1 0 1,-1 0 0,0 0-1,0 0 1,0 0 0,0 0-1,0 0 1,1 0 0,-1 0 0,0 0-1,0 0 1,0 0 0,0 0-1,1 0 1,-1 0 0,0 0-1,0 0 1,0 0 0,0 0-1,0 0 1,1 0 0,-1 0-1,0 0 1,0 0 0,0 0-1,0 1 1,0-1 0,0 0-1,0 0 1,1 0 0,-1 0-1,0 0 1,0 0 0,0 0-1,0 1 1,0-1 0,0 0-1,0 0 1,0 0 0,0 0-1,0 0 1,0 1 0,0-1 0,0 0-1,0 0 1,0 0 0,0 0-1,0 1 1,0-1 0,0 0-1,0 0 1,0 0 0,0 0-1,0 0 1,0 1 0,0-1-1,0 0 1,1 21 3103,-4 5-3910,-11 41 1093,9-48-368,0 1-1,1 0 1,2 0 0,0 0-1,1 0 1,1 24 0,0-43-48,1 0 1,-1 0 0,1 0 0,-1 0-1,1 0 1,-1 0 0,1 0 0,0 0-1,-1 0 1,1-1 0,0 1 0,0 0-1,-1 0 1,1-1 0,0 1 0,0-1-1,0 1 1,0 0 0,0-1 0,0 0-1,0 1 1,0-1 0,0 0 0,0 1-1,0-1 1,0 0 0,2 0 0,39 2-215,-20-2-87,-19 0 298,1 1 0,-1 0-1,0 1 1,1-1 0,-1 0 0,0 1-1,0 0 1,0-1 0,0 1 0,-1 1 0,1-1-1,0 0 1,-1 0 0,1 1 0,-1 0-1,0-1 1,2 5 0,-3-6 48,-1 0 0,1 0 0,0 0 0,-1 0 0,1 0 0,-1 0 0,0 1 0,1-1 0,-1 0 0,0 0 0,0 1 0,0-1 1,0 0-1,0 0 0,0 1 0,0-1 0,0 0 0,0 0 0,-1 0 0,1 1 0,0-1 0,-1 0 0,1 0 0,-1 0 0,1 0 0,-1 0 0,0 0 0,0 0 0,1 0 0,-1 0 1,0 0-1,0 0 0,0 0 0,0 0 0,0-1 0,0 1 0,0 0 0,0-1 0,0 1 0,0-1 0,0 1 0,-1-1 0,1 1 0,0-1 0,0 0 0,0 0 0,-3 1 0,-10 2 571,0 0 0,0-1-1,0-1 1,0 0 0,-23-1-1,33-1-699,0 1-1,-1-1 0,1 0 1,0 0-1,0 0 0,0 0 1,0-1-1,0 0 0,0 0 0,-4-2 1,7 2-174,-1 1 0,1 0 0,0-1 0,-1 1 0,1-1 0,0 1 1,0-1-1,0 1 0,0-1 0,0 0 0,0 1 0,0-1 0,1 0 0,-1 0 0,1 0 1,-1 0-1,1 0 0,0 0 0,0 1 0,0-1 0,0 0 0,0-4 0,0 5-58,0 1-1,1-1 0,-1 0 0,0 1 0,0-1 0,1 0 1,-1 1-1,0-1 0,1 1 0,-1-1 0,1 1 1,-1-1-1,1 1 0,-1-1 0,1 1 0,-1-1 0,1 1 1,-1-1-1,1 1 0,0 0 0,-1 0 0,1-1 0,-1 1 1,1 0-1,0 0 0,-1-1 0,2 1 0,1-1-1460,16-5-8984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29.720"/>
    </inkml:context>
    <inkml:brush xml:id="br0">
      <inkml:brushProperty name="width" value="0.025" units="cm"/>
      <inkml:brushProperty name="height" value="0.025" units="cm"/>
    </inkml:brush>
  </inkml:definitions>
  <inkml:trace contextRef="#ctx0" brushRef="#br0">55 114 10346,'0'0'13677,"6"-7"-11969,-2 2-1509,28-36 361,-30 38-540,0 1 0,-1-1 0,1 1 0,-1-1-1,0 1 1,0-1 0,0 0 0,0 1 0,0-1-1,0 0 1,-1 0 0,1 0 0,-1 0 0,0 0-1,0 1 1,0-1 0,-1-5 0,0 8-6,1-1 0,-1 1 0,1-1 0,-1 1 0,1-1 1,-1 1-1,0-1 0,1 1 0,-1-1 0,0 1 0,1 0 1,-1-1-1,0 1 0,1 0 0,-1 0 0,0 0 0,0-1 0,1 1 1,-1 0-1,0 0 0,0 0 0,1 0 0,-1 0 0,0 1 0,0-1 1,1 0-1,-1 0 0,0 0 0,0 1 0,1-1 0,-1 0 1,0 1-1,1-1 0,-2 1 0,-23 14 115,19-8-132,0 1 0,0 0 0,0 0 0,1 0 0,0 1 0,1 0 0,-1 0 0,2 0 0,0 0 0,0 0 0,0 1 0,1 0 0,1-1 0,-1 1 0,1 11 0,1-20-1,0 0 1,0 0-1,1 0 0,-1 0 0,0 0 0,0 0 0,1 0 1,-1 0-1,1 0 0,-1 0 0,1-1 0,-1 1 0,1 0 0,-1 0 1,1 0-1,0 0 0,-1-1 0,1 1 0,0 0 0,0-1 1,0 1-1,-1-1 0,1 1 0,0-1 0,0 1 0,2 0 0,35 5-39,-26-6 47,0-1 0,1-1-1,-1 0 1,14-4 0,-5-2 11,0-2 1,22-13-1,-26 13-4,0 1 0,1 1 1,26-9-1,-25 17 187,-15 11 292,-20 27 741,5-13-694,41-26-335,30-15-189,-48 11-204,1 1 1,0 1-1,0 0 0,0 1 0,16 0 1,-28 2 182,0 1 1,0 0 0,-1 0 0,1 0 0,-1 0-1,1 0 1,-1 0 0,1 0 0,-1 1-1,1-1 1,-1 0 0,0 0 0,1 0-1,-1 0 1,0 1 0,0-1 0,0 0 0,0 0-1,0 0 1,0 0 0,-1 1 0,1-1-1,-1 2 1,-4 31 58,3-30-847,-15 35 2258,9-28-4847,0-5-5454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0.760"/>
    </inkml:context>
    <inkml:brush xml:id="br0">
      <inkml:brushProperty name="width" value="0.025" units="cm"/>
      <inkml:brushProperty name="height" value="0.025" units="cm"/>
    </inkml:brush>
  </inkml:definitions>
  <inkml:trace contextRef="#ctx0" brushRef="#br0">215 10 5605,'0'0'18589,"-10"-3"-17826,5 1-740,-1 1 0,1 0-1,-1 0 1,1 0 0,0 1 0,-1 0 0,1 0 0,-1 1-1,1-1 1,-1 1 0,1 0 0,-1 0 0,1 1 0,0 0-1,0 0 1,0 0 0,-7 4 0,4-1-25,-53 31-93,58-34 86,1-1-1,0 1 0,0-1 1,-1 1-1,1 0 0,0 0 1,1 0-1,-1 0 0,0 0 1,1 0-1,-1 1 0,1-1 1,0 0-1,-1 1 0,1 0 0,0-1 1,1 1-1,-1-1 0,0 1 1,1 0-1,-1 3 0,2-5-35,-1 0 1,1 0-1,-1-1 0,1 1 0,0 0 0,-1 0 0,1 0 0,0 0 0,0 0 0,0-1 0,0 1 0,-1 0 0,1-1 0,0 1 0,0-1 1,0 1-1,0-1 0,0 1 0,1-1 0,-1 0 0,1 1 0,30 6-482,-25-6 398,7 2 109,1-1-55,0 1 0,1 1 0,-1 0 0,22 10 0,-35-13 117,1 1 0,0-1 0,-1 0 0,1 1 0,-1 0 0,0-1 0,1 1 1,-1 0-1,0 0 0,0 0 0,0 1 0,-1-1 0,1 0 0,0 1 0,-1-1 0,1 1 0,-1-1 0,0 1 0,0 0 0,0-1 0,0 1 0,-1 0 0,1 0 0,-1 0 0,1 0 0,-1 0 0,0 0 0,0-1 0,-1 1 0,1 0 0,-1 3 0,0-3 102,-1 0 0,1-1-1,0 1 1,-1 0-1,0-1 1,0 0-1,1 1 1,-1-1 0,-1 0-1,1 0 1,0 0-1,0 0 1,-1-1 0,1 1-1,-1-1 1,0 1-1,1-1 1,-1 0-1,0 0 1,0 0 0,1 0-1,-5 0 1,-2 1-56,0 0 1,0 0 0,1-1 0,-1-1 0,0 0-1,-11 0 1,19-1-261,0 1 0,0 0 1,-1-1-1,1 1 0,0 0 0,0-1 0,0 0 0,0 1 0,0-1 1,0 0-1,0 1 0,0-1 0,0 0 0,0 0 0,0 0 1,0 0-1,1 0 0,-1 0 0,0 0 0,1 0 0,-2-2 0,1 2-644,1-1-1,-1-1 0,0 1 1,1 0-1,-1 0 0,1 0 1,0 0-1,0 0 0,0 0 1,0 0-1,0-5 0,5-8-7484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1.285"/>
    </inkml:context>
    <inkml:brush xml:id="br0">
      <inkml:brushProperty name="width" value="0.025" units="cm"/>
      <inkml:brushProperty name="height" value="0.025" units="cm"/>
    </inkml:brush>
  </inkml:definitions>
  <inkml:trace contextRef="#ctx0" brushRef="#br0">84 213 12908,'0'0'7597,"-9"5"-7480,4-2-59,0 0 0,0 0 1,0 1-1,0-1 0,1 1 0,-1 0 0,1 1 0,0-1 0,0 1 0,1 0 1,-1 0-1,1 0 0,0 0 0,1 1 0,-1-1 0,1 1 0,0-1 0,0 1 1,1 0-1,0 0 0,0 0 0,0 0 0,1 0 0,0 0 0,0 0 1,1 9-1,0-13-50,0-1 1,0 1-1,0 0 1,0-1 0,0 1-1,0-1 1,0 1 0,0-1-1,1 0 1,-1 0-1,1 1 1,-1-1 0,1 0-1,-1 0 1,1 0-1,-1-1 1,1 1 0,0 0-1,0-1 1,-1 1-1,1-1 1,0 1 0,0-1-1,0 0 1,0 0-1,-1 0 1,1 0 0,0 0-1,0 0 1,3-1-1,2 1 15,0-1-1,1 0 0,-1 0 0,0-1 0,0 0 0,12-5 0,-7-1 18,0 0 0,-1 0 0,0-1 0,0-1 0,-1 0 0,0 0 0,-1-1 1,0 0-1,-1-1 0,0 0 0,9-19 0,-8 15 109,-2 0 1,0-1-1,-1 0 1,0 0-1,-2-1 1,0 1-1,-1-1 1,2-29-1,-5 45-142,0-1-1,0 1 0,0 0 1,0-1-1,0 1 1,-1 0-1,1-1 1,-1 1-1,1 0 1,-1 0-1,0 0 0,0 0 1,0-1-1,0 1 1,0 0-1,-1 1 1,-1-4-1,2 5-4,0-1-1,-1 0 1,1 0-1,0 1 1,-1-1 0,1 1-1,0-1 1,-1 1-1,1-1 1,-1 1 0,1 0-1,-1 0 1,1 0-1,-1 0 1,1 0-1,0 0 1,-1 0 0,1 0-1,-1 0 1,-1 1-1,-4 1-15,1 1 1,0 0-1,-1 0 0,1 0 0,0 1 0,1 0 0,-1 0 1,1 0-1,-10 10 0,5-3 59,0 0-1,1 1 1,-14 22 0,20-29-30,1 0 0,-1 1 0,1-1 0,0 0 0,0 1 0,1 0 0,-1-1 0,1 1 0,0 0 0,1-1 0,0 1-1,0 11 1,1-15-19,-1 0-1,1-1 0,0 1 1,0 0-1,0-1 0,-1 1 1,2-1-1,-1 1 0,0-1 0,0 1 1,0-1-1,1 0 0,-1 0 1,1 1-1,-1-1 0,1 0 1,-1 0-1,1 0 0,-1-1 0,1 1 1,0 0-1,0-1 0,-1 1 1,1-1-1,0 1 0,0-1 1,0 0-1,1 0 0,63 2-461,-47-3 188,164-1-4874,-181 2 5190,0 0 1,0 0-1,-1 1 1,1-1-1,0 0 0,0 0 1,0 1-1,-1-1 0,1 1 1,0 0-1,-1-1 0,1 1 1,-1 0-1,1 0 1,-1 0-1,1 0 0,-1 0 1,1 1-1,-1-1 0,0 0 1,0 1-1,0-1 0,0 0 1,0 1-1,0-1 0,0 1 1,0 0-1,0-1 1,-1 1-1,1 0 0,-1-1 1,1 1-1,-1 0 0,0 0 1,0 0-1,0-1 0,0 1 1,0 0-1,0 0 1,0 0-1,0-1 0,-1 1 1,1 0-1,-2 2 0,-1 10 616,-1 1 0,-1-1 0,0-1 1,-9 17-1,10-21-526,0 0-3522,11-20-2512,4-6-3041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1.632"/>
    </inkml:context>
    <inkml:brush xml:id="br0">
      <inkml:brushProperty name="width" value="0.025" units="cm"/>
      <inkml:brushProperty name="height" value="0.025" units="cm"/>
    </inkml:brush>
  </inkml:definitions>
  <inkml:trace contextRef="#ctx0" brushRef="#br0">38 0 6374,'0'0'16047,"-19"65"-14413,12-43-289,1-2-608,2-1-513,2-3-160,2-1-64,0-6-160,0-2-961,12-7-1314,-5 0-1825,4 0-1569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1.963"/>
    </inkml:context>
    <inkml:brush xml:id="br0">
      <inkml:brushProperty name="width" value="0.025" units="cm"/>
      <inkml:brushProperty name="height" value="0.025" units="cm"/>
    </inkml:brush>
  </inkml:definitions>
  <inkml:trace contextRef="#ctx0" brushRef="#br0">20 97 13677,'0'0'7308,"11"0"-7105,-3 0-180,1-1 0,-1 0 1,1-1-1,-1 0 0,1 0 0,12-5 0,-18 5 42,1 1-1,-1 0 0,0-1 0,0 0 0,0 0 0,0 0 1,0 0-1,-1 0 0,1 0 0,-1-1 0,1 1 1,-1-1-1,0 0 0,0 0 0,0 0 0,0 0 1,-1 0-1,1 0 0,-1 0 0,0 0 0,0-1 1,0 1-1,1-6 0,-2 9-47,0-1-1,0 0 1,0 1 0,0-1-1,0 0 1,-1 1 0,1-1-1,0 0 1,0 1-1,-1-1 1,1 0 0,0 1-1,-1-1 1,1 1 0,0-1-1,-1 1 1,1-1 0,-1 1-1,1-1 1,-1 1 0,1-1-1,-1 1 1,1-1-1,-1 1 1,0 0 0,1-1-1,-1 1 1,0 0 0,1 0-1,-1 0 1,0-1 0,1 1-1,-1 0 1,0 0 0,1 0-1,-1 0 1,0 0 0,1 0-1,-1 0 1,0 0-1,1 1 1,-1-1 0,0 0-1,1 0 1,-1 0 0,0 1-1,1-1 1,-1 0 0,1 1-1,-1-1 1,0 1 0,-36 18 57,26-8 46,1 0 1,-1 0 0,2 1 0,0 0 0,-9 17 0,14-23 19,1 0-1,-1 1 1,2 0-1,-1 0 1,1 0 0,0 0-1,0 0 1,1 0-1,0 0 1,0 1 0,1-1-1,0 0 1,1 9-1,0-14-124,0 0-1,0 0 0,0 0 0,0-1 1,1 1-1,-1 0 0,1-1 0,-1 1 1,1-1-1,-1 1 0,1-1 0,0 0 1,0 0-1,0 0 0,0 0 0,0 0 1,0 0-1,0 0 0,0-1 0,0 1 1,0-1-1,0 1 0,0-1 0,0 0 1,0 0-1,1 0 0,-1 0 0,3-1 1,2 2-119,-1-2 1,1 1-1,0-1 1,0 0-1,-1 0 1,1 0-1,-1-1 1,10-4 0,-12 4-438,0-1 1,-1 0 0,1 0 0,-1 0-1,1 0 1,-1 0 0,0-1 0,0 0-1,3-5 1,6-15-5380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2.323"/>
    </inkml:context>
    <inkml:brush xml:id="br0">
      <inkml:brushProperty name="width" value="0.025" units="cm"/>
      <inkml:brushProperty name="height" value="0.025" units="cm"/>
    </inkml:brush>
  </inkml:definitions>
  <inkml:trace contextRef="#ctx0" brushRef="#br0">0 0 14318,'0'0'8167,"47"40"-15726,-28-32-1537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2.667"/>
    </inkml:context>
    <inkml:brush xml:id="br0">
      <inkml:brushProperty name="width" value="0.025" units="cm"/>
      <inkml:brushProperty name="height" value="0.025" units="cm"/>
    </inkml:brush>
  </inkml:definitions>
  <inkml:trace contextRef="#ctx0" brushRef="#br0">128 1 13677,'0'0'7303,"-4"10"-6428,-8 20-393,0-3 137,1 0 0,1 1 0,1 0 0,2 0 0,-5 41 0,12-69-614,0 0 0,0 1-1,0-1 1,0 0-1,0 0 1,-1 0 0,1 1-1,0-1 1,1 0-1,-1 0 1,0 0 0,0 1-1,0-1 1,0 0 0,0 0-1,0 0 1,0 0-1,0 1 1,0-1 0,0 0-1,0 0 1,0 0 0,1 0-1,-1 1 1,0-1-1,0 0 1,0 0 0,0 0-1,0 0 1,1 0-1,-1 0 1,0 1 0,0-1-1,0 0 1,0 0 0,1 0-1,-1 0 1,0 0-1,0 0 1,0 0 0,1 0-1,-1 0 1,0 0-1,0 0 1,0 0 0,1 0-1,-1 0 1,12-7 119,7-14-32,-18 19-59,-1-1 0,1 1 0,0 0-1,0 0 1,0 0 0,0 0 0,0 0 0,1 0-1,-1 0 1,1 1 0,-1-1 0,1 0 0,-1 1 0,1-1-1,0 1 1,0 0 0,0 0 0,0-1 0,0 1-1,0 0 1,0 1 0,0-1 0,0 0 0,1 1 0,-1-1-1,4 0 1,2-1-72,0-1 0,1 1 0,-1 0 0,1 1 0,-1 0 1,1 1-1,9 0 0,-16 0 49,0 0 1,0 1 0,-1-1 0,1 1 0,0-1 0,0 1 0,0 0 0,0 0 0,-1 0-1,1 0 1,0 0 0,-1 0 0,1 1 0,-1-1 0,1 0 0,-1 1 0,0-1-1,0 1 1,0-1 0,1 1 0,-1 0 0,-1 0 0,1-1 0,0 1 0,0 0 0,-1 0-1,1 0 1,-1 0 0,1 0 0,-1 0 0,0 0 0,0-1 0,0 1 0,0 0-1,0 4 1,0-1 206,0-1-1,-1 1 0,1 0 1,-1 0-1,0 0 1,0 0-1,0 0 0,-1-1 1,1 1-1,-1-1 0,-3 6 1,3-7-136,-1 0 1,1-1 0,0 1-1,-1-1 1,1 0 0,-1 1-1,0-1 1,0-1 0,0 1-1,0 0 1,0-1 0,0 1-1,0-1 1,0 0 0,-1 0-1,1 0 1,0-1 0,-4 1-1,-5 0 16,1 0-1,-1 0 1,1-1-1,-1-1 1,1 0-1,-18-4 1,24 4-178,1 0 0,-1-1 0,1 1 1,0-1-1,-1 1 0,1-1 0,0-1 1,0 1-1,0 0 0,1-1 0,-1 0 1,0 0-1,1 0 0,0 0 0,0-1 1,0 1-1,0-1 0,0 0 0,-2-5 1,5 9-63,-1-1 1,1 1-1,0-1 1,0 0-1,0 1 1,-1-1 0,1 1-1,0-1 1,0 1-1,0-1 1,0 1-1,0-1 1,0 0-1,0 1 1,0-1-1,0 1 1,0-1 0,0 1-1,1-1 1,-1 0-1,0 1 1,0-1-1,0 1 1,1-1-1,-1 1 1,0-1-1,1 1 1,-1-1 0,0 1-1,1 0 1,-1-1-1,1 1 1,-1-1-1,1 1 1,-1 0-1,1-1 1,-1 1-1,1 0 1,-1 0 0,1-1-1,-1 1 1,1 0-1,0 0 1,29-3-6102,-22 2 3782,10 0-2882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3.218"/>
    </inkml:context>
    <inkml:brush xml:id="br0">
      <inkml:brushProperty name="width" value="0.025" units="cm"/>
      <inkml:brushProperty name="height" value="0.025" units="cm"/>
    </inkml:brush>
  </inkml:definitions>
  <inkml:trace contextRef="#ctx0" brushRef="#br0">117 1 11883,'0'0'11003,"1"9"-9914,-11 178 3151,-1-9-2347,12-147-1908,1-40-1411,-1 1 988,-1 1 1,-1-1-1,1 1 0,-1-1 0,0 1 1,-3-9-1,-3-3-72,-2 1 1,1 1-1,-15-21 0,17 29 959,-1 1-1,0-1 0,0 1 0,-11-9 1,17 17 576,90 4 1572,-21 1-3029,0-7-4077,-33-5-3130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4.420"/>
    </inkml:context>
    <inkml:brush xml:id="br0">
      <inkml:brushProperty name="width" value="0.025" units="cm"/>
      <inkml:brushProperty name="height" value="0.025" units="cm"/>
    </inkml:brush>
  </inkml:definitions>
  <inkml:trace contextRef="#ctx0" brushRef="#br0">37 0 5926,'0'0'17830,"-3"13"-17574,2-11-255,-23 96 501,21-83-397,1 0 0,0 0-1,1 0 1,0 0 0,3 24 0,-1-38-98,-1 0 1,0 0 0,1 1-1,-1-1 1,1 0 0,0 0-1,-1 0 1,1-1-1,0 1 1,-1 0 0,1 0-1,0 0 1,0 0 0,0-1-1,0 1 1,-1 0-1,1-1 1,0 1 0,0-1-1,1 1 1,-1-1-1,0 1 1,0-1 0,0 0-1,0 0 1,0 1 0,0-1-1,0 0 1,1 0-1,-1 0 1,0 0 0,0 0-1,0 0 1,0-1 0,0 1-1,0 0 1,1-1-1,0 0 1,3 0 74,0 0-1,0-1 1,0 0 0,0 0-1,0 0 1,-1 0-1,5-4 1,7-7 82,-2 0 0,1-1 0,-2-1 1,0 0-1,-1-1 0,-1 0 0,14-24 0,-27 46-158,2 0 0,-1 0-1,1 0 1,0 0 0,0 0-1,2 11 1,-1 3 307,-1-19-291,0 0 1,0 0 0,0 0-1,0 0 1,1 0 0,-1 0-1,0 0 1,0 0 0,1 0-1,-1 0 1,1 0 0,-1-1-1,1 1 1,-1 0 0,1 0-1,-1 0 1,1 0 0,0-1-1,-1 1 1,1 0 0,0-1-1,0 1 1,0 0 0,-1-1 0,1 1-1,0-1 1,1 1 0,2 0 5,-1 0 1,0 0 0,1-1 0,-1 1 0,0-1-1,1 0 1,-1 0 0,6-1 0,60-14 110,-68 15-137,6-2 4,3-2-21,1 1 0,0 0-1,0 1 1,1 0 0,-1 1-1,15-1 1,-25 3 10,0 0 1,-1-1 0,1 1-1,0 0 1,-1 0-1,1-1 1,0 1 0,-1 0-1,1 0 1,-1 0-1,1 0 1,-1 0 0,0 0-1,1 0 1,-1 0 0,0 0-1,0 0 1,0 0-1,0 0 1,0 0 0,0 0-1,0 0 1,0 0-1,0 0 1,0 0 0,0 0-1,-1 1 1,1-1 7,-1 0 0,1 0 1,0 0-1,0 0 0,-1 0 0,1 1 0,0-1 1,0 0-1,0 0 0,0 0 0,1 0 1,-1 0-1,0 1 0,0-1 0,1 0 1,-1 0-1,1 0 0,-1 0 0,1 0 1,-1 0-1,1 0 0,-1 0 0,1 0 1,0 0-1,0-1 0,-1 1 0,1 0 1,0 0-1,0 0 0,0-1 0,0 1 1,1 0-1,5-2 35,-1 0 0,0-1-1,1 1 1,-1-1 0,0-1 0,0 1 0,0-1 0,-1 0 0,1 0 0,-1-1 0,0 0 0,1 0-1,7-8 1,-9 7-45,1 1 0,0 0-1,0 0 1,0 0-1,0 1 1,1 0 0,-1 0-1,1 0 1,0 0-1,0 1 1,0 0 0,0 1-1,11-3 1,-14 11 19,0 0 0,0 0 0,-1 1 0,0-1 0,0 0 0,-1 1 0,1 13 0,-2-8-1929,0-1-4029,0-6-1651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33"/>
    </inkml:context>
    <inkml:brush xml:id="br0">
      <inkml:brushProperty name="width" value="0.05" units="cm"/>
      <inkml:brushProperty name="height" value="0.05" units="cm"/>
    </inkml:brush>
  </inkml:definitions>
  <inkml:trace contextRef="#ctx0" brushRef="#br0">0 1 8514,'22'4'424,"0"2"0,-1 1 0,29 12 0,11 5 120,49 8-226,1-4 0,2-5 0,172 12 0,351-16-144,-488-19-87,420 10-56,396-1 10,604-66 573,-360 8 209,-368 54-402,-603 0-319,-157-3-13,183-1-360,-212-4 185,-1-2 0,0-2 1,55-15-1,-25-4-41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4:58.577"/>
    </inkml:context>
    <inkml:brush xml:id="br0">
      <inkml:brushProperty name="width" value="0.05" units="cm"/>
      <inkml:brushProperty name="height" value="0.05" units="cm"/>
    </inkml:brush>
  </inkml:definitions>
  <inkml:trace contextRef="#ctx0" brushRef="#br0">1 141 15307,'8'-3'493,"1"1"149,-1 0 0,1 0 0,-1 1 0,1 0 1,11 0-1,-18 1-509,-1 0 1,1 0 0,-1 1-1,1-1 1,-1 0-1,1 1 1,-1-1-1,1 1 1,-1-1-1,1 1 1,-1 0 0,0 0-1,1-1 1,-1 1-1,0 0 1,0 0-1,0 0 1,0 1 0,1-1-1,-2 0 1,1 0-1,0 0 1,0 1-1,0-1 1,0 1-1,-1-1 1,1 0 0,-1 1-1,1-1 1,-1 1-1,0-1 1,1 1-1,-1-1 1,0 1-1,0 0 1,0 1 0,-2 14 217,0 0 0,-1 0-1,0 0 1,-1-1 0,-1 0 0,-8 18 0,-1 7-13,8-25-248,3-7-44,0 0 1,1 0-1,0 1 1,0-1-1,0 15 1,1-23-40,1-1-1,0 1 1,0 0 0,0-1-1,0 1 1,0-1 0,0 1 0,0 0-1,0-1 1,0 1 0,0-1-1,0 1 1,0 0 0,0-1-1,0 1 1,1-1 0,-1 1-1,0-1 1,0 1 0,1 0 0,-1-1-1,0 1 1,1-1 0,-1 0-1,1 1 1,-1-1 0,1 1-1,-1-1 1,0 0 0,1 1 0,-1-1-1,1 0 1,0 1 0,-1-1-1,1 0 1,-1 0 0,1 1-1,-1-1 1,1 0 0,0 0 0,-1 0-1,1 0 1,-1 0 0,1 0-1,0 0 1,-1 0 0,1 0-1,-1 0 1,1 0 0,0-1-1,-1 1 1,1 0 0,-1 0 0,1 0-1,-1-1 1,1 1 0,-1 0-1,1-1 1,0 0 0,5-2 44,0-1 1,0 0-1,-1-1 0,6-4 1,24-23 56,-2-2-1,-1-2 1,-1 0 0,-3-2 0,35-59 0,-53 72-83,-7 14-25,-3 11-1,0 0 1,0 0 0,0 0 0,0 0 0,0 0 0,0 0-1,0 0 1,0 0 0,0-1 0,0 1 0,0 0 0,0 0-1,0 0 1,0 0 0,0 0 0,0 0 0,0 0 0,0 0-1,0 0 1,0 0 0,0 0 0,0 0 0,0-1 0,0 1-1,0 0 1,0 0 0,0 0 0,0 0 0,0 0 0,0 0-1,0 0 1,0 0 0,0 0 0,0 0 0,0 0 0,0 0-1,0 0 1,-1 0 0,1-1 0,0 1 0,0 0-1,0 0 1,0 0 0,0 0 0,0 0 0,0 0 0,0 0-1,0 0 1,0 0 0,0 0 0,0 0 0,0 0 0,-1 0-1,1 0 1,0 0 0,0 0 0,0 0 0,0 0 0,0 0-1,0 0 1,0 0 0,0 0 0,0 0 0,0 0 0,0 0-1,0 0 1,-1 0 0,1 1 0,-2 1-3,0 0-1,1 0 1,-1 0 0,0 1-1,1-1 1,-1 0 0,1 1-1,0 0 1,0-1 0,0 1-1,0 0 1,0-1 0,0 5-1,-5 40-77,6-43 73,-1 0 0,1 1 1,0-1-1,1 1 0,-1-1 0,1 1 1,0-1-1,0 0 0,0 1 0,1-1 1,-1 0-1,1 0 0,0 0 0,4 6 1,-4-8 6,0 0 1,0 0 0,0 0 0,1 0-1,-1-1 1,0 1 0,1-1 0,-1 1-1,1-1 1,0 0 0,-1 0 0,1 0-1,0 0 1,0-1 0,-1 1-1,1-1 1,0 0 0,0 1 0,0-1-1,0 0 1,-1-1 0,1 1 0,0 0-1,3-2 1,5-1 22,0 0-1,0-1 1,0 0-1,-1-1 1,1-1-1,-1 1 1,0-1-1,-1-1 1,0 0-1,11-10 1,-4 1 63,0 0 1,-1 0 0,-1-2 0,16-25 0,-4-5 129,-25 45-199,1 0 0,-1 1 1,0-1-1,0 0 0,-1 0 1,1 1-1,-1-1 0,1 0 1,-1 0-1,0 0 0,0 0 0,0 0 1,0 0-1,-1 0 0,0-4 1,0 6-15,1 1 0,0-1 0,-1 1 0,1-1 0,-1 1 0,1-1 0,-1 1 0,1-1-1,-1 1 1,1-1 0,-1 1 0,1 0 0,-1-1 0,0 1 0,1 0 0,-1 0 0,1-1 0,-1 1 0,0 0 0,1 0 0,-1 0 0,0 0 0,1 0 0,-1 0 0,0 0 0,1 0 0,-1 0 0,0 0 0,1 0 0,-1 0 0,0 1 0,1-1 0,-1 0 0,1 0 0,-2 1 0,-19 11 21,8-1-2,1 0-1,1 1 1,0 0-1,0 0 1,1 1-1,1 1 1,0 0-1,1 0 1,1 0-1,0 1 1,0 0-1,2 1 1,0-1-1,1 1 1,0 0-1,-2 32 0,6-42-65,1 0 0,0 0 0,0 0 0,0 0 0,0 0 0,1 0 0,0 0 0,0 0 0,1-1 0,-1 1 0,1-1 0,6 8 0,-7-10 4,0 0 0,0-1-1,0 1 1,1-1 0,-1 0 0,1 0 0,0 0 0,-1 0 0,1 0 0,0-1-1,0 1 1,0-1 0,0 1 0,0-1 0,1 0 0,-1-1 0,0 1 0,0 0 0,1-1-1,-1 0 1,0 0 0,1 0 0,-1 0 0,4-1 0,25-9-262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5.068"/>
    </inkml:context>
    <inkml:brush xml:id="br0">
      <inkml:brushProperty name="width" value="0.025" units="cm"/>
      <inkml:brushProperty name="height" value="0.025" units="cm"/>
    </inkml:brush>
  </inkml:definitions>
  <inkml:trace contextRef="#ctx0" brushRef="#br0">0 0 9513,'0'0'10746,"11"1"-9550,408 33 4337,227-8-5204,-549-26-263,51 1 923,190-22 0,-328 20-921,1-1-1,-1-1 1,1 1 0,-1-2-1,16-6 1,-53 10-4661,13-1-541,-1 1-1838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6.219"/>
    </inkml:context>
    <inkml:brush xml:id="br0">
      <inkml:brushProperty name="width" value="0.025" units="cm"/>
      <inkml:brushProperty name="height" value="0.025" units="cm"/>
    </inkml:brush>
  </inkml:definitions>
  <inkml:trace contextRef="#ctx0" brushRef="#br0">148 159 9705,'2'-2'631,"0"-1"0,0 1 0,1 0 0,-1-1 0,-1 0 0,1 1 0,0-1 1,-1 0-1,1 0 0,-1 0 0,0 0 0,0 0 0,0 0 0,0 0 0,-1 0 0,1-1 0,-1 1 0,0 0 0,0 0 0,0 0 0,0-1 0,0 1 0,-2-5 0,1 7-563,0 0-1,0 0 0,0 0 1,0 0-1,0 0 0,0 0 1,0 0-1,-1 1 0,1-1 1,0 0-1,-1 1 0,1-1 1,0 1-1,-1-1 1,1 1-1,-1 0 0,1 0 1,0-1-1,-1 1 0,1 0 1,-1 0-1,1 0 0,-1 1 1,1-1-1,-1 0 0,1 0 1,-2 2-1,-40 11-159,36-9 74,0 1-1,0 0 1,1 1 0,0-1 0,0 1-1,1 0 1,-1 1 0,1-1 0,0 1-1,1 0 1,0 1 0,0-1-1,1 1 1,0-1 0,0 1 0,0 0-1,1 0 1,-1 12 0,3-19 14,0 0-1,0 0 1,0 0 0,0-1-1,0 1 1,0 0 0,0 0-1,1 0 1,-1-1 0,0 1-1,1 0 1,-1 0 0,1-1-1,-1 1 1,1 0 0,-1-1-1,1 1 1,-1 0 0,1-1-1,0 1 1,-1-1 0,1 1-1,0-1 1,-1 1 0,1-1-1,0 0 1,1 1 0,29 2-22,-22-4 39,0 0 0,-1-1 0,1 0 0,-1-1 0,10-4-1,-3-1 58,0-1 0,-1 0-1,-1-1 1,1-1-1,-2 0 1,1 0 0,9-14-1,-15 17 65,-1 1 0,0-1 1,-1 0-1,0 0 0,0 0 0,-1-1 0,0 0 0,0 0 0,-1 0 0,0 0 0,-1 0 1,0-1-1,1-15 0,-6 25-53,-6 9-124,-5 14-70,8-3 48,1 0-1,1 1 1,1-1-1,1 1 1,0 0 0,2 0-1,2 24 1,-2-41-150,1 1 1,0-1-1,0 0 1,0 1 0,0-1-1,1 0 1,-1 0-1,1 0 1,0 0-1,0 0 1,1-1-1,-1 1 1,1-1-1,4 6 1,-4-7-315,0 1-1,0-1 1,0 0 0,0 0 0,1 0 0,-1 0 0,0 0-1,1-1 1,0 0 0,6 2 0,19 1-5044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6.932"/>
    </inkml:context>
    <inkml:brush xml:id="br0">
      <inkml:brushProperty name="width" value="0.025" units="cm"/>
      <inkml:brushProperty name="height" value="0.025" units="cm"/>
    </inkml:brush>
  </inkml:definitions>
  <inkml:trace contextRef="#ctx0" brushRef="#br0">48 112 14990,'0'0'4447,"-7"11"-4292,3-4-103,-1-1 62,1 1-1,0-1 1,0 1-1,1 0 1,0 0-1,0 0 1,0 0-1,1 0 1,0 1 0,1-1-1,-1 9 1,2-16-81,0 1 1,1-1 0,-1 1-1,0-1 1,1 1 0,-1-1-1,0 1 1,1-1 0,-1 1 0,1-1-1,-1 0 1,0 1 0,1-1-1,-1 0 1,1 1 0,-1-1-1,1 0 1,-1 0 0,1 0-1,0 1 1,-1-1 0,1 0 0,-1 0-1,1 0 1,-1 0 0,1 0-1,0 0 1,-1 0 0,1 0-1,-1 0 1,1 0 0,-1 0 0,1 0-1,-1-1 1,1 1 0,0 0-1,24-8 1272,-12 0-1127,-1-1 1,-1-1-1,0 0 0,0 0 0,-1-1 0,0-1 0,0 0 1,-2 0-1,1 0 0,-2-1 0,0-1 0,0 1 0,-1-1 1,-1 0-1,4-17 0,-11 15-84,-9 19-101,-11 20-64,8-3 67,1 2 0,2-1 0,-16 38 0,23-49 42,1 0 0,0 0 1,0 1-1,1-1 0,0 0 0,1 1 1,0-1-1,1 1 0,0 0 1,1-1-1,1 12 0,-1-20-35,0 0 1,0 1-1,0-1 0,0 0 1,0 0-1,0 0 0,1-1 0,-1 1 1,1 0-1,-1 0 0,1-1 1,0 1-1,-1-1 0,1 1 0,0-1 1,0 0-1,0 0 0,0 1 1,0-2-1,0 1 0,1 0 0,-1 0 1,0-1-1,0 1 0,1-1 1,-1 1-1,0-1 0,1 0 0,-1 0 1,0 0-1,1-1 0,-1 1 1,3-1-1,3 0 12,-1 0 0,0-1 0,0 1 0,0-2 0,-1 1 0,1-1 0,0 0 0,-1 0 0,11-7 0,-6-1 23,1 0-1,-1 0 1,-1-1 0,0 0 0,-1-1 0,0-1 0,-1 1 0,-1-1-1,0 0 1,8-25 0,-28 60 675,-7 20-732,19-37 44,0-1 0,0 0 0,0 0 1,0 0-1,0 1 0,1-1 0,-1 0 0,1 1 0,0-1 0,0 0 1,0 1-1,1-1 0,-1 0 0,1 0 0,0 1 0,0-1 0,2 6 1,-1-7-17,0 0 1,0 0 0,0-1-1,1 1 1,-1 0 0,0-1 0,1 0-1,-1 1 1,1-1 0,-1 0 0,1 0-1,-1 0 1,1-1 0,0 1-1,0-1 1,-1 1 0,1-1 0,0 0-1,0 0 1,4-1 0,2 1-3,0-1 1,0 0 0,0-1-1,0 0 1,-1-1 0,1 1 0,-1-2-1,0 1 1,1-1 0,13-9-1,-10 5-74,0-1-1,-1 0 1,0-1-1,-1 0 1,18-22-1,-53 94-69,23-56 172,0 0 0,0 0 0,1 0 1,0 0-1,0 0 0,1 0 0,0 0 1,0 0-1,0 1 0,1-1 0,0 0 0,3 12 1,-3-17-48,-1 1 0,1-1 0,1 1 0,-1-1 0,0 1 0,0-1 0,1 0 0,-1 1 0,0-1 0,1 0 0,-1 0 0,1 0 0,0 0 0,-1 0 0,1-1 0,0 1 0,-1 0 0,1-1 0,0 1 0,0-1 0,-1 0 0,1 0 0,0 1 0,0-1 0,0 0 0,0-1 0,0 1 0,-1 0 0,1 0 1,2-1-1,23-13-3780,-26 13 3102,1-1 0,-1 1 0,0-1 0,0 1 0,0-1 1,0 1-1,0-1 0,0 1 0,0-1 0,0 0 0,-1 0 0,1 1 0,0-4 1,2-21-11793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7.265"/>
    </inkml:context>
    <inkml:brush xml:id="br0">
      <inkml:brushProperty name="width" value="0.025" units="cm"/>
      <inkml:brushProperty name="height" value="0.025" units="cm"/>
    </inkml:brush>
  </inkml:definitions>
  <inkml:trace contextRef="#ctx0" brushRef="#br0">0 1 16432,'0'0'11402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7.614"/>
    </inkml:context>
    <inkml:brush xml:id="br0">
      <inkml:brushProperty name="width" value="0.025" units="cm"/>
      <inkml:brushProperty name="height" value="0.025" units="cm"/>
    </inkml:brush>
  </inkml:definitions>
  <inkml:trace contextRef="#ctx0" brushRef="#br0">1 27 1954,'0'0'6822,"54"-26"-5637,-52 25-736,2 1-289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9.091"/>
    </inkml:context>
    <inkml:brush xml:id="br0">
      <inkml:brushProperty name="width" value="0.025" units="cm"/>
      <inkml:brushProperty name="height" value="0.025" units="cm"/>
    </inkml:brush>
  </inkml:definitions>
  <inkml:trace contextRef="#ctx0" brushRef="#br0">293 272 5317,'0'0'10565,"-1"-9"-9460,0-1-706,1 6-179,0 0 0,0 0 0,-1 0 0,0 0 0,0 0 0,0 1 0,0-1 0,0 0 1,-3-3-1,3 5-86,0 1 1,0 0 0,-1 0 0,1 0 0,0-1 0,-1 1 0,1 0 0,-1 1 0,0-1 0,1 0 0,-1 0 0,1 1 0,-1-1 0,0 1-1,0-1 1,1 1 0,-1 0 0,0 0 0,-3-1 0,-41 1 157,36 0-165,3 2-126,-1 0-1,1 1 1,0 0-1,0 0 1,1 1-1,-1 0 1,1 0-1,-1 0 1,1 1-1,1 0 0,-10 10 1,-4 2-2,11-11-2,1 0 0,1 0 0,-1 1-1,1 0 1,0 0 0,1 1 0,0-1-1,0 1 1,0 0 0,1 1 0,1-1-1,-1 1 1,1-1 0,1 1 0,-1 0-1,2 0 1,-1 1 0,1-1 0,1 0 0,-1 0-1,2 1 1,1 15 0,-2-25 11,1 1 1,-1 0-1,0-1 1,1 1 0,-1 0-1,1-1 1,-1 1-1,1-1 1,-1 1-1,1-1 1,-1 1-1,1-1 1,-1 1 0,1-1-1,0 1 1,-1-1-1,1 0 1,0 1-1,-1-1 1,1 0 0,0 0-1,-1 0 1,1 1-1,0-1 1,0 0-1,-1 0 1,1 0-1,0 0 1,0 0 0,-1 0-1,1 0 1,0 0-1,0-1 1,-1 1-1,1 0 1,0 0-1,-1-1 1,1 1 0,0 0-1,0-2 1,30-14 702,-3-9-303,0-1 0,-2-1 0,0-1 0,-2-1-1,-2-1 1,0-1 0,-2-1 0,-2-1 0,23-53 0,-38 78-378,-1 0 1,0-1 0,0 1-1,-1 0 1,0-1 0,0 1-1,-1 0 1,0-1 0,0 1 0,-1-1-1,-3-12 1,4 22-34,0-1 1,0 1-1,0 0 0,0-1 1,0 1-1,-1-1 1,1 1-1,0-1 0,0 1 1,-1-1-1,1 0 0,0 1 1,0-1-1,-1 1 1,1-1-1,-1 0 0,1 1 1,0-1-1,-1 1 0,1-1 1,-1 0-1,1 0 1,-1 1-1,1-1 0,-1 0 1,1 0-1,-1 0 0,1 1 1,-1-1-1,1 0 1,-1 0-1,1 0 0,-1 0 1,1 0-1,-1 0 0,1 0 1,-1 0-1,0 0 1,1 0-1,-1-1 0,1 1 1,-1 0-1,1 0 0,-1 0 1,1-1-1,-1 1 1,1 0-1,0-1 0,-1 1 1,1 0-1,-1-1 0,1 1 1,0 0-1,-1-1 1,1 1-1,0-1 0,-1 1 1,1-1-1,0 1 0,0 0 1,-1-1-1,1 1 1,0-1-1,0 0 0,0 1 1,0-1-1,-14 45-204,14-42 206,-12 69-319,4 1 0,2 1 0,5 79 0,1-133 164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39.990"/>
    </inkml:context>
    <inkml:brush xml:id="br0">
      <inkml:brushProperty name="width" value="0.025" units="cm"/>
      <inkml:brushProperty name="height" value="0.025" units="cm"/>
    </inkml:brush>
  </inkml:definitions>
  <inkml:trace contextRef="#ctx0" brushRef="#br0">163 58 11403,'1'-4'981,"0"0"1,-1 1 0,1-1-1,-1 0 1,1 0 0,-1 0-1,0 0 1,-1 0 0,1 0-1,-2-4 1,2 7-813,0 1 1,-1-1 0,1 0-1,0 1 1,-1-1-1,1 0 1,-1 1 0,1-1-1,-1 1 1,1-1-1,-1 1 1,0-1 0,1 1-1,-1-1 1,0 1-1,1 0 1,-1-1 0,0 1-1,1 0 1,-2-1-1,-26 4-472,19 1 241,0 0-1,1 0 1,-1 1 0,1 0 0,0 1-1,0 0 1,-11 11 0,15-13 9,0-1-1,0 1 1,0 1 0,1-1-1,-1 0 1,1 1 0,0-1 0,0 1-1,1 0 1,0 0 0,0 0-1,0 1 1,0-1 0,-1 10 0,3-13 32,1-1 0,-1 0 0,1 0 0,0 1 0,-1-1 0,1 0 0,0 0 0,0 0 0,0 0 0,0 0 0,0 0 0,0 0 1,0 0-1,0 0 0,0-1 0,0 1 0,1 0 0,-1-1 0,0 1 0,1-1 0,-1 1 0,0-1 0,1 1 0,-1-1 1,0 0-1,1 0 0,-1 0 0,3 0 0,54 4-630,-39-4 542,-9 2 213,1 0 1,-1 0-1,1 1 1,-1 0-1,0 1 1,10 5-1,-17-8-65,-1 0-1,0 1 1,0-1-1,0 1 1,0-1-1,0 1 1,0-1-1,0 1 1,-1 0-1,1 0 1,-1 0-1,1 0 1,1 4-1,-3-4-25,1-1 0,-1 1 0,0-1-1,0 1 1,0-1 0,0 1 0,0-1 0,0 1 0,0 0-1,0-1 1,-1 1 0,1-1 0,-1 1 0,1-1-1,-1 0 1,1 1 0,-1-1 0,0 0 0,0 1 0,0-1-1,0 0 1,0 0 0,0 1 0,-2 0 0,-1 2 53,0-1 1,-1 0 0,1 0 0,-1 0-1,0 0 1,0-1 0,0 0-1,0 0 1,0 0 0,-1 0-1,1-1 1,0 0 0,-1 0-1,-6-1 1,-76-1 881,87 1-1052,1 0 0,-1 0-1,0 0 1,1 0-1,-1 0 1,0 0 0,1 0-1,-1 0 1,0-1 0,1 1-1,-1 0 1,0-1-1,1 1 1,-1 0 0,1-1-1,-1 1 1,1-1 0,-1 1-1,1-1 1,-1 1 0,1-1-1,-1 0 1,1-9-6043,3 5-77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0.759"/>
    </inkml:context>
    <inkml:brush xml:id="br0">
      <inkml:brushProperty name="width" value="0.025" units="cm"/>
      <inkml:brushProperty name="height" value="0.025" units="cm"/>
    </inkml:brush>
  </inkml:definitions>
  <inkml:trace contextRef="#ctx0" brushRef="#br0">38 0 11499,'0'0'11627,"1"11"-11595,-1 24 163,-1 0 0,-8 48 0,4-51 114,2 1 0,1-1 0,2 1 0,4 50 0,-3-82-298,-1-1 1,0 1-1,0 0 1,0 0-1,1 0 1,-1 0-1,0-1 1,1 1-1,-1 0 1,1 0-1,-1-1 1,1 1-1,-1 0 0,1-1 1,0 1-1,-1 0 1,1-1-1,0 1 1,-1-1-1,1 1 1,0-1-1,0 1 1,0 0-1,0-1 3,-1 0 0,1 0 0,-1 0 0,1-1 0,-1 1 0,1 0 0,-1 0 0,0 0 0,1 0 0,-1 0 0,1 0 0,-1-1 0,1 1 0,-1 0 0,0 0 0,1-1 0,-1 1 0,0 0 0,1 0 0,-1-1 0,0 1 0,1 0 0,-1-1 0,0 1 0,0-1 0,0 1 0,1 0 0,-1-1 0,0 1 0,0-1 0,0 1 0,0 0 0,0-1 0,1 1 0,-1-1 0,0 1 0,0-1 0,0 1 0,0-1 0,0 1 0,-1-1 0,1 1 0,0-1 0,0-13 102,-1 0-1,0 0 0,-1 1 0,0-1 1,-1 1-1,-1-1 0,0 1 0,-1 0 0,0 1 1,-1-1-1,-8-12 0,28 34-362,1 0 0,0 0 0,0-2 0,1 0 1,0-1-1,0 0 0,25 4 0,-35-10 299,1 0 1,-1 0-1,0-1 1,1 0-1,-1 0 1,0-1-1,0 0 1,0 0-1,0 0 1,0-1-1,0 0 1,-1 0-1,1 0 1,-1-1-1,0 1 1,0-1-1,0-1 1,-1 1-1,1-1 1,-1 0-1,0 0 1,0 0-1,-1 0 1,0-1-1,1 1 1,-2-1-1,1 0 1,-1 0-1,0 0 1,0 0-1,-1 0 1,1-1-1,-2 1 1,1 0-1,0-9 1,-1 15-53,0 0 0,0 0 0,0 0 0,0 0 1,0 0-1,0-1 0,0 1 0,0 0 0,0 0 0,0 0 1,0 0-1,0-1 0,0 1 0,0 0 0,0 0 0,0 0 1,0 0-1,0 0 0,0-1 0,0 1 0,0 0 0,0 0 1,-1 0-1,1 0 0,0 0 0,0-1 0,0 1 0,0 0 1,0 0-1,0 0 0,0 0 0,0 0 0,-1 0 0,1 0 1,0-1-1,0 1 0,0 0 0,0 0 0,0 0 0,-1 0 1,1 0-1,0 0 0,0 0 0,0 0 0,0 0 0,-1 0 1,1 0-1,0 0 0,0 0 0,0 0 0,0 0 1,-1 0-1,1 0 0,0 0 0,0 0 0,-11 9-98,-6 15-80,11-11 166,0 0 0,1 1 0,0 0 0,1 0 0,1 0 0,0 1 0,1-1 0,0 1 0,2-1 0,-1 1 0,4 22 0,-3-35 21,1 0 0,0 0 1,-1 0-1,1-1 0,0 1 1,0 0-1,0-1 0,0 1 1,0-1-1,0 1 0,0-1 1,1 1-1,-1-1 0,0 0 1,1 0-1,-1 0 0,1 0 1,-1 0-1,1 0 0,0 0 1,-1 0-1,1-1 0,0 1 1,0 0-1,0-1 0,-1 0 1,1 1-1,0-1 1,0 0-1,0 0 0,0 0 1,0 0-1,-1 0 0,1-1 1,0 1-1,3-1 0,2-1 38,0 1-1,0-1 1,-1 0-1,1 0 0,0-1 1,-1 0-1,0 0 1,11-7-1,0-6 18,0 0 0,-1-1 0,0-1 0,-2-1 0,0 0 0,-1 0 0,-1-2 0,18-40 1,-29 60-103,-3 16-138,-17 45 95,13-45 195,1 0 0,0 0 0,1 1 0,1 0 0,-2 31 0,5-45-96,1 0 0,0 0 1,-1 0-1,1 0 0,0 0 0,0 0 0,0 0 0,1 0 0,-1-1 0,0 1 0,1 0 0,-1-1 1,1 1-1,-1-1 0,1 0 0,0 1 0,-1-1 0,1 0 0,0 0 0,0 0 0,3 1 0,21 4-1526,-24-6 1145,-1 0-1,0 0 0,0 0 1,0 0-1,1 0 1,-1-1-1,0 1 0,0 0 1,0-1-1,0 1 0,0-1 1,0 1-1,0-1 1,0 0-1,0 1 0,0-1 1,2-1-1,2-10-6587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1.091"/>
    </inkml:context>
    <inkml:brush xml:id="br0">
      <inkml:brushProperty name="width" value="0.025" units="cm"/>
      <inkml:brushProperty name="height" value="0.025" units="cm"/>
    </inkml:brush>
  </inkml:definitions>
  <inkml:trace contextRef="#ctx0" brushRef="#br0">1 0 15150,'0'0'7399,"36"49"-29820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1.471"/>
    </inkml:context>
    <inkml:brush xml:id="br0">
      <inkml:brushProperty name="width" value="0.025" units="cm"/>
      <inkml:brushProperty name="height" value="0.025" units="cm"/>
    </inkml:brush>
  </inkml:definitions>
  <inkml:trace contextRef="#ctx0" brushRef="#br0">72 1 15983,'0'0'4837,"-3"13"-4666,1-4-256,-19 80 2051,3 2 0,-9 159 0,27-248-2093,4 40 612,-4-41-570,0 0 0,0 0-1,0 0 1,0 0 0,1 0 0,-1 0-1,0 0 1,1 0 0,-1-1-1,1 1 1,-1 0 0,1 0 0,-1 0-1,1 0 1,0-1 0,-1 1-1,1 0 1,0-1 0,0 1 0,0-1-1,-1 1 1,1 0 0,0-1-1,0 0 1,0 1 0,0-1 0,0 0-1,0 1 1,0-1 0,0 0-1,0 0 1,0 0 0,0 0 0,0 0-1,0 0 1,1 0 0,-1 0-96,-1 0-1,1-1 1,-1 1 0,0 0 0,1 0 0,-1-1 0,0 1-1,1 0 1,-1-1 0,0 1 0,0-1 0,1 1 0,-1 0-1,0-1 1,0 1 0,1-1 0,-1 1 0,0 0 0,0-1-1,0 1 1,0-1 0,0 1 0,0-1 0,0 1 0,0-1-1,0 1 1,0-1 0,0 1 0,0 0 0,0-1 0,0 0 0,0-2-1005,0-15-5364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0.009"/>
    </inkml:context>
    <inkml:brush xml:id="br0">
      <inkml:brushProperty name="width" value="0.05" units="cm"/>
      <inkml:brushProperty name="height" value="0.05" units="cm"/>
    </inkml:brush>
  </inkml:definitions>
  <inkml:trace contextRef="#ctx0" brushRef="#br0">1 42 19756,'7'9'2009,"7"1"-1457,8-5-248,5-3 1648,13-7-1448,4-6-136,7 1-208,0 0-104,-4-2-136,-2 2-136,-12 3-376,-4 4-272,-14 6-544,-2 6 1032,-11-2-272,-2 3-137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1.971"/>
    </inkml:context>
    <inkml:brush xml:id="br0">
      <inkml:brushProperty name="width" value="0.025" units="cm"/>
      <inkml:brushProperty name="height" value="0.025" units="cm"/>
    </inkml:brush>
  </inkml:definitions>
  <inkml:trace contextRef="#ctx0" brushRef="#br0">1 107 10122,'0'0'7270,"8"6"-4467,0-1-2291,1 0 1,-1 0-1,1 0 0,0-1 1,17 5-1,-21-7-402,-1-1-1,1-1 1,0 1-1,-1-1 1,1 1-1,0-1 1,-1 0-1,1-1 1,-1 1-1,1-1 0,0 0 1,-1 0-1,1-1 1,-1 1-1,0-1 1,0 0-1,7-4 1,-7 3-25,1-1 1,-1 0 0,0 0-1,0-1 1,0 1-1,-1-1 1,1 0-1,-1 0 1,0 0 0,-1 0-1,1 0 1,-1-1-1,2-6 1,-3 10-84,-1 0 0,1 1 1,-1-1-1,0 0 1,1 1-1,-1-1 0,0 0 1,0 1-1,0-1 0,0 0 1,0 1-1,-1-1 0,1 0 1,0 1-1,-1-1 0,1 0 1,-1 1-1,0-1 1,1 1-1,-1-1 0,0 1 1,0-1-1,0 1 0,0 0 1,0-1-1,0 1 0,0 0 1,-1 0-1,1 0 0,0 0 1,-1 0-1,1 0 0,-1 0 1,1 0-1,-1 1 1,1-1-1,-1 0 0,0 1 1,1-1-1,-1 1 0,0 0 1,1 0-1,-1 0 0,0-1 1,1 1-1,-1 1 0,0-1 1,-1 0-1,-1 1-40,0 0 1,0 0-1,0 0 0,0 1 1,0-1-1,0 1 0,1 0 1,-1 0-1,1 0 0,-1 0 0,1 1 1,0-1-1,0 1 0,0 0 1,0 0-1,1 0 0,-1 0 1,1 1-1,0-1 0,-3 6 0,2-5 30,0 1 0,1-1 0,0 1-1,0 0 1,0 0 0,0 0 0,1 0-1,0 0 1,0 1 0,0-1 0,0 0 0,1 0-1,0 1 1,0-1 0,2 11 0,-1-15 10,0 1 0,0 0 1,1 0-1,-1-1 0,0 1 1,1-1-1,-1 1 1,1-1-1,-1 1 0,1-1 1,0 0-1,-1 0 0,1 0 1,0 0-1,0 0 1,0 0-1,0 0 0,0-1 1,0 1-1,0-1 0,4 1 1,50 4 69,-45-5-74,4 1 30,0-1 18,1 0 1,-1 1 0,0 1-1,-1 1 1,1 0 0,0 1-1,16 6 1,-30-12 143,-1 1 0,1-1 1,0 1-1,0-1 0,0 1 1,-1-1-1,1 0 0,-1 1 1,1-1-1,-1 0 0,0 0 1,0 1-1,0-1 0,0 0 1,0 0-1,0-2 0,1-40-142,-1 37-67,0 1 0,0 0 0,1-1 0,0 1 0,0 0 0,0-1 0,3-6 0,-3 12-3,-1 0 0,1 0 1,-1 0-1,1 1 0,-1-1 1,1 0-1,0 0 1,-1 0-1,1 1 0,0-1 1,0 0-1,-1 1 1,1-1-1,0 0 0,0 1 1,0 0-1,0-1 0,0 1 1,0-1-1,1 1 1,0 0-4,0 0 0,0 0 0,0 0 1,0 0-1,0 0 0,0 1 1,0-1-1,0 1 0,-1-1 0,1 1 1,0 0-1,0 0 0,0 0 1,2 1-1,9 6 30,1 0 1,1-1-1,-1-1 0,1 0 1,1-1-1,-1-1 0,0 0 1,1-1-1,0-1 0,0 0 1,0-1-1,0-1 0,0 0 1,16-3-1,-28 1 31,0 1 0,0-1-1,0 0 1,-1 0 0,1 0 0,0 0 0,-1-1-1,1 1 1,-1-1 0,0 0 0,0 0-1,0-1 1,4-4 0,-6 6-9,1 0 0,-1 0 0,0 0 1,1 0-1,-1 0 0,0 0 0,0-1 0,-1 1 0,1 0 1,0-1-1,-1 1 0,1-1 0,-1 1 0,0 0 0,0-1 0,0 1 1,0-1-1,0 1 0,0-1 0,-1 1 0,1-1 0,-1 1 1,0 0-1,-1-5 0,0 5-30,1 1 1,-1-1-1,1 1 0,-1-1 1,0 1-1,1 0 0,-1-1 1,0 1-1,0 0 0,0 0 1,0 0-1,0 1 0,0-1 1,0 0-1,0 1 1,0-1-1,0 1 0,0 0 1,0 0-1,0 0 0,-1 0 1,1 0-1,0 0 0,0 0 1,0 1-1,0-1 1,0 1-1,0 0 0,-4 1 1,0 0-15,0 0 0,1 1 1,-1-1-1,1 1 0,0 1 1,0-1-1,0 1 1,0-1-1,-6 8 0,7-7 16,0 1 0,1 0-1,0 0 1,-1 0 0,2 0 0,-1 0-1,1 1 1,0-1 0,0 1-1,0 0 1,1 0 0,0 0 0,0-1-1,0 1 1,1 0 0,0 12-1,1-14-38,0 0 0,0 1-1,0-1 1,1 0 0,0 1-1,-1-1 1,1 0-1,1 0 1,-1 0 0,1-1-1,-1 1 1,1-1 0,0 1-1,0-1 1,1 0 0,-1 0-1,1 0 1,-1-1-1,1 1 1,0-1 0,0 0-1,6 3 1,-2-2-1119,0 0-1,0-1 1,0 0 0,0 0-1,17 1 1,6-3-7276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8.004"/>
    </inkml:context>
    <inkml:brush xml:id="br0">
      <inkml:brushProperty name="width" value="0.025" units="cm"/>
      <inkml:brushProperty name="height" value="0.025" units="cm"/>
    </inkml:brush>
  </inkml:definitions>
  <inkml:trace contextRef="#ctx0" brushRef="#br0">3 1 12075,'0'0'12572,"3"10"-12385,1 1-74,-1 0 0,-1 1-1,0-1 1,0 1 0,-1-1-1,-1 1 1,0-1 0,-2 18-1,-6 26 97,-1 88-1,12-176-2286,1-8-5608,-4 16 890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8.351"/>
    </inkml:context>
    <inkml:brush xml:id="br0">
      <inkml:brushProperty name="width" value="0.025" units="cm"/>
      <inkml:brushProperty name="height" value="0.025" units="cm"/>
    </inkml:brush>
  </inkml:definitions>
  <inkml:trace contextRef="#ctx0" brushRef="#br0">8 133 10442,'0'0'14115,"-3"-7"-13080,3 6-991,-1 0-1,1 0 0,-1 0 0,1 0 1,-1 0-1,1 0 0,-1 0 1,1 0-1,0 0 0,0 0 0,-1 0 1,1 0-1,0 0 0,0 0 1,0 0-1,0-1 0,0 1 1,1 0-1,-1 0 0,0 0 0,0 0 1,1 0-1,-1 0 0,1 0 1,-1 0-1,1 0 0,-1 0 0,1 0 1,-1 1-1,1-1 0,1-1 1,2 1 154,0 0-1,1 0 1,-1 0 0,1 1 0,-1-1 0,1 1 0,8 1 0,0-1 10,25 0 291,111-4 629,-133 2-1275,-1 0 0,1-1-1,-1 0 1,0-2-1,0 1 1,-1-2-1,19-9 1,-15-1-1833,-12 5-871,-10 1-3577,-9 3 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8.759"/>
    </inkml:context>
    <inkml:brush xml:id="br0">
      <inkml:brushProperty name="width" value="0.025" units="cm"/>
      <inkml:brushProperty name="height" value="0.025" units="cm"/>
    </inkml:brush>
  </inkml:definitions>
  <inkml:trace contextRef="#ctx0" brushRef="#br0">115 0 11307,'0'0'12700,"-2"12"-12295,-46 143 858,30-105-613,2 2 1,-12 68-1,28-119-635,-1-1 0,1 1-1,0-1 1,0 1 0,0-1 0,-1 1 0,1-1-1,0 1 1,0-1 0,0 1 0,0-1-1,0 1 1,0 0 0,0-1 0,0 1 0,0-1-1,0 1 1,0-1 0,0 1 0,1-1 0,-1 1-1,0-1 1,0 1 0,1-1 0,-1 1-1,0-1 1,0 1 0,1-1 0,-1 1 0,1-1-1,-1 1 1,0-1 0,1 0 0,-1 1-1,1-1 1,-1 0 0,1 1 0,-1-1 0,1 0-1,-1 0 1,1 0 0,-1 1 0,1-1-1,-1 0 1,1 0 0,0 0 0,-1 0 0,1 0-1,-1 0 1,1 0 0,-1 0 0,1 0 0,-1 0-1,1 0 1,0 0 0,-1-1 0,1 1-1,-1 0 1,1 0 0,-1-1 0,1 1 0,-1 0-1,1 0 1,-1-1 0,0 1 0,1-1-1,-1 1 1,1-1 0,38-28 741,-37 27-717,298-297 2748,-291 290-1516,-3 7-5464,-15 13-7918,-6 1 4749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49.137"/>
    </inkml:context>
    <inkml:brush xml:id="br0">
      <inkml:brushProperty name="width" value="0.025" units="cm"/>
      <inkml:brushProperty name="height" value="0.025" units="cm"/>
    </inkml:brush>
  </inkml:definitions>
  <inkml:trace contextRef="#ctx0" brushRef="#br0">0 1 2466,'0'0'18930,"0"48"-16335,0-29-641,10 4-321,-1 0-672,6 1-481,-1 1-255,3-3-129,0-1-64,-2-3-64,2-4-1153,-4-2-1122,-4-7-1056,-3-5-4324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0.114"/>
    </inkml:context>
    <inkml:brush xml:id="br0">
      <inkml:brushProperty name="width" value="0.025" units="cm"/>
      <inkml:brushProperty name="height" value="0.025" units="cm"/>
    </inkml:brush>
  </inkml:definitions>
  <inkml:trace contextRef="#ctx0" brushRef="#br0">0 49 10730,'106'-1'10209,"6"0"-5215,448-15-5260,-390 13 100,-157 0 269,-28-2-88,-29-2-31,-133-5-326,-235 14 1,389-1 344,0 1 1,1 1-1,0 1 1,-1 1-1,-35 14 1,57-16-53,10 0 49,13 0 22,748-10-494,-733 5 410,101-3-931,-397-6 207,-352 1 1797,588 11-975,10-1 4,-1 0 0,1 1 1,0 0-1,0 1 0,-22 7 0,64-3-8,765 2-5509,-656-19 5200,-136 11 346,-43 0 609,-591 30 1286,436-17-4008,174-12-850,12-1-1707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2.363"/>
    </inkml:context>
    <inkml:brush xml:id="br0">
      <inkml:brushProperty name="width" value="0.025" units="cm"/>
      <inkml:brushProperty name="height" value="0.025" units="cm"/>
    </inkml:brush>
  </inkml:definitions>
  <inkml:trace contextRef="#ctx0" brushRef="#br0">36 154 7207,'0'0'1948,"-8"2"-165,-1 0-2051,-10 3 3171,49-3 532,332-23-210,-197 8-2975,934-43-287,-970 52 325,-228-7 1250,-51 0-1562,0 7 0,1 7 0,-1 6 0,1 6 0,-250 60 0,397-74-184,7 0 65,18-1-4,38-3 4,600-19 190,-258 19-4055,-384 2 3644,-8 1 271,0 0 0,-1-1 1,1 0-1,-1 0 0,1-1 0,19-7 0,-30 9 103,1 0 1,-1 0 0,0 0 0,1 0 0,-1 0-1,0 0 1,0 0 0,1-1 0,-1 1-1,0 0 1,1 0 0,-1 0 0,0 0 0,0-1-1,0 1 1,1 0 0,-1 0 0,0 0 0,0-1-1,0 1 1,1 0 0,-1 0 0,0-1-1,0 1 1,0 0 0,0-1 0,0 1 0,0 0-1,1 0 1,-1-1 0,0 1 0,0 0 0,0-1-1,0 1 1,0 0 0,0-1 0,0 1-1,0 0 1,0 0 0,-1-1 0,1 1 0,-13-9 269,-19-2 28,-85-14 26,-1 5 1,-147-6 0,-241 21-106,493 5-173,2 0 0,-1 0-1,1 1 1,-1 0-1,1 1 1,-16 4-1,73-4-556,189-1-856,357-4-5273,-571 2 6826,-9 0 3623,-42 1-3323,-613 20 3684,490-7-9166,87-10-3160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0.613"/>
    </inkml:context>
    <inkml:brush xml:id="br0">
      <inkml:brushProperty name="width" value="0.025" units="cm"/>
      <inkml:brushProperty name="height" value="0.025" units="cm"/>
    </inkml:brush>
  </inkml:definitions>
  <inkml:trace contextRef="#ctx0" brushRef="#br0">23 1 13164,'0'0'9695,"-1"11"-9562,-21 203 1885,25-192-1479,6-15-263,-7-7-261,1-1-1,-1 0 1,0 0 0,0 0-1,1 0 1,-1 0 0,0 0-1,0 0 1,0-1-1,0 1 1,-1-1 0,1 0-1,3-3 1,39-44 80,-28 29-20,1 1 0,22-19 0,-38 38-74,-1-1 0,0 1 0,1 0 0,-1-1 0,1 1 0,-1 0 0,0 0 0,1-1 0,-1 1 0,1 0 0,-1 0 0,1 0 0,-1-1 1,1 1-1,-1 0 0,1 0 0,-1 0 0,1 0 0,-1 0 0,1 0 0,-1 0 0,1 0 0,-1 0 0,1 0 0,-1 0 0,1 0 0,-1 1 0,1-1 0,-1 0 0,1 0 0,-1 0 0,1 1 0,-1-1 0,0 0 0,1 1 0,-1-1 0,1 1 0,10 23 22,-4 29-10,-7 74 30,0-127-196,0 1-1,0-1 1,0 1 0,1-1 0,-1 1 0,0-1 0,0 1-1,1-1 1,-1 1 0,0-1 0,0 1 0,1-1-1,-1 1 1,1-1 0,-1 1 0,0-1 0,1 0 0,-1 1-1,1-1 1,-1 0 0,1 1 0,-1-1 0,1 0 0,-1 0-1,1 1 1,-1-1 0,1 0 0,-1 0 0,1 0 0,0 0-1,-1 0 1,1 0 0,-1 0 0,1 0 0,-1 0-1,1 0 1,0 0 0,-1 0 0,1 0 0,-1 0 0,1-1-1,-1 1 1,1 0 0,-1 0 0,1-1 0,0 1 0,25-14-9512,-15-1 93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0.990"/>
    </inkml:context>
    <inkml:brush xml:id="br0">
      <inkml:brushProperty name="width" value="0.025" units="cm"/>
      <inkml:brushProperty name="height" value="0.025" units="cm"/>
    </inkml:brush>
  </inkml:definitions>
  <inkml:trace contextRef="#ctx0" brushRef="#br0">64 34 5509,'0'0'17158,"-8"9"-17164,7-7-1,-5 3 84,1 1 0,0-1 0,1 1 1,-1 1-1,1-1 0,0 1 0,1-1 1,0 1-1,0 0 0,0 0 0,1 0 1,0 1-1,0-1 0,1 1 0,0-1 1,0 1-1,1 7 0,0-14-64,0 0-1,1 0 1,-1 0-1,1 0 1,-1 0-1,1 0 1,0 0 0,-1 0-1,1 0 1,0 0-1,0 0 1,-1 0-1,1-1 1,0 1 0,0 0-1,0-1 1,0 1-1,0-1 1,0 1-1,0-1 1,0 1 0,0-1-1,0 0 1,0 1-1,1-1 1,-1 0-1,0 0 1,0 0 0,0 0-1,0 0 1,0 0-1,0 0 1,1 0-1,-1 0 1,0-1 0,0 1-1,0 0 1,0-1-1,0 1 1,0-1-1,2 0 1,3-1 120,0-1 1,-1 1 0,1-1-1,0 0 1,-1 0-1,6-5 1,-4 2-15,-1-1 0,0 0 0,0 0 1,0 0-1,-1-1 0,-1 0 0,1 0 1,-1 0-1,0 0 0,-1-1 0,0 1 0,-1-1 1,1 0-1,-2 0 0,1 0 0,-1 0 1,0-15-1,-1 24-118,0 0 0,0 0 0,0-1 0,0 1 1,0 0-1,0 0 0,0 0 0,0 0 0,0 0 0,0-1 0,0 1 1,0 0-1,0 0 0,0 0 0,0 0 0,0 0 0,0-1 0,0 1 1,0 0-1,-1 0 0,1 0 0,0 0 0,0 0 0,0-1 0,0 1 1,0 0-1,0 0 0,0 0 0,0 0 0,0 0 0,-1 0 1,1 0-1,0 0 0,0-1 0,0 1 0,0 0 0,0 0 0,-1 0 1,1 0-1,0 0 0,0 0 0,0 0 0,0 0 0,0 0 0,-1 0 1,1 0-1,0 0 0,0 0 0,0 0 0,0 0 0,0 0 0,-1 0 1,1 0-1,-10 8-70,-6 11-52,11-11-3,0 1 0,0 0 0,1 0 0,0 0 0,1 0 1,0 1-1,1-1 0,0 1 0,0 0 0,1 0 0,0-1 1,0 1-1,2 0 0,0 13 0,0-22-150,0 1-1,-1-1 1,1 1 0,0-1-1,0 1 1,0-1 0,0 0 0,0 0-1,1 0 1,-1 1 0,0-1-1,0 0 1,1 0 0,-1-1-1,1 1 1,-1 0 0,1 0 0,-1-1-1,1 1 1,-1-1 0,1 1-1,-1-1 1,1 0 0,2 1-1,42-1-7761,-18-4-1744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1.516"/>
    </inkml:context>
    <inkml:brush xml:id="br0">
      <inkml:brushProperty name="width" value="0.025" units="cm"/>
      <inkml:brushProperty name="height" value="0.025" units="cm"/>
    </inkml:brush>
  </inkml:definitions>
  <inkml:trace contextRef="#ctx0" brushRef="#br0">165 235 8360,'0'0'11275,"-12"5"-9850,2-1-1303,1 0 0,0 1-1,0 0 1,0 0 0,1 1 0,0 0 0,0 1-1,0 0 1,1 0 0,-13 16 0,12-11 166,1 1 0,0-1 1,-8 22-1,13-29-236,0 1 0,0-1 0,1 1 0,-1 0 0,1-1 0,1 1 0,-1 0 0,1 0 0,0 0 0,0-1 0,2 10 1,-1-14-53,-1 1 1,1 0 0,-1-1 0,1 1-1,0-1 1,0 0 0,-1 1 0,1-1-1,0 1 1,0-1 0,0 0 0,1 0-1,-1 0 1,0 0 0,0 0 0,1 0-1,-1 0 1,0 0 0,1 0 0,-1 0-1,1-1 1,1 1 0,1 0 26,0 0 1,1 0-1,-1 0 1,0-1-1,0 0 0,1 0 1,-1 0-1,6-2 1,1 1 86,-1-2 1,1 0 0,-1 0 0,0 0 0,0-2-1,9-4 1,4-7 24,-2 0-1,0-1 1,-1-1-1,-1-1 0,-1-1 1,-1-1-1,0 0 1,-2-1-1,0-1 1,-2 0-1,0-1 1,-2 0-1,-1-1 0,12-40 1,-20 57-118,0 1 0,-1 0 0,0-1 0,0 1-1,-1-1 1,0 0 0,0 1 0,-1-1 0,0 1 0,-2-8 0,3 13-17,-1 1-1,1-1 1,-1 1-1,1 0 1,-1-1 0,0 1-1,0 0 1,0 0 0,0 0-1,0-1 1,0 1-1,0 0 1,0 0 0,0 0-1,-1 1 1,1-1-1,0 0 1,0 0 0,-1 1-1,1-1 1,-2 0 0,-1 1-15,1-1 1,0 1 0,0 0-1,-1 0 1,1 1 0,0-1-1,0 1 1,0-1 0,0 1 0,-1 0-1,1 0 1,0 1 0,-5 2-1,-7 6-3,0 1 0,1 0 0,0 1-1,1 1 1,0 0 0,1 1 0,0 0-1,2 1 1,-1 0 0,2 0 0,-11 23 0,19-35 7,0 0 1,-1 0 0,1-1 0,1 1 0,-1 0 0,0 0 0,1 0 0,-1 0 0,1 0 0,0 0 0,0 4 0,0-6 3,0 0-1,1 0 0,-1 0 1,0 0-1,1 0 0,-1 0 1,1 0-1,-1-1 1,1 1-1,0 0 0,-1 0 1,1 0-1,0 0 0,-1-1 1,1 1-1,0 0 0,0-1 1,0 1-1,0-1 1,-1 1-1,1-1 0,0 1 1,0-1-1,0 0 0,0 1 1,0-1-1,0 0 0,0 0 1,0 0-1,0 1 1,1-1-1,0-1 0,16 1-136,1-1 0,0 0 1,32-9-1,-37 7 88,1 0 1,0 0 0,1 2 0,-1 0 0,0 1-1,22 2 1,-35-2 74,0 1 1,0 0-1,0 0 0,0 1 0,0-1 1,0 0-1,0 1 0,-1-1 0,1 1 1,-1-1-1,1 1 0,-1 0 0,1 0 1,-1-1-1,0 1 0,0 0 1,0 0-1,0 0 0,0 1 0,-1-1 1,1 0-1,-1 0 0,1 0 0,-1 0 1,0 1-1,1-1 0,-2 5 0,2 5 134,-1 0-1,0 1 0,-4 20 0,-8 8 295,0-4-1208,9-13-4959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0.369"/>
    </inkml:context>
    <inkml:brush xml:id="br0">
      <inkml:brushProperty name="width" value="0.05" units="cm"/>
      <inkml:brushProperty name="height" value="0.05" units="cm"/>
    </inkml:brush>
  </inkml:definitions>
  <inkml:trace contextRef="#ctx0" brushRef="#br0">1 72 20372,'3'7'1513,"11"-1"-1073,8-2-120,12-1 568,2-3-224,8 0-368,1 0-72,3-4-440,-2-3-272,-4-5-352,-5-2 632,-7-9-184,-1-9-168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2.470"/>
    </inkml:context>
    <inkml:brush xml:id="br0">
      <inkml:brushProperty name="width" value="0.025" units="cm"/>
      <inkml:brushProperty name="height" value="0.025" units="cm"/>
    </inkml:brush>
  </inkml:definitions>
  <inkml:trace contextRef="#ctx0" brushRef="#br0">1 1 12684,'0'0'12241,"5"10"-11643,2 11-247,0 0 1,-1 1 0,-1 0-1,-1 0 1,-1 1-1,0 44 1,-3-59-454,0 18 1037,0-24-374,1-16-354,3-148-212,16 181-561,-15-14 557,0 1 1,0-1-1,1 0 0,0-1 0,0 1 1,0-1-1,0-1 0,1 1 0,0-1 0,-1 0 1,1 0-1,0-1 0,0 0 0,1 0 1,-1-1-1,0 0 0,1 0 0,-1-1 1,0 0-1,13-1 0,-15 1 17,0-1 0,-1 1 0,1-1 1,-1 0-1,1 0 0,-1 0 0,0-1 0,1 0 0,-1 0 1,0 0-1,0 0 0,0-1 0,-1 1 0,1-1 0,0 0 1,-1 0-1,0 0 0,0-1 0,0 1 0,0-1 0,0 1 0,-1-1 1,0 0-1,1 0 0,-2 0 0,1-1 0,0 1 0,-1 0 1,0-1-1,0 1 0,0-1 0,0 1 0,-1-1 0,0-5 1,0 9-8,0 0 0,0-1 0,0 1 1,0-1-1,0 1 0,-1 0 0,1-1 1,-1 1-1,1 0 0,-1-1 0,0 1 1,1 0-1,-1 0 0,0 0 0,0 0 1,0-1-1,1 1 0,-1 0 0,-1 1 1,1-1-1,0 0 0,0 0 0,0 0 1,0 0-1,-1 1 0,1-1 0,0 1 1,0-1-1,-1 1 0,1-1 0,-1 1 1,1 0-1,0 0 0,-1 0 0,1 0 1,-1 0-1,1 0 0,0 0 0,-3 0 1,-1 1-13,1-1 0,-1 1 0,1 0 0,0 0 0,0 0 1,0 1-1,0-1 0,0 1 0,0 0 0,0 0 0,0 1 1,-5 3-1,0 3-1,1 0 0,0 1 0,0 0 0,1 0 1,0 0-1,-8 18 0,12-22 1,0-1 0,1 1-1,0 0 1,1 0 0,-1 0 0,1 0 0,0 0 0,0 0-1,1 0 1,0 0 0,0 1 0,0-1 0,1 0 0,0 0-1,3 9 1,-3-12-162,0-1 0,1 1 1,0-1-1,0 1 0,0-1 0,0 1 0,0-1 0,0 0 0,1 0 0,-1 0 1,0 0-1,1 0 0,0-1 0,-1 1 0,1-1 0,0 0 0,0 0 1,0 0-1,0 0 0,0 0 0,6 0 0,7 2-2264,0-1 0,29-1 0,-40-1 1721,31-1-4862,2-5-3151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2.846"/>
    </inkml:context>
    <inkml:brush xml:id="br0">
      <inkml:brushProperty name="width" value="0.025" units="cm"/>
      <inkml:brushProperty name="height" value="0.025" units="cm"/>
    </inkml:brush>
  </inkml:definitions>
  <inkml:trace contextRef="#ctx0" brushRef="#br0">129 2 3491,'0'0'12396,"-6"-1"-10907,0 1-797,0-1-1,0 1 0,0 0 0,0 0 0,0 1 0,0 0 1,0 0-1,0 0 0,0 1 0,1 0 0,-12 5 0,14-5-410,0 0 0,1-1 0,-1 1 0,1 1-1,-1-1 1,1 0 0,0 1 0,0-1-1,0 1 1,-3 4 0,3-3-312,1-1 0,-1 1 0,1 0 0,0 0 0,0 0 0,0 1-1,0-1 1,1 0 0,-1 8 0,1-10 27,0-1 0,0 1 0,0 0-1,0 0 1,0 0 0,0 0 0,0 0-1,0 0 1,1 0 0,-1 0 0,1-1 0,0 1-1,0 0 1,-1 0 0,1-1 0,0 1-1,0 0 1,0-1 0,1 1 0,-1-1-1,3 3 1,-1-3 6,1 1-1,0-1 0,-1 0 0,1 0 1,0-1-1,0 1 0,0-1 1,0 0-1,8 0 0,-6-1-287,0 1-1,0-1 1,0 0-1,0 0 1,0-1-1,0 1 1,0-1-1,-1-1 1,1 1 0,6-5-1,-2 1-1990,-1-1 0,0 0 0,0 0 0,13-16 0,2-4-5565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3.211"/>
    </inkml:context>
    <inkml:brush xml:id="br0">
      <inkml:brushProperty name="width" value="0.025" units="cm"/>
      <inkml:brushProperty name="height" value="0.025" units="cm"/>
    </inkml:brush>
  </inkml:definitions>
  <inkml:trace contextRef="#ctx0" brushRef="#br0">97 1 12940,'0'0'7068,"-8"12"-6059,-3 7-344,0 1 0,1 0 0,1 1 0,0 0 0,2 1 0,-7 35 0,8-29-217,3-13-200,0 1 0,0 0 0,1 0 0,1 0 0,1 0 0,2 22 0,-1-37-244,-1 0 0,1 1 0,-1-1 0,1 0 0,-1 0 1,1-1-1,-1 1 0,1 0 0,0 0 0,0 0 0,-1 0 0,1-1 1,0 1-1,0 0 0,0 0 0,0-1 0,0 1 0,0-1 1,0 1-1,0-1 0,0 0 0,0 1 0,0-1 0,0 0 0,1 0 1,-1 1-1,0-1 0,0 0 0,0 0 0,0 0 0,0-1 0,0 1 1,1 0-1,-1 0 0,0 0 0,1-1 0,39-14 190,-2-15-228,-35 25 25,0 1 1,1 0-1,0 0 1,-1 0-1,2 0 0,-1 1 1,0 0-1,1 0 1,-1 1-1,8-3 1,-12 8-9,0 0 0,-1 0 0,1 0 0,0 0 0,-1 1 0,0-1 0,0 0 1,0 0-1,-1 4 0,1-4 15,-4 54 205,1-36-7896,5-32 1276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3.622"/>
    </inkml:context>
    <inkml:brush xml:id="br0">
      <inkml:brushProperty name="width" value="0.025" units="cm"/>
      <inkml:brushProperty name="height" value="0.025" units="cm"/>
    </inkml:brush>
  </inkml:definitions>
  <inkml:trace contextRef="#ctx0" brushRef="#br0">158 0 15663,'0'0'3870,"-3"12"-2028,-37 214 3716,37-185-5083,2 80-1,7-110-371,-6-11-119,0 0 0,0 0 0,0 0 0,0 0 0,0-1 0,0 1 0,0 0 0,0 0 0,0 0 1,0 0-1,0-1 0,0 1 0,0 0 0,0 0 0,0 0 0,0 0 0,0 0 0,1-1 0,-1 1 0,0 0 0,0 0 0,0 0 0,0 0 0,0 0 0,0 0 0,1 0 0,-1 0 1,0-1-1,0 1 0,0 0 0,0 0 0,0 0 0,1 0 0,-1 0 0,0 0 0,0 0 0,0 0 0,0 0 0,1 0 0,-1 0 0,0 0 0,0 0 0,0 0 0,0 0 0,1 0 1,-1 0-1,0 0 0,0 0 0,0 1 0,0-1 0,0 0 0,1 0 0,-1 0 0,0 0 0,0 0 0,0 0 0,0 0 0,1 1 0,-1-10-568,0 0 1,0 0-1,0 0 0,-1 0 0,0 1 0,-1-1 1,0 0-1,-1 1 0,1-1 0,-2 1 0,1 0 1,-6-10-1,-5-4 1003,-1 1 0,-33-35 0,28 33 1173,25 22 937,19 6-2320,-6 2-535,0-2-1,26 6 0,12-5-5739,-22-6 690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6:54.002"/>
    </inkml:context>
    <inkml:brush xml:id="br0">
      <inkml:brushProperty name="width" value="0.025" units="cm"/>
      <inkml:brushProperty name="height" value="0.025" units="cm"/>
    </inkml:brush>
  </inkml:definitions>
  <inkml:trace contextRef="#ctx0" brushRef="#br0">131 2 7591,'0'0'13021,"-11"0"-10133,6-1-2633,-6 1 294,1 0 1,-1 0-1,1 1 0,-17 3 0,25-4-514,0 1 0,0-1-1,-1 1 1,1-1-1,0 1 1,0 0-1,0 0 1,0 0 0,0 0-1,0 1 1,0-1-1,1 0 1,-1 1-1,0-1 1,1 1-1,-1 0 1,1-1 0,-1 1-1,1 0 1,0 0-1,0 0 1,0 0-1,0 0 1,0 0-1,0 0 1,0 1 0,1-1-1,-1 0 1,1 0-1,-1 5 1,2-5-91,-1-1 0,1 1-1,-1 0 1,1-1 0,0 1 0,-1-1 0,1 1 0,0-1 0,0 1 0,0-1 0,0 1 0,0-1-1,0 0 1,1 0 0,-1 0 0,0 1 0,1-1 0,-1 0 0,0-1 0,1 1 0,-1 0 0,1 0 0,2 0-1,47 16-817,-38-14 783,-4 0 83,1 0-1,0 0 0,-1 1 0,1 1 1,10 6-1,-19-11 33,0 1 0,0 0 0,0 0 0,0 0 0,0 0 0,0 0 0,0 0 0,0 0 0,0 0 0,0 0 0,-1 1 0,1-1 0,0 0 0,-1 0 0,1 1 0,-1-1 0,0 0 0,1 1 0,-1 1 0,0-1 43,-1 0 0,1 0 0,-1-1 0,1 1 1,-1 0-1,0 0 0,1-1 0,-1 1 0,0 0 0,-1-1 0,1 1 0,0-1 0,0 1 1,0-1-1,-1 0 0,1 1 0,-1-1 0,-2 2 0,-3 2 16,-1 0-1,1-1 0,-1 1 1,0-2-1,0 1 0,-1-1 1,1 0-1,-1-1 0,0 1 1,1-2-1,-1 0 1,0 0-1,-9 0 0,6-3-3662,7-5-2401,-1-7-7130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3.626"/>
    </inkml:context>
    <inkml:brush xml:id="br0">
      <inkml:brushProperty name="width" value="0.025" units="cm"/>
      <inkml:brushProperty name="height" value="0.025" units="cm"/>
    </inkml:brush>
  </inkml:definitions>
  <inkml:trace contextRef="#ctx0" brushRef="#br0">49 64 9033,'-8'2'565,"6"-1"-202,-1-1 0,1 1 1,-1-1-1,1 1 0,-1 0 1,1 0-1,0 0 0,0 0 1,-1 0-1,1 0 0,0 1 1,0-1-1,0 1 1,0-1-1,0 1 0,1 0 1,-3 2-1,7-3-146,0 1 0,0-1 0,0-1 0,0 1 0,0 0 0,0-1 1,1 1-1,-1-1 0,0 0 0,4-1 0,-5 2-43,189-5 1406,314-44 1,-118 5-1848,-1158 138-395,749-91 671,7-2-19,1 1-1,-1 0 1,1 1-1,0 0 1,-23 11-1,36-15 11,1 0-1,0 0 0,0 0 0,0 0 0,0 0 0,0 0 0,-1 0 1,1 0-1,0 0 0,0 0 0,0 1 0,0-1 0,0 0 0,0 0 1,-1 0-1,1 0 0,0 0 0,0 0 0,0 0 0,0 0 1,0 0-1,0 1 0,0-1 0,0 0 0,-1 0 0,1 0 0,0 0 1,0 0-1,0 0 0,0 1 0,0-1 0,0 0 0,0 0 0,0 0 1,0 0-1,0 0 0,0 1 0,0-1 0,0 0 0,0 0 0,0 0 1,0 0-1,0 0 0,0 1 0,0-1 0,0 0 0,1 0 0,-1 0 1,0 0-1,0 0 0,0 1 0,0-1 0,0 0 0,0 0 0,0 0 1,0 0-1,0 0 0,1 0 0,-1 0 0,0 0 0,0 0 1,0 1-1,0-1 0,16 3 24,19 0 35,428-41 475,-256 14-1574,0 11-3656,-195 11 4494,-11 0 181,-19-5 325,-34-4 286,-61-3 186,0 5-1,-198 10 0,289 2-1436,-1 0 1,-24 8 0,15-3-4087,25-7-2309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4.984"/>
    </inkml:context>
    <inkml:brush xml:id="br0">
      <inkml:brushProperty name="width" value="0.025" units="cm"/>
      <inkml:brushProperty name="height" value="0.025" units="cm"/>
    </inkml:brush>
  </inkml:definitions>
  <inkml:trace contextRef="#ctx0" brushRef="#br0">208 47 10602,'1'-1'428,"0"1"0,-1-1 1,1 0-1,0 0 0,0 1 0,0-1 0,-1 0 1,1 0-1,0 0 0,-1 0 0,1 0 0,0 0 0,-1 0 1,0 0-1,1 0 0,-1-1 0,0 1 0,1 0 1,-1 0-1,0 0 0,0 0 0,0-1 0,0 1 0,0 0 1,0-2-1,-1 2-210,0 0-1,0 0 1,0 0 0,0 0 0,0 0-1,0 0 1,0 0 0,0 0 0,-1 0-1,1 1 1,0-1 0,0 0 0,-1 1-1,1-1 1,0 1 0,-1 0 0,-1-1-1,-6-1-142,1 1-1,-1 0 0,0 0 0,1 1 0,-17 2 0,14 0-71,1 1 0,-1 0-1,0 1 1,-17 8-1,23-10-13,0 1 0,0 0-1,0 0 1,1 0 0,-1 1 0,1-1-1,-1 1 1,1 0 0,0 0-1,1 1 1,-4 4 0,6-8-9,1 0 0,0-1 0,0 1 0,0-1 1,0 1-1,-1 0 0,1-1 0,0 1 1,0 0-1,0-1 0,0 1 0,1-1 0,-1 1 1,0 0-1,0-1 0,0 1 0,0-1 1,1 1-1,-1 0 0,0-1 0,0 1 0,1-1 1,-1 1-1,1-1 0,-1 1 0,0-1 0,1 1 1,-1-1-1,1 0 0,-1 1 0,1-1 1,-1 0-1,1 1 0,-1-1 0,1 0 0,0 0 1,-1 1-1,1-1 0,-1 0 0,1 0 1,0 0-1,-1 0 0,1 0 0,-1 0 0,1 0 1,0 0-1,-1 0 0,1 0 0,0 0 0,0 0 1,47-1-576,-37 1 421,156-5-1348,-166 5 1533,0-1-1,0 1 0,0 0 0,0 0 0,0 0 0,0 1 0,0-1 0,0 0 0,0 0 1,0 0-1,0 1 0,0-1 0,-1 0 0,1 1 0,0-1 0,0 1 0,0-1 0,0 1 1,-1-1-1,1 1 0,0 0 0,-1-1 0,1 1 0,0 0 0,-1 0 0,1-1 0,-1 1 1,1 0-1,-1 0 0,1 0 0,-1 0 0,0 0 0,1 0 0,-1 0 0,0 0 0,0-1 0,0 1 1,0 0-1,0 1 0,0 0 31,0 0-1,-1 0 1,1 0 0,-1 0-1,0 0 1,1 0 0,-1 0-1,0-1 1,0 1 0,0 0 0,-1-1-1,1 1 1,0 0 0,-1-1-1,1 0 1,0 1 0,-3 1 0,-11 6 351,-1-1 0,0 0 1,0-1-1,0-1 0,-1-1 1,0 0-1,0-1 1,0-1-1,0 0 0,-1-1 1,-34-2-1,37-4-569,14 4 13,1-1 0,0 1 0,0-1 0,-1 1 0,1-1 0,0 0 0,0 1 0,0-1 0,0 1 0,0-1 0,0 1 0,0-1 0,0 1 0,0-1 0,0 0 0,0 1-1,0-1 1,0 1 0,0-1 0,0 1 0,0-1 0,1 1 0,-1-1 0,0 1 0,0-1 0,1 1 0,-1-1 0,0 1 0,1-1 0,-1 1 0,1 0 0,-1-1 0,0 1 0,1 0 0,-1-1 0,1 1 0,-1 0 0,1-1 0,-1 1 0,1 0-1,-1 0 1,1 0 0,-1-1 0,1 1 0,-1 0 0,1 0 0,0 0 0,-1 0 0,1 0 0,-1 0 0,2 0 0,42-10-8991,-11 1 736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5.521"/>
    </inkml:context>
    <inkml:brush xml:id="br0">
      <inkml:brushProperty name="width" value="0.025" units="cm"/>
      <inkml:brushProperty name="height" value="0.025" units="cm"/>
    </inkml:brush>
  </inkml:definitions>
  <inkml:trace contextRef="#ctx0" brushRef="#br0">111 206 13581,'0'0'6449,"-9"-3"-5830,6 1-552,1 1-39,0 0 0,1-1 0,-1 1 0,0 1 0,0-1 0,1 0 0,-1 0 0,0 1 0,0-1 0,0 1 0,0-1 0,0 1 0,0 0 0,0 0 0,0 0 0,0 0 0,0 0 0,0 0 0,0 1 0,0-1 0,0 1 0,1-1 0,-1 1 0,0 0 0,0 0 0,0-1 0,1 1 0,-1 1 0,0-1 0,1 0 0,-1 0 0,1 0-1,-1 1 1,1-1 0,0 1 0,0-1 0,-1 1 0,0 2 0,-3 5 427,0 0-1,1 0 1,0 0 0,-4 16-1,7-23-432,1-1 1,-1 1-1,1-1 0,-1 1 0,1-1 1,0 1-1,-1 0 0,1-1 0,0 1 1,0 0-1,0-1 0,1 1 0,-1-1 1,0 1-1,0 0 0,1-1 0,-1 1 1,1-1-1,0 1 0,-1-1 0,1 1 1,0-1-1,0 0 0,0 1 0,0-1 1,0 0-1,0 0 0,0 0 1,0 1-1,0-1 0,1 0 0,-1-1 1,0 1-1,1 0 0,-1 0 0,3 1 1,3-1 1,0 0 1,0 0-1,0-1 1,0 1 0,0-1-1,1-1 1,-1 0-1,0 0 1,0 0 0,0-1-1,-1 0 1,1 0 0,0 0-1,-1-1 1,1 0-1,-1-1 1,0 1 0,0-1-1,0 0 1,-1-1-1,1 1 1,-1-1 0,0 0-1,0-1 1,-1 1 0,0-1-1,5-7 1,-1 1 0,-1 1 0,-1-1 0,0 0 0,-1 0 0,0 0 1,0-1-1,-2 0 0,1 0 0,-2 0 0,0 0 0,0 0 0,-1-1 0,-2-25 1,1 37-29,0 0 1,0 0 0,-1 0-1,1 0 1,-1 0 0,0 0-1,1 0 1,-1 0-1,0 0 1,0 0 0,0 0-1,0 0 1,0 0 0,-1 1-1,1-1 1,-1 0 0,1 1-1,-1-1 1,1 1 0,-1 0-1,0 0 1,0-1 0,0 1-1,0 0 1,1 0 0,-1 1-1,0-1 1,-1 0 0,1 1-1,0-1 1,0 1 0,0 0-1,0-1 1,0 1 0,0 0-1,-1 1 1,1-1 0,0 0-1,0 0 1,0 1 0,-3 0-1,-3 1-23,-1 1 1,1 0-1,-1 0 0,1 1 0,0-1 0,0 2 0,1-1 0,-13 10 1,14-9 41,0 0 0,0 0 0,0 1 0,1 0 0,0 0 0,0 0 0,0 1 0,1 0 0,0-1 0,0 2 0,0-1 0,1 0 0,0 1 0,1-1 0,0 1 0,0 0 0,1 0 0,-1 9 0,2-15-18,1 0 0,-1-1 0,1 1 0,0 0 1,0-1-1,0 1 0,0-1 0,0 1 0,0-1 0,0 0 0,0 1 0,1-1 1,-1 0-1,1 0 0,-1 0 0,1 0 0,-1 0 0,1 0 0,-1 0 1,1 0-1,0-1 0,-1 1 0,1-1 0,0 1 0,0-1 0,-1 0 1,1 1-1,4-1 0,60 3-494,-56-3 288,19-1-284,47 1-69,-73 1 555,1-1-1,-1 1 0,1-1 0,-1 1 0,1 0 0,-1 0 0,0 0 0,1 1 1,-1-1-1,0 1 0,0 0 0,0 0 0,0 0 0,0 0 0,-1 0 1,6 6-1,-7-7 11,0 1 1,0-1 0,0 1-1,-1-1 1,1 1-1,0-1 1,-1 1 0,1 0-1,-1-1 1,1 1-1,-1 0 1,0 0 0,0-1-1,0 1 1,0 0-1,0-1 1,0 1 0,0 0-1,-1 0 1,1-1 0,-1 1-1,0 2 1,-23 31 117,9-18-1279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5.885"/>
    </inkml:context>
    <inkml:brush xml:id="br0">
      <inkml:brushProperty name="width" value="0.025" units="cm"/>
      <inkml:brushProperty name="height" value="0.025" units="cm"/>
    </inkml:brush>
  </inkml:definitions>
  <inkml:trace contextRef="#ctx0" brushRef="#br0">47 0 17617,'0'0'7751,"-22"54"-6886,14-28-64,3-2-449,-1-1-256,2-2-96,2-6 0,2-2-160,0-2-1121,0-6-353,6-5-768,0 0-1314,-1-4-2241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6.216"/>
    </inkml:context>
    <inkml:brush xml:id="br0">
      <inkml:brushProperty name="width" value="0.025" units="cm"/>
      <inkml:brushProperty name="height" value="0.025" units="cm"/>
    </inkml:brush>
  </inkml:definitions>
  <inkml:trace contextRef="#ctx0" brushRef="#br0">86 107 10634,'0'0'11611,"9"-4"-9881,36-28-225,-42 30-1435,0 0 1,-1-1 0,0 0-1,1 1 1,-1-1 0,0 0-1,-1 0 1,1-1 0,0 1-1,-1 0 1,0 0 0,0-1 0,0 1-1,0-1 1,0 1 0,0-8-1,-1 11-67,0-1 0,0 1 0,0-1-1,0 1 1,0-1 0,-1 1 0,1-1 0,0 1-1,0-1 1,0 1 0,-1 0 0,1-1 0,0 1-1,-1-1 1,1 1 0,0 0 0,-1-1 0,1 1-1,0-1 1,-1 1 0,1 0 0,-1 0 0,1-1 0,-1 1-1,1 0 1,0 0 0,-1 0 0,1-1 0,-1 1-1,1 0 1,-1 0 0,0 0 0,-24 1-60,-20 14-43,38-10 116,0 0 0,0 0 0,1 1 0,0 1 0,0-1 0,0 1 0,1-1 0,0 2 0,0-1 0,1 0 0,0 1 0,0 0 0,1 0 0,0 0 0,1 1 0,-1-1 0,2 0 0,-1 1 0,1 0 0,0 13 1,1-20-9,1-1 1,-1 1-1,1-1 1,0 1-1,0-1 1,-1 1-1,1-1 1,0 0 0,0 1-1,0-1 1,0 0-1,0 0 1,1 0-1,-1 0 1,0 0-1,1 0 1,-1 0 0,0 0-1,1 0 1,-1-1-1,1 1 1,-1 0-1,1-1 1,-1 1 0,1-1-1,0 0 1,-1 0-1,3 1 1,53 0 143,-49-1-125,-1 0-123,-1-1 0,0 0 0,0 0 0,1 0 0,-1 0 0,0-1 0,0 0 0,0 0 0,-1-1 0,11-5 0,-14 6-354,1 0 0,-1 0 0,1-1 0,-1 1 0,0 0 0,1-1 0,-1 0 0,-1 1 0,1-1 0,0 0 1,-1 0-1,1 0 0,-1 0 0,1-4 0,4-18-6026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0.747"/>
    </inkml:context>
    <inkml:brush xml:id="br0">
      <inkml:brushProperty name="width" value="0.05" units="cm"/>
      <inkml:brushProperty name="height" value="0.05" units="cm"/>
    </inkml:brush>
  </inkml:definitions>
  <inkml:trace contextRef="#ctx0" brushRef="#br0">25 0 15803,'11'2'5757,"18"4"-3991,-10 0-1547,-1 0-1,1 1 1,-1 1-1,-1 0 0,0 2 1,23 15-1,-34-20-169,0 0-1,0 0 0,0 1 1,-1 0-1,0 0 1,0 0-1,0 0 0,-1 1 1,0 0-1,0 0 1,-1 0-1,0 0 0,0 1 1,-1-1-1,0 1 1,0-1-1,-1 1 0,2 13 1,-4-4 50,0 0 0,0 0 1,-2-1-1,0 1 0,-1-1 0,0 0 0,-2 0 1,0 0-1,0 0 0,-13 19 0,5-10-156,-2-1-1,-1 0 1,-1 0 0,-1-2-1,-24 22 1,39-39-114,-1 0 0,0 0 0,-1-1 0,1 0 0,-1 0 0,0 0 0,0 0 0,0-1 0,0 0 1,-1-1-1,1 1 0,-14 2 0,2-4-388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6.561"/>
    </inkml:context>
    <inkml:brush xml:id="br0">
      <inkml:brushProperty name="width" value="0.025" units="cm"/>
      <inkml:brushProperty name="height" value="0.025" units="cm"/>
    </inkml:brush>
  </inkml:definitions>
  <inkml:trace contextRef="#ctx0" brushRef="#br0">4 3 12268,'0'0'15214,"-3"-2"-19154,6 17-192,-3 2-2722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6.925"/>
    </inkml:context>
    <inkml:brush xml:id="br0">
      <inkml:brushProperty name="width" value="0.025" units="cm"/>
      <inkml:brushProperty name="height" value="0.025" units="cm"/>
    </inkml:brush>
  </inkml:definitions>
  <inkml:trace contextRef="#ctx0" brushRef="#br0">120 1 14510,'0'0'7682,"-4"10"-7362,-8 26 180,3-1 0,1 1 0,1 1 0,3-1 0,-1 44 0,5-78-498,0-1 0,1 1 0,-1-1 0,1 1 0,-1-1-1,1 1 1,0-1 0,0 1 0,-1-1 0,1 0 0,0 1 0,0-1 0,0 0 0,0 0-1,1 0 1,-1 0 0,0 0 0,0 0 0,1 0 0,-1 0 0,1 0 0,-1-1 0,1 1-1,-1 0 1,1-1 0,-1 0 0,1 1 0,-1-1 0,1 0 0,0 0 0,-1 1 0,1-1-1,-1 0 1,1-1 0,2 1 0,70-7-764,-62 5 426,-10 2 310,38-1 127,-39 1-53,0 0 1,0 1 0,-1-1-1,1 0 1,0 0 0,0 1-1,-1-1 1,1 1-1,0-1 1,-1 0 0,1 1-1,-1 0 1,1-1-1,0 1 1,-1-1 0,1 1-1,-1-1 1,1 1-1,-1 0 1,0 0 0,1-1-1,-1 1 1,0 0-1,1-1 1,-1 1 0,0 0-1,0 0 1,0 0-1,0-1 1,0 1 0,0 0-1,0 0 1,0 0 0,0-1-1,0 1 1,0 0-1,0 0 1,-1-1 0,1 1-1,0 0 1,0 0-1,-1-1 1,1 1 0,-1 0-1,1-1 1,-1 2-1,-1 2 54,-1-1-1,1 1 1,-1-1-1,0 0 1,0 1-1,0-2 0,0 1 1,-1 0-1,1 0 1,-1-1-1,0 0 1,1 0-1,-1 0 0,0 0 1,0 0-1,0-1 1,-1 0-1,1 0 1,-7 1-1,-7 1 155,0-1 0,0 0 1,-25-2-1,38-1-258,0 0-1,0 0 1,-1 0-1,1 0 1,0-1 0,0 0-1,0 0 1,1-1-1,-1 1 1,-7-6 0,11 7-282,-1 0 0,0-1 0,1 1 0,-1-1 1,1 1-1,0-1 0,-1 1 0,1-1 1,0 0-1,0 0 0,0 0 0,0 0 1,0-2-1,1 3-297,-1-1 1,1 0 0,0 1 0,0-1-1,0 1 1,0-1 0,1 1-1,-1-1 1,0 1 0,1-1-1,-1 1 1,1 0 0,-1-1-1,1 1 1,0-1 0,-1 1-1,1 0 1,0 0 0,0-1-1,1 0 1,8-10-8004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07.460"/>
    </inkml:context>
    <inkml:brush xml:id="br0">
      <inkml:brushProperty name="width" value="0.025" units="cm"/>
      <inkml:brushProperty name="height" value="0.025" units="cm"/>
    </inkml:brush>
  </inkml:definitions>
  <inkml:trace contextRef="#ctx0" brushRef="#br0">107 1 13196,'0'0'10966,"7"9"-10438,-6-7-499,3 3 31,0 0 0,-1 0 0,0 0 0,0 1 0,0-1 0,-1 1 0,1 0 1,-1 0-1,-1 0 0,1 0 0,-1 0 0,0 0 0,0 9 0,-1 50 580,4 185 653,-4-249-1310,-1 0-1,1 0 0,0 0 0,0 0 0,0 0 0,0 0 0,0 1-1,0-1 1,0 0 0,0 0 0,1 0 0,-1 0 0,0 0 0,1 0-1,-1 1 1,0-1 0,1 0 0,0 0 0,-1 0 0,1 0 0,-1-1-1,1 1 1,0 0 0,0 0 0,0 0 0,0 0 0,-1-1 0,1 1-1,0 0 1,2 0 0,-7-31-1092,-6 14 774,0 0 0,0 0 0,-2 1 1,-26-28-1,25 30 392,1-1 1,0 0-1,1-1 1,0 0-1,-9-20 1,19 34 5,1 1 0,0-1 1,-1 0-1,1 1 0,0-1 0,0 0 1,0 1-1,-1-1 0,1 0 1,0 1-1,0-1 0,0 0 0,0 0 1,0 1-1,0-1 0,0 0 1,0 1-1,1-1 0,-1 0 0,0 1 1,0-1-1,1 0 0,-1 1 0,0-1 1,1 0-1,-1 1 0,0-1 1,2 0-1,21-8 793,44 9-549,-49 1-193,21-1-128,-8 1-1731,54-6 0,-31-7-5141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10.057"/>
    </inkml:context>
    <inkml:brush xml:id="br0">
      <inkml:brushProperty name="width" value="0.025" units="cm"/>
      <inkml:brushProperty name="height" value="0.025" units="cm"/>
    </inkml:brush>
  </inkml:definitions>
  <inkml:trace contextRef="#ctx0" brushRef="#br0">10 1 14830,'0'0'4644,"-6"53"-3266,6-31-481,-4 4-449,4-2-352,0-4-64,0-2-128,0-5-705,4-5 513,-2-5 224,2-3 0,1 0-160,-1-7-2563,2-2-1281,-2-4-1857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7:10.434"/>
    </inkml:context>
    <inkml:brush xml:id="br0">
      <inkml:brushProperty name="width" value="0.025" units="cm"/>
      <inkml:brushProperty name="height" value="0.025" units="cm"/>
    </inkml:brush>
  </inkml:definitions>
  <inkml:trace contextRef="#ctx0" brushRef="#br0">1 1 9865,'0'0'12364,"0"58"-11403,0-37-320,0 1-321,3-3-160,-3 3-160,2-3-512,2-2-2403,2-2-3395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36"/>
    </inkml:context>
    <inkml:brush xml:id="br0">
      <inkml:brushProperty name="width" value="0.025" units="cm"/>
      <inkml:brushProperty name="height" value="0.025" units="cm"/>
    </inkml:brush>
  </inkml:definitions>
  <inkml:trace contextRef="#ctx0" brushRef="#br0">0 0 10570,'0'10'2484,"1"84"5325,7 207-7142,-3-108-630,-5-109-10,15 115-1,28 311-122,-15-120 32,-11-236 79,67 884-3,-65-622-43,-2-60 14,33 825 33,11 894-11,-53-543-69,-28-779 76,-3 290 8,31 653-9,-5-1441-9,-6 265 12,-14-230-491,-13 448 959,31-616-321,-3 128 938,-10-167-568,8-62-564,1 0 0,-2 30 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37"/>
    </inkml:context>
    <inkml:brush xml:id="br0">
      <inkml:brushProperty name="width" value="0.025" units="cm"/>
      <inkml:brushProperty name="height" value="0.025" units="cm"/>
    </inkml:brush>
  </inkml:definitions>
  <inkml:trace contextRef="#ctx0" brushRef="#br0">0 104 10282,'0'0'544,"27"-1"2216,36-6-1935,65 1 0,57-5-905,241-16 428,-160 17-419,1065-30 381,-1238 39-145,822 42 693,-610-20-808,741 24-51,-795-36 2,934 0 39,-1-38 103,423-3 629,-160 60-696,-1 33-57,-702-28-114,918 62 136,-518-26 25,99-33-75,99 5 45,-316 17 535,-912-54-484,71 7 24,-184-11-114,-1-1 1,1 1 0,-1 0 0,1 0-1,0 0 1,-1 0 0,1 0-1,-1 0 1,1 1 0,-1-1-1,1 0 1,0 0 0,-1 0 0,1 0-1,-1 1 1,1-1 0,-1 0-1,1 0 1,-1 1 0,1-1 0,-1 1-1,0-1 1,1 0 0,-1 1-1,1-1 1,-1 1 0,1 0 0,-13 7-171,-25 3-375,-21-9-5655,42-2 859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38"/>
    </inkml:context>
    <inkml:brush xml:id="br0">
      <inkml:brushProperty name="width" value="0.025" units="cm"/>
      <inkml:brushProperty name="height" value="0.025" units="cm"/>
    </inkml:brush>
  </inkml:definitions>
  <inkml:trace contextRef="#ctx0" brushRef="#br0">82 10 10698,'-10'-1'568,"-32"-8"5249,72 16-2577,13 4-2722,344 131-102,-381-141-462,1 2-1,-1-1 0,0 1 0,0 0 0,0 0 1,0 1-1,-1 0 0,11 8 0,-15-10 38,0-1-1,0 1 0,0 0 1,0 0-1,0-1 1,-1 1-1,1 0 1,0 0-1,-1 0 0,1 0 1,-1 0-1,0 0 1,0 0-1,0 0 0,0 0 1,0 0-1,0 0 1,0 0-1,-1 0 0,1 0 1,-1 0-1,1 0 1,-1 0-1,0 0 0,0 0 1,0-1-1,0 1 1,0 0-1,0-1 0,0 1 1,-1-1-1,1 1 1,-3 2-1,-15 17 169,-1 0 1,-1-1-1,-1-1 0,-29 20 0,-104 59 750,107-69-708,-21 10 22,35-21-164,0 2 0,-38 30 0,102-52-7319,0-14 96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39"/>
    </inkml:context>
    <inkml:brush xml:id="br0">
      <inkml:brushProperty name="width" value="0.025" units="cm"/>
      <inkml:brushProperty name="height" value="0.025" units="cm"/>
    </inkml:brush>
  </inkml:definitions>
  <inkml:trace contextRef="#ctx0" brushRef="#br0">1 723 10378,'0'0'10041,"12"-8"-9037,2-1-826,-2 0 1,1-1-1,-1 0 1,-1 0-1,1-2 1,15-21-1,338-549 436,-339 547-1027,-25 35 390,-1-1 0,1 1-1,-1-1 1,1 1 0,-1 0 0,1-1 0,-1 1-1,1 0 1,-1 0 0,1-1 0,0 1-1,-1 0 1,1 0 0,0 0 0,-1 0 0,1 0-1,-1 0 1,1-1 0,0 2 0,-1-1 0,1 0-1,1 0 1,-2 1 10,1-1-1,0 1 1,0 0 0,0-1-1,-1 1 1,1 0-1,0 0 1,-1 0 0,1-1-1,-1 1 1,1 0 0,-1 0-1,1 0 1,-1 0-1,1 0 1,-1 0 0,0 0-1,1 2 1,23 109-10,-10-45-251,26 77 0,-33-125-521,1 1 0,0-1 1,2-1-1,0 0 0,1 0 0,1-1 0,0 0 0,20 19 0,2-3-2643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0"/>
    </inkml:context>
    <inkml:brush xml:id="br0">
      <inkml:brushProperty name="width" value="0.025" units="cm"/>
      <inkml:brushProperty name="height" value="0.025" units="cm"/>
    </inkml:brush>
  </inkml:definitions>
  <inkml:trace contextRef="#ctx0" brushRef="#br0">92 1 16464,'0'0'2034,"-5"15"-1874,-18 64-97,4 1 0,3 0 0,3 2 0,-2 125 0,15-207-47,0 1 0,0-1 1,0 1-1,0-1 1,0 1-1,0-1 0,0 1 1,0-1-1,0 1 1,0-1-1,0 1 0,1-1 1,-1 1-1,0-1 0,0 1 1,0-1-1,1 1 1,-1-1-1,0 0 0,1 1 1,-1-1-1,0 1 1,1-1-1,-1 0 0,1 1 1,-1-1-1,0 0 1,1 0-1,-1 1 0,1-1 1,-1 0-1,1 0 0,-1 1 1,1-1-1,-1 0 1,1 0-1,-1 0 0,1 0 1,-1 0-1,1 0 1,-1 0-1,1 0 0,-1 0 1,1 0-1,-1 0 1,1 0-1,-1 0 0,1-1 1,-1 1-1,1 0 1,-1 0-1,0-1 0,1 1 1,-1 0-1,1 0 0,-1-1 1,1 1-1,-1 0 1,0-1-1,1 1 0,-1-1 1,1 1-1,28-25 1546,139-178 1484,-75 85-2617,-90 115-501,25-34-193,-14 9-3578,-13 15-1837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1.351"/>
    </inkml:context>
    <inkml:brush xml:id="br0">
      <inkml:brushProperty name="width" value="0.05" units="cm"/>
      <inkml:brushProperty name="height" value="0.05" units="cm"/>
    </inkml:brush>
  </inkml:definitions>
  <inkml:trace contextRef="#ctx0" brushRef="#br0">300 68 18812,'1'-2'173,"-1"0"0,1 0 0,-1 0 0,1 0 0,-1 0 0,0 0 0,1 0 0,-1 0 1,0 0-1,-1 0 0,1 0 0,0 0 0,0 0 0,-1 1 0,1-1 0,-1 0 0,0 0 0,0 0 0,1 0 0,-1 1 0,0-1 0,0 0 0,-1 1 0,1-1 0,0 1 1,-1-1-1,1 1 0,0 0 0,-1-1 0,0 1 0,1 0 0,-1 0 0,0 0 0,1 0 0,-1 0 0,0 1 0,-3-2 0,-2 0-19,1 1 1,0 0-1,-1 0 0,1 0 1,-1 1-1,1 0 0,-1 1 1,1-1-1,-1 1 0,-9 3 1,6-1-83,0 1 0,1 0 0,-1 1 0,1 0 0,0 0-1,1 1 1,-1 1 0,1-1 0,1 1 0,-1 0 0,1 1 0,-9 12 0,7-9-45,1 2 0,0-1 0,1 1 0,0 0 0,1 1 0,1-1 1,0 1-1,-3 18 0,6-24-27,1 0 0,0 0 1,0 0-1,1 0 0,0 0 1,1 0-1,0 0 0,0 0 1,0-1-1,1 1 0,1 0 1,2 8-1,-3-12-2,0-1-1,0 0 1,-1 0 0,2 0-1,-1 0 1,0 0 0,1 0-1,-1-1 1,1 1 0,0-1-1,0 0 1,0 0-1,0 0 1,0 0 0,0 0-1,0-1 1,1 1 0,-1-1-1,1 0 1,-1 0 0,1 0-1,-1 0 1,1-1 0,0 1-1,-1-1 1,1 0-1,0 0 1,5-2 0,1 1 27,0-2 1,0 1 0,0-2-1,0 1 1,-1-1 0,0-1-1,0 1 1,0-2 0,0 1-1,-1-1 1,0 0 0,0-1-1,0 0 1,-1 0 0,9-12-1,-9 10 47,0 0 0,-1-1-1,1 0 1,-2 0-1,1 0 1,-2-1 0,1 0-1,-1 0 1,-1 0 0,0 0-1,-1-1 1,0 1 0,1-16-1,-4 21-30,1 0 0,-1-1 0,-1 1 1,1 0-1,-1 0 0,0 0 0,0 0 0,-1 0 0,-5-9 0,7 13-106,0 0-1,0 1 1,0-1-1,0 1 1,0-1 0,0 1-1,-1-1 1,1 1 0,0 0-1,-1-1 1,1 1 0,-1 0-1,1 0 1,-1 0 0,0 0-1,1 1 1,-1-1 0,0 0-1,0 1 1,1-1 0,-1 1-1,0-1 1,0 1 0,0 0-1,0 0 1,0 0 0,1 0-1,-1 0 1,0 0 0,0 1-1,0-1 1,0 1 0,1-1-1,-1 1 1,0-1 0,-3 3-1,4-2-96,-1 1 0,0-1 0,0 1 0,1-1 0,-1 1 1,1 0-1,0 0 0,0-1 0,-1 1 0,1 0 0,0 0 0,0 0 0,1 0 0,-1 1 0,0-1 0,1 0 0,-1 0 0,1 0 0,0 0 0,0 1 0,0-1 0,0 0 0,0 0 1,0 1-1,1-1 0,-1 0 0,1 0 0,-1 0 0,2 3 0,7 8-990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1"/>
    </inkml:context>
    <inkml:brush xml:id="br0">
      <inkml:brushProperty name="width" value="0.025" units="cm"/>
      <inkml:brushProperty name="height" value="0.025" units="cm"/>
    </inkml:brush>
  </inkml:definitions>
  <inkml:trace contextRef="#ctx0" brushRef="#br0">1 1 19538,'0'0'2018,"19"51"-1825,-1-41-129,11-4 32,1-1-128,4-5-2114,2 0-1698,-4 0 641,2-6-1890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2"/>
    </inkml:context>
    <inkml:brush xml:id="br0">
      <inkml:brushProperty name="width" value="0.025" units="cm"/>
      <inkml:brushProperty name="height" value="0.025" units="cm"/>
    </inkml:brush>
  </inkml:definitions>
  <inkml:trace contextRef="#ctx0" brushRef="#br0">145 46 8104,'0'0'4164,"-11"2"-3294,4-2-704,1 1 0,0 1 0,0-1 0,0 1 0,0 0 0,0 0 0,0 1 0,0-1 0,0 1 0,1 1 0,0-1 1,0 1-1,0 0 0,0 0 0,0 0 0,1 1 0,0 0 0,-1 0 0,2 0 0,-1 0 0,1 0 0,0 1 0,0 0 0,0-1 0,1 1 0,0 0 0,-3 11 0,5-15-82,0 0 0,-1 0 0,1 0 0,0 0 0,0 0 0,0 0-1,0 1 1,0-1 0,0 0 0,1 0 0,-1 0 0,1 0 0,-1 0-1,1 0 1,0 0 0,0 0 0,0-1 0,0 1 0,0 0-1,0 0 1,3 2 0,-2-3-8,0 0 0,0 0 1,0 0-1,1-1 0,-1 1 0,0 0 0,1-1 0,-1 0 0,0 1 0,1-1 1,-1 0-1,0 0 0,1-1 0,-1 1 0,1 0 0,-1-1 0,0 0 0,0 1 0,1-1 1,2-1-1,2-1 99,0-1 0,0 0 0,-1 0 0,1 0 1,-1-1-1,0 0 0,0 0 0,-1 0 0,1-1 1,-1 0-1,0 0 0,-1 0 0,1 0 0,-1-1 0,-1 0 1,1 0-1,-1 0 0,0 0 0,-1-1 0,0 1 0,0-1 1,0 1-1,-1-1 0,0 0 0,-1 1 0,0-10 1,-1 14-209,0 1 0,0 0 0,0 0-1,-1 0 1,1 0 0,0 0 0,-1 0 0,0 0 0,1 0 0,-1 1 0,0-1 0,0 0 0,0 1 0,0 0 0,0-1 0,0 1 0,-1 0 0,1 0 0,0 0 0,0 1 0,-1-1 0,1 0 0,-4 1 0,-28-1-3102,33 1 2724,0 0 0,-1 1 0,1-1 0,0 1-1,-1-1 1,1 1 0,0-1 0,0 1 0,0 0 0,-1 0 0,1 0-1,0-1 1,0 1 0,0 0 0,0 0 0,0 1 0,1-1 0,-2 1-1,0 6-6698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3"/>
    </inkml:context>
    <inkml:brush xml:id="br0">
      <inkml:brushProperty name="width" value="0.025" units="cm"/>
      <inkml:brushProperty name="height" value="0.025" units="cm"/>
    </inkml:brush>
  </inkml:definitions>
  <inkml:trace contextRef="#ctx0" brushRef="#br0">88 0 15983,'0'0'5013,"-7"10"-4864,-5 14-37,2 0-1,0 1 0,1 1 1,2-1-1,1 1 0,-5 36 1,11-61-103,-7 43 301,-1 67 1,8-110-271,0 0 1,0-1-1,0 1 1,0 0 0,0-1-1,0 1 1,0 0-1,1-1 1,-1 1-1,0 0 1,0-1 0,1 1-1,-1-1 1,0 1-1,1 0 1,-1-1-1,0 1 1,1-1 0,-1 1-1,1-1 1,-1 1-1,1-1 1,-1 0-1,1 1 1,0-1 0,-1 0-1,1 1 1,-1-1-1,1 0 1,0 1-1,-1-1 1,1 0 0,0 0-1,-1 0 1,1 0-1,0 0 1,-1 0-1,1 0 1,0 0 0,-1 0-1,1 0 1,0 0-1,-1 0 1,1 0-1,0-1 1,-1 1 0,1 0-1,-1 0 1,1-1-1,0 1 1,-1 0-1,1-1 1,-1 1 0,1-1-1,-1 1 1,1-1-1,35-25 2079,-8-4-1848,-1-1 0,-1-1 1,-2-2-1,-2 0 0,36-74 1,-57 105-548,8-21-1434,-7 8-4162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4"/>
    </inkml:context>
    <inkml:brush xml:id="br0">
      <inkml:brushProperty name="width" value="0.025" units="cm"/>
      <inkml:brushProperty name="height" value="0.025" units="cm"/>
    </inkml:brush>
  </inkml:definitions>
  <inkml:trace contextRef="#ctx0" brushRef="#br0">1 37 14350,'0'0'3192,"0"9"-1580,0-6-1567,0 0 0,0 0 1,0-1-1,1 1 0,-1 0 0,1 0 0,-1 0 0,1 0 1,0-1-1,0 1 0,0 0 0,1-1 0,-1 1 0,1-1 1,-1 1-1,1-1 0,0 0 0,0 0 0,0 1 0,0-1 1,0-1-1,0 1 0,0 0 0,1 0 0,-1-1 0,1 1 0,-1-1 1,1 0-1,0 0 0,-1 0 0,1 0 0,0-1 0,0 1 1,0-1-1,0 1 0,5-1 0,-2 0-64,-1 0 0,1 0-1,0 0 1,-1-1 0,1 0 0,-1 0 0,1-1 0,-1 1-1,0-1 1,0-1 0,1 1 0,-1 0 0,-1-1 0,1 0-1,0 0 1,5-6 0,-1 1 33,-1-1 0,-1 0-1,0-1 1,0 0 0,0 0 0,7-17-1,-13 25-2,-18 33-390,11-19 544,1 0-1,1 0 0,0 0 1,1 1-1,0-1 1,1 1-1,0 0 1,1 0-1,1 15 0,0-27-161,0 0 0,0 0 0,0-1 0,0 1-1,1 0 1,-1 0 0,0 0 0,0 0 0,1-1 0,-1 1-1,1 0 1,-1 0 0,1-1 0,-1 1 0,1 0 0,-1-1-1,1 1 1,0-1 0,-1 1 0,1 0 0,0-1-1,-1 0 1,1 1 0,0-1 0,0 1 0,-1-1 0,1 0-1,0 1 1,0-1 0,0 0 0,0 0 0,0 0-1,-1 0 1,1 0 0,0 0 0,0 0 0,0 0 0,0 0-1,0 0 1,-1 0 0,1-1 0,0 1 0,0 0 0,0 0-1,-1-1 1,2 0 0,3 0 20,0-1 0,-1 1-1,1-1 1,-1-1 0,1 1 0,-1 0 0,5-5-1,2-3 10,-1 0 0,-1-1 0,0 0 0,0-1 0,-1 0 1,0 0-1,-1-1 0,-1 0 0,8-21 0,-26 65-509,-15 43 884,25-67-403,1-1 1,-1 1-1,1-1 1,1 1-1,-1-1 0,1 1 1,0 0-1,1-1 0,-1 1 1,3 7-1,-2-12-204,0-1 0,0 1 0,0-1 0,0 1 0,0-1 0,0 0 0,1 0-1,-1 0 1,0 0 0,1 1 0,-1-2 0,1 1 0,-1 0 0,1 0 0,-1 0 0,1-1 0,0 1 0,-1-1-1,1 1 1,0-1 0,-1 0 0,1 0 0,0 0 0,0 0 0,-1 0 0,1 0 0,0 0 0,1-1-1,19 1-5110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5"/>
    </inkml:context>
    <inkml:brush xml:id="br0">
      <inkml:brushProperty name="width" value="0.025" units="cm"/>
      <inkml:brushProperty name="height" value="0.025" units="cm"/>
    </inkml:brush>
  </inkml:definitions>
  <inkml:trace contextRef="#ctx0" brushRef="#br0">155 0 13645,'0'0'950,"-10"6"305,-2 1-841,1 0 0,-1 1 0,-15 14 0,23-18-431,1-1 0,-1 1 0,1-1 0,0 1 0,0 0 0,0 0 0,0 0 0,1 1 0,0-1 0,0 1 0,0-1 0,0 1 0,1 0-1,0-1 1,0 1 0,-1 7 0,3-11-48,-1 0 0,1 0 0,-1 0 0,1 0 0,0 0 0,-1 0 0,1 0 0,0 0 0,0-1 0,-1 1-1,1 0 1,0 0 0,0-1 0,0 1 0,0-1 0,0 1 0,0-1 0,0 1 0,0-1 0,0 0 0,0 1 0,0-1 0,1 0 0,0 0-1,39 7-116,-30-5 139,8 0-17,-12-1 64,-1-1 0,1 1 0,0 0 0,-1 0 0,1 1 0,-1 0 0,1 0 0,-1 0 0,0 1 0,9 5 0,-14-7 61,0 0-1,-1 0 1,1 0 0,-1 0 0,0 0 0,1 0 0,-1 0-1,0 0 1,1 0 0,-1 0 0,0 0 0,0 0-1,0 0 1,0 0 0,0 0 0,0 0 0,0 0 0,0 0-1,0 0 1,-1 0 0,1 0 0,0 0 0,-1-1-1,1 1 1,-1 0 0,1 0 0,-1 0 0,1 0 0,-1 0-1,1-1 1,-1 1 0,0 0 0,1 0 0,-1-1-1,0 1 1,0 0 0,0-1 0,0 1 0,1-1 0,-1 1-1,0-1 1,0 0 0,-1 1 0,-48 23 1785,45-22-1630,-6 3-240,-67 24 1171,25-19-5197,48-11 715,4-2-1885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6"/>
    </inkml:context>
    <inkml:brush xml:id="br0">
      <inkml:brushProperty name="width" value="0.025" units="cm"/>
      <inkml:brushProperty name="height" value="0.025" units="cm"/>
    </inkml:brush>
  </inkml:definitions>
  <inkml:trace contextRef="#ctx0" brushRef="#br0">36 1 13869,'0'0'5627,"0"9"-4656,-2 14-641,-1-1 1,-8 30-1,5-26-840,1 1 0,-4 43 0,10-70 456,-1 1-1,1-1 1,-1 0-1,1 0 1,-1 0-1,1 0 1,-1 1-1,1-1 1,-1 0 0,1 0-1,-1 0 1,1 0-1,-1 0 1,1 0-1,-1 0 1,1 0-1,-1-1 1,1 1-1,-1 0 1,1 0-1,-1 0 1,1 0-1,-1-1 1,0 1 0,1 0-1,-1-1 1,1 1-1,-1 0 1,0-1-1,1 1 1,-1 0-1,0-1 1,1 1-1,-1 0 1,0-1-1,1 1 1,-1-1-1,19-15-619,88-120-2614,-102 135 4655,-6 13-183,-9 17 285,6-20-1159,-1 1 0,1 0 0,0 0 0,1 0 0,1 1 1,-1-1-1,2 1 0,-1-1 0,1 13 0,1-22-303,0 0-1,1 0 1,-1 0-1,0 0 1,1 0-1,-1-1 1,0 1-1,1 0 1,-1 0-1,1 0 1,0-1-1,-1 1 1,1 0 0,0-1-1,-1 1 1,1-1-1,0 1 1,-1-1-1,1 1 1,0-1-1,0 1 1,0-1-1,0 0 1,-1 1-1,1-1 1,0 0-1,0 0 1,0 0-1,0 1 1,0-1-1,0 0 1,0 0-1,0-1 1,0 1-1,-1 0 1,1 0 0,0 0-1,0 0 1,0-1-1,0 1 1,1-1-1,40-13-56,-28 4-274,1 0-1,-2 0 1,1-2-1,-1 1 1,-1-2-1,21-26 0,-1-16-3435,-43 74 6347,4-9-1981,1-1-1,0 2 1,1-1-1,0 1 1,1 0-1,0 0 1,-2 12-1,5-21-566,1 0 1,0 0-1,-1 0 0,1 0 0,0 0 0,0 0 1,0 0-1,1 0 0,-1 0 0,0 0 0,1-1 1,-1 1-1,1 0 0,0 0 0,-1 0 1,1 0-1,0-1 0,0 1 0,0 0 0,1-1 1,-1 1-1,0-1 0,0 1 0,4 2 1,-3-3-43,1 0 1,0 0 0,0-1-1,-1 1 1,1-1 0,0 1 0,0-1-1,0 0 1,0 0 0,0 0 0,-1 0-1,1-1 1,0 1 0,0-1-1,0 1 1,0-1 0,4-2 0,4-3-223,1 0 1,-2 0-1,1-1 1,-1 0-1,0-1 1,0 0-1,-1-1 1,0 0-1,-1-1 1,0 1-1,0-1 1,-1-1-1,0 0 1,-1 0-1,0 0 0,-1 0 1,5-17-1,-10 28 241,0 0-1,-1 0 0,1 1 0,0-1 0,0 0 0,0 0 0,0 0 1,0 0-1,0 0 0,0 0 0,-1 0 0,1 0 0,0-1 0,0 1 1,0 0-1,0 0 0,0 0 0,0 0 0,0 0 0,-1 0 0,1 0 1,0 0-1,0 0 0,0 0 0,0 0 0,0 0 0,0 0 0,0 0 1,0-1-1,0 1 0,0 0 0,-1 0 0,1 0 0,0 0 0,0 0 1,0 0-1,0 0 0,0 0 0,0-1 0,0 1 0,0 0 0,0 0 1,0 0-1,0 0 0,0 0 0,0 0 0,0-1 0,0 1 0,0 0 0,0 0 1,0 0-1,0 0 0,0 0 0,0 0 0,0 0 0,0-1 0,1 1 1,-13 14 593,-11 21 439,20-30-832,0 1 0,1-1 0,0 1 1,0-1-1,0 1 0,0 0 0,1-1 0,0 1 0,0 0 0,1 0 0,0 0 0,0 8 0,1-13-244,-1 1 0,0 0 0,1-1 1,0 1-1,-1-1 0,1 1 0,0-1 0,0 1 0,0-1 0,0 1 0,0-1 0,0 0 0,0 1 0,0-1 1,0 0-1,1 0 0,1 1 0,0 0-251,0-1 1,0 0-1,0 0 1,1 0 0,-1 0-1,0 0 1,0-1-1,0 0 1,1 1-1,-1-1 1,0 0-1,4-1 1,11-3-5231,0-8-3913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7"/>
    </inkml:context>
    <inkml:brush xml:id="br0">
      <inkml:brushProperty name="width" value="0.025" units="cm"/>
      <inkml:brushProperty name="height" value="0.025" units="cm"/>
    </inkml:brush>
  </inkml:definitions>
  <inkml:trace contextRef="#ctx0" brushRef="#br0">190 24 9961,'-4'-12'8667,"-6"4"-3686,-24 4-2586,23 5-2613,1 0 0,-1 1 0,1 0 0,-18 7 0,21-6 214,-34 16 10,39-19-18,1 1 1,-1 0 0,1 0 0,-1 0-1,1 0 1,0 0 0,-1 0 0,1 1-1,0-1 1,0 0 0,0 1 0,0-1-1,0 0 1,0 1 0,0-1 0,0 1-1,0 0 1,1-1 0,-1 1 0,0 2-1,6-2-97,-1-1-1,1 0 0,-1 0 0,1 0 0,-1-1 0,1 1 0,0-1 1,-1 0-1,7-1 0,-7 1 18,20-1-368,71 5-326,-89-4 775,0 1 0,-1 0 0,1 0 0,0 0 0,-1 1 0,1 0 0,-1 0 0,1 1 1,-1-1-1,0 1 0,0 0 0,9 8 0,-13-11 25,-1 1 0,1 0 0,0 0 0,0 0 0,0 0 0,0 1 0,-1-1 0,1 0 0,0 0 0,-1 0 1,1 0-1,-1 1 0,0-1 0,1 0 0,-1 1 0,0-1 0,0 0 0,0 1 0,0-1 0,0 0 0,0 1 0,0-1 0,0 0 0,-1 3 0,0-2 86,0 1-1,-1-1 1,1 0-1,-1 1 1,1-1-1,-1 0 1,0 0-1,0 0 1,0 0-1,0 0 1,-3 2-1,-6 2 329,0 1-1,0-1 1,0-1 0,-13 5-1,8-5-404,1 0-1,-1 0 0,0-2 0,0 0 1,-32 1-1,48-4-119,-1 0 0,1 0 0,0 0 0,0 0-1,-1 0 1,1 0 0,0-1 0,0 1 0,-1 0 0,1 0 0,0 0 0,0-1 0,0 1 0,-1 0 0,1 0 0,0 0-1,0-1 1,0 1 0,0 0 0,-1 0 0,1-1 0,0 1 0,0 0 0,0-1 0,0 1 0,0 0 0,0 0 0,0-1 0,0 1-1,0 0 1,0-1 0,0 1 0,0 0 0,0 0 0,0-1 0,0 1 0,0 0 0,0-1 0,0 1 0,1 0 0,-1 0-1,0-1 1,0 1 0,0 0 0,8-15-3931,12-4-1257,6-2-1986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8"/>
    </inkml:context>
    <inkml:brush xml:id="br0">
      <inkml:brushProperty name="width" value="0.025" units="cm"/>
      <inkml:brushProperty name="height" value="0.025" units="cm"/>
    </inkml:brush>
  </inkml:definitions>
  <inkml:trace contextRef="#ctx0" brushRef="#br0">219 22 14862,'0'0'9145,"-8"-4"-8110,3 1-1010,0 1-1,0-1 1,0 1 0,-1 1-1,1-1 1,0 1-1,-1 0 1,1 0-1,-1 0 1,1 1-1,-1 0 1,1 0 0,-1 0-1,1 1 1,-1 0-1,1 0 1,-1 0-1,1 1 1,0-1-1,0 1 1,0 1 0,0-1-1,0 1 1,-6 4-1,5-3-103,0 0-1,0 1 0,1-1 1,0 1-1,-8 9 0,13-13 34,-1 0-1,1-1 0,-1 1 0,1 0 0,0-1 1,-1 1-1,1 0 0,0 0 0,-1-1 1,1 1-1,0 0 0,0 0 0,0 0 1,0 0-1,0-1 0,0 1 0,0 0 1,0 0-1,0 0 0,0-1 0,0 1 1,1 1-1,0-1-22,0 1 0,0-1 1,0 0-1,0 0 0,1 0 0,-1 0 0,0 0 1,0 0-1,1 0 0,-1-1 0,1 1 1,-1 0-1,1-1 0,-1 1 0,1-1 0,2 1 1,55 10-1055,-45-10 904,0 1 0,0 1 1,0 1-1,0 0 1,0 0-1,17 9 1,-30-12 256,0-1 0,-1 1 1,1-1-1,0 1 1,-1-1-1,1 1 1,0 0-1,-1-1 1,1 1-1,-1 0 0,1 0 1,-1-1-1,1 1 1,-1 0-1,0 0 1,1 0-1,-1-1 1,0 1-1,0 0 0,1 0 1,-1 0-1,0 0 1,0 0-1,0 0 1,0-1-1,0 1 1,0 0-1,-1 0 1,1 0-1,0 0 0,0 0 1,-1 0-1,1-1 1,0 1-1,-1 0 1,1 0-1,-1-1 1,1 1-1,-1 0 0,1 0 1,-1-1-1,1 1 1,-1-1-1,0 1 1,1 0-1,-1-1 1,-1 1-1,-37 27 2111,36-26-2108,-17 10 726,-41 19 0,56-29-1018,0 0 1,-1 0-1,1 0 0,-1-1 1,0 0-1,1 0 0,-1 0 1,0 0-1,0-1 1,1 0-1,-1-1 0,0 1 1,-8-3-1,3-6-4009,4-7-3059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49"/>
    </inkml:context>
    <inkml:brush xml:id="br0">
      <inkml:brushProperty name="width" value="0.025" units="cm"/>
      <inkml:brushProperty name="height" value="0.025" units="cm"/>
    </inkml:brush>
  </inkml:definitions>
  <inkml:trace contextRef="#ctx0" brushRef="#br0">58 70 13100,'9'0'2259,"4"0"-2049,-3 0 277,0 0 0,1-1 0,-1 1 1,0-2-1,0 0 0,0 0 0,0-1 0,0 0 1,14-6-1,-23 8-461,-1 1 0,1 0 1,0-1-1,-1 1 1,1-1-1,0 1 0,-1-1 1,1 1-1,-1-1 1,1 1-1,-1-1 0,1 0 1,-1 1-1,1-1 0,-1 0 1,0 1-1,1-1 1,-1 0-1,0 1 0,1-1 1,-1 0-1,0 0 1,0 1-1,0-1 0,0 0 1,0 0-1,0 0 0,0 1 1,0-1-1,0 0 1,0 0-1,0 1 0,-1-1 1,1 0-1,0 0 1,0 1-1,-1-1 0,1 0 1,0 1-1,-1-1 1,1 0-1,-1 1 0,1-1 1,-1 0-1,1 1 0,-1-1 1,0 1-1,1-1 1,-1 1-1,1 0 0,-1-1 1,0 1-1,0-1 1,1 1-1,-2 0 0,-3-3 18,1 1 1,-1 0-1,0 1 0,1-1 0,-1 1 0,0 0 1,-7-1-1,6 3 21,-1-1-1,1 1 1,-1 0 0,1 0 0,-1 1 0,1 0-1,0 0 1,0 1 0,0-1 0,0 1 0,1 0-1,-1 1 1,1 0 0,-1 0 0,1 0 0,1 0-1,-1 1 1,0-1 0,1 1 0,0 1 0,0-1-1,1 0 1,-1 1 0,1 0 0,1 0 0,-1 0-1,1 0 1,0 0 0,0 0 0,1 1 0,-1-1-1,1 1 1,1-1 0,-1 1 0,2 8 0,0-12-45,0 0 1,0 0 0,0 0 0,1 0 0,0 0-1,-1-1 1,1 1 0,0-1 0,0 1-1,0-1 1,1 1 0,-1-1 0,1 0 0,-1 0-1,1 0 1,0-1 0,-1 1 0,1-1 0,0 1-1,0-1 1,0 0 0,0 0 0,5 1 0,0 0-382,-1 0 1,1 0 0,0-1-1,-1 0 1,1-1 0,0 1-1,0-2 1,14-1 0,-15-4-3617,-6-8-2024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0"/>
    </inkml:context>
    <inkml:brush xml:id="br0">
      <inkml:brushProperty name="width" value="0.025" units="cm"/>
      <inkml:brushProperty name="height" value="0.025" units="cm"/>
    </inkml:brush>
  </inkml:definitions>
  <inkml:trace contextRef="#ctx0" brushRef="#br0">0 32 17681,'0'0'5925,"72"-30"-4451,-30 28-834,12 2-608,5 0-416,5 0-2403,-8 0-5284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1.759"/>
    </inkml:context>
    <inkml:brush xml:id="br0">
      <inkml:brushProperty name="width" value="0.05" units="cm"/>
      <inkml:brushProperty name="height" value="0.05" units="cm"/>
    </inkml:brush>
  </inkml:definitions>
  <inkml:trace contextRef="#ctx0" brushRef="#br0">16 1 22205,'-4'11'1656,"1"12"-1288,2 3-168,1 11 632,-2 2-255,2 10-393,0-1-96,2 0-256,-1-3-217,-1-6-567,0-4-296,0-11 944,-3-5-232,-3-12-200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1"/>
    </inkml:context>
    <inkml:brush xml:id="br0">
      <inkml:brushProperty name="width" value="0.025" units="cm"/>
      <inkml:brushProperty name="height" value="0.025" units="cm"/>
    </inkml:brush>
  </inkml:definitions>
  <inkml:trace contextRef="#ctx0" brushRef="#br0">3 61 9929,'-3'-2'9019,"12"0"-3674,30-2-2255,52-1-3365,37 2 685,114-9-2149,-206 5-1802,-13-3-2847,0-6-6227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2"/>
    </inkml:context>
    <inkml:brush xml:id="br0">
      <inkml:brushProperty name="width" value="0.025" units="cm"/>
      <inkml:brushProperty name="height" value="0.025" units="cm"/>
    </inkml:brush>
  </inkml:definitions>
  <inkml:trace contextRef="#ctx0" brushRef="#br0">1 79 4484,'0'0'3716,"47"-53"-3556,-40 47 64,1-1-160,-2 1-96,-3-1-1794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3"/>
    </inkml:context>
    <inkml:brush xml:id="br0">
      <inkml:brushProperty name="width" value="0.025" units="cm"/>
      <inkml:brushProperty name="height" value="0.025" units="cm"/>
    </inkml:brush>
  </inkml:definitions>
  <inkml:trace contextRef="#ctx0" brushRef="#br0">1 52 7271,'0'0'10324,"9"-1"-9123,56-1 53,256-13 1792,-107-14-9529,-192 24 1273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4"/>
    </inkml:context>
    <inkml:brush xml:id="br0">
      <inkml:brushProperty name="width" value="0.025" units="cm"/>
      <inkml:brushProperty name="height" value="0.025" units="cm"/>
    </inkml:brush>
  </inkml:definitions>
  <inkml:trace contextRef="#ctx0" brushRef="#br0">71 40 7687,'-32'1'4125,"-4"0"2778,34-1-5479,5-1-304,20-1-161,249-6 651,88-8-5243,-355 15 2645,7-1-1426,-8-3-5411,-4-2-1143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5"/>
    </inkml:context>
    <inkml:brush xml:id="br0">
      <inkml:brushProperty name="width" value="0.025" units="cm"/>
      <inkml:brushProperty name="height" value="0.025" units="cm"/>
    </inkml:brush>
  </inkml:definitions>
  <inkml:trace contextRef="#ctx0" brushRef="#br0">158 0 11050,'0'0'15669,"-6"13"-15424,-5 6-280,1 1-1,1 0 0,1 0 1,1 1-1,1 0 1,0 0-1,2 1 0,-2 21 1,6-42 10,1 0 1,0 0-1,-1-1 1,1 1-1,0 0 0,0-1 1,-1 1-1,1-1 1,0 1-1,0-1 1,0 1-1,0-1 0,0 1 1,0-1-1,-1 0 1,1 0-1,0 1 1,0-1-1,0 0 1,0 0-1,0 0 0,0 0 1,0 0-1,0 0 1,1-1-1,37 1-34,-30 0 26,-4 0 19,0 0 1,0 0 0,1 0 0,-1 1 0,0 0 0,-1 0 0,1 0 0,0 1 0,0 0 0,0 0 0,-1 0 0,6 3 0,-8-3 16,0 0-1,1 1 1,-1-1-1,0 0 0,0 1 1,0-1-1,0 1 1,-1 0-1,1-1 1,-1 1-1,0 0 1,1 0-1,-1 0 1,-1 0-1,1 0 1,0 0-1,-1 1 1,1-1-1,-1 0 1,0 6-1,-1-3 128,0 0-1,-1 0 1,0 0-1,0-1 1,0 1 0,0 0-1,-1-1 1,0 1 0,0-1-1,0 0 1,-1 0-1,0 0 1,0 0 0,0-1-1,-1 0 1,1 0-1,-1 0 1,0 0 0,0-1-1,-8 5 1,3-2 1,1-1 0,-1 0 0,0 0 0,-1-1 0,1 0 0,-1-1 1,1 0-1,-1-1 0,0 0 0,-21 1 0,30-4-249,0 1 0,0-1-1,0 0 1,0 0 0,0 0 0,0 0 0,0 0-1,0 0 1,1 0 0,-1 0 0,1-1 0,-1 1-1,1-1 1,-1 1 0,1-1 0,0 0-1,-1 1 1,1-1 0,0 0 0,0 0 0,1 0-1,-1 0 1,0 0 0,1 0 0,-1 0 0,1 0-1,-1 0 1,1 0 0,0 0 0,0-4 0,-1-11-3025,0 0 0,2-28 0,0 37 1251,4-40-7925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6"/>
    </inkml:context>
    <inkml:brush xml:id="br0">
      <inkml:brushProperty name="width" value="0.025" units="cm"/>
      <inkml:brushProperty name="height" value="0.025" units="cm"/>
    </inkml:brush>
  </inkml:definitions>
  <inkml:trace contextRef="#ctx0" brushRef="#br0">0 97 12236,'0'0'16047,"68"-46"-15887,-44 44-64,7 0-96,4 1 0,5 0-352,3-2-930,3-6-1440,-5-4-3172,-5-7-6950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7"/>
    </inkml:context>
    <inkml:brush xml:id="br0">
      <inkml:brushProperty name="width" value="0.025" units="cm"/>
      <inkml:brushProperty name="height" value="0.025" units="cm"/>
    </inkml:brush>
  </inkml:definitions>
  <inkml:trace contextRef="#ctx0" brushRef="#br0">58 232 10122,'0'0'2957,"-8"4"-309,-2 2-1723,7-3-457,0-1 0,-1 0 0,0 0-1,1 0 1,-1-1 0,0 1 0,0-1 0,-6 2-1,24-12 3218,11-16-2946,-9 8-11,47-39 284,-27 25-881,-1-1-1,47-58 1,-88 133-825,-31 66 515,20-64 94,2 1 1,-15 84 0,31-106-2277,0-23 2095,-1-1 1,1 1-1,-1-1 0,1 1 1,0-1-1,-1 1 0,1-1 0,0 0 1,0 1-1,-1-1 0,1 0 1,0 0-1,0 0 0,-1 1 1,1-1-1,0 0 0,0 0 0,0 0 1,-1 0-1,1 0 0,0 0 1,0-1-1,-1 1 0,1 0 1,0 0-1,1-1 0,16-5-4864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8"/>
    </inkml:context>
    <inkml:brush xml:id="br0">
      <inkml:brushProperty name="width" value="0.025" units="cm"/>
      <inkml:brushProperty name="height" value="0.025" units="cm"/>
    </inkml:brush>
  </inkml:definitions>
  <inkml:trace contextRef="#ctx0" brushRef="#br0">92 100 13997,'0'0'1783,"-11"11"-1212,4-5-470,0 1 0,0 1 0,0-1-1,1 1 1,0 1 0,0-1-1,1 1 1,0 0 0,1 0 0,0 0-1,0 0 1,1 1 0,1 0 0,-4 19-1,5-25-64,1-1 0,0 0 0,0 0 0,0 0 0,0 0-1,0 0 1,1 0 0,-1 0 0,1 0 0,0 0 0,0 0 0,0 0-1,0 0 1,1 0 0,-1 0 0,1-1 0,-1 1 0,1-1 0,4 5-1,-2-5 217,0 0-1,0 0 1,0-1-1,0 1 1,0-1-1,0 0 1,0 0-1,1-1 1,-1 1-1,0-1 1,0 0-1,1 0 1,-1 0-1,6-1 1,-4-1-6,0 1 0,0-1 0,0 0 0,0 0 0,0 0 0,0-1 0,0 0 0,-1 0 1,0-1-1,1 1 0,-1-1 0,0 0 0,-1-1 0,1 1 0,-1-1 0,0 0 0,0 0 0,0 0 0,-1 0 0,0-1 1,0 0-1,0 1 0,3-12 0,-2 7-154,-1 0 1,0 0-1,0 0 0,-1 0 1,0-1-1,-1 1 1,0-1-1,-1 1 1,0-1-1,-1 1 0,0-1 1,0 1-1,-1 0 1,-3-11-1,3 17-227,0 0 0,0 0-1,0 1 1,0-1 0,0 0-1,-1 1 1,0-1 0,1 1 0,-1 0-1,0 0 1,-1 0 0,1 0 0,-1 1-1,-5-4 1,6 4-770,-1 0-1,0 1 1,0 0 0,0-1-1,0 1 1,0 0 0,-1 1-1,1-1 1,-6 1 0,-2 0-7023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59"/>
    </inkml:context>
    <inkml:brush xml:id="br0">
      <inkml:brushProperty name="width" value="0.025" units="cm"/>
      <inkml:brushProperty name="height" value="0.025" units="cm"/>
    </inkml:brush>
  </inkml:definitions>
  <inkml:trace contextRef="#ctx0" brushRef="#br0">0 68 6342,'15'-40'5982,"-11"12"4863,-4 72-10429,-5 81-229,1-68-692,6 90 1,9-98-2104,3-20-4190,-8-22 936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0"/>
    </inkml:context>
    <inkml:brush xml:id="br0">
      <inkml:brushProperty name="width" value="0.025" units="cm"/>
      <inkml:brushProperty name="height" value="0.025" units="cm"/>
    </inkml:brush>
  </inkml:definitions>
  <inkml:trace contextRef="#ctx0" brushRef="#br0">0 156 9641,'0'0'14131,"10"-10"-13822,-6 7-304,21-24-37,2 2 0,1 1 1,60-39-1,-88 62-3,1 1 1,-1 0-1,0 0 0,1-1 1,-1 1-1,0 0 1,1 0-1,-1 0 1,0 0-1,1-1 1,-1 1-1,0 0 0,1 0 1,-1 0-1,1 0 1,-1 0-1,0 0 1,1 0-1,-1 0 1,1 0-1,-1 0 0,0 0 1,1 0-1,-1 0 1,1 1-1,-1-1 1,0 0-1,1 0 0,-1 0 1,0 0-1,1 1 1,-1-1-1,0 0 1,1 0-1,-1 1 1,0-1-1,0 0 0,1 1 1,-1-1-1,1 1 1,-1 20-347,-14 26 476,0-15-55,8-19 26,0 0 1,1 0-1,1 0 0,0 1 0,-4 24 0,8-37-144,0 0 0,0 0 0,1 0 0,-1 0 0,0 0 0,0 0 0,1 0-1,-1 0 1,1 0 0,-1 0 0,1 0 0,-1 0 0,1-1 0,-1 1 0,1 0-1,0 0 1,-1 0 0,1-1 0,0 1 0,0 0 0,0-1 0,0 1 0,-1-1 0,1 1-1,0-1 1,0 0 0,0 1 0,0-1 0,0 0 0,0 1 0,0-1 0,0 0-1,0 0 1,0 0 0,0 0 0,2 0 0,43-4-7233,-16-7-216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2.164"/>
    </inkml:context>
    <inkml:brush xml:id="br0">
      <inkml:brushProperty name="width" value="0.05" units="cm"/>
      <inkml:brushProperty name="height" value="0.05" units="cm"/>
    </inkml:brush>
  </inkml:definitions>
  <inkml:trace contextRef="#ctx0" brushRef="#br0">14 254 16067,'-4'-14'512,"1"-1"0,0 1 0,1-1-1,1 0 1,0 0 0,1 1-1,3-20 1,-2 29-309,0-1-1,0 1 0,1-1 1,-1 1-1,1 0 1,1 0-1,-1 0 1,1 0-1,0 0 1,0 0-1,0 1 0,1-1 1,0 1-1,0 0 1,0 0-1,0 1 1,0-1-1,1 1 1,-1 0-1,1 0 0,0 0 1,7-2-1,-3 2-82,0 0 0,0 0 0,0 1 0,0 1 0,1-1 0,-1 1 0,0 1 0,16 1 0,-20-1-118,0 0 1,0 1 0,0 0 0,0 0 0,0 0-1,0 1 1,-1-1 0,1 1 0,-1 0 0,1 1-1,-1-1 1,0 1 0,1 0 0,-1 0 0,-1 0-1,1 0 1,6 8 0,-9-9 9,1 1 1,-1 0-1,0 0 1,0 0-1,0 0 1,0 0-1,-1 0 0,1 0 1,-1 1-1,0-1 1,1 0-1,-1 0 1,-1 0-1,1 0 0,0 0 1,-1 1-1,0-1 1,0 0-1,0 0 1,0 0-1,0 0 1,-1-1-1,-1 4 0,-5 9 67,-1-1 0,0 0 0,-13 13 0,13-15-25,-91 110-1074,98-121 545,5-6 348,11-13-253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1"/>
    </inkml:context>
    <inkml:brush xml:id="br0">
      <inkml:brushProperty name="width" value="0.025" units="cm"/>
      <inkml:brushProperty name="height" value="0.025" units="cm"/>
    </inkml:brush>
  </inkml:definitions>
  <inkml:trace contextRef="#ctx0" brushRef="#br0">43 88 13453,'0'0'4415,"-5"9"-3657,-2 3-542,2 0 0,0 0 0,0 0 1,1 1-1,-4 17 0,7-27-206,1-1 1,-1 1-1,1 0 0,-1 0 0,1 0 0,0 0 1,0 0-1,0 0 0,0 0 0,1-1 0,-1 1 1,1 0-1,0 0 0,0 0 0,0-1 1,0 1-1,0 0 0,0-1 0,1 1 0,-1-1 1,1 1-1,0-1 0,0 0 0,0 0 0,0 0 1,0 0-1,0 0 0,0 0 0,1 0 0,-1-1 1,1 1-1,-1-1 0,1 0 0,5 2 1,-2-1 65,1-1 0,-1 0 0,1 0 0,-1-1 0,1 0 0,0 0 0,-1 0 0,1-1 1,-1 0-1,1 0 0,-1-1 0,0 0 0,0 0 0,1 0 0,-1-1 0,0 0 0,-1 0 0,1 0 1,-1-1-1,1 0 0,-1 0 0,0 0 0,6-8 0,-4 4 103,0 1-1,-1-1 1,-1 0 0,1-1-1,-1 1 1,-1-1-1,1 0 1,-2 0 0,1-1-1,-1 1 1,0-1-1,-1 1 1,-1-1 0,2-19-1,-4 25-228,0 0-1,0 0 0,0 1 1,0-1-1,-1 0 1,1 1-1,-1-1 0,0 1 1,0 0-1,-1 0 1,1 0-1,-1 0 0,1 0 1,-1 0-1,0 1 1,0-1-1,0 1 1,0 0-1,-1 0 0,1 0 1,-1 0-1,1 0 1,-1 1-1,1 0 0,-1-1 1,0 2-1,0-1 1,0 0-1,1 1 0,-1-1 1,0 1-1,0 0 1,0 1-1,0-1 1,0 1-1,1-1 0,-1 1 1,0 0-1,0 0 1,1 1-1,-7 2 0,1 9-3163,6-3-2460,3-2-5665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2"/>
    </inkml:context>
    <inkml:brush xml:id="br0">
      <inkml:brushProperty name="width" value="0.025" units="cm"/>
      <inkml:brushProperty name="height" value="0.025" units="cm"/>
    </inkml:brush>
  </inkml:definitions>
  <inkml:trace contextRef="#ctx0" brushRef="#br0">2 45 5125,'0'0'38,"1"-26"5685,-1 25-5349,0 0 0,0 0 0,0 1-1,0-1 1,0 0 0,1 0 0,-1 1 0,0-1 0,0 0-1,0 0 1,1 1 0,-1-1 0,0 0 0,1 0 0,-1 1 0,1-1-1,-1 1 1,1-1 0,-1 0 0,1 1 0,-1-1 0,1 1 0,-1-1-1,1 1 1,1-1 0,-2 1-22,2 17 449,-1 45 387,-9 79-1,3-87-1197,2 1-1,6 69 1,-2-120-552,-1 0 0,1 0 1,0 0-1,1 0 0,-1 0 1,1 0-1,-1 0 0,5 6 0,3 3-5064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3"/>
    </inkml:context>
    <inkml:brush xml:id="br0">
      <inkml:brushProperty name="width" value="0.025" units="cm"/>
      <inkml:brushProperty name="height" value="0.025" units="cm"/>
    </inkml:brush>
  </inkml:definitions>
  <inkml:trace contextRef="#ctx0" brushRef="#br0">36 140 12844,'0'0'1244,"1"-11"459,0 2-1210,0 1 1,0 0 0,1 0-1,0 0 1,1 0-1,0 0 1,6-13-1,-7 17-237,1 1-1,-1-1 0,1 1 1,-1 0-1,1 0 0,0 0 1,0 0-1,0 0 1,0 1-1,1-1 0,-1 1 1,1 0-1,-1 0 0,1 0 1,0 1-1,0-1 1,0 1-1,0 0 0,0 0 1,0 0-1,6 0 0,-8 1-231,1-1 0,-1 1 0,0 0 0,0 0 1,0 0-1,1 1 0,-1-1 0,0 0 0,0 1 0,0-1 0,1 1 0,-1 0 0,0 0 0,0 0 0,0 0 0,0 0 0,-1 0 0,1 1 0,0-1 0,0 0 0,-1 1 0,1-1 0,1 4 0,-1-2-33,-1-1 0,0 1 0,0 0 0,0 1 0,0-1 0,-1 0-1,1 0 1,-1 0 0,0 0 0,0 0 0,0 1 0,0-1 0,0 0-1,-1 0 1,1 0 0,-3 6 0,1-2 16,-1-1 0,0 0 0,0 1 0,-1-1 0,1-1 0,-1 1-1,-1 0 1,1-1 0,-1 0 0,-8 7 0,-61 45 91,56-44-42,11-8-43,0 0 0,0 1 1,0 0-1,-11 12 0,18-17-15,-1-1-1,1 1 0,-1 0 1,1 0-1,-1-1 0,1 1 0,0 0 1,-1-1-1,1 1 0,0 0 0,0 0 1,-1 0-1,1 0 0,0-1 1,0 1-1,0 0 0,0 0 0,0 0 1,0-1-1,0 1 0,0 0 0,1 0 1,-1 0-1,1 1 0,0-1-2,0 0 0,0 0 0,1 1 0,-1-1 0,1 0 0,-1 0 0,1-1 1,-1 1-1,1 0 0,0 0 0,-1-1 0,1 1 0,0-1 0,-1 0 0,1 1 0,0-1 0,2 0 0,85 6-2270,2-12-5609,-35-6-380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4"/>
    </inkml:context>
    <inkml:brush xml:id="br0">
      <inkml:brushProperty name="width" value="0.025" units="cm"/>
      <inkml:brushProperty name="height" value="0.025" units="cm"/>
    </inkml:brush>
  </inkml:definitions>
  <inkml:trace contextRef="#ctx0" brushRef="#br0">65 62 9865,'0'0'7111,"-8"3"-5328,3 0-1473,0 0 0,1 0 0,0 1 0,-1-1 1,1 1-1,0 0 0,1 0 0,-1 0 0,-4 8 0,7-11-273,-1 1-1,1 0 1,0 0-1,0 0 1,0 1-1,0-1 1,1 0-1,-1 0 1,1 0 0,-1 1-1,1-1 1,0 0-1,0 0 1,0 1-1,0-1 1,0 0-1,0 1 1,0-1 0,1 0-1,0 0 1,-1 1-1,1-1 1,0 0-1,0 0 1,0 0-1,0 0 1,0 0 0,1 0-1,-1 0 1,0-1-1,3 3 1,1 0 17,0-1-1,0 1 1,0-1 0,0 0 0,1-1-1,-1 1 1,1-1 0,0 0 0,0 0-1,0-1 1,0 0 0,0 0 0,0 0-1,0-1 1,0 0 0,0 0 0,0-1-1,1 1 1,-1-1 0,10-3 0,-10 2 43,0 1 1,0-1-1,0 0 1,0 0-1,0-1 1,0 1 0,0-1-1,-1-1 1,1 1-1,-1-1 1,0 0-1,0 0 1,-1-1 0,1 1-1,-1-1 1,0 0-1,0 0 1,0 0-1,4-11 1,-6 13-72,-1 0-1,-1 0 1,1 0 0,0 0 0,-1 0-1,0-1 1,1 1 0,-1 0-1,-1 0 1,1 0 0,0 0-1,-1-1 1,1 1 0,-1 0 0,0 0-1,0 0 1,0 0 0,-1 0-1,1 0 1,-1 1 0,0-1 0,1 0-1,-1 1 1,0-1 0,0 1-1,-1 0 1,1 0 0,-1 0-1,1 0 1,-1 0 0,1 0 0,-1 0-1,-3-1 1,-2-1-541,0 0 0,0 1 0,-1 0 0,-14-4 0,-31 0-9043,40 7 1497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5"/>
    </inkml:context>
    <inkml:brush xml:id="br0">
      <inkml:brushProperty name="width" value="0.025" units="cm"/>
      <inkml:brushProperty name="height" value="0.025" units="cm"/>
    </inkml:brush>
  </inkml:definitions>
  <inkml:trace contextRef="#ctx0" brushRef="#br0">11 52 2915,'-1'-2'779,"1"0"0,-1 0 0,1 0 0,-1-1 1,1 1-1,0 0 0,0-1 0,0 1 0,0 0 0,0 0 1,1-1-1,-1 1 0,1 0 0,-1 0 0,1 0 0,0-1 1,0 1-1,0 0 0,0 0 0,0 0 0,3-3 1634,-8 62-341,3-12-1502,-14 124 1424,19-84-3519,12-3-8067,-12-69-1197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6"/>
    </inkml:context>
    <inkml:brush xml:id="br0">
      <inkml:brushProperty name="width" value="0.025" units="cm"/>
      <inkml:brushProperty name="height" value="0.025" units="cm"/>
    </inkml:brush>
  </inkml:definitions>
  <inkml:trace contextRef="#ctx0" brushRef="#br0">5 118 3651,'0'0'15658,"-1"-8"-13453,0 5-2095,0 1 0,0-1 0,1 1 0,0-1 0,-1 1 0,1-1 0,0 1 0,0-1 0,0 1 0,1-1 0,-1 1 0,1-1 0,-1 1 0,1 0 0,0-1 0,0 1 0,0-1 0,0 1 0,0 0 0,0 0 0,1 0 0,-1 0 0,1 0 0,0 0 0,-1 0 0,1 0 0,0 1 1,0-1-1,0 1 0,0-1 0,0 1 0,0 0 0,1 0 0,-1 0 0,4-1 0,5-4 116,1 1-1,0 0 1,0 1 0,0 0 0,1 1 0,0 1-1,-1 0 1,1 0 0,23 1 0,-35 1-231,-1 0 0,1 0 0,0-1 0,0 1 0,0 0 0,-1 0 0,1 0 0,0 0 0,0 0 0,-1 1 0,1-1 0,0 0 0,0 0 0,0 0 0,-1 1 0,1-1 0,0 0 0,-1 1 0,1-1-1,0 1 1,-1-1 0,1 1 0,0-1 0,-1 1 0,1-1 0,-1 1 0,1-1 0,-1 1 0,1 0 0,-1-1 0,0 1 0,1 0 0,-1-1 0,0 1 0,0 0 0,1 0 0,-1-1 0,0 1 0,0 0 0,0 0 0,0 0 0,0-1 0,0 1 0,0 0 0,0 0 0,0 0 0,0-1 0,0 1 0,-1 0 0,1 1 0,-2 1-29,1 0 1,0 0-1,-1 0 1,0 0-1,1 0 1,-1 0-1,0-1 1,-1 1-1,1-1 1,-4 4-1,-4 0 38,0 0 0,0 0-1,0-2 1,-18 7 0,-22 11 121,50-22-129,0 1-1,0-1 0,0 0 0,0 1 0,0-1 1,0 0-1,0 1 0,0-1 0,0 0 0,0 1 1,0-1-1,0 0 0,1 0 0,-1 1 0,0-1 1,0 0-1,0 0 0,0 1 0,1-1 0,-1 0 1,0 0-1,0 1 0,1-1 0,-1 0 0,0 0 0,0 0 1,1 0-1,-1 1 0,0-1 0,1 0 0,-1 0 1,0 0-1,1 0 0,-1 0 0,0 0 0,1 0 1,-1 0-1,0 0 0,0 0 0,1 0 0,-1 0 1,0 0-1,1 0 0,-1 0 0,20 5-57,-19-5 58,5 1 11,30 7-523,54 19 0,-82-24 345,0 0 0,0 1 0,0 0 0,0 0 1,-1 0-1,0 1 0,0 0 0,0 1 0,0 0 0,-1 0 0,0 0 1,8 12-1,-13-17 152,0 1 0,0-1 1,0 1-1,0 0 0,0-1 0,-1 1 1,1 0-1,-1-1 0,0 1 0,1 0 1,-1-1-1,0 1 0,0 0 1,0 0-1,0 0 0,0-1 0,0 1 1,-1 0-1,1-1 0,0 1 0,-1 0 1,0 0-1,1-1 0,-2 3 0,0-1 60,-1 0-1,1 0 1,-1 0-1,0-1 1,0 1-1,0-1 1,0 1-1,0-1 1,0 0-1,-6 3 1,-8 2 575,0-1-1,-1 0 1,-27 5-1,14-5 129,1-3 0,-51 1 0,76-7-2783,14-4-199,18-6-3388,4 3-1047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7"/>
    </inkml:context>
    <inkml:brush xml:id="br0">
      <inkml:brushProperty name="width" value="0.025" units="cm"/>
      <inkml:brushProperty name="height" value="0.025" units="cm"/>
    </inkml:brush>
  </inkml:definitions>
  <inkml:trace contextRef="#ctx0" brushRef="#br0">115 37 18738,'0'0'539,"-10"-1"796,2 0-1031,1 0-33,0 0 0,0 1-1,0 0 1,0 0 0,0 0-1,-11 3 1,16-3-238,0 1 1,0 0-1,0-1 0,0 1 0,1 0 1,-1 0-1,0 0 0,0 1 0,1-1 0,-1 0 1,0 1-1,1-1 0,-1 1 0,1-1 1,0 1-1,0 0 0,-1-1 0,1 1 0,0 0 1,0 0-1,1 0 0,-1 0 0,0 0 1,1 0-1,-1 0 0,1 0 0,-1 0 1,1 0-1,0 0 0,0 3 0,0 0-22,1 0 0,0 0 0,-1 0 0,2-1 0,-1 1 0,0 0 1,1-1-1,0 1 0,0 0 0,0-1 0,1 0 0,0 0 0,-1 0 0,1 0 0,1 0 0,-1 0 0,0-1 0,1 0 0,0 1 0,0-1 0,0-1 0,0 1 0,0-1 0,1 1 0,-1-1 0,1 0 0,-1-1 0,9 3 1,-4-1 63,1 0 1,0-1 0,0 0 0,0-1 0,0 0 0,0 0 0,0-1 0,0 0-1,0-1 1,0 0 0,0-1 0,0 0 0,15-5 0,-22 6 11,0 0-1,0 0 1,0-1 0,-1 1 0,1-1-1,0 1 1,-1-1 0,1 0 0,-1 0 0,1 0-1,-1 0 1,0 0 0,0-1 0,0 1-1,0 0 1,0-1 0,-1 0 0,1 1-1,-1-1 1,0 0 0,0 0 0,0 0 0,0 0-1,0 0 1,0 0 0,-1 0 0,0 0-1,1 0 1,-1 0 0,0 0 0,-1 0-1,0-6 1,-1 3-228,0 1-1,0-1 1,0 1-1,-1 0 1,0 0 0,0 0-1,0 0 1,-1 0-1,0 1 1,0-1 0,0 1-1,0 0 1,-1 0-1,1 1 1,-1-1-1,-6-2 1,-37-15-7915,34 14 390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8"/>
    </inkml:context>
    <inkml:brush xml:id="br0">
      <inkml:brushProperty name="width" value="0.025" units="cm"/>
      <inkml:brushProperty name="height" value="0.025" units="cm"/>
    </inkml:brush>
  </inkml:definitions>
  <inkml:trace contextRef="#ctx0" brushRef="#br0">3 49 7911,'0'0'10346,"6"-9"-7645,20-25-629,-26 34-1999,0-1 0,0 1 0,0 0 0,0 0 0,0-1 0,1 1 0,-1 0 0,0-1 0,0 1 0,1 0 0,-1 0 0,0 0 0,0-1 0,1 1 0,-1 0 0,0 0 0,0 0 0,1-1 0,-1 1 0,0 0 0,1 0 1,-1 0-1,0 0 0,0 0 0,1 0 0,-1 0 0,0 0 0,1 0 0,-1 0 0,0 0 0,1 0 0,-1 0 0,0 0 0,1 0 0,-1 0 0,0 0 0,1 1 0,3 12 570,-5 23-740,1-35 272,-22 143 479,13-95-372,1 0 0,0 57 1,8-106-348,0 1 0,0-1 0,0 0 0,0 1 0,0-1 0,0 1 0,0-1 0,-1 0 0,1 1 0,1-1 0,-1 1 0,0-1 0,0 1 0,0-1 0,0 1 0,0-1 0,0 0 0,0 1 0,0-1 0,1 1 0,-1-1 0,0 0 0,0 1 0,1-1 0,-1 0 0,0 1 0,1-1 0,-1 0 0,0 1 0,0-1 0,1 0 0,-1 0 0,1 1 0,-1-1 0,0 0 0,1 0 0,-1 0 0,1 0 0,-1 0 0,0 1 0,1-1 0,-1 0 0,1 0 0,0 0 0,-1-1-175,1 1-1,0 0 0,-1-1 0,1 1 0,0-1 0,-1 1 0,1-1 0,-1 1 0,1-1 0,-1 0 1,1 1-1,-1-1 0,0 0 0,1 1 0,-1-1 0,0 0 0,0 1 0,1-1 0,-1 0 1,0 0-1,0 1 0,0-1 0,0 0 0,0 0 0,0-1 0,0-13-8028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69"/>
    </inkml:context>
    <inkml:brush xml:id="br0">
      <inkml:brushProperty name="width" value="0.025" units="cm"/>
      <inkml:brushProperty name="height" value="0.025" units="cm"/>
    </inkml:brush>
  </inkml:definitions>
  <inkml:trace contextRef="#ctx0" brushRef="#br0">106 0 16015,'0'0'8227,"-3"11"-8046,-2 4-122,0-1 0,-1-1-1,-1 1 1,0-1 0,-1 0-1,-10 12 1,11-15 91,3-6-49,0 1 0,0 0 0,0 0 0,1 0 0,-1 1 0,1-1 0,1 1 0,-1 0 0,1 0 0,0 0 0,0 0 0,-1 9 0,4-14-73,-1 0 0,0 0 1,1 0-1,-1 0 0,0 0 0,1 0 1,0-1-1,-1 1 0,1 0 0,-1 0 1,1-1-1,0 1 0,-1 0 1,1-1-1,0 1 0,0-1 0,0 1 1,-1-1-1,1 1 0,0-1 0,0 1 1,0-1-1,0 0 0,0 1 0,0-1 1,0 0-1,2 0 0,32 5 323,-29-5-287,24 2-314,48-1-1,-25-11-3419,-47 8 1995,0 0 0,0 0 0,0-1 0,-1 0 0,12-7 0,-2-6-9493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0"/>
    </inkml:context>
    <inkml:brush xml:id="br0">
      <inkml:brushProperty name="width" value="0.025" units="cm"/>
      <inkml:brushProperty name="height" value="0.025" units="cm"/>
    </inkml:brush>
  </inkml:definitions>
  <inkml:trace contextRef="#ctx0" brushRef="#br0">48 0 13132,'0'0'7656,"-36"52"-5959,31-32-992,1 3-417,2 1-64,2 0-192,0 0 0,0 1-640,2 2-609,3-2-1218,5 0-1664,-4-3-994,-1-2-3619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5:02.522"/>
    </inkml:context>
    <inkml:brush xml:id="br0">
      <inkml:brushProperty name="width" value="0.05" units="cm"/>
      <inkml:brushProperty name="height" value="0.05" units="cm"/>
    </inkml:brush>
  </inkml:definitions>
  <inkml:trace contextRef="#ctx0" brushRef="#br0">1 1 18356,'2'13'546,"1"1"0,-2-1 0,0 1 0,0 0-1,-2 0 1,-2 20 0,0 14 434,10 242 83,-7-287-1020,0 1-1,1-1 1,-1 1 0,1-1-1,0 1 1,0-1 0,0 0-1,1 1 1,1 3 0,-3-7-27,1 1 0,-1-1 0,0 1 0,1-1-1,-1 0 1,1 1 0,-1-1 0,0 0 0,1 1 0,-1-1 0,1 0 0,-1 0 0,1 0 0,-1 1 0,1-1 0,-1 0 0,1 0 0,-1 0 0,1 0 0,-1 0 0,1 0-1,-1 0 1,1 0 0,0 0 0,1 0 17,-1-1-1,1 0 0,-1 1 1,1-1-1,-1 0 0,0 0 1,1 0-1,-1 0 0,0 0 0,0 0 1,1 0-1,0-2 0,77-98 1164,-20 24-543,196-199-691,-253 273-103,-7 5-90,-7 6-155</inkml:trace>
  <inkml:trace contextRef="#ctx0" brushRef="#br0" timeOffset="1">277 326 20076,'16'25'1593,"1"-1"-1369,3-1-168,5-3 144,1-1-600,-4-5 400,-4-8-216,-8-9-184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1"/>
    </inkml:context>
    <inkml:brush xml:id="br0">
      <inkml:brushProperty name="width" value="0.025" units="cm"/>
      <inkml:brushProperty name="height" value="0.025" units="cm"/>
    </inkml:brush>
  </inkml:definitions>
  <inkml:trace contextRef="#ctx0" brushRef="#br0">111 35 9417,'0'0'2893,"-9"1"-1942,5-1-819,1 1-1,-1 0 1,0 0 0,0 0 0,1 0 0,-1 1 0,0-1 0,1 1 0,0 0 0,-1 0 0,1 0 0,0 0 0,0 1 0,0-1 0,0 1 0,1 0 0,-1 0 0,1 0 0,-1 0 0,1 0 0,0 0 0,1 1 0,-1-1 0,-2 7 0,-1 2 282,1 0 0,0 0 0,0 0 0,1 0 0,1 1-1,-1 16 1,3-26-347,-1 0-1,1-1 0,0 1 0,1 0 0,-1 0 0,0-1 0,1 1 0,0 0 0,-1-1 0,1 1 0,0 0 0,1-1 0,-1 1 0,0-1 1,1 1-1,-1-1 0,1 0 0,0 0 0,0 0 0,-1 0 0,2 0 0,-1 0 0,0 0 0,0-1 0,0 1 0,1-1 0,-1 1 0,1-1 1,-1 0-1,1 0 0,0 0 0,-1 0 0,1-1 0,3 1 0,4 0 134,0 0 1,0 0-1,0-1 1,-1-1-1,1 0 0,0 0 1,0-1-1,-1 0 1,1-1-1,-1 0 0,1 0 1,-1-1-1,0 0 1,-1-1-1,14-9 0,-17 11-150,1-1 1,-2 0-1,1 0 0,0-1 0,-1 0 0,0 1 1,0-1-1,0-1 0,-1 1 0,1-1 0,-1 1 0,-1-1 1,1 0-1,-1 0 0,0 0 0,0 0 0,-1 0 0,0-1 1,0 1-1,0 0 0,-1-1 0,0 1 0,0 0 1,0-1-1,-2-6 0,1 9-247,0 1 0,0-1 0,0 0 0,-1 1 0,1-1 0,-1 1 0,0 0 0,0 0-1,0-1 1,-1 1 0,1 1 0,0-1 0,-1 0 0,0 0 0,0 1 0,0 0 0,0-1 0,0 1 0,0 0 0,-1 1 0,1-1 0,-6-1 0,-2-1-828,-1 1 0,1 1 0,0 0 0,-1 0 0,0 1 0,-13 1 0,-16 0-4613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2"/>
    </inkml:context>
    <inkml:brush xml:id="br0">
      <inkml:brushProperty name="width" value="0.025" units="cm"/>
      <inkml:brushProperty name="height" value="0.025" units="cm"/>
      <inkml:brushProperty name="color" value="#E71224"/>
    </inkml:brush>
  </inkml:definitions>
  <inkml:trace contextRef="#ctx0" brushRef="#br0">1 0 8776,'36'3'12442,"14"3"-8192,-2 1-4524,75 0 0,-64-18 562,-53 11-604,13 2 1117,-16 2-2890,-5 3-4784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3"/>
    </inkml:context>
    <inkml:brush xml:id="br0">
      <inkml:brushProperty name="width" value="0.025" units="cm"/>
      <inkml:brushProperty name="height" value="0.025" units="cm"/>
      <inkml:brushProperty name="color" value="#E71224"/>
    </inkml:brush>
  </inkml:definitions>
  <inkml:trace contextRef="#ctx0" brushRef="#br0">107 11 10154,'-1'-1'368,"1"0"1,-1 1-1,1-1 1,-1 0 0,0 1-1,1-1 1,-1 0-1,0 1 1,1-1 0,-1 1-1,0-1 1,0 1-1,0-1 1,1 1 0,-1 0-1,0-1 1,0 1-1,0 0 1,0 0 0,-1 0-1,-17 5 2318,16-3-2655,0 0 0,0 1 0,1-1 0,-1 0 0,1 1 0,-1-1-1,1 1 1,0 0 0,-3 4 0,-3 14 13,0 0 0,1 0 0,2 0 0,0 1 0,1 0 0,1 0 0,1 0 0,1 1 0,1-1-1,1 0 1,1 1 0,7 30 0,-8-46-51,1-1-1,0 0 0,0 1 0,1-1 1,-1 0-1,2 0 0,-1 0 1,0-1-1,1 1 0,7 7 0,-9-11 6,1 1 0,0-1-1,-1 0 1,1 0 0,0-1-1,0 1 1,0-1 0,0 1-1,1-1 1,-1 0 0,0 0-1,0 0 1,1 0 0,-1-1-1,0 0 1,1 1 0,-1-1-1,1 0 1,-1-1 0,0 1-1,1 0 1,3-2 0,-3 0 118,-1 1 1,0-1-1,1 0 1,-1 0-1,0 0 1,0-1-1,0 1 1,0-1-1,0 0 1,-1 1-1,1-1 1,-1-1-1,0 1 1,0 0-1,0 0 1,0-1 0,0 1-1,-1-1 1,0 0-1,1 1 1,0-7-1,1-1 486,-1 1 1,0-1-1,-1 0 0,0 0 1,0 0-1,-2-17 0,1 27-557,0 0 1,0 0-1,-1 0 0,1 0 0,0 0 0,0 0 0,-1 0 1,1 0-1,-1 0 0,1 0 0,-1 0 0,1 0 1,-1 1-1,0-1 0,1 0 0,-1 0 0,0 1 0,0-1 1,1 0-1,-1 1 0,0-1 0,0 1 0,0-1 0,0 1 1,0-1-1,0 1 0,0-1 0,0 1 0,0 0 0,0 0 1,0 0-1,0-1 0,0 1 0,0 0 0,0 0 1,0 1-1,0-1 0,0 0 0,0 0 0,0 0 0,0 1 1,0-1-1,0 0 0,0 1 0,-1 0 0,-3 1-128,1-1 0,0 1 1,1 0-1,-1 0 0,0 1 0,1-1 0,-1 1 0,1-1 0,-6 8 0,6-6-217,1 0-1,0 1 0,0-1 1,0 1-1,0-1 0,1 1 1,-1 5-1,2 14-3878,0-23 3725,0 0 0,0-1-1,1 1 1,-1 0 0,0 0 0,1 0 0,-1-1 0,0 1 0,1 0-1,-1-1 1,1 1 0,-1 0 0,1-1 0,0 1 0,-1-1 0,1 1-1,0-1 1,-1 1 0,1-1 0,0 1 0,1-1 0,10 3-10719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4"/>
    </inkml:context>
    <inkml:brush xml:id="br0">
      <inkml:brushProperty name="width" value="0.025" units="cm"/>
      <inkml:brushProperty name="height" value="0.025" units="cm"/>
      <inkml:brushProperty name="color" value="#E71224"/>
    </inkml:brush>
  </inkml:definitions>
  <inkml:trace contextRef="#ctx0" brushRef="#br0">52 47 1730,'0'0'9785,"-5"-4"-9032,-25-23 1601,20 17-526,4 4 825,8 9 206,22 22-2705,46 37 0,11 12 77,-53-47-115,2-1 1,39 26-1,17 15 69,57 66-30,-102-96-5,-25-23-8,0 1 0,28 34 0,-37-41-132,1 0 0,-1 0 0,1-1 0,15 10 0,21 20 31,49 52 193,-58-59-191,46 53 1,0 1-54,-53-58 33,35 42 1,-45-47-28,1-1-1,36 29 1,-31-29-3,38 42 0,-22-19-12,60 51-1,16 16-69,72 74 83,-109-110 7,132 146 17,-144-147-10,297 271-200,-122-136 5,238 190 59,-338-277 44,-85-71 62,240 227-1117,-260-241 1263,19 16-121,-15-14 59,52 59 1,-91-95-253,13 19 2268,-10-11-2803,-8-6-4223,-2-4-1132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5"/>
    </inkml:context>
    <inkml:brush xml:id="br0">
      <inkml:brushProperty name="width" value="0.025" units="cm"/>
      <inkml:brushProperty name="height" value="0.025" units="cm"/>
      <inkml:brushProperty name="color" value="#004F8B"/>
    </inkml:brush>
  </inkml:definitions>
  <inkml:trace contextRef="#ctx0" brushRef="#br0">67 23 8808,'-5'60'4490,"-4"54"2880,6-42-5200,2 19-1721,0-56-133,1-29-207,0-14-60,-3-92-45,2-48-35,2 113-233,-1 35 252,0 0 0,0 0 0,0 0-1,0 0 1,0 0 0,-1 0 0,1 0 0,0 0-1,0 0 1,0 0 0,0 0 0,0 0 0,0 0-1,0 0 1,0 0 0,-2 21-105,-13 342-22,25-768 614,-21 513-1082,1-22 648,6 174 82,2-397 165,6-169 65,2 273-727,-2 34-244,-3 19 350,-6 358 156,5-377 74,0-14-111,11-441 475,-23 648-825,-1 3 389,13-109-104,0-86 76,1-23-177,8-372 881,-9 413-1575,-15 361 816,16-397 288,1 0 1,0 0-1,9-28 0,2-12-38,-6-10 50,-2-111 0,-5 142-43,-15 120-769,0 254-64,28-668 994,-13 272-442,0 47-391,0 38 39,-4 118 1096,0-73-1758,3 1-5869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6"/>
    </inkml:context>
    <inkml:brush xml:id="br0">
      <inkml:brushProperty name="width" value="0.025" units="cm"/>
      <inkml:brushProperty name="height" value="0.025" units="cm"/>
      <inkml:brushProperty name="color" value="#004F8B"/>
    </inkml:brush>
  </inkml:definitions>
  <inkml:trace contextRef="#ctx0" brushRef="#br0">39 69 13100,'0'0'11024,"-14"-3"-10410,33-7-416,0 1-1,1 0 1,-1 2-1,1 0 1,1 1 0,-1 1-1,25-2 1,-8 3-60,0 2 1,0 2 0,47 6-1,-36-3 717,-47-3-877,-16 1 236,-89 23-163,-109 20-124,146-35 73,66-9-42,65 0-780,-9 0 853,0-2 0,0-2 0,0-3 1,0-3-1,-1-2 0,85-29 0,-209 41-63,-400 55-1462,565-75 698,56-12 828,94 20-758,-245 12 723,0 0 1,0 0-1,0 0 0,0 0 0,-1 0 1,1 0-1,0 0 0,0 0 0,0 0 1,0 0-1,0 0 0,0 0 0,-1 0 1,1 0-1,0 0 0,0 0 0,0 0 0,0 0 1,0 0-1,0 0 0,-1 0 0,1 1 1,0-1-1,0 0 0,0 0 0,0 0 1,0 0-1,0 0 0,0 0 0,0 0 0,0 0 1,0 1-1,0-1 0,0 0 0,-1 0 1,1 0-1,0 0 0,0 0 0,0 0 1,0 1-1,0-1 0,0 0 0,0 0 0,0 0 1,0 0-1,0 0 0,0 0 0,0 1 1,0-1-1,1 0 0,-1 0 0,0 0 1,0 0-1,0 0 0,0 0 0,0 0 1,0 1-1,0-1 0,0 0 0,0 0 0,0 0 1,0 0-1,1 0 0,-1 0 0,0 0 1,0 0-1,0 0 0,0 0 0,0 1 1,-11 5 243,-68 13-250,-1-3-1,-1-4 0,0-3 1,-102-3-1,182-6-32,24-2-845,185-22 917,-134 12-368,107-2 0,-142 14 125,-39 0 192,-7 0 271,-371 14-671,234-14 1296,142 0-784,35 0-620,176-14-914,3 0 420,-212 16 1037,-1-1-1,1 0 1,-1 1 0,1-1-1,-1 0 1,1 1 0,-1-1-1,1 0 1,-1 0 0,0 0-1,0 0 1,0 0-1,0 0 1,0 0 0,0 0-1,0 0 1,-1 1 0,-15 6 82,-1-2-1,1 0 1,-1-1 0,0 0 0,0-1 0,0-2 0,-29 2-1,-130-7 852,74-6-3007,104 4-4106,5-1 1078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7"/>
    </inkml:context>
    <inkml:brush xml:id="br0">
      <inkml:brushProperty name="width" value="0.025" units="cm"/>
      <inkml:brushProperty name="height" value="0.025" units="cm"/>
      <inkml:brushProperty name="color" value="#004F8B"/>
    </inkml:brush>
  </inkml:definitions>
  <inkml:trace contextRef="#ctx0" brushRef="#br0">0 12 1345,'1'-9'10380,"3"6"-6106,13 11-3240,-16-7-968,23 12 105,1-2 1,27 10-1,-24-11-118,42 23-1,105 73 1256,-11-13-635,61 12-609,150 72-6,77 39 6,-386-184-64,275 148 198,59 34-127,-203-103-46,416 235 103,-415-233-110,59 31 34,-87-55 230,69 33 71,-141-71-312,104 73 0,-1-1 5,250 138 23,-195-113-52,165 91 30,181 125 50,-348-220-87,16 11 44,353 212 82,-155-98-123,92 54-8,-91-93 22,-93-49-20,-157-71-9,588 318 166,-779-412-162,73 38 124,-45-26 254,0 3 0,70 52-1,-30-21 892,-95-60-615,-13 1-11348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8"/>
    </inkml:context>
    <inkml:brush xml:id="br0">
      <inkml:brushProperty name="width" value="0.025" units="cm"/>
      <inkml:brushProperty name="height" value="0.025" units="cm"/>
    </inkml:brush>
  </inkml:definitions>
  <inkml:trace contextRef="#ctx0" brushRef="#br0">1 264 13325,'0'0'10943,"8"-11"-10201,34-39-66,9-12 1047,52-78 0,-110 196-2134,-2-22 375,-18 39 0,18-53-84,1 1 0,1 0 0,1 0-1,0 1 1,2-1 0,-2 34 0,6-54-75,0 0 1,0-1 0,0 1 0,1 0-1,-1 0 1,0 0 0,1-1-1,-1 1 1,0 0 0,1 0 0,-1-1-1,1 1 1,0 0 0,-1-1 0,1 1-1,-1-1 1,1 1 0,0-1-1,-1 1 1,1-1 0,0 1 0,0-1-1,0 0 1,-1 1 0,1-1-1,0 0 1,0 1 0,0-1 0,-1 0-1,1 0 1,0 0 0,0 0 0,0 0-1,0 0 1,0 0 0,-1 0-1,1 0 1,0-1 0,0 1 0,0 0-1,0 0 1,-1-1 0,1 1 0,0-1-1,0 1 1,-1-1 0,1 1-1,0-1 1,-1 1 0,2-2 0,16-15-6495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79"/>
    </inkml:context>
    <inkml:brush xml:id="br0">
      <inkml:brushProperty name="width" value="0.025" units="cm"/>
      <inkml:brushProperty name="height" value="0.025" units="cm"/>
    </inkml:brush>
  </inkml:definitions>
  <inkml:trace contextRef="#ctx0" brushRef="#br0">163 1 17585,'0'0'4041,"-8"11"-3299,-3 3-464,-36 52 944,42-59-1173,1 0 0,0 1-1,1-1 1,0 1-1,0-1 1,1 1-1,0 0 1,-2 12 0,4-18-109,0-1 0,1 0 0,-1 0 0,1 1 0,-1-1 0,1 0 1,-1 0-1,1 0 0,-1 0 0,1 0 0,0 0 0,0 0 0,0 0 0,0 0 1,0 0-1,-1 0 0,1 0 0,1-1 0,-1 1 0,0 0 0,0-1 0,0 1 0,0-1 1,0 1-1,1-1 0,-1 0 0,0 1 0,0-1 0,1 0 0,-1 0 0,0 0 1,0 0-1,3 0 0,54 0-944,-43-1 1086,-2 1-49,-4 0-22,1 0 0,-1 0 0,1 1 0,-1 0 0,16 4-1,-24-4 27,1-1 0,0 1 0,0 0-1,-1 0 1,1-1 0,-1 1-1,1 0 1,-1 1 0,1-1 0,-1 0-1,0 0 1,1 1 0,-1-1-1,0 1 1,0-1 0,0 1 0,0-1-1,0 1 1,0 0 0,-1-1-1,1 1 1,0 0 0,-1 0 0,1-1-1,-1 1 1,0 0 0,0 0-1,0 0 1,0 0 0,0-1 0,0 1-1,0 0 1,0 0 0,-1 0-1,0 1 1,0 1 108,-1 0 0,0 0 0,1 0 0,-1-1 0,-1 1 0,1-1 0,-1 0 0,1 0 0,-1 1 0,0-2 1,0 1-1,-4 3 0,-46 33 1445,39-29-1163,-14 10-83,-34 23 366,57-39-937,-1-2 0,1 1-1,-1 0 1,1-1 0,-1 0 0,0-1 0,0 1 0,0-1 0,-10 1-1,15-2-53,0 0-1,0 0 0,0 0 0,0-1 1,1 1-1,-1 0 0,0 0 1,0-1-1,0 1 0,0 0 0,1-1 1,-1 1-1,0-1 0,0 1 0,1-1 1,-1 0-1,0 1 0,1-1 1,-1 0-1,0 1 0,1-1 0,-1 0 1,1 0-1,-1 1 0,1-1 0,0 0 1,-1 0-1,1 0 0,0 0 1,-1-1-1,-5-25-8751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80"/>
    </inkml:context>
    <inkml:brush xml:id="br0">
      <inkml:brushProperty name="width" value="0.025" units="cm"/>
      <inkml:brushProperty name="height" value="0.025" units="cm"/>
    </inkml:brush>
  </inkml:definitions>
  <inkml:trace contextRef="#ctx0" brushRef="#br0">0 65 11755,'0'0'10474,"61"-13"-9417,-28 9 737,5 1-961,5 3-609,5 0-192,-3-1-64,-2-5-1474,-3-9-2690,-8-8-9897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47.963"/>
    </inkml:context>
    <inkml:brush xml:id="br0">
      <inkml:brushProperty name="width" value="0.05" units="cm"/>
      <inkml:brushProperty name="height" value="0.05" units="cm"/>
    </inkml:brush>
  </inkml:definitions>
  <inkml:trace contextRef="#ctx0" brushRef="#br0">19 1 13939,'-3'0'576,"-4"5"-400,-2-3-144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81"/>
    </inkml:context>
    <inkml:brush xml:id="br0">
      <inkml:brushProperty name="width" value="0.025" units="cm"/>
      <inkml:brushProperty name="height" value="0.025" units="cm"/>
    </inkml:brush>
  </inkml:definitions>
  <inkml:trace contextRef="#ctx0" brushRef="#br0">7 110 13389,'-5'1'13032,"11"-4"-10474,16-4-3073,49-1 1377,-34 5-119,60-15 1,-3-10-221,-54 15-336,0 2 0,51-8 0,-110 23 28,1 1 1,-31 13-1,-30 9-295,-256 41-769,458-89 772,206-7-1,-316 27 239,-1 0-732,-7 2-5195,-11-4-491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82"/>
    </inkml:context>
    <inkml:brush xml:id="br0">
      <inkml:brushProperty name="width" value="0.025" units="cm"/>
      <inkml:brushProperty name="height" value="0.025" units="cm"/>
    </inkml:brush>
  </inkml:definitions>
  <inkml:trace contextRef="#ctx0" brushRef="#br0">23 1 14286,'-1'13'10155,"1"16"-6219,-4 91-3603,-13 114-1305,17-234 747,0 0 1,0 1-1,0-1 0,0 0 0,0 0 0,0 1 0,0-1 0,0 0 0,0 0 1,0 0-1,1 1 0,-1-1 0,0 0 0,0 0 0,0 0 0,1 1 0,-1-1 1,0 0-1,0 0 0,0 0 0,1 0 0,-1 1 0,0-1 0,0 0 1,1 0-1,-1 0 0,0 0 0,0 0 0,1 0 0,-1 0 0,0 0 0,0 0 1,1 0-1,-1 0 0,0 0 0,0 0 0,1 0 0,-1 0 0,0 0 1,0 0-1,1 0 0,-1 0 0,0 0 0,0 0 0,1-1 0,-1 1 0,0 0 1,0 0-1,0 0 0,1 0 0,-1-1 0,0 1 0,0 0 0,0 0 0,1 0 1,-1-1-1,6-11-8354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83"/>
    </inkml:context>
    <inkml:brush xml:id="br0">
      <inkml:brushProperty name="width" value="0.025" units="cm"/>
      <inkml:brushProperty name="height" value="0.025" units="cm"/>
    </inkml:brush>
  </inkml:definitions>
  <inkml:trace contextRef="#ctx0" brushRef="#br0">90 0 14958,'0'0'10100,"-7"11"-10164,-4 11 53,0 0 0,1 1 0,1 0 1,2 1-1,-8 37 0,7-18 50,3 1 1,-1 68 0,6-107-43,0 0 1,0 0 0,1 0-1,0-1 1,0 1 0,0 0-1,0 0 1,1-1 0,0 1-1,0-1 1,0 1 0,0-1-1,1 0 1,0 0 0,4 6-1,-5-8 27,0-1-1,1 1 1,-1-1-1,0 1 0,0-1 1,1 0-1,-1 0 1,1 0-1,-1 0 1,1 0-1,-1 0 0,1-1 1,0 1-1,-1-1 1,1 0-1,0 0 0,-1 0 1,1 0-1,0 0 1,-1-1-1,1 1 1,-1-1-1,1 0 0,-1 0 1,1 0-1,-1 0 1,1 0-1,-1 0 0,0 0 1,4-3-1,5-4 258,-1 0-1,0-1 1,-1 1-1,0-2 1,0 1 0,-1-1-1,0-1 1,-1 0-1,0 0 1,-1 0-1,0-1 1,0 1-1,-2-1 1,1-1-1,-2 1 1,1-1-1,-2 1 1,0-1-1,1-23 1,-3 35-259,0 0 1,-1 0-1,1 0 1,-1 0-1,1 0 1,-1 0-1,1 0 1,-1 0-1,0 0 1,1 1-1,-1-1 0,0 0 1,0 0-1,1 1 1,-1-1-1,0 0 1,0 1-1,0-1 1,0 1-1,0-1 1,0 1-1,0-1 1,0 1-1,0 0 0,0-1 1,0 1-1,0 0 1,-1 0-1,1 0 1,0 0-1,0 0 1,0 0-1,0 0 1,0 0-1,0 1 0,0-1 1,-2 1-1,-3 0-49,1 0 0,0 0-1,-1 1 1,1-1 0,0 1-1,-8 4 1,10-4-170,-1 0 0,1 0 0,-1 0 1,1 1-1,0-1 0,0 1 0,0 0 0,0 0 0,1 0 0,-1 0 1,1 0-1,0 0 0,0 1 0,0-1 0,-2 6 0,3-8 43,1-1 0,0 0 0,0 0 1,0 0-1,0 1 0,0-1 0,0 0 0,0 0 0,0 0 0,0 0 0,0 1 0,0-1 0,0 0 0,0 0 0,0 0 0,0 0 0,0 1 0,0-1 0,0 0 1,1 0-1,-1 0 0,0 0 0,0 1 0,0-1 0,0 0 0,0 0 0,0 0 0,0 0 0,0 0 0,1 1 0,-1-1 0,0 0 0,0 0 0,0 0 0,0 0 1,1 0-1,-1 0 0,0 0 0,0 0 0,0 0 0,0 0 0,1 0 0,-1 0 0,0 0 0,0 0 0,0 0 0,0 0 0,1 0 0,-1 0 0,0 0 0,0 0 0,0 0 1,1 0-1,-1 0 0,0 0 0,0 0 0,0 0 0,0 0 0,0 0 0,1-1 0,9-1-8745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96"/>
    </inkml:context>
    <inkml:brush xml:id="br0">
      <inkml:brushProperty name="width" value="0.025" units="cm"/>
      <inkml:brushProperty name="height" value="0.025" units="cm"/>
    </inkml:brush>
  </inkml:definitions>
  <inkml:trace contextRef="#ctx0" brushRef="#br0">0 1 17969,'0'0'5958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899"/>
    </inkml:context>
    <inkml:brush xml:id="br0">
      <inkml:brushProperty name="width" value="0.025" units="cm"/>
      <inkml:brushProperty name="height" value="0.025" units="cm"/>
      <inkml:brushProperty name="color" value="#004F8B"/>
    </inkml:brush>
  </inkml:definitions>
  <inkml:trace contextRef="#ctx0" brushRef="#br0">26 37 8168,'0'0'15839,"-6"1"-15978,-13 3-20,32-1 54,56-1 51,-37-1 110,5 0-14,236 2-36,-201-15 42,-72 12 187,-25-1 75,-354-12-726,376 14-115,8 1 218,23 5 139,35 6 209,-31-8-214,1-1-1,-1-2 0,1-1 0,-1-1 1,0-2-1,1-1 0,-1-2 0,50-14 1,-162 6 2020,-159 6-1759,196 7-308,42 0 162,24 0-1900,274-11-198,-529 27 6582,194-15-4358,-53 5-1260,84-5 558,0 1 0,0-1 0,0 2 0,0-1 0,-12 7 1,10-2-2992,5-3-1920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0"/>
    </inkml:context>
    <inkml:brush xml:id="br0">
      <inkml:brushProperty name="width" value="0.025" units="cm"/>
      <inkml:brushProperty name="height" value="0.025" units="cm"/>
      <inkml:brushProperty name="color" value="#004F8B"/>
    </inkml:brush>
  </inkml:definitions>
  <inkml:trace contextRef="#ctx0" brushRef="#br0">0 109 13549,'0'0'6320,"4"4"-6122,0-1-184,1 0-1,0 0 1,0-1 0,0 1 0,0-1-1,0 0 1,0-1 0,1 1 0,-1-1-1,1 0 1,-1 0 0,1-1 0,-1 0-1,1 0 1,-1 0 0,11-2 0,7 0 11,0-1 1,-1-1 0,27-9-1,-23 3 30,-1-1-1,31-18 1,-43 21-84,1-1 1,0 2 0,1 0-1,-1 1 1,1 0-1,1 1 1,-1 1-1,1 1 1,-1 0-1,23-1 1,-37 4 30,0 0 1,0 0-1,0 1 1,0-1 0,0 0-1,0 1 1,0-1-1,0 1 1,0-1-1,0 1 1,0 0-1,0-1 1,-1 1-1,1 0 1,0 0-1,0-1 1,-1 1 0,1 0-1,0 1 1,0-2 39,-1 1 1,0-1 0,0 0-1,0 1 1,1-1 0,-1 0-1,0 1 1,0-1-1,0 1 1,0-1 0,0 0-1,0 1 1,0-1 0,0 0-1,0 1 1,0-1 0,0 1-1,0-1 1,0 0 0,0 1-1,0-1 1,0 0 0,-1 1-1,1-1 1,0 0 0,0 1-1,0-1 1,0 0 0,-1 1-1,1-1 1,0 0 0,0 0-1,-1 1 1,1-1 0,0 0-1,-1 0 1,1 1 0,0-1-1,0 0 1,-1 0 0,1 0-1,0 0 1,-1 1-1,1-1 1,-1 0 0,1 0-1,0 0 1,-1 0 0,1 0-1,0 0 1,-1 0 0,1 0-1,-1 0 1,0 0 0,-250 2 1395,227-3-1430,-214-13 297,238 14-385,40 0-790,96 10 337,15 1-1091,-80-11 999,-54 0 819,-51 0 610,-65-1 170,-121 3-20,207 2-1485,15 3-1624,18 5-2462,3-7-145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1"/>
    </inkml:context>
    <inkml:brush xml:id="br0">
      <inkml:brushProperty name="width" value="0.025" units="cm"/>
      <inkml:brushProperty name="height" value="0.025" units="cm"/>
      <inkml:brushProperty name="color" value="#004F8B"/>
    </inkml:brush>
  </inkml:definitions>
  <inkml:trace contextRef="#ctx0" brushRef="#br0">15 5 5573,'-5'-2'4709,"1"2"-3332,2-1-640,2 0-321,-4 0 1314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2"/>
    </inkml:context>
    <inkml:brush xml:id="br0">
      <inkml:brushProperty name="width" value="0.025" units="cm"/>
      <inkml:brushProperty name="height" value="0.025" units="cm"/>
      <inkml:brushProperty name="color" value="#004F8B"/>
    </inkml:brush>
  </inkml:definitions>
  <inkml:trace contextRef="#ctx0" brushRef="#br0">42 64 5125,'0'9'1164,"1"33"7,2-1-1,11 58 1,6 30 502,-14-73 3673,-6-54-3508,-9-98-1529,-32-137 1,32 210-152,4 17 1,2 16-97,4 99-1033,1 6 218,-14 116 0,31-410 3182,-6-189 0,-13 368-2434,0 0 0,0 0 1,0 0-1,0 0 0,-1 0 1,1 1-1,0-1 0,0 0 1,0 0-1,0 0 0,0 0 0,0 0 1,0 0-1,0 0 0,0 0 1,0 0-1,-1 0 0,1 0 0,0 0 1,0 0-1,0 0 0,0 0 1,0 0-1,0 0 0,0 0 1,-1 0-1,1 0 0,0 0 0,0 0 1,0 0-1,0 0 0,0 0 1,0 0-1,0 0 0,0 0 0,-1 0 1,1 0-1,0 0 0,0 0 1,0 0-1,0 0 0,0 0 1,0 0-1,0 0 0,0-1 0,0 1 1,0 0-1,0 0 0,-1 0 1,1 0-1,0 0 0,0 0 0,0 0 1,0 0-1,0-1 0,0 1 1,0 0-1,0 0 0,0 0 1,0 0-1,0 0 0,-5 11-365,-8 163-1143,-6 167 1531,19-340-53,0 0 1,0 0-1,0 0 1,0 0-1,0 0 0,0 0 1,0 0-1,0 0 0,1 0 1,-1 0-1,0 0 0,1-1 1,-1 1-1,0 0 0,1 0 1,-1 0-1,1 0 0,-1-1 1,1 1-1,0 0 0,-1 0 1,1-1-1,0 1 0,0 0 1,-1-1-1,1 1 0,1 0 1,-1-1-83,0 0 0,0 0 0,0 0 1,0 0-1,0 0 0,-1-1 0,1 1 0,0 0 1,0 0-1,0-1 0,-1 1 0,1-1 0,0 1 1,0-1-1,-1 1 0,1-1 0,0 1 0,-1-1 1,1 1-1,-1-1 0,1 0 0,0 1 0,-1-1 1,0 0-1,1 0 0,-1 1 0,1-1 0,-1 0 1,0 0-1,1-1 0,7-22-4404,-2-5-5382</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3"/>
    </inkml:context>
    <inkml:brush xml:id="br0">
      <inkml:brushProperty name="width" value="0.025" units="cm"/>
      <inkml:brushProperty name="height" value="0.025" units="cm"/>
      <inkml:brushProperty name="color" value="#004F8B"/>
    </inkml:brush>
  </inkml:definitions>
  <inkml:trace contextRef="#ctx0" brushRef="#br0">1 1 192,'0'0'1249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6"/>
    </inkml:context>
    <inkml:brush xml:id="br0">
      <inkml:brushProperty name="width" value="0.025" units="cm"/>
      <inkml:brushProperty name="height" value="0.025" units="cm"/>
      <inkml:brushProperty name="color" value="#004F8B"/>
    </inkml:brush>
  </inkml:definitions>
  <inkml:trace contextRef="#ctx0" brushRef="#br0">16 10 8136,'0'0'9513,"-7"-9"-7533,3 38-1812,1-1 1,2 1-1,3 51 0,0-11-104,2 307 3667,3-376-13308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0.561"/>
    </inkml:context>
    <inkml:brush xml:id="br0">
      <inkml:brushProperty name="width" value="0.05" units="cm"/>
      <inkml:brushProperty name="height" value="0.05" units="cm"/>
    </inkml:brush>
  </inkml:definitions>
  <inkml:trace contextRef="#ctx0" brushRef="#br0">240 16 19492,'0'-1'100,"0"0"0,-1 1 1,1-1-1,0 0 0,0 0 0,-1 1 0,1-1 0,0 0 1,-1 1-1,1-1 0,-1 1 0,1-1 0,-1 0 0,1 1 0,-1-1 1,1 1-1,-1-1 0,1 1 0,-1 0 0,0-1 0,1 1 0,-1-1 1,0 1-1,1 0 0,-1 0 0,0-1 0,0 1 0,1 0 0,-1 0 1,0 0-1,0 0 0,1 0 0,-1 0 0,0 0 0,0 0 1,1 0-1,-1 0 0,0 0 0,0 1 0,-1-1 0,-31 10 1765,14 0-1469,0 0 0,1 1 0,-28 24 1,36-27-396,0 1 1,1 0 0,0 1 0,0 0-1,1 0 1,0 1 0,-6 12 0,13-22-4,1-1 0,0 1 0,0-1 0,-1 1 0,1-1 0,0 1 0,0-1 0,0 1 1,-1 0-1,1-1 0,0 1 0,0-1 0,0 1 0,0-1 0,0 1 0,0 0 0,0-1 0,0 1 0,0-1 1,1 1-1,-1 0 0,0-1 0,0 1 0,0-1 0,1 1 0,-1-1 0,0 1 0,1 0 0,0 0 0,0-1 0,0 1-1,0 0 1,0-1 0,0 1-1,0-1 1,0 0 0,1 1-1,-1-1 1,0 0 0,0 1-1,0-1 1,2 0 0,40-3-66,-39 3 50,19-4-38,-1 0 0,31 0-1,-48 4 44,0 0 0,0 0 0,0 0 0,-1 1 0,1 0-1,0 0 1,-1 0 0,1 0 0,0 1 0,-1 0 0,0 0 0,7 4-1,-9-5 8,0 1 0,0 0 0,0 0 0,0 0-1,-1 0 1,1 0 0,0 0 0,-1 0 0,0 0-1,1 1 1,-1-1 0,0 0 0,0 1 0,0-1 0,-1 1-1,1-1 1,0 5 0,-1-3 28,0 1 0,0 0 1,0 0-1,-1 0 0,0-1 1,1 1-1,-2 0 0,1-1 0,-2 6 1,-1-1 108,0-1 1,-1 1-1,0-1 0,0 0 1,-1 0-1,0 0 1,0-1-1,0 0 1,-9 6-1,9-8 63,0 0 0,0-1 0,0 0 1,-1-1-1,0 0 0,-8 4 0,15-8-196,0 1 0,1 0 0,-1 0 0,0 0 0,0-1 0,0 1 0,0 0 0,0 0 0,0 0 0,0 0 0,0-1 0,0 1 0,0 0 0,0 0 0,0-1 0,0 1 1,0 0-1,0 0 0,0 0 0,0-1 0,0 1 0,0 0 0,0 0 0,0 0 0,0-1 0,0 1 0,0 0 0,0 0 0,0 0 0,0 0 0,-1-1 0,1 1 0,0 0 0,0 0 0,0 0 0,0 0 0,0-1 0,-1 1 0,1 0 0,0 0 0,0 0 0,0 0 0,-1 0 0,1 0 1,0 0-1,0 0 0,0 0 0,-1 0 0,1 0 0,0 0 0,0 0 0,0 0 0,-1 0 0,1 0 0,0 0 0,0 0 0,0 0 0,-1 0 0,1 0 0,0 0 0,0 0 0,0 0 0,-1 0 0,1 0 0,0 0 0,0 1 0,10-16-693,46-42 527,-29 33-100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7"/>
    </inkml:context>
    <inkml:brush xml:id="br0">
      <inkml:brushProperty name="width" value="0.025" units="cm"/>
      <inkml:brushProperty name="height" value="0.025" units="cm"/>
      <inkml:brushProperty name="color" value="#004F8B"/>
    </inkml:brush>
  </inkml:definitions>
  <inkml:trace contextRef="#ctx0" brushRef="#br0">1 32 3075,'0'0'1884,"9"0"-971,6 0-537,-8-1-182,0 1 1,1-1 0,-1 1-1,0 1 1,1-1 0,-1 1 0,0 1-1,0-1 1,0 1 0,0 0-1,11 6 1,-14-5-181,1 0 0,0-1 0,0 1-1,-1-1 1,1 0 0,1-1 0,-1 1 0,0-1 0,0 0-1,0 0 1,1 0 0,5-1 0,70-6 85,-68 3-93,1 2 0,0-1 0,-1 2 0,1 0 0,0 0 0,13 3-1,-13-1 19,0 0 0,0-2 0,0 1 0,-1-2 0,1 0 0,0-1 0,0 0 0,0-1 0,-1 0 0,0-1 0,18-8 0,43-10 51,-16 18 1110,-50 5-920,1-1 0,-1-1 1,1 1-1,-1-1 0,13-3 0,-18 3-332,0 0-1,0 0 1,0 0-1,1 0 0,-1 1 1,0 0-1,0 0 0,1 0 1,-1 0-1,0 0 1,0 1-1,1-1 0,-1 1 1,5 1-1,-10-6-4683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8"/>
    </inkml:context>
    <inkml:brush xml:id="br0">
      <inkml:brushProperty name="width" value="0.025" units="cm"/>
      <inkml:brushProperty name="height" value="0.025" units="cm"/>
      <inkml:brushProperty name="color" value="#004F8B"/>
    </inkml:brush>
  </inkml:definitions>
  <inkml:trace contextRef="#ctx0" brushRef="#br0">1 0 5830,'0'0'-129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09"/>
    </inkml:context>
    <inkml:brush xml:id="br0">
      <inkml:brushProperty name="width" value="0.025" units="cm"/>
      <inkml:brushProperty name="height" value="0.025" units="cm"/>
      <inkml:brushProperty name="color" value="#004F8B"/>
    </inkml:brush>
  </inkml:definitions>
  <inkml:trace contextRef="#ctx0" brushRef="#br0">16 0 2626,'0'0'5189,"-3"5"-4906,1-1-177,0 0 0,0 1 0,1-1 0,-1 0-1,1 1 1,0 0 0,0-1 0,1 1 0,0 0-1,-1 4 3252,47-5-2487,-39-2-856,-1 0 0,0 0 0,1 1 0,-1 0 0,0 0 0,0 0-1,-1 1 1,1 0 0,-1 0 0,6 5 0,15 10-1058,-5-9-1166,-5-8-2862,-11-2 1848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10"/>
    </inkml:context>
    <inkml:brush xml:id="br0">
      <inkml:brushProperty name="width" value="0.025" units="cm"/>
      <inkml:brushProperty name="height" value="0.025" units="cm"/>
      <inkml:brushProperty name="color" value="#004F8B"/>
    </inkml:brush>
  </inkml:definitions>
  <inkml:trace contextRef="#ctx0" brushRef="#br0">0 101 9289,'0'0'4986,"9"-3"-4943,6-2-50,0 1 1,0 1-1,0 0 1,21-1 0,83-10-7167,-2-10 3838,-59 11 4163,1 2 0,108-5 0,73 16-2195,-217-1-101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11"/>
    </inkml:context>
    <inkml:brush xml:id="br0">
      <inkml:brushProperty name="width" value="0.025" units="cm"/>
      <inkml:brushProperty name="height" value="0.025" units="cm"/>
      <inkml:brushProperty name="color" value="#004F8B"/>
    </inkml:brush>
  </inkml:definitions>
  <inkml:trace contextRef="#ctx0" brushRef="#br0">1 0 4036,'0'0'5509,"66"1"-5477,-40-1-993,2 0-833,1 0-640,1 0 320</inkml:trace>
  <inkml:trace contextRef="#ctx0" brushRef="#br0" timeOffset="1">640 0 6726,'0'0'161,"54"18"-97,-20-10-1826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13"/>
    </inkml:context>
    <inkml:brush xml:id="br0">
      <inkml:brushProperty name="width" value="0.025" units="cm"/>
      <inkml:brushProperty name="height" value="0.025" units="cm"/>
      <inkml:brushProperty name="color" value="#004F8B"/>
    </inkml:brush>
  </inkml:definitions>
  <inkml:trace contextRef="#ctx0" brushRef="#br0">1 0 2883</inkml:trace>
  <inkml:trace contextRef="#ctx0" brushRef="#br0" timeOffset="1">436 107 8200,'0'0'-64,"66"4"-3011</inkml:trace>
  <inkml:trace contextRef="#ctx0" brushRef="#br0" timeOffset="2">1213 128 6022,'0'0'-1121,"83"3"-1762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16"/>
    </inkml:context>
    <inkml:brush xml:id="br0">
      <inkml:brushProperty name="width" value="0.025" units="cm"/>
      <inkml:brushProperty name="height" value="0.025" units="cm"/>
      <inkml:brushProperty name="color" value="#004F8B"/>
    </inkml:brush>
  </inkml:definitions>
  <inkml:trace contextRef="#ctx0" brushRef="#br0">0 0 8456,'0'0'160,"60"22"-96,-26-13-1345,2-3-1954</inkml:trace>
  <inkml:trace contextRef="#ctx0" brushRef="#br0" timeOffset="1">1212 95 3171,'0'0'1730,"66"0"223,-36 0-415,4 0-417,0 1-833,4 2-256,1-3-448,1 0-1218,5 0-1473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18"/>
    </inkml:context>
    <inkml:brush xml:id="br0">
      <inkml:brushProperty name="width" value="0.025" units="cm"/>
      <inkml:brushProperty name="height" value="0.025" units="cm"/>
      <inkml:brushProperty name="color" value="#004F8B"/>
    </inkml:brush>
  </inkml:definitions>
  <inkml:trace contextRef="#ctx0" brushRef="#br0">1 0 6694,'53'0'417,"-1"0"-97,7 0 32,-3 0-608,5 0-1986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19"/>
    </inkml:context>
    <inkml:brush xml:id="br0">
      <inkml:brushProperty name="width" value="0.025" units="cm"/>
      <inkml:brushProperty name="height" value="0.025" units="cm"/>
      <inkml:brushProperty name="color" value="#004F8B"/>
    </inkml:brush>
  </inkml:definitions>
  <inkml:trace contextRef="#ctx0" brushRef="#br0">0 0 5637,'165'20'5592,"200"14"-8867,-147-13 2155,28 0 1370,-192-21-3266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0"/>
    </inkml:context>
    <inkml:brush xml:id="br0">
      <inkml:brushProperty name="width" value="0.025" units="cm"/>
      <inkml:brushProperty name="height" value="0.025" units="cm"/>
      <inkml:brushProperty name="color" value="#004F8B"/>
    </inkml:brush>
  </inkml:definitions>
  <inkml:trace contextRef="#ctx0" brushRef="#br0">0 14 7175,'0'0'8771,"11"-3"-8702,2 0-268,-1 1 0,1 0 1,0 0-1,1 1 0,-1 1 0,0 0 0,23 4 0,-16-1-1379,0 0-1,37 0 1,-17-7-2890,-26-2 240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41.247"/>
    </inkml:context>
    <inkml:brush xml:id="br0">
      <inkml:brushProperty name="width" value="0.05" units="cm"/>
      <inkml:brushProperty name="height" value="0.05" units="cm"/>
    </inkml:brush>
  </inkml:definitions>
  <inkml:trace contextRef="#ctx0" brushRef="#br0">814 13 11138,'-48'0'801,"-4"-3"-657,-1-1-48,-1 0 120,-5 2 24,-3 2-128,-1 3-48,-3 10-152,-1 6-120,-1 11-568,-5 7 663,-1 12-103,-1 4-120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1.011"/>
    </inkml:context>
    <inkml:brush xml:id="br0">
      <inkml:brushProperty name="width" value="0.05" units="cm"/>
      <inkml:brushProperty name="height" value="0.05" units="cm"/>
    </inkml:brush>
  </inkml:definitions>
  <inkml:trace contextRef="#ctx0" brushRef="#br0">5 0 21989,'1'19'1193,"0"-1"1,-5 31 0,2-30-565,2 40 0,0-52-575,1-1-1,0 0 0,0 0 0,1 0 1,0-1-1,0 1 0,0 0 0,4 6 1,-5-10-49,0 0 1,1 0-1,-1-1 1,0 1-1,1-1 1,-1 1-1,1-1 1,-1 1-1,1-1 1,0 0-1,-1 1 1,1-1-1,0 0 1,0 0-1,0-1 1,0 1-1,0 0 1,0-1-1,0 1 1,0-1-1,0 1 1,0-1-1,0 0 1,0 0-1,1 0 1,-1 0-1,3-1 1,2 0-2,-1-1 0,0 0 0,0 0 0,0-1 0,0 1-1,0-1 1,0-1 0,-1 1 0,10-9 0,1-2 16,23-29-1,-30 32-12,1 0 0,0 0-1,1 1 1,23-17 0,-33 27-7,-1-1 0,1 1 1,-1 0-1,1-1 0,-1 1 1,1 0-1,-1 0 0,1 0 0,-1 0 1,1-1-1,-1 1 0,1 0 0,-1 0 1,1 0-1,0 0 0,-1 0 1,1 0-1,-1 1 0,1-1 0,-1 0 1,1 0-1,-1 0 0,1 0 0,-1 1 1,1-1-1,-1 0 0,1 0 1,-1 1-1,1-1 0,-1 0 0,1 1 1,-1-1-1,0 1 0,1-1 0,-1 0 1,0 1-1,1-1 0,-1 1 0,0-1 1,0 1-1,1-1 0,-1 1 1,0-1-1,0 1 0,0-1 0,0 1 1,1 1-1,4 33 53,-4-23-24,-1-11-23,0 0 1,1 0 0,-1 1 0,0-1-1,0 0 1,0 0 0,1 0 0,-1 0-1,1 0 1,-1 1 0,1-1 0,-1 0-1,1 0 1,-1 0 0,1 0 0,0-1 0,0 1-1,0 0 1,-1 0 0,1 0 0,0-1-1,2 2 1,-2-2-1,0 0-1,1 0 1,-1-1 0,1 1-1,-1 0 1,1-1 0,-1 1-1,0-1 1,1 1 0,-1-1-1,0 0 1,0 1-1,1-1 1,-1 0 0,0 0-1,0 0 1,0 0 0,2-2-1,28-29 47,18-16-84,-44 44 1,0 0 1,-1 1 0,1 0 0,1 0 0,-1 0 0,0 0 0,1 1-1,9-3 1,-13 4 15,0 1 1,-1 0-1,1-1 0,0 1 0,-1 0 0,1 0 0,0 0 1,-1 1-1,1-1 0,0 0 0,-1 0 0,1 1 0,0-1 1,-1 1-1,1 0 0,-1-1 0,1 1 0,-1 0 1,1 0-1,-1 0 0,2 1 0,-1 1 7,0-1-1,0 1 1,0-1 0,0 1-1,-1 0 1,1-1-1,-1 1 1,1 0 0,-1 0-1,1 5 1,1 6-393,-1 0 0,0 0 0,-1 26 1,-1-39 347,-4-35 143,2-4-340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1"/>
    </inkml:context>
    <inkml:brush xml:id="br0">
      <inkml:brushProperty name="width" value="0.025" units="cm"/>
      <inkml:brushProperty name="height" value="0.025" units="cm"/>
      <inkml:brushProperty name="color" value="#004F8B"/>
    </inkml:brush>
  </inkml:definitions>
  <inkml:trace contextRef="#ctx0" brushRef="#br0">539 1 3427,'0'0'7239,"25"8"-5984,-26-8-1336,1 1 1,-1 0 0,0-1-1,1 1 1,-1-1 0,0 1-1,1-1 1,-1 1 0,0-1-1,0 1 1,1-1 0,-1 0-1,0 1 1,0-1 0,0 0-1,0 0 1,0 1 0,1-1-1,-1 0 1,0 0 0,0 0-1,0 0 1,0 0 0,-1-1-1,-34 1 216,26 0-205,-414 22 444,387-18-1895,1-2-1928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2"/>
    </inkml:context>
    <inkml:brush xml:id="br0">
      <inkml:brushProperty name="width" value="0.025" units="cm"/>
      <inkml:brushProperty name="height" value="0.025" units="cm"/>
      <inkml:brushProperty name="color" value="#004F8B"/>
    </inkml:brush>
  </inkml:definitions>
  <inkml:trace contextRef="#ctx0" brushRef="#br0">645 98 3940,'0'0'2018,"-77"-20"-1922,35 9-961,-1 1-2787</inkml:trace>
  <inkml:trace contextRef="#ctx0" brushRef="#br0" timeOffset="1">261 9 3748,'-14'-1'2263,"-1"-1"-1609,-26-1 870,-1 1 0,-62 4 0,67 10-1095,30-5-2849,16-6 610,6-1-341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4"/>
    </inkml:context>
    <inkml:brush xml:id="br0">
      <inkml:brushProperty name="width" value="0.025" units="cm"/>
      <inkml:brushProperty name="height" value="0.025" units="cm"/>
      <inkml:brushProperty name="color" value="#004F8B"/>
    </inkml:brush>
  </inkml:definitions>
  <inkml:trace contextRef="#ctx0" brushRef="#br0">101 127 7687,'0'0'10528,"-2"-9"-9872,-5-27-15,6 35-618,1-1 1,-1 1 0,1 0-1,-1 0 1,1 0-1,-1 1 1,1-1-1,-1 0 1,0 0 0,1 0-1,-1 0 1,0 0-1,0 1 1,0-1-1,0 0 1,0 1 0,0-1-1,0 1 1,0-1-1,0 1 1,0-1-1,0 1 1,0 0 0,0 0-1,0-1 1,0 1-1,0 0 1,0 0 0,0 0-1,0 0 1,-1 0-1,1 0 1,0 0-1,0 1 1,0-1 0,0 0-1,0 1 1,0-1-1,0 1 1,0-1-1,0 1 1,0-1 0,0 1-1,0 0 1,0-1-1,0 1 1,0 1 0,1-1-18,0 1 0,-1 0 0,1-1 0,1 1 0,-1 0 1,0-1-1,0 1 0,1 0 0,-1-1 0,0 1 1,1-1-1,0 1 0,-1 0 0,1-1 0,0 0 0,0 1 1,0-1-1,0 1 0,0-1 0,0 0 0,0 0 0,3 2 1,-1-1 9,1-1 1,0 0 0,0 0 0,-1 0-1,1 0 1,0 0 0,0-1 0,0 0-1,7 0 1,-3 0 22,0-1 0,1 0 0,-1 0 0,0-1 0,0 0 0,0 0 0,14-6 0,-20 7-5,1 0 1,-1 0-1,0 0 1,0-1 0,0 1-1,0 0 1,0-1-1,0 1 1,-1-1-1,1 0 1,0 1-1,-1-1 1,0 0 0,1 0-1,-1 0 1,0 0-1,0 0 1,0-1-1,0 1 1,0 0 0,0 0-1,-1-1 1,1 1-1,-1 0 1,0-1-1,1 1 1,-1-1-1,0 1 1,0 0 0,-1-1-1,1 1 1,-1-3-1,0 3-17,0 0 1,0 0-1,-1 0 0,1 0 0,0 0 0,-1 1 1,1-1-1,-1 0 0,0 1 0,0-1 0,1 1 1,-1 0-1,0-1 0,0 1 0,0 0 0,0 0 1,-1 0-1,1 0 0,0 1 0,0-1 0,-1 1 1,1-1-1,0 1 0,0 0 0,-3 0 0,-7-1 25,1 0 0,0 1-1,-21 3 1,27-2-8,-1 0 1,1 1-1,0 0 0,-1 0 0,1 0 1,0 1-1,0 0 0,1-1 0,-1 2 0,0-1 1,1 1-1,0-1 0,0 1 0,0 0 1,0 1-1,1-1 0,-1 1 0,1-1 1,1 1-1,-1 0 0,0 0 0,1 0 1,0 0-1,0 1 0,1-1 0,0 1 1,-1-1-1,1 11 0,1-14-34,0-1-1,0 0 1,0 1-1,0-1 1,1 0-1,-1 0 1,1 1 0,-1-1-1,1 0 1,-1 0-1,1 0 1,-1 0-1,1 0 1,0 0-1,0 0 1,-1 0 0,1 0-1,0 0 1,0 0-1,0 0 1,0 0-1,0-1 1,0 1-1,2 0 1,1 1 2,0 0-1,0-1 1,1 0-1,-1 1 1,0-2 0,1 1-1,5 0 1,5 0-37,-1-2 0,0 1-1,27-6 1,-1-7-431,-38 13 455,0 0 0,-1-1 1,1 0-1,-1 1 0,1-1 0,-1 0 0,0 0 0,1 0 1,-1 0-1,0 0 0,1 0 0,-1 0 0,0 0 0,0 0 1,0-1-1,0 1 0,0 0 0,0-1 0,-1 1 0,1-1 1,0 1-1,0-3 0,-6 3 58,-1 0 0,1 0-1,-1 1 1,0 0 0,1 0 0,-1 0 0,1 1 0,-11 2 0,14-3-21,1 1 0,-1-1 1,0 1-1,0 0 0,0 0 0,1 0 1,-1 0-1,0 0 0,1 1 1,-1-1-1,1 0 0,0 1 1,-1-1-1,1 1 0,0 0 1,-2 2-1,3-4-25,0 0 0,0 0 0,0 1 1,0-1-1,0 0 0,0 0 0,0 0 0,0 1 1,0-1-1,0 0 0,0 0 0,0 1 0,0-1 0,0 0 1,0 0-1,0 0 0,0 1 0,0-1 0,0 0 1,0 0-1,1 0 0,-1 1 0,0-1 0,0 0 1,0 0-1,0 0 0,0 0 0,1 1 0,-1-1 0,0 0 1,0 0-1,0 0 0,1 0 0,-1 0 0,0 0 1,0 1-1,0-1 0,1 0 0,-1 0 0,0 0 1,1 0-1,20-3-18,-16 1 23,-1 0-1,1 0 1,-1 0-1,0-1 1,0 1-1,0-1 1,0 0-1,0 0 1,-1-1-1,1 1 1,-1-1-1,4-5 1,-6 9-2,-1-1 0,1 0 0,-1 0 1,1 0-1,-1 1 0,0-1 0,1 0 1,-1 0-1,0 0 0,0 0 1,0 1-1,0-1 0,1 0 0,-1 0 1,0 0-1,-1 0 0,1 0 1,0 0-1,0 1 0,0-1 0,0 0 1,-1 0-1,1 0 0,0 0 0,-1 1 1,0-2-1,0 0-3,-1 1-1,0 0 1,0 0 0,0-1-1,1 1 1,-1 0 0,0 0-1,0 1 1,-1-1 0,1 0-1,0 1 1,0-1 0,0 1-1,0 0 1,-5 0 0,-16 1 33,12 3-20,15 4-9,-3-8-5,1 1 0,-1 0 0,1 0 0,0-1 0,-1 1-1,1-1 1,0 1 0,0-1 0,-1 0 0,1 1 0,0-1 0,0 0 0,-1 0 0,1 0 0,0-1-1,0 1 1,-1 0 0,1-1 0,0 1 0,0-1 0,-1 1 0,1-1 0,-1 0 0,1 0 0,-1 0 0,1 0-1,-1 0 1,1 0 0,-1 0 0,0 0 0,1-1 0,-1 1 0,0 0 0,0-1 0,0 1 0,0-1-1,0 1 1,-1-1 0,1 0 0,0 1 0,-1-1 0,1 0 0,-1 1 0,0-1 0,1 0 0,-1 0 0,0 1-1,0-1 1,0 0 0,0 0 0,0 1 0,-1-1 0,1 0 0,0 0 0,-2-1 0,1 2 4,0 0 0,0 0 0,0 0 0,-1 0 0,1 0 0,-1 1 1,1-1-1,0 0 0,-1 1 0,1-1 0,-1 1 0,1 0 0,-1-1 1,1 1-1,-1 0 0,0 0 0,1 0 0,-1 0 0,-1 1 0,-34 3 47,30-1-36,-1 0 0,1 1-1,-1-1 1,1 1 0,-12 10 0,16-12-17,1 0 0,0-1 0,-1 1 1,1 0-1,0 0 0,0 1 0,0-1 1,1 0-1,-1 1 0,1-1 0,-1 1 1,1-1-1,0 1 0,0 0 0,0 0 1,0-1-1,0 1 0,1 0 0,-1 6 1,1-8-48,1 0 0,-1 0 0,1 0 1,0 0-1,0 0 0,0 0 0,-1 0 1,1 0-1,0-1 0,0 1 1,0 0-1,0 0 0,0-1 0,1 1 1,-1-1-1,0 1 0,0-1 1,0 1-1,0-1 0,1 0 0,-1 0 1,0 1-1,0-1 0,1 0 0,-1 0 1,2 0-1,37-1-4310,-19-3-494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5"/>
    </inkml:context>
    <inkml:brush xml:id="br0">
      <inkml:brushProperty name="width" value="0.025" units="cm"/>
      <inkml:brushProperty name="height" value="0.025" units="cm"/>
      <inkml:brushProperty name="color" value="#004F8B"/>
    </inkml:brush>
  </inkml:definitions>
  <inkml:trace contextRef="#ctx0" brushRef="#br0">161 43 384,'0'0'2435,"4"3"-2030,8 13 219,-12-16-584,-1 1-1,1-1 1,0 1 0,0-1 0,0 0 0,0 1 0,0-1 0,-1 1 0,1-1 0,0 0 0,0 1 0,-1-1 0,1 0 0,0 1 0,-1-1 0,1 0 0,0 1 0,-1-1-1,1 0 1,0 0 0,-1 0 0,1 1 0,-1-1 0,1 0 0,0 0 0,-1 0 0,0 1 0,-48 3 3285,13-19-931,18 2-3437,10 0-3277,6 10 4149,0 0 0,-1 0 0,0 0 0,0 1 0,0-1-1,0 1 1,0-1 0,-5-2 0,-4-1 6564,-2 5-1835,38 9-3233,-2-1-1181,227 85 192,-120-39 27,82 10-154,-49 1 493,-113-43-38,91 38-237,165 78 1232,-155-66-1658,272 125 64,-33-22-65,-25 10 64,-118-59-30,-23-11-31,-139-70 7,82 56 0,54 30-3,180 76-3,185 91-40,-61-39 14,-214-80 25,-133-71-22,224 132 24,331 175-4,-260-172-12,-260-121-43,41 19 97,246 122-56,-217-107-310,187 124 302,-45-25 21,-13-20-468,-142-80 226,-213-122 226,351 209-358,-352-198 245,11 6-52,-13-31 203,-48-13 167,1-1 0,-1 1-1,1 0 1,-1 0 0,5 8 0,-9-12-73,6 8 81,7 6-989,3-12-8852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6"/>
    </inkml:context>
    <inkml:brush xml:id="br0">
      <inkml:brushProperty name="width" value="0.025" units="cm"/>
      <inkml:brushProperty name="height" value="0.025" units="cm"/>
      <inkml:brushProperty name="color" value="#004F8B"/>
    </inkml:brush>
  </inkml:definitions>
  <inkml:trace contextRef="#ctx0" brushRef="#br0">149 168 4420,'0'0'12540,"-9"0"-11056,-41-2 529,50 37-1549,2-23-455,1 0 0,0 0 0,1 0 0,0-1 0,1 0 0,0 1 0,1-2 0,0 1 0,1-1 0,0 0 1,1 0-1,12 12 0,-19-21-23,-1 0 0,1-1 0,-1 1 0,1-1 0,-1 1 1,1 0-1,0-1 0,-1 1 0,1-1 0,0 0 1,0 1-1,-1-1 0,1 0 0,0 1 0,0-1 0,0 0 1,-1 0-1,1 1 0,0-1 0,0 0 0,0 0 0,0 0 1,0 0-1,-1 0 0,1 0 0,0-1 0,0 1 1,0 0-1,0 0 0,-1-1 0,1 1 0,0 0 0,0-1 1,1 0-1,-1-1 38,0 0 1,1 0-1,-1 0 1,0 0-1,0-1 1,0 1-1,0 0 1,-1-1 0,1 1-1,-1 0 1,1-1-1,-1-2 1,1-10 280,0 1 1,-1-1-1,-3-17 1,2 26-244,0 0 1,-1 0 0,0 0 0,0 0-1,0 1 1,0-1 0,-1 1 0,0 0 0,0 0-1,-1 0 1,1 0 0,-1 0 0,0 1-1,0-1 1,-1 1 0,1 0 0,-1 1-1,0-1 1,0 1 0,0 0 0,-1 0 0,1 0-1,-1 1 1,1 0 0,-1 0 0,0 0-1,0 1 1,-9-1 0,13 2-96,0 0-1,0 0 1,1 0 0,-1 1-1,0-1 1,1 1 0,-1-1-1,0 1 1,1 0 0,-1 0-1,1-1 1,-1 1 0,1 0-1,-1 0 1,1 0 0,-1 1-1,1-1 1,0 0 0,0 0-1,-2 3 1,0 0-26,1 1-1,-1 0 1,1 0-1,0 0 1,0 0 0,-2 10-1,0 6-79,1 1-1,0 32 1,3-46 93,0 117 30,0-124 14,-1-1 0,1 1 0,0 0 0,0-1 1,0 1-1,0 0 0,0-1 0,0 1 0,0 0 0,0-1 1,0 1-1,0 0 0,0-1 0,0 1 0,1 0 0,-1-1 1,0 1-1,1 0 0,-1-1 0,0 1 0,1-1 0,-1 1 1,0-1-1,1 1 0,-1-1 0,1 1 0,-1-1 0,1 1 0,-1-1 1,1 0-1,-1 1 0,1-1 0,0 0 0,-1 1 0,1-1 1,0 0-1,-1 0 0,1 1 0,0-1 0,-1 0 0,1 0 1,0 0-1,-1 0 0,1 0 0,0 0 0,-1 0 0,1 0 1,0 0-1,0-1 0,2 0 11,-1 0 0,0-1-1,0 1 1,0-1 0,0 1 0,-1-1 0,1 0 0,0 0 0,-1 1-1,1-1 1,-1 0 0,0-1 0,2-2 0,13-33 312,-2-2 0,-2 0 0,-1-1 1,-3 0-1,8-79 0,-16 279-289,0-159-31,0 0 0,0 1-1,0-1 1,-1 0 0,1 1 0,0-1 0,0 0-1,0 1 1,0-1 0,0 0 0,0 0 0,0 1 0,0-1-1,0 0 1,1 1 0,-1-1 0,0 0 0,0 1-1,0-1 1,0 0 0,0 1 0,0-1 0,1 0-1,-1 0 1,0 1 0,0-1 0,0 0 0,1 0-1,-1 1 1,0-1 0,0 0 0,1 0 0,-1 0-1,0 0 1,1 1 0,-1-1 0,0 0 0,1 0 0,-1 0-1,9-11 79,6-23 104,-10 15-88,-1 0-1,-1-1 1,0 1 0,-2-1 0,0 1 0,-1-1 0,-1 0 0,-4-21 0,5 40-92,0 0-1,0 0 1,0 0 0,0 0 0,0 0 0,-1 0-1,1 0 1,0 0 0,-1 0 0,1 0 0,0 0 0,-1 0-1,1 0 1,-1 0 0,0 0 0,1 0 0,-1 0-1,0 0 1,1 1 0,-1-1 0,0 0 0,0 0-1,0 1 1,0-1 0,0 1 0,0-1 0,1 1 0,-1-1-1,0 1 1,0 0 0,-1-1 0,1 1 0,0 0-1,-2-1 1,2 2-11,-1 0 0,1 0-1,-1 0 1,1 0-1,-1 0 1,1 0 0,0 1-1,0-1 1,-1 0 0,1 1-1,0-1 1,0 1 0,0-1-1,1 1 1,-1-1-1,0 1 1,1 0 0,-1-1-1,1 1 1,-1 0 0,1 1-1,-8 32-18,2-1-1,1 1 1,2-1-1,2 1 0,2 36 1,-1-70 25,0 0 1,0 0-1,-1-1 0,1 1 1,0 0-1,0-1 0,0 1 1,0 0-1,0-1 0,1 1 1,-1 0-1,0 0 0,0-1 1,0 1-1,1 0 0,-1-1 1,0 1-1,1-1 0,-1 1 1,0 0-1,1-1 0,-1 1 1,1-1-1,-1 1 1,1-1-1,-1 1 0,1-1 1,-1 1-1,1-1 0,0 0 1,-1 1-1,1-1 0,-1 0 1,1 1-1,0-1 0,0 0 1,-1 0-1,1 0 0,0 0 1,-1 0-1,1 1 0,0-1 1,-1 0-1,1-1 0,0 1 1,0 0-1,0 0 1,1-1 4,0 0 0,0 0 0,-1 0 0,1 0 0,0 0 0,-1-1 1,1 1-1,-1 0 0,1-1 0,-1 1 0,1-1 0,-1 0 1,0 1-1,2-4 0,0-4 30,1 1 0,-1-1 0,-1 0-1,1 1 1,-2-1 0,1 0 0,-1 0 0,0-1 0,-1 1 0,0 0 0,-3-14 0,2 20-29,0 0 1,0 0-1,-1 1 1,1-1-1,-1 1 1,0-1-1,0 1 1,0 0-1,0 0 1,0-1-1,0 2 1,-1-1-1,1 0 1,-1 0-1,1 1 1,-1-1-1,0 1 1,1 0-1,-1 0 1,0 0-1,0 0 1,-5-1-1,-4 0-94,0-1 0,0 2 0,-1 0 0,-14 0 0,25 1 76,0 0 1,0 1-1,0-1 1,-1 1-1,1 0 1,0-1-1,0 1 1,0 0-1,0 0 1,0 0-1,1 0 1,-1 1-1,0-1 1,0 0-1,1 1 1,-1-1-1,1 1 1,-1 0-1,1-1 1,0 1-1,-1 0 1,1 0-1,0 0 1,0 0-1,1 0 1,-1 0-1,0 0 1,1 0-1,-1 0 1,1 0-1,-1 1 0,1-1 1,0 0-1,0 0 1,0 0-1,0 1 1,1 2-1,0 1-6,-1 0-1,1 1 0,0-1 0,0 0 0,1 0 0,-1 0 0,2 0 0,-1-1 1,0 1-1,1 0 0,0-1 0,7 10 0,-7-12-3,0 0 0,0-1 1,0 1-1,1-1 0,-1 1 0,1-1 0,-1 0 0,1 0 0,0-1 0,-1 1 1,1-1-1,0 0 0,0 0 0,0 0 0,1 0 0,-1-1 0,0 1 1,0-1-1,0 0 0,0-1 0,0 1 0,0-1 0,0 1 0,0-1 0,0-1 1,0 1-1,0 0 0,0-1 0,0 0 0,-1 0 0,1 0 0,-1 0 1,1-1-1,-1 1 0,0-1 0,0 0 0,0 0 0,0 0 0,-1 0 0,1 0 1,-1-1-1,0 1 0,0-1 0,0 0 0,0 1 0,-1-1 0,1 0 1,-1 0-1,0 0 0,0-6 0,0 4 110,-1 0-1,0 0 1,0 0-1,0 0 1,-1 0 0,0 0-1,0 0 1,-1 0 0,0 0-1,0 0 1,0 1-1,-5-9 1,6 12-80,-1-1-1,1 1 1,-1 0-1,0 0 1,0 0 0,0 0-1,0 0 1,0 0 0,-1 1-1,1-1 1,0 1-1,-1-1 1,1 1 0,-1 0-1,0 0 1,1 0-1,-1 0 1,0 1 0,0-1-1,1 1 1,-1-1 0,0 1-1,0 0 1,0 0-1,1 0 1,-1 1 0,0-1-1,-5 2 1,5-1-80,0 1 0,0 0 0,0-1 0,0 1-1,0 0 1,0 1 0,1-1 0,-1 0 0,1 1 0,-1 0 0,1-1 0,0 1 0,0 0 0,0 0 0,0 0 0,1 0 0,0 1 0,-1-1-1,1 0 1,0 1 0,-1 4 0,-1 7-154,0 0 0,0-1 1,0 26-1,2-26-162,2 35-761,-1-48 778,0 1 0,0 0-1,0-1 1,0 1 0,1 0 0,-1-1-1,1 1 1,-1 0 0,1-1-1,0 1 1,-1-1 0,1 1-1,0-1 1,0 1 0,0-1-1,0 0 1,1 1 0,-1-1-1,0 0 1,0 0 0,3 2 0,8-2-7475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7"/>
    </inkml:context>
    <inkml:brush xml:id="br0">
      <inkml:brushProperty name="width" value="0.025" units="cm"/>
      <inkml:brushProperty name="height" value="0.025" units="cm"/>
      <inkml:brushProperty name="color" value="#004F8B"/>
    </inkml:brush>
  </inkml:definitions>
  <inkml:trace contextRef="#ctx0" brushRef="#br0">1 10 4869,'0'2'1181,"0"28"6036,1-3-3506,-1-17-3588,1-1-1,1 1 1,0 0 0,0-1-1,0 0 1,1 1-1,1-1 1,0 0 0,0-1-1,0 1 1,7 8-1,29 33 100,-38-48-218,0 1 1,1-1-1,0 0 1,-1 0-1,1 0 1,0 0 0,0 0-1,0-1 1,0 1-1,0-1 1,1 0 0,-1 0-1,0 0 1,0 0-1,1-1 1,4 1-1,-7-1 26,0 0-1,0-1 0,0 1 0,0-1 0,0 1 0,0-1 0,0 1 1,-1-1-1,1 0 0,0 1 0,0-1 0,-1 0 0,1 0 1,0 0-1,-1 1 0,1-1 0,0 0 0,-1 0 0,0 0 0,1 0 1,-1 0-1,1 0 0,-1 0 0,0 0 0,0 0 0,0 0 1,1 0-1,-1 0 0,0 0 0,-1-2 0,2-41 1418,-1 32-1128,-1-4-8,1-1 0,-2 1 0,0-1 1,-7-24-1,8 37-289,0 0 0,0 0 0,-1 0-1,1 1 1,-1-1 0,0 0 0,1 1 0,-2-1 0,1 1 0,0 0 0,-1-1-1,1 1 1,-1 0 0,0 1 0,0-1 0,0 0 0,-1 1 0,1 0 0,0 0-1,-1 0 1,0 0 0,1 0 0,-1 1 0,-5-2 0,8 3-41,0 0 1,0 0 0,-1 0-1,1 0 1,0 0-1,0 0 1,0 0-1,-1 1 1,1-1-1,0 0 1,0 1-1,0-1 1,0 1-1,-1-1 1,1 1-1,0-1 1,0 1-1,0 0 1,0 0-1,1-1 1,-1 1-1,0 0 1,0 0 0,0 0-1,1 0 1,-1 0-1,0 0 1,1 0-1,-1 0 1,1 1-1,-1-1 1,1 0-1,0 0 1,-1 0-1,1 0 1,0 3-1,-3 50-143,4-42 191,-1-3 37,0 0 0,1 0 1,0 0-1,0-1 0,1 1 0,4 13 0,-4-19-195,-1 1 0,1-1 0,0 0 0,-1 0 0,1-1 0,0 1 0,1 0 0,3 3 0,-4-4-378,0 0 0,1-1-1,-1 1 1,1-1 0,-1 1 0,1-1-1,0 0 1,0 0 0,-1 0 0,1 0-1,4 0 1,9 0-7020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8"/>
    </inkml:context>
    <inkml:brush xml:id="br0">
      <inkml:brushProperty name="width" value="0.025" units="cm"/>
      <inkml:brushProperty name="height" value="0.025" units="cm"/>
      <inkml:brushProperty name="color" value="#E71224"/>
    </inkml:brush>
  </inkml:definitions>
  <inkml:trace contextRef="#ctx0" brushRef="#br0">53 62 545,'6'-61'16928,"-6"95"-15055,-3 34-1316,-12 68 0,6-68-1132,0 70-1,9-137 549,0-27 737,3-57 77,4 1-1,18-84 1,-24 143-1091,-3 43 109,-1 0 0,0 0 0,-10 34 0,-3 8-147,8-12 129,1 1-1,0 68 1,24-259 1521,-8 88-1041,-5 25-296,4-51-1,-7 100-564,-1 1 342,-1-1 0,-1 0 0,-1 1 1,-7 29-1,3-20 383,-3 50 0,8-52 238,0-5-1161,2-9-5420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29"/>
    </inkml:context>
    <inkml:brush xml:id="br0">
      <inkml:brushProperty name="width" value="0.025" units="cm"/>
      <inkml:brushProperty name="height" value="0.025" units="cm"/>
      <inkml:brushProperty name="color" value="#E71224"/>
    </inkml:brush>
  </inkml:definitions>
  <inkml:trace contextRef="#ctx0" brushRef="#br0">238 27 11531,'1'-1'328,"-1"1"0,0-1 0,0 0 0,1 0 0,-1 1 0,0-1 0,0 0 0,0 0 0,0 1 0,0-1 0,0 0 0,0 0 0,0 1 0,0-1 0,0 0 0,0 0 0,-1 1 0,1-1 0,0 0 0,-1 1 0,1-1 0,0 0 0,-1 1-1,1-1 1,-1 0 0,1 1 0,0-1 0,-1 1 0,0-1 0,1 1 0,-1-1 0,-1 0 0,0 0-153,0 1 0,0-1 1,0 0-1,-1 1 0,1 0 0,0 0 0,-1-1 0,1 1 0,0 1 0,-1-1 0,-1 1 0,-5 0-282,0 1 1,0 0-1,1 1 0,0 0 0,-13 6 1,12-3 86,0 0 1,0 1 0,0 1-1,1-1 1,-9 11 0,15-16 12,0 1 0,-1-1 1,1 1-1,0 0 0,0 0 0,1 0 1,-1 0-1,1 0 0,-1 0 1,1 0-1,0 1 0,0-1 1,0 0-1,1 1 0,-1-1 1,1 0-1,0 1 0,0-1 1,0 1-1,1 6 0,-1-10 3,1 1 0,-1-1-1,1 0 1,-1 0 0,1 1-1,-1-1 1,1 0 0,-1 0-1,1 1 1,-1-1 0,1 0-1,0 0 1,-1 0 0,1 0-1,-1 0 1,1 0 0,-1 0-1,1 0 1,0 0 0,-1 0-1,1 0 1,-1 0 0,1-1-1,-1 1 1,1 0 0,-1 0-1,1-1 1,-1 1 0,1 0-1,-1 0 1,1-1 0,0 0-1,15-8 170,-11 4-115,-1-1-1,1 0 1,-1 1 0,-1-1 0,4-8 0,15-21-200,-19 40-18,-1 1 0,1-1 0,-1 1-1,0 0 1,-1-1 0,1 1 0,0 6 0,-2-9 162,52 186 594,-51-187-505,-1-1-1,0 0 1,0 0 0,0 0 0,1 1 0,-1-1-1,0 0 1,0 0 0,-1 0 0,1 1 0,0-1-1,0 0 1,-1 0 0,1 0 0,0 0 0,-1 1-1,1-1 1,-1 0 0,1 0 0,-1 0 0,0 0-1,0 0 1,1 0 0,-1 0 0,0-1 0,0 1-1,0 0 1,0 0 0,0-1 0,0 1 0,0 0-1,0-1 1,0 1 0,0-1 0,0 1 0,0-1-1,-1 0 1,1 1 0,0-1 0,-2 0 0,-11 3 268,0-1 1,0 0 0,-15-1-1,-8 2-161,32-2-182,-6 1 42,0 0 0,0 1-1,0 0 1,-13 6-1,24-9-187,3 0-528,0 0 315,1 0 1,-1-1-1,0 0 0,1 1 1,-1-1-1,0-1 1,0 1-1,0 0 0,4-3 1,16-12-4981,-6 3-1134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32"/>
    </inkml:context>
    <inkml:brush xml:id="br0">
      <inkml:brushProperty name="width" value="0.025" units="cm"/>
      <inkml:brushProperty name="height" value="0.025" units="cm"/>
      <inkml:brushProperty name="color" value="#E71224"/>
    </inkml:brush>
  </inkml:definitions>
  <inkml:trace contextRef="#ctx0" brushRef="#br0">178 22 5285,'-20'-20'6909,"19"20"-6832,1-1 0,0 1 0,-1 0 1,1 0-1,0 0 0,-1 0 0,1 0 0,0-1 0,-1 1 0,1 0 0,0 0 0,-1 0 0,1 0 1,-1 0-1,1 0 0,0 0 0,-1 0 0,1 0 0,0 0 0,-1 1 0,1-1 0,0 0 1,-1 0-1,1 0 0,0 0 0,-1 0 0,1 1 0,0-1 0,-1 0 0,1 0 0,0 1 1,0-1-1,-1 0 0,1 1 0,-2 3 114,1 0 0,-1 0 0,1 0 0,0 0 1,1 0-1,-1 1 0,1-1 0,0 9 0,-9 327 3888,9-339-3978,0-41 1896,11-110-1192,-4 61-1061,-9 125 251,-2 1 0,-1-1-1,-13 42 1,9-42 26,2 0 1,1 1-1,-1 45 0,7-81-58,0-4 48,14-199 2150,-5 81-2678,-11 154 537,-2 0 1,-11 53-1,-3 24 31,19-92-984,9-35 702,8-39 343,-6 0 47,-2-1 0,-3 0 0,0-85 0,-7 141-191,-3 31-822,-4 25 769,-1 0 1,-22 74-1,15-70 72,15-58 12,-6 21-395,1 0-1,-2 35 0,10-151 982,26-168-1,-22 227-999,-5 33 101,-2 21 109,-5 14 80,-1 0 1,-2 0-1,-22 58 0,18-58 151,1 1 0,1 0 0,-5 45 0,14-64-741,4-12 249,7-24 87,11-40 471,0-11 40,-4-1-1,8-75 1,-23 124-284,-7 29-184,-9 38-169,-13 81 612,16-66-1533,-2-1-3885,7-40-1127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33"/>
    </inkml:context>
    <inkml:brush xml:id="br0">
      <inkml:brushProperty name="width" value="0.025" units="cm"/>
      <inkml:brushProperty name="height" value="0.025" units="cm"/>
      <inkml:brushProperty name="color" value="#E71224"/>
    </inkml:brush>
  </inkml:definitions>
  <inkml:trace contextRef="#ctx0" brushRef="#br0">34 107 7527,'0'0'10260,"-3"-9"-8605,-11-29-389,14 37-1185,-1-1 1,1 1 0,0-1 0,0 0 0,0 1 0,0-1-1,0 1 1,0-1 0,0 1 0,0-1 0,1 1-1,-1-1 1,0 1 0,1-1 0,0 1 0,-1-1 0,1 1-1,0 0 1,0-1 0,-1 1 0,1 0 0,0 0 0,0-1-1,1 1 1,-1 0 0,0 0 0,0 0 0,0 0 0,1 1-1,-1-1 1,0 0 0,1 0 0,-1 1 0,1-1-1,2 0 1,3-2 142,1 1-1,0 0 0,0 0 1,14-1-1,-21 3-208,20-2 223,-1 1 0,30 3-1,-45-2-235,0 1 1,0-1-1,0 1 0,0 0 0,0 1 0,0-1 1,-1 1-1,1 0 0,0 1 0,-1-1 0,0 1 1,1-1-1,-1 1 0,0 1 0,6 5 0,-9-7 23,0-1 0,0 1 0,0 0 0,0 0 0,0 0 0,0 0 0,-1 0-1,1 0 1,-1 0 0,1 0 0,-1 0 0,0 0 0,0 0 0,0 0-1,0 1 1,0-1 0,0 0 0,0 0 0,-1 0 0,1 0 0,-1 0-1,0 0 1,1 0 0,-1 0 0,0 0 0,0 0 0,0-1 0,-1 1-1,1 0 1,0-1 0,-1 1 0,1 0 0,-1-1 0,1 0 0,-1 1-1,-2 1 1,-8 7 347,-1-1 0,0 0 0,-22 11 0,32-18-329,-32 14 351,25-13-313,1 1 1,-1 1-1,1 0 0,-11 7 1,68 0-429,-26-8 174,0 2 0,0 1 0,0 0 0,-1 2 0,-1 0 1,1 2-1,25 17 0,-44-27 179,0 0 0,-1-1 0,1 1 0,-1 0 0,0 0 1,1 1-1,-1-1 0,0 0 0,0 0 0,0 1 0,0-1 0,0 0 0,0 1 0,0-1 0,0 1 0,0-1 1,-1 1-1,1 0 0,-1-1 0,1 1 0,-1 0 0,1-1 0,-1 1 0,0 0 0,0 0 0,0-1 1,0 1-1,0 0 0,-1-1 0,1 1 0,0 0 0,-1-1 0,1 1 0,-1 0 0,0-1 0,1 1 0,-1-1 1,0 1-1,0-1 0,0 1 0,0-1 0,0 0 0,0 1 0,0-1 0,-1 0 0,1 0 0,0 0 1,-1 0-1,1 0 0,-2 1 0,-5 3 348,-1 0 0,1-1 0,-1 0 1,1-1-1,-1 1 0,0-2 0,-18 4 0,10-4-279,0-1 0,1 0 1,-1-1-1,0-1 0,1-1 0,-1-1 0,1 0 0,-1-1 0,1 0 0,0-1 1,1-1-1,-1-1 0,-16-10 0,39 18-6686,15-2 2747,4 0-635,-1 1-920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1.388"/>
    </inkml:context>
    <inkml:brush xml:id="br0">
      <inkml:brushProperty name="width" value="0.05" units="cm"/>
      <inkml:brushProperty name="height" value="0.05" units="cm"/>
    </inkml:brush>
  </inkml:definitions>
  <inkml:trace contextRef="#ctx0" brushRef="#br0">29 15 15235,'-8'-13'2137,"2"11"-1185,-1 5-432,3 9 2281,1 0-1777,4 4-1288,3 0 1392,5-2-1112,1-2-40,7-1-32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34"/>
    </inkml:context>
    <inkml:brush xml:id="br0">
      <inkml:brushProperty name="width" value="0.025" units="cm"/>
      <inkml:brushProperty name="height" value="0.025" units="cm"/>
      <inkml:brushProperty name="color" value="#E71224"/>
    </inkml:brush>
  </inkml:definitions>
  <inkml:trace contextRef="#ctx0" brushRef="#br0">159 63 11147,'0'0'7863,"1"-8"-4991,0-25-950,-1 32-1842,0 0 1,0 0-1,0 0 0,-1 0 1,1 1-1,0-1 1,0 0-1,-1 0 0,1 0 1,0 0-1,-1 1 1,1-1-1,-1 0 0,1 0 1,-1 1-1,1-1 1,-1 0-1,0 1 0,1-1 1,-1 0-1,0 1 1,1-1-1,-1 1 0,0 0 1,0-1-1,0 1 0,1-1 1,-1 1-1,0 0 1,0 0-1,0-1 0,0 1 1,0 0-1,-1 0 1,-33 0-7,27 1 70,4-1-139,1 0 0,-1 1 0,0-1 0,0 1 0,0 0 0,0 0 0,1 1 0,-1-1 0,1 1 0,-1 0 0,1 0 0,-1 0 0,1 0 0,0 1 0,0-1 0,0 1 0,1 0 0,-1 0 0,0 0 0,1 0 0,-3 5 0,1-3 8,2 1 0,-1-1 0,1 0 1,0 1-1,0 0 0,0-1 0,1 1 0,0 0 0,0 0 0,0 0 0,1-1 0,0 1 1,1 11-1,-1-15-8,1-1 0,-1 1 0,0-1 0,1 1 0,0-1 0,-1 1 0,1-1 0,0 0 0,0 1 1,0-1-1,0 0 0,0 0 0,0 1 0,0-1 0,0 0 0,0 0 0,1 0 0,-1 0 0,0 0 0,1-1 1,2 2-1,0 0 17,1-1 0,-1 1 0,1-1 0,0 0 0,0-1 0,-1 1 0,8-1 0,0 0 29,0-1 1,0 0 0,0-1-1,0-1 1,14-4 0,-7 0-7,0-2 1,22-12 0,-35 17-31,0 1 0,-1-1 0,1 0 0,-1 0 1,0-1-1,0 0 0,0 0 0,-1 0 0,0 0 1,6-10-1,-9 15-18,-1 0 1,0-1-1,0 1 1,0 0-1,1 0 1,-1-1-1,0 1 1,0 0-1,0 0 1,0-1-1,0 1 1,0 0-1,1-1 1,-1 1-1,0 0 1,0-1-1,0 1 1,0 0-1,0-1 1,0 1-1,0 0 1,0 0-1,0-1 0,0 1 1,-1 0-1,1-1 1,0 1-1,0 0 1,0-1-1,0 1 1,0 0-1,0 0 1,-1-1-1,1 1 1,0-1-1,-13 4-268,-13 13-131,20-9 432,-1 0-1,2 0 1,-1 1-1,1-1 1,0 1-1,1 0 1,0 1-1,0-1 1,1 1-1,0 0 1,0 0-1,1 0 1,0 0-1,1 0 1,0 0-1,0 1 1,1-1-1,1 12 1,-1-19-28,1 1 0,0-1 0,-1 1 0,1-1 0,0 0-1,0 0 1,1 0 0,-1 1 0,0-1 0,1 0 0,-1-1 0,1 1 0,-1 0 0,1 0 0,0-1 0,0 1 0,0-1-1,0 1 1,0-1 0,3 2 0,53 16 234,-53-18-240,1 0 0,-1 0-1,0 0 1,1 1 0,-1 0 0,0 0 0,0 0 0,0 0-1,0 1 1,-1 0 0,1 0 0,-1 0 0,0 1 0,5 4 0,-8-7 33,0 1 1,-1-1 0,1 0-1,-1 1 1,1-1 0,-1 1-1,1-1 1,-1 1 0,0-1-1,0 1 1,0-1 0,0 1-1,0-1 1,0 0 0,0 1-1,0-1 1,-1 1 0,1-1-1,0 1 1,-1-1 0,1 1-1,-1-1 1,0 0 0,1 1-1,-1-1 1,0 0 0,0 0-1,0 0 1,0 1 0,0-1-1,0 0 1,0 0 0,0 0-1,0-1 1,-1 1 0,1 0-1,0 0 1,-3 0 0,-5 5 481,-1-1 0,0-1 0,-20 7 0,27-10-456,-20 6 364,-1-2 0,1 0 0,-48 2 0,-26-5-2922,101-2 1076,1-1 0,0 1 0,-1-1 1,1-1-1,-1 1 0,1-1 1,5-2-1,15-7-8118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8:36.935"/>
    </inkml:context>
    <inkml:brush xml:id="br0">
      <inkml:brushProperty name="width" value="0.025" units="cm"/>
      <inkml:brushProperty name="height" value="0.025" units="cm"/>
      <inkml:brushProperty name="color" value="#E71224"/>
    </inkml:brush>
  </inkml:definitions>
  <inkml:trace contextRef="#ctx0" brushRef="#br0">44 45 8072,'0'0'12828,"-31"-39"-11793,18 33-944,18 11 234,15 18-217,43 58 752,-45-60-793,0 1 1,14 24-1,-13-17 397,29 33 0,-3-4 12,-9 0 132,-27-43-524,0 1 1,1-2 0,0 1-1,1-1 1,13 12 0,61 63 320,-22-20-207,29 37 3,-17-17 249,103 109-316,-140-155 29,41 60 1,-21-25-54,123 143 18,-40-52-22,29 37 173,-127-147 1,-5-5-140,2-3 0,84 85-1,-29-38 26,-52-50-132,82 85-23,79 68 22,-9-13 64,-171-162-100,-1 2 0,26 39 0,22 27-5,151 162-226,-169-198 280,-8-10 90,61 85 0,-96-117-460,-4-9 640,-1 1 0,0-1 0,0 2-1,-1-1 1,0 0 0,5 17 0,2-8-1318,-8-14-3962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15.907"/>
    </inkml:context>
    <inkml:brush xml:id="br0">
      <inkml:brushProperty name="width" value="0.025" units="cm"/>
      <inkml:brushProperty name="height" value="0.025" units="cm"/>
    </inkml:brush>
  </inkml:definitions>
  <inkml:trace contextRef="#ctx0" brushRef="#br0">3199 184 5830,'-9'-5'2039,"-18"-14"-1704,-2 1 0,0 1 0,-1 2 0,-1 1 0,0 1 0,0 2 0,-50-11 0,-89-2-360,-1 7 0,-246 9 0,-346 55 713,574-31-506,56-4-50,1 6-1,1 5 1,0 7 0,3 5-1,-184 75 1,291-101 45,0 1-1,1 1 1,0 1 0,1 0-1,-25 21 1,37-27-135,0 1 0,1 0-1,-1 0 1,1 0 0,1 1 0,-1 0 0,1 0 0,1 1 0,0-1 0,0 1-1,0 0 1,1 0 0,1 0 0,-1 0 0,-1 15 0,3 4-34,1 0 1,1 1-1,1-1 1,2 0 0,10 44-1,52 136 62,-60-191-63,8 23-29,1-1 0,3-1 0,1 0 0,1-1 0,2-1 0,2-1-1,1-2 1,2 0 0,1-1 0,2-2 0,0-1 0,2-2 0,1-1 0,56 34 0,-35-32 70,2-3 0,1-1 1,0-4-1,2-1 0,0-4 1,1-2-1,75 7 0,437 2 534,-482-23-477,85 0 80,-1-8 1,0-7-1,256-59 1,-362 56-126,0-3 0,-2-4 0,0-2 1,73-43-1,-38 10 897,159-127 0,-230 164-769,-2-1 0,0-1 0,-2-1-1,27-36 1,-42 48-52,-1 0 0,-1-1 0,-1 0 0,0 0 0,-1 0 0,-1-1 0,-1 0 0,0-1 0,-1 1 0,3-35 0,-7 24-91,-1-1 1,-1 1 0,-1-1-1,-2 1 1,-1 0 0,-1 0-1,-2 1 1,0 0 0,-2 1-1,-1 0 1,-1 0 0,-1 1-1,-1 1 1,-2 1 0,0 0-1,-1 1 1,-38-35 0,35 40-260,0 1 1,-2 2-1,1 0 1,-2 2 0,0 0-1,0 1 1,-1 2-1,-26-7 1,-26-3-2494,-108-12 0,30 13-1105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25.829"/>
    </inkml:context>
    <inkml:brush xml:id="br0">
      <inkml:brushProperty name="width" value="0.025" units="cm"/>
      <inkml:brushProperty name="height" value="0.025" units="cm"/>
    </inkml:brush>
  </inkml:definitions>
  <inkml:trace contextRef="#ctx0" brushRef="#br0">108 72 6150,'0'0'13757,"-8"-3"-13458,6 2-282,0 0 1,0 0 0,-1 1-1,1-1 1,0 1 0,0-1-1,0 1 1,0 0-1,0 0 1,-1-1 0,1 2-1,0-1 1,-3 0 0,3 2 2,1-1 0,-1 0 1,0 1-1,1-1 1,-1 1-1,1 0 0,-1-1 1,1 1-1,0 0 1,0 0-1,0 0 0,0 0 1,0 0-1,0 0 1,0 0-1,1 0 0,-1 4 1,0-3 14,-30 113 837,28-104-837,1 1 0,1-1-1,0 1 1,1 0 0,0-1-1,1 1 1,3 17 0,-4-30-30,0 1 1,0 0 0,1-1-1,-1 1 1,0 0-1,1 0 1,-1-1 0,1 1-1,-1-1 1,1 1-1,-1 0 1,1-1-1,0 1 1,-1-1 0,1 1-1,-1-1 1,1 0-1,0 1 1,0-1 0,-1 0-1,1 1 1,0-1-1,0 0 1,-1 0 0,1 1-1,0-1 1,0 0-1,-1 0 1,1 0-1,0 0 1,0 0 0,0 0-1,-1-1 1,1 1-1,0 0 1,0 0 0,-1 0-1,1-1 1,0 1-1,0 0 1,-1-1 0,2 0-1,28-19 566,-21 7-398,-1 0-1,-1 0 1,0-1 0,-1 0-1,-1 0 1,0-1 0,-1 0-1,0 1 1,-1-1-1,-1 0 1,0-1 0,-1 1-1,-1 0 1,-2-20-1,2 34-157,0-1 0,0 0 0,0 0 0,0 0 0,0 0 0,-1 0 0,1 0 0,0 0 0,-1 0 0,0 0 0,1 0 0,-1 1 0,0-1 0,0 0 0,0 1 0,0-1 0,0 0 0,-1 1 0,1-1 0,0 1 0,-1 0 0,1-1 0,-1 1 0,1 0 0,-1 0 0,0 0 0,1 0 0,-1 0 0,0 1 0,0-1 0,0 0 0,0 1 0,0-1 0,1 1 0,-1 0 0,0 0 0,-3-1 0,2 2-48,0-1-1,0 1 1,0-1 0,0 1 0,0 0 0,0 0 0,0 0 0,1 0 0,-1 1 0,0-1 0,1 1 0,-1 0 0,1 0 0,0 0 0,-1 0 0,1 0 0,0 0 0,0 0-1,0 1 1,0-1 0,1 1 0,-1-1 0,-1 6 0,-1 0 6,1 1 0,1 0 0,-1-1 0,2 1-1,-1 0 1,1 0 0,0 0 0,1 1 0,0-1 0,0 0 0,1 0 0,1 0-1,-1 0 1,6 16 0,-5-20 20,0-1-1,0 0 1,0 0-1,1 0 1,-1-1-1,1 1 1,0-1-1,0 1 1,0-1-1,1 0 1,-1 0 0,1 0-1,-1-1 1,1 1-1,0-1 1,0 0-1,0 0 1,0 0-1,1 0 1,-1-1-1,0 0 1,1 0-1,-1 0 1,1 0-1,-1-1 1,1 0 0,-1 0-1,1 0 1,0 0-1,-1-1 1,7-1-1,-5 1 42,-1-1-1,1 1 0,-1-1 1,0 0-1,1-1 1,-1 1-1,0-1 1,0 0-1,0 0 0,-1-1 1,1 1-1,-1-1 1,0 0-1,0 0 1,5-7-1,-4 4 84,0 0 1,0-1-1,-1 0 0,0 1 1,-1-1-1,1-1 0,-1 1 1,-1 0-1,3-18 0,-4 20-33,0-1-1,-1 1 0,0-1 0,0 1 1,-1-1-1,1 1 0,-1 0 0,-1-1 1,1 1-1,-1 0 0,0-1 0,-1 1 1,-3-7-1,4 9-58,-1 0 1,0 1 0,0-1-1,0 0 1,-1 1-1,1 0 1,-1 0-1,0 0 1,0 0-1,0 0 1,0 1-1,0 0 1,-1 0-1,1 0 1,-1 0 0,1 1-1,-1 0 1,0 0-1,-7-1 1,4 1-86,1 1 1,-1-1-1,0 2 1,0-1 0,1 1-1,-1 0 1,0 1-1,1 0 1,-1 0-1,1 1 1,0 0 0,0 0-1,0 0 1,-9 7-1,12-8 46,1 1 0,0-1-1,0 1 1,0 0 0,0-1-1,1 1 1,-1 1 0,1-1 0,0 0-1,0 1 1,0-1 0,0 1-1,1 0 1,-1-1 0,1 1 0,0 0-1,0 0 1,0 0 0,1 0-1,-1 0 1,1 0 0,0 0-1,0 0 1,0 0 0,1 0 0,0 0-1,-1 0 1,1 0 0,1-1-1,0 5 1,0-5 0,-1 0 1,1 0-1,0 0 0,0-1 1,0 1-1,0-1 0,0 1 1,1-1-1,-1 0 0,1 0 1,-1 0-1,1 0 0,0 0 1,0 0-1,0-1 0,0 0 1,0 1-1,0-1 0,0 0 1,0 0-1,6 0 0,1 1-365,0-1-1,1 0 0,-1-1 1,1 0-1,17-2 1,-10-6-2322,-13-6-3209,-5 1-1126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23.646"/>
    </inkml:context>
    <inkml:brush xml:id="br0">
      <inkml:brushProperty name="width" value="0.025" units="cm"/>
      <inkml:brushProperty name="height" value="0.025" units="cm"/>
    </inkml:brush>
  </inkml:definitions>
  <inkml:trace contextRef="#ctx0" brushRef="#br0">3050 380 2723,'0'0'4318,"1"-8"-2850,0-2-989,-1 1 0,0-1 0,0 0 0,-1 0 0,0 0 0,-1 0-1,0 1 1,-1-1 0,-3-10 0,0 5 91,0 0 0,-1 1 0,-1 1 0,-16-24 1,19 31-388,-1 0 0,1 0 0,-2 1 1,1 0-1,0 1 0,-1-1 1,0 1-1,0 1 0,0-1 0,0 1 1,-13-3-1,-76-19-158,-2 4 0,-176-14 1,199 27-59,-60-5-101,-1 4 1,0 7-1,1 6 1,-1 6-1,-227 46 1,-62 62 43,161-41 169,204-61-76,1 2 0,1 3 0,1 3 0,-107 61 0,144-72-4,1 1 0,0 1 1,0 1-1,2 1 0,0 1 0,-25 33 0,32-37 1,2 1 0,-1 0-1,2 0 1,0 0 0,1 1-1,0 0 1,1 1 0,1-1-1,1 1 1,-2 27 0,4-14-28,1-1 0,2 0 0,0 0 0,3 0 0,0 0-1,2-1 1,0 1 0,2-2 0,2 1 0,0-1 0,2-1 0,1 0 0,1-1 0,0-1 0,2 0 0,2-1 0,28 29 0,-8-14-30,1-3 1,2-1-1,2-2 0,0-1 0,3-3 0,0-2 0,1-2 1,82 28-1,5-8-791,3-6 0,0-7 0,2-5 0,170 8 1,-219-29 1061,-1-5 1,0-3-1,0-4 1,0-4-1,127-32 1,-40-10 1562,261-114-1,154-115 1231,-525 249-2917,-59 29-77,16-8 45,0-1 0,0 0 0,26-22 0,-44 31 42,0-2 1,0 1-1,-1-1 1,0 0-1,0 0 1,0 0-1,-1-1 1,0 1-1,0-1 0,0 0 1,-1 0-1,0-1 1,-1 1-1,0-1 1,3-14-1,-4 2 23,0 0 0,-1 0 0,-2 0 0,0 0 0,-1 0 0,-1 0 0,0 1 0,-2-1 0,0 1-1,-1 1 1,-13-23 0,-5-7-133,-3 1 1,-65-83-1,76 109-125,-1 2-1,-1-1 1,0 2 0,-1 1-1,-24-16 1,18 16-575,-1 2 1,-1 1-1,0 1 1,-1 1-1,0 1 1,0 2-1,-32-5 1,-139-17-5104,97 21 390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36.531"/>
    </inkml:context>
    <inkml:brush xml:id="br0">
      <inkml:brushProperty name="width" value="0.025" units="cm"/>
      <inkml:brushProperty name="height" value="0.025" units="cm"/>
    </inkml:brush>
  </inkml:definitions>
  <inkml:trace contextRef="#ctx0" brushRef="#br0">1 676 5573,'5'-1'360,"0"-1"-1,0 0 0,0 0 1,0 0-1,0-1 1,0 1-1,0-1 0,-1 0 1,0-1-1,1 1 0,-1-1 1,5-6-1,32-22 2235,-22 24-2354,1 2 0,0 0 0,0 1 0,0 1 0,31-2 0,15-3 124,327-81 883,46-9 1216,4 37-1810,8-1-510,-97 19-133,-222 33-170,0-7 0,177-46 0,-272 53 225,208-55 267,-194 56-446,0 1-1,101-2 0,-148 11-359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09.494"/>
    </inkml:context>
    <inkml:brush xml:id="br0">
      <inkml:brushProperty name="width" value="0.025" units="cm"/>
      <inkml:brushProperty name="height" value="0.025" units="cm"/>
    </inkml:brush>
  </inkml:definitions>
  <inkml:trace contextRef="#ctx0" brushRef="#br0">72 71 1794,'-7'-3'4475,"-22"-18"-1316,15 1-1831,13 18-1205,0 0 0,0-1 0,0 1 0,0 0-1,0 0 1,-1 1 0,1-1 0,-1 0 0,1 0 0,-1 1-1,0-1 1,1 1 0,-4-2 1745,14 12 2191,27 28-3975,-7-4 509,39 36 0,-36-37-572,151 167 907,-130-139-841,42 42-78,-26-46 152,-61-48-463,-5-5 474,1 0 1,-1 0 0,0 0 0,0 0 0,-1 1 0,1-1 0,-1 1 0,0-1-1,0 1 1,0 0 0,1 4 0,1-3-119,0 1-1,0-1 1,1 0-1,-1 0 1,1-1-1,0 1 1,1-1 0,6 4-1,3 4-28,152 111-20,-136-103-79,235 190 8,-111-82 62,41 44 8,-35-27-72,-78-77 26,154 132-807,-68-60 816,-92-80 1,98 101 1,-87-67-142,3-5 0,128 98 1,-46-40 55,-113-92-11,83 58-1,209 157 179,-125-90-458,-32-29 406,99 73-28,-113-89 31,109 75-2,-63-40 7,15 11-1,80 42 6,116 59-358,-19-2 32,-317-206 373,36 23-20,212 134 63,-177-111-55,-21-12-33,87 66 27,2 0 16,-73-48 206,-25-17-241,105 85 38,-165-124-54,152 98 1,219 121 506,-367-232-498,437 278 255,-230-137 110,74 50-336,-321-214-15,45 42 0,-57-46-26,5 5-30,173 141 483,-117-96-300,-45-37-139,56 37 0,122 83 28,-95-65-24,212 138 12,-114-63 0,-226-168-32,276 209 0,-86-67 0,392 283 26,-360-266-20,-87-51-6,-83-63 0,76 48 0,202 155 0,-286-213 0,329 246-18,-251-193 15,32 27 8,198 140 11,-298-220-16,22 14 3,103 89 0,-117-87 8,116 72 0,-50-37-7,137 112-4,-261-196 343,-9-7-300,0 1-1,0-1 1,0 1 0,-1-1 0,1 1 0,0-1 0,0 1 0,0 0 0,0-1 0,-1 1 0,1 0 0,0 0 0,-1 0-1,1 0 1,-1-1 0,1 1 0,-1 0 0,1 0 0,-1 0 0,0 0 0,1 0 0,-1 2 0,5-1-5595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09.183"/>
    </inkml:context>
    <inkml:brush xml:id="br0">
      <inkml:brushProperty name="width" value="0.025" units="cm"/>
      <inkml:brushProperty name="height" value="0.025" units="cm"/>
    </inkml:brush>
  </inkml:definitions>
  <inkml:trace contextRef="#ctx0" brushRef="#br0">24 52 5125,'0'0'13805,"11"6"-13624,-1-2-154,0 1-1,1-1 0,-1-1 0,1 0 0,0 0 0,-1-1 0,1-1 0,12 1 0,-9-2 0,-3 1-3,1-1-1,0 0 1,-1 0 0,1-1-1,-1-1 1,1 0 0,-1 0-1,1-1 1,-1-1 0,0 0-1,-1 0 1,17-10 0,-20 10 241,37-25-746,-31 17 1157,-13 12-632,0 0 0,0 0 0,0-1 0,0 1 0,0 0 0,0 0 0,0 0 0,0 0 0,0-1 0,0 1 0,0 0 0,0 0 0,-1 0 0,1 0 0,0-1 0,0 1 0,0 0 0,0 0 0,0 0 0,0 0 0,0 0 0,0-1 0,0 1 0,-1 0 0,1 0 0,0 0 0,0 0 0,0 0 0,0 0 0,-1 0 0,1 0 0,0 0 0,0 0 0,0-1 0,0 1 0,0 0 0,-1 0 0,1 0 0,0 0 0,0 0 0,0 0 0,-1 0 0,1 0 0,0 0 0,0 0 0,0 1-1,0-1 1,-1 0 0,1 0 0,0 0 0,0 0 0,0 0 0,0 0 0,0 0 0,-1 0 0,1 0 0,0 0 0,0 1 0,0-1 0,0 0 0,0 0 0,0 0 0,-135 15 2053,88-12-1967,1 3 0,-78 18 0,101-13-165,34-7-389,43-8 74,10-12 198,-42 10-15,-1 0 1,1 1-1,0 2 0,0 0 1,0 1-1,1 1 0,28 3 0,-51-2 158,1 0 1,0 0-1,0 0 0,0 0 0,-1 0 0,1 0 0,0 0 0,0 1 0,0-1 0,-1 0 0,1 1 0,0-1 0,-1 0 0,1 1 0,0-1 0,-1 1 0,1-1 0,0 1 0,-1-1 0,1 1 0,-1-1 0,1 1 0,-1 0 1,1-1-1,-1 1 0,0 0 0,1-1 0,-1 1 0,0 0 0,1 0 0,-1-1 0,0 1 0,0 0 0,0 0 0,0-1 0,0 1 0,0 0 0,0 0 0,0 0 0,0-1 0,0 1 0,0 0 0,0 0 0,0-1 0,-1 2 0,0 1 26,0-1 0,0 0 0,0 0 0,0 0 0,-1 0 0,1 0 0,-1-1 0,1 1 0,-1 0 0,1 0 0,-1-1 0,0 1 0,-4 1 0,-5 2-10,0 0 0,-1-1 1,0 0-1,1-1 1,-1-1-1,-18 2 1,19-3-1340,0 0 0,1-2 0,-1 1 0,-13-4 0,4-3-4699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3.245"/>
    </inkml:context>
    <inkml:brush xml:id="br0">
      <inkml:brushProperty name="width" value="0.025" units="cm"/>
      <inkml:brushProperty name="height" value="0.025" units="cm"/>
    </inkml:brush>
  </inkml:definitions>
  <inkml:trace contextRef="#ctx0" brushRef="#br0">1 0 14894,'0'0'4249,"0"9"-2514,-1 39-90,5 125 471,-1-146-2085,0-1 1,2 1 0,1-1-1,14 40 1,-10-48-1745,-12-37-5959,-9-6-149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3.607"/>
    </inkml:context>
    <inkml:brush xml:id="br0">
      <inkml:brushProperty name="width" value="0.025" units="cm"/>
      <inkml:brushProperty name="height" value="0.025" units="cm"/>
    </inkml:brush>
  </inkml:definitions>
  <inkml:trace contextRef="#ctx0" brushRef="#br0">1 41 13196,'0'0'4677,"52"0"-2819,-23 0-577,3 0-320,2-9-385,3-1-351,3 0-129,-4 2-64,-4 5-32,-4 3-1185,-9 0-1666,-10 1-1858,-1 7-4163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1.774"/>
    </inkml:context>
    <inkml:brush xml:id="br0">
      <inkml:brushProperty name="width" value="0.05" units="cm"/>
      <inkml:brushProperty name="height" value="0.05" units="cm"/>
    </inkml:brush>
  </inkml:definitions>
  <inkml:trace contextRef="#ctx0" brushRef="#br0">38 414 15803,'-14'41'1997,"9"-28"-1389,0 0 1,1 0-1,1 0 0,-3 19 1,6-31-590,-1-1 1,1 0-1,0 0 1,0 0-1,0 0 1,0 1-1,0-1 1,0 0-1,0 0 0,0 0 1,0 1-1,0-1 1,0 0-1,0 0 1,0 0-1,0 0 1,0 1-1,0-1 1,0 0-1,0 0 1,1 0-1,-1 0 1,0 1-1,0-1 0,0 0 1,0 0-1,0 0 1,0 0-1,0 0 1,1 1-1,-1-1 1,0 0-1,0 0 1,0 0-1,0 0 1,0 0-1,1 0 1,-1 0-1,0 0 1,0 0-1,0 1 0,1-1 1,-1 0-1,0 0 1,10-6 297,6-11-167,-2-4 76,0-1 0,-1-1-1,-1 0 1,-1-1 0,-1 0 0,12-46 0,-9 16 501,-2-2 1,3-60-1,-14 111-668,1-5 82,0 0 0,-1 1-1,0-1 1,0 0-1,-3-11 1,-2 8 36,4 13-174,1-1 1,0 1 0,0 0-1,0 0 1,0 0-1,0 0 1,-1 0 0,1 0-1,0 0 1,0-1 0,0 1-1,0 0 1,-1 0-1,1 0 1,0 0 0,0 0-1,0 0 1,-1 0 0,1 0-1,0 0 1,0 0-1,0 0 1,-1 0 0,1 0-1,0 0 1,0 0 0,0 0-1,0 1 1,-1-1-1,1 0 1,0 0 0,0 0-1,0 0 1,0 0 0,-1 1-1,0 0 12,-1 1-1,1 0 1,0 0-1,0 0 1,0 0-1,0 0 1,0 0-1,0 0 1,0 5-1,-6 20 68,2 0 0,0 1 0,2-1 0,1 1 0,2 0-1,0 0 1,2 0 0,1-1 0,9 38 0,-10-55-75,2-1 0,-1 1 0,1-1 1,0 0-1,1 0 0,0-1 0,0 1 0,13 14 0,-16-20-71,1-1 1,0 1-1,0 0 0,0-1 0,0 0 0,0 0 1,0 0-1,1 0 0,-1 0 0,1-1 0,-1 1 0,1-1 1,0 0-1,-1 0 0,1 0 0,0-1 0,0 1 1,0-1-1,-1 0 0,1 0 0,0 0 0,0-1 0,0 1 1,0-1-1,5-2 0,10-8-247,-3-9-115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3.938"/>
    </inkml:context>
    <inkml:brush xml:id="br0">
      <inkml:brushProperty name="width" value="0.025" units="cm"/>
      <inkml:brushProperty name="height" value="0.025" units="cm"/>
    </inkml:brush>
  </inkml:definitions>
  <inkml:trace contextRef="#ctx0" brushRef="#br0">0 36 13196,'0'0'8200,"57"17"-7047,-33-17-416,7 0-513,4 0-96,-3-4-32,4-3-1313,-4 5-3171,-2-3-4196</inkml:trace>
  <inkml:trace contextRef="#ctx0" brushRef="#br0" timeOffset="1">445 0 9961,'0'0'7592,"0"71"-3909,0-42-1153,-4 3-1248,4-1-674,-1-3-480,1-5-64,0-5-224,1-7-1729,5-10-1731,3-1-352,-3-18-1056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4.284"/>
    </inkml:context>
    <inkml:brush xml:id="br0">
      <inkml:brushProperty name="width" value="0.025" units="cm"/>
      <inkml:brushProperty name="height" value="0.025" units="cm"/>
    </inkml:brush>
  </inkml:definitions>
  <inkml:trace contextRef="#ctx0" brushRef="#br0">9 0 11307,'0'0'8456,"-8"64"-8392,16-46-96,3-6-1346,0-4-1568,2-2-962,4-5-2562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4.645"/>
    </inkml:context>
    <inkml:brush xml:id="br0">
      <inkml:brushProperty name="width" value="0.025" units="cm"/>
      <inkml:brushProperty name="height" value="0.025" units="cm"/>
    </inkml:brush>
  </inkml:definitions>
  <inkml:trace contextRef="#ctx0" brushRef="#br0">70 0 5573,'0'0'12193,"-3"11"-9492,-4 9-1527,-1 0-1,0-1 0,-2 0 1,-14 22-1,15-19-912,9-22-311,0 1 0,0-1-1,0 1 1,0-1 0,0 0 0,0 1 0,0-1-1,0 1 1,0-1 0,0 1 0,1-1 0,-1 0-1,0 1 1,0-1 0,1 0 0,-1 1 0,0-1 0,0 0-1,1 1 1,-1-1 0,0 0 0,1 1 0,-1-1-1,0 0 1,1 0 0,-1 0 0,1 1 0,0-1-1,3 1-550,1-1-1,0 1 1,-1-1 0,1 0-1,-1 0 1,10-2-1,12 0-201,-23 2 784,2 0 11,1 0 0,0 0 0,0 0 0,-1 1 1,1 0-1,-1 0 0,10 3 0,-14-3 90,0 0 0,0-1-1,0 1 1,0 0 0,0 0-1,0 0 1,0 0 0,0 1-1,0-1 1,-1 0 0,1 0 0,0 1-1,-1-1 1,1 0 0,-1 0-1,1 1 1,-1-1 0,0 1-1,0-1 1,1 0 0,-1 1 0,0-1-1,0 1 1,0-1 0,-1 1-1,1-1 1,0 0 0,0 1 0,-1-1-1,1 0 1,-1 1 0,1-1-1,-1 0 1,0 1 0,1-1-1,-2 2 1,-4 6 291,0 1-1,0-1 0,-1-1 1,0 1-1,0-1 0,-1 0 1,0-1-1,0 0 0,-1 0 1,0-1-1,-16 9 0,25-15-436,0 1-1,-1-1 1,1 0-1,-1 0 1,1 1-1,-1-1 1,1 0-1,-1 0 1,1 0-1,-1 0 1,1 0-1,-1 0 1,1 0-1,-1 0 1,1 0 0,-1 0-1,1 0 1,-1 0-1,1 0 1,-1 0-1,1 0 1,-1 0-1,1 0 1,0-1-1,-1 1 1,1 0-1,-1 0 1,1-1-1,-1 1 1,1 0-1,0 0 1,-1-1-1,1 1 1,0-1-1,-1 1 1,1 0-1,0-1 1,-1 0-1,0-21-5769,4-1-1469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5.006"/>
    </inkml:context>
    <inkml:brush xml:id="br0">
      <inkml:brushProperty name="width" value="0.025" units="cm"/>
      <inkml:brushProperty name="height" value="0.025" units="cm"/>
    </inkml:brush>
  </inkml:definitions>
  <inkml:trace contextRef="#ctx0" brushRef="#br0">82 337 13869,'0'0'4767,"-11"8"-3694,6-4-949,-1 0 0,1 1 0,0-1 0,0 1 0,0 0-1,1 1 1,-1-1 0,2 1 0,-1 0 0,0 0 0,1 0 0,0 0-1,0 0 1,1 1 0,0-1 0,0 1 0,1 0 0,-1 0-1,1 9 1,1-9 83,-1-2-112,1 0 1,0 0 0,1 0-1,-1 0 1,1 0 0,0-1 0,3 10-1,-4-13-57,1 0 0,0 0 0,0 1 0,0-1 0,0 0 0,0 0 0,0-1 0,0 1 0,1 0 0,-1 0 0,0 0 0,0-1 0,1 1 0,-1-1 0,0 1 0,1-1 0,-1 1 0,0-1 0,1 0 0,-1 0 0,1 0 0,-1 0 0,1 0 0,-1 0 0,0 0 0,1 0 0,-1 0 0,1-1 0,-1 1 0,0 0 0,1-1 0,1-1 0,2 1 45,-1-1-1,0-1 1,1 1-1,-1-1 0,0 1 1,0-1-1,0-1 1,-1 1-1,1 0 0,-1-1 1,0 0-1,1 1 0,-2-1 1,1-1-1,0 1 1,-1 0-1,2-6 0,6-13 317,-1 0 0,6-26 0,-11 37-372,5-24-128,-1-1 1,-2-1-1,-2 1 0,-1-1 1,-2 0-1,-4-39 0,2 70 102,0 1-1,0 0 1,-1 0 0,0 0-1,0 0 1,-4-8-1,6 13-1,-1 1 0,1-1 0,0 0 0,-1 0 0,1 1 0,-1-1 0,1 0 0,-1 1 0,1-1 0,-1 1 0,0-1 0,1 1 0,-1-1 0,0 1-1,0-1 1,1 1 0,-1-1 0,0 1 0,0 0 0,1 0 0,-3-1 0,2 1 0,0 1 0,0-1 0,0 1 0,0-1 0,0 1 0,0-1 0,0 1-1,0 0 1,0 0 0,0-1 0,0 1 0,0 0 0,1 0 0,-1 0 0,0 0 0,1 0 0,-1 0 0,1 0 0,-1 0 0,1 0 0,-1 2 0,-6 13 31,0 2-1,2-1 1,0 1 0,1 0 0,0 0 0,2 0 0,0 1 0,1-1 0,2 22 0,-1-36-52,1 0 1,-1-1 0,1 1 0,0 0 0,-1 0 0,2-1 0,-1 1 0,0-1-1,1 1 1,0-1 0,0 0 0,0 1 0,0-1 0,0 0 0,0 0-1,1 0 1,3 2 0,3 3-143,1-1-1,0 0 1,1-1 0,11 5-1,-11-5 6,0-1 1,-1 2-1,1-1 0,9 10 1,-17-13 143,0 0 0,0 0-1,-1 0 1,1 0 0,-1 0 0,0 1 0,0-1 0,0 1 0,0-1 0,-1 1-1,0 0 1,1 0 0,-1-1 0,-1 1 0,1 0 0,0 8 0,-2 90 1243,-2-95-2214,2-15-5475,1-10-3794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5.339"/>
    </inkml:context>
    <inkml:brush xml:id="br0">
      <inkml:brushProperty name="width" value="0.025" units="cm"/>
      <inkml:brushProperty name="height" value="0.025" units="cm"/>
    </inkml:brush>
  </inkml:definitions>
  <inkml:trace contextRef="#ctx0" brushRef="#br0">0 118 13389,'0'0'5690,"11"2"-2407,-5 0-3045,1-1-1,-1 1 0,1-1 0,0-1 0,-1 1 1,1-1-1,0 0 0,-1-1 0,1 0 0,0 0 0,-1 0 1,1-1-1,-1 1 0,1-2 0,-1 1 0,0-1 0,0 0 1,0 0-1,0 0 0,8-8 0,21-27 46,-33 37-279,-1 0 1,0 0 0,0-1 0,0 1 0,0 0-1,0-1 1,0 1 0,0-1 0,-1 1 0,1-1-1,-1 1 1,1-1 0,-1 0 0,1 1 0,-1-1 0,0 1-1,0-1 1,0 0 0,0 1 0,0-1 0,0 0-1,0 1 1,0-1 0,-1 0 0,1 1 0,-1-1-1,1 1 1,-2-3 0,1 3-2,0 0 0,-1 0 0,1 1 1,-1-1-1,1 0 0,-1 0 0,0 1 0,1-1 0,-1 1 0,0 0 1,1-1-1,-1 1 0,0 0 0,1 0 0,-1 0 0,0 0 0,1 0 1,-1 1-1,0-1 0,1 0 0,-1 1 0,0-1 0,1 1 0,-1 0 1,-1 0-1,-39 24 96,35-18-47,-1 1 0,1 0 0,0 1 0,1-1 0,0 1 0,0 1 0,1-1 0,0 1 0,1 0 0,0 0 0,0 0 0,1 1 0,1-1 0,-1 1 0,2 0 0,0 0 0,0-1 0,1 20 0,1-27-38,0 0 0,-1 0 0,1 0 0,0 0-1,1 0 1,-1 0 0,0 0 0,1 0 0,0 0 0,-1-1 0,1 1-1,0-1 1,1 1 0,-1-1 0,0 0 0,1 0 0,-1 0 0,1 0-1,-1 0 1,1 0 0,0-1 0,0 0 0,0 1 0,0-1 0,0 0 0,0 0-1,0-1 1,0 1 0,0-1 0,5 1 0,1 0-363,1 0 0,-1-1 0,1 0 0,-1-1 0,1 0 1,-1 0-1,1-1 0,-1 0 0,12-5 0,23-17-5795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1.157"/>
    </inkml:context>
    <inkml:brush xml:id="br0">
      <inkml:brushProperty name="width" value="0.025" units="cm"/>
      <inkml:brushProperty name="height" value="0.025" units="cm"/>
    </inkml:brush>
  </inkml:definitions>
  <inkml:trace contextRef="#ctx0" brushRef="#br0">0 2012 9961,'0'0'10154,"2"-8"-9492,13-39-232,2 1 0,2 1 0,45-79 1,-8 16-412,-14 23-22,596-1160-608,-554 1113 380,20-40-317,-152 249-6397,28-47 2311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1.644"/>
    </inkml:context>
    <inkml:brush xml:id="br0">
      <inkml:brushProperty name="width" value="0.025" units="cm"/>
      <inkml:brushProperty name="height" value="0.025" units="cm"/>
    </inkml:brush>
  </inkml:definitions>
  <inkml:trace contextRef="#ctx0" brushRef="#br0">110 83 12075,'0'-9'1896,"1"-41"1445,-2 27-3,-3 34 296,-93 569-5721,94-566 2087,1-5 12,1 1-1,0-1 1,0 0-1,1 1 0,0-1 1,2 16-1,-1-24-15,0-1 1,-1 1-1,1 0 0,0-1 0,0 1 1,0-1-1,0 1 0,0-1 1,0 1-1,0-1 0,0 0 0,0 1 1,0-1-1,0 0 0,0 0 1,0 0-1,0 0 0,0 0 0,0 0 1,0 0-1,0 0 0,0 0 1,0 0-1,0 0 0,0-1 0,0 1 1,0-1-1,0 1 0,0 0 0,0-1 1,0 0-1,1 0 0,12-8 162,-1 0-1,0-1 1,-1 0-1,0-1 0,0-1 1,-2 0-1,14-18 1,10-9 221,212-220 1328,-65 103-4668,-136 122-1887,-13 5-2818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02.405"/>
    </inkml:context>
    <inkml:brush xml:id="br0">
      <inkml:brushProperty name="width" value="0.025" units="cm"/>
      <inkml:brushProperty name="height" value="0.025" units="cm"/>
    </inkml:brush>
  </inkml:definitions>
  <inkml:trace contextRef="#ctx0" brushRef="#br0">465 225 5093,'6'-9'1318,"0"1"-657,-1 0 1,0-1-1,0 0 0,0 0 0,-1 0 0,-1-1 0,0 1 0,0-1 0,-1 0 0,0 0 0,1-19 0,-2 25-443,-1 0 0,0 0 0,0 0 0,-1 0-1,1 0 1,-1 0 0,0 0 0,0 0 0,0 1-1,-1-1 1,1 0 0,-1 1 0,0-1 0,0 1-1,-3-4 1,2 5-157,1-1 0,-1 1 0,0 0 0,0 1 0,-1-1-1,1 0 1,0 1 0,-1 0 0,1-1 0,-1 1 0,1 1-1,-1-1 1,1 0 0,-1 1 0,1 0 0,-1 0 0,-4 0 0,-1 1-88,0 0 1,0 1-1,0 0 1,0 0 0,0 1-1,0 0 1,0 1-1,1-1 1,0 2 0,0-1-1,0 1 1,0 0 0,1 1-1,-11 10 1,-7 9 1,1 0 0,-30 42 1,26-30 91,3 1 1,1 1-1,2 1 0,-22 54 1,33-65-61,1-1 0,2 1 1,1 1-1,1 0 0,2 0 0,0 0 1,2 45-1,2-65-13,1 0-1,0 1 1,1-1 0,0 0 0,0 0-1,1-1 1,0 1 0,1 0 0,7 12 0,-8-16 25,1-1 1,0 0 0,0 0-1,0-1 1,0 1 0,1-1-1,0 0 1,0 0 0,0-1-1,0 1 1,1-1 0,-1 0-1,1 0 1,0-1 0,0 0-1,9 2 1,3 0 172,-1-1-1,1 0 0,-1-2 1,1 0-1,0-1 1,-1-1-1,1 0 0,0-2 1,17-4-1,-9 0-13,0-1 0,0-2 0,-1 0-1,0-2 1,31-19 0,-18 5-58,-1-1 0,-1-2 1,-2-1-1,-1-2 0,-1-1 0,46-63 0,-66 80-134,-1-1-1,-1-1 0,0 0 0,-1 0 1,12-39-1,-19 52-111,0-1-1,-1 0 1,0 1 0,0-1-1,0 0 1,0 0 0,-1 1 0,0-1-1,-1 0 1,1 0 0,-1 0-1,0 1 1,0-1 0,-1 0 0,0 1-1,0-1 1,0 1 0,-1 0-1,1 0 1,-1 0 0,0 0 0,-1 0-1,1 0 1,-9-7 0,1 3-580,0 1 0,0 1 0,-1 0 0,0 1 0,-1 0 1,1 1-1,-1 0 0,-23-5 0,-11 0-3287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03.668"/>
    </inkml:context>
    <inkml:brush xml:id="br0">
      <inkml:brushProperty name="width" value="0.025" units="cm"/>
      <inkml:brushProperty name="height" value="0.025" units="cm"/>
    </inkml:brush>
  </inkml:definitions>
  <inkml:trace contextRef="#ctx0" brushRef="#br0">1184 53 7399,'0'0'1222,"-12"-4"951,-39-7 749,-102-10-1,-68 8-326,212 12-2534,-46-1 92,0 2 1,-77 10-1,106-6-157,0 1 0,1 2 0,0 0-1,0 2 1,1 1 0,0 0 0,-27 18 0,28-14 49,1 1 0,1 2 0,0 0 0,2 1 0,-1 1 0,2 1 0,1 0 1,1 1-1,0 1 0,-17 34 0,26-43-37,1 0 0,0 0 1,1 0-1,0 1 0,1-1 0,1 1 1,0 0-1,1 1 0,1-1 1,0 0-1,1 0 0,0 1 0,1-1 1,1 0-1,0 0 0,1 0 1,0 0-1,1 0 0,1-1 0,0 1 1,9 14-1,-2-8-19,1 0 0,1 0-1,0-2 1,2 0 0,0 0 0,1-2-1,1 0 1,1-1 0,30 19 0,-22-18-24,2-1 0,-1-1 0,2-2 1,0-1-1,0-1 0,52 9 0,-40-12 48,1-2-1,0-2 0,0-2 1,1-2-1,-1-2 1,-1-1-1,1-3 1,-1-1-1,0-2 1,74-29-1,-71 20 289,0-3 0,-2-2 0,-1-1 0,42-34 0,-62 42 56,0-2 0,-1 0 0,-1-2 0,0 0 1,-2-1-1,-1-1 0,-1-1 0,19-34 0,-30 47-315,0-1 0,0 0 1,-1-1-1,0 1 0,-1-1 0,-1 0 0,0 1 0,0-1 0,-2 0 0,1 0 0,-2 0 0,0 0 0,-5-25 1,3 27-97,0 0 1,-1 0 0,-1 1 0,0-1 0,0 1-1,-1 0 1,0 0 0,-1 1 0,0 0 0,-1 0 0,1 1-1,-2 0 1,1 0 0,-1 1 0,-17-12 0,7 8-357,-1 1 0,0 1 1,0 1-1,-1 0 1,0 2-1,0 0 0,0 2 1,-23-3-1,-28 1-3269,-76 2 0,133 4 2766,-52 0-6897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3.297"/>
    </inkml:context>
    <inkml:brush xml:id="br0">
      <inkml:brushProperty name="width" value="0.025" units="cm"/>
      <inkml:brushProperty name="height" value="0.025" units="cm"/>
    </inkml:brush>
  </inkml:definitions>
  <inkml:trace contextRef="#ctx0" brushRef="#br0">21 0 12332,'0'0'17093,"3"10"-16938,1 8-132,-1 1 1,-1 0-1,0 0 0,-2 0 1,0 0-1,-1 0 0,-6 31 1,3-16-1389,0 30 3614,0-4-3156,1-45-4596,-9-40-17905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2.571"/>
    </inkml:context>
    <inkml:brush xml:id="br0">
      <inkml:brushProperty name="width" value="0.05" units="cm"/>
      <inkml:brushProperty name="height" value="0.05" units="cm"/>
    </inkml:brush>
  </inkml:definitions>
  <inkml:trace contextRef="#ctx0" brushRef="#br0">124 243 18980,'-1'-1'110,"1"-1"0,-1 1 1,1 0-1,-1 0 0,1 0 0,-1-1 0,0 1 1,1 0-1,-1 0 0,0 0 0,0 0 0,0 0 1,0 1-1,0-1 0,0 0 0,0 0 0,0 0 1,0 1-1,0-1 0,0 1 0,-1-1 0,1 1 0,0-1 1,0 1-1,0 0 0,-1-1 0,1 1 0,0 0 1,-1 0-1,1 0 0,0 0 0,-1 0 0,0 1 1,-1-1-3,0 1-1,1-1 1,-1 1 0,1 0 0,-1 0 0,1 0 0,-1 0 0,1 0 0,0 1 0,0-1 0,-1 1 0,1-1-1,0 1 1,0 0 0,-2 2 0,-2 6-22,0 0-1,1 0 1,0 0-1,0 1 1,1-1 0,1 1-1,-1 0 1,-1 14-1,3-10-55,0 0-1,1 0 1,0 0-1,1 0 1,4 27-1,-3-39-25,-1 0 1,1 0-1,0 0 1,0 0-1,0 0 0,0 0 1,1 0-1,-1-1 0,1 1 1,0-1-1,2 4 0,-3-5 3,0 0 0,1 0-1,-1 0 1,0 0-1,0 0 1,1-1-1,-1 1 1,0-1 0,1 1-1,-1-1 1,0 1-1,1-1 1,-1 0-1,1 1 1,-1-1-1,1 0 1,-1 0 0,1 0-1,-1 0 1,1-1-1,-1 1 1,0 0-1,1-1 1,-1 1 0,1 0-1,-1-1 1,0 0-1,2 0 1,4-3 40,0 0 0,0-1 0,0 0 0,-1 0-1,0 0 1,0-1 0,10-11 0,34-52 384,-47 65-400,16-26 225,0-1 0,-2-1 0,-1 0 0,-2-1 0,-1-1 0,-2 0 0,14-65-1,-23 61-8,-6 21-134,4 16-111,0 1 0,0 0 0,0 0-1,0-1 1,0 1 0,-1 0 0,1 0 0,0-1-1,0 1 1,0 0 0,-1 0 0,1 0 0,0-1-1,0 1 1,-1 0 0,1 0 0,0 0 0,0 0-1,-1 0 1,1-1 0,0 1 0,-1 0 0,1 0-1,0 0 1,-1 0 0,1 0 0,0 0 0,0 0-1,-1 0 1,1 0 0,0 0 0,-1 0 0,1 0-1,0 0 1,-1 1 0,1-1 0,0 0 0,-2 1-5,0 0 1,0 1-1,0-1 1,1 1-1,-1 0 1,1-1-1,-1 1 1,1 0-1,0 0 1,0 0-1,0 0 1,0 0-1,0 0 1,0 0-1,0 0 0,1 0 1,-2 4-1,0 2-8,-7 20-20,1-1 0,2 2-1,1-1 1,1 1 0,1-1-1,2 1 1,3 38 0,-2-61 31,1 1-1,0 0 1,0 0 0,1-1 0,0 1 0,0-1-1,5 10 1,-6-15 0,0 1 1,0-1-1,0 1 0,0-1 0,0 1 1,0-1-1,0 0 0,1 1 0,-1-1 1,1 0-1,-1 0 0,1 0 1,-1 0-1,1 0 0,0-1 0,-1 1 1,1 0-1,0-1 0,0 1 0,-1-1 1,1 0-1,0 1 0,0-1 0,0 0 1,0 0-1,-1 0 0,1 0 0,0-1 1,0 1-1,0 0 0,1-2 0,2 1 1,0-1-1,0 0 1,0 0-1,0-1 1,-1 1-1,1-1 1,-1 0-1,0 0 1,0 0-1,6-6 1,1-4-13,19-27 0,-22 28-29,1 0 1,15-15-1,-24 26 33,1 1-1,-1-1 1,0 1-1,1 0 0,-1-1 1,1 1-1,-1 0 0,0-1 1,1 1-1,-1 0 1,1-1-1,-1 1 0,1 0 1,-1 0-1,1 0 0,-1 0 1,1-1-1,-1 1 1,1 0-1,-1 0 0,1 0 1,-1 0-1,1 0 0,-1 0 1,1 0-1,0 0 1,-1 1-1,1-1 0,0 0 0,-1 1-1,1 0 0,0-1 1,-1 1-1,1 0 0,0 0 1,-1-1-1,0 1 0,1 0 1,-1 0-1,1 0 0,-1-1 1,0 1-1,1 2 0,4 41-122,-4-35 90,-1-3 25,9 53-132,-8-54 148,0 0 0,1-1 0,-1 1 0,1-1 0,0 1 0,0-1 1,0 0-1,1 0 0,0 0 0,3 4 0,-5-7 6,0 0 0,0 0-1,1 0 1,-1 0 0,0 0 0,0 0-1,1 0 1,-1-1 0,1 1 0,-1-1 0,1 1-1,-1-1 1,1 1 0,-1-1 0,1 0-1,-1 0 1,1 0 0,-1 0 0,4 0 0,-2-1 4,1 1 1,-1-1 0,0-1-1,0 1 1,1 0 0,-1-1-1,0 1 1,4-4 0,3-3 30,0 0 0,0-1 0,14-17 0,-10 10 4,-1-1 0,-1 0 0,0-1 1,-1 0-1,15-37 0,-45 131-73,18-67 44,0 0-1,0 0 1,1 0 0,0 0 0,1 0 0,2 13-1,-2-20-6,-1 0-1,1 0 0,-1 0 0,1 0 0,0-1 0,0 1 0,0 0 1,0 0-1,0 0 0,0-1 0,0 1 0,1-1 0,-1 1 0,0-1 0,1 1 1,0-1-1,-1 0 0,1 0 0,0 0 0,-1 0 0,1 0 0,0 0 1,0 0-1,0 0 0,0-1 0,0 1 0,0-1 0,0 1 0,0-1 0,0 0 1,0 0-1,0 0 0,0 0 0,2-1 0,2 1-115,0-2-1,-1 1 1,1-1 0,-1 0-1,1 0 1,-1 0 0,0-1-1,1 0 1,-1 0-1,-1 0 1,1-1 0,5-4-1,-7 5-61,0 0-1,1 0 0,-1-1 1,0 1-1,-1-1 0,1 0 1,-1 0-1,1 0 0,-1 0 1,-1 0-1,1 0 0,0 0 1,-1-1-1,0 1 0,0-1 1,0-4-1,-2-19-664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3.646"/>
    </inkml:context>
    <inkml:brush xml:id="br0">
      <inkml:brushProperty name="width" value="0.025" units="cm"/>
      <inkml:brushProperty name="height" value="0.025" units="cm"/>
    </inkml:brush>
  </inkml:definitions>
  <inkml:trace contextRef="#ctx0" brushRef="#br0">1 91 14157,'0'0'14190,"79"-41"-12845,-32 28-576,0 3-257,0-2-352,-1 5-128,-1 2-64,-9 3-64,-6 2-736,-4 0-1026,-9 1-1890,-5 4-2978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3.978"/>
    </inkml:context>
    <inkml:brush xml:id="br0">
      <inkml:brushProperty name="width" value="0.025" units="cm"/>
      <inkml:brushProperty name="height" value="0.025" units="cm"/>
    </inkml:brush>
  </inkml:definitions>
  <inkml:trace contextRef="#ctx0" brushRef="#br0">1 0 15567,'0'0'12235,"69"14"-10537,-35-12-929,2 0-609,5 3-96,-1-1-128,-4 0-1025,-4 1-2018,-8-2-2883,-9-2-3363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4.928"/>
    </inkml:context>
    <inkml:brush xml:id="br0">
      <inkml:brushProperty name="width" value="0.025" units="cm"/>
      <inkml:brushProperty name="height" value="0.025" units="cm"/>
    </inkml:brush>
  </inkml:definitions>
  <inkml:trace contextRef="#ctx0" brushRef="#br0">0 1 15439,'0'0'2210,"0"11"229,0 266 1490,4-261-3322,3-22 447,7-25-232,-1-50-1457,-12 70-316,-1 0-1,0-1 1,-1 1 0,0 0 0,-3-15 0,-2 14 359,2 21 1975,7 24 575,0-28-1880,0-1-1,0 1 1,0-1-1,1 1 1,-1-1 0,1 0-1,0 0 1,0-1-1,1 1 1,-1-1 0,1 0-1,0 0 1,-1 0-1,1-1 1,1 0-1,-1 0 1,0 0 0,0 0-1,1-1 1,-1 0-1,1 0 1,-1-1 0,1 1-1,-1-1 1,1 0-1,-1-1 1,1 1 0,-1-1-1,1 0 1,-1-1-1,1 1 1,-1-1 0,0 0-1,0-1 1,0 1-1,0-1 1,0 0-1,-1 0 1,1 0 0,-1-1-1,0 1 1,0-1-1,0 0 1,0 0 0,-1-1-1,0 1 1,0-1-1,0 0 1,0 1 0,-1-1-1,1-1 1,-1 1-1,-1 0 1,1 0 0,-1-1-1,0 1 1,1-7-1,-2 11-66,-2-27-194,1 28 167,1-1 0,0 1-1,-1-1 1,1 1 0,-1-1 0,1 1-1,-1-1 1,0 1 0,1-1 0,-1 1-1,1 0 1,-1-1 0,0 1 0,1 0-1,-1 0 1,0-1 0,1 1 0,-1 0-1,0 0 1,1 0 0,-1 0 0,0 0-1,0 0 1,1 0 0,-1 0 0,0 0-1,1 0 1,-1 0 0,0 1-1,0-1 1,1 0 0,-1 0 0,1 1-1,-1-1 1,0 0 0,1 1 0,-1-1-1,0 1 1,-1 1 10,-1-1 0,1 1-1,0 0 1,0 0 0,0 0 0,0 0 0,0 1-1,1-1 1,-1 0 0,1 1 0,-1-1-1,1 1 1,0 0 0,0-1 0,0 1 0,0 0-1,0 0 1,1-1 0,-1 4 0,-4 59 173,5-62-146,-1 1 0,1-1 0,1 0 1,-1 1-1,0-1 0,1 0 0,0 1 0,-1-1 0,2 0 1,-1 0-1,0 0 0,0 0 0,1 0 0,0 0 0,3 5 1,-3-6 27,1 0 1,0-1 0,-1 1 0,1 0 0,0-1-1,0 0 1,0 0 0,0 0 0,0 0-1,0 0 1,1 0 0,-1-1 0,0 1 0,0-1-1,1 0 1,3-1 0,-3 1-14,0-1 0,0 1 0,0-1 0,0 0 0,0 0-1,-1-1 1,1 1 0,0-1 0,-1 0 0,1 0 0,-1 0 0,0 0 0,0 0 0,0-1 0,0 0 0,0 0 0,0 1-1,-1-1 1,1-1 0,-1 1 0,0 0 0,0-1 0,0 1 0,0-1 0,-1 1 0,0-1 0,1 0 0,-1 0-1,0 0 1,-1 1 0,1-1 0,-1-5 0,1 8-95,1 1-15,-1 0-33,-3 3-409,1 0 502,-1 0 0,1 0 0,0 1 0,0-1 0,0 0 0,0 0 0,0 1 0,1-1 0,0 0 0,-1 1 1,2 5-1,-1-8-52,0 1 0,0-1 0,0 0 0,0 1 1,1-1-1,-1 0 0,0 1 0,1-1 0,-1 0 0,1 1 1,0-1-1,-1 0 0,1 0 0,0 0 0,0 0 1,0 1-1,0-1 0,0 0 0,0-1 0,0 1 0,0 0 1,2 1-1,-2-1 95,-1-1-1,1 0 1,0 0 0,-1 1 0,1-1-1,0 0 1,0 0 0,-1 0 0,1 0 0,0 0-1,0 0 1,-1 0 0,1 0 0,0 0-1,0 0 1,-1-1 0,1 1 0,0 0-1,0 0 1,-1-1 0,1 1 0,0 0 0,-1-1-1,1 1 1,-1-1 0,1 1 0,0-1-1,-1 1 1,1-1 0,-1 1 0,1-1-1,-1 0 1,0 1 0,1-1 0,-1 0 0,0 1-1,1-1 1,-1 0 0,1-1 0,2-8-692,-5 12 691,-3 6-2099,-3-4-5270,5-4 2184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5.384"/>
    </inkml:context>
    <inkml:brush xml:id="br0">
      <inkml:brushProperty name="width" value="0.025" units="cm"/>
      <inkml:brushProperty name="height" value="0.025" units="cm"/>
    </inkml:brush>
  </inkml:definitions>
  <inkml:trace contextRef="#ctx0" brushRef="#br0">54 0 14574,'0'1'126,"0"-1"1,0 0 0,0 0-1,-1 0 1,1 0 0,0 0-1,0 1 1,0-1-1,0 0 1,0 0 0,0 0-1,0 0 1,0 0 0,0 1-1,0-1 1,0 0-1,0 0 1,0 0 0,0 0-1,0 0 1,0 1 0,0-1-1,0 0 1,1 0-1,-1 0 1,0 0 0,0 0-1,0 1 1,0-1 0,0 0-1,0 0 1,0 0-1,0 0 1,0 0 0,1 0-1,-1 0 1,0 0 0,0 1-1,0-1 1,0 0-1,0 0 1,1 0 0,-1 0-1,0 0 1,0 0 0,0 0-1,0 0 1,0 0-1,1 0 1,-1 0 0,0 0-1,0 0 1,0 0 0,0 0-1,0 0 1,1 0-1,-1 0 1,0 0 0,0 0-1,0 0 1,0 0 0,0-1-1,1 1 1,-1 0-1,0 0 1,0 0 0,0 0-1,0 0 1,0 0 0,3 25 2029,-2 38-3036,-1-57 1630,-1 66-147,-1-28-421,7 74-1,-5-124-432,1-1 1,-1 1-1,0 0 0,-1 0 0,1-1 0,-1 1 0,-1 0 0,-1-6 0,-23-35-662,-6-14 2248,32 60-1280,0 1 1,0 0-1,0-1 0,0 1 1,0-1-1,0 1 0,0-1 1,0 1-1,0-1 0,0 1 1,0 0-1,0-1 1,0 1-1,1-1 0,-1 1 1,0-1-1,0 1 0,0 0 1,1-1-1,-1 1 0,0 0 1,0-1-1,1 1 0,-1 0 1,0-1-1,1 1 0,-1 0 1,0-1-1,1 1 0,-1 0 1,1 0-1,-1 0 1,0-1-1,1 1 0,-1 0 1,1 0-1,-1 0 0,1 0 1,0 0-1,30-3 377,31 9-1487,-44-3-1840,-6-2-5859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5.716"/>
    </inkml:context>
    <inkml:brush xml:id="br0">
      <inkml:brushProperty name="width" value="0.025" units="cm"/>
      <inkml:brushProperty name="height" value="0.025" units="cm"/>
    </inkml:brush>
  </inkml:definitions>
  <inkml:trace contextRef="#ctx0" brushRef="#br0">0 1 18610,'0'0'4996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6.210"/>
    </inkml:context>
    <inkml:brush xml:id="br0">
      <inkml:brushProperty name="width" value="0.025" units="cm"/>
      <inkml:brushProperty name="height" value="0.025" units="cm"/>
    </inkml:brush>
  </inkml:definitions>
  <inkml:trace contextRef="#ctx0" brushRef="#br0">118 23 6598,'0'0'19491,"-6"-5"-19198,4 4-294,0-1 0,0 0 0,0 1 0,-1-1 0,1 1 0,0 0 0,-1-1 0,1 1 0,-1 0 0,1 1 0,-1-1 0,1 0 0,-1 1 0,1-1 0,-1 1 0,-3 0 0,3 1-1,1-1 0,-1 1 0,0 0 1,0 0-1,0 1 0,0-1 0,1 0 0,-1 1 1,1 0-1,-1 0 0,1 0 0,0 0 0,-1 0 1,1 0-1,0 0 0,-3 6 0,3-6 4,-1 1 0,1 0 0,0 0 0,0 0 0,1 1 0,-1-1 0,1 0 0,-1 1 0,1-1 0,0 1 0,1-1 0,-1 1 0,0-1 0,1 1 0,0 5 0,0-9-4,0 1 1,0-1-1,0 0 0,0 1 0,0-1 0,0 1 1,0-1-1,0 0 0,1 1 0,-1-1 0,0 0 1,0 1-1,0-1 0,1 0 0,-1 1 0,0-1 0,1 0 1,-1 1-1,0-1 0,0 0 0,1 0 0,-1 1 1,0-1-1,1 0 0,-1 0 0,1 0 0,-1 1 1,0-1-1,1 0 0,-1 0 0,1 0 0,-1 0 0,1 0 1,20-2 105,17-12 248,-26 2-350,-1 0-1,0 0 0,11-17 1,-24 62-868,1 21-728,6-23-2251,-5-30 3477,1 0 1,0 0-1,0 0 0,-1 0 1,1 0-1,0 0 1,0 0-1,0 0 0,0-1 1,0 1-1,0 0 0,1 0 1,-1-1-1,0 1 0,0-1 1,0 1-1,1-1 1,-1 0-1,0 1 0,0-1 1,1 0-1,-1 0 0,0 0 1,1 0-1,-1 0 0,0 0 1,1 0-1,-1 0 1,2-1-1,19-1-2723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6.610"/>
    </inkml:context>
    <inkml:brush xml:id="br0">
      <inkml:brushProperty name="width" value="0.025" units="cm"/>
      <inkml:brushProperty name="height" value="0.025" units="cm"/>
    </inkml:brush>
  </inkml:definitions>
  <inkml:trace contextRef="#ctx0" brushRef="#br0">55 0 9385,'0'0'4927,"-5"10"-2775,0-3-1957,0 2 481,-1 0 1,1 0-1,1 0 1,0 0-1,0 1 0,1 0 1,0 0-1,-2 19 1,45-27 369,-37-3-1143,1 1 0,-1 0 1,1 0-1,-1 0 0,1 0 0,-1 0 0,0 1 0,1-1 0,-1 1 0,1 0 1,-1 0-1,0 0 0,0 1 0,0-1 0,0 1 0,0 0 0,0-1 0,0 1 1,0 1-1,-1-1 0,1 0 0,-1 1 0,0-1 0,1 1 0,-1 0 0,0 0 1,-1-1-1,1 1 0,0 1 0,-1-1 0,0 0 0,0 0 0,2 6 0,3 11 40,-1-1 1,-1 1-1,0-1 0,-2 1 0,1 25 0,-3-35 267,0-1 1,-1 1 0,0 0-1,-1-1 1,0 1 0,0-1-1,-1 1 1,0-1 0,-1 0-1,0 0 1,0-1 0,-10 16-1,13-23-167,0 1-1,0-1 1,-1 1-1,1-1 0,0 1 1,-1-1-1,1 0 1,-1 1-1,1-1 0,-1 0 1,0 0-1,1 0 1,-1 0-1,0-1 1,0 1-1,1 0 0,-1-1 1,0 1-1,0-1 1,0 0-1,0 1 0,0-1 1,-2 0-1,1-1 6,1 0 0,-1 0 0,1 0 0,-1 0 0,1 0 1,-1 0-1,1-1 0,0 1 0,0-1 0,0 0 0,0 0 0,0 1 0,0-1 0,-3-4 0,0-1 23,0-1 1,0 0-1,0 0 0,1-1 1,0 1-1,1-1 1,-1 0-1,-2-14 0,5 19 13,1 0 0,-1 0 0,1 0-1,0 0 1,0 0 0,0 0 0,0 0 0,1 0-1,-1 0 1,2-5 0,0 7-70,-1 0 1,0 0-1,1 0 0,0 0 1,-1 0-1,1 0 0,0 0 1,0 0-1,0 1 0,0-1 1,0 1-1,1-1 0,-1 1 1,0 0-1,1 0 0,-1 0 1,4-1-1,48-15-442,-19 6-2057,-1-2-4062,0-4-5133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6.976"/>
    </inkml:context>
    <inkml:brush xml:id="br0">
      <inkml:brushProperty name="width" value="0.025" units="cm"/>
      <inkml:brushProperty name="height" value="0.025" units="cm"/>
    </inkml:brush>
  </inkml:definitions>
  <inkml:trace contextRef="#ctx0" brushRef="#br0">0 0 16271,'0'0'6278,"0"55"-5285,0-31-672,0 2-161,4-2-96,2-4-32,-4-2-577,-2-6-1441,2-3-1473,-2-7-256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7.352"/>
    </inkml:context>
    <inkml:brush xml:id="br0">
      <inkml:brushProperty name="width" value="0.025" units="cm"/>
      <inkml:brushProperty name="height" value="0.025" units="cm"/>
    </inkml:brush>
  </inkml:definitions>
  <inkml:trace contextRef="#ctx0" brushRef="#br0">0 0 13068,'0'0'10026,"72"35"-11980,-50-24-3267,3 1-3811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7.684"/>
    </inkml:context>
    <inkml:brush xml:id="br0">
      <inkml:brushProperty name="width" value="0.025" units="cm"/>
      <inkml:brushProperty name="height" value="0.025" units="cm"/>
    </inkml:brush>
  </inkml:definitions>
  <inkml:trace contextRef="#ctx0" brushRef="#br0">83 1 17072,'0'0'7068,"-8"6"-6881,-5 2-151,-26 24-56,38-32-57,1 1 0,0-1 0,0 1 0,-1-1 1,1 1-1,0 0 0,0-1 0,0 1 0,0-1 0,0 1 0,0-1 0,0 1 0,0 0 1,0-1-1,0 1 0,0-1 0,0 1 0,0-1 0,1 1 0,-1 0 0,0-1 0,0 1 1,1-1-1,-1 1 0,0-1 0,1 1 0,-1-1 0,0 1 0,1-1 0,-1 0 0,1 1 1,-1-1-1,0 0 0,1 1 0,-1-1 0,1 0 0,-1 1 0,1-1 0,0 0 0,-1 0 1,1 0-1,-1 1 0,1-1 0,-1 0 0,2 0 0,32 14-1488,-30-13 1265,47 14-2480,-30-9 2083,0 1 1,40 18 0,-61-25 774,1 0-1,-1 0 1,1 0-1,-1 0 1,1 1-1,-1-1 1,1 0 0,-1 0-1,1 1 1,-1-1-1,1 0 1,-1 1-1,1-1 1,-1 0 0,0 1-1,1-1 1,-1 1-1,0-1 1,1 0 0,-1 1-1,0-1 1,0 1-1,1-1 1,-1 1-1,0-1 1,0 1 0,0-1-1,0 1 1,0-1-1,0 1 1,1-1-1,-1 1 1,0-1 0,-1 1-1,1 0 1,0-1-1,0 1 1,0-1 0,0 1-1,-1 0 1,-22 14 3086,-36 1 906,44-14-3486,-1-1 0,0 0 0,0-1 0,-25-3 1,38 2-741,0 1 1,0-1 0,0 1 0,1-1 0,-1 0-1,0 0 1,1 0 0,-1-1 0,1 1 0,-1-1 0,1 1-1,-1-1 1,1 0 0,-3-3 0,4 3-241,0 1-1,0-1 1,0 0 0,1 0-1,-1 0 1,1 0 0,-1 1-1,1-1 1,0 0 0,0 0-1,0 0 1,0 0 0,0 0-1,0 0 1,0 0 0,1 0-1,-1 0 1,1 0 0,-1 1-1,1-1 1,0 0 0,0 0-1,0 1 1,1-4 0,11-11-7345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2.961"/>
    </inkml:context>
    <inkml:brush xml:id="br0">
      <inkml:brushProperty name="width" value="0.05" units="cm"/>
      <inkml:brushProperty name="height" value="0.05" units="cm"/>
    </inkml:brush>
  </inkml:definitions>
  <inkml:trace contextRef="#ctx0" brushRef="#br0">44 42 22373,'-10'-18'1968,"0"8"-1400,2 1-320,4 5 345,0 4-9,1 4-352,0 6-224,2-1-176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8.016"/>
    </inkml:context>
    <inkml:brush xml:id="br0">
      <inkml:brushProperty name="width" value="0.025" units="cm"/>
      <inkml:brushProperty name="height" value="0.025" units="cm"/>
    </inkml:brush>
  </inkml:definitions>
  <inkml:trace contextRef="#ctx0" brushRef="#br0">159 0 17489,'0'0'832,"-3"9"-309,-3 8-182,2 0 0,0 1 0,1 0 0,0 0 0,2 0 0,0 0 0,2 29 0,3-12-450,1 0-1,1 0 1,13 39 0,-20-67-6381,-3-9 2000,0-1 4254,-12-11-5039</inkml:trace>
  <inkml:trace contextRef="#ctx0" brushRef="#br0" timeOffset="1">52 243 4869,'0'0'8231,"-46"-66"-4931,41 55-578,5 4-320,0 2-736,17 1-961,7 4-257,10 0 32,10 0-287,3 0-129,2 0-32,-4 3-1634,-4-3-6309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8.696"/>
    </inkml:context>
    <inkml:brush xml:id="br0">
      <inkml:brushProperty name="width" value="0.025" units="cm"/>
      <inkml:brushProperty name="height" value="0.025" units="cm"/>
    </inkml:brush>
  </inkml:definitions>
  <inkml:trace contextRef="#ctx0" brushRef="#br0">23 0 13549,'0'0'10629,"6"12"-10411,-3-6-180,0 0 4,0-1 0,-1 0 0,1 1 0,-1 0 0,0-1 0,0 1 0,-1 0 0,0 0 1,0 0-1,0 0 0,-1 0 0,1 0 0,-2 0 0,1 0 0,-1 0 0,-1 9 0,1-13-10,-1 4 36,-1 1 1,1 0-1,1 0 1,0-1 0,-1 11-1,43-17-110,-36-1-31,1 0 0,-1 1 0,0-1 0,0 1 1,1 1-1,-1-1 0,0 1 0,0 0 0,7 2 1,-10-2 13,-1 0 0,1 0 0,0 1 0,-1-1 0,1 0 0,-1 1 1,1 0-1,-1-1 0,0 1 0,0 0 0,0 0 0,0-1 0,0 1 1,0 0-1,0 0 0,-1 0 0,1 0 0,-1 0 0,1 0 1,-1 0-1,0 0 0,0 1 0,0-1 0,0 0 0,-1 4 0,1-2 188,-1 0 0,0 0-1,-1 0 1,1 0 0,-1 0-1,0 0 1,1-1 0,-2 1-1,1-1 1,0 1 0,-1-1-1,1 0 1,-1 1 0,0-1-1,0-1 1,-1 1 0,1 0-1,0-1 1,-1 0 0,0 1-1,1-2 1,-1 1 0,0 0-1,0-1 1,0 1 0,-6 0-1,7-1-89,1 0 0,-1-1 0,0 1 0,0-1-1,-1 0 1,1 1 0,0-1 0,0-1 0,0 1-1,0 0 1,0-1 0,0 0 0,0 1 0,1-1-1,-1 0 1,0 0 0,0-1 0,0 1 0,-4-4 0,5 3-314,0 0 0,1 0 0,-1 0 0,1 0 0,-1 0 1,1 0-1,0-1 0,0 1 0,0 0 0,0-1 1,0 1-1,0-1 0,1 1 0,-1-1 0,1 0 0,-1-4 1,1-10-4958,2 5-2413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9.614"/>
    </inkml:context>
    <inkml:brush xml:id="br0">
      <inkml:brushProperty name="width" value="0.025" units="cm"/>
      <inkml:brushProperty name="height" value="0.025" units="cm"/>
    </inkml:brush>
  </inkml:definitions>
  <inkml:trace contextRef="#ctx0" brushRef="#br0">48 231 5926,'0'0'22229,"2"-7"-22091,-2 6-155,11-43 318,-10 44-317,-1-1-1,0 0 0,0 0 1,1 1-1,-1-1 1,0 0-1,0 0 1,0 1-1,0-1 1,0 0-1,0 0 1,0 0-1,0 1 1,0-1-1,0 0 0,0 0 1,-1 1-1,1-1 1,0 0-1,0 0 1,-1 1-1,1-1 1,-1 0-1,1 1 1,-1-1-1,1 0 0,-1 1 1,1-1-1,-1 1 1,1-1-1,-1 1 1,1-1-1,-1 1 1,0-1-1,0 1 1,1 0-1,-1-1 0,0 1 1,1 0-1,-1 0 1,0 0-1,0-1 1,1 1-1,-1 0 1,0 0-1,0 0 1,0 0-1,1 0 1,-1 0-1,0 0 0,0 1 1,0-1-1,1 0 1,-1 0-1,0 1 1,1-1-1,-1 0 1,0 1-1,0-1 1,1 0-1,-1 1 0,-2 1-6,1 0-1,-1 0 0,1 1 0,0-1 0,0 0 0,0 1 1,0-1-1,0 1 0,1 0 0,-1 0 0,1-1 0,-1 1 1,0 5-1,1-7 16,0 1 1,1-1-1,-1 0 1,1 0-1,-1 1 1,1-1-1,0 0 1,-1 1-1,1-1 1,0 0-1,0 1 0,0-1 1,0 0-1,0 1 1,0-1-1,0 0 1,1 1-1,-1-1 1,0 0-1,1 1 1,-1-1-1,1 0 1,0 0-1,-1 1 1,1-1-1,0 0 1,0 0-1,-1 0 1,1 0-1,0 0 1,0 0-1,2 1 1,8 1-141,0 0 1,1-1 0,0 0 0,-1-1 0,1 0 0,19-2 0,-20 1 75,0 0-1,0 0 1,0 0-1,-1 2 1,1-1-1,0 1 1,-1 1-1,16 5 1,-25-7 163,-1-32 1836,0-37-1527,3 72-485,0 0 1,0-1-1,1 1 0,-1-1 0,1 0 0,0 0 0,0-1 1,6 4-1,-2-2-51,-1 0 1,1-1-1,0 0 1,1-1-1,-1 0 1,0 0-1,1-1 1,-1 0-1,15 0 1,-21-1 128,0 0 0,1 0 0,-1 0-1,1 0 1,-1 0 0,1-1 0,-1 1 0,0-1 0,1 0 0,-1 1 0,0-1 0,0 0 0,1-1 0,-1 1 0,0 0 0,0 0 0,0-1 0,0 0 0,-1 1 0,1-1 0,0 0 0,-1 0 0,1 1 0,-1-2 0,1 1 0,-1 0-1,0 0 1,0 0 0,0 0 0,0-1 0,0 1 0,-1 0 0,1-1 0,-1 1 0,0-1 0,1 1 0,-1-4 0,-1 6-56,-1 1 0,1-1-1,0 0 1,0 0 0,-1 1 0,1-1 0,0 1 0,0-1-1,0 1 1,0 0 0,0-1 0,0 1 0,0 0 0,0 0-1,0 0 1,0 0 0,-1 1 0,-2 3 169,1-1 0,0 1 0,0-1 0,0 1 0,1 0 0,0 0 0,0 0 0,0 0 0,0 0 0,1 1 0,0-1 1,0 0-1,0 1 0,1 7 0,0-13-101,0 1 1,0 0 0,0-1-1,0 1 1,1 0 0,-1-1 0,0 1-1,0-1 1,1 1 0,-1 0-1,0-1 1,1 1 0,-1-1-1,0 1 1,1-1 0,-1 1-1,1-1 1,-1 1 0,1-1 0,-1 1-1,1-1 1,0 0 0,-1 1-1,1-1 1,-1 0 0,1 0-1,0 1 1,0-1 0,28 3 233,25-13 248,-43 5-450,0 0-1,-1-1 1,0-1-1,0 1 1,-1-2-1,0 1 0,0-1 1,-1-1-1,10-11 1,32-30-4865,-60 74 2869,-22 32 3913,30-51-1745,0-1 1,0 0-1,0 0 1,1 1-1,-1-1 1,1 1 0,1-1-1,-1 1 1,0 0-1,1-1 1,1 10-1,-1-13-204,1-1 1,0 1-1,-1 0 0,1-1 0,0 1 0,0 0 0,0-1 0,-1 1 0,1-1 0,0 1 0,0-1 0,0 0 1,0 1-1,0-1 0,0 0 0,0 1 0,0-1 0,0 0 0,0 0 0,0 0 0,0 0 0,0 0 0,0 0 1,0 0-1,0-1 0,0 1 0,0 0 0,0-1 0,1 1 0,31-11-46,-25 6-265,-1-2-1,1 1 0,-1-1 0,0 0 0,-1 0 0,1-1 0,-1 0 0,-1 0 0,0-1 0,6-12 0,4-11-3254,14-52 0,-22 63 1194,8-23-3345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19.947"/>
    </inkml:context>
    <inkml:brush xml:id="br0">
      <inkml:brushProperty name="width" value="0.025" units="cm"/>
      <inkml:brushProperty name="height" value="0.025" units="cm"/>
    </inkml:brush>
  </inkml:definitions>
  <inkml:trace contextRef="#ctx0" brushRef="#br0">108 0 4869,'0'0'13180,"-5"10"-12368,-3 12-355,1 1 1,0 0-1,2 0 1,1 0-1,0 0 1,0 31 0,3-12-337,0-26-84,0 0 0,1 0 0,1 0 0,0 0-1,2 0 1,-1 0 0,6 15 0,-7-40 1399,0 6-1574,-1 0-1,1-1 1,-1 1 0,1 0-1,-1-1 1,-1 1 0,1 0-1,0 0 1,-1-1 0,-1-4 0,0 4-639,-1-1 0,-1 1 0,1 0 1,-1 1-1,1-1 0,-1 1 0,0-1 1,-8-4-1,0-1-1415,-13-10-2564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0.293"/>
    </inkml:context>
    <inkml:brush xml:id="br0">
      <inkml:brushProperty name="width" value="0.025" units="cm"/>
      <inkml:brushProperty name="height" value="0.025" units="cm"/>
    </inkml:brush>
  </inkml:definitions>
  <inkml:trace contextRef="#ctx0" brushRef="#br0">104 284 4740,'0'0'15855,"68"-9"-13837,-32 10-512,0 2-417,-1 1-545,-3-3-448,-3-1-416,-9 0-1922,-10 0-1890</inkml:trace>
  <inkml:trace contextRef="#ctx0" brushRef="#br0" timeOffset="1">0 4 20371,'0'0'8552,"49"-4"-14733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1.035"/>
    </inkml:context>
    <inkml:brush xml:id="br0">
      <inkml:brushProperty name="width" value="0.025" units="cm"/>
      <inkml:brushProperty name="height" value="0.025" units="cm"/>
    </inkml:brush>
  </inkml:definitions>
  <inkml:trace contextRef="#ctx0" brushRef="#br0">0 30 15599,'0'0'13677,"13"-5"-13368,9-1-173,1 0 0,39-4 0,-56 9-141,1 0 1,0 1-1,0 0 1,0 0-1,0 0 1,-1 1-1,1 0 1,0 0-1,0 0 1,-1 1-1,1 0 1,-1 1-1,0-1 1,1 1-1,-1 0 1,6 5-1,-10-7-21,-1 0-1,1 1 1,-1-1-1,0 0 1,0 0-1,0 1 1,1-1-1,-1 1 1,0-1-1,-1 1 1,1-1-1,0 1 1,0 0-1,-1-1 1,1 1-1,-1 0 1,1-1-1,-1 1 1,0 0-1,0 0 1,0 0 0,0-1-1,0 1 1,0 3-1,-1-2 16,-1-1 0,1 0 0,0 0 0,-1 1 0,0-1 0,1 0 0,-1 0 0,0 0 0,0-1 0,0 1 0,0 0 0,0-1 0,0 1 0,-5 1 0,-5 3 54,0-1-1,0-1 1,-1 0 0,0 0-1,-19 2 1,-8-5 73,66 3-493,-7-1 142,0 2 1,31 11-1,-45-15 111,-1 1-1,1 0 1,0 0-1,-1 1 0,1 0 1,-1-1-1,0 1 1,0 1-1,0-1 1,0 0-1,0 1 1,-1 0-1,0 0 1,0 0-1,5 8 1,-8-11 134,1 1 0,-1-1 0,1 1 0,-1-1 0,1 1 0,-1-1 0,0 1 0,0-1 0,0 1 0,0 0 0,0-1 0,0 1 0,0-1 0,-1 1 1,1-1-1,0 1 0,-1-1 0,1 1 0,-1-1 0,0 1 0,1-1 0,-3 3 0,1-1 103,-1-1 1,0 1-1,1-1 0,-1 0 1,0 0-1,0 0 0,0 0 1,-1 0-1,-4 2 0,-8 2 475,0-2 0,0 1 1,-22 2-1,36-7-547,-86 7-36,88-7-221,-1-1 0,1 1-1,0 0 1,0 0 0,0-1-1,0 1 1,0 0 0,-1-1 0,1 1-1,0 0 1,0 0 0,0-1-1,0 1 1,0 0 0,0-1-1,0 1 1,0 0 0,0-1 0,0 1-1,0 0 1,0 0 0,0-1-1,0 1 1,1 0 0,-1-1-1,0 1 1,0 0 0,0 0 0,0-1-1,0 1 1,1 0 0,-1 0-1,0-1 1,0 1 0,0 0-1,1 0 1,-1 0 0,0-1 0,0 1-1,1 0 1,-1 0 0,1 0-1,9-12-5194,8-3-3013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1.364"/>
    </inkml:context>
    <inkml:brush xml:id="br0">
      <inkml:brushProperty name="width" value="0.025" units="cm"/>
      <inkml:brushProperty name="height" value="0.025" units="cm"/>
    </inkml:brush>
  </inkml:definitions>
  <inkml:trace contextRef="#ctx0" brushRef="#br0">33 1 16303,'0'0'8846,"1"12"-8728,-2 15-39,-1 0 1,-12 53 0,-1 12 951,15-90-922,-1 1 1,1-1-1,0 0 0,-1 0 0,1 0 0,0 0 1,0 1-1,1-1 0,-1 0 0,0 0 0,1 0 1,-1 0-1,1 0 0,0 1 0,-1-1 0,1 0 1,2 3-1,-1-4-2,0 0 1,0-1-1,0 1 1,0 0-1,0-1 1,0 1 0,1-1-1,-1 1 1,0-1-1,0 0 1,0 0-1,0 0 1,1 0-1,-1-1 1,0 1 0,0-1-1,0 1 1,3-2-1,10-2 114,-1-1 0,0-1 0,0 0-1,-1 0 1,1-2 0,-1 1 0,16-14 0,83-74-13,-101 85-229,-6 5-803,16-15 532,-14 15-3130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1.697"/>
    </inkml:context>
    <inkml:brush xml:id="br0">
      <inkml:brushProperty name="width" value="0.025" units="cm"/>
      <inkml:brushProperty name="height" value="0.025" units="cm"/>
    </inkml:brush>
  </inkml:definitions>
  <inkml:trace contextRef="#ctx0" brushRef="#br0">1 1 16528,'0'0'10377,"45"62"-10312,-36-44-1411,-3 0-3715,0-6-6886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2.839"/>
    </inkml:context>
    <inkml:brush xml:id="br0">
      <inkml:brushProperty name="width" value="0.025" units="cm"/>
      <inkml:brushProperty name="height" value="0.025" units="cm"/>
    </inkml:brush>
  </inkml:definitions>
  <inkml:trace contextRef="#ctx0" brushRef="#br0">73 100 10954,'0'0'13218,"2"-8"-10533,1-2-2044,3-26 1233,-9 36-1893,1 0 0,-1 0 0,0 0 0,0 0 0,0 1 0,0-1 0,0 1 0,1-1 0,-1 1 1,-4 2-1,3-1-5,0 1 1,0 0 0,1-1 0,-1 1 0,1 1 0,-1-1 0,1 1 0,0-1-1,1 1 1,-1 0 0,-2 4 0,36-8-244,-24-1-114,1 0 0,0 1 0,-1 0 0,1 0-1,-1 1 1,1 0 0,-1 1 0,14 3 0,-18-3 228,0 0 0,0 0 1,0 0-1,0 0 0,0 0 1,0 1-1,-1-1 0,1 1 0,-1 0 1,0-1-1,0 1 0,0 0 0,0 0 1,0 1-1,-1-1 0,0 0 0,1 1 1,-1-1-1,0 0 0,0 1 0,0 4 1,1 3 233,-1 1 0,0-1 1,0 1-1,-1-1 0,-1 1 1,0-1-1,-1 1 0,0-1 1,-6 22-1,4-22 357,0-1 0,-1 0 0,0 0 0,0 0 0,-1 0 0,-1-1 0,1 0 1,-1 0-1,-1-1 0,-11 10 0,18-16-349,0-1-1,-1 1 1,1-1 0,-1 0 0,1 0 0,-1 1 0,0-1 0,0 0 0,0-1-1,1 1 1,-1 0 0,0 0 0,0-1 0,0 1 0,0-1 0,0 0 0,0 1-1,0-1 1,0 0 0,0 0 0,0 0 0,0-1 0,-3 1 0,3-2-64,0 1 0,0 0 0,0-1 0,0 1 0,1-1 0,-1 1 0,1-1 0,-1 0 0,1 1 0,-1-1 0,1 0 0,0 0-1,0 0 1,0 0 0,0 0 0,1 0 0,-2-4 0,0-2-111,0 1 0,1-1 0,0 1 0,0-1-1,1 0 1,0 0 0,0 1 0,0-1-1,1 0 1,1 1 0,3-13 0,-2 13 12,1 1 0,1-1 0,-1 0 0,1 1 1,0 0-1,0 0 0,1 1 0,0 0 0,0-1 0,8-3 0,74-44-2206,-54 34 1257,-18 10 746,2-1 18,-1 0 1,23-19-1,-36 27 337,-1-1-1,0 0 1,0 0 0,0 0 0,0 0 0,-1 0-1,1-1 1,-1 1 0,0-1 0,0 1-1,0-1 1,0 0 0,-1 0 0,1 0 0,-1 0-1,0 0 1,0-8 0,-1 11-33,0 0 0,0 0 0,0 0 0,0 0 0,0 0 0,0 1 0,-1-1 0,1 0-1,0 0 1,-1 0 0,1 0 0,-1 0 0,1 1 0,-1-1 0,1 0 0,-1 1 0,1-1 0,-1 0 0,0 1 0,1-1 0,-1 0 0,0 1 0,0-1 0,1 1 0,-1-1 0,-2 0 0,-29-2 119,27 3-189,-1 1 0,1 0-1,0 0 1,0 0 0,0 0-1,0 1 1,1 0 0,-1 0-1,0 0 1,-5 4 0,6-2 34,0 0 1,0 0 0,1 0 0,0 1 0,0-1 0,0 1-1,0 0 1,1-1 0,-1 1 0,1 1 0,0-1 0,1 0-1,-1 0 1,1 1 0,0-1 0,1 1 0,-1-1 0,1 7-1,1-10 6,-1-1-1,1 1 0,0-1 0,0 0 0,-1 1 1,1-1-1,0 0 0,0 0 0,0 1 0,0-1 1,1 0-1,-1 0 0,0 0 0,0 0 0,1 0 0,-1-1 1,0 1-1,1 0 0,-1-1 0,1 1 0,-1-1 1,1 1-1,-1-1 0,1 1 0,-1-1 0,4 0 1,48 3 541,-42-3-444,16 0-41,0 0 0,45-8 0,-65 7-43,-1 0-1,1 0 1,0-1 0,-1 0-1,1-1 1,-1 0 0,0 0-1,0 0 1,0 0 0,0-1-1,0 0 1,-1-1 0,0 1-1,0-1 1,0 0 0,5-7-1,-7 7-1006,0-7 4377,-2 6-3481,-3 1-3632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3.595"/>
    </inkml:context>
    <inkml:brush xml:id="br0">
      <inkml:brushProperty name="width" value="0.025" units="cm"/>
      <inkml:brushProperty name="height" value="0.025" units="cm"/>
    </inkml:brush>
  </inkml:definitions>
  <inkml:trace contextRef="#ctx0" brushRef="#br0">190 28 17360,'0'0'8099,"-10"-6"-7976,-35-16-97,42 22-22,1 0-1,-1 0 1,1 0-1,0 1 1,-1-1-1,1 1 1,0-1-1,-1 1 1,1 0-1,0-1 1,0 1-1,-1 0 1,1 1-1,0-1 1,0 0-1,0 1 1,0-1-1,1 1 1,-1-1-1,0 1 1,1 0-1,-1 0 1,-1 2-1,0 0 52,0 0 0,0 0-1,0 0 1,0 1-1,1-1 1,0 1-1,0-1 1,0 1 0,-2 7-1,4-11-56,0 0-1,0-1 1,0 1 0,0 0-1,0 0 1,0 0-1,0 0 1,0 0 0,0-1-1,0 1 1,1 0-1,-1 0 1,0 0 0,0 0-1,1-1 1,-1 1-1,1 0 1,-1 0 0,1-1-1,-1 1 1,1 0-1,-1-1 1,1 1 0,-1-1-1,1 1 1,0 0-1,-1-1 1,1 1 0,0-1-1,0 0 1,-1 1-1,1-1 1,1 1 0,32 0-1117,-12-2 408,-21 1 671,0 1 0,0 0 0,0 0 0,0-1 0,-1 1 0,1 0 0,0 0 0,-1 0 0,1 0 0,-1 0 0,1 0 0,-1 0 0,1 0 0,-1 0 0,0 0 0,1 0 0,-1 0 0,0 0 0,0 0 0,0 0 0,0 0 0,0 1 0,2 25-300,-2-1 746,-1 0 0,-7 49-1,5-65-139,1 0-1,-1-1 1,-1 1-1,0-1 1,0 0-1,-1 0 1,0-1-1,0 1 1,-1-1-1,-11 12 0,16-18-268,0-1 0,-1 1 0,1-1 0,-1 0 0,1 1 0,-1-1 0,0 0 0,0 0 0,1 0 0,-1 0 0,0 0 0,0 0 0,0-1 0,0 1 0,0-1 0,-3 1 0,4-1-58,-1 0 0,1 0 1,0 0-1,0-1 0,-1 1 1,1 0-1,0-1 0,0 1 1,0-1-1,-1 0 0,1 1 0,0-1 1,0 0-1,0 0 0,0 1 1,0-1-1,0 0 0,1 0 1,-2-2-1,-1-1-90,1 0 0,0 0 0,0 0 0,1 0 0,-1 0 0,1 0 0,0 0 0,0-1 0,0 1 0,1 0 0,-1-1 0,1 1 0,1-7 0,0 5 120,0 0-1,1 0 1,0 0 0,0 1-1,1-1 1,0 1-1,0-1 1,0 1 0,0 0-1,1 0 1,0 0-1,0 1 1,0 0 0,1-1-1,7-4 1,10-8 68,1 1 0,27-14 0,-32 20-35,170-91 419,-172 89-88,-22 11 60,-28 16-227,-10 27-41,42-40-117,0-1 0,1 1 0,-1 0 1,1 0-1,-1 0 0,1 0 0,0 0 0,0 1 0,0-1 0,0 0 1,0 0-1,0 1 0,1-1 0,-1 0 0,1 1 0,-1-1 0,1 1 1,0-1-1,0 1 0,0-1 0,1 5 0,2-6 48,-1 0 0,1 0 1,0-1-1,0 1 0,-1 0 0,1-1 0,0 0 0,0 1 1,0-1-1,0 0 0,0-1 0,0 1 0,0 0 0,3-2 1,-5 2-3,15-3 105,-1-1 0,0 0-1,22-9 1,-25 7-186,1 2 1,-1-1-1,1 2 0,0 0 1,0 0-1,19 0 0,-31 3 10,0 0 0,0 0 0,0 0 0,0 1 0,0-1 0,0 0 0,0 1 0,0-1 0,0 1 0,0-1 0,-1 1 0,1-1 0,0 1 0,0 0 0,0-1-1,-1 1 1,1 0 0,0 0 0,-1 0 0,1-1 0,-1 1 0,1 0 0,-1 0 0,1 0 0,-1 0 0,0 0 0,1 0 0,-1 0 0,0 0 0,0 0 0,0 0 0,1 0 0,-1 0 0,0 0-1,-1 0 1,1 0 0,0 0 0,0 0 0,0 0 0,-1 0 0,1 1 0,-1-1 38,1 0 0,0 0-1,-1 0 1,1 1 0,0-1 0,0 0-1,0 0 1,0 0 0,0 0-1,0 0 1,0 0 0,0 0 0,1 0-1,-1 1 1,0-1 0,1 0 0,-1 0-1,0 0 1,1 0 0,0 0 0,-1 0-1,1 0 1,-1-1 0,1 1 0,0 0-1,0 0 1,-1 0 0,1-1 0,0 1-1,0 0 1,0-1 0,0 1-1,0-1 1,0 1 0,0-1 0,0 1-1,0-1 1,0 0 0,0 1 0,0-1-1,2 0 1,20-4-233,-11-5-5389,-10 2-2583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3.740"/>
    </inkml:context>
    <inkml:brush xml:id="br0">
      <inkml:brushProperty name="width" value="0.05" units="cm"/>
      <inkml:brushProperty name="height" value="0.05" units="cm"/>
    </inkml:brush>
  </inkml:definitions>
  <inkml:trace contextRef="#ctx0" brushRef="#br0">0 543 17604,'1'4'289,"-1"7"215,2 0-1,0 0 1,0 0-1,5 13 1,-7-23-434,1 1-1,-1-1 1,1 1 0,-1-1-1,1 1 1,0-1 0,-1 0-1,1 1 1,0-1 0,0 0-1,0 0 1,0 0 0,0 1 0,0-1-1,0 0 1,1 0 0,-1-1-1,0 1 1,1 0 0,-1 0-1,0-1 1,1 1 0,-1 0-1,1-1 1,-1 0 0,1 1-1,-1-1 1,1 0 0,-1 0-1,1 0 1,-1 1 0,1-2-1,-1 1 1,1 0 0,0 0 0,-1 0-1,1-1 1,-1 1 0,2-2-1,2 0 73,1-1-1,-1 0 0,-1-1 1,1 1-1,0-1 0,-1 0 1,0 0-1,0-1 0,0 1 1,0-1-1,-1 0 0,0 0 1,3-6-1,0 0 72,-1-1-1,0 1 1,-1-1-1,0 1 1,3-17-1,-5 19-80,-1 1 0,0 0-1,0-1 1,-1 0-1,0 1 1,0-1 0,-1 1-1,0-1 1,-5-16 0,6 24-119,-1 0 0,1 0 1,-1 0-1,1 0 0,-1 0 0,1 0 1,-1 0-1,1 1 0,-1-1 1,0 0-1,0 0 0,0 0 1,1 1-1,-1-1 0,0 0 1,0 1-1,-2-2 0,3 2-6,-1 0 0,0 0-1,0 0 1,1 0 0,-1 0-1,0 0 1,0 0 0,1 0-1,-1 0 1,0 0-1,1 0 1,-1 1 0,0-1-1,0 0 1,1 0 0,-1 1-1,1-1 1,-1 1 0,0-1-1,0 1 1,-1 1-3,-1 1 1,1-1-1,0 0 1,0 1-1,0 0 1,0 0-1,0 0 0,0 0 1,1 0-1,-2 4 1,0 5-20,-1 0 0,2 1 1,0 0-1,0-1 1,1 22-1,1-26 8,0-1 0,1 1 0,0-1 0,0 0 0,0 1 0,1-1 0,0 0 0,1 0 0,0 0 0,0 0 0,4 6 0,-5-10 6,-1-1 0,1 0 0,0 0 1,0 0-1,0 0 0,0 0 0,0 0 1,1-1-1,-1 1 0,0-1 0,1 1 0,-1-1 1,1 0-1,-1 0 0,1 0 0,0 0 1,-1-1-1,5 1 0,-3-1 1,1 0 0,0 0 0,-1 0 0,1-1 1,-1 0-1,1 0 0,-1 0 0,1 0 0,-1-1 0,5-2 0,7-5 3,0-1-1,-1 0 0,-1-1 1,20-17-1,-12 7-2,-12 11-4,-1 1 1,1 1 0,1 0 0,12-8 0,-22 15-2,1 1 0,-1-1 0,0 1 0,1-1 0,-1 1 1,0 0-1,1-1 0,-1 1 0,1 0 0,-1 0 0,0 0 0,1 0 0,-1 0 0,1 0 0,-1 0 0,0 1 0,1-1 0,-1 0 0,0 1 0,1-1 0,-1 1 0,0-1 0,1 1 0,-1 0 0,0 0 0,0-1 0,0 1 0,0 0 0,0 0 0,0 0 0,0 0 0,0 0 0,0 1 0,1 0 0,3 7-98,1 0-1,-1 0 0,7 19 1,-1-4-198,-10-21 268,0-1 0,1 0 0,-1 0 0,1 0 0,-1 0 0,1-1 0,0 1 1,-1 0-1,1-1 0,3 3 0,-4-4 19,0 1-1,0-1 1,0 0 0,0 1-1,0-1 1,0 0-1,0 0 1,1 0 0,-1 1-1,0-1 1,0 0 0,0-1-1,0 1 1,1 0 0,-1 0-1,0 0 1,0-1 0,0 1-1,0-1 1,0 1 0,0-1-1,0 1 1,0-1 0,0 1-1,2-2 1,4-4-42,0-1 1,0 1 0,-1-1-1,0 0 1,0-1-1,-1 0 1,9-16-1,29-67-14,-38 79 71,34-89-39,48-191 1,-80 271-33,-5 29-35,-2 37 12,-4 23 101,-1 96 141,5-146-101,2 1 1,1-1 0,0 0-1,1-1 1,1 1 0,13 32-1,-15-44-23,0-1 0,0 1 0,1-1 0,-1 0 0,9 9 0,-10-12-21,-1-1 1,0 0 0,1 1 0,-1-1 0,1 0 0,0 0-1,-1 0 1,1 0 0,0 0 0,0 0 0,-1-1-1,1 1 1,0 0 0,0-1 0,0 0 0,0 1-1,0-1 1,0 0 0,0 0 0,0 0 0,0 0-1,3-1 1,-4 1-4,0-1-1,-1 1 1,1-1 0,0 1-1,0 0 1,-1-1-1,1 0 1,0 1-1,-1-1 1,1 1-1,-1-1 1,1 0 0,-1 1-1,1-1 1,-1 0-1,1 0 1,-1 1-1,0-1 1,1 0-1,-1 0 1,0 0 0,0 1-1,0-1 1,1 0-1,-1 0 1,0 0-1,0 0 1,0 0-1,0 1 1,-1-1 0,1 0-1,0 0 1,0 0-1,0 0 1,-1 1-1,1-1 1,0 0 0,-1 0-1,1 1 1,-1-1-1,0-1 1,-21-32 11,5 14 119,-1 1-1,-1 1 0,-1 0 0,0 2 1,-2 0-1,1 2 0,-2 0 0,-24-10 1,62 25 67,1 0 0,22-1 0,-17 0-391,17 1 422,-21-1-215,0 1-1,0-2 0,21-3 1,10-9-49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4.212"/>
    </inkml:context>
    <inkml:brush xml:id="br0">
      <inkml:brushProperty name="width" value="0.025" units="cm"/>
      <inkml:brushProperty name="height" value="0.025" units="cm"/>
    </inkml:brush>
  </inkml:definitions>
  <inkml:trace contextRef="#ctx0" brushRef="#br0">11 238 12684,'-1'1'399,"0"-1"1,0 1-1,1 0 0,-1-1 1,0 1-1,1 0 1,-1 0-1,0-1 0,1 1 1,-1 0-1,1 0 0,-1 0 1,1 0-1,0 0 0,-1 0 1,1 0-1,0-1 1,0 1-1,0 0 0,-1 2 1,16-4 4576,28-20-1731,-12 3-3026,-2-1 1,0-2-1,-1-1 1,-2-1-1,0-1 1,-1-2-1,-2 0 0,20-30 1,-50 100-2809,-11 2 2560,9-26-150,0 1-1,2 0 0,0 1 0,2-1 1,0 1-1,-2 29 0,7-50 19,0-1-1,0 1 1,0-1-1,0 1 1,1 0-1,-1-1 1,0 1-1,0-1 1,0 1 0,0-1-1,1 1 1,-1-1-1,0 1 1,1-1-1,-1 0 1,0 1-1,1-1 1,-1 1-1,0-1 1,1 0-1,-1 1 1,1-1-1,-1 0 1,0 1-1,1-1 1,-1 0-1,1 0 1,-1 1 0,1-1-1,-1 0 1,1 0-1,-1 0 1,1 0-1,0 0 1,-1 0-1,2 0 1,-2 1-148,11-1-5873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4.733"/>
    </inkml:context>
    <inkml:brush xml:id="br0">
      <inkml:brushProperty name="width" value="0.025" units="cm"/>
      <inkml:brushProperty name="height" value="0.025" units="cm"/>
    </inkml:brush>
  </inkml:definitions>
  <inkml:trace contextRef="#ctx0" brushRef="#br0">8 1 7335,'0'0'20473,"4"9"-20751,-1 4 290,0 0 1,0 0-1,-1 1 0,-1-1 0,0 1 1,-1 0-1,0-1 0,-1 1 1,-5 22-1,2-16-2,-1 5-97,1 0 0,0 31 0,4-56 46,0 0 0,0 1 0,1-1 0,-1 0 0,0 0 0,0 0 0,1 0 0,-1 1 0,0-1 0,1 0 0,-1 0 0,0 0 0,1 0 0,-1 0 0,0 0 0,1 0 0,-1 0 0,0 0 0,1 0 0,-1 0 0,0 0 0,1 0 0,-1 0 0,0 0 0,1 0 0,-1 0 0,0 0 0,1-1 0,-1 1 0,0 0 0,1 0 0,-1 0 0,0 0 0,0-1 0,1 1 0,-1 0 0,0 0 0,0-1 0,1 1 0,-1 0 0,0-1 0,0 1 0,0 0 0,0 0 0,1-1 0,-1 1 0,0-1 0,14-13-2059,-6-8-1760,-2-5-2321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5.078"/>
    </inkml:context>
    <inkml:brush xml:id="br0">
      <inkml:brushProperty name="width" value="0.025" units="cm"/>
      <inkml:brushProperty name="height" value="0.025" units="cm"/>
    </inkml:brush>
  </inkml:definitions>
  <inkml:trace contextRef="#ctx0" brushRef="#br0">1 32 13933,'0'0'14029,"64"-31"-13997,-38 31-64,0 0 32,-1 0-32,-1 0-1057,-5 4-1793,-5 0-2147,-5-3-3587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5.455"/>
    </inkml:context>
    <inkml:brush xml:id="br0">
      <inkml:brushProperty name="width" value="0.025" units="cm"/>
      <inkml:brushProperty name="height" value="0.025" units="cm"/>
    </inkml:brush>
  </inkml:definitions>
  <inkml:trace contextRef="#ctx0" brushRef="#br0">1 1 16624,'0'0'7879,"71"0"-5509,-33 0-864,1 0-801,3 0-609,-1 0-64,-5 0-865,-6 0-3043,-9 0-5541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6.469"/>
    </inkml:context>
    <inkml:brush xml:id="br0">
      <inkml:brushProperty name="width" value="0.025" units="cm"/>
      <inkml:brushProperty name="height" value="0.025" units="cm"/>
    </inkml:brush>
  </inkml:definitions>
  <inkml:trace contextRef="#ctx0" brushRef="#br0">1 164 11691,'0'0'9182,"11"2"-7965,-7-1-1045,0 0 0,0 0 0,1-1 0,-1 1 0,0-1-1,1 0 1,-1 0 0,0-1 0,1 1 0,-1-1 0,0 0-1,1 0 1,-1 0 0,0 0 0,0-1 0,0 0 0,0 0 0,0 0-1,-1 0 1,1-1 0,-1 1 0,1-1 0,-1 0 0,0 0 0,4-5-1,-3 3-120,-1 1 0,1-1 0,-1 0 0,-1 0 0,1 0 0,-1-1 0,0 1 0,0 0 0,0-1 0,-1 0 0,0 1 0,0-1 0,0 0 0,-1 1 0,0-1 0,0 0 0,0 0 0,-1 1 0,-2-11 0,3 15-80,-1 0 0,1 0 1,0 1-1,-1-1 0,1 0 0,-1 0 1,1 1-1,-1-1 0,1 1 0,-1-1 0,1 0 1,-1 1-1,0-1 0,1 1 0,-1-1 0,0 1 1,1 0-1,-1-1 0,0 1 0,0 0 0,1-1 1,-1 1-1,0 0 0,0 0 0,1 0 0,-1 0 1,0 0-1,0 0 0,0 0 0,0 0 0,1 0 1,-1 0-1,0 0 0,0 0 0,0 0 0,1 1 1,-1-1-1,0 0 0,0 1 0,1-1 0,-1 0 1,0 1-1,1-1 0,-1 1 0,0-1 0,1 1 1,-2 1-1,-1 1-89,-1 1-1,1-1 1,0 1 0,0 0 0,0 0-1,-4 8 1,-2 6 55,2 1 0,-8 24 0,13-37 50,1 0-1,-1 1 1,1-1-1,0 1 0,1 0 1,0-1-1,0 1 0,0 0 1,1-1-1,0 1 0,2 6 1,-2-11 15,1 0 0,0 0 1,-1 0-1,1 0 0,0 0 1,0 0-1,0-1 0,1 1 0,-1-1 1,0 0-1,0 1 0,1-1 1,-1 0-1,1 0 0,-1-1 1,1 1-1,-1 0 0,1-1 1,0 0-1,-1 1 0,1-1 1,0 0-1,-1 0 0,1-1 0,0 1 1,3-1-1,3 0 92,0 0 0,0-1 0,-1 1 0,1-2 0,0 1 0,15-8 0,27-29 432,-42 31-462,-1 0 1,1 1-1,1 0 1,-1 1 0,13-6-1,-21 15-142,0 0-1,0 0 0,0 1 1,-1-1-1,0 0 1,1 0-1,-1 0 0,0 1 1,0-1-1,-2 6 0,-2 6 115,0 3 47,4-18-67,1 1 1,-1-1-1,1 1 1,-1-1-1,0 1 1,1-1-1,0 1 1,-1-1-1,1 0 1,-1 1-1,1-1 1,-1 0-1,1 1 1,0-1-1,-1 0 1,1 0-1,-1 0 1,1 0-1,0 0 1,-1 1-1,1-1 1,0 0-1,-1 0 1,1-1-1,0 1 1,-1 0-1,1 0 1,0 0-1,-1 0 1,1-1-1,9 0 138,-1-2-1,0 1 0,-1-1 0,1 0 0,0-1 0,10-6 1,-12 6-230,0 0 1,1 0 0,0 1 0,-1 0-1,1 1 1,1 0 0,-1 0 0,15-1-1,-22 3 43,-1 0-1,1 0 0,-1 0 0,1 0 1,-1 0-1,1 0 0,-1 1 1,1-1-1,-1 0 0,1 0 0,-1 0 1,0 1-1,1-1 0,-1 0 1,1 1-1,-1-1 0,0 0 0,1 1 1,-1-1-1,0 1 0,1-1 1,-1 1-1,0-1 0,0 0 0,1 1 1,-1-1-1,0 1 0,0-1 1,0 1-1,0-1 0,0 1 0,0 0 1,1 25-163,-1-25 206,-1 0 0,1 0-1,0 0 1,-1 0 0,1 1 0,0-1-1,0 0 1,0 0 0,0 0 0,0 0 0,0 0-1,0 1 1,1-1 0,-1 0 0,0 0-1,0 0 1,1 0 0,-1 0 0,1 0-1,-1 0 1,1 0 0,0 0 0,-1 0 0,1 0-1,0 0 1,-1 0 0,1 0 0,2 1-1,14-3 1113,-7 0-2439,-1 1-6912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6.817"/>
    </inkml:context>
    <inkml:brush xml:id="br0">
      <inkml:brushProperty name="width" value="0.025" units="cm"/>
      <inkml:brushProperty name="height" value="0.025" units="cm"/>
    </inkml:brush>
  </inkml:definitions>
  <inkml:trace contextRef="#ctx0" brushRef="#br0">0 1 11851,'0'0'15823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7.227"/>
    </inkml:context>
    <inkml:brush xml:id="br0">
      <inkml:brushProperty name="width" value="0.025" units="cm"/>
      <inkml:brushProperty name="height" value="0.025" units="cm"/>
    </inkml:brush>
  </inkml:definitions>
  <inkml:trace contextRef="#ctx0" brushRef="#br0">41 7 13741,'0'0'10581,"8"-3"-9466,-7 3-1105,1-1 13,0 1 0,0-1 0,1 1 0,-1-1 1,1 1-1,-1 0 0,0-1 0,1 1 0,-1 1 0,1-1 0,-1 0 0,4 1 0,-5 0-26,0 0 0,0 1 0,1-1 0,-1 0-1,0 0 1,0 1 0,0-1 0,0 1 0,-1-1-1,1 1 1,0-1 0,-1 1 0,1-1 0,-1 1 0,1 0-1,-1-1 1,0 1 0,1 0 0,-1 0 0,0-1 0,0 1-1,-1 0 1,1-1 0,0 1 0,0 0 0,-1 2 0,-2 6 17,1 1 1,-2-1 0,1 0 0,-1 0 0,-1-1 0,0 1 0,0-1 0,-1 0-1,0 0 1,0 0 0,-13 12 0,-9 15 394,28-36-387,1 1 1,0 0 0,0-1-1,0 1 1,-1-1-1,1 0 1,0 1 0,0-1-1,0 0 1,0 1-1,0-1 1,0 0 0,0 0-1,0 0 1,0 0 0,-1 0-1,1 0 1,0 0-1,0 0 1,0 0 0,0 0-1,0-1 1,0 1-1,1-1 1,33-3 330,-8-6-300,0-1 1,-1-1-1,0-1 1,-1-1-1,0-1 0,-1-2 1,42-36-1,-72 58-828,-38 38 165,40-39 647,1-1 0,1 1 0,-1 0-1,0 0 1,1 0 0,0 0 0,0 0-1,0 1 1,0-1 0,1 1 0,0-1-1,0 1 1,-1 5 0,2-9-21,0 0 0,0 0 0,1-1 0,-1 1 0,0 0 0,0-1 0,0 1 0,0 0 0,1-1 0,-1 1 0,0 0 0,1-1 0,-1 1 0,1 0 0,-1-1 0,1 1 0,-1-1 0,1 1 0,-1-1 0,1 1 1,-1-1-1,1 1 0,-1-1 0,1 0 0,0 1 0,-1-1 0,1 0 0,0 0 0,-1 1 0,1-1 0,1 0 0,30 0 701,29-17 44,-45 9-673,0-1 0,23-17 0,-33 22-227,-1-1 0,0 1 0,0-1 0,0 0 0,0 0 0,-1-1 0,0 1 0,0-1 0,6-11 0,-10 16-352,-4 5 413,0-1 1,1 1-1,-1 0 1,1 0 0,0 0-1,0 0 1,0 1-1,1-1 1,-4 10 0,-4 26 609,11-17-2463,7-8-6931,4-12-3710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8.357"/>
    </inkml:context>
    <inkml:brush xml:id="br0">
      <inkml:brushProperty name="width" value="0.025" units="cm"/>
      <inkml:brushProperty name="height" value="0.025" units="cm"/>
    </inkml:brush>
  </inkml:definitions>
  <inkml:trace contextRef="#ctx0" brushRef="#br0">63 56 4516,'4'-16'4970,"20"-18"1135,-16 29 3667,-13 64-9799,-21 107-1,8-51 1599,17-121-1841,0-1-1,0 1 1,0 0 0,-1-1 0,0 1-1,0 0 1,0 0 0,-1 1 0,0-1 0,-4-7-1,2 6 403,1 0-1,1-1 1,-1 1-1,2-1 1,-4-11-1,7 19-127,-1-1-1,1 1 0,0-1 1,-1 1-1,1-1 1,0 1-1,0-1 0,-1 1 1,1-1-1,0 1 0,0 0 1,0-1-1,-1 1 0,1 0 1,0 0-1,0 0 0,0 0 1,0 0-1,0 0 1,0 0-1,-1 0 0,1 0 1,0 0-1,0 0 0,0 1 1,0-1-1,0 0 0,0 1 1,32 5-2627,-6 1-1615,2-1-1907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9.017"/>
    </inkml:context>
    <inkml:brush xml:id="br0">
      <inkml:brushProperty name="width" value="0.025" units="cm"/>
      <inkml:brushProperty name="height" value="0.025" units="cm"/>
    </inkml:brush>
  </inkml:definitions>
  <inkml:trace contextRef="#ctx0" brushRef="#br0">145 5 9129,'0'0'7879,"-9"-1"-4639,5 0-3140,0 0-1,0 1 1,0-1-1,-1 1 1,1 0-1,0 0 1,0 0-1,0 1 1,-1-1-1,1 1 0,0 0 1,0 0-1,0 1 1,0-1-1,1 1 1,-1 0-1,0 0 1,1 0-1,-1 0 1,1 1-1,-1-1 0,1 1 1,0 0-1,0 0 1,1 0-1,-5 6 1,3-3-58,0-1 1,1 1 0,0-1 0,0 1-1,0 0 1,1 0 0,0 1-1,0-1 1,0 0 0,1 1-1,0-1 1,1 1 0,-1-1 0,1 1-1,1 9 1,0-14 2,0-1 0,0 0 0,0 1 0,0-1 0,1 0 0,-1 0 0,0 0 0,1 0 0,-1 0 0,1 0 0,-1 0 0,1 0 0,-1 0 0,1-1 0,-1 1 0,1-1 0,0 1 0,-1-1 0,1 0-1,0 1 1,0-1 0,-1 0 0,1 0 0,0 0 0,2-1 0,47-6 1172,-42 3-1184,-1 1 0,0-2-1,-1 1 1,1-1-1,-1 0 1,0-1 0,0 0-1,-1 0 1,1 0 0,-1-1-1,-1 0 1,1 0-1,-1 0 1,0-1 0,-1 0-1,0 0 1,4-10-1,-24 29-1455,-8 11 1496,20-17-4,-1 0 0,1 1 0,0-1 0,0 1 0,0 0 0,1 0 0,0 0 0,0 0 0,1 1 0,0-1 0,0 1 0,-2 12 0,5-18-52,-1 0-1,1 0 1,-1 0 0,1-1 0,0 1 0,0 0 0,-1-1 0,1 1 0,0 0-1,0-1 1,0 1 0,0-1 0,0 0 0,0 1 0,0-1 0,0 0 0,-1 1-1,1-1 1,0 0 0,0 0 0,1 0 0,-1 0 0,0 0 0,0 0 0,0 0-1,1-1 1,35 0 681,-30-1-687,0 0 0,0-1 0,0 1-1,0-1 1,0-1 0,0 1 0,-1-1 0,0 0 0,0-1 0,0 1 0,0-1 0,-1-1 0,1 1 0,-1-1-1,-1 0 1,1 0 0,-1 0 0,0 0 0,0-1 0,-1 0 0,0 1 0,2-9 0,-22 40-1964,13-22 2029,1 1 0,-1 0 0,1 0 0,0 0 1,0 1-1,0-1 0,1 1 0,0 0 0,0-1 1,0 1-1,0 0 0,1 0 0,-1 6 1,2-10-42,1 0 1,-1 0 0,1-1-1,0 1 1,0 0 0,-1 0-1,1-1 1,0 1 0,0 0-1,0-1 1,0 1 0,0-1-1,0 1 1,0-1 0,0 1-1,0-1 1,0 0 0,0 1-1,0-1 1,0 0 0,0 0-1,0 0 1,0 0 0,0 0-1,0 0 1,0 0 0,0 0-1,0 0 1,0 0 0,0-1-1,2 0 1,37-6 702,-27 1-787,-1 0 1,1-1-1,-1 0 0,0-1 1,-1-1-1,0 1 1,0-2-1,-1 0 0,12-13 1,-47 87-1671,14-28 1789,14-17-1689,-2-18 1362,-1-1-1,0 1 1,1 0 0,-1-1 0,1 1 0,-1 0-1,1-1 1,0 1 0,-1-1 0,1 1-1,0-1 1,-1 1 0,1-1 0,0 0 0,-1 1-1,1-1 1,0 0 0,0 0 0,0 1 0,1-1-1,14 1-5283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9.411"/>
    </inkml:context>
    <inkml:brush xml:id="br0">
      <inkml:brushProperty name="width" value="0.025" units="cm"/>
      <inkml:brushProperty name="height" value="0.025" units="cm"/>
    </inkml:brush>
  </inkml:definitions>
  <inkml:trace contextRef="#ctx0" brushRef="#br0">126 9 16207,'0'0'8248,"-10"-1"-7954,-2-2-254,7 2-39,-1 0 0,1 0 0,0 0 0,0 1 0,-1 0 1,-9 1-1,14-1-38,-1 0 0,1 0 0,0 0 0,0 0 0,0 1 0,0-1 0,0 0 0,0 1 0,0-1 0,-1 1 0,1-1 0,0 1 0,1-1 0,-1 1 1,0 0-1,0 0 0,0-1 0,0 1 0,0 0 0,1 0 0,-1 0 0,0 0 0,1 0 0,-1 0 0,1 0 0,-1 0 0,1 0 0,-1 0 0,1 0 0,0 0 0,-1 0 0,1 1 0,0-1 0,0 0 0,0 0 1,0 0-1,0 0 0,0 0 0,0 1 0,1-1 0,-1 0 0,0 0 0,1 0 0,-1 0 0,0 0 0,1 0 0,0 0 0,-1 0 0,1 0 0,-1 0 0,1 0 0,0 0 0,0 0 0,0 0 0,-1-1 0,1 1 1,0 0-1,0-1 0,0 1 0,0 0 0,0-1 0,0 1 0,2 0 0,51 17-2398,-47-16 2191,1 0 1,-1 0-1,0 0 1,1 1-1,-1 0 1,0 1-1,-1-1 0,1 1 1,0 1-1,6 5 1,-13-10 295,1 1 1,0 0 0,-1-1 0,1 1-1,-1 0 1,1-1 0,-1 1 0,1 0-1,-1 0 1,0 0 0,1-1 0,-1 1-1,0 0 1,0 0 0,0 0 0,1 0-1,-1-1 1,0 1 0,0 0 0,0 0-1,0 0 1,-1 0 0,1 0 0,0 0-1,0-1 1,0 1 0,-1 0 0,0 1-1,0 0 154,0 0-1,-1-1 0,1 1 1,-1-1-1,0 1 0,1-1 1,-1 0-1,0 0 0,0 0 1,0 0-1,-2 1 0,-52 14 3434,55-16-3621,-9 2 465,1-1 0,-1 0 1,0-1-1,1 0 1,-14-3-1,20 3-684,1 0 1,-1-1-1,0 0 0,1 0 1,-1 0-1,1 0 0,-1 0 1,1 0-1,-1-1 0,-2-2 0,4 4-306,0-1-1,0 0 0,0 0 0,1 0 1,-1 0-1,0 0 0,1 0 0,-1 0 1,1-1-1,-1 1 0,1 0 0,0 0 1,-1 0-1,1-1 0,0 1 0,0 0 0,0 0 1,0 0-1,0-1 0,0 1 0,0 0 1,0 0-1,1-3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4.365"/>
    </inkml:context>
    <inkml:brush xml:id="br0">
      <inkml:brushProperty name="width" value="0.05" units="cm"/>
      <inkml:brushProperty name="height" value="0.05" units="cm"/>
    </inkml:brush>
  </inkml:definitions>
  <inkml:trace contextRef="#ctx0" brushRef="#br0">126 20 19004,'-1'-2'175,"1"1"0,-1 0 0,0-1 0,0 1 0,0 0 0,0 0 0,0 0 0,-1 0-1,1 0 1,0 0 0,0 0 0,-1 0 0,1 1 0,-1-1 0,1 0 0,0 1 0,-1-1 0,1 1 0,-1 0 0,1-1 0,-1 1 0,0 0-1,-1 0 1,1 0 12,0 1 0,0 0-1,-1-1 1,1 1 0,0 0-1,0 0 1,0 0 0,1 0 0,-1 1-1,0-1 1,0 1 0,1-1-1,-1 1 1,-1 1 0,-4 5 51,1 1 1,1-1 0,-1 1 0,2 0-1,-1 0 1,-3 10 0,3-7-230,1 1 0,1-1 0,0 0 1,0 1-1,1 0 0,1 0 0,0-1 0,1 18 1,0-29-17,0 0 1,1 0 0,-1 0 0,0 0 0,1 0 0,-1 0 0,1 0 0,0 0-1,-1 0 1,1 0 0,0 0 0,-1 0 0,1-1 0,0 1 0,0 0 0,0 0-1,0-1 1,0 1 0,0-1 0,0 1 0,0-1 0,0 1 0,0-1 0,0 1-1,0-1 1,1 0 0,37 5-280,-14-3 61,-16 1 152,1 0 0,-2 1 0,1 0 0,0 0-1,-1 1 1,0 0 0,0 1 0,0 0-1,-1 0 1,0 1 0,0 0 0,0 0 0,-1 0-1,0 1 1,-1 0 0,0 0 0,0 0-1,7 18 1,-6-13 92,-1 1 1,0 0-1,-1 0 0,-1 1 0,0-1 0,-1 1 0,0-1 0,-1 1 0,-1 0 1,-1 0-1,-3 24 0,3-33 84,-1 1 0,0-1 1,0 1-1,-1-1 0,0 0 0,0 0 1,0 0-1,-1 0 0,1-1 0,-6 7 1,7-10-51,0-1 1,1 1 0,-1 0-1,0-1 1,0 1 0,0-1-1,0 0 1,0 1 0,0-1 0,0 0-1,0 0 1,-1 0 0,1-1-1,0 1 1,-1-1 0,1 1-1,0-1 1,-1 0 0,1 0-1,0 0 1,-1 0 0,1 0 0,-1 0-1,1-1 1,0 1 0,-1-1-1,1 0 1,0 1 0,0-1-1,-1 0 1,-1-2 0,-4-2 39,0-1-1,1 0 1,-1 0 0,1-1 0,1 0-1,-1 0 1,1-1 0,0 0 0,1 0-1,0 0 1,0-1 0,-3-9 0,1 2-94,0 0 0,2-1 1,0 0-1,1 0 0,-4-32 0,7 43-95,1 1-1,0-1 1,0 0-1,0 0 1,1 0-1,0 0 1,0 1-1,1-1 1,-1 0-1,1 1 1,0-1-1,1 1 1,-1 0 0,1-1-1,4-4 1,0 2-338,0 1 0,0-1 0,1 1 0,0 1 0,0-1 1,1 1-1,15-7 0,67-34-1372,-43 24 713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29.820"/>
    </inkml:context>
    <inkml:brush xml:id="br0">
      <inkml:brushProperty name="width" value="0.025" units="cm"/>
      <inkml:brushProperty name="height" value="0.025" units="cm"/>
    </inkml:brush>
  </inkml:definitions>
  <inkml:trace contextRef="#ctx0" brushRef="#br0">197 15 14125,'0'0'13886,"-12"-3"-13497,8 1-363,-3 0-10,1 0 0,-1 1 1,0-1-1,1 1 1,-1 0-1,0 1 0,0 0 1,0 0-1,0 0 1,0 1-1,1 0 0,-1 0 1,0 1-1,0 0 1,1 0-1,-13 6 0,15-5-37,0 0 0,-1 1 0,1-1 0,0 1 0,0 0 0,1 0 0,-1 0 0,1 1 0,0-1-1,0 1 1,1 0 0,-1 0 0,-2 9 0,4-12-105,1 0-1,-1 0 0,1 0 1,-1 0-1,1 0 1,0 0-1,0 0 1,0 0-1,0 0 1,1 0-1,-1 0 1,0 0-1,1-1 1,-1 1-1,1 0 1,0 0-1,0 0 1,0 0-1,0-1 1,0 1-1,0 0 1,0-1-1,0 1 1,0-1-1,1 0 1,-1 1-1,1-1 1,-1 0-1,1 0 1,0 1-1,-1-1 1,1-1-1,0 1 1,0 0-1,-1 0 1,1-1-1,0 1 1,0-1-1,0 1 0,2-1 1,47 4-8618,-22-4-129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0.185"/>
    </inkml:context>
    <inkml:brush xml:id="br0">
      <inkml:brushProperty name="width" value="0.025" units="cm"/>
      <inkml:brushProperty name="height" value="0.025" units="cm"/>
    </inkml:brush>
  </inkml:definitions>
  <inkml:trace contextRef="#ctx0" brushRef="#br0">108 1 13965,'0'0'3177,"-11"8"-1608,1 1-1121,0 0 1,1 0-1,0 1 0,0 0 1,-9 14-1,14-17-154,0-1-1,0 1 1,1 0 0,0 0-1,0 0 1,1 0 0,0 1-1,0-1 1,0 1 0,1-1-1,0 1 1,1 14 0,0-21-280,0 0 1,0 0 0,1-1 0,-1 1 0,0 0 0,0 0-1,1 0 1,-1-1 0,1 1 0,-1 0 0,1 0 0,-1-1 0,1 1-1,-1 0 1,1-1 0,0 1 0,-1 0 0,1-1 0,0 1 0,0-1-1,-1 0 1,1 1 0,0-1 0,0 1 0,0-1 0,-1 0-1,1 0 1,0 1 0,0-1 0,1 0 0,32 1 376,-24-1-234,139-18-1822,-149 18 1660,1 0-1,-1 1 1,0-1 0,1 0-1,-1 0 1,0 1 0,1-1 0,-1 0-1,0 1 1,1-1 0,-1 0-1,0 1 1,0-1 0,0 0-1,1 1 1,-1-1 0,0 1 0,0-1-1,0 0 1,0 1 0,0-1-1,1 1 1,-1-1 0,0 0 0,0 1-1,0-1 1,0 1 0,0-1-1,-1 1 1,1-1 0,0 0-1,0 1 1,0-1 0,0 1 0,0-1-1,0 0 1,-1 1 0,1 0-1,-6 17 480,-30 28 922,19-26-411,16-19-1033,2-1-185,0 0 0,0 0-1,0 0 1,0-1 0,-1 1 0,1 0 0,0-1 0,0 1 0,0-1 0,0 1 0,-1-1 0,1 1 0,0-1 0,0 1-1,-1-1 1,1 0 0,0 1 0,0-2 0,2-2-1221,12-11-5027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0.736"/>
    </inkml:context>
    <inkml:brush xml:id="br0">
      <inkml:brushProperty name="width" value="0.025" units="cm"/>
      <inkml:brushProperty name="height" value="0.025" units="cm"/>
    </inkml:brush>
  </inkml:definitions>
  <inkml:trace contextRef="#ctx0" brushRef="#br0">5 84 15567,'0'0'11563,"8"4"-11072,-1-1-458,0-1 0,0 0 0,1-1 0,-1 1-1,0-1 1,0 0 0,1-1 0,-1 0 0,11-1 0,-15 1-40,0-1 0,1 1 0,-1-1 1,0 0-1,0 0 0,0 0 0,0 0 0,0 0 0,-1-1 0,1 1 0,0-1 1,-1 0-1,1 1 0,-1-1 0,1-1 0,-1 1 0,0 0 0,0-1 0,0 1 0,0-1 1,0 1-1,-1-1 0,1 0 0,-1 0 0,0 0 0,1 0 0,-1 0 0,-1 0 0,2-4 1,-2 6-15,1 0 1,-1 0-1,1 0 1,-1 0-1,0 0 1,0 0-1,1 0 1,-1 0-1,0 0 1,0 0-1,0 0 1,0 0-1,0 0 1,0 0-1,0 0 1,-1 0-1,1 0 1,0 0-1,-1 0 1,1 0-1,0 0 1,-1 0-1,1 0 1,-1 0-1,0 0 1,1 0-1,-1 0 1,0 1-1,1-1 1,-1 0-1,0 0 1,0 1-1,0-1 1,0 0-1,0 1 1,1-1-1,-1 1 1,0 0-1,0-1 1,0 1-1,0 0 1,0-1-1,-1 1 1,1 0-1,0 0 1,0 0-1,0 0 1,0 0-1,0 0 1,0 0-1,0 0 1,0 1-1,0-1 1,0 0-1,0 0 1,0 1-1,0-1 1,0 1-1,-1 0 1,-7 2-17,1 1 1,0 0 0,0 0 0,0 0 0,-12 11 0,15-11 19,-35 33 689,38-35-601,-1 1-1,1-1 1,0 1 0,1-1 0,-1 1 0,0 0 0,1 0 0,0 0 0,-1 0 0,1 0 0,0 0 0,0 0 0,1 1 0,-1 2 0,1-5-61,0 0 0,1 0 0,-1 0 0,0 0 0,0-1 0,1 1 0,-1 0-1,1 0 1,-1 0 0,1 0 0,-1-1 0,1 1 0,0 0 0,-1-1 0,1 1 0,0 0 0,0-1 0,-1 1 0,1-1 0,0 1 0,0-1 0,0 1 0,0-1 0,0 0 0,-1 1 0,1-1 0,0 0-1,0 0 1,0 0 0,0 0 0,2 0 0,37 2 182,-31-2-222,18-2-529,0 0-1,47-12 0,-48 8 470,1 1 1,47-2-1,-74 10 169,0-1 1,0 0 0,-1 1-1,1-1 1,0 0 0,-1 1-1,1-1 1,-1 0 0,0 0-1,0 0 1,0 1 0,-1 2-1,1-5-23,0 1 0,0 0-1,1 0 1,-1 0 0,1 0-1,-1 0 1,1 0 0,-1 0-1,1 0 1,-1 0 0,1 0-1,0 0 1,-1 0-1,1 0 1,0 0 0,0 0-1,0 0 1,0 1 0,0-1-1,0 0 1,0 0 0,0 0-1,1 0 1,-1 0 0,1 1-1,26 2 760,-18-4-786,6-1-563,0-1 0,1 0 0,28-9 0,-30 7-1499,1 1 1,0 0-1,30-2 1,-45 7 2062,-1 0 1,0-1-1,1 1 0,-1 0 1,0-1-1,0 1 1,0-1-1,-1 1 0,1-1 1,0 1-1,-1-1 1,-1 2-1,-21 20 488,-3 3-3038,17-20-4815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2.687"/>
    </inkml:context>
    <inkml:brush xml:id="br0">
      <inkml:brushProperty name="width" value="0.025" units="cm"/>
      <inkml:brushProperty name="height" value="0.025" units="cm"/>
    </inkml:brush>
  </inkml:definitions>
  <inkml:trace contextRef="#ctx0" brushRef="#br0">40 1 10570,'0'0'12059,"-1"9"-11365,-7 103 877,-7 166-1615,13-272-3428,0-15-2183,-1 1 3241,-5-11-5065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3.397"/>
    </inkml:context>
    <inkml:brush xml:id="br0">
      <inkml:brushProperty name="width" value="0.025" units="cm"/>
      <inkml:brushProperty name="height" value="0.025" units="cm"/>
    </inkml:brush>
  </inkml:definitions>
  <inkml:trace contextRef="#ctx0" brushRef="#br0">0 128 14029,'0'0'6940,"5"-12"-4826,-2 5-1948,0 0 0,0 0-1,0 1 1,1-1 0,0 1 0,0 0-1,1 0 1,0 0 0,0 1 0,0 0-1,1 0 1,0 0 0,-1 0 0,2 1 0,-1 0-1,0 0 1,1 1 0,0 0 0,10-4-1,-6 5-161,-1 0 0,0 0 0,1 1 0,-1 1-1,1 0 1,-1 0 0,0 1 0,1 0-1,-1 1 1,0 0 0,0 1 0,18 7 0,-23-9-9,-1 1 0,0 0 1,0 1-1,0-1 0,0 1 0,-1 0 1,1 0-1,-1 0 0,0 0 1,1 0-1,-2 1 0,1 0 0,0-1 1,-1 1-1,1 0 0,-1 0 1,0 1-1,0-1 0,-1 0 0,1 1 1,-1-1-1,0 0 0,0 1 1,-1 0-1,1-1 0,-1 1 0,0-1 1,0 1-1,-1 0 0,1-1 1,-3 7-1,1-5 28,0 0 0,0 0 1,-1-1-1,0 1 0,0-1 0,0 0 0,-1 0 1,1 0-1,-1 0 0,-1-1 0,1 1 0,0-1 1,-1 0-1,0-1 0,0 1 0,-10 4 1,-9 6 116,-1-2 0,-35 11 1,55-21-140,7-2 80,0 0 1,0 0-1,0 0 1,0 0-1,1 0 1,-1 1 0,0-1-1,0 0 1,0 1-1,0 0 1,0-1-1,0 1 1,0 0 0,-1 0-1,1 0 1,0 0-1,0 1 1,-1-1-1,1 0 1,-1 1 0,1-1-1,-1 1 1,3 3-1,39 51 2711,-27-33-3682,-13-19 892,1 1 14,-1 0-1,1-1 1,0 1-1,0-1 1,0 1 0,1-1-1,-1-1 1,1 1-1,0-1 1,0 1-1,0-1 1,1-1 0,-1 1-1,1-1 1,9 3-1,-11-2 156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3.852"/>
    </inkml:context>
    <inkml:brush xml:id="br0">
      <inkml:brushProperty name="width" value="0.025" units="cm"/>
      <inkml:brushProperty name="height" value="0.025" units="cm"/>
    </inkml:brush>
  </inkml:definitions>
  <inkml:trace contextRef="#ctx0" brushRef="#br0">103 22 5605,'0'0'22128,"-8"-1"-22187,4 1 54,0 0 0,1 0-1,-1 0 1,0 1-1,1-1 1,-1 1 0,0 0-1,1 0 1,-1 0 0,1 0-1,0 1 1,-1-1 0,1 1-1,0 0 1,0 0 0,0 0-1,0 0 1,0 1 0,0-1-1,1 1 1,-1 0 0,1-1-1,0 1 1,0 0 0,0 0-1,0 1 1,0-1 0,1 0-1,-1 1 1,1-1 0,0 1-1,0-1 1,1 1 0,-1 3-1,0-4 14,0 1 0,1-1-1,-1 0 1,1 0 0,0 1-1,0-1 1,0 0 0,1 1-1,-1-1 1,1 0 0,0 0-1,0 0 1,0 0 0,0 1-1,0-1 1,1-1 0,-1 1-1,1 0 1,3 4 0,-2-5 22,0 0 1,1 0-1,-1 0 1,1 0-1,-1-1 1,1 0-1,0 1 1,-1-1 0,1-1-1,0 1 1,0 0-1,0-1 1,-1 0-1,1 0 1,0 0-1,4-1 1,-3 0 68,-1 0 0,1 0 0,-1 0 0,1 0 1,-1-1-1,0 0 0,0 0 0,1 0 0,-2-1 0,1 1 0,0-1 0,0 0 0,-1 0 1,1 0-1,-1 0 0,0-1 0,0 0 0,-1 1 0,1-1 0,-1 0 0,1 0 1,-1 0-1,0-1 0,-1 1 0,1 0 0,1-9 0,-2 9-136,0 1 1,-1-1-1,1 0 0,-1 1 1,0-1-1,0 0 0,0 1 1,-1-1-1,1 1 0,-1-1 1,0 0-1,0 1 0,0-1 1,-3-5-1,2 6-216,0 1 0,0-1 0,0 1 0,0 0 0,0-1 0,0 1 0,-1 0 0,1 1 0,-1-1 0,1 0 0,-1 1 0,0-1 0,1 1 0,-1 0 0,0 0 0,0 0 0,0 0 0,0 0 0,0 1 0,-3-1 0,-17 2-9655,15 5 2915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4.258"/>
    </inkml:context>
    <inkml:brush xml:id="br0">
      <inkml:brushProperty name="width" value="0.025" units="cm"/>
      <inkml:brushProperty name="height" value="0.025" units="cm"/>
    </inkml:brush>
  </inkml:definitions>
  <inkml:trace contextRef="#ctx0" brushRef="#br0">111 0 11627,'0'0'2755,"-7"12"-711,-47 86 2035,48-86-3639,0 1-1,1 0 1,1 0 0,0 0 0,1 1-1,0 0 1,-1 18 0,4-31-412,1 0 1,-1 0 0,1 0-1,-1 0 1,1 0 0,-1 1 0,1-1-1,-1-1 1,1 1 0,0 0-1,-1 0 1,1 0 0,0 0-1,0 0 1,0-1 0,0 1-1,0 0 1,0-1 0,0 1 0,0-1-1,0 1 1,0-1 0,0 1-1,0-1 1,0 0 0,0 1-1,0-1 1,1 0 0,-1 0-1,0 0 1,2 0 0,48 1 411,-35-1-426,-13 0 1,11 0-58,-1 1 1,1 1-1,16 4 1,-28-6 29,0 0-1,-1 0 1,1 0 0,0 1 0,-1-1 0,1 1-1,0 0 1,-1-1 0,1 1 0,0 0 0,-1 0-1,1 0 1,-1 0 0,0 0 0,1 0 0,-1 0-1,0 1 1,0-1 0,0 0 0,1 1 0,-1-1-1,-1 1 1,1-1 0,0 1 0,0-1 0,-1 1 0,1 0-1,0-1 1,-1 1 0,0 0 0,1 0 0,-1-1-1,0 1 1,0 0 0,0 2 0,-1-2 122,-1 1 0,1-1 0,-1 1 0,1-1 1,-1 0-1,0 1 0,0-1 0,0 0 0,0 0 0,0-1 1,-1 1-1,1 0 0,0-1 0,-1 1 0,1-1 0,-6 2 1,-43 18 1771,41-18-1617,1 1-242,0-1 0,0 0 0,-1 0 0,1-1 0,-1-1 0,0 1 0,0-1 0,1-1 1,-1 0-1,-14-1 0,23 0-283,1 1 0,-1 0 1,1-1-1,0 1 1,-1-1-1,1 1 0,0-1 1,0 1-1,-1 0 0,1-1 1,0 1-1,0-1 0,0 1 1,0-1-1,0 1 0,-1-1 1,1 1-1,0-1 0,0 1 1,0-1-1,0 1 0,1-1 1,-1 1-1,0-1 0,0 1 1,0-1-1,0 1 1,0-1-1,1 1 0,-1-1 1,0 1-1,0-1 0,1 1 1,-1-1-1,0 1 0,1 0 1,-1-1-1,0 1 0,1 0 1,-1-1-1,0 1 0,1 0 1,-1-1-1,1 1 0,0 0 1,14-8-6894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4.715"/>
    </inkml:context>
    <inkml:brush xml:id="br0">
      <inkml:brushProperty name="width" value="0.025" units="cm"/>
      <inkml:brushProperty name="height" value="0.025" units="cm"/>
    </inkml:brush>
  </inkml:definitions>
  <inkml:trace contextRef="#ctx0" brushRef="#br0">3 0 12172,'0'0'12673,"0"11"-11926,-1 2-490,0 0-33,0 0 0,1-1 0,1 1 0,2 14 1,-3-26-191,1 0 1,0 0-1,0 0 1,1 0-1,-1 0 1,0-1 0,0 1-1,0 0 1,0 0-1,1-1 1,-1 1 0,0-1-1,1 1 1,-1-1-1,1 0 1,-1 1 0,0-1-1,1 0 1,-1 0-1,1 0 1,-1 0 0,0 0-1,3-1 1,35-2 667,6-9-528,-35 8-219,0 1 0,0 0 0,0 1 0,0 0 0,13 0 0,-23 2 37,0 0 1,1 0 0,-1 0 0,0 1 0,1-1 0,-1 0 0,0 0 0,1 0 0,-1 1 0,0-1 0,1 0 0,-1 0-1,0 1 1,0-1 0,1 0 0,-1 1 0,0-1 0,0 0 0,0 1 0,1-1 0,-1 0 0,0 1 0,0-1 0,0 1-1,0-1 1,0 0 0,0 1 0,0-1 0,0 0 0,0 1 0,0-1 0,0 1 0,0-1 0,0 0 0,0 1 0,0 0 0,-1-1 33,1 1 1,0 0 0,0-1 0,0 1 0,0 0 0,0-1 0,0 1 0,0 0 0,0-1 0,0 1 0,1-1 0,-1 1 0,0 0 0,0-1 0,0 1-1,1 0 1,-1-1 0,0 1 0,1-1 0,-1 1 0,1-1 0,-1 1 0,0-1 0,1 1 0,-1-1 0,1 1 0,-1-1 0,1 0 0,-1 1 0,1-1-1,0 0 1,-1 1 0,1-1 0,-1 0 0,1 0 0,0 0 0,-1 1 0,1-1 0,0 0 0,-1 0 0,1 0 0,0 0 0,-1 0 0,1 0 0,1-1-1,8 0 135,-1-1 0,1-1-1,-1 0 1,18-8 0,-18 7-385,1 0 0,1 0 1,-1 1-1,13-2 0,-17 4-130,1 1 0,-1-1-1,0 1 1,0 0-1,0 1 1,1 0-1,10 2 1,-17-2 316,1-1 1,0 0-1,0 0 1,0 1-1,0-1 0,-1 1 1,1-1-1,0 1 1,0-1-1,-1 1 1,1 0-1,0-1 0,-1 1 1,1 0-1,-1-1 1,1 1-1,-1 0 1,1 0-1,-1-1 1,0 1-1,1 0 0,-1 1 1,0 0 44,0 0 1,0 0-1,0-1 1,0 1 0,-1 0-1,1 0 1,-1-1-1,1 1 1,-1 0-1,0-1 1,0 1-1,0-1 1,0 1-1,0-1 1,0 1 0,-2 1-1,-17 12-1286,2-11-4611,5-4-3725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5.064"/>
    </inkml:context>
    <inkml:brush xml:id="br0">
      <inkml:brushProperty name="width" value="0.025" units="cm"/>
      <inkml:brushProperty name="height" value="0.025" units="cm"/>
    </inkml:brush>
  </inkml:definitions>
  <inkml:trace contextRef="#ctx0" brushRef="#br0">0 1 14958,'0'0'11307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5.968"/>
    </inkml:context>
    <inkml:brush xml:id="br0">
      <inkml:brushProperty name="width" value="0.025" units="cm"/>
      <inkml:brushProperty name="height" value="0.025" units="cm"/>
    </inkml:brush>
  </inkml:definitions>
  <inkml:trace contextRef="#ctx0" brushRef="#br0">23 3 16303,'0'-2'9065,"0"13"-8392,0 9-737,0 3 512,0 6 257,0 1-289,0 1-192,-6-4-96,6-5-64,-6-4 1,6-2-290,0-8-447,-3-5-834,1-3-1409,-2-3-1729,2-13-6727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4.833"/>
    </inkml:context>
    <inkml:brush xml:id="br0">
      <inkml:brushProperty name="width" value="0.05" units="cm"/>
      <inkml:brushProperty name="height" value="0.05" units="cm"/>
    </inkml:brush>
  </inkml:definitions>
  <inkml:trace contextRef="#ctx0" brushRef="#br0">89 10 17716,'-1'-1'135,"1"0"0,-1 0 1,0 1-1,1-1 1,-1 0-1,0 1 0,0-1 1,1 1-1,-1-1 0,0 1 1,0-1-1,0 1 0,0 0 1,1-1-1,-1 1 0,0 0 1,0 0-1,0 0 0,0-1 1,0 1-1,0 0 0,0 0 1,0 0-1,-1 1 0,-1 0 83,1-1 0,0 1 0,-1 0 0,1 0 0,0 0 0,0 1 0,0-1 0,0 0 0,-3 4 0,1-1 78,-1 1-1,1 0 1,0-1-1,0 2 1,1-1-1,0 0 0,-4 7 1,6-8-239,-1 0 0,1 1 1,0-1-1,0 1 0,1-1 1,-1 1-1,1 0 0,0-1 1,0 1-1,0-1 0,1 1 1,0-1-1,-1 1 0,2-1 1,-1 1-1,0-1 0,1 0 1,3 6-1,-4-8-46,1 1-1,0 0 1,0-1 0,0 0 0,0 1 0,0-1-1,1 0 1,-1 0 0,1 0 0,-1 0-1,1-1 1,0 1 0,-1-1 0,1 0 0,0 0-1,0 1 1,0-2 0,0 1 0,0 0 0,0-1-1,0 1 1,0-1 0,1 0 0,-1 0-1,0 0 1,0-1 0,4 0 0,1-1 23,0 0 1,0 0-1,-1-1 1,1 0-1,-1 0 1,1-1-1,-1 0 0,0 0 1,0-1-1,-1 0 1,11-10-1,-4 1-24,-1 0 0,0 0 0,-1-1 0,11-19 0,-40 111-564,18-77 552,0 0 1,0 0-1,0 1 1,0-1-1,0 0 0,-1 0 1,1 0-1,0 1 1,0-1-1,0 0 0,0 0 1,0 0-1,0 1 1,0-1-1,0 0 0,0 0 1,0 1-1,0-1 0,0 0 1,0 0-1,1 0 1,-1 1-1,0-1 0,0 0 1,0 0-1,0 0 1,0 0-1,0 1 0,0-1 1,0 0-1,1 0 0,-1 0 1,0 0-1,0 0 1,0 1-1,0-1 0,1 0 1,-1 0-1,0 0 1,0 0-1,0 0 0,1 0 1,-1 0-1,0 0 0,0 0 1,0 0-1,1 1 1,11-8-152,12-16-223,-24 23 357,71-74-2366,-74 83 1234,0-1 1060,-1 0 0,0 0 0,0 0 0,-8 11 0,11-26-2621,4-12 791,-2 12 972,0 2 286,-1 4-8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6.302"/>
    </inkml:context>
    <inkml:brush xml:id="br0">
      <inkml:brushProperty name="width" value="0.025" units="cm"/>
      <inkml:brushProperty name="height" value="0.025" units="cm"/>
    </inkml:brush>
  </inkml:definitions>
  <inkml:trace contextRef="#ctx0" brushRef="#br0">1 1 14478,'0'0'13837,"45"8"-19443,-32 2 1314,6-2-320,-2 1-1249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6.649"/>
    </inkml:context>
    <inkml:brush xml:id="br0">
      <inkml:brushProperty name="width" value="0.025" units="cm"/>
      <inkml:brushProperty name="height" value="0.025" units="cm"/>
    </inkml:brush>
  </inkml:definitions>
  <inkml:trace contextRef="#ctx0" brushRef="#br0">75 1 1473,'0'0'21514,"-6"6"-20057,-1 1-1187,0-1 0,0 0-1,-1 0 1,1-1-1,-17 9 1,24-14-294,-1 0 1,1 0-1,-1 1 0,1-1 0,-1 0 1,1 0-1,-1 1 0,1-1 1,-1 0-1,1 1 0,0-1 0,-1 1 1,1-1-1,0 0 0,-1 1 1,1-1-1,0 1 0,0-1 1,-1 1-1,1-1 0,0 1 0,0-1 1,0 1-1,0 0 0,0-1 1,-1 1-1,1-1 0,0 1 0,0-1 1,0 1-1,1 0 0,10 17-971,25 9-417,6-9 417,-34-17 972,-1 2-1,-1-1 1,1 1-1,0 0 1,0 0 0,-1 1-1,0 0 1,0 0 0,0 1-1,0-1 1,7 9-1,-12-11 80,0 0-1,0 0 0,-1 0 0,1 0 0,0 0 0,-1 0 0,0 0 0,1 0 0,-1 1 1,0-1-1,0 0 0,0 0 0,-1 0 0,1 0 0,0 0 0,-1 0 0,1 0 0,-1 0 1,0 0-1,0 0 0,1 0 0,-1 0 0,-1 0 0,1 0 0,0-1 0,0 1 0,-1 0 1,1-1-1,-1 1 0,1-1 0,-1 0 0,0 1 0,1-1 0,-1 0 0,0 0 0,0 0 1,0 0-1,0 0 0,0-1 0,0 1 0,-2 0 0,1 0-100,0 1 1,0-1-1,0 0 0,0 0 1,0 0-1,0-1 0,0 1 0,0-1 1,0 0-1,0 0 0,0 0 0,0 0 1,0 0-1,0 0 0,-1-1 1,1 0-1,0 0 0,0 0 0,1 0 1,-1 0-1,0 0 0,0-1 0,0 1 1,1-1-1,-1 0 0,1 0 1,-5-4-1,0-14-3858,4-5-2770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6.994"/>
    </inkml:context>
    <inkml:brush xml:id="br0">
      <inkml:brushProperty name="width" value="0.025" units="cm"/>
      <inkml:brushProperty name="height" value="0.025" units="cm"/>
    </inkml:brush>
  </inkml:definitions>
  <inkml:trace contextRef="#ctx0" brushRef="#br0">78 1 12684,'0'0'4906,"1"8"-3561,2 32 8,-2 1-1,-2-1 0,-7 52 1,-1 56-661,13-126 1010,6-1-6297,-4-14-2388,-11-25 1522,-28-49 5768,26 57 1245,1-1 0,1 1 1,-1-1-1,2-1 0,-1 1 0,2 0 0,0-1 0,0 0 0,-2-19 0,6 30-1504,-1 0 1,1 0-1,0 0 0,-1 0 0,1 0 0,-1 0 1,1 1-1,0-1 0,0 0 0,0 0 0,-1 1 1,1-1-1,0 0 0,0 1 0,0-1 1,0 1-1,0-1 0,0 1 0,0 0 0,0-1 1,0 1-1,0 0 0,1 0 0,-1 0 0,0 0 1,0 0-1,0 0 0,0 0 0,2 0 0,38 2-339,-41-2 300,44 6-950,8 0-6008,-20-5-4678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7.458"/>
    </inkml:context>
    <inkml:brush xml:id="br0">
      <inkml:brushProperty name="width" value="0.025" units="cm"/>
      <inkml:brushProperty name="height" value="0.025" units="cm"/>
    </inkml:brush>
  </inkml:definitions>
  <inkml:trace contextRef="#ctx0" brushRef="#br0">43 0 4869,'0'0'19677,"3"12"-18983,3 43-35,0 93 0,-5-147-677,-1 0 0,0-1-1,0 1 1,1 0-1,-1 0 1,0-1-1,1 1 1,-1 0 0,1-1-1,-1 1 1,1-1-1,-1 1 1,1-1 0,-1 1-1,1-1 1,-1 1-1,1-1 1,0 1-1,-1-1 1,1 0 0,0 1-1,-1-1 1,1 0-1,0 0 1,0 1-1,-1-1 1,1 0 0,0 0-1,0 0 1,1 0-1,32 2-223,-15-1-487,-16-1 612,-1 1 0,1 0 0,0-1 0,0 1-1,0 0 1,-1 1 0,1-1 0,0 0 0,-1 1 0,1 0 0,-1-1 0,0 1 0,0 0 0,1 0 0,-1 0 0,-1 1 0,1-1 0,0 0 0,2 5 0,-3-5 151,-1 0 1,1-1-1,-1 1 1,0 0-1,1-1 0,-1 1 1,0 0-1,0 0 0,0-1 1,-1 1-1,1 0 1,0-1-1,-1 1 0,1 0 1,-1-1-1,1 1 1,-1 0-1,0-1 0,1 1 1,-1-1-1,0 0 1,0 1-1,0-1 0,-1 0 1,1 1-1,0-1 0,0 0 1,-1 0-1,1 0 1,0 0-1,-1 0 0,1 0 1,-1 0-1,-2 0 1,-5 4 386,0-1-1,-1-1 1,0 0 0,1 0 0,-1-1 0,0 0 0,0 0 0,-16-1 0,24-1-546,-1 0 0,0 0 0,0 0 0,1 0 0,-1-1-1,0 0 1,1 1 0,-1-1 0,1 0 0,-1 0 0,1 0 0,-1-1 0,1 1 0,0-1 0,-3-1 0,-5-17-4629,13-10-3559,3 17-2076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8.664"/>
    </inkml:context>
    <inkml:brush xml:id="br0">
      <inkml:brushProperty name="width" value="0.025" units="cm"/>
      <inkml:brushProperty name="height" value="0.025" units="cm"/>
    </inkml:brush>
  </inkml:definitions>
  <inkml:trace contextRef="#ctx0" brushRef="#br0">0 301 7944,'0'0'14120,"9"0"-11457,-4 0-2459,0 0-1,-1-1 0,1 0 0,0 0 1,0 0-1,-1 0 0,1-1 1,0 0-1,-1 1 0,0-2 0,1 1 1,-1 0-1,0-1 0,0 0 0,-1 0 1,1 0-1,0-1 0,-1 1 1,0-1-1,0 0 0,0 1 0,0-1 1,-1-1-1,1 1 0,2-8 0,-4 9-188,1 1 0,-1-1 0,0 0 0,0 0-1,-1 0 1,1 0 0,-1 0 0,1 0-1,-1 0 1,0 0 0,0 0 0,0 0 0,-1 1-1,1-1 1,-1 0 0,0 0 0,1 0-1,-3-5 1,2 7-30,0 0-1,0 0 1,0-1-1,0 1 1,-1 0-1,1 0 1,0 0-1,0 0 1,-1 0-1,1 1 0,-1-1 1,1 0-1,-1 1 1,1-1-1,-1 1 1,1-1-1,-1 1 1,1-1-1,-1 1 1,0 0-1,1 0 1,-1 0-1,1 0 1,-1 0-1,0 0 1,1 1-1,-1-1 1,1 1-1,-1-1 0,1 1 1,-1-1-1,1 1 1,-1 0-1,1-1 1,0 1-1,-2 1 1,-3 2-67,1 0-1,0-1 1,0 2 0,1-1 0,-1 1 0,-6 8-1,9-11 75,1-1 0,0 1-1,-1-1 1,1 1 0,0 0-1,0 0 1,0-1-1,0 1 1,0 0 0,0 0-1,1 0 1,-1 0 0,1 0-1,-1 0 1,1 0-1,0 0 1,-1 0 0,1 1-1,1-1 1,-1 0 0,0 0-1,0 0 1,1 0-1,0 4 1,2-5 17,0 0 0,0 1 1,-1-1-1,1 0 0,0-1 0,0 1 0,0 0 0,0-1 1,0 0-1,0 0 0,0 0 0,1 0 0,2 0 0,3 0 13,12 1-17,77 9 43,-92-9-127,0 0 1,0 1-1,0 0 0,-1 0 1,1 0-1,0 0 1,-1 1-1,0 0 1,0 0-1,0 0 1,0 1-1,0 0 1,5 5-1,-2 0 501,-8-15 1389,-3-16-1396,3-67-490,4 85-1386,5 11 781,10 15 431,-17-19 184,1 0 74,1 0 0,-1 0 0,1 0 0,-1-1 0,1 1 0,0-1 1,0 0-1,0 0 0,0 0 0,1-1 0,-1 0 0,0 1 0,1-2 1,-1 1-1,1 0 0,-1-1 0,1 0 0,-1 0 0,1 0 0,-1 0 1,1-1-1,-1 0 0,0 0 0,1 0 0,-1 0 0,0-1 0,0 0 0,0 0 1,0 0-1,0 0 0,0-1 0,0 1 0,-1-1 0,1 0 0,-1 0 1,0 0-1,0 0 0,0-1 0,0 0 0,-1 1 0,1-1 0,-1 0 1,0 0-1,0 0 0,0 0 0,-1 0 0,0-1 0,1 1 0,-1-1 0,-1 1 1,1-5-1,-18 30-735,13-14 741,0 0 1,0 0 0,1 0-1,0 1 1,0 0 0,1 0-1,0-1 1,0 1-1,1 0 1,0 1 0,0-1-1,1 0 1,0 11 0,1-18 1,0 0 0,-1 0 0,1 0 0,0 0 0,0 0 1,0 0-1,0 0 0,0 0 0,0 0 0,0-1 0,0 1 0,0 0 1,0-1-1,1 1 0,-1 0 0,0-1 0,0 0 0,0 1 1,1-1-1,-1 0 0,0 1 0,1-1 0,-1 0 0,0 0 0,1 0 1,-1 0-1,0 0 0,2-1 0,40-3 318,-36 1-354,0 0-1,0 0 0,0 0 0,-1-1 0,0 0 0,1 0 1,-1-1-1,-1 0 0,1 0 0,8-9 0,3-9-1604,25-36 1,3-6 860,-38 56 976,0 0 0,-1 0 0,1-1 0,-2 0 0,0 0 0,0 0 0,0-1 0,-2 0 0,5-16 0,-52 146-869,38-95 977,2 1 0,0-1 0,2 1 1,0 0-1,4 37 0,-2-60-320,-1-1 0,1 0-1,0 0 1,0 0 0,0 0 0,0 0 0,1 0 0,-1 0 0,0 0-1,0 0 1,1 0 0,-1 0 0,0-1 0,1 1 0,-1 0-1,1 0 1,-1 0 0,1 0 0,-1 0 0,1-1 0,0 1-1,-1 0 1,1 0 0,0-1 0,0 1 0,1 0 0,-2-1-65,1-1 1,0 1-1,0-1 0,-1 0 1,1 1-1,0-1 1,-1 1-1,1-1 0,-1 0 1,1 0-1,-1 1 1,1-1-1,-1 0 1,0 0-1,1 0 0,-1 0 1,0 1-1,1-1 1,-1 0-1,0 0 1,0 0-1,0 0 0,0 0 1,0 0-1,0 0 1,0 1-1,0-1 1,0 0-1,-1-1 0,1-5-782,0 0 0,-1 0 0,1 0 0,-2 0 0,1 0 0,-1 0 0,0 0 0,0 0 0,-1 1 0,-6-13 0,-24-22-4422,4 14 4996,16 13 3783,15 9 1336,29 8 590,-21-1-6478,16 4 1587,29 6 236,-53-11-1280,0-1-1,0 0 0,1 0 1,-1 0-1,0 0 1,0 0-1,0-1 0,0 1 1,0-1-1,1 1 0,1-2 1,0-4-7371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38.998"/>
    </inkml:context>
    <inkml:brush xml:id="br0">
      <inkml:brushProperty name="width" value="0.025" units="cm"/>
      <inkml:brushProperty name="height" value="0.025" units="cm"/>
    </inkml:brush>
  </inkml:definitions>
  <inkml:trace contextRef="#ctx0" brushRef="#br0">1 4 19538,'0'-4'9065,"3"4"-9097,9 0-256,-3 5-2691,-3 0-3908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0.799"/>
    </inkml:context>
    <inkml:brush xml:id="br0">
      <inkml:brushProperty name="width" value="0.025" units="cm"/>
      <inkml:brushProperty name="height" value="0.025" units="cm"/>
    </inkml:brush>
  </inkml:definitions>
  <inkml:trace contextRef="#ctx0" brushRef="#br0">44 297 8584,'-20'21'2691,"-1"6"7202,19-21-5528,4-7-806,25-26-1443,4-9-2049,-1-1 0,-2-1-1,-1-2 1,-2-1 0,34-78 0,-53 108-117,-3 11-74,-3 25-248,-10 40-166,-46 165 602,56-217-7757,5-20 332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1.131"/>
    </inkml:context>
    <inkml:brush xml:id="br0">
      <inkml:brushProperty name="width" value="0.025" units="cm"/>
      <inkml:brushProperty name="height" value="0.025" units="cm"/>
    </inkml:brush>
  </inkml:definitions>
  <inkml:trace contextRef="#ctx0" brushRef="#br0">33 0 14189,'0'0'9204,"0"11"-8099,-24 174-59,16-136-1799,8-46 791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1.489"/>
    </inkml:context>
    <inkml:brush xml:id="br0">
      <inkml:brushProperty name="width" value="0.025" units="cm"/>
      <inkml:brushProperty name="height" value="0.025" units="cm"/>
    </inkml:brush>
  </inkml:definitions>
  <inkml:trace contextRef="#ctx0" brushRef="#br0">89 0 13805,'0'0'9577,"-1"12"-8098,-4 16-604,0 0 1,-11 28-1,16-55-859,-1 0 0,1 0 0,0 0 0,-1 0 0,1 0 0,0 0 0,0 0 0,0 0 0,0 0 0,-1 0 0,1 0 0,0 0 0,1 0 0,-1 0 0,0 0 0,0 0 0,0 0 0,1-1 0,-1 1 0,0 0 0,1 0 0,-1 0 0,1 0 0,-1 0 0,1 0 0,-1-1 0,1 1 0,-1 0 0,1 0 0,0-1 0,0 1 0,-1 0 0,1-1 0,0 1 0,1 0 0,39 7 270,-4-1-320,-29-3-18,0 0 0,0 0 0,0 1 0,-1 0 1,1 0-1,-1 1 0,0 0 0,8 10 0,-14-14 48,1-1-1,-1 1 1,1 0-1,-1-1 1,0 1-1,1 0 1,-1 0-1,0 0 1,-1 0-1,1 0 1,0 0-1,0 1 1,-1-1-1,1 0 1,-1 0-1,0 0 1,0 0-1,0 1 1,0-1-1,0 0 1,0 0-1,-1 1 1,1-1-1,-1 0 1,1 0-1,-1 0 1,0 0-1,0 0 1,0 0-1,0 0 1,0 0-1,0 0 1,0 0-1,-1-1 1,1 1-1,-1 0 1,1-1-1,-1 1 1,0-1-1,-2 2 1,-6 4 387,0-1 0,-1-1 0,0 1 0,1-2 0,-1 1 0,-1-2 1,-21 5-1,26-6-540,0-1 0,0 0 1,-1-1-1,1 0 0,0 0 1,-1 0-1,1-1 0,-10-2 0,15 2-88,1 1-1,0-1 1,-1 1-1,1-1 1,0 0-1,0 0 1,0 1-1,-1-1 1,1 0-1,0 0 0,0 0 1,0 0-1,1 0 1,-1 0-1,0-1 1,0 1-1,0 0 1,0-2-1,-7-27-8419,3 1-1750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1.852"/>
    </inkml:context>
    <inkml:brush xml:id="br0">
      <inkml:brushProperty name="width" value="0.025" units="cm"/>
      <inkml:brushProperty name="height" value="0.025" units="cm"/>
    </inkml:brush>
  </inkml:definitions>
  <inkml:trace contextRef="#ctx0" brushRef="#br0">1 36 5669,'0'0'19859,"51"-35"-18417,-38 34-674,4 1-447,3 0-321,1 0 0,0 4-897,0 3-2563,-8-1-3650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5.699"/>
    </inkml:context>
    <inkml:brush xml:id="br0">
      <inkml:brushProperty name="width" value="0.05" units="cm"/>
      <inkml:brushProperty name="height" value="0.05" units="cm"/>
    </inkml:brush>
  </inkml:definitions>
  <inkml:trace contextRef="#ctx0" brushRef="#br0">32 44 19620,'-4'6'428,"0"1"0,1-1-1,-1 1 1,1-1 0,1 1-1,-1 0 1,1 0 0,0 0-1,1 1 1,-1 10 0,1-9-253,0 1 0,1-1 0,1 0 1,-1 0-1,1 0 0,1 0 0,0 0 0,3 9 1,-5-16-166,1-1 1,-1 1 0,1-1-1,-1 0 1,1 1 0,-1-1 0,1 0-1,0 0 1,0 1 0,0-1 0,0 0-1,0 0 1,0 0 0,0 0 0,0 0-1,0 0 1,0 0 0,1 0-1,-1-1 1,0 1 0,1 0 0,-1-1-1,0 1 1,1-1 0,1 1 0,-1-1-4,0 0 1,0-1 0,1 1-1,-1-1 1,0 1-1,0-1 1,0 0 0,0 0-1,0 0 1,0 0 0,0 0-1,0 0 1,0-1 0,3-1-1,4-7 12,1 1-1,-1-1 1,-1-1 0,11-15-1,-2-5 8,-13 23-56,0 1 0,0-1 1,1 1-1,0 0 0,8-10 0,-12 17 24,-1 0 0,0-1-1,0 1 1,1 0 0,-1 0 0,0 0 0,1-1-1,-1 1 1,0 0 0,1 0 0,-1 0 0,0 0 0,1 0-1,-1 0 1,0-1 0,1 1 0,-1 0 0,0 0-1,1 0 1,-1 0 0,0 0 0,1 0 0,-1 1-1,1-1 1,-1 0 0,0 0 0,1 0 0,-1 0 0,0 0-1,1 0 1,-1 1 0,0-1 0,0 0 0,1 0-1,-1 0 1,0 1 0,1-1 0,-1 0 0,0 0 0,0 1-1,0-1 1,1 0 0,-1 1 0,0-1 0,0 0-1,0 1 1,0-1 0,1 0 0,-1 1 0,0-1-1,0 0 1,0 1 0,0-1 0,0 1 0,5 24-170,-4-21 134,2 29-145,-2-23 169,-1-1-1,2 0 1,-1 0-1,1 0 0,6 17 1,-8-26 20,1 1 0,-1 0 0,1-1 0,-1 1 0,0-1 0,1 1 0,-1-1 0,1 1 0,0-1 0,-1 1 0,1-1 0,-1 1 0,1-1 0,0 0 0,-1 1 0,1-1 0,0 0 0,-1 0 0,1 1 0,0-1 0,-1 0 0,1 0 1,0 0-1,0 0 0,-1 0 0,1 0 0,0 0 0,-1 0 0,2 0 0,25-8 40,-4 1-136,-20 7 72,0 0 1,0 0-1,1 0 0,-1 1 0,0-1 0,0 1 1,0 0-1,0 0 0,-1 0 0,1 1 0,0-1 1,0 0-1,-1 1 0,1 0 0,0 0 1,-1 0-1,0 0 0,0 0 0,1 0 0,-1 0 1,0 1-1,-1-1 0,1 1 0,0 0 1,-1-1-1,1 1 0,-1 0 0,1 4 0,3 5-8,-1 1-1,-1-1 1,0 1-1,-1-1 1,1 22-1,-2-13 241,-1-1-1,-1 1 1,-1-1-1,-1 0 1,-1 0 0,0 0-1,-11 29 1,14-47-166,1-1 1,-1 1 0,1-1-1,-1 1 1,0-1-1,0 1 1,0-1 0,0 1-1,0-1 1,0 0 0,0 0-1,-1 1 1,1-1 0,0 0-1,-1 0 1,-1 1-1,3-2-29,0 0-1,-1 0 0,1 0 0,-1 0 0,1 0 0,0 0 0,-1 0 0,1 0 0,0 0 0,-1 0 0,1 0 0,0 0 0,-1 0 0,1-1 0,0 1 0,-1 0 1,1 0-1,0 0 0,-1 0 0,1-1 0,0 1 0,0 0 0,-1 0 0,1-1 0,0 1 0,-1-1 0,-5-16 72,4-2-177,0 1-1,1-1 1,1 0-1,1 0 1,0 1 0,2-1-1,0 0 1,1 1 0,1 0-1,10-26 1,9-11-309,59-98 0,-69 130 408,-5 8-25,-5 9 14,0-1 0,0 0 0,0 1 1,-1-1-1,0-1 0,-1 1 0,4-13 0,-6 19 5,0 1-1,0-1 0,0 1 0,0 0 0,0-1 0,1 1 0,-1-1 0,0 1 0,0-1 0,0 1 0,0-1 0,0 1 0,0 0 0,-1-1 0,1 1 0,0-1 0,0 1 0,0-1 0,0 1 0,0 0 0,-1-1 1,1 1-1,0-1 0,0 1 0,-1 0 0,1-1 0,0 1 0,0 0 0,-1-1 0,1 1 0,0 0 0,-1 0 0,0-1 0,0 1 3,0 0 0,0 0 0,0 0-1,0 1 1,0-1 0,0 0 0,0 0 0,0 1 0,1-1 0,-1 0-1,0 1 1,0-1 0,0 1 0,-1 0 0,-26 25 115,20-16-70,1 1 0,0 0 1,1 0-1,0 1 0,1-1 1,-5 16-1,9-21-65,-1-1 1,1 1 0,0-1-1,1 1 1,0 0-1,-1-1 1,2 9-1,0-12-51,-1 1 1,1 0-1,0 0 0,-1 0 1,1 0-1,1-1 0,-1 1 1,0-1-1,1 1 0,-1-1 0,1 1 1,0-1-1,0 0 0,4 4 1,-3-3 34,0-1 1,1 0-1,0 0 0,-1 0 1,1-1-1,0 0 1,0 1-1,0-1 0,-1 0 1,1-1-1,0 1 1,1-1-1,-1 0 0,0 0 1,7 0-1,39-4-288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2.219"/>
    </inkml:context>
    <inkml:brush xml:id="br0">
      <inkml:brushProperty name="width" value="0.025" units="cm"/>
      <inkml:brushProperty name="height" value="0.025" units="cm"/>
    </inkml:brush>
  </inkml:definitions>
  <inkml:trace contextRef="#ctx0" brushRef="#br0">77 1 8456,'0'0'15807,"0"10"-15279,-1 19-320,-2 0 0,-1 0 0,-10 36 0,-32 94 822,39-133-916,6-11 1566,11-18-585,17-21-27,-25 22-966,233-242 522,-234 244-662,12-15-2165,-10 3-6734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2.656"/>
    </inkml:context>
    <inkml:brush xml:id="br0">
      <inkml:brushProperty name="width" value="0.025" units="cm"/>
      <inkml:brushProperty name="height" value="0.025" units="cm"/>
    </inkml:brush>
  </inkml:definitions>
  <inkml:trace contextRef="#ctx0" brushRef="#br0">1 1 13325,'0'0'10441,"5"52"-7878,5-39-673,3 2-833,0-1-513,2 0-448,0 0-128,-4 0-1793,-1-3-3108,-6-3-5605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3.667"/>
    </inkml:context>
    <inkml:brush xml:id="br0">
      <inkml:brushProperty name="width" value="0.025" units="cm"/>
      <inkml:brushProperty name="height" value="0.025" units="cm"/>
    </inkml:brush>
  </inkml:definitions>
  <inkml:trace contextRef="#ctx0" brushRef="#br0">219 91 11851,'2'-6'2009,"1"0"0,-1 0 0,0 0 0,0 0 0,-1-1 0,2-11 0,-3 17-1916,0 0 0,1 0-1,-1 0 1,0-1 0,0 1 0,0 0 0,0 0 0,0-1 0,-1 1-1,1 0 1,0 0 0,-1-1 0,1 1 0,0 0 0,-1 0 0,1 0-1,-1 0 1,0 0 0,1 0 0,-1 0 0,0 0 0,0 0 0,0 0-1,0 0 1,0 0 0,1 0 0,-2 1 0,1-1 0,0 0 0,0 1-1,0-1 1,0 1 0,0-1 0,0 1 0,-1-1 0,1 1-1,0 0 1,0 0 0,-2 0 0,-4 0-133,-1 1 0,1 1 1,0 0-1,1 0 0,-1 0 0,0 1 0,0 0 0,1 0 1,0 0-1,0 1 0,0 0 0,0 0 0,0 1 0,1-1 1,0 1-1,0 1 0,0-1 0,0 1 0,1 0 0,0 0 1,0 0-1,1 0 0,0 0 0,0 1 0,-3 12 0,6-19 31,0 1-1,0-1 0,0 0 0,0 1 0,0-1 0,0 0 1,1 1-1,-1-1 0,0 0 0,0 0 0,0 1 0,1-1 0,-1 0 1,0 0-1,1 1 0,-1-1 0,0 0 0,0 0 0,1 0 1,-1 0-1,0 1 0,1-1 0,-1 0 0,0 0 0,1 0 1,-1 0-1,0 0 0,1 0 0,-1 0 0,0 0 0,1 0 1,-1 0-1,0 0 0,1 0 0,-1 0 0,0 0 0,1 0 1,-1 0-1,0 0 0,1-1 0,-1 1 0,0 0 0,1 0 1,-1 0-1,0 0 0,1-1 0,-1 1 0,19-9 109,47-52 189,-66 61-299,0 0 0,1 0 1,-1 0-1,1-1 0,-1 1 0,1 0 0,-1 0 0,1 0 1,-1 0-1,1 0 0,-1 0 0,1 0 0,-1 0 0,1 0 1,-1 0-1,1 0 0,-1 0 0,1 0 0,-1 0 0,1 0 1,-1 1-1,1-1 0,-1 0 0,0 0 0,1 0 1,-1 1-1,1-1 0,-1 0 0,0 1 0,1-1 0,-1 0 1,0 1-1,1-1 0,-1 1 0,0-1 0,1 0 0,-1 1 1,0-1-1,0 1 0,0-1 0,1 1 0,-1-1 1,0 1-1,0-1 0,0 1 0,0-1 0,0 1 0,0-1 1,0 1-1,0 0 0,5 32-784,-5-27 706,4 39 260,-2 0 0,-3 0-1,-1 0 1,-2 0 0,-19 82 0,23-125-122,0 0-1,0 0 1,-1 0-1,1 0 1,-1 0 0,1 0-1,-1 0 1,0 0-1,0-1 1,0 1 0,0 0-1,0 0 1,0-1 0,-1 1-1,1-1 1,0 1-1,-1-1 1,1 0 0,-1 1-1,1-1 1,-1 0 0,0 0-1,0 0 1,1 0-1,-1 0 1,0-1 0,0 1-1,0 0 1,0-1 0,0 1-1,0-1 1,0 0-1,0 0 1,0 0 0,-3 0-1,0-1 20,1 0 0,0-1 0,0 0-1,0 1 1,0-1 0,0-1 0,0 1-1,1 0 1,-1-1 0,1 0 0,-1 0 0,1 0-1,0 0 1,0 0 0,-2-5 0,-2-2-59,0-1 1,1 0 0,0 0 0,-8-24 0,13 33-50,0 0-1,0-1 1,0 0 0,0 1 0,0-1 0,1 0 0,0 1-1,-1-1 1,1 0 0,0 1 0,0-1 0,0 0 0,1 0-1,-1 1 1,1-1 0,-1 0 0,1 1 0,0-1 0,0 1-1,0-1 1,0 1 0,1-1 0,-1 1 0,1 0 0,-1 0-1,1 0 1,0-1 0,3-1 0,14-7-2320,0 1 1,41-15-1,-5 3-5909,-19 4 592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4.124"/>
    </inkml:context>
    <inkml:brush xml:id="br0">
      <inkml:brushProperty name="width" value="0.025" units="cm"/>
      <inkml:brushProperty name="height" value="0.025" units="cm"/>
    </inkml:brush>
  </inkml:definitions>
  <inkml:trace contextRef="#ctx0" brushRef="#br0">72 85 4100,'0'0'14782,"9"6"-12268,26 18-186,-34-23-2137,0-1 1,0 1-1,0-1 0,0 1 1,0-1-1,0 1 1,0-1-1,0 0 0,0 0 1,0 1-1,0-1 1,0 0-1,0 0 0,0 0 1,0 0-1,0 0 1,0 0-1,0 0 0,0-1 1,0 1-1,0 0 1,0 0-1,0-1 0,1 0 1,-1 0-88,1 0 0,-1 0 1,1 0-1,-1-1 1,0 1-1,0-1 0,1 1 1,-1-1-1,0 1 0,-1-1 1,1 0-1,1-2 0,0-2-6,0 0-1,0 0 1,-1-1-1,1 1 1,-1-12-1,-1 16-120,0 0 1,0 0-1,0 1 0,0-1 0,0 0 0,0 0 1,-1 0-1,1 1 0,-1-1 0,0 0 1,1 0-1,-1 1 0,0-1 0,0 1 0,0-1 1,0 1-1,0-1 0,0 1 0,-1-1 0,1 1 1,0 0-1,-1 0 0,1 0 0,-1 0 1,1 0-1,-1 0 0,1 0 0,-1 0 0,0 0 1,0 1-1,1-1 0,-1 1 0,0-1 0,0 1 1,0 0-1,1 0 0,-1 0 0,0 0 1,0 0-1,0 0 0,0 0 0,1 1 0,-1-1 1,0 0-1,0 1 0,1 0 0,-1-1 0,0 1 1,1 0-1,-1 0 0,0 0 0,1 0 1,-1 0-1,1 0 0,-2 2 0,-6 4-61,0 1 0,0 0 0,1 1 0,0-1 0,0 2 0,-12 19 0,17-25 73,0 1 0,0-1 0,1 1 0,0 0-1,0 0 1,0 0 0,0 0 0,1 0 0,0 0-1,0 0 1,0 0 0,1 1 0,0-1 0,0 0-1,0 1 1,0-1 0,1 0 0,2 7 0,-2-10-140,0 0 1,1 1-1,0-1 1,-1 0 0,1 0-1,0 0 1,0-1 0,0 1-1,0 0 1,1-1-1,-1 1 1,0-1 0,1 0-1,-1 0 1,1 0 0,-1 0-1,1 0 1,-1-1 0,1 1-1,0-1 1,4 1-1,64 1-6101,-61-2 4463,26-2-4056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4.847"/>
    </inkml:context>
    <inkml:brush xml:id="br0">
      <inkml:brushProperty name="width" value="0.025" units="cm"/>
      <inkml:brushProperty name="height" value="0.025" units="cm"/>
    </inkml:brush>
  </inkml:definitions>
  <inkml:trace contextRef="#ctx0" brushRef="#br0">114 1 11627,'0'0'5643,"-8"4"-3903,-27 17-656,32-19-1033,1 0 1,0 1 0,0 0 0,0-1-1,1 1 1,-1 0 0,1 0 0,-1 0 0,1 0-1,0 0 1,0 0 0,0 0 0,1 0-1,-1 1 1,1-1 0,-1 0 0,1 1-1,0-1 1,1 0 0,-1 0 0,0 1-1,2 2 1,0-5 85,0 0-1,0 0 1,0 0-1,0-1 1,0 1-1,0-1 1,0 0-1,0 1 1,0-1-1,0 0 1,0 0-1,4-1 1,9 2 5,-11 0-188,0 0 0,-1 0 0,1 1 0,0 0 0,0-1 0,-1 1 0,1 0 0,-1 1-1,0-1 1,0 1 0,0-1 0,0 1 0,0 0 0,0 0 0,-1 0 0,1 1 0,-1-1 0,0 0 0,0 1 0,0 0 0,-1-1 0,1 1 0,-1 0 0,0 0 0,0 0 0,0 0 0,0 0 0,-1 0 0,1 4 0,-1 0 167,0-1 0,-1 1 0,1-1 0,-1 1-1,0-1 1,-1 1 0,0-1 0,0 0 0,-1 0 0,0 0 0,0 0-1,-1 0 1,1-1 0,-9 12 0,3-8 214,-1 1-1,0-1 1,-13 10 0,21-18-309,-1 0 0,0 0 0,1-1 0,-1 1 0,0 0 0,0-1 0,0 0-1,0 0 1,0 0 0,0 0 0,0 0 0,0 0 0,-1-1 0,1 0 0,0 0 0,0 0 0,0 0 0,-1 0 0,-5-1 0,8 0-29,0 0-1,0 0 1,0 0 0,0 0 0,0 0 0,0 0 0,0 0-1,1 0 1,-1 0 0,0 0 0,1 0 0,-1 0 0,0 0-1,1-1 1,0 1 0,-1 0 0,1-1 0,0 1 0,-1 0 0,1 0-1,0-1 1,0 1 0,0-3 0,4-31-348,2 25 338,1 0 0,0 0 1,0 1-1,1 0 1,0 0-1,0 1 0,1 0 1,1 1-1,18-12 0,-10 5 44,213-169-133,-238 191-92,1 0 0,0 0 1,0 0-1,-6 14 0,3-5 304,4-10-30,2-2 1,0-1 0,0 1 0,0 0 0,1 0 0,-1 0 0,1 0 0,1 1 0,-1-1 0,1 1 0,-2 8 0,5-13-38,0 0 0,0 0-1,-1-1 1,1 1 0,0 0-1,0-1 1,0 1 0,0-1-1,0 1 1,0-1 0,0 0-1,0 0 1,0 0 0,0 0-1,0 0 1,0-1 0,3 0-1,0 1 157,11-2-11,0 0 1,-1-2 0,1 0 0,-1 0 0,21-10 0,-22 8-227,1 1 1,-1 0-1,1 1 1,0 0-1,0 1 0,20-1 1,-34 4 21,0 1 0,-1-1 0,1 0 0,0 0-1,-1 1 1,1-1 0,0 0 0,-1 1 0,1-1 0,0 0 0,-1 1 0,1-1 0,0 1 0,-1-1 0,1 1 0,-1 0 0,1-1 0,-1 1 0,0-1 0,1 1 0,-1 0 0,1-1 0,-1 1 0,0 0 0,0 0 0,1-1 0,-1 1-1,0 0 1,0 0 0,0-1 0,0 1 0,0 0 0,0 0 0,0-1 0,0 1 0,0 0 0,0 0 0,-1-1 0,1 1 0,0 0 0,0 0 0,-1-1 0,1 2 0,-1-2 33,1 1 0,0-1 0,-1 1 0,1 0 0,0-1 0,0 1 0,0 0 0,-1 0 0,1-1 0,0 1 0,0 0 0,0-1 0,0 1 0,0 0 0,0-1 0,1 1 0,-1 0 0,0 0 1,0-1-1,0 1 0,1 0 0,-1-1 0,0 1 0,1-1 0,-1 1 0,0 0 0,1-1 0,-1 1 0,1-1 0,-1 1 0,1-1 0,-1 1 0,1-1 0,-1 0 0,1 1 0,0-1 0,-1 1 0,1-1 0,0 0 0,-1 0 0,1 1 0,0-1 0,36-5 1231,-8 0-2434,-10 5-3819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5.628"/>
    </inkml:context>
    <inkml:brush xml:id="br0">
      <inkml:brushProperty name="width" value="0.025" units="cm"/>
      <inkml:brushProperty name="height" value="0.025" units="cm"/>
    </inkml:brush>
  </inkml:definitions>
  <inkml:trace contextRef="#ctx0" brushRef="#br0">0 339 12524,'8'2'9742,"8"-9"-7068,12-9-1536,3-7-646,0-2 1,-2-1-1,-1-1 0,-1-2 1,-2-1-1,0-1 0,-2 0 1,34-64-1,-71 122-589,2 0-1,1 1 1,2 1 0,0-1-1,2 2 1,1-1 0,1 1 0,0 43-1,12-48-1097,4-12-3818,-3-8-2813</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5.962"/>
    </inkml:context>
    <inkml:brush xml:id="br0">
      <inkml:brushProperty name="width" value="0.025" units="cm"/>
      <inkml:brushProperty name="height" value="0.025" units="cm"/>
    </inkml:brush>
  </inkml:definitions>
  <inkml:trace contextRef="#ctx0" brushRef="#br0">37 1 15503,'0'0'8312,"-2"13"-8099,-10 72 600,2-19 374,-2 72 0,12-138-1194,0 0 0,0 1 1,0-1-1,0 1 0,0-1 0,0 0 0,0 1 1,0-1-1,0 0 0,0 1 0,0-1 0,0 0 1,0 1-1,0-1 0,0 0 0,1 1 0,-1-1 1,0 0-1,0 0 0,0 1 0,1-1 0,-1 0 1,0 0-1,0 1 0,1-1 0,-1 0 0,0 0 1,0 1-1,1-1 0,-1 0 0,0 0 0,1 0 1,-1 0-1,0 0 0,1 0 0,-1 1 0,0-1 1,1 0-1,-1 0 0,0 0 0,1 0 0,-1 0 0,0 0 1,1 0-1,-1 0 0,0 0 0,1-1 0,-1 1 1,0 0-1,1 0 0,-1 0 0,1-1 0,14-11-2200,-3-32-4556,-10 13 1275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6.325"/>
    </inkml:context>
    <inkml:brush xml:id="br0">
      <inkml:brushProperty name="width" value="0.025" units="cm"/>
      <inkml:brushProperty name="height" value="0.025" units="cm"/>
    </inkml:brush>
  </inkml:definitions>
  <inkml:trace contextRef="#ctx0" brushRef="#br0">1 13 7271,'0'0'16912,"72"-12"-15535,-48 12-64,6 0-544,-7 0-417,1 0-287,-9 0-65,1 0-417,-9 2-1857,-3-1-1890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6.685"/>
    </inkml:context>
    <inkml:brush xml:id="br0">
      <inkml:brushProperty name="width" value="0.025" units="cm"/>
      <inkml:brushProperty name="height" value="0.025" units="cm"/>
    </inkml:brush>
  </inkml:definitions>
  <inkml:trace contextRef="#ctx0" brushRef="#br0">1 1 13741,'0'0'12396,"64"5"-10090,-38-5-769,-1 0-480,7 0-704,-8 0-225,-3-1-128,2 1-577,-5 0-2209,-2 0-4101,-3-4-10890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7.631"/>
    </inkml:context>
    <inkml:brush xml:id="br0">
      <inkml:brushProperty name="width" value="0.025" units="cm"/>
      <inkml:brushProperty name="height" value="0.025" units="cm"/>
    </inkml:brush>
  </inkml:definitions>
  <inkml:trace contextRef="#ctx0" brushRef="#br0">0 198 9033,'0'0'16298,"12"-10"-15332,-4 3-841,12-10 302,-2 0 0,19-22 0,-32 33-320,0 0 0,-1 0 1,0 0-1,0 0 1,0-1-1,-1 0 0,0 1 1,0-1-1,-1-1 1,0 1-1,0 0 1,0 0-1,0-11 0,-6 15-871,-5 11 304,-5 11 88,4-4 254,2 0 0,0 0 0,1 1 0,0 0 0,1 0 1,1 1-1,1 0 0,0 0 0,1 0 0,0 21 0,3-37 117,0 0 0,0 0 0,0 0 0,0 0 0,0 0 0,0 0 0,0 0 1,1 0-1,-1 0 0,1 0 0,-1-1 0,0 1 0,1 0 0,-1 0 0,1 0 0,0 0 0,-1 0 0,1-1 0,0 1 1,-1 0-1,1-1 0,0 1 0,0 0 0,0-1 0,1 1 0,1 0 22,-1 0 1,1 0-1,0 0 0,0-1 1,-1 0-1,1 1 0,0-1 1,0 0-1,4-1 0,0 1 29,0-1 0,0-1-1,0 0 1,0 0 0,0 0 0,0-1-1,6-3 1,58-47 117,-30 19-147,-39 70-1072,-3-28 1104,0-5-36,0 0-1,1 0 1,-1 0-1,1 0 0,0 0 1,0 0-1,0 0 1,0 0-1,1 5 0,10-1 224,13-13 288,41-32 33,-55 31-571,0 0 0,0 1-1,0 0 1,1 0-1,0 1 1,20-6-1,-30 11-20,-1 1 0,1-1 0,0 1 0,-1-1-1,1 1 1,-1-1 0,0 1 0,1-1 0,-1 1-1,1 0 1,-1-1 0,0 1 0,0 0 0,1-1 0,-1 1-1,0-1 1,0 1 0,0 0 0,1 0 0,-1-1-1,0 1 1,0 0 0,0-1 0,0 1 0,-1 0 0,1-1-1,0 1 1,0 0 0,0-1 0,0 1 0,-1 1-1,1-1 47,-1 0 0,1 0 0,0 0 0,-1 0 0,1 1 0,0-1 0,0 0 0,0 0 0,0 0 0,0 1 0,0-1 0,1 0 0,-1 0 0,0 0 0,0 0 0,1 1 0,-1-1 0,1 0 0,-1 0 0,1 0 0,0 0 0,-1 0 0,1 0 0,0 0-1,0 0 1,-1 0 0,1-1 0,0 1 0,0 0 0,0 0 0,0-1 0,0 1 0,1 0 0,31-3 1060,-17 0-1741,1 1-3514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6.182"/>
    </inkml:context>
    <inkml:brush xml:id="br0">
      <inkml:brushProperty name="width" value="0.05" units="cm"/>
      <inkml:brushProperty name="height" value="0.05" units="cm"/>
    </inkml:brush>
  </inkml:definitions>
  <inkml:trace contextRef="#ctx0" brushRef="#br0">0 34 15707,'5'-4'502,"0"0"0,0 1-1,1-1 1,-1 1 0,1 0-1,0 1 1,0-1 0,0 1-1,0 0 1,10-1 0,-13 2-369,0 1 0,0 0 0,0 0 0,0 0 0,1 1 1,-1-1-1,0 1 0,0 0 0,0 0 0,0 0 0,0 0 0,-1 0 1,1 1-1,0-1 0,0 1 0,-1 0 0,1-1 0,-1 1 0,1 0 1,-1 1-1,0-1 0,0 0 0,3 5 0,-1-1-58,0 1 0,-1 1 0,1-1 0,-1 0 0,-1 1 0,1 0 0,-1 0 0,-1 0 0,1-1 0,-1 1 0,-1 1 1,1-1-1,-2 11 0,-1 5 9,-1 0 1,-1 0 0,-9 28 0,-26 59 408,-5 18 365,44-128-841,-1-1 0,1 1 1,0 0-1,-1 0 0,1 0 1,0 0-1,0 0 0,0 0 1,-1 0-1,1 0 0,0 0 1,0 0-1,1 0 0,-1 0 1,0 0-1,0 0 0,0 0 1,1 0-1,-1 0 0,0 0 1,1 0-1,-1 0 0,1 0 1,-1 0-1,1 0 0,-1-1 1,1 1-1,0 0 0,-1 0 1,1-1-1,0 1 0,1 1 0,1-2 12,-1 1 0,1-1 0,-1 0 0,1 0-1,-1 0 1,1 0 0,-1 0 0,1 0-1,-1-1 1,0 1 0,1-1 0,4-2-1,10-3-304,0-1 0,-1 0-1,0-1 1,0-1 0,0-1-1,-2 0 1,1-1 0,-1-1-1,21-22 1,-21 13-217,-6 1-177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7.963"/>
    </inkml:context>
    <inkml:brush xml:id="br0">
      <inkml:brushProperty name="width" value="0.025" units="cm"/>
      <inkml:brushProperty name="height" value="0.025" units="cm"/>
    </inkml:brush>
  </inkml:definitions>
  <inkml:trace contextRef="#ctx0" brushRef="#br0">1 1 18738,'0'0'7239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48.454"/>
    </inkml:context>
    <inkml:brush xml:id="br0">
      <inkml:brushProperty name="width" value="0.025" units="cm"/>
      <inkml:brushProperty name="height" value="0.025" units="cm"/>
    </inkml:brush>
  </inkml:definitions>
  <inkml:trace contextRef="#ctx0" brushRef="#br0">1 39 15407,'0'0'7505,"11"-6"-6213,-8 4-1080,44-21 1266,-44 22-1430,-1-1 1,1 1-1,0 0 1,0 1-1,0-1 1,0 0-1,0 1 1,0 0-1,0-1 1,0 1-1,0 1 1,0-1-1,0 0 1,0 1-1,0-1 1,0 1-1,5 2 1,-6-2-55,0 1 1,0-1 0,-1 1-1,1-1 1,-1 1 0,0-1-1,1 1 1,-1 0-1,0 0 1,0 0 0,0 0-1,0-1 1,0 1 0,0 1-1,-1-1 1,1 0 0,-1 0-1,1 0 1,-1 0 0,0 0-1,0 0 1,0 1 0,0-1-1,0 0 1,0 0 0,-1 0-1,1 0 1,-1 0-1,0 0 1,1 0 0,-1 0-1,-2 3 1,-3 9-54,-1-1 0,0 0 0,-16 20 0,10-14 45,6-9 57,5-7-34,0-1 1,0 1-1,1 0 0,-1-1 0,1 1 1,0 0-1,-1 0 0,1 0 1,0 0-1,1 0 0,-2 5 0,28-9 579,-14-4-543,0-1 1,0 0 0,0-1 0,-1 0 0,0-1-1,0 0 1,-1 0 0,0-2 0,0 1-1,10-15 1,5-2 6,-8 7 67,7-6-572,-24 25 439,0 0-1,0 0 0,0 0 0,0 0 1,0 0-1,0 0 0,0 0 1,0 0-1,0 0 0,0 0 0,0 0 1,0 0-1,0 0 0,0 0 0,0 0 1,0 0-1,0 0 0,1 0 0,-1 0 1,0 0-1,0 0 0,0 0 1,0 0-1,0 0 0,0 0 0,0 0 1,-12 18-451,10-15 481,-28 44 6,29-45-14,-1 0 0,1 1 1,0-1-1,0 1 1,0-1-1,0 1 1,1-1-1,-1 1 0,1-1 1,-1 1-1,1 0 1,0-1-1,0 1 0,0 0 1,1-1-1,-1 1 1,0 0-1,2 2 1,1-4 142,0 0 1,0 0 0,0-1-1,1 1 1,-1-1 0,0 0-1,1 0 1,-1 0 0,0 0 0,0 0-1,7-2 1,4-2-20,-1 0 1,1-1-1,-1 0 1,0-1-1,0-1 1,0 0-1,21-16 1,-1-2-244,43-45 0,-88 105-1298,6-27 1372,1 1 1,1 0-1,-1 0 1,1 0-1,1 1 0,0-1 1,0 1-1,1 0 1,0 0-1,1 0 1,0 0-1,0 13 1,2-23-147,-1 1 1,0 0-1,0-1 1,0 1 0,0 0-1,0 0 1,1-1-1,-1 1 1,0 0 0,1-1-1,-1 1 1,0-1-1,1 1 1,-1 0 0,1-1-1,-1 1 1,1-1-1,-1 1 1,1-1 0,0 1-1,-1-1 1,1 0 0,-1 1-1,1-1 1,0 0-1,-1 1 1,1-1 0,0 0-1,1 0 1,9 1-6577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50.547"/>
    </inkml:context>
    <inkml:brush xml:id="br0">
      <inkml:brushProperty name="width" value="0.025" units="cm"/>
      <inkml:brushProperty name="height" value="0.025" units="cm"/>
    </inkml:brush>
  </inkml:definitions>
  <inkml:trace contextRef="#ctx0" brushRef="#br0">189 0 5926,'0'35'9909,"-1"5"-4053,-3 49-1868,-1 68-5753,4-94 3470,-17-77-2623,-8-17-940,-11-18-7071,4 6 1470,11 15 5959,2 6 3956,-1-1 7168,36 25-7756,52 16 1384,30 6-1929,-14-15-2259,-28-6-4016,-16-2-2837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51.227"/>
    </inkml:context>
    <inkml:brush xml:id="br0">
      <inkml:brushProperty name="width" value="0.025" units="cm"/>
      <inkml:brushProperty name="height" value="0.025" units="cm"/>
    </inkml:brush>
  </inkml:definitions>
  <inkml:trace contextRef="#ctx0" brushRef="#br0">160 6 15535,'0'0'5434,"-11"-2"-4222,8 1-1210,-1 0 0,1 1 1,-1-1-1,0 1 0,1 0 0,-1-1 0,0 2 0,1-1 1,-1 0-1,0 1 0,1 0 0,-1-1 0,1 1 0,-1 1 1,1-1-1,-1 1 0,1-1 0,0 1 0,0 0 1,0 0-1,0 0 0,0 0 0,0 1 0,0-1 0,1 1 1,-3 3-1,-1 1-5,0 0-1,1 0 1,-1 0 0,2 1 0,-1 0 0,1 0 0,0 0 0,1 0-1,0 0 1,0 1 0,1 0 0,0-1 0,1 1 0,0 0 0,0 0-1,1 16 1,0-24 34,1 0-1,-1 0 0,1 1 1,-1-1-1,1 0 0,0 0 1,0 0-1,-1 0 0,1 0 1,0 0-1,0 0 1,0 0-1,0 0 0,0-1 1,0 1-1,1 0 0,-1-1 1,0 1-1,0 0 0,0-1 1,1 0-1,-1 1 0,0-1 1,0 0-1,1 1 0,-1-1 1,0 0-1,1 0 0,-1 0 1,0 0-1,1 0 0,-1-1 1,0 1-1,0 0 1,1-1-1,1 0 0,2 0 226,1 0-1,0-1 0,-1 0 1,0 0-1,1 0 0,-1-1 1,6-3-1,3-5 36,0-1 0,0 0 0,-1-1 0,-1-1 0,0 0 0,-1 0 0,-1-1 0,0 0-1,12-26 1,-38 76-1644,10-24 1374,0 0 0,1 0 0,1 0 0,0 1 0,0-1 0,1 1 0,-2 21 0,5-33-10,0 0-1,0 1 0,0-1 1,0 1-1,0-1 1,1 1-1,-1-1 0,0 1 1,0-1-1,1 0 1,-1 1-1,0-1 0,1 0 1,-1 1-1,0-1 1,1 0-1,-1 1 0,1-1 1,-1 0-1,1 0 1,-1 1-1,0-1 0,1 0 1,-1 0-1,1 0 1,-1 0-1,1 0 0,-1 0 1,1 0-1,-1 0 1,1 0-1,-1 0 0,1 0 1,-1 0-1,1 0 1,-1 0-1,1 0 0,-1 0 1,0 0-1,1 0 1,-1-1-1,1 1 0,-1 0 1,1 0-1,0-1 1,24-11 733,-1-6-375,-1-1 0,30-34 1,-11 12-160,-42 41-215,0 0-1,0 0 0,0-1 1,0 1-1,0 0 0,0 0 1,0-1-1,0 1 0,0 0 1,0 0-1,1-1 1,-1 1-1,0 0 0,0 0 1,0 0-1,0 0 0,1-1 1,-1 1-1,0 0 0,0 0 1,1 0-1,-1 0 0,0 0 1,0-1-1,0 1 0,1 0 1,-1 0-1,0 0 0,0 0 1,1 0-1,-1 0 0,0 0 1,0 0-1,1 0 0,-1 0 1,0 0-1,0 0 0,1 0 1,-1 0-1,0 0 1,0 0-1,1 1 0,-1-1 1,0 0-1,0 0 0,1 0 1,-1 0-1,0 0 0,0 1 1,0-1-1,1 0 0,-1 0 1,0 0-1,0 0 0,0 1 1,0-1-1,0 0 0,1 1 1,-3 21-729,-13 28-334,12-40 1117,0-1 0,0 1 0,2 0 0,-3 17 1,6-27 79,1 1 0,-1-1 1,0 0-1,0 0 0,0 0 1,0-1-1,1 1 0,-1 0 1,0-1-1,0 0 0,0 1 1,3-2-1,10-8 77,-1 0-1,0-1 1,-1-1-1,0 0 1,0-1-1,-2 0 1,18-25-1,-41 69-2724,-5-8 1918,-25 41 960,25-19-5418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51.653"/>
    </inkml:context>
    <inkml:brush xml:id="br0">
      <inkml:brushProperty name="width" value="0.025" units="cm"/>
      <inkml:brushProperty name="height" value="0.025" units="cm"/>
    </inkml:brush>
  </inkml:definitions>
  <inkml:trace contextRef="#ctx0" brushRef="#br0">155 14 12780,'0'0'12273,"-13"-3"-12353,5 0 75,5 2 11,-1-1 0,1 1 0,0 0 0,-1 0-1,1 1 1,0-1 0,-1 1 0,1 0 0,-1-1-1,1 1 1,-1 1 0,1-1 0,0 1-1,-1-1 1,1 1 0,0 0 0,-1 0 0,1 0-1,0 1 1,0-1 0,-5 4 0,-3 3 101,8-6-91,-1 1 0,1-1 1,-1 1-1,1 0 0,0-1 1,0 2-1,0-1 0,0 0 1,1 0-1,-1 1 1,1 0-1,0-1 0,0 1 1,-3 8-1,8-11-25,0 0 0,-1 0 0,1 0 0,0 0 0,-1-1 0,1 1 1,0-1-1,0 0 0,0 1 0,0-1 0,4-1 0,-1 1 25,7 1-50,1 0-1,-1 1 0,0 1 1,0 0-1,0 0 0,0 2 0,-1-1 1,0 2-1,0 0 0,0 0 1,15 11-1,-27-17 27,1 1 0,0-1 0,-1 0 1,1 1-1,0-1 0,-1 1 0,1-1 0,-1 1 1,1-1-1,-1 1 0,1 0 0,-1-1 0,1 1 0,-1-1 1,1 1-1,-1 0 0,0 0 0,0-1 0,1 1 1,-1 0-1,0-1 0,0 1 0,0 0 0,0 0 0,0-1 1,0 1-1,0 0 0,0 0 0,0 0 0,0-1 1,0 1-1,-1 1 0,0-1 54,0 0-1,0 0 1,0 0 0,-1 0-1,1 0 1,-1 0 0,1 0 0,-1 0-1,1 0 1,-1-1 0,1 1 0,-1-1-1,-2 1 1,-54 7 1654,43-8-1336,9 1-383,0 0 0,1-1 0,-1 0 0,0 0 0,0 0 0,0-1 0,0 1 1,0-2-1,1 1 0,-1-1 0,0 1 0,1-2 0,0 1 0,-1 0 0,1-1 0,-6-4 1,5-7-2853,7 5-2661,2 4-1120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52.158"/>
    </inkml:context>
    <inkml:brush xml:id="br0">
      <inkml:brushProperty name="width" value="0.025" units="cm"/>
      <inkml:brushProperty name="height" value="0.025" units="cm"/>
    </inkml:brush>
  </inkml:definitions>
  <inkml:trace contextRef="#ctx0" brushRef="#br0">192 266 13485,'0'0'9011,"-12"-5"-8456,7 3-531,1 0-24,-1 0 1,1 0-1,-1 1 1,0-1-1,0 1 0,1 0 1,-1 0-1,0 0 0,0 1 1,0 0-1,0 0 0,0 0 1,0 1-1,0-1 1,0 1-1,1 0 0,-1 1 1,0-1-1,0 1 0,1 0 1,-6 3-1,3 1 70,0 0 0,0 0 0,0 1 0,0 0 0,-7 12 0,12-17-60,0 1 0,1-1 1,-1 1-1,1-1 0,0 1 0,-1 0 1,1 0-1,0-1 0,1 1 1,-1 0-1,0 0 0,1 0 0,0 0 1,-1 0-1,1 0 0,0 0 1,1 0-1,-1 0 0,1 0 1,-1 0-1,2 3 0,-1-5-1,0 1 0,1-1-1,-1 1 1,1-1 0,-1 0 0,1 0 0,-1 0-1,1 0 1,0 0 0,-1 0 0,1 0 0,0-1-1,0 1 1,0-1 0,0 1 0,-1-1-1,1 0 1,0 1 0,0-1 0,0 0 0,2-1-1,45-2 845,-34-2-776,-1 1 1,1-2-1,-1 0 0,-1-1 0,1 0 0,-1-1 0,0-1 0,-1 0 0,17-15 0,-9 6 41,-1-2 0,-1 0 0,0-1 1,22-35-1,-35 47-104,1-1 0,-1 0 0,-1 0 0,0-1 0,0 1 0,-1-1 0,2-14 0,-5 22-35,1 1 0,-1 0 0,1-1 0,-1 1-1,0-1 1,0 1 0,0-1 0,-1 1-1,1-1 1,0 1 0,-1-1 0,0 1-1,1 0 1,-1-1 0,0 1 0,0 0 0,-1 0-1,1 0 1,0-1 0,-1 1 0,1 0-1,-1 1 1,0-1 0,1 0 0,-1 0-1,0 1 1,0-1 0,0 1 0,0 0 0,-1 0-1,1-1 1,0 1 0,0 0 0,-1 1-1,1-1 1,0 0 0,-5 0 0,-1 0 9,0 1 1,0 0-1,0 0 1,0 0-1,0 1 1,0 0-1,0 1 1,0-1 0,0 2-1,0-1 1,1 1-1,-1 0 1,1 1-1,0 0 1,0 0-1,0 0 1,1 1-1,-1 0 1,1 0-1,0 1 1,1 0-1,-1 0 1,1 0-1,0 0 1,1 1 0,-6 10-1,9-15 0,0 0 0,1-1 0,-1 1-1,1 0 1,-1-1 0,1 1 0,0 0 0,0 0-1,0-1 1,0 1 0,0 0 0,0 0 0,0-1-1,0 1 1,1 0 0,-1-1 0,1 1 0,-1 0-1,1-1 1,0 1 0,-1 0 0,1-1 0,0 1-1,0-1 1,0 1 0,0-1 0,1 0 0,-1 0 0,0 1-1,0-1 1,1 0 0,1 1 0,7 4-42,0 0 1,0-1 0,0 0-1,15 4 1,16 9-196,-34-13 161,-1 0-1,1 0 1,-1 1 0,-1 0-1,1 0 1,-1 0 0,0 1 0,0 0-1,-1 0 1,0 0 0,5 11-1,-7-13 67,0 1-1,0-1 0,-1 1 1,1-1-1,-1 1 0,0 0 0,-1-1 1,1 1-1,-1 0 0,0 0 1,-1-1-1,1 1 0,-1 0 1,0-1-1,-1 1 0,1 0 1,-4 6-1,-8 5-1230,1-12-7295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09:52.727"/>
    </inkml:context>
    <inkml:brush xml:id="br0">
      <inkml:brushProperty name="width" value="0.025" units="cm"/>
      <inkml:brushProperty name="height" value="0.025" units="cm"/>
    </inkml:brush>
  </inkml:definitions>
  <inkml:trace contextRef="#ctx0" brushRef="#br0">74 36 14606,'0'0'9844,"8"1"-8985,22-4-181,-29 3-668,-1 1 1,1-1 0,-1-1-1,1 1 1,-1 0 0,1 0-1,0 0 1,-1 0 0,1 0-1,-1 0 1,1-1 0,-1 1-1,1 0 1,-1 0 0,1-1 0,-1 1-1,1 0 1,-1-1 0,1 1-1,-1-1 1,0 1 0,1 0-1,-1-1 1,0 1 0,1-1-1,-1 1 1,0-1 0,1 1-1,-1-1 1,0 1 0,0-1 0,0 0-1,0 1 1,1-1 0,-1 1-1,0-1 1,0 1 0,0-1-1,0 0 1,0 1 0,0-1-1,-1 1 1,1-1 0,0 1-1,0-1 1,0 0 0,0 1 0,-1-1-1,1 1 1,0-1 0,-1 1-1,1-1 1,0 1 0,-1 0-1,1-1 1,0 1 0,-1-1-1,1 1 1,-1 0 0,1-1-1,-1 1 1,1 0 0,-1-1 0,0 1-1,0-1-32,-1 0 1,1 0-1,0 0 0,-1 1 0,1-1 1,-1 0-1,1 1 0,-1-1 0,0 1 0,1 0 1,-1-1-1,1 1 0,-1 0 0,0 0 0,1 0 1,-1 0-1,0 0 0,1 0 0,-1 1 0,1-1 1,-1 1-1,0-1 0,1 1 0,-1-1 0,1 1 1,-1 0-1,1 0 0,0 0 0,-1 0 1,1 0-1,0 0 0,0 0 0,-1 0 0,1 0 1,0 0-1,-1 2 0,-4 4 3,-1 0 0,1 1-1,1-1 1,-10 17 0,11-16 17,0 0 1,1 0-1,0 0 0,-4 17 1,7-24 0,-1 1 1,1-1 0,0 0-1,-1 1 1,1-1 0,0 0-1,0 1 1,0-1 0,0 0-1,0 1 1,0-1 0,0 0 0,1 0-1,-1 1 1,0-1 0,1 0-1,-1 1 1,1-1 0,-1 0-1,1 0 1,0 0 0,0 0-1,-1 0 1,1 0 0,0 0 0,0 0-1,0 0 1,0 0 0,0 0-1,0 0 1,0-1 0,0 1-1,1 0 1,-1-1 0,0 1-1,0-1 1,0 1 0,1-1 0,-1 0-1,0 1 1,3-1 0,13 0 80,0 0 0,1-2 0,-1 0 0,0-1 1,0-1-1,0 0 0,-1-1 0,22-10 0,-14 6-105,1 1 0,44-8 0,-69 16-1,0 1-1,1-1 1,-1 0 0,0 1 0,1-1 0,-1 1 0,0-1 0,0 1-1,0-1 1,1 0 0,-1 1 0,0-1 0,0 1 0,0-1 0,0 1-1,0-1 1,0 1 0,0-1 0,0 1 0,0-1 0,0 1 0,0-1-1,0 1 1,0-1 0,-1 1 0,1-1 0,0 1 0,0-1 0,0 1-1,-1-1 1,1 1 0,0-1 0,0 0 0,-1 1 0,1-1 0,-1 0-1,0 1 1,-10 20 133,1-7 10,5-8 105,-1 1 0,1-1 0,1 1 0,-1 1 0,1-1 0,-3 9 0,34-17 531,-12-3-764,-1-1-1,0-1 1,19-10 0,-24 11-579,1 0 1,0 0 0,0 1-1,1 0 1,-1 1 0,1 0 0,0 0-1,15 0 1,-26 3 573,0 0 1,0 0-1,1 0 0,-1 0 1,0 0-1,0 0 0,0 0 1,1 0-1,-1 0 0,0 0 1,0 0-1,1 0 0,-1 0 1,0 0-1,0 0 0,0 1 1,1-1-1,-1 0 0,0 0 1,0 0-1,0 0 0,0 0 1,1 1-1,-1-1 0,0 0 1,0 0-1,0 0 0,0 1 1,0-1-1,0 0 0,0 0 1,0 0-1,1 1 0,-1-1 1,0 0-1,0 0 0,0 1 1,0-1-1,0 0 0,0 0 1,0 0-1,0 1 0,-5 13-78,-10 11 318,3-11-415,-12 18 1007,17-12-5653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4.929"/>
    </inkml:context>
    <inkml:brush xml:id="br0">
      <inkml:brushProperty name="width" value="0.025" units="cm"/>
      <inkml:brushProperty name="height" value="0.025" units="cm"/>
    </inkml:brush>
  </inkml:definitions>
  <inkml:trace contextRef="#ctx0" brushRef="#br0">278 25 13549,'7'-24'7361,"-16"31"-4175,-28 43-2732,31-41-314,-75 101-10,-71 104-655,157-220-7223,23-32 826,-7 4-1454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5.606"/>
    </inkml:context>
    <inkml:brush xml:id="br0">
      <inkml:brushProperty name="width" value="0.025" units="cm"/>
      <inkml:brushProperty name="height" value="0.025" units="cm"/>
    </inkml:brush>
  </inkml:definitions>
  <inkml:trace contextRef="#ctx0" brushRef="#br0">118 1 10218,'0'0'11894,"4"6"-11515,0 1-332,-1-1 0,-1 1 0,1-1 1,-1 1-1,0 0 0,-1 0 1,1 0-1,-1 0 0,0 10 0,-3 78 44,0-10-56,9-20 348,-3-19-1670,-4-41-4771,-5-17 5685,0 0-1,-1 1 0,-1-1 0,-9-12 1,-3-2 1622,-43-44 0,45 56 60,5 4 2179,27 14-1927,-3-1-1409,-1 1 1,1-2-1,0 0 0,0 0 0,0-1 0,-1 0 1,1-1-1,0-1 0,0 0 0,13-2 0,7-4-101,0-2-1,44-17 1,-70 24-55,0 0-1,1 0 1,-1 1 0,1-1 0,10 1-1,-16 1 6,0-1-1,0 1 0,1 0 0,-1 0 1,0 0-1,1 0 0,-1 1 0,0-1 1,0 0-1,1 0 0,-1 1 1,0-1-1,0 1 0,0-1 0,1 1 1,-1 0-1,0-1 0,0 1 1,0 0-1,0 0 0,0 0 0,0-1 1,-1 1-1,1 0 0,0 0 1,0 0-1,-1 1 0,1-1 0,0 0 1,-1 0-1,1 0 0,-1 0 1,1 3-1,1 6 79,7 24 449,-8-33-520,0 0-1,0 0 0,0 0 1,1 0-1,-1 0 0,0 0 1,1 0-1,-1 0 0,0-1 1,1 1-1,-1 0 0,1-1 1,-1 0-1,1 1 0,-1-1 1,1 0-1,-1 0 0,1 1 1,0-1-1,-1 0 0,4-1 1,46-10 6,-43 8-60,0 1 0,0 0 0,0 0 0,0 0 0,10 1 0,-17 1 37,0 1 0,0 0 1,0 0-1,0 0 0,0 0 0,0 0 0,0 0 0,0 0 1,0 0-1,-1 0 0,1 0 0,0 0 0,-1 0 1,1 1-1,-1-1 0,1 0 0,-1 1 0,0-1 0,1 0 1,-1 0-1,0 1 0,0-1 0,0 0 0,0 1 0,0-1 1,0 0-1,-1 1 0,1-1 0,-1 3 0,-5 43 109,5-37-307,7-7-4256,11-16-3690,-2-3-1408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6.332"/>
    </inkml:context>
    <inkml:brush xml:id="br0">
      <inkml:brushProperty name="width" value="0.025" units="cm"/>
      <inkml:brushProperty name="height" value="0.025" units="cm"/>
    </inkml:brush>
  </inkml:definitions>
  <inkml:trace contextRef="#ctx0" brushRef="#br0">116 65 12716,'0'0'12428,"-14"-6"-12514,12 9 77,0 0-1,0 0 1,0 1 0,1-1-1,-1 0 1,1 0-1,0 1 1,0-1-1,0 1 1,1-1-1,-1 1 1,1-1 0,0 1-1,0 3 1,8 56-95,0-4 216,-8-53-75,1 11 168,-2 0 0,0 0 0,-7 31 0,7-45-134,1 1-1,-2-1 0,1 0 1,0 0-1,-1 0 1,1 0-1,-1 0 1,0 0-1,0 0 0,0 0 1,-4 3-1,4-5-14,1 0-1,-1 0 0,1 0 0,-1 0 1,0 0-1,1-1 0,-1 1 0,0 0 1,0-1-1,0 0 0,0 1 0,1-1 1,-1 0-1,0 0 0,0 0 1,0 0-1,0 0 0,0-1 0,0 1 1,1 0-1,-1-1 0,-3-1 0,4 2-55,-1-1 1,0-1-1,1 1 0,-1 0 0,0 0 0,1-1 0,0 1 0,-1-1 0,1 1 0,0-1 0,0 1 0,0-1 0,0 0 1,0 0-1,0 1 0,0-1 0,1 0 0,-1 0 0,1 0 0,-1 0 0,1 0 0,-1-3 0,-1-51-633,3 44 506,-1 9 106,1-1 0,-1 1 0,1-1 0,0 1 0,0 0 0,1 0 0,-1-1 0,1 1 0,-1 0 0,1 0 0,0 0 0,0 0-1,0 1 1,1-1 0,-1 0 0,1 1 0,-1 0 0,1 0 0,0-1 0,5-2 0,9-4-41,0 0 0,30-12 0,-24 12 39,-9 3 8,12-5-104,-1-2 0,26-16 0,-46 27 180,0-2 0,0 1 0,0-1 0,-1 1 1,0-1-1,0 0 0,0-1 0,0 1 0,0-1 0,-1 0 0,0 0 1,0 0-1,0 0 0,-1 0 0,0-1 0,3-7 0,-5 12-56,0 0 0,0 0-1,1 1 1,-1-1 0,0 0-1,0 0 1,0 1 0,0-1-1,0 0 1,0 0 0,-1 1 0,1-1-1,0 0 1,0 0 0,0 1-1,-1-1 1,1 0 0,0 0-1,-1 1 1,1-1 0,-1 0-1,1 1 1,-1-1 0,1 1-1,-1-1 1,1 1 0,-1-1-1,1 1 1,-1-1 0,-1 0 0,0 0 8,0 1 1,0-1-1,0 1 1,0 0-1,-1 0 1,1-1 0,0 1-1,0 1 1,0-1-1,0 0 1,-3 1 0,-1 0 7,0 1-1,0 0 1,1 0 0,-1 0 0,1 0 0,-1 1 0,1 0 0,-6 4 0,8-3-11,1-1 0,-1 0 1,1 0-1,-1 1 0,1-1 0,0 1 0,1 0 1,-1 0-1,0 0 0,1 0 0,0 0 1,0 0-1,0 0 0,0 7 0,1-8-5,0 0-1,0-1 0,0 1 0,0 0 0,0-1 1,1 1-1,-1 0 0,1-1 0,0 1 1,0-1-1,0 1 0,0-1 0,0 1 1,1-1-1,-1 0 0,1 1 0,-1-1 1,1 0-1,0 0 0,0 0 0,0 0 0,3 2 1,2 0-485,0-1 0,1 1 0,-1-1 0,1 0 1,0-1-1,0 0 0,-1 0 0,11 0 0,36 1-9284,-35-3 3214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42.153"/>
    </inkml:context>
    <inkml:brush xml:id="br0">
      <inkml:brushProperty name="width" value="0.05" units="cm"/>
      <inkml:brushProperty name="height" value="0.05" units="cm"/>
    </inkml:brush>
  </inkml:definitions>
  <inkml:trace contextRef="#ctx0" brushRef="#br0">1 1590 5545,'5'31'158,"1"0"-1,2-1 1,1 0-1,1-1 0,28 54 1,-16-44-78,1-1 1,2-1 0,46 50 0,-16-27-57,68 55 0,68 41 98,-174-142-96,307 210 70,22-30 11,-151-99 20,247 83 0,-285-129-12,2-6 0,2-7 0,204 19 0,500 0 275,-844-54-384,991 19 270,2-54-92,634-136-9,-1180 93 209,860-256 0,-1017 220-161,-219 73-42,119-71 0,-158 78-32,-2-2 0,-1-2 0,60-60 0,-79 66 4,-1-2 1,-1-1-1,-3-2 1,0 0-1,29-59 1,-43 71-87,-1-1 1,-2 0 0,0 0-1,-2-1 1,0 0 0,-2 0 0,-1-1-1,-1 0 1,-1 1 0,-2-1-1,-1 0 1,0 0 0,-2 1 0,-1-1-1,-2 1 1,0 0 0,-12-30-1,0 11-15,-1 1 0,-2 1 0,-2 1 0,-2 1 0,-32-39 0,18 31-35,-2 2 0,-3 2 0,-67-55-1,25 36-42,-2 4 0,-3 4 0,-2 3 0,-135-54 0,52 38-11,-241-62 1,-201-1 40,-729-23-25,-14 92-287,1303 61 280,-1529-39-1534,1179 35 1234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6.602"/>
    </inkml:context>
    <inkml:brush xml:id="br0">
      <inkml:brushProperty name="width" value="0.05" units="cm"/>
      <inkml:brushProperty name="height" value="0.05" units="cm"/>
    </inkml:brush>
  </inkml:definitions>
  <inkml:trace contextRef="#ctx0" brushRef="#br0">12 78 17980,'-10'-4'1864,"8"-2"-1216,5 2-304,9-2 1033,8-2-337,3-1-976,5-2-576,3-1 448,0 3-152,-2 1-88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6.741"/>
    </inkml:context>
    <inkml:brush xml:id="br0">
      <inkml:brushProperty name="width" value="0.025" units="cm"/>
      <inkml:brushProperty name="height" value="0.025" units="cm"/>
    </inkml:brush>
  </inkml:definitions>
  <inkml:trace contextRef="#ctx0" brushRef="#br0">21 1 9897,'0'0'17425,"-2"8"-17126,-2 7-203,0 0-27,1 0 1,0 1-1,-2 20 0,6-35-70,-1-1-1,1 1 0,-1 0 0,1-1 1,-1 1-1,1 0 0,-1-1 0,1 1 1,0-1-1,-1 1 0,1-1 0,0 1 1,-1-1-1,1 0 0,0 1 0,0-1 1,0 0-1,-1 0 0,1 1 0,0-1 1,0 0-1,0 0 0,-1 0 0,1 0 1,0 0-1,0 0 0,0 0 0,0 0 1,-1 0-1,1-1 0,0 1 0,0 0 1,-1 0-1,1-1 0,0 1 0,1-1 1,32-11-356,2-8-472,-28 14 661,1 0-1,0 1 0,0 1 1,1-1-1,-1 1 0,1 1 0,13-3 1,-23 6 148,1 0 1,-1 0-1,1 0 1,-1 0 0,0 0-1,1 0 1,-1 0-1,1 0 1,-1 0-1,1 0 1,-1 0-1,0 0 1,1 0 0,-1 1-1,0-1 1,1 0-1,-1 0 1,0 0-1,1 1 1,-1-1 0,0 0-1,1 1 1,-1-1-1,0 0 1,0 1-1,1-1 1,-1 0 0,0 1-1,0-1 1,0 0-1,1 1 1,-1-1-1,0 0 1,0 1 0,0 0-1,0 22-171,-11 19 313,8-34-451,-5 12 718,6-5-5264,11-15-9491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7.425"/>
    </inkml:context>
    <inkml:brush xml:id="br0">
      <inkml:brushProperty name="width" value="0.025" units="cm"/>
      <inkml:brushProperty name="height" value="0.025" units="cm"/>
    </inkml:brush>
  </inkml:definitions>
  <inkml:trace contextRef="#ctx0" brushRef="#br0">72 0 5061,'0'0'11104,"-8"8"-8483,2-3-2203,1-2-271,1 0-1,-1 0 0,1 1 0,0 0 0,0 0 1,0 0-1,1 1 0,-1-1 0,1 1 0,0 0 1,1 0-1,-1 0 0,1 0 0,0 0 0,0 1 1,-2 8-1,4-12-122,0-1 0,0 1 0,0-1 0,0 1 1,1-1-1,-1 1 0,0-1 0,0 1 0,1-1 0,-1 0 0,1 1 1,0-1-1,-1 1 0,1-1 0,0 0 0,0 0 0,-1 1 0,1-1 1,0 0-1,0 0 0,1 0 0,-1 0 0,0 0 0,0 0 0,0 0 1,2 0-1,-1 0 17,0-1 0,1 1 0,-1-1 0,0 0 0,0 0 0,0 0 0,1 0 0,-1 0 0,0 0 0,0 0 0,0-1 0,1 1 0,-1-1 0,0 0 0,0 0 0,0 0 0,0 0 0,2-1 0,6-5 55,0 0 1,0 0 0,-1-1 0,9-10 0,33-24 32,-51 42-128,0-1 1,1 1-1,-1 0 0,0-1 0,1 1 0,-1 0 0,0 0 0,1-1 0,-1 1 0,0 0 0,1 0 0,-1 0 0,1 0 0,-1-1 0,0 1 0,1 0 0,-1 0 0,1 0 0,-1 0 0,0 0 0,1 0 0,-1 0 0,1 0 0,-1 0 0,1 0 0,-1 1 0,0-1 0,1 0 0,-1 0 0,1 0 0,-1 0 0,0 1 0,1-1 1,-1 0-1,0 0 0,1 1 0,-1-1 0,0 0 0,1 0 0,-1 1 0,0-1 0,0 0 0,1 1 0,-1-1 0,0 0 0,0 1 0,0-1 0,0 1 0,1 0 0,1 28 171,-2-27-158,-1 0 1,1 0 0,0 0 0,0-1-1,0 1 1,0 0 0,0 0-1,0 0 1,0 0 0,1-1 0,-1 1-1,1 0 1,-1 0 0,1-1 0,0 1-1,0-1 1,0 1 0,0 0 0,1 1-1,3-2 8,0 0 0,0 0 0,0-1 0,1 0 0,-1 0 0,0 0-1,0 0 1,0-1 0,0 0 0,7-2 0,56-20-322,-11 3 108,-57 20 194,1-1 0,0 1-1,0 0 1,0-1 0,-1 1 0,1 0-1,0 0 1,0-1 0,0 1-1,0 0 1,0 0 0,-1 0 0,1 0-1,0 0 1,0 0 0,0 0-1,0 1 1,0-1 0,-1 0 0,1 0-1,0 1 1,0-1 0,0 0-1,-1 1 1,1-1 0,0 1-1,0-1 1,-1 1 0,1-1 0,0 2-1,-3 23 1314,-2 1 905,7-25-2190,0 0 1,1-1-1,-1 1 0,0-1 1,1 1-1,-1-1 1,1 0-1,-1 0 1,6-2-1,56-14-1136,-54 12 374,0 0 0,0 1 0,0 0 0,0 1 0,15-1 0,-24 49 2525,32-45-3399,-13-5-5505,-14 2 2402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7.962"/>
    </inkml:context>
    <inkml:brush xml:id="br0">
      <inkml:brushProperty name="width" value="0.025" units="cm"/>
      <inkml:brushProperty name="height" value="0.025" units="cm"/>
    </inkml:brush>
  </inkml:definitions>
  <inkml:trace contextRef="#ctx0" brushRef="#br0">48 0 14221,'0'0'9764,"-4"10"-9353,-5 11-45,3-9-184,0 1 1,1 0 0,0 0-1,1 1 1,1-1 0,-2 16 0,5-28-194,1 0 1,-1-1 0,1 1-1,0 0 1,-1-1 0,1 1-1,0-1 1,-1 1 0,1-1-1,0 1 1,0-1 0,-1 1-1,1-1 1,0 0 0,0 1-1,0-1 1,-1 0 0,1 0-1,0 0 1,0 0 0,0 0 0,0 0-1,0 0 1,0 0 0,-1 0-1,1 0 1,0 0 0,0 0-1,0-1 1,0 1 0,0 0-1,-1-1 1,2 0 0,33-10-510,1-12 105,-28 16 406,1 1 0,0 0 0,0 0 0,0 1-1,0 1 1,1-1 0,0 1 0,0 1 0,18-4-1,-27 10 97,-1 0-1,0 0 0,0 1 1,0-1-1,0 0 0,0 0 0,0 1 1,-1-1-1,1 0 0,-1 0 1,-2 5-1,2-7-59,1 0-1,-1 0 1,0 0-1,1 0 1,-1 0-1,1 0 1,-1 0-1,1 0 1,0 1-1,-1-1 1,1 0-1,0 0 1,0 0 0,0 1-1,0-1 1,0 0-1,0 0 1,0 1-1,0-1 1,0 0-1,1 0 1,-1 0-1,0 1 1,1-1-1,-1 0 1,1 0 0,0 1-1,2-1-69,-1 0 0,1 0 1,0-1-1,-1 1 0,1-1 0,-1 0 1,1 0-1,0 0 0,0 0 0,-1 0 0,1 0 1,4-2-1,6 0-650,1-2 0,0 0 1,-1 0-1,22-11 0,-25 10 253,1 0 0,0 1 1,0 0-1,0 0 0,0 2 0,1-1 0,19-1 0,-31 8 1064,0-1 1,0 1-1,-1-1 0,1 1 0,-1-1 0,1 0 0,-1 1 0,0-1 1,-2 4-1,3-7-508,-1 17 517,4-13-6503,4-5-958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8.824"/>
    </inkml:context>
    <inkml:brush xml:id="br0">
      <inkml:brushProperty name="width" value="0.025" units="cm"/>
      <inkml:brushProperty name="height" value="0.025" units="cm"/>
    </inkml:brush>
  </inkml:definitions>
  <inkml:trace contextRef="#ctx0" brushRef="#br0">16 30 13453,'0'0'11573,"7"2"-11098,26 5-128,-34-7-339,0-1 0,1 1-1,-1 0 1,0-1-1,0 1 1,1-1-1,-1 1 1,0-1-1,1 1 1,-1-1 0,1 0-1,-1 1 1,0-1-1,1 0 1,-1 1-1,1-1 1,0 0-1,-1 0 1,1 1-1,0-1 1,-1 0 0,1 0-1,0 0 1,0 1-1,0-1 1,-1 0-1,1 0 1,0 0-1,0 0 1,0 1 0,1-1-1,-1 0 1,0 0-1,0 0 1,0 0-1,1 1 1,-1-1-1,0 0 1,1 0-1,-1 0 1,0 1 0,1-1-1,-1 0 1,1 1-1,0-1 1,-1 0-1,1 1 1,-1-1-1,1 1 1,0-1 0,-1 1-1,1-1 1,0 1-1,0-1 1,-1 1-1,1 0 1,0 0-1,0-1 1,0 1-1,0 0 1,-1 0 0,1 0-1,0 0 1,0 0-1,0 0 1,0 0-1,0 0 1,-1 0-1,2 0 1,-4 0-56,0 0 0,-1 0 0,1 0 0,0 1-1,0-1 1,-1 0 0,1 1 0,0 0 0,0-1 0,-1 1 0,1 0 0,0 0 0,0 0-1,0 0 1,0 1 0,1-1 0,-1 1 0,0-1 0,0 1 0,1-1 0,-1 1 0,1 0 0,-1 0-1,1 0 1,0 0 0,0 0 0,-2 3 0,1 0 48,0-1 0,0 1 0,1 0 1,-1-1-1,1 1 0,0 0 0,0 0 0,1 0 0,-1 0 0,1 0 0,0-1 1,1 7-1,0-10 2,0 1 0,0-1 0,-1 1 0,1-1 0,0 0 1,0 1-1,0-1 0,0 0 0,1 0 0,-1 0 0,0 0 1,0 0-1,1 0 0,-1 0 0,1 0 0,-1-1 0,1 1 1,-1 0-1,1-1 0,-1 1 0,1-1 0,-1 0 0,1 1 0,-1-1 1,3 0-1,49 3 149,-41-3-118,19 0 12,1-2 1,-1 0-1,61-14 0,-92 16-39,0-1-1,1 1 1,-1 0-1,0 0 1,1-1-1,-1 1 1,0 0-1,1 0 1,-1 0-1,0 0 1,1 0-1,-1-1 1,1 1-1,-1 0 0,0 0 1,1 0-1,-1 0 1,1 0-1,-1 0 1,0 0-1,1 1 1,-1-1-1,1 0 1,-1 0-1,0 0 1,1 0-1,-1 0 1,0 0-1,1 1 0,-1-1 1,0 0-1,1 0 1,-1 1-1,0-1 1,1 0-1,-1 1 1,0-1-1,0 0 1,1 0-1,-1 1 1,0-1-1,0 1 1,0-1-1,0 0 0,1 1 1,-1-1-1,0 0 1,0 1-1,-9 21 505,1-1-199,11-19-285,-1-1 0,1-1-1,0 1 1,0 0-1,0-1 1,-1 1-1,1-1 1,0 0 0,0 0-1,0 0 1,0 0-1,4-2 1,-6 2-6,10-1-114,-1-1 1,1 0-1,18-8 1,-20 7-257,0 0 1,0 0-1,0 1 0,0 0 1,13 0-1,-18 20-565,-3-6-1112,1-5-4907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09.659"/>
    </inkml:context>
    <inkml:brush xml:id="br0">
      <inkml:brushProperty name="width" value="0.025" units="cm"/>
      <inkml:brushProperty name="height" value="0.025" units="cm"/>
    </inkml:brush>
  </inkml:definitions>
  <inkml:trace contextRef="#ctx0" brushRef="#br0">98 143 9353,'0'0'17184,"-10"-2"-17285,7 2 95,0-1 1,0 1 0,0 0 0,0 0 0,0 0-1,-1 0 1,1 0 0,0 1 0,0-1 0,0 1-1,0 0 1,0 0 0,0 0 0,0 1 0,0-1-1,1 0 1,-1 1 0,0 0 0,1 0 0,-1 0-1,1 0 1,0 0 0,0 0 0,0 1 0,0-1-1,0 1 1,0-1 0,0 1 0,1 0 0,-1 0-1,1 0 1,0-1 0,0 1 0,0 0 0,0 1-1,1-1 1,-1 0 0,1 0 0,0 4-1,0-6 3,-1-1-1,1 1 1,0 0-1,0-1 0,0 1 1,0-1-1,0 1 1,0 0-1,0-1 0,0 1 1,0-1-1,0 1 1,1-1-1,-1 1 0,0 0 1,0-1-1,0 1 0,1-1 1,-1 1-1,0-1 1,1 1-1,-1-1 0,0 1 1,1-1-1,-1 1 1,1-1-1,-1 0 0,1 1 1,-1-1-1,1 0 1,0 1-1,22-2-12,22-19 142,-23 4 12,-2-2-1,0 0 1,-1-2 0,-1 0-1,-1-1 1,0-1-1,-2 0 1,15-30 0,-39 68-96,-9 11 376,-18 42-1,33-62-363,0 0 0,0 0 0,1 0 0,-1 1 1,2-1-1,-1 1 0,1 0 0,0 0 0,1-1 0,-1 1 0,3 15 0,-1-21-105,0 0 0,0 0 0,1-1 0,-1 1-1,0 0 1,1-1 0,-1 1 0,1-1-1,-1 0 1,1 1 0,0-1 0,0 0 0,0 0-1,-1 0 1,1-1 0,0 1 0,0 0-1,0-1 1,0 1 0,1-1 0,-1 1 0,0-1-1,0 0 1,0 0 0,0 0 0,0 0-1,0 0 1,2-1 0,34-4-3944,-12-6-4148,-3-8-1616</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0.036"/>
    </inkml:context>
    <inkml:brush xml:id="br0">
      <inkml:brushProperty name="width" value="0.025" units="cm"/>
      <inkml:brushProperty name="height" value="0.025" units="cm"/>
    </inkml:brush>
  </inkml:definitions>
  <inkml:trace contextRef="#ctx0" brushRef="#br0">88 1 16528,'0'0'10062,"-9"4"-9640,1 0-415,1 0 0,0 0 0,1 0 0,-1 1 0,1 0 0,-8 7 0,12-9-18,-1 0 0,1 0-1,0 0 1,0 0 0,0 0 0,0 0-1,1 1 1,-1-1 0,1 0 0,0 1-1,0 0 1,0-1 0,0 1 0,1 0-1,0-1 1,-1 1 0,1 0 0,1-1-1,0 7 1,-1-9 10,1 0 1,0 1-1,0-1 0,0 0 1,0 1-1,0-1 0,0 0 1,0 0-1,0 0 0,0 0 1,0 0-1,1 0 0,-1-1 1,0 1-1,1 0 0,-1 0 1,1-1-1,-1 1 0,0-1 1,1 0-1,-1 1 0,1-1 1,0 0-1,-1 0 0,1 0 1,-1 0-1,1 0 0,-1 0 1,2-1-1,49-5 85,-38 0-63,0 0 0,-1-1 0,0-1-1,0 0 1,-1 0 0,0-1 0,-1-1 0,0 0-1,18-22 1,-22 20 374,-18 16-353,-19 16-185,26-16 174,0 0 0,0 1 0,0-1 0,1 1 0,-1-1 0,1 1 1,0 0-1,1 0 0,-1 1 0,1-1 0,0 0 0,0 1 0,1-1 0,0 1 0,0 0 0,-1 9 0,3-14-136,0 1-1,0-1 0,0 1 0,0-1 0,0 0 0,1 1 0,-1-1 1,0 0-1,1 0 0,-1 0 0,1 0 0,-1 0 0,1 0 1,-1-1-1,1 1 0,0 0 0,-1-1 0,1 1 0,0-1 0,-1 0 1,1 1-1,0-1 0,0 0 0,-1 0 0,1 0 0,0 0 1,0-1-1,1 1 0,54-8-6199,-26-7-1233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0.381"/>
    </inkml:context>
    <inkml:brush xml:id="br0">
      <inkml:brushProperty name="width" value="0.025" units="cm"/>
      <inkml:brushProperty name="height" value="0.025" units="cm"/>
    </inkml:brush>
  </inkml:definitions>
  <inkml:trace contextRef="#ctx0" brushRef="#br0">113 0 13100,'0'0'3396,"-10"5"-871,8-4-2378,-8 4 931,1 1-1,-1 0 1,1 0-1,-14 13 1,22-19-1040,0 1 0,0 0 0,0 0 0,0 0 0,0 0 1,0 0-1,0 0 0,0 1 0,0-1 0,0 0 0,1 0 0,-1 1 0,1-1 0,-1 0 0,1 1 0,-1-1 0,1 1 1,0-1-1,-1 1 0,1-1 0,0 0 0,0 1 0,0-1 0,0 1 0,0-1 0,1 1 0,-1-1 0,0 1 0,1-1 1,-1 0-1,1 1 0,-1-1 0,1 0 0,0 1 0,0-1 0,-1 0 0,1 0 0,0 0 0,0 0 0,0 0 0,0 0 1,0 0-1,0 0 0,1 0 0,-1 0 0,0 0 0,0-1 0,1 1 0,-1 0 0,0-1 0,1 1 0,2 0 0,9 4-185,1 0-1,0-1 0,0 0 1,0-1-1,26 2 0,7 2-129,-37-2 324,-19 2 138,-19 3 410,28-10-584,-165 33 2541,154-29-4379,5 0-2128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3.789"/>
    </inkml:context>
    <inkml:brush xml:id="br0">
      <inkml:brushProperty name="width" value="0.025" units="cm"/>
      <inkml:brushProperty name="height" value="0.025" units="cm"/>
    </inkml:brush>
  </inkml:definitions>
  <inkml:trace contextRef="#ctx0" brushRef="#br0">31 47 5541,'14'-41'15956,"-12"35"-10615,-3 35-4908,0-28-494,-13 105 490,7-70-577,-3 72 0,10-108 56,0 0 1,0 0-1,0-1 0,0 1 1,0 0-1,-1 0 0,1 0 0,0 0 1,0 0-1,0 0 0,0 0 1,0 0-1,0 0 0,0 0 0,0 0 1,-1 0-1,1 0 0,0 0 0,0 0 1,0 0-1,0 0 0,0 0 1,0 0-1,0 0 0,0 0 0,-1 0 1,1 0-1,0 0 0,0 0 0,0 0 1,0 0-1,0 0 0,0 1 1,0-1-1,0 0 0,0 0 0,-1 0 1,1 0-1,0 0 0,0 0 1,0 0-1,0 0 0,0 0 0,0 0 1,0 1-1,0-1 0,0 0 0,0 0 1,0 0-1,0 0 0,0 0 1,0 0-1,0 0 0,0 1 0,0-1 1,0 0-1,0 0 0,0 0 0,0 0 1,0 0-1,0 0 0,0 1 1,-5-10-5005,1-6-899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4.155"/>
    </inkml:context>
    <inkml:brush xml:id="br0">
      <inkml:brushProperty name="width" value="0.025" units="cm"/>
      <inkml:brushProperty name="height" value="0.025" units="cm"/>
    </inkml:brush>
  </inkml:definitions>
  <inkml:trace contextRef="#ctx0" brushRef="#br0">1 102 5733,'0'0'13314,"2"-9"-10089,-1 4-2999,0 0 1,1 1-1,0-1 1,0 1 0,0-1-1,0 1 1,0 0-1,1 0 1,0 0-1,0 0 1,0 1-1,0-1 1,0 1 0,1 0-1,0 0 1,0 0-1,-1 0 1,2 1-1,-1-1 1,0 1 0,0 0-1,1 0 1,-1 1-1,9-3 1,-2 2-182,-1 0 0,1 1 0,0 0 1,0 1-1,-1 0 0,1 1 0,0 0 0,0 0 1,-1 1-1,19 6 0,-25-7-60,1 1-1,-1-1 1,0 1-1,0 0 1,0 0-1,0 1 1,0-1-1,-1 1 1,1 0-1,-1 0 1,1 0-1,-1 0 1,0 0-1,0 1 1,-1 0-1,1-1 1,-1 1 0,0 0-1,0 0 1,0 1-1,0-1 1,-1 0-1,1 0 1,-1 1-1,0-1 1,-1 1-1,1 8 1,-2-10 33,1 0 0,-1 1 0,-1-1 0,1 0 0,0 0-1,-1 0 1,1 0 0,-1 0 0,0 0 0,0-1 0,0 1 0,0-1 0,-1 1 0,1-1 0,-1 0 0,0 0 0,1 0 0,-1 0 0,0 0 0,0 0 0,0-1 0,0 0-1,-6 2 1,-6 3 143,0 0 0,-1-1-1,-25 4 1,35-8-901,-25 4 420,24-2-3771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4.738"/>
    </inkml:context>
    <inkml:brush xml:id="br0">
      <inkml:brushProperty name="width" value="0.025" units="cm"/>
      <inkml:brushProperty name="height" value="0.025" units="cm"/>
    </inkml:brush>
  </inkml:definitions>
  <inkml:trace contextRef="#ctx0" brushRef="#br0">16 55 6406,'0'0'18951,"1"10"-18251,-1 4-539,0-1 0,-2 0 0,1 1 1,-8 23-1,5-11-12,10-32 558,14-40 102,-14 26-806,-2 0 0,-1 0-1,2-27 1,-5 46-104,3 26-561,-2-22 658,0 0 1,0-1-1,1 1 1,-1 0 0,1 0-1,0-1 1,0 0-1,0 1 1,0-1-1,0 0 1,0 0 0,1 0-1,-1 0 1,1 0-1,-1 0 1,1-1 0,0 1-1,-1-1 1,4 1-1,0 0 8,-1-1-1,0 0 1,0-1-1,0 1 1,0-1-1,1 0 1,-1-1-1,0 1 0,0-1 1,8-2-1,-1 0 3,0-1-1,0-1 0,-1 0 0,0 0 0,0-1 0,0-1 0,-1 0 1,18-15-1,-8-1-230,-17 20-112,-8 12 94,2-3 215,1-3 23,-3 6 115,1-1 0,0 1 0,1 0-1,-4 12 1,7-20-99,-1 0 0,1 0-1,0 0 1,-1 0 0,1 1 0,0-1-1,0 0 1,0 0 0,0 0-1,0 1 1,0-1 0,0 0-1,0 0 1,1 0 0,-1 0-1,0 1 1,1-1 0,-1 0-1,1 0 1,-1 0 0,1 0-1,-1 0 1,1 0 0,0 0-1,0 0 1,-1 0 0,1 0-1,0-1 1,0 1 0,0 0-1,0 0 1,0-1 0,0 1-1,0-1 1,0 1 0,0-1-1,0 1 1,1-1 0,-1 0-1,0 1 1,0-1 0,0 0 0,3 0-1,3 1 0,0-1 0,0 0-1,-1 0 1,1-1 0,0 1-1,0-2 1,0 1 0,0-1-1,-1 0 1,1 0 0,-1-1-1,1 0 1,-1 0 0,0 0-1,0-1 1,0 0 0,-1 0 0,1-1-1,-1 1 1,0-1 0,-1 0-1,1-1 1,-1 1 0,0-1-1,0 0 1,6-12 0,-16 32-696,0-3 738,1 1 1,0 0-1,1 0 0,0 0 1,1 1-1,1-1 0,-2 20 1,4-32-133,0 1 0,0 0 0,0-1 0,0 1 0,1 0 0,-1-1 0,0 1 0,0 0 0,1-1 0,-1 1 1,0-1-1,1 1 0,-1-1 0,1 1 0,-1 0 0,0-1 0,1 0 0,-1 1 0,1-1 0,0 1 0,-1-1 0,1 0 0,-1 1 0,1-1 0,-1 0 1,1 1-1,0-1 0,0 0 0,13-3-5583,-6-8-167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7.085"/>
    </inkml:context>
    <inkml:brush xml:id="br0">
      <inkml:brushProperty name="width" value="0.05" units="cm"/>
      <inkml:brushProperty name="height" value="0.05" units="cm"/>
    </inkml:brush>
  </inkml:definitions>
  <inkml:trace contextRef="#ctx0" brushRef="#br0">33 492 15467,'0'0'86,"1"1"-1,-1-1 0,0 0 1,1 0-1,-1 1 1,0-1-1,1 0 0,-1 0 1,1 0-1,-1 1 1,0-1-1,1 0 0,-1 0 1,1 0-1,-1 0 0,0 0 1,1 0-1,-1 0 1,1 0-1,-1 0 0,0 0 1,1 0-1,-1 0 1,1 0-1,-1 0 0,0 0 1,1-1-1,-1 1 1,1 0-1,-1 0 0,0 0 1,1-1-1,0 1 0,12-16 1567,5-24-147,-15 32-1246,-2 1-1,1-1 0,-1 0 0,0 0 1,0-9-1,-1 14-182,0 1 1,0-1-1,0 1 0,0-1 1,-1 1-1,1 0 1,-1-1-1,1 1 0,-1 0 1,0-1-1,0 1 1,0 0-1,0 0 0,0 0 1,-1 0-1,1 0 1,-1 0-1,1 0 0,-1 0 1,-3-2-1,4 3-50,0 0 0,0 1 0,0 0-1,-1-1 1,1 1 0,0 0 0,0 0-1,0-1 1,0 1 0,0 0 0,-1 0-1,1 0 1,0 0 0,0 1 0,0-1-1,0 0 1,-1 0 0,1 1 0,0-1-1,0 1 1,0-1 0,0 1 0,0-1-1,0 1 1,0-1 0,0 1 0,0 0-1,0 0 1,1 0 0,-1-1 0,0 1-1,-1 2 1,-1 0 3,1 1 0,-1 0 0,1 0 1,-1 1-1,1-1 0,-3 8 0,3-2-33,-1-1 0,2 1 0,-1 0 0,1 0 0,1 0-1,0 0 1,0 0 0,1 0 0,0 0 0,4 14 0,-4-21 3,0 0-1,0 0 0,0 0 1,0 0-1,0 0 1,1-1-1,0 1 0,-1 0 1,1-1-1,0 0 0,0 1 1,1-1-1,-1 0 1,0 0-1,5 3 0,-4-4 4,0 0-1,-1 0 0,1 0 0,0 0 0,0-1 1,0 1-1,0-1 0,0 0 0,0 0 0,1 0 0,-1 0 1,0 0-1,0-1 0,0 0 0,0 1 0,-1-1 1,1 0-1,0 0 0,3-2 0,7-3 5,-1-1 0,0 0 0,0-1 0,0 0 1,-1-1-1,0 0 0,-1 0 0,12-15 0,7-12 18,28-43 1,-55 76-26,-2 2-3,1 1-1,-1-1 1,0 1 0,0-1-1,1 1 1,-1 0 0,0-1-1,1 1 1,-1-1 0,1 1-1,-1-1 1,0 1 0,1 0-1,-1-1 1,1 1 0,-1 0-1,1 0 1,-1-1 0,1 1-1,-1 0 1,2-1 0,0 11-62,-7 30-14,4-29 55,-1 0 5,-3 52-64,5-59 86,0 1-1,0 0 1,1 0 0,-1-1-1,1 1 1,0 0-1,1-1 1,-1 1 0,1-1-1,3 7 1,-5-11 2,1 1-1,-1 0 1,1 0 0,0 0 0,-1 0 0,1 0-1,0-1 1,0 1 0,0 0 0,-1 0 0,1-1-1,0 1 1,0-1 0,0 1 0,0-1-1,0 1 1,0-1 0,0 0 0,0 1 0,0-1-1,0 0 1,1 0 0,0 0 0,0 0 7,0 0-1,0-1 1,0 1 0,0-1-1,0 0 1,0 0 0,0 1-1,0-1 1,0 0 0,0-1-1,2-1 1,5-4 39,-1-1 0,0 0 0,10-14 0,-17 21-49,29-42 200,-1-1 0,-3-1 0,-1-2 0,-2 0 0,-3-2 0,25-87 0,-42 127-157,-1 1 1,0 0-1,0-1 1,0-17 0,-2 26-45,0 0 0,0 0 0,0 0 0,1 0 0,-1 0 0,0 0 0,0-1 0,0 1 0,0 0 1,0 0-1,0 0 0,0 0 0,0 0 0,0-1 0,0 1 0,0 0 0,0 0 0,0 0 0,0 0 0,0 0 1,0-1-1,-1 1 0,1 0 0,0 0 0,0 0 0,0 0 0,0 0 0,0 0 0,0-1 0,0 1 1,0 0-1,0 0 0,0 0 0,-1 0 0,1 0 0,0 0 0,0 0 0,0 0 0,0 0 0,0 0 1,0-1-1,-1 1 0,1 0 0,0 0 0,0 0 0,0 0 0,0 0 0,0 0 0,-1 0 0,1 0 1,0 0-1,0 0 0,0 0 0,0 0 0,0 0 0,-1 0 0,1 1 0,0-1 0,0 0 0,0 0 0,-1 0 1,-5 8-37,-1 7 5,0 0 1,2 0-1,0 1 0,-6 29 1,-5 69-38,14-89 62,1 0 0,1 0 0,4 33 1,-3-50-69,0 0 0,1 0 0,-1-1 0,2 1 0,-1-1 0,1 1 0,0-1 0,1 0 0,-1 0 0,1 0 0,1-1 0,-1 1 0,1-1 0,10 9 1,-15-14 17,1 0 0,0-1 0,0 1 0,0 0 0,0-1 0,0 1 1,0-1-1,0 1 0,0-1 0,0 1 0,0-1 0,0 0 0,0 1 0,1-1 1,-1 0 15,-1 0 0,0 0 0,1 0 0,-1 0 0,0 0 0,0-1 0,1 1 0,-1 0 0,0 0 1,0 0-1,1 0 0,-1-1 0,0 1 0,0 0 0,0 0 0,1-1 0,-1 1 0,0 0 0,0 0 0,0-1 1,0 1-1,0 0 0,0 0 0,1-1 0,-1 1 0,0 0 0,0-1 0,0 1 0,0 0 0,0 0 0,0-1 1,0 1-1,0-4-174,-1 1 1,1-1-1,-1 1 1,1 0 0,-1-1-1,0 1 1,-2-5-1,-13-22-409,0 1-1,-2 1 1,-22-28-1,-9-13 2742,41 51-919,8 17-1125,0 1 0,0-1 0,0 1-1,0-1 1,0 1 0,0-1 0,1 1-1,-1-1 1,0 1 0,0-1 0,0 1-1,0-1 1,1 1 0,-1 0 0,0-1-1,0 1 1,1-1 0,-1 1 0,0-1-1,1 1 1,0-1 0,1 0 76,0 0 0,1 0 1,-1 0-1,1 0 0,-1 0 0,1 1 1,0-1-1,-1 1 0,1 0 0,4 0 1,25-2-1587,57 4 0,-78 0 787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5.069"/>
    </inkml:context>
    <inkml:brush xml:id="br0">
      <inkml:brushProperty name="width" value="0.025" units="cm"/>
      <inkml:brushProperty name="height" value="0.025" units="cm"/>
    </inkml:brush>
  </inkml:definitions>
  <inkml:trace contextRef="#ctx0" brushRef="#br0">0 0 16047,'0'0'5509,"4"54"-5797,11-36-2691,-4-2-1569,3 0-2851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5.402"/>
    </inkml:context>
    <inkml:brush xml:id="br0">
      <inkml:brushProperty name="width" value="0.025" units="cm"/>
      <inkml:brushProperty name="height" value="0.025" units="cm"/>
    </inkml:brush>
  </inkml:definitions>
  <inkml:trace contextRef="#ctx0" brushRef="#br0">53 1 13357,'0'0'8701,"-8"7"-7991,-24 25-400,31-32-367,0 1 1,0-1-1,1 1 0,-1 0 1,0-1-1,0 1 1,1 0-1,-1 0 0,0-1 1,1 1-1,-1 0 0,1 0 1,-1 0-1,1 0 1,-1 0-1,1 0 0,-1 0 1,1 0-1,0 0 1,0 0-1,0 0 0,-1 0 1,1 0-1,0 0 0,0 0 1,0 0-1,1 0 1,-1 0-1,0 0 0,0 0 1,0 0-1,1 0 1,-1 0-1,1 0 0,-1 0 1,1 0-1,-1-1 0,1 1 1,-1 0-1,1 0 1,0 0-1,-1-1 0,1 1 1,0 0-1,0-1 1,-1 1-1,1 0 0,0-1 1,2 2-1,4 1-528,1 0 0,0 0 1,-1-1-1,17 4 0,-13-4 831,-9-1-197,63 22-662,-63-22 766,0-1 0,0 1 0,0 0-1,0 0 1,0 0 0,-1 0 0,1 0-1,0 0 1,-1 1 0,1-1 0,-1 0-1,1 1 1,-1-1 0,1 1 0,-1 0 0,0-1-1,0 1 1,0 0 0,0 0 0,0 0-1,0 0 1,-1 0 0,1 0 0,-1 0 0,1 0-1,-1 0 1,0 0 0,0 0 0,0 2-1,-1-2 79,0 0 0,0 1-1,-1-1 1,1 0 0,-1 0-1,0-1 1,1 1-1,-1 0 1,0-1 0,0 1-1,0-1 1,0 1-1,-1-1 1,1 0 0,0 0-1,0 0 1,-1 0-1,1 0 1,0-1 0,-1 1-1,-3 0 1,-54 6 1123,27-11-2730,13-7-5064,5-1-4087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7.308"/>
    </inkml:context>
    <inkml:brush xml:id="br0">
      <inkml:brushProperty name="width" value="0.025" units="cm"/>
      <inkml:brushProperty name="height" value="0.025" units="cm"/>
    </inkml:brush>
  </inkml:definitions>
  <inkml:trace contextRef="#ctx0" brushRef="#br0">27 32 3043,'0'-20'11266,"-2"12"-4283,-4 20-865,-5 46-6014,8-32-95,1-19-6,1-1 0,0 1 0,0 0 0,1 0 1,0 0-1,0-1 0,1 1 0,2 13 0,-2-19 17,0 0-1,0 0 0,0 0 1,0-1-1,0 1 0,0 0 0,0-1 1,0 1-1,0-1 0,0 1 1,1-1-1,-1 1 0,0-1 1,0 0-1,1 0 0,-1 0 0,0 0 1,0 1-1,1-2 0,-1 1 1,0 0-1,0 0 0,1 0 0,-1 0 1,0-1-1,0 1 0,0-1 1,0 1-1,3-2 0,33-17 983,-29 12-912,0-1 0,0 0 0,-1 0 0,0 0 1,-1-1-1,0-1 0,0 1 0,-1-1 1,7-17-1,-11 25-90,-1 2-86,1 37-357,1-36 454,1 0 0,0 0 0,-1 0-1,1-1 1,0 1 0,-1-1 0,1 0-1,0 1 1,0-1 0,-1 0 0,1-1-1,0 1 1,0 0 0,-1-1 0,1 0-1,0 1 1,-1-1 0,1 0 0,3-2-1,0 0 17,0 0-1,0 0 1,-1-1-1,1 1 1,-1-1-1,10-9 1,-15 12-26,3-1 20,-1 0 0,1-1 0,-1 1 0,0 0 0,0-1 0,0 0 0,-1 1 0,1-1 0,0 0 0,-1 0 0,0 0 0,0 0 0,0 0 0,0 0 0,0 0 0,0 0 0,-1-5 0,-1 8-55,-1 0 0,0 0 1,0 0-1,0 0 0,0 0 1,0 1-1,1-1 0,-1 1 1,0-1-1,0 1 0,1 0 1,-3 1-1,-31 27-82,33-27 111,-1 0 0,2 1 0,-1-1 0,0 0 0,0 0 0,1 1 0,-1-1-1,1 1 1,-1 0 0,1-1 0,0 1 0,0 0 0,-1 5 0,3-7-2,-1-1 1,0 1-1,0-1 0,1 1 1,-1 0-1,0-1 0,1 1 1,-1-1-1,1 1 0,-1-1 1,1 1-1,-1-1 0,1 1 1,-1-1-1,1 1 0,-1-1 1,1 0-1,-1 1 0,1-1 1,0 0-1,-1 0 0,1 1 1,0-1-1,-1 0 0,1 0 1,1 0-1,24 5 0,-17-4-9,15 3-200,-1 2 0,1 0 0,-2 1 1,1 2-1,-1 0 0,0 1 0,-1 2 0,21 14 0,-41-36 3810,1-34-2880,-3 30-684,0 0 0,-1 1 0,-1-1 0,-4-14 0,-1-7-377,8 35 187,0-1 0,0 1 0,1-1 0,-1 1 1,0-1-1,1 1 0,-1-1 0,0 1 0,1-1 1,-1 1-1,0 0 0,1-1 0,-1 1 0,1 0 1,-1-1-1,1 1 0,-1 0 0,1 0 0,-1-1 1,1 1-1,0 0 0,-1 0 0,1 0 0,-1 0 1,1 0-1,-1 0 0,1 0 0,-1 0 0,1 0 1,0 0-1,-1 0 0,1 0 0,-1 0 0,1 0 1,-1 0-1,1 1 0,-1-1 0,2 0 0,32 6-5951,-26-4 3128,19 1-7261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8.230"/>
    </inkml:context>
    <inkml:brush xml:id="br0">
      <inkml:brushProperty name="width" value="0.025" units="cm"/>
      <inkml:brushProperty name="height" value="0.025" units="cm"/>
    </inkml:brush>
  </inkml:definitions>
  <inkml:trace contextRef="#ctx0" brushRef="#br0">27 50 6470,'9'-38'10234,"-5"26"-4678,-5 28-1423,-17 59-4202,13-56 118,0-1 0,1 1 0,1 0 0,-1 22 0,5-41-42,0 1 0,-1 0 0,1 0-1,0 0 1,0-1 0,0 1 0,0 0-1,0-1 1,0 1 0,-1-1 0,1 1 0,0-1-1,0 0 1,1 1 0,-1-1 0,0 0 0,0 0-1,0 1 1,0-1 0,0 0 0,0 0-1,0 0 1,0 0 0,0-1 0,0 1 0,0 0-1,0 0 1,1-1 0,0 0 0,37-7 157,-35 7-123,4-3-56,0 2 1,-1-1-1,1 1 0,0 0 0,0 0 0,13 0 0,-20 2 5,1 0-1,0 1 1,-1-1 0,1 1-1,-1-1 1,1 1-1,0-1 1,-1 1 0,0 0-1,1 0 1,-1-1-1,1 1 1,-1 0-1,0 0 1,0 1 0,1-1-1,-1 0 1,0 0-1,0 1 1,0-1-1,0 0 1,-1 1 0,1-1-1,0 1 1,-1-1-1,1 1 1,-1-1-1,1 1 1,-1 0 0,1-1-1,-1 1 1,0 0-1,0-1 1,0 1-1,0-1 1,0 1 0,-1 0-1,1 1 1,0 36-561,13-52-17222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9.351"/>
    </inkml:context>
    <inkml:brush xml:id="br0">
      <inkml:brushProperty name="width" value="0.025" units="cm"/>
      <inkml:brushProperty name="height" value="0.025" units="cm"/>
    </inkml:brush>
  </inkml:definitions>
  <inkml:trace contextRef="#ctx0" brushRef="#br0">116 265 11915,'0'0'14505,"-10"-2"-13891,-34-4-433,41 6-200,1 0 0,-1 0-1,0 1 1,1-1 0,-1 1-1,1-1 1,-1 1 0,1 0 0,-1 0-1,1 0 1,0 0 0,-1 0 0,1 1-1,0-1 1,0 1 0,0 0-1,0-1 1,0 1 0,0 0 0,1 0-1,-1 0 1,0 0 0,1 1 0,0-1-1,-1 0 1,1 1 0,0-1-1,0 0 1,1 1 0,-1 0 0,0-1-1,1 1 1,-1-1 0,1 1 0,0 0-1,0-1 1,0 1 0,0-1 0,1 1-1,0 4 1,0-6-6,0 0 0,0 0 1,0 0-1,0 0 0,0-1 0,1 1 1,-1 0-1,0-1 0,0 1 0,0-1 1,1 1-1,-1-1 0,0 0 0,1 1 1,-1-1-1,0 0 0,1 0 0,-1 0 1,0 0-1,1 0 0,-1 0 0,0-1 1,1 1-1,1-1 0,32-9-34,-30 6 84,0 0-1,-1-1 1,1 0-1,-1 0 1,0 0-1,0 0 0,-1-1 1,1 1-1,-1-1 1,-1 0-1,1 0 1,-1 0-1,0 0 1,0 0-1,-1-1 1,2-8-1,-4 15-41,0 1 0,0-1 0,-1 0-1,1 0 1,0 1 0,0-1 0,0 0-1,0 1 1,0-1 0,1 1-1,-1-1 1,0 1 0,0 0 0,0-1-1,0 1 1,-1 1 0,-3 4-7,1 1 0,-1 0 0,1-1 0,0 2 1,1-1-1,-1 0 0,2 1 0,-1-1 0,1 1 0,0 0 1,0 0-1,1 0 0,0 0 0,1 15 0,0-22 24,0 0-1,0 0 1,0 0 0,0 0-1,1 0 1,-1 0 0,1 1-1,-1-1 1,0 0 0,1 0-1,-1 0 1,1-1 0,0 1-1,-1 0 1,1 0-1,0 0 1,0 0 0,0 0-1,-1-1 1,1 1 0,0 0-1,0-1 1,0 1 0,0-1-1,0 1 1,1 0 0,2 0 23,-1-1 1,1 1 0,-1 0 0,1-1-1,-1 0 1,1 0 0,-1 0 0,7-1-1,-2 0-584,-1 0 0,1-1-1,-1 0 1,1 0-1,-1-1 1,0 0 0,11-6-1,11-14-9099,-2-2 5113,4-8 4322,13-20 6704,22-40 6961,-46 63-12396,0 1-3516,-17 23 2623,0 1-1,-1 0 1,1-1-1,-1 0 1,0 0-1,0 1 1,-1-1-1,1 0 1,-1 0-1,0-11 0,-2 16-161,1 0-1,-1 1 0,0-1 0,1 1 0,-1-1 1,0 1-1,1-1 0,-1 1 0,0 0 0,0-1 1,1 1-1,-1 0 0,0 0 0,0-1 0,0 1 1,1 0-1,-1 0 0,0 0 0,0 0 0,0 0 0,0 0 1,1 0-1,-1 0 0,0 1 0,0-1 0,0 0 1,0 0-1,1 1 0,-1-1 0,-1 1 0,-28 8-278,15 0 288,0 0 1,1 0-1,1 2 1,-1-1-1,2 2 1,0 0-1,-16 18 1,24-24-4,-1 0 0,1 0 1,0 0-1,1 1 0,-1-1 1,1 1-1,1 0 0,-1 0 1,1 0-1,0 0 0,1 0 1,-1 0-1,2 0 0,-1 1 1,1-1-1,0 0 0,0 1 1,1-1-1,3 13 0,-3-15 13,1-1 0,-1 0 0,1 0-1,0 0 1,0 0 0,1 0 0,-1-1-1,1 1 1,0-1 0,0 1 0,0-1-1,1 0 1,-1 0 0,1 0 0,-1-1-1,1 0 1,0 1 0,0-1 0,0 0 0,0-1-1,0 1 1,1-1 0,-1 0 0,0 0-1,7 1 1,-4-1 48,0-1 0,0 0 0,-1 0 0,1 0 0,0-1 1,0 0-1,0 0 0,-1-1 0,1 1 0,-1-2 0,1 1 0,-1-1 0,0 0 0,0 0 0,11-8 0,3-6-7,0-1 0,-2-1-1,0-1 1,-2 0-1,0-1 1,-1-1 0,-1 0-1,-1-1 1,-1-1-1,-2 0 1,15-46 0,-80 180-550,45-80 604,2-1 0,1 1 0,1 1 1,2-1-1,1 1 0,1 35 0,1-87-122,-1 1 1,-1-1-1,-1 0 0,-1 0 0,-1 1 1,0 0-1,-2 1 0,0-1 0,-12-18 1,22 37 31,1 1 1,-1-1 0,1 1 0,-1 0-1,1 0 1,-1 0 0,1 0-1,-1 0 1,1 0 0,-1 1 0,1-1-1,2 2 1,29 9-146,13 4-1409,-16-11-4844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19.697"/>
    </inkml:context>
    <inkml:brush xml:id="br0">
      <inkml:brushProperty name="width" value="0.025" units="cm"/>
      <inkml:brushProperty name="height" value="0.025" units="cm"/>
    </inkml:brush>
  </inkml:definitions>
  <inkml:trace contextRef="#ctx0" brushRef="#br0">4 17 14638,'-4'-3'3459,"4"-4"-416,0 4-1506,0 0-1376,6 3-1347,3 0-1280,1 7-1890,5 1-2082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20.038"/>
    </inkml:context>
    <inkml:brush xml:id="br0">
      <inkml:brushProperty name="width" value="0.025" units="cm"/>
      <inkml:brushProperty name="height" value="0.025" units="cm"/>
    </inkml:brush>
  </inkml:definitions>
  <inkml:trace contextRef="#ctx0" brushRef="#br0">0 1 17136,'0'0'7559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20.734"/>
    </inkml:context>
    <inkml:brush xml:id="br0">
      <inkml:brushProperty name="width" value="0.025" units="cm"/>
      <inkml:brushProperty name="height" value="0.025" units="cm"/>
    </inkml:brush>
  </inkml:definitions>
  <inkml:trace contextRef="#ctx0" brushRef="#br0">11 0 9513,'0'0'10901,"0"12"-10671,-11 113 271,11-125-471,0 1-1,0-1 0,0 1 0,0-1 1,0 1-1,0-1 0,0 1 1,1-1-1,-1 0 0,0 1 1,0-1-1,0 1 0,0-1 0,1 0 1,-1 1-1,0-1 0,0 1 1,1-1-1,-1 0 0,0 1 0,1-1 1,-1 0-1,0 0 0,1 1 1,-1-1-1,0 0 0,1 0 0,-1 1 1,1-1-1,-1 0 0,0 0 1,1 0-1,-1 0 0,1 0 0,0 0 1,20-3 1233,18-17 188,27-46 65,-48 45-1398,-16 24-189,-1 0-1,0 0 1,-1 0 0,1 0-1,-1 0 1,1 1 0,-1-1 0,0 0-1,0 0 1,-1 5 0,3 21 65,1-28 89,0 0 1,-1 0 0,1 0 0,0 0-1,0-1 1,0 0 0,0 1 0,0-1-1,0 0 1,0 0 0,0-1 0,0 1-1,0-1 1,-1 1 0,5-2 0,-1-1 77,0 0-1,0 0 1,0-1 0,0 0 0,-1 0 0,0 0 0,0-1 0,0 1 0,0-1 0,-1-1 0,1 1 0,-1 0 0,3-8-1,-19 89-1430,12-75 1224,-1 19-851,1-19 746,0-1-1,0 0 0,0 1 1,0-1-1,0 0 0,0 0 1,0 1-1,0-1 0,0 0 1,0 1-1,0-1 1,0 0-1,0 0 0,1 1 1,-1-1-1,0 0 0,0 0 1,0 1-1,0-1 1,1 0-1,-1 0 0,0 1 1,0-1-1,1 0 0,-1 0 1,0 0-1,0 0 1,1 1-1,-1-1 0,0 0 1,0 0-1,1 0 0,-1 0 1,0 0-1,0 0 1,1 0-1,-1 0 0,0 0 1,1 0-1,-1 0 0,0 0 1,1 0-1,-1 0 1,0 0-1,0 0 0,1 0 1,-1 0-1,0 0 0,1 0 1,-1 0-1,0-1 0,0 1 1,1 0-1,-1 0 1,0 0-1,0-1 0,1 1 1,6-8-5412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21.081"/>
    </inkml:context>
    <inkml:brush xml:id="br0">
      <inkml:brushProperty name="width" value="0.025" units="cm"/>
      <inkml:brushProperty name="height" value="0.025" units="cm"/>
    </inkml:brush>
  </inkml:definitions>
  <inkml:trace contextRef="#ctx0" brushRef="#br0">0 1 11307,'0'0'15438,"23"49"-24150,-10-34 2530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21.414"/>
    </inkml:context>
    <inkml:brush xml:id="br0">
      <inkml:brushProperty name="width" value="0.025" units="cm"/>
      <inkml:brushProperty name="height" value="0.025" units="cm"/>
    </inkml:brush>
  </inkml:definitions>
  <inkml:trace contextRef="#ctx0" brushRef="#br0">89 0 15631,'0'0'10917,"-10"3"-10319,-2-2-473,8-1-108,1 0-1,-1 0 1,1 1 0,-1-1 0,1 1 0,0 0 0,-1 0 0,1 0 0,0 1-1,-1-1 1,1 1 0,0-1 0,0 1 0,0 0 0,-2 3 0,4-5-57,1 0 0,0 0 1,0 1-1,0-1 0,0 0 0,0 0 1,-1 0-1,1 1 0,0-1 1,0 0-1,0 0 0,0 0 0,0 1 1,0-1-1,0 0 0,0 0 0,0 0 1,0 1-1,0-1 0,0 0 1,0 0-1,0 0 0,0 1 0,0-1 1,0 0-1,0 0 0,0 1 1,0-1-1,0 0 0,0 0 0,0 0 1,0 1-1,0-1 0,0 0 1,1 0-1,-1 0 0,0 0 0,0 1 1,0-1-1,0 0 0,1 0 1,-1 0-1,0 0 0,0 0 0,1 1 1,15 8-766,25 4 210,-37-11 352,11 2-120,29 9-144,-43-13 509,1 1 1,0 0-1,0-1 1,-1 1-1,1 0 1,-1 0-1,1 0 1,-1 0-1,1 1 1,-1-1-1,0 0 1,1 0-1,-1 1 1,0-1 0,0 1-1,0 0 1,0-1-1,1 4 1,-2-4 88,0 1 1,-1-1-1,1 1 1,-1-1-1,1 1 1,-1-1-1,0 1 1,0-1-1,1 1 1,-1-1-1,0 0 1,0 1-1,0-1 1,0 0-1,-1 0 1,1 0-1,0 0 1,0 0 0,-1 0-1,1 0 1,-1 0-1,1-1 1,-1 1-1,1-1 1,-1 1-1,1-1 1,-1 1-1,-2-1 1,-50 14 1601,54-14-1668,-39 4 236,13-5-5327,19 0-1318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7.476"/>
    </inkml:context>
    <inkml:brush xml:id="br0">
      <inkml:brushProperty name="width" value="0.05" units="cm"/>
      <inkml:brushProperty name="height" value="0.05" units="cm"/>
    </inkml:brush>
  </inkml:definitions>
  <inkml:trace contextRef="#ctx0" brushRef="#br0">17 22 21421,'-16'-10'1424,"16"7"-1792,1-1-848,19 2 1512,5 0-256,5 2-384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22.130"/>
    </inkml:context>
    <inkml:brush xml:id="br0">
      <inkml:brushProperty name="width" value="0.025" units="cm"/>
      <inkml:brushProperty name="height" value="0.025" units="cm"/>
    </inkml:brush>
  </inkml:definitions>
  <inkml:trace contextRef="#ctx0" brushRef="#br0">1 83 7175,'0'0'16997,"3"-9"-15256,0 0-1649,-2 6 44,-1 0 0,1 0 0,0 0 0,0-1-1,0 1 1,1 0 0,-1 1 0,1-1 0,0 0-1,0 0 1,-1 1 0,2-1 0,-1 1 0,0-1-1,0 1 1,1 0 0,0 0 0,-1 0 0,1 0-1,0 0 1,0 1 0,0-1 0,0 1 0,0 0-1,0 0 1,0 0 0,0 0 0,0 1 0,1-1-1,3 1 1,-3 0-171,1 0 0,0 0 0,-1 1 0,1 0 0,-1 0 0,1 0 0,-1 0-1,1 1 1,-1 0 0,0 0 0,0 0 0,0 0 0,0 1 0,0-1 0,4 5 0,-6-5 7,0 0 0,0 0 0,-1 0 0,1 0 1,-1 1-1,1-1 0,-1 1 0,0-1 0,0 1 1,0-1-1,0 1 0,0 0 0,-1 0 0,1-1 1,-1 1-1,0 0 0,0 0 0,0-1 0,0 1 1,0 0-1,-1 0 0,1-1 0,-1 1 0,0 0 1,1-1-1,-1 1 0,-2 3 0,-3 6 60,5-9-36,-1 0 0,1 0 0,0 0 0,0 0 1,0 0-1,0 0 0,1 1 0,-1-1 0,1 0 0,0 5 1,50-8 238,-45-1-187,-1 0 0,0 0 0,1 0 0,-1 0 0,0-1 0,0 1 0,0-1 0,0 0 0,-1 0 0,1-1 0,0 1 0,-1-1 0,0 0 0,1 0 0,-1 0 0,0 0 0,-1 0 0,1-1 0,-1 1 0,1-1 0,-1 0 1,0 1-1,0-1 0,-1 0 0,1-1 0,-1 1 0,0 0 0,0 0 0,0 0 0,0-1 0,-1-8 0,0 13-62,0 0-1,0 0 1,0 0-1,0-1 1,0 1-1,0 0 1,0 0-1,0 0 1,0-1-1,0 1 1,0 0-1,0 0 1,0 0 0,-1-1-1,1 1 1,0 0-1,0 0 1,0 0-1,0-1 1,0 1-1,-1 0 1,1 0-1,0 0 1,0 0-1,0 0 1,0 0-1,-1-1 1,1 1 0,0 0-1,0 0 1,0 0-1,-1 0 1,1 0-1,0 0 1,0 0-1,-1 0 1,1 0-1,0 0 1,0 0-1,0 0 1,-1 0 0,1 0-168,-1 0 0,0 0 0,1 0 0,-1 1 0,1-1 0,-1 0 0,1 0 0,-1 1 1,1-1-1,-1 0 0,1 1 0,0-1 0,-1 0 0,1 1 0,-1-1 0,1 1 0,0-1 1,-1 1-1,1-1 0,0 0 0,-1 1 0,1-1 0,0 1 0,0 0 0,0-1 0,-1 1 1,1-1-1,0 1 0,0-1 0,0 1 0,0 1-363,0 0 0,0-1-1,0 1 1,1-1 0,-1 1 0,0-1-1,1 0 1,-1 1 0,1-1 0,0 1 0,-1-1-1,1 0 1,0 1 0,2 1 0,9 11-5258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22.540"/>
    </inkml:context>
    <inkml:brush xml:id="br0">
      <inkml:brushProperty name="width" value="0.025" units="cm"/>
      <inkml:brushProperty name="height" value="0.025" units="cm"/>
    </inkml:brush>
  </inkml:definitions>
  <inkml:trace contextRef="#ctx0" brushRef="#br0">100 6 15150,'0'0'9278,"-10"-1"-8658,-35-4-482,42 6-144,1 0 0,0-1-1,-1 1 1,1 0 0,0 0-1,0 0 1,0 0 0,0 1-1,0-1 1,0 1-1,0-1 1,0 1 0,1 0-1,-1-1 1,0 1 0,1 0-1,0 0 1,-1 0-1,1 0 1,0 0 0,0 1-1,0-1 1,0 0 0,0 0-1,1 1 1,-1-1-1,1 0 1,0 1 0,-1-1-1,1 3 1,1-4 12,0 0-1,0 0 1,0 0 0,-1-1-1,1 1 1,0 0-1,0 0 1,0-1 0,0 1-1,0-1 1,1 1 0,-1-1-1,0 0 1,0 1 0,0-1-1,0 0 1,0 0 0,1 0-1,-1 0 1,0 0 0,0 0-1,0 0 1,2 0-1,41 0 320,-34-1-262,47-2 17,29 2-112,-85 1 30,-1 0 0,1 0 0,0 0 0,-1 1 0,1-1 0,0 0 0,-1 0 0,1 1 0,0-1 0,-1 0 1,1 1-1,-1-1 0,1 1 0,0-1 0,-1 1 0,1-1 0,-1 1 0,0-1 0,1 1 0,-1-1 0,1 1 0,-1 0 0,0-1 0,1 1 0,-1 0 0,0-1 0,0 1 0,0 0 0,1-1 0,-1 1 0,0 0 0,0-1 0,0 1 0,0 1 0,0-1 41,0 0 0,0 0 0,0-1 0,0 1-1,0 0 1,0 0 0,1 0 0,-1 0 0,0 0-1,1-1 1,-1 1 0,0 0 0,1 0 0,-1-1 0,1 1-1,-1 0 1,1-1 0,-1 1 0,1 0 0,0-1 0,-1 1-1,1-1 1,0 1 0,0-1 0,-1 1 0,1-1 0,0 1-1,0-1 1,0 0 0,-1 0 0,1 1 0,0-1-1,0 0 1,0 0 0,0 0 0,0 0 0,0 0 0,-1 0-1,3 0 1,1-1 146,1 1 0,-1-1 0,0 0-1,0 0 1,0-1 0,0 1-1,0-1 1,6-3 0,-6 2-329,1 1-1,-1 0 1,1 0-1,-1 0 1,1 1 0,0 0-1,-1 0 1,10-1-1,-13 3-28,0 0-1,0 0 0,0 0 1,0 0-1,0 0 0,-1 0 1,1 0-1,0 1 0,-1-1 1,1 0-1,-1 0 0,0 1 1,1-1-1,-1 0 0,0 1 1,0-1-1,1 0 0,-1 1 1,0-1-1,0 1 1,-1-1-1,1 2 0,-3 9-8655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5.849"/>
    </inkml:context>
    <inkml:brush xml:id="br0">
      <inkml:brushProperty name="width" value="0.025" units="cm"/>
      <inkml:brushProperty name="height" value="0.025" units="cm"/>
    </inkml:brush>
  </inkml:definitions>
  <inkml:trace contextRef="#ctx0" brushRef="#br0">23 0 13613,'0'0'9070,"2"18"-5326,0 26-2299,-15 46-630,8-66-602,1 0-1,0 34 0,4-58-47,0-26-2983,0 15-1685,0 4-3460,0-4-4448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6.183"/>
    </inkml:context>
    <inkml:brush xml:id="br0">
      <inkml:brushProperty name="width" value="0.025" units="cm"/>
      <inkml:brushProperty name="height" value="0.025" units="cm"/>
    </inkml:brush>
  </inkml:definitions>
  <inkml:trace contextRef="#ctx0" brushRef="#br0">1 65 5541,'0'0'22560,"12"-7"-21924,4-1-508,-1 0 0,2 1 0,-1 1 0,1 1 0,0 1 0,27-5 0,88 4 314,-70 4-3132,0-2-7180,-50 1 2316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6.517"/>
    </inkml:context>
    <inkml:brush xml:id="br0">
      <inkml:brushProperty name="width" value="0.025" units="cm"/>
      <inkml:brushProperty name="height" value="0.025" units="cm"/>
    </inkml:brush>
  </inkml:definitions>
  <inkml:trace contextRef="#ctx0" brushRef="#br0">13 1 11179,'0'0'18001,"1"9"-17911,-15 139-2011,14-147 623,0-19-13275,2 0 3864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6.864"/>
    </inkml:context>
    <inkml:brush xml:id="br0">
      <inkml:brushProperty name="width" value="0.025" units="cm"/>
      <inkml:brushProperty name="height" value="0.025" units="cm"/>
    </inkml:brush>
  </inkml:definitions>
  <inkml:trace contextRef="#ctx0" brushRef="#br0">16 32 14638,'0'0'14125,"-15"-32"-18641,15 41 128,5 3-1794,5-2-4612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7.237"/>
    </inkml:context>
    <inkml:brush xml:id="br0">
      <inkml:brushProperty name="width" value="0.025" units="cm"/>
      <inkml:brushProperty name="height" value="0.025" units="cm"/>
    </inkml:brush>
  </inkml:definitions>
  <inkml:trace contextRef="#ctx0" brushRef="#br0">99 0 12396,'0'0'13154,"-8"4"-12909,-1 0-267,2-2-38,0 0 0,0 1 0,1 0 0,-1 0 0,0 1 0,1-1 0,0 2 0,0-1 0,0 1 0,1 0 0,-7 6 0,17-8-82,0-1 0,0-1 0,0 1 0,0 0 0,0-1-1,0 0 1,10 0 0,-7 0 14,3 1 40,3 1-1,0 0-1,0 0 1,14 7-1,-26-10 75,1 1 1,-1 0-1,0 0 0,0 0 1,0 0-1,0 0 0,0 1 1,0-1-1,0 1 0,-1-1 1,1 1-1,0-1 0,-1 1 1,1 0-1,-1 0 0,0 0 1,1 0-1,-1 0 0,0 0 0,0 0 1,0 0-1,-1 1 0,1-1 1,-1 0-1,1 5 0,-1-6 115,0 1 0,-1-1-1,0 1 1,1-1 0,-1 1-1,0-1 1,0 0 0,0 1-1,0-1 1,0 0 0,0 0-1,0 0 1,0 0-1,-1 1 1,1-2 0,0 1-1,-1 0 1,1 0 0,-1 0-1,1-1 1,-1 1 0,1 0-1,-1-1 1,1 0 0,-3 1-1,-48 10 1620,43-9-1400,-54 2-442,63-4-23,0-1 0,-1 1 0,1 0 0,0 0 0,0-1 0,0 1 0,0 0 0,-1-1 0,1 1 1,0 0-1,0 0 0,0-1 0,0 1 0,0 0 0,0-1 0,0 1 0,0 0 0,0-1 0,0 1 0,0 0 0,0-1 0,0 1 0,0 0 0,0-1 0,0 1 0,0 0 0,1 0 1,-1-1-1,0 1 0,0 0 0,0-1 0,0 1 0,1 0 0,-1 0 0,0 0 0,0-1 0,1 1 0,-1 0 0,0 0 0,0 0 0,1-1 0,-1 1 0,0 0 0,0 0 0,1 0 1,-1 0-1,0 0 0,1-1 0,14-13-5408,7 2-1616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7.567"/>
    </inkml:context>
    <inkml:brush xml:id="br0">
      <inkml:brushProperty name="width" value="0.025" units="cm"/>
      <inkml:brushProperty name="height" value="0.025" units="cm"/>
    </inkml:brush>
  </inkml:definitions>
  <inkml:trace contextRef="#ctx0" brushRef="#br0">118 218 13261,'0'0'3619,"-10"3"-2589,2-1-864,1 1 0,-1 0 1,1 0-1,0 1 0,0-1 0,0 1 0,1 1 0,-7 5 0,10-7-2,-1 0 0,1 0 0,0 1-1,0-1 1,1 1 0,-1 0 0,1-1 0,0 1-1,0 1 1,0-1 0,0 0 0,1 0 0,-1 1-1,1-1 1,0 1 0,1-1 0,-1 1 0,1 4-1,0-8-124,0 0-1,1 0 1,-1-1 0,1 1-1,-1 0 1,1-1-1,-1 1 1,1 0-1,0-1 1,-1 1-1,1-1 1,0 1 0,-1-1-1,1 1 1,0-1-1,0 0 1,-1 1-1,1-1 1,0 0 0,0 1-1,0-1 1,-1 0-1,1 0 1,0 0-1,0 0 1,0 0 0,0 0-1,-1 0 1,1 0-1,0 0 1,2-1-1,29-3 965,-19-3-882,-1-1 0,0 0 0,-1-1 0,0 0 0,0-1 0,-1 0 0,0-1 0,13-18 0,-9 11-74,0-1 1,-2 0-1,15-30 0,-21 38-91,-1-1-1,-1 1 1,0-1 0,-1 0 0,0 0-1,0 0 1,0-25 0,-3 37 33,1-1 1,-1 0 0,0 0-1,0 1 1,0-1-1,-1 0 1,1 0 0,0 1-1,0-1 1,0 0 0,0 0-1,-1 1 1,1-1-1,0 0 1,-1 1 0,1-1-1,-1 0 1,1 1 0,-1-1-1,1 1 1,-1-1-1,1 1 1,-1-1 0,1 1-1,-1-1 1,0 1 0,1-1-1,-1 1 1,0 0-1,-1-1 1,-25 4-162,19 1 198,1-1 0,0 1 1,-1 0-1,1 1 0,-6 5 0,10-8-14,-12 11 262,0 1 0,-16 20-1,28-30-236,0-1-1,1 1 1,-1-1-1,1 1 1,0 0-1,0 0 1,0 0-1,0 0 1,1 0-1,0 1 0,0-1 1,0 0-1,0 0 1,0 1-1,1-1 1,0 1-1,0 4 1,1-7-37,0-1 1,0 1 0,0-1-1,-1 1 1,2-1 0,-1 1-1,0-1 1,0 0 0,0 1-1,0-1 1,1 0 0,-1 0-1,1 0 1,-1 0 0,1 0-1,-1-1 1,1 1 0,0 0-1,-1-1 1,1 1 0,0-1-1,-1 1 1,4-1 0,52 7-75,-37-6-50,-12 0-19,-1 0 0,1 0-1,0 1 1,-1 0 0,0 1-1,1-1 1,-1 1 0,0 1-1,0-1 1,-1 1 0,8 5-1,-12-6 139,0-1 0,1 1 0,-1-1 0,0 1 0,0 0 0,-1 0-1,1 0 1,-1 0 0,1 0 0,-1 0 0,0 0 0,0 0 0,0 1 0,-1-1 0,1 0-1,-1 1 1,0-1 0,0 0 0,0 1 0,0-1 0,-1 0 0,1 1 0,-1-1 0,0 0-1,0 0 1,0 0 0,-2 6 0,-11 13 910,8-13-2226,3-3-5763,3-18 1521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7.927"/>
    </inkml:context>
    <inkml:brush xml:id="br0">
      <inkml:brushProperty name="width" value="0.025" units="cm"/>
      <inkml:brushProperty name="height" value="0.025" units="cm"/>
    </inkml:brush>
  </inkml:definitions>
  <inkml:trace contextRef="#ctx0" brushRef="#br0">0 18 4612,'0'0'20308,"10"2"-20180,-3-1-140,39 3 319,-43-4-280,-1 0 0,0 0 0,1-1 0,-1 1 0,0-1-1,0 0 1,1 1 0,-1-1 0,0 0 0,0 0 0,0 0 0,0-1-1,0 1 1,0 0 0,0-1 0,0 0 0,-1 1 0,1-1-1,-1 0 1,3-2 0,-14 17-431,5-9 510,1 1 0,0 0-1,0 0 1,1 0 0,0 0 0,0 1 0,0-1 0,0 1-1,1 0 1,0 0 0,0 0 0,-1 7 0,4-12-46,0 0 0,0 0 0,0 0 1,1 0-1,-1 0 0,0 0 0,0-1 1,1 1-1,-1 0 0,1-1 0,-1 1 1,0-1-1,1 0 0,-1 1 0,1-1 1,-1 0-1,1 0 0,0 0 0,-1 0 0,1 0 1,-1 0-1,1 0 0,-1 0 0,3-2 1,46-4 664,17-18-570,-56 19-273,1 0 0,-1 0 0,1 2-1,0-1 1,0 2 0,21-3 0,-33 7 50,0 0 0,0 1 1,0-1-1,0 1 0,0-1 1,0 0-1,-1 1 1,1-1-1,-1 0 0,1 1 1,-3 2-1,-2 10-159,-5 14-2786,-1-17-4749,5-10 1388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8.288"/>
    </inkml:context>
    <inkml:brush xml:id="br0">
      <inkml:brushProperty name="width" value="0.025" units="cm"/>
      <inkml:brushProperty name="height" value="0.025" units="cm"/>
    </inkml:brush>
  </inkml:definitions>
  <inkml:trace contextRef="#ctx0" brushRef="#br0">1 6 14798,'0'0'9577,"71"-6"-9225,-37 6-223,2 4-65,2 1-193,1-3-1728,-1-2-2692,-8 0-4163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8.289"/>
    </inkml:context>
    <inkml:brush xml:id="br0">
      <inkml:brushProperty name="width" value="0.05" units="cm"/>
      <inkml:brushProperty name="height" value="0.05" units="cm"/>
    </inkml:brush>
  </inkml:definitions>
  <inkml:trace contextRef="#ctx0" brushRef="#br0">1 47 21541,'3'-2'306,"0"0"1,0 1-1,0-1 1,0 1-1,0-1 1,1 1 0,-1 0-1,1 1 1,-1-1-1,1 0 1,4 1-1,-6 0-249,-1 0 0,1 0-1,0 1 1,0-1 0,0 1-1,-1-1 1,1 1-1,0 0 1,-1-1 0,1 1-1,-1 0 1,1 0 0,-1 0-1,1 1 1,-1-1-1,0 0 1,1 0 0,-1 1-1,0-1 1,0 1 0,0-1-1,0 1 1,0-1-1,1 3 1,1 4-59,0 1 1,0-1-1,-1 0 0,0 1 0,0-1 1,-1 1-1,0 9 0,-3 65-334,1-4-31,0-79 362,1 1 0,0 0 1,0-1-1,0 1 0,0 0 1,0-1-1,0 1 1,0 0-1,0-1 0,1 1 1,-1 0-1,0-1 1,0 1-1,0 0 0,1-1 1,-1 1-1,0-1 1,1 1-1,-1-1 0,0 1 1,1 0-1,-1-1 0,1 0 1,-1 1-1,1-1 1,-1 1-1,1-1 0,-1 1 1,1-1-1,0 0 1,-1 0-1,1 1 0,-1-1 1,1 0-1,0 0 0,-1 1 1,1-1-1,0 0 1,-1 0-1,1 0 0,0 0 1,-1 0-1,1 0 1,0 0-1,-1 0 0,1-1 1,0 1-1,-1 0 0,1 0 1,0 0-1,-1-1 1,1 1-1,-1 0 0,1-1 1,-1 1-1,1 0 1,0-2-1,5-1 1,0-1-1,-1 0 1,0-1-1,8-7 1,5-8 53,0 0-1,-2-1 1,0 0-1,-2-2 1,0 0-1,-2 0 1,16-40-1,-25 45 66,-3 18-111,0 0 0,0 0 0,0 0 0,0-1 0,0 1 0,0 0 0,0 0 0,0 0 0,-1 0 0,1 0 0,0 0 0,0 0 0,0 0 0,0 0 0,0 0 0,0 0 0,0 0 0,-1 0 1,1 0-1,0 0 0,0 0 0,0 0 0,0 0 0,0 0 0,-1 0 0,1 0 0,0 0 0,0 0 0,0 0 0,0 0 0,0 0 0,0 0 0,-1 0 0,1 0 0,0 0 0,0 0 0,0 0 0,0 0 0,0 0 0,0 0 1,0 1-1,0-1 0,0 0 0,-1 0 0,1 0 0,0 0 0,0 0 0,0 0 0,0 0 0,0 1 0,0-1 0,0 0 0,0 0 0,0 0 0,-3 4 20,0-1 1,1 1-1,-1 0 0,1 0 0,-3 7 0,1 0-10,0 1-1,1-1 1,-3 21 0,6-30-13,-1 1 0,1 0 1,-1 0-1,1-1 0,0 1 1,0 0-1,0 0 0,1-1 1,-1 1-1,1 0 0,-1 0 0,1-1 1,0 1-1,0 0 0,0-1 1,0 1-1,0-1 0,1 0 1,-1 1-1,1-1 0,2 3 1,-2-4 2,0-1 0,0 1-1,-1-1 1,1 1 0,0-1 0,0 0 0,0 1 0,0-1 0,-1 0 0,1 0 0,0 0 0,0-1 0,0 1 0,0 0 0,0-1 0,-1 1 0,1-1 0,0 0 0,0 1-1,-1-1 1,1 0 0,0 0 0,-1 0 0,1 0 0,-1 0 0,2-2 0,6-4 26,0-1-1,12-14 1,4-8 99,24-39 0,-12 17-4,-37 51-122,1 0 0,-1 0 0,1 1 1,-1-1-1,1 0 0,0 0 0,-1 1 0,1-1 0,0 0 0,0 1 1,0-1-1,-1 1 0,1-1 0,0 1 0,0-1 0,2 0 0,-3 1-2,0 0 1,1 1-1,-1-1 0,0 0 0,1 0 0,-1 0 0,0 0 0,1 1 1,-1-1-1,0 0 0,1 0 0,-1 1 0,0-1 0,0 0 1,1 1-1,-1-1 0,0 0 0,0 1 0,0-1 0,0 0 0,1 1 1,-1-1-1,0 0 0,0 1 0,0-1 0,0 0 0,0 1 1,0 0-1,2 36-29,-2-30 25,0 6-10,-1-5 9,1 1 0,0-1 0,0 0 0,1 0 0,0 0 0,1 0 0,-1 0 0,2 0 0,3 11 0,-5-18 10,0 0 1,0 0-1,-1 0 0,1 0 1,0 0-1,0-1 0,0 1 0,0 0 1,0 0-1,0-1 0,0 1 1,0-1-1,0 1 0,0-1 1,1 1-1,-1-1 0,0 0 0,0 1 1,0-1-1,1 0 0,-1 0 1,0 0-1,0 0 0,0 0 1,1 0-1,-1 0 0,0-1 1,0 1-1,0 0 0,1-1 0,-1 1 1,0 0-1,0-1 0,0 0 1,0 1-1,0-1 0,1-1 0,7-3 28,0-1 0,0-1 0,10-10 0,-8 8-3,6-6-7,-3 2-18,0 2 0,18-12 1,-29 21-19,0 0 0,0 0 0,0 0 0,0 1 0,0 0 0,0-1 0,1 1 0,-1 1 1,0-1-1,1 0 0,-1 1 0,0-1 0,1 1 0,-1 0 0,1 0 0,-1 1 0,7 0 0,-7 0 0,-1 1 0,0-1 0,1 1 0,-1-1 0,0 1 0,0 0 0,0 0 0,0 0 0,0 0 0,0 0 0,-1 0 0,1 1 0,-1-1 0,1 1 0,-1-1 0,0 1 0,0-1 0,0 1 0,0-1 0,-1 1 0,1 3 0,2 9-33,-1 0-1,0 25 1,-1-27 38,-1-8 10,0 1 11,0 1 1,1 0 0,3 12-1,-4-18-8,0 0 0,0-1 0,0 1 0,0 0 0,1-1 0,-1 1 0,0 0 0,0-1 0,1 1 0,-1 0-1,1-1 1,-1 1 0,0-1 0,1 1 0,-1 0 0,1-1 0,-1 1 0,1-1 0,-1 0 0,1 1 0,0-1 0,-1 1 0,1-1 0,0 0 0,-1 1 0,1-1 0,0 0 0,-1 0-1,1 0 1,0 0 0,-1 1 0,1-1 0,0 0 0,0 0 0,-1 0 0,1 0 0,0-1 0,-1 1 0,1 0 0,0 0 0,-1 0 0,1 0 0,0-1 0,-1 1 0,1 0 0,0-1-1,0 0 1,6-3 36,-1-1-1,1-1 1,-1 1-1,0-1 1,6-8-1,11-10 63,-16 17-87,43-35 18,-46 38-50,1 1-1,0 0 0,0 0 1,0 1-1,0-1 0,0 1 1,1 0-1,-1 1 0,7-2 1,-10 3 3,0 0 1,0 0 0,0 0 0,-1 0-1,1 0 1,0 0 0,0 1-1,0-1 1,0 1 0,0-1-1,0 1 1,-1 0 0,1 0-1,0 0 1,0 0 0,-1 0-1,1 0 1,-1 0 0,1 0-1,-1 1 1,0-1 0,1 1-1,-1-1 1,2 3 0,1 4-41,1 0 1,-1 0 0,-1 0-1,4 11 1,-1-1 12,-6-18 40,0 1 1,1-1-1,-1 1 0,0-1 0,0 1 0,0-1 0,1 1 0,-1-1 0,0 1 0,1-1 0,-1 1 0,0-1 0,1 0 1,-1 1-1,1-1 0,-1 1 0,1-1 0,-1 0 0,0 0 0,1 1 0,-1-1 0,1 0 0,-1 0 0,1 0 0,0 1 0,-1-1 1,1 0-1,-1 0 0,1 0 0,0 0 0,1 0 2,-1-1 1,1 1-1,-1-1 0,0 0 0,1 1 1,-1-1-1,0 0 0,1 0 1,-1 0-1,0 0 0,2-1 1,30-38 37,-28 32-52,-5 8 11,22-23-208,-22 23 200,0-1 0,0 1-1,1 0 1,-1-1 0,1 1 0,-1 0-1,0-1 1,1 1 0,-1 0 0,1 0-1,-1-1 1,0 1 0,1 0 0,-1 0-1,1 0 1,-1 0 0,1 0 0,-1 0-1,1-1 1,-1 1 0,1 0 0,-1 0-1,0 1 1,1-1 0,-1 0-1,1 0 1,-1 0 0,1 0 0,-1 0-1,1 0 1,-1 1 0,1-1 0,-1 0-1,0 0 1,1 1 0,-1-1 0,1 0-1,-1 0 1,0 1 0,1-1 0,-1 0-1,0 1 1,0-1 0,1 1 0,-1-1-1,0 0 1,0 1 0,0-1 0,1 1-1,-1-1 1,0 1 0,0-1-1,0 1 1,0-1 0,0 1 0,0-1-1,0 1 1,1 6-102,0 1 1,-1-1-1,0 0 0,-1 1 1,1-1-1,-4 12 0,3-12 6,-3 12-194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39.790"/>
    </inkml:context>
    <inkml:brush xml:id="br0">
      <inkml:brushProperty name="width" value="0.025" units="cm"/>
      <inkml:brushProperty name="height" value="0.025" units="cm"/>
    </inkml:brush>
  </inkml:definitions>
  <inkml:trace contextRef="#ctx0" brushRef="#br0">16 41 12684,'0'-1'329,"0"-1"0,0 0 1,0 1-1,0-1 0,0 1 0,0-1 0,1 0 1,-1 1-1,1-1 0,-1 1 0,1-1 0,0 1 1,-1-1-1,1 1 0,0 0 0,0-1 0,0 1 1,0 0-1,0 0 0,0-1 0,0 1 0,1 0 1,-1 0-1,0 0 0,1 0 0,-1 1 0,0-1 1,1 0-1,-1 1 0,1-1 0,-1 1 0,1-1 1,0 1-1,-1 0 0,1-1 0,-1 1 0,1 0 1,0 0-1,-1 0 0,1 0 0,2 1 0,-4-1-346,1 1 0,0-1 0,-1 1 0,1-1 0,-1 1 0,1 0 0,-1-1 0,0 1 0,1-1 0,-1 1 0,1 0 0,-1-1 0,0 1 0,0 0 0,1-1 0,-1 1 0,0 0 0,0 0 0,0-1 0,0 1 0,0 0 0,0 0 0,0-1 0,0 1 0,0 0 0,0 0 0,0 0 0,-3 26-580,-1-19 524,0 1 0,0 0-1,0-1 1,-10 13 0,10-16 51,0 1 0,0 0 0,1 0 0,-1 0 0,1 0 0,1 0 0,-1 1 0,1-1 0,0 1 0,-1 12 0,29-18 497,-17-3-277,0-1-1,0 0 1,0 0 0,0-1-1,-1 0 1,0 0 0,0-1 0,0 0-1,8-7 1,66-60 392,-71 62-568,-4 8-623,-6 13 308,-5 27 254,1-15 118,4-22-37,-1 0 1,1-1 0,0 0-1,0 1 1,0-1-1,0 1 1,0-1-1,0 0 1,-1 0-1,1 1 1,0-1 0,0 0-1,0 0 1,0 0-1,0 0 1,0 0-1,0 0 1,0-1-1,0 1 1,0 0 0,0 0-1,1-1 1,26-5 1172,-15-1-985,-1 0 0,1 0 0,16-14 1,26-15 193,-54 36-451,0 1 0,-1 0 1,1 0-1,-1-1 0,1 1 0,-1 0 0,1 0 0,-1 0 0,1 0 0,-1 0 0,0-1 0,0 1 0,1 0 0,-1 0 0,0 0 1,0 0-1,0 0 0,0 0 0,0 0 0,0 0 0,0 0 0,-1 1 0,2 34-835,-1-33 790,-1 9-48,2 16-1451,0-27 1328,-1-1 0,0 1-1,0 0 1,1 0 0,-1-1-1,0 1 1,1 0 0,-1 0-1,1-1 1,-1 1 0,1 0-1,-1-1 1,1 1 0,-1-1-1,1 1 1,-1-1 0,1 1-1,0-1 1,0 1-1,-1-1 1,1 1 0,0-1-1,0 0 1,-1 0 0,1 1-1,0-1 1,1 0 0,15 1-7338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0.892"/>
    </inkml:context>
    <inkml:brush xml:id="br0">
      <inkml:brushProperty name="width" value="0.025" units="cm"/>
      <inkml:brushProperty name="height" value="0.025" units="cm"/>
    </inkml:brush>
  </inkml:definitions>
  <inkml:trace contextRef="#ctx0" brushRef="#br0">38 0 14510,'0'0'6753,"0"11"-6502,-18 195 486,-1 23-385,18-229-330,1 1-1,0-1 1,0 0 0,0 1 0,0-1 0,0 0 0,0 1 0,0-1-1,0 0 1,0 0 0,0 1 0,0-1 0,1 0 0,-1 1 0,0-1-1,0 0 1,0 1 0,0-1 0,0 0 0,0 0 0,1 1 0,-1-1-1,0 0 1,0 0 0,1 1 0,-1-1 0,0 0 0,0 0 0,1 0-1,-1 1 1,0-1 0,0 0 0,1 0 0,-1 0 0,0 0 0,1 0-1,-1 0 1,0 0 0,1 0 0,-1 1 0,0-1 0,1 0 0,16-9 1108,13-16 483,98-129 630,-60 68-2617,-44 50-5056,-18 21-1408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1.272"/>
    </inkml:context>
    <inkml:brush xml:id="br0">
      <inkml:brushProperty name="width" value="0.025" units="cm"/>
      <inkml:brushProperty name="height" value="0.025" units="cm"/>
    </inkml:brush>
  </inkml:definitions>
  <inkml:trace contextRef="#ctx0" brushRef="#br0">0 1 12908,'0'0'9898,"44"56"-9162,-26-49-447,1 0-161,8 3-64,-7 2-1153,1 2-1634,-6 2-2274,0-2-2978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1.620"/>
    </inkml:context>
    <inkml:brush xml:id="br0">
      <inkml:brushProperty name="width" value="0.025" units="cm"/>
      <inkml:brushProperty name="height" value="0.025" units="cm"/>
    </inkml:brush>
  </inkml:definitions>
  <inkml:trace contextRef="#ctx0" brushRef="#br0">135 38 14638,'0'0'9193,"-9"-1"-8676,6 0-501,0 0-1,0 0 0,1 1 1,-1 0-1,0-1 0,0 1 1,0 0-1,0 0 0,0 1 0,1-1 1,-1 1-1,0-1 0,0 1 1,1 0-1,-1 0 0,0 0 1,1 0-1,-1 1 0,1-1 0,-1 1 1,1-1-1,0 1 0,0 0 1,-1 0-1,1 0 0,1 0 1,-1 0-1,0 0 0,-2 5 0,-32 56 563,34-59-559,0-1-1,1 1 1,-1 0-1,1-1 1,0 1-1,0 0 1,1 0-1,-1 0 0,1 0 1,0 0-1,0-1 1,0 1-1,0 0 1,1 0-1,-1 0 1,3 6-1,-2-8 5,0-1-1,0 0 1,0 1 0,0-1-1,1 0 1,-1 0-1,0 0 1,1 0 0,-1 0-1,1 0 1,-1 0 0,1-1-1,-1 1 1,1 0 0,0-1-1,-1 1 1,1-1-1,0 0 1,0 1 0,-1-1-1,1 0 1,0 0 0,0 0-1,-1 0 1,1-1 0,0 1-1,-1 0 1,1-1-1,0 1 1,-1-1 0,1 0-1,1 0 1,3-1 144,0 0-1,-1-1 1,1 1 0,-1-1 0,0 0-1,0-1 1,0 1 0,5-6-1,-4 2-94,0 0-1,0 0 0,-1-1 0,0 0 0,0 0 1,-1-1-1,0 1 0,0-1 0,-1 0 0,0 0 0,-1 0 1,0-1-1,0 1 0,-1 0 0,-1-1 0,1 1 0,-2-12 1,1 20-165,0 1 0,0-1 0,0 0 0,0 0 0,-1 1 1,1-1-1,0 0 0,0 1 0,-1-1 0,1 0 0,0 1 0,-1-1 1,1 1-1,0-1 0,-1 0 0,1 1 0,-1-1 0,1 1 0,-1-1 1,0 1-1,1 0 0,-1-1 0,1 1 0,-1 0 0,0-1 1,1 1-1,-1 0 0,0-1 0,1 1 0,-1 0 0,0 0 0,0 0 1,1 0-1,-1 0 0,0 0 0,1 0 0,-1 0 0,0 0 0,0 0 1,1 0-1,-1 0 0,0 1 0,1-1 0,-1 0 0,0 0 1,1 1-1,-1-1 0,0 1 0,0 0 0,-2 0-681,-1 1 0,1 0-1,0 0 1,0 0 0,0 0-1,0 0 1,1 1 0,-4 3 0,-5 13-3689,2 0-1516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1.969"/>
    </inkml:context>
    <inkml:brush xml:id="br0">
      <inkml:brushProperty name="width" value="0.025" units="cm"/>
      <inkml:brushProperty name="height" value="0.025" units="cm"/>
    </inkml:brush>
  </inkml:definitions>
  <inkml:trace contextRef="#ctx0" brushRef="#br0">88 0 15919,'0'0'7100,"-5"10"-6844,-9 19-46,1 1 0,1 1 0,2 0 0,1 0 0,2 1 0,1 0 0,1 1 0,-1 63 0,6-95-189,0 0 0,0 0 0,0 0 0,0 0 0,0 0 0,0 0 0,0 0 0,1 0 0,-1 0 1,0 0-1,1 0 0,-1 0 0,0 0 0,1 0 0,-1 0 0,1 0 0,0 0 0,-1-1 0,1 1 0,0 0 0,-1 0 0,1-1 0,0 1 0,0 0 0,-1-1 0,1 1 0,0-1 0,0 1 0,0-1 0,0 0 0,0 1 0,0-1 0,0 0 0,0 1 0,0-1 0,0 0 0,0 0 1,0 0-1,0 0 0,0 0 0,0 0 0,0 0 0,0 0 0,0-1 0,0 1 0,0 0 0,0-1 0,0 1 0,0 0 0,0-1 0,1 0 0,5-2 301,-1 0 0,1 0 1,-1-1-1,0 1 0,12-10 0,11-16 760,0-1 0,30-43 0,-8 9-1958,-38 48-1497,-6 4-6085</inkml:trace>
  <inkml:trace contextRef="#ctx0" brushRef="#br0" timeOffset="1">193 252 11819,'0'0'10218,"-1"55"-8328,14-42-1026,-2-1-639,4-2-161,6-2-1249,-2-6-3428,-2-2-7174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2.726"/>
    </inkml:context>
    <inkml:brush xml:id="br0">
      <inkml:brushProperty name="width" value="0.025" units="cm"/>
      <inkml:brushProperty name="height" value="0.025" units="cm"/>
    </inkml:brush>
  </inkml:definitions>
  <inkml:trace contextRef="#ctx0" brushRef="#br0">32 23 7815,'0'0'18044,"-5"8"-18076,-16 45 258,20-50-214,0 0-1,0 0 1,1 0 0,-1 0 0,0 0 0,1 0 0,0 1 0,0-1 0,0 0-1,0 0 1,0 0 0,1 0 0,-1 0 0,1 0 0,0 0 0,0 0 0,0 0 0,0 0-1,1 0 1,1 2 0,-1-4 24,0 1 1,-1-1-1,1 0 0,0 0 1,0 0-1,0-1 0,1 1 0,-1 0 1,0-1-1,0 1 0,0-1 1,0 0-1,1 0 0,-1 0 1,0 0-1,0 0 0,0 0 0,1-1 1,-1 1-1,0-1 0,0 1 1,3-2-1,3-1 115,-1 0 0,0 0 1,0 0-1,13-9 0,-4 0-108,-2-1-1,1 0 1,-2 0 0,0-2 0,0 0-1,-2 0 1,12-20 0,-27 92-364,0-39 600,2 1 0,0 0 0,0 19 0,3-37-277,0-1-1,0 1 1,0-1-1,0 1 0,-1-1 1,1 1-1,0-1 1,0 1-1,0-1 1,0 0-1,0 1 1,0-1-1,0 0 1,0 0-1,1 0 1,-1 0-1,0 0 0,0 0 1,0 0-1,0 0 1,1-1-1,25-1-1271,-22 0 168,0 0 1,-1 0 0,1 0 0,-1-1 0,1 0 0,7-6-1,-9 7-147,17-16-8520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3.104"/>
    </inkml:context>
    <inkml:brush xml:id="br0">
      <inkml:brushProperty name="width" value="0.025" units="cm"/>
      <inkml:brushProperty name="height" value="0.025" units="cm"/>
    </inkml:brush>
  </inkml:definitions>
  <inkml:trace contextRef="#ctx0" brushRef="#br0">131 6 10698,'0'0'13239,"-10"-1"-10628,4 0-2345,-4 0 238,0 0 1,-1 0-1,1 1 0,-18 2 0,26-2-511,0 0-1,0 0 0,0 1 1,0-1-1,0 1 0,0-1 0,0 1 1,0 0-1,1 0 0,-1 0 0,0 0 1,0 0-1,1 0 0,-1 1 1,0-1-1,1 0 0,-1 1 0,1-1 1,0 1-1,0 0 0,-1-1 1,1 1-1,0 0 0,0 0 0,1 0 1,-1-1-1,0 1 0,1 0 0,-1 0 1,1 0-1,-1 0 0,1 0 1,0 4-1,0-5-35,1 0 0,-1 0 0,1 0 0,0 0 0,-1 0 0,1 0 0,0 0 0,-1 0 1,1 0-1,0 0 0,0-1 0,0 1 0,0 0 0,0 0 0,0-1 0,0 1 0,0-1 0,0 1 0,0-1 0,0 1 1,1-1-1,-1 0 0,2 1 0,33 7-105,-31-7 71,16 3-141,-11-3 132,0 1 1,0 0-1,0 0 1,0 1-1,0 1 1,13 6 0,-23-10 91,1 1 0,0-1 1,-1 0-1,1 1 0,0 0 1,-1-1-1,1 1 0,-1-1 1,1 1-1,0 0 1,-1-1-1,0 1 0,1 0 1,-1-1-1,1 1 0,-1 0 1,0 0-1,0-1 0,1 1 1,-1 0-1,0 0 1,0 0-1,0-1 0,0 1 1,0 0-1,0 0 0,0 0 1,0 0-1,0-1 0,0 2 1,-1 0 71,0 0 0,-1 0 1,1 0-1,0 0 0,-1 0 0,1-1 1,-1 1-1,1 0 0,-1-1 1,-3 3-1,-46 25 967,8-19-1742,25-11-6945,10-2-4252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3.936"/>
    </inkml:context>
    <inkml:brush xml:id="br0">
      <inkml:brushProperty name="width" value="0.025" units="cm"/>
      <inkml:brushProperty name="height" value="0.025" units="cm"/>
    </inkml:brush>
  </inkml:definitions>
  <inkml:trace contextRef="#ctx0" brushRef="#br0">10 1 13004,'0'0'11606,"0"12"-11462,-9 123 214,9-135-358,0 1 1,0-1 0,0 1-1,0-1 1,0 1-1,0-1 1,0 1 0,0-1-1,0 0 1,1 1 0,-1-1-1,0 1 1,0-1-1,0 0 1,1 1 0,-1-1-1,0 1 1,0-1 0,1 0-1,-1 1 1,0-1-1,1 0 1,-1 0 0,1 1-1,-1-1 1,0 0-1,1 0 1,-1 0 0,1 1-1,-1-1 1,0 0 0,1 0-1,-1 0 1,1 0-1,22-2 168,17-16 257,-21 4-369,0-1 0,-2 0 0,1-1 0,-2-1 0,16-21 0,-32 38-56,0 0-1,0 0 1,0-1-1,0 1 1,0 0-1,0 0 1,0 0-1,0 0 1,1 0-1,-1 0 1,0-1-1,0 1 1,0 0-1,0 0 1,0 0-1,0 0 1,0 0 0,0 0-1,1 0 1,-1 0-1,0 0 1,0 0-1,0 0 1,0 0-1,0-1 1,0 1-1,1 0 1,-1 0-1,0 0 1,0 0-1,0 0 1,0 0-1,0 0 1,1 0 0,-1 0-1,0 1 1,0-1-1,0 0 1,0 0-1,0 0 1,1 0-1,-1 0 1,0 0-1,0 0 1,0 0-1,0 0 1,0 0-1,0 0 1,0 0-1,1 1 1,-1-1 0,0 0-1,0 0 1,0 0-1,0 0 1,0 0-1,0 0 1,0 1-1,0-1 1,0 0-1,0 0 1,0 0-1,0 0 1,3 18-58,-2 25 51,-1-39 49,0-1 28,0-1 1,0 1-1,0-1 1,0 1-1,0-1 1,1 1 0,-1-1-1,1 1 1,0-1-1,-1 0 1,1 1-1,0-1 1,0 0-1,1 0 1,-1 1 0,0-1-1,1 0 1,2 2-1,-2-3-12,-1 0 0,1 0 0,1-1 0,-1 1 0,0 0 0,0-1 0,0 0 0,0 1 0,0-1 0,0 0 0,1 0 0,-1 0 0,0 0 0,0-1 0,0 1 0,0-1 0,0 1 0,0-1 0,0 0 0,0 0 0,0 1 0,4-4 0,3-1-6,1-1-1,-1 0 0,0-1 1,0 0-1,-1 0 1,0-1-1,9-10 0,25-23-8,-41 40-91,-11 74-139,11-72 193,-1 0 1,1-1-1,0 1 0,-1 0 1,1-1-1,0 1 0,-1 0 1,1-1-1,0 1 0,0-1 0,0 0 1,-1 1-1,1-1 0,0 0 1,0 1-1,0-1 0,0 0 1,0 0-1,0 0 0,0 0 1,-1 1-1,1-1 0,0-1 1,0 1-1,0 0 0,0 0 1,0 0-1,0 0 0,0-1 0,0 1 1,1-1-1,33-9 166,-4-15-87,-25 19-108,0 1-1,0 0 1,0 0 0,1 1-1,-1 0 1,1 0 0,9-3-1,-16 7 1,1 1 0,-1-1-1,1 1 1,-1-1 0,1 1-1,-1-1 1,1 1 0,-1 0-1,0-1 1,1 1 0,-1 0-1,0-1 1,0 1 0,1 0-1,-1 0 1,0-1 0,0 1-1,0 0 1,0 0 0,0-1 0,0 1-1,0 0 1,0 0 0,0-1-1,0 1 1,0 0 0,-1 0-1,1-1 1,0 1 0,0 0-1,-1-1 1,0 2 0,-6 29-51,-8 32-34,14-35-3254,1-28 3174,0 0 0,0 0 1,0 0-1,0 1 0,0-1 0,0 0 1,0 0-1,1 0 0,-1 1 0,0-1 1,0 0-1,0 0 0,0 0 0,0 1 0,0-1 1,1 0-1,-1 0 0,0 0 0,0 0 1,0 0-1,0 1 0,1-1 0,-1 0 1,0 0-1,0 0 0,0 0 0,1 0 1,-1 0-1,0 0 0,0 0 0,1 0 1,-1 0-1,0 0 0,0 0 0,0 0 1,1 0-1,-1 0 0,0 0 0,0 0 1,1 0-1,-1 0 0,0 0 0,0 0 1,1 0-1,0 0-1469,5-1-6852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4.362"/>
    </inkml:context>
    <inkml:brush xml:id="br0">
      <inkml:brushProperty name="width" value="0.025" units="cm"/>
      <inkml:brushProperty name="height" value="0.025" units="cm"/>
    </inkml:brush>
  </inkml:definitions>
  <inkml:trace contextRef="#ctx0" brushRef="#br0">101 6 15887,'0'0'10410,"-8"-2"-10250,4 2-150,1-1-19,-1 0 1,0 0-1,0 1 1,1-1-1,-1 1 1,0 0 0,0 0-1,0 1 1,1-1-1,-1 1 1,0 0-1,0 0 1,1 0-1,-1 0 1,1 1 0,-1-1-1,1 1 1,0 0-1,-1 0 1,1 0-1,-5 5 1,7-7 8,1 0 0,0 1 0,0-1 0,-1 0 0,1 0 1,0 0-1,0 1 0,0-1 0,-1 0 0,1 0 0,0 1 0,0-1 0,0 0 0,0 0 1,-1 1-1,1-1 0,0 0 0,0 0 0,0 1 0,0-1 0,0 0 0,0 1 0,0-1 1,0 0-1,0 1 0,0-1 0,0 0 0,0 0 0,0 1 0,0-1 0,0 0 0,0 1 1,0-1-1,0 0 0,1 1 0,-1-1 0,14 7-152,37-1-324,-17-2 262,-24-2 180,-1 1 0,0 0 1,0 1-1,0 0 1,13 8-1,-21-12 48,1 1 0,-1 0 0,0 0 0,0-1 0,0 1 0,0 0 0,0 0 0,0 0 0,0 1 0,0-1 0,-1 0 0,1 0 0,0 0 0,-1 1 0,1-1 0,0 0 0,-1 1 0,0-1 0,1 2 0,-1-2 56,-1 1 1,1-1-1,-1 1 0,1-1 1,-1 1-1,1-1 1,-1 0-1,0 1 0,0-1 1,0 0-1,0 0 1,0 1-1,0-1 1,0 0-1,0 0 0,0 0 1,-1 0-1,1 0 1,0-1-1,0 1 1,-1 0-1,-1 0 0,-6 4 513,0 0 0,-1-1-1,1-1 1,-1 1 0,-16 2-1,-26-1-2161,65-12-11861,-2 1 8815,9-3-3644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4.722"/>
    </inkml:context>
    <inkml:brush xml:id="br0">
      <inkml:brushProperty name="width" value="0.025" units="cm"/>
      <inkml:brushProperty name="height" value="0.025" units="cm"/>
    </inkml:brush>
  </inkml:definitions>
  <inkml:trace contextRef="#ctx0" brushRef="#br0">113 2 14029,'0'0'13181,"-10"-1"-13096,6 1-81,-1-1-1,1 1 0,-1 1 1,0-1-1,1 1 1,-1-1-1,1 1 0,-1 1 1,1-1-1,0 1 1,-1-1-1,1 1 1,0 1-1,0-1 0,0 0 1,0 1-1,1 0 1,-1 0-1,1 0 0,0 0 1,-1 1-1,1-1 1,1 1-1,-4 5 1,6-9-70,0 1 1,1 0-1,-1-1 1,0 1-1,1-1 1,-1 1-1,0 0 1,1-1-1,-1 1 1,1-1-1,-1 1 1,1-1-1,-1 0 1,1 1-1,0-1 1,-1 0-1,1 1 1,-1-1-1,1 0 1,0 1 0,-1-1-1,1 0 1,0 0-1,-1 0 1,1 0-1,0 0 1,0 0-1,-1 0 1,1 0-1,0 0 1,-1 0-1,1 0 1,1 0-1,35 2-1197,-32-2 658,-1 0 360,9 1-378,0 0 1,0 0 0,21 6-1,-32-7 627,0 1 0,0 0 0,0-1 0,0 1 0,0 0 0,0 0 0,0 0 0,-1 0 0,1 1 0,0-1 0,-1 0 0,1 1 0,2 2 0,-4-3 72,1 1-1,-1-1 1,0 0-1,1 0 1,-1 0-1,0 1 1,0-1-1,0 0 1,0 0-1,0 1 1,0-1-1,0 0 1,0 0-1,0 0 1,-1 1 0,1-1-1,0 0 1,-1 0-1,1 0 1,-1 0-1,1 0 1,-1 0-1,0 1 1,0-1-1,-1 1 1,-2 3 209,1 0 1,-2-1-1,1 1 0,-1-1 1,1 0-1,-1 0 1,0-1-1,-1 1 1,1-1-1,0 0 1,-1 0-1,0-1 0,0 0 1,1 0-1,-1 0 1,-8 0-1,14-2-418,0 0 0,-1 0 0,1 0 0,-1 0 0,1 0 0,0 0 0,-1 0 0,1-1-1,0 1 1,-1 0 0,1 0 0,0 0 0,-1-1 0,1 1 0,0 0 0,0 0 0,-1-1 0,1 1-1,0 0 1,0 0 0,-1-1 0,1 1 0,0 0 0,0-1 0,0 1 0,0-1 0,-1 1 0,1 0 0,0-1-1,0 1 1,0 0 0,0-1 0,0 1 0,0 0 0,0-1 0,0 1 0,0-1 0,0 1 0,0 0-1,1-1 1,-2-1-864,1-15-6551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9.188"/>
    </inkml:context>
    <inkml:brush xml:id="br0">
      <inkml:brushProperty name="width" value="0.05" units="cm"/>
      <inkml:brushProperty name="height" value="0.05" units="cm"/>
    </inkml:brush>
  </inkml:definitions>
  <inkml:trace contextRef="#ctx0" brushRef="#br0">22 1 19316,'0'0'62,"0"0"-1,0 0 1,0 0-1,0 0 1,0 0-1,1 0 1,-1 0-1,0 0 1,0 0 0,0 0-1,0 0 1,1 0-1,-1-1 1,0 1-1,0 0 1,0 0-1,0 0 1,1 1-1,-1-1 1,0 0-1,0 0 1,0 0 0,0 0-1,0 0 1,1 0-1,-1 0 1,0 0-1,0 0 1,0 0-1,0 0 1,0 0-1,1 0 1,-1 1 0,0-1-1,0 0 1,0 0-1,0 0 1,0 0-1,0 0 1,0 0-1,0 1 1,1-1-1,-1 11 1398,-5 23-244,2-19-423,-15 286 995,18-259-1581,0-42-206,-1 8 52,1 0 0,0 1 0,0-1 0,1 0 0,0 0 0,0 0 0,1 0 0,0 0 0,4 9 0,-5-16-40,0 0 0,0 0 0,0 0 1,-1 0-1,1 0 0,0 0 0,0 0 0,0 0 1,0-1-1,1 1 0,-1 0 0,0-1 1,0 1-1,0-1 0,0 1 0,1-1 0,-1 0 1,0 1-1,0-1 0,1 0 0,-1 0 0,0 0 1,1 0-1,-1 0 0,0 0 0,0 0 1,3-1-1,36-12-144,-35 10 79,11-4-344,0-1 0,0-1 0,-1 0 0,0-1 1,-1-1-1,0 0 0,0-1 0,-1-1 0,14-18 0,-5 0-431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5.162"/>
    </inkml:context>
    <inkml:brush xml:id="br0">
      <inkml:brushProperty name="width" value="0.025" units="cm"/>
      <inkml:brushProperty name="height" value="0.025" units="cm"/>
    </inkml:brush>
  </inkml:definitions>
  <inkml:trace contextRef="#ctx0" brushRef="#br0">1 17 15439,'0'0'11397,"8"-1"-10868,27-1-305,-22-3-58,-12 0-267,-2 4 87,1 1 0,-1 0 1,1-1-1,-1 1 0,1 0 0,-1-1 0,1 1 0,-1 0 0,1 0 1,-1 0-1,0-1 0,1 1 0,-1 0 0,1 0 0,-1 0 1,0 0-1,1 0 0,-1 0 0,0 0 0,1 0 0,-1 1 0,1-1 1,-1 0-1,0 0 0,1 0 0,-1 1 0,1-1 0,-1 1 0,-2 0 14,1 1 0,0 0 0,0 1 0,0-1 0,0 0 0,0 1 0,1-1 0,-1 1 0,1-1 0,-1 1 0,1 0 0,-2 5-1,3-7 7,-1-1-1,1 1 1,0 0-1,-1 0 1,1 0-1,0 0 1,0-1-1,0 1 1,-1 0-1,1 0 1,0 0-1,0 0 1,0 0-1,1 0 1,-1 0-1,0-1 1,0 1-1,0 0 1,1 0-1,-1 0 1,0 0-1,1-1 0,-1 1 1,0 0-1,1 0 1,-1-1-1,1 1 1,0 0-1,-1-1 1,1 1-1,-1 0 1,1-1-1,0 1 1,0-1-1,-1 1 1,1-1-1,0 1 1,0-1-1,0 0 1,-1 1-1,1-1 1,0 0-1,0 0 1,1 1-1,15-1-12,1-1 0,-1 0-1,1-1 1,-1 0 0,0-2 0,31-10-1,-31 9-271,0 0-1,1 1 1,-1 0-1,1 2 1,0 0-1,18 1 1,-35 4 456,0 0 1,0 0-1,-1 1 1,1-1-1,-1 1 1,0-1-1,0 0 1,0 1-1,0-1 1,-1 1-1,-1 4 1,2-8-144,0 1 0,0-1 0,0 1 0,0-1 0,-1 0 0,1 1 0,0-1 0,0 1 1,0-1-1,0 1 0,0-1 0,0 1 0,0-1 0,0 0 0,0 1 0,0-1 0,0 1 0,1-1 0,-1 1 0,0-1 1,0 0-1,0 1 0,0-1 0,1 1 0,-1-1 0,0 0 0,1 1 0,-1-1 0,0 0 0,0 1 0,1-1 0,-1 0 0,1 1 1,18 0 466,35-18-1031,-29 8-536,-23 9 912,-1-1 1,1 1-1,0-1 1,-1 1-1,1 0 1,0-1-1,-1 1 1,1 0-1,0 0 1,-1 0-1,1 0 1,0 1-1,0-1 1,-1 0-1,1 1 1,-1-1-1,3 2 1,-3 0-236,0-1 0,0 1-1,0 0 1,-1 0 0,1-1 0,0 1 0,-1 0 0,0 0 0,1 0-1,-1 0 1,0 0 0,0-1 0,0 1 0,-1 4 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6.123"/>
    </inkml:context>
    <inkml:brush xml:id="br0">
      <inkml:brushProperty name="width" value="0.025" units="cm"/>
      <inkml:brushProperty name="height" value="0.025" units="cm"/>
    </inkml:brush>
  </inkml:definitions>
  <inkml:trace contextRef="#ctx0" brushRef="#br0">142 17 10154,'0'0'19090,"-10"-4"-18930,8 2-163,-1 1 0,1-1 0,0 1 1,-1 0-1,1 0 0,-1 0 0,0 0 0,1 1 0,-1-1 1,0 1-1,0-1 0,1 1 0,-1 0 0,0 0 0,0 0 1,1 0-1,-1 1 0,0-1 0,0 1 0,1 0 0,-1 0 1,1 0-1,-1 0 0,1 0 0,-1 0 0,1 1 1,-1-1-1,1 1 0,0 0 0,0-1 0,0 1 0,0 0 1,-3 4-1,1-2-7,0 0 1,0 1-1,0 0 1,0 0-1,1 0 1,0 0-1,0 1 0,0-1 1,0 1-1,1-1 1,0 1-1,0 0 1,-1 9-1,3-14 8,1-1 0,-1 1 0,0-1 1,1 1-1,-1-1 0,0 1 0,1-1 0,-1 1 0,1-1 0,-1 0 0,0 1 0,1-1 0,-1 0 0,1 1 0,-1-1 0,1 0 0,-1 0 0,1 0 0,0 1 0,-1-1 1,1 0-1,-1 0 0,1 0 0,-1 0 0,1 0 0,-1 0 0,1 0 0,0 0 0,-1 0 0,1 0 0,-1 0 0,1-1 0,-1 1 0,1 0 0,-1 0 0,1 0 1,0-1-1,25-7 49,-6-4-110,0 0 1,34-29 0,-21 15-189,-32 26 240,-1 0 0,0 0 0,0 0 0,0 0-1,0 0 1,1 0 0,-1 0 0,0 0 0,0 0 0,0 0 0,1 0 0,-1 0 0,0 0 0,0 0 0,0 0-1,1 0 1,-1 0 0,0 0 0,0 0 0,0 0 0,1 0 0,-1 0 0,0 0 0,0 0 0,0 0 0,0 1 0,1-1-1,-1 0 1,0 0 0,0 0 0,0 0 0,0 0 0,0 1 0,0-1 0,1 0 0,-1 0 0,0 0 0,0 1 0,0-1-1,0 0 1,0 0 0,0 0 0,0 1 0,0-1 0,0 0 0,0 0 0,0 0 0,0 1 0,0-1 0,3 21-187,-2 31 281,-1-44-71,0-7 3,0 0-1,0 0 0,0 0 1,0 0-1,1 0 1,-1 0-1,0 0 1,1 0-1,-1 0 1,0 0-1,1 0 0,-1 0 1,1 0-1,0 0 1,-1 0-1,1 0 1,0 0-1,-1-1 0,1 1 1,0 0-1,0 0 1,0-1-1,0 1 1,1 0-1,32 6 296,-21-8-228,0 0 0,0 0 0,17-5-1,24-12-16,-42 13-160,1 1-1,-1 0 1,1 0 0,-1 2 0,26-3-1,-37 5 83,-1 1 0,1 0 0,0 0 0,-1-1 0,1 1-1,0 0 1,-1 0 0,1 0 0,-1 0 0,0 0 0,1 0-1,-1 0 1,0 0 0,1 0 0,-1 0 0,0 0 0,0 0 0,0 0-1,0 0 1,0 0 0,0 0 0,0 0 0,0 0 0,0 0-1,-1 0 1,1 0 0,-1 2 0,1 22 317,0-24-275,0-1-1,0 1 1,0-1 0,0 1-1,0-1 1,0 1-1,1-1 1,-1 1-1,0-1 1,0 1 0,0-1-1,1 1 1,-1-1-1,0 0 1,0 1-1,1-1 1,-1 1 0,0-1-1,1 0 1,-1 1-1,1-1 1,-1 0 0,0 0-1,1 1 1,-1-1-1,1 0 1,-1 0-1,1 1 1,-1-1 0,1 0-1,-1 0 1,1 0-1,0 0 1,8-1 65,0 0 0,0-1 1,0 0-1,0-1 0,-1 0 1,1 0-1,-1-1 0,16-9 1,-16 8-359,1 1 1,-1-1 0,1 1 0,0 1 0,0 0 0,0 0-1,0 1 1,1 0 0,9 0 0,-18 2 258,-1 0-1,1 0 1,0 0-1,-1 1 1,1-1 0,-1 0-1,1 0 1,0 1 0,-1-1-1,1 1 1,-1-1 0,1 0-1,-1 1 1,1-1 0,-1 1-1,0-1 1,1 1 0,-1-1-1,0 1 1,1 0 0,-1-1-1,0 1 1,0-1 0,1 1-1,-1 0 1,0-1 0,0 1-1,0-1 1,0 1-1,0 0 1,0-1 0,0 1-1,0 0 1,0-1 0,0 2-1,0-1 18,0-1 0,-1 1 0,1 0 0,0 0 0,0 0 0,0-1 0,1 1 0,-1 0 0,0 0 0,0 0 0,0-1 0,1 1 0,-1 0 0,0-1 0,0 1 0,1 0 0,-1 0-1,1-1 1,-1 1 0,1-1 0,-1 1 0,1 0 0,-1-1 0,1 1 0,0-1 0,-1 1 0,1-1 0,-1 0 0,1 1 0,0-1 0,0 1 0,-1-1 0,1 0 0,0 0 0,0 0 0,-1 1-1,2-1 1,36-3-131,-13 0-2455,-1 3-5991,-21 10-3367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6.926"/>
    </inkml:context>
    <inkml:brush xml:id="br0">
      <inkml:brushProperty name="width" value="0.025" units="cm"/>
      <inkml:brushProperty name="height" value="0.025" units="cm"/>
    </inkml:brush>
  </inkml:definitions>
  <inkml:trace contextRef="#ctx0" brushRef="#br0">45 57 12620,'0'0'12011,"-6"10"-11984,3-5-24,-2 2 26,1 0-1,0 0 0,0 0 1,1 0-1,0 0 0,0 1 1,0-1-1,1 1 0,0 0 1,-1 16-1,4-24-17,-1 1 0,0 0 1,1 0-1,-1 0 0,0 0 0,1-1 1,-1 1-1,1 0 0,0-1 0,-1 1 0,1 0 1,0-1-1,-1 1 0,1-1 0,0 1 1,-1-1-1,1 1 0,0-1 0,0 1 1,0-1-1,0 0 0,-1 1 0,1-1 0,0 0 1,0 0-1,0 0 0,0 0 0,0 0 1,0 0-1,0 0 0,0 0 0,-1 0 0,2 0 1,33-4 417,-25 1-380,0 0 0,-1-1 0,0 0 0,1-1 0,-2 0 1,1 0-1,15-13 0,52-53-84,-55 50 35,-26 65-902,3-36 907,0 2 8,-1 0 0,1 0 0,1 0 0,-1 0 0,2 1 1,-1-1-1,2 0 0,2 19 0,-3-27 32,1-1 1,0 1 0,0-1-1,0 1 1,0-1-1,0 0 1,0 0 0,0 1-1,0-1 1,0 0-1,1 0 1,-1 0 0,0 0-1,1 0 1,-1 0 0,1-1-1,-1 1 1,1 0-1,-1-1 1,1 1 0,-1-1-1,1 0 1,0 1 0,-1-1-1,1 0 1,0 0-1,-1 0 1,1 0 0,-1 0-1,1-1 1,0 1-1,-1 0 1,4-2 0,1 1 176,0-1 1,0 1-1,-1-1 1,1-1-1,0 1 1,-1-1-1,10-6 1,-8 3-246,0-1 1,0 0 0,-1 0-1,0-1 1,0 1-1,-1-1 1,0-1-1,0 1 1,-1-1 0,0 1-1,0-1 1,-1-1-1,0 1 1,-1 0-1,0-1 1,-1 1 0,1-1-1,-2 1 1,0-19-1,0 27-80,0 1 0,0-1 0,0 1 0,0 0 0,0-1 0,0 1 0,1 0 0,-1-1 0,0 1-1,-1-1 1,1 1 0,0 0 0,0-1 0,0 1 0,0-1 0,0 1 0,0 0 0,0-1 0,0 1 0,-1 0-1,1-1 1,0 1 0,0 0 0,-1-1 0,1 1 0,0 0 0,0 0 0,-1-1 0,1 1 0,0 0 0,-1 0-1,1-1 1,0 1 0,-1 0 0,1 0 0,0 0 0,-1 0 0,1 0 0,0-1 0,-1 1 0,1 0 0,-1 0-1,1 0 1,0 0 0,-1 0 0,1 0 0,-1 0 0,1 0 0,0 0 0,-1 1 0,1-1 0,0 0-1,-1 0 1,1 0 0,-1 1 0,-16 13-8543,11 0 553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8.236"/>
    </inkml:context>
    <inkml:brush xml:id="br0">
      <inkml:brushProperty name="width" value="0.025" units="cm"/>
      <inkml:brushProperty name="height" value="0.025" units="cm"/>
    </inkml:brush>
  </inkml:definitions>
  <inkml:trace contextRef="#ctx0" brushRef="#br0">65 354 16047,'0'0'10725,"8"-8"-10688,4-1-26,24-27 16,-35 36-25,0-1 0,-1 1 1,1-1-1,0 0 0,-1 1 0,1-1 1,-1 0-1,1 1 0,-1-1 0,1 0 1,-1 0-1,1 1 0,-1-1 0,0 0 1,1 0-1,-1 0 0,0 1 0,0-1 1,1 0-1,-1 0 0,0 0 0,0 0 1,0 0-1,0 1 0,0-1 0,-1 0 1,1 0-1,0 0 0,0 0 0,0 0 1,-1 1-1,1-1 0,0 0 0,-1 0 1,1 1-1,-1-1 0,1 0 0,-1 0 1,1 1-1,-1-1 0,0 0 0,1 1 1,-1-1-1,0 1 0,1-1 1,-1 1-1,0-1 0,0 1 0,1 0 1,-1-1-1,0 1 0,-1-1 0,-1 1-70,0-1 0,0 0 0,-1 1 0,1 0 0,0-1 0,0 1-1,0 1 1,0-1 0,-1 0 0,1 1 0,0-1 0,0 1 0,0 0 0,-3 1 0,1 1 39,0 0 0,1 1 1,-1-1-1,1 1 1,0 0-1,0 0 0,0 0 1,0 1-1,1-1 1,0 1-1,-3 5 0,4-7 18,0 1 0,0-1-1,1 0 1,-1 1-1,1-1 1,0 1-1,0-1 1,1 1-1,-1 0 1,1 0 0,-1-1-1,1 1 1,0 0-1,1-1 1,-1 1-1,1 0 1,-1-1-1,2 5 1,0-6 19,-1 0-1,1 0 1,-1-1 0,1 1 0,-1 0-1,1-1 1,0 0 0,0 1-1,0-1 1,0 0 0,0 0 0,0 0-1,0 0 1,0 0 0,0-1-1,0 1 1,0-1 0,1 1-1,-1-1 1,0 0 0,4 0 0,51-2 521,-47-1-485,1 0-1,-1-1 1,0 0-1,0-1 1,0 0-1,-1 0 1,1-1-1,-1 0 0,-1-1 1,12-10-1,-5 2-83,0 0 0,-1-1 0,-1-1 0,16-25 0,-26 38 29,-1 0 1,0 0-1,0 0 0,-1 0 1,1-1-1,-1 1 0,0-1 1,0 1-1,0-1 0,0-4 0,-2 8-13,0 1-1,0 0 0,0 0 0,0 0 0,0 0 1,0 0-1,0 0 0,0 0 0,0 0 0,0 0 0,0 1 1,0-1-1,0 0 0,0 1 0,0-1 0,0 1 1,0-1-1,0 1 0,-1 0 0,0 3 3,0-1-1,1 0 1,-1 1 0,1-1 0,0 1-1,0-1 1,0 1 0,0-1-1,0 8 1,1-10 24,-1 0 0,1 0 0,0 0 0,0 0 0,0-1-1,0 1 1,0 0 0,0 0 0,0 0 0,0 0 0,0 0 0,0 0 0,1 0-1,-1 0 1,0 0 0,1 0 0,-1 0 0,1 0 0,-1-1 0,1 1 0,-1 0 0,1 0-1,-1-1 1,1 1 0,0 0 0,-1-1 0,1 1 0,0 0 0,0-1 0,0 1-1,-1-1 1,1 1 0,0-1 0,0 0 0,0 1 0,0-1 0,0 0 0,1 1 0,2-2 85,-1 0 1,1 0-1,0 0 1,-1-1-1,1 1 1,-1-1-1,0 1 0,1-1 1,-1 0-1,0-1 1,0 1-1,0 0 1,0-1-1,-1 0 1,1 0-1,-1 0 1,3-4-1,39-60 302,-40 60-367,10-19 62,-1-1 0,20-57-1,-31 72-104,-6 9-36,-12 17-114,-17 28-55,30-33 525,0 0 0,1 0 0,0 0 0,0 1 0,0 15-1,-1 7-201,-2-5 152,-4 23 190,-4 92-1,8-100 1313,5-42-1713,0-14-3783,0 4-1457,0 0-2705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8.862"/>
    </inkml:context>
    <inkml:brush xml:id="br0">
      <inkml:brushProperty name="width" value="0.025" units="cm"/>
      <inkml:brushProperty name="height" value="0.025" units="cm"/>
    </inkml:brush>
  </inkml:definitions>
  <inkml:trace contextRef="#ctx0" brushRef="#br0">7 247 6374,'-7'8'18444,"18"-16"-12818,1-4-6784,-3-1 1162,0 0 0,-1 0 0,0-1 0,-1 0-1,0 0 1,-1-1 0,-1 0 0,-1 0 0,0 0 0,0-1-1,-2 1 1,0-1 0,0-27 0,-4 42-61,0 1-1,0-1 1,0 1 0,1-1 0,-1 1 0,0 0-1,0 0 1,0 0 0,0 0 0,0 0 0,1 0-1,-1 1 1,-3 0 0,1 2 45,1-1 1,-1 1-1,1 0 1,0 1-1,0-1 0,0 0 1,1 1-1,-1-1 1,1 1-1,0 0 0,0 0 1,0 0-1,1 0 1,-1 0-1,1 1 0,0-1 1,0 0-1,0 6 1,-2 12 16,1 0 0,1 28 0,1-38 2,1-5-25,-1 1 0,1 0-1,1 0 1,-1 0-1,2-1 1,2 10-1,12 11-2451,-16-26 1902,1-1 0,-1 1-1,0-1 1,1 0-1,0 0 1,-1 1 0,1-1-1,0 0 1,-1 0 0,1-1-1,0 1 1,3 1-1,4-1-6766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9.374"/>
    </inkml:context>
    <inkml:brush xml:id="br0">
      <inkml:brushProperty name="width" value="0.025" units="cm"/>
      <inkml:brushProperty name="height" value="0.025" units="cm"/>
    </inkml:brush>
  </inkml:definitions>
  <inkml:trace contextRef="#ctx0" brushRef="#br0">0 1 11563,'0'0'16367,"66"2"-16399,-41-2-2050,1 0-1825,-3 0-4261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49.988"/>
    </inkml:context>
    <inkml:brush xml:id="br0">
      <inkml:brushProperty name="width" value="0.025" units="cm"/>
      <inkml:brushProperty name="height" value="0.025" units="cm"/>
    </inkml:brush>
  </inkml:definitions>
  <inkml:trace contextRef="#ctx0" brushRef="#br0">58 0 12107,'0'0'8243,"-5"10"-7106,-5 10-719,2 0 0,0 1 0,1 0 0,2 0 0,0 1 0,-4 39-1,9-60-375,0-1-1,0 0 1,0 1 0,0-1-1,0 1 1,0-1-1,0 1 1,0-1-1,0 1 1,0-1-1,1 1 1,-1-1-1,0 0 1,0 1-1,0-1 1,1 1-1,-1-1 1,0 0-1,0 1 1,1-1 0,-1 1-1,0-1 1,1 0-1,-1 0 1,1 1-1,-1-1 1,0 0-1,1 0 1,-1 1-1,1-1 1,-1 0-1,1 0 1,-1 0-1,0 0 1,1 0-1,-1 1 1,1-1 0,23-6 1392,18-20-560,36-46-762,-78 72-122,0 0 1,1 0 0,-1 0-1,0 0 1,0 0-1,0 0 1,0 0-1,0 0 1,0 0-1,1-1 1,-1 1 0,0 0-1,0 0 1,0 0-1,0 0 1,0 0-1,0 0 1,1 0-1,-1 0 1,0 0 0,0 0-1,0 0 1,0 0-1,0 0 1,1 0-1,-1 1 1,0-1-1,0 0 1,0 0 0,0 0-1,0 0 1,0 0-1,0 0 1,1 0-1,-1 0 1,0 0-1,0 0 1,0 1 0,0-1-1,0 0 1,0 0-1,0 0 1,0 0-1,0 0 1,0 0-1,0 0 1,0 1 0,0-1-1,1 0 1,-1 0-1,0 0 1,0 0-1,0 0 1,0 1-1,0-1 1,0 0 0,0 0-1,-1 0 1,1 0-1,3 17-166,1 11 331,-4-27-143,0-1-1,0 1 1,0 0 0,1-1-1,-1 1 1,0-1 0,0 1-1,0 0 1,1-1-1,-1 1 1,0-1 0,1 1-1,-1-1 1,1 1-1,-1-1 1,1 1 0,-1-1-1,1 1 1,-1-1-1,1 1 1,-1-1 0,1 0-1,-1 1 1,1-1 0,0 0-1,-1 0 1,1 1-1,0-1 1,6-1 47,1 0 0,-1 0 0,0 0 0,0-1 0,0 0 0,0-1 0,-1 0 0,1 0 0,9-6 0,39-14-254,-54 23 158,-1 0 0,1 1 0,-1-1 0,1 0 0,-1 1 0,1-1 0,-1 0 0,1 1 0,-1-1 0,1 1-1,-1-1 1,1 0 0,-1 1 0,0-1 0,1 1 0,-1-1 0,0 1 0,0 0 0,1-1 0,-1 1 0,0-1 0,0 1 0,0-1 0,0 1 0,0 0 0,0-1 0,0 1 0,0-1 0,0 1-1,0 0 1,0-1 0,0 1 0,0 0 0,0 31-3048,-1-24-642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0.350"/>
    </inkml:context>
    <inkml:brush xml:id="br0">
      <inkml:brushProperty name="width" value="0.025" units="cm"/>
      <inkml:brushProperty name="height" value="0.025" units="cm"/>
    </inkml:brush>
  </inkml:definitions>
  <inkml:trace contextRef="#ctx0" brushRef="#br0">112 11 13164,'0'0'5723,"-11"4"-3801,6-2-1780,-52 24 2278,54-25-2338,0 1 0,1-1 0,-1 1 0,1 0 0,0 0 0,-1 0 0,1 0 0,0 0 0,0 1 0,0-1 0,1 1 1,-1-1-1,1 1 0,-1 0 0,1-1 0,0 1 0,0 0 0,0 0 0,0 0 0,0 0 0,0 3 0,5-4-20,0-1 0,-1 0 0,1 0 0,0 0 0,-1-1 0,1 1 0,0-1 0,0 0 0,4-1 0,-4 1-58,128 11 1876,-126-48-71,-4 22-1733,-1 7-157,-1 1 1,1-1 0,1 1 0,0-1 0,0 1 0,4-9-1,-4 16-559,0-1 0,0 1 0,1 0 0,-1-1 0,0 1 0,1 0 0,-1 0 0,0 1 0,1-1 0,-1 0 0,0 1 0,0 0 0,4 1 0,5 0-3505,9-1-2785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1.133"/>
    </inkml:context>
    <inkml:brush xml:id="br0">
      <inkml:brushProperty name="width" value="0.025" units="cm"/>
      <inkml:brushProperty name="height" value="0.025" units="cm"/>
    </inkml:brush>
  </inkml:definitions>
  <inkml:trace contextRef="#ctx0" brushRef="#br0">122 1 11147,'0'0'6464,"-8"7"-5716,-1 2-529,0 0 1,1 0-1,0 1 0,1 0 1,0 0-1,0 0 1,1 1-1,1 0 0,-5 13 1,0 6-172,3 0 0,0 0 0,2 0 0,1 1 0,0 37 0,4-67-20,0 0 0,0 0-1,-1 0 1,1 0 0,0 0 0,0 1 0,1-1-1,-1 0 1,0 0 0,0 0 0,0 0-1,1 0 1,-1 0 0,1 0 0,-1 0 0,0 0-1,1 0 1,0 0 0,-1-1 0,1 1 0,0 0-1,-1 0 1,1 0 0,0-1 0,0 1-1,0 0 1,-1-1 0,1 1 0,0 0 0,0-1-1,0 0 1,0 1 0,0-1 0,0 1 0,0-1-1,0 0 1,0 0 0,0 0 0,1 0-1,-1 1 1,0-1 0,0-1 0,0 1 0,0 0-1,0 0 1,0 0 0,0 0 0,0-1-1,0 1 1,0-1 0,0 1 0,0-1 0,0 1-1,2-2 1,4-2 274,1 0-1,-1 0 0,1-1 1,-1 0-1,10-9 1,2-7 347,-1-1 0,-2 0 1,0-1-1,-1 0 0,14-33 1,-6 14-975,-29 52 59,0 1-1,1 0 1,1 0 0,-1 0 0,2 1-1,-1 0 1,-1 12 0,6-23 271,-1-1 0,1 1 1,-1-1-1,1 1 0,-1-1 0,1 1 0,-1-1 1,1 1-1,-1-1 0,1 1 0,0-1 1,-1 0-1,1 1 0,-1-1 0,1 0 1,0 0-1,0 1 0,-1-1 0,1 0 0,0 0 1,-1 0-1,1 0 0,0 0 0,0 0 1,-1 0-1,1 0 0,0 0 0,-1 0 0,1 0 1,0-1-1,0 1 0,-1 0 0,1 0 1,-1-1-1,1 1 0,0-1 0,-1 1 1,2-1-1,30-13 261,-16 2-101,0-1 1,-1 0-1,0-2 1,13-15-1,-21 21-52,0 1 1,-1-1-1,0 0 0,0-1 0,-1 1 0,0-1 0,-1 0 1,0 0-1,3-12 0,-7 22-119,0-1-1,1 1 1,-1-1-1,0 1 1,0-1 0,0 1-1,0-1 1,0 0-1,0 1 1,0-1 0,0 1-1,0-1 1,0 1 0,0-1-1,0 1 1,0-1-1,0 1 1,0-1 0,0 0-1,-1 1 1,1-1 0,0 1-1,0 0 1,-1-1-1,1 1 1,-1-2 0,-10 8-129,-11 19 90,13-6 51,1 1 0,0 0 0,2 0 0,1 1 1,0 0-1,2-1 0,0 1 0,1 1 1,1-1-1,1 0 0,3 22 0,-2-32-98,-1-9-603,-7-40-893,-4 10 1652,-14-55 1,20 36 3073,36 47-2823,14 6-1165,8 1-7173,-28-7-2824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1.715"/>
    </inkml:context>
    <inkml:brush xml:id="br0">
      <inkml:brushProperty name="width" value="0.025" units="cm"/>
      <inkml:brushProperty name="height" value="0.025" units="cm"/>
    </inkml:brush>
  </inkml:definitions>
  <inkml:trace contextRef="#ctx0" brushRef="#br0">171 8 8456,'0'0'19469,"-9"-2"-19015,6 1-476,-1 0-1,0 0 1,0 0 0,1 1-1,-1-1 1,0 1 0,0 0 0,1 0-1,-1 0 1,0 1 0,0-1-1,0 1 1,1 0 0,-1 0 0,0 0-1,1 0 1,-1 1 0,1 0-1,0-1 1,-1 1 0,1 0 0,-6 5-1,9-6-60,-1 0 0,1 0 0,0-1 0,-1 1 0,1 0 0,0 0 0,0-1 0,-1 1 0,1 0 0,0 0 0,0 0 0,0-1-1,0 1 1,0 0 0,0 0 0,0 0 0,0 0 0,0-1 0,1 1 0,-1 0 0,0 0 0,0-1 0,1 1 0,-1 0 0,0 0 0,1-1 0,-1 1-1,1 0 1,-1-1 0,1 1 0,0 0 0,-1-1 0,1 1 0,-1-1 0,1 1 0,0-1 0,-1 1 0,1-1 0,1 1 0,34 22-223,-29-20 171,-3 0 149,0-1-1,0 1 1,-1 0 0,1 0 0,-1 0 0,1 0-1,-1 0 1,0 1 0,0 0 0,-1-1 0,1 1-1,-1 0 1,0 1 0,0-1 0,0 0-1,0 0 1,0 6 0,-1-8 94,-1 1-1,0 0 1,0 0-1,0 0 1,0-1-1,-1 1 1,1 0 0,-1 0-1,0 0 1,1-1-1,-1 1 1,0 0-1,-1-1 1,1 1 0,0-1-1,-1 0 1,0 1-1,1-1 1,-1 0-1,0 0 1,0 0 0,0 0-1,0 0 1,0 0-1,-1-1 1,1 1-1,-1-1 1,1 0 0,-3 2-1,0-1 89,0 0 1,0 0-1,1 0 0,-1-1 1,0 1-1,0-1 1,-1 0-1,1-1 0,0 1 1,0-1-1,0 0 0,-1 0 1,1-1-1,0 0 0,-8-2 1,10 3-226,0-2-1,1 1 1,-1 0 0,0 0 0,1-1 0,-1 1 0,1-1 0,0 0-1,-1 0 1,1 0 0,0 0 0,-2-3 0,3 3-256,-1-1 0,0 0 0,1 1 0,0-1 0,0 0 0,0 0 0,0 0 0,0 0 0,0 0-1,1 0 1,-1 0 0,1 0 0,0-4 0,0 5-242,0 0 0,1 0-1,-1 0 1,1 0-1,-1 0 1,1 0 0,0 0-1,0 0 1,-1 0 0,1 1-1,1-1 1,-1 0 0,0 1-1,0-1 1,1 0 0,-1 1-1,1-1 1,-1 1 0,1 0-1,-1 0 1,1-1-1,0 1 1,0 0 0,0 0-1,0 1 1,-1-1 0,5-1-1,21-5-9551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6:59.816"/>
    </inkml:context>
    <inkml:brush xml:id="br0">
      <inkml:brushProperty name="width" value="0.05" units="cm"/>
      <inkml:brushProperty name="height" value="0.05" units="cm"/>
    </inkml:brush>
  </inkml:definitions>
  <inkml:trace contextRef="#ctx0" brushRef="#br0">0 187 16035,'1'2'272,"0"0"0,0 0-1,-1-1 1,1 1-1,0 0 1,0-1 0,1 1-1,-1 0 1,0-1-1,0 0 1,1 1-1,-1-1 1,1 0 0,-1 1-1,3 0 1,-1-1-138,-1 0 1,1 0 0,0 0-1,-1 0 1,1-1-1,0 1 1,-1-1-1,1 1 1,0-1-1,0 0 1,0 0 0,-1-1-1,1 1 1,0 0-1,5-2 1,-6 1-89,0 1 0,0-1 1,0 0-1,0 1 0,1-1 0,-1 0 0,0 0 1,0 0-1,0-1 0,-1 1 0,1 0 0,0-1 1,0 1-1,-1-1 0,1 0 0,-1 0 1,0 1-1,1-1 0,-1 0 0,0 0 0,0 0 1,0 0-1,0 0 0,0 0 0,-1-1 0,1 1 1,-1 0-1,1 0 0,-1-1 0,0 1 1,0 0-1,0 0 0,0-5 0,0 7-15,0-1-1,-1 1 0,1-1 1,0 1-1,0-1 1,0 0-1,-1 1 1,1-1-1,0 1 0,0-1 1,-1 1-1,1-1 1,0 1-1,-1 0 1,1-1-1,-1 1 0,1-1 1,-1 1-1,1 0 1,-1-1-1,1 1 1,-1 0-1,1-1 0,-1 1 1,1 0-1,-1 0 1,1 0-1,-2-1 1,1 1 19,-1 0 0,1 1-1,-1-1 1,1 0 0,-1 1 0,1-1 0,0 0 0,-1 1 0,1 0 0,0-1 0,-3 2 0,0 1 39,0 0 1,1 0-1,-1 0 0,1 0 0,-1 1 0,-4 6 0,4-3-80,1 0-1,0 1 1,0-1-1,1 1 1,0-1-1,1 1 1,-1 0 0,2 0-1,-1-1 1,1 1-1,0 0 1,0 0 0,1 0-1,0 0 1,4 12-1,-4-18-10,-1-1 1,1 1-1,-1-1 0,1 1 0,0-1 0,0 1 0,-1-1 0,1 0 1,0 1-1,0-1 0,0 0 0,1 0 0,-1 0 0,0 0 0,0 0 1,1 0-1,-1 0 0,0 0 0,1 0 0,-1-1 0,1 1 0,-1-1 1,1 1-1,-1-1 0,1 1 0,0-1 0,-1 0 0,1 0 0,-1 0 1,1 0-1,0 0 0,-1 0 0,1 0 0,-1 0 0,1-1 0,2 0 1,5-2 5,0-1 0,0 1 0,0-2 0,15-9 0,27-19 10,56-33 11,-88 56-39,0 0 0,1 2 0,35-11 0,-49 17 0,1 1-1,-1 0 1,1 0 0,0 1 0,-1-1-1,1 1 1,10 2 0,-13-1-1,0-1 0,-1 1 0,1 0 0,0 1 0,-1-1-1,0 1 1,1 0 0,-1-1 0,0 1 0,0 1 0,0-1 0,0 0 0,0 1 0,3 4 0,-6-7 24,1 0 0,-1 0 0,0 0 0,0 0 0,0 1 0,0-1 0,0 0 0,1 0 0,-1 0 0,0 0 0,0 0 0,0 0 0,0 0-1,1 0 1,-1 0 0,0 0 0,0 0 0,0 0 0,0 0 0,1 0 0,-1 0 0,0 0 0,0 0 0,0 0 0,1 0 0,-1 0 0,0 0 0,0 0 0,0 0 0,0 0 0,1 0 0,-1 0 0,0 0 0,0 0 0,0-1 0,0 1 0,0 0 0,1 0 0,-1 0 0,0 0 0,0 0 0,0 0 0,0-1 0,0 1 0,8-12 265,-7 11-243,0-1 0,0 0 0,0 1 0,0-1 0,0 1 0,0-1 0,1 1 0,-1-1 0,0 1-1,1 0 1,1-1 0,-1 1-22,0 1 0,0 0-1,0 0 1,-1 0 0,1 0-1,0 0 1,0 0 0,0 1-1,-1-1 1,1 1 0,0-1-1,0 1 1,-1 0-1,1 0 1,0-1 0,-1 1-1,1 0 1,-1 0 0,1 1-1,-1-1 1,0 0 0,1 0-1,0 2 1,30 38-79,-27-34 79,-5-6-10,1 1 0,0-1-1,-1 0 1,1 0 0,0 0 0,0 0-1,0 0 1,0 0 0,0 0 0,0 0-1,0 0 1,0-1 0,1 1 0,-1 0-1,0-1 1,0 1 0,1-1 0,1 1-1,-2-1 2,0 0 0,0-1 0,0 1-1,1-1 1,-1 1 0,0-1 0,0 1-1,0-1 1,0 0 0,0 1 0,0-1-1,0 0 1,-1 0 0,1 0 0,0 0-1,0 0 1,-1 0 0,1 0 0,0 0-1,-1 0 1,2-2 0,36-74 7,-29 56-81,0 1 0,2 0 0,1 0 0,21-27 0,-32 46 57,0-1-1,0 1 0,0 0 1,0-1-1,1 1 1,-1 0-1,0 0 1,1 0-1,-1 0 1,1 0-1,-1 0 1,1 1-1,0-1 1,-1 0-1,1 1 0,0-1 1,-1 1-1,1 0 1,0 0-1,-1-1 1,3 1-1,-3 1 3,1-1 0,-1 1 0,0 0-1,1-1 1,-1 1 0,0 0 0,0 0-1,0 0 1,0 0 0,1 0 0,-1 0-1,-1 0 1,1 0 0,0 0 0,0 0-1,0 1 1,0-1 0,-1 0 0,1 1-1,-1-1 1,1 0 0,-1 1 0,1-1-1,-1 3 1,5 22-5,-1 0-1,-2 0 0,-1 50 1,-1-51-26,-1-24-384,-2-7 344,-2-9 66,-2-15-123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2.138"/>
    </inkml:context>
    <inkml:brush xml:id="br0">
      <inkml:brushProperty name="width" value="0.025" units="cm"/>
      <inkml:brushProperty name="height" value="0.025" units="cm"/>
    </inkml:brush>
  </inkml:definitions>
  <inkml:trace contextRef="#ctx0" brushRef="#br0">23 75 12620,'0'0'9011,"9"-2"-6069,-7 2-2830,41-17 2322,-41 15-2390,0 1 0,-1 0 0,1-1 0,0 1-1,0-1 1,-1 0 0,1 0 0,-1 1 0,0-1 0,1 0 0,-1 0-1,0 0 1,0 0 0,0 0 0,0-1 0,-1 1 0,1 0 0,-1 0 0,1-1-1,-1 1 1,0 0 0,1-3 0,-2 4-65,1 1 0,-1-1 0,0 0 0,1 1 0,-1-1 0,1 1 0,-1-1 0,0 1 0,0-1 0,1 1 0,-1-1 0,0 1 0,0 0 0,1-1 0,-1 1 0,0 0 0,0 0 0,0-1 0,0 1 0,1 0 0,-1 0 0,0 0 0,0 0 0,0 0 0,0 0 0,0 0 0,1 1 1,-1-1-1,0 0 0,0 0 0,0 1 0,1-1 0,-1 0 0,0 1 0,-1 0 0,-31 12-116,29-10 147,1 1 0,-1-1 0,1 1 0,0 0 0,0 0 0,0 1 0,1-1 0,-1 0 0,1 1 0,0-1 0,0 1 0,1 0 0,-1 0 0,1 0 0,0 0 0,0 8 0,1-10 0,0-1 0,0 0 0,0 1 0,1-1 0,-1 0 1,1 1-1,-1-1 0,1 0 0,0 0 0,0 0 0,0 0 0,0 0 1,0 0-1,0 0 0,1 0 0,-1 0 0,1 0 0,-1 0 0,1-1 1,0 1-1,0-1 0,0 1 0,-1-1 0,1 0 0,0 0 0,1 0 1,-1 0-1,0 0 0,0 0 0,0-1 0,1 1 0,-1-1 0,0 1 1,1-1-1,-1 0 0,3 0 0,6 0-10,1-1 1,-1 0 0,1-1-1,-1 0 1,0-1-1,0-1 1,0 1-1,0-2 1,-1 1-1,0-2 1,0 1-1,0-1 1,0-1-1,-1 0 1,0 0-1,-1 0 1,1-1 0,-1-1-1,12-17 1,-19 25-220,-2 4 166,0 0 0,0 1 0,0-1-1,-1 0 1,1 0 0,-1 0 0,0 0 0,0 0 0,-3 3 0,-5 10 269,6-10-64,1 1 0,0-1 0,0 1 0,0 0-1,1 0 1,0 0 0,1 0 0,-1 0 0,2 0 0,-1 0 0,1 1 0,0 11 0,1-18-152,-1 0 0,1 0-1,-1 0 1,1 0 0,0 0 0,-1-1 0,1 1-1,0 0 1,0 0 0,-1 0 0,1-1 0,0 1 0,0 0-1,0-1 1,0 1 0,0-1 0,0 1 0,0-1-1,0 0 1,0 1 0,0-1 0,1 0 0,-1 0-1,0 1 1,0-1 0,0 0 0,0 0 0,0 0-1,0-1 1,2 1 0,0 0-383,-1 0 0,1-1 0,-1 1 0,1-1 0,-1 0 0,1 1-1,-1-1 1,1 0 0,-1 0 0,0-1 0,0 1 0,4-3 0,8-15-6696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2.486"/>
    </inkml:context>
    <inkml:brush xml:id="br0">
      <inkml:brushProperty name="width" value="0.025" units="cm"/>
      <inkml:brushProperty name="height" value="0.025" units="cm"/>
    </inkml:brush>
  </inkml:definitions>
  <inkml:trace contextRef="#ctx0" brushRef="#br0">1 1 21172,'0'0'7815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6.793"/>
    </inkml:context>
    <inkml:brush xml:id="br0">
      <inkml:brushProperty name="width" value="0.025" units="cm"/>
      <inkml:brushProperty name="height" value="0.025" units="cm"/>
    </inkml:brush>
  </inkml:definitions>
  <inkml:trace contextRef="#ctx0" brushRef="#br0">76 26 7079,'-1'5'11361,"0"5"-4835,-2 16-2943,-1 22-6852,2-32 4948,-6 37-1637,7-34-59,-1-1 0,-1 0 0,-1 1 0,-12 33 0,16-51-110,0-1-1,0 1 1,-1 0-1,1 0 1,0-1-1,0 1 0,-1 0 1,1-1-1,0 1 1,-1 0-1,1-1 1,-1 1-1,1 0 1,-1-1-1,1 1 1,-1-1-1,1 1 1,-1-1-1,1 1 1,-1-1-1,0 0 1,1 1-1,-1-1 1,0 0-1,1 1 1,-1-1-1,0 0 1,0 0-1,0 1 1,-9-19-2964,4-36 1717,7 35 1749,0 1 1,1 0-1,1 0 0,1 0 1,0 0-1,1 1 1,1-1-1,1 1 1,0 1-1,1-1 1,18-26-1,-24 41-344,-1 1 0,1 0 0,-1-1 0,1 1 0,-1 0 0,1 0 0,0-1 0,0 1 0,0 1 0,-1-1 0,1 0 0,0 0 0,0 1 0,0-1 0,0 1 0,0 0 0,0-1 0,0 1 0,1 0 0,-1 0 0,0 0 0,0 1 0,0-1 0,0 0 0,0 1 0,0-1 0,0 1 0,0 0 0,0 0 0,-1-1 0,1 1 0,0 1 0,0-1 0,1 1 0,5 3-132,0 0 0,0 1 1,-1 0-1,1 0 0,-1 1 0,7 9 0,-13-16 151,-1 1-1,1 0 1,-1 0 0,1-1-1,-1 1 1,0 0-1,1 0 1,-1 0-1,0 0 1,0-1 0,0 1-1,0 0 1,1 0-1,-1 0 1,-1 0 0,1 0-1,0 0 1,0 0-1,0-1 1,0 1-1,0 0 1,-1 0 0,1 0-1,0 0 1,-1-1-1,1 1 1,-1 0-1,1 0 1,-1-1 0,1 1-1,-1 0 1,0-1-1,1 1 1,-1-1 0,0 1-1,1-1 1,-1 1-1,0-1 1,0 1-1,1-1 1,-2 1 0,-41 19 773,32-15-787,-4 1-72,-14 6 133,17-3-3142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7.156"/>
    </inkml:context>
    <inkml:brush xml:id="br0">
      <inkml:brushProperty name="width" value="0.025" units="cm"/>
      <inkml:brushProperty name="height" value="0.025" units="cm"/>
    </inkml:brush>
  </inkml:definitions>
  <inkml:trace contextRef="#ctx0" brushRef="#br0">22 0 14253,'0'0'9770,"3"52"-9450,-6-32-192,-3 1-32,0-2-32,1 0-64,5-5 32,-4-1 0,4-5 0,0 1-32,0-5-352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7.503"/>
    </inkml:context>
    <inkml:brush xml:id="br0">
      <inkml:brushProperty name="width" value="0.025" units="cm"/>
      <inkml:brushProperty name="height" value="0.025" units="cm"/>
    </inkml:brush>
  </inkml:definitions>
  <inkml:trace contextRef="#ctx0" brushRef="#br0">51 19 5221,'0'0'19955,"62"-18"-19122,-39 18-705,-1 0-128,-1 1-96,6 4-865,-9 2-1281,-1-4-1314,-7-1-2305,1-2-4389</inkml:trace>
  <inkml:trace contextRef="#ctx0" brushRef="#br0" timeOffset="1">0 108 12684,'0'0'7783,"51"2"-5541,-21-2-448,6 0 0,0 0-769,0 0-801,5 0-192,-5 0-192,-6 0-1602,-4 0-1953,1 0-4549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7.863"/>
    </inkml:context>
    <inkml:brush xml:id="br0">
      <inkml:brushProperty name="width" value="0.025" units="cm"/>
      <inkml:brushProperty name="height" value="0.025" units="cm"/>
    </inkml:brush>
  </inkml:definitions>
  <inkml:trace contextRef="#ctx0" brushRef="#br0">0 68 13613,'0'0'5840,"11"0"-3998,160-7 3417,10-8-3957,45-4-2685,-176 17 38,39-3-2652,-33-4-1882,-42 3 2126,-7 1-2429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8.554"/>
    </inkml:context>
    <inkml:brush xml:id="br0">
      <inkml:brushProperty name="width" value="0.025" units="cm"/>
      <inkml:brushProperty name="height" value="0.025" units="cm"/>
    </inkml:brush>
  </inkml:definitions>
  <inkml:trace contextRef="#ctx0" brushRef="#br0">58 1 13549,'0'0'7938,"1"13"-7666,0 82 1090,-17 152-1,16-243-1168,-1 0 1,0 0-1,0-1 0,0 1 1,0 0-1,-1 0 0,-2 6 1,4-10-173,0 0 1,-1 0 0,1 0 0,0 1-1,0-1 1,0 0 0,0 0 0,0 0-1,-1 0 1,1 1 0,0-1 0,0 0-1,0 0 1,-1 0 0,1 0-1,0 0 1,0 0 0,0 0 0,-1 0-1,1 1 1,0-1 0,0 0 0,0 0-1,-1 0 1,1 0 0,0 0 0,0 0-1,-1 0 1,1 0 0,0-1 0,0 1-1,0 0 1,-1 0 0,1 0-1,0 0 1,0 0 0,0 0 0,-1 0-1,1 0 1,0 0 0,0-1 0,0 1-1,-1 0 1,-8-21 384,5 1-377,0 0 0,1-1 0,1 1 0,0-1 0,2 1 0,1-1 0,0 0 0,2 1 0,0-1 0,1 1 0,1 0 0,1 0 0,17-36 0,-22 53-51,1 0-1,-1 0 1,1 0 0,0 0 0,0 0 0,1 0-1,-1 0 1,1 1 0,-1-1 0,1 1-1,0 0 1,0 0 0,0 0 0,0 0-1,0 0 1,0 1 0,0-1 0,1 1-1,-1 0 1,0 0 0,7-1 0,-7 2-59,0 0 0,0 1 0,0-1 1,0 1-1,-1-1 0,1 1 0,0 0 1,0 0-1,0 0 0,0 1 0,-1-1 0,1 1 1,-1-1-1,1 1 0,-1 0 0,0 0 1,1 0-1,-1 0 0,0 1 0,0-1 1,-1 0-1,1 1 0,0-1 0,-1 1 1,2 4-1,-1-5 42,-1 0 0,0 0 0,0 1 1,0-1-1,0 0 0,0 1 0,0-1 1,-1 1-1,1 0 0,-1-1 0,0 1 0,1-1 1,-1 1-1,0-1 0,-1 1 0,1 0 0,0-1 1,-1 1-1,0-1 0,1 1 0,-1-1 0,0 1 1,0-1-1,-2 3 0,-2 1 140,1-1 1,-1 0-1,-1-1 0,1 1 0,0-1 0,-1 0 1,0 0-1,-10 4 0,13-6-599,-29 12 1197,21-12-3603,1-3-4216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8.903"/>
    </inkml:context>
    <inkml:brush xml:id="br0">
      <inkml:brushProperty name="width" value="0.025" units="cm"/>
      <inkml:brushProperty name="height" value="0.025" units="cm"/>
    </inkml:brush>
  </inkml:definitions>
  <inkml:trace contextRef="#ctx0" brushRef="#br0">25 0 8872,'0'0'5606,"1"9"-3263,1 7-1559,0 0 0,-1 0 0,-1 0 0,-1 0 0,0 0 0,-5 18 0,-2-4 52,4-18 103,1 0 0,0 1 0,1-1 0,-1 13 0,25-48 345,-15 15-1164,29-28-359,37-43 854,-33 24-5529,-39 51 200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1:59.269"/>
    </inkml:context>
    <inkml:brush xml:id="br0">
      <inkml:brushProperty name="width" value="0.025" units="cm"/>
      <inkml:brushProperty name="height" value="0.025" units="cm"/>
    </inkml:brush>
  </inkml:definitions>
  <inkml:trace contextRef="#ctx0" brushRef="#br0">0 0 9801,'0'0'6406,"4"54"-5189,-2-42 97,4-2-289,3-1-353,-3 1-191,1 1-321,1-1-96,3 0-64,-1-1-1505,-3-4-2627,4-3-4773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0.218"/>
    </inkml:context>
    <inkml:brush xml:id="br0">
      <inkml:brushProperty name="width" value="0.025" units="cm"/>
      <inkml:brushProperty name="height" value="0.025" units="cm"/>
    </inkml:brush>
  </inkml:definitions>
  <inkml:trace contextRef="#ctx0" brushRef="#br0">0 28 9769,'0'0'16432,"47"-18"-15151,-16 15-224,1 0-256,7 0-385,-3 2-224,-4 1-160,2 0-64,-13 0-288,-1 0-1089,-6 5-1442,-7-1-929,-7 1-1953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0.607"/>
    </inkml:context>
    <inkml:brush xml:id="br0">
      <inkml:brushProperty name="width" value="0.05" units="cm"/>
      <inkml:brushProperty name="height" value="0.05" units="cm"/>
    </inkml:brush>
  </inkml:definitions>
  <inkml:trace contextRef="#ctx0" brushRef="#br0">1 204 16283,'0'1'114,"0"0"-1,0 0 1,0 0-1,0 0 0,0 0 1,1 0-1,-1 0 1,0 0-1,1 0 1,-1 0-1,1 0 0,-1 0 1,1 0-1,-1 0 1,1-1-1,0 1 0,-1 0 1,1 0-1,0 0 1,0-1-1,-1 1 0,1 0 1,0-1-1,0 1 1,0-1-1,0 1 0,0-1 1,0 0-1,0 1 1,0-1-1,0 0 0,0 0 1,0 1-1,0-1 1,0 0-1,0 0 0,0 0 1,0 0-1,0 0 1,0-1-1,1 1 0,-1 0 1,0 0-1,0-1 1,0 1-1,1-1 0,3-2 114,0 1 0,0-1 0,0 0 0,-1 0 0,1 0 0,-1 0 0,6-7 0,-1 0 70,-1 0 0,0-1 0,-1 1 0,0-2 0,8-18 0,-12 24-167,-1 1 0,0-1-1,0-1 1,0 1 0,-1 0 0,1 0 0,-2 0-1,1-1 1,-1 1 0,0-1 0,0 1 0,0 0 0,-3-10-1,3 15-114,0 1-1,0-1 0,0 0 0,0 1 1,0-1-1,0 0 0,-1 1 0,1-1 1,0 0-1,0 1 0,-1-1 0,1 1 1,0-1-1,-1 0 0,1 1 0,-1-1 0,1 1 1,-1-1-1,1 1 0,-1 0 0,1-1 1,-1 1-1,1-1 0,-1 1 0,1 0 1,-1-1-1,0 1 0,1 0 0,-1 0 1,0-1-1,1 1 0,-1 0 0,0 0 1,1 0-1,-1 0 0,0 0 0,1 0 0,-1 0 1,0 0-1,1 0 0,-1 0 0,0 1 1,1-1-1,-1 0 0,0 0 0,1 0 1,-1 1-1,1-1 0,-1 0 0,1 1 1,-1-1-1,0 1 0,-2 2 16,0-1-1,0 1 1,0 0-1,0 0 1,1 0-1,-1 1 1,-2 5-1,-1 2-31,2 1 1,0-1-1,0 1 0,1-1 0,0 1 0,1 0 0,1 0 1,0 0-1,0 0 0,1 0 0,1 0 0,3 21 0,-4-31 0,0 0-1,1 0 0,-1 0 0,1-1 0,0 1 1,-1 0-1,1 0 0,0 0 0,0-1 0,0 1 1,0 0-1,1-1 0,-1 1 0,0-1 0,1 0 1,2 3-1,-3-3 2,0-1 0,1 1 0,-1-1 0,0 0 0,1 1 0,-1-1 0,0 0 0,1 0 0,-1 0 0,0 0 0,1 0 0,-1 0 0,0 0 0,1 0 0,-1-1 0,0 1 0,1 0 0,1-2 0,6-2 0,0-2-1,-1 1 1,0-1-1,0 0 1,10-10-1,-3 4-7,-9 7 12,6-6-15,0 1-1,2 1 1,-1 0-1,24-12 1,-34 20 3,1-1 1,-1 1-1,1 0 1,0 0-1,0 0 1,-1 0-1,1 1 0,0-1 1,0 1-1,-1 0 1,1 0-1,0 1 1,0-1-1,0 1 1,-1 0-1,1 0 1,0 0-1,-1 0 1,1 0-1,-1 1 1,1 0-1,-1 0 1,0 0-1,0 0 0,5 4 1,-2 1-16,0 0 1,0 0 0,-1 0-1,0 1 1,0 0-1,5 11 1,-6-11 8,0 0 0,1 0 0,-1 0 0,2-1 1,-1 1-1,8 6 0,-12-13 18,0-1-1,0 1 1,-1-1 0,1 1-1,0-1 1,0 1 0,0-1-1,0 0 1,0 1 0,0-1-1,1 0 1,-1 0 0,0 1-1,0-1 1,0 0 0,0 0 0,0 0-1,0-1 1,0 1 0,0 0-1,0 0 1,0 0 0,0-1-1,0 1 1,0-1 0,0 1-1,0-1 1,0 1 0,0-1 0,0 1-1,0-1 1,0 0 0,-1 0-1,2-1 1,4-4 17,1 0-1,-2-1 1,8-11 0,-2 3-4,-5 9-20,0-1-1,0 1 0,1 0 1,0 0-1,10-6 1,-15 11-2,-1 0 0,1 0 1,-1 0-1,1 0 1,-1 1-1,1-1 0,0 1 1,0-1-1,-1 1 1,1 0-1,0-1 1,0 1-1,-1 0 0,1 0 1,0 0-1,0 1 1,-1-1-1,1 0 1,0 1-1,0-1 0,-1 1 1,1-1-1,0 1 1,-1 0-1,1-1 0,-1 1 1,1 0-1,-1 0 1,1 1-1,-1-1 1,0 0-1,0 0 0,3 3 1,1 3-157,-1 1 1,1-1-1,-1 1 1,0 0-1,-1 0 1,4 12-1,13 27-302,-10-33 210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0.562"/>
    </inkml:context>
    <inkml:brush xml:id="br0">
      <inkml:brushProperty name="width" value="0.025" units="cm"/>
      <inkml:brushProperty name="height" value="0.025" units="cm"/>
    </inkml:brush>
  </inkml:definitions>
  <inkml:trace contextRef="#ctx0" brushRef="#br0">1 17 15471,'0'0'7367,"49"1"-5285,-21-2-513,8-5-672,1 3-545,-3-1-352,-2 3-416,-3 1-2435,-7-1-3427,-3-1-6982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1.623"/>
    </inkml:context>
    <inkml:brush xml:id="br0">
      <inkml:brushProperty name="width" value="0.025" units="cm"/>
      <inkml:brushProperty name="height" value="0.025" units="cm"/>
    </inkml:brush>
  </inkml:definitions>
  <inkml:trace contextRef="#ctx0" brushRef="#br0">43 0 10634,'0'0'16501,"-2"12"-16442,-3 14 58,-1 1 1,-17 46-1,23-72-79,-1 0 0,0 0 0,1 0 0,-1 0-1,1 0 1,-1 0 0,1 0 0,-1 1 0,1-1 0,-1 0 0,1 0 0,0 0 0,0 0-1,0 0 1,0 1 0,0-1 0,0 0 0,0 0 0,0 0 0,0 0 0,0 1 0,1-1-1,-1 0 1,0 0 0,1 0 0,-1 0 0,1 0 0,0 0 0,-1 0 0,1 0 0,0 0-1,-1 0 1,1 0 0,0 0 0,0-1 0,0 1 0,1 1 0,2-1 175,1 0 0,0 0 1,0 0-1,-1-1 1,1 0-1,0 0 0,8-1 1,7 1-147,-11 0-123,1-1 0,0 0 0,0 0 0,-1-1 0,1 0-1,-1-1 1,0 0 0,12-6 0,-16 7-586,0-1 0,-1 0 0,0 0 0,1 0 0,-1 0 0,0-1 0,4-5 0,-5 6-526,-1 0 1,0-1-1,1 1 0,-2-1 0,1 1 0,0-1 0,-1 0 1,1 1-1,-1-1 0,1-7 0,-1-8-5980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1.969"/>
    </inkml:context>
    <inkml:brush xml:id="br0">
      <inkml:brushProperty name="width" value="0.025" units="cm"/>
      <inkml:brushProperty name="height" value="0.025" units="cm"/>
    </inkml:brush>
  </inkml:definitions>
  <inkml:trace contextRef="#ctx0" brushRef="#br0">46 1 8456,'0'0'12727,"-5"9"-11649,-2 8-654,2 1 0,0-1-1,0 1 1,2 0 0,0 1-1,1-1 1,1 35 0,2-26-483,-1 20-2620,-5-18-5201,0-17-1003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2.330"/>
    </inkml:context>
    <inkml:brush xml:id="br0">
      <inkml:brushProperty name="width" value="0.025" units="cm"/>
      <inkml:brushProperty name="height" value="0.025" units="cm"/>
    </inkml:brush>
  </inkml:definitions>
  <inkml:trace contextRef="#ctx0" brushRef="#br0">0 27 15695,'0'0'7858,"10"0"-6198,235-12 4586,0-2-7810,-213 16-264,-18-1-1132,-1 0-4440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3.151"/>
    </inkml:context>
    <inkml:brush xml:id="br0">
      <inkml:brushProperty name="width" value="0.025" units="cm"/>
      <inkml:brushProperty name="height" value="0.025" units="cm"/>
    </inkml:brush>
  </inkml:definitions>
  <inkml:trace contextRef="#ctx0" brushRef="#br0">17 13 10378,'0'0'14536,"11"-3"-13788,-9 3-717,15-4 202,0 2-1,0 0 0,1 0 1,17 2-1,-32 0-196,0 0 0,0 1 0,1-1 0,-1 1 0,0 0 0,0 0 0,0 0 0,0 0-1,0 0 1,0 1 0,0-1 0,0 1 0,0 0 0,3 2 0,-5-2-27,0 0-1,0 0 1,0 0 0,0 0 0,0 0-1,0 0 1,-1 0 0,1 0-1,-1 0 1,1 0 0,-1 0 0,0 0-1,0 0 1,0 1 0,0-1 0,0 0-1,0 0 1,-1 0 0,1 0-1,-1 0 1,1 0 0,-1 0 0,0 0-1,0 0 1,-1 2 0,-1 1 1,1 0 0,-1 0 0,0 0 0,0-1 0,-1 0 0,1 0 1,-1 0-1,0 0 0,0 0 0,0-1 0,-1 1 0,-4 2 0,-64 30 220,18-10-143,55-26-87,0 0 0,-1 0-1,1 0 1,0 0 0,0 0-1,-1 0 1,1 0 0,0 0-1,0 0 1,-1 0 0,1 0-1,0 0 1,0 1 0,0-1-1,-1 0 1,1 0 0,0 0-1,0 0 1,0 0 0,-1 1-1,1-1 1,0 0 0,0 0-1,0 0 1,0 1 0,0-1-1,0 0 1,-1 0 0,1 1-1,0-1 1,0 0 0,0 0-1,0 1 1,0-1 0,0 0-1,0 0 1,0 1 0,0-1-1,0 0 1,0 0 0,0 1-1,0-1 1,0 0 0,0 0-1,1 0 1,-1 1 0,0-1-1,0 0 1,0 0 0,0 1-1,0-1 1,0 0 0,1 0 0,-1 0-1,0 0 1,0 1 0,0-1-1,0 0 1,1 0 0,-1 0-1,0 0 1,1 1 0,25 5-41,34-1 27,-15-4 31,37 1-1304,-31-8-6144,-25-2-2445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3.501"/>
    </inkml:context>
    <inkml:brush xml:id="br0">
      <inkml:brushProperty name="width" value="0.025" units="cm"/>
      <inkml:brushProperty name="height" value="0.025" units="cm"/>
    </inkml:brush>
  </inkml:definitions>
  <inkml:trace contextRef="#ctx0" brushRef="#br0">0 20 14125,'0'0'11339,"63"-12"-10698,-30 9-33,5 1-351,2 1-193,-4 0-32,-4 1-96,-6 0-1058,-7 0-1216,-8 0-1121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3.858"/>
    </inkml:context>
    <inkml:brush xml:id="br0">
      <inkml:brushProperty name="width" value="0.025" units="cm"/>
      <inkml:brushProperty name="height" value="0.025" units="cm"/>
    </inkml:brush>
  </inkml:definitions>
  <inkml:trace contextRef="#ctx0" brushRef="#br0">0 0 11082,'0'0'12236,"68"10"-10314,-38-10-225,6 0-864,0 0-673,-6 0-352,-1 0-2851,-7 0-4260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4.332"/>
    </inkml:context>
    <inkml:brush xml:id="br0">
      <inkml:brushProperty name="width" value="0.025" units="cm"/>
      <inkml:brushProperty name="height" value="0.025" units="cm"/>
    </inkml:brush>
  </inkml:definitions>
  <inkml:trace contextRef="#ctx0" brushRef="#br0">0 22 8200,'0'0'11120,"11"-3"-9359,-9 2-1749,19-4 1030,0 1 1,28-2 0,-45 5-948,0 0 0,0 1 0,0-1 0,0 1 0,0 0 1,0 1-1,0-1 0,0 1 0,0-1 0,0 1 0,0 1 0,0-1 1,0 0-1,-1 1 0,1 0 0,-1 0 0,1 0 0,-1 0 0,1 0 1,-1 1-1,0 0 0,5 4 0,-8-5-104,1 0-1,0 0 1,-1 0-1,1 0 1,-1 1-1,0-1 1,0 0-1,0 0 1,0 0 0,0 0-1,0 0 1,0 0-1,-1 0 1,1 0-1,-1 0 1,0 0-1,1 0 1,-1 0-1,0 0 1,0 0 0,0 0-1,0-1 1,0 1-1,-1 0 1,1-1-1,-1 1 1,1-1-1,-1 1 1,1-1 0,-4 2-1,-6 6 18,-1 0 0,0-1 0,-17 7-1,19-9 9,-3 0 7,11-5-27,0 0 0,0-1 0,0 1 1,0 0-1,0 0 0,0 0 0,0 0 0,0 0 0,1 0 1,-1 1-1,0-1 0,1 0 0,-1 1 0,1 0 1,0-1-1,-1 1 0,1 0 0,0-1 0,0 1 0,0 0 1,0 0-1,0 0 0,0 3 0,2-4 5,0 0-1,0-1 1,0 1-1,0 0 1,0 0-1,0 0 1,0-1-1,0 1 1,1-1-1,-1 1 1,0-1-1,0 1 1,1-1 0,-1 0-1,0 1 1,0-1-1,1 0 1,-1 0-1,0 0 1,3 0-1,37 2 279,-37-2-243,48-1-299,-24 0 332,47 5 0,-44 2-3749,-2 6-3592,-20-5-2882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4.679"/>
    </inkml:context>
    <inkml:brush xml:id="br0">
      <inkml:brushProperty name="width" value="0.025" units="cm"/>
      <inkml:brushProperty name="height" value="0.025" units="cm"/>
    </inkml:brush>
  </inkml:definitions>
  <inkml:trace contextRef="#ctx0" brushRef="#br0">1 39 12908,'0'0'12780,"64"0"-10858,-30-7-673,7 2-448,3 0-417,-1 1-255,2 3-33,-3 0-96,-1 0-161,-5 1-960,-6 0-1313,-4-1-1506,1-4-2626,-3-4-3587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05.123"/>
    </inkml:context>
    <inkml:brush xml:id="br0">
      <inkml:brushProperty name="width" value="0.025" units="cm"/>
      <inkml:brushProperty name="height" value="0.025" units="cm"/>
    </inkml:brush>
  </inkml:definitions>
  <inkml:trace contextRef="#ctx0" brushRef="#br0">1 173 13613,'0'0'7997,"9"1"-5387,2-1-2248,0 0 0,-1 0 0,1-1-1,0-1 1,-1 0 0,1 0 0,-1-1-1,0-1 1,0 1 0,0-2 0,-1 1 0,12-8-1,5-3-249,-1-2 1,0 0-1,-1-2 0,-2 0 0,21-23 0,-42 41-118,-1 1 1,0 0-1,0-1 0,0 1 0,0 0 1,0-1-1,1 1 0,-1 0 1,0 0-1,0-1 0,1 1 0,-1 0 1,0-1-1,0 1 0,1 0 0,-1 0 1,0 0-1,1-1 0,-1 1 1,0 0-1,1 0 0,-1 0 0,0 0 1,1 0-1,-1-1 0,0 1 1,1 0-1,-1 0 0,0 0 0,1 0 1,-1 0-1,1 0 0,-1 0 1,0 0-1,1 0 0,-1 1 0,0-1 1,1 0-1,-1 0 0,1 0 0,0 18-506,-11 27-204,-3-6 346,-30 99 1330,39-119-2771,1 0 1,-1 38-1,4-46-5721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1.216"/>
    </inkml:context>
    <inkml:brush xml:id="br0">
      <inkml:brushProperty name="width" value="0.05" units="cm"/>
      <inkml:brushProperty name="height" value="0.05" units="cm"/>
    </inkml:brush>
  </inkml:definitions>
  <inkml:trace contextRef="#ctx0" brushRef="#br0">0 746 15179,'2'1'153,"-1"1"0,1 0-1,0-1 1,-1 0-1,1 1 1,0-1 0,0 0-1,0 0 1,0 0 0,0 0-1,0 0 1,0 0 0,1-1-1,-1 1 1,0-1 0,0 1-1,0-1 1,5 0 0,-3-1 47,-1 0 1,1 0-1,-1 0 1,1 0 0,-1-1-1,1 1 1,-1-1 0,0 0-1,0 0 1,0 0-1,6-5 1,9-11 431,-1 1 0,0-2-1,-2 0 1,0-1 0,21-37 0,-7 3 383,25-66 0,-32 64-507,-3-1-1,-2 0 0,-2-1 1,10-95-1,-26 122-426,1 31-82,0 0 1,0-1 0,0 1 0,0 0 0,0 0 0,0 0 0,0 0 0,0 0 0,0 0 0,0-1-1,0 1 1,0 0 0,0 0 0,0 0 0,0 0 0,0 0 0,0 0 0,0-1 0,0 1-1,0 0 1,0 0 0,-1 0 0,1 0 0,0 0 0,0 0 0,0 0 0,0 0 0,0-1-1,0 1 1,0 0 0,0 0 0,-1 0 0,1 0 0,0 0 0,0 0 0,0 0 0,0 0-1,0 0 1,0 0 0,-1 0 0,1 0 0,0 0 0,0 0 0,0 0 0,0 0 0,-1 0 0,-4 13-37,-3 29-61,-5 75 0,6-40 37,6-77 61,-34 478-504,35-467 408,3 35-591,-3-43 553,0-1 0,1 1-1,-1-1 1,1 1-1,0-1 1,0 1-1,0-1 1,0 0 0,0 0-1,1 1 1,-1-1-1,1 0 1,-1 0 0,4 3-1,-4-4 101,0-1 0,0 0 0,-1 1 0,1-1 0,0 0 0,0 0 0,-1 1 0,1-1 0,0 0 0,0 0 0,-1 0 0,1 0 0,0 0 0,0 0 1,0 0-1,-1 0 0,1-1 0,0 1 0,0 0 0,0 0 0,-1-1 0,1 1 0,0 0 0,-1-1 0,1 1 0,0 0 0,-1-1 0,1 1 0,0-1 0,-1 0 0,1 1 0,-1-1 0,1 1 0,-1-1 0,1-1 0,13-20-806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4.289"/>
    </inkml:context>
    <inkml:brush xml:id="br0">
      <inkml:brushProperty name="width" value="0.025" units="cm"/>
      <inkml:brushProperty name="height" value="0.025" units="cm"/>
    </inkml:brush>
  </inkml:definitions>
  <inkml:trace contextRef="#ctx0" brushRef="#br0">1 41 7911,'0'0'20372,"14"0"-19497,275-23 443,-111 6-4061,-172 16-1682,-14 1-2520,-2 0 4921,-18 0-3955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4.631"/>
    </inkml:context>
    <inkml:brush xml:id="br0">
      <inkml:brushProperty name="width" value="0.025" units="cm"/>
      <inkml:brushProperty name="height" value="0.025" units="cm"/>
    </inkml:brush>
  </inkml:definitions>
  <inkml:trace contextRef="#ctx0" brushRef="#br0">0 4 10666,'0'0'14990,"77"26"-13548,-33-26-642,3-2-479,6-1-225,-4 0-32,-4 1-192,-2 0-1634,-5-1-608,-6-3-1346,-6-2-3266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4.966"/>
    </inkml:context>
    <inkml:brush xml:id="br0">
      <inkml:brushProperty name="width" value="0.025" units="cm"/>
      <inkml:brushProperty name="height" value="0.025" units="cm"/>
    </inkml:brush>
  </inkml:definitions>
  <inkml:trace contextRef="#ctx0" brushRef="#br0">125 1 18866,'0'0'5669,"9"2"-4953,-1 0-619,1 1 0,-1 0 1,0 0-1,0 1 0,0 0 1,0 0-1,-1 1 0,1 0 1,-1 0-1,-1 1 1,1 0-1,-1 0 0,0 1 1,9 12-1,-12-14-91,0-1-1,-1 0 1,0 1-1,0 0 1,0-1 0,0 1-1,-1 0 1,0 0-1,0 0 1,0 0 0,-1 0-1,1 0 1,-1 0-1,-1 1 1,1-1 0,-1 0-1,1 0 1,-1 0-1,-1 0 1,1-1 0,-1 1-1,0 0 1,0 0-1,0-1 1,-1 1 0,1-1-1,-1 0 1,-6 7-1,-30 32-610,-1-2 0,-86 67 0,105-93-4007,5-7-4399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5.928"/>
    </inkml:context>
    <inkml:brush xml:id="br0">
      <inkml:brushProperty name="width" value="0.025" units="cm"/>
      <inkml:brushProperty name="height" value="0.025" units="cm"/>
    </inkml:brush>
  </inkml:definitions>
  <inkml:trace contextRef="#ctx0" brushRef="#br0">204 35 9513,'0'0'13058,"-8"-6"-12370,6 3-638,-1 1 0,1-1-1,-1 1 1,0 0 0,1 0 0,-1 0-1,0 0 1,0 0 0,0 1-1,0 0 1,0-1 0,-1 1 0,1 0-1,0 0 1,-1 1 0,1-1-1,0 1 1,-1-1 0,1 1 0,-1 0-1,1 1 1,-1-1 0,1 0-1,0 1 1,-1 0 0,1 0 0,0 0-1,0 0 1,-1 0 0,1 1-1,-5 3 1,1 0-19,0 0 0,0 1 0,1 0 0,-1 0 0,1 0 0,1 1 0,-1 0 0,1 0 0,0 0 0,1 1 0,0 0 0,0 0 0,1 0 0,-1 0 0,2 0 0,-1 1 0,1-1-1,1 1 1,-2 17 0,4-25-30,-1 0-1,1 1 0,0-1 0,-1 0 1,1 0-1,0 1 0,-1-1 0,1 0 1,0 0-1,0 0 0,0 0 0,0 0 1,0 0-1,1 0 0,-1-1 0,0 1 0,0 0 1,0-1-1,1 1 0,-1-1 0,0 1 1,1-1-1,-1 1 0,0-1 0,1 0 1,-1 0-1,1 0 0,-1 1 0,0-2 1,1 1-1,-1 0 0,1 0 0,1-1 1,4 1 18,0-1 0,0 0 0,0 0 0,0 0 0,12-5 0,-9 0 77,0-1-1,0 0 0,0 0 1,-1-1-1,0 0 0,0-1 1,-1 0-1,0 0 1,-1-1-1,0 0 0,0 0 1,-1-1-1,-1 1 1,9-23-1,-27 59-23,-10 22-7,21-45-51,1 0 0,0-1 0,1 2 0,-1-1 0,0 0 0,1 0 0,0 0 0,0 0 0,0 0 0,0 0 0,0 0 0,1 0 0,-1 0 0,2 5 0,-1-7-9,1 0-1,-1 0 1,1 1 0,-1-1 0,1-1 0,-1 1-1,1 0 1,0 0 0,-1 0 0,1-1 0,0 1-1,0-1 1,-1 0 0,1 1 0,0-1 0,0 0-1,0 0 1,-1 0 0,1 0 0,0 0 0,2-1-1,41-5 126,-31 1-109,0-1 1,0 0-1,-1 0 0,18-13 1,38-17 175,-68 36-200,-1 0 1,0 0-1,1-1 1,-1 1-1,1 0 1,-1 0-1,1 0 0,-1 0 1,1 0-1,-1-1 1,1 1-1,-1 0 0,1 0 1,-1 0-1,1 0 1,-1 1-1,1-1 0,-1 0 1,1 0-1,-1 0 1,1 0-1,-1 0 1,0 1-1,1-1 0,-1 0 1,1 0-1,-1 1 1,1-1-1,-1 0 0,0 1 1,1-1-1,-1 0 1,0 1-1,1-1 0,-1 0 1,0 1-1,0-1 1,1 1-1,-1-1 1,0 1-1,0-1 0,0 1 1,1 0-1,0 29 58,1 7 253,-2-36-288,0 0-1,1 0 1,-1 0 0,0 0 0,1-1-1,-1 1 1,0 0 0,1 0 0,-1-1-1,1 1 1,-1 0 0,1 0 0,-1-1-1,1 1 1,0 0 0,-1-1 0,1 1-1,0-1 1,-1 1 0,1-1 0,0 1-1,0-1 1,-1 0 0,1 1 0,0-1-1,0 0 1,0 0 0,0 1 0,0-1-1,-1 0 1,3 0 0,10-1 113,0-1 0,0 0-1,0 0 1,-1-2 0,1 1 0,16-9 0,-17 7-151,1 1 0,0-1 1,0 2-1,0 0 0,0 1 1,19-2-1,-31 4 13,-1 0 0,0 0 1,1 0-1,-1 1 0,1-1 0,-1 0 0,1 0 0,-1 0 1,1 0-1,-1 0 0,0 1 0,1-1 0,-1 0 1,0 0-1,1 1 0,-1-1 0,1 0 0,-1 1 1,0-1-1,0 0 0,1 1 0,-1-1 0,0 0 0,0 1 1,1-1-1,-1 1 0,0-1 0,0 0 0,0 1 1,0-1-1,1 1 0,-1 0 0,1 21-11,2 8 105,-3-29-85,0 0 0,1-1 0,-1 1 0,0 0 0,1 0 0,-1 0 0,1 0 0,-1-1 0,1 1 0,0 0 0,-1 0 0,1-1 0,0 1 0,0 0 0,-1-1 0,1 1 0,0-1 0,0 1 0,0-1 0,-1 1 0,1-1 0,0 0 0,0 1-1,0-1 1,0 0 0,2 0 0,7 0 33,1 0 0,-1-1 0,1 0 0,-1 0 0,0-2 0,0 1 0,0-1 0,0-1 0,0 1 0,-1-2 0,17-9 0,39-15-251,-65 29 179,1 0 1,-1 0-1,1 0 0,-1-1 0,0 1 1,1 0-1,-1 0 0,1 0 1,-1 0-1,1 0 0,-1 0 1,1 0-1,-1 0 0,1 0 1,-1 0-1,0 0 0,1 0 1,-1 0-1,1 0 0,-1 0 0,1 0 1,-1 1-1,1-1 0,-1 0 1,0 0-1,1 1 0,-1-1 1,1 0-1,-1 0 0,0 1 1,1-1-1,-1 0 0,0 1 1,0-1-1,1 0 0,-1 1 0,0-1 1,1 1-1,-2 23 568,-11 12-1095,5-17-2638,5-14 719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7.103"/>
    </inkml:context>
    <inkml:brush xml:id="br0">
      <inkml:brushProperty name="width" value="0.025" units="cm"/>
      <inkml:brushProperty name="height" value="0.025" units="cm"/>
    </inkml:brush>
  </inkml:definitions>
  <inkml:trace contextRef="#ctx0" brushRef="#br0">96 39 9673,'0'-3'6309,"-4"7"-2717,-12 23-1901,-16 35-1683,24-45 307,1-1-1,0 2 0,2-1 1,0 1-1,1 0 0,1 0 1,-2 27-1,5-44-312,0 0 0,0 1 0,0-1 0,0 0 0,0 1 0,0-1 0,1 0 0,-1 0 0,0 1 0,1-1 0,-1 0 0,1 0 0,-1 0 0,1 1 1,0-1-1,-1 0 0,1 0 0,0 0 0,0 0 0,0 0 0,0 0 0,0 0 0,0 0 0,0-1 0,0 1 0,0 0 0,1 0 0,1 0 45,0-1 0,0 1 0,0-1 0,0 1 0,-1-1 0,1 0 0,0 0-1,0 0 1,0-1 0,0 1 0,5-2 0,4-2 188,0 0-1,0-1 1,-1 0 0,20-13 0,-4-1-24,-1-2 1,-1 0 0,-1-2 0,-1 0-1,-1-2 1,-1-1 0,-1 0 0,28-50-1,-83 131-470,26-43 252,1 1 0,0 0 1,1 0-1,0 1 0,1 0 0,0 0 1,1 1-1,-4 20 0,9-34 7,-2 9-5,1 0-1,0 1 0,1-1 1,1 19-1,-1-27 11,1 0 1,-1 0-1,1 0 0,-1 0 1,1 1-1,0-1 1,0 0-1,0 0 0,0 0 1,0 0-1,0-1 1,0 1-1,1 0 0,-1 0 1,1-1-1,-1 1 0,1-1 1,0 1-1,-1-1 1,1 0-1,0 0 0,0 0 1,0 0-1,0 0 1,0 0-1,0 0 0,0 0 1,4 0-1,1 0 119,0 0-1,0-1 1,0 0 0,0 0-1,0 0 1,0-1-1,0 0 1,0 0 0,-1-1-1,1 0 1,0 0-1,10-5 1,-6 1 41,-1 0 0,1-1 1,-1 0-1,0 0 0,-1-1 0,16-17 0,-13 11-33,0 0 0,-2 0-1,0-1 1,0 0 0,-1-1 0,-1 0-1,-1-1 1,0 0 0,-2 0-1,5-18 1,-9 28-104,0 1 0,-1 0 1,0-1-1,0 1 0,0 0 0,-3-13 0,3 18-45,0 0-1,-1 0 1,1 0-1,0 0 1,-1 0 0,1 0-1,-1 0 1,1 0-1,-1 0 1,0 1 0,1-1-1,-1 0 1,0 0-1,1 0 1,-1 1-1,0-1 1,0 0 0,0 1-1,-1-2 1,0 2-55,1 0-1,0 0 1,0 0 0,-1 0 0,1 0-1,0 0 1,-1 0 0,1 1 0,0-1 0,-1 0-1,1 1 1,0-1 0,0 1 0,0-1-1,0 1 1,-1 0 0,1-1 0,0 1 0,0 0-1,0 0 1,-1 1 0,0 1-401,-1 0 0,0 0-1,1 0 1,0 1 0,0-1 0,0 1 0,0 0 0,0-1 0,1 1 0,0 0 0,-2 5-1,-2 27-7296,4-15 804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8.521"/>
    </inkml:context>
    <inkml:brush xml:id="br0">
      <inkml:brushProperty name="width" value="0.025" units="cm"/>
      <inkml:brushProperty name="height" value="0.025" units="cm"/>
    </inkml:brush>
  </inkml:definitions>
  <inkml:trace contextRef="#ctx0" brushRef="#br0">59 259 13677,'0'0'6353,"9"-4"-3652,0 1-2048,60-30 2165,-66 31-2733,0 1-1,0-1 1,0 0-1,0 0 1,-1 0-1,1 0 1,-1 0 0,1-1-1,-1 1 1,0-1-1,0 1 1,0-1-1,0 0 1,0 0-1,0 0 1,-1 0-1,0 0 1,0 0-1,2-7 1,-3 9-69,-1 0-1,0 0 1,1-1-1,-1 1 1,0 0-1,1 0 1,-1 0-1,0 0 1,0 0 0,0 0-1,0 0 1,0 0-1,0 0 1,0 0-1,-1 0 1,1 1-1,0-1 1,0 0 0,-1 1-1,1-1 1,0 1-1,-1 0 1,1-1-1,0 1 1,-1 0-1,1 0 1,0 0 0,-1 0-1,1 0 1,-1 0-1,1 0 1,-2 1-1,-3-2-47,-1 2 0,1-1 0,-1 1 0,1 0 0,-1 0-1,-6 3 1,6-1 23,1 0 0,-1 1 0,1 0 0,0 1 1,0-1-1,0 1 0,1 0 0,0 0 0,0 1 0,0 0 0,1 0 0,-1 0 0,2 0 0,-1 1 0,0-1 0,1 1 0,1 0 0,-1 0 0,1 0 0,0 0 0,1 1 0,-1-1 0,2 0 0,-1 1 0,1-1 0,0 1 0,1 7 0,0-12 13,0-1 0,1 1-1,-1 0 1,1 0 0,-1-1-1,1 1 1,0-1 0,0 1-1,0-1 1,0 0 0,0 0-1,1 0 1,-1 0 0,1 0-1,-1 0 1,1-1 0,0 1-1,0-1 1,0 0 0,-1 0-1,1 0 1,0 0 0,0 0-1,1-1 1,-1 1 0,0-1 0,4 0-1,5 1 15,0 0 0,0-1 1,0-1-1,-1 0 0,1 0 0,12-4 0,-9 0 24,0-1 1,0-1-1,0 0 1,-1-1 0,0 0-1,-1-1 1,0-1-1,15-14 1,-3 1 41,-1-1 0,39-53 0,-55 67-96,0 1-1,-1-2 0,0 1 0,-1-1 1,0 0-1,-1 0 0,0-1 0,-1 0 1,0 1-1,-1-2 0,0 1 0,1-15 1,-5 27-38,0 0 0,0 0 0,1 0 0,-1 1 0,0-1 0,0 0 0,1 0 0,-1 0 0,0 1 0,0-1 0,1 0 0,-1 1 0,0-1 0,1 0 0,-1 1 0,1-1 0,-1 1 0,0-1 0,1 1 0,-1-1 0,1 1 0,-1 0 1,1-1-1,-1 2 0,-27 58-98,20-44 167,0-1-1,1 1 1,1 1 0,0-1 0,1 1 0,1 0-1,0 0 1,-1 34 0,5 83 1881,0-133-1884,0 0-1,0 0 1,1 0-1,-1 0 1,0 0 0,1 0-1,-1 0 1,1 0-1,-1 0 1,1 0-1,-1 0 1,1 0-1,0 0 1,-1-1-1,1 1 1,0 0-1,0 0 1,-1-1-1,1 1 1,0-1-1,0 1 1,0-1-1,0 1 1,0-1-1,0 1 1,0-1-1,0 0 1,0 0-1,0 1 1,0-1 0,0 0-1,0 0 1,2 0-1,0 0-2,0 0-1,0 0 1,0 0-1,0 0 1,0-1-1,0 1 1,0-1-1,-1 0 1,1 1-1,0-1 1,4-3-1,9-9 26,-1-1 0,-1 0 0,0-1-1,-1-1 1,-1 0 0,0-1 0,18-35-1,10-13 8,-27 45-51,-5 11 12,-1 0 0,0 0 0,-1-1 0,0 0 0,-1-1 0,0 1-1,-1-1 1,0 0 0,0 0 0,3-20 0,-7 31-65,-3 3 19,0 0 1,1 1-1,-1-1 0,1 0 0,0 1 0,0 0 0,0 0 0,0 0 0,1-1 0,-3 9 1,3-8 8,-7 23 43,1 1 0,1-1 1,1 1-1,2 0 1,0 0-1,2 0 1,2 0-1,4 38 1,-5-63-5,1 0 0,-1 0 0,1 0 0,-1 0 1,1 0-1,0 0 0,0 0 0,0-1 0,0 1 1,1 0-1,-1-1 0,1 1 0,0-1 0,2 4 0,-2-9 50,-2-1-1,1 1 0,0-1 0,-1 1 1,1 0-1,-1-1 0,0 1 0,0-1 0,-1-5 1,1 3-49,-2-7-138,0-1 0,-1 1-1,0 0 1,-1 0-1,0 0 1,-1 1-1,-1-1 1,0 1 0,-14-20-1,-5-13 36,25 44 126,0 1-1,-1 0 1,1-1 0,0 1-1,0-1 1,0 1-1,0-1 1,-1 1-1,1 0 1,0-1-1,0 1 1,0-1-1,0 1 1,0-1 0,0 1-1,0-1 1,0 1-1,0 0 1,1-1-1,-1 1 1,0-1-1,0 1 1,0-1-1,0 1 1,1 0 0,-1-1-1,0 1 1,0-1-1,1 1 1,-1 0-1,0-1 1,0 1-1,1 0 1,0-1-1,20-5 325,40 6-522,-43 0 266,38 1-400,-26 0-2047,1-1-4872,-9 0-5684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9.330"/>
    </inkml:context>
    <inkml:brush xml:id="br0">
      <inkml:brushProperty name="width" value="0.025" units="cm"/>
      <inkml:brushProperty name="height" value="0.025" units="cm"/>
    </inkml:brush>
  </inkml:definitions>
  <inkml:trace contextRef="#ctx0" brushRef="#br0">6 0 9769,'0'0'6337,"0"3"-1803,0 19-3484,-5 118 3124,5-139-4145,0 0-1,0 0 1,0 0-1,0-1 0,0 1 1,0 0-1,0 0 0,0 0 1,1 0-1,-1 0 0,0-1 1,1 1-1,-1 0 1,0 0-1,1 0 0,-1-1 1,1 1-1,0 0 0,-1-1 1,1 1-1,-1 0 0,1-1 1,0 1-1,0-1 1,-1 1-1,1-1 0,0 1 1,1 0-1,0-1 95,1 1 0,-1-1-1,1 0 1,-1 0 0,1 0 0,-1 0-1,1 0 1,-1 0 0,1 0 0,3-2 0,2 0 128,0-1 1,-1 1 0,1-2 0,-1 1-1,13-8 1,61-60 574,-53 44-467,-28 27-368,1-1 0,-1 1 0,1-1 0,-1 1 0,0-1 0,1 1 0,-1 0 0,1-1 0,-1 1 0,1 0 0,-1-1 0,1 1 0,-1 0 0,1-1 0,-1 1 0,1 0 1,0 0-1,-1 0 0,1-1 0,-1 1 0,1 0 0,0 0 0,-1 0 0,1 0 0,-1 0 0,1 0 0,1 1 0,0 14-136,-14 35 96,9-41 78,3-8-20,-1 0 0,0 1 0,1-1 0,-1 1 0,1-1 0,0 0 0,-1 1 0,1-1 0,0 1 0,0-1 0,0 1 0,0-1 0,0 1 0,1-1 0,-1 1 0,0-1 0,0 1 0,1-1 0,-1 0 0,1 1 0,0-1 0,-1 0 0,1 1 0,0-1 0,0 0 0,1 2 0,0-3 13,0 1 0,0-1 1,1 1-1,-1-1 0,0 0 0,1 0 0,-1 0 0,0 0 0,1 0 0,-1-1 0,0 1 0,0-1 0,1 1 0,-1-1 0,0 0 0,0 0 0,3-1 0,37-22 113,-36 19-185,0 1 0,0 0 0,0 1 0,1-1 0,0 1 0,-1 0 0,1 1 0,12-3 0,-18 6-21,0 0 0,0 0 0,0 0 0,-1 0 0,1 1 0,-1-1 0,1 0 0,-1 0 0,1 0 0,-1 1 0,0-1 0,1 0 0,-1 1 0,0-1 0,0 0 0,0 1 0,0-1 0,0 0 0,-1 3 0,-1 31-206,-2-9-318,-1-1-808,4-8-2445,11-16-6151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29.755"/>
    </inkml:context>
    <inkml:brush xml:id="br0">
      <inkml:brushProperty name="width" value="0.025" units="cm"/>
      <inkml:brushProperty name="height" value="0.025" units="cm"/>
    </inkml:brush>
  </inkml:definitions>
  <inkml:trace contextRef="#ctx0" brushRef="#br0">161 80 14926,'0'0'9871,"-9"-2"-9028,4 1-816,0 0 0,0 0-1,0 0 1,0 0 0,0 1-1,0 0 1,0 0 0,0 0-1,0 1 1,0 0 0,0 0 0,0 0-1,1 0 1,-1 1 0,0 0-1,0 0 1,1 0 0,0 0-1,-1 1 1,-5 4 0,4-1 60,0-1 0,0 1 0,1 0 0,0 1 0,-7 10 0,11-16-70,1 0 1,-1 0-1,1 0 1,-1 0 0,1 0-1,-1 0 1,1 0-1,0 0 1,0 0-1,0 0 1,-1 0 0,1 0-1,0 0 1,0 1-1,1-1 1,-1 0-1,0 0 1,0 0 0,0 0-1,1 1 1,0-1-6,0 0 0,0 0 0,0 0 0,0 0 0,0 0 0,0-1 0,0 1 0,1 0 0,-1-1 0,0 1-1,0-1 1,1 1 0,-1-1 0,0 0 0,1 1 0,-1-1 0,0 0 0,1 0 0,-1 0 0,3 0 0,243-3 757,-246 3-379,-8-61 3129,1-3-3627,5 51 559,4-14-2611,-3 27 1937,1-1 0,-1 0 0,1 0 1,0 1-1,-1-1 0,1 0 0,0 1 1,0-1-1,-1 1 0,1-1 0,0 1 1,0-1-1,0 1 0,0-1 1,0 1-1,-1 0 0,1-1 0,0 1 1,0 0-1,0 0 0,0 0 0,0 0 1,0 0-1,0 0 0,2 0 0,18 0-4725,6 0-1800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0.098"/>
    </inkml:context>
    <inkml:brush xml:id="br0">
      <inkml:brushProperty name="width" value="0.025" units="cm"/>
      <inkml:brushProperty name="height" value="0.025" units="cm"/>
    </inkml:brush>
  </inkml:definitions>
  <inkml:trace contextRef="#ctx0" brushRef="#br0">136 0 14414,'0'0'9641,"-7"9"-9236,-13 20 216,2 0-1,-28 58 0,38-70-496,1 1 0,0 0-1,1 1 1,1-1 0,1 1 0,1 0-1,-1 25 1,4-43-64,-1 0 0,1 0 0,1-1 0,-1 1 0,0 0 0,0-1-1,0 1 1,0 0 0,0 0 0,0-1 0,1 1 0,-1 0 0,0-1 0,1 1 0,-1-1 0,0 1 0,1 0-1,-1-1 1,1 1 0,-1-1 0,1 1 0,-1-1 0,1 1 0,0-1 0,-1 0 0,1 1 0,-1-1-1,1 0 1,0 1 0,-1-1 0,2 1 0,28-4 1255,25-22 50,-28 9-1026,-1-1 0,28-24 0,-44 32-596,0 0-1,0-1 1,-1 0 0,-1-1-1,0 1 1,0-1 0,10-22 0,-13 15-4113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0.459"/>
    </inkml:context>
    <inkml:brush xml:id="br0">
      <inkml:brushProperty name="width" value="0.025" units="cm"/>
      <inkml:brushProperty name="height" value="0.025" units="cm"/>
    </inkml:brush>
  </inkml:definitions>
  <inkml:trace contextRef="#ctx0" brushRef="#br0">0 1 9993,'0'0'16112,"61"45"-15984,-40-45-352,-6-4-1890,5-10-2563,-5-8-4451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1.748"/>
    </inkml:context>
    <inkml:brush xml:id="br0">
      <inkml:brushProperty name="width" value="0.05" units="cm"/>
      <inkml:brushProperty name="height" value="0.05" units="cm"/>
    </inkml:brush>
  </inkml:definitions>
  <inkml:trace contextRef="#ctx0" brushRef="#br0">21 199 16131,'3'-22'2100,"-5"21"-843,-1 13-321,-3 12-67,1-1-1,2 1 0,0 0 0,1 39 0,2-62-837,0 1-1,0-1 1,0 1-1,1 0 0,-1-1 1,0 1-1,1-1 1,-1 1-1,1-1 0,-1 1 1,1-1-1,-1 1 1,1-1-1,0 1 0,0-1 1,0 0-1,0 0 1,0 1-1,0-1 0,0 0 1,2 1-1,-2-1-5,1-1 1,-1 1-1,1-1 0,-1 0 0,1 0 0,0 1 1,-1-1-1,1 0 0,-1 0 0,1 0 0,-1-1 1,1 1-1,-1 0 0,1-1 0,-1 1 0,1 0 1,1-2-1,8-3 50,-2-1 0,1 1 0,-1-2 0,14-10 0,6-9 20,-2 0 0,39-48 0,-65 73-86,1-1 0,-1 1 0,0-1 0,0 1 0,0-1 0,1 1-1,-1 0 1,1 0 0,-1 0 0,1 0 0,-1 0 0,4-1 0,0 6 96,-3 13-46,-2-8-24,0-1-23,0-1 1,0 0-1,1 0 1,2 14-1,-3-20-12,1 0 0,-1 0 0,0 0 0,1 0 0,-1 0 0,0 0 0,1 0 0,-1 0 0,1 0 0,0 0 0,-1-1 0,1 1 0,0 0 0,0 0 0,-1-1 0,1 1 0,0 0 0,0-1 0,0 1 0,0-1 0,0 1 0,0-1 0,0 1 0,0-1 0,0 0 0,0 0 0,0 1 0,0-1 0,0 0 1,0 0-1,0 0 0,0 0 0,0 0 0,0 0 0,0 0 0,0 0 0,0-1 0,0 1 0,0 0 0,0-1 0,2 0 0,4-2 10,0-1 0,0 0 1,0 0-1,0-1 1,-1 1-1,0-2 0,0 1 1,0-1-1,0 1 0,-1-2 1,0 1-1,4-8 0,-8 14 7,-1 0 0,0-1 0,0 1 0,0-1-1,0 1 1,0-1 0,0 1 0,0-1 0,0 1-1,0-1 1,0 1 0,0-1 0,-1 1 0,1-1-1,0 1 1,0-1 0,0 1 0,-1-1 0,1 1-1,0-1 1,0 1 0,-1 0 0,1-1 0,0 1-1,-1 0 1,1-1 0,-1 1 0,1 0 0,0-1-1,-1 1 1,1 0 0,-2-1 0,2 1 1,0 0 1,0 0-1,0 0 1,-1 0 0,1 0-1,0 0 1,0 0-1,-1 0 1,1 0-1,0 0 1,0-1-1,0 1 1,-1 0 0,1 0-1,0 0 1,0 0-1,0-1 1,0 1-1,0 0 1,-1 0 0,1 0-1,0 0 1,0-1-1,0 1 1,0 0-1,0 0 1,0-1-1,0 1 1,0 0 0,0 0-1,0 0 1,0-1-1,0 1 1,0 0-1,0 0 1,0-1-1,0 1 1,0 0 0,0 0-1,0-1 1,0 1-1,0 0 1,0 0-1,0 0 1,0-1-1,0 1 1,0 0 0,1 0-1,-1 0 1,0-1-1,0 1 1,0 0-1,0 0 1,1 0-1,15-11 507,0 1-1,25-12 0,-29 17-674,-1 0 1,0-1-1,-1 0 0,0-1 1,0 0-1,0-1 0,-1 0 1,0 0-1,10-11 0,-18 17 110,0-1 0,1 1 0,-1 0 0,0 0 0,0-1 0,0 1-1,0 0 1,-1-1 0,1 1 0,0-1 0,-1 1 0,0-1-1,0 1 1,0-1 0,0 1 0,0-1 0,-1-2 0,-8-21-423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0.785"/>
    </inkml:context>
    <inkml:brush xml:id="br0">
      <inkml:brushProperty name="width" value="0.025" units="cm"/>
      <inkml:brushProperty name="height" value="0.025" units="cm"/>
    </inkml:brush>
  </inkml:definitions>
  <inkml:trace contextRef="#ctx0" brushRef="#br0">114 0 14318,'0'0'2802,"-5"9"-1478,-3 5-620,0 1-1,2 1 1,0 0-1,1-1 1,0 2-1,1-1 0,1 0 1,-2 24-1,5-19-775,2-1 0,-1 0-1,2 0 1,1 0-1,1 0 1,10 29-1,-12-31-8054,-14-36 5661,-15-36 2591,10 18 841,-10-20 2521,23 50-2391,1-1-1,0 1 1,0-1 0,1 1 0,0-1-1,-1-8 1,4 15-971,-1-1 0,0 0-1,0 1 1,0-1 0,0 0 0,0 1 0,1 0-1,-1-1 1,0 1 0,0 0 0,1-1-1,-1 1 1,0 0 0,1 0 0,-1 0-1,0 0 1,1 0 0,-1 1 0,0-1 0,2 1-1,33 3-390,-7 4-30,33 4-5573,-32-11-2278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1.325"/>
    </inkml:context>
    <inkml:brush xml:id="br0">
      <inkml:brushProperty name="width" value="0.025" units="cm"/>
      <inkml:brushProperty name="height" value="0.025" units="cm"/>
    </inkml:brush>
  </inkml:definitions>
  <inkml:trace contextRef="#ctx0" brushRef="#br0">70 0 15246,'0'0'10175,"-1"15"-10046,-12 72 72,-26 90 1,29-137-173,9-35-86,-5 33 601,6-38-504,0 1 0,0 0-1,1-1 1,-1 1 0,0-1 0,0 1 0,0-1-1,0 1 1,0-1 0,1 1 0,-1-1-1,0 1 1,1-1 0,-1 1 0,0-1 0,1 1-1,-1-1 1,0 1 0,1-1 0,-1 0-1,1 1 1,-1-1 0,1 0 0,-1 1 0,1-1-1,-1 0 1,1 0 0,-1 1 0,1-1-1,-1 0 1,1 0 0,0 0 0,-1 0 0,1 0-1,-1 0 1,1 0 0,-1 0 0,1 0-1,0 0 1,-1 0 0,1 0 0,-1 0 0,1 0-1,-1-1 1,1 1 0,-1 0 0,1 0 0,-1-1-1,1 1 1,-1 0 0,1-1 0,-1 1-1,1 0 1,-1-1 0,0 1 0,1-1 0,17-11 392,-1-1 0,0 0 1,-1-2-1,0 0 0,25-31 1,-3 4-118,-5 7-222,42-59 1,-70 84-1428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1.670"/>
    </inkml:context>
    <inkml:brush xml:id="br0">
      <inkml:brushProperty name="width" value="0.025" units="cm"/>
      <inkml:brushProperty name="height" value="0.025" units="cm"/>
    </inkml:brush>
  </inkml:definitions>
  <inkml:trace contextRef="#ctx0" brushRef="#br0">1 0 17585,'0'0'7591,"19"50"-7239,-2-33-256,-2 1-32,5-2-384,-4-1-1249,4-3-1186,-3-3-1954,-2-5-1024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2.062"/>
    </inkml:context>
    <inkml:brush xml:id="br0">
      <inkml:brushProperty name="width" value="0.025" units="cm"/>
      <inkml:brushProperty name="height" value="0.025" units="cm"/>
    </inkml:brush>
  </inkml:definitions>
  <inkml:trace contextRef="#ctx0" brushRef="#br0">135 18 12556,'0'0'14163,"-10"-4"-13630,6 1-508,2 2-24,0 0 0,1 0 0,-1 0 0,0 0 1,0 0-1,0 0 0,0 0 0,0 0 0,0 1 0,0-1 0,0 1 0,0 0 1,0-1-1,0 1 0,0 0 0,0 0 0,-1 0 0,1 1 0,0-1 0,0 0 1,0 1-1,0 0 0,0-1 0,0 1 0,0 0 0,0 0 0,0 0 0,1 0 1,-1 0-1,0 0 0,1 1 0,-1-1 0,0 1 0,1-1 0,0 1 0,-1-1 0,1 1 1,0 0-1,-2 2 0,-3 4-7,1 0 0,0 1 0,0-1 0,0 1 0,1 0 1,1 1-1,-1-1 0,1 0 0,-2 15 0,5-24 4,0 1 1,0-1-1,0 1 0,0-1 0,0 1 0,0 0 1,0-1-1,0 1 0,0-1 0,0 1 1,0-1-1,1 1 0,-1-1 0,0 0 1,0 1-1,1-1 0,-1 1 0,0-1 0,0 1 1,1-1-1,-1 0 0,0 1 0,1-1 1,-1 1-1,1-1 0,-1 0 0,0 0 0,1 1 1,-1-1-1,1 0 0,-1 0 0,1 1 1,0-1-1,22-1 164,21-17 104,23-26-177,-47 30-78,1 0 1,0 2-1,37-17 0,-57 29-24,-1-1 0,1 1 1,0-1-1,0 1 0,0-1 1,-1 1-1,1 0 0,0 0 0,0-1 1,0 1-1,0 0 0,0 0 0,0 0 1,0 0-1,0 0 0,0 0 0,0 0 1,0 0-1,-1 0 0,1 1 0,0-1 1,0 0-1,0 0 0,0 1 1,0-1-1,0 1 0,-1-1 0,1 1 1,0-1-1,0 1 0,-1-1 0,1 1 1,0 0-1,-1-1 0,1 1 0,-1 0 1,1 0-1,-1 0 0,1-1 0,-1 1 1,1 0-1,-1 0 0,1 2 1,-1 2-52,1 0-1,-1 0 1,0 0 0,0 0 0,-1 0 0,1 0 0,-3 7 0,2-7 54,-1 1 0,0-1 0,-1 0 1,1 0-1,-1 0 0,-4 6 0,-11 23 527,38-40 295,27-17-666,-28 12-173,1 1 1,0 1 0,0 1 0,1 0 0,0 2 0,35-7-1,-56 13 17,1 0 0,-1 0-1,1 0 1,0 0-1,-1 0 1,1 0 0,0 0-1,-1 1 1,1-1-1,-1 0 1,1 0 0,0 0-1,-1 1 1,1-1-1,-1 0 1,1 1 0,-1-1-1,1 0 1,-1 1-1,1-1 1,-1 1 0,1-1-1,-1 0 1,0 1-1,1-1 1,-1 1 0,0 0-1,1-1 1,-1 1-1,0-1 1,1 1-1,-1 1 1,0 27-107,-15 26 946,8-42-358,-3 11 61,29-29-5534,-5-8-1281,0-4-3967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2.457"/>
    </inkml:context>
    <inkml:brush xml:id="br0">
      <inkml:brushProperty name="width" value="0.025" units="cm"/>
      <inkml:brushProperty name="height" value="0.025" units="cm"/>
    </inkml:brush>
  </inkml:definitions>
  <inkml:trace contextRef="#ctx0" brushRef="#br0">70 1 15983,'0'0'8515,"-6"8"-6753,-32 50 379,34-51-2069,0 0-1,1 0 1,0-1 0,1 2-1,-1-1 1,1 0 0,1 1-1,-2 13 1,3-20-64,0-1-1,1 1 1,-1 0 0,1-1-1,-1 1 1,1 0 0,-1-1 0,1 1-1,0-1 1,-1 1 0,1-1-1,0 0 1,-1 1 0,1-1-1,0 0 1,-1 1 0,1-1-1,0 0 1,0 0 0,0 0-1,-1 1 1,1-1 0,0 0-1,0 0 1,0 0 0,-1 0-1,1 0 1,0-1 0,0 1-1,-1 0 1,1 0 0,0 0-1,0-1 1,0 0 0,31-7 204,35-32-139,-57 32-76,1 0 1,-1 1 0,1 1 0,1 0-1,-1 0 1,1 1 0,0 1-1,1 0 1,-1 1 0,15-3 0,-26 6-7,-1 0 0,1 1 1,0-1-1,0 0 0,-1 0 0,1 0 1,0 1-1,-1-1 0,1 0 1,0 1-1,-1-1 0,1 1 1,-1-1-1,1 1 0,-1-1 1,1 1-1,-1-1 0,1 1 0,-1-1 1,1 1-1,-1 0 0,0-1 1,1 1-1,-1 0 0,0-1 1,0 1-1,1 0 0,-1-1 0,0 1 1,0 0-1,0 0 0,0-1 1,0 1-1,0 0 0,0-1 1,0 1-1,0 0 0,0 0 1,0-1-1,-1 1 0,1 0 0,0-1 1,-1 2-1,-11 34 280,0-19 28,8-11-163,-1 1-1,1-1 1,0 1 0,1 0 0,-1 0 0,2 0-1,-1 1 1,-3 13 0,7-20-766,0-1 0,0 1-1,0-1 1,1 1 0,-1-1 0,0 0 0,0 0-1,0 1 1,0-1 0,1 0 0,-1 0 0,0 0-1,0 0 1,0 0 0,0-1 0,1 1 0,-1 0-1,0 0 1,2-2 0,8-7-9230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2.992"/>
    </inkml:context>
    <inkml:brush xml:id="br0">
      <inkml:brushProperty name="width" value="0.025" units="cm"/>
      <inkml:brushProperty name="height" value="0.025" units="cm"/>
    </inkml:brush>
  </inkml:definitions>
  <inkml:trace contextRef="#ctx0" brushRef="#br0">0 69 15887,'0'0'8013,"3"8"-7234,-3-5-679,1 1-1,0-1 1,0 0-1,0 0 0,0 0 1,1-1-1,-1 1 0,1 0 1,0 0-1,0-1 1,0 1-1,0-1 0,0 1 1,4 2-1,-3-3 47,1-1 0,0 1-1,-1 0 1,1-1 0,0 0 0,-1 0-1,1 0 1,0-1 0,0 1-1,0-1 1,0 0 0,0 0-1,0 0 1,0 0 0,4-2 0,-3 1-124,0 0 1,0-1-1,0 0 1,0 0 0,-1 0-1,1-1 1,0 1-1,-1-1 1,0 0 0,1-1-1,-1 1 1,-1-1-1,1 1 1,0-1 0,-1 0-1,0-1 1,0 1-1,0 0 1,0-1 0,-1 0-1,0 0 1,0 0-1,0 1 1,0-2 0,-1 1-1,0 0 1,0 0-1,-1 0 1,1-6 0,-1 10-49,0 1 1,0-1-1,-1 0 1,1 0-1,0 1 1,0-1-1,-1 0 1,1 1-1,0-1 1,-1 0 0,1 1-1,0-1 1,-1 1-1,1-1 1,-1 1-1,1-1 1,-1 1-1,0-1 1,1 1-1,-1-1 1,1 1-1,-1 0 1,0-1 0,1 1-1,-1 0 1,0 0-1,1-1 1,-2 1-1,-26 3-296,21-2 312,1 2 0,-1-1 0,1 1 0,0 0 0,-11 7 0,10-2 108,-1-1 1,1 1 0,1 0-1,-1 0 1,2 1-1,-1-1 1,-6 16 0,11-22-84,0-1 1,0 1 0,0-1-1,0 1 1,1 0-1,-1-1 1,1 1 0,-1 0-1,1-1 1,0 1-1,-1 0 1,1 0 0,0-1-1,0 1 1,0 0 0,1 0-1,-1 0 1,0-1-1,1 1 1,-1 0 0,1-1-1,-1 1 1,1 0-1,0-1 1,0 1 0,0-1-1,0 1 1,0-1 0,0 1-1,0-1 1,0 0-1,0 0 1,1 1 0,-1-1-1,1 0 1,-1 0-1,1 0 1,-1 0 0,1-1-1,-1 1 1,1 0-1,0-1 1,-1 1 0,1-1-1,0 0 1,0 1 0,-1-1-1,1 0 1,0 0-1,3 0 1,16 1 34,1-2-1,-1 0 1,1-1-1,-1-1 1,0-1-1,0-1 1,0-1-1,36-15 1,-45 16-42,11 1-93,-14 10-110,-9-3 171,0 0-1,-1 0 0,1 0 0,-1 0 1,1 0-1,-1 0 0,0 0 1,0 0-1,-1 3 0,-7 24 509,9-29-471,0 0 0,0 0-1,0 0 1,0 0 0,0 0 0,0 0-1,0 0 1,0 0 0,1 0 0,-1 0-1,0 0 1,1 0 0,-1 0 0,0 0-1,1 0 1,0 0 0,-1-1 0,1 1-1,-1 0 1,1 0 0,0 0 0,-1-1-1,1 1 1,0 0 0,0-1 0,0 1-1,1 0 1,1 0 23,-1 0 0,1 0 1,0-1-1,0 1 0,0-1 0,0 0 0,-1 0 0,1 0 0,0 0 0,3 0 0,11-3-333,0-1 0,28-9-1,-37 10-279,35-8-4867,-34 10 91,0 1-3768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3.354"/>
    </inkml:context>
    <inkml:brush xml:id="br0">
      <inkml:brushProperty name="width" value="0.025" units="cm"/>
      <inkml:brushProperty name="height" value="0.025" units="cm"/>
    </inkml:brush>
  </inkml:definitions>
  <inkml:trace contextRef="#ctx0" brushRef="#br0">1 0 20788,'0'0'6278,"64"0"-4196,-28 0-1538,11 0-512,9 10-160,8 2-1698,4-1-2754,2-9-6471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6.291"/>
    </inkml:context>
    <inkml:brush xml:id="br0">
      <inkml:brushProperty name="width" value="0.025" units="cm"/>
      <inkml:brushProperty name="height" value="0.025" units="cm"/>
    </inkml:brush>
  </inkml:definitions>
  <inkml:trace contextRef="#ctx0" brushRef="#br0">1 62 11723,'0'0'7052,"9"-8"-4185,-3 2-2547,1 1 0,-1 0 0,1 0 0,1 0 0,-1 1-1,0 0 1,1 1 0,0-1 0,0 2 0,0-1 0,0 1 0,0 0 0,1 0 0,9 1 0,-12 0-266,0 2 0,-1-1 1,1 1-1,0 0 0,0 0 0,0 0 0,0 1 1,-1 0-1,1 0 0,5 3 0,-10-4-50,0 0 0,0-1-1,0 1 1,0 0 0,0 0 0,0 0-1,0 0 1,0 0 0,0 0-1,-1 0 1,1 0 0,0 0 0,-1 0-1,1 0 1,0 0 0,-1 1 0,0-1-1,1 0 1,-1 0 0,0 2 0,0-1 11,0 0 1,0 0-1,-1 0 1,1 1-1,-1-1 1,0 0 0,1 0-1,-1-1 1,0 1-1,0 0 1,0 0 0,-1 0-1,1-1 1,0 1-1,-1 0 1,-2 1 0,-7 7 90,0 0 1,-1-1-1,-16 10 1,15-12 19,0 2 1,1 0 0,-20 19 0,29-25-76,1 0 1,-1 0 0,1 0 0,0 0 0,0 1 0,0-1-1,0 1 1,0-1 0,1 1 0,0 0 0,0 0 0,0-1 0,0 1-1,1 0 1,-1 0 0,1 0 0,0 0 0,0 0 0,1 4-1,0-6-42,0 1-1,0-1 0,0 0 0,0 0 0,1 0 0,-1 0 0,1 0 1,0-1-1,-1 1 0,1 0 0,0-1 0,0 1 0,0-1 0,0 0 1,0 1-1,0-1 0,1 0 0,-1 0 0,0 0 0,1-1 0,-1 1 1,0-1-1,3 1 0,60 10 10,23-8-3205,-28-5-5648,-28-1-571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6.698"/>
    </inkml:context>
    <inkml:brush xml:id="br0">
      <inkml:brushProperty name="width" value="0.025" units="cm"/>
      <inkml:brushProperty name="height" value="0.025" units="cm"/>
    </inkml:brush>
  </inkml:definitions>
  <inkml:trace contextRef="#ctx0" brushRef="#br0">46 1 10922,'0'0'15140,"-3"12"-14024,-2 11-470,-8 39 235,2 1-1,-3 64 1,15-126-842,0 0 0,-1-1 0,1 1 0,0-1 0,-1 1 0,1-1 0,0 1-1,0-1 1,0 1 0,0-1 0,-1 0 0,1 1 0,0-1 0,0 0 0,0 0 0,0 0 0,0 0 0,0 0 0,-1 0-1,1 0 1,0 0 0,0 0 0,2 0 0,25-3 458,-8-6-368,1 0 1,-1-2-1,-1 0 1,0-1-1,25-21 0,-1 2-35,-21 18-411,-16 9-62,1 1 1,-1-1-1,0 0 0,0-1 0,0 0 0,0 0 0,-1 0 0,0 0 1,6-8-1,-10 8-4394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7.031"/>
    </inkml:context>
    <inkml:brush xml:id="br0">
      <inkml:brushProperty name="width" value="0.025" units="cm"/>
      <inkml:brushProperty name="height" value="0.025" units="cm"/>
    </inkml:brush>
  </inkml:definitions>
  <inkml:trace contextRef="#ctx0" brushRef="#br0">1 1 13293,'0'0'17072,"49"59"-16848,-32-41-160,1 1-64,-1 3-833,0-1-1697,-5-4-1506,-1 0-3908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02.136"/>
    </inkml:context>
    <inkml:brush xml:id="br0">
      <inkml:brushProperty name="width" value="0.05" units="cm"/>
      <inkml:brushProperty name="height" value="0.05" units="cm"/>
    </inkml:brush>
  </inkml:definitions>
  <inkml:trace contextRef="#ctx0" brushRef="#br0">1 0 19660,'6'0'1833,"1"0"-1241,3 0-296,3 2 728,2 1-800,1-3-64,1 0-248,-1 0-168</inkml:trace>
  <inkml:trace contextRef="#ctx0" brushRef="#br0" timeOffset="1">204 40 20932,'2'6'1393,"-1"-2"-1937,-5-8 496,-2-2 1136,-5-4-1128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9.224"/>
    </inkml:context>
    <inkml:brush xml:id="br0">
      <inkml:brushProperty name="width" value="0.025" units="cm"/>
      <inkml:brushProperty name="height" value="0.025" units="cm"/>
    </inkml:brush>
  </inkml:definitions>
  <inkml:trace contextRef="#ctx0" brushRef="#br0">183 93 7175,'0'-17'7091,"0"-10"1781,-6 5-3907,5 21-4896,0-1 0,0 1 1,0 0-1,-1 0 0,1 0 0,-1 0 0,1 0 0,-1 0 1,1 1-1,-1-1 0,1 0 0,-1 1 0,0-1 0,1 1 0,-1 0 1,0-1-1,0 1 0,1 0 0,-1 0 0,0 0 0,1 0 1,-1 0-1,0 1 0,1-1 0,-1 0 0,0 1 0,1-1 1,-1 1-1,-2 1 0,-5 2-113,1-1 0,1 1 0,-1 1 0,1-1 0,-1 2 0,2-1 0,-1 0 0,0 1 0,1 1-1,0-1 1,1 1 0,-1 0 0,1 0 0,0 0 0,1 1 0,0 0 0,0 0 0,1 0 0,0 0 0,0 0 0,1 1 0,0-1 0,-1 13 0,3-20 20,1 0 0,-1 0 1,1-1-1,-1 1 0,1 0 1,0 0-1,-1 0 0,1 0 0,0-1 1,0 1-1,-1 0 0,1-1 1,0 1-1,0 0 0,0-1 0,0 1 1,0-1-1,0 0 0,0 1 1,0-1-1,0 0 0,0 1 0,0-1 1,0 0-1,0 0 0,0 0 1,0 0-1,0 0 0,0 0 0,0 0 1,0 0-1,0-1 0,1 1 1,-1 0-1,0-1 0,1 0 0,43-12 58,45-54-194,-90 67 110,1-1 0,-1 1 0,0 0 0,1 0-1,-1-1 1,0 1 0,1 0 0,-1 0 0,0 0-1,1-1 1,-1 1 0,1 0 0,-1 0 0,1 0-1,-1 0 1,0 0 0,1 0 0,-1 0 0,1 0-1,-1 0 1,1 0 0,-1 0 0,0 0 0,1 0 0,-1 0-1,1 0 1,-1 0 0,0 1 0,1-1 0,-1 0-1,1 0 1,-1 0 0,0 1 0,1-1 0,-1 0-1,0 0 1,1 1 0,-1-1 0,1 1 0,7 22-529,-5 41 888,-3-54-466,1 25-40,1 10 892,-6 62 1,3-96-488,0 0 0,-1 1 1,-1-1-1,1-1 1,-2 1-1,0 0 0,0-1 1,-1 1-1,0-1 1,-12 17-1,16-25-189,0 0 1,0-1-1,-1 1 0,1-1 1,0 1-1,-1-1 0,1 1 0,-1-1 1,0 0-1,1 1 0,-1-1 1,0 0-1,0 0 0,0 0 1,1-1-1,-1 1 0,0 0 1,0-1-1,0 1 0,0-1 1,0 0-1,-1 1 0,1-1 1,0 0-1,0 0 0,0-1 1,0 1-1,0 0 0,0-1 0,0 1 1,0-1-1,0 0 0,0 1 1,0-1-1,0 0 0,1 0 1,-1 0-1,0-1 0,1 1 1,-1 0-1,0-1 0,-1-1 1,-2-2-17,1-1 0,0 1 1,0 0-1,0-1 1,1 0-1,0 0 1,0 0-1,1 0 1,-1-1-1,1 1 1,0 0-1,0-9 0,1 9-17,0-1-1,1 1 1,0 0-1,0-1 1,1 1-1,0 0 1,0 0-1,0 0 1,1 0-1,-1 0 1,2 0-1,-1 0 1,1 0-1,0 1 1,0-1-1,4-5 1,2 1-15,0 0 0,0 1 0,1 1 1,0 0-1,0 0 0,23-12 0,91-41-111,-97 51 126,-1-2 0,0-1 1,-1-1-1,0-1 0,-1-1 0,-1-1 0,24-22 0,-45 37 19,0 0 0,0-1 0,0 1 0,0 0-1,0-1 1,-1 1 0,1-1 0,-1 0 0,1 1 0,-1-1 0,0 0 0,0 0-1,0 0 1,0 0 0,-1 0 0,1 0 0,-1 0 0,0 0 0,0-5 0,-1 6-13,0 1 0,0-1 0,0 1 0,0-1 0,0 1 0,-1-1 0,1 1 0,0 0 1,-1-1-1,1 1 0,-1 0 0,1 0 0,-1 0 0,0 0 0,1 0 0,-1 1 1,0-1-1,0 0 0,0 1 0,1 0 0,-1-1 0,0 1 0,0 0 0,0 0 0,0 0 1,0 0-1,0 0 0,0 0 0,1 0 0,-1 1 0,-3 0 0,-2 1-16,0 0 0,1 0 1,-1 1-1,0 0 0,1 0 0,-1 1 0,1-1 0,0 1 0,0 1 0,1-1 0,-1 1 0,1 0 0,0 0 0,0 1 1,1-1-1,0 1 0,0 0 0,0 1 0,0-1 0,1 0 0,0 1 0,1 0 0,-1 0 0,-1 13 0,3-19-125,1 1 0,0-1 0,0 1 1,0 0-1,0-1 0,0 1 0,0-1 0,1 1 0,-1 0 0,1-1 0,-1 1 0,1-1 0,-1 1 0,1-1 0,0 0 0,0 1 0,0-1 0,-1 0 0,1 1 0,0-1 0,1 0 0,-1 0 0,0 0 0,0 0 0,0 0 0,1 0 0,-1 0 0,1 0 0,-1-1 1,0 1-1,1 0 0,-1-1 0,3 1 0,4 1-1511,0 0 1,1-1-1,-1 1 0,0-2 1,10 1-1,22-1-7234</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39.996"/>
    </inkml:context>
    <inkml:brush xml:id="br0">
      <inkml:brushProperty name="width" value="0.025" units="cm"/>
      <inkml:brushProperty name="height" value="0.025" units="cm"/>
    </inkml:brush>
  </inkml:definitions>
  <inkml:trace contextRef="#ctx0" brushRef="#br0">186 3 5669,'0'0'14563,"-10"-1"-12678,6 1-1821,-1 0 0,1 0 0,0 0 0,-1 1 0,1 0 0,-1-1 0,1 2 0,0-1 0,0 0 1,-1 1-1,1 0 0,0 0 0,1 0 0,-1 0 0,0 1 0,1-1 0,-1 1 0,1 0 0,0 0 0,-1 0 0,2 1 0,-1-1 0,0 1 0,1-1 0,-1 1 1,1 0-1,-1 4 0,-1-1-51,1-1 1,1 1 0,-1-1 0,1 1 0,0 0 0,-1 8-1,3-13-14,0 0-1,-1 0 0,1 0 0,0-1 1,0 1-1,0 0 0,1 0 0,-1 0 1,0 0-1,1-1 0,-1 1 1,1 0-1,0 0 0,-1-1 0,1 1 1,0 0-1,0-1 0,0 1 0,0-1 1,0 1-1,1-1 0,-1 1 0,0-1 1,1 0-1,-1 0 0,1 0 0,2 2 1,11 4 47,0 1 1,-1 0-1,0 1 1,0 0 0,22 21-1,-32-26-41,-1-1 1,0 1-1,-1-1 0,1 1 1,-1 0-1,1 0 0,-1 0 0,-1 0 1,1 0-1,0 1 0,-1-1 0,0 0 1,0 1-1,0-1 0,-1 1 0,1 0 1,-1-1-1,0 1 0,0-1 1,-1 1-1,0-1 0,1 1 0,-1-1 1,-1 1-1,1-1 0,-3 5 0,0 1 117,-1-1-1,0 0 0,0 0 0,-1-1 0,0 0 1,-1 0-1,0 0 0,0-1 0,-15 12 0,17-14-2,0-1-1,-1-1 1,0 1-1,1-1 1,-1 0-1,-1 0 0,1-1 1,0 1-1,0-2 1,-1 1-1,0-1 1,1 1-1,-1-2 0,1 1 1,-14-1-1,19-1-104,-1 1 0,1-1-1,0 1 1,0-1 0,0 1 0,0-1-1,0 0 1,0 1 0,0-1-1,0 0 1,0 0 0,0 0-1,0 0 1,0 0 0,1 0-1,-1 0 1,0 0 0,1 0 0,-1 0-1,1 0 1,-1-1 0,1 1-1,-1 0 1,1 0 0,0 0-1,0-1 1,0 1 0,-1 0 0,1 0-1,0-1 1,1-1 0,6-44-234,-2 35 174,0 1-1,1-1 1,1 1-1,0 0 1,0 1-1,1 0 1,10-11-1,71-64-151,-68 66 144,73-58-36,-55 47 66,50-51-1,-80 68-37,-12 7-216,1 7 249,1-1-1,-1 0 1,0 0 0,0 0 0,1 1 0,-1-1 0,0 1 0,1-1 0,-1 1 0,1 0 0,-1 0 0,1 0 0,-3 1-1,-5 4 31,1 1 0,0 0-1,0 1 1,0 0-1,-7 9 1,12-13 36,0 1-1,0-1 1,0 0 0,0 1-1,1 0 1,0 0 0,0 0-1,0 0 1,1 0 0,-1 0 0,1 0-1,-1 8 1,3-12-24,-1 0 0,1 0-1,0 0 1,-1 0 0,1 0 0,0-1-1,0 1 1,-1 0 0,1 0 0,0 0 0,0-1-1,0 1 1,0-1 0,0 1 0,0 0 0,0-1-1,0 0 1,0 1 0,0-1 0,0 0 0,1 1-1,-1-1 1,0 0 0,0 0 0,0 0 0,0 0-1,0 0 1,1 0 0,0-1 0,45 1 625,-40-1-550,20-2 55,0-1 0,30-8 0,-34 6-131,1 1-1,-1 1 1,31-1-1,-53 6-17,-1-1 0,1 1-1,0-1 1,-1 1-1,1-1 1,0 1 0,-1-1-1,1 1 1,-1 0 0,1-1-1,-1 1 1,1 0-1,-1-1 1,1 1 0,-1 0-1,0 0 1,1 0 0,-1-1-1,0 1 1,0 0-1,0 0 1,1 0 0,-1-1-1,0 1 1,0 0-1,0 0 1,0 0 0,-1 0-1,1 1 1,-2 36 661,1-27-195,1-10-425,0-1-1,0 0 1,0 1-1,1-1 1,-1 1-1,0-1 1,0 1 0,0-1-1,0 1 1,0-1-1,0 0 1,1 1 0,-1-1-1,0 1 1,0-1-1,1 0 1,-1 1-1,0-1 1,1 0 0,-1 1-1,0-1 1,1 0-1,-1 1 1,0-1 0,1 0-1,-1 0 1,0 0-1,1 1 1,-1-1-1,1 0 1,-1 0 0,1 0-1,0 0 1,20-2 624,24-15-254,-42 16-392,41-23-15,-35 19-164,0-1 1,0 1 0,0 1 0,1 0-1,-1 0 1,1 1 0,0 0-1,0 0 1,11 0 0,-23 30-502,-37 53-3535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2.383"/>
    </inkml:context>
    <inkml:brush xml:id="br0">
      <inkml:brushProperty name="width" value="0.025" units="cm"/>
      <inkml:brushProperty name="height" value="0.025" units="cm"/>
    </inkml:brush>
  </inkml:definitions>
  <inkml:trace contextRef="#ctx0" brushRef="#br0">0 263 13837,'0'0'13303,"13"-9"-12310,27-21-797,-1-3-1,-1-1 0,-2-1 1,31-42-1,-58 65-176,-7 8-19,1 0 0,0 0 1,0 0-1,0 1 1,1-1-1,-1 1 0,6-4 1,-8 37-690,-2-8 841,-1 0 0,-10 41 0,8-45-160,0 1 1,1 0-1,1 0 1,1 0-1,1 19 1,6-24-3257,9-9-4159,-1-5-174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2.714"/>
    </inkml:context>
    <inkml:brush xml:id="br0">
      <inkml:brushProperty name="width" value="0.025" units="cm"/>
      <inkml:brushProperty name="height" value="0.025" units="cm"/>
    </inkml:brush>
  </inkml:definitions>
  <inkml:trace contextRef="#ctx0" brushRef="#br0">53 0 14798,'0'0'8488,"-2"11"-7255,-10 51-83,-2 4-931,3-1-1,-3 91 0,15-156-391,-1 0 0,1 0 0,-1 0 0,0 0 0,1 0 0,-1 0 0,1 0 0,-1 0 0,1 0 1,-1 0-1,0 0 0,1 0 0,-1-1 0,0 1 0,1 0 0,-1 0 0,1 0 0,-1-1 0,0 1 0,1 0 1,-1 0-1,0-1 0,1 1 0,-1 0 0,0-1 0,0 1 0,1 0 0,-1-1 0,0 1 0,0 0 1,0-1-1,1 1 0,-1 0 0,0-1 0,0 0 0,5-16-5592,1-2-2804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3.105"/>
    </inkml:context>
    <inkml:brush xml:id="br0">
      <inkml:brushProperty name="width" value="0.025" units="cm"/>
      <inkml:brushProperty name="height" value="0.025" units="cm"/>
    </inkml:brush>
  </inkml:definitions>
  <inkml:trace contextRef="#ctx0" brushRef="#br0">0 7 11883,'0'0'12380,"10"-1"-11179,145-4 3383,-83 5-5930,-5 1-6574</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3.435"/>
    </inkml:context>
    <inkml:brush xml:id="br0">
      <inkml:brushProperty name="width" value="0.025" units="cm"/>
      <inkml:brushProperty name="height" value="0.025" units="cm"/>
    </inkml:brush>
  </inkml:definitions>
  <inkml:trace contextRef="#ctx0" brushRef="#br0">1 1 14990,'0'0'11339,"73"14"-9257,-42-12-961,1-1-801,-4-1-288,-2 3 0,1-2-352,-3-1-2050,-7 0-3556,2-12-10601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4.727"/>
    </inkml:context>
    <inkml:brush xml:id="br0">
      <inkml:brushProperty name="width" value="0.025" units="cm"/>
      <inkml:brushProperty name="height" value="0.025" units="cm"/>
    </inkml:brush>
  </inkml:definitions>
  <inkml:trace contextRef="#ctx0" brushRef="#br0">32 165 6951,'-3'2'849,"1"-1"1,0 0 0,-1 1-1,1 0 1,0-1-1,0 1 1,0 0 0,0 0-1,0 0 1,0 1 0,1-1-1,-1 0 1,1 1 0,-2 3-1,3-6-723,-1 0 0,1 1-1,0-1 1,0 1 0,0-1 0,0 1-1,0-1 1,0 1 0,0-1-1,0 1 1,1-1 0,-1 1 0,0-1-1,0 1 1,0-1 0,0 1 0,1-1-1,-1 1 1,0-1 0,0 0-1,1 1 1,-1-1 0,0 1 0,1-1-1,-1 0 1,1 1 0,-1-1-1,1 1 1,25 4 1623,-19-6-1619,-1 0-1,1 0 0,-1-1 1,1 0-1,-1 0 0,1 0 0,-1-1 1,0 0-1,0 0 0,0-1 1,-1 0-1,1 0 0,-1 0 0,0 0 1,0-1-1,0 0 0,-1 0 1,7-10-1,-4 6-130,-2 1 1,1-1-1,-1 1 1,-1-1-1,0-1 1,0 1-1,0-1 1,-2 1-1,1-1 1,-1 0-1,2-19 1,-4 28-7,0 0 1,0 1-1,0-1 1,-1 1-1,1-1 1,0 0-1,0 1 1,0-1-1,0 0 1,-1 1-1,1-1 0,0 1 1,-1-1-1,1 1 1,0-1-1,-1 0 1,1 1-1,-1 0 1,1-1-1,-1 1 1,1-1-1,-1 1 1,1-1-1,-1 1 1,1 0-1,-1 0 1,1-1-1,-1 1 1,0 0-1,1 0 1,-1-1-1,0 1 1,1 0-1,-1 0 0,0 0 1,1 0-1,-1 0 1,0 0-1,1 0 1,-1 0-1,1 0 1,-1 1-1,0-1 1,0 0-1,-2 1-19,1-1 0,-1 1 0,0 0-1,1 0 1,-1 0 0,1 0 0,-1 1 0,1-1-1,0 1 1,-3 1 0,-3 6 24,1-1 1,0 1-1,1 0 0,0 1 1,0-1-1,1 1 0,-6 15 1,8-19 34,1 1 0,0-1 0,0 1 0,0-1 0,1 1 0,0 0 0,0 0-1,1 0 1,0 0 0,0 0 0,0 0 0,1 0 0,2 8 0,-2-13-28,0-1-1,0 1 1,0 0 0,0-1-1,1 0 1,-1 1-1,0-1 1,1 0-1,-1 1 1,1-1 0,0 0-1,-1 0 1,1-1-1,0 1 1,0 0 0,-1 0-1,1-1 1,0 1-1,0-1 1,0 0-1,0 1 1,0-1 0,3 0-1,51-2 185,-51 2-162,12-3-108,0-1 1,-1-1-1,0 0 0,0-1 0,0 0 1,29-17-1,34-15-32,-78 38 109,-1 0-1,0 0 1,0 0-1,1 0 1,-1 0-1,0 0 1,1-1 0,-1 1-1,0 0 1,1 0-1,-1 0 1,0 0-1,1 0 1,-1 0 0,0 0-1,0 0 1,1 0-1,-1 1 1,0-1-1,1 0 1,-1 0 0,0 0-1,1 0 1,-1 0-1,0 0 1,0 1-1,1-1 1,-1 0 0,0 0-1,0 0 1,1 1-1,-1-1 1,0 0 0,0 0-1,0 1 1,0-1-1,1 1 1,0 15 278,-12 25 818,9-33-763,2-7-306,0-1 0,-1 1 1,1 0-1,0-1 0,0 1 1,0-1-1,0 1 0,0 0 1,0-1-1,0 1 0,0-1 1,0 1-1,0 0 0,0-1 1,0 1-1,0-1 0,1 1 1,-1 0-1,0-1 0,0 1 1,1-1-1,-1 1 0,0-1 1,1 1-1,-1-1 0,0 1 1,1-1-1,-1 1 0,1-1 1,-1 0-1,1 1 0,0 0 1,22-1 393,26-19-88,-35 12-281,-6 2-156,0 0 1,1 1 0,0 0-1,0 0 1,0 1 0,0 0-1,0 1 1,15-2 0,-23 5 85,0 1 0,0-1 1,0 1-1,-1-1 0,1 0 1,0 1-1,-1-1 0,1 1 1,-1 0-1,1-1 0,-1 1 1,0-1-1,0 1 0,0 0 1,0-1-1,0 1 0,0 1 1,2 13-3906,5-28-8423,-2-5 1759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5.091"/>
    </inkml:context>
    <inkml:brush xml:id="br0">
      <inkml:brushProperty name="width" value="0.025" units="cm"/>
      <inkml:brushProperty name="height" value="0.025" units="cm"/>
    </inkml:brush>
  </inkml:definitions>
  <inkml:trace contextRef="#ctx0" brushRef="#br0">1 0 18962,'0'0'8392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5.734"/>
    </inkml:context>
    <inkml:brush xml:id="br0">
      <inkml:brushProperty name="width" value="0.025" units="cm"/>
      <inkml:brushProperty name="height" value="0.025" units="cm"/>
    </inkml:brush>
  </inkml:definitions>
  <inkml:trace contextRef="#ctx0" brushRef="#br0">160 58 11211,'0'0'14563,"-7"-3"-13955,4 2-603,0 0-1,0 0 1,0 0-1,0 0 1,0 1-1,0-1 0,0 1 1,0 0-1,0-1 1,0 1-1,0 1 1,0-1-1,0 0 1,0 1-1,0 0 0,0 0 1,0 0-1,0 0 1,0 0-1,0 0 1,1 1-1,-1-1 1,1 1-1,-1 0 1,1 0-1,-1 0 0,1 0 1,0 0-1,-3 4 1,-2 0-9,5-5-5,1 0 0,-1 1 0,0-1 0,0 1 0,1-1 0,-1 1-1,1 0 1,-1 0 0,1-1 0,0 1 0,0 0 0,0 0 0,0 0 0,0 0-1,-1 4 1,33-8-39,-7-3-271,-17 3 152,0 0 0,0 0 0,0 1 0,1 1 0,-1-1 0,10 1 0,-15 1 149,0-1 0,0 1 1,0-1-1,0 1 1,0 0-1,0-1 1,-1 1-1,1 0 0,0 0 1,0 1-1,-1-1 1,1 0-1,-1 1 1,1-1-1,-1 1 1,1-1-1,-1 1 0,0-1 1,0 1-1,0 0 1,0 0-1,0 0 1,0-1-1,-1 1 0,1 0 1,0 0-1,0 3 1,2 14 281,0-1 1,-1 1 0,-1 0 0,-1 0 0,0-1-1,-1 1 1,-2 0 0,0-1 0,0 1 0,-2-1-1,0 0 1,-1 0 0,-1-1 0,-1 0-1,0 0 1,-1 0 0,-1-1 0,-1-1 0,-12 15-1,22-28-246,-1 0-1,1 0 0,0 0 1,-1-1-1,0 1 1,1 0-1,-1-1 0,0 0 1,0 1-1,0-1 0,0 0 1,0 0-1,0 0 1,0 0-1,0 0 0,0 0 1,0-1-1,0 1 0,-1-1 1,1 0-1,0 1 1,-1-1-1,1 0 0,0 0 1,0 0-1,-1-1 0,1 1 1,0-1-1,0 1 1,-1-1-1,1 0 0,-3-1 1,2 0-56,1-1 0,-1 1 1,1-1-1,0 0 0,0 0 0,0 0 1,0 0-1,0 0 0,0-1 0,1 1 1,0 0-1,0-1 0,0 1 0,0-1 1,0 1-1,1-1 0,-1 0 0,1 1 1,0-7-1,1 3 0,0-1 1,0 1-1,1 0 1,0-1-1,0 1 1,1 0-1,0 0 0,0 0 1,1 1-1,-1-1 1,1 1-1,1-1 1,-1 1-1,1 1 1,11-10-1,10-9-12,1 1 1,35-22-1,-19 14-177,-3 2-2,-14 11 178,-1-1 1,-1-2 0,0 0 0,28-34-1,-50 53 60,0 0 0,-1 0-1,1 0 1,-1-1 0,0 1-1,0-1 1,0 1 0,0-1-1,0 1 1,0-1-1,0-4 1,-1 6-3,0 0 0,0 0 0,0 0 0,0 0 0,0 0 0,-1 1 0,1-1 0,0 0 0,0 0 0,-1 0 0,1 0 0,0 1 0,-1-1 0,1 0 0,-1 0 0,1 1 0,-1-1 0,1 0 0,-1 1 0,0-1 0,1 1 0,-1-1 0,-1 0 0,0 0-8,0 0-1,0 1 0,-1 0 0,1-1 1,0 1-1,0 0 0,0 0 0,-1 0 1,1 0-1,0 0 0,0 1 0,0-1 1,0 1-1,0-1 0,-1 1 0,1 0 0,0 0 1,0 0-1,1 0 0,-1 0 0,0 0 1,0 0-1,0 1 0,1-1 0,-2 2 1,-4 2 34,1 0 0,0 1 0,0 0 0,0 0 0,1 0 0,0 0 0,0 1 0,0 0 0,1 0 0,0 0 0,1 1 0,-1-1 0,1 1 0,1 0 0,0 0 0,-3 16 0,5-23-30,0 0 1,0 1-1,1-1 0,-1 0 0,0 1 0,0-1 1,1 0-1,-1 0 0,1 1 0,-1-1 0,1 0 0,0 0 1,0 0-1,-1 0 0,1 1 0,0-1 0,0 0 1,0-1-1,0 1 0,0 0 0,0 0 0,2 1 1,0 0-10,1-1 1,0 1 0,0 0 0,0-1 0,0 0 0,0 0-1,6 1 1,33 0-1842,-7-3-3500,-36 0 5155,36-2-9091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6.203"/>
    </inkml:context>
    <inkml:brush xml:id="br0">
      <inkml:brushProperty name="width" value="0.025" units="cm"/>
      <inkml:brushProperty name="height" value="0.025" units="cm"/>
    </inkml:brush>
  </inkml:definitions>
  <inkml:trace contextRef="#ctx0" brushRef="#br0">44 0 14350,'0'0'6705,"-2"13"-5947,-19 366 5915,22-410-6557,0-43 24,-1 69-137,-1 1 0,1 0 0,-1 0 0,0 0 0,0-1 0,0 1 0,0 0 0,-1 1 0,0-1 0,0 0 0,0 0 0,0 1 0,-4-6 1,5 9-58,50 25-4371,-30-19 396,1-2 0,37 4 1,-23-5-3291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0:58.749"/>
    </inkml:context>
    <inkml:brush xml:id="br0">
      <inkml:brushProperty name="width" value="0.05" units="cm"/>
      <inkml:brushProperty name="height" value="0.05" units="cm"/>
    </inkml:brush>
  </inkml:definitions>
  <inkml:trace contextRef="#ctx0" brushRef="#br0">1910 317 8698,'-63'3'440,"0"-3"0,-112-13 1,108 5 124,-1 4 0,-75 4 1,73 7-219,1 3 0,1 4 1,0 2-1,-66 25 1,27 1-224,-167 89 0,248-117-102,-163 93 239,141-77-82,-79 66-1,110-81-148,2 0-1,0 0 0,1 1 1,1 1-1,0 1 1,-17 30-1,24-37-38,1 1 0,1-1 0,0 1 0,0-1 1,1 1-1,1 0 0,0 0 0,0 0 0,1 1 0,1-1 0,0 0 0,1 0 1,2 13-1,2 0-22,1 0 0,1 0 0,2 0-1,0-1 1,2 0 0,0-1 0,15 22 0,-6-16-8,2-1-1,0 0 0,1-2 1,44 39-1,-19-27 11,1-2 0,2-2 0,2-2 0,0-3-1,99 39 1,262 61 159,12-36 84,-135-42-147,1-13 0,2-12 0,303-14 0,388-94-7,-840 57-62,-1-5 0,-2-8-1,-1-5 1,268-123-1,-340 131 70,-1-3 0,-2-3-1,-2-3 1,98-88 0,-145 116-11,-1 0-1,-1-2 1,-1 0 0,0-1 0,-1 0 0,-1-1 0,13-28-1,-19 33-2,-1-1 0,0 1-1,-1-1 1,-1 1-1,0-1 1,-1 0 0,-1 0-1,0 0 1,-1 0-1,-1 0 1,-4-22-1,-1 8 13,-2 1-1,-2 0 0,0 0 1,-2 1-1,-1 0 0,-1 1 1,-1 1-1,-2 0 0,-28-35 0,-2 8-18,-1 1 0,-110-88 0,87 85-85,-2 4 1,-3 3-1,-1 3 1,-3 3-1,-99-36 1,75 41-83,-1 5 0,-2 4 0,-199-24 0,164 39-47,0 7 1,-221 18-1,192 7 24,-292 71 0,140 3-9,295-85 139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7.442"/>
    </inkml:context>
    <inkml:brush xml:id="br0">
      <inkml:brushProperty name="width" value="0.05" units="cm"/>
      <inkml:brushProperty name="height" value="0.05" units="cm"/>
    </inkml:brush>
  </inkml:definitions>
  <inkml:trace contextRef="#ctx0" brushRef="#br0">55 311 16692,'7'0'217,"-1"-1"0,1 0 0,-1-1 0,0 1 1,0-1-1,0-1 0,0 1 0,0-1 0,0 0 0,0 0 1,-1 0-1,0-1 0,0 0 0,0 0 0,9-9 1,-2-1 171,-1 1 0,0-1-1,-1-1 1,13-23 0,-17 27-74,-1 0-1,-1 0 0,0 0 0,0-1 0,-1 1 0,2-23 0,-4 31-225,-1 0-1,0-1 1,0 1-1,0 0 1,-1 0-1,1 0 1,-1-1-1,0 1 1,0 0-1,0 0 1,0 0 0,0 0-1,-2-3 1,1 4-39,1 1 0,-1-1 0,1 0 1,-1 1-1,0 0 0,0-1 0,0 1 1,1 0-1,-1 0 0,0 0 0,0 0 1,-1 0-1,1 0 0,0 1 0,0-1 1,0 1-1,0-1 0,-1 1 0,1 0 1,0 0-1,-3 0 0,-2 1-22,1 0 0,-1 0 0,1 1 0,-1-1 0,1 1 0,0 1 0,0-1-1,0 1 1,0 0 0,0 1 0,0-1 0,1 1 0,0 0 0,0 1 0,0-1 0,0 1 0,1 0 0,-6 7 0,-1 3-47,1-1 1,1 1-1,0 0 1,1 1 0,-10 29-1,12-29-5,2-1 0,-4 23 0,7-35 17,0 1-1,1-1 0,0 1 0,-1-1 1,1 1-1,1-1 0,-1 1 1,0-1-1,1 1 0,0-1 0,0 0 1,0 1-1,0-1 0,0 0 1,1 1-1,-1-1 0,4 4 0,-4-6 3,0 0-1,1 0 0,-1 0 0,1 0 1,-1 0-1,1 0 0,-1 0 0,1-1 1,0 1-1,-1-1 0,1 1 0,0-1 1,-1 1-1,1-1 0,0 0 0,0 0 1,-1 0-1,1 0 0,0 0 0,0 0 1,0-1-1,-1 1 0,1 0 0,0-1 1,-1 1-1,1-1 0,2-1 0,4-2-17,-1 0-1,0 0 1,0-1-1,10-8 1,-2-1-7,-2-1 1,1-1 0,-2 1-1,19-33 1,-18 28 29,-13 20 2,0 0-1,0-1 1,0 1-1,0 0 1,0-1 0,1 1-1,-1 0 1,0-1 0,0 1-1,1 0 1,-1-1-1,0 1 1,0 0 0,1 0-1,-1-1 1,0 1-1,1 0 1,-1 0 0,0-1-1,1 1 1,-1 0 0,0 0-1,1 0 1,-1 0-1,0 0 1,1 0 0,-1-1-1,1 1 1,-1 0-1,0 0 1,1 0 0,-1 0-1,1 0 1,0 1 0,5 12 37,-2 29-6,-3-37-34,0 18 9,-1-11-2,1 0 0,0-1 0,0 1 0,1-1-1,1 1 1,6 15 0,-9-26-5,0 0-1,1 0 1,-1 0 0,1 0-1,0 0 1,-1 0-1,1-1 1,0 1-1,-1 0 1,1 0-1,0-1 1,0 1-1,0 0 1,0-1 0,0 1-1,0-1 1,0 0-1,-1 1 1,1-1-1,0 1 1,0-1-1,1 0 1,-1 0 0,0 0-1,0 0 1,0 0-1,0 0 1,0 0-1,0 0 1,0 0-1,0 0 1,0 0-1,0-1 1,0 1 0,0 0-1,0-1 1,0 1-1,0-1 1,0 1-1,0-1 1,-1 1-1,1-1 1,2-1-1,3-3 8,0 0-1,0 0 1,0-1-1,8-9 1,40-59 60,-37 49-44,1 1 0,35-37 0,-52 60-22,0 0 1,1-1-1,-1 1 0,0 0 1,1 0-1,-1 0 1,1 0-1,-1 0 1,1 0-1,0 1 1,-1-1-1,1 0 0,0 1 1,-1-1-1,1 1 1,0 0-1,2-1 1,-3 2-3,0-1 0,0 0 0,0 1 0,0-1 0,0 1 0,0-1 0,0 1 0,0-1 0,0 1 0,0 0 0,0-1 0,0 1 0,0 0 0,-1 0 0,1-1 0,0 1 0,-1 0 0,1 0 0,0 0 0,0 2 0,2 5-2,1 1-1,-2 0 1,1 0 0,-1 0-1,1 12 1,-1-4 21,0-9-15,-1-1 1,0 0 0,1-1 0,0 1 1,3 8-1,-5-15-5,1 1 1,-1 0 0,0 0 0,1 0-1,-1 0 1,1 0 0,-1-1-1,1 1 1,-1 0 0,1 0 0,0-1-1,-1 1 1,1 0 0,0-1-1,0 1 1,-1-1 0,1 1 0,0-1-1,0 1 1,0-1 0,0 0-1,0 1 1,0-1 0,-1 0 0,1 0-1,0 1 1,0-1 0,0 0-1,0 0 1,0 0 0,0 0-1,0 0 1,0-1 0,0 1 0,0 0-1,0 0 1,0-1 0,1 0-1,3-2 11,1 0-1,-1 0 1,0-1-1,0 0 1,0 0-1,0-1 1,7-8-1,30-44 16,-20 27-21,-12 16-1,0 0 0,0 0 0,1 1 0,1 1 0,0 0 0,15-12 0,-26 23-6,1 0 0,-1 0 0,0 0 0,1 0 0,-1 0 0,1 1 1,-1-1-1,1 0 0,-1 1 0,1-1 0,0 1 0,-1-1 0,1 1 0,-1 0 0,1 0 0,0 0 0,0-1 0,-1 2 0,1-1 0,0 0 0,-1 0 0,1 1 1,-1-1-1,1 0 0,0 1 0,2 1 0,-2 0-2,0 0 1,0 0 0,0 0-1,0 0 1,0 0 0,0 1-1,-1-1 1,1 1 0,-1-1-1,0 1 1,0 0 0,0-1-1,0 1 1,1 5-1,9 65-23,-9-51 49,7 31-1,-9-53-19,0 1-1,0-1 0,0 0 1,1 1-1,-1-1 1,0 1-1,0-1 0,0 0 1,0 1-1,1-1 0,-1 0 1,0 1-1,0-1 0,1 0 1,-1 0-1,0 1 0,0-1 1,1 0-1,-1 1 0,0-1 1,1 0-1,-1 0 1,0 0-1,1 0 0,-1 1 1,1-1-1,-1 0 0,0 0 1,1 0-1,-1 0 0,1 0 1,-1 0-1,0 0 0,1 0 1,-1 0-1,1 0 0,-1 0 1,0 0-1,1 0 1,-1 0-1,1-1 0,-1 1 1,0 0-1,1 0 0,-1 0 1,0 0-1,1-1 0,21-15-103,-9 6-186,-13 10 215,1-1 1,0 1-1,-1 0 0,1 0 1,0-1-1,0 1 0,-1 0 1,1 0-1,0 0 0,0 0 1,0 0-1,-1 0 0,1 0 1,0 0-1,0 0 0,-1 0 1,1 0-1,0 1 0,0-1 1,-1 0-1,1 1 0,0-1 1,-1 0-1,1 1 0,0-1 1,-1 1-1,1-1 1,0 1-1,-1-1 0,1 1 1,-1-1-1,1 1 0,-1 0 1,1-1-1,-1 1 0,0 0 1,1 0-1,0 1-66,-1-1 0,1 0 0,-1 1 0,0-1 0,1 1 0,-1-1 0,0 1 0,0-1 0,0 1 0,0-1 0,0 1 1,0-1-1,0 0 0,-1 1 0,1-1 0,-1 1 0,1-1 0,-2 3 0,-2 2-719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6.799"/>
    </inkml:context>
    <inkml:brush xml:id="br0">
      <inkml:brushProperty name="width" value="0.025" units="cm"/>
      <inkml:brushProperty name="height" value="0.025" units="cm"/>
    </inkml:brush>
  </inkml:definitions>
  <inkml:trace contextRef="#ctx0" brushRef="#br0">154 18 11435,'0'0'13554,"-10"-5"-12764,8 4-766,-1 0-6,0-1 0,1 1 0,-1-1-1,0 1 1,0 0 0,0 0 0,0 0 0,0 1 0,0-1-1,0 1 1,0-1 0,0 1 0,0 0 0,0 0-1,0 0 1,0 1 0,0-1 0,0 1 0,0 0 0,0 0-1,0 0 1,0 0 0,0 0 0,0 1 0,1-1-1,-1 1 1,0-1 0,1 1 0,0 0 0,-1 0 0,1 1-1,0-1 1,-2 3 0,-1 0 44,1 1 1,-1-1-1,1 1 1,1 0-1,-1 0 1,1 0-1,0 1 1,0-1-1,1 1 1,0-1-1,0 1 1,0 0-1,1 0 1,0 0-1,1 0 1,-1 7-1,2-12-59,0 0 0,0-1-1,0 1 1,0-1 0,0 0-1,0 1 1,0-1 0,1 0-1,-1 0 1,0 0 0,1 0-1,-1 0 1,1 0 0,-1 0-1,1 0 1,0 0 0,-1-1-1,1 1 1,-1-1 0,1 1 0,0-1-1,0 0 1,-1 0 0,1 1-1,0-1 1,0 0 0,2-1-1,4 1 52,-1 0 1,1 0-1,-1-1 0,1 0 0,8-3 1,-6-1-26,-1 0 0,0 0 0,0-1 0,0 0 0,-1 0 0,1-1 0,-2 0 0,1-1 0,-1 0 0,0 0 0,-1 0 0,0-1 1,0 0-1,-1 0 0,0 0 0,0-1 0,4-15 0,-9 23-109,-18 37-128,13-27 411,1 1 0,0-1 1,0 1-1,1 0 1,0 0-1,1 0 1,0 0-1,-2 16 1,5-24-187,-1-1 0,1 1 1,-1 0-1,1 0 0,-1 0 1,1 0-1,0-1 0,-1 1 1,1 0-1,0-1 0,-1 1 0,1 0 1,0-1-1,0 1 0,0-1 1,0 1-1,0-1 0,-1 0 1,1 1-1,0-1 0,0 0 1,0 0-1,0 1 0,0-1 1,0 0-1,0 0 0,0 0 1,0 0-1,0 0 0,0-1 1,0 1-1,0 0 0,0 0 1,0-1-1,1 0 0,40-11 417,-28 2-438,0-1 0,-1-1 0,0 0 0,-1-1 1,14-18-1,-7 8-609,-24 31 557,1 1-1,0-1 0,0 1 0,1-1 0,0 1 1,0 0-1,1 0 0,0 1 0,1-1 1,-1 16-1,2-24 68,0-1 0,0 1 0,0 0 0,0 0 0,0-1 0,1 1 0,-1 0 0,0 0 0,0-1 0,1 1 0,-1 0 0,0-1 0,1 1 0,-1 0 0,1-1 0,-1 1 0,0-1 0,1 1 0,0 0 0,-1-1 0,1 1 0,-1-1 0,1 0 0,0 1 0,-1-1 0,1 1 0,0-1 0,1 1 0,27 0 259,-22-3-224,0 1 0,0-1 0,0 0 1,0-1-1,0 0 0,6-3 1,-2 0-79,-1-1 1,0 0-1,-1-1 0,0 0 1,0 0-1,-1-1 1,0 0-1,0 0 0,-1-1 1,-1 0-1,11-19 1,-23 47-904,-13 46 959,14-18-5135,7-34-2646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7.399"/>
    </inkml:context>
    <inkml:brush xml:id="br0">
      <inkml:brushProperty name="width" value="0.025" units="cm"/>
      <inkml:brushProperty name="height" value="0.025" units="cm"/>
    </inkml:brush>
  </inkml:definitions>
  <inkml:trace contextRef="#ctx0" brushRef="#br0">152 1 11723,'0'0'15038,"-9"0"-14979,-5 2-22,0 0 0,0 0-1,0 2 1,0-1 0,1 2 0,0 0-1,0 0 1,-19 12 0,32-17-38,0 0 1,0 1-1,-1-1 1,1 0-1,0 0 0,0 0 1,0 0-1,0 0 0,0 0 1,0 0-1,0 1 1,0-1-1,0 0 0,0 0 1,0 0-1,0 0 1,0 0-1,0 0 0,0 1 1,0-1-1,0 0 0,0 0 1,0 0-1,0 0 1,0 0-1,0 0 0,0 1 1,0-1-1,0 0 1,0 0-1,0 0 0,0 0 1,0 0-1,0 0 0,0 1 1,0-1-1,0 0 1,0 0-1,1 0 0,-1 0 1,0 0-1,0 0 1,0 0-1,0 0 0,0 0 1,0 0-1,0 1 0,1-1 1,-1 0-1,0 0 1,0 0-1,0 0 0,0 0 1,0 0-1,0 0 1,1 0-1,-1 0 0,0 0 1,0 0-1,0 0 0,0 0 1,0 0-1,0 0 1,1 0-1,-1 0 0,0 0 1,0-1-1,0 1 1,0 0-1,22 3-120,27-2-308,-36-1 166,76 4-808,-84-3 1016,0 0-1,0-1 0,0 2 0,-1-1 1,1 0-1,0 1 0,-1 0 0,1 0 1,-1 0-1,0 1 0,1 0 0,-1 0 1,0 0-1,-1 0 0,5 4 0,-7-6 109,-1 0-1,0-1 1,1 1-1,-1-1 1,1 1-1,-1 0 1,0-1-1,0 1 0,1 0 1,-1 0-1,0-1 1,0 1-1,0 0 1,0 0-1,0-1 1,0 1-1,0 0 0,0 0 1,0-1-1,0 1 1,0 0-1,0-1 1,0 1-1,-1 0 1,1 0-1,0-1 1,-1 1-1,1-1 0,0 1 1,-1 0-1,1-1 1,-1 1-1,0 0 1,-28 17 1873,16-14-1273,0 0-1,0-1 1,-16 3 0,-15-7-385,30-5-3180,14 5 2594,0 0 0,0 1 1,0-1-1,0 0 1,1 0-1,-1 1 1,0-1-1,1 0 1,-1 1-1,0-1 0,1 0 1,-1 1-1,1-1 1,-1 1-1,1-1 1,-1 1-1,1-1 1,0 1-1,-1-1 0,1 1 1,-1 0-1,1-1 1,0 1-1,-1 0 1,2-1-1,14-8-7647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7.891"/>
    </inkml:context>
    <inkml:brush xml:id="br0">
      <inkml:brushProperty name="width" value="0.025" units="cm"/>
      <inkml:brushProperty name="height" value="0.025" units="cm"/>
    </inkml:brush>
  </inkml:definitions>
  <inkml:trace contextRef="#ctx0" brushRef="#br0">149 182 18033,'0'0'6113,"-11"-2"-4864,4-1-1101,3 2-121,0-1 0,0 1 0,0 0 0,0 0 0,0 0 0,0 1 0,0-1 0,0 1 0,0 0 0,0 0 0,0 1 0,0-1 0,0 1 0,0 0 0,0 0 0,0 0 0,0 0 0,0 1 0,0-1 0,1 1 0,-5 3 0,3 0 62,1 0 1,0 0-1,1 0 1,-1 1-1,1-1 0,0 1 1,0 0-1,0 0 1,-1 7-1,3-12-76,0 1 0,1 0 0,-1-1 0,1 1 0,0 0-1,-1 0 1,1-1 0,0 1 0,0 0 0,0 0 0,0-1 0,0 1 0,1 0-1,-1-1 1,1 1 0,-1 0 0,1-1 0,-1 1 0,1 0 0,0-1 0,0 1-1,-1-1 1,1 1 0,1-1 0,-1 0 0,0 1 0,0-1 0,0 0-1,1 0 1,-1 0 0,0 0 0,1 0 0,-1 0 0,1 0 0,-1 0 0,1 0-1,0-1 1,-1 1 0,4 0 0,5 1 18,0-1-1,0 1 1,-1-2 0,1 0-1,0 0 1,0 0-1,0-1 1,0-1 0,0 0-1,0 0 1,-1-1 0,1 0-1,-1-1 1,0 0-1,0 0 1,0-1 0,-1 0-1,0-1 1,12-9-1,-12 8-17,0 0-1,0-1 0,0 0 0,-1-1 1,0 0-1,-1 0 0,0 0 0,0-1 1,-1 0-1,0 0 0,-1 0 0,0-1 1,-1 0-1,0 1 0,-1-1 0,0 0 1,1-15-1,-3 24-22,0-1-1,0 0 1,0 1 0,0-1 0,0 1 0,-1-1-1,1 1 1,-1-1 0,1 1 0,-1-1-1,0 1 1,0 0 0,0-1 0,-1 1 0,1 0-1,0 0 1,-1 0 0,1 0 0,-1 0-1,0 0 1,0 0 0,0 1 0,0-1 0,0 1-1,0-1 1,0 1 0,0 0 0,-1 0-1,1 0 1,0 0 0,-1 0 0,1 0 0,-1 1-1,1-1 1,-1 1 0,1-1 0,-1 1-1,1 0 1,-1 0 0,0 0 0,-3 1 0,-3 0-5,0 0 1,1 1-1,-1 0 1,0 0-1,1 1 1,0 0-1,-1 0 1,1 1-1,1 0 1,-1 0-1,-8 7 1,9-5 58,1 0 0,-1 1 1,1 0-1,0 0 1,1 1-1,-9 14 1,13-20-40,0-1 1,0 1 0,0-1 0,0 1 0,0-1 0,1 1-1,-1 0 1,0-1 0,1 1 0,-1 0 0,1-1-1,0 1 1,0 0 0,-1 0 0,1 0 0,0-1 0,1 1-1,-1 0 1,0 0 0,0-1 0,1 1 0,-1 0 0,1 0-1,-1-1 1,1 1 0,0-1 0,0 1 0,0-1 0,0 1-1,0-1 1,0 1 0,0-1 0,0 0 0,1 1-1,-1-1 1,0 0 0,1 0 0,-1 0 0,1 0 0,2 1-1,8 2-48,1-1-1,-1 0 0,1-1 0,-1 0 0,1-1 0,0-1 1,0 0-1,15-2 0,-14 1-300,1 1 1,0 0-1,-1 0 1,1 2-1,27 5 1,-40-6 330,0 0 1,0 0-1,0 0 1,0 0 0,0 0-1,0 0 1,0 1-1,0-1 1,0 0-1,0 1 1,-1 0 0,1-1-1,-1 1 1,1 0-1,-1 0 1,0 0-1,0 0 1,1 0-1,-2 0 1,1 0 0,0 0-1,0 0 1,-1 1-1,1-1 1,-1 0-1,1 0 1,-1 1 0,0-1-1,0 0 1,0 1-1,0-1 1,-1 0-1,0 3 1,-1 6-337,0 0 1,-1-1-1,0 1 1,-1-1-1,-8 17 0,9-23-4124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8.326"/>
    </inkml:context>
    <inkml:brush xml:id="br0">
      <inkml:brushProperty name="width" value="0.025" units="cm"/>
      <inkml:brushProperty name="height" value="0.025" units="cm"/>
    </inkml:brush>
  </inkml:definitions>
  <inkml:trace contextRef="#ctx0" brushRef="#br0">161 1 11371,'0'0'8450,"-3"8"-6811,-6 19-360,1 1 0,1-1 0,-6 51-1,9-32-397,4 81-1,1-114-868,1-1-1,0 0 0,1 0 1,0-1-1,1 1 0,1-1 1,6 14-1,-11-30-4044,-6-27 1302,-36-41-975,-7 5 3580,1 2 4657,48 66-4392,0-1 0,-1 1-1,1 0 1,0 0-1,0-1 1,0 1-1,0 0 1,-1-1-1,1 1 1,0 0-1,0 0 1,0-1-1,0 1 1,0 0-1,0-1 1,0 1-1,0 0 1,0-1-1,0 1 1,0 0-1,0-1 1,0 1-1,0 0 1,0-1-1,0 1 1,0 0 0,0-1-1,0 1 1,1 0-1,-1 0 1,0-1-1,0 1 1,0 0-1,0 0 1,1-1-1,13-3 1478,30 5-2042,-34-1 858,53 5-292,44 1-4166,-70-6-2513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49.838"/>
    </inkml:context>
    <inkml:brush xml:id="br0">
      <inkml:brushProperty name="width" value="0.025" units="cm"/>
      <inkml:brushProperty name="height" value="0.025" units="cm"/>
    </inkml:brush>
  </inkml:definitions>
  <inkml:trace contextRef="#ctx0" brushRef="#br0">58 0 11339,'0'0'13586,"-5"12"-13469,1-6-100,-32 82 36,33-82-47,1 1 0,0 0 0,0 0 0,1 1 1,0-1-1,0 0 0,1 0 0,0 0 0,0 1 0,0-1 1,1 0-1,2 9 0,-2-15 29,1 1-1,-1 0 1,0-1 0,1 1-1,-1-1 1,1 0 0,-1 1 0,1-1-1,0 0 1,-1 0 0,1 0 0,0 0-1,0 0 1,0 0 0,0-1-1,0 1 1,0-1 0,0 1 0,0-1-1,0 0 1,0 0 0,0 1 0,0-2-1,0 1 1,0 0 0,0 0-1,3-1 1,3 0 157,0 0 0,0-1 0,-1 0 0,1 0 0,14-6 1,-9-1-113,0 0 1,-1 0-1,0-1 1,-1-1-1,0 0 1,0 0-1,-1-1 1,0-1-1,-1 1 1,-1-1-1,11-23 1,-13 19 36,-11 20-607,-4 9 430,-15 63-35,22-70 132,1 1-1,0-1 1,0 1-1,1 0 0,0-1 1,0 1-1,0 0 0,0-1 1,1 1-1,0-1 1,3 10-1,-3-13 20,1 0 0,-1-1 0,0 1 1,0-1-1,1 1 0,-1-1 0,1 1 0,-1-1 0,1 0 1,0 0-1,0 0 0,-1 0 0,1 0 0,0 0 0,0 0 1,0-1-1,0 1 0,0-1 0,0 1 0,0-1 0,0 0 0,0 0 1,0 0-1,0 0 0,0 0 0,0 0 0,0-1 0,0 1 1,4-2-1,-1 1 77,1 0 0,-1-1 0,1 0 0,-1 0 0,1 0 1,-1-1-1,0 1 0,0-1 0,6-5 0,-5 2-66,0-1 1,0 1-1,-1-1 0,1 0 0,-1 0 0,-1-1 1,0 0-1,0 0 0,0 0 0,-1 0 0,0 0 1,-1-1-1,1 1 0,-2-1 0,1 1 0,0-17 1,-2 24-74,0 1 1,0 0-1,0 0 1,0 0-1,0-1 1,0 1 0,0 0-1,0 0 1,0 0-1,0-1 1,0 1-1,0 0 1,0 0-1,0 0 1,0-1 0,0 1-1,0 0 1,-1 0-1,1 0 1,0 0-1,0-1 1,0 1-1,0 0 1,0 0 0,0 0-1,0 0 1,-1-1-1,1 1 1,0 0-1,0 0 1,0 0-1,0 0 1,-1 0 0,1 0-1,0 0 1,0 0-1,0-1 1,0 1-1,-1 0 1,1 0-1,0 0 1,0 0 0,0 0-1,-1 0 1,1 0-1,0 0 1,-11 7-239,-7 13 18,15-16 220,1 0 0,0-1 0,0 1 1,0 0-1,1 0 0,-1 1 0,1-1 0,0 0 1,0 0-1,1 1 0,-1-1 0,1 0 1,1 9-1,-1-11 8,1 0 1,-1 0-1,1 0 1,0 0-1,-1 0 0,1 0 1,0 0-1,1-1 1,-1 1-1,0 0 1,0-1-1,1 1 0,-1-1 1,1 1-1,-1-1 1,1 0-1,0 1 1,-1-1-1,1 0 0,0 0 1,0 0-1,0-1 1,0 1-1,0 0 1,0-1-1,0 1 1,0-1-1,0 0 0,0 1 1,3-1-1,6 0 13,0 0 1,0 0-1,0-1 0,0 0 0,0-1 0,0 0 0,-1-1 0,1 0 0,15-8 1,-22 10-19,1-1 1,-1 0-1,0-1 1,0 1-1,0-1 1,0 1 0,-1-1-1,1 0 1,-1-1-1,1 1 1,-1-1 0,0 1-1,-1-1 1,1 0-1,-1 0 1,1 0-1,-1 0 1,0-1 0,-1 1-1,1-1 1,-1 1-1,0-1 1,0 1-1,1-10 1,-2 14-5,0-1 1,0 0-1,0 0 0,0 1 1,0-1-1,0 0 1,0 0-1,0 1 0,-1-1 1,1 0-1,0 1 0,0-1 1,-1 0-1,1 1 0,0-1 1,-1 0-1,1 1 1,-1-1-1,1 1 0,0-1 1,-1 0-1,0 1 0,1-1 1,-1 1-1,1 0 1,-1-1-1,1 1 0,-1-1 1,0 1-1,0 0 0,-24 3-290,18-1 244,1 1-1,-1 0 1,1 1 0,0 0 0,-8 6 0,10-6 45,0 0 0,1 1 0,-1-1 1,1 1-1,0 0 0,1-1 0,-3 7 1,4-10 7,1 0 1,-1 0-1,1 0 1,-1 0-1,1 0 1,-1 0 0,1 0-1,0 0 1,0 0-1,0 0 1,-1 0-1,1 0 1,0 0 0,0 0-1,0 0 1,0 0-1,1 0 1,-1 0 0,0 0-1,0 0 1,1 0-1,-1 0 1,0 0-1,1 0 1,-1 0 0,1 0-1,-1 0 1,1-1-1,0 1 1,-1 0 0,1 0-1,0 0 1,0-1-1,-1 1 1,1-1-1,0 1 1,0 0 0,0-1-1,0 1 1,0-1-1,0 0 1,1 1 0,75 12-29,-66-13-67,1 1 0,-1 1 1,1 0-1,-1 0 0,0 1 0,0 0 0,0 1 1,-1 0-1,1 1 0,-1 0 0,0 1 0,19 13 1,-19-4-147,-4-9 2012,0-23-707,-2-7-1141,0 1 0,-2 0 0,-1-43 0,-1 55-330,0 10 223,1 1 0,-1-1 1,0 1-1,1-1 0,-1 1 0,0 0 1,1-1-1,-1 1 0,0 0 0,1-1 1,-1 1-1,1 0 0,-1 0 0,1-1 1,-1 1-1,1 0 0,-1 0 0,1 0 1,-1 0-1,1 0 0,-1-1 0,1 1 1,-1 0-1,1 0 0,-1 0 0,1 0 1,-1 0-1,1 1 0,-1-1 0,1 0 1,-1 0-1,1 0 0,-1 0 1,1 1-1,-1-1 0,1 0 0,0 1 1,22 7-7809,-4 1 1618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50.231"/>
    </inkml:context>
    <inkml:brush xml:id="br0">
      <inkml:brushProperty name="width" value="0.025" units="cm"/>
      <inkml:brushProperty name="height" value="0.025" units="cm"/>
    </inkml:brush>
  </inkml:definitions>
  <inkml:trace contextRef="#ctx0" brushRef="#br0">190 193 14061,'0'0'3823,"-9"-5"-1213,3 1-2275,-1 1 0,0 0-1,0 0 1,0 0 0,0 1 0,0 0 0,-14-1-1,17 3-262,0 0 0,0 0 0,0 0 1,1 1-1,-1-1 0,0 1 0,0 0 0,0 0 0,1 1 0,-1-1 0,1 1 0,-1-1 0,1 1 0,-1 0 0,1 1 0,0-1 0,0 0 0,0 1 0,0 0 0,-2 3 0,1-1 103,0 0 0,0 0 0,0 1 0,1-1 1,0 1-1,0 0 0,0 0 0,1 0 0,-3 9 0,5-13-151,0-1 0,-1 1 0,1-1-1,0 1 1,0-1 0,0 1-1,0-1 1,1 1 0,-1-1 0,0 1-1,1-1 1,-1 1 0,1-1-1,-1 1 1,1-1 0,-1 0-1,1 1 1,0-1 0,0 0 0,0 1-1,0-1 1,0 0 0,0 0-1,0 0 1,0 0 0,0 0 0,1 0-1,-1 0 1,0-1 0,1 1-1,-1 0 1,0-1 0,1 1 0,-1-1-1,1 1 1,-1-1 0,1 0-1,-1 0 1,1 1 0,-1-1 0,1 0-1,-1 0 1,1 0 0,2-1-1,6 0 27,0 0 1,1-1-1,-1 0 0,0 0 0,-1-1 0,1 0 0,0-1 0,-1 0 0,0-1 0,0 0 0,0 0 0,0-1 0,-1 0 0,0 0 0,0-1 0,-1 0 1,8-10-1,15-17-11,-2-1 1,35-58 0,-60 90-25,24-46 192,-25 44-73,-4 6-16,-13 25-27,-1 0 208,2 0 1,0 1 0,2 1-1,1 0 1,1 1 0,2 0-1,-9 59 1,16-86-316,1 1 0,0 0 0,0-1 0,1 1 1,-1 0-1,0-1 0,1 1 0,-1-1 0,1 1 0,0-1 0,0 1 1,0-1-1,3 5 0,10 3-2301,9-11-4027,-8-7-2102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2:50.934"/>
    </inkml:context>
    <inkml:brush xml:id="br0">
      <inkml:brushProperty name="width" value="0.025" units="cm"/>
      <inkml:brushProperty name="height" value="0.025" units="cm"/>
    </inkml:brush>
  </inkml:definitions>
  <inkml:trace contextRef="#ctx0" brushRef="#br0">108 89 13677,'0'0'17211,"4"-8"-17083,12-24-50,-15 30-82,-1 1 1,1-1 0,0 1 0,0-1 0,-1 0 0,1 1 0,-1-1 0,1 0 0,-1 1 0,1-1-1,-1 0 1,0 0 0,0 1 0,0-1 0,0 0 0,-1 0 0,1 1 0,0-1 0,-1 0-1,1 0 1,-1 1 0,1-1 0,-1 0 0,-1-1 0,0 2-15,0 0 0,0 1 1,0-1-1,0 0 0,0 1 0,-1 0 1,1-1-1,0 1 0,0 0 0,0 0 1,-1 1-1,1-1 0,0 0 0,0 1 1,0-1-1,0 1 0,0 0 0,0-1 1,0 1-1,0 0 0,0 0 0,0 0 0,0 1 1,0-1-1,1 0 0,-1 1 0,0-1 1,-1 4-1,-5 2-69,1 0 0,0 1 0,1 0 0,-9 15 0,11-17 83,1 0 1,0 1-1,0-1 1,0 1 0,1 0-1,0 0 1,0 0-1,1 0 1,0 0-1,0 0 1,1 0 0,0 0-1,1 14 1,0-20 4,0 1 1,0-1 0,1 1-1,-1-1 1,0 0-1,1 0 1,-1 0-1,1 1 1,0-1 0,-1 0-1,1-1 1,0 1-1,-1 0 1,1 0 0,0-1-1,0 1 1,0-1-1,0 0 1,-1 0 0,1 1-1,0-1 1,0 0-1,0 0 1,0-1 0,0 1-1,2-1 1,52-8-259,-33 0-330,-1-1 0,31-19 0,-37 19 511,1 1 1,-1 0-1,1 1 0,1 1 1,28-7-1,-46 14 72,0 0-1,0 0 1,1 0 0,-1 0 0,0 0 0,0 0 0,1 0-1,-1 0 1,0 0 0,0 0 0,1 0 0,-1 0-1,0 0 1,0 0 0,1 0 0,-1 0 0,0 1 0,0-1-1,0 0 1,1 0 0,-1 0 0,0 0 0,0 0 0,0 1-1,0-1 1,1 0 0,-1 0 0,0 0 0,0 1-1,0-1 1,0 0 0,0 0 0,0 1 0,0-1 0,1 0-1,-1 0 1,0 1 0,0-1 0,0 0 0,0 0-1,0 1 1,0-1 0,0 0 0,-3 18 120,-9 14 475,11-29-492,-1-1 0,1 1 0,0-1 0,0 1 0,0 0-1,0-1 1,0 1 0,1 0 0,-1 0 0,1 0 0,0 0 0,-1-1 0,2 6 0,0-7-67,0 0 1,0 0-1,0 0 0,1 0 1,-1 0-1,0 0 0,1 0 1,-1-1-1,0 1 0,1 0 1,-1-1-1,1 1 0,-1-1 1,1 0-1,-1 1 1,1-1-1,0 0 0,-1 0 1,1 0-1,-1 0 0,1 0 1,0 0-1,-1 0 0,1-1 1,1 0-1,5 0-94,0 0 0,-1-1 0,1 0 0,0-1 0,-1 1 0,1-2 0,-1 1 0,8-6 0,-6 4-173,0 1-1,1-1 1,-1 2-1,12-4 1,-21 7 225,0 0 0,0 0 0,1 0 0,-1 0 0,0 0 0,0 0 0,1 0 0,-1 0 0,0 0 0,0 0 0,0 0-1,1 0 1,-1 0 0,0 0 0,0 0 0,0 0 0,1 0 0,-1 0 0,0 0 0,0 1 0,0-1 0,1 0 0,-1 0 0,0 0 0,0 0 0,0 0 0,0 1 0,1-1 0,-1 0 0,0 0-1,0 0 1,0 1 0,0-1 0,0 0 0,0 0 0,0 0 0,0 1 0,0-1 0,0 0 0,0 0 0,0 0 0,0 1 0,0-1 0,0 0 0,0 1 0,-3 16 32,-8 12 365,6-18-452,-6 14 725,7-10-4741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19.834"/>
    </inkml:context>
    <inkml:brush xml:id="br0">
      <inkml:brushProperty name="width" value="0.025" units="cm"/>
      <inkml:brushProperty name="height" value="0.025" units="cm"/>
    </inkml:brush>
  </inkml:definitions>
  <inkml:trace contextRef="#ctx0" brushRef="#br0">0 77 12780,'0'0'5685,"13"-2"-3528,80-19-69,-15 2-2243,122-13 0,-180 29-1656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0.184"/>
    </inkml:context>
    <inkml:brush xml:id="br0">
      <inkml:brushProperty name="width" value="0.025" units="cm"/>
      <inkml:brushProperty name="height" value="0.025" units="cm"/>
    </inkml:brush>
  </inkml:definitions>
  <inkml:trace contextRef="#ctx0" brushRef="#br0">1 33 13229,'0'0'12203,"57"2"-10890,-24-2-512,-1 0-609,4-1-128,4-1-32,-2-1-704,-3 0-1090,-4 0-64,1-4-1153,-2 1-1088,-11-4-1058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0.514"/>
    </inkml:context>
    <inkml:brush xml:id="br0">
      <inkml:brushProperty name="width" value="0.025" units="cm"/>
      <inkml:brushProperty name="height" value="0.025" units="cm"/>
    </inkml:brush>
  </inkml:definitions>
  <inkml:trace contextRef="#ctx0" brushRef="#br0">12 1 13741,'0'0'11275,"12"0"-10661,4 1-565,-1 1 1,0 1 0,0 0-1,0 1 1,0 0-1,0 1 1,-1 1 0,0 1-1,19 11 1,-27-14-152,0-1 1,0 2-1,0-1 0,-1 1 0,1-1 0,-1 2 1,7 9-1,-11-14 77,0 1 0,0 0 0,0 0 0,0 0 0,-1 0 0,1 0 0,0-1 0,-1 1 0,0 0 1,1 0-1,-1 0 0,0 1 0,0-1 0,0 0 0,0 0 0,-1 0 0,1 0 0,-1 0 0,1-1 0,-1 1 0,1 0 0,-1 0 0,0 0 0,0 0 0,0 0 1,0-1-1,0 1 0,-1-1 0,1 1 0,0 0 0,-3 1 0,-13 12 127,0 0 1,0-2 0,-38 22-1,39-25-38,0 0 1,0 0-1,1 1 0,1 1 0,0 1 0,-16 17 0,24-16-983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7.848"/>
    </inkml:context>
    <inkml:brush xml:id="br0">
      <inkml:brushProperty name="width" value="0.05" units="cm"/>
      <inkml:brushProperty name="height" value="0.05" units="cm"/>
    </inkml:brush>
  </inkml:definitions>
  <inkml:trace contextRef="#ctx0" brushRef="#br0">9 1 20132,'-4'4'1753,"1"3"-1289,1 0-192,2 0 608,0 2-664,7 1 1072,2-1-1136,14-2-112,4-3 16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2.191"/>
    </inkml:context>
    <inkml:brush xml:id="br0">
      <inkml:brushProperty name="width" value="0.025" units="cm"/>
      <inkml:brushProperty name="height" value="0.025" units="cm"/>
    </inkml:brush>
  </inkml:definitions>
  <inkml:trace contextRef="#ctx0" brushRef="#br0">45 1 15310,'0'0'9647,"0"11"-9583,-9 304-224,8-319-643,1-1-1,-1 1 1,-1 0 0,1-1-1,-1 1 1,1 0 0,-5-7-1,-1-4-3035,-8-18-5983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2.534"/>
    </inkml:context>
    <inkml:brush xml:id="br0">
      <inkml:brushProperty name="width" value="0.025" units="cm"/>
      <inkml:brushProperty name="height" value="0.025" units="cm"/>
    </inkml:brush>
  </inkml:definitions>
  <inkml:trace contextRef="#ctx0" brushRef="#br0">0 1 13837,'0'0'9769,"63"0"-7847,-30 0-320,3 0-545,6 0-705,-5 0-256,3 0-64,-10 0-96,-3 2-1057,-5 3-1313,-14-1-833,-3-1-2403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2.881"/>
    </inkml:context>
    <inkml:brush xml:id="br0">
      <inkml:brushProperty name="width" value="0.025" units="cm"/>
      <inkml:brushProperty name="height" value="0.025" units="cm"/>
    </inkml:brush>
  </inkml:definitions>
  <inkml:trace contextRef="#ctx0" brushRef="#br0">0 1 11339,'0'0'14381,"70"8"-12267,-34-8-1057,2 0-512,1 0-449,-3-1-32,0 1-320,-4 0-1538,-10 0-2050,-5 0-3362,-7 0-4966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3.338"/>
    </inkml:context>
    <inkml:brush xml:id="br0">
      <inkml:brushProperty name="width" value="0.025" units="cm"/>
      <inkml:brushProperty name="height" value="0.025" units="cm"/>
    </inkml:brush>
  </inkml:definitions>
  <inkml:trace contextRef="#ctx0" brushRef="#br0">1 0 5349,'0'0'18567,"1"10"-18188,1 33-53,-2-18-180,1 1 0,1 0 1,2-1-1,9 35 0,-13-59-99,0-1 1,0 1-1,0 0 0,0-1 1,1 1-1,-1 0 0,0-1 0,1 1 1,-1-1-1,0 1 0,1-1 1,-1 1-1,1-1 0,-1 1 1,1-1-1,-1 1 0,1-1 0,-1 1 1,1-1-1,-1 0 0,1 1 1,-1-1-1,1 0 0,0 0 1,-1 1-1,1-1 0,0 0 1,-1 0-1,1 0 0,0 0 0,-1 0 1,1 0-1,0 0 0,-1 0 1,1 0-1,0 0 0,-1 0 1,1 0-1,-1 0 0,1-1 0,0 1 1,-1 0-1,1 0 0,0-1 1,-1 1-1,1 0 0,-1-1 1,1 1-1,-1-1 0,1 1 1,-1-1-1,1 1 0,-1-1 0,0 1 1,1-1-1,-1 1 0,0-1 1,1 1-1,-1-1 0,0 0 1,1 0-1,21-39 874,-18 20-808,1 0-1,-2 0 0,-1-1 1,-1 1-1,-1-29 1,0 35-147,-2 11-497,-3 14 300,4-8 219,0 0 0,1-1 0,-1 1 1,1 0-1,0 0 0,-1 0 0,1-1 1,0 1-1,1 0 0,0 4 0,0-4 13,1 0 0,0 0 0,0 0 0,0 0 0,0 0 0,1 0 0,-1-1 0,1 1 0,0-1 0,-1 0-1,1 0 1,0 0 0,0 0 0,0 0 0,1-1 0,-1 1 0,0-1 0,1 0 0,-1 0 0,0 0 0,1-1 0,-1 1 0,1-1-1,0 1 1,-1-1 0,7-1 0,-2 1 6,0-1-1,0 1 0,0-2 1,0 1-1,-1-1 1,1 0-1,0-1 0,-1 0 1,0 0-1,1 0 0,6-5 1,-10 4-6,29-21 10,-31 23-35,-1 1 0,1-1 0,0 1 0,-1-1 0,0 0 0,1 1-1,-1-1 1,0 0 0,0 0 0,0 0 0,0 0 0,0 0 0,0 0-1,-1 0 1,1-3 0,-28 22-568,20-10 598,1-1 0,0 2 1,1-1-1,-7 13 1,10-17 3,1-1 1,0 1-1,-1 0 0,1-1 1,0 1-1,1 0 0,-1 0 1,0 0-1,1 0 1,0-1-1,0 1 0,-1 0 1,2 0-1,-1 0 1,0 0-1,1 0 0,-1 0 1,2 4-1,-1-6-1,1 0-1,-1 1 1,1-1-1,-1 0 1,1 0 0,-1 0-1,1 0 1,0 0-1,-1-1 1,1 1 0,0 0-1,0-1 1,0 1-1,-1-1 1,1 0-1,0 1 1,0-1 0,0 0-1,0 0 1,2-1-1,41-1 115,-45 2-122,10-2 17,0 0-1,0-1 0,0 0 0,-1 0 0,1-1 0,14-9 1,-18 10-48,-1 0 1,0 0 0,0-1-1,0 0 1,0 0-1,-1 0 1,1 0 0,-1-1-1,0 1 1,0-1 0,-1 0-1,4-7 1,-7 11-115,-21 20-502,18-16 651,0 1 0,1 0 0,-1-1 0,1 1 0,0 0 0,0 0 0,0 0 0,1 1 1,-2 4-1,2-8-31,1 0 1,0 0 0,0 0 0,0 0 0,0 0 0,0 0-1,0 0 1,0 0 0,0 0 0,0 0 0,0 0 0,0 0 0,0 0-1,1-1 1,-1 1 0,0 0 0,1 0 0,-1 0 0,1 0-1,-1 0 1,1-1 0,-1 1 0,1 0 0,0 0 0,-1-1-1,1 1 1,0 0 0,-1-1 0,1 1 0,0-1 0,0 1-1,0-1 1,0 1 0,-1-1 0,1 0 0,0 1 0,0-1-1,0 0 1,0 0 0,0 0 0,0 0 0,0 1 0,0-1 0,0-1-1,0 1 1,2 0 0,-1 0-434,1 1 0,-1-1 0,1 0 0,-1 0 0,1 0-1,0-1 1,-1 1 0,1-1 0,-1 1 0,1-1 0,-1 0 0,0 0 0,1 0 0,-1 0-1,0 0 1,0-1 0,1 1 0,-1 0 0,0-1 0,2-3 0,13-14-7116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3.704"/>
    </inkml:context>
    <inkml:brush xml:id="br0">
      <inkml:brushProperty name="width" value="0.025" units="cm"/>
      <inkml:brushProperty name="height" value="0.025" units="cm"/>
    </inkml:brush>
  </inkml:definitions>
  <inkml:trace contextRef="#ctx0" brushRef="#br0">98 1 13549,'0'0'2642,"-3"12"294,-1 3-2454,0 0-1,1 0 0,1 0 1,0 1-1,1-1 0,1 1 1,1-1-1,0 1 1,1-1-1,0 0 0,6 18 1,15 19-347,-14-33-107,-1-1-1,0 1 1,7 32-1,-17-58-854,0 0 0,-1 0 0,0 0 0,-1 0 0,0 1 0,0-1 0,0 1 0,-1 0 0,-5-5-1,-56-58-1207,47 51 2166,12 11 216,-11-10 1081,13 5 2520,37 12-1589,-1 3-1365,57 13 0,-50-8-3574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4.050"/>
    </inkml:context>
    <inkml:brush xml:id="br0">
      <inkml:brushProperty name="width" value="0.025" units="cm"/>
      <inkml:brushProperty name="height" value="0.025" units="cm"/>
    </inkml:brush>
  </inkml:definitions>
  <inkml:trace contextRef="#ctx0" brushRef="#br0">0 0 14446,'0'0'6790,"66"18"-6181,-36-11-545,0-1-1826,-5-1-7687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4.523"/>
    </inkml:context>
    <inkml:brush xml:id="br0">
      <inkml:brushProperty name="width" value="0.025" units="cm"/>
      <inkml:brushProperty name="height" value="0.025" units="cm"/>
    </inkml:brush>
  </inkml:definitions>
  <inkml:trace contextRef="#ctx0" brushRef="#br0">133 65 9513,'0'0'8782,"1"-9"-4944,4-28-1356,-5 37-2436,0-1 0,1 1 0,-1-1 0,0 0 0,0 1 0,0-1 0,0 0 0,0 1-1,0-1 1,0 1 0,-1-1 0,1 0 0,0 1 0,0-1 0,0 1 0,-1-1 0,1 0 0,0 1-1,0-1 1,-1 1 0,1-1 0,0 1 0,-1-1 0,1 1 0,-1-1 0,1 1 0,-1 0 0,1-1-1,-1 1 1,1 0 0,-1-1 0,1 1 0,-1 0 0,1 0 0,-1-1 0,0 1 0,1 0 0,-1 0 0,0 0-1,1 0 1,-1 0 0,1 0 0,-1 0 0,0 0 0,1 0 0,-1 0 0,1 0 0,-1 0 0,0 0-1,1 0 1,-1 1 0,1-1 0,-1 0 0,1 0 0,-1 1 0,0-1 0,1 1 0,-1-1 0,0 1 0,-31 18-244,24-10 183,0 1 0,0-1 1,0 2-1,1-1 0,1 1 0,0 0 0,0 0 0,1 1 0,1 0 0,0 0 0,1 0 0,0 0 0,0 0 0,0 18 0,3-29 17,0 0-1,1 0 1,-1 0-1,0 0 1,1 0 0,-1 0-1,1 0 1,-1 0-1,1 0 1,-1 0-1,1 0 1,0 0 0,-1-1-1,1 1 1,0 0-1,0 0 1,0-1-1,0 1 1,-1 0 0,1-1-1,0 1 1,0-1-1,0 1 1,0-1-1,0 0 1,0 1 0,0-1-1,1 0 1,-1 0-1,0 0 1,0 0-1,0 0 1,0 0-1,0 0 1,0 0 0,0 0-1,0 0 1,0-1-1,0 1 1,0 0-1,2-1 1,3-1 21,0 1-1,0 0 1,-1-1 0,1 0-1,0-1 1,7-4-1,-2 0 106,-1-1-1,0-1 0,-1 0 0,0 0 1,8-12-1,-13 16-35,0 0 0,0-1 0,-1 1 0,0-1 0,0 1 0,0-1 0,-1 0 0,0 0 0,0 0 0,-1 0 0,1 0 0,0-9 0,-15 52-1330,2-9 196,4 25-2374,7-50 2747,0-1 0,0 0 0,0 0 0,1 1 0,-1-1 0,0 0 0,1 0 0,0 1 0,-1-1 0,1 0 0,0 0 0,2 3 0,10 5-4813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5.016"/>
    </inkml:context>
    <inkml:brush xml:id="br0">
      <inkml:brushProperty name="width" value="0.025" units="cm"/>
      <inkml:brushProperty name="height" value="0.025" units="cm"/>
    </inkml:brush>
  </inkml:definitions>
  <inkml:trace contextRef="#ctx0" brushRef="#br0">164 19 6342,'0'0'20601,"-10"-4"-20452,4 0-138,4 3-9,1 0 0,-1 0-1,1 0 1,-1 0 0,1 0-1,-1 0 1,1 1 0,-1-1 0,0 1-1,1-1 1,-1 1 0,0-1 0,0 1-1,1 0 1,-1 0 0,0 0 0,0 0-1,1 0 1,-1 0 0,0 0 0,0 1-1,0-1 1,1 0 0,-1 1-1,0 0 1,1-1 0,-1 1 0,1 0-1,-1 0 1,1 0 0,-1 0 0,1 0-1,-1 0 1,1 1 0,0-1 0,0 0-1,0 1 1,0-1 0,0 0 0,0 1-1,0 0 1,-1 2 0,0 0-2,-1 0 1,1 1-1,1-1 1,-1 1 0,1-1-1,0 1 1,0 0-1,0-1 1,0 8-1,1-10-2,1-1 0,-1 1 0,1-1 0,-1 1 1,1-1-1,-1 1 0,1-1 0,0 1 0,0-1 0,0 0 0,0 0 0,0 1 0,0-1 0,0 0 0,0 0 0,1 0 0,-1 0 0,0 0 0,1 0 0,-1-1 0,0 1 0,1 0 0,-1-1 0,1 1 0,-1-1 0,1 1 0,0-1 0,-1 0 0,3 0 0,1 2-60,0-1 0,0 1 0,0 0 0,0 1 0,0-1 0,-1 1 0,1 0 0,-1 0 0,0 0 0,0 0 0,0 1 0,0 0 0,0-1 0,-1 2 0,0-1-1,0 0 1,0 1 0,0-1 0,-1 1 0,0 0 0,0 0 0,0 0 0,0 0 0,-1 0 0,0 0 0,0 0 0,0 7 0,0-5 111,0 1 0,-1 0 0,0-1 0,0 1 0,-1 0 0,0 0 0,0-1 0,-1 1 0,0-1 0,0 0 0,-1 1 0,0-1 0,0 0 0,-1-1 0,0 1 0,0 0 0,0-1 0,-6 6 0,3-5 287,0-1 0,0 1-1,-1-1 1,0-1 0,-14 9 0,21-13-308,-1-1 1,0 1 0,1 0 0,-1 0 0,0-1-1,0 1 1,0-1 0,1 0 0,-1 1 0,0-1-1,0 0 1,0 0 0,0 0 0,1 0 0,-1 0 0,0-1-1,0 1 1,0-1 0,1 1 0,-1-1 0,0 1-1,0-1 1,1 0 0,-1 0 0,1 0 0,-1 0-1,1 0 1,-1 0 0,1 0 0,-1-1 0,1 1-1,0 0 1,0-1 0,0 1 0,0-1 0,-1-1-1,-3-6-13,0 0-1,1-1 1,0 1-1,1-1 0,0 0 1,-3-18-1,5 25-22,1 0 1,-1 0-1,1 0 0,0 0 0,0-1 1,0 1-1,0 0 0,1 0 0,-1 0 0,1 0 1,0 0-1,0-1 0,0 2 0,0-1 1,0 0-1,1 0 0,-1 0 0,1 0 0,0 1 1,0-1-1,0 1 0,0-1 0,0 1 1,0 0-1,4-3 0,5 0-412,0 1 0,0 0 0,0 1 0,0 0 0,0 0 0,1 1 0,-1 1 0,24-1 0,-6 0-2889,2-1-3172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5.853"/>
    </inkml:context>
    <inkml:brush xml:id="br0">
      <inkml:brushProperty name="width" value="0.025" units="cm"/>
      <inkml:brushProperty name="height" value="0.025" units="cm"/>
    </inkml:brush>
  </inkml:definitions>
  <inkml:trace contextRef="#ctx0" brushRef="#br0">115 4 12556,'0'0'13020,"-8"-2"-13121,3 1 90,1 1 0,-1-1 0,1 1 1,-1 1-1,0-1 0,1 1 0,-1-1 0,1 2 1,-1-1-1,1 0 0,-9 4 0,11-4-28,-1 1-1,0-1 1,1 0 0,-1 1-1,1 0 1,0 0 0,0-1-1,-1 1 1,1 1 0,0-1-1,1 0 1,-1 0-1,0 1 1,1-1 0,-1 1-1,1-1 1,0 1 0,0 0-1,0-1 1,0 1 0,0 0-1,0 0 1,1 0-1,0 0 1,-1 3 0,1-5-6,1 1 0,-1-1-1,1 1 1,-1-1 0,1 0 0,0 1 0,-1-1 0,1 0 0,0 0 0,0 1 0,0-1 0,0 0 0,0 0 0,0 0 0,0 0 0,0 0 0,1 0-1,-1 0 1,0-1 0,1 1 0,-1 0 0,0-1 0,1 1 0,1 0 0,43 12-455,-35-10 285,32 5-246,-32-7 446,0 1 1,1 0-1,-1 1 1,11 5-1,-21-8 45,-1 0-1,1 0 0,-1 0 1,0 0-1,1 0 1,-1 0-1,0 1 0,1-1 1,-1 0-1,0 0 1,1 0-1,-1 1 1,0-1-1,1 0 0,-1 0 1,0 1-1,0-1 1,1 0-1,-1 1 0,0-1 1,0 0-1,0 1 1,1-1-1,-1 1 1,0-1-1,0 0 0,0 1 1,0-1-1,0 0 1,0 1-1,0-1 1,0 1-1,0-1 0,0 1 1,-11 10 988,-22 5 20,20-11-1070,-1 0 1,0-1 0,0-1-1,-1 0 1,1 0 0,0-2-1,-23 1 1,36-2-83,0 0 0,0 0 0,0-1 0,0 1 0,0 0 0,0 0 0,0 0-1,0-1 1,0 1 0,1 0 0,-1-1 0,0 1 0,0-1 0,0 1 0,1-1 0,-1 1 0,0-1 0,0 0 0,1 1 0,-1-1 0,1 0 0,-1 1 0,1-1 0,-2-1 0,0-25-6500,3 1-438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7.165"/>
    </inkml:context>
    <inkml:brush xml:id="br0">
      <inkml:brushProperty name="width" value="0.025" units="cm"/>
      <inkml:brushProperty name="height" value="0.025" units="cm"/>
    </inkml:brush>
  </inkml:definitions>
  <inkml:trace contextRef="#ctx0" brushRef="#br0">34 46 14318,'0'0'4409,"-3"12"-2354,-7 38-759,1-1-1,-3 74 1,12-118-1289,0-1 1,1 1 0,-1 0 0,1 0-1,0 0 1,0 0 0,1 0 0,-1-1-1,3 6 1,-3-9 3,0 0 0,-1 0 0,1-1 0,-1 1 0,1 0 0,0 0 0,0 0 0,-1-1 0,1 1 0,0 0 0,0-1 0,0 1 0,0-1 0,0 1 0,0-1 0,0 0 0,0 1 0,0-1 0,1 1-1,0-1 32,0 0-1,0-1 0,0 1 0,0 0 0,0-1 1,-1 1-1,1-1 0,0 1 0,0-1 0,-1 0 0,1 0 1,0 0-1,-1 0 0,1 0 0,1-2 0,1-1 6,0 1 0,0-2 0,0 1-1,-1 0 1,1-1 0,-1 0 0,-1 1-1,1-1 1,0-1 0,-1 1 0,0 0-1,1-7 1,1-1 40,-2 0-1,0 1 1,0-1 0,-1-18-1,-15 59-641,13-25 550,1 1 0,0-1 0,-1 0 0,1 0 0,0 0 0,1 0 0,-1 1 0,1-1 0,-1 0-1,1 0 1,0 0 0,0 0 0,0 0 0,0 0 0,1 0 0,-1-1 0,1 1 0,0 0 0,0-1 0,4 5 0,-3-5 14,0 0 1,0-1 0,0 1-1,0-1 1,0 0 0,1 0-1,-1 0 1,0-1 0,1 1-1,-1-1 1,0 1-1,1-1 1,-1 0 0,1-1-1,-1 1 1,0 0 0,1-1-1,-1 0 1,0 0 0,5-2-1,-1 0-14,0 0 0,0-1 0,-1 0 0,1-1 0,-1 1 1,0-1-1,-1-1 0,1 1 0,-1-1 0,0 0 0,0 0 0,-1 0 0,0 0 0,0-1 0,0 0 0,-1 0 0,0 0 0,-1 0 1,1-1-1,-1 1 0,-1-1 0,1 1 0,-1-1 0,-1 1 0,1-16 0,-2 22-11,1 1-1,0-1 1,0 1-1,-1-1 1,1 1-1,0 0 1,-1-1-1,1 1 1,0 0-1,-1-1 1,1 1 0,0 0-1,-1-1 1,1 1-1,-1 0 1,1 0-1,-1 0 1,1-1-1,-1 1 1,1 0-1,-1 0 1,1 0 0,-1 0-1,1 0 1,-1 0-1,1 0 1,-1 0-1,1 0 1,0 0-1,-1 0 1,1 0-1,-1 0 1,1 0-1,-1 0 1,1 1 0,-1-1-1,0 0 1,-18 9-251,12-3 273,0 0 0,0 1 0,0 0 0,1 0 0,0 0 0,1 1 0,-1-1 0,-6 16 0,9-19 12,1 1 0,0 0 0,0-1-1,0 1 1,1 0 0,-1 0 0,1 0 0,0 0-1,1 0 1,-1 0 0,1 0 0,0 0-1,0 0 1,1 0 0,-1 1 0,1-1-1,3 9 1,-1-10-11,-1-1 0,1 0 1,0 0-1,0 0 0,0-1 0,1 1 0,-1-1 0,1 1 0,-1-1 0,1 0 1,0 0-1,0-1 0,0 1 0,0-1 0,0 0 0,0 0 0,0 0 0,0-1 1,0 1-1,8-1 0,1 1 25,1-1 0,0 0 0,0-1 0,-1-1 0,17-4 0,-15 1-14,-1 0-1,-1-1 1,1-1 0,-1-1 0,-1 0 0,1 0-1,-1-1 1,-1-1 0,0 0 0,18-21-1,-7 6 3,-2-1-1,-1-1 0,29-54 0,-47 78-22,16-39 56,-17 42-55,0-1 0,0 1 0,1-1 0,-1 1 0,0-1 1,0 1-1,0-1 0,0 1 0,0-1 0,-1 1 0,1-1 0,0 1 0,0-1 0,0 1 0,0-1 0,0 1 1,-1-1-1,1 1 0,0-1 0,-1 1 0,1 0 0,0-1 0,0 1 0,-1-1 0,1 1 0,-1-1 1,-1 1-13,1 0 0,0-1 1,-1 1-1,1 0 1,-1 0-1,1 0 0,0 0 1,-1 0-1,1 0 1,0 1-1,-1-1 1,1 0-1,0 1 0,-1-1 1,-1 2-1,-5 2 9,1 0 0,0 0 0,0 1 0,0 0 0,0 1 0,1-1 0,-1 1 0,1 0 0,1 1 0,-1 0 0,-6 11 0,6-9-15,0 1-1,1 0 0,0 0 1,0 0-1,1 1 1,1 0-1,0 0 0,-3 16 1,5-19 20,0 1 1,1-1-1,0 1 1,0-1-1,1 1 1,0-1-1,0 1 1,1-1-1,0 0 1,4 9-1,-4-14 5,-1 0 0,1 0 1,0 0-1,1 0 0,-1 0 0,0 0 0,1 0 0,0-1 0,-1 1 0,1-1 1,0 0-1,0 0 0,1 0 0,-1 0 0,0-1 0,0 1 0,1-1 0,-1 0 1,1 0-1,-1 0 0,1 0 0,0-1 0,-1 1 0,1-1 0,5 0 0,1-1 14,0 0-1,0 0 0,0-1 0,0 0 0,-1-1 0,1 0 0,-1 0 0,1-1 1,-1 0-1,0-1 0,-1 0 0,1-1 0,-1 1 0,0-2 0,0 1 0,-1-1 1,0 0-1,8-10 0,2-4 37,-1-1-1,-1 0 1,-2-1 0,0-1-1,17-43 1,-25 42-129,-5 25 70,0-1-1,0 1 1,-1 0 0,1 0-1,0 0 1,0-1-1,-1 1 1,1 0 0,0 0-1,-1 0 1,1 0 0,0 0-1,-1 0 1,1 0-1,0 0 1,-1 0 0,1 0-1,0 0 1,-1 0 0,1 0-1,0 0 1,-1 0-1,1 0 1,0 0 0,-1 0-1,1 0 1,0 1 0,-1-1-1,1 0 1,0 0-1,0 0 1,-1 1 0,1-1-1,0 0 1,0 0 0,-1 0-1,1 1 1,-35 33-268,25-19 256,1-1 0,0 1 0,1 0 1,-7 20-1,12-28 10,0 1-1,1-1 1,0 1 0,0-1-1,1 1 1,0 0 0,1 0-1,-1 0 1,2-1-1,-1 1 1,3 14 0,-3-21 13,1 0 0,-1 1 1,1-1-1,-1 0 0,1 1 0,-1-1 1,1 0-1,0 0 0,0 1 0,-1-1 0,1 0 1,0 0-1,0 0 0,0 0 0,0 0 1,0 0-1,1-1 0,-1 1 0,0 0 1,0 0-1,1-1 0,-1 1 0,2 0 1,1 0 65,-1-1 0,0 0 1,0 0-1,0 0 1,1 0-1,-1 0 0,0 0 1,0-1-1,0 0 0,4-1 1,2-1 135,0 0 0,0-1 0,-1 0 0,1-1 0,-1 1 1,9-8-1,4-6-112,-1-1 1,0-1 0,-2 0 0,-1-1-1,0-1 1,-1-1 0,-2 0-1,0-1 1,12-31 0,-25 41-569,-13 28 294,-17 31 147,21-27 24,1 0 1,0 1 0,2-1-1,0 1 1,1 0 0,1 1-1,1-1 1,1 1 0,0-1-1,3 24 1,-1-40-225,-1 0 1,1 0-1,0-1 1,0 1-1,1 0 1,-1 0-1,1-1 1,-1 1-1,1-1 1,0 1-1,0-1 0,0 0 1,0 1-1,1-1 1,-1 0-1,0-1 1,1 1-1,2 1 1,-8-8-3947,-4-9 2576,2 2 836,-14-16-202,-26-46 8,41 67 1556,1 0 0,0 0 0,0 0 1,1 0-1,0 0 0,0-1 0,0 1 0,0-13 0,3 19-516,0 0 0,0 1 0,0-1-1,-1 1 1,1-1 0,0 1 0,0-1 0,0 1-1,0 0 1,0-1 0,0 1 0,0 0 0,0 0-1,0 0 1,0 0 0,0 0 0,0 0 0,0 0-1,0 0 1,0 0 0,0 0 0,0 1 0,0-1-1,0 0 1,0 1 0,0-1 0,2 1-1,31 9 1185,26 10-3674,-30-15-3245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8.221"/>
    </inkml:context>
    <inkml:brush xml:id="br0">
      <inkml:brushProperty name="width" value="0.05" units="cm"/>
      <inkml:brushProperty name="height" value="0.05" units="cm"/>
    </inkml:brush>
  </inkml:definitions>
  <inkml:trace contextRef="#ctx0" brushRef="#br0">55 99 18572,'1'2'120,"0"0"1,0 0-1,0 0 0,1 0 0,-1 0 1,1-1-1,-1 1 0,1-1 0,0 1 1,-1-1-1,1 1 0,0-1 1,0 0-1,0 0 0,0 0 0,0 0 1,0 0-1,0-1 0,0 1 0,4 0 1,-2-1 23,0 0 1,1 0-1,-1 0 1,0-1-1,0 0 1,0 0-1,0 0 1,0 0-1,0-1 1,5-1 0,2-3 125,-1 1 0,1-1 1,11-10-1,-18 13-173,0 1 0,-1-1-1,0 0 1,0-1 0,0 1 0,0 0 0,0-1-1,0 0 1,-1 0 0,0 1 0,4-10 0,-6 12-64,0 0 1,1 0 0,-1 0-1,0-1 1,0 1-1,0 0 1,0 0 0,0 0-1,-1 0 1,1-1 0,0 1-1,-1 0 1,1 0-1,0 0 1,-1 0 0,1 0-1,-1 0 1,0 0 0,1 0-1,-1 0 1,0 0-1,1 0 1,-1 0 0,0 0-1,0 0 1,0 1 0,0-1-1,0 0 1,0 1 0,0-1-1,0 1 1,0-1-1,0 1 1,0-1 0,0 1-1,-1 0 1,1-1 0,0 1-1,0 0 1,-2 0-1,-3-1 50,0 1-1,1-1 1,-1 1-1,0 0 0,1 0 1,-1 1-1,-8 2 0,6-1-50,-1 1 0,1 1 0,0 0 0,1 0 0,-1 1 0,1-1-1,-1 2 1,2-1 0,-1 1 0,0 0 0,1 0 0,0 1 0,1 0-1,0 0 1,0 0 0,-8 16 0,7-12-27,1 1 1,0 0-1,1 0 0,1 0 1,0 0-1,1 1 0,0-1 1,0 1-1,1-1 0,1 1 1,2 16-1,-2-26-10,0 1-1,1-1 1,-1 1 0,1-1 0,0 0-1,0 1 1,0-1 0,1 0 0,-1 0-1,1 0 1,0 0 0,0 0-1,0 0 1,0 0 0,0 0 0,0-1-1,1 1 1,-1-1 0,1 0 0,0 0-1,0 0 1,0 0 0,0 0 0,0-1-1,0 1 1,0-1 0,5 2-1,0-2-30,0 1-1,0-2 0,1 1 0,-1-1 1,0 0-1,0-1 0,1 0 0,-1 0 0,0-1 1,12-3-1,17-10-83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7.860"/>
    </inkml:context>
    <inkml:brush xml:id="br0">
      <inkml:brushProperty name="width" value="0.025" units="cm"/>
      <inkml:brushProperty name="height" value="0.025" units="cm"/>
    </inkml:brush>
  </inkml:definitions>
  <inkml:trace contextRef="#ctx0" brushRef="#br0">102 33 7591,'0'-1'541,"0"0"-1,0-1 0,0 1 1,0 0-1,0-1 1,-1 1-1,1 0 0,0-1 1,-1 1-1,1 0 0,-1 0 1,1 0-1,-1-1 1,1 1-1,-1 0 0,0 0 1,0 0-1,1 0 1,-1 0-1,0 0 0,0 0 1,0 0-1,0 0 1,-2 0-1,1 0-238,0 0-1,0 1 1,0-1 0,0 1 0,0-1-1,0 1 1,0 0 0,0 0 0,0 0-1,0 0 1,0 0 0,0 1 0,0-1-1,-3 2 1,2-2-317,0 1 0,0 0 0,0 0 0,0 1 0,0-1 1,0 1-1,0-1 0,1 1 0,-1 0 0,1 0 0,-1 0 0,1 1 0,0-1 0,-1 0 0,1 1 0,1-1 0,-1 1 0,0 0 0,1 0 0,-1 0 1,0 3-1,2-4-104,0 0 1,0 1 0,0-1-1,0 0 1,1 1 0,-1-1-1,1 0 1,-1 0-1,1 0 1,0 0 0,0 0-1,0 0 1,0 0 0,0 0-1,1 0 1,-1 0 0,1 0-1,-1-1 1,1 1 0,-1 0-1,1-1 1,0 0 0,0 1-1,0-1 1,0 0 0,3 2-1,9 4-647,1 0 0,28 9 0,-24-10-536,-2 0 420,38 14-1262,-53-19 2187,0-1 1,0 1-1,0 0 1,0 0 0,-1 0-1,1 0 1,0 0-1,-1 1 1,1-1 0,-1 0-1,1 1 1,-1-1 0,0 1-1,0 0 1,1-1-1,-1 1 1,0 0 0,0 0-1,-1-1 1,1 1-1,0 0 1,0 3 0,-2-3 178,1-1 1,-1 1 0,0 0-1,0-1 1,0 1 0,0-1-1,0 1 1,0-1 0,-1 1 0,1-1-1,0 0 1,-1 1 0,1-1-1,-1 0 1,1 0 0,-1 0-1,0 0 1,1-1 0,-1 1-1,0 0 1,0-1 0,1 1 0,-4 0-1,-45 10 1256,42-10-1227,0 1-111,1-1-1,-1 0 1,0 0-1,1-1 0,-1 0 1,0-1-1,-10-1 1,19 0-245,0 1 1,0-1 0,0 1 0,0-1-1,1 1 1,-1 0 0,1 0-1,-1-1 1,1 1 0,-1 0 0,1 0-1,-1 1 1,1-1 0,2-1 0,45-16-451,-26 10 189,0 0 1,-1-1-1,0-1 1,-1-1 0,0-1-1,0-1 1,-1-1-1,23-21 1,-37 26 1448,-11 8 715,-12 13-595,11-4-875,1 0 0,0 0 0,0 0 0,0 1 0,1 0 1,0 0-1,1 1 0,0-1 0,1 0 0,0 1 0,0 0 0,1-1 0,0 1 1,0 10-1,2-19-327,-1 0-1,0-1 1,0 1 0,0 0 0,0-1-1,1 1 1,-1-1 0,0 1 0,1 0-1,-1-1 1,0 1 0,1-1 0,-1 1-1,1-1 1,-1 1 0,0-1 0,1 1 0,0-1-1,-1 0 1,1 1 0,-1-1 0,1 0-1,-1 1 1,1-1 0,0 0 0,-1 0-1,1 1 1,0-1 0,-1 0 0,1 0 0,0 0-1,-1 0 1,1 0 0,0 0 0,-1 0-1,1 0 1,0 0 0,-1 0 0,2-1-1,-1 1-180,1 0-1,-1 0 1,1-1 0,0 1-1,-1 0 1,1-1-1,-1 1 1,1-1-1,-1 0 1,0 0-1,1 1 1,-1-1-1,0 0 1,1 0-1,-1 0 1,2-2-1,5-17-4575,0-4-4410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8.218"/>
    </inkml:context>
    <inkml:brush xml:id="br0">
      <inkml:brushProperty name="width" value="0.025" units="cm"/>
      <inkml:brushProperty name="height" value="0.025" units="cm"/>
    </inkml:brush>
  </inkml:definitions>
  <inkml:trace contextRef="#ctx0" brushRef="#br0">1 0 10282,'0'0'3587,"36"63"-3459,-17-44-1825,-1-3-10603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8.548"/>
    </inkml:context>
    <inkml:brush xml:id="br0">
      <inkml:brushProperty name="width" value="0.025" units="cm"/>
      <inkml:brushProperty name="height" value="0.025" units="cm"/>
    </inkml:brush>
  </inkml:definitions>
  <inkml:trace contextRef="#ctx0" brushRef="#br0">110 148 11787,'0'0'3390,"-10"1"-1420,4-1-1637,1 2 1,-1-1-1,0 0 0,0 1 1,1 0-1,-1 1 1,1-1-1,0 1 0,0 0 1,-7 5-1,9-6-217,1 0 0,-1 1 0,0-1-1,1 1 1,0 0 0,0 0 0,0 0 0,0 0 0,0 0-1,0 0 1,1 1 0,0-1 0,-1 0 0,1 1 0,1-1-1,-1 1 1,0 0 0,1-1 0,0 1 0,0-1 0,0 1-1,0 4 1,1-6-111,-1-1 1,0 1-1,1 0 0,-1 0 1,1 0-1,0-1 0,0 1 0,-1 0 1,1-1-1,0 1 0,0-1 0,1 1 1,-1-1-1,0 1 0,0-1 0,1 0 1,-1 0-1,1 1 0,-1-1 0,1 0 1,-1 0-1,1 0 0,0-1 0,-1 1 1,1 0-1,0-1 0,0 1 0,0-1 1,-1 0-1,1 1 0,0-1 1,0 0-1,0 0 0,0 0 0,0 0 1,-1-1-1,3 1 0,2-1 19,0 0 0,-1 0 0,1 0-1,-1-1 1,1 1 0,-1-1 0,0-1 0,1 1 0,-1-1-1,0 0 1,5-3 0,5-9-173,1-1-1,-2 0 1,0-1-1,-1-1 1,-1 0-1,-1 0 1,0-1-1,-1-1 1,11-32-1,-20 49 133,0 0 0,0 0 0,0 0 0,0 0 0,-1-1 0,1 1 0,-1 0 0,0 0 0,0 0 0,0-1 0,-1-5 0,0 8 20,1 1 0,-1-1 0,1 0 0,-1 0 0,0 1 0,1-1 0,-1 0 0,0 1 0,0-1 0,1 1 0,-1-1 0,0 1 0,0-1 0,0 1 0,0-1 0,0 1 0,1 0 0,-1 0 0,0-1 0,0 1 0,0 0 0,0 0 0,0 0-1,0 0 1,0 0 0,0 0 0,0 0 0,0 0 0,0 1 0,0-1 0,0 0 0,0 1 0,0-1 0,1 0 0,-1 1 0,0-1 0,0 1 0,0-1 0,-1 2 0,-3 1 88,0 0 1,-1 1-1,1-1 1,0 1-1,1 0 1,-1 0-1,1 1 0,0 0 1,0-1-1,0 1 1,1 1-1,0-1 1,0 0-1,-4 9 1,6-11-115,-1 0-1,1 1 1,-1-1 0,1 1 0,0 0 0,0-1 0,1 1 0,-1 0-1,1 0 1,0 0 0,0-1 0,0 1 0,0 0 0,1 0 0,-1-1 0,1 1-1,0 0 1,0-1 0,1 1 0,-1-1 0,1 1 0,-1-1 0,5 6 0,32 32-1785,-23-27 1121,-1 0-1,-1 2 0,13 19 0,-25-33 612,0 0 1,0 0 0,0 0 0,0 0-1,0 0 1,-1 0 0,1 1 0,-1-1-1,1 0 1,-1 0 0,0 1 0,0-1-1,0 0 1,0 0 0,0 0 0,-1 1-1,1-1 1,-1 0 0,1 0 0,-3 5-1,-2-3-3244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9.021"/>
    </inkml:context>
    <inkml:brush xml:id="br0">
      <inkml:brushProperty name="width" value="0.025" units="cm"/>
      <inkml:brushProperty name="height" value="0.025" units="cm"/>
    </inkml:brush>
  </inkml:definitions>
  <inkml:trace contextRef="#ctx0" brushRef="#br0">1 1 9385,'0'0'12417,"2"11"-11510,1 32 273,-4 80 0,1-122-1172,-1 0-1,1 1 0,0-1 1,0 0-1,0 1 1,0-1-1,0 1 1,0-1-1,1 0 1,-1 1-1,0-1 1,1 0-1,-1 0 1,1 1-1,-1-1 1,1 0-1,0 0 0,-1 1 1,1-1-1,0 0 1,0 0-1,0 0 1,0 0-1,0 0 1,0 0-1,0-1 1,0 1-1,0 0 1,1 0-1,-1-1 1,0 1-1,3 0 1,1 0 20,1 0 1,0-1-1,0 0 1,-1 0-1,1-1 1,0 1 0,6-3-1,30-5-340,-27 4-347,1 1 1,0 1-1,29-1 0,-45 3 648,1 0 0,0 0 0,0 0 0,0 0-1,0 0 1,0 0 0,0 0 0,0 1 0,0-1-1,-1 0 1,1 1 0,0-1 0,0 0 0,0 1-1,-1-1 1,1 1 0,0-1 0,0 1 0,-1 0-1,1-1 1,-1 1 0,1 0 0,0-1 0,-1 1-1,1 0 1,-1 0 0,0 0 0,1-1 0,-1 1-1,0 0 1,1 0 0,-1 0 0,0 0 0,0 0-1,0 0 1,0 0 0,0-1 0,0 1 0,0 0-1,0 0 1,0 0 0,0 0 0,0 0 0,-1 0-1,1 0 1,0-1 0,0 1 0,-1 0 0,0 1-1,0 1 178,0 1 0,-1-1 0,0 1 0,1-1 0,-1 0 0,0 0 0,-1 0 0,1 0 0,0 0 0,-6 4 0,0-2 110,1-1 1,-1 0 0,0 0 0,1-1 0,-2 0 0,1 0 0,0-1 0,0 0 0,-1-1-1,1 1 1,-1-2 0,0 1 0,1-1 0,-10-1 0,17 0-521,0 1 0,-1-1 0,1 0 0,0 1 0,0-1 0,-1 0 0,1 0 0,0 0 0,0 0 0,0 0 0,0 0 0,0 0 0,0 0 0,0 0 0,1 0 0,-1-1 0,0 1 0,1 0 0,-1-1 0,0 1 0,1 0-1,0-1 1,-1 1 0,1-1 0,0 1 0,0 0 0,0-1 0,0 1 0,0-1 0,0-2 0,0-16-7203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9.464"/>
    </inkml:context>
    <inkml:brush xml:id="br0">
      <inkml:brushProperty name="width" value="0.025" units="cm"/>
      <inkml:brushProperty name="height" value="0.025" units="cm"/>
    </inkml:brush>
  </inkml:definitions>
  <inkml:trace contextRef="#ctx0" brushRef="#br0">1 100 9033,'0'0'7751,"9"-2"-2840,3-1-3857,0 0-1,0-1 1,18-8-1,-27 11-1001,0 0 0,0-1 0,0 1 0,-1-1 0,1 1 0,-1-1 0,1 0 0,-1 0 0,0 0 0,0-1 0,1 1 0,-1 0 0,-1-1 0,1 1 0,0-1 0,-1 0 0,1 1 0,-1-1 0,0 0 0,0 0 0,0 0-1,0 0 1,0-6 0,-1 8-52,-1 0 0,1 1-1,-1-1 1,1 0 0,-1 0-1,1 0 1,-1 0 0,1 1-1,-1-1 1,0 0 0,0 0-1,1 1 1,-1-1 0,0 1-1,0-1 1,0 1 0,0-1-1,0 1 1,1-1 0,-1 1-1,0 0 1,0-1 0,0 1-1,0 0 1,0 0 0,0 0-1,0 0 1,0 0 0,0 0-1,0 0 1,0 0-1,-2 1 1,-35 6-42,34-4 54,-1 1 0,1 0 0,0 0 0,-1 0 1,2 1-1,-1-1 0,1 1 0,-1 0 0,1 0 0,0 0 0,-3 11 0,5-15-1,0 1-1,0-1 1,1 1-1,-1 0 0,0-1 1,1 1-1,0 0 1,-1-1-1,1 1 0,0 0 1,0 0-1,0-1 1,0 1-1,0 0 0,0-1 1,0 1-1,1 0 1,-1 0-1,1-1 0,-1 1 1,1 0-1,0-1 1,-1 1-1,1-1 0,0 1 1,0-1-1,0 1 1,0-1-1,0 0 0,1 1 1,-1-1-1,0 0 1,1 0-1,-1 0 0,0 0 1,1 0-1,-1 0 1,1-1-1,0 1 0,-1 0 1,1-1-1,3 1 1,6 2 18,-1-2 0,1 0 1,0 0-1,0-1 1,0 0-1,0-1 1,0 0-1,0-1 1,-1 0-1,1-1 1,0 0-1,-1 0 1,0-1-1,0-1 1,0 0-1,-1 0 0,1-1 1,-1 0-1,0 0 1,-1-1-1,0-1 1,0 1-1,0-1 1,7-10-1,-24 29-762,6-7 819,-1 0-1,1 0 0,0 0 0,0 0 0,0 1 1,1 0-1,-1-1 0,1 1 0,0 0 0,1 0 1,-1 0-1,1 0 0,0 0 0,0 0 0,1 0 1,-1 0-1,2 11 0,-1-15-108,1 1 1,0-1 0,0 1-1,0-1 1,0 0-1,0 0 1,1 0-1,-1 1 1,0-1-1,1 0 1,-1 0-1,0-1 1,1 1-1,-1 0 1,1 0-1,0-1 1,-1 1-1,1-1 1,-1 1-1,1-1 1,0 0-1,-1 0 1,1 1-1,0-1 1,-1 0-1,4-1 1,11-2-3941,-4-6-4904,-4-8-6673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29.839"/>
    </inkml:context>
    <inkml:brush xml:id="br0">
      <inkml:brushProperty name="width" value="0.025" units="cm"/>
      <inkml:brushProperty name="height" value="0.025" units="cm"/>
    </inkml:brush>
  </inkml:definitions>
  <inkml:trace contextRef="#ctx0" brushRef="#br0">0 0 14029,'0'0'7495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0.536"/>
    </inkml:context>
    <inkml:brush xml:id="br0">
      <inkml:brushProperty name="width" value="0.025" units="cm"/>
      <inkml:brushProperty name="height" value="0.025" units="cm"/>
    </inkml:brush>
  </inkml:definitions>
  <inkml:trace contextRef="#ctx0" brushRef="#br0">103 193 3299,'0'0'8445,"4"-9"-3784,-1 3-3964,0 2-84,0-1 1,0 0 0,-1 1 0,0-1-1,0-1 1,0 1 0,0 0-1,-1 0 1,0-1 0,0 1 0,-1-1-1,1 1 1,-1-10 0,-1 15-579,1-1-1,-1 1 1,1-1 0,-1 1 0,1-1 0,-1 1 0,0 0-1,1-1 1,-1 1 0,1 0 0,-1-1 0,0 1 0,1 0 0,-1 0-1,0 0 1,1-1 0,-1 1 0,0 0 0,1 0 0,-1 0 0,0 0-1,0 0 1,1 0 0,-1 1 0,0-1 0,1 0 0,-1 0 0,-1 1-1,-19 7-169,13-1 46,0 0 0,1 0-1,0 0 1,0 1 0,0 0 0,1 1-1,1 0 1,-7 11 0,8-13 21,1 0 1,0 0-1,0 0 1,0 0-1,1 0 1,0 0-1,0 1 0,1-1 1,0 1-1,0-1 1,1 1-1,1 8 1,-1-14 57,1-1 0,-1 0 0,1 0 0,-1 0 0,1 0-1,0 0 1,0 0 0,-1 0 0,1-1 0,0 1 0,0 0 0,0 0 0,0 0 0,0-1 0,0 1 0,0-1 0,0 1 0,1-1 0,-1 1 0,0-1 0,0 0 0,0 1 0,0-1 0,1 0 0,-1 0 0,0 0 0,0 0 0,0 0 0,1 0 0,-1 0 0,0 0 0,0-1 0,0 1 0,3-1 0,2 0 33,1-1 0,0 0 0,-1 0-1,0 0 1,9-5 0,6-7 162,-2-1-1,0 0 1,0-1-1,-2-2 1,0 1 0,-1-2-1,-1 0 1,0-1 0,-2 0-1,0-1 1,13-32-1,-16 18-177,-10 35-10,0-1 0,0 1 0,0 0 0,0 0 0,0 0 0,0 0 0,0 0 0,0 0 0,0-1 0,0 1 0,0 0 0,0 0 0,0 0 0,0 0 0,0 0-1,0 0 1,0-1 0,0 1 0,-1 0 0,1 0 0,0 0 0,0 0 0,0 0 0,0 0 0,0 0 0,0 0 0,0 0 0,0 0 0,-1 0 0,1-1 0,0 1 0,0 0 0,0 0 0,0 0 0,0 0 0,-1 0 0,1 0 0,0 0 0,0 0 0,0 0 0,0 0 0,0 0 0,0 0 0,-1 0 0,1 0 0,0 0 0,0 0 0,0 1 0,0-1 0,0 0 0,0 0 0,-1 0 0,1 0 0,0 0 0,0 0 0,-14 15-96,2 0 160,2 0 0,0 1-1,0 0 1,2 0 0,0 1 0,0 0 0,2 0 0,0 1 0,-6 32-1,12-49-51,0 1-1,0-1 0,0 1 1,0 0-1,0-1 1,0 1-1,0 0 0,0-1 1,0 1-1,1-1 0,-1 1 1,1-1-1,0 1 0,-1-1 1,1 1-1,0-1 0,0 1 1,0-1-1,0 0 0,0 1 1,0-1-1,0 0 0,2 2 1,0-2 11,-1 0 1,0 0 0,1 0 0,-1 0-1,1-1 1,-1 1 0,1-1-1,0 0 1,-1 1 0,1-1 0,-1 0-1,1-1 1,4 0 0,3-1 22,1 0-1,-1-1 1,0-1 0,0 1 0,0-2 0,12-7 0,-7 1-17,-1 0 0,0-1 0,-1 0 0,23-29 0,-31 35-34,-4 5-77,-19 31-460,15-23 556,0-1 0,0 1-1,0 0 1,1 0 0,0 0 0,-2 8-1,4-14-1,0 1 1,-1-1-1,1 0 0,0 0 0,0 0 0,0 1 0,0-1 0,0 0 1,0 0-1,0 1 0,0-1 0,1 0 0,-1 0 0,0 0 0,1 0 1,-1 1-1,1-1 0,-1 0 0,1 0 0,0 0 0,-1 0 0,1 0 1,0 0-1,0 0 0,0 0 0,0-1 0,0 1 0,0 0 1,0 0-1,0-1 0,0 1 0,0-1 0,0 1 0,0-1 0,0 1 1,0-1-1,1 0 0,-1 1 0,0-1 0,0 0 0,3 0 0,5 0 28,0-1 0,0 0 0,0-1 0,0 0 0,0 0 0,0-1-1,0 0 1,-1-1 0,1 0 0,-1 0 0,0 0 0,-1-1 0,14-11 0,-13 10-48,0-1 0,-1 1 0,0-1 0,0-1 0,-1 0 0,0 0 0,0 0 0,0 0 0,-1-1 0,-1 0 0,0 0 0,6-16 0,-10 24 2,1 0-1,-1 0 1,0 0-1,1-1 1,-1 1-1,0 0 1,0 0-1,0 0 1,0-1-1,0 1 1,0 0-1,0 0 1,0 0-1,-1-1 1,1 1-1,0 0 1,-1 0-1,1 0 1,-1-2-1,0 3-3,1 0 1,-1 0-1,1-1 0,-1 1 0,0 0 0,1 0 0,-1 0 1,1 0-1,-1 0 0,0 0 0,1 0 0,-1 0 0,0 0 1,1 0-1,-1 0 0,1 0 0,-1 0 0,0 0 0,1 0 1,-1 1-1,1-1 0,-1 0 0,1 0 0,-1 1 0,0 0 1,-4 2-21,0 0 0,0 1 0,0-1 1,1 1-1,0 0 0,-5 6 0,2-1 100,1 0 0,1 0 0,0 0 0,0 0 0,-5 15 0,9-22-126,0 1-1,0-1 1,0 0 0,1 1-1,-1-1 1,1 1 0,-1 0-1,1-1 1,0 1 0,0-1-1,0 1 1,0-1 0,0 1 0,1-1-1,-1 1 1,1-1 0,0 1-1,0-1 1,0 1 0,0-1-1,0 0 1,0 1 0,1-1-1,-1 0 1,1 0 0,-1 0-1,1 0 1,2 2 0,-3-3-545,1-1 0,0 1 0,0 0 1,-1 0-1,1-1 0,0 1 0,0-1 0,0 0 1,0 1-1,0-1 0,0 0 0,3 0 0,-3 0-312,10 0-8591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0.881"/>
    </inkml:context>
    <inkml:brush xml:id="br0">
      <inkml:brushProperty name="width" value="0.025" units="cm"/>
      <inkml:brushProperty name="height" value="0.025" units="cm"/>
    </inkml:brush>
  </inkml:definitions>
  <inkml:trace contextRef="#ctx0" brushRef="#br0">1 0 12940,'0'0'5926,"36"55"-12524,-19-39-4869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1.215"/>
    </inkml:context>
    <inkml:brush xml:id="br0">
      <inkml:brushProperty name="width" value="0.025" units="cm"/>
      <inkml:brushProperty name="height" value="0.025" units="cm"/>
    </inkml:brush>
  </inkml:definitions>
  <inkml:trace contextRef="#ctx0" brushRef="#br0">111 1 15246,'0'0'3892,"-11"1"-2904,-36 4 5,45-5-955,0 0 0,1 0 0,-1 1 0,1-1-1,-1 0 1,0 1 0,1-1 0,-1 1 0,1-1 0,-1 1 0,1 0 0,-1-1 0,1 1 0,0 0 0,-1 0 0,1 0 0,0 0 0,0 0 0,0 0 0,-1 1 0,1-1 0,1 0 0,-1 1 0,0-1 0,0 1 0,0-1 0,1 0 0,-1 1 0,1 0 0,-1-1 0,1 1-1,-1-1 1,1 1 0,0 2 0,0-2-165,1 0 0,-1 1 0,1-1 1,0 1-1,0-1 0,0 0 0,0 1 0,0-1 0,0 0 0,1 0 0,-1 0 0,1 0 0,-1 0 0,1 0 0,0-1 0,0 1 0,0-1 0,3 3 0,76 35-4300,-18-11 2517,-63-28 1958,0 0-1,1 0 1,-1 0-1,0 0 0,0 0 1,1 0-1,-1 1 1,0-1-1,1 0 1,-1 0-1,0 0 1,1 0-1,-1 0 0,0 1 1,0-1-1,1 0 1,-1 0-1,0 0 1,0 1-1,1-1 0,-1 0 1,0 0-1,0 1 1,0-1-1,0 0 1,1 0-1,-1 1 1,0-1-1,0 0 0,0 1 1,0-1-1,0 0 1,0 0-1,0 1 1,0-1-1,0 0 0,0 1 1,0-1-1,0 0 1,0 1-1,0-1 1,0 0-1,0 1 1,0-1-1,0 0 0,0 1 1,0-1-1,-1 0 1,1 0-1,0 1 1,-21 7 1478,-31-3 443,37-4-1950,3 1 519,0-2 1,0 0 0,-18-2 0,4-9-2591,25 10 1665,0 0-1,0 0 1,0 0 0,0 0-1,0 0 1,1 0-1,-1 0 1,0 0 0,1 0-1,-1-1 1,1 1-1,-1 0 1,1 0-1,0-1 1,0 1 0,-1 0-1,1-1 1,0-1-1,0-12-5804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1.563"/>
    </inkml:context>
    <inkml:brush xml:id="br0">
      <inkml:brushProperty name="width" value="0.025" units="cm"/>
      <inkml:brushProperty name="height" value="0.025" units="cm"/>
    </inkml:brush>
  </inkml:definitions>
  <inkml:trace contextRef="#ctx0" brushRef="#br0">118 96 14253,'0'0'9780,"4"-10"-9048,11-31-60,-15 39-663,0 1 0,1 0 0,-1-1-1,0 1 1,0 0 0,0-1 0,1 1-1,-2-1 1,1 1 0,0 0 0,0-1-1,0 1 1,-1 0 0,1-1 0,0 1-1,-1 0 1,1 0 0,-1-1 0,0 1 0,1 0-1,-1 0 1,0 0 0,0 0 0,0 0-1,0 0 1,0 0 0,0 0 0,0 0-1,0 0 1,0 0 0,0 1 0,0-1-1,-1 0 1,1 1 0,0-1 0,0 1-1,-1 0 1,1-1 0,0 1 0,-3 0-1,1-1-3,-1 0 0,0 1 0,0-1 0,1 1 0,-1 0-1,0 1 1,0-1 0,1 0 0,-1 1 0,0 0-1,1 0 1,-6 2 0,5 0 13,0 0 1,-1 1-1,1-1 0,1 1 0,-1 0 1,0 0-1,1 0 0,0 1 0,0-1 1,0 1-1,1 0 0,0-1 0,-1 1 0,2 0 1,-1 1-1,0-1 0,1 0 0,0 0 1,1 1-1,-1-1 0,1 0 0,0 1 1,1 6-1,-1-10-13,0-1-1,1 1 1,0-1-1,-1 1 1,1-1 0,0 0-1,0 1 1,0-1 0,0 0-1,0 0 1,0 1 0,0-1-1,0 0 1,0 0 0,0 0-1,1 0 1,-1-1 0,0 1-1,1 0 1,-1 0 0,1-1-1,-1 1 1,1-1 0,-1 0-1,1 1 1,-1-1 0,1 0-1,-1 0 1,4 0 0,53 2 25,-47-3-24,4 0-90,-1-1 0,1 0 0,-1-1 0,26-10-1,-27 9 50,0 0-1,0 0 0,1 1 0,-1 1 1,16-1-1,-28 3 49,-1 1 0,0-1 0,1 0 0,-1 0 0,0 0 0,1 1 0,-1-1 0,0 0 1,1 1-1,-1-1 0,0 0 0,1 1 0,-1-1 0,0 0 0,0 1 0,1-1 0,-1 0 0,0 1 0,0-1 0,0 1 0,0-1 1,0 0-1,1 1 0,-1-1 0,0 1 0,0-1 0,0 1 0,0-1 0,0 0 0,0 1 0,0-1 0,-1 1 0,1-1 1,0 1-1,0-1 0,0 0 0,0 1 0,0-1 0,-1 1 0,1-1 0,0 0 0,0 1 0,-1-1 0,1 0 0,0 1 1,-1-1-1,-14 29 819,11-22-80,4-7-730,0 1-1,0-1 1,-1 0 0,1 1-1,0-1 1,0 0 0,0 1-1,0-1 1,0 0-1,0 1 1,0-1 0,0 0-1,0 1 1,0-1 0,0 0-1,0 1 1,1-1 0,-1 0-1,0 0 1,0 1-1,0-1 1,0 0 0,1 1-1,-1-1 1,0 0 0,0 0-1,0 1 1,1-1-1,-1 0 1,0 0 0,0 0-1,1 1 1,-1-1 0,0 0-1,1 0 1,-1 0 0,0 0-1,1 1 1,18 2 257,20-7-169,22-10-450,-48 9-163,0 2 0,0 0-1,0 1 1,21-2 0,-33 36 1283,98-42-1898,3 0-3407,-102 11 4555,1-1 0,-1 1 0,1-1 1,-1 1-1,0 0 0,1-1 0,-1 1 0,0 0 0,1-1 0,-1 1 0,0 0 0,0-1 1,0 1-1,0 0 0,0-1 0,1 1 0,-1 0 0,0-1 0,-1 1 0,1 0 0,0-1 1,0 1-1,0 1 0,0 5-2120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19.750"/>
    </inkml:context>
    <inkml:brush xml:id="br0">
      <inkml:brushProperty name="width" value="0.05" units="cm"/>
      <inkml:brushProperty name="height" value="0.05" units="cm"/>
    </inkml:brush>
  </inkml:definitions>
  <inkml:trace contextRef="#ctx0" brushRef="#br0">224 418 14163,'0'-2'259,"0"0"0,0 0 0,0-1 0,0 1 1,0 0-1,0 0 0,-1 0 0,1 0 0,-1 0 0,1 0 0,-1 0 0,0 0 0,0 0 1,0 0-1,0 0 0,0 0 0,0 0 0,-1 0 0,1 1 0,-1-1 0,1 1 0,-1-1 1,1 1-1,-1 0 0,0-1 0,0 1 0,-3-1 0,3 1-88,-1 0 0,0 1 0,0 0 0,0 0 0,0 0-1,-1 0 1,1 0 0,1 1 0,-1-1 0,0 1 0,0 0 0,0 0 0,0 0 0,0 0-1,1 0 1,-1 1 0,0-1 0,1 1 0,-5 3 0,-8 7-74,0 1 0,1 1 0,0 0 0,1 1 0,1 0-1,0 1 1,1 0 0,-16 31 0,27-46-99,0-1 0,0 0 0,0 0 0,0 1-1,0-1 1,0 0 0,0 0 0,0 1 0,0-1 0,-1 0-1,1 1 1,0-1 0,1 0 0,-1 0 0,0 1 0,0-1-1,0 0 1,0 1 0,0-1 0,0 0 0,0 0 0,0 1-1,0-1 1,0 0 0,1 0 0,-1 1 0,0-1 0,0 0 0,0 0-1,1 1 1,-1-1 0,0 0 0,0 0 0,0 0 0,1 0-1,-1 1 1,0-1 0,1 0 0,-1 0 0,0 0 0,0 0-1,1 0 1,-1 0 0,0 0 0,0 0 0,1 0 0,-1 0-1,0 0 1,1 0 0,-1 0 0,0 0 0,1 0 0,-1 0 0,0 0-1,0 0 1,1 0 0,25-4-63,-12 1-2,-10 3 58,1 0-1,-1 1 1,1-1-1,-1 1 0,1 0 1,-1 0-1,0 1 1,0-1-1,1 1 0,-1 0 1,0 0-1,0 0 1,4 3-1,-2 0 2,0 0 0,0 1 0,0 0 0,0 0-1,-1 0 1,8 12 0,-4-1 3,0 0 0,-1 0-1,0 0 1,-2 1 0,8 29 0,-10-29 60,-1 1 1,0-1-1,-1 31 0,-2-41 2,0 0 0,-1 0 0,0 0 0,0 0 0,-1 0-1,0 0 1,-1-1 0,1 1 0,-2-1 0,-7 14 0,11-19-45,-1 0 1,0-1-1,0 1 1,0-1-1,0 1 1,-1-1-1,1 0 1,0 1-1,-1-1 1,1 0-1,0 0 1,-1 0-1,0 0 1,1 0-1,-1 0 1,1-1-1,-1 1 1,0 0-1,0-1 1,1 1-1,-1-1 1,0 0-1,0 0 1,0 1-1,1-1 1,-1 0-1,0-1 1,0 1-1,0 0 1,1 0-1,-1-1 1,0 1 0,0-1-1,1 0 1,-1 1-1,0-1 1,1 0-1,-1 0 1,1 0-1,-1 0 1,1 0-1,-3-3 1,-1 0-25,1-1 1,-1 1 0,1-1 0,0 0 0,1-1 0,-1 1-1,1 0 1,0-1 0,0 0 0,1 0 0,-2-7 0,2 6-5,1 0 1,0-1-1,1 1 1,0 0 0,0-1-1,1 1 1,0 0-1,0 0 1,0-1 0,1 1-1,0 0 1,1 0-1,-1 1 1,1-1 0,5-7-1,6-10 1,2 1 0,31-36 0,-19 24 31,8-10 28,-3-2 0,-1-2 0,-3-1 1,34-77-1,-53 93 145,-11 32-15,-5 19-29,-4 17 22,-7 53 0,15-73-165,0 0 1,1-1-1,1 1 0,0 0 0,1 0 0,6 26 1,-7-39-5,0 0 1,0 1 0,0-1-1,1 0 1,-1 0 0,1 1 0,-1-1-1,1 0 1,0 0 0,-1 0 0,1 0-1,0 0 1,0 0 0,-1 0-1,1 0 1,0 0 0,0 0 0,0 0-1,0 0 1,1-1 0,-1 1 0,0 0-1,2 0 1,-2-1 0,1 0 1,-1 0-1,1 0 1,-1 0-1,1-1 1,-1 1-1,1 0 1,-1-1-1,0 1 1,1-1-1,-1 0 1,0 1-1,1-1 1,-1 0-1,0 0 1,0 0-1,2-1 1,5-6 8,1-1 0,-2 0 0,14-19 0,-19 25-2,67-114 116,7-10-98,-74 125-31,17-19-91,-19 20 88,1 1 0,0-1-1,0 1 1,0-1 0,0 1 0,0-1 0,-1 1 0,1 0 0,0 0 0,0-1 0,0 1 0,0 0-1,0 0 1,0 0 0,0 0 0,0 0 0,0 0 0,0 0 0,0 0 0,0 0 0,0 1 0,0-1 0,-1 0-1,1 1 1,0-1 0,2 1 0,-2 0-19,1 0-1,0 0 1,0 0-1,0 0 0,0 0 1,0-1-1,0 1 1,0-1-1,0 0 1,1 0-1,-1 1 1,0-1-1,0-1 1,0 1-1,0 0 0,0 0 1,0-1-1,0 1 1,3-2-1,-1 0 0,0 0 0,-1 0 0,1 0 0,0-1 0,-1 1 0,0-1 0,0 0 0,0 0 0,4-4 0,1-5 0,0 0 1,0 0-1,-1 0 1,10-26-1,14-71 259,-29 101-117,-3 11 39,-12 66-68,2 0 0,4 1 0,2 0 0,6 82 0,-1-148-75,0 4 8,1 0 0,-1 0 1,1 0-1,0 0 1,1-1-1,0 1 0,0 0 1,1-1-1,-1 0 1,7 10-1,-9-16-14,0-1 0,0 1 0,1-1-1,-1 1 1,0-1 0,0 1 0,1-1 0,-1 1 0,1-1-1,-1 0 1,0 1 0,1-1 0,-1 0 0,1 1-1,-1-1 1,1 0 0,-1 0 0,1 1 0,-1-1 0,1 0-1,-1 0 1,1 0 0,-1 0 0,1 1 0,-1-1 0,1 0-1,0 0 1,-1 0 0,1 0 0,-1 0 0,1-1-1,-1 1 1,1 0 0,-1 0 0,1 0 0,-1 0 0,1-1-1,-1 1 1,1 0 0,-1 0 0,1-1 0,-1 1-1,1 0 1,-1-1 0,1 1 0,-1 0 0,0-1 0,1 1-1,-1-1 1,0 1 0,1-1 0,-1 1 0,0-1 0,0 1-1,0-1 1,1 1 0,-1-1 0,0 1 0,0-2-1,2-3 8,1 0 0,-2 0-1,1 0 1,1-9-1,0-6 12,-1 1-1,-1 0 1,-1 0-1,0-1 1,-2 1-1,0 0 0,-1 0 1,-1 0-1,-7-22 1,10 40-19,1 0 0,0 0 1,-1 0-1,1 0 0,-1 0 0,1 0 1,-1 0-1,1 0 0,-1 1 0,0-1 1,1 0-1,-1 0 0,0 0 0,1 1 1,-1-1-1,0 0 0,0 1 0,0-1 0,-1 0 1,-2 5-10,4 10-8,0-11 5,0 0-1,1 1 1,-1-1-1,1 0 1,0 0 0,0 0-1,1 0 1,-1-1-1,0 1 1,1 0-1,0 0 1,-1-1-1,1 1 1,0-1 0,0 1-1,1-1 1,-1 0-1,0 0 1,1 0-1,0 0 1,-1-1-1,1 1 1,0 0 0,0-1-1,0 0 1,-1 0-1,2 0 1,-1 0-1,0 0 1,0-1-1,0 1 1,0-1 0,0 0-1,0 0 1,1 0-1,-1 0 1,0-1-1,0 1 1,0-1 0,0 0-1,0 0 1,0 0-1,0 0 1,0 0-1,0-1 1,-1 1-1,1-1 1,0 0 0,2-3-1,4-2-22,0-1 0,-1-1-1,-1 1 1,1-1 0,-2-1-1,8-11 1,-10 14 24,0 1 1,-1-1-1,0 0 0,0 0 1,-1 0-1,0-1 0,0 1 0,0-1 1,-1 1-1,0-12 0,-1 18 10,0 1 0,0-1 0,0 0 0,0 0 0,0 0-1,0 0 1,0 1 0,-1-1 0,1 0 0,0 0 0,0 0-1,-1 1 1,1-1 0,-1 0 0,1 1 0,0-1 0,-2-1-1,2 2 2,0 0 0,-1 0 0,1 0 0,0 0 0,-1 0 0,1-1 0,-1 1 0,1 0 0,0 0 0,-1 0 0,1 0 0,-1 0 0,1 0 0,0 0 0,-1 0 1,1 1-1,0-1 0,-1 0 0,1 0 0,0 0 0,-1 0 0,1 0 0,0 1 0,-1-1 0,0 0 0,-1 2 8,0 0 0,0 0 0,0 0 0,0 0 0,0 0 0,0 0 0,1 1 1,-3 4-1,-4 8 44,2 0-1,0 1 1,1 0 0,1 1 0,-3 19 0,5-23-10,1 0 0,0 0-1,1 0 1,0 0 0,1 0 0,0 0 0,5 16 0,-6-26-55,1-1 1,-1 0-1,1 0 0,0 1 1,0-1-1,0 0 1,0 0-1,0 0 0,0 0 1,1 0-1,-1 0 1,1 0-1,-1-1 0,1 1 1,0-1-1,-1 1 1,1-1-1,0 1 0,3 1 1,-3-3 3,0 0 1,-1 0-1,1 1 1,0-1-1,0-1 1,0 1-1,-1 0 1,1 0-1,0-1 1,0 1-1,-1-1 1,1 1-1,0-1 1,-1 0-1,1 1 1,-1-1-1,1 0 1,-1 0-1,1 0 1,-1 0 0,1-1-1,-1 1 1,0 0-1,0-1 1,1-1-1,21-24-109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2.807"/>
    </inkml:context>
    <inkml:brush xml:id="br0">
      <inkml:brushProperty name="width" value="0.025" units="cm"/>
      <inkml:brushProperty name="height" value="0.025" units="cm"/>
    </inkml:brush>
  </inkml:definitions>
  <inkml:trace contextRef="#ctx0" brushRef="#br0">120 65 6022,'10'-6'3075,"-1"-1"-1975,47-31 3235,-53 36-3376,1 0 0,-1 0 0,1 0 0,0 1 0,0 0 0,-1 0 0,1 0 0,6-1 0,-10 5-623,0 1 0,0-1 0,-1 1-1,1-1 1,-1 0 0,0 0 0,0 1 0,0-1-1,-2 4 1,-18 30-347,-2-2 1,-2 0-1,-1-2 0,-1-1 1,-2-1-1,-46 39 0,96-108-5621,31-34 2060,83-106 5137,-135 178-1521,0-1 0,0 0 0,1 1 1,-1-1-1,0 1 0,1-1 0,-1 1 0,0-1 0,1 1 0,-1-1 0,1 1 0,-1-1 0,1 1 0,-1-1 1,1 1-1,-1 0 0,1-1 0,-1 1 0,1 0 0,0 0 0,-1-1 0,1 1 0,-1 0 0,1 0 0,0 0 1,-1 0-1,1 0 0,0 0 0,-1 0 0,1 0 0,0 0 0,0 0 0,2 21 564,-15 35-98,-2-17-25,-19 62 1360,31-91-1762,0 0 0,0 0-1,1 0 1,0 1 0,1-1 0,0 0 0,1 0-1,1 11 1,-2-21-110,0-1 0,0 1 0,0-1 0,1 1-1,-1-1 1,0 1 0,0 0 0,0-1 0,0 1 0,0-1-1,1 1 1,-1 0 0,0-1 0,0 1 0,1 0 0,-1-1-1,0 1 1,0 0 0,1-1 0,-1 1 0,0 0 0,1 0 0,-1-1-1,0 1 1,1 0 0,-1 0 0,1 0 0,-1 0 0,0-1-1,1 1 1,-1 0 0,1 0 0,-1 0 0,0 0 0,1 0 0,-1 0-1,1 0 1,-1 0 0,1 0 0,-1 0 0,0 0 0,1 0-1,-1 0 1,1 1 0,-1-1 0,0 0 0,1 0 0,-1 0 0,1 1-1,-1-1 1,0 0 0,1 0 0,-1 1 0,0-1 0,0 0-1,1 1 1,-1-1 0,0 0 0,0 1 0,1-1 0,-1 0 0,0 1-1,0-1 1,0 1 0,0-1 0,1 0 0,-1 1 0,0 0-1,3-25 193,-2 1 0,0-1-1,-1 0 1,-1 0-1,-6-26 1,8 54 142,-1-2-297,0 1 0,0 0 0,0 0 0,1-1 1,0 1-1,-1-1 0,1 1 0,0-1 1,0 1-1,0-1 0,1 1 0,-1-1 1,0 0-1,1 1 0,0-1 0,2 3 0,1-2 47,0 0 0,0 0-1,0 0 1,0 0-1,1-1 1,-1 0 0,1 0-1,-1 0 1,1-1-1,0 0 1,-1 0 0,1-1-1,0 1 1,0-1-1,0 0 1,0-1 0,-1 1-1,1-1 1,0 0-1,8-3 1,-9 2-1,0 1 0,0-1 0,0 0 0,-1 0 0,1 0 0,-1 0-1,1-1 1,-1 0 0,0 0 0,0 0 0,0 0 0,0-1 0,-1 1 0,1-1 0,-1 0 0,0 0-1,0-1 1,-1 1 0,1 0 0,-1-1 0,0 0 0,0 1 0,2-10 0,-41 55-467,32-34 421,2-3 94,0 0 0,1 0 0,-1 0-1,1 0 1,0 0 0,0 1 0,1-1 0,-1 1 0,1-1 0,-2 9 0,4-12-62,0 0 0,-1-1 0,1 1 0,0-1 0,0 1 0,-1-1 0,1 1 0,0-1 0,0 0 1,0 1-1,-1-1 0,1 0 0,0 0 0,0 0 0,0 0 0,0 1 0,0-1 0,0 0 0,-1 0 0,1-1 0,0 1 0,0 0 0,0 0 1,0 0-1,1-1 0,26-4 775,-18-1-782,0 1 0,0-2 0,-1 1 0,0-1 0,0 0 0,-1-1 0,0 0 0,0-1 0,7-10 0,2 0-155,-28 62-1968,-2 13-481,11-31-3563,4-21 1178,5-4-1751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3.170"/>
    </inkml:context>
    <inkml:brush xml:id="br0">
      <inkml:brushProperty name="width" value="0.025" units="cm"/>
      <inkml:brushProperty name="height" value="0.025" units="cm"/>
    </inkml:brush>
  </inkml:definitions>
  <inkml:trace contextRef="#ctx0" brushRef="#br0">65 1 9225,'0'0'13751,"-8"1"-13121,4 0-575,1-1-36,1 0 0,0 0 0,0 0 0,0 0 0,0 1 0,-1-1-1,1 1 1,0 0 0,0-1 0,0 1 0,0 0 0,0 0 0,1 0 0,-1 1-1,0-1 1,0 0 0,1 1 0,-1-1 0,1 1 0,-1-1 0,1 1 0,-1 0 0,1 0-1,0-1 1,0 1 0,0 0 0,0 0 0,0 0 0,1 0 0,-1 0 0,0 0-1,1 3 1,0-4-48,1 1-1,-1-1 0,1 0 0,-1 0 1,1 1-1,0-1 0,0 0 0,-1 0 1,1 0-1,0 0 0,0 0 0,0 0 1,0 0-1,0 0 0,1-1 0,-1 1 1,0 0-1,0-1 0,3 2 0,30 12-979,-28-11 729,111 35-1882,-117-38 2181,0 0 0,1 0 0,-1 0 0,0 0-1,0 0 1,0 0 0,1 0 0,-1 0 0,0 1 0,0-1 0,1 0 0,-1 0 0,0 0 0,0 0 0,1 0 0,-1 0 0,0 0 0,0 1-1,0-1 1,1 0 0,-1 0 0,0 0 0,0 0 0,0 1 0,0-1 0,1 0 0,-1 0 0,0 0 0,0 1 0,0-1 0,0 0 0,0 0-1,0 1 1,0-1 0,0 0 0,0 0 0,0 1 0,0-1 0,0 0 0,0 0 0,0 1 0,0-1 0,0 0 0,0 0 0,0 1 0,0-1-1,0 0 1,0 0 0,0 1 0,0-1 0,0 0 0,-1 0 0,1 0 0,0 1 0,0-1 0,0 0 0,0 0 0,-1 0 0,1 0 0,0 1-1,0-1 1,0 0 0,-1 0 0,1 0 0,0 0 0,0 0 0,0 0 0,-1 1 0,-15 3 1157,1-2-546,4 1-398,1-1 0,-1-1-1,0 0 1,0-1 0,0 0 0,0 0 0,0-1 0,-21-5 0,31 5-610,0 0-1,0 0 0,0 0 0,0 0 1,0 0-1,0 0 0,0-1 0,0 1 0,1 0 1,-1 0-1,0-1 0,1 1 0,-1-1 0,1 1 1,-1 0-1,1-1 0,0 1 0,0-1 1,-1 1-1,1-1 0,0 1 0,1-1 0,-1 1 1,0-1-1,0 1 0,1-2 0,-1 3 319,1-19-7883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3.500"/>
    </inkml:context>
    <inkml:brush xml:id="br0">
      <inkml:brushProperty name="width" value="0.025" units="cm"/>
      <inkml:brushProperty name="height" value="0.025" units="cm"/>
    </inkml:brush>
  </inkml:definitions>
  <inkml:trace contextRef="#ctx0" brushRef="#br0">103 0 14029,'0'0'6070,"-6"13"-4474,-8 21-556,2-1-1,1 2 1,-8 46 0,7 118-277,10-237-802,-2 0 1,-16-73-1,17 99 38,5 8-251,6 8-449,18 17-1717,8 5-1840,-13-16-2217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4.100"/>
    </inkml:context>
    <inkml:brush xml:id="br0">
      <inkml:brushProperty name="width" value="0.025" units="cm"/>
      <inkml:brushProperty name="height" value="0.025" units="cm"/>
    </inkml:brush>
  </inkml:definitions>
  <inkml:trace contextRef="#ctx0" brushRef="#br0">116 3 10154,'0'0'9246,"-8"1"-7111,3 0-1965,0-1 1,0 1-1,1 0 1,-1 1-1,1-1 0,-1 1 1,1 0-1,0 0 1,-1 0-1,1 1 0,0-1 1,1 1-1,-1 0 1,0 0-1,1 1 0,0-1 1,-1 1-1,1-1 1,1 1-1,-1 0 0,1 0 1,-1 1-1,1-1 1,-2 5-1,2-4-59,0-1 0,0 1 0,1-1 0,-1 1 0,1 0 0,0 0 0,0 0 0,0 0 0,1 0 0,0-1 0,0 1 0,1 9 0,0-12-63,0 0 0,0 0 0,0 0 0,0-1 0,0 1 0,0 0 0,1-1 0,-1 1 0,0-1 0,1 0 0,0 1 0,-1-1 0,1 0 0,0 0 0,-1 0 0,1 0 0,0 0 0,0 0 0,0 0 0,0-1 0,0 1 0,0-1 0,0 1 0,0-1 0,0 0 0,0 0 0,0 0 0,0 0 0,0 0 0,0 0 0,0-1 0,0 1 0,2-1 0,3-1-18,0 0 1,0 0-1,0-1 1,-1 1-1,1-2 1,-1 1-1,0-1 0,0 0 1,0 0-1,0 0 1,0-1-1,-1 0 1,0 0-1,5-7 0,3-3-220,-1-1-1,-1 0 1,0-1-1,8-18 1,-15 20-148,-13 16 5,-15 17 245,-12 30 1137,35-46-997,-1 0-1,1 1 1,-1-1-1,1 1 1,0-1-1,0 0 1,0 1-1,1 0 1,-1-1-1,1 1 1,-1-1-1,1 1 1,0 0-1,0-1 1,0 1-1,0 0 1,0-1-1,1 1 1,-1 0-1,2 3 0,-1-5-23,0 0-1,1 0 1,-1 0-1,1 0 1,-1 0-1,0 0 0,1 0 1,0-1-1,-1 1 1,1 0-1,-1-1 0,1 0 1,0 1-1,-1-1 1,1 0-1,0 0 0,-1 1 1,1-1-1,0-1 1,0 1-1,-1 0 0,1 0 1,0-1-1,1 0 1,41-13 322,-33 6-407,-1 0 0,0 0 1,0-1-1,-1 0 0,-1-1 0,16-20 0,-5 4-1061,-24 32 1130,-1 0 0,1 1 1,1-1-1,-1 1 0,1 0 0,0 0 0,1 1 1,0-1-1,0 1 0,0-1 0,1 1 0,0 0 1,-1 10-1,3-17 3,1 0-1,-1 0 1,0-1 0,1 1-1,-1 0 1,1-1 0,-1 1 0,1-1-1,-1 1 1,1-1 0,0 1-1,-1-1 1,1 1 0,0-1 0,-1 1-1,1-1 1,0 0 0,-1 1-1,1-1 1,0 0 0,0 0 0,-1 1-1,1-1 1,0 0 0,0 0-1,0 0 1,-1 0 0,1 0 0,0 0-1,0 0 1,-1 0 0,1-1-1,0 1 1,0 0 0,0 0-1,1-1 1,31-10 327,-24 5-436,0 0 1,0-1-1,-1-1 0,0 0 0,0 0 1,-1 0-1,0-1 0,9-15 1,-24 41-1442,-17 36 1657,20-33-3532,3-1-3886,2-12-2825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4.837"/>
    </inkml:context>
    <inkml:brush xml:id="br0">
      <inkml:brushProperty name="width" value="0.025" units="cm"/>
      <inkml:brushProperty name="height" value="0.025" units="cm"/>
    </inkml:brush>
  </inkml:definitions>
  <inkml:trace contextRef="#ctx0" brushRef="#br0">109 21 7783,'0'0'20110,"-10"-3"-20382,8 2 251,-44-13-372,44 14 371,-1-1-1,1 0 0,-1 1 1,1-1-1,-1 1 0,0 0 0,1 0 1,-1 0-1,0 0 0,1 1 1,-1-1-1,1 1 0,-1-1 1,1 1-1,-1 0 0,1 0 0,-5 3 1,7-4-11,0 1 1,0-1-1,0 1 0,0-1 1,0 1-1,0-1 1,0 1-1,0-1 1,0 1-1,1-1 1,-1 1-1,0-1 0,0 1 1,1-1-1,-1 0 1,0 1-1,1-1 1,-1 1-1,0-1 1,1 0-1,-1 1 1,1-1-1,-1 0 0,0 1 1,1-1-1,-1 0 1,1 0-1,-1 0 1,1 1-1,-1-1 1,1 0-1,-1 0 0,1 0 1,-1 0-1,1 0 1,0 0-1,29 10-518,-25-8 310,11 3-341,56 22-769,-68-25 1326,0 0-1,0 0 1,0 0-1,0 0 1,0 1-1,-1-1 1,1 1-1,-1 0 1,0 0-1,0 0 1,0 1-1,0-1 0,3 7 1,-5-9 105,-1 0 0,1 0 0,-1 0 0,1 0 0,-1 1 0,0-1 0,0 0 0,0 0 0,0 0 0,1 0 0,-1 0 0,-1 1 0,1-1 0,0 0 0,0 0 0,0 0 0,-1 0 0,1 0 0,0 0 0,-1 1 0,1-1 0,-1 0 0,1 0 0,-1 0 0,0-1 0,1 1 0,-1 0 0,-2 2 0,1-1 158,-2 0 0,1 0-1,0 0 1,0-1-1,-1 1 1,1-1 0,0 0-1,-1 0 1,-5 1 0,-4 0 220,0 0 0,0-1 0,0 0 1,-20-2-1,22-3-2758</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6.254"/>
    </inkml:context>
    <inkml:brush xml:id="br0">
      <inkml:brushProperty name="width" value="0.025" units="cm"/>
      <inkml:brushProperty name="height" value="0.025" units="cm"/>
    </inkml:brush>
  </inkml:definitions>
  <inkml:trace contextRef="#ctx0" brushRef="#br0">1 1 4292,'0'0'1890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6.599"/>
    </inkml:context>
    <inkml:brush xml:id="br0">
      <inkml:brushProperty name="width" value="0.025" units="cm"/>
      <inkml:brushProperty name="height" value="0.025" units="cm"/>
    </inkml:brush>
  </inkml:definitions>
  <inkml:trace contextRef="#ctx0" brushRef="#br0">1 9 2659,'0'0'8007,"5"-9"-5252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6.946"/>
    </inkml:context>
    <inkml:brush xml:id="br0">
      <inkml:brushProperty name="width" value="0.025" units="cm"/>
      <inkml:brushProperty name="height" value="0.025" units="cm"/>
    </inkml:brush>
  </inkml:definitions>
  <inkml:trace contextRef="#ctx0" brushRef="#br0">104 45 3395,'0'0'12583,"10"-45"-444,-34 45-11920,20 1-232,0 0 0,0 0 0,0 1 1,0-1-1,1 1 0,-1 0 0,1 0 0,-1 0 0,1 1 0,0-1 0,0 1 0,0 0 0,0 0 0,0 0 1,0 0-1,1 0 0,0 0 0,0 1 0,0-1 0,0 1 0,-2 5 0,0 0-13,1 0 0,-1 1 1,2 0-1,0 0 0,0 0 0,0-1 0,1 15 0,1-23 13,0 0 1,0 0-1,0 0 1,0 0-1,0 0 1,1 0-1,-1 0 1,0 0-1,1 0 1,-1 0-1,1-1 0,-1 1 1,1 0-1,-1 0 1,1-1-1,-1 1 1,1 0-1,0 0 1,-1-1-1,1 1 1,0-1-1,0 1 0,0-1 1,-1 1-1,1-1 1,2 1-1,32 4-95,-25-5-41,1-1 1,0-1-1,-1 0 0,16-5 1,57-30-4917,-74 31 3412,1 0-1,-1 0 0,0-1 1,-1 0-1,0 0 0,8-9 1,2-9-7529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7.294"/>
    </inkml:context>
    <inkml:brush xml:id="br0">
      <inkml:brushProperty name="width" value="0.025" units="cm"/>
      <inkml:brushProperty name="height" value="0.025" units="cm"/>
    </inkml:brush>
  </inkml:definitions>
  <inkml:trace contextRef="#ctx0" brushRef="#br0">110 1 5285,'0'0'14083,"-3"0"-13699,0 0-246,1 1-1,-1 0 1,1 0-1,0 0 1,-1 0-1,1 1 1,0-1-1,0 1 1,0-1-1,0 1 1,0 0-1,0 0 1,0-1-1,1 1 1,-1 1-1,1-1 1,-1 0-1,1 0 1,0 1-1,0-1 1,0 0-1,-1 5 1,-29 69 2522,28-65-2301,-1-2-83,-1 5 7,0 0 0,1 0 1,1 0-1,0 0 0,-2 24 0,5-37-278,0-1 1,0 1-1,0 0 0,0 0 0,0 0 1,0 0-1,0-1 0,0 1 1,1 0-1,-1 0 0,0 0 0,1-1 1,-1 1-1,0 0 0,1-1 1,-1 1-1,1 0 0,-1-1 0,1 1 1,-1 0-1,1-1 0,0 1 0,-1-1 1,1 1-1,0-1 0,-1 1 1,1-1-1,0 0 0,0 1 0,1-1 1,29-1 619,27-24 188,-47 20-780,-3-1-38,0 2 0,1-1 0,-1 1 0,1 0 1,0 1-1,0 0 0,0 1 0,1 0 0,11-2 0,-20 5-9,0-1 1,0 0 0,0 1 0,0-1 0,0 1 0,0-1 0,0 1 0,0-1 0,-1 1 0,1 0 0,0 0 0,0-1 0,-1 1-1,1 0 1,0 0 0,-1 0 0,1 0 0,0-1 0,-1 1 0,0 0 0,1 0 0,-1 0 0,1 0 0,-1 0 0,0 1-1,0-1 1,0 0 0,0 0 0,0 0 0,0 0 0,0 2 0,0 43-32,0-34 12,-8 14-826,-5-15-6797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8.003"/>
    </inkml:context>
    <inkml:brush xml:id="br0">
      <inkml:brushProperty name="width" value="0.025" units="cm"/>
      <inkml:brushProperty name="height" value="0.025" units="cm"/>
    </inkml:brush>
  </inkml:definitions>
  <inkml:trace contextRef="#ctx0" brushRef="#br0">1 13 4740,'0'0'18546,"4"0"-16432,12 0-673,0 0-384,10 0-416,4 0-417,0-2-192,2 0-224,-2 2-1858,-3-4-2883,-8-1-7622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0.555"/>
    </inkml:context>
    <inkml:brush xml:id="br0">
      <inkml:brushProperty name="width" value="0.05" units="cm"/>
      <inkml:brushProperty name="height" value="0.05" units="cm"/>
    </inkml:brush>
  </inkml:definitions>
  <inkml:trace contextRef="#ctx0" brushRef="#br0">22 96 21381,'3'9'226,"-1"0"1,-1 1-1,1-1 1,-2 1-1,1-1 1,-1 0 0,0 1-1,-3 11 1,1 16 215,12 176 172,-27-340-5962,-1-83 4759,17 231 1519,2 30 121,2-27-515,0-1 0,9 32-1,-10-46-415,1 0-1,0 0 1,1-1 0,0 1-1,0-1 1,1 0-1,0 0 1,12 14 0,-16-21-90,0 1 0,0-1 0,1 1 1,-1-1-1,1 0 0,-1 0 1,1 1-1,0-1 0,-1 0 0,1-1 1,0 1-1,0 0 0,0 0 1,0-1-1,0 1 0,-1-1 0,1 0 1,0 1-1,0-1 0,0 0 1,0 0-1,0 0 0,0 0 0,0-1 1,0 1-1,0-1 0,0 1 1,0-1-1,0 1 0,0-1 0,-1 0 1,1 0-1,0 0 0,0 0 1,-1 0-1,1 0 0,-1-1 0,1 1 1,-1-1-1,0 1 0,3-4 1,1-1 93,0-1 0,0 0 0,-1-1 0,0 1 1,0-1-1,0 0 0,-1 0 0,3-12 0,-2 0 142,-1-1 0,-1 1 0,-1-1 0,-3-36 0,-16-81 496,17 129-754,4 15 229,4 8-82,-4-15-403,-2-10-362,0 7-465,2 8 682,0 6-65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9.439"/>
    </inkml:context>
    <inkml:brush xml:id="br0">
      <inkml:brushProperty name="width" value="0.025" units="cm"/>
      <inkml:brushProperty name="height" value="0.025" units="cm"/>
    </inkml:brush>
  </inkml:definitions>
  <inkml:trace contextRef="#ctx0" brushRef="#br0">1 1 13485,'0'0'8627,"2"10"-7912,7 85 915,-7-56-1148,2 0-1,11 44 1,-15-82-437,0 0 0,-1-1 0,1 1 0,1-1 1,-1 1-1,0 0 0,0-1 0,0 1 0,0-1 0,0 1 0,0-1 0,1 1 1,-1-1-1,0 1 0,0 0 0,1-1 0,-1 1 0,0-1 0,1 0 1,-1 1-1,1-1 0,-1 1 0,1-1 0,-1 1 0,1-1 0,-1 0 0,1 0 1,-1 1-1,1-1 0,-1 0 0,1 0 0,-1 1 0,1-1 0,-1 0 1,1 0-1,0 0 0,-1 0 0,1 0 0,-1 0 0,1 0 0,0 0 1,-1 0-1,1 0 0,-1 0 0,1 0 0,0 0 0,-1-1 0,1 1 0,-1 0 1,1 0-1,-1-1 0,1 1 0,-1 0 0,1-1 0,-1 1 0,1-1 1,-1 1-1,0 0 0,1-1 0,-1 1 0,1-1 0,-1 1 0,0-1 1,0 1-1,1-1 0,-1 1 0,0-1 0,0 0 0,1 0 0,20-39 698,-16 27-712,0-1 1,-2-1-1,1 1 0,-2 0 1,0-1-1,0-16 0,-2 30-143,5 45-785,-3-42 899,0 0 0,0 0 0,0-1 0,0 1 0,1-1 0,-1 1 0,0-1 0,1 1 0,-1-1 0,1 0 0,-1 0 0,1-1 0,0 1 0,-1 0 0,1-1 0,0 1 0,-1-1 0,1 0 0,0 0 0,0 0 0,-1-1 0,1 1 0,0 0 0,-1-1 0,6-1 0,-1 0 17,0 0-1,-1-1 1,1 1-1,0-1 1,-1-1-1,0 1 1,0-1-1,10-8 1,-14 11-4,1-1 1,-1 0-1,1-1 1,-1 1-1,0 0 1,0-1-1,0 1 1,-1-1-1,1 0 1,0 1-1,-1-1 0,0 0 1,0 0-1,0 0 1,0 0-1,0 0 1,0 0-1,0-3 1,-2 5-19,1 1 0,0-1 0,0 1 0,0 0 1,-1 0-1,1-1 0,0 1 0,-1 0 0,1-1 0,0 1 1,-1 0-1,1 0 0,0-1 0,-1 1 0,1 0 1,0 0-1,-1 0 0,1 0 0,-1 0 0,1 0 1,0-1-1,-1 1 0,1 0 0,-1 0 0,1 0 1,0 0-1,-1 0 0,1 0 0,-1 1 0,1-1 0,0 0 1,-1 0-1,1 0 0,-1 0 0,1 0 0,0 1 1,-1-1-1,1 0 0,0 0 0,-1 1 0,1-1 1,0 0-1,-1 0 0,1 1 0,0-1 0,0 0 1,-1 1-1,1 0 0,-20 13-244,12-6 238,1-1 1,1 1-1,0 0 0,0 0 0,0 1 1,1 0-1,1 0 0,-1 0 0,1 0 1,1 1-1,0 0 0,0 0 0,-2 17 0,5-27 8,0 1-1,1 0 0,-1 0 0,0 0 0,0 0 0,1-1 1,-1 1-1,0 0 0,1 0 0,-1-1 0,1 1 0,-1 0 1,1-1-1,-1 1 0,1 0 0,0-1 0,-1 1 0,1-1 1,0 1-1,-1-1 0,1 1 0,0-1 0,0 0 0,-1 1 0,1-1 1,0 0-1,0 1 0,0-1 0,-1 0 0,1 0 0,0 0 1,0 0-1,1 0 0,36 0 3,-25-1 2,203-13 17,-187 11-30,-28 3 42,-1 0-1,1 0 0,-1 0 0,0 0 1,1 0-1,-1-1 0,1 1 1,-1 0-1,0 0 0,1 0 0,-1 0 1,0 0-1,1-1 0,-1 1 0,0 0 1,1 0-1,-1-1 0,0 1 0,0 0 1,1 0-1,-1-1 0,0 1 0,0 0 1,0-1-1,1 1 0,-1 0 1,0-1-1,0 1 0,0-1 0,0 1 1,0 0-1,0-1 0,0 0 0,-4-17 788,-19-23 70,17 31-820,-9-18 25,-17-40-519,31 67-669,23 1-11483,-2 0 4761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39.787"/>
    </inkml:context>
    <inkml:brush xml:id="br0">
      <inkml:brushProperty name="width" value="0.025" units="cm"/>
      <inkml:brushProperty name="height" value="0.025" units="cm"/>
    </inkml:brush>
  </inkml:definitions>
  <inkml:trace contextRef="#ctx0" brushRef="#br0">50 1 11659,'0'0'3497,"-3"9"-1346,-8 22-709,2 0 1,1 1-1,1 0 0,2 1 0,-1 39 1,6-70-1413,0-1 0,-1 1 0,1-1 0,0 1 0,0-1 0,1 1 0,-1-1 0,0 1 0,0-1 1,1 1-1,-1-1 0,1 1 0,-1-1 0,1 1 0,0-1 0,-1 0 0,1 1 0,0-1 0,0 0 0,0 0 1,0 0-1,0 0 0,0 0 0,0 0 0,1 0 0,-1 0 0,3 1 0,-1-1 20,0-1-1,0 0 1,0 1-1,0-2 1,0 1-1,0 0 1,0 0-1,-1-1 1,1 0-1,0 1 1,0-1 0,0 0-1,0-1 1,4-1-1,23-13 29,-22 11-106,0 0 1,0 1-1,0 0 1,1 0-1,-1 1 1,1 0-1,0 1 1,0 0-1,9-1 1,-17 3 28,0 1 1,0-1-1,0 1 1,0-1-1,0 1 1,-1 0-1,1-1 1,0 1-1,0 0 1,-1 0 0,1 0-1,-1-1 1,1 1-1,-1 0 1,1 0-1,-1 0 1,1 0-1,-1 0 1,0 0-1,1 0 1,-1 0-1,0 0 1,0 0 0,0 0-1,0 0 1,0 0-1,0 0 1,0 2-1,-1 43-1999,1-34-4099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0.736"/>
    </inkml:context>
    <inkml:brush xml:id="br0">
      <inkml:brushProperty name="width" value="0.025" units="cm"/>
      <inkml:brushProperty name="height" value="0.025" units="cm"/>
    </inkml:brush>
  </inkml:definitions>
  <inkml:trace contextRef="#ctx0" brushRef="#br0">63 236 13068,'0'0'14371,"-9"1"-14472,7-1 96,0 0 1,0 0-1,0 0 0,0 0 1,-1 0-1,1 0 1,0 1-1,0-1 0,0 1 1,1-1-1,-1 1 1,0 0-1,0 0 0,0 0 1,0 0-1,1 0 0,-1 0 1,0 1-1,1-1 1,-1 1-1,1-1 0,0 1 1,-1-1-1,1 1 1,0 0-1,0-1 0,0 1 1,0 0-1,0 0 1,1 0-1,-1 0 0,0 0 1,1 0-1,0 0 0,-1 0 1,1 0-1,0 0 1,0 0-1,0 0 0,0 0 1,0 0-1,1 0 1,0 3-1,-1-4 7,1 0 0,-1-1 0,1 1 0,0 0 0,-1 0 0,1-1 0,0 1 0,-1 0 0,1-1-1,0 1 1,0 0 0,-1-1 0,1 1 0,0-1 0,0 0 0,0 1 0,0-1 0,0 0 0,0 1 0,0-1 0,0 0 0,0 0 0,0 0 0,0 0 0,0 0 0,0 0 0,0 0 0,0 0 0,0 0-1,1-1 1,31-9-3,-24 4-42,-1 0 1,0-1 0,-1 0 0,1-1-1,-2 1 1,1-1 0,-1-1 0,0 1-1,-1-1 1,0 0 0,8-19 0,-41 60-829,22-22 952,-1-1 0,2 1 0,-1 1 0,1-1 0,1 1 0,0 0 0,1 0 0,0 0-1,0 0 1,1 0 0,1 1 0,-1 17 0,3-28-70,-1 0 0,0 0-1,1 0 1,-1 0 0,0 0 0,1 0 0,0 0-1,-1 0 1,1-1 0,0 1 0,-1 0 0,1 0-1,0 0 1,0-1 0,-1 1 0,1 0 0,0-1-1,0 1 1,0-1 0,0 1 0,0-1 0,0 1-1,0-1 1,0 0 0,0 1 0,0-1 0,0 0-1,0 0 1,0 0 0,1 0 0,-1 0 0,0 0-1,0 0 1,0 0 0,0 0 0,0-1 0,0 1-1,1-1 1,4 0 30,-1 0-1,1 0 1,-1 0-1,0-1 1,0 0-1,9-5 1,10-10-24,0-1 1,-2-1-1,0-1 1,35-42-1,65-101-627,-115 154 544,-4 5 55,1 0 0,-1-1 0,0 1 0,0-1 0,-1 0 0,0 0 0,1 0 0,-2 0 0,1 0 0,0 0 0,0-9 0,-3 14 3,-1-1 0,1 1 1,-1-1-1,1 1 0,-1 0 0,1 0 0,-1 0 0,0 0 1,1 0-1,-1 0 0,1 0 0,-1 0 0,1 1 0,-3 0 1,-5 3 7,1 1 0,0-1 1,0 1-1,0 1 0,0 0 0,1 0 1,0 0-1,0 1 0,1 0 1,0 0-1,0 1 0,1 0 0,0 0 1,0 0-1,1 1 0,-6 14 1,5-10 54,0 0 0,1 1 1,1-1-1,0 1 0,0 0 1,2 0-1,0 0 0,0 0 1,1 0-1,4 24 1,-4-35-44,1-1 0,-1 1 0,1-1 0,0 0 0,0 1 1,0-1-1,0 0 0,0 0 0,0 0 0,0 0 0,1 0 1,-1 0-1,1 0 0,0 0 0,0 0 0,-1-1 0,1 1 1,0-1-1,0 1 0,0-1 0,0 0 0,1 0 0,-1 0 1,0 0-1,1 0 0,-1 0 0,0-1 0,1 1 0,-1-1 1,1 0-1,-1 0 0,0 0 0,3 0 0,1 0 62,-1-1-1,1 0 1,-1 0-1,1 0 1,-1 0-1,0-1 1,0 0-1,0 0 1,0-1-1,0 1 1,0-1-1,-1 0 1,1-1-1,4-3 1,12-15 175,-1-1 0,-1-1 1,30-48-1,36-85 35,-84 155-338,-8 18-661,-6 9 726,2 0-1,0 1 1,2 0 0,1 0 0,1 1-1,1 0 1,1 1 0,-1 41-1,5-61 10,2 18-23,-1-25 7,0-1-1,0 1 0,0 0 0,0-1 1,0 1-1,0-1 0,0 1 1,0 0-1,0-1 0,1 1 1,-1-1-1,0 1 0,0-1 0,1 1 1,-1-1-1,0 1 0,1-1 1,-1 1-1,0-1 0,1 1 1,-1-1-1,1 0 0,-1 1 1,1-1-1,-1 0 0,1 1 0,-1-1 1,1 0-1,-1 0 0,1 1 1,0-1-1,1-3 42,-1-1 0,0 1 1,-1 0-1,1-1 0,0 1 0,-1-1 1,0 1-1,0-1 0,0 1 0,-1-7 0,1 6-3,-1-12-130,-1 0 0,-1 1-1,0-1 1,-1 1 0,-1 0-1,-10-24 1,-12-42-335,27 80 430,0 1-1,0 0 1,0-1-1,0 1 1,0 0-1,0-1 1,0 1-1,0 0 1,0 0-1,0-1 1,0 1 0,0 0-1,0-1 1,0 1-1,0 0 1,0-1-1,0 1 1,0 0-1,0 0 1,1-1-1,-1 1 1,0 0-1,0 0 1,0-1-1,1 1 1,-1 0-1,0 0 1,0-1 0,0 1-1,1 0 1,-1 0-1,0 0 1,1 0-1,-1 0 1,0-1-1,0 1 1,1 0-1,-1 0 1,0 0-1,1 0 1,18 2-106,16 11-2739,-32-11 1949,5 3-2261,-5 0-2484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1.083"/>
    </inkml:context>
    <inkml:brush xml:id="br0">
      <inkml:brushProperty name="width" value="0.025" units="cm"/>
      <inkml:brushProperty name="height" value="0.025" units="cm"/>
    </inkml:brush>
  </inkml:definitions>
  <inkml:trace contextRef="#ctx0" brushRef="#br0">0 19 16496,'0'0'5477,"61"-8"-3459,-24 4-1282,5 2-415,-3-1-257,-3 3-1890,-6-1-6662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1.633"/>
    </inkml:context>
    <inkml:brush xml:id="br0">
      <inkml:brushProperty name="width" value="0.025" units="cm"/>
      <inkml:brushProperty name="height" value="0.025" units="cm"/>
    </inkml:brush>
  </inkml:definitions>
  <inkml:trace contextRef="#ctx0" brushRef="#br0">27 0 6246,'0'0'19597,"-2"11"-19298,-5 26-117,1-13-98,1 0-1,-1 35 0,5-58-80,1-1-1,0 1 0,0-1 0,0 1 0,0 0 0,0-1 1,1 1-1,-1 0 0,0-1 0,0 1 0,0 0 0,1-1 0,-1 1 1,0-1-1,0 1 0,1-1 0,-1 1 0,0-1 0,1 1 0,-1-1 1,1 1-1,-1-1 0,1 1 0,-1-1 0,1 1 0,-1-1 0,1 0 1,-1 1-1,1-1 0,0 0 0,-1 0 0,1 1 0,0-1 1,27-5 160,-21 2-111,1-1 0,-1 0 0,1 0 0,11-10 0,-9 6-33,-2-1 0,1 0 0,-1-1 0,-1 1 0,1-1 0,-2-1 0,1 0 0,5-14 0,-13 32-99,0 0 1,0-1-1,1 1 0,0-1 1,0 1-1,2 9 1,-1 6 86,-1-20 29,0 0 1,0 0-1,0 1 1,0-1-1,1 0 0,-1 0 1,1 0-1,-1 1 1,1-1-1,0 0 0,-1 0 1,1 0-1,0 0 1,0 0-1,1-1 1,-1 1-1,0 0 0,1 0 1,-1-1-1,1 1 1,-1-1-1,4 3 0,-4-3 24,1-1-1,0 1 0,0-1 0,0 1 0,0-1 0,0 0 1,0 0-1,0 0 0,0 0 0,0 0 0,0 0 0,0-1 0,0 1 1,0 0-1,0-1 0,-1 0 0,1 1 0,0-1 0,0 0 1,0 0-1,-1 0 0,1 0 0,-1 0 0,1-1 0,1-1 1,8-7-73,-1-1 0,0 0 0,-1 0 1,0-1-1,-1-1 0,-1 1 1,12-26-1,-25 55-95,0 1 1,1 0-1,1 0 0,1 1 1,-2 27-1,5-46 49,0 0-1,0 1 0,0-1 1,0 0-1,0 1 1,0-1-1,0 0 1,0 0-1,0 1 0,0-1 1,0 0-1,0 0 1,0 1-1,1-1 0,-1 0 1,0 0-1,0 1 1,0-1-1,0 0 1,1 0-1,-1 1 0,0-1 1,0 0-1,1 0 1,-1 0-1,0 0 1,0 1-1,1-1 0,-1 0 1,0 0-1,0 0 1,1 0-1,-1 0 0,0 0 1,0 0-1,1 0 1,-1 0-1,0 0 1,1 0-1,-1 0 0,0 0 1,0 0-1,1 0 1,-1 0-1,0 0 1,1 0-1,-1 0 0,0 0 1,1-1-1,13-8-7611,-2-7-4458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1.981"/>
    </inkml:context>
    <inkml:brush xml:id="br0">
      <inkml:brushProperty name="width" value="0.025" units="cm"/>
      <inkml:brushProperty name="height" value="0.025" units="cm"/>
    </inkml:brush>
  </inkml:definitions>
  <inkml:trace contextRef="#ctx0" brushRef="#br0">1 1 12908,'0'0'9097,"57"41"-21941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2.314"/>
    </inkml:context>
    <inkml:brush xml:id="br0">
      <inkml:brushProperty name="width" value="0.025" units="cm"/>
      <inkml:brushProperty name="height" value="0.025" units="cm"/>
    </inkml:brush>
  </inkml:definitions>
  <inkml:trace contextRef="#ctx0" brushRef="#br0">102 0 13773,'0'0'7234,"-10"2"-5046,5-1-2018,-39 8 986,41-8-1095,0 0 1,0 0-1,0 0 1,1 0-1,-1 0 1,0 1-1,1-1 1,-1 1-1,1-1 0,-1 1 1,1 0-1,0 0 1,0 0-1,-4 5 1,6-6-187,0 0 0,0-1 0,0 1 0,0 0 0,0 0 0,0 0 0,0-1 0,0 1 0,1 0 0,-1 0 0,0 0 0,0-1 0,1 1 0,-1 0 0,1 0 0,-1-1 0,1 1 1,-1 0-1,1-1 0,-1 1 0,1-1 0,-1 1 0,1-1 0,0 1 0,-1-1 0,1 1 0,0-1 0,-1 1 0,1-1 0,0 0 0,0 1 0,0-1 0,-1 0 0,1 0 0,0 0 0,1 0 0,37 12-3402,-33-11 2832,19 5-360,33 8 1301,-31 3 3633,-27-17-3780,1 1 0,-1-1 0,0 1 0,1 0 0,-1-1 0,0 1 0,0 0 1,1-1-1,-1 1 0,0 0 0,0 0 0,0-1 0,0 1 0,0 0 0,0-1 1,0 1-1,0 0 0,0-1 0,0 1 0,-1 0 0,1 0 0,0-1 0,0 1 0,0-1 1,-1 1-1,1 0 0,-1-1 0,1 1 0,0 0 0,-1-1 0,1 1 0,-1-1 1,1 1-1,-1-1 0,1 0 0,-1 1 0,0-1 0,1 1 0,-1-1 0,1 0 1,-1 1-1,-1-1 0,-29 15 204,27-14-208,-38 10-282,13-9-2941,6-2-3631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2.706"/>
    </inkml:context>
    <inkml:brush xml:id="br0">
      <inkml:brushProperty name="width" value="0.025" units="cm"/>
      <inkml:brushProperty name="height" value="0.025" units="cm"/>
    </inkml:brush>
  </inkml:definitions>
  <inkml:trace contextRef="#ctx0" brushRef="#br0">0 0 15182,'0'0'7389,"1"11"-6791,-2 192 1414,2-202-2006,-1 0-1,1 0 0,-1-1 1,1 1-1,0 0 0,-1-1 1,1 1-1,0 0 1,0-1-1,0 1 0,-1-1 1,1 0-1,0 1 1,0-1-1,0 1 0,0-1 1,0 0-1,0 0 1,0 0-1,0 1 0,-1-1 1,1 0-1,0 0 0,0 0 1,0-1-1,0 1 1,1 0-1,32-2 138,13-7-561,-33 6 190,0 0 1,0 1-1,1 0 1,-1 1-1,20 2 1,-33-1 248,-1 0 0,1 0 0,-1 0 1,1 0-1,-1 1 0,1-1 0,-1 0 0,1 0 1,-1 1-1,1-1 0,-1 0 0,1 0 0,-1 1 1,1-1-1,-1 1 0,1-1 0,-1 0 0,1 1 1,-1-1-1,0 1 0,1-1 0,-1 1 0,0-1 1,0 1-1,1-1 0,-1 1 0,0-1 0,0 1 1,0 0-1,0-1 0,0 1 0,0-1 0,0 1 1,1-1-1,-2 1 0,1 0 0,0-1 0,0 1 0,0-1 1,0 1-1,0-1 0,0 1 0,-1 0 0,1 0 1,-1 1 131,1-1 1,-1 1 0,0 0 0,0-1 0,0 1-1,0 0 1,0-1 0,0 1 0,0-1 0,0 0-1,-1 1 1,1-1 0,-3 2 0,-5 2 121,-1-1 0,0 0 1,0-1-1,0 0 1,0-1-1,0 0 0,-1-1 1,1 0-1,0 0 0,-1-1 1,-17-2-1,26 2-402,1-1 0,-1 1 0,1 0 0,0-1 0,-1 1 0,1-1 0,0 1 0,-1-1 0,1 0 0,0 0 0,0 1 0,0-1 0,-1 0 0,1 0 0,0 0 0,0 0 0,1 0 0,-1-1 0,0 1 0,-1-1 0,-3-17-5320,5 1-2993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3.053"/>
    </inkml:context>
    <inkml:brush xml:id="br0">
      <inkml:brushProperty name="width" value="0.025" units="cm"/>
      <inkml:brushProperty name="height" value="0.025" units="cm"/>
    </inkml:brush>
  </inkml:definitions>
  <inkml:trace contextRef="#ctx0" brushRef="#br0">39 99 15855,'0'0'8072,"11"-2"-5574,3-1-1947,0-1-1,0 0 1,16-9 0,-27 13-523,0-1 1,-1 0-1,1-1 1,0 1-1,-1 0 1,1-1 0,0 0-1,-1 1 1,0-1-1,1 0 1,-1 0-1,0-1 1,0 1-1,0 0 1,-1-1-1,1 1 1,0-1 0,-1 1-1,1-1 1,-1 0-1,0 0 1,0 1-1,0-1 1,-1 0-1,1 0 1,0-6-1,-2 8-31,0 0 0,1 1 0,-1-1-1,0 0 1,0 0 0,0 1 0,0-1-1,0 1 1,0-1 0,0 1-1,0-1 1,0 1 0,0-1 0,0 1-1,0 0 1,0 0 0,0 0 0,0-1-1,-1 1 1,1 0 0,0 0-1,0 1 1,0-1 0,-2 0 0,-30 5-49,26-2 47,0 1 0,0 0 0,0 0 0,0 0 0,1 1 1,-1 0-1,1 1 0,1-1 0,-1 1 0,1 0 0,0 1 0,0-1 0,1 1 0,0 0 0,0 0 0,0 0 1,1 0-1,0 1 0,1 0 0,-1-1 0,2 1 0,-1 0 0,1 0 0,0 10 0,1-17-29,0 1-1,1 0 0,-1 0 1,1 0-1,0-1 1,-1 1-1,1 0 0,0-1 1,0 1-1,0-1 1,1 1-1,-1-1 1,0 1-1,0-1 0,1 0 1,-1 0-1,1 0 1,-1 1-1,1-1 0,-1-1 1,1 1-1,0 0 1,-1 0-1,1-1 0,0 1 1,0-1-1,3 1 1,54 4-5450,-51-5 3918,24 0-6329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3.404"/>
    </inkml:context>
    <inkml:brush xml:id="br0">
      <inkml:brushProperty name="width" value="0.025" units="cm"/>
      <inkml:brushProperty name="height" value="0.025" units="cm"/>
    </inkml:brush>
  </inkml:definitions>
  <inkml:trace contextRef="#ctx0" brushRef="#br0">127 1 18033,'0'0'3603,"-12"0"-880,10 0-2618,-61 6 2103,60-6-2236,1 1 1,0-1-1,0 0 1,-1 1-1,1-1 1,0 1 0,0 0-1,0 0 1,0 0-1,0 0 1,0 0-1,0 0 1,0 1-1,1-1 1,-1 1 0,0-1-1,1 1 1,-1 0-1,1-1 1,-1 1-1,1 0 1,0 0 0,0 0-1,0 0 1,0 0-1,0 0 1,0 0-1,1 0 1,-2 4-1,3-5-70,-1 0-1,1 1 0,-1-1 0,1 0 1,-1 0-1,1 1 0,0-1 0,0 0 0,-1 0 1,1 0-1,0 0 0,0 0 0,0 0 1,0 0-1,0 0 0,0 0 0,0-1 1,1 1-1,-1 0 0,0-1 0,0 1 0,1-1 1,-1 1-1,0-1 0,1 0 0,1 1 1,40 7-962,-39-8 841,49 4-2930,8 0 574,-25 4 4616,-35-8-1918,-1 0 1,0 0-1,1 0 1,-1 0-1,0 0 1,1 0-1,-1 1 1,0-1-1,1 0 1,-1 0-1,0 0 1,1 0-1,-1 0 1,0 0-1,0 1 1,1-1-1,-1 0 1,0 0-1,0 0 1,1 1-1,-1-1 1,0 0-1,0 0 1,0 1-1,1-1 1,-1 0-1,0 1 1,0-1-1,0 0 1,0 0-1,0 1 1,0-1-1,0 0 1,1 1-1,-1-1 1,0 0-1,0 1 1,0-1-1,0 0 1,0 1-1,0-1 1,-1 1-1,-13 9 2188,-20 3-713,24-10-1159,-1 0 0,0-1-1,0 0 1,-13 0-1,22-2-614,0 0-1,0 0 1,-1 0-1,1-1 1,0 1-1,0-1 1,-1 1-1,1-1 1,0 0-1,0 0 1,-3-2-1,4 3-315,0-1 0,0 0-1,0 0 1,0 0 0,1 0-1,-1 0 1,0 0 0,0 0-1,1 0 1,-1 0 0,1 0 0,-1 0-1,1-1 1,0 1 0,-1 0-1,1 0 1,0 0 0,0-1 0,0 1-1,0 0 1,0 0 0,0-3-1,2-10-10733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1.416"/>
    </inkml:context>
    <inkml:brush xml:id="br0">
      <inkml:brushProperty name="width" value="0.05" units="cm"/>
      <inkml:brushProperty name="height" value="0.05" units="cm"/>
    </inkml:brush>
  </inkml:definitions>
  <inkml:trace contextRef="#ctx0" brushRef="#br0">125 462 17484,'0'-2'230,"1"0"0,-1 0 1,1-1-1,-1 1 0,0 0 1,0 0-1,0-1 0,0 1 0,0 0 1,0-1-1,-1 1 0,1 0 1,-1 0-1,0-1 0,0 1 1,1 0-1,-1 0 0,-1 0 0,0-2 1,1 3-112,-1-1 0,1 1 0,0 0 0,-1 0 0,1 0 0,-1 0-1,1 0 1,-1 0 0,0 0 0,1 0 0,-1 1 0,0-1 0,1 1 0,-1-1 0,0 1 0,0-1 0,0 1 0,1 0 0,-1 0 0,0 0 0,0 0 0,0 0 0,1 1 0,-1-1 0,-2 1 0,0 1-71,0-1-1,0 1 1,0 0 0,1 1 0,-1-1 0,0 1 0,1-1-1,0 1 1,-1 0 0,1 1 0,1-1 0,-1 0 0,0 1-1,1-1 1,-1 1 0,-2 7 0,3-6-58,-1-1 0,1 0 1,1 1-1,-1-1 0,1 1 1,0 0-1,0-1 0,0 1 0,0 0 1,1 0-1,0-1 0,0 1 0,0 0 1,1 0-1,1 5 0,-2-9 6,0-1-1,1 1 1,-1 0 0,0-1-1,1 1 1,-1 0-1,0-1 1,1 1 0,-1 0-1,1-1 1,0 1-1,-1-1 1,1 1 0,-1-1-1,1 1 1,0-1-1,-1 1 1,1-1-1,0 0 1,-1 0 0,1 1-1,0-1 1,0 0-1,-1 0 1,1 0 0,0 1-1,0-1 1,0 0-1,-1 0 1,1 0 0,0 0-1,0-1 1,-1 1-1,1 0 1,0 0 0,0 0-1,-1-1 1,1 1-1,0 0 1,0-1 0,-1 1-1,1 0 1,1-2-1,2-1-4,1 1-1,-1-2 0,0 1 1,0 0-1,5-6 0,4-6 38,-1-1 0,0 0 1,-2-1-1,0-1 0,0 1 0,-2-2 0,0 1 0,5-21 1,-11 46-12,-1-2-54,0 1 0,1 0 0,-1 0 0,1 0 1,0-1-1,5 9 0,-6-12 38,0-1-1,0 0 1,0 0-1,0 1 1,0-1 0,0 0-1,0 0 1,0 0-1,0 0 1,1-1 0,-1 1-1,0 0 1,1 0-1,-1-1 1,0 1 0,1-1-1,-1 1 1,1-1-1,-1 0 1,1 1-1,-1-1 1,1 0 0,-1 0-1,1 0 1,-1 0-1,1 0 1,-1-1 0,1 1-1,-1 0 1,1-1-1,-1 1 1,1-1 0,-1 1-1,1-1 1,-1 0-1,0 0 1,0 1 0,2-3-1,7-3 63,0-1-1,-1 0 0,0-1 1,-1 0-1,1-1 0,8-12 1,3-6 199,18-30-1,-18 21-9,-2 0-1,-1-1 0,-2-1 0,16-62 1,-30 87-257,-8 36-101,-8 75-129,8-43 135,-8 80-42,14-114 132,1 0 1,1 0 0,1 0-1,6 27 1,-8-45 9,1 0-1,0 0 1,0 0 0,1 0 0,-1 0 0,0-1-1,1 1 1,0-1 0,-1 1 0,1-1-1,3 4 1,-4-6 0,-1 0 1,0 1-1,1-1 0,-1 0 0,1 0 0,-1 1 0,0-1 0,1 0 1,-1 0-1,1 0 0,-1 1 0,1-1 0,-1 0 0,1 0 1,-1 0-1,1 0 0,-1 0 0,1 0 0,-1 0 0,1 0 1,-1 0-1,1 0 0,-1 0 0,1 0 0,-1-1 0,1 1 0,0-1 0,0 0 0,0 0 0,0 0 0,0 0 0,0 0 0,-1 0 0,1 0 0,0 0 0,-1 0 0,1-1 0,-1 1 0,1 0 0,-1 0 0,0-1 0,1 0 0,1-8 5,-1 1 0,0-1-1,-1 1 1,0-1 0,0 1-1,-1-1 1,0 1 0,-1-1 0,0 1-1,0 0 1,-1-1 0,-5-10-1,4 12-16,3 10 3,6 11-2,-2-9 6,0 1 0,1-2-1,-1 1 1,1 0-1,0-1 1,0 1-1,0-1 1,0 0 0,0 0-1,1-1 1,-1 0-1,1 1 1,0-1-1,0-1 1,8 3 0,-6-3 3,-1 0 0,1-1 0,-1 0 0,1 0 0,-1-1 0,1 1 0,-1-2 0,1 1 0,-1 0 0,0-1 0,8-4 0,-4 2 16,-1 0-1,0-1 1,0-1 0,0 0 0,-1 0 0,1 0 0,-1-1 0,-1-1 0,0 1 0,0-1 0,0 0 0,-1-1 0,0 1 0,-1-1 0,6-12 0,-9 14 19,1-1 0,-2 1 0,1-1 0,-1 0 0,0 0 0,0-13 1,-1 19-21,0-1 0,-1 1 1,1-1-1,-1 1 0,1 0 1,-1-1-1,0 1 0,0 0 1,0-1-1,0 1 0,-1-3 1,1 4-8,0 1 1,0-1 0,0 0 0,0 0 0,1 0 0,-1 1 0,0-1 0,0 0 0,-1 1 0,1-1 0,0 1 0,0-1 0,0 1 0,0 0 0,0-1 0,0 1-1,-1 0 1,1 0 0,0 0 0,0 0 0,0 0 0,-1 0 0,1 0 0,-1 1 0,-2 0 4,-1 0 0,1 1 0,0 0 0,0-1 0,1 2 0,-1-1 0,0 0 0,1 1 1,-1-1-1,1 1 0,0 0 0,0 0 0,0 1 0,0-1 0,1 1 0,-1-1 0,-3 7 0,0 3 4,-1-1 0,2 0 0,-1 1 1,-3 18-1,6-23-19,1 1 0,1-1 0,0 1 0,0-1 0,0 1 1,1-1-1,1 1 0,-1-1 0,3 10 0,-2-15-49,0 0 1,0 0-1,0 0 0,0 0 0,0 0 0,1-1 0,-1 1 0,1 0 0,0-1 1,0 1-1,0-1 0,0 0 0,0 1 0,1-1 0,-1 0 0,1 0 0,-1-1 0,1 1 1,-1-1-1,1 1 0,0-1 0,0 0 0,0 0 0,0 0 0,0 0 0,0 0 1,5 0-1,20-1-202,2-5-82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3.736"/>
    </inkml:context>
    <inkml:brush xml:id="br0">
      <inkml:brushProperty name="width" value="0.025" units="cm"/>
      <inkml:brushProperty name="height" value="0.025" units="cm"/>
    </inkml:brush>
  </inkml:definitions>
  <inkml:trace contextRef="#ctx0" brushRef="#br0">140 0 14638,'0'0'5904,"-11"2"-4692,8-2-1173,-11 2 145,0 1-1,0 0 1,-17 6-1,28-8-143,0 0 0,0 0-1,1 0 1,-1 0 0,0 0 0,1 1 0,-1-1-1,1 1 1,-1 0 0,1-1 0,0 1-1,0 0 1,0 1 0,0-1 0,0 0 0,0 1-1,1-1 1,-1 1 0,1-1 0,-1 1-1,1 0 1,0-1 0,0 1 0,0 0-1,1 0 1,-1 3 0,1-5-62,0 0 1,0-1-1,1 1 1,-1 0-1,0 0 1,1 0-1,-1-1 0,1 1 1,-1 0-1,1 0 1,-1-1-1,1 1 0,0 0 1,-1-1-1,1 1 1,0-1-1,-1 1 1,1-1-1,0 1 0,0-1 1,-1 1-1,1-1 1,0 0-1,0 0 1,0 1-1,0-1 0,0 0 1,0 0-1,34 5-720,-21-3 418,21 2-391,-20-3 698,-1 1 0,0 0 0,1 1 0,-1 0 0,20 9 0,-33-12 61,-1 0 1,1 0-1,-1 1 0,1-1 0,-1 0 1,1 1-1,-1-1 0,0 0 1,1 1-1,-1-1 0,1 0 0,-1 1 1,0-1-1,1 0 0,-1 1 1,0-1-1,1 1 0,-1-1 1,0 1-1,0-1 0,0 1 0,1-1 1,-1 1-1,0-1 0,0 1 1,0-1-1,0 1 0,0 0 0,0-1 1,0 1-1,0-1 0,0 1 1,0-1-1,0 1 0,0-1 0,-1 1 1,1-1-1,0 1 0,0-1 1,0 1-1,-1-1 0,1 1 1,0-1-1,-1 1 0,1-1 0,0 0 1,-1 1-1,1-1 0,-1 0 1,1 1-1,0-1 0,-1 0 0,1 1 1,-1-1-1,1 0 0,-1 0 1,0 1-1,-29 16 1631,17-12-1475,0-1 0,1 1-1,-2-2 1,1 0 0,0 0 0,-20 0 0,32-3-349,0 0 1,1 0 0,-1 0 0,1 0 0,-1 0 0,1 0-1,-1 0 1,1 0 0,-1 0 0,1 0 0,-1 0 0,1 0-1,-1-1 1,1 1 0,-1 0 0,1 0 0,-1-1-1,1 1 1,-1 0 0,1-1 0,-1 1 0,1 0 0,0-1-1,-1 1 1,1-1 0,0 1 0,-1 0 0,1-1-1,0 1 1,-1-1 0,1 1 0,0-1 0,0 1 0,0-1-1,0 0 1,-1 0 0,0-11-7043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4.085"/>
    </inkml:context>
    <inkml:brush xml:id="br0">
      <inkml:brushProperty name="width" value="0.025" units="cm"/>
      <inkml:brushProperty name="height" value="0.025" units="cm"/>
    </inkml:brush>
  </inkml:definitions>
  <inkml:trace contextRef="#ctx0" brushRef="#br0">0 148 12876,'0'0'8029,"9"-3"-5013,-6 2-2800,44-22 2168,-44 21-2324,-1 1 0,0-1 1,0 1-1,0-1 0,0 0 0,0 0 1,0 0-1,0 0 0,-1 0 0,1 0 1,-1 0-1,0-1 0,1 1 0,-1-1 1,0 1-1,0-1 0,-1 1 0,1-1 1,0 1-1,0-5 0,-2 7-64,1-1-1,0 1 1,0-1 0,-1 1-1,1-1 1,0 1-1,0 0 1,-1-1 0,1 1-1,0-1 1,-1 1-1,1 0 1,-1 0 0,1-1-1,0 1 1,-1 0-1,1-1 1,-1 1 0,1 0-1,-1 0 1,1 0-1,-1 0 1,1 0 0,-1-1-1,1 1 1,-1 0-1,1 0 1,-1 0 0,1 0-1,-1 0 1,1 0-1,-1 1 1,1-1 0,-1 0-1,1 0 1,-1 0-1,1 0 1,-1 1 0,1-1-1,0 0 1,-1 0-1,1 1 1,-1-1 0,1 0-1,0 1 1,-1-1-1,-22 14-209,20-12 231,1 1 0,0 0 1,0-1-1,0 1 1,0 0-1,1 0 1,-1 0-1,1 0 0,0 0 1,-1 0-1,1 1 1,1-1-1,-1 0 1,0 0-1,1 7 0,0-8-8,1-1-1,-1 1 0,1-1 0,0 1 1,-1-1-1,1 1 0,0-1 0,0 1 0,0-1 1,0 0-1,0 1 0,0-1 0,1 0 0,-1 0 1,0 0-1,1 0 0,-1 0 0,1 0 0,-1 0 1,1 0-1,-1-1 0,1 1 0,-1-1 0,1 1 1,0-1-1,-1 0 0,1 1 0,0-1 1,-1 0-1,1 0 0,0 0 0,1 0 0,2 0-20,8 2 9,0-1 0,1 0 0,-1-1 0,0 0 0,0-1 0,1-1 0,-1 0 0,0-1 0,23-8 0,-35 10 101,1 1 0,-1-2 1,0 1-1,1 0 1,-1 0-1,0 0 0,0-1 1,1 1-1,-1-1 1,0 1-1,0-1 0,-1 1 1,1-1-1,0 1 0,0-1 1,-1 0-1,1 1 1,-1-1-1,1 0 0,-1 0 1,0 1-1,0-1 1,0 0-1,0 0 0,0 0 1,0 1-1,0-1 0,-1 0 1,1 0-1,-1 1 1,1-1-1,-1 0 0,0 1 1,-1-4-1,-3-5-50,0 0 0,0 1 0,-1 0 0,-8-10 0,4 8 5,-3-6-241,13 16 184,0 1 0,0 0-1,0-1 1,0 1-1,0-1 1,1 1 0,-1 0-1,0-1 1,0 1 0,0 0-1,1-1 1,-1 1 0,0 0-1,0-1 1,1 1 0,-1 0-1,0-1 1,1 1-1,-1 0 1,0 0 0,1-1-1,-1 1 1,0 0 0,1 0-1,-1 0 1,0 0 0,1-1-1,-1 1 1,1 0 0,-1 0-1,0 0 1,1 0 0,-1 0-1,1 0 1,-1 0-1,0 0 1,1 0 0,-1 0-1,1 0 1,-1 0 0,0 1-1,1-1 1,-1 0 0,1 0-1,84 5-1423,-39-2-1474,0-1-3541,-16-3-2189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4.490"/>
    </inkml:context>
    <inkml:brush xml:id="br0">
      <inkml:brushProperty name="width" value="0.025" units="cm"/>
      <inkml:brushProperty name="height" value="0.025" units="cm"/>
    </inkml:brush>
  </inkml:definitions>
  <inkml:trace contextRef="#ctx0" brushRef="#br0">16 0 15407,'0'0'12075,"-9"72"-11595,5-43-191,2 5-225,2-3 0,0-1-288,0-6-2147,0-3-2914,0-5-7719</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5.022"/>
    </inkml:context>
    <inkml:brush xml:id="br0">
      <inkml:brushProperty name="width" value="0.025" units="cm"/>
      <inkml:brushProperty name="height" value="0.025" units="cm"/>
    </inkml:brush>
  </inkml:definitions>
  <inkml:trace contextRef="#ctx0" brushRef="#br0">124 99 13645,'0'0'13202,"-10"-3"-13213,3 1-12,5 1 18,0 1 0,0-1 0,0 0 0,0 0 0,0 1-1,0-1 1,0 1 0,0 0 0,0 0 0,0 0 0,0 0 0,0 0 0,0 0-1,0 0 1,0 0 0,0 1 0,0-1 0,0 1 0,0 0 0,0-1 0,1 1-1,-1 0 1,0 0 0,0 0 0,1 1 0,-1-1 0,0 0 0,1 0 0,0 1-1,-1-1 1,-1 3 0,-31 61-130,32-60 128,0 0-1,0 0 0,1 0 1,0 0-1,0 0 0,0 0 0,0 0 1,1 0-1,0 0 0,0 0 1,0 0-1,2 7 0,-1-11 7,0 1-1,0-1 1,-1 0 0,1 0-1,0 0 1,0 0-1,0 0 1,1 0-1,-1 0 1,0 0 0,0 0-1,0 0 1,1 0-1,-1-1 1,0 1-1,1-1 1,-1 1 0,1-1-1,-1 1 1,1-1-1,-1 0 1,1 0-1,-1 0 1,1 0 0,-1 0-1,1 0 1,-1 0-1,3-1 1,2 1 26,0-1-1,1 0 1,-1 0 0,0-1-1,10-3 1,-1-3 88,-1-1 1,0 0-1,0-1 0,-1-1 1,0 0-1,-1 0 0,-1-2 0,0 1 1,0-1-1,-1-1 0,-1 0 1,0 0-1,-1-1 0,-1 0 0,0 0 1,-1-1-1,7-26 0,-26 91-588,6-23-227,1 0 0,1 0 0,-3 46 0,7-61-317,1 20-2133,8-18-4304,5-11-3023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5.592"/>
    </inkml:context>
    <inkml:brush xml:id="br0">
      <inkml:brushProperty name="width" value="0.025" units="cm"/>
      <inkml:brushProperty name="height" value="0.025" units="cm"/>
    </inkml:brush>
  </inkml:definitions>
  <inkml:trace contextRef="#ctx0" brushRef="#br0">31 31 8936,'0'0'18808,"9"2"-18654,-6-2-153,40 6 226,-42-6-218,0 0-1,1 0 1,-1 0 0,0 0 0,0 0 0,0 0-1,0 0 1,0 0 0,1-1 0,-1 1-1,0 0 1,0-1 0,0 1 0,0-1-1,0 1 1,0-1 0,0 0 0,0 1-1,0-1 1,0 0 0,0 0 0,-1 0-1,1 1 1,0-1 0,0 0 0,-1 0 0,1 0-1,-1 0 1,1 0 0,-1 0 0,1-1-1,-1 1 1,0 0 0,1 0 0,-1 0-1,0 0 1,0-2 0,0 2-29,0 1 1,0-1-1,-1 0 1,1 0-1,-1 1 1,1-1-1,0 0 1,-1 1-1,1-1 0,-1 1 1,0-1-1,1 1 1,-1-1-1,1 1 1,-1-1-1,0 1 1,1-1-1,-1 1 0,0 0 1,1-1-1,-1 1 1,0 0-1,0 0 1,1 0-1,-1-1 1,0 1-1,0 0 0,0 0 1,1 0-1,-1 0 1,0 0-1,0 0 1,1 1-1,-1-1 1,-1 0-1,-30 8-1742,27-3 1726,0-1 1,0 1 0,0 0-1,0 0 1,1 0 0,0 1 0,0 0-1,1-1 1,-1 1 0,1 1-1,0-1 1,1 0 0,0 1-1,0-1 1,0 1 0,1 0 0,-1 9-1,2-15 28,0 0 0,0-1 0,0 1-1,0 0 1,0-1 0,0 1 0,1 0-1,-1-1 1,0 1 0,0 0 0,1-1-1,-1 1 1,1-1 0,-1 1 0,0-1-1,1 1 1,-1-1 0,1 1 0,-1-1-1,1 0 1,0 1 0,-1-1 0,1 0 0,-1 1-1,1-1 1,-1 0 0,1 1 0,1-1-1,26 3 144,27-11 279,-26-2-382,48-23 1,-52 21-17,0 1-1,49-13 1,-74 24-16,0 0 1,0 0-1,1 0 0,-1 0 1,0 0-1,0 0 0,1 0 1,-1 0-1,0 0 1,0 0-1,1 0 0,-1 0 1,0 0-1,0 0 0,1 0 1,-1 0-1,0 0 0,0 0 1,1 0-1,-1 0 0,0 0 1,0 0-1,1 1 0,-1-1 1,0 0-1,0 0 0,0 0 1,1 0-1,-1 1 0,0-1 1,0 0-1,0 0 1,0 0-1,0 1 0,1-1 1,-1 0-1,0 0 0,0 1 1,0-1-1,0 0 0,0 0 1,0 1-1,0-1 0,0 1 1,-3 16 168,-12 16 361,13-30-307,0 0-1,1 0 0,-1 1 0,1-1 0,-1 1 0,1-1 1,0 1-1,0-1 0,0 8 0,1-11-181,0 1 1,0-1-1,0 1 0,0-1 1,0 0-1,1 1 0,-1-1 1,0 1-1,0-1 0,1 0 0,-1 1 1,0-1-1,0 1 0,1-1 1,-1 0-1,0 0 0,1 1 1,-1-1-1,0 0 0,1 1 1,-1-1-1,1 0 0,-1 0 1,1 0-1,-1 0 0,0 1 1,1-1-1,-1 0 0,1 0 0,27-4 353,43-28-314,-61 26-416,1 0 0,-1 1-1,1 0 1,0 1-1,0 0 1,1 0 0,-1 1-1,20-2 1,-31 6 320,0-1 0,1 1 1,-1-1-1,0 0 0,1 1 0,-1-1 0,0 1 1,0-1-1,0 1 0,1-1 0,-1 1 1,0-1-1,0 1 0,0-1 0,0 1 0,0-1 1,0 1-1,0-1 0,0 1 0,0-1 1,0 1-1,0 0 0,0-1 0,0 1 0,0-1 1,-1 1-1,1-1 0,0 1 0,0-1 1,-1 0-1,1 2 0,-7 16 89,1-7-598,-7 12 1061,11-15-3727,1-1-3388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5.973"/>
    </inkml:context>
    <inkml:brush xml:id="br0">
      <inkml:brushProperty name="width" value="0.025" units="cm"/>
      <inkml:brushProperty name="height" value="0.025" units="cm"/>
    </inkml:brush>
  </inkml:definitions>
  <inkml:trace contextRef="#ctx0" brushRef="#br0">73 1 11915,'0'0'10063,"-8"10"-7559,1-2-2111,-34 53 3083,39-57-3348,-1 0 0,1 1 0,0-1-1,1 1 1,-1-1 0,1 1 0,0 0 0,0 0 0,0-1-1,1 1 1,0 0 0,0 0 0,0 0 0,1 7 0,0-11-129,0 1 1,-1-1-1,1 0 1,0 1 0,0-1-1,0 0 1,0 0 0,0 1-1,0-1 1,0 0-1,1 0 1,-1-1 0,0 1-1,1 0 1,-1 0-1,0 0 1,1-1 0,-1 1-1,1-1 1,-1 1-1,1-1 1,-1 0 0,1 1-1,-1-1 1,1 0 0,0 0-1,-1 0 1,1 0-1,-1-1 1,1 1 0,-1 0-1,1-1 1,-1 1-1,1 0 1,-1-1 0,2-1-1,54-20-406,-18-3 60,-29 17 374,0 1 0,1 1-1,-1-1 1,1 2 0,1-1-1,-1 2 1,1 0 0,19-5-1,-30 10-7,0-1-1,-1 1 1,1 0 0,0 0-1,-1-1 1,1 1-1,-1 0 1,1 0 0,-1 0-1,1 0 1,-1 0-1,1 0 1,-1 0 0,0 0-1,0 0 1,0 0-1,1 0 1,-1 0 0,0 0-1,0 0 1,0 0 0,-1 0-1,1 0 1,0 0-1,0 0 1,0 0 0,-1 2-1,-6 32 299,3-19-290,-1 6-367,-1-11-4482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7.002"/>
    </inkml:context>
    <inkml:brush xml:id="br0">
      <inkml:brushProperty name="width" value="0.025" units="cm"/>
      <inkml:brushProperty name="height" value="0.025" units="cm"/>
    </inkml:brush>
  </inkml:definitions>
  <inkml:trace contextRef="#ctx0" brushRef="#br0">161 28 11755,'0'0'13901,"-9"-7"-13538,3 3-341,5 3-24,-1-1 0,0 1 1,1-1-1,-1 1 0,0 0 0,0 0 0,0-1 0,0 1 1,0 1-1,0-1 0,0 0 0,0 0 0,0 1 0,0-1 0,0 1 1,-1 0-1,1-1 0,0 1 0,0 0 0,0 0 0,-1 1 0,1-1 1,0 0-1,0 1 0,0-1 0,0 1 0,0 0 0,0 0 1,0 0-1,0 0 0,-4 2 0,-2 5-16,-1 1 1,1 0-1,1 0 0,0 1 1,-11 19-1,15-24 6,0 0 0,1 1 0,-1-1-1,1 1 1,0-1 0,1 1 0,0 0 0,-1-1 0,2 1-1,-1 0 1,1 0 0,0 0 0,0 0 0,1 5 0,0-9 9,0-1 1,-1 0 0,1 0 0,0 0 0,0 0 0,0 0 0,0 0-1,0 0 1,1 0 0,-1 0 0,0 0 0,0-1 0,0 1 0,1 0-1,-1-1 1,0 1 0,1-1 0,-1 1 0,1-1 0,-1 0-1,0 0 1,1 1 0,-1-1 0,1 0 0,-1 0 0,1-1 0,-1 1-1,2 0 1,44-9 86,-39 6-80,0 0-1,0-1 1,0-1-1,-1 1 1,1-1-1,-1 0 1,0-1-1,11-11 1,42-59 330,-38 46 74,-21 29-413,-9 41-460,-3-6 215,8-25-22,0 0 0,0 1-1,0-1 1,1 1 0,1-1-1,0 1 1,0 0-1,1 0 1,1 12 0,-1-22-65,1 1 0,0 0 0,-1-1 1,1 1-1,0-1 0,0 1 0,0-1 0,-1 1 1,1-1-1,0 0 0,0 1 0,0-1 1,0 0-1,0 0 0,0 0 0,0 1 0,0-1 1,0 0-1,0 0 0,0 0 0,0-1 0,-1 1 1,1 0-1,0 0 0,0 0 0,0-1 1,0 1-1,0 0 0,0-1 0,0 1 0,-1-1 1,1 1-1,1-2 0,18-14-6998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7.349"/>
    </inkml:context>
    <inkml:brush xml:id="br0">
      <inkml:brushProperty name="width" value="0.025" units="cm"/>
      <inkml:brushProperty name="height" value="0.025" units="cm"/>
    </inkml:brush>
  </inkml:definitions>
  <inkml:trace contextRef="#ctx0" brushRef="#br0">95 1 10025,'0'0'4608,"-3"8"-2398,-25 58-354,17-44-1218,1 0 0,1 1 0,1 0 0,1 1 0,2-1 1,0 2-1,-3 34 0,8-57-631,0-1 0,0 1 0,0 0 0,0 0 0,0 0 0,0 0-1,1 0 1,-1-1 0,1 1 0,-1 0 0,1 0 0,-1-1 0,1 1 0,0 0 0,0-1 0,0 1 0,0-1 0,2 3 0,-2-4 2,0 1 0,0-1-1,0 1 1,0-1 0,0 0 0,0 1 0,0-1 0,0 0 0,0 0 0,0 0 0,0 0-1,0 0 1,0 0 0,1 0 0,-1 0 0,0 0 0,0 0 0,0-1 0,0 1 0,0 0-1,0-1 1,1 0 0,4-2 8,0 0 1,-1 0-1,0-1 0,1 0 0,-1 0 0,-1-1 1,1 1-1,6-9 0,16-24-60,-2 0 1,-1-2-1,-2 0 0,23-58 0,-81 182 31,24-62 512,1 0 0,2 0 0,0 1 0,2 0 0,0 0 0,2 1 0,-5 40 0,10-64-621,0-1-1,0 1 0,0-1 1,0 1-1,0-1 0,0 1 1,0-1-1,0 1 0,0-1 1,0 1-1,1-1 1,-1 1-1,0-1 0,0 0 1,0 1-1,0-1 0,1 1 1,-1-1-1,0 1 0,1-1 1,-1 0-1,0 1 1,1-1-1,-1 0 0,0 1 1,1-1-1,-1 0 0,0 0 1,1 1-1,-1-1 0,1 0 1,-1 0-1,1 0 1,-1 1-1,1-1 0,-1 0 1,1 0-1,-1 0 0,0 0 1,1 0-1,0 0 0,14 1-6791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8.119"/>
    </inkml:context>
    <inkml:brush xml:id="br0">
      <inkml:brushProperty name="width" value="0.025" units="cm"/>
      <inkml:brushProperty name="height" value="0.025" units="cm"/>
    </inkml:brush>
  </inkml:definitions>
  <inkml:trace contextRef="#ctx0" brushRef="#br0">0 79 13421,'0'0'7724,"10"5"-7120,-4-2-494,1 1 0,-1-1 0,1-1 1,0 0-1,0 0 0,0 0 0,1-1 1,-1 0-1,9 1 0,-12-2-22,-1-1 1,1 1-1,0-1 0,-1 1 0,1-1 0,-1 0 0,1 0 1,-1 0-1,0-1 0,1 1 0,-1-1 0,0 0 0,0 0 1,0 0-1,0 0 0,-1-1 0,1 1 0,-1-1 1,1 1-1,-1-1 0,0 0 0,0 0 0,0 0 0,0 0 1,1-4-1,-2 5-71,0 0 1,0 0 0,0 0 0,0 0-1,0 0 1,0 0 0,-1 0-1,1 0 1,-1 0 0,0-1-1,1 1 1,-1 0 0,0 0-1,0-1 1,-1 1 0,1 0-1,-1-3 1,1 4-35,-1 0 0,0 0 0,1 1 1,-1-1-1,0 0 0,0 0 0,1 0 0,-1 1 0,0-1 0,0 0 0,0 1 0,0-1 1,0 1-1,0-1 0,0 1 0,0-1 0,0 1 0,0 0 0,0-1 0,0 1 0,0 0 0,0 0 1,0 0-1,-2 0 0,-1 0-21,-1 0 0,1 1 0,-1 0 0,1-1 0,-1 2 0,1-1 0,0 0 1,-1 1-1,1 0 0,0 0 0,0 0 0,0 0 0,0 1 0,-5 5 0,1-1 70,1 1 0,0 0 0,0 0 0,1 1 0,0 0 0,0 0 0,1 0 0,1 1 0,-1 0 0,2-1 0,-1 2 1,1-1-1,1 0 0,0 1 0,-2 19 0,4-29-28,0 1 0,0-1 0,1 1 0,-1-1 0,0 1 0,1-1 1,-1 0-1,1 1 0,-1-1 0,1 0 0,-1 1 0,1-1 0,0 0 0,0 0 1,0 0-1,-1 0 0,1 0 0,0 0 0,1 0 0,-1 0 0,0 0 0,0 0 1,0 0-1,0 0 0,1-1 0,-1 1 0,0-1 0,1 1 0,-1-1 0,0 1 1,1-1-1,-1 0 0,1 0 0,-1 0 0,0 1 0,1-1 0,-1-1 0,1 1 1,-1 0-1,1 0 0,2-1 0,1 0 20,1 0 1,0 0-1,0-1 0,0 0 1,0 0-1,-1 0 0,1-1 0,-1 0 1,6-4-1,24-23-108,-1-1-1,49-61 1,-70 77 49,-50 68-553,32-44 1059,0 0 0,0 1 0,1-1 0,0 1 1,1 0-1,0 0 0,-2 15 0,5-24-458,0-1 0,0 1 0,0 0 0,0-1-1,0 1 1,0-1 0,0 1 0,1-1 0,-1 1-1,0-1 1,0 1 0,0-1 0,0 1 0,1-1-1,-1 1 1,0-1 0,1 1 0,-1-1 0,0 1-1,1-1 1,-1 1 0,0-1 0,1 0 0,-1 1-1,1-1 1,-1 0 0,1 0 0,-1 1 0,1-1-1,-1 0 1,2 1 0,22-1 324,22-14 0,28-24-467,18-8-306,-92 45 427,0 1 1,0 0-1,1 0 0,-1 0 0,0-1 0,0 1 0,1 0 0,-1 0 0,0 0 0,0 0 1,0 0-1,1-1 0,-1 1 0,0 0 0,0 0 0,1 0 0,-1 0 0,0 0 0,1 0 1,-1 0-1,0 0 0,0 0 0,1 0 0,-1 0 0,0 0 0,0 0 0,1 0 1,-1 0-1,0 0 0,0 1 0,1-1 0,-1 0 0,0 0 0,0 0 0,1 0 0,-1 0 1,0 1-1,0-1 0,0 0 0,1 0 0,-1 0 0,0 1 0,0-1 0,0 0 1,0 0-1,1 1 0,-1-1 0,0 0 0,0 0 0,0 1 0,0-1 0,0 0 0,0 0 1,0 1-1,0-1 0,0 0 0,0 0 0,0 1 0,0-1 0,0 0 0,0 0 1,0 1-1,0-1 0,0 0 0,0 1 0,-11 24 328,4-8 744,27-23-241,20-15-707,-28 14-577,0 0-1,0 1 1,1 1-1,0-1 1,0 2 0,0 0-1,0 1 1,23-4-1,-36 8 455,1-1 0,-1 0 0,1 1-1,-1-1 1,1 0 0,-1 1 0,1-1 0,-1 1-1,0-1 1,1 0 0,-1 1 0,0-1 0,1 1-1,-1-1 1,0 1 0,0-1 0,1 1-1,-1 0 1,0-1 0,0 1 0,0-1 0,0 1-1,0-1 1,0 1 0,0 0 0,0-1 0,0 1-1,0-1 1,0 1 0,0-1 0,0 1 0,0-1-1,-1 1 1,1 0 0,0-1 0,0 1-1,-1-1 1,1 1 0,-1 0 0,-9 23 149,8-20-159,-5 7 113,0-1 1,0 0-1,-13 13 0,15-26-6634,4-8-2269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8.464"/>
    </inkml:context>
    <inkml:brush xml:id="br0">
      <inkml:brushProperty name="width" value="0.025" units="cm"/>
      <inkml:brushProperty name="height" value="0.025" units="cm"/>
    </inkml:brush>
  </inkml:definitions>
  <inkml:trace contextRef="#ctx0" brushRef="#br0">1 0 1826,'0'0'13741,"49"24"-15022,-30-12-6759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2.678"/>
    </inkml:context>
    <inkml:brush xml:id="br0">
      <inkml:brushProperty name="width" value="0.05" units="cm"/>
      <inkml:brushProperty name="height" value="0.05" units="cm"/>
    </inkml:brush>
  </inkml:definitions>
  <inkml:trace contextRef="#ctx0" brushRef="#br0">10 10 18900,'-4'-10'2119,"1"19"-997,1 18 57,2-20-1064,0 1 1,1 0 0,0 0-1,0 0 1,1-1 0,4 13-1,-6-19-81,0 0 0,1 1 0,0-1-1,-1 0 1,1 1 0,0-1 0,-1 0-1,1 0 1,0 0 0,0 0 0,0 0-1,0 0 1,0 0 0,0 0 0,1 0 0,-1 0-1,0 0 1,0-1 0,1 1 0,-1 0-1,0-1 1,1 1 0,-1-1 0,0 0 0,1 1-1,-1-1 1,1 0 0,-1 0 0,1 0-1,-1 0 1,0 0 0,1 0 0,-1 0 0,1-1-1,-1 1 1,0 0 0,1-1 0,-1 1-1,0-1 1,1 0 0,-1 1 0,2-2-1,15-8 407,-6 4-166,-1 1-1,21-8 1,-26 12-260,-1-1 0,1 2 1,-1-1-1,1 0 0,0 1 0,-1 0 0,1 0 0,-1 1 0,8 1 0,-8-2-14,0 0 1,0 0-1,0 0 1,1-1-1,-1 0 0,0 0 1,0 0-1,-1 0 1,1-1-1,0 0 0,0 0 1,-1 0-1,5-4 1,-2 3-10,0-1 1,1 1-1,-1 0 1,13-2 0,-18 4 5,1 1 1,-1 0 0,1 0 0,0 0-1,-1 0 1,1 0 0,-1 0-1,1 1 1,-1 0 0,1-1-1,-1 1 1,1 0 0,-1 0 0,0 0-1,1 0 1,-1 1 0,0-1-1,3 3 1,2 3 1,0 1 1,-1 1-1,1-1 0,-2 1 1,1 0-1,-1 0 0,0 0 1,-1 1-1,3 12 1,-3-12-29,-2-9-639,-1-6 246,-1-8-45,-9-46-180,1 14 228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48.796"/>
    </inkml:context>
    <inkml:brush xml:id="br0">
      <inkml:brushProperty name="width" value="0.025" units="cm"/>
      <inkml:brushProperty name="height" value="0.025" units="cm"/>
    </inkml:brush>
  </inkml:definitions>
  <inkml:trace contextRef="#ctx0" brushRef="#br0">54 110 9833,'0'0'15941,"10"3"-15247,32 6-182,-39-9-492,0 0 1,0 0-1,0 0 0,0-1 0,-1 1 0,1-1 1,0 0-1,0 0 0,-1 0 0,1 0 0,0 0 1,-1 0-1,1-1 0,-1 1 0,0-1 0,0 0 1,1 0-1,-1 0 0,0 0 0,3-4 0,-3 4 59,1-2-1,-1 1 0,0 0 0,0 0 1,0-1-1,0 1 0,-1-1 0,1 0 1,-1 1-1,0-1 0,0 0 0,1-5 1,-2 7-82,-1 0 1,1 0-1,0 0 0,0 0 1,-1 0-1,1 1 1,-1-1-1,0 0 1,1 0-1,-1 1 1,0-1-1,0 0 1,0 1-1,0-1 1,0 1-1,-1-1 1,1 1-1,0 0 1,-1-1-1,1 1 0,-1 0 1,1 0-1,-1 0 1,1 0-1,-1 0 1,0 0-1,0 1 1,1-1-1,-1 0 1,0 1-1,0 0 1,0-1-1,0 1 1,1 0-1,-1 0 1,0 0-1,-3 0 0,-1 0-18,0 1 0,0-1-1,0 1 1,1 0 0,-1 1-1,0-1 1,1 1 0,-1 0-1,1 0 1,-1 1 0,-5 3-1,6-2 42,0 0-1,0 0 1,0 1 0,1-1-1,0 1 1,0 0-1,0 0 1,1 0-1,-1 1 1,1-1 0,1 1-1,-1 0 1,1-1-1,0 1 1,0 1-1,0-1 1,1 0 0,0 0-1,1 0 1,-1 1-1,1-1 1,0 0-1,2 11 1,-2-15-157,1 0 0,0 1-1,0-1 1,0 0 0,0 1 0,0-1 0,0 0 0,1 0-1,-1 0 1,1 0 0,-1 0 0,1 0 0,0 0 0,0-1-1,0 1 1,0-1 0,0 1 0,0-1 0,0 0 0,0 1-1,0-1 1,4 1 0,2 0-991,-1 1 0,1-1 0,-1-1 0,1 0 0,0 0 0,8 0 1,14-1-10661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0.314"/>
    </inkml:context>
    <inkml:brush xml:id="br0">
      <inkml:brushProperty name="width" value="0.025" units="cm"/>
      <inkml:brushProperty name="height" value="0.025" units="cm"/>
    </inkml:brush>
  </inkml:definitions>
  <inkml:trace contextRef="#ctx0" brushRef="#br0">12 0 10186,'2'0'10954,"-2"13"-9449,0 6-544,0 4-160,0 3-449,-2 0-223,-2-4-33,3-3-64,-3-5 0,2-5-192,2-7-481,0-19-8968,0-7-3524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0.723"/>
    </inkml:context>
    <inkml:brush xml:id="br0">
      <inkml:brushProperty name="width" value="0.025" units="cm"/>
      <inkml:brushProperty name="height" value="0.025" units="cm"/>
    </inkml:brush>
  </inkml:definitions>
  <inkml:trace contextRef="#ctx0" brushRef="#br0">0 0 5349,'0'0'19667,"25"40"-20756,-8-30-2851,-2-6-1826,4 0-1601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1.054"/>
    </inkml:context>
    <inkml:brush xml:id="br0">
      <inkml:brushProperty name="width" value="0.025" units="cm"/>
      <inkml:brushProperty name="height" value="0.025" units="cm"/>
    </inkml:brush>
  </inkml:definitions>
  <inkml:trace contextRef="#ctx0" brushRef="#br0">127 1 11115,'0'0'7222,"-8"3"-5551,-27 10-212,32-13-1308,1 1 0,0 0 0,0 0 1,0-1-1,0 2 0,0-1 0,0 0 0,0 0 0,0 1 0,0-1 0,0 1 0,1-1 0,-1 1 0,0 0 0,1-1 0,0 1 1,-1 0-1,0 3 0,4-3-157,-1-1 1,1 1-1,0 0 1,0-1-1,1 1 1,-1-1-1,0 1 1,0-1-1,1 0 1,-1 0-1,1 0 1,-1-1-1,1 1 1,4 0-1,5 3-93,115 46-643,-126-50 745,-1 0 1,1 0-1,-1 0 0,1 0 0,-1 1 0,1-1 1,-1 0-1,1 0 0,-1 1 0,1-1 1,-1 0-1,1 1 0,-1-1 0,0 1 0,1-1 1,-1 0-1,1 1 0,-1-1 0,0 1 0,0-1 1,1 1-1,-1-1 0,0 1 0,0-1 1,1 1-1,-1-1 0,0 1 0,0-1 0,0 1 1,0 0-1,0-1 0,0 1 0,0-1 0,0 1 1,0-1-1,0 1 0,0-1 0,0 1 1,0 0-1,-1-1 0,1 1 0,0-1 0,0 1 1,-1-1-1,1 1 0,0-1 0,-1 1 0,1-1 1,0 0-1,-1 1 0,1-1 0,-1 1 1,1-1-1,0 0 0,-1 1 0,1-1 0,-1 0 1,1 0-1,-2 1 0,-30 15 850,4-6-196,-1-1 0,-44 7 0,16-12-2617,51-5-1969,5-5-3128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1.400"/>
    </inkml:context>
    <inkml:brush xml:id="br0">
      <inkml:brushProperty name="width" value="0.025" units="cm"/>
      <inkml:brushProperty name="height" value="0.025" units="cm"/>
    </inkml:brush>
  </inkml:definitions>
  <inkml:trace contextRef="#ctx0" brushRef="#br0">57 0 13997,'0'0'8456,"0"11"-8210,-4 103 600,0-81-469,2 0 0,1 0-1,2 0 1,1-1 0,11 54 0,-7-72-894,-3-22-620,-5-25-524,-4 15 1649,0 1 1,-13-25 0,13 31 165,0-1 0,1 1 1,1-1-1,0 0 1,0 0-1,1-1 1,1 1-1,-1-14 1,3 25-131,0 0 1,1 1 0,-1-1 0,1 1 0,-1-1 0,1 1 0,-1-1 0,1 1-1,-1-1 1,1 1 0,0 0 0,-1-1 0,1 1 0,-1 0 0,1-1 0,0 1 0,-1 0-1,1 0 1,0 0 0,0 0 0,-1 0 0,1 0 0,0 0 0,-1 0 0,1 0-1,1 0 1,26 0-193,-23 0 113,50 0-3997,-23 0-1809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1.827"/>
    </inkml:context>
    <inkml:brush xml:id="br0">
      <inkml:brushProperty name="width" value="0.025" units="cm"/>
      <inkml:brushProperty name="height" value="0.025" units="cm"/>
    </inkml:brush>
  </inkml:definitions>
  <inkml:trace contextRef="#ctx0" brushRef="#br0">0 170 2723,'0'0'24652,"8"3"-23680,-6-2-891,1 0 1,0-1-1,0 1 1,0-1 0,0 1-1,0-1 1,0 0-1,0 0 1,0 0-1,0 0 1,0-1-1,0 1 1,0-1-1,0 0 1,0 0-1,5-2 1,-1-1-11,0-1 0,-1 0 1,1 0-1,-1 0 0,0-1 0,7-8 0,-9 11-86,-1-1-1,1 0 0,-1 0 0,0 0 1,-1-1-1,1 1 0,-1-1 1,0 1-1,0-1 0,0 0 1,0 0-1,-1 0 0,0 0 0,0 0 1,0 0-1,-1-8 0,0 13-26,0-1 1,0 1-1,-1-1 0,1 1 0,0 0 0,0-1 0,-1 1 0,1-1 0,0 1 0,-1 0 0,1 0 0,-1-1 0,1 1 0,0 0 1,-1 0-1,1-1 0,-1 1 0,1 0 0,0 0 0,-1 0 0,1 0 0,-1-1 0,1 1 0,-1 0 0,1 0 0,-1 0 0,1 0 1,-1 0-1,1 0 0,-1 0 0,1 0 0,-1 1 0,1-1 0,0 0 0,-1 0 0,1 0 0,-1 0 0,1 1 0,-1-1 0,1 0 1,0 0-1,-1 1 0,1-1 0,0 0 0,-1 1 0,1-1 0,0 0 0,-1 1 0,-21 14-333,-13 32 319,34-45 72,-1 0 1,1 1-1,0-1 0,-1 0 1,1 0-1,1 1 1,-1-1-1,0 1 1,0-1-1,1 1 0,0-1 1,-1 1-1,1-1 1,0 1-1,0-1 1,0 1-1,1-1 0,-1 1 1,0-1-1,2 4 1,-1-5-3,1 1 0,-1-1-1,0 0 1,1 0 0,-1 0 0,1 0 0,-1-1 0,1 1 0,-1 0 0,1-1 0,-1 1 0,1-1 0,0 1 0,0-1-1,-1 0 1,4 1 0,36 1 201,-27-2-159,141 22 125,-153-25 183,-1-1 1,0 1-1,-1-1 0,1 0 0,-1 0 0,1 1 0,-1-1 0,0 0 1,-1-6-1,1 3-87,-2-30 11,1 26-295,0-1 0,1 0 0,0 1 0,1-1-1,4-22 1,-4 33-138,0 0 0,0 0 0,0 0 0,0 0 0,0 0 0,0 0 0,0 0 0,0 1 0,0-1-1,1 0 1,-1 1 0,0-1 0,0 1 0,1-1 0,-1 1 0,0 0 0,1 0 0,-1-1 0,1 1 0,-1 0 0,0 0-1,1 0 1,-1 0 0,2 1 0,43 3-6026,-35-3 3563,24 2-5394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2.822"/>
    </inkml:context>
    <inkml:brush xml:id="br0">
      <inkml:brushProperty name="width" value="0.025" units="cm"/>
      <inkml:brushProperty name="height" value="0.025" units="cm"/>
    </inkml:brush>
  </inkml:definitions>
  <inkml:trace contextRef="#ctx0" brushRef="#br0">33 1 10602,'-13'9'7815,"7"8"-4746,1 24-2582,4-27 959,-2 9-310,2-14-699,-1 0-1,1 0 0,1 1 1,0-1-1,0 0 1,2 16-1,-1-24-427,0 0-1,0 0 1,0 0-1,0-1 1,-1 1-1,1 0 1,0 0-1,0-1 1,1 1-1,-1-1 1,0 1 0,0-1-1,0 1 1,0-1-1,0 0 1,0 1-1,1-1 1,-1 0-1,0 0 1,0 0-1,1 0 1,-1 0-1,0 0 1,0 0-1,0 0 1,1-1 0,-1 1-1,0 0 1,2-2-1,38-10 206,-36 10-312,0 0 1,0 0-1,0 1 1,1-1-1,-1 1 1,1 0-1,-1 1 1,1-1-1,7 1 1,-11 0 56,0 1 1,-1-1-1,1 1 1,0-1 0,-1 1-1,1 0 1,-1 0-1,1-1 1,-1 1 0,1 0-1,-1 0 1,0 0-1,1 1 1,-1-1 0,0 0-1,0 0 1,0 1-1,0-1 1,0 1 0,0-1-1,0 1 1,0-1-1,-1 1 1,1 0 0,-1-1-1,1 1 1,-1 0-1,0-1 1,1 1 0,-1 0-1,0-1 1,0 1-1,0 2 1,0 0 99,0-1 0,0 1 1,0-1-1,0 1 0,0-1 0,-1 1 0,0 0 0,1-1 1,-1 0-1,-1 1 0,1-1 0,0 0 0,-1 1 1,0-1-1,0 0 0,0 0 0,-3 4 0,3-6 21,-1 1-1,1 0 1,0-1-1,-1 0 1,1 1-1,-1-1 1,0 0-1,1 0 1,-1-1-1,0 1 1,0 0-1,1-1 1,-1 0-1,0 0 1,0 0-1,0 0 1,0 0-1,1 0 1,-1-1-1,0 1 1,0-1-1,1 0 1,-5-1-1,5 1-331,0 0-1,0 0 0,1 0 0,-1-1 0,0 1 0,1 0 0,-1-1 0,1 1 0,-1-1 0,1 1 0,0-1 0,0 0 0,-2-2 0,-6-16-9108,8 11 413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3.340"/>
    </inkml:context>
    <inkml:brush xml:id="br0">
      <inkml:brushProperty name="width" value="0.025" units="cm"/>
      <inkml:brushProperty name="height" value="0.025" units="cm"/>
    </inkml:brush>
  </inkml:definitions>
  <inkml:trace contextRef="#ctx0" brushRef="#br0">5 143 12396,'0'0'3576,"10"-2"97,3 0-2661,-1-2 0,0 0 0,1 0 0,-1-1 0,18-11 0,-25 13-748,0 0 0,0 0 0,0-1-1,-1 0 1,0 0 0,1 0 0,6-10-1,-10 12-240,0 0 0,1 0 0,-1-1 0,0 1 0,0 0-1,0-1 1,-1 1 0,1-1 0,0 1 0,-1-1 0,0 0-1,0 1 1,1-1 0,-2 1 0,1-1 0,0 0 0,0 1 0,-2-6-1,1 7-18,0 0-1,0 0 0,0-1 0,-1 1 1,1 0-1,0 0 0,0 0 0,-1 1 1,1-1-1,-1 0 0,1 0 1,0 1-1,-1-1 0,0 1 0,1-1 1,-1 1-1,1 0 0,-1 0 0,1-1 1,-1 1-1,0 0 0,1 0 0,-1 1 1,1-1-1,-1 0 0,-2 1 0,-2 0-11,0 0 0,0 0 0,1 0 0,-1 1 0,0-1 0,-5 4 0,5-1-6,0 0 0,1 1 0,-1 0 0,1 0 0,0 0 0,0 0 0,0 1 0,1 0 0,-4 6 0,6-8 4,0 0 0,0 0 0,0 0-1,0 0 1,1 0 0,-1 1-1,1-1 1,0 1 0,1-1 0,-1 0-1,1 1 1,0-1 0,0 1 0,0-1-1,1 8 1,0-11 12,0 1-1,0-1 0,0 0 1,0 0-1,0 0 0,1 0 1,-1 0-1,0 0 1,0 0-1,1 0 0,-1 0 1,1 0-1,-1-1 0,1 1 1,-1 0-1,1-1 0,-1 0 1,1 1-1,-1-1 1,1 0-1,0 0 0,-1 0 1,4 0-1,46 0 109,-41-1-109,40-3 57,-38 2-55,-1 1-1,0 0 1,1 1-1,-1 0 1,1 0-1,-1 1 1,0 1-1,1 0 1,-1 0-1,17 7 1,-27-9 135,-1-1 1,1 1-1,-1-1 1,1 1-1,-1-1 1,1 1-1,-1-1 1,1 0-1,-1 1 1,0-1-1,1 0 1,-1 1-1,0-1 1,0 0-1,0 1 1,1-1-1,-1 0 1,0 1-1,0-1 1,0 0-1,0 0 1,0 1-1,0-1 1,0 0-1,0 1 1,-1-2-1,1-32-417,0 28 529,-11-71-864,32 84-6896,-11-2 5699,12 0-2529,2-2-1207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4.259"/>
    </inkml:context>
    <inkml:brush xml:id="br0">
      <inkml:brushProperty name="width" value="0.025" units="cm"/>
      <inkml:brushProperty name="height" value="0.025" units="cm"/>
    </inkml:brush>
  </inkml:definitions>
  <inkml:trace contextRef="#ctx0" brushRef="#br0">1 276 10442,'0'0'12775,"9"4"-11702,-6-2-1008,0-1 1,-1 0-1,1 1 1,0-1-1,0 0 0,0 0 1,0-1-1,0 1 1,1 0-1,-1-1 1,0 0-1,0 0 1,0 0-1,0 0 1,0-1-1,0 1 1,0-1-1,1 1 1,-1-1-1,0 0 1,-1 0-1,1-1 1,0 1-1,0-1 1,0 1-1,-1-1 0,1 0 1,-1 0-1,1 0 1,-1 0-1,0 0 1,0-1-1,2-2 1,0 1-19,-1-1 1,0 1-1,0 0 0,0-1 1,0 0-1,-1 0 1,0 0-1,0 0 1,0 0-1,-1 0 0,1 0 1,-1-1-1,0 1 1,-1 0-1,1-1 0,-2-9 1,1 15-62,0 0 1,1-1-1,-1 1 0,0 0 1,0 0-1,0-1 0,0 1 1,0 0-1,0-1 0,0 1 1,0 0-1,0 0 0,-1-1 1,1 1-1,0 0 0,0-1 1,0 1-1,0 0 0,0 0 1,0-1-1,0 1 0,-1 0 1,1 0-1,0 0 0,0-1 1,0 1-1,-1 0 0,1 0 1,0 0-1,0-1 0,0 1 1,-1 0-1,1 0 0,0 0 1,0 0-1,-1 0 0,1 0 1,0 0-1,-1-1 0,1 1 1,0 0-1,0 0 0,-1 0 1,-14 9-458,-9 17 48,-3 39 424,25-61 8,1 0 0,-1 0 0,1 0 0,1 0 0,-1 1 0,0-1 1,1 0-1,0 1 0,0-1 0,0 0 0,1 1 0,0-1 0,2 8 0,-2-11-2,0 0-1,0 0 1,0 0 0,0 0-1,1 0 1,-1-1 0,0 1-1,1 0 1,-1-1-1,0 1 1,1-1 0,-1 1-1,1-1 1,-1 0-1,1 0 1,-1 0 0,1 0-1,-1 0 1,1 0-1,-1 0 1,1 0 0,1-1-1,36-8 275,-29 4-289,0-1 0,-1 0 0,0-1 0,0 0 0,-1 0 0,8-10 0,-9 10-199,0 0 0,0 1 0,0 0 0,1 0 0,-1 0 1,1 1-1,1 0 0,-1 0 0,12-3 0,-19 8 137,0 0-1,0 0 1,-1 0 0,1 0 0,0 0-1,0 0 1,0 0 0,-1 1-1,1-1 1,0 0 0,-1 0 0,1 1-1,0-1 1,-1 1 0,1-1-1,0 1 1,-1-1 0,1 1 0,-1-1-1,1 1 1,-1-1 0,1 1-1,-1 0 1,1-1 0,-1 1 0,0 0-1,1-1 1,-1 1 0,0 0-1,0 0 1,1-1 0,-1 1 0,0 0-1,0 0 1,0-1 0,0 1-1,0 0 1,0 0 0,0 0 0,0 1-1,-1 46 476,1-34-458,-1-11 195,1 0 0,0 0 0,1 0 0,-1 0 0,1 0 0,-1 0 0,1 0 0,0 0 0,0 0 0,0 0 0,2 4 1,-2-6-65,0 0 0,0-1 1,0 1-1,0 0 1,0-1-1,0 1 1,0-1-1,0 1 0,0-1 1,0 0-1,1 0 1,-1 1-1,0-1 1,0 0-1,0 0 0,0 0 1,0 0-1,1 0 1,-1 0-1,0 0 1,0-1-1,0 1 1,0 0-1,0-1 0,0 1 1,0 0-1,1-1 1,-1 0-1,0 1 1,-1-1-1,1 1 0,0-1 1,0 0-1,0 0 1,0 0-1,0-1 1,18-13 46,0-2 1,-2 0 0,0-1 0,-1-1-1,-1 0 1,-1-1 0,-1-1 0,12-25-1,-18 34-147,-1-1 0,0-1 0,-1 1 0,0-1 0,-1 0 0,-1 0 0,4-28 0,-19 45-522,7 3 531,0 0 0,1 0 1,-1 1-1,1 0 1,0 0-1,1 0 1,0 0-1,0 1 0,-3 10 1,1 3 121,0-1 1,-2 31 0,6-35-41,0-1 1,1 1 0,1-1 0,2 17 0,-3-28-76,1 0 1,0-1 0,0 1-1,0 0 1,0-1-1,0 1 1,1-1-1,-1 0 1,1 1-1,0-1 1,0 0 0,0 0-1,1 0 1,-1 0-1,1-1 1,-1 1-1,1-1 1,0 1-1,0-1 1,0 0 0,0 0-1,6 3 1,-8-5 1,-1 0 0,0 0 0,0 0 0,0 0 0,1 0 0,-1 0 0,0 0 0,0 0 0,0 0 0,1 0-1,-1 0 1,0 0 0,0 0 0,1 0 0,-1 0 0,0 0 0,0 0 0,0 0 0,1 0 0,-1 0 0,0 0 0,0 0 0,0 0 0,1-1 0,-1 1 0,0 0 0,0 0 0,0 0 0,0 0 0,1 0 0,-1-1 0,0 1 0,0 0 0,0 0 0,0 0 0,0 0 0,0-1 0,1 1 0,-1 0 0,0 0 0,0 0 0,0-1 0,0 1 0,0 0 0,0 0 0,0-1 0,0 1 0,-2-17-199,-9-15-784,-1 15-1204,1 0 0,-2 1 0,0 1 0,-1 0 0,-22-17 0,-12-9 4584,39 33 1559,13 9-3649,-1 0-1,1-1 1,0 1 0,0-1 0,0 0-1,0 0 1,0 0 0,5-1 0,12-1 196,26 6 393,45 0-892,-92-4-134,1 0-1,-1 0 1,0 0 0,0 0 0,1 0-1,-1 0 1,0-1 0,1 1 0,-1 0-1,0 0 1,0 0 0,1 0 0,-1-1-1,0 1 1,0 0 0,0 0 0,1-1-1,-1 1 1,0 0 0,0 0 0,0-1-1,0 1 1,0 0 0,1 0 0,-1-1-1,0 1 1,0 0 0,0-1 0,0 1-1,0 0 1,0-1 0,0 1 0,0 0-1,0 0 1,0-1 0,0 1 0,0 0-1,0-1 1,-1 1 0,1-1 0,0-1-1841,0-12-9396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4.587"/>
    </inkml:context>
    <inkml:brush xml:id="br0">
      <inkml:brushProperty name="width" value="0.025" units="cm"/>
      <inkml:brushProperty name="height" value="0.025" units="cm"/>
    </inkml:brush>
  </inkml:definitions>
  <inkml:trace contextRef="#ctx0" brushRef="#br0">1 0 12780,'0'0'12043,"55"13"-12555,-40-12-5926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3.052"/>
    </inkml:context>
    <inkml:brush xml:id="br0">
      <inkml:brushProperty name="width" value="0.05" units="cm"/>
      <inkml:brushProperty name="height" value="0.05" units="cm"/>
    </inkml:brush>
  </inkml:definitions>
  <inkml:trace contextRef="#ctx0" brushRef="#br0">3 1 19972,'-3'8'2009,"3"-2"-1489,0-5-392,4 1 1232,9-2-1744,6 0-432,2 0 624,7 0-240,7 3-168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5.138"/>
    </inkml:context>
    <inkml:brush xml:id="br0">
      <inkml:brushProperty name="width" value="0.025" units="cm"/>
      <inkml:brushProperty name="height" value="0.025" units="cm"/>
    </inkml:brush>
  </inkml:definitions>
  <inkml:trace contextRef="#ctx0" brushRef="#br0">0 27 14189,'0'0'13352,"9"-5"-12824,1 1-430,-1 1-1,0-1 0,1 2 1,0-1-1,0 1 0,0 1 1,13-1-1,-21 1-94,1 1-1,0 0 1,0 1-1,-1-1 1,1 0-1,0 1 1,0-1-1,-1 1 1,1 0 0,-1 0-1,1 0 1,0 0-1,-1 1 1,0-1-1,1 1 1,-1-1-1,0 1 1,0 0-1,0 0 1,0 0-1,0 0 1,0 0-1,-1 0 1,1 0 0,-1 1-1,1-1 1,-1 0-1,0 1 1,0 0-1,0-1 1,0 1-1,-1-1 1,1 1-1,-1 0 1,1 5-1,0-1-38,-1 0-1,0 1 0,0-1 0,0 0 1,-1 1-1,0-1 0,0 0 0,-1 0 1,0 0-1,0 0 0,-1 0 0,0 0 1,0-1-1,-1 1 0,1-1 0,-1 0 1,-1 0-1,1 0 0,-1-1 0,0 1 1,0-1-1,-1 0 0,0-1 0,0 0 1,-10 7-1,28-13-368,-1 0 0,1 1 1,-1 1-1,1 0 0,15 2 0,-22-2 368,0 1 0,0 0 0,0 0 0,0 1 0,0 0-1,0-1 1,0 2 0,8 3 0,-12-5 23,1 1 1,-1-1 0,1 0-1,-1 1 1,1-1-1,-1 1 1,0-1-1,0 1 1,1-1-1,-1 1 1,0 0 0,-1 0-1,1 0 1,0 0-1,0-1 1,-1 1-1,1 0 1,-1 0-1,0 0 1,0 0 0,1 0-1,-1 0 1,-1 4-1,0-4 137,0 0-1,0 0 1,0 0-1,0 0 0,-1 0 1,1 0-1,-1 0 1,1 0-1,-1-1 1,0 1-1,0 0 0,0-1 1,0 0-1,0 1 1,0-1-1,0 0 1,0 0-1,-5 1 1,-44 16 1613,39-14-1756,0-2-1,0 0 1,0 0 0,0-1 0,0-1 0,0 0 0,-1-1-1,-17-2 1,25-1-3327,5-2-5894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6.652"/>
    </inkml:context>
    <inkml:brush xml:id="br0">
      <inkml:brushProperty name="width" value="0.025" units="cm"/>
      <inkml:brushProperty name="height" value="0.025" units="cm"/>
    </inkml:brush>
  </inkml:definitions>
  <inkml:trace contextRef="#ctx0" brushRef="#br0">1 1 12107,'8'1'10398,"-3"12"-7527,-1 22-4295,-3-28 2594,-1 59 14,-1-50-1097,1 0 1,0 0-1,1-1 1,1 1-1,4 17 1,-6-32-28,0 0 1,1 0 0,-1 0-1,0 0 1,1 0-1,-1 0 1,1 0 0,-1 0-1,1 0 1,-1 0-1,1 0 1,0-1 0,-1 1-1,1 0 1,0 0-1,0-1 1,0 1 0,0 0-1,-1-1 1,1 1-1,0-1 1,0 1 0,0-1-1,0 0 1,0 1-1,2-1 1,-1 0 53,0 0 0,1 0 0,-1 0-1,0-1 1,0 1 0,1-1 0,-1 1 0,0-1-1,0 0 1,0 0 0,0 0 0,2-2 0,8-4 268,-1-2 1,0 0-1,12-12 1,-18 16-412,25-23 53,-1 3-386,-2-2 0,-1-1-1,25-33 1,-51 59-1944,-11 1-15257</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6.987"/>
    </inkml:context>
    <inkml:brush xml:id="br0">
      <inkml:brushProperty name="width" value="0.025" units="cm"/>
      <inkml:brushProperty name="height" value="0.025" units="cm"/>
    </inkml:brush>
  </inkml:definitions>
  <inkml:trace contextRef="#ctx0" brushRef="#br0">1 0 11275,'0'0'9673,"13"58"-7559,-2-44-128,1 0 32,3 1-929,2 0-641,0 0-352,0 1-128,1 0-1537,-6-3-3268,-1-4-5733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8.073"/>
    </inkml:context>
    <inkml:brush xml:id="br0">
      <inkml:brushProperty name="width" value="0.025" units="cm"/>
      <inkml:brushProperty name="height" value="0.025" units="cm"/>
    </inkml:brush>
  </inkml:definitions>
  <inkml:trace contextRef="#ctx0" brushRef="#br0">0 437 320,'0'0'23153,"12"2"-21680,-10-2-1388,2 1 24,0 0 0,0 0 0,0 0 0,0-1 0,0 1 0,-1-1 0,1 0 0,0-1 0,0 1 0,0-1 0,0 1 0,0-1 0,0 0 0,-1-1 0,1 1 0,0-1 0,-1 1 0,1-1 0,-1 0 0,0 0 0,6-6 0,25-24 228,-1-2 0,-2-1 1,28-41-1,-47 58-231,0 0 1,-2-1-1,0 0 0,0-1 1,-2 0-1,-1 0 0,0-1 0,6-40 1,-13 35-74,0 26-39,0 0 1,0 0 0,0-1-1,0 1 1,-1 0 0,1 0 0,0 0-1,0 0 1,0 0 0,-1 0 0,1 0-1,0 0 1,0 0 0,0 0 0,-1 0-1,1 0 1,0 0 0,0 0 0,0 0-1,-1 0 1,1 0 0,0 1-1,0-1 1,0 0 0,-1 0 0,1 0-1,0 0 1,0 0 0,0 0 0,0 0-1,0 1 1,-1-1 0,1 0 0,0 0-1,0 0 1,0 0 0,0 1 0,0-1-1,0 0 1,0 0 0,0 0 0,-1 0-1,1 1 1,0-1 0,0 0-1,0 0 1,0 0 0,0 1 0,0-1-1,0 0 1,-19 45-277,-68 229 298,78-236 10,1 0 0,2 0-1,2 0 1,2 0 0,2 59 0,6-69 138,-1-18-2811,5-31-14361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8.618"/>
    </inkml:context>
    <inkml:brush xml:id="br0">
      <inkml:brushProperty name="width" value="0.025" units="cm"/>
      <inkml:brushProperty name="height" value="0.025" units="cm"/>
    </inkml:brush>
  </inkml:definitions>
  <inkml:trace contextRef="#ctx0" brushRef="#br0">0 56 8648,'0'0'13127,"5"8"-12678,-2-1-368,1 0 52,0 0 0,0 0-1,1 0 1,0 0 0,8 9 0,-11-14-12,0-1 1,0 1 0,0 0-1,0-1 1,0 0 0,1 1-1,-1-1 1,0 0 0,1 0-1,-1 0 1,1 0 0,-1-1-1,1 1 1,-1-1 0,1 0-1,-1 1 1,1-1 0,-1 0-1,1 0 1,0-1 0,-1 1-1,1 0 1,-1-1 0,1 0-1,2-1 1,1-1-13,0-1 0,0 0 1,-1-1-1,1 0 0,-1 0 1,0 0-1,-1 0 0,1-1 1,-1 1-1,0-1 0,0 0 1,-1-1-1,0 1 0,0-1 0,0 1 1,-1-1-1,0 0 0,-1 0 1,1 0-1,0-11 0,-2 18-112,0 0 0,0-1 0,0 1 0,0 0 0,0 0 0,0 0 0,0 0 0,0 0 0,0 0 0,0 0 0,0 0 0,0-1 0,0 1 0,0 0 0,0 0 0,0 0 0,0 0 0,0 0 0,0 0 0,0 0 0,0 0 0,0 0 0,0-1 0,-1 1 0,1 0 0,0 0 0,0 0 0,0 0 0,0 0 0,0 0 0,0 0 0,0 0 0,0 0 0,0 0 0,0 0 0,-1 0 0,1 0 0,0 0 0,0 0 0,0 0 0,0 0 0,0 0 0,0 0 0,0 0 0,0 0 0,-1 0 0,1 0 0,0 0-1,0 0 1,0 0 0,0 0 0,0 0 0,0 0 0,0 0 0,0 0 0,-1 0 0,1 0 0,0 0 0,0 0 0,0 0 0,0 0 0,0 0 0,0 0 0,0 0 0,0 1 0,0-1 0,0 0 0,-10 10-200,-6 12 29,11-10 220,-1 1-1,1 0 0,1 0 0,1 1 0,0-1 0,0 1 0,2-1 0,-1 16 0,2-28-35,0-1 0,0 1 1,0 0-1,0-1 0,0 1 0,0 0 0,1-1 0,-1 1 0,0 0 1,0-1-1,1 1 0,-1 0 0,0-1 0,1 1 0,-1-1 0,1 1 1,-1 0-1,1-1 0,-1 1 0,1-1 0,-1 0 0,1 1 0,-1-1 1,1 1-1,0-1 0,-1 0 0,1 1 0,0-1 0,26 2 528,25-14 344,-30 2-957,-2-1 0,0 0 1,0-1-1,33-28 0,-52 39-240,-17 15-1005,9-6 3670,17-8-2361,82-4 898,-86 4-1219,-1-1-1,1 0 0,0-1 1,0 1-1,-1-1 0,1 0 1,-1 0-1,1-1 0,-1 1 1,0-1-1,0-1 1,8-6-1,-5-5-4504,-6-2-3352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8.949"/>
    </inkml:context>
    <inkml:brush xml:id="br0">
      <inkml:brushProperty name="width" value="0.025" units="cm"/>
      <inkml:brushProperty name="height" value="0.025" units="cm"/>
    </inkml:brush>
  </inkml:definitions>
  <inkml:trace contextRef="#ctx0" brushRef="#br0">1 1 12524,'0'0'12396,"69"4"-14222,-44 1-3651,-3-2-10154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9.387"/>
    </inkml:context>
    <inkml:brush xml:id="br0">
      <inkml:brushProperty name="width" value="0.025" units="cm"/>
      <inkml:brushProperty name="height" value="0.025" units="cm"/>
    </inkml:brush>
  </inkml:definitions>
  <inkml:trace contextRef="#ctx0" brushRef="#br0">0 231 6822,'0'0'19117,"9"-2"-17270,0-1-1588,0-1 0,-1 1 0,1-2 0,-1 1 0,1-1-1,-1 0 1,-1-1 0,1 0 0,-1 0 0,9-10 0,11-14 52,27-40 0,-4 5-247,-50 123-945,-5-33 872,-16 45 0,14-52-258,1 0 1,1 0-1,1 1 1,0-1-1,-1 27 1,6-44 23,-1-1 0,0 1 1,1-1-1,-1 1 0,1-1 0,-1 1 1,1-1-1,-1 0 0,1 1 0,-1-1 1,1 1-1,0-1 0,-1 0 0,1 0 1,-1 1-1,1-1 0,0 0 0,-1 0 1,1 0-1,0 0 0,-1 1 0,1-1 1,0 0-1,-1 0 0,1 0 0,0-1 1,-1 1-1,1 0 0,0 0 0,-1 0 0,1 0 1,0-1-1,-1 1 0,1 0 0,0-1 1,-1 1-1,1-1 0,16-9-6542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3:59.720"/>
    </inkml:context>
    <inkml:brush xml:id="br0">
      <inkml:brushProperty name="width" value="0.025" units="cm"/>
      <inkml:brushProperty name="height" value="0.025" units="cm"/>
    </inkml:brush>
  </inkml:definitions>
  <inkml:trace contextRef="#ctx0" brushRef="#br0">5 0 13677,'0'0'10212,"0"13"-9731,-4 253 3608,6-263-6523,2-11-224,4-14-3909,-7-6-2450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0.081"/>
    </inkml:context>
    <inkml:brush xml:id="br0">
      <inkml:brushProperty name="width" value="0.025" units="cm"/>
      <inkml:brushProperty name="height" value="0.025" units="cm"/>
    </inkml:brush>
  </inkml:definitions>
  <inkml:trace contextRef="#ctx0" brushRef="#br0">55 0 4676,'0'0'18802,"64"9"-17232,-33-9-193,1 0-672,3 0-353,-4 0-320,-3 0 0,-4 0-256,-7 0-1698,-5 0-1441</inkml:trace>
  <inkml:trace contextRef="#ctx0" brushRef="#br0" timeOffset="1">1 177 14958,'0'0'12300,"77"-22"-11083,-45 12-608,4 2-417,3 2-128,-3 3-160,-6 3-1986,-3-2-3299,3-3-6727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1.171"/>
    </inkml:context>
    <inkml:brush xml:id="br0">
      <inkml:brushProperty name="width" value="0.025" units="cm"/>
      <inkml:brushProperty name="height" value="0.025" units="cm"/>
    </inkml:brush>
  </inkml:definitions>
  <inkml:trace contextRef="#ctx0" brushRef="#br0">0 166 9129,'0'0'17045,"8"5"-15513,-5-4-1431,-1 1 0,1-1 0,-1 0 1,1 0-1,-1 0 0,1 0 0,0 0 0,-1 0 0,1-1 0,0 0 0,0 1 0,0-1 0,4 0 0,-3-1-41,0-1 0,0 1 0,0-1 0,0 0 0,0 0 0,-1 0 0,1 0 0,-1-1 0,0 1 1,1-1-1,4-5 0,-2 2-51,0 1 1,-1-1-1,1 0 1,-1 0-1,0-1 1,-1 1-1,0-1 0,0 0 1,0 0-1,-1-1 1,0 1-1,0-1 1,-1 0-1,0 1 1,0-1-1,-1 0 1,1-13-1,-2 20-33,0 1-1,0-1 1,0 1-1,0-1 1,0 0-1,-1 1 1,1-1-1,0 1 1,0-1-1,-1 1 1,1-1-1,0 0 0,-1 1 1,1-1-1,0 1 1,-1 0-1,1-1 1,-1 1-1,1-1 1,-1 1-1,1 0 1,-1-1-1,1 1 1,-1 0-1,1-1 1,-1 1-1,1 0 0,-1 0 1,0 0-1,1 0 1,-1-1-1,1 1 1,-1 0-1,0 0 1,1 0-1,-1 0 1,1 0-1,-1 0 1,0 1-1,1-1 0,-2 0 1,0 1-78,-1-1 0,1 1 0,-1-1 0,1 1 1,0 0-1,0 0 0,-1 0 0,1 0 0,0 1 0,0-1 0,-2 2 1,-5 7 78,0 0 0,1 1 0,0 0 0,1 1-1,0 0 1,1 0 0,1 0 0,-1 1 0,2-1 0,0 1 0,0 0 0,2 1 0,-1-1 0,2 0 0,-1 22 0,2-33 25,1 0 0,0 0 0,-1-1 0,1 1 0,0 0 0,0-1 0,0 1 0,0-1 0,0 1 0,0-1-1,0 1 1,1-1 0,-1 0 0,1 0 0,-1 1 0,1-1 0,-1 0 0,1 0 0,-1-1 0,1 1 0,0 0 0,-1 0 0,1-1 0,0 1-1,0-1 1,0 0 0,0 1 0,-1-1 0,1 0 0,0 0 0,0 0 0,2-1 0,6 2 24,0-2 0,0 1 0,0-2-1,-1 1 1,11-4 0,-5 0 5,0-2 0,0 0-1,-1 0 1,0-1 0,14-12-1,37-20-6,-64 78-472,-2-13 763,2-25-278,-1 1-1,0-1 0,0 1 1,0-1-1,1 1 0,-1-1 1,0 1-1,1-1 0,-1 1 1,1-1-1,-1 0 0,0 1 1,1-1-1,-1 1 0,1-1 0,-1 0 1,1 0-1,-1 1 0,1-1 1,-1 0-1,1 0 0,-1 1 1,1-1-1,0 0 0,3 0 42,-1-1 0,1 1-1,-1-1 1,0 1-1,1-1 1,-1 0-1,0 0 1,1-1-1,-1 1 1,5-4 0,13-6-88,-15 7-54,1 0-1,-1 0 0,1 1 1,-1 0-1,1 1 0,0-1 1,0 1-1,0 1 0,1-1 1,7 0-1,-14 3 46,0 0 1,0-1-1,-1 1 0,1 0 1,0-1-1,-1 1 0,1 0 1,0 0-1,-1 0 1,1-1-1,-1 1 0,1 0 1,-1 0-1,1 0 0,-1 0 1,0 0-1,0 0 1,1 0-1,-1 0 0,0 0 1,0 0-1,0 0 0,0 0 1,0 0-1,0 0 1,-1 1-1,1 40 87,0-33-71,2-6 82,3-11-932,3-13-3242,-2-1-3229,3-6-4735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3.551"/>
    </inkml:context>
    <inkml:brush xml:id="br0">
      <inkml:brushProperty name="width" value="0.05" units="cm"/>
      <inkml:brushProperty name="height" value="0.05" units="cm"/>
    </inkml:brush>
  </inkml:definitions>
  <inkml:trace contextRef="#ctx0" brushRef="#br0">149 242 18892,'6'-1'2090,"-14"0"-1028,-19 1 724,22 3-1605,0 0 0,0 0-1,0 0 1,0 1-1,0 0 1,0-1-1,1 2 1,0-1-1,0 0 1,0 1 0,1 0-1,-5 7 1,-3 6-51,1 0 0,-9 24 0,16-36-122,0 0-1,0 1 0,1-1 1,0 1-1,1-1 0,-1 1 0,1 0 1,1 0-1,-1-1 0,1 1 1,0 0-1,1 0 0,-1 0 0,3 8 1,-2-14-8,-1 1 1,0-1-1,1 0 0,-1 0 1,1 0-1,0 0 1,-1 0-1,1 0 1,0 0-1,0 0 1,-1 0-1,1-1 1,0 1-1,0 0 0,0 0 1,0-1-1,0 1 1,0-1-1,0 1 1,0-1-1,0 1 1,1-1-1,-1 0 0,0 1 1,0-1-1,2 0 1,0 0 3,0 0 1,1-1 0,-1 1-1,0-1 1,0 0 0,0 0 0,0 0-1,0 0 1,0 0 0,2-3-1,8-4 39,0-1-1,-1 0 1,14-14-1,0-3 96,-2 0 0,0-2 0,-2 0 0,-2-2 0,0 0 0,-2-2 0,-2 0 0,0 0 0,-3-2 0,11-34 0,-24 66-129,3-6 40,-1 0 1,0 1-1,-1-1 1,0 0 0,0 0-1,-1-12 1,0 20-47,0 0 1,0-1 0,0 1-1,0 0 1,0-1-1,0 1 1,0-1 0,0 1-1,0 0 1,0-1-1,0 1 1,0 0-1,0-1 1,-1 1 0,1 0-1,0-1 1,0 1-1,0 0 1,-1-1 0,1 1-1,0 0 1,0-1-1,-1 1 1,1 0 0,0 0-1,-1-1 1,1 1-1,-7 6 25,-6 21-32,2 9-24,1 0 1,1 1-1,3 0 1,-4 66-1,9-96 4,1 1 1,1 0-1,-1 0 0,1 0 0,1 0 0,-1-1 0,1 1 0,4 10 0,-5-16 10,0 1-1,0-1 1,1-1 0,-1 1 0,0 0 0,1 0 0,-1 0 0,1-1 0,-1 1 0,1 0 0,0-1 0,0 0-1,-1 1 1,1-1 0,0 0 0,0 0 0,1 0 0,-1 0 0,0 0 0,0-1 0,0 1 0,0-1 0,1 1 0,-1-1-1,0 0 1,1 0 0,-1 0 0,0 0 0,0 0 0,1-1 0,-1 1 0,0-1 0,4-1 0,2 0-33,-1-1 1,0-1-1,1 0 1,-1 0 0,-1 0-1,1-1 1,-1 1-1,0-2 1,11-11 0,-5 5-12,-1-2 0,0 0 0,14-24 0,-22 33 72,-1 0 0,1 0 0,0-1 0,-1 1 0,0 0 0,-1-1 0,1 1 0,-1-1 0,0 0 0,0-5 0,-1 11-11,0-1-1,0 1 1,0 0-1,0 0 1,0 0-1,0 0 1,0 0-1,0 0 1,0 0-1,0 0 1,0 0-1,0 0 1,0 0-1,0-1 1,0 1-1,0 0 1,0 0-1,0 0 1,0 0-1,-1 0 1,1 0-1,0 0 1,0 0-1,0 0 1,0 0-1,0 0 1,0 0-1,0 0 1,0 0-1,0 0 1,0 0-1,0 0 1,-1 0-1,1 0 1,0 0-1,0 0 1,0 0-1,0 0 1,0 0-1,0 0 1,0 0-1,0 0 1,0 0-1,0 0 1,0 0-1,-1 0 1,1 0-1,0 0 1,0 0-1,0 0 1,0 0-1,0 0 1,0 0-1,0 1 1,0-1-1,0 0 1,0 0-1,0 0 1,0 0-1,0 0 1,0 0-1,0 0 1,0 0-1,0 0 1,0 0-1,0 0 1,0 0-1,0 1 1,0-1-1,-5 7 63,0 3-26,1 0-1,0 1 0,1 0 0,0 0 1,0 0-1,2 1 0,-1-1 0,1 0 1,1 12-1,0-21-40,0 0 1,1-1-1,-1 1 1,0 0-1,1-1 1,0 1-1,-1-1 1,1 1-1,0-1 1,0 1-1,0-1 0,0 1 1,0-1-1,0 0 1,0 1-1,0-1 1,0 0-1,1 0 1,-1 0-1,1 0 1,-1 0-1,0 0 0,1-1 1,0 1-1,-1 0 1,1-1-1,-1 1 1,1-1-1,0 1 1,-1-1-1,4 0 1,5 1-19,1-1 1,-1 0 0,1-1 0,12-2 0,-3 1-29,-15 1 36,63-1-127,-63 2 127,1 0 0,-1 1-1,0-1 1,0 1 0,0 1 0,1-1-1,-1 1 1,-1 0 0,1 0 0,7 4-1,-39-70 1390,12 35-959,9 19-283,0 0 1,1-1 0,0 0 0,1 0 0,1 0-1,-1 0 1,0-12 0,4 22-138,0 0 1,0 0 0,0 0-1,0 0 1,1 0-1,-1 0 1,0 0-1,1 0 1,-1 0-1,1 0 1,-1 0 0,1 0-1,-1 1 1,1-1-1,0 0 1,0 0-1,-1 0 1,1 1-1,0-1 1,0 0 0,0 1-1,0-1 1,-1 1-1,1-1 1,0 1-1,0-1 1,0 1 0,0 0-1,3-1 1,38-6-369,-23 5 231,144-40-9,-102 21-66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1.505"/>
    </inkml:context>
    <inkml:brush xml:id="br0">
      <inkml:brushProperty name="width" value="0.025" units="cm"/>
      <inkml:brushProperty name="height" value="0.025" units="cm"/>
    </inkml:brush>
  </inkml:definitions>
  <inkml:trace contextRef="#ctx0" brushRef="#br0">1 0 18866,'0'0'9545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2.071"/>
    </inkml:context>
    <inkml:brush xml:id="br0">
      <inkml:brushProperty name="width" value="0.025" units="cm"/>
      <inkml:brushProperty name="height" value="0.025" units="cm"/>
    </inkml:brush>
  </inkml:definitions>
  <inkml:trace contextRef="#ctx0" brushRef="#br0">10 46 11179,'0'0'16832,"6"-7"-16512,-4 4-301,25-25 175,-26 27-192,0 0-1,0 0 1,0 1 0,0-1 0,0 1-1,0-1 1,1 1 0,-1-1-1,0 1 1,0-1 0,1 1-1,-1 0 1,0 0 0,0 0-1,1 0 1,-1 0 0,0 0-1,0 0 1,1 0 0,-1 0-1,0 1 1,0-1 0,0 0 0,1 1-1,-1-1 1,0 1 0,0 0-1,0-1 1,0 1 0,0 0-1,0-1 1,0 1 0,0 0-1,1 1 1,-1 0-35,1 0 0,-1 0 0,0 0 0,0 0 0,0 0 0,0 0 0,-1 0 0,1 0 0,-1 0 0,1 1 0,-1-1 0,0 0 0,1 0 0,-1 1 0,0-1 0,0 0 0,-1 0 0,1 1 0,0-1 0,-1 0 0,0 0 1,1 0-1,-1 0 0,0 0 0,0 0 0,0 0 0,0 0 0,-3 4 0,-4 5-33,0 1 0,-1-1 0,-12 13 0,17-20 37,-4 4 14,6-6 14,-1 0-1,1 0 1,0 0-1,0 0 1,0 1-1,0-1 1,1 1-1,-1-1 1,0 1-1,1 0 1,0-1-1,0 1 1,0 0-1,-1 5 1,5-8-13,0 1 0,1 0 1,-1-1-1,1 1 0,-1-1 1,1 0-1,-1 0 0,7-1 1,1-1 22,0 0 1,-1-1-1,1 0 1,-1 0-1,0-1 0,0 0 1,10-6-1,67-46 64,-48 30-61,-39 26-13,0 0 0,1 0 0,-1 0 0,0 0 0,0 0 0,0 0 0,0-1-1,1 1 1,-1 0 0,0 0 0,0 0 0,0 0 0,1 0 0,-1 0 0,0 0 0,0 0 0,0 0 0,1 0 0,-1 0 0,0 0 0,0 0 0,0 0 0,0 0 0,1 0 0,-1 1-1,0-1 1,0 0 0,0 0 0,1 0 0,-1 0 0,0 0 0,0 0 0,0 0 0,0 1 0,0-1 0,1 0 0,-1 0 0,0 0 0,0 0 0,0 0 0,0 1 0,0-1 0,0 0-1,0 0 1,0 0 0,0 1 0,0-1 0,0 0 0,0 0 0,0 0 0,0 0 0,0 1 0,1 19-125,-7 28-86,5-41 216,0-7 54,1 1 0,0-1 0,0 1 0,0 0 0,-1-1 0,1 1 0,0-1 0,0 1 0,0-1 0,0 1 0,0 0 0,0-1 1,0 1-1,0-1 0,0 1 0,1-1 0,-1 1 0,0-1 0,0 1 0,0-1 0,1 1 0,-1 0 0,0-1 0,0 0 0,1 1 0,-1-1 0,0 1 0,1-1 0,-1 1 0,1-1 0,-1 0 0,1 1 0,-1-1 0,1 0 0,-1 1 0,1-1 0,-1 0 0,1 0 0,0 1 0,25-11 1400,25-30-801,-46 35-706,1 0-77,0-1-1,-1 0 1,0 0 0,0-1 0,7-10 0,-12 16-386,-6 26-631,3-15 364,0 0 1217,-1 0 1,2 0-1,-4 20 0,6-28-619,0 0-1,0 0 0,0 0 0,0-1 1,0 1-1,1 0 0,-1 0 0,0 0 1,1 0-1,0-1 0,-1 1 0,2 2 1,-1-3-248,0 0 0,-1-1 0,1 1 1,0 0-1,0 0 0,0-1 1,0 1-1,0 0 0,-1-1 0,1 1 1,0-1-1,1 1 0,-1-1 0,0 1 1,0-1-1,0 0 0,0 0 0,0 0 1,0 1-1,0-1 0,3-1 0,10 1-12628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2.791"/>
    </inkml:context>
    <inkml:brush xml:id="br0">
      <inkml:brushProperty name="width" value="0.025" units="cm"/>
      <inkml:brushProperty name="height" value="0.025" units="cm"/>
    </inkml:brush>
  </inkml:definitions>
  <inkml:trace contextRef="#ctx0" brushRef="#br0">68 0 10794,'0'0'13384,"0"12"-13134,-10 352 4347,10-381-5212,-1 1 0,-1-1-1,-7-29 1,7 39 295,0-1 1,-1 0-1,0 1 0,0 0 0,0-1 0,-1 1 1,0 0-1,-1 1 0,-9-12 0,11 17 317,6 7 54,12 8 19,-7-10-268,1-1 0,0 0 1,0-1-1,0 0 1,0-1-1,13 1 1,29-1-7250,-24-1 320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3.423"/>
    </inkml:context>
    <inkml:brush xml:id="br0">
      <inkml:brushProperty name="width" value="0.025" units="cm"/>
      <inkml:brushProperty name="height" value="0.025" units="cm"/>
    </inkml:brush>
  </inkml:definitions>
  <inkml:trace contextRef="#ctx0" brushRef="#br0">109 49 8648,'0'0'13271,"-9"-4"-12011,-28-14-913,35 18-346,1 0-1,-1-1 1,1 1 0,-1 0-1,0 0 1,1 0-1,-1 0 1,1 0 0,-1 0-1,1 0 1,-1 1-1,1-1 1,-1 1 0,1-1-1,-1 1 1,1-1-1,-1 1 1,1 0 0,0 0-1,-1 0 1,1-1-1,0 1 1,0 1 0,0-1-1,0 0 1,0 0-1,0 0 1,0 0-1,0 1 1,0-1 0,0 1-1,1-1 1,-2 3-1,-14 43 391,16-45-374,0-1 0,-1 0 0,1 1-1,0-1 1,0 1 0,0-1 0,0 0-1,0 1 1,0-1 0,0 0 0,0 1-1,1-1 1,-1 0 0,0 1 0,1-1-1,-1 0 1,1 1 0,0-1 0,-1 0 0,1 0-1,0 0 1,0 0 0,0 0 0,0 0-1,1 2 1,0-2 38,0 0 0,0-1 0,0 1-1,0 0 1,0-1 0,0 0 0,0 1 0,0-1-1,0 0 1,1 0 0,-1 0 0,0 0 0,0-1-1,4 0 1,3-1 70,1-1 0,-1 0 0,0 0 0,0-1 0,17-10 0,-15 6-93,0 0 1,-1-1-1,12-13 1,-19 19-41,0 0 0,0-1 0,0 1 1,0-1-1,-1 0 0,1 1 0,-1-1 1,0 0-1,-1-1 0,1 1 0,0 0 0,-1 0 1,1-7-1,-26 39-430,19-20 525,-1 1 0,1 1 0,1-1 0,0 1 0,0-1-1,1 1 1,0 0 0,0 0 0,1 1 0,-1 19 0,3-29-56,0 0 0,1-1 0,-1 1-1,0-1 1,1 1 0,-1-1 0,0 1 0,1-1 0,-1 1 0,1-1 0,-1 1 0,1-1 0,-1 0 0,1 1 0,-1-1 0,1 0 0,-1 1-1,1-1 1,0 0 0,-1 0 0,1 0 0,-1 1 0,1-1 0,0 0 0,-1 0 0,1 0 0,-1 0 0,1 0 0,0 0 0,-1 0 0,1 0-1,0-1 1,-1 1 0,1 0 0,-1 0 0,1 0 0,-1-1 0,2 1 0,27-10 855,-17 2-814,0 0 0,-1-1 0,0-1 0,15-15 0,-20 19-111,-1 0 1,0 0-1,0-1 1,-1 0-1,0 0 0,0 0 1,0 0-1,-1 0 0,4-14 1,-17 60-1082,6-26 1286,1 0 0,0 0 1,0 0-1,0 17 0,3-30-150,0 0 0,0 1 0,0-1 0,0 0-1,1 1 1,-1-1 0,0 0 0,0 1 0,0-1 0,0 0-1,0 0 1,0 1 0,1-1 0,-1 0 0,0 0-1,0 1 1,0-1 0,1 0 0,-1 0 0,0 0-1,0 1 1,1-1 0,-1 0 0,0 0 0,0 0 0,1 0-1,-1 0 1,0 1 0,1-1 0,-1 0 0,0 0-1,1 0 1,-1 0 0,0 0 0,1 0 0,-1 0-1,0 0 1,1 0 0,19-4 444,14-12-90,22-31-262,-48 38-315,1 1-1,1 0 1,0 0 0,17-11-1,-28 37-1174,-8 2 1093,-14 35 560,23-52-604,-1 0 0,0 0-1,1 0 1,0 0 0,0 0 0,0 0-1,0 0 1,0 0 0,1 0-1,0 4 1,-1-7-40,1 1-1,-1 0 1,1-1-1,-1 1 1,0-1-1,1 1 1,-1 0-1,1-1 1,0 1-1,-1-1 1,1 0-1,-1 1 1,1-1-1,0 1 1,-1-1-1,1 0 1,0 0-1,-1 1 1,1-1-1,0 0 1,0 0 0,-1 0-1,1 0 1,0 0-1,0 0 1,12 1-7384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3.786"/>
    </inkml:context>
    <inkml:brush xml:id="br0">
      <inkml:brushProperty name="width" value="0.025" units="cm"/>
      <inkml:brushProperty name="height" value="0.025" units="cm"/>
    </inkml:brush>
  </inkml:definitions>
  <inkml:trace contextRef="#ctx0" brushRef="#br0">159 2 15086,'0'0'7410,"-8"-1"-5632,-2 1-1627,0 0 1,1 1-1,-1 0 1,0 0-1,0 1 1,1 0-1,0 1 1,-1 0-1,1 1 1,0 0-1,0 0 1,-11 8-1,3 2-153,17-6-518,31 0-677,-19-6 1123,30 4-1001,-28-6 1001,0 2 0,0 0 1,0 1-1,0 0 0,-1 1 1,23 9-1,-35-13 79,-1 1 0,1-1 0,0 0 0,-1 1 0,1-1 0,-1 0 0,1 1 0,-1-1 1,1 1-1,-1-1 0,1 1 0,-1-1 0,1 1 0,-1-1 0,0 1 0,1 0 0,-1-1 0,0 1 0,1-1 0,-1 1 0,0 0 0,0-1 0,1 1 0,-1 0 1,0 0-1,0-1 0,0 1 0,0 0 0,0-1 0,0 1 0,0 0 0,-1 0 0,-16 19 1244,-36 9 1641,51-28-2754,-44 16 1365,18-13-2141,6-8-4103,18-2-2090,3-3-4052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4.308"/>
    </inkml:context>
    <inkml:brush xml:id="br0">
      <inkml:brushProperty name="width" value="0.025" units="cm"/>
      <inkml:brushProperty name="height" value="0.025" units="cm"/>
    </inkml:brush>
  </inkml:definitions>
  <inkml:trace contextRef="#ctx0" brushRef="#br0">193 180 18514,'0'0'1943,"-9"-1"-283,3-1-1617,-1 1 0,0 0 0,0 1 0,0 0 0,0 0 0,0 0 0,0 1 0,1 0 0,-1 0 0,0 1 0,0-1 0,1 2 0,-1-1 0,1 1 0,0 0 0,-7 4 0,5-1 57,0 1 0,1 0 0,0 0 0,-11 16-1,16-21-79,0 0 0,1 0 0,-1 0 0,1 0-1,0 0 1,0 0 0,0 0 0,0 1 0,0-1 0,0 0-1,1 1 1,-1-1 0,1 1 0,-1-1 0,1 1-1,0-1 1,0 0 0,0 1 0,0-1 0,1 1 0,-1-1-1,1 1 1,-1-1 0,1 1 0,1 2 0,0-3 13,0-1 0,0 1 0,1 0 0,-1-1 0,0 0 0,0 0 0,1 0 0,-1 0 0,1 0 0,-1 0 1,1 0-1,-1-1 0,1 1 0,-1-1 0,1 0 0,0 0 0,-1 0 0,1 0 0,-1 0 0,5-1 0,1 0 81,-1 0-1,0-1 1,1 1-1,-1-1 1,0-1-1,9-3 1,5-7-103,-1-1-1,0 0 1,-1-1 0,-1-1-1,26-30 1,-34 36-24,-1-1-1,-1 0 1,0 0 0,0-1-1,-1 0 1,-1-1 0,0 1-1,-1-1 1,0 0 0,-1-1-1,3-14 1,-7 27 3,0 0-1,0 0 1,1 0 0,-1-1-1,0 1 1,0 0 0,0 0 0,0 0-1,-1 0 1,1 0 0,0 0 0,0 0-1,-1 0 1,1 0 0,-1 0-1,1 0 1,-1 0 0,1 0 0,-1 0-1,1 0 1,-1 0 0,0 1-1,1-1 1,-1 0 0,0 0 0,0 1-1,0-1 1,-1 0 0,0 0-8,-1 0 1,1 0-1,-1 1 0,1-1 1,-1 1-1,0 0 1,1 0-1,-1 0 1,1 0-1,-1 0 0,-4 1 1,-1 1-8,0-1 0,1 2-1,-1-1 1,0 1 0,1 0 0,0 1 0,-9 5 0,-33 35 85,47-41-46,-1 0 0,1 0 0,-1 0 0,1 1 1,0-1-1,0 1 0,1 0 0,-1-1 0,1 1 0,0 0 1,0 0-1,0 0 0,0 0 0,0 5 0,2-8-13,0 0 0,-1 1 0,1-1 0,0 0 0,0 0 0,-1 0 0,1 0 0,0 0 0,0 0 0,0 0 0,0 0 0,0 0 0,0-1 0,1 1 0,-1 0 0,0-1 0,0 1 0,1-1 0,-1 1 0,0-1 0,0 0 0,1 1 0,1-1 0,43 10-26,-32-7-273,-6-1 228,-2-1-1,1 1 1,0 1-1,0-1 1,-1 1-1,1 0 1,-1 1 0,0-1-1,11 9 1,-16-10 96,1 0 1,0 0 0,-1 0 0,0 0 0,1 1 0,-1-1 0,0 0-1,0 1 1,0-1 0,-1 0 0,1 1 0,0-1 0,-1 1 0,0-1-1,1 1 1,-1-1 0,0 1 0,0 0 0,-1-1 0,1 1 0,0-1-1,-1 1 1,0-1 0,0 0 0,1 1 0,-1-1 0,0 0 0,-1 1-1,1-1 1,0 0 0,-2 2 0,-1 2-323,-6 13 837,6-8-5153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4.840"/>
    </inkml:context>
    <inkml:brush xml:id="br0">
      <inkml:brushProperty name="width" value="0.025" units="cm"/>
      <inkml:brushProperty name="height" value="0.025" units="cm"/>
    </inkml:brush>
  </inkml:definitions>
  <inkml:trace contextRef="#ctx0" brushRef="#br0">0 22 9641,'0'0'15620,"9"4"-14146,-9-4-1461,54 18 1189,-51-17-1169,0 0 0,0 0-1,0 0 1,0-1 0,0 1-1,0-1 1,0 0-1,0 0 1,0 0 0,1-1-1,-1 1 1,0-1 0,0 1-1,0-1 1,0 0 0,0 0-1,-1 0 1,1-1-1,3-1 1,-5 3-34,-1-1-1,1 1 1,0-1 0,-1 1-1,1-1 1,-1 1 0,1-1-1,-1 1 1,1-1 0,-1 0 0,1 1-1,-1-1 1,1 0 0,-1 1-1,0-1 1,1 0 0,-1 0-1,0 1 1,0-1 0,0 0-1,0 0 1,0 0 0,1 1-1,-1-1 1,-1 0 0,1 0-1,0 1 1,0-1 0,0 0-1,0 0 1,0 0 0,-1 1-1,1-1 1,0 0 0,-1 1-1,1-1 1,0 0 0,-1 1-1,1-1 1,-1 0 0,1 1 0,-1-1-1,0 1 1,1-1 0,-1 1-1,1-1 1,-1 1 0,0-1-1,1 1 1,-1 0 0,0-1-1,0 1 1,1 0 0,-1 0-1,0-1 1,0 1 0,1 0-1,-2 0 1,-1-1-35,-1 0-1,1 1 1,0-1-1,0 1 1,-1 0-1,1 0 1,0 0 0,0 0-1,-1 0 1,1 1-1,0-1 1,0 1-1,-1 0 1,-2 1-1,2 2 29,-1-1-1,1 1 1,0 0-1,0 0 1,0 0-1,0 1 1,1-1-1,-3 6 1,4-8 4,0 1 1,1 0 0,-1-1 0,1 1 0,0 0 0,0 0 0,0 0 0,0 0 0,0-1 0,1 1 0,-1 1 0,1-1 0,0 0 0,0 0 0,0 0 0,1 5 0,0-7 6,0 0 1,-1 0-1,1 0 0,0 0 0,0 0 0,1 0 0,-1 0 0,0 0 1,0 0-1,0-1 0,1 1 0,-1 0 0,0-1 0,0 1 0,1-1 1,-1 0-1,0 1 0,1-1 0,-1 0 0,1 0 0,-1 0 0,2 0 0,39-1 78,-32 1-84,8-2-116,-1-1 1,1 0-1,-1-1 0,0-1 1,23-10-1,43-10-253,-83 25 375,0 0 0,0 0 0,1 0-1,-1 0 1,0 0 0,0 0 0,1 0 0,-1 0 0,0 0-1,0 0 1,0 0 0,1 0 0,-1 0 0,0 0 0,0 0-1,0 1 1,1-1 0,-1 0 0,0 0 0,0 0 0,0 0-1,0 0 1,1 1 0,-1-1 0,0 0 0,0 0 0,0 0-1,0 1 1,0-1 0,0 0 0,0 0 0,0 0 0,1 1-1,-1-1 1,0 0 0,0 0 0,0 0 0,0 1 0,0-1-1,0 0 1,0 0 0,0 1 0,0-1 0,0 0 0,-1 0-1,1 0 1,0 1 0,0-1 0,0 0 0,0 0 0,0 0-1,0 1 1,0-1 0,0 0 0,-1 0 0,1 0 0,0 1-1,0-1 1,0 0 0,0 0 0,-1 0 0,1 0 0,0 0-1,0 1 1,-11 15 310,11-15-265,-3 3 67,0 1 1,0-1-1,1 1 1,0 0-1,0 0 1,0 0-1,1 0 1,-1 1-1,1-1 1,0 8-1,32-12 462,-22-3-563,1-1 1,-1 0 0,0 0 0,16-9 0,-18 9-482,0-1 0,0 1 0,0 0 1,1 1-1,0-1 0,-1 2 1,1-1-1,8 0 0,-16 4 208,0 0 1,0-1-1,0 1 0,-1 0 0,1 0 1,0 0-1,-1 0 0,1-1 1,-1 1-1,1 0 0,-1-1 0,0 1 1,0 0-1,-1 2 0,-37 36-5159,19-23-727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4.939"/>
    </inkml:context>
    <inkml:brush xml:id="br0">
      <inkml:brushProperty name="width" value="0.025" units="cm"/>
      <inkml:brushProperty name="height" value="0.025" units="cm"/>
    </inkml:brush>
  </inkml:definitions>
  <inkml:trace contextRef="#ctx0" brushRef="#br0">139 182 12684,'0'0'5888,"-5"-8"-3443,-15-27-982,19 34-1415,0 0 0,0 0-1,0 0 1,0 0 0,0 0 0,-1 1-1,1-1 1,0 0 0,-1 0 0,1 1 0,0-1-1,-1 1 1,1 0 0,-1-1 0,1 1 0,-1 0-1,1 0 1,-1 0 0,1 0 0,-1 0 0,1 0-1,-1 0 1,1 0 0,0 1 0,-3-1-1,-26 15-29,26-12-25,0 1-1,0-1 1,1 1 0,-1 0-1,1 0 1,0 0 0,0 0-1,1 0 1,-1 1 0,1-1-1,0 1 1,0 0 0,0 0 0,1 0-1,0 0 1,0 0 0,0 0-1,0 9 1,5-11-58,0-1 1,0 0-1,0 1 1,0-1-1,1-1 1,-1 1-1,0-1 1,9 2-1,3 3-43,-5-1 100,0 0 0,-1 1-1,0 1 1,0-1-1,0 2 1,-1-1-1,0 1 1,-1 1 0,0 0-1,0 0 1,-1 0-1,0 1 1,-1 0-1,0 0 1,0 1 0,-1 0-1,-1 0 1,1 0-1,-2 1 1,0-1 0,0 1-1,-1-1 1,-1 1-1,1 0 1,-2 19-1,0-28 37,0 1-1,-1-1 1,1 0-1,-1 0 1,1 0-1,-1 0 1,0 0-1,0 0 1,-1-1-1,1 1 1,0 0-1,-1 0 1,0-1-1,0 1 1,0-1-1,0 1 1,0-1-1,0 0 1,0 0-1,-1 0 1,1 0-1,-1 0 1,1-1-1,-1 1 0,0-1 1,0 0-1,0 0 1,1 0-1,-1 0 1,0 0-1,0 0 1,-1-1-1,1 1 1,0-1-1,0 0 1,0 0-1,0 0 1,0-1-1,0 1 1,0-1-1,0 1 1,0-1-1,0 0 1,0 0-1,0-1 1,0 1-1,1 0 0,-1-1 1,0 0-1,1 0 1,-1 1-1,1-1 1,0-1-1,0 1 1,0 0-1,0-1 1,0 1-1,0-1 1,0 1-1,-1-6 1,0 2-47,0 0-1,1 0 1,0-1 0,1 1 0,-1 0 0,1-1-1,0 1 1,1-1 0,0 0 0,0 1 0,0-1-1,1 1 1,0-1 0,2-8 0,0 7 39,1 0 0,0 1-1,0-1 1,1 1 0,0 0 0,0 0 0,0 1 0,1-1 0,0 1-1,11-9 1,40-29 34,-31 25-85,-2 0 0,42-44 0,-60 57 71,-1-1 0,0 0 0,0 0 0,-1 0-1,0 0 1,0-1 0,0 1 0,-1-1 0,0 0-1,-1 0 1,0 0 0,0-1 0,-1 1 0,0 0-1,0-14 1,-1 20-6,0-1 1,-1 1-1,1 0 0,0 0 0,-1-1 1,0 1-1,1 0 0,-1 0 0,0 0 1,0 0-1,0 0 0,-1 0 0,1 0 1,0 0-1,-1 1 0,1-1 0,-1 0 1,0 1-1,1-1 0,-1 1 0,0 0 0,0-1 1,0 1-1,0 0 0,0 0 0,0 0 1,0 1-1,0-1 0,-1 0 0,1 1 1,0-1-1,0 1 0,-1 0 0,1 0 1,0 0-1,-1 0 0,1 0 0,0 0 1,0 1-1,0-1 0,-1 1 0,1-1 1,0 1-1,0 0 0,0 0 0,0 0 0,0 0 1,0 1-1,0-1 0,0 0 0,0 1 1,1-1-1,-1 1 0,1-1 0,-1 1 1,1 0-1,-3 3 0,1 5-47,-1-1-1,1 1 0,1 0 1,0 0-1,0 0 1,1 0-1,0 0 0,1 1 1,0-1-1,2 17 1,-1-25 6,-1-1 1,0 1-1,1-1 1,-1 1-1,1-1 0,-1 1 1,1-1-1,-1 0 1,1 1-1,0-1 1,0 0-1,0 1 1,0-1-1,0 0 1,0 0-1,0 0 1,0 0-1,1 0 1,-1 0-1,0 0 1,1 0-1,-1-1 0,0 1 1,1 0-1,-1-1 1,1 1-1,-1-1 1,1 0-1,-1 1 1,1-1-1,-1 0 1,1 0-1,-1 0 1,1 0-1,0 0 1,-1 0-1,3-1 1,1 0 19,0 0 0,-1 0 0,1 0 0,-1-1 0,1 1 0,-1-1 0,0 0 0,0-1 1,1 1-1,-2-1 0,7-4 0,24-35 158,-30 35-76,1 0 1,0 1-1,0-1 1,1 1-1,0 0 1,0 0-1,0 1 1,14-10-1,-19 15-100,-1 0-1,1 0 0,-1 0 1,1 0-1,-1 0 0,1 0 1,-1 0-1,1 0 1,-1 0-1,1 1 0,-1-1 1,1 0-1,-1 0 0,1 0 1,-1 0-1,0 1 1,1-1-1,-1 0 0,1 1 1,-1-1-1,0 0 0,1 1 1,-1-1-1,0 0 1,1 1-1,-1-1 0,0 1 1,1-1-1,-1 0 0,0 1 1,0-1-1,0 1 1,1-1-1,-1 1 0,0-1 1,0 1-1,0-1 0,0 1 1,0-1-1,0 1 1,5 31 165,-3-18-111,-1-12-41,-1-1 0,0 1 0,0-1 0,1 1 0,-1-1 0,1 1 0,0-1-1,-1 1 1,1-1 0,0 0 0,0 1 0,0-1 0,-1 0 0,1 0 0,1 1 0,-1-1 0,0 0 0,0 0 0,0 0 0,1 0 0,-1-1 0,0 1 0,1 0 0,-1 0 0,1-1 0,-1 1 0,1-1 0,-1 1 0,1-1 0,-1 0-1,1 0 1,-1 1 0,1-1 0,0 0 0,-1-1 0,1 1 0,-1 0 0,1 0 0,-1-1 0,1 1 0,-1 0 0,1-1 0,-1 0 0,1 1 0,-1-1 0,0 0 0,1 0 0,-1 0 0,0 0 0,0 0 0,1 0 0,1-2 0,50-40 217,-39 30-333,0 1 0,1 1 0,0 0 0,32-16 0,-46 26 85,0 1 0,0 0 0,-1-1 0,1 1 0,0 0 0,0 0 0,-1 0 0,1-1 0,0 1 0,0 0 0,-1 0 0,1 0 0,0 0 0,0 0 0,0 0 0,-1 1 0,1-1 0,0 0 0,0 0 0,-1 1 0,1-1 0,0 0 0,-1 1 0,1-1 0,0 0 0,-1 1 0,1-1 0,1 2 0,7 24-258,-8 46 681,-2-54 9,3-19-369,-1 0 1,1 1-1,-1-1 0,1 0 1,-1 0-1,0 0 1,1 0-1,-1 0 1,0 0-1,0 0 0,1 0 1,-1-1-1,1-1 1,13-15 122,2-4-435,0 1 0,2 1 0,0 1 1,23-17-1,-41 35 228,0 0 1,0 0 0,0 1-1,1-1 1,-1 0-1,0 0 1,1 1-1,-1-1 1,0 0-1,1 1 1,-1 0-1,1-1 1,-1 1-1,1 0 1,-1 0 0,1-1-1,-1 1 1,3 1-1,-4-1 46,1 0 0,0 1-1,-1-1 1,1 1 0,0-1-1,-1 1 1,1 0 0,-1-1-1,1 1 1,-1 0 0,1-1 0,-1 1-1,0 0 1,1 0 0,-1-1-1,0 1 1,1 0 0,-1 0-1,0-1 1,0 1 0,0 0-1,0 0 1,0 0 0,0 0 0,0 12-33,-1-1 1,0 0-1,-6 22 1,2-4-2071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5.567"/>
    </inkml:context>
    <inkml:brush xml:id="br0">
      <inkml:brushProperty name="width" value="0.025" units="cm"/>
      <inkml:brushProperty name="height" value="0.025" units="cm"/>
    </inkml:brush>
  </inkml:definitions>
  <inkml:trace contextRef="#ctx0" brushRef="#br0">43 90 16944,'-1'0'118,"1"0"0,0 0 0,-1 0 0,1 1 0,0-1 0,0 0 0,0 0 0,-1 0 0,1 1-1,0-1 1,0 0 0,0 0 0,0 1 0,-1-1 0,1 0 0,0 1 0,0-1 0,0 0 0,0 0 0,0 1 0,0-1 0,0 0 0,0 1 0,0-1 0,0 0 0,0 1-1,0-1 1,0 0 0,0 0 0,0 1 0,0-1 0,0 0 0,0 1 0,0-1 0,0 0 0,1 0 0,-1 1 0,0-1 0,0 0 0,0 0 0,1 1 0,-1-1 0,0 0-1,0 0 1,0 1 0,1-1 0,-1 0 0,0 0 0,0 0 0,1 1 0,21-6 1060,24-19-1522,-44 23 348,0-1 0,0 0-1,0 0 1,-1-1 0,1 1-1,-1 0 1,1 0 0,-1-1 0,0 1-1,0-1 1,0 1 0,0-1-1,0 0 1,-1 1 0,1-1-1,-1 0 1,0 1 0,0-1 0,0 0-1,0-3 1,0 5-1,0 0 0,-1 0 0,1 0 0,0 0 0,0 0 0,-1 0 0,1 0 0,0 1-1,-1-1 1,1 0 0,-1 0 0,0 0 0,1 0 0,-1 1 0,1-1 0,-1 0 0,0 1 0,0-1 0,1 1 0,-1-1 0,0 1 0,-1-1 0,1 0-1,-1 1-1,1 0 1,-1 0 0,1 0 0,-1 0 0,1 0 0,-1 0 0,1 0 0,-1 0 0,1 1 0,-1-1-1,1 1 1,-1-1 0,1 1 0,0-1 0,-1 1 0,1 0 0,-3 2 0,-4 3 26,1 1 1,0 0-1,0 0 1,0 1-1,1 0 1,0 0-1,1 1 0,0-1 1,0 1-1,0 1 1,1-1-1,1 0 1,0 1-1,0 0 1,1 0-1,0 0 1,-1 19-1,3-28-29,0 1 0,0-1 0,0 0 0,0 0 0,0 0 0,1 0 0,-1 0 0,0 0 0,0 0 0,1 1 0,-1-1 0,1 0 0,-1 0 0,1 0 0,0 0 0,-1-1 0,1 1 0,0 0 0,-1 0 0,1 0 0,0 0 0,0-1 0,0 1 0,0 0 0,0-1 0,1 1 0,0 0-6,1 0-1,0 0 0,-1-1 1,1 1-1,0-1 0,0 0 1,-1 0-1,1 0 1,0 0-1,4-1 0,1-1-13,-1 1 1,1-1-1,-1-1 0,1 1 0,-1-1 0,0-1 0,9-5 1,-2-3-209,0 0 1,19-23-1,7-7 295,-40 42-53,1 0 1,-1-1-1,0 1 0,0 0 0,0-1 0,1 1 0,-1 0 0,0 0 1,0-1-1,1 1 0,-1 0 0,0 0 0,1 0 0,-1-1 0,0 1 1,1 0-1,-1 0 0,0 0 0,1 0 0,-1 0 0,0-1 0,1 1 1,-1 0-1,0 0 0,1 0 0,-1 0 0,1 0 0,-1 0 0,0 0 0,1 0 1,-1 0-1,0 1 0,1-1 0,-1 0 0,0 0 0,1 0 0,-1 0 1,0 0-1,1 1 0,2 18 537,-13 38 703,7-41-592,3-15-639,0-1 0,-1 1 0,1-1 0,0 1 0,0-1 0,0 1 0,0-1 0,0 1 0,0-1 0,0 1 0,0-1 0,0 1 0,0-1 0,0 1 0,0-1 0,0 1 0,0-1 0,0 1 1,0-1-1,1 1 0,-1-1 0,0 1 0,0-1 0,1 1 0,-1-1 0,0 1 0,1-1 0,-1 0 0,0 1 0,1-1 0,-1 1 0,1-1 0,-1 0 0,1 0 0,-1 1 0,0-1 0,1 0 0,-1 0 0,1 1 0,-1-1 0,2 0 0,24-11 332,24-31-345,-49 41-5,25-25-655,-19 18 341,0 0 0,1 0 1,0 1-1,0-1 0,1 2 1,-1-1-1,2 1 0,15-7 1,-24 13 327,-1 1 0,1 0 1,-1-1-1,1 1 0,-1 0 1,0-1-1,1 1 0,-1 0 1,0 0-1,1-1 0,-1 1 1,0 0-1,0 0 0,0 0 1,0 0-1,0-1 0,0 1 1,0 0-1,0 0 0,0 0 1,0-1-1,0 1 0,0 0 1,-1 1-1,-2 30 1092,3-27-730,0-4-365,0-1-1,0 1 1,-1-1-1,1 1 1,0-1-1,0 1 1,1-1-1,-1 1 1,0-1 0,0 1-1,0-1 1,0 1-1,0-1 1,0 0-1,1 1 1,-1-1-1,0 1 1,0-1-1,1 1 1,-1-1-1,0 0 1,1 1-1,-1-1 1,0 0-1,1 1 1,-1-1-1,1 0 1,-1 1-1,0-1 1,1 0 0,-1 0-1,1 0 1,-1 1-1,1-1 1,-1 0-1,1 0 1,-1 0-1,1 0 1,-1 0-1,1 0 1,0 0-1,27-4-1958,-7 0-5808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5.929"/>
    </inkml:context>
    <inkml:brush xml:id="br0">
      <inkml:brushProperty name="width" value="0.025" units="cm"/>
      <inkml:brushProperty name="height" value="0.025" units="cm"/>
    </inkml:brush>
  </inkml:definitions>
  <inkml:trace contextRef="#ctx0" brushRef="#br0">1 2 7399,'0'0'15182,"55"-1"-29403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4.268"/>
    </inkml:context>
    <inkml:brush xml:id="br0">
      <inkml:brushProperty name="width" value="0.05" units="cm"/>
      <inkml:brushProperty name="height" value="0.05" units="cm"/>
    </inkml:brush>
  </inkml:definitions>
  <inkml:trace contextRef="#ctx0" brushRef="#br0">1 0 18740,'4'5'1736,"3"19"-1095,0 6-257,2 10 888,3 5-392,-1 5-400,0-1-80,1-6-152,-2-5-24,-4-11-496,1-6-304,-7-20 1544,-4-1-976,-8-19 16,-4-2 16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6.307"/>
    </inkml:context>
    <inkml:brush xml:id="br0">
      <inkml:brushProperty name="width" value="0.025" units="cm"/>
      <inkml:brushProperty name="height" value="0.025" units="cm"/>
    </inkml:brush>
  </inkml:definitions>
  <inkml:trace contextRef="#ctx0" brushRef="#br0">166 1 17232,'0'0'4367,"-11"2"-2082,-3 0-1723,-57 14 1524,66-15-2241,-1 1 1,1 0-1,0 0 0,0 0 0,0 0 0,1 1 0,-1 0 0,1 0 1,-1 0-1,1 1 0,-6 6 0,9-10 28,1 1-1,-1 0 1,1-1-1,-1 1 1,1 0-1,-1-1 1,1 1 0,-1 0-1,1 0 1,0-1-1,-1 1 1,1 0-1,0 0 1,0 0 0,0-1-1,-1 1 1,1 0-1,0 0 1,0 0-1,0 0 1,0 0-1,1-1 1,-1 1 0,0 0-1,0 0 1,0 0-1,1-1 1,-1 1-1,0 0 1,1 0 0,-1 0-1,1-1 1,-1 1-1,1 0 1,-1-1-1,1 1 1,-1-1 0,1 1-1,0 0 1,-1-1-1,1 1 1,0-1-1,0 0 1,-1 1-1,1-1 1,0 1 0,0-1-1,-1 0 1,1 0-1,0 0 1,0 1-1,0-1 1,0 0 0,0 0-1,-1 0 1,1 0-1,1 0 1,59 3-894,-52-4 256,75 2-1311,-83-1 2187,-1 0 1,1 0-1,0 0 1,-1 0-1,1 0 1,-1 0-1,1 1 1,0-1-1,-1 0 1,1 0-1,0 1 1,-1-1-1,1 1 1,-1-1-1,1 0 1,-1 1-1,1-1 1,-1 1-1,1-1 1,-1 1-1,0-1 1,1 1-1,-1 0 1,0-1-1,1 1 1,-1-1-1,0 1 1,0 0-1,1-1 1,-1 1 0,0 0-1,0-1 1,0 1-1,0 0 1,0-1-1,0 1 1,0 0-1,0-1 1,0 1-1,0 0 1,-1-1-1,1 1 1,0 0-1,0-1 1,-1 1-1,1 0 1,0-1-1,-1 1 1,1-1-1,0 1 1,-1-1-1,0 2 1,-22 31 3581,18-28-3599,-62 49 1773,63-51-2399,-1-1 0,0 1-1,1-1 1,-1 0 0,0 0 0,0 0 0,-1-1-1,-4 1 1,-1-1-6755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7.288"/>
    </inkml:context>
    <inkml:brush xml:id="br0">
      <inkml:brushProperty name="width" value="0.025" units="cm"/>
      <inkml:brushProperty name="height" value="0.025" units="cm"/>
    </inkml:brush>
  </inkml:definitions>
  <inkml:trace contextRef="#ctx0" brushRef="#br0">160 9 11819,'0'0'14836,"-12"3"-14714,6-2-116,-1 0 0,1 1-1,-1 0 1,1 0 0,0 0-1,0 1 1,0 0 0,0 0-1,1 1 1,-1-1 0,1 1-1,0 1 1,0-1-1,0 1 1,0 0 0,-7 10-1,7-8-10,0 0 1,0 0-1,1 1 0,0 0 0,0 0 0,1 0 0,0 0 0,0 0 0,1 0 0,0 1 0,0 0 0,0 12 0,2-21 0,0 1 0,0-1 0,0 1 0,0-1-1,0 1 1,0-1 0,0 1 0,1-1 0,-1 1 0,0-1-1,0 1 1,0-1 0,0 1 0,1-1 0,-1 0 0,0 1-1,1-1 1,-1 1 0,0-1 0,0 0 0,1 1 0,-1-1-1,1 0 1,-1 1 0,0-1 0,1 0 0,-1 0-1,1 1 1,-1-1 0,1 0 0,-1 0 0,1 0 0,-1 0-1,1 1 1,22-5-77,17-17 68,-25 6 39,0-1-1,15-22 1,-26 33-31,0 0-1,-1 0 1,1-1-1,-1 1 1,0-1-1,-1 0 1,1 0-1,2-12 1,-20 131 588,15-113-576,1 1 1,-1 0-1,0-1 1,1 1 0,-1-1-1,1 1 1,-1-1-1,1 1 1,-1-1-1,1 1 1,-1-1 0,1 1-1,-1-1 1,1 1-1,0-1 1,-1 0 0,1 1-1,0-1 1,-1 0-1,1 0 1,0 0-1,-1 1 1,1-1 0,0 0-1,-1 0 1,1 0-1,0 0 1,0 0 0,-1 0-1,1 0 1,0-1-1,-1 1 1,1 0-1,0 0 1,-1 0 0,1-1-1,0 1 1,-1 0-1,2-1 1,30-11 221,-6-5-321,44-35 1,-18 11-22,-53 42 118,1-1 0,0 0 0,0 1 1,0-1-1,0 0 0,0 1 0,0-1 0,0 0 1,0 1-1,0-1 0,1 0 0,-1 1 0,0-1 1,0 0-1,0 1 0,0-1 0,0 0 0,1 1 1,-1-1-1,0 0 0,0 0 0,0 1 0,1-1 1,-1 0-1,0 0 0,0 1 0,1-1 0,-1 0 1,0 0-1,1 0 0,-1 0 0,0 1 0,0-1 1,1 0-1,-1 0 0,0 0 0,1 0 0,-1 0 1,0 0-1,1 0 0,-1 0 0,1 0 0,-1 0 1,0 0-1,1 0 0,-1 0 0,0 0 0,1 0 1,-1 0-1,0 0 0,0-1 0,1 1 0,-1 0 0,0 0 1,1 0-1,-1 0 0,0-1 0,0 1 0,1 0 1,-1 0-1,0-1 0,0 1 0,1 0 0,-1-1 1,-10 39 487,5-21-280,5-16-63,25-16 360,38-16-707,-60 30 159,1-1-1,-1 1 1,1 0-1,0 0 0,-1 1 1,1-1-1,0 1 1,-1 0-1,1 0 0,0 0 1,0 0-1,-1 0 1,1 1-1,7 2 0,-3 9 153,-8-12-109,0 1 0,0-1 1,0 1-1,1-1 1,-1 0-1,0 1 1,0-1-1,0 0 1,0 1-1,0-1 1,1 1-1,-1-1 0,0 0 1,0 1-1,0-1 1,1 0-1,-1 1 1,0-1-1,1 0 1,-1 0-1,0 1 0,1-1 1,-1 0-1,0 0 1,1 0-1,-1 1 1,0-1-1,1 0 1,-1 0-1,1 0 0,-1 0 1,0 0-1,1 0 1,-1 0-1,1 0 1,-1 0-1,0 0 1,1 0-1,-1 0 0,1 0 1,-1 0-1,0 0 1,1 0-1,-1 0 1,1-1-1,-1 1 1,0 0-1,1 0 0,-1 0 1,0-1-1,1 1 1,-1 0-1,0 0 1,0-1-1,1 1 1,-1 0-1,0-1 0,0 1 1,1 0-1,-1-1 1,0 1-1,0 0 1,0-1-1,0 1 1,1-1-1,58-47-1122,-54 45 1012,0-1 0,1 1 0,-1 1-1,1-1 1,-1 1 0,1 0 0,0 0 0,0 0 0,0 1 0,11-1 0,-16 3 133,-1-1 1,1 1-1,0 0 0,0 0 0,-1-1 0,1 1 0,0 0 1,-1 0-1,1 0 0,-1 0 0,1 0 0,-1 0 0,1 0 1,-1 0-1,0 0 0,1 0 0,-1 0 0,0 0 0,0 0 1,0 0-1,0 1 0,0-1 0,0 0 0,0 0 0,0 0 0,0 0 1,-1 0-1,1 0 0,0 0 0,-1 0 0,0 2 1,-9 37 549,7-32-1260,9-23-19801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7.619"/>
    </inkml:context>
    <inkml:brush xml:id="br0">
      <inkml:brushProperty name="width" value="0.025" units="cm"/>
      <inkml:brushProperty name="height" value="0.025" units="cm"/>
    </inkml:brush>
  </inkml:definitions>
  <inkml:trace contextRef="#ctx0" brushRef="#br0">20 112 18962,'0'0'8173,"10"2"-7853,-2-1-297,0 1-1,1-2 1,-1 1-1,1-1 1,-1 0-1,1-1 1,-1 0-1,15-4 1,-18 4-65,0-1 0,0 0 0,0 0-1,0 0 1,0 0 0,0-1 0,-1 1 0,1-1 0,-1 0 0,0-1 0,0 1-1,0-1 1,0 0 0,-1 0 0,0 0 0,1 0 0,-1-1 0,2-4-1,-4 8 31,0 0-1,-1 0 1,1-1-1,-1 1 0,1 0 1,0 0-1,-1-1 1,0 1-1,1 0 1,-1-1-1,0 1 0,0 0 1,0-1-1,0 1 1,0 0-1,0-1 0,0 1 1,0 0-1,0-1 1,-1 1-1,1 0 1,0-1-1,-1 1 0,0 0 1,1 0-1,-1 0 1,1-1-1,-2 0 0,0 1 0,0-1 1,0 1-1,0 0 0,0 0 0,0 1 0,-1-1 0,1 0 0,0 1 0,0-1 0,0 1 0,-1 0 0,1-1 0,0 1 0,-5 1 0,-3-1 6,1 1 0,0 1 1,-1 0-1,1 0 0,0 1 0,0 0 0,-9 4 0,10-1 45,0-1-1,1 2 0,0-1 0,0 1 0,0 0 0,1 0 0,0 0 0,-6 11 1,10-15 24,0 0 1,1 1-1,-1-1 1,1 1-1,-1 0 1,1-1-1,0 1 1,1 0-1,-1 0 1,0 4 0,1-6-41,0 0-1,1 0 1,-1 0 0,0 0 0,1 0 0,-1 0 0,1-1 0,0 1 0,0 0 0,-1 0 0,1-1 0,0 1 0,0-1 0,1 1 0,-1-1 0,0 1 0,0-1 0,1 1 0,-1-1 0,1 0 0,2 2 0,4 1-69,1 1-1,0-1 1,0-1 0,0 0-1,0 0 1,1 0 0,-1-1-1,1-1 1,0 0 0,15 0-1,30-1-6131,-20-1-5485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8.883"/>
    </inkml:context>
    <inkml:brush xml:id="br0">
      <inkml:brushProperty name="width" value="0.025" units="cm"/>
      <inkml:brushProperty name="height" value="0.025" units="cm"/>
    </inkml:brush>
  </inkml:definitions>
  <inkml:trace contextRef="#ctx0" brushRef="#br0">1 0 15567,'0'0'9545,"30"74"-9097,-20-41-192,-3 3-159,4-1-65,-3-1 32,1-4-32,-3-3-289,-2-8-639,-4-4-578,0-4-1793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9.246"/>
    </inkml:context>
    <inkml:brush xml:id="br0">
      <inkml:brushProperty name="width" value="0.025" units="cm"/>
      <inkml:brushProperty name="height" value="0.025" units="cm"/>
    </inkml:brush>
  </inkml:definitions>
  <inkml:trace contextRef="#ctx0" brushRef="#br0">0 141 15631,'0'0'6123,"10"-11"-4228,2-1-1515,0 1 1,1-1-1,0 2 0,1 0 1,0 1-1,0 0 1,25-11-1,-14 11-204,50-12 0,-65 19-179,0 0-1,1 1 1,-1 0-1,0 1 1,1 0-1,-1 0 0,1 1 1,10 3-1,-19-4-12,0 1 1,0-1-1,0 1 0,-1 0 0,1 0 0,0 0 1,0 0-1,-1 0 0,1 0 0,0 1 0,-1-1 1,1 1-1,-1-1 0,0 1 0,0-1 0,1 1 0,-1 0 1,0-1-1,0 1 0,-1 0 0,1 0 0,0 0 1,0 0-1,-1 0 0,1 0 0,-1 0 0,0 0 1,0 0-1,0 0 0,0 0 0,0 0 0,0 0 0,0 0 1,0 0-1,-1 0 0,1 0 0,-1 0 0,0 0 1,0-1-1,-1 4 0,-1 3 70,0 0-1,-1 0 1,0 0 0,-1 0-1,1 0 1,-2-1 0,-9 11-1,-25 18 549,28-26-514,0 1 0,1 0 0,0 0-1,-11 16 1,21-27-168,1 0 0,0 1 0,-1-1-1,1 0 1,-1 1 0,1-1 0,0 0-1,-1 1 1,1-1 0,0 1 0,-1-1-1,1 0 1,0 1 0,0-1 0,0 1-1,-1-1 1,1 1 0,0-1 0,0 1-1,0-1 1,0 1 0,0-1 0,0 1-1,0-1 1,0 1 0,0-1 0,0 1-1,0-1 1,0 1 0,0-1 0,0 1-1,1-1 1,-1 1 0,0-1 0,0 1-1,0-1 1,1 1 0,-1-1 0,0 0-1,1 1 1,-1-1 0,0 0 0,1 1-1,-1-1 1,1 0 0,-1 1 0,0-1-1,1 0 1,-1 0 0,1 1 0,-1-1-1,1 0 1,-1 0 0,1 0 0,-1 0-1,1 1 1,-1-1 0,1 0 0,-1 0-1,1 0 1,-1 0 0,1 0 0,-1 0-1,1-1 1,-1 1 0,1 0 0,-1 0 0,2 0-1,35-10-9468,-15-4 292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9.622"/>
    </inkml:context>
    <inkml:brush xml:id="br0">
      <inkml:brushProperty name="width" value="0.025" units="cm"/>
      <inkml:brushProperty name="height" value="0.025" units="cm"/>
    </inkml:brush>
  </inkml:definitions>
  <inkml:trace contextRef="#ctx0" brushRef="#br0">12 11 11339,'0'0'8194,"0"9"-6155,-5 38-455,3-32-1297,0 0 0,0 0 0,1 0 0,1 1 1,1-1-1,0 0 0,4 20 0,-4-33-266,0 0-1,0 0 0,0 0 0,0-1 1,0 1-1,0 0 0,0-1 0,0 1 1,1-1-1,-1 1 0,1-1 0,-1 1 1,1-1-1,-1 0 0,1 0 0,0 0 1,-1 0-1,1 0 0,0 0 1,0 0-1,0-1 0,0 1 0,2 0 1,-3-1 28,1 0 1,-1-1 0,0 1 0,0 0 0,1 0 0,-1 0 0,0-1-1,0 1 1,0-1 0,1 1 0,-1-1 0,0 0 0,0 1 0,0-1-1,0 0 1,0 1 0,0-1 0,0 0 0,0 0 0,-1 0 0,1 0 0,0 0-1,-1 0 1,1 0 0,0 0 0,-1-1 0,1 1 0,-1 0 0,1 0-1,-1 0 1,0-1 0,0 1 0,0 0 0,1 0 0,-1-1 0,0 1-1,-1-2 1,3-20 211,-1-1-1,-3-36 0,2 54-231,-1 1 0,0-1 0,0 0 0,0 0 0,-1 1 0,0-1 0,0 0 0,0 1 0,-1 0 0,0 0-1,0-1 1,0 2 0,0-1 0,-1 0 0,-8-7 0,12 12-39,0-1-1,0 1 1,0-1-1,-1 1 0,1 0 1,0-1-1,-1 1 1,1 0-1,0-1 1,-1 1-1,1 0 1,0 0-1,-1-1 1,1 1-1,0 0 0,-1 0 1,1-1-1,-1 1 1,1 0-1,-1 0 1,1 0-1,0 0 1,-1 0-1,1 0 1,-1 0-1,1 0 1,-1 0-1,1 0 0,-1 0 1,1 0-1,0 0 1,-1 0-1,1 0 1,-1 0-1,1 0 1,-1 1-1,1-1 1,0 0-1,-1 0 0,1 0 1,-1 1-1,1-1 1,0 0-1,-1 1 1,1-1-1,0 0 1,0 1-1,-1-1 1,1 0-1,0 1 0,0-1 1,-1 1-1,1-1 1,0 0-1,0 1 1,0-1-1,0 1 1,0-1-1,-1 1 1,1-1-1,0 0 1,0 1-1,0-1 0,0 1 1,1 0-1,-2 0-230,2 1 0,-1 0 1,0-1-1,0 1 0,0-1 0,1 1 0,-1-1 0,1 1 0,-1-1 0,1 1 0,0-1 0,-1 0 0,1 1 0,0-1 0,0 0 0,0 1 0,0-1 1,0 0-1,1 1 0,2 0-1049,0 0 1,1-1 0,-1 1 0,0-1 0,0 0-1,0 0 1,8 0 0,12 1-6388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49.950"/>
    </inkml:context>
    <inkml:brush xml:id="br0">
      <inkml:brushProperty name="width" value="0.025" units="cm"/>
      <inkml:brushProperty name="height" value="0.025" units="cm"/>
    </inkml:brush>
  </inkml:definitions>
  <inkml:trace contextRef="#ctx0" brushRef="#br0">101 71 12396,'0'0'9908,"-11"0"-8825,8-1-1020,0 1-1,-1 0 0,1 0 1,0 0-1,-1 0 0,1 0 1,-1 1-1,1 0 0,0 0 1,0-1-1,0 2 0,-1-1 1,1 0-1,0 1 0,0-1 1,0 1-1,1 0 0,-1 0 1,0 0-1,1 1 0,-1-1 1,1 0-1,0 1 0,0 0 1,0-1-1,0 1 0,0 0 0,1 0 1,-1 0-1,1 0 0,0 0 1,0 0-1,0 1 0,0-1 1,0 0-1,1 1 0,0-1 1,-1 0-1,1 1 0,0-1 1,1 0-1,0 5 0,-1-7-59,0 0 0,0 0 1,1 1-1,-1-1 0,0 0 0,1 0 0,-1 0 0,1 0 0,-1 0 0,1 0 0,0 0 0,-1 0 0,1 0 0,0 0 0,-1 0 0,1-1 1,0 1-1,0 0 0,0-1 0,0 1 0,0 0 0,0-1 0,0 1 0,0-1 0,2 1 0,0 0 47,1 0 0,-1 0-1,1-1 1,-1 0 0,1 1 0,0-1-1,-1-1 1,6 0 0,-2 0 48,0 0 1,0-1-1,0 1 1,0-2 0,-1 1-1,1-1 1,-1 0-1,10-6 1,-10 3-17,0-1 0,-1 0 0,0 0 0,0 0 0,0 0 0,-1-1 0,0 1 0,0-1 1,5-17-1,-8 22-52,-1 0 1,1 0 0,-1 0 0,1 0 0,-1 0 0,0 0 0,0 0 0,0 0 0,0-1 0,-1 1-1,1 0 1,-1 0 0,-1-4 0,1 6-39,0-1 0,0 0-1,0 1 1,0-1 0,-1 1-1,1-1 1,0 1 0,-1-1-1,1 1 1,-1 0 0,0 0 0,1 0-1,-1 0 1,0 0 0,0 0-1,0 0 1,1 1 0,-1-1 0,0 1-1,0-1 1,0 1 0,-4 0-1,3-1-157,-1 1 0,1 0 0,0 0-1,-1 0 1,1 0 0,-1 1 0,1-1 0,0 1-1,0 0 1,-1 0 0,1 0 0,0 0-1,0 1 1,0-1 0,-3 3 0,4-3-164,0 1-1,1-1 1,-1 1 0,1 0-1,0-1 1,-1 1 0,1 0-1,0 0 1,0 0 0,0 0 0,0 0-1,0 0 1,1 0 0,-1 0-1,1 0 1,-1 3 0,0 8-5494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0.720"/>
    </inkml:context>
    <inkml:brush xml:id="br0">
      <inkml:brushProperty name="width" value="0.025" units="cm"/>
      <inkml:brushProperty name="height" value="0.025" units="cm"/>
    </inkml:brush>
  </inkml:definitions>
  <inkml:trace contextRef="#ctx0" brushRef="#br0">125 139 14125,'0'0'9214,"-9"-6"-8023,-29-14-577,37 19-599,0 1 1,0 0 0,0 0-1,0-1 1,0 1-1,0 0 1,0 0-1,0 0 1,0 0 0,0 0-1,-1 0 1,1 1-1,0-1 1,0 0 0,0 1-1,0-1 1,0 0-1,0 1 1,0-1-1,0 1 1,0 0 0,0-1-1,1 1 1,-1 0-1,0-1 1,0 1 0,0 0-1,0 1 1,-16 26-64,14-23 60,-2 9 45,0-1 0,0 1 0,1 1 0,1-1 0,0 0 0,1 1 0,1 0 0,0 20 0,1-34-53,0 1 1,0 0 0,0-1-1,0 1 1,1 0 0,-1-1-1,0 1 1,1-1 0,-1 1 0,1-1-1,0 1 1,0-1 0,-1 1-1,1-1 1,0 1 0,0-1-1,0 0 1,0 0 0,0 1-1,1-1 1,-1 0 0,0 0 0,0 0-1,1 0 1,-1-1 0,1 1-1,-1 0 1,1 0 0,-1-1-1,1 1 1,-1-1 0,1 0-1,-1 1 1,1-1 0,0 0-1,-1 0 1,1 0 0,2 0 0,0 0 16,1 0 1,-1-1-1,0 0 1,0 0 0,0 0-1,0 0 1,0 0-1,0-1 1,0 0 0,0 0-1,0 0 1,-1 0 0,1 0-1,3-4 1,2-3 13,0-1 1,-1 0 0,0-1-1,0 1 1,-1-2-1,-1 1 1,0-1-1,0 0 1,-1 0 0,5-23-1,-4 6 225,-1 1 0,-2-1 0,0-51-1,-3 80-252,0-1-1,0 1 1,0 0-1,0 0 0,0-1 1,1 1-1,-1 0 0,0-1 1,0 1-1,0 0 0,0 0 1,0-1-1,0 1 1,0 0-1,0-1 0,0 1 1,-1 0-1,1 0 0,0-1 1,0 1-1,0 0 0,0 0 1,0-1-1,0 1 0,0 0 1,-1 0-1,1-1 1,0 1-1,0 0 0,0 0 1,-1 0-1,1-1 0,0 1 1,0 0-1,0 0 0,-1 0 1,1 0-1,0 0 0,0 0 1,-1-1-1,1 1 1,0 0-1,-1 0 0,-9 10 51,-8 20-121,11-9 59,1 0 1,1 0-1,1 1 0,0-1 1,2 1-1,1 39 1,0-58 7,1-1 1,0 1-1,1 0 1,-1-1 0,0 1-1,1-1 1,0 1-1,-1-1 1,1 1 0,0-1-1,0 1 1,0-1-1,1 0 1,-1 1 0,0-1-1,1 0 1,0 0-1,-1 0 1,1 0-1,0 0 1,0-1 0,0 1-1,0 0 1,0-1-1,1 0 1,-1 1 0,0-1-1,1 0 1,-1 0-1,1 0 1,-1-1-1,1 1 1,4 0 0,-3-1 5,-1 0 0,1 0-1,0 0 1,0 0 0,0-1 0,-1 1 0,1-1 0,0 0 0,-1 0 0,1 0 0,-1-1 0,1 0 0,-1 1 0,0-1 0,1 0 0,-1 0 0,0-1-1,0 1 1,-1-1 0,1 1 0,0-1 0,-1 0 0,3-4 0,0-2-1,-1 1-1,0-2 1,-1 1-1,0 0 1,0-1-1,-1 0 1,0 1 0,-1-1-1,0 0 1,-1 0-1,0-17 1,-15 50 291,10-12-214,1 0 0,1 0-1,0 0 1,0 0 0,1 1 0,0-1 0,1 1 0,1-1 0,1 22 0,-1-31-81,1-1 1,-1 1 0,1-1-1,-1 0 1,1 1 0,0-1-1,-1 0 1,1 1 0,0-1-1,0 0 1,0 0 0,0 0 0,0 0-1,0 0 1,1 0 0,-1 0-1,0 0 1,0-1 0,1 1-1,-1 0 1,0-1 0,1 1-1,-1-1 1,1 1 0,-1-1 0,1 0-1,-1 1 1,1-1 0,-1 0-1,1 0 1,-1 0 0,1 0-1,-1 0 1,0-1 0,1 1-1,-1 0 1,1-1 0,-1 1 0,1-1-1,1 0 1,3-1 15,0 0 0,0 0 0,-1 0 0,1-1 1,-1 0-1,1 0 0,-1 0 0,8-7 0,-5 1-30,-1-1 1,0 1-1,-1-1 0,0 0 0,-1-1 1,0 1-1,0-1 0,-1 0 0,-1 0 0,0-1 1,2-13-1,-6 39-872,-1 38 2401,10-30-4737,-7-21 2639,-1 0 0,1 0 0,0 0 1,0 0-1,-1-1 0,1 1 0,0 0 0,0-1 1,0 1-1,0 0 0,0-1 0,0 1 1,0-1-1,0 0 0,1 1 0,-1-1 1,1 0-1,11 1-14935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1.340"/>
    </inkml:context>
    <inkml:brush xml:id="br0">
      <inkml:brushProperty name="width" value="0.025" units="cm"/>
      <inkml:brushProperty name="height" value="0.025" units="cm"/>
    </inkml:brush>
  </inkml:definitions>
  <inkml:trace contextRef="#ctx0" brushRef="#br0">16 56 1473,'0'0'11425,"-2"-9"-8100,-1 0-2141,1 5-639,1 1 0,0-1-1,0 0 1,0 0 0,0 1-1,0-1 1,1 0-1,0-4 1,-3 121 4137,3 109-3945,1-213-730,0 0 0,0-1 1,1 1-1,1 0 1,-1-1-1,1 1 1,6 11-1,-8-19-3,-1 1 1,1-1-1,0 0 0,-1 0 1,1 0-1,0 0 1,0-1-1,0 1 0,-1 0 1,1 0-1,0 0 0,0-1 1,0 1-1,0 0 0,0-1 1,1 1-1,-1-1 0,0 1 1,0-1-1,0 0 0,0 1 1,1-1-1,1 0 0,-1-1 11,0 1 0,0-1 0,0 0 0,0 0 0,0 0 0,0 0 0,0-1 0,0 1 0,0-1 0,-1 1 0,1-1 0,-1 1 0,1-1 0,-1 0 0,1 0 0,-1 0 0,0 0 0,1-2 0,10-18 51,-1-1 0,-1 0 1,-2 0-1,11-44 0,9-22 78,-26 86-3846,0 9 1054,-1 8-3462,-1-2-1401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1.694"/>
    </inkml:context>
    <inkml:brush xml:id="br0">
      <inkml:brushProperty name="width" value="0.025" units="cm"/>
      <inkml:brushProperty name="height" value="0.025" units="cm"/>
    </inkml:brush>
  </inkml:definitions>
  <inkml:trace contextRef="#ctx0" brushRef="#br0">1 1 12524,'0'0'4933,"11"56"-2307,-3-41-1377,-1-4-320,4-6-641,3-5-224,1 0-1121,-2-5-320,0-13-833,-2-1-1858,-1-7-4196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04.783"/>
    </inkml:context>
    <inkml:brush xml:id="br0">
      <inkml:brushProperty name="width" value="0.05" units="cm"/>
      <inkml:brushProperty name="height" value="0.05" units="cm"/>
    </inkml:brush>
  </inkml:definitions>
  <inkml:trace contextRef="#ctx0" brushRef="#br0">1 394 9730,'583'-19'2507,"-347"20"-2249,407-26-107,91 0-209,-95 35 34,371-6 28,679-88 475,-2-40-196,-19 6-360,-1464 104 67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5.140"/>
    </inkml:context>
    <inkml:brush xml:id="br0">
      <inkml:brushProperty name="width" value="0.05" units="cm"/>
      <inkml:brushProperty name="height" value="0.05" units="cm"/>
    </inkml:brush>
  </inkml:definitions>
  <inkml:trace contextRef="#ctx0" brushRef="#br0">44 220 16548,'-4'-2'230,"1"1"0,0-1 1,0 0-1,0 0 1,0 0-1,0-1 0,1 1 1,-1-1-1,1 1 1,-1-1-1,1 0 1,0 0-1,-2-4 0,3 5-114,0-1-1,1 1 0,-1 0 1,1-1-1,0 1 0,0 0 1,0-1-1,0 1 0,0 0 1,0-1-1,1 1 0,-1 0 1,1 0-1,0-1 0,0 1 1,-1 0-1,1 0 0,1 0 1,-1 0-1,0 0 0,0 0 1,2-2-1,7-7 86,0 0 0,0 0 0,1 1-1,0 0 1,1 1 0,0 1 0,0-1 0,1 2 0,0 0-1,0 0 1,1 2 0,0-1 0,0 2 0,0 0 0,1 0-1,24-2 1,-34 6-187,0 0 1,0 0-1,1 0 0,-1 1 0,0-1 1,0 1-1,0 0 0,0 1 0,0-1 1,0 1-1,0 0 0,-1 1 0,1-1 1,-1 1-1,1-1 0,-1 1 0,0 1 0,0-1 1,0 1-1,0-1 0,-1 1 0,0 0 1,5 7-1,-4-4 9,0 0 1,-1 0-1,0 1 0,0-1 1,-1 1-1,0 0 0,0-1 1,-1 1-1,0 0 0,0 0 1,-1 0-1,0 0 1,0 0-1,-3 14 0,0-8 46,-1 1-1,-1-1 1,0 1 0,0-1-1,-2-1 1,-10 19-1,11-22-52,0-1 0,-1 0 0,0 0-1,-1 0 1,0-1 0,0 0-1,0 0 1,-20 12 0,15-16-581,8-8-795,5 3 1192,0-1 1,0 1 0,0-1 0,0 1-1,1 0 1,-1-1 0,0 1-1,1-1 1,-1 1 0,1 0 0,0 0-1,-1-1 1,1 1 0,1-2 0,16-18-1253,0 0 0,1 1 0,2 1 1,0 1-1,0 1 0,47-28 0,-65 44 1526,0-1 0,0 0-1,0 1 1,1-1 0,-1 1-1,0 0 1,1 0 0,-1 0-1,1 1 1,-1-1 0,1 1-1,-1 0 1,5 0 0,-5 0 28,-1 1 0,1 0 1,-1 0-1,0 0 0,1 0 1,-1 0-1,0 0 0,0 1 1,1-1-1,-1 1 0,0-1 1,0 1-1,-1 0 0,1 0 1,0 0-1,-1 0 0,1 0 1,1 4-1,12 20 1499,-2 1 0,11 29 0,16 34 507,-40-90-2099,0 1 0,1 0 0,-1-1 0,0 1 0,0-1 0,1 1 1,-1 0-1,0-1 0,1 1 0,-1-1 0,1 1 0,-1-1 0,0 1 0,1-1 0,-1 1 0,1-1 1,-1 0-1,1 1 0,0-1 0,-1 0 0,1 1 0,-1-1 0,2 1 0,1-14 714,-8-29 51,-4 10-407,-1 0-1,-1 1 1,-2 0 0,-23-39 0,36 69-395,0 1-1,0-1 1,0 1 0,0-1 0,-1 1 0,1-1 0,0 1-1,0-1 1,-1 1 0,1 0 0,0-1 0,-1 1 0,1-1 0,-1 1-1,1 0 1,0-1 0,-1 1 0,1 0 0,-1-1 0,1 1-1,-1 0 1,1 0 0,-1 0 0,1-1 0,-1 1 0,1 0 0,-1 0-1,1 0 1,-2 0 0,2 0-2,0 1 0,-1-1 0,1 1 0,0-1 0,0 0 0,-1 1 0,1-1 0,0 1 0,0-1 0,0 1 0,0-1 0,-1 1 0,1-1 0,0 1 0,0-1 0,0 1 0,0-1 0,0 1 0,0-1 0,0 1 0,1-1 0,-1 1 0,0-1 0,0 1 0,0-1-1,0 1 1,1 0 0,4 12-19,1 0 0,0 0-1,1 0 1,0-1 0,1 0-1,1 0 1,19 19 0,-26-28 13,0-1 0,0 0 0,1 0 0,-1 0 0,1 0 1,0-1-1,0 1 0,0 0 0,-1-1 0,1 0 0,0 0 0,1 0 0,-1 0 1,0-1-1,0 1 0,0-1 0,0 1 0,1-1 0,-1 0 0,0 0 1,0-1-1,0 1 0,0-1 0,1 0 0,-1 1 0,0-1 0,0-1 0,0 1 1,0 0-1,-1-1 0,1 1 0,0-1 0,-1 0 0,1 0 0,2-3 1,2-1 0,0-1 0,-1 1 0,0-2 0,0 1 0,-1-1 0,0 0 0,0 0 1,0 0-1,-1 0 0,5-17 0,-5 6 17,-2 12-53,-1 23 9,-2-3 7,1 1 0,1 0 0,0-1 0,1 1 1,1-1-1,0 1 0,1-1 0,9 23 0,-13-35 22,1 0 1,-1 1-1,1-1 1,-1 0-1,1 0 1,-1 0-1,1 0 1,-1-1-1,1 1 1,0 0-1,0 0 1,-1 0-1,1 0 1,0-1-1,0 1 1,0 0-1,0-1 1,0 1-1,0-1 1,0 1-1,0-1 1,0 1-1,0-1 1,0 0-1,0 0 1,1 1-1,-1-1 1,0 0-1,0 0 1,0 0-1,0 0 1,0 0-1,0 0 1,1-1-1,-1 1 1,0 0-1,0-1 1,0 1-1,0 0 0,0-1 1,0 1-1,0-1 1,0 0-1,0 1 1,0-1-1,0 0 1,-1 0-1,1 1 1,0-1-1,0 0 1,0-1-1,5-5 6,0-1 0,0 1-1,-1-1 1,0 0-1,3-9 1,2-5 46,-1 1 1,0-1-1,-2-1 0,-1 1 0,-1-1 1,-1 0-1,-1-1 0,1-31 0,-9 107 221,6-32-245,1 0 0,1-1 0,7 24 0,-8-35-57,0 0-1,1 0 1,0 0-1,1-1 0,-1 1 1,2-1-1,-1 0 1,1 0-1,0-1 1,7 9-1,-10-13-83,1 0 0,-1-1-1,0 1 1,1 0-1,-1-1 1,1 0-1,0 0 1,-1 1-1,1-2 1,0 1 0,0 0-1,0 0 1,-1-1-1,4 1 1,-4-1 57,-1 0 1,1-1-1,-1 1 1,0 0 0,1 0-1,-1-1 1,0 1-1,1 0 1,-1-1-1,0 0 1,1 1 0,-1-1-1,0 0 1,0 1-1,0-1 1,0 0-1,1 0 1,-1 0 0,-1 0-1,1 0 1,0 0-1,0-1 1,0 1-1,0 0 1,-1 0 0,1 0-1,-1-1 1,1 1-1,-1 0 1,1-3-1,5-28-643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2.038"/>
    </inkml:context>
    <inkml:brush xml:id="br0">
      <inkml:brushProperty name="width" value="0.025" units="cm"/>
      <inkml:brushProperty name="height" value="0.025" units="cm"/>
    </inkml:brush>
  </inkml:definitions>
  <inkml:trace contextRef="#ctx0" brushRef="#br0">12 0 9161,'0'0'9320,"-1"12"-8300,-1 18-271,-6 127 2997,8-135-3565,1-1-1,1 0 1,2 0-1,0 0 1,11 34 0,-15-54-174,0-1 0,0 0 0,0 1 1,0-1-1,0 1 0,0-1 0,0 1 1,0-1-1,0 1 0,0-1 0,0 0 0,0 1 1,1-1-1,-1 1 0,0-1 0,0 0 1,1 1-1,-1-1 0,0 1 0,0-1 0,1 0 1,-1 1-1,0-1 0,1 0 0,-1 0 1,0 1-1,1-1 0,-1 0 0,1 0 1,-1 1-1,0-1 0,1 0 0,-1 0 0,1 0 1,-1 0-1,1 0 0,-1 0 0,0 0 1,1 0-1,-1 0 0,1 0 0,-1 0 0,1 0 1,-1 0-1,1 0 0,-1 0 0,0 0 1,1 0-1,-1-1 0,1 1 0,-1 0 0,1 0 1,-1 0-1,0-1 0,1 1 0,-1 0 1,0-1-1,1 0 0,10-25 384,-8 0-258,-2 0 0,-1-1 1,-4-33-1,-1 45-154,-1 14-187,5 2 197,1 0-1,-1 0 1,1 0-1,-1 1 1,1-1 0,-1 0-1,1 0 1,0 1-1,0-1 1,0 0-1,0 0 1,0 1-1,0-1 1,0 0-1,0 0 1,0 1-1,1-1 1,-1 0-1,0 0 1,2 3 0,-1-1 10,1 0 0,-1 0 0,1 0 0,0 1 0,0-1 1,0-1-1,0 1 0,0 0 0,1 0 0,0-1 0,-1 0 1,1 1-1,0-1 0,0 0 0,0 0 0,0-1 0,0 1 1,1-1-1,-1 1 0,0-1 0,1 0 0,-1 0 0,1-1 1,-1 1-1,1-1 0,-1 1 0,1-1 0,0 0 0,-1-1 1,1 1-1,-1-1 0,1 1 0,-1-1 0,5-2 0,-2 2 17,1-1-1,0 0 0,-1-1 0,0 0 0,0 0 1,0 0-1,0-1 0,0 0 0,-1 0 1,1 0-1,-1-1 0,0 1 0,0-1 0,-1-1 1,0 1-1,7-12 0,2-22 397,-13 35-249,-6 22-231,2 5 127,1-1 1,1 1-1,1 39 0,1-52-29,0-9-51,-1-1 0,1 0 0,0 0 1,0 1-1,0-1 0,0 0 0,0 0 0,0 1 0,0-1 0,0 0 0,0 0 0,0 1 0,0-1 0,0 0 1,0 0-1,0 1 0,0-1 0,0 0 0,0 0 0,1 1 0,-1-1 0,0 0 0,0 0 0,0 1 0,0-1 1,0 0-1,1 0 0,-1 0 0,0 0 0,0 1 0,0-1 0,1 0 0,-1 0 0,0 0 0,0 0 1,0 0-1,1 1 0,-1-1 0,0 0 0,0 0 0,1 0 0,8-8-1699,7-21-4565,-13 0-1642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2.408"/>
    </inkml:context>
    <inkml:brush xml:id="br0">
      <inkml:brushProperty name="width" value="0.025" units="cm"/>
      <inkml:brushProperty name="height" value="0.025" units="cm"/>
    </inkml:brush>
  </inkml:definitions>
  <inkml:trace contextRef="#ctx0" brushRef="#br0">8 0 13389,'0'0'7239,"-7"50"-7047,14-31-160,8-1-385,0 0-2145,6-2-1474,-4-5-1921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2.772"/>
    </inkml:context>
    <inkml:brush xml:id="br0">
      <inkml:brushProperty name="width" value="0.025" units="cm"/>
      <inkml:brushProperty name="height" value="0.025" units="cm"/>
    </inkml:brush>
  </inkml:definitions>
  <inkml:trace contextRef="#ctx0" brushRef="#br0">59 136 14414,'0'0'9219,"-6"12"-8189,-1 0-842,0-3 104,1 2 0,0-1 1,1 1-1,0 0 1,1 0-1,0 0 0,1 1 1,-3 12-1,7-24-308,-1 0 0,1 1 0,-1-1-1,1 0 1,-1 1 0,1-1 0,-1 0 0,1 0 0,-1 1 0,1-1 0,-1 0-1,1 0 1,0 0 0,-1 0 0,1 0 0,-1 0 0,1 0 0,-1 0-1,1 0 1,0 0 0,-1 0 0,1 0 0,-1 0 0,1-1 0,-1 1 0,1 0-1,-1 0 1,1-1 0,-1 1 0,1 0 0,-1-1 0,1 1 0,-1 0 0,1-1-1,-1 1 1,1-1 0,21-12-364,3-7-138,35-27-297,-55 44 813,0 0 0,0 0-1,0 1 1,0 0 0,0 0 0,1 0 0,-1 0 0,0 1 0,1 0 0,9-1 0,-15 2 46,1 1 0,-1-1 0,1 1-1,-1-1 1,1 1 0,-1-1 0,1 1 0,-1-1 0,1 1-1,-1 0 1,0-1 0,1 1 0,-1 0 0,0-1 0,0 1-1,0 0 1,1-1 0,-1 1 0,0 0 0,0-1 0,0 1-1,0 0 1,0 0 0,0-1 0,-1 2 0,1 27 1229,0-22-595,2-6-738,0 0 1,0-1-1,0 0 0,1 1 0,-1-1 1,0 0-1,0 0 0,0 0 1,1 0-1,-1-1 0,0 1 0,0-1 1,0 1-1,0-1 0,4-1 0,29-24-8027,-12 8-220</inkml:trace>
  <inkml:trace contextRef="#ctx0" brushRef="#br0" timeOffset="1">415 0 14253,'0'0'3988,"-11"5"-486,5-3-3123,-52 27 2730,55-27-2989,1-1-1,-1 1 0,0 0 0,1 0 0,-1 1 0,1-1 0,0 0 0,0 1 0,0-1 1,0 1-1,0 0 0,1 0 0,-1 0 0,1 0 0,-1 0 0,1 0 0,0 0 1,1 0-1,-1 0 0,0 5 0,1-8-137,1 1 1,-1 0-1,1-1 1,-1 1-1,1 0 1,-1-1-1,1 1 1,0 0-1,-1-1 1,1 1-1,0-1 1,-1 0-1,1 1 1,0-1-1,0 1 0,0-1 1,-1 0-1,1 0 1,0 1-1,0-1 1,0 0-1,0 0 1,-1 0-1,1 0 1,0 0-1,0 0 1,1 0-1,35-1-1000,-26 1 685,0 0 165,-6-1 3,1 1-1,0 0 1,-1 0 0,1 0 0,-1 0-1,1 1 1,-1 0 0,1 0-1,-1 1 1,1 0 0,-1 0 0,7 3-1,-11-4 213,-1-1 0,0 1 1,1 0-1,-1-1 0,0 1 0,0 0 0,1 0 0,-1-1 0,0 1 0,0 0 0,0-1 0,0 1 0,0 0 0,0 0 0,0-1 0,0 1 0,0 0 1,-1-1-1,1 1 0,0 0 0,0 0 0,-1-1 0,1 1 0,0-1 0,-1 1 0,1 0 0,-1-1 0,1 1 0,0-1 0,-1 1 0,1-1 1,-1 1-1,0-1 0,1 1 0,-1-1 0,1 1 0,-1-1 0,0 0 0,1 0 0,-2 1 0,-29 17 1004,28-16-887,-10 4 129,0 0 0,0 0 1,-16 4-1,-2-6-4851,20-4-2985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3.337"/>
    </inkml:context>
    <inkml:brush xml:id="br0">
      <inkml:brushProperty name="width" value="0.025" units="cm"/>
      <inkml:brushProperty name="height" value="0.025" units="cm"/>
    </inkml:brush>
  </inkml:definitions>
  <inkml:trace contextRef="#ctx0" brushRef="#br0">1 87 17489,'0'0'8840,"60"-17"-7591,-33 9-672,10 1-449,-5-1-96,2 0-256,-4-2-1954,-3-3-2819,-5-3-10346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5.014"/>
    </inkml:context>
    <inkml:brush xml:id="br0">
      <inkml:brushProperty name="width" value="0.025" units="cm"/>
      <inkml:brushProperty name="height" value="0.025" units="cm"/>
    </inkml:brush>
  </inkml:definitions>
  <inkml:trace contextRef="#ctx0" brushRef="#br0">1 1 10410,'3'27'12167,"8"33"-8359,5 35-4078,-9-22 470,21 135 412,-38-253-281,2-1 0,2 0 0,3 0 0,1 0 0,5-62 0,-2 104-346,0-1 1,0 0 0,0 1 0,1-1-1,-1 0 1,1 1 0,0 0-1,0-1 1,1 1 0,-1 0 0,1 0-1,0 0 1,0 0 0,0 1-1,1 0 1,-1-1 0,1 1 0,0 0-1,0 0 1,0 1 0,0-1-1,1 1 1,-1 0 0,0 0 0,1 1-1,0-1 1,-1 1 0,1 0-1,0 0 1,0 0 0,-1 1 0,1 0-1,0 0 1,0 0 0,0 0-1,8 3 1,-11-3-11,0 1-1,0-1 0,0 1 1,0 0-1,1 0 0,-1 0 1,0 0-1,-1 0 0,1 0 1,0 1-1,0-1 0,0 1 1,-1-1-1,1 1 0,-1-1 1,1 1-1,-1 0 0,0 0 1,0 0-1,1 0 1,-2 0-1,1 0 0,0 0 1,0 0-1,0 0 0,-1 1 1,1-1-1,-1 0 0,0 0 1,0 1-1,0-1 0,0 0 1,0 0-1,0 1 0,-1-1 1,1 0-1,-2 4 0,1 0 68,0 0 0,-1 0 0,0 0-1,0 0 1,0 0 0,-1-1-1,0 1 1,0-1 0,-1 0 0,1 0-1,-1 0 1,-8 8 0,6-9 108,-2 1 0,1-1 0,0 0 0,-1 0 0,0-1 0,0 0 0,-15 3 0,-20-4-846,41-2 446,0-1 0,0 1-1,0-1 1,0 0-1,0 1 1,0-1 0,0 0-1,0 0 1,0 0-1,1-1 1,-1 1-1,0 0 1,1-1 0,-1 1-1,-1-3 1,-2-14-6426,8 8-838,8 4-1657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5.740"/>
    </inkml:context>
    <inkml:brush xml:id="br0">
      <inkml:brushProperty name="width" value="0.025" units="cm"/>
      <inkml:brushProperty name="height" value="0.025" units="cm"/>
    </inkml:brush>
  </inkml:definitions>
  <inkml:trace contextRef="#ctx0" brushRef="#br0">60 146 5573,'0'0'22950,"-7"-1"-22902,6 0-45,-1 1 0,0-1 0,0 1 0,0 0-1,0 0 1,0 0 0,0 0 0,0 0 0,1 0 0,-1 1 0,0-1 0,0 1 0,0-1-1,0 1 1,1 0 0,-1-1 0,0 1 0,-2 2 0,3-1 5,-1 0 0,1 0 0,-1 0 0,1 0 0,0 0-1,0 0 1,0 0 0,0 1 0,0-1 0,0 1 0,1-1 0,-1 0 0,1 1 0,0-1 0,-1 1 0,1-1 0,1 5 0,-2 11 61,1-13-59,0 1 0,0-1 0,0 0 0,0 1-1,1-1 1,0 0 0,2 8 0,-3-12-8,1 1 0,0-1 0,0 0 0,0 0 0,0 0 0,0 1 0,0-1 0,0 0 0,0 0 0,1-1 0,-1 1 0,0 0 0,0 0 0,1 0 0,-1-1 1,1 1-1,-1-1 0,0 1 0,1-1 0,-1 0 0,1 1 0,-1-1 0,1 0 0,-1 0 0,1 0 0,-1 0 0,1 0 0,-1-1 0,1 1 0,-1 0 0,3-1 0,0 0 6,0-1 0,0 0 0,0 1 0,-1-1 0,1 0 0,0-1 0,-1 1 0,1-1 0,-1 0 0,0 1 0,0-1 0,0-1 0,0 1 0,0 0 0,-1-1 0,3-5 0,35-67 87,-33 62-80,0-8 33,-3 10-131,-2 27-48,-5 9 90,2-20 41,0 0 1,1 1-1,-1-1 0,1 0 1,0 1-1,0-1 1,1 0-1,1 9 1,-2-13 2,1 1 1,-1-1-1,1 1 1,0-1-1,-1 1 1,1-1-1,0 0 1,0 1-1,-1-1 1,1 0-1,0 0 1,0 1-1,-1-1 1,1 0-1,0 0 1,0 0-1,0 0 1,-1 0-1,1 0 1,0 0-1,0 0 1,0 0-1,-1 0 1,1-1-1,0 1 1,0 0-1,-1 0 1,1-1-1,0 1 1,1-1-1,23-12 44,-16 7-92,0 0 0,1 1 0,-1 0 1,1 0-1,0 1 0,0 1 0,0-1 1,1 2-1,-1-1 0,1 1 0,0 1 0,17 0 1,-26 1 38,1 1 1,-1 0 0,0 0 0,1 0 0,-1 0-1,0 0 1,0 0 0,0 1 0,0-1-1,0 1 1,0-1 0,0 1 0,0 0 0,-1 0-1,2 2 1,24 17 253,-26-21-238,1 1 0,-1-1 0,0 0-1,1 0 1,-1 0 0,1 0 0,-1 0 0,0 0 0,1 0 0,-1 0 0,0-1 0,1 1 0,-1 0 0,0-1-1,1 1 1,-1-1 0,0 0 0,0 1 0,0-1 0,1 0 0,-1 0 0,0 1 0,0-1 0,0 0 0,1-2-1,46-45-2380,-37 37-344,-2-1 0,1 0 0,-1-1 0,11-22 1,-2-2-5620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6.180"/>
    </inkml:context>
    <inkml:brush xml:id="br0">
      <inkml:brushProperty name="width" value="0.025" units="cm"/>
      <inkml:brushProperty name="height" value="0.025" units="cm"/>
    </inkml:brush>
  </inkml:definitions>
  <inkml:trace contextRef="#ctx0" brushRef="#br0">64 0 14542,'0'0'7025,"-5"9"-4777,-4 8-1698,1 0 0,0 1 0,2 0 0,0 0 0,1 1 0,1-1 0,-3 24 1,4-11-307,1 0 0,2 0 0,0 1 0,6 31 0,-4-52-213,3 13-36,2-25 179,5-15 282,89-170 91,-69 123-768,-20 44-944,-10 27-2866,-15 31-590,-4 2 928,12-12-2640,5-23 2100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6.637"/>
    </inkml:context>
    <inkml:brush xml:id="br0">
      <inkml:brushProperty name="width" value="0.025" units="cm"/>
      <inkml:brushProperty name="height" value="0.025" units="cm"/>
    </inkml:brush>
  </inkml:definitions>
  <inkml:trace contextRef="#ctx0" brushRef="#br0">15 0 6022,'0'0'16992,"0"11"-16373,0 278 4805,1-277-5376,0 0 0,1-1 1,0 1-1,5 18 0,-6-26-48,1 1 0,-1-1 0,1 0 0,0 0 0,0 0 0,0 0 0,0 0 0,1 0 0,-1-1 0,1 1-1,0-1 1,0 0 0,1 1 0,-1-1 0,4 2 0,-6-5-16,0 0-1,-1-1 1,1 1-1,-1-1 1,1 1-1,-1 0 1,1-1-1,-1 1 1,0-1-1,1 1 1,-1-1-1,0 1 1,1-1-1,-1 0 1,0 1 0,1-1-1,-1 1 1,0-1-1,0 0 1,0 1-1,0-1 1,1 0-1,-1 1 1,0-1-1,0 1 1,0-1-1,0 0 1,-1 1-1,1-1 1,0 0 0,0 1-1,-1-2 1,1-27-621,-2 19-136,0-1 0,-1 1-1,0-1 1,0 1 0,-1 0 0,-8-13-1,-21-28-9705,18 33 1873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6.970"/>
    </inkml:context>
    <inkml:brush xml:id="br0">
      <inkml:brushProperty name="width" value="0.025" units="cm"/>
      <inkml:brushProperty name="height" value="0.025" units="cm"/>
    </inkml:brush>
  </inkml:definitions>
  <inkml:trace contextRef="#ctx0" brushRef="#br0">0 33 3683,'0'0'23206,"2"-1"-22928,0-1-1,0 1 0,0 0 0,0 0 0,1 0 0,-1 1 0,0-1 0,0 0 0,5 0 0,15 9 549,45 10 0,-61-17-1004,1 0 1,-1 0-1,0-1 1,1 1-1,-1-1 0,1-1 1,-1 1-1,0-1 1,1 0-1,-1-1 1,0 0-1,7-2 0,4-12-3039,-12 1-3132,-5 4-1109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57.507"/>
    </inkml:context>
    <inkml:brush xml:id="br0">
      <inkml:brushProperty name="width" value="0.025" units="cm"/>
      <inkml:brushProperty name="height" value="0.025" units="cm"/>
    </inkml:brush>
  </inkml:definitions>
  <inkml:trace contextRef="#ctx0" brushRef="#br0">0 0 6054,'0'0'21807,"9"5"-21033,28 18-787,43 26 758,-52-37-4873,-3-5-4119,-15-6-7079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6.214"/>
    </inkml:context>
    <inkml:brush xml:id="br0">
      <inkml:brushProperty name="width" value="0.05" units="cm"/>
      <inkml:brushProperty name="height" value="0.05" units="cm"/>
    </inkml:brush>
  </inkml:definitions>
  <inkml:trace contextRef="#ctx0" brushRef="#br0">0 0 18652,'2'100'3778,"48"171"-730,23-5-1603,-69-255-1381,-1 3 14,11 31 105,-13-42-169,0-1-1,0 0 1,0 0-1,0 1 0,0-1 1,1 0-1,-1 0 1,1 0-1,-1 0 1,1 0-1,0 0 1,0-1-1,0 1 0,2 1 1,-4-3-12,1 0 1,-1 0 0,0 0-1,0 0 1,1 0-1,-1 0 1,0 0 0,1 0-1,-1 0 1,0 0 0,1 0-1,-1 0 1,0 0-1,1 0 1,-1 0 0,0 0-1,0 0 1,1 0-1,-1-1 1,0 1 0,1 0-1,-1 0 1,0 0-1,0-1 1,1 1 0,-1 0-1,0 0 1,0 0-1,0-1 1,1 1 0,-1 0-1,0-1 1,0 1-1,0 0 1,0 0 0,0-1-1,0 1 1,1 0-1,-1-1 1,0 1 0,0-1-1,3-16 72,-2-12-7,-2 1 1,0 0-1,-2 0 1,-8-36-1,-1 14 63,-27-72-1,29 98-100,29 76-21,-14-43-10,2 7-8,1-1 1,13 20 0,-19-32 6,-1-1 1,1 1 0,0-1 0,0 0-1,0 1 1,0-1 0,0 0 0,1 0 0,-1 0-1,1-1 1,-1 1 0,1-1 0,0 1-1,-1-1 1,1 0 0,0 0 0,0 0-1,0 0 1,0-1 0,6 2 0,-6-3-1,0 0 1,0 0 0,0 0 0,0 0-1,0-1 1,0 1 0,0-1-1,0 0 1,-1 1 0,1-1 0,-1 0-1,1-1 1,-1 1 0,0 0-1,0-1 1,0 1 0,0-1 0,0 0-1,2-5 1,4-8-8,0 0 0,7-22 0,-11 26-1,3-9-6,-5 15 3,0 0 0,0 0 0,0 0 0,1 0 0,0 0 0,7-10 0,-10 16 12,0-1-1,1 1 0,-1 0 0,0 0 0,1-1 1,-1 1-1,0 0 0,1 0 0,-1 0 0,0 0 1,1-1-1,-1 1 0,1 0 0,-1 0 0,0 0 1,1 0-1,-1 0 0,1 0 0,-1 0 0,0 0 1,1 0-1,-1 0 0,1 0 0,-1 0 0,0 0 1,1 1-1,-1-1 0,0 0 0,1 0 0,-1 0 1,1 0-1,-1 1 0,0-1 0,1 0 0,-1 0 1,0 1-1,0-1 0,1 0 0,-1 1 0,0-1 1,0 0-1,1 1 0,-1 0 0,13 19-67,-11-15 54,11 17-25,-4-4 27,1 0 0,1-1 0,0 0 0,23 26 0,-31-40 15,0 0 0,0 0 0,0-1 0,1 1-1,-1 0 1,1-1 0,-1 0 0,1 0 0,0 0 0,0 0-1,0-1 1,0 0 0,0 0 0,0 0 0,0 0 0,0 0-1,0-1 1,1 0 0,-1 1 0,0-2 0,0 1-1,0 0 1,1-1 0,-1 0 0,0 0 0,0 0 0,0-1-1,6-2 1,-2-1-12,0 0-1,-1 0 1,1-1 0,-1 0-1,0-1 1,-1 1 0,0-1-1,7-10 1,-6 8-81,0 0 0,1 1 0,0 0 0,15-11-1,-22 18 75,-1 1-1,1-1 1,0 0-1,0 1 1,0-1-1,0 1 0,0 0 1,0-1-1,0 1 1,0 0-1,0 0 0,0-1 1,1 1-1,-1 0 1,0 0-1,0 0 1,0 0-1,0 0 0,0 1 1,0-1-1,0 0 1,0 0-1,1 1 0,0 0-6,0 1-1,0-1 0,0 0 0,-1 1 1,1-1-1,-1 1 0,1-1 0,-1 1 0,1 0 1,-1 0-1,1 2 0,4 6-65,-1 2 0,-1-1 0,5 17 0,-6-19 37,28 89 74,80 172 0,-100-249 1,12 37-1,-20-51 0,-1 0 0,-1-1 0,1 1 0,-1 0 0,0 0-1,-1 0 1,0 1 0,0-1 0,-2 14 0,2-20-7,0 0 0,0 0 0,0 0 0,0-1 0,-1 1 0,1 0 0,0 0 0,-1 0 1,1 0-1,0 0 0,-1 0 0,1 0 0,-1 0 0,1 0 0,-1-1 0,0 1 0,1 0 0,-1 0 0,0-1 0,1 1 0,-1-1 0,0 1 0,0 0 0,0-1 1,0 1-1,1-1 0,-1 0 0,0 1 0,0-1 0,0 0 0,0 0 0,0 1 0,0-1 0,0 0 0,0 0 0,0 0 0,0 0 0,0 0 0,0 0 0,0 0 0,0-1 1,0 1-1,0 0 0,0-1 0,0 1 0,0 0 0,0-1 0,1 1 0,-1-1 0,0 1 0,0-1 0,-1-1 0,-4-2 81,0-1 1,0 0-1,1 0 0,-1 0 0,-7-12 1,1 0 32,1 0 0,1-1 1,0-1-1,2 0 1,0 0-1,-7-28 1,11 33-108,1 1 1,0-1-1,2 0 1,-1 0-1,2 0 1,-1 0-1,2 0 1,0 0-1,1 0 1,5-20-1,-2 21-206,1 1 0,0-1 0,1 1 0,1 0-1,0 1 1,0 0 0,1 0 0,10-9 0,-2 1-173,16-23 1,-12 5-110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0.292"/>
    </inkml:context>
    <inkml:brush xml:id="br0">
      <inkml:brushProperty name="width" value="0.025" units="cm"/>
      <inkml:brushProperty name="height" value="0.025" units="cm"/>
    </inkml:brush>
  </inkml:definitions>
  <inkml:trace contextRef="#ctx0" brushRef="#br0">13 259 10090,'-13'15'7583,"18"-5"-3408,-4-9-4073,1 0 0,-1-1 1,1 1-1,-1-1 0,1 0 0,-1 1 1,1-1-1,-1 0 0,1 0 0,0 0 1,-1 0-1,1 0 0,-1 0 0,1-1 1,-1 1-1,1 0 0,-1-1 0,1 1 1,-1-1-1,1 0 0,2-1 0,2-2 136,0 0-1,-1 0 1,1-1-1,-1 0 1,1 0-1,-1 0 1,-1-1-1,1 0 1,-1 0-1,0 0 1,-1 0-1,6-13 1,-4 8-76,-1 0 0,-1-1 0,0 1 0,0-1-1,-1 0 1,-1 0 0,1-14 0,-2 25-166,0-1 0,0 1 0,0 0-1,0-1 1,0 1 0,0 0 0,-1-1-1,1 1 1,0 0 0,-1 0 0,1-1-1,-1 1 1,1 0 0,-1 0 0,0 0 0,1-1-1,-1 1 1,0 0 0,0 0 0,0 0-1,0 0 1,0 0 0,0 1 0,0-1-1,0 0 1,0 0 0,0 1 0,0-1-1,-1 0 1,1 1 0,0-1 0,0 1 0,-3-1-1,3 1-20,-1 0 1,0 0-1,0 1 0,1-1 0,-1 0 0,0 0 0,0 1 1,1 0-1,-1-1 0,1 1 0,-1 0 0,0-1 0,1 1 0,-1 0 1,1 0-1,0 0 0,-1 0 0,1 1 0,0-1 0,0 0 0,0 1 1,-1-1-1,1 0 0,1 1 0,-2 2 0,-7 15-12,2 0 1,0 1-1,1 0 0,1 1 0,1-1 0,1 1 0,1 0 1,1-1-1,1 26 0,0-44 30,0 1 1,0-1 0,0 1-1,0-1 1,0 0 0,1 1-1,-1-1 1,1 0 0,-1 1-1,1-1 1,0 0 0,0 0-1,0 0 1,0 0-1,0 0 1,1 0 0,-1 0-1,0 0 1,1 0 0,1 1-1,-1-2 21,0 0-1,0 0 0,0 0 0,0-1 1,0 1-1,0-1 0,0 1 1,0-1-1,0 0 0,0 1 0,0-1 1,0 0-1,0 0 0,0-1 0,0 1 1,0 0-1,0-1 0,3 0 1,1-2 111,0 1 1,1-1-1,-1 0 1,0 0-1,-1-1 1,1 0-1,-1 0 1,1 0 0,-1-1-1,0 0 1,-1 1-1,8-11 1,-12 14-113,0 0 1,1-1-1,0 1 1,-1-1-1,1 1 1,0 0-1,0 0 1,0-1-1,0 1 1,0 0-1,0 0 1,0 0-1,0 0 1,0 0-1,0 0 1,1 0-1,-1 1 1,0-1-1,1 0 1,1 0-1,4 23-10,-7-18-14,1 0-1,0 0 1,-1 0 0,2 0 0,-1 0 0,0 0 0,3 5 0,-3-8 13,0 0 0,-1-1 1,1 1-1,0 0 0,0 0 0,0 0 0,0-1 1,0 1-1,0-1 0,0 1 0,0 0 0,0-1 1,0 0-1,0 1 0,0-1 0,0 0 1,0 1-1,0-1 0,0 0 0,1 0 0,-1 0 1,0 0-1,0 0 0,0 0 0,0 0 0,0-1 1,0 1-1,1 0 0,-1-1 0,0 1 0,0 0 1,0-1-1,2-1 0,3-1 39,1-2 0,0 1 0,-1-1 0,0 0 0,0 0-1,0-1 1,-1 0 0,8-10 0,-9 10-28,1 0 1,0 0-1,0 1 1,0 0-1,1-1 0,0 2 1,0-1-1,0 1 0,0 0 1,1 0-1,10-4 1,-16 8-18,0 0 0,0 0 0,0-1 0,0 1 1,0 0-1,0 0 0,0 0 0,0 0 0,0 1 0,0-1 1,0 0-1,0 0 0,0 1 0,0-1 0,0 0 0,0 1 1,0-1-1,0 1 0,0-1 0,0 1 0,-1 0 1,1-1-1,0 1 0,0 0 0,-1-1 0,1 1 0,0 0 1,-1 0-1,1 0 0,-1 0 0,1 0 0,-1 0 0,1 0 1,-1 0-1,0 0 0,1 0 0,-1 0 0,0 1 1,8 53 50,-4-22 1,-4-32-48,0-1-1,0 0 1,0 0 0,0 1-1,0-1 1,1 0-1,-1 0 1,0 1-1,0-1 1,0 0 0,0 0-1,0 1 1,1-1-1,-1 0 1,0 0 0,0 1-1,0-1 1,1 0-1,-1 0 1,0 0-1,0 0 1,1 1 0,-1-1-1,0 0 1,0 0-1,1 0 1,-1 0-1,0 0 1,1 0 0,-1 0-1,0 0 1,0 0-1,1 0 1,-1 0 0,0 0-1,1 0 1,-1 0-1,0 0 1,0 0-1,1 0 1,-1 0 0,0 0-1,1 0 1,-1 0-1,0-1 1,0 1-1,1 0 1,-1 0 0,0 0-1,0 0 1,0-1-1,1 1 1,-1 0 0,0 0-1,0-1 1,0 1-1,1 0 1,-1-1-1,11-14-161,-3-1-698,0 1-1,-1-2 0,-1 1 1,5-21-1,-3 3-3150,-2-1 1,3-59-1,-8 36-1472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0.638"/>
    </inkml:context>
    <inkml:brush xml:id="br0">
      <inkml:brushProperty name="width" value="0.025" units="cm"/>
      <inkml:brushProperty name="height" value="0.025" units="cm"/>
    </inkml:brush>
  </inkml:definitions>
  <inkml:trace contextRef="#ctx0" brushRef="#br0">108 1 7591,'0'0'11985,"-5"10"-9791,0 5-1854,1 0 1,0 1-1,1-1 1,1 1-1,1 0 0,0-1 1,0 1-1,2 0 1,0 0-1,1-1 1,0 1-1,6 18 0,47 101-250,-22-58 23,-42-92-204,0 0-1,-1 1 0,-1 1 0,0-1 1,-1 1-1,-16-12 0,3 0 83,14 14 132,-27-30-236,36 38 302,0 0 0,0 1 0,0-1 0,0 0 0,0 0 0,1-1 0,0 1 0,-1 0 0,1 0 0,0-1-1,0 1 1,0-5 0,3 7-109,0-1-1,0 1 1,0 0-1,1 0 1,-1 1-1,0-1 1,0 0-1,1 1 1,-1-1-1,0 1 1,1 0-1,-1-1 1,0 1-1,1 1 1,3-1-1,-1 0 16,51 0-54,0 1-2771,-19-5-3443,-16-1-292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0.999"/>
    </inkml:context>
    <inkml:brush xml:id="br0">
      <inkml:brushProperty name="width" value="0.025" units="cm"/>
      <inkml:brushProperty name="height" value="0.025" units="cm"/>
    </inkml:brush>
  </inkml:definitions>
  <inkml:trace contextRef="#ctx0" brushRef="#br0">104 1 12716,'0'0'12743,"-9"9"-12706,-46 51 22,54-59-78,1-1-1,-1 1 1,0 0 0,0 0-1,1 0 1,-1 0 0,0 0-1,1 0 1,-1 0 0,1 0 0,-1 0-1,1 0 1,-1 0 0,1 0-1,0 0 1,-1 0 0,1 0-1,0 1 1,0-1 0,0 0 0,0 0-1,0 0 1,0 0 0,0 0-1,1 1 1,-1-1 0,0 0-1,1 0 1,-1 0 0,1 0 0,-1 0-1,1 0 1,-1 0 0,1 0-1,0 0 1,-1 0 0,1 0 0,0 0-1,0-1 1,0 1 0,-1 0-1,1 0 1,0-1 0,0 1-1,1 0 1,7 3-302,0 0-1,0-1 1,0 0-1,17 4 1,2 0 237,-25-6 101,1 1 0,-1-1 0,1 1 0,-1 0 0,0 0 0,0 0 0,0 0 0,0 1 0,0-1 0,0 1 0,0 0 0,-1 0 0,0 0 0,1 0 0,-1 0 0,2 4 0,-4-5 76,1 0 1,-1 0-1,1 0 1,-1 0 0,0 1-1,0-1 1,0 0-1,0 0 1,0 0 0,0 1-1,0-1 1,-1 0-1,1 0 1,-1 0 0,0 0-1,0 0 1,0 0-1,0 0 1,0 0 0,0 0-1,0 0 1,0-1-1,-1 1 1,1 0 0,-1-1-1,1 1 1,-1-1-1,0 1 1,-2 0 0,-6 6 529,-1-1 0,1-1 1,-1 0-1,-22 9 0,26-13-639,1 1 0,-1-1 0,1 0 1,-1-1-1,1 0 0,-1 0 0,0 0 0,1-1 0,-1 0 0,-11-1 0,17 1-147,1-1 1,0 1-1,-1 0 0,1 0 0,0-1 1,-1 1-1,1-1 0,0 1 0,0 0 0,-1-1 1,1 1-1,0 0 0,0-1 0,0 1 1,0-1-1,-1 1 0,1-1 0,0 1 1,0 0-1,0-1 0,0 1 0,0-1 1,0 1-1,0-1 0,0 1 0,0-1 0,1 1 1,-1 0-1,0-1 0,0 1 0,0-1 1,0 1-1,1 0 0,-1-1 0,0 1 1,0-1-1,1 1 0,-1 0 0,0-1 1,1 1-1,-1 0 0,1-1 0,12-16-6184,7 3-1185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1.467"/>
    </inkml:context>
    <inkml:brush xml:id="br0">
      <inkml:brushProperty name="width" value="0.025" units="cm"/>
      <inkml:brushProperty name="height" value="0.025" units="cm"/>
    </inkml:brush>
  </inkml:definitions>
  <inkml:trace contextRef="#ctx0" brushRef="#br0">9 1 16400,'0'0'5039,"0"11"-3566,4 459 4640,1-431-5194,0-34-258,-1-24-191,3-86 129,-5 62-1030,1 1 1,2-1-1,2 1 1,13-43-1,-19 83 340,-1 0 0,1 0-1,0 0 1,0 0 0,0 0-1,0 1 1,0-1-1,0 0 1,0 0 0,1 1-1,-1-1 1,0 1 0,1-1-1,0 1 1,-1 0 0,1-1-1,0 1 1,-1 0 0,1 0-1,0 0 1,0 1 0,0-1-1,0 0 1,0 1 0,0-1-1,0 1 1,0-1 0,4 1-1,-5 0 75,1 1 0,0-1 0,-1 1-1,1-1 1,-1 1 0,1 0 0,0-1 0,-1 1-1,0 0 1,1 0 0,-1 0 0,1 0 0,-1 0-1,0 1 1,0-1 0,0 0 0,0 1 0,0-1-1,0 0 1,0 1 0,0-1 0,0 1 0,-1 0-1,1-1 1,-1 1 0,1-1 0,-1 1 0,1 0-1,-1-1 1,0 1 0,0 0 0,0 0 0,0-1-1,0 3 1,-1 0 39,0 1-1,1-1 1,-2 0 0,1 1-1,0-1 1,-1 0 0,0 0-1,0 0 1,0 0 0,0 0-1,-1 0 1,1 0 0,-1-1-1,0 1 1,0-1 0,-1 0-1,1 0 1,-1 0 0,-4 3-1,4-3-39,0-1 0,-1 1-1,1 0 1,-1-1 0,0 0 0,1 0-1,-1 0 1,0-1 0,0 0 0,0 0-1,0 0 1,-1 0 0,1-1 0,0 0-1,0 0 1,-10-1 0,14 0-315,0-1 1,0 1-1,0 0 0,0 0 1,1 0-1,-1-1 1,0 1-1,1 0 0,-1 0 1,1-1-1,-1 1 1,1-1-1,0 1 0,-1-1 1,1 1-1,0 0 0,0-1 1,0 1-1,0-1 1,0 1-1,1-1 0,-1 1 1,0 0-1,1-1 0,0-2 1,5-18-5914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2.003"/>
    </inkml:context>
    <inkml:brush xml:id="br0">
      <inkml:brushProperty name="width" value="0.025" units="cm"/>
      <inkml:brushProperty name="height" value="0.025" units="cm"/>
    </inkml:brush>
  </inkml:definitions>
  <inkml:trace contextRef="#ctx0" brushRef="#br0">1 78 2530,'0'0'19827,"1"11"-18209,2 26-713,-3-21-715,0 0 1,2 0 0,0 0 0,1 0 0,8 25 0,-11-41-162,0 1 0,0-1 0,0 1 0,1-1 1,-1 0-1,0 1 0,0-1 0,0 1 0,1-1 1,-1 0-1,0 1 0,1-1 0,-1 0 0,0 0 0,1 1 1,-1-1-1,0 0 0,1 0 0,-1 1 0,0-1 1,1 0-1,-1 0 0,1 0 0,-1 0 0,1 0 1,-1 0-1,0 1 0,1-1 0,-1 0 0,1 0 0,-1 0 1,1 0-1,-1-1 0,0 1 0,1 0 0,-1 0 1,1 0-1,-1 0 0,0 0 0,1 0 0,-1-1 1,1 1-1,-1 0 0,0 0 0,1-1 0,-1 1 0,0 0 1,1-1-1,-1 1 0,0 0 0,0-1 0,1 1 1,-1 0-1,0-1 0,0 1 0,1 0 0,-1-1 1,0 1-1,0-1 0,14-26 883,-10 10-846,0-1-1,-1 1 1,-1-1-1,-1 0 0,0 0 1,-2 0-1,-3-31 1,4 48-69,0 0 1,0 0 0,-1 1 0,1-1 0,0 0-1,0 0 1,0 0 0,-1 0 0,1 0 0,-1 0-1,1 1 1,0-1 0,-1 0 0,1 0 0,-1 1-1,0-1 1,1 0 0,-1 1 0,0-1 0,1 0-1,-1 1 1,-1-1 0,2 1 1,-1 0 0,1 0 0,-1 0 0,1 0 0,-1 1 0,1-1 0,-1 0 0,1 0 0,-1 1 0,1-1 0,-1 0 0,1 1 0,0-1 0,-1 0 0,1 1 0,0-1 1,-1 1-1,1-1 0,0 1 0,-1-1 0,1 1 0,0-1 0,0 1 0,0-1 0,-1 1 0,1-1 0,0 1 0,0-1 0,0 1 0,0-1 0,0 1 0,0-1 0,0 1 0,0-1 0,0 2 0,-1 5 51,0 0 0,1 1-1,0-1 1,0 1 0,0-1 0,1 1-1,0-1 1,4 13 0,-5-18-32,1-1 0,0 1 0,0-1 1,-1 1-1,1-1 0,0 1 0,1-1 0,-1 0 1,0 0-1,0 1 0,1-1 0,-1 0 1,0 0-1,1 0 0,-1 0 0,1 0 0,1 0 1,0 0-8,0 0 0,0-1 1,1 1-1,-1-1 1,0 0-1,0 0 0,0 0 1,1 0-1,-1 0 1,0-1-1,0 0 0,5-1 1,-2 0-9,0-1-1,1 0 1,-1-1 0,0 0 0,0 1-1,-1-2 1,1 1 0,-1-1 0,0 0-1,0 0 1,-1 0 0,5-7 0,3-4-313,-1 0 1,17-36 0,-34 116-54,3-49 623,1 0 0,1 0-1,0 0 1,1 0-1,3 26 1,-2-38-272,-1 0 1,1-1-1,-1 1 0,1-1 1,0 1-1,0-1 0,0 1 1,1-1-1,-1 0 0,1 0 0,-1 1 1,1-1-1,0 0 0,-1 0 1,1-1-1,0 1 0,0 0 1,1-1-1,-1 1 0,0-1 0,0 1 1,1-1-1,-1 0 0,1 0 1,-1 0-1,1-1 0,-1 1 1,1 0-1,0-1 0,-1 0 1,1 0-1,-1 0 0,1 0 0,0 0 1,-1 0-1,1 0 0,0-1 1,-1 0-1,1 1 0,4-3 1,-5 2-214,0 1 1,0-1 0,0 0 0,-1 0 0,1 0 0,0 0 0,0-1-1,-1 1 1,1 0 0,0-1 0,-1 1 0,0-1 0,1 0-1,-1 1 1,0-1 0,0 0 0,0 0 0,0 0 0,0 0-1,0 0 1,1-3 0,6-48-8831,-7 14 759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2.335"/>
    </inkml:context>
    <inkml:brush xml:id="br0">
      <inkml:brushProperty name="width" value="0.025" units="cm"/>
      <inkml:brushProperty name="height" value="0.025" units="cm"/>
    </inkml:brush>
  </inkml:definitions>
  <inkml:trace contextRef="#ctx0" brushRef="#br0">0 0 9513,'0'0'12684,"27"53"-15150,-16-45-3140,-3-3-6629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2.666"/>
    </inkml:context>
    <inkml:brush xml:id="br0">
      <inkml:brushProperty name="width" value="0.025" units="cm"/>
      <inkml:brushProperty name="height" value="0.025" units="cm"/>
    </inkml:brush>
  </inkml:definitions>
  <inkml:trace contextRef="#ctx0" brushRef="#br0">78 205 16335,'0'0'6524,"-8"4"-6166,3-2-326,1 0 1,-1 1 0,1 0-1,0 0 1,0 0-1,0 0 1,0 0 0,1 1-1,-1 0 1,1 0-1,0 0 1,0 0 0,0 0-1,1 0 1,0 1 0,-1-1-1,2 1 1,-1 0-1,0 0 1,1 0 0,0 0-1,0 0 1,0 0 0,1 0-1,0 0 1,0 5-1,0-5 15,0-1-1,0 1 1,0-1-1,1 1 1,0-1-1,0 0 1,0 1-1,0-1 1,1 0-1,-1 1 1,4 4-1,-3-6-44,0-1 0,0 0 0,0 0 0,0 0 0,0 0 0,1-1 0,-1 1 0,1 0 0,-1-1 0,1 0 0,-1 0 0,1 0 0,0 0 0,0 0 0,0 0 0,-1 0 0,1-1 0,0 0 0,4 1 0,-1-1 13,0 0 0,1 0-1,-1 0 1,0-1 0,1 0-1,-1 0 1,0 0 0,0-1-1,0 0 1,0 0 0,0-1-1,0 0 1,-1 0 0,1 0-1,6-5 1,-4 1 5,0 0 0,-1-1 0,0 0 0,0 0 0,0 0-1,-1-1 1,-1 0 0,9-16 0,-7 9 4,0-1 0,-1 0 0,-1 0 0,0-1 0,-2 1 0,0-1 0,0 0 0,-2 0 0,0 0 0,-4-32 0,3 48-25,0-1 0,0 0-1,0 0 1,-1 1 0,1-1-1,-1 0 1,0 1 0,0-1-1,0 1 1,0-1-1,0 1 1,0-1 0,-1 1-1,1 0 1,-1-1 0,0 1-1,1 0 1,-1 0 0,0 0-1,0 1 1,-1-1 0,1 0-1,0 1 1,0-1 0,-1 1-1,1 0 1,-1 0-1,1 0 1,-1 0 0,0 0-1,1 1 1,-1-1 0,0 1-1,1-1 1,-1 1 0,0 0-1,0 0 1,1 0 0,-6 2-1,1-1 26,0 1-1,0 1 0,0 0 0,0-1 1,0 2-1,1-1 0,-1 1 1,1 0-1,0 1 0,0-1 1,1 1-1,-1 0 0,-6 9 1,-22 40 851,32-51-833,1 0 0,0 1 0,0-1 0,0 0 0,0 1 1,0-1-1,0 0 0,1 1 0,0-1 0,0 1 0,0-1 0,0 1 0,0-1 0,1 1 0,-1-1 0,3 5 0,-2-6-39,0-1 0,1 0 0,-1 1-1,1-1 1,-1 0 0,1 0 0,-1 0-1,1 0 1,0 0 0,-1-1-1,1 1 1,0-1 0,0 1 0,0-1-1,-1 1 1,1-1 0,0 0-1,0 0 1,0 0 0,3 0 0,45-2-1,-44 1-30,12-1-362,-1-1-1,1-1 0,20-8 0,-24 7 33,0 1 1,1 0-1,0 1 0,-1 1 0,17-1 0,-30 3 373,0 1-1,0-1 1,0 0 0,0 1-1,0-1 1,-1 1-1,1-1 1,0 1-1,0-1 1,0 1-1,-1 0 1,1-1 0,0 1-1,-1 0 1,1 0-1,-1-1 1,1 1-1,-1 0 1,1 0 0,-1 0-1,0 0 1,1 0-1,-1-1 1,0 1-1,0 0 1,1 0 0,-1 0-1,0 0 1,0 0-1,0 0 1,-1 2-1,1 39 1141,-1-30-886,-8 82 1349,14-89-2791,5-11-341,7-9-2643,-4-7-2324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3.015"/>
    </inkml:context>
    <inkml:brush xml:id="br0">
      <inkml:brushProperty name="width" value="0.025" units="cm"/>
      <inkml:brushProperty name="height" value="0.025" units="cm"/>
    </inkml:brush>
  </inkml:definitions>
  <inkml:trace contextRef="#ctx0" brushRef="#br0">131 0 13389,'-2'8'2188,"-4"20"-1262,1-1 0,1 1-1,1 0 1,1 0 0,2 0-1,1 0 1,1 0 0,1 0-1,12 45 1,18 22-6264,-33-93 3672,-1-7 1586,0 0-1,0 0 0,-1 0 1,1 0-1,-1 0 0,0 1 1,-1-1-1,1 1 1,-1 0-1,0-1 0,0 1 1,-5-5-1,-6-10 654,-99-144 5614,113 163-6093,0-1-1,-1 1 1,1 0 0,0 0-1,0-1 1,-1 1-1,1 0 1,0-1 0,0 1-1,-1 0 1,1-1-1,0 1 1,0 0-1,0-1 1,0 1 0,0 0-1,0-1 1,-1 1-1,1-1 1,0 1 0,0 0-1,0-1 1,0 1-1,0 0 1,0-1-1,1 1 1,-1-1 0,0 1-1,0 0 1,0-1-1,0 1 1,0 0 0,0-1-1,1 1 1,-1 0-1,0-1 1,0 1-1,1 0 1,-1-1 0,1 1-1,21-5 1106,43 9-1918,-47-2 988,57-1-4529,-37-1-1287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4.557"/>
    </inkml:context>
    <inkml:brush xml:id="br0">
      <inkml:brushProperty name="width" value="0.025" units="cm"/>
      <inkml:brushProperty name="height" value="0.025" units="cm"/>
    </inkml:brush>
  </inkml:definitions>
  <inkml:trace contextRef="#ctx0" brushRef="#br0">20 164 10474,'-1'1'441,"0"-1"0,-1 1 0,1 0 1,0 0-1,0 0 0,0-1 0,0 1 0,0 0 1,0 1-1,0-1 0,0 0 0,0 0 0,0 0 1,1 0-1,-1 1 0,0-1 0,1 0 0,-1 1 0,1-1 1,0 0-1,-1 1 0,1-1 0,0 1 0,0-1 1,0 1-1,0-1 0,0 0 0,0 1 0,0-1 0,1 3 1,-1-3-332,0 0 1,0 0 0,1 0 0,-1 0 0,0 0 0,1 0-1,-1 0 1,1 0 0,-1 0 0,1 0 0,0-1-1,-1 1 1,1 0 0,0 0 0,-1-1 0,1 1-1,0 0 1,0-1 0,0 1 0,0 0 0,0-1-1,0 1 1,0-1 0,0 0 0,0 1 0,0-1-1,0 0 1,0 0 0,0 1 0,0-1 0,0 0-1,0 0 1,0 0 0,0 0 0,0-1 0,0 1-1,0 0 1,0 0 0,0 0 0,0-1 0,0 1-1,0-1 1,0 1 0,1-1 0,3-2-24,-1 0 0,1 0 0,-1-1 0,0 1 0,0-1 0,0 0 0,-1 0 0,1 0 0,-1 0-1,0-1 1,0 0 0,0 1 0,-1-1 0,0 0 0,0 0 0,0 0 0,1-8 0,1-1-43,-1 0-1,0 0 0,-1-1 1,-1 1-1,-1-20 1,0 32-62,0 1 0,0 0 1,0 0-1,0-1 1,0 1-1,-1 0 0,1 0 1,0-1-1,-1 1 1,1 0-1,-1 0 0,1 0 1,-1 0-1,0 0 1,0 0-1,1 0 0,-1 0 1,0 0-1,0 0 1,0 0-1,0 0 0,0 0 1,0 1-1,0-1 1,0 0-1,0 1 0,0-1 1,-1 1-1,1-1 1,0 1-1,0 0 0,-1-1 1,1 1-1,0 0 1,0 0-1,-1 0 0,1 0 1,0 0-1,0 0 1,-1 0-1,1 1 0,0-1 1,0 0-1,-1 1 1,1-1-1,0 1 0,0-1 1,0 1-1,0-1 1,0 1-1,0 0 0,0 0 1,0-1-1,0 1 1,0 0-1,0 0 0,0 0 1,0 0-1,1 0 1,-1 0-1,0 0 0,1 0 1,-1 2-1,-7 9 6,1 1 1,1 0-1,0 0 0,1 0 0,0 1 0,1 0 0,1 0 1,0 0-1,1 0 0,1 1 0,0-1 0,0 0 1,4 26-1,-3-38 13,1 1 0,0-1-1,0 1 1,0-1 0,0 0 0,0 1 0,0-1 0,1 0 0,-1 0 0,1 0 0,-1 0 0,1 0 0,0 0 0,0-1-1,0 1 1,0 0 0,0-1 0,0 1 0,0-1 0,0 0 0,1 0 0,-1 0 0,1 0 0,-1 0 0,0-1 0,1 1-1,-1-1 1,1 1 0,0-1 0,-1 0 0,1 0 0,3 0 0,0 0 8,1-1 1,-1 1-1,1-1 1,-1-1-1,0 1 1,1-1-1,-1 0 1,0 0-1,0-1 1,0 1-1,10-8 1,-6 1 10,0 0 0,-1-1 0,0 0 0,-1 0 0,0-1 1,0 0-1,-1-1 0,-1 1 0,0-1 0,-1-1 0,0 1 0,6-25 0,-20 63 42,6-19-30,0 1 0,0 0 0,1-1-1,-1 1 1,2 0 0,-1 1 0,1-1-1,1 0 1,-1 0 0,2 15 0,0-22-25,0 0 1,-1 0-1,1 0 1,0-1-1,0 1 1,0 0-1,0-1 1,0 1-1,0 0 1,0-1-1,0 1 1,0-1-1,0 0 1,0 1 0,0-1-1,0 0 1,0 0-1,0 1 1,1-1-1,-1 0 1,0 0-1,0 0 1,0 0-1,0-1 1,0 1-1,0 0 1,1 0 0,-1-1-1,1 0 1,36-11 118,-20 1-137,-1 0-1,19-17 1,-21 16-182,0 0-1,31-16 1,-45 27 177,-1 1 1,1 0-1,-1 0 1,1 0 0,-1-1-1,1 1 1,-1 0-1,1 0 1,-1 0-1,1 0 1,-1 0-1,1 0 1,-1 0-1,1 0 1,-1 0-1,1 1 1,-1-1-1,1 0 1,-1 0-1,1 0 1,-1 0-1,1 1 1,-1-1-1,1 0 1,-1 1-1,1-1 1,-1 0-1,0 1 1,1-1-1,-1 0 1,0 1-1,1-1 1,-1 1 0,0-1-1,0 0 1,1 1-1,-1-1 1,0 1-1,0-1 1,0 1-1,1-1 1,-1 1-1,0-1 1,0 1-1,0-1 1,0 1-1,0-1 1,0 1-1,0 0 1,0-1-1,-1 1 1,1 46 112,1-5 392,0-42-483,-1 0 1,1 1-1,-1-1 1,1 0-1,-1 0 1,1 1-1,-1-1 0,1 0 1,-1 0-1,1 0 1,-1 0-1,1 0 0,-1 0 1,1 0-1,-1 0 1,1 0-1,-1 0 1,1 0-1,0 0 0,-1 0 1,1 0-1,-1 0 1,1 0-1,-1-1 0,1 1 1,-1 0-1,1 0 1,-1-1-1,0 1 1,1 0-1,-1-1 0,1 1 1,-1 0-1,0-1 1,1 1-1,-1-1 0,0 1 1,1-2-1,16-14-288,-4 1-778,8-10-2284,-7 14-4333,-23 26-5188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4.921"/>
    </inkml:context>
    <inkml:brush xml:id="br0">
      <inkml:brushProperty name="width" value="0.025" units="cm"/>
      <inkml:brushProperty name="height" value="0.025" units="cm"/>
    </inkml:brush>
  </inkml:definitions>
  <inkml:trace contextRef="#ctx0" brushRef="#br0">1 1 4452,'0'0'21461,"22"57"-41801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6.585"/>
    </inkml:context>
    <inkml:brush xml:id="br0">
      <inkml:brushProperty name="width" value="0.05" units="cm"/>
      <inkml:brushProperty name="height" value="0.05" units="cm"/>
    </inkml:brush>
  </inkml:definitions>
  <inkml:trace contextRef="#ctx0" brushRef="#br0">18 47 16788,'-9'5'2232,"8"-2"-1136,-6-2 3249,11-7-3793,2-2-432,4-2-1000,-2-3 816,5 3-280,2 1-144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5.362"/>
    </inkml:context>
    <inkml:brush xml:id="br0">
      <inkml:brushProperty name="width" value="0.025" units="cm"/>
      <inkml:brushProperty name="height" value="0.025" units="cm"/>
    </inkml:brush>
  </inkml:definitions>
  <inkml:trace contextRef="#ctx0" brushRef="#br0">1 149 8904,'0'0'17318,"10"3"-16325,-10-3-987,3 1 38,0 0 0,0 0 1,0 0-1,0 0 0,0-1 1,0 1-1,0-1 0,0 0 1,0 0-1,0 0 0,0 0 0,0-1 1,0 1-1,0-1 0,0 0 1,0 1-1,0-2 0,0 1 0,0 0 1,0 0-1,-1-1 0,1 0 1,-1 1-1,1-1 0,-1 0 1,0 0-1,1 0 0,-1-1 0,3-4 1,-1 2 0,-1 0 1,1 0 0,-1 0-1,0-1 1,-1 1 0,0-1-1,0 0 1,0 0 0,0 0-1,-1 0 1,0 0 0,0 0-1,-1 0 1,0 0 0,0 0-1,0-1 1,-2-6 0,2 13-64,0-1 1,0 0 0,0 0 0,0 1-1,-1-1 1,1 0 0,0 1-1,-1-1 1,1 0 0,0 1-1,-1-1 1,1 0 0,-1 1-1,1-1 1,-1 1 0,1-1 0,-1 1-1,1-1 1,-1 1 0,0-1-1,1 1 1,-1 0 0,0-1-1,1 1 1,-1 0 0,0 0-1,0-1 1,1 1 0,-1 0 0,0 0-1,1 0 1,-1 0 0,0 0-1,0 0 1,1 0 0,-1 0-1,0 0 1,0 0 0,1 1-1,-1-1 1,0 0 0,0 0 0,1 1-1,-1-1 1,0 0 0,1 1-1,-1-1 1,1 1 0,-1-1-1,1 1 1,-1-1 0,0 1-1,1-1 1,0 1 0,-1-1 0,0 2-1,-30 32-202,27-24 245,-1 0 0,1 0 0,1 1 0,0 0 0,0-1 0,1 1 0,1 0 0,0 0 0,0 0-1,1 0 1,2 16 0,-2-25-17,1 0 1,0 0-1,0 0 0,0 0 0,0 0 0,0-1 0,0 1 0,0 0 0,0-1 1,1 1-1,-1-1 0,0 0 0,1 1 0,0-1 0,-1 0 0,1 0 0,0 0 1,-1 0-1,1 0 0,0 0 0,0 0 0,0-1 0,0 1 0,0-1 1,0 1-1,0-1 0,0 0 0,0 0 0,0 0 0,0 0 0,0 0 0,0 0 1,3-1-1,5 0 19,0 0-1,0-1 1,0 0 0,0 0 0,13-5 0,19-13-202,-1-2-1,65-45 1,-92 57 215,-12 9-42,-1 0 1,1 0-1,-1 0 0,1 0 0,0 0 1,-1 0-1,1 0 0,0 0 0,0 1 1,-1-1-1,1 1 0,0-1 0,0 1 1,0 0-1,3 0 0,-5 0 2,1 0 1,-1 1-1,1-1 1,-1 1-1,0-1 0,1 0 1,-1 1-1,1-1 1,-1 1-1,0-1 1,1 1-1,-1 0 0,0-1 1,0 1-1,0-1 1,1 1-1,-1-1 0,0 1 1,0 0-1,0-1 1,0 1-1,0-1 0,0 1 1,0 0-1,0-1 1,0 1-1,0-1 1,0 1-1,-1 0 0,1 0 1,-23 61 771,19-50-290,-1 12 345,5-24-813,0 1 1,0-1-1,1 0 0,-1 1 1,0-1-1,0 0 0,1 0 1,-1 1-1,0-1 0,1 0 0,-1 0 1,0 1-1,1-1 0,-1 0 1,0 0-1,1 0 0,-1 0 1,0 0-1,1 0 0,-1 1 0,0-1 1,1 0-1,-1 0 0,1 0 1,-1 0-1,0 0 0,1 0 1,-1 0-1,0-1 0,1 1 1,-1 0-1,1 0 0,-1 0 0,5-2 14,-1 0 0,1 0 0,-1-1 0,0 1 0,0-1 0,0 0 0,5-4 0,33-37-488,-30 30-87,0 2-1,1-1 1,0 2-1,16-12 0,-29 23 538,0 0 0,0 0 0,0 0 0,1 0 0,-1 0 0,0 0 0,0 0 0,0 0 0,0 0 0,0 0 0,0 0-1,0 0 1,1 0 0,-1 0 0,0 0 0,0 0 0,0 0 0,0 0 0,0 0 0,0 0 0,1 0 0,-1 0 0,0 0-1,0 0 1,0 0 0,0 0 0,0 0 0,0 0 0,1 0 0,-1 0 0,0 0 0,0 0 0,0 1 0,0-1 0,0 0-1,0 0 1,0 0 0,0 0 0,0 0 0,1 0 0,-1 0 0,0 0 0,0 1 0,0-1 0,0 0 0,0 0 0,0 0-1,0 0 1,0 0 0,0 0 0,0 1 0,0-1 0,0 0 0,0 0 0,0 0 0,0 0 0,0 0 0,0 0 0,0 1-1,0-1 1,0 0 0,-3 16 57,-5 12 515,-21 49 282,27-72-3668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6.624"/>
    </inkml:context>
    <inkml:brush xml:id="br0">
      <inkml:brushProperty name="width" value="0.025" units="cm"/>
      <inkml:brushProperty name="height" value="0.025" units="cm"/>
    </inkml:brush>
  </inkml:definitions>
  <inkml:trace contextRef="#ctx0" brushRef="#br0">9 88 11787,'0'0'273,"0"0"-1,-1 0 1,1 0 0,0 0-1,0 0 1,-1 0-1,1 0 1,0 0 0,0 0-1,-1 0 1,1 0-1,0 0 1,-1 0 0,1 0-1,0 0 1,0 0 0,-1 0-1,1 0 1,0-1-1,0 1 1,0 0 0,-1 0-1,1 0 1,0 0-1,0 0 1,0-1 0,-1 1-1,1 0 1,0 0-1,0 0 1,0-1 0,0 1-1,-1 0 1,1 0-1,0-1 1,0 1 0,0 0-1,0 0 1,0-1 0,0 1-1,7-12 2412,15-7-2179,-11 12-421,1 0 1,0 1-1,1 0 1,-1 1-1,1 0 0,0 1 1,1 1-1,-1 0 1,0 1-1,15-1 1,-27 3-104,-1 1 1,1 0 0,0-1 0,-1 1 0,1 0 0,-1-1 0,1 1 0,-1 0-1,1 0 1,-1 0 0,0-1 0,1 1 0,-1 0 0,0 0 0,1 0 0,-1 0-1,0 0 1,0 0 0,0 0 0,0 0 0,0-1 0,0 1 0,0 0 0,0 0-1,0 0 1,-1 0 0,1 0 0,-1 1 0,-5 29 85,-2-4-360,-6 24 335,10-18-7703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8.473"/>
    </inkml:context>
    <inkml:brush xml:id="br0">
      <inkml:brushProperty name="width" value="0.025" units="cm"/>
      <inkml:brushProperty name="height" value="0.025" units="cm"/>
    </inkml:brush>
  </inkml:definitions>
  <inkml:trace contextRef="#ctx0" brushRef="#br0">102 133 3523,'4'-33'14650,"-7"-2"-7723,3 34-6813,-1 0 0,1-1 0,0 1 0,-1 0 0,1 0 0,-1 0-1,1 0 1,-1 0 0,0 0 0,1 0 0,-1 0 0,0 0 0,0 0 0,0 0 0,0 0 0,0 0 0,0 0-1,0 1 1,0-1 0,-1 0 0,0 0-91,0 1 0,0 0 0,0 0 0,0 0 1,0 0-1,0 0 0,0 0 0,1 1 0,-1-1 0,0 1 0,0-1 0,0 1 0,0-1 0,1 1 0,-1 0 0,0 0 0,1 0 0,-3 1 0,1 2-50,-1-1-1,1 0 0,0 1 0,0 0 0,0 0 0,0 0 0,0 0 0,1 0 0,0 1 0,0-1 0,0 0 1,0 1-1,1 0 0,0-1 0,0 1 0,0 0 0,1 0 0,-1 0 0,1 0 0,0-1 0,1 10 1,0-13 0,-1-1 1,0 1 0,0-1-1,0 1 1,1-1 0,-1 1 0,0-1-1,1 1 1,-1-1 0,0 1 0,1-1-1,-1 1 1,0-1 0,1 1-1,-1-1 1,1 0 0,-1 1 0,1-1-1,-1 0 1,1 0 0,-1 1 0,1-1-1,-1 0 1,1 0 0,0 0 0,-1 1-1,1-1 1,-1 0 0,1 0-1,-1 0 1,1 0 0,0 0 0,-1 0-1,1 0 1,-1 0 0,1-1 0,0 1-1,-1 0 1,1 0 0,-1 0-1,1-1 1,-1 1 0,1 0 0,-1 0-1,1-1 1,-1 1 0,1-1 0,0 0-1,26-14-452,-26 14 466,0 0 0,0 0 0,-1 0 0,1 1 0,0-1 1,0 0-1,0 1 0,1-1 0,-1 0 0,0 1 1,0-1-1,0 1 0,0-1 0,1 1 0,-1 0 1,0 0-1,0-1 0,0 1 0,1 0 0,-1 0 1,0 0-1,0 0 0,1 1 0,-1-1 0,0 0 0,0 0 1,1 1-1,-1-1 0,0 1 0,0-1 0,0 1 1,0-1-1,0 1 0,0 0 0,0 0 0,0-1 1,0 1-1,0 0 0,0 0 0,0 0 0,0 0 1,-1 0-1,1 0 0,0 0 0,-1 0 0,1 0 1,-1 0-1,1 1 0,-1 0 0,6 12 22,0 0-1,-1 0 0,5 24 1,-3-11-11,-4-16 87,0 1 0,0-1 1,-1 1-1,0-1 0,-1 1 0,-1 0 1,-1 21-1,1-30-47,-1 0 0,1 0-1,-1 0 1,0 0 0,0 0 0,0 0 0,0 0 0,0 0 0,0-1 0,-1 1-1,0 0 1,1-1 0,-1 1 0,0-1 0,0 0 0,0 0 0,-1 1 0,1-1 0,0-1-1,-1 1 1,1 0 0,-1-1 0,0 1 0,0-1 0,1 0 0,-1 0 0,0 0 0,0 0-1,0 0 1,0-1 0,0 1 0,0-1 0,-6 0 0,6 0-49,-1 1 0,1-2 0,-1 1 0,1 0 0,0-1 0,-1 0 0,1 1 0,0-1 0,-1-1 0,1 1 0,0 0 0,0-1 0,0 0 0,0 1 0,0-1 0,1 0 0,-1 0 0,1-1 0,-1 1 0,1-1 0,0 1 0,-1-1 0,2 0 0,-1 0 0,0 0 0,0 0 0,1 0 0,0 0 0,-1 0 0,1 0 0,0-1 0,1 1 0,-1 0 0,1-1 1,-1 1-1,1 0 0,0-1 0,0 1 0,0-1 0,1 1 0,-1 0 0,1-1 0,0 1 0,0 0 0,0-1 0,0 1 0,1 0 0,-1 0 0,1 0 0,0 0 0,0 0 0,4-4 0,12-14-18,2 0 1,0 1 0,39-28-1,-34 29 15,-1-2 1,32-34-1,-53 51 19,1 0 0,-1-1 0,0 1 0,0-1 0,-1 1 0,0-1 0,1 0 0,-2 0 0,1 0 1,0 0-1,-1 0 0,0-1 0,0 1 0,-1 0 0,0-1 0,0 1 0,0-8 0,0 12-4,0 1 0,0-1 0,-1 1 0,1-1 0,0 1 0,0-1 0,0 0 0,0 1 0,-1-1 0,1 1 0,0-1 1,0 1-1,-1 0 0,1-1 0,0 1 0,-1-1 0,1 1 0,0 0 0,-1-1 0,1 1 0,-1-1 0,1 1 0,-1 0 0,1 0 0,-1-1 0,1 1 0,-1 0 0,1 0 0,-1 0 0,1 0 1,-1-1-1,1 1 0,-1 0 0,1 0 0,-1 0 0,0 0 0,1 0 0,-1 0 0,1 0 0,-1 1 0,1-1 0,-1 0 0,1 0 0,-1 0 0,0 1 0,0-1-8,-1 1 1,0 0-1,1 0 0,0 0 0,-1 0 0,1 0 0,-1 0 0,1 0 0,0 0 0,0 0 1,0 0-1,0 1 0,-2 2 0,-1 8 1,0 0 0,1 0 0,0 0 0,1 0 0,0 0 0,1 1 0,1 24 0,0-37 7,0 1 1,0 0 0,0-1-1,0 1 1,0-1 0,0 1-1,0 0 1,0-1 0,0 1-1,1 0 1,-1-1-1,0 1 1,0-1 0,1 1-1,-1-1 1,0 1 0,1 0-1,-1-1 1,1 1 0,-1-1-1,0 0 1,1 1 0,-1-1-1,1 1 1,0-1-1,-1 0 1,1 1 0,-1-1-1,1 0 1,1 1 0,22-3 170,22-19 48,-15-4-180,11-7-27,-40 30-16,0 1 0,1-1 0,-1 1-1,0 0 1,1 0 0,-1 0 0,0 0 0,1 0-1,-1 1 1,1-1 0,-1 1 0,1 0 0,-1 0-1,6 0 1,-7 0 1,0 1 0,-1 0 0,1 0 0,0 0-1,-1-1 1,1 1 0,-1 0 0,1 0 0,-1 0 0,1 0-1,-1 0 1,1 0 0,-1 0 0,0 0 0,0 0 0,1 0-1,-1 0 1,0 0 0,0 0 0,0 0 0,-1 2 0,2 29 97,-2-27-41,1-4-37,0 0 0,0 0 0,-1 0 0,1 0 0,0 0 0,0 0 0,0 0 0,0 0 1,0 0-1,0 0 0,0 0 0,1 0 0,-1 0 0,0 0 0,1 0 0,-1-1 0,0 1 0,1 0 1,-1 0-1,1 0 0,-1 0 0,1 0 0,0-1 0,-1 1 0,1 0 0,0 0 0,-1-1 1,1 1-1,0-1 0,0 1 0,0 0 0,0-1 0,-1 0 0,1 1 0,0-1 0,0 0 0,1 1 1,2-2 38,0 1 0,0-1 0,-1 0 0,1-1 0,-1 1 1,1-1-1,-1 1 0,1-1 0,3-3 0,0 1-81,31-14-534,-37 17 544,1 1 0,-1 0 0,0 0-1,0 0 1,1 0 0,-1 0 0,0 0 0,0 0-1,0 0 1,1 0 0,-1 0 0,0 1 0,0-1-1,0 0 1,0 1 0,1-1 0,-1 1 0,0 0-1,0-1 1,0 1 0,0 0 0,0-1 0,0 1-1,-1 0 1,1 0 0,0 0 0,0 0 0,1 2-1,-2-3 17,1 1-1,0 0 0,0 0 0,-1-1 0,1 1 0,0 0 0,0-1 1,0 1-1,0 0 0,0-1 0,0 0 0,0 1 0,0-1 0,0 0 1,0 1-1,0-1 0,0 0 0,0 0 0,1 0 0,-1 0 0,0 0 1,0 0-1,0 0 0,0 0 0,0 0 0,0-1 0,0 1 1,0 0-1,0-1 0,0 1 0,0-1 0,0 1 0,0-1 0,0 1 1,0-1-1,0 0 0,0 1 0,0-2 0,45-40-39,-21 19-61,-22 20-51,0 1 0,1 0 0,0 0 0,0 0-1,0 0 1,0 0 0,0 1 0,0 0 0,0 0 0,0 0 0,0 0 0,7 0-1,-10 2 144,0-1 0,0 1 1,-1 0-1,1 0 0,0 0 0,0-1 0,-1 1 0,1 0 0,-1 0 0,1 0 0,-1 0 0,0 0 0,1 0 0,-1 0 0,0 0 0,1 0 0,-1 0 0,0 1 0,0-1 0,0 0 0,0 0 0,0 0 0,-1 2 0,0 33 297,1-32-200,-3 23 726,-2-13-2050,-3-8-6101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9.188"/>
    </inkml:context>
    <inkml:brush xml:id="br0">
      <inkml:brushProperty name="width" value="0.025" units="cm"/>
      <inkml:brushProperty name="height" value="0.025" units="cm"/>
    </inkml:brush>
  </inkml:definitions>
  <inkml:trace contextRef="#ctx0" brushRef="#br0">30 118 13645,'0'2'495,"0"-1"0,0 0 0,1 1 1,-1-1-1,0 0 0,0 1 0,1-1 0,-1 0 1,0 0-1,1 1 0,-1-1 0,1 0 0,0 0 0,-1 0 1,1 0-1,2 2 0,-3-2-423,2-1 0,-1 1-1,0 0 1,0-1 0,0 0 0,0 1 0,0-1 0,0 0-1,0 0 1,1 1 0,-1-1 0,0 0 0,0 0 0,0 0-1,0 0 1,1 0 0,-1-1 0,0 1 0,0 0 0,0-1-1,0 1 1,0 0 0,1-1 0,-1 1 0,0-1 0,0 0-1,0 1 1,-1-1 0,1 0 0,2-1 0,1-2 14,0 0-1,0 1 1,-1-2 0,1 1 0,-1 0 0,0-1 0,0 1 0,0-1 0,-1 0-1,1 0 1,-1 0 0,-1 0 0,1 0 0,-1-1 0,1 1 0,-2 0 0,1-1-1,0 1 1,-1-1 0,0 1 0,-1 0 0,0-6 0,1 10-92,0 0-1,0 0 1,-1 0 0,1 0 0,0 0 0,-1 0-1,1 0 1,-1 0 0,1 0 0,-1 1-1,0-1 1,1 0 0,-1 0 0,1 1 0,-1-1-1,0 0 1,0 1 0,0-1 0,1 1-1,-1-1 1,0 1 0,0-1 0,0 1 0,0 0-1,0-1 1,0 1 0,0 0 0,0 0 0,0-1-1,0 1 1,0 0 0,0 0 0,0 0-1,0 0 1,0 0 0,0 1 0,0-1 0,-1 0-1,0 1-8,-1 0 0,1 0 0,-1-1 0,1 1 0,0 1 0,-1-1 0,1 0 0,0 1 0,0-1-1,0 1 1,0-1 0,0 1 0,-3 3 0,-2 5 38,1 0 0,0 0 0,0 0 0,1 1 0,1 0 0,-1 0 0,2 1 0,0-1 0,0 1 0,1-1 0,0 1 0,0 21 0,2-32-29,1 1-1,-1-1 1,0 1-1,1-1 1,-1 1-1,1-1 1,-1 1 0,1-1-1,0 0 1,-1 1-1,1-1 1,0 0-1,0 0 1,0 1 0,0-1-1,0 0 1,0 0-1,0 0 1,1 0-1,-1 0 1,0-1 0,0 1-1,1 0 1,-1-1-1,1 1 1,-1 0-1,0-1 1,1 0 0,-1 1-1,1-1 1,-1 0-1,1 0 1,-1 0-1,1 0 1,0 0 0,-1 0-1,1 0 1,-1 0-1,1-1 1,1 0-1,4 0-48,-1 0 0,1 0 1,-1-1-1,1 1 0,-1-2 0,0 1 0,0-1 0,8-4 0,-6 0-15,-1 0 0,0 0 1,0 0-1,0-1 0,7-11 0,-8 10 96,0 1 0,0 0 0,1 1 1,12-12-1,-19 19-14,0 0 1,0 0-1,0 0 1,1 0-1,-1 0 0,0 0 1,0 0-1,0 0 1,0-1-1,0 1 1,0 0-1,1 0 1,-1 0-1,0 0 1,0 0-1,0 0 0,0 0 1,0 0-1,1 0 1,-1 0-1,0 0 1,0 0-1,0 0 1,0 0-1,1 0 1,-1 0-1,0 0 0,0 0 1,0 0-1,0 0 1,0 0-1,1 0 1,-1 0-1,0 1 1,0-1-1,0 0 1,0 0-1,0 0 0,0 0 1,0 0-1,1 0 1,-1 0-1,0 1 1,0-1-1,0 0 1,0 0-1,0 0 1,0 0-1,0 0 0,0 0 1,0 1-1,0-1 1,0 0-1,0 0 1,1 16 511,-6 30 506,3-27 3,2-19-1027,1 0 0,-1 1 0,1-1 0,0 0 0,-1 0 0,1 0 0,-1 1 0,1-1 0,0 0 0,-1 0 0,1 0 1,0 0-1,-1 0 0,1 0 0,-1 0 0,1 0 0,0 0 0,-1-1 0,1 1 0,-1 0 0,1 0 0,0-1 0,-1 1 0,1 0 0,-1 0 0,1-1 0,-1 1 0,1-1 0,-1 1 0,1 0 0,-1-1 0,1 0 0,19-13-7,7-10-595,-20 16 356,0 1-1,1-1 1,0 1-1,0 1 1,1 0-1,-1 0 1,1 1 0,1 0-1,-1 0 1,15-4-1,-24 9 236,0 0 0,0 0 0,1 0 0,-1 0 0,0 0 0,1 0 0,-1 0 0,0 0 0,0 0 0,1 0 0,-1 0 0,0 0 1,1 0-1,-1 0 0,0 0 0,0 0 0,1 0 0,-1 1 0,0-1 0,0 0 0,1 0 0,-1 0 0,0 0 0,0 1 0,1-1 0,-1 0 0,0 0 0,0 0 0,0 1 0,0-1 0,1 0 0,-1 0 0,0 1 0,0-1 0,0 0 0,0 1 0,0-1 0,0 0 0,1 17 255,-1-16-240,-1 0-1,1 0 1,0 0 0,-1 0-1,1 0 1,0 0 0,0 0-1,0 0 1,0 0 0,0 0-1,0 0 1,0 0 0,0 0 0,0 0-1,1 0 1,-1 0 0,0 0-1,1 0 1,-1 0 0,1 0-1,-1 0 1,1 0 0,-1 0-1,1 0 1,0 0 0,-1-1-1,1 1 1,0 0 0,0 0 0,0-1-1,-1 1 1,1-1 0,0 1-1,0-1 1,0 1 0,0-1-1,0 1 1,0-1 0,2 1-1,34-5-3940,-34 4 3019,1-1-1,-1 0 0,0 0 1,0 0-1,1 0 0,-1 0 1,0-1-1,5-2 1,-6 0-2073,-2-1-2753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9.530"/>
    </inkml:context>
    <inkml:brush xml:id="br0">
      <inkml:brushProperty name="width" value="0.025" units="cm"/>
      <inkml:brushProperty name="height" value="0.025" units="cm"/>
    </inkml:brush>
  </inkml:definitions>
  <inkml:trace contextRef="#ctx0" brushRef="#br0">0 1 18770,'0'0'5669,"57"42"-13164,-38-38-3171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7:59.924"/>
    </inkml:context>
    <inkml:brush xml:id="br0">
      <inkml:brushProperty name="width" value="0.025" units="cm"/>
      <inkml:brushProperty name="height" value="0.025" units="cm"/>
    </inkml:brush>
  </inkml:definitions>
  <inkml:trace contextRef="#ctx0" brushRef="#br0">119 1 16816,'0'0'5952,"-11"2"-4249,7-1-1610,-3 0-15,-1 0 0,1 1 0,0 0 0,0 1 0,0-1 0,0 1 0,0 1 0,0-1 0,1 1 0,0 0 0,0 1 0,0 0 0,-6 5 0,12-9-173,-1-1 0,1 0 0,0 1 0,-1-1 0,1 1 0,0-1 0,0 0 0,0 1 0,-1-1 0,1 1 0,0-1 0,0 1 0,0-1 0,0 0 0,0 1-1,0-1 1,-1 1 0,1-1 0,0 1 0,0-1 0,1 1 0,-1-1 0,0 1 0,0-1 0,0 1 0,0-1 0,0 0 0,0 1 0,1-1 0,-1 1 0,1 0 0,15 7-1358,32-2-52,-39-6 468,5 2 61,-7-2 931,-1 0 1,0 0-1,0 1 1,1 0-1,-1 0 1,0 1-1,0 0 1,0 0-1,0 0 1,-1 1-1,8 4 1,-13-7 187,1 1 1,-1 0 0,0 0 0,1-1 0,-1 1 0,0 0 0,0 0 0,0 0 0,0-1 0,1 1 0,-1 0 0,0 0 0,-1 0 0,1-1 0,0 1 0,0 0-1,0 0 1,0 0 0,-1-1 0,1 1 0,0 0 0,0 0 0,-1-1 0,1 1 0,-1 0 0,1-1 0,-1 1 0,1 0 0,-1-1 0,1 1 0,-1-1 0,0 1 0,1-1-1,-1 1 1,0-1 0,1 1 0,-1-1 0,0 0 0,1 1 0,-2-1 0,-31 17 2357,-33 4-102,21-16-5332,44-13-4234,4 0 406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0.366"/>
    </inkml:context>
    <inkml:brush xml:id="br0">
      <inkml:brushProperty name="width" value="0.025" units="cm"/>
      <inkml:brushProperty name="height" value="0.025" units="cm"/>
    </inkml:brush>
  </inkml:definitions>
  <inkml:trace contextRef="#ctx0" brushRef="#br0">119 18 6502,'0'0'16816,"-11"3"-16106,6-2-682,-1 0-1,1 1 1,0 0-1,0 0 1,0 0-1,0 0 1,0 1-1,1 0 1,-1 0-1,1 0 0,0 0 1,0 1-1,0 0 1,0 0-1,0 0 1,1 0-1,0 0 1,0 1-1,-3 5 1,3-3 109,0 1-1,0-1 1,1 1 0,-1 0-1,2 0 1,-1 1 0,1-1-1,1 0 1,-1 11 0,1-18-134,0-1 1,0 1 0,1 0-1,-1-1 1,0 1 0,0 0 0,0-1-1,0 1 1,1-1 0,-1 1 0,0 0-1,0-1 1,1 1 0,-1-1 0,0 1-1,1-1 1,-1 1 0,1-1 0,-1 1-1,1-1 1,-1 1 0,1-1-1,-1 0 1,1 1 0,-1-1 0,1 0-1,-1 0 1,1 1 0,0-1 0,-1 0-1,1 0 1,0 1 0,29-3 122,-22 0-133,0 0 0,0-1-1,0 0 1,14-7 0,5-11-896,-1-2 1,36-37-1,5-5 1001,-65 63-8,-21 35 1448,12-24-1394,3-3 171,-1 0 0,1 1 0,0-1 0,0 1 0,1 0 0,-1 0 0,2 0 0,-1 0 0,1 1 0,0-1 0,-1 10 0,3-17-309,0 0 1,0 1 0,0-1 0,0 0-1,0 1 1,1-1 0,-1 0 0,0 1 0,0-1-1,0 0 1,0 0 0,0 1 0,0-1 0,1 0-1,-1 0 1,0 1 0,0-1 0,0 0-1,1 0 1,-1 1 0,0-1 0,0 0 0,1 0-1,-1 0 1,0 1 0,0-1 0,1 0 0,-1 0-1,0 0 1,1 0 0,-1 0 0,0 0-1,1 0 1,-1 0 0,0 0 0,0 0 0,1 0-1,-1 0 1,1 0 0,18-4 159,16-14-235,1-8-947,-28 20 841,0-1-1,0 1 1,1 0-1,0 0 1,0 1-1,1 1 1,-1 0-1,1 0 1,15-4-1,-24 8 173,-1 0 0,1 1 0,-1-1 0,1 0 0,-1 1 0,1-1 0,-1 1 0,1-1 0,-1 0 0,1 1 0,-1-1 0,0 1 0,1-1 0,-1 1-1,0-1 1,1 1 0,-1 0 0,0-1 0,0 1 0,1-1 0,-1 1 0,0-1 0,0 1 0,0 0 0,0-1 0,0 1 0,0 0 0,0-1 0,0 1 0,0-1 0,0 1 0,0 0-1,0-1 1,-1 1 0,1-1 0,-1 2 0,-4 26 293,5-28-280,-6 19 164,-3 25 736,9-44-901,0 1 0,0-1 0,0 1 0,1-1 0,-1 0 0,0 1 0,0-1 0,1 0 0,-1 1-1,0-1 1,1 0 0,-1 0 0,0 1 0,1-1 0,-1 0 0,1 0 0,-1 1 0,0-1 0,1 0 0,-1 0 0,1 0 0,-1 0 0,0 0 0,1 0 0,-1 0 0,1 0 0,-1 0 0,1 0 0,-1 0 0,1 0 0,-1 0 0,0 0 0,1 0 0,-1 0 0,1 0 0,-1-1 0,0 1 0,1 0 0,-1 0 0,0 0 0,1-1 0,0 1 0,20-10 128,43-39-1178,-50 37-44,0 0 0,1 1 1,0 1-1,27-14 0,-42 24 1103,1 0 0,-1 0 0,0 0-1,0-1 1,1 1 0,-1 0 0,0 0 0,0 0-1,1 0 1,-1 0 0,0 0 0,0 0 0,1 0-1,-1 0 1,0 0 0,1 0 0,-1 0 0,0 0-1,0 0 1,1 0 0,-1 0 0,0 0 0,0 0-1,1 0 1,-1 0 0,0 0 0,0 0 0,1 1-1,-1-1 1,0 0 0,0 0 0,0 0 0,1 0 0,-1 1-1,0-1 1,0 0 0,0 0 0,1 0 0,-1 1-1,0-1 1,0 1 0,-1 15 1024,-12 23 1843,10-34-1928,4-4-941,-1-1 0,0 0 0,0 1 1,0-1-1,1 0 0,-1 0 0,0 1 0,0-1 0,1 0 0,-1 0 0,0 0 0,1 1 0,-1-1 0,0 0 1,1 0-1,-1 0 0,0 0 0,1 0 0,-1 1 0,0-1 0,1 0 0,-1 0 0,0 0 0,1 0 0,-1 0 0,0 0 1,1 0-1,-1 0 0,1-1 0,-1 1 0,0 0 0,1 0 0,-1 0 0,0 0 0,1 0 0,-1 0 0,0-1 1,0 1-1,1 0 0,-1 0 0,0-1 0,1 1 0,-1 0 0,0-1 0,20-8-1012,16-12-3394,-23 16-579,1 4-5002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1.960"/>
    </inkml:context>
    <inkml:brush xml:id="br0">
      <inkml:brushProperty name="width" value="0.025" units="cm"/>
      <inkml:brushProperty name="height" value="0.025" units="cm"/>
    </inkml:brush>
  </inkml:definitions>
  <inkml:trace contextRef="#ctx0" brushRef="#br0">4 188 10634,'-1'1'574,"1"0"0,-1 0 0,1 1-1,0-1 1,-1 0 0,1 0 0,0 0 0,0 1 0,0-1-1,0 0 1,0 1 0,0-1 0,0 0 0,1 0 0,-1 1-1,0-1 1,1 0 0,0 2 0,0-3-442,0 1 1,0-1-1,0 1 0,0-1 1,0 0-1,0 0 0,0 1 1,0-1-1,0 0 1,0 0-1,0 0 0,0 0 1,0 0-1,0 0 0,0-1 1,1 1-1,-1 0 0,0 0 1,0-1-1,0 1 1,0-1-1,0 1 0,-1-1 1,1 1-1,2-2 0,8-4 138,-1 0 0,0-1-1,0-1 1,0 1 0,-1-1-1,0-1 1,0 0 0,10-15-1,-14 18-331,-1 0 0,1 0 0,-1-1 0,0 1-1,-1-1 1,0 0 0,0-1 0,0 1 0,-1 0 0,0-1 0,-1 1-1,1-1 1,-2 0 0,1-11 0,-1 18 48,0 1-1,0-1 0,-1 1 1,1-1-1,0 1 1,-1-1-1,1 1 1,0 0-1,-1-1 1,1 1-1,-1 0 1,1-1-1,-1 1 1,1 0-1,0-1 0,-1 1 1,1 0-1,-1 0 1,1-1-1,-1 1 1,0 0-1,1 0 1,-1 0-1,1 0 1,-1 0-1,1 0 1,-1 0-1,1 0 1,-1 0-1,1 0 0,-1 0 1,0 0-1,1 0 1,-1 0-1,1 0 1,-1 1-1,1-1 1,-1 0-1,1 0 1,-1 1-1,1-1 1,0 0-1,-1 1 1,1-1-1,-1 1 0,-22 14-485,15-7 549,1 1 1,1 0-1,-1 1 0,-7 16 1,11-21-27,1 0 0,0 0 1,0 0-1,1 0 0,-1 0 1,1 0-1,0 0 0,1 1 1,-1-1-1,1 0 0,0 1 0,1 5 1,-1-10-17,1 1-1,0-1 1,0 0 0,0 0-1,0 0 1,0 0 0,0 0 0,0 0-1,0 0 1,0 0 0,0-1 0,0 1-1,1 0 1,-1-1 0,0 1-1,1-1 1,-1 1 0,0-1 0,1 0-1,-1 1 1,1-1 0,-1 0 0,0 0-1,1 0 1,-1 0 0,1 0 0,1-1-1,42-4 425,-34 2-396,0-2 0,0 1 1,0-1-1,-1-1 0,14-8 0,-15 7-49,1 1-1,1 1 0,-1-1 0,1 2 1,12-5-1,-22 9 4,-1 0 0,0 0 0,1 0 0,-1 0-1,0 0 1,1 0 0,-1 0 0,0 0 0,1 0 0,-1 0 0,0 0 0,0 0 0,1 0 0,-1 0 0,0 0 0,1 0 0,-1 0 0,0 0-1,1 0 1,-1 1 0,0-1 0,0 0 0,1 0 0,-1 0 0,0 0 0,0 1 0,1-1 0,-1 0 0,0 0 0,0 1 0,0-1 0,1 0-1,-1 0 1,0 1 0,0-1 0,0 0 0,0 1 0,0-1 0,1 1 0,0 16 367,1 7 774,-1-24-1097,-1 1 1,1-1 0,0 1-1,-1-1 1,1 1-1,0-1 1,-1 0-1,1 1 1,0-1-1,-1 0 1,1 0-1,0 0 1,0 1-1,-1-1 1,1 0 0,0 0-1,0 0 1,-1 0-1,1 0 1,0 0-1,0-1 1,-1 1-1,1 0 1,0 0-1,0 0 1,-1-1-1,1 1 1,0 0 0,-1-1-1,1 1 1,-1-1-1,1 1 1,1-2-1,32-24 337,-30 23-456,-1-1-1,1 1 1,0 0 0,-1 0-1,1 0 1,1 0 0,-1 1 0,0 0-1,1 0 1,-1 0 0,1 0 0,-1 1-1,10-3 1,-13 5 68,-1 0 1,1 0-1,0 0 0,0-1 1,-1 1-1,1 0 0,-1 0 0,1 0 1,-1 0-1,1 0 0,-1 0 1,1 0-1,-1 0 0,0 0 0,0 1 1,0-1-1,1 0 0,-1 0 1,0 0-1,0 0 0,0 0 0,-1 2 1,1 38 300,-1-31-298,1-7-570,0 3 1339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5.308"/>
    </inkml:context>
    <inkml:brush xml:id="br0">
      <inkml:brushProperty name="width" value="0.025" units="cm"/>
      <inkml:brushProperty name="height" value="0.025" units="cm"/>
    </inkml:brush>
  </inkml:definitions>
  <inkml:trace contextRef="#ctx0" brushRef="#br0">0 30 8968,'10'-15'5807,"2"0"5902,-10 22-8717,-1 12-3422,-11 267-280,22-316-3027,-8-15-4884,-4 21 843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5.670"/>
    </inkml:context>
    <inkml:brush xml:id="br0">
      <inkml:brushProperty name="width" value="0.025" units="cm"/>
      <inkml:brushProperty name="height" value="0.025" units="cm"/>
    </inkml:brush>
  </inkml:definitions>
  <inkml:trace contextRef="#ctx0" brushRef="#br0">0 66 1602,'0'0'22565,"2"-9"-20825,-2 6-1645,0 1 0,0-1 0,1 1-1,-1 0 1,1-1 0,-1 1 0,1 0 0,0-1-1,0 1 1,0 0 0,0 0 0,0 0-1,0 0 1,1 0 0,-1 0 0,1 0 0,-1 0-1,1 0 1,0 1 0,0-1 0,0 1 0,0-1-1,0 1 1,0 0 0,0 0 0,0 0 0,0 0-1,1 0 1,-1 0 0,0 1 0,1-1 0,-1 1-1,1-1 1,-1 1 0,0 0 0,4 0-1,99 5 547,-20 0-5574,-81-5 732,-12-2-6089,5 2 9903,-12 0-5565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26.978"/>
    </inkml:context>
    <inkml:brush xml:id="br0">
      <inkml:brushProperty name="width" value="0.05" units="cm"/>
      <inkml:brushProperty name="height" value="0.05" units="cm"/>
    </inkml:brush>
  </inkml:definitions>
  <inkml:trace contextRef="#ctx0" brushRef="#br0">0 10 18324,'6'10'2056,"-3"0"-1263,-3-3-361,0-4 1480,1-5-1264,2-5 816,-3-2-1119,-1-1-225,-2-1 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6.015"/>
    </inkml:context>
    <inkml:brush xml:id="br0">
      <inkml:brushProperty name="width" value="0.025" units="cm"/>
      <inkml:brushProperty name="height" value="0.025" units="cm"/>
    </inkml:brush>
  </inkml:definitions>
  <inkml:trace contextRef="#ctx0" brushRef="#br0">72 1 6662,'0'0'16202,"4"8"-14120,-2-4-1932,-2-2-11,1 0-1,-1 1 0,1-1 1,0 0-1,0 0 1,0 0-1,0 0 1,0 0-1,1 0 1,-1-1-1,1 1 1,-1 0-1,1-1 0,-1 1 1,1-1-1,0 1 1,0-1-1,0 0 1,0 0-1,0 0 1,0 0-1,0 0 1,0 0-1,0-1 0,0 1 1,1-1-1,-1 1 1,0-1-1,0 0 1,1 0-1,2 0 1,106 0-1426,-109 0-1019,-13 0-11136</inkml:trace>
  <inkml:trace contextRef="#ctx0" brushRef="#br0" timeOffset="0.99">1 262 12876,'0'0'11883,"60"1"-9256,-39-6-1090,5-2-864,-5 0-481,2 1-192,-1 2-416,-7 1-1378,6 0-1793,-10 0-3044,-3 0-3875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6.424"/>
    </inkml:context>
    <inkml:brush xml:id="br0">
      <inkml:brushProperty name="width" value="0.025" units="cm"/>
      <inkml:brushProperty name="height" value="0.025" units="cm"/>
    </inkml:brush>
  </inkml:definitions>
  <inkml:trace contextRef="#ctx0" brushRef="#br0">0 0 14894,'0'0'6775,"1"10"-6012,-1-3-673,0-1-32,0 1-1,0 0 1,0 0 0,1 0 0,0-1-1,1 1 1,-1 0 0,1-1-1,4 9 1,-5-14-46,0 0 0,0-1 1,-1 1-1,1-1 0,0 1 0,0-1 0,0 1 0,0-1 1,0 1-1,0-1 0,0 0 0,0 1 0,0-1 0,0 0 0,0 0 1,0 0-1,0 0 0,0 0 0,0 0 0,0 0 0,0 0 1,0 0-1,0-1 0,0 1 0,0 0 0,0-1 0,0 1 0,0 0 1,0-1-1,2-1 0,32-21 397,-25 15-351,-1 2-37,-5 3-5,1 0 0,-1 0 0,1 0 0,0 0 0,-1 1 0,1 0 0,0 0 0,1 0 0,-1 0 0,0 1 0,7-1 0,-11 2 24,-1 1-1,1-1 1,-1 0 0,1 1-1,0-1 1,-1 0 0,1 1-1,-1-1 1,1 1 0,-1-1-1,1 1 1,-1-1 0,0 1-1,1-1 1,-1 1 0,0 0-1,1-1 1,-1 1-1,0-1 1,1 1 0,-1 0-1,0-1 1,0 1 0,0 0-1,0-1 1,0 1 0,0 0-1,0-1 1,0 1 0,0 0-1,0-1 1,0 2 0,0-2-14,-1 1 0,1 0 1,0-1-1,0 1 0,0 0 1,0-1-1,0 1 0,0 0 1,0-1-1,0 1 0,0 0 1,0-1-1,0 1 0,0 0 1,1-1-1,-1 1 0,0 0 1,0-1-1,1 1 1,-1-1-1,0 1 0,1 0 1,-1-1-1,1 1 0,-1-1 1,1 1-1,-1-1 0,1 0 1,-1 1-1,1-1 0,-1 1 1,1-1-1,-1 0 0,1 1 1,0-1-1,-1 0 0,1 0 1,0 0-1,-1 1 1,1-1-1,0 0 0,-1 0 1,1 0-1,0 0 0,-1 0 1,1 0-1,0 0 0,-1-1 1,1 1-1,0 0 0,-1 0 1,1 0-1,0-1 0,-1 1 1,1 0-1,-1-1 1,1 1-1,-1 0 0,1-1 1,0 1-1,-1-1 0,0 1 1,1-1-1,1 0-89,0-1-1,0 1 1,0 0-1,0 0 1,0 0 0,0 1-1,0-1 1,1 0-1,-1 1 1,0 0 0,0-1-1,0 1 1,3 0-1,4 8-2197,-6 11-5971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6.790"/>
    </inkml:context>
    <inkml:brush xml:id="br0">
      <inkml:brushProperty name="width" value="0.025" units="cm"/>
      <inkml:brushProperty name="height" value="0.025" units="cm"/>
    </inkml:brush>
  </inkml:definitions>
  <inkml:trace contextRef="#ctx0" brushRef="#br0">1 0 15054,'0'0'11883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7.136"/>
    </inkml:context>
    <inkml:brush xml:id="br0">
      <inkml:brushProperty name="width" value="0.025" units="cm"/>
      <inkml:brushProperty name="height" value="0.025" units="cm"/>
    </inkml:brush>
  </inkml:definitions>
  <inkml:trace contextRef="#ctx0" brushRef="#br0">22 1 12620,'0'0'13068,"-2"8"-12779,-7 66 712,-1 128-1,10-200-972,0-1 0,0 0 0,0 1 0,0-1 0,0 0-1,0 0 1,0 1 0,1-1 0,-1 0 0,0 1-1,1-1 1,-1 0 0,1 0 0,-1 0 0,1 1 0,0-1-1,-1 0 1,1 0 0,1 1 0,-1-1-1,0-1 0,0 0 0,0 1-1,-1-1 1,1 0 0,0 0 0,0 0 0,0 0 0,0 0 0,-1 0 0,1 0 0,0 0 0,0 0-1,0 0 1,0 0 0,-1-1 0,1 1 0,0 0 0,0 0 0,-1-1 0,1 1 0,1-1 0,3-2 41,-1-1 1,1 1 0,-1-1-1,1 0 1,-1 0-1,0 0 1,4-6 0,14-20 203,0-1 0,-2-2 1,-1 0-1,21-54 0,-38 79-1529</inkml:trace>
  <inkml:trace contextRef="#ctx0" brushRef="#br0" timeOffset="1">94 186 13068,'0'0'15375,"30"49"-15119,-19-43-192,4-1-384,-5 2-2210,1-4-2115,-2 0-3843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7.686"/>
    </inkml:context>
    <inkml:brush xml:id="br0">
      <inkml:brushProperty name="width" value="0.025" units="cm"/>
      <inkml:brushProperty name="height" value="0.025" units="cm"/>
    </inkml:brush>
  </inkml:definitions>
  <inkml:trace contextRef="#ctx0" brushRef="#br0">89 33 5125,'0'0'19811,"-9"3"-19726,4-1 39,1-1 1,-1 1-1,1 0 0,0 0 1,0 1-1,0-1 1,0 1-1,0 0 0,0 0 1,1 0-1,-1 1 0,1-1 1,0 1-1,0 0 0,0 0 1,1 0-1,-1 0 1,1 0-1,0 0 0,0 1 1,1-1-1,-1 1 0,1-1 1,0 1-1,0 0 1,0 9-1,1-14-118,0 1 1,0-1 0,1 0-1,-1 1 1,0-1 0,1 1-1,-1-1 1,0 0 0,1 1-1,-1-1 1,1 0 0,-1 1-1,0-1 1,1 0-1,-1 0 1,1 1 0,-1-1-1,1 0 1,-1 0 0,1 0-1,-1 0 1,1 1 0,-1-1-1,1 0 1,-1 0 0,1 0-1,-1 0 1,1 0-1,-1 0 1,1 0 0,-1-1-1,1 1 1,-1 0 0,1 0-1,-1 0 1,1 0 0,-1-1-1,0 1 1,1 0-1,-1 0 1,1-1 0,-1 1-1,0 0 1,1-1 0,-1 1-1,1-1 1,23-13 113,7-11-456,-11 8 115,1 0 0,0 2 0,1 1 0,46-23 0,-68 37 233,1 0-1,-1-1 1,0 1 0,1 0-1,-1 0 1,1 0 0,-1 0-1,0-1 1,1 1 0,-1 0 0,1 0-1,-1 0 1,1 0 0,-1 0-1,0 0 1,1 0 0,-1 0-1,1 0 1,-1 1 0,1-1-1,-1 0 1,0 0 0,1 0 0,-1 0-1,1 0 1,-1 1 0,0-1-1,1 0 1,-1 0 0,0 1-1,1-1 1,-1 0 0,0 1-1,1-1 1,-1 0 0,0 1 0,0-1-1,1 0 1,-1 1 0,0 0-1,-1 23 329,-15 24 373,15-46-628,0 0 0,0 1 0,0-1 0,0 0 0,1 0 0,-1 0 0,1 0 0,-1 1 0,1-1 0,0 0 0,0 0 0,0 1 0,0 2 0,1-4-71,-1-1-1,0 0 0,1 1 0,-1-1 0,1 0 0,-1 0 1,1 0-1,-1 1 0,1-1 0,-1 0 0,1 0 0,-1 0 1,1 0-1,0 0 0,-1 0 0,1 0 0,-1 0 0,1 0 1,-1 0-1,1 0 0,-1 0 0,1-1 0,-1 1 0,1 0 1,-1 0-1,1 0 0,-1-1 0,1 1 0,-1 0 0,0-1 1,1 1-1,-1 0 0,1-1 0,56-46-973,-46 37 335,-6 6 409,-2 1 46,-1 1-1,1-1 0,0 1 1,0-1-1,0 1 0,1 0 1,-1 0-1,0 0 1,1 1-1,-1-1 0,1 1 1,0 0-1,3-1 0,-6 6 259,0 0-1,-1-1 0,1 1 1,-1 0-1,0 0 0,-1-1 1,1 1-1,0 0 0,-1 0 1,-1 4-1,2-8-40,-1 1-1,1-1 1,0 1 0,0-1-1,-1 1 1,1-1-1,0 1 1,0-1-1,0 1 1,0-1 0,0 1-1,0 0 1,0-1-1,0 1 1,0-1 0,0 1-1,0-1 1,0 1-1,0-1 1,0 1-1,1-1 1,-1 1 0,0-1-1,0 1 1,1-1-1,-1 1 1,0-1 0,0 1-1,1-1 1,-1 1-1,1 0 1,18-5 421,36-31-1290,-35 22 171,-17 11 503,0 0-1,1 0 1,-1 1-1,1-1 1,0 1 0,-1 0-1,1 0 1,0 0-1,4-1 1,-8 5 159,1 0-1,-1-1 1,0 1 0,0 0-1,0-1 1,0 1 0,-1 0-1,1-1 1,-1 1 0,0-1-1,-1 5 1,-2 4-266,-2 5 574,2-8-8716,8-16 1051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8.160"/>
    </inkml:context>
    <inkml:brush xml:id="br0">
      <inkml:brushProperty name="width" value="0.025" units="cm"/>
      <inkml:brushProperty name="height" value="0.025" units="cm"/>
    </inkml:brush>
  </inkml:definitions>
  <inkml:trace contextRef="#ctx0" brushRef="#br0">48 0 11755,'0'0'9737,"-6"10"-6555,1-2-2618,0-1-209,1 0 0,0 0-1,0 1 1,0-1-1,1 1 1,0 0 0,0 0-1,1 0 1,-2 13 0,7-21-782,0 0 0,0-1 1,-1 0-1,1 1 0,0-1 1,0 0-1,-1-1 1,1 1-1,-1 0 0,1-1 1,2-2-1,14-13-1295,32-24-1898,-48 40 3784,0-1 0,0 1 0,0-1-1,0 1 1,0 0 0,0 0 0,0 0 0,0 1 0,1-1 0,2 1 0,-5 26 3733,-18 35 261,19-61-4196,1 0 0,-1 0 0,0 0 0,0 0 0,0-1 0,0 1-1,0-1 1,0 1 0,0-1 0,0 0 0,0 0 0,0 0 0,2-2-1,41-26-2573,-34 20 2203,0 1 1,1 0-1,0 1 1,0 1-1,1 0 1,20-7 0,-33 13 498,0 0 1,1 0-1,-1 1 0,0-1 1,1 0-1,-1 0 1,0 1-1,1-1 1,-1 0-1,0 0 1,0 1-1,1-1 1,-1 0-1,0 1 1,0-1-1,1 1 0,-1-1 1,0 0-1,0 1 1,0-1-1,0 0 1,0 1-1,0-1 1,0 1-1,0-1 1,1 0-1,-1 1 1,-1-1-1,1 1 0,0-1 1,0 1-1,0-1 1,0 0-1,0 1 1,0-1-1,0 0 1,0 1-1,-1-1 1,1 1-1,0-1 1,0 0-1,-1 1 0,1-1 1,0 0-1,0 0 1,-1 1-1,1-1 1,-11 23 1167,4-13-534,5-8-619,1 0-1,-1 1 0,1-1 1,-1 0-1,1 1 1,0-1-1,0 1 1,0-1-1,0 1 1,-1 3-1,2-5-664,8-7-10993,-8 6 11116,11-12-13139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8.696"/>
    </inkml:context>
    <inkml:brush xml:id="br0">
      <inkml:brushProperty name="width" value="0.025" units="cm"/>
      <inkml:brushProperty name="height" value="0.025" units="cm"/>
    </inkml:brush>
  </inkml:definitions>
  <inkml:trace contextRef="#ctx0" brushRef="#br0">32 99 19058,'0'0'11355,"10"-3"-11302,-1 0-129,0-1 0,0 1 0,0-2 0,12-6 0,-19 9 59,1 0 0,0 0 0,-1 1 0,1-2 0,-1 1 0,0 0 0,0 0 0,0-1 0,0 1 1,0-1-1,0 0 0,-1 0 0,1 1 0,-1-1 0,0 0 0,0 0 0,0 0 0,0-1 0,0 1 0,-1 0 0,1-3 0,-2 5 13,1 0 1,-1 1-1,1-1 0,-1 0 0,1 1 0,-1-1 0,0 1 0,1-1 0,-1 1 0,0-1 0,1 1 0,-1-1 0,0 1 0,0 0 0,0 0 0,1-1 0,-1 1 0,0 0 0,0 0 0,0 0 0,1 0 0,-1 0 0,0 0 0,0 0 0,0 0 1,0 0-1,0 0 0,-1 1 0,-28 3-127,24 0 195,0-1 1,0 1-1,1-1 0,-1 2 1,1-1-1,0 0 0,0 1 1,1 0-1,-1 0 0,1 1 1,0-1-1,0 1 1,1 0-1,0 0 0,0 0 1,0 0-1,-2 12 0,4-17-62,1-1 1,0 1-1,0 0 0,0-1 0,0 1 0,0-1 0,1 1 0,-1-1 1,0 1-1,0 0 0,0-1 0,0 1 0,1-1 0,-1 1 0,0-1 0,0 1 1,1-1-1,-1 1 0,0-1 0,1 0 0,-1 1 0,1-1 0,-1 1 1,1-1-1,-1 0 0,0 1 0,1-1 0,-1 0 0,1 0 0,0 1 1,-1-1-1,1 0 0,-1 0 0,1 0 0,0 0 0,28-1-287,25-18-1957,-27 3 388,-20 10 1774,1 0 1,0 1 0,1 1 0,-1-1-1,1 2 1,0-1 0,0 1-1,16-4 1,-27 44 3336,1-36-3225,1 0 1,-1-1-1,1 1 1,0 0-1,-1 0 0,1-1 1,0 1-1,0 0 1,0 0-1,-1-1 1,1 1-1,0 0 1,0 0-1,0-1 1,0 1-1,0 0 1,0 0-1,1-1 1,-1 1-1,0 0 1,0 0-1,1-1 0,-1 1 1,0 0-1,1-1 1,-1 1-1,0 0 1,1-1-1,-1 1 1,1 0-1,-1-1 1,1 1-1,-1-1 1,1 1-1,0-1 1,-1 1-1,1-1 1,0 0-1,-1 1 1,1-1-1,0 0 0,-1 1 1,1-1-1,0 0 1,1 0-1,3 0-168,-1-1 0,0 1 0,1-1 0,-1 0 0,0-1 0,1 1 0,4-3 0,-1 0-384,-1 1-174,0 0 1,-1 0-1,1 1 0,0 0 1,0 0-1,0 0 0,11 0 1,-18 43 960,-5-27-2739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09.762"/>
    </inkml:context>
    <inkml:brush xml:id="br0">
      <inkml:brushProperty name="width" value="0.025" units="cm"/>
      <inkml:brushProperty name="height" value="0.025" units="cm"/>
    </inkml:brush>
  </inkml:definitions>
  <inkml:trace contextRef="#ctx0" brushRef="#br0">0 54 9673,'0'-2'690,"0"0"0,0 1 0,1-1 0,-1 0 0,0 1 0,1-1 0,0 0 0,-1 1 0,1-1 0,0 0 0,0 1 0,-1-1 0,1 1 0,0-1 0,1 1-1,-1 0 1,0-1 0,3-1 0,-1 1-193,0-1 0,1 1 0,-1 0 0,1 1-1,0-1 1,-1 1 0,1-1 0,5 0 0,-2 0-404,0 1 0,1 0 1,-1 1-1,0-1 0,0 1 0,1 1 1,-1-1-1,0 1 0,13 4 1,-18-4-100,0 0 1,1 0 0,-1 1-1,0-1 1,0 1 0,0 0-1,0 0 1,0-1 0,-1 1 0,1 0-1,-1 1 1,1-1 0,-1 0-1,0 0 1,1 1 0,-1-1-1,0 0 1,-1 1 0,1-1-1,0 1 1,-1-1 0,1 1-1,-1 0 1,0-1 0,0 1-1,0 0 1,0-1 0,-1 5-1,0 4-48,-1 0 0,0 0-1,0 0 1,-1 0 0,-6 14-1,9-24 54,-1 0 0,0 0 0,1 0 0,0 0 1,-1 1-1,1-1 0,0 0 0,0 0 0,-1 0 0,1 0 0,0 1 0,0-1 0,0 0 0,0 0 0,1 0 0,-1 1 0,0-1 0,0 0 0,1 0 0,-1 0 0,1 0 1,-1 0-1,1 0 0,-1 0 0,1 0 0,0 0 0,1 2 0,0-1 5,0-1 0,0 0 0,1 1 0,-1-1 1,1 0-1,-1 0 0,1 0 0,0 0 0,-1 0 0,1-1 0,4 1 0,9 0 16,0-1 0,0 0-1,18-3 1,-27 2 39,-1 0 1,1-1 0,-1 0 0,1 0 0,-1 0 0,0-1 0,0 0-1,0 0 1,-1 0 0,1-1 0,-1 0 0,0 0 0,0 0 0,0-1-1,0 0 1,-1 0 0,0 0 0,0 0 0,0-1 0,-1 1 0,1-1-1,-1 0 1,-1 0 0,1 0 0,-1-1 0,0 1 0,-1 0 0,1-1-1,-1 1 1,-1-1 0,1 0 0,-1-10 0,-1 15-29,1 1 0,-1-1 0,1 1 0,-1-1 0,1 1 0,-1-1 0,0 1 1,0 0-1,0-1 0,0 1 0,0 0 0,0 0 0,0 0 0,0 0 0,0 0 0,-1 0 0,1 0 0,0 0 1,-1 0-1,1 0 0,-1 1 0,1-1 0,0 0 0,-1 1 0,0 0 0,-1-1 0,0 0-191,-1 0 0,0 1-1,1-1 1,-1 1 0,1 0 0,-1 0-1,0 0 1,1 1 0,-1-1 0,-5 2-1,8-1-113,0 0 0,0 0 0,0 0 0,0 0 0,0 0 0,0 0 0,1 0 0,-1 0-1,0 0 1,1 0 0,-1 0 0,0 1 0,1-1 0,0 0 0,-1 0 0,1 1 0,0-1 0,-1 0-1,1 1 1,0 0 0,0 1-559,-1-1-1,1 0 1,0 1-1,0-1 0,0 0 1,0 1-1,1-1 1,-1 0-1,0 0 1,1 1-1,1 1 0,7 5-3682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0.213"/>
    </inkml:context>
    <inkml:brush xml:id="br0">
      <inkml:brushProperty name="width" value="0.025" units="cm"/>
      <inkml:brushProperty name="height" value="0.025" units="cm"/>
    </inkml:brush>
  </inkml:definitions>
  <inkml:trace contextRef="#ctx0" brushRef="#br0">84 0 13773,'0'0'7415,"-8"5"-5974,3-2-1364,-1 0 0,1 1-1,0-1 1,0 1 0,1 1-1,-1-1 1,1 1 0,0-1 0,0 1-1,1 1 1,-1-1 0,1 0-1,0 1 1,1 0 0,-1-1-1,1 1 1,0 0 0,0 0-1,1 0 1,0 1 0,0 5-1,0-10-55,1 0-1,0 0 1,-1 0-1,1 0 1,0 0-1,1 0 1,-1 0-1,0 0 1,0 0-1,1 0 1,-1 0-1,1 0 1,0-1-1,-1 1 1,1 0-1,0 0 0,0-1 1,0 1-1,0 0 1,1-1-1,1 3 1,0-3-10,-1 0 1,0-1-1,1 1 1,0-1-1,-1 0 1,1 1-1,-1-1 0,1 0 1,-1-1-1,1 1 1,-1 0-1,1-1 1,-1 1-1,1-1 1,-1 0-1,1 0 1,2-1-1,8-4 9,0 0 0,-1-1-1,19-14 1,-23 15-18,-1 1-1,1-1 0,0 1 1,0 1-1,1 0 1,-1 0-1,1 0 0,0 1 1,0 0-1,0 1 1,14-2-1,-23 5 29,1-1 1,-1 0-1,0 0 1,1 1-1,-1-1 1,0 0-1,1 1 0,-1-1 1,0 0-1,1 1 1,-1-1-1,0 1 1,1-1-1,-1 1 0,0-1 1,0 1-1,0-1 1,1 0-1,-1 1 1,0-1-1,0 1 0,0-1 1,0 1-1,0-1 1,0 1-1,0-1 1,0 1-1,0-1 0,0 1 1,0-1-1,-1 1 1,1-1-1,0 2 0,2 12 1299,-2-14-1304,1 1 1,0-1 0,-1 0-1,1 0 1,0 0-1,0 0 1,-1 0 0,1 0-1,0 0 1,-1 0 0,1 0-1,0 0 1,-1 0-1,1 0 1,0-1 0,-1 1-1,1 0 1,0 0 0,-1-1-1,1 1 1,-1-1 0,1 1-1,0 0 1,-1-1-1,1 1 1,-1-1 0,1 0-1,20-14 68,34-22-655,-52 35 494,-1 1-1,1 0 1,0 0-1,-1 0 0,1 0 1,0 0-1,0 1 0,-1-1 1,1 1-1,0 0 0,0 0 1,0 0-1,0 0 0,0 0 1,0 0-1,0 1 0,-1 0 1,1-1-1,3 3 1,-5-3 67,0 1 0,0 0 0,-1-1 0,1 1 0,0 0 0,-1 0 1,1-1-1,0 1 0,-1 0 0,1 0 0,-1 0 0,1 0 1,-1 0-1,0 0 0,1 0 0,-1 0 0,0 0 0,0 0 0,0 0 1,0 0-1,0 0 0,0 0 0,0 0 0,0 1 0,-5 32 317,2-14-6483,1-31-7253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0.933"/>
    </inkml:context>
    <inkml:brush xml:id="br0">
      <inkml:brushProperty name="width" value="0.025" units="cm"/>
      <inkml:brushProperty name="height" value="0.025" units="cm"/>
    </inkml:brush>
  </inkml:definitions>
  <inkml:trace contextRef="#ctx0" brushRef="#br0">1 62 10922,'0'0'7506,"11"-9"-5141,38-27-481,-44 34-1617,0-1 0,0 1-1,0 0 1,0 0 0,1 1-1,-1 0 1,0 0-1,1 0 1,-1 0 0,1 1-1,7 0 1,-11 0-240,-1 0 1,1 0-1,-1 0 1,1 0-1,0 0 0,-1 0 1,1 1-1,0-1 1,-1 0-1,1 1 1,-1 0-1,1-1 0,-1 1 1,1 0-1,-1 0 1,0-1-1,1 1 1,-1 0-1,0 0 0,0 1 1,0-1-1,1 0 1,-1 0-1,0 0 1,-1 1-1,1-1 0,0 1 1,0-1-1,0 1 1,-1-1-1,1 1 0,-1-1 1,1 3-1,-1-2 17,-1 0 0,1 0 0,-1 0 0,1 0-1,-1 0 1,0 0 0,0 0 0,0 0 0,0 0-1,0 0 1,0-1 0,0 1 0,-1 0 0,1-1-1,-1 1 1,1-1 0,-1 0 0,1 1 0,-4 0-1,-41 24 545,21-13-173,61-7-906,-27-5 285,2 0-65,0 0 0,0 0 0,0 1 1,-1 1-1,12 3 0,-20-5 259,0 0 0,-1-1-1,1 1 1,0 0 0,-1 0 0,1 0 0,-1 0-1,1 0 1,-1 0 0,0 0 0,1 1 0,-1-1 0,0 0-1,0 1 1,0-1 0,0 1 0,0-1 0,0 1 0,0 0-1,-1-1 1,1 1 0,-1 0 0,1 0 0,-1-1 0,1 1-1,-1 0 1,0 0 0,0-1 0,0 1 0,0 0 0,0 0-1,0 0 1,-1-1 0,1 1 0,-1 0 0,1 0 0,-1-1-1,-1 4 1,-1-1 191,1 1 0,-1-1 0,-1 0 1,1 0-1,0-1 0,-1 1 0,0-1 0,0 1 0,0-1 0,0-1 0,0 1 0,-1 0 1,1-1-1,-9 3 0,2 0 57,0-1 1,-1 0-1,1-1 1,-1-1-1,-14 2 0,26-3-298,-1-1 0,1 0-1,0 0 1,-1 0-1,1 1 1,-1-1 0,1 0-1,-1 0 1,1 0-1,-1 0 1,1 0 0,0 0-1,-1 0 1,1 0 0,-1 0-1,1 0 1,-1 0-1,1 0 1,-1 0 0,1-1-1,-1 1 1,1 0-1,0 0 1,-1 0 0,1-1-1,-1 1 1,1 0-1,0-1 1,-1 1 0,1 0-1,0 0 1,-1-1-1,1 1 1,0-1 0,-1 0-1,13-11-3744,27-12-5055,-15 11 2653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59.168"/>
    </inkml:context>
    <inkml:brush xml:id="br0">
      <inkml:brushProperty name="width" value="0.05" units="cm"/>
      <inkml:brushProperty name="height" value="0.05" units="cm"/>
    </inkml:brush>
  </inkml:definitions>
  <inkml:trace contextRef="#ctx0" brushRef="#br0">1 1 23741,'2'1'1179,"7"4"-705,0 0 0,1 0-1,12 4 1,21 0-183,73 7 1,-69-11-233,53 13 1,-99-18-60,0 0 1,1 0 0,-1 0 0,0 1 0,0-1 0,0 0 0,0 1-1,0-1 1,0 1 0,0 0 0,0-1 0,0 1 0,0 0 0,0-1 0,0 1-1,-1 0 1,1 0 0,0 0 0,0 0 0,-1 0 0,1 1 0,0-1 0,-1 0 1,0 0 0,0 0 0,0 0-1,0 0 1,0 0 0,0 0-1,-1 0 1,1 0 0,0 0 0,0 0-1,-1 0 1,1 0 0,-1 0 0,1 0-1,-1 0 1,1 0 0,-2 1-1,-3 5 15,-1-1 0,0 0 0,-1 0-1,-9 7 1,12-9-6,-43 35 62,-53 57 0,77-72-32,2 2 1,1 0 0,1 1 0,-16 32 0,20-32 155,36-35-498,-10-2 228,3-12-33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1.266"/>
    </inkml:context>
    <inkml:brush xml:id="br0">
      <inkml:brushProperty name="width" value="0.025" units="cm"/>
      <inkml:brushProperty name="height" value="0.025" units="cm"/>
    </inkml:brush>
  </inkml:definitions>
  <inkml:trace contextRef="#ctx0" brushRef="#br0">95 18 13164,'0'0'10683,"-11"5"-9808,6-4-820,0 0 0,1 1 0,0 0 0,-1 0 0,1 0 0,0 1 0,0-1 0,0 1 0,0 0 0,1 0 0,-1 0 0,1 1 0,0-1 0,0 1 0,0 0 0,0 0-1,1 0 1,-1 0 0,1 0 0,0 0 0,0 1 0,1-1 0,-1 1 0,1-1 0,0 1 0,0 6 0,0-8-11,1 0 0,0 0-1,0-1 1,0 1 0,0 0-1,0 0 1,1 0 0,0 0-1,-1 0 1,1 0 0,0-1 0,0 1-1,1 0 1,-1-1 0,0 1-1,1-1 1,0 1 0,-1-1 0,1 0-1,0 1 1,0-1 0,3 2-1,-2-2-13,0-1 0,1 1 0,-1-1 0,0 1 0,1-1 0,-1 0 0,1-1 0,0 1 0,-1 0 0,1-1 0,0 0 0,-1 0 0,1 0 0,0 0 0,-1-1 0,1 1 0,0-1 0,3-1 0,-3 0 42,0 0 1,-1 0-1,0 0 0,1 0 1,-1 0-1,0-1 0,0 0 0,0 1 1,0-1-1,-1 0 0,1 0 1,-1 0-1,0-1 0,0 1 1,0-1-1,0 1 0,-1-1 1,1 0-1,-1 1 0,0-1 1,0 0-1,0 0 0,-1 0 0,1-4 1,0 4-32,0-1 0,-1 1 0,0 0 0,1 0-1,-1 0 1,-1-1 0,1 1 0,-1 0 0,1 0 0,-1 0 0,-1 0 0,1 0 0,0 0 0,-1 0 0,0 0 0,0 0 0,0 1 0,0-1-1,-1 1 1,1-1 0,-1 1 0,-4-4 0,4 5-178,1 1 0,-1-1 0,0 1 0,0-1 0,0 1 0,0 0 0,1 0 0,-2 0 0,1 0 0,0 1 0,0-1-1,0 1 1,-4 0 0,-9 9-4308,10 14-4346,6-12 1360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1.629"/>
    </inkml:context>
    <inkml:brush xml:id="br0">
      <inkml:brushProperty name="width" value="0.025" units="cm"/>
      <inkml:brushProperty name="height" value="0.025" units="cm"/>
    </inkml:brush>
  </inkml:definitions>
  <inkml:trace contextRef="#ctx0" brushRef="#br0">39 1 19410,'0'0'4666,"-4"8"-3219,-3 13-1000,0-1 1,2 1-1,0 0 1,1 0-1,-2 31 1,6-42-328,1 52 385,-1-60-498,0-1 0,1 1 0,-1 0 0,0-1 0,0 1 0,1-1 0,-1 1 0,1-1 0,-1 1 0,1-1 0,0 0-1,-1 1 1,1-1 0,0 0 0,0 1 0,0-1 0,0 0 0,0 0 0,1 0 0,-1 0 0,0 0 0,0 0 0,1 0 0,-1 0 0,0 0 0,1-1 0,-1 1-1,1-1 1,-1 1 0,1-1 0,-1 1 0,3-1 0,-3 0-113,0-1-1,0 1 0,0-1 1,0 1-1,0-1 1,0 1-1,0-1 0,0 0 1,0 0-1,0 1 1,0-1-1,-1 0 0,1 0 1,0 0-1,0 0 1,-1 0-1,1 0 0,-1 0 1,1 0-1,-1 0 1,1 0-1,-1-1 0,0 1 1,1 0-1,-1 0 1,0 0-1,0-1 0,0 1 1,0 0-1,0-2 1,-3-40-8057,-9 15 1010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2.005"/>
    </inkml:context>
    <inkml:brush xml:id="br0">
      <inkml:brushProperty name="width" value="0.025" units="cm"/>
      <inkml:brushProperty name="height" value="0.025" units="cm"/>
    </inkml:brush>
  </inkml:definitions>
  <inkml:trace contextRef="#ctx0" brushRef="#br0">2 25 12620,'0'0'12107,"64"-4"-10601,-34-5-225,2 5-320,2-1-449,-7 2-383,-5 3-194,-5 0-1120,-3 0-1890,-11 0-1889</inkml:trace>
  <inkml:trace contextRef="#ctx0" brushRef="#br0" timeOffset="1">0 106 12588,'0'0'7687,"63"0"-4260,-30-8-1409,9-2-833,-1 1-896,-3-1-385,-4 0-2595,-8-1-5220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2.631"/>
    </inkml:context>
    <inkml:brush xml:id="br0">
      <inkml:brushProperty name="width" value="0.025" units="cm"/>
      <inkml:brushProperty name="height" value="0.025" units="cm"/>
    </inkml:brush>
  </inkml:definitions>
  <inkml:trace contextRef="#ctx0" brushRef="#br0">20 1 11371,'0'0'9310,"-3"10"-7847,-1 2-1061,0 0 0,1 0 0,1 0 0,-2 22 1,4-32-328,0 0 1,0 1-1,0-1 1,1 0-1,-1 0 1,0 1 0,1-1-1,-1 0 1,1 0-1,0 0 1,0 0 0,0 1-1,0-1 1,0 0-1,0-1 1,3 4-1,-2-4-36,-1 0 0,1 0-1,0 0 1,0 0 0,0 0-1,0-1 1,0 1 0,0-1-1,0 1 1,0-1 0,0 0 0,0 0-1,0 0 1,0 0 0,0 0-1,1 0 1,-1 0 0,0-1-1,0 1 1,0-1 0,0 0-1,3-1 1,5-2 14,-1-1 0,1 0 0,-1-1 0,0 0 0,-1 0 0,1-1 0,-1 0-1,-1 0 1,9-10 0,-8 8-61,1 0 0,0 1 0,1 0 0,0 0 0,17-10-1,-27 18 0,1 0 0,-1-1 0,1 1 0,-1 0 0,1 0-1,-1-1 1,0 1 0,1 0 0,-1 0 0,1 0 0,-1 0-1,1 0 1,-1 0 0,1 0 0,-1 0 0,1 0 0,-1 0-1,1 0 1,-1 0 0,1 0 0,-1 0 0,1 0 0,-1 0-1,1 0 1,-1 1 0,1-1 0,-1 0 0,0 0 0,1 1-1,-1-1 1,1 0 0,-1 1 0,0-1 0,1 0 0,-1 1 0,0-1-1,1 0 1,-1 2 0,6 22 235,-6-23-192,0 0 0,0 1 0,0-1 1,0 1-1,0-1 0,0 0 1,0 1-1,0-1 0,1 0 0,-1 1 1,0-1-1,1 0 0,0 1 1,-1-1-1,1 0 0,-1 0 0,1 0 1,0 1-1,0-1 0,0 0 1,0 0-1,0 0 0,0 0 0,0 0 1,0-1-1,0 1 0,0 0 1,1 0-1,1 0 0,40-6-3116,-1-9-3504,-11-1-562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3.008"/>
    </inkml:context>
    <inkml:brush xml:id="br0">
      <inkml:brushProperty name="width" value="0.025" units="cm"/>
      <inkml:brushProperty name="height" value="0.025" units="cm"/>
    </inkml:brush>
  </inkml:definitions>
  <inkml:trace contextRef="#ctx0" brushRef="#br0">128 163 9705,'0'0'9460,"-10"-2"-6423,5 1-2831,-2 0 173,0 0 1,1 0-1,-1 1 0,0-1 1,0 2-1,-10 0 0,14 0-305,0 0 0,0 0 0,1 0 0,-1 0 0,0 1 0,1-1 0,-1 1 0,1-1 1,0 1-1,-1 0 0,1 0 0,0 0 0,0 0 0,0 0 0,0 1 0,1-1 0,-1 1 0,0-1 0,1 1 0,0-1 0,-2 5 0,2-5-48,0 0 1,1 0-1,-1 0 0,0 0 1,1 0-1,-1 0 0,1 0 1,-1 0-1,1 0 0,0 0 1,0 0-1,0 0 0,0 0 1,1 0-1,-1 0 0,0 0 1,1 0-1,0 0 1,0 2-1,0-2-17,0-1 1,0 1-1,0-1 0,1 0 1,-1 0-1,0 0 0,1 0 1,-1 0-1,1 0 0,-1 0 1,1 0-1,-1 0 1,1-1-1,-1 1 0,1-1 1,0 1-1,-1-1 0,4 1 1,1-1 3,0 0 0,0 0 0,0 0 0,0 0 0,0-1 0,0 0 1,0-1-1,0 1 0,0-1 0,0 0 0,0-1 0,5-2 0,6-6-116,-2 0-1,1-1 0,-1-1 0,-1 0 0,24-29 0,-31 34 107,-1 0-1,0 0 0,0-1 1,-1 0-1,0 0 0,0 0 1,-1-1-1,-1 1 0,1-1 1,-2 0-1,1 0 1,1-19-1,-4 29 1,0-1 0,0 1 0,0 0 0,0 0 0,0 0 0,0-1 0,0 1 1,0 0-1,0 0 0,0 0 0,0-1 0,0 1 0,0 0 0,-1 0 0,1 0 0,0 0 0,0-1 0,0 1 0,0 0 1,0 0-1,0 0 0,-1 0 0,1-1 0,0 1 0,0 0 0,0 0 0,-1 0 0,1 0 0,0 0 0,0 0 1,0 0-1,0 0 0,-1 0 0,1 0 0,0 0 0,0 0 0,-1 0 0,1 0 0,0 0 0,0 0 0,0 0 0,-1 0 1,1 0-1,0 0 0,0 0 0,0 0 0,-1 0 0,1 0 0,0 0 0,0 0 0,0 0 0,0 0 0,-1 1 0,1-1 1,0 0-1,0 0 0,0 0 0,0 0 0,0 0 0,-1 1 0,1-1 0,0 0 0,0 0 0,0 0 0,0 1 1,-12 10 37,6-1 34,0-1 0,0 1 0,1 0 0,1 0 0,-1 1 0,2-1 0,0 1 0,0 0 0,-2 15 0,5-22-117,-1 1-1,1-1 1,0 1 0,0-1-1,1 1 1,-1-1 0,1 1-1,0-1 1,0 1 0,0-1 0,3 6-1,-2-8-156,-1 1-1,0-1 1,1 0-1,0 0 1,-1 0-1,1-1 1,0 1-1,0 0 0,0-1 1,0 1-1,0-1 1,0 0-1,1 1 1,-1-1-1,0 0 1,1 0-1,-1-1 1,1 1-1,-1 0 1,1-1-1,3 1 0,13-1-6537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4.992"/>
    </inkml:context>
    <inkml:brush xml:id="br0">
      <inkml:brushProperty name="width" value="0.025" units="cm"/>
      <inkml:brushProperty name="height" value="0.025" units="cm"/>
    </inkml:brush>
  </inkml:definitions>
  <inkml:trace contextRef="#ctx0" brushRef="#br0">68 26 10858,'-1'-2'903,"0"0"0,0 0 0,0 0 0,0 1-1,0-1 1,0 0 0,0 0 0,0 1 0,-1-1 0,1 1-1,-1-1 1,1 1 0,-4-3 0,-5 7 3914,3 17-4604,-6 72 1234,-3 146 0,15-237-1441,1 0 0,0 0 0,0-1 0,0 1 1,0 0-1,0-1 0,0 1 0,0 0 0,0-1 1,0 1-1,0 0 0,0 0 0,0-1 0,0 1 0,1 0 1,-1-1-1,0 1 0,1 0 0,-1-1 0,0 1 1,1-1-1,-1 1 0,1-1 0,-1 1 0,1-1 0,-1 1 1,1-1-1,-1 1 0,1-1 0,-1 1 0,1-1 1,0 0-1,0 1 0,1-1 27,-1-1 0,1 1 0,-1 0 0,1-1 0,-1 0 0,1 1 0,-1-1 0,0 0 0,1 0 0,-1 1 0,0-1 0,0 0 0,3-3 0,33-39 640,50-70-673,-54 74 0,-3-1 0,49-84 0,-77 122-1029,-3 14-1417,-9 19-2855,-11 8-4719,10-22 2455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5.528"/>
    </inkml:context>
    <inkml:brush xml:id="br0">
      <inkml:brushProperty name="width" value="0.025" units="cm"/>
      <inkml:brushProperty name="height" value="0.025" units="cm"/>
    </inkml:brush>
  </inkml:definitions>
  <inkml:trace contextRef="#ctx0" brushRef="#br0">16 1 9929,'0'0'16016,"-3"9"-14879,1-6-1013,1 0 1,-1 0-1,1 1 1,0-1-1,1 0 1,-1 1-1,0-1 1,1 1-1,0-1 1,0 0-1,0 1 1,0-1-1,0 1 0,1-1 1,0 1-1,-1-1 1,1 0-1,0 0 1,1 1-1,-1-1 1,1 0-1,-1 0 1,1 0-1,2 3 1,18 25 777,-7-7-693,1-1 0,2-1 0,0-1 0,1 0 0,30 24 1,-49-44-206,1-1 1,-1 1 0,1 0 0,0-1 0,-1 1-1,1-1 1,0 1 0,-1-1 0,1 0-1,0 1 1,0-1 0,0 0 0,-1 1 0,1-1-1,0 0 1,0 0 0,0 0 0,0 0 0,-1 0-1,1 0 1,0 0 0,1 0 0,0-15 133,-19-24 30,1 21-168,-1 1 0,-1 0 0,0 2 0,-1-1 0,0 2 0,-1 1 0,-32-16 0,93 61 0,-18-18-4,1 1-23,-1 0 0,-1 2 0,23 20 0,-39-27-342,-20-13 273,-19-13 38,-37-20-3262,46 24-1334,-1 0-4247,11 7-270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5.968"/>
    </inkml:context>
    <inkml:brush xml:id="br0">
      <inkml:brushProperty name="width" value="0.025" units="cm"/>
      <inkml:brushProperty name="height" value="0.025" units="cm"/>
    </inkml:brush>
  </inkml:definitions>
  <inkml:trace contextRef="#ctx0" brushRef="#br0">4 1 10698,'0'0'13415,"-1"8"-12849,-1 45 1001,6 83 1,1-10-277,-6-106-1229,1-1-1,1 0 1,1 0 0,1 0 0,1 0 0,8 27-1,-7-43 874,1-13-520,1-15-185,-2 2-544,5-24-452,1 19-8798,-8 21 2416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6.408"/>
    </inkml:context>
    <inkml:brush xml:id="br0">
      <inkml:brushProperty name="width" value="0.025" units="cm"/>
      <inkml:brushProperty name="height" value="0.025" units="cm"/>
    </inkml:brush>
  </inkml:definitions>
  <inkml:trace contextRef="#ctx0" brushRef="#br0">1 0 15599,'0'0'11237,"11"10"-10602,228 200 1058,-247-222-13304,0-2-465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7.301"/>
    </inkml:context>
    <inkml:brush xml:id="br0">
      <inkml:brushProperty name="width" value="0.025" units="cm"/>
      <inkml:brushProperty name="height" value="0.025" units="cm"/>
    </inkml:brush>
  </inkml:definitions>
  <inkml:trace contextRef="#ctx0" brushRef="#br0">123 111 6502,'0'0'6321,"7"-10"-3204,26-32-250,-32 40-2521,1 0 0,-1 1 0,0-1 0,0 0 0,0 0-1,0 0 1,0 0 0,0 0 0,-1 0 0,1 0 0,0 0 0,-1 0 0,0 0 0,1-1 0,-1-2-1,0 4-192,-1 0-1,1 0 1,0 0-1,-1 0 0,1 0 1,-1 0-1,1 0 0,-1 0 1,1 0-1,-1 0 0,0 1 1,1-1-1,-1 0 1,0 0-1,0 1 0,1-1 1,-1 0-1,0 1 0,0-1 1,0 1-1,-2-2 1,0 1-62,0 0 1,0 0 0,-1 1 0,1-1 0,-1 1 0,1-1 0,0 1 0,-1 0-1,1 0 1,-1 1 0,1-1 0,0 1 0,-1 0 0,1 0 0,-4 1 0,0 2-99,1 0 1,-1 1 0,1 0 0,0 0 0,1 0 0,-1 1 0,1-1 0,0 1-1,0 1 1,1-1 0,0 1 0,0-1 0,1 1 0,-1 1 0,1-1 0,1 0-1,-2 9 1,-1-1 9,2 0-1,0 0 1,0 1-1,2 0 1,0-1-1,1 1 0,2 25 1,-1-38 2,0 1-1,0-1 1,0 0 0,0 0-1,0 1 1,1-1 0,-1 0-1,1 0 1,0 0 0,0-1-1,0 1 1,0 0 0,1-1-1,-1 0 1,1 1 0,-1-1 0,1 0-1,0 0 1,4 2 0,-1-1-21,1 0 1,-1-1 0,0 1-1,1-1 1,-1-1 0,1 1-1,0-1 1,0 0-1,12-1 1,-12 0 72,0-1-1,0 1 1,-1-1 0,1-1-1,0 1 1,-1-1-1,0 0 1,1-1-1,-1 1 1,6-5 0,-9 5 64,0 1 0,0-1 0,-1-1 0,1 1 0,-1 0 0,1-1 0,-1 1 0,0-1 0,0 0 0,0 1 0,0-1 0,0 0 1,-1 0-1,1-1 0,-1 1 0,0 0 0,0 0 0,0-1 0,1-4 0,-2 5-91,0 1-1,0 0 1,0-1-1,0 1 1,0-1 0,0 1-1,0-1 1,-1 1 0,1-1-1,-1 1 1,0 0-1,0-1 1,0 1 0,0 0-1,0 0 1,0 0-1,-1 0 1,1 0 0,-1 0-1,1 0 1,-1 0 0,0 0-1,0 1 1,0-1-1,0 1 1,0-1 0,0 1-1,0 0 1,-5-2 0,1 0-221,-1 1 0,0 1 0,0-1 0,0 1 0,-1 0 1,1 1-1,0 0 0,0 0 0,-11 1 0,17 0-23,0-1 0,0 0 0,-1 1 0,1-1-1,0 0 1,0 1 0,0 0 0,-1-1 0,1 1 0,0 0-1,0-1 1,0 1 0,0 0 0,0 0 0,0 0-1,0 0 1,1 0 0,-1 0 0,0 0 0,0 0 0,1 0-1,-1 0 1,1 1 0,-1-1 0,0 3 0,0-2-640,1 0 0,0 1 1,-1-1-1,1 0 0,0 1 0,0-1 1,0 1-1,0-1 0,1 1 1,-1-1-1,1 0 0,-1 1 0,2 2 1,9 10-6706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7:59.975"/>
    </inkml:context>
    <inkml:brush xml:id="br0">
      <inkml:brushProperty name="width" value="0.05" units="cm"/>
      <inkml:brushProperty name="height" value="0.05" units="cm"/>
    </inkml:brush>
  </inkml:definitions>
  <inkml:trace contextRef="#ctx0" brushRef="#br0">37 22 19516,'1'-19'2456,"-1"17"-1205,-1 12-287,-12 165 992,13-174-1952,1 21 322,-1-21-317,0-1 0,1 1 0,-1-1 0,0 1 0,1-1 0,-1 1-1,0-1 1,0 1 0,1-1 0,-1 0 0,1 1 0,-1-1 0,0 0 0,1 1 0,-1-1 0,1 0 0,-1 0 0,1 1 0,-1-1-1,1 0 1,-1 0 0,1 0 0,-1 0 0,1 1 0,-1-1 0,1 0 0,-1 0 0,1 0 0,-1 0 0,1 0 0,0 0-1,-1-1 1,1 1 0,-1 0 0,1 0 0,0 0 0,8-3-23,0 2 0,0-1 0,1 1 0,-1 0 0,0 1 0,1 0 0,-1 1 0,0 0 0,1 0 0,-1 1 0,0 0 0,0 1 0,0 0 0,-1 0 0,1 1 0,-1 0 0,1 1 0,-1 0 0,-1 0-1,1 0 1,-1 1 0,0 0 0,0 1 0,8 9 0,-7-7-63,0 1-1,-1 1 0,0 0 0,0 0 1,8 21-1,-13-28 64,-1 1 0,1 0 1,-1-1-1,0 1 0,-1 0 0,1 0 0,-1 0 1,0 5-1,0-7 26,-1 0 1,1-1 0,-1 1-1,1-1 1,-1 1 0,0-1-1,0 1 1,0-1 0,-1 1-1,1-1 1,0 0 0,-1 0-1,0 0 1,1 0 0,-5 4-1,-5 2 139,0 1 1,-1-2-1,0 1 0,0-2 0,-21 9 0,-69 19 676,73-25-603,9-2-81,13-5-111,0 1 1,-1-1-1,0 0 1,1 0-1,-12 0 0,19-2-124,0 0 0,-1 0 0,1 0 0,0 0 0,0-1 0,-1 1 0,1 0-1,0 0 1,0 0 0,-1-1 0,1 1 0,0 0 0,0 0 0,0-1 0,-1 1-1,1 0 1,0-1 0,0 1 0,0 0 0,0 0 0,0-1 0,0 1 0,0 0-1,0-1 1,0 1 0,0 0 0,0-1 0,0 1 0,0 0 0,0-1 0,0 1-1,0 0 1,0 0 0,0-1 0,3-19-1439,-1 8 983,0-16-455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7.694"/>
    </inkml:context>
    <inkml:brush xml:id="br0">
      <inkml:brushProperty name="width" value="0.025" units="cm"/>
      <inkml:brushProperty name="height" value="0.025" units="cm"/>
    </inkml:brush>
  </inkml:definitions>
  <inkml:trace contextRef="#ctx0" brushRef="#br0">1 0 15439,'0'0'11653,"1"11"-11028,2 45 329,3 36 276,-6-84-1203,2 0-1,-1 0 1,1 0 0,0 0-1,1 0 1,0 0-1,0-1 1,6 11 0,-8-17-43,-1-1 1,0 1 0,1 0 0,-1 0-1,1 0 1,-1 0 0,1 0 0,-1-1-1,1 1 1,0 0 0,-1 0 0,1-1-1,0 1 1,0 0 0,-1-1 0,1 1-1,0-1 1,0 1 0,0-1 0,0 0-1,0 1 1,0-1 0,0 0 0,0 1-1,-1-1 1,1 0 0,0 0 0,0 0-1,0 0 1,0 0 0,0 0 0,0 0-1,0 0 1,0-1 0,0 1 0,0 0-1,0 0 1,0-1 0,0 1 0,0-1-1,1 0 1,0-1-226,-1 0 0,1 0-1,-1 0 1,1 0 0,-1 0 0,0 0-1,0-1 1,0 1 0,0 0 0,0-1-1,-1 1 1,1-1 0,-1 1 0,1-1-1,-1-2 1,-4-41-7777,-7 19 2311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8.385"/>
    </inkml:context>
    <inkml:brush xml:id="br0">
      <inkml:brushProperty name="width" value="0.025" units="cm"/>
      <inkml:brushProperty name="height" value="0.025" units="cm"/>
    </inkml:brush>
  </inkml:definitions>
  <inkml:trace contextRef="#ctx0" brushRef="#br0">62 149 7559,'0'0'9647,"-8"-1"-7245,5 1-1974,-26-4 1173,7-1 4778,46 4-5327,-7 0-862,0-1 1,0-1 0,0 0 0,0-1-1,-1-1 1,0-1 0,29-14 0,-2-3-319,59-43 0,-97 63 852,-1 1-5088,-12 20-16857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18.728"/>
    </inkml:context>
    <inkml:brush xml:id="br0">
      <inkml:brushProperty name="width" value="0.025" units="cm"/>
      <inkml:brushProperty name="height" value="0.025" units="cm"/>
    </inkml:brush>
  </inkml:definitions>
  <inkml:trace contextRef="#ctx0" brushRef="#br0">0 99 11018,'0'0'15887,"6"3"-14536,-2-1-1182,1 0 1,0-1-1,0 0 0,-1 0 1,1-1-1,0 1 0,0-1 1,0 0-1,0 0 0,-1 0 1,1-1-1,0 0 0,0 0 1,-1 0-1,7-3 0,85-34 505,-49 17-785,-22 13-647,12-6-2337,-16 1-5378,-14 6-1696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7.476"/>
    </inkml:context>
    <inkml:brush xml:id="br0">
      <inkml:brushProperty name="width" value="0.025" units="cm"/>
      <inkml:brushProperty name="height" value="0.025" units="cm"/>
    </inkml:brush>
  </inkml:definitions>
  <inkml:trace contextRef="#ctx0" brushRef="#br0">1 1 12588,'2'1'8117,"9"0"-3806,68 3-1647,225-4-1906,-288 2-2429,-15 1-2973,-26 3-4699,-1-5-1803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7.820"/>
    </inkml:context>
    <inkml:brush xml:id="br0">
      <inkml:brushProperty name="width" value="0.025" units="cm"/>
      <inkml:brushProperty name="height" value="0.025" units="cm"/>
    </inkml:brush>
  </inkml:definitions>
  <inkml:trace contextRef="#ctx0" brushRef="#br0">0 12 11691,'0'0'8776,"49"21"-6918,-9-21-64,1 0-545,5 0-672,5 0-417,-8 0-128,2-2-289,-5-1-1664,-4-4-1859,-4-1-2370,-2-4-4003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8.169"/>
    </inkml:context>
    <inkml:brush xml:id="br0">
      <inkml:brushProperty name="width" value="0.025" units="cm"/>
      <inkml:brushProperty name="height" value="0.025" units="cm"/>
    </inkml:brush>
  </inkml:definitions>
  <inkml:trace contextRef="#ctx0" brushRef="#br0">83 0 11339,'0'0'11547,"13"5"-11312,-4-2-188,-1 1 1,1 0-1,0 1 1,-1 0-1,0 0 1,0 1-1,10 8 1,-15-10-35,1 0 1,-1-1-1,0 1 1,0 0-1,0 1 1,-1-1 0,1 1-1,-1-1 1,0 1-1,0-1 1,-1 1-1,1 0 1,-1 0-1,0 0 1,-1 0 0,1 0-1,-1 0 1,0 0-1,-1 8 1,-1-5 15,0 1-1,-1 0 1,0-1 0,0 1-1,-1-1 1,0 0 0,-1 0 0,0 0-1,0-1 1,0 0 0,-1 0 0,0 0-1,-10 8 1,-41 32-1712,1-14-4723,30-22-2889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8.814"/>
    </inkml:context>
    <inkml:brush xml:id="br0">
      <inkml:brushProperty name="width" value="0.025" units="cm"/>
      <inkml:brushProperty name="height" value="0.025" units="cm"/>
    </inkml:brush>
  </inkml:definitions>
  <inkml:trace contextRef="#ctx0" brushRef="#br0">0 1 12588,'0'0'12155,"1"10"-11952,24 311 694,-24-315-6430,-3-13-1105,-6-8-1429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9.207"/>
    </inkml:context>
    <inkml:brush xml:id="br0">
      <inkml:brushProperty name="width" value="0.025" units="cm"/>
      <inkml:brushProperty name="height" value="0.025" units="cm"/>
    </inkml:brush>
  </inkml:definitions>
  <inkml:trace contextRef="#ctx0" brushRef="#br0">1 112 10730,'0'0'3278,"2"-9"64,-1 4-3056,0 0 0,0 0 0,1 1 0,0-1 0,0 0 0,0 0 0,1 1 0,-1 0 0,1-1 0,0 1 0,0 0 0,0 0 0,1 1 0,0-1 0,-1 1 1,1 0-1,0 0 0,1 0 0,-1 0 0,0 0 0,1 1 0,0 0 0,8-3 0,-4 3-112,0 0 1,0 0-1,0 0 0,0 1 1,0 1-1,1-1 0,-1 2 1,0-1-1,0 1 0,0 1 1,0-1-1,14 6 0,-19-6-166,0 1-1,0 0 1,0 0-1,0 1 0,0-1 1,0 1-1,-1 0 1,1 0-1,-1 0 0,0 1 1,0-1-1,0 1 1,0-1-1,0 1 0,-1 0 1,0 0-1,0 0 1,0 0-1,0 1 0,-1-1 1,0 0-1,0 1 1,0-1-1,0 1 0,0 0 1,-1 6-1,0-3 15,-1-1-1,0 0 0,0 0 1,0 0-1,-1 0 0,0 0 1,0 0-1,-1-1 0,1 1 1,-2-1-1,1 1 0,-1-1 1,0 0-1,0-1 0,0 1 1,-1-1-1,0 1 0,0-1 1,-8 5-1,-22 27 182,34-36-206,0 0-1,0 0 1,0 0-1,0 0 1,0 0-1,0 0 1,1 0-1,-1 1 0,0-1 1,1 0-1,-1 0 1,1 1-1,-1-1 1,1 0-1,-1 0 1,1 1-1,0-1 1,0 0-1,0 1 1,0-1-1,0 1 1,0-1-1,0 0 1,0 1-1,0-1 1,1 0-1,-1 1 1,0-1-1,2 2 1,-1-1-121,1 0 1,0-1 0,0 1 0,0-1 0,1 1 0,-1-1 0,0 0 0,0 1-1,1-1 1,-1 0 0,1-1 0,-1 1 0,1 0 0,2 0 0,12 1-2695,0 0 0,0-1 1,23-1-1,-4-3-5248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9.569"/>
    </inkml:context>
    <inkml:brush xml:id="br0">
      <inkml:brushProperty name="width" value="0.025" units="cm"/>
      <inkml:brushProperty name="height" value="0.025" units="cm"/>
    </inkml:brush>
  </inkml:definitions>
  <inkml:trace contextRef="#ctx0" brushRef="#br0">123 61 6854,'0'0'16560,"-10"-4"-15716,6 2-810,2 1-29,0 0-1,0 0 1,-1 0-1,1 0 0,0 0 1,0 0-1,-1 0 1,1 1-1,-1-1 1,1 1-1,0 0 1,-1 0-1,1 0 1,-1 0-1,1 0 0,0 0 1,-1 1-1,1-1 1,-1 1-1,1 0 1,0-1-1,0 1 1,-1 0-1,1 0 1,0 1-1,0-1 0,0 0 1,0 1-1,0-1 1,0 1-1,1 0 1,-1-1-1,0 1 1,1 0-1,0 0 0,-1 0 1,1 0-1,-2 4 1,-1 1-17,1-1 1,0 1-1,0 0 1,0 0-1,1 0 0,0 1 1,0-1-1,1 1 1,0-1-1,0 1 1,1 10-1,0-17 21,0 0-1,0 0 1,0-1 0,0 1-1,0 0 1,0 0 0,1 0-1,-1 0 1,0-1 0,1 1-1,-1 0 1,1 0-1,-1-1 1,0 1 0,1 0-1,0 0 1,-1-1 0,1 1-1,-1-1 1,1 1 0,0-1-1,-1 1 1,1-1 0,0 1-1,0-1 1,-1 1 0,1-1-1,2 1 1,28-3 1173,-23 0-895,-1 0 0,0-1 1,0 0-1,0 0 0,0 0 0,7-7 0,-6 4-142,0-1-1,-1 0 0,-1-1 1,1 0-1,-1 0 1,8-14-1,-11 17-86,-1 1-1,0-1 1,0 0-1,0 0 1,0-1-1,-1 1 1,0 0-1,0 0 1,-1-1-1,1 1 1,-1-1-1,0 1 1,-1 0 0,0-7-1,0 10-158,1 1 0,0 0 0,-1 0 0,0 0 1,1 0-1,-1 1 0,1-1 0,-1 0 0,0 0 0,0 0 0,1 0 0,-1 1 0,0-1 1,0 0-1,0 1 0,0-1 0,0 1 0,0-1 0,0 1 0,0-1 0,0 1 0,0-1 1,0 1-1,0 0 0,0 0 0,0 0 0,0 0 0,-1 0 0,-1 0 0,-15 3-4595,4 6-3820,9-2 1165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09.915"/>
    </inkml:context>
    <inkml:brush xml:id="br0">
      <inkml:brushProperty name="width" value="0.025" units="cm"/>
      <inkml:brushProperty name="height" value="0.025" units="cm"/>
    </inkml:brush>
  </inkml:definitions>
  <inkml:trace contextRef="#ctx0" brushRef="#br0">53 1 8680,'0'0'11248,"-2"8"-10639,-11 40-472,3-18 1113,2 1-1,1 0 1,-6 64-1,14-94-1240,-1 1-1,1-1 1,-1 0-1,0 1 0,1-1 1,0 0-1,-1 0 1,1 1-1,0-1 1,0 0-1,0 0 0,0 0 1,0 0-1,0 0 1,0 0-1,0 0 1,0 0-1,0-1 0,0 1 1,1 0-1,-1-1 1,0 1-1,1-1 1,-1 1-1,0-1 0,1 1 1,-1-1-1,0 0 1,1 0-1,-1 0 1,1 0-1,-1 0 0,2 0 1,59-2 198,-52 1-210,12-2-35,-15 2 10,1 0 1,-1 0-1,1 0 0,0 1 1,-1 0-1,1 1 0,0-1 1,-1 1-1,12 3 0,-19-3 42,1-1 0,-1 0 0,1 1 0,0-1 0,-1 1 0,1-1 0,-1 1 0,1-1 0,0 1 0,-1-1 0,0 1 0,1 0 0,-1-1 0,1 1 0,-1 0 0,0-1 0,1 1 0,-1 0 0,0-1 0,0 1 0,0 0 0,1 0 0,-1-1 0,0 1 0,0 0 0,0-1 0,0 1 0,0 0 0,0 0 0,0-1 0,-1 1 0,1 0 0,0 0 0,0-1 0,-1 1 0,1 0 0,0-1 0,-1 1 0,1 0 0,0-1 0,-1 1 0,1-1 0,-2 2 0,-22 20 1442,11-15-933,-1 0 0,0-2 1,-1 0-1,1 0 0,-25 3 1,30-7-714,1 0 0,0 0 0,-1-1 0,1 0 0,-1-1-1,-14-2 1,22 2-19,0 1 0,1 0 0,-1 0-1,0-1 1,0 1 0,1-1-1,-1 1 1,0 0 0,1-1-1,-1 1 1,1-1 0,-1 0-1,1 1 1,-1-1 0,1 1-1,-1-1 1,1 0 0,-1 1-1,1-1 1,0 0 0,-1 0-1,1 1 1,0-2 0,-1-11-7494,4 3-1164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0.381"/>
    </inkml:context>
    <inkml:brush xml:id="br0">
      <inkml:brushProperty name="width" value="0.05" units="cm"/>
      <inkml:brushProperty name="height" value="0.05" units="cm"/>
    </inkml:brush>
  </inkml:definitions>
  <inkml:trace contextRef="#ctx0" brushRef="#br0">20 115 19340,'-6'-7'989,"4"6"-681,1-1 0,-1 1-1,1-1 1,0 0 0,0 0-1,-1 1 1,1-1 0,-1-4-1,2 5-244,0 0 0,0 1 0,0-1 1,0 0-1,0 1 0,1-1 0,-1 0 0,0 1 0,0-1 0,1 1 0,-1-1 0,0 0 0,1 1 0,-1-1 0,1 1 0,-1-1 0,1 1 0,-1-1 0,1 1 0,-1-1 1,1 1-1,-1 0 0,1-1 0,0 1 0,-1 0 0,1-1 0,0 1 0,-1 0 0,1 0 0,0 0 0,-1-1 0,1 1 0,0 0 0,0 0 0,21-4 286,-1 0-1,1 1 0,0 1 0,-1 1 0,24 2 0,-19 0-214,1-2 0,47-6 1,-70 6-230,0 0 1,0-1 0,0 1 0,0-1-1,0 1 1,4-4 0,-8 5 90,1-1 0,0 1 0,0-1 0,-1 1 0,1-1 0,0 1-1,-1-1 1,1 1 0,0-1 0,-1 1 0,1-1 0,-1 0 0,1 0 0,-1 1 0,0-1 0,1 0 0,-1 0 0,1 1 0,-1-1 0,0 0 0,0 0 0,0 0 0,1 0 0,-1 1 0,0-1 0,0 0 0,0 0 0,0 0 0,-1 0 0,1 0-1,0 1 1,0-1 0,0 0 0,-1 0 0,1 0 0,0 1 0,-1-1 0,1-1 0,-10-9-193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0.246"/>
    </inkml:context>
    <inkml:brush xml:id="br0">
      <inkml:brushProperty name="width" value="0.025" units="cm"/>
      <inkml:brushProperty name="height" value="0.025" units="cm"/>
    </inkml:brush>
  </inkml:definitions>
  <inkml:trace contextRef="#ctx0" brushRef="#br0">1 0 10090,'0'0'17899,"0"11"-17835,3 52-5,-2-62-57,-1-1 1,0 1 0,0 0-1,0-1 1,0 1-1,0 0 1,1 0-1,-1-1 1,0 1-1,0 0 1,1-1 0,-1 1-1,1 0 1,-1-1-1,0 1 1,1-1-1,-1 1 1,1-1-1,0 1 1,-1-1-1,1 1 1,-1-1 0,1 1-1,0-1 1,-1 0-1,1 1 1,0-1-1,-1 0 1,1 0-1,1 1 1,30 0 114,28-15 13,-55 13-120,2-2-21,0 0-1,1 1 0,-1 0 0,15-1 0,-21 3 7,0 0-1,0 0 1,0 0-1,0 0 0,0 0 1,0 0-1,1 0 1,-1 1-1,0-1 1,0 0-1,0 1 0,0-1 1,0 0-1,0 1 1,0 0-1,-1-1 0,1 1 1,0-1-1,0 1 1,0 0-1,0 0 0,-1-1 1,1 1-1,0 0 1,-1 0-1,1 0 0,-1 0 1,1 0-1,-1 0 1,1 0-1,-1 0 1,0 0-1,1 0 0,-1 0 1,0 0-1,0 0 1,0 0-1,0 0 0,0 0 1,0 0-1,0 2 1,0-2 21,0 0 0,0 0 1,0 0-1,0 0 0,0 0 1,0 0-1,1 0 0,-1 0 1,0 0-1,1 0 1,-1 0-1,1 0 0,-1 0 1,1 0-1,-1 0 0,1 0 1,0 0-1,-1-1 0,1 1 1,0 0-1,0 0 0,0-1 1,-1 1-1,1 0 1,0-1-1,0 1 0,0-1 1,0 0-1,0 1 0,0-1 1,0 1-1,0-1 0,0 0 1,0 0-1,0 0 0,1 0 1,-1 0-1,0 0 1,0 0-1,0 0 0,0 0 1,0 0-1,0-1 0,0 1 1,0 0-1,0-1 0,0 1 1,0-1-1,1 0 0,10-3-44,1-1-1,-1 0 1,14-9-1,-12 7-290,24-9-1724,2 0-6975,-34 11 2991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0.579"/>
    </inkml:context>
    <inkml:brush xml:id="br0">
      <inkml:brushProperty name="width" value="0.025" units="cm"/>
      <inkml:brushProperty name="height" value="0.025" units="cm"/>
    </inkml:brush>
  </inkml:definitions>
  <inkml:trace contextRef="#ctx0" brushRef="#br0">0 0 3459,'0'0'20468,"53"27"-28764,-30-10 609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0.954"/>
    </inkml:context>
    <inkml:brush xml:id="br0">
      <inkml:brushProperty name="width" value="0.025" units="cm"/>
      <inkml:brushProperty name="height" value="0.025" units="cm"/>
    </inkml:brush>
  </inkml:definitions>
  <inkml:trace contextRef="#ctx0" brushRef="#br0">107 7 15887,'0'0'7031,"-9"-2"-5868,-30-2-666,36 4-475,1 0 1,-1 0 0,0 1-1,1 0 1,-1-1-1,1 1 1,-1 0-1,1 0 1,-1 0-1,1 1 1,0-1-1,0 1 1,-1-1-1,1 1 1,0 0 0,0-1-1,1 1 1,-1 0-1,0 0 1,1 1-1,-1-1 1,1 0-1,-1 0 1,1 1-1,0-1 1,0 1 0,0-1-1,1 1 1,-1-1-1,1 1 1,-1 0-1,1-1 1,0 1-1,0 0 1,0 3-1,3-4-250,0 1 0,0-1 0,0-1-1,0 1 1,0 0 0,1-1 0,-1 1-1,0-1 1,1 0 0,-1 0 0,1-1-1,-1 1 1,5 0 0,9 2-105,31 17-227,-26-2 1135,-22-17-464,0-1 0,1 1 0,-1 0 0,1-1 0,-1 1 0,0 0 0,0-1 0,1 1 0,-1 0 0,0 0 0,0-1 0,0 1 0,0 0 0,0 0 0,0-1 0,0 1 0,0 0 0,0 0 0,0-1 0,0 1 0,-1 0 0,1 0 0,0-1 0,0 1 0,-1 0 0,1 0 0,-1 0 0,-1 1 5,0 0 0,0 0 0,-1 0 0,1-1 0,0 1 0,-1-1 0,1 1 1,-1-1-1,0 0 0,1 0 0,-1 0 0,0-1 0,0 1 0,1-1 0,-5 1 0,-45 2 1198,52-3-1449,-1 0 0,0 0 0,0 0 0,0 0 0,1 0 0,-1-1 0,0 1 0,0 0 0,1 0 0,-1-1 0,0 1 0,1-1 0,-1 1 0,0 0 0,1-1 0,-1 1 0,1-1 0,-1 0 0,0 1 1,1-1-1,-1 1 0,1-1 0,0 0 0,-1 1 0,1-1 0,0 0 0,-1 0 0,1 1 0,0-1 0,0 0 0,-1 0 0,1-1 0,2-28-9467,8 11-2479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1.289"/>
    </inkml:context>
    <inkml:brush xml:id="br0">
      <inkml:brushProperty name="width" value="0.025" units="cm"/>
      <inkml:brushProperty name="height" value="0.025" units="cm"/>
    </inkml:brush>
  </inkml:definitions>
  <inkml:trace contextRef="#ctx0" brushRef="#br0">121 1 12139,'0'0'15626,"-11"0"-15573,7 0-54,-1 0-1,1 0 0,-1 1 1,1-1-1,-1 1 1,1 0-1,0 0 0,-1 1 1,1-1-1,0 1 1,0 0-1,0 0 0,0 0 1,0 1-1,1-1 0,-1 1 1,1 0-1,-1 0 1,1 0-1,0 1 0,0-1 1,1 1-1,-1-1 1,1 1-1,0 0 0,0 0 1,0 0-1,0 0 0,1 1 1,-1-1-1,1 0 1,-1 9-1,2-12 5,-1 0-1,1 1 1,0-1-1,-1 1 1,1-1 0,0 1-1,0-1 1,0 0 0,0 1-1,0-1 1,1 1 0,-1-1-1,0 0 1,1 1-1,-1-1 1,1 0 0,-1 1-1,1-1 1,0 0 0,-1 1-1,1-1 1,0 0-1,0 0 1,0 0 0,0 0-1,1 1 1,1-1 9,-1 0 0,0 0 0,1 0 0,-1 0 0,1 0-1,-1-1 1,1 1 0,-1-1 0,1 0 0,0 0 0,-1 0 0,1 0 0,3-1 0,5-1-61,0 0 1,0-1-1,0 0 1,-1-1-1,20-9 1,11-14-327,-30 18 354,2 1 0,-1 1 0,16-8-1,-23 19-288,-6 9 284,-6 10 181,6-22-163,-12 35 811,13-36-782,1 1 1,-1 0-1,0-1 1,0 1-1,0 0 1,0-1-1,1 1 1,-1 0-1,0-1 0,1 1 1,-1-1-1,0 1 1,1 0-1,-1-1 1,1 1-1,-1-1 1,1 1-1,-1-1 1,1 1-1,-1-1 1,1 0-1,-1 1 1,1-1-1,0 0 1,-1 1-1,1-1 1,0 0-1,-1 0 1,1 0-1,0 1 1,-1-1-1,1 0 0,0 0 1,-1 0-1,1 0 1,0 0-1,-1 0 1,1 0-1,0-1 1,-1 1-1,1 0 1,0 0-1,-1 0 1,1-1-1,0 1 1,-1 0-1,2-1 1,16-4-126,1 0 0,32-15 1,-38 14-96,0 1 0,1 0 1,-1 1-1,1 0 0,0 1 1,0 0-1,16 0 0,-30 3 213,1 0-1,-1 1 0,0-1 1,1 0-1,-1 0 0,1 1 1,-1-1-1,1 0 0,-1 0 1,0 1-1,1-1 0,-1 0 1,0 1-1,1-1 0,-1 1 1,0-1-1,1 0 0,-1 1 1,0-1-1,0 1 0,1-1 1,-1 1-1,0-1 0,0 1 1,0-1-1,0 1 0,0-1 1,0 1-1,0-1 0,0 1 1,0-1-1,0 1 0,0-1 1,0 1-1,0-1 1,0 1-1,0-1 0,-1 1 1,-5 28 715,4-18-436</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1.732"/>
    </inkml:context>
    <inkml:brush xml:id="br0">
      <inkml:brushProperty name="width" value="0.025" units="cm"/>
      <inkml:brushProperty name="height" value="0.025" units="cm"/>
    </inkml:brush>
  </inkml:definitions>
  <inkml:trace contextRef="#ctx0" brushRef="#br0">142 2 15919,'0'0'7853,"-9"-2"-7682,2 2-164,0 1 1,-1-1-1,1 1 1,0 0 0,0 1-1,0 0 1,0 0-1,0 0 1,0 1 0,1 0-1,-1 0 1,1 1-1,0 0 1,0 0-1,0 0 1,1 1 0,-1 0-1,-5 7 1,11-12-27,-1 0-1,1 0 1,0 0 0,0 1 0,0-1-1,0 0 1,0 0 0,-1 0-1,1 0 1,0 1 0,0-1 0,0 0-1,0 0 1,0 0 0,0 0 0,0 1-1,0-1 1,0 0 0,0 0 0,0 0-1,0 1 1,0-1 0,0 0 0,0 0-1,0 1 1,0-1 0,0 0 0,0 0-1,0 0 1,0 1 0,0-1 0,0 0-1,0 0 1,0 0 0,0 0 0,0 1-1,1-1 1,-1 0 0,0 0 0,0 0-1,0 0 1,0 1 0,0-1 0,1 0-1,-1 0 1,0 0 0,0 0 0,0 0-1,1 0 1,-1 0 0,0 0 0,0 1-1,0-1 1,1 0 0,-1 0-1,0 0 1,0 0 0,0 0 0,1 0-1,24 4-707,45-4-116,-54 0 563,-8 0 299,55 4-316,-62-4 321,0 0 1,0 0 0,1 0-1,-1 0 1,0 0-1,0 0 1,0 1 0,0-1-1,0 0 1,1 1-1,-1-1 1,0 1 0,0-1-1,0 1 1,0-1-1,0 1 1,0 0 0,0 0-1,0-1 1,-1 1-1,1 0 1,0 0 0,0 0-1,-1 0 1,1 0-1,-1 0 1,1 0 0,0 0-1,-1 0 1,0 0-1,1 1 1,-1-1 0,0 0-1,0 0 1,1 0-1,-1 0 1,0 1 0,0-1-1,0 0 1,0 0-1,-1 0 1,1 2 0,-2-1 157,1 0 1,-1 0-1,1 0 1,-1 0-1,0 0 0,0-1 1,0 1-1,0-1 1,0 1-1,0-1 1,0 0-1,0 0 1,-1 0-1,1 0 0,0 0 1,-5 1-1,-45 10 1202,44-11-1097,-16 3-415,0-1 0,-34-1 0,58-2-197,-1-1 1,1 1-1,0 0 1,-1-1 0,1 1-1,-1-1 1,1 1-1,0-1 1,-1 1-1,1-1 1,0 0-1,-1 1 1,1-1-1,0 1 1,0-1 0,0 0-1,0 1 1,0-1-1,-1 0 1,1 1-1,0-1 1,0 1-1,1-1 1,-1 0-1,0 1 1,0-1 0,0 0-1,0 1 1,0-1-1,1 1 1,-1-1-1,0 0 1,1 1-1,-1-1 1,1 0-1,12-14-8413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3.041"/>
    </inkml:context>
    <inkml:brush xml:id="br0">
      <inkml:brushProperty name="width" value="0.025" units="cm"/>
      <inkml:brushProperty name="height" value="0.025" units="cm"/>
    </inkml:brush>
  </inkml:definitions>
  <inkml:trace contextRef="#ctx0" brushRef="#br0">84 52 16367,'0'0'7378,"-5"11"-6924,-10 25 162,1 1 0,2-1 0,2 2 0,1 0-1,2 0 1,2 0 0,-1 56 0,6-93-608,0 0-1,0 0 0,-1 0 1,1 0-1,0 0 0,0 0 1,0 0-1,0-1 0,0 1 1,1 0-1,-1 0 0,0 0 1,0 0-1,0 0 0,1 0 1,-1-1-1,1 1 0,-1 0 1,0 0-1,1-1 0,-1 1 1,1 0-1,0 0 0,-1-1 1,1 1-1,-1-1 0,1 1 1,0 0-1,0-1 0,-1 1 1,1-1-1,0 0 0,0 1 1,0-1-1,-1 0 0,1 1 1,0-1-1,0 0 0,0 0 1,0 0-1,0 0 0,0 0 1,0 0-1,-1 0 0,1 0 1,1 0-1,0-1 10,1 0 1,-1 1-1,0-1 0,0 0 1,0 0-1,-1-1 0,1 1 1,0 0-1,0 0 0,-1-1 1,1 0-1,0 1 0,-1-1 1,0 0-1,1 1 0,-1-1 1,2-3-1,1-6-4,0 0 1,0-1 0,-2 1-1,1-1 1,-1 1-1,-1-1 1,0 1 0,0-1-1,-2 0 1,0-12-1,0 24-43,1 1-1,0-1 1,0 1-1,0-1 1,0 0-1,-1 1 1,1-1-1,0 1 1,0-1 0,-1 0-1,1 1 1,0-1-1,-1 0 1,1 0-1,0 1 1,-1-1-1,1 0 1,-1 0-1,1 1 1,0-1-1,-1 0 1,1 0-1,-1 0 1,1 0-1,-1 1 1,1-1-1,-1 0 1,1 0-1,0 0 1,-1 0 0,1 0-1,-1 0 1,1 0-1,-1 0 1,1-1-1,-1 1 1,1 0-1,0 0 1,-1 0-1,1 0 1,-1-1-1,1 1 1,0 0-1,-1 0 1,1-1-1,-1 1 1,1 0-1,0-1 1,-1 1-1,1 0 1,0-1-1,0 1 1,-1 0 0,1-1-1,0 3 4,0 0-1,0 1 1,0-1 0,0 0-1,1 1 1,-1-1 0,1 0-1,-1 1 1,1-1-1,0 0 1,0 0 0,0 1-1,0-1 1,1 0 0,-1 0-1,0 0 1,1-1 0,-1 1-1,1 0 1,0 0 0,0-1-1,3 3 1,0-2 23,-1 0 1,0 0-1,1-1 1,-1 1-1,1-1 1,-1 0-1,1-1 1,-1 1-1,1-1 1,0 0-1,6 0 1,1-2 27,0 1 1,-1-1 0,1-1 0,0 0-1,-1-1 1,1 0 0,-1-1 0,20-11 0,-28 15-14,0-1 0,0-1 0,1 1 0,-1 0 0,-1-1 1,1 0-1,0 0 0,-1 1 0,1-1 0,-1-1 0,0 1 1,0 0-1,0-1 0,-1 1 0,1-1 0,-1 1 0,1-1 1,-1 0-1,-1 1 0,1-1 0,0-4 0,-1 7-15,0 0 0,0 1 1,-1-1-1,1 1 0,0-1 0,-1 1 0,1 0 0,0-1 0,-1 1 1,1-1-1,0 1 0,-1 0 0,1-1 0,-1 1 0,1 0 0,-1-1 1,1 1-1,-1 0 0,1-1 0,-1 1 0,1 0 0,-1 0 0,1 0 0,-1 0 1,1 0-1,-1 0 0,0-1 0,1 1 0,-1 0 0,1 1 0,-1-1 1,1 0-1,-1 0 0,1 0 0,-1 0 0,0 0 0,1 0 0,-1 1 0,0-1 1,-25 10-195,20-5 241,0 1 0,0 0 1,0-1-1,1 2 0,0-1 0,0 1 1,1-1-1,0 1 0,0 1 0,0-1 1,1 0-1,0 1 0,1 0 0,0-1 0,0 1 1,0 0-1,1 0 0,0 0 0,1 16 1,0-23-38,0 0 1,0-1 0,1 1 0,-1 0 0,0 0-1,1 0 1,-1 0 0,1-1 0,-1 1 0,1 0-1,-1 0 1,1-1 0,-1 1 0,1 0 0,0-1-1,-1 1 1,1-1 0,0 1 0,-1-1 0,1 1-1,0-1 1,0 1 0,0-1 0,0 0 0,1 1-1,31 1 121,-23-3-97,0-1 0,0 0 0,-1-1 0,15-5 0,-2-3-11,0-1-1,-1-1 0,0 0 1,-1-2-1,19-17 0,-27 20-31,0 0-1,0 0 1,-2-1 0,1 0-1,-2-1 1,0 0 0,0-1-1,8-21 1,-16 35 3,0-1 0,-1 1 0,1-1 0,-1 0 0,1 1 0,-1-1 0,1 1 0,-1-1 0,0 0 0,0 1-1,0-1 1,0 0 0,0 1 0,-1-4 0,1 5 1,0 0-1,-1-1 1,1 1-1,0 0 1,-1 0-1,1 0 0,0-1 1,-1 1-1,1 0 1,-1 0-1,1 0 1,-1 0-1,1 0 0,0 0 1,-1 0-1,1-1 1,-1 1-1,1 0 1,-1 1-1,1-1 1,0 0-1,-1 0 0,1 0 1,-1 0-1,1 0 1,0 0-1,-1 0 1,1 1-1,-1-1 0,1 0 1,0 0-1,-1 1 1,-5 3-28,1-1 0,-1 1-1,1 0 1,0 0 0,-7 9 0,2-1 79,0 0 0,1 1 0,1 0 0,-9 19 0,15-27-16,-1 0 1,1 1 0,0-1-1,1 0 1,-1 1-1,1 0 1,0-1 0,1 1-1,-1 0 1,1-1-1,0 1 1,1 0 0,-1 0-1,1-1 1,2 8-1,-2-11-22,1-1 0,-1 1 0,0 0 0,1 0 0,-1-1 0,1 1 0,-1-1-1,1 1 1,0-1 0,0 0 0,0 0 0,0 0 0,0 0 0,0 0 0,0 0-1,0 0 1,0 0 0,0-1 0,0 1 0,0-1 0,1 0 0,-1 0 0,0 0-1,4 0 1,3 0-17,1 0 0,-1-1 0,0 0 0,16-4 0,-11 0-4,0 0-1,0-1 1,-1-1 0,0 0-1,-1-1 1,1-1-1,-1 0 1,14-13-1,-1-3 21,0 0-1,29-40 1,-47 55 9,-2 5-9,0 0 0,-1-1 0,0 1 0,0-1 0,-1 0 0,1 0 0,-1 0 0,-1-1 0,1 1 0,-1-1-1,0 1 1,-1-1 0,2-12 0,-3 19-17,0-1-1,0 1 0,0-1 0,-1 1 1,1-1-1,0 1 0,0-1 0,-1 1 1,1-1-1,0 1 0,-1-1 1,1 1-1,-1 0 0,1-1 0,0 1 1,-1 0-1,1-1 0,-1 1 0,1 0 1,-1-1-1,1 1 0,-1 0 0,1 0 1,-1 0-1,1 0 0,-1-1 1,0 1-1,1 0 0,-1 0 0,1 0 1,-1 0-1,1 0 0,-1 0 0,0 0 1,1 1-1,-1-1 0,1 0 0,-1 0 1,0 1-1,-25 8-410,15-2 468,1 1 0,-1 1 0,1 0 0,1 1 0,0-1 0,0 2 0,1-1 0,1 1 0,-1 1 0,2-1 0,0 1 0,0 0 0,1 1 0,0-1-1,1 1 1,1 0 0,0 0 0,1 0 0,0 0 0,0 22 0,2-33-36,0 0 0,1 0 0,-1 0 0,0 1 0,1-1 0,-1 0 0,1 0 0,0 0 0,0 0 0,0 0 1,0 0-1,0 0 0,0-1 0,0 1 0,1 0 0,-1 0 0,1-1 0,-1 1 0,1-1 0,0 0 0,0 1 0,-1-1 0,1 0 0,0 0 0,0 0 0,0 0 0,0 0 0,0-1 0,0 1 0,0 0 0,1-1 0,-1 0 0,0 1 0,0-1 0,0 0 0,0 0 0,1 0 0,2-1 0,3 0 36,-1 0-1,1 0 1,-1-1-1,1 1 1,-1-2 0,0 1-1,0-1 1,0 0-1,0-1 1,9-5-1,17-19 83,-1-2 0,-1-1 0,-1-2-1,-2-1 1,-1-1 0,-2-1 0,29-56 0,-48 79-195,-34 76-375,-36 94 715,57-135-148,1 1-1,0 0 1,2 0 0,1 0 0,0 32-1,2-54-164,1 0 1,0 1-1,0-1 0,0 0 0,0 1 0,0-1 0,0 0 0,0 1 0,1-1 1,-1 0-1,0 1 0,1-1 0,-1 0 0,1 1 0,-1-1 0,1 0 0,-1 0 1,1 0-1,0 0 0,0 0 0,0 0 0,0 0 0,0 0 0,0 0 0,0 0 0,0 0 1,0 0-1,0-1 0,0 1 0,2 1 0,-2-34-1457,-3 22 1402,1-1 0,-1 1 0,-1 0 0,0 0 0,0-1 0,-1 2 0,0-1 0,-1 0 0,-9-13 1,8 14 335,1 0 0,0-1 1,1 1-1,-1-1 0,2 0 1,0 0-1,0-1 0,0 1 1,0-17-1,5 26-228,0 0 0,0 0 0,1 1 0,-1-1 0,0 1 0,1-1 0,-1 1 0,0 0 0,1 0 0,-1 0 0,1 0 0,-1 0 0,0 1-1,3 0 1,38 8-1780,6 0-6069,-11-6-4241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3.780"/>
    </inkml:context>
    <inkml:brush xml:id="br0">
      <inkml:brushProperty name="width" value="0.025" units="cm"/>
      <inkml:brushProperty name="height" value="0.025" units="cm"/>
    </inkml:brush>
  </inkml:definitions>
  <inkml:trace contextRef="#ctx0" brushRef="#br0">114 40 4132,'1'-1'1036,"0"-1"0,0 1 0,0-1 0,0 1 0,0-1 0,0 0 0,-1 1 0,1-1 0,0 0 1,-1 1-1,0-1 0,1 0 0,-1 0 0,0 0 0,0-3 0,0 4-795,0 1 1,0-1 0,-1 1-1,1-1 1,-1 1-1,1-1 1,0 1 0,-1-1-1,1 1 1,-1-1-1,1 1 1,-1 0-1,1-1 1,-1 1 0,1 0-1,-1-1 1,1 1-1,-1 0 1,0 0 0,1-1-1,-1 1 1,0 0-1,1 0 1,-1 0-1,1 0 1,-1 0 0,0 0-1,1 0 1,-2 0-1,-2 0-121,-1 1-1,0 0 1,0 0-1,1 0 1,-1 1-1,1-1 1,-1 1-1,1 0 0,0 0 1,-7 5-1,-24 25-449,33-31 248,1 1-1,-1 0 1,1-1-1,-1 1 1,1 0-1,0 0 1,0 0-1,0 0 1,0 0-1,0 1 1,1-1-1,-1 0 1,1 0-1,-1 0 1,1 1-1,0-1 1,0 4-1,1-4 30,1-1-1,0 1 1,-1-1-1,1 0 1,0 0-1,0 0 1,0 0-1,-1-1 1,1 1-1,0 0 1,0-1-1,0 1 1,0-1-1,1 0 1,2 1-1,3 0-67,19 6-153,61 20-53,-81-24 310,1 0 1,-1 0 0,0 1 0,-1 0 0,1 0 0,-1 0-1,1 1 1,10 11 0,-16-15 28,0 0 0,0-1 0,-1 1 1,1 0-1,0 0 0,0 0 0,-1 0 0,1 1 0,0-1 1,-1 0-1,1 0 0,-1 0 0,0 0 0,1 1 0,-1-1 0,0 0 1,0 0-1,0 1 0,0-1 0,0 0 0,0 0 0,0 1 0,0-1 1,0 0-1,0 0 0,-1 0 0,1 1 0,-2 1 0,1-1 50,-1 0-1,0 0 0,0 0 0,0 0 1,0-1-1,0 1 0,-1-1 1,1 1-1,0-1 0,-1 0 0,1 0 1,-5 2-1,-5 0 193,1 0 0,-1-1 0,0 0-1,-22 0 1,33-2-258,1 0 0,-1 1 0,1-1-1,0 0 1,-1 0 0,1 0 0,-1 0-1,1 0 1,0-1 0,-1 1-1,1 0 1,0 0 0,-1 0 0,1 0-1,-1 0 1,1 0 0,0-1 0,-1 1-1,1 0 1,0 0 0,-1-1 0,1 1-1,0 0 1,0 0 0,-1-1 0,1 1-1,0 0 1,0-1 0,-1 1 0,1 0-1,0-1 1,0 1 0,0-1 0,0 1-1,-1-1 1,8-14-576,19-10-523,9 8 427,-9 5 506,0 0-1,-1-2 1,0-1 0,-1-1-1,0-1 1,35-34-1,-59 51 211,0 0-1,0 0 1,0 1-1,0-1 0,0 0 1,0 0-1,0 0 0,0 0 1,0 0-1,0 0 1,0 0-1,0 0 0,0 0 1,0 0-1,0 1 0,0-1 1,0 0-1,0 0 1,0 0-1,0 0 0,0 0 1,1 0-1,-1 0 0,0 0 1,0 0-1,0 0 0,0 0 1,0 0-1,0 0 1,0 0-1,0 0 0,0 1 1,0-1-1,0 0 0,1 0 1,-1 0-1,0 0 1,0 0-1,0 0 0,0 0 1,0 0-1,0 0 0,0 0 1,0 0-1,0 0 1,0 0-1,1 0 0,-1 0 1,0 0-1,0-1 0,0 1 1,0 0-1,-4 18 831,-13 34-441,11-35 125,3-7-352,0 0 1,0 1-1,1-1 0,0 1 0,1 0 0,0 0 1,2 18-1,-1-28-198,0 0 1,0-1 0,1 1-1,-1 0 1,0 0-1,1 0 1,-1-1 0,0 1-1,1 0 1,-1-1 0,1 1-1,-1 0 1,1-1-1,0 1 1,-1 0 0,1-1-1,0 1 1,-1-1 0,1 1-1,0-1 1,0 1 0,-1-1-1,1 0 1,0 1-1,0-1 1,0 0 0,-1 0-1,1 0 1,0 0 0,0 1-1,0-1 1,0 0-1,0 0 1,-1-1 0,1 1-1,0 0 1,0 0 0,0 0-1,0-1 1,-1 1-1,1 0 1,0-1 0,1 1-1,1-1-204,0-1 0,1 1 0,-1 0-1,0-1 1,0 0 0,0 0-1,0 0 1,0 0 0,4-5 0,10-17-3380,-3-3-3373,-3-6-4439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4.130"/>
    </inkml:context>
    <inkml:brush xml:id="br0">
      <inkml:brushProperty name="width" value="0.025" units="cm"/>
      <inkml:brushProperty name="height" value="0.025" units="cm"/>
    </inkml:brush>
  </inkml:definitions>
  <inkml:trace contextRef="#ctx0" brushRef="#br0">10 0 11371,'0'0'5669,"-9"55"-5092,15-40-449,9 1-449,2 0-2753,1-3-2980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4.522"/>
    </inkml:context>
    <inkml:brush xml:id="br0">
      <inkml:brushProperty name="width" value="0.025" units="cm"/>
      <inkml:brushProperty name="height" value="0.025" units="cm"/>
    </inkml:brush>
  </inkml:definitions>
  <inkml:trace contextRef="#ctx0" brushRef="#br0">121 199 9385,'0'0'8627,"-9"-1"-6919,6 1-1608,-1-1 0,1 1 0,-1 0 0,1 0 0,0 0 0,-1 0 0,1 1 0,-1 0 0,1-1 0,0 1 0,-1 0-1,1 1 1,-5 1 0,4 1 179,-1-1 0,1 1-1,0 0 1,0 0-1,0 0 1,0 0 0,1 1-1,-1 0 1,-3 7-1,5-8-109,0-1 0,0 0 0,0 1 0,1-1 0,-1 1 0,1-1 0,0 1 0,0 0-1,0-1 1,1 1 0,-1 0 0,1 0 0,0 4 0,0-6-149,1 0 0,0-1 0,-1 1 0,1-1 0,0 1 0,0-1 0,0 0 0,0 1 0,0-1 0,0 0 0,0 1 0,1-1 0,-1 0 0,0 0 0,1 0 0,-1 0 0,0 0 0,1-1 0,-1 1 0,1 0 1,0-1-1,-1 1 0,1-1 0,-1 1 0,1-1 0,0 0 0,0 1 0,-1-1 0,1 0 0,0 0 0,1-1 0,8 1 13,-1-1 0,-1-1 0,1 0 0,0 0 0,0-1-1,-1 0 1,1 0 0,-1-1 0,0-1 0,0 1 0,0-2 0,-1 1 0,0-1 0,0 0 0,0-1 0,-1 0 0,0 0 0,0 0 0,5-9 0,-2 4-98,0-1 1,-2 0 0,1 0 0,-2-1-1,1 0 1,-2 0 0,0 0 0,-1-1-1,0 0 1,-1 0 0,3-26 0,-7 39 34,0 1 0,0-1 1,0 0-1,0 0 0,0 0 0,0 0 1,0 1-1,0-1 0,-1 0 0,1 0 1,-1 0-1,1 1 0,-1-1 0,0 0 1,0 1-1,0-1 0,0 1 1,0-1-1,0 1 0,0-1 0,0 1 1,-1 0-1,1-1 0,0 1 0,-1 0 1,1 0-1,-3-1 0,1 1 4,0 0 0,0 1 0,0-1 0,0 1 0,0 0 0,0-1-1,0 1 1,0 1 0,0-1 0,0 0 0,0 1 0,0 0 0,1-1 0,-1 1-1,0 0 1,0 1 0,-2 0 0,0 0 30,0 1 1,0-1-1,1 1 0,-1 0 0,1 0 1,0 0-1,0 0 0,0 1 0,0 0 1,1 0-1,-1 0 0,1 0 0,0 0 1,1 1-1,-1-1 0,1 1 0,-1 0 1,1 0-1,1 0 0,-1 0 0,1 0 0,0 0 1,0 0-1,0 0 0,1 1 0,-1-1 1,2 0-1,-1 1 0,0-1 0,1 0 1,0 0-1,0 0 0,1 0 0,-1 1 1,1-2-1,0 1 0,0 0 0,4 5 1,31 35-200,-27-35 30,-1 0-1,-1 1 1,0 0 0,10 17-1,-16-23-206,0 0 0,0 0-1,0 1 1,-1-1 0,1 1-1,-1-1 1,-1 1 0,1 9-1,-2-4-3753,-7-4-3684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4.884"/>
    </inkml:context>
    <inkml:brush xml:id="br0">
      <inkml:brushProperty name="width" value="0.025" units="cm"/>
      <inkml:brushProperty name="height" value="0.025" units="cm"/>
    </inkml:brush>
  </inkml:definitions>
  <inkml:trace contextRef="#ctx0" brushRef="#br0">1 130 15086,'0'0'9043,"10"5"-7195,-3-1-1703,0-1 0,1 0 0,-1-1 0,0 0 0,1 0 0,-1 0 0,1-1 0,0 0 1,-1 0-1,1-1 0,0 0 0,0-1 0,-1 1 0,1-2 0,0 1 0,-1-1 0,0 0 1,1 0-1,-1-1 0,0 0 0,7-4 0,-10 4-128,1-1 0,-1 0 0,0 1 0,0-1 0,-1-1 0,1 1 0,-1 0-1,0-1 1,0 0 0,-1 0 0,1 1 0,-1-2 0,0 1 0,2-10 0,-3 13-35,-1 0 0,1 0 0,-1 0 0,0 0 0,0 1 0,0-1 0,0 0 0,0 0-1,0 0 1,-1 0 0,1 0 0,0 0 0,-1 1 0,0-1 0,1 0 0,-1 0 0,0 1 0,0-1 0,0 0 0,0 1 0,0-1 0,0 1 0,0 0 0,-1-1 0,1 1 0,-1 0-1,1-1 1,-1 1 0,1 0 0,-1 0 0,1 0 0,-1 1 0,0-1 0,0 0 0,1 1 0,-1-1 0,0 1 0,0-1 0,0 1 0,0 0 0,1 0 0,-1 0 0,0 0-1,0 0 1,-3 1 0,0 0-8,0 0 0,0 0 0,0 0 0,1 1 0,-1 0-1,1 0 1,-1 0 0,1 1 0,0-1 0,0 1-1,0 0 1,0 0 0,0 1 0,1-1 0,0 1 0,-1 0-1,1 0 1,0 0 0,1 0 0,-1 0 0,1 0 0,0 1-1,-2 5 1,-2 3 33,1-1 0,0 1 1,1 1-1,1-1 0,0 0 0,0 1 0,0 20 0,3-32-5,0 0 1,0 0-1,0 0 0,1-1 1,-1 1-1,0 0 0,1 0 0,-1 0 1,1-1-1,0 1 0,-1 0 1,1-1-1,0 1 0,0-1 1,0 1-1,0-1 0,0 1 0,1-1 1,-1 1-1,0-1 0,1 0 1,-1 0-1,2 1 0,1 0-33,-1-1 1,1 1-1,-1-1 0,1 0 1,0 0-1,-1 0 0,1-1 0,0 1 1,-1-1-1,1 0 0,4-1 0,2 1-815,0-2-1,0 1 1,-1-1-1,1-1 1,0 0-1,-1 0 0,0-1 1,12-7-1,14-13-5345,-4-6-1234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0.892"/>
    </inkml:context>
    <inkml:brush xml:id="br0">
      <inkml:brushProperty name="width" value="0.05" units="cm"/>
      <inkml:brushProperty name="height" value="0.05" units="cm"/>
    </inkml:brush>
  </inkml:definitions>
  <inkml:trace contextRef="#ctx0" brushRef="#br0">1 525 16099,'0'1'108,"0"-1"-1,0 1 0,0-1 0,0 1 0,0-1 0,0 1 1,0-1-1,0 1 0,0-1 0,1 1 0,-1-1 0,0 1 1,0-1-1,1 1 0,-1-1 0,0 0 0,1 1 0,-1-1 1,0 1-1,1-1 0,-1 0 0,0 1 0,2-1 0,7-5 1540,10-23-73,-16 22-1343,30-54 1698,45-121 0,-61 137-1535,16-50 132,4-11-101,-28 92-347,-6 20-53,-2 26-34,-2-27 12,-17 326-39,7-173-491,11-90-1661,0-68 2166,0-1-1,0 0 1,0 1-1,0-1 1,-1 1-1,1-1 1,0 1 0,0-1-1,0 1 1,1-1-1,-1 0 1,0 1 0,0-1-1,0 1 1,0-1-1,0 1 1,0-1 0,1 0-1,-1 1 1,0-1-1,0 0 1,1 1-1,-1-1 1,0 0 0,1 1-1,-1-1 1,0 0-1,1 1 1,-1-1 0,0 0-1,1 0 1,-1 1-1,0-1 1,1 0 0,-1 0-1,1 0 1,-1 0-1,1 0 1,-1 1-1,0-1 1,1 0 0,-1 0-1,1 0 1,-1 0-1,1 0 1,10-6-670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5.225"/>
    </inkml:context>
    <inkml:brush xml:id="br0">
      <inkml:brushProperty name="width" value="0.025" units="cm"/>
      <inkml:brushProperty name="height" value="0.025" units="cm"/>
    </inkml:brush>
  </inkml:definitions>
  <inkml:trace contextRef="#ctx0" brushRef="#br0">110 1 15375,'0'0'5071,"-6"13"-4308,1-2-741,-57 132 3647,54-122-3169,1 1-1,1-1 1,1 1 0,1 0 0,-2 36-1,6-57-490,0 0 0,0 0 0,1 0 0,-1 0 0,1 0 0,-1 1 0,1-1 0,-1 0 0,1 0 0,0-1 0,-1 1 0,1 0 0,0 0 0,0 0-1,0 0 1,-1-1 0,1 1 0,0 0 0,0-1 0,0 1 0,0 0 0,0-1 0,0 0 0,1 1 0,-1-1 0,0 0 0,0 1 0,0-1 0,0 0 0,0 0 0,1 0-1,-1 0 1,0 0 0,0 0 0,0 0 0,2-1 0,59-6-400,-35 3-670,-25 4 1034,-1 0-1,0 0 1,0 0-1,0 0 1,0 0-1,0 0 1,1 0-1,-1 0 1,0 1-1,0-1 1,0 0-1,0 1 1,0-1-1,0 0 1,0 1-1,0 0 1,0-1-1,0 1 1,0-1-1,0 1 1,0 0-1,0 0 1,0 0-1,-1-1 1,1 1-1,0 0 1,-1 0-1,1 0 1,-1 0-1,2 2 1,-2-1 60,0-1 1,0 1-1,0 0 1,0 0 0,-1 0-1,1 0 1,0 0-1,-1-1 1,1 1-1,-1 0 1,0 0-1,1-1 1,-1 1 0,0-1-1,0 1 1,0 0-1,0-1 1,0 1-1,-3 1 1,0 2 53,0-1 0,0 0 0,0-1 1,0 1-1,-1-1 0,1 0 0,-1 0 0,0 0 1,0-1-1,0 1 0,0-1 0,0-1 0,-1 1 1,1-1-1,0 1 0,-1-2 0,-6 2 0,11-3-206,0 1-1,0 0 0,1 0 1,-1-1-1,0 1 0,0 0 1,1-1-1,-1 1 0,0 0 1,0-1-1,1 1 0,-1-1 1,0 1-1,1-1 0,-1 0 1,1 1-1,-1-1 0,1 0 1,-1 1-1,1-1 0,-1 0 1,1 0-1,0 1 0,-1-1 1,1 0-1,0 0 0,0 1 1,0-1-1,-1 0 0,1 0 1,0 0-1,0 0 0,0 1 1,0-1-1,0 0 0,1 0 1,-1 0-1,0-1 0,0-1-770,0-18-5767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5.667"/>
    </inkml:context>
    <inkml:brush xml:id="br0">
      <inkml:brushProperty name="width" value="0.025" units="cm"/>
      <inkml:brushProperty name="height" value="0.025" units="cm"/>
    </inkml:brush>
  </inkml:definitions>
  <inkml:trace contextRef="#ctx0" brushRef="#br0">0 81 13325,'0'0'8637,"11"0"-5888,-1 0-2333,0 0-1,-1-1 0,1-1 0,0 1 1,-1-2-1,11-3 0,-17 6-389,0-1 0,0 0 0,0-1 0,0 1 0,-1 0 0,1-1 0,0 0 0,-1 1 0,1-1 0,-1 0 0,0-1 0,1 1 0,-1 0 0,0 0 0,0-1 0,-1 0 0,1 1 1,0-1-1,-1 0 0,0 1 0,1-1 0,-1 0 0,0 0 0,-1 0 0,1 0 0,0-1 0,-1-2 0,-1 5-91,-1 1 0,1 0 0,-1-1 0,1 1 0,-1 0-1,0 0 1,1 0 0,-1 0 0,0 0 0,1 0 0,-1 0 0,1 1 0,-1-1 0,0 0 0,-2 2 0,-1 2 75,1 0-1,-1 1 1,1-1 0,0 1 0,0 0 0,1 0-1,0 0 1,0 1 0,0-1 0,0 1-1,1 0 1,0 0 0,0 0 0,0 0 0,1 0-1,0 0 1,-1 8 0,3-12 19,0-1 1,0 0-1,0 0 1,0 0-1,0 0 1,0 0-1,0 0 1,0 0-1,1 0 1,-1 0-1,0-1 1,1 1-1,-1 0 0,0-1 1,1 1-1,-1-1 1,0 0-1,1 1 1,-1-1-1,1 0 1,-1 0-1,1 0 1,-1 0-1,1 0 1,-1 0-1,1 0 0,1-1 1,46-3 645,1-14-540,-41 14-156,-1 1 0,0 0 0,1 0 1,-1 1-1,1 0 0,17-2 0,-25 5-8,0 0-1,-1 0 0,1-1 0,0 1 0,-1 0 0,1 0 0,-1 0 0,1 0 1,-1 0-1,1 0 0,-1 0 0,0 0 0,0 0 0,1 0 0,-1 0 1,0 0-1,0 0 0,0 0 0,0 0 0,0 0 0,-1 2 0,1 35 246,0-29-111,0-8-70,0 0 0,0 0 0,0 0 0,1 0 0,-1 0 0,0 0-1,1 0 1,-1 0 0,0 0 0,1 0 0,-1 0 0,1 0 0,0 0 0,-1-1 0,1 1 0,0 0 0,-1 0-1,1-1 1,0 1 0,0 0 0,0-1 0,0 1 0,-1 0 0,1-1 0,0 0 0,0 1 0,0-1 0,0 1-1,0-1 1,0 0 0,0 0 0,1 0 0,-1 0 0,0 0 0,0 0 0,0 0 0,0 0 0,0 0 0,0 0-1,0 0 1,0-1 0,0 1 0,0 0 0,0-1 0,1 0 0,61-22-216,-50 17 0,0 1-795,35-13-482,-31 14-2828,0 3-4155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6.852"/>
    </inkml:context>
    <inkml:brush xml:id="br0">
      <inkml:brushProperty name="width" value="0.025" units="cm"/>
      <inkml:brushProperty name="height" value="0.025" units="cm"/>
    </inkml:brush>
  </inkml:definitions>
  <inkml:trace contextRef="#ctx0" brushRef="#br0">72 1 12268,'0'0'6998,"0"13"-4051,-6 60-719,-3 1-1,-23 87 0,23-117-1910,-1 33-3,6-45-449,3-27-238,0-9-293,1-126-1717,0-2 3384,27 147-980,33 18-1041,-49-28 224,0-1 0,0 0-1,1-1 1,-1 0 0,1-1-1,0 0 1,0-1 0,0 0-1,0-1 1,0 0 0,13-3 0,-23 3 845,0-1 1,1 0 0,-1 1-1,0-1 1,0 0 0,0 0 0,0 0-1,0-1 1,0 1 0,0 0-1,0-1 1,0 0 0,0 1-1,-1-1 1,1 0 0,-1 0 0,1 0-1,1-3 1,-2 3 211,0-1 1,0 1-1,0 0 0,0 0 1,0 0-1,-1 0 0,1-1 1,-1 1-1,0 0 0,0 0 1,0-1-1,0 1 0,0 0 1,0-1-1,0 1 0,-1 0 1,1 0-1,-1-1 0,-1-1 1,2 3-210,-1 0 0,0 0 1,0 0-1,1 0 0,-1 0 0,0 0 1,0 1-1,0-1 0,0 0 0,0 1 1,-1-1-1,1 0 0,0 1 1,0-1-1,0 1 0,0 0 0,-1-1 1,1 1-1,0 0 0,0 0 0,-1 0 1,1 0-1,0 0 0,0 0 1,-1 0-1,1 0 0,0 0 0,0 1 1,0-1-1,-1 0 0,1 1 0,0-1 1,0 1-1,0-1 0,0 1 1,0 0-1,0 0 0,-1 0 0,-4 2-60,0 1 0,1-1-1,0 1 1,0 0 0,0 1 0,-5 4-1,4 0 256,-1 1 0,1-1 0,1 1 0,0 0 0,0 1 0,1-1 0,-3 15-1,6-25-230,1 1 0,0 0 0,0-1 0,0 1 0,-1 0 0,1-1 0,0 1 0,0 0 0,0 0 0,0-1 0,0 1 0,0 0 0,0 0 0,0-1 0,1 1-1,-1 0 1,0-1 0,0 1 0,1 0 0,-1-1 0,0 1 0,1 0 0,-1-1 0,0 1 0,1 0 0,-1-1 0,1 1 0,-1-1 0,1 1 0,-1-1 0,1 1-1,0-1 1,0 1 0,29 3 546,-21-5-408,0-1 0,0 1 0,0-2 0,16-5 0,-6-4-367,0-1-1,-1 0 1,-1-2-1,0 0 1,29-35-1,-42 46-80,-9 34-1136,-3-14 1525,5-9 223,0-1 0,0 1 0,1 0 0,0 0 0,0 0 0,0 0 0,1 0 0,-1 7 0,3-13-287,-1-1 0,0 1 0,0-1 0,1 0 0,-1 1 0,0-1 0,1 1 0,-1-1 0,1 0 0,-1 1 0,0-1 0,1 0 0,-1 1 0,1-1 0,-1 0 0,1 0 0,-1 1 0,1-1 0,-1 0 0,1 0-1,-1 0 1,1 0 0,-1 0 0,1 0 0,-1 0 0,1 0 0,0 0 0,-1 0 0,1 0 0,-1 0 0,1 0 0,-1 0 0,1 0 0,-1 0 0,1-1 0,-1 1 0,1 0 0,-1 0 0,1-1 0,0 1 0,24-11 733,-10 2-724,-1-2-1,0 0 1,0 0-1,-1-1 1,-1-1-1,0 0 1,-1-1-1,11-16 1,-15 19-308,0 0 1,0-1-1,-1 0 0,-1-1 1,0 1-1,-1-1 0,0 0 1,-1 0-1,-1-1 0,0 1 1,1-16-1,-3 29 257,0 0 1,0 0-1,0 0 1,0-1-1,0 1 1,0 0-1,0 0 0,0 0 1,0-1-1,0 1 1,0 0-1,0 0 0,0 0 1,0 0-1,0-1 1,-1 1-1,1 0 1,0 0-1,0 0 0,0 0 1,0-1-1,0 1 1,0 0-1,0 0 0,0 0 1,-1 0-1,1 0 1,0 0-1,0-1 0,0 1 1,0 0-1,0 0 1,-1 0-1,1 0 1,0 0-1,0 0 0,0 0 1,0 0-1,-1 0 1,1 0-1,0 0 0,0 0 1,0 0-1,-1 0 1,1 0-1,0 0 1,-11 6-166,-7 11 96,2 4 265,0 0 0,2 1-1,-14 29 1,22-39-27,1 0 0,0 1 0,1 0 1,0 0-1,1 0 0,1 0 0,0 1 0,-1 13 0,3-25-155,0-1 0,0 1 0,0-1 0,0 1 0,0-1 0,0 1 0,0 0 0,0-1 0,1 1 0,-1-1 0,1 1 0,-1-1 0,1 1 0,-1-1 0,1 1 0,0-1 0,0 0 0,0 1 0,0-1 0,0 0 0,0 0 0,0 0 0,0 0 0,0 0 0,1 0 0,-1 0 0,0 0 0,1 0 0,-1 0 0,1-1 0,-1 1 0,0-1 0,1 1 0,0-1 0,-1 1 0,1-1 0,-1 0 0,1 0-1,-1 0 1,1 0 0,0 0 0,-1 0 0,1 0 0,-1 0 0,1-1 0,-1 1 0,1-1 0,2 0 0,3-2-4,0 1-1,0-1 0,0 0 0,0-1 0,0 1 1,-1-1-1,0-1 0,1 1 0,5-7 1,8-10-31,-1-1 1,-1-1-1,-1-1 1,-1 0-1,-1-2 1,-1 1-1,-1-2 1,12-36 0,-26 54-562,-9 18 399,-12 22 196,9-9 319,0 1 1,-16 43-1,26-59-285,1 0 1,0 0-1,0 0 0,1 0 0,-1 0 0,2 0 0,-1 0 0,1 0 1,0 0-1,0 1 0,1-1 0,0 0 0,0 0 0,1 0 0,3 8 1,-4-12-198,1 0 0,0-1 0,-1 1 0,1-1 0,0 0 0,0 1 0,0-1 0,1 0 0,-1 0 0,0-1 0,1 1 0,-1 0 0,1-1 0,0 1 1,3 0-1,-1 0-1088,2 0 0,-1 0 0,0-1 0,0 1 0,0-2 0,8 1 0,14 0-6518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7.182"/>
    </inkml:context>
    <inkml:brush xml:id="br0">
      <inkml:brushProperty name="width" value="0.025" units="cm"/>
      <inkml:brushProperty name="height" value="0.025" units="cm"/>
    </inkml:brush>
  </inkml:definitions>
  <inkml:trace contextRef="#ctx0" brushRef="#br0">119 6 14157,'0'0'7469,"-10"-2"-5649,5 0-1630,-1 2 1,0-1-1,1 1 0,-1 0 0,0 0 1,1 0-1,-11 3 0,14-3-136,0 1-1,0 0 1,0-1-1,0 1 1,0 0-1,0 0 1,0 0-1,0 0 1,1 0 0,-1 1-1,0-1 1,1 0-1,-1 1 1,1-1-1,0 1 1,-1 0-1,1-1 1,0 1-1,0 0 1,0 0-1,0 0 1,0 0-1,1 0 1,-1 0 0,0 0-1,1 0 1,0 0-1,-1 0 1,1 0-1,0 0 1,0 3-1,1-4-142,-1 0 0,1 1 0,-1-1-1,1 0 1,0 1 0,-1-1 0,1 0-1,0 0 1,0 1 0,0-1 0,0 0-1,0 0 1,0 0 0,1 0 0,-1 0 0,0-1-1,0 1 1,3 1 0,33 17-2255,-20-11 1440,-3-1 697,38 21-350,-50-27 674,0 1 0,0-1 1,0 0-1,0 1 0,0-1 0,0 1 0,0 0 1,-1 0-1,1-1 0,-1 1 0,1 0 0,-1 0 0,0 1 1,0-1-1,0 0 0,0 0 0,0 0 0,1 5 1,-3-6-11,0 1 1,1-1 0,-1 0-1,0 0 1,0 0 0,0 0-1,0 0 1,0 0 0,0 0-1,0 0 1,0 0-1,0 0 1,0-1 0,-1 1-1,1 0 1,0-1 0,-1 1-1,1-1 1,0 0 0,-1 1-1,1-1 1,-2 0 0,-37 8 603,23-5-1200,0-2 1,1-1-1,-29-2 1,22-5-4888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7.734"/>
    </inkml:context>
    <inkml:brush xml:id="br0">
      <inkml:brushProperty name="width" value="0.025" units="cm"/>
      <inkml:brushProperty name="height" value="0.025" units="cm"/>
    </inkml:brush>
  </inkml:definitions>
  <inkml:trace contextRef="#ctx0" brushRef="#br0">37 0 13325,'0'0'10559,"-1"11"-9769,-13 76 1204,6-43-730,-5 75 0,13-118-1256,0 0 1,0 0-1,0 0 1,0 0 0,0 0-1,0 0 1,1 0 0,-1 0-1,0 0 1,1 0-1,-1 0 1,0 0 0,1 0-1,-1 0 1,1 0 0,0 0-1,-1-1 1,1 1-1,0 0 1,-1 0 0,1-1-1,0 1 1,0 0 0,-1-1-1,3 2 1,-1-2 12,0 1 0,0 0 0,0-1 0,1 1 0,-1-1 0,0 0-1,1 0 1,-1 0 0,0 0 0,0 0 0,4-1 0,8-2-16,-1-1 0,1 0 1,14-7-1,-17 6-202,8-2-58,-10 3-42,0 0 0,0 1 0,0 0 0,0 1 0,0 0 1,14-1-1,-22 3 291,-1 0 1,0 0 0,1 0 0,-1 1-1,0-1 1,1 0 0,-1 1 0,0-1-1,1 0 1,-1 1 0,0-1 0,0 0 0,1 1-1,-1-1 1,0 0 0,0 1 0,0-1-1,0 0 1,1 1 0,-1-1 0,0 1-1,0-1 1,0 1 0,0-1 0,0 0-1,0 1 1,0-1 0,0 1 0,0-1-1,0 0 1,-1 1 0,1-1 0,0 1-1,0-1 1,0 0 0,0 1 0,-1-1-1,1 1 1,0-1 0,0 0 0,-1 1-1,1-1 1,0 0 0,0 0 0,-1 1-1,-12 18 467,5-12-258,-1-1 1,0-1-1,0 1 1,0-2-1,-1 1 1,0-1 0,0-1-1,0 0 1,0 0-1,-1-1 1,1 0-1,-1-1 1,1 0 0,-12 0-1,21-1-270,1 0 0,-1 0 0,0-1 0,0 1 0,0 0 0,0 0 1,0 0-1,0-1 0,1 1 0,-1 0 0,0-1 0,0 1 0,0-1 0,1 1 0,-1-1 0,0 1 0,1-1 0,-1 1 0,0-1 0,1 0 0,-1 1 0,1-1 0,-1 0 0,1 0 0,-1 1 1,1-1-1,-1 0 0,1 0 0,-1-1 0,-2-28-7540,3 28 6770,0-17-8543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8.121"/>
    </inkml:context>
    <inkml:brush xml:id="br0">
      <inkml:brushProperty name="width" value="0.025" units="cm"/>
      <inkml:brushProperty name="height" value="0.025" units="cm"/>
    </inkml:brush>
  </inkml:definitions>
  <inkml:trace contextRef="#ctx0" brushRef="#br0">6 136 7495,'0'0'5942,"11"0"-1250,2-1-3443,0 0 0,0 0 0,0-2 0,0 1 1,0-2-1,16-6 0,-25 9-1160,0 0 0,0-1 0,-1 0 0,1 1 0,0-1 0,-1-1 1,0 1-1,1 0 0,-1-1 0,0 0 0,0 0 0,-1 0 0,1 0 0,0 0 1,-1 0-1,0-1 0,0 1 0,0-1 0,0 0 0,0 0 0,-1 1 0,0-1 0,0 0 1,0 0-1,0 0 0,-1 0 0,1 0 0,-1-6 0,0 9-103,-1 0-1,0-1 1,1 1 0,-1 0-1,0 0 1,1 0-1,-1 0 1,0 0 0,0 0-1,0 0 1,0 0-1,0 0 1,0 0-1,0 0 1,0 1 0,0-1-1,-1 0 1,1 1-1,0-1 1,0 1 0,-1-1-1,1 1 1,0 0-1,-1 0 1,1-1 0,0 1-1,-1 0 1,1 0-1,0 0 1,-1 0 0,1 1-1,0-1 1,-2 1-1,-3-1-5,0 0 0,0 1 0,0 0 0,0 1 0,0-1 0,-8 4 0,6-1 18,1 1 1,0 0-1,0 0 0,0 0 0,1 1 1,0 0-1,0 0 0,0 1 0,1 0 0,0 0 1,0 0-1,1 0 0,0 1 0,0 0 1,1 0-1,-1 0 0,2 0 0,-1 0 0,2 0 1,-3 15-1,4-22-8,0 0 1,0 0-1,0 0 1,1 0 0,-1 0-1,0 0 1,1 0-1,-1 0 1,0 0-1,1 0 1,-1 0-1,1 0 1,-1 0-1,1 0 1,0-1-1,-1 1 1,1 0-1,0 0 1,0-1-1,-1 1 1,1 0-1,0-1 1,0 1-1,0-1 1,2 2-1,33 4-1159,-25-6-312,0-1 1,0 0-1,0-1 1,18-5-1,5-7-5923,-3-5-3818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8.453"/>
    </inkml:context>
    <inkml:brush xml:id="br0">
      <inkml:brushProperty name="width" value="0.025" units="cm"/>
      <inkml:brushProperty name="height" value="0.025" units="cm"/>
    </inkml:brush>
  </inkml:definitions>
  <inkml:trace contextRef="#ctx0" brushRef="#br0">138 1 11627,'0'0'6860,"-9"0"-5179,1 0-1365,1 1-1,-1-1 1,0 2-1,1-1 1,-1 1-1,1 0 0,-1 1 1,-8 4-1,13-6-224,0 1-1,-1 0 0,1-1 1,0 1-1,0 0 0,1 0 1,-1 1-1,0-1 1,1 1-1,0-1 0,-1 1 1,1 0-1,0 0 0,0 0 1,0 0-1,1 0 1,-1 0-1,1 1 0,0-1 1,0 0-1,0 1 0,0-1 1,1 1-1,-1 5 1,1-8-122,1 0 1,-1-1 0,1 1 0,-1 0-1,1 0 1,0 0 0,-1 0 0,1-1-1,0 1 1,0 0 0,-1 0 0,1-1-1,0 1 1,0-1 0,0 1 0,0-1-1,0 1 1,0-1 0,0 0 0,0 1-1,0-1 1,0 0 0,0 0 0,0 0-1,0 0 1,0 0 0,1 0 0,39 3-1743,-34-3 1286,20 1-937,41 1 374,-64-1 1081,1-1 1,0 1 0,-1 0 0,1 0-1,0 0 1,-1 1 0,0 0 0,1 0-1,-1 0 1,7 4 0,-11-5 27,0-1 1,1 0 0,-1 1-1,1-1 1,-1 1-1,0-1 1,1 1-1,-1-1 1,0 1-1,1-1 1,-1 1-1,0-1 1,0 1-1,0 0 1,1-1-1,-1 1 1,0-1 0,0 1-1,0 0 1,0-1-1,0 1 1,0-1-1,0 1 1,0 0-1,-1-1 1,1 1-1,0-1 1,0 1-1,0-1 1,-1 1-1,1-1 1,0 1-1,0 0 1,-1-1 0,1 1-1,-1-1 1,1 0-1,0 1 1,-1-1-1,1 1 1,-1-1-1,1 0 1,-1 1-1,1-1 1,-2 1-1,-25 14 2456,13-10-1932,0-1 1,0 0-1,0-1 1,-1-1-1,1 0 0,-22-1 1,35-1-692,0 0 0,0 0 1,0 0-1,1 0 0,-1 0 0,0 0 0,1-1 1,-1 1-1,0 0 0,0 0 0,1-1 1,-1 1-1,0 0 0,1-1 0,-1 1 1,1-1-1,-1 1 0,0-1 0,1 1 1,-1-1-1,1 1 0,-1-1 0,0-1 1,1 1-344,-1 0 1,1-1 0,-1 1-1,1-1 1,0 1-1,0-1 1,-1 0 0,1 1-1,0-1 1,0 1 0,1-1-1,-1 1 1,0-1-1,0 1 1,1-1 0,-1 1-1,2-3 1,9-12-6378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9.129"/>
    </inkml:context>
    <inkml:brush xml:id="br0">
      <inkml:brushProperty name="width" value="0.025" units="cm"/>
      <inkml:brushProperty name="height" value="0.025" units="cm"/>
    </inkml:brush>
  </inkml:definitions>
  <inkml:trace contextRef="#ctx0" brushRef="#br0">185 25 12043,'0'0'11243,"-10"3"-10837,-5 1-224,1 0-1,0 2 1,1-1 0,-18 11 0,27-14-143,0 0 0,0 1 0,0-1 1,0 1-1,0 0 0,0-1 0,1 2 1,0-1-1,0 0 0,0 1 0,0 0 1,0-1-1,0 1 0,1 0 0,0 0 1,0 1-1,0-1 0,1 0 0,-1 1 1,1-1-1,-1 6 0,3-8-41,-1 0-1,1 0 0,0 0 1,0 0-1,0 0 1,0 0-1,0 0 0,0-1 1,1 1-1,-1 0 1,1-1-1,-1 1 1,1-1-1,0 1 0,-1-1 1,1 0-1,0 0 1,0 0-1,0 0 1,0 0-1,3 1 0,52 19-842,-50-19 615,7 1-45,-9-3 240,-1 1 0,0-1 0,0 1 0,0 0-1,0 0 1,0 1 0,0-1 0,0 1 0,-1 0 0,1 0 0,0 0 0,3 4 0,-7-5 33,-1 0 0,0 0 0,0 0 1,1 0-1,-1 0 0,0 0 0,0 0 0,0 0 0,0 0 0,0-1 1,-1 1-1,1 0 0,0-1 0,0 1 0,0 0 0,-1-1 1,1 0-1,0 1 0,-1-1 0,1 0 0,0 1 0,-3-1 0,1 0 56,-33 11 235,18-5-209,-1 0-1,0-2 1,0 0 0,-31 2 0,49-6-678,39-16-2124,-5 4 1779,159-69 624,-172 70 864,-1 0 0,0-2 0,-1 0-1,0 0 1,-1-2 0,-1 0-1,19-22 1,-27 21 469,-13 11 46,3 6-1025,-1-1 1,1 1 0,0-1 0,-1 1 0,1 0 0,0 0 0,0 0-1,-1 0 1,1 0 0,0 0 0,-2 2 0,-6 4-21,-1 0 1,1 1 0,1 1-1,-1-1 1,2 1 0,-1 1-1,1 0 1,0 0 0,1 1-1,1-1 1,-1 2 0,2-1-1,-1 1 1,-3 12 0,9-24-13,0 1 0,0 0 0,0-1 0,0 1 1,0 0-1,0-1 0,0 1 0,0 0 0,0-1 0,0 1 1,0 0-1,1-1 0,-1 1 0,0 0 0,0-1 1,1 1-1,-1-1 0,0 1 0,1-1 0,-1 1 0,1 0 1,-1-1-1,0 1 0,1-1 0,-1 1 0,1-1 1,0 0-1,0 1 0,24 6 141,28-9-20,-51 1-132,6 0 17,1-1 0,-1 0 0,0-1 0,0 1 0,0-2 1,0 1-1,-1-1 0,1 0 0,-1-1 0,11-8 0,-14 10 92,0-1 0,0 1 1,-1-1-1,1 0 0,-1 0 0,0 0 1,0 0-1,0 0 0,0-1 0,-1 1 0,0-1 1,0 0-1,0 0 0,0 0 0,-1 0 1,0 0-1,0 0 0,0-5 0,0 6-73,-1 0-1,0 0 1,0 1 0,-1-1-1,1 0 1,-1 0-1,0 1 1,0-1 0,0 1-1,0-1 1,-1 1-1,1-1 1,-1 1-1,0 0 1,0-1 0,0 1-1,0 0 1,-1 0-1,1 1 1,-1-1-1,0 1 1,0-1 0,-3-1-1,75 28-3080,-19-8-3487,-18-7-907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19.506"/>
    </inkml:context>
    <inkml:brush xml:id="br0">
      <inkml:brushProperty name="width" value="0.025" units="cm"/>
      <inkml:brushProperty name="height" value="0.025" units="cm"/>
    </inkml:brush>
  </inkml:definitions>
  <inkml:trace contextRef="#ctx0" brushRef="#br0">23 1 16111,'0'0'3203,"-15"50"321,10-23-1410,5 1-641,-2-1-961,2 0-415,0-5-65,0-4-1730,0-5-4932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4.331"/>
    </inkml:context>
    <inkml:brush xml:id="br0">
      <inkml:brushProperty name="width" value="0.025" units="cm"/>
      <inkml:brushProperty name="height" value="0.025" units="cm"/>
    </inkml:brush>
  </inkml:definitions>
  <inkml:trace contextRef="#ctx0" brushRef="#br0">229 171 12396,'0'0'14696,"-12"-6"-14466,-40-18-203,48 23-33,1 1 1,0-1 0,-1 1-1,1-1 1,0 1 0,-1 0-1,1 0 1,0 0 0,-1 1-1,1-1 1,0 1 0,0 0-1,-1 0 1,1 0 0,0 0 0,0 1-1,0-1 1,0 1 0,0 0-1,1 0 1,-4 2 0,-3 4-24,0-1 0,1 2 0,0-1 0,-7 11 0,10-13 16,1 0 1,0 0-1,0 1 1,0-1-1,0 1 0,1 0 1,0 0-1,1 0 1,0 0-1,0 0 1,0 1-1,1-1 0,-1 13 1,2-18 8,0-1-1,0 0 1,1 0 0,-1 0 0,0 0-1,1 0 1,-1 0 0,1 0 0,-1 0-1,1 0 1,-1 0 0,1 0 0,0 0 0,-1-1-1,1 1 1,0 0 0,0 0 0,0-1-1,0 1 1,0 0 0,0-1 0,0 1-1,0-1 1,0 1 0,0-1 0,0 1-1,0-1 1,0 0 0,0 0 0,0 0 0,0 1-1,0-1 1,0 0 0,0 0 0,0 0-1,1-1 1,-1 1 0,0 0 0,1-1-1,5 1-19,0-1 0,-1 0 0,1-1-1,0 0 1,9-4 0,-1-1 45,-1-1 0,0 0 0,-1-2 0,0 1 0,0-2 0,-1 1 0,0-2 0,-1 0 0,-1 0 0,17-24 0,-15 17 149,0-1 0,-1-1 0,-1 1 0,-1-1 0,-1-1 0,-1 0 0,4-23 0,-22 88 107,2-14-244,1 1 1,2 0-1,-4 36 1,10-59 1,0 0-1,0 1 1,0-1 0,1 0 0,0 1 0,0-1-1,3 8 1,-3-13-189,0 0 1,-1-1-1,1 1 0,0-1 0,1 1 1,-1 0-1,0-1 0,0 0 1,1 1-1,-1-1 0,1 0 0,2 2 1,-2-1-543,1-1 0,0 0 0,0 0 0,0 0 0,0 0 0,0-1 0,0 1 0,0-1 0,6 1 0,7-1-6666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1.375"/>
    </inkml:context>
    <inkml:brush xml:id="br0">
      <inkml:brushProperty name="width" value="0.05" units="cm"/>
      <inkml:brushProperty name="height" value="0.05" units="cm"/>
    </inkml:brush>
  </inkml:definitions>
  <inkml:trace contextRef="#ctx0" brushRef="#br0">180 59 18332,'1'-4'345,"-1"0"0,1 0 0,-1-1 0,0 1 1,-1 0-1,1 0 0,0-1 0,-3-6 0,3 10-268,0 0 0,-1 1 0,1-1 0,0 0 0,-1 1-1,1-1 1,-1 0 0,1 0 0,-1 1 0,1-1 0,-1 1 0,1-1 0,-1 0-1,0 1 1,1-1 0,-1 1 0,0 0 0,1-1 0,-1 1 0,-1-1 0,1 1 6,-1 0 1,1 0 0,0 0-1,0 0 1,-1 0 0,1 0 0,0 1-1,-1-1 1,1 0 0,0 1 0,0-1-1,0 1 1,0 0 0,-1-1 0,1 1-1,0 0 1,-2 1 0,-3 4 60,0-1 0,0 1 0,0 0 0,1 1 0,0-1 1,0 1-1,-6 12 0,-23 55 55,23-45-192,0 1 1,2 0-1,1 1 0,2 0 0,1 0 0,1 1 0,1 60 1,3-85-8,1 0 0,0 0 0,0 0 1,1 0-1,-1 0 0,2 0 0,-1-1 1,5 9-1,-6-13 1,0 0 0,0-1-1,0 1 1,0 0 0,0-1 0,1 0-1,-1 1 1,0-1 0,1 0 0,-1 0-1,1 1 1,0-1 0,-1 0 0,1-1 0,0 1-1,-1 0 1,1 0 0,0-1 0,0 1-1,0-1 1,0 0 0,0 1 0,-1-1-1,1 0 1,0 0 0,0 0 0,0 0 0,0-1-1,0 1 1,0 0 0,0-1 0,-1 1-1,1-1 1,3-1 0,3-3 35,1 1 0,-1-1-1,-1-1 1,1 1 0,-1-2 0,0 1 0,0-1 0,-1 0 0,11-14 0,4-8 243,20-40 0,-27 43 51,21-55-1,-31 68-211,0 1 0,-1-1 0,0 0 1,-1 0-1,-1 0 0,0-23 0,-1 33-89,0-1 1,0 1-1,-1 0 1,1 0-1,-1-1 0,0 1 1,0 0-1,0 0 0,0 0 1,-1 0-1,1 0 0,-1 1 1,-3-5-1,4 5-78,-1 1 0,0-1 0,0 1-1,1-1 1,-1 1 0,0 0 0,0 0 0,0 0-1,0 0 1,0 0 0,-1 0 0,1 1 0,0-1 0,0 1-1,-4-1 1,1 1-135,1 0 0,-1 1 1,0-1-1,0 1 0,0 0 0,1 0 0,-1 1 0,1-1 0,-1 1 0,1 0 0,-1 0 0,1 1 1,0-1-1,0 1 0,0 0 0,-6 5 0,-3 9-491,5-2-161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4.931"/>
    </inkml:context>
    <inkml:brush xml:id="br0">
      <inkml:brushProperty name="width" value="0.025" units="cm"/>
      <inkml:brushProperty name="height" value="0.025" units="cm"/>
    </inkml:brush>
  </inkml:definitions>
  <inkml:trace contextRef="#ctx0" brushRef="#br0">13 123 11179,'0'0'16383,"6"1"-16324,1 1-29,0-1-1,0 0 1,0 0 0,0-1 0,-1 0 0,1 0-1,0-1 1,0 0 0,0 0 0,0 0 0,-1-1-1,11-4 1,-13 4-17,-1 0-1,0 0 1,1 0 0,-1 0-1,0-1 1,-1 1-1,1-1 1,0 0 0,-1 0-1,1 0 1,-1 0-1,0-1 1,0 1 0,0 0-1,-1-1 1,1 1 0,-1-1-1,0 0 1,0 1-1,0-1 1,0 0 0,-1 0-1,1 0 1,-1 0 0,-1-5-1,2 8-19,-1 0-1,0 0 1,0 0-1,0 0 1,0 0-1,0 0 1,0 0 0,0 0-1,0 0 1,-1 0-1,1 0 1,0 0-1,-1 0 1,1 0-1,0 0 1,-1 0 0,1 0-1,-1 0 1,0 0-1,1 0 1,-1 1-1,0-1 1,1 0-1,-1 0 1,0 1 0,0-1-1,0 0 1,0 1-1,1-1 1,-1 1-1,0-1 1,0 1-1,0 0 1,0-1 0,0 1-1,0 0 1,0 0-1,0 0 1,0-1-1,0 1 1,0 0-1,0 0 1,-1 1 0,1-1-1,0 0 1,0 0-1,0 0 1,0 1-1,0-1 1,0 0-1,1 1 1,-3 0 0,-2 1-25,0 1 1,0-1-1,0 1 1,0 0-1,1 0 1,-1 0-1,1 1 1,-6 6-1,-3 6 19,1 0 0,0 2 0,-9 19-1,17-30 30,0 1 0,1 0 0,0-1 0,0 1 0,1 1 0,0-1 0,1 0 0,0 0 0,0 1 0,0 11 0,1-19-16,1 0-1,-1 0 1,0 0-1,0 0 1,1 0 0,-1 0-1,1-1 1,-1 1-1,1 0 1,-1 0-1,1 0 1,-1 0 0,1 0-1,0-1 1,-1 1-1,1 0 1,0-1 0,0 1-1,0-1 1,-1 1-1,1 0 1,0-1 0,0 0-1,0 1 1,1 0-1,34 2 69,-25-4-38,0 0 1,0-1-1,0 0 0,12-5 0,58-31 29,-65 28-63,1 1 0,1 1 1,-1 1-1,1 0 0,0 2 0,32-7 0,-50 12-5,1 1 0,0-1 0,0 0 0,0 0-1,0 0 1,0 1 0,0-1 0,-1 0 0,1 1 0,0-1-1,0 1 1,-1-1 0,1 1 0,0-1 0,0 1 0,-1 0 0,1-1-1,-1 1 1,1 0 0,0-1 0,-1 1 0,0 0 0,1 0-1,-1-1 1,1 1 0,-1 0 0,0 0 0,1 0 0,-1 0-1,0 0 1,0-1 0,0 1 0,0 0 0,0 0 0,0 2 0,0 42 467,-1-30 177,1-14-620,0-1 0,1 0 1,-1 1-1,1-1 1,-1 0-1,0 0 1,1 1-1,-1-1 0,1 0 1,-1 0-1,1 0 1,-1 1-1,1-1 1,-1 0-1,0 0 0,1 0 1,-1 0-1,1 0 1,-1 0-1,1 0 0,-1 0 1,1 0-1,-1 0 1,1 0-1,-1-1 1,1 1-1,-1 0 0,1 0 1,-1 0-1,0-1 1,1 1-1,0 0 1,17-7 126,13-10-139,-24 13-102,-1 0 0,1 0 0,0 1 0,0-1-1,0 2 1,0-1 0,1 1 0,-1 0 0,13-1 0,-20 4 60,1 0-1,0 0 1,-1 0-1,1 1 1,-1-1-1,0 0 1,1 0-1,-1 1 1,0-1-1,0 0 1,0 0-1,0 1 1,0-1-1,0 0 1,0 0-1,0 1 1,0-1 0,-1 0-1,1 0 1,-1 2-1,-5 30-1453,5-32 537,-1 7 598,1-6-3000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5.296"/>
    </inkml:context>
    <inkml:brush xml:id="br0">
      <inkml:brushProperty name="width" value="0.025" units="cm"/>
      <inkml:brushProperty name="height" value="0.025" units="cm"/>
    </inkml:brush>
  </inkml:definitions>
  <inkml:trace contextRef="#ctx0" brushRef="#br0">44 1 13485,'0'0'9155,"-4"10"-8066,-3 3-848,1-1 364,1 1 1,0-1-1,1 1 1,0 0-1,1 0 1,-3 19-1,7-31-598,-1 0 0,1-1-1,-1 1 1,1 0 0,-1-1 0,1 1 0,0 0-1,-1-1 1,1 1 0,0-1 0,-1 1 0,1-1 0,0 1-1,0-1 1,-1 0 0,1 1 0,0-1 0,0 0-1,0 0 1,0 0 0,-1 1 0,1-1 0,0 0-1,0 0 1,0 0 0,0 0 0,0 0 0,0-1 0,0 1-1,32-2 105,-20-1-275,1 0-1,-1-1 1,1-1 0,-1 0-1,17-10 1,-20 9 30,0 1 0,1 0-1,0 1 1,0 0 0,0 1 0,1 0-1,-1 0 1,15 0 0,-25 3 137,-1 0-1,1 1 1,-1-1-1,1 0 1,-1 0 0,1 1-1,-1-1 1,1 0 0,-1 1-1,1-1 1,-1 0-1,0 1 1,1-1 0,-1 1-1,0-1 1,1 1 0,-1-1-1,0 1 1,0-1 0,1 1-1,-1-1 1,0 1-1,0-1 1,0 1 0,0-1-1,0 1 1,0-1 0,1 1-1,-1-1 1,-1 1-1,1 0 1,0-1 0,0 1-1,0-1 1,0 1 0,0-1-1,0 1 1,-1-1 0,1 1-1,0-1 1,-1 2-1,-8 23 523,0-11-26,6-10-231,0 0-1,0 0 0,1 0 0,0 1 0,-1-1 1,1 1-1,1 0 0,-3 8 0,24-18-5899,-10-6-1820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5.906"/>
    </inkml:context>
    <inkml:brush xml:id="br0">
      <inkml:brushProperty name="width" value="0.025" units="cm"/>
      <inkml:brushProperty name="height" value="0.025" units="cm"/>
    </inkml:brush>
  </inkml:definitions>
  <inkml:trace contextRef="#ctx0" brushRef="#br0">1 332 7207,'0'0'19773,"10"3"-18481,-7-2-1214,0 0-1,1 0 1,-1-1-1,0 1 1,1-1-1,-1 0 1,1 0-1,-1 0 1,0 0-1,1-1 1,-1 1-1,0-1 1,1 0-1,-1 0 1,5-2-1,0-2 9,1 0 0,-1-1 0,-1 0 0,1 0 0,11-13 0,8-10-44,-2-2 0,-1-1 0,-1-1 0,-2-1 0,-1 0 0,23-57 0,-80 157-1120,-12 43 1417,-69 224 0,113-302-814,4-11-4090,12-24-9267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6.412"/>
    </inkml:context>
    <inkml:brush xml:id="br0">
      <inkml:brushProperty name="width" value="0.025" units="cm"/>
      <inkml:brushProperty name="height" value="0.025" units="cm"/>
    </inkml:brush>
  </inkml:definitions>
  <inkml:trace contextRef="#ctx0" brushRef="#br0">56 54 13164,'0'0'2985,"-5"9"-717,1-3-1910,-29 51 2506,31-53-2745,0 0 0,1-1 0,-1 1 0,1 0 0,-1 0 0,1 0 0,1 0 0,-1 0 0,0 0 1,1 0-1,0 0 0,0 0 0,0 0 0,2 8 0,-2-11-85,1 0-1,0-1 1,0 1 0,0 0 0,-1-1-1,1 1 1,0-1 0,0 1 0,0-1-1,0 1 1,0-1 0,0 1 0,0-1 0,0 0-1,0 0 1,0 0 0,0 0 0,1 1-1,-1-1 1,0 0 0,0-1 0,0 1-1,0 0 1,0 0 0,0 0 0,0-1-1,0 1 1,0 0 0,0-1 0,2 0-1,30-15 891,21-31-887,-56 82-363,1-27 281,-2 24 686,3-31-615,1-1-1,-1 1 1,1 0-1,-1 0 1,1 0 0,-1-1-1,1 1 1,-1 0-1,1-1 1,0 1 0,-1 0-1,1-1 1,0 1-1,-1-1 1,1 1 0,0-1-1,0 0 1,0 1-1,-1-1 1,1 0 0,0 1-1,0-1 1,0 0-1,0 0 1,0 0 0,0 0-1,0 0 1,-1 0-1,1 0 1,0 0-1,1 0 1,89-6 534,-60 3-709,52 1 0,-72 9 3159,-16-22-1285,0-16-2180,2 0 1,1 0 0,2-34-1,0 34-1784,0 31 1992,0-1 0,0 0 0,0 1 0,1-1 0,-1 0-1,0 1 1,0-1 0,1 0 0,-1 1 0,0-1 0,1 0 0,-1 1 0,1-1 0,-1 1 0,1-1 0,-1 1 0,1-1 0,-1 1 0,1-1 0,-1 1 0,1-1 0,0 1 0,-1 0 0,1-1 0,0 1 0,-1 0 0,1 0 0,0 0 0,-1-1 0,1 1 0,0 0 0,-1 0 0,1 0 0,0 0 0,0 0 0,-1 0 0,1 0 0,0 0 0,-1 1 0,1-1 0,0 0 0,1 1 0,3-1-1677,7 0-3670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6.806"/>
    </inkml:context>
    <inkml:brush xml:id="br0">
      <inkml:brushProperty name="width" value="0.025" units="cm"/>
      <inkml:brushProperty name="height" value="0.025" units="cm"/>
    </inkml:brush>
  </inkml:definitions>
  <inkml:trace contextRef="#ctx0" brushRef="#br0">1 0 11979,'0'0'11339,"62"7"-12460,-43-1-5093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28.049"/>
    </inkml:context>
    <inkml:brush xml:id="br0">
      <inkml:brushProperty name="width" value="0.025" units="cm"/>
      <inkml:brushProperty name="height" value="0.025" units="cm"/>
    </inkml:brush>
  </inkml:definitions>
  <inkml:trace contextRef="#ctx0" brushRef="#br0">0 0 14157,'0'0'14254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32.926"/>
    </inkml:context>
    <inkml:brush xml:id="br0">
      <inkml:brushProperty name="width" value="0.025" units="cm"/>
      <inkml:brushProperty name="height" value="0.025" units="cm"/>
    </inkml:brush>
  </inkml:definitions>
  <inkml:trace contextRef="#ctx0" brushRef="#br0">22 272 11243,'0'0'9534,"-4"10"-8135,-11 28-273,15-38-1084,-1 1 0,1-1-1,0 1 1,0-1 0,-1 0-1,1 1 1,0-1 0,0 1 0,0-1-1,0 1 1,0-1 0,0 1 0,0-1-1,0 1 1,0-1 0,0 1 0,0-1-1,0 1 1,0-1 0,0 1-1,0-1 1,0 1 0,0-1 0,1 0-1,-1 1 1,0-1 0,0 1 0,1-1-1,-1 1 1,0-1 0,0 0 0,1 1-1,-1-1 1,1 0 0,-1 1-1,0-1 1,1 0 0,-1 0 0,1 1-1,-1-1 1,0 0 0,1 0 0,-1 0-1,1 1 1,-1-1 0,1 0 0,-1 0-1,1 0 1,-1 0 0,1 0-1,-1 0 1,1 0 0,-1 0 0,1 0-1,-1 0 1,1 0 0,-1-1 0,1 1-1,-1 0 1,0 0 0,2-1-1,27-10 1189,-5-5-962,0-2 0,-2 0-1,0-1 1,-2-2 0,26-30 0,81-122 826,-127 173-1098,0-1 0,0 1 0,0-1 0,0 1-1,1-1 1,-1 1 0,0 0 0,0-1 0,1 1-1,-1-1 1,0 1 0,0 0 0,1-1 0,-1 1 0,0 0-1,1-1 1,-1 1 0,1 0 0,-1 0 0,0-1 0,1 1-1,-1 0 1,1 0 0,-1 0 0,1-1 0,-1 1-1,1 0 1,-1 0 0,1 0 0,-1 0 0,1 0 0,0 0-1,2 15-299,-8 27-145,-3-4 484,-24 62 0,22-75-128,1 0 1,2 1-1,0 0 0,2 0 1,-4 43-1,9-68-39,0 0 0,0-1 1,0 1-1,1 0 0,-1-1 0,0 1 0,0 0 1,0-1-1,0 1 0,1 0 0,-1-1 0,0 1 1,1-1-1,-1 1 0,0 0 0,1-1 0,-1 1 1,1-1-1,-1 1 0,1-1 0,-1 0 0,1 1 1,-1-1-1,1 1 0,0-1 0,-1 0 0,1 1 1,-1-1-1,1 0 0,0 0 0,-1 0 0,1 0 1,0 1-1,-1-1 0,1 0 0,0 0 0,-1 0 1,1 0-1,0 0 0,-1 0 0,1-1 0,0 1 1,-1 0-1,1 0 0,0 0 0,-1-1 0,1 1 1,-1 0-1,2-1 0,31-18-8519,-11-6-2693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33.306"/>
    </inkml:context>
    <inkml:brush xml:id="br0">
      <inkml:brushProperty name="width" value="0.025" units="cm"/>
      <inkml:brushProperty name="height" value="0.025" units="cm"/>
    </inkml:brush>
  </inkml:definitions>
  <inkml:trace contextRef="#ctx0" brushRef="#br0">44 1 13229,'0'0'11968,"2"11"-10681,0 2-1004,-1 1 0,-1 0 0,0 0-1,-1 0 1,0-1 0,-1 1 0,-4 13 0,-2 3 147,0 0-289,1 0 0,1 0-1,-3 49 1,9-78-163,0-1 0,0 0-1,1 0 1,-1 0 0,0 0-1,0 0 1,0 1 0,1-1-1,-1 0 1,0 0 0,0 0 0,1 0-1,-1 0 1,0 0 0,0 0-1,1 0 1,-1 0 0,0 0 0,0 0-1,1 0 1,-1 0 0,0 0-1,0 0 1,1 0 0,-1 0-1,0 0 1,0 0 0,1 0 0,-1 0-1,0 0 1,0-1 0,1 1-1,-1 0 1,0 0 0,0 0-1,0 0 1,1-1 0,-1 1 0,0 0-1,0 0 1,0 0 0,0-1-1,0 1 1,1 0 0,-1 0 0,0 0-1,0-1 1,0 1 0,0 0-1,0 0 1,0-1 0,0 1-1,0-1 1,12-12-1080,14-41-5463,-17 15-2431,-8 12-2877</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33.655"/>
    </inkml:context>
    <inkml:brush xml:id="br0">
      <inkml:brushProperty name="width" value="0.025" units="cm"/>
      <inkml:brushProperty name="height" value="0.025" units="cm"/>
    </inkml:brush>
  </inkml:definitions>
  <inkml:trace contextRef="#ctx0" brushRef="#br0">0 0 7239,'0'0'19368,"10"3"-18135,13 3-596,0-2 0,-1-1 0,1-1 0,36 0 0,11-3-3618,-6 0-8573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34.001"/>
    </inkml:context>
    <inkml:brush xml:id="br0">
      <inkml:brushProperty name="width" value="0.025" units="cm"/>
      <inkml:brushProperty name="height" value="0.025" units="cm"/>
    </inkml:brush>
  </inkml:definitions>
  <inkml:trace contextRef="#ctx0" brushRef="#br0">1 90 16335,'0'0'9289,"81"-32"-7047,-44 15-672,5 0-577,-2 6-257,-5 2-511,-5 5-225,-1 4-64,-10 0-993,-8 4-2275,-5-1-3074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1.771"/>
    </inkml:context>
    <inkml:brush xml:id="br0">
      <inkml:brushProperty name="width" value="0.05" units="cm"/>
      <inkml:brushProperty name="height" value="0.05" units="cm"/>
    </inkml:brush>
  </inkml:definitions>
  <inkml:trace contextRef="#ctx0" brushRef="#br0">184 39 18252,'14'-30'3325,"-12"21"-1447,-12 22-573,-23 35-982,3 0 0,2 2 1,2 2-1,-31 83 0,56-130-306,-12 45 120,12-47-124,1 0 0,-1 0 1,1 0-1,0 0 0,0 1 0,0-1 0,1 0 1,-1 0-1,1 0 0,-1 0 0,1 0 1,0 0-1,3 5 0,-4-8-8,1 1-1,0 0 1,0 0-1,0 0 1,0 0 0,0-1-1,0 1 1,0 0-1,0-1 1,0 1 0,0-1-1,0 1 1,0-1 0,0 0-1,1 1 1,-1-1-1,0 0 1,0 0 0,0 0-1,1 0 1,-1 0-1,0 0 1,0 0 0,0 0-1,1 0 1,-1 0-1,0-1 1,0 1 0,2-2-1,38-17 37,-34 15-36,255-155-1665,-203 123 985,-50 28 244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39.549"/>
    </inkml:context>
    <inkml:brush xml:id="br0">
      <inkml:brushProperty name="width" value="0.025" units="cm"/>
      <inkml:brushProperty name="height" value="0.025" units="cm"/>
    </inkml:brush>
  </inkml:definitions>
  <inkml:trace contextRef="#ctx0" brushRef="#br0">61 1 11211,'0'0'11653,"-3"10"-11583,-9 28-39,2-11 129,1 0 1,2 1-1,0 0 0,2 0 0,-2 55 1,7-82-158,0 0 0,1 0 0,-1 0 0,1 0 0,-1 0 0,1 0 0,0 0 0,-1 0 0,1 0 1,0-1-1,0 1 0,-1 0 0,1 0 0,0-1 0,0 1 0,0-1 0,0 1 0,0-1 0,0 1 0,0-1 0,0 0 1,0 1-1,0-1 0,0 0 0,0 0 0,0 0 0,0 0 0,0 0 0,0 0 0,0 0 0,1 0 0,-1 0 1,0 0-1,0 0 0,0-1 0,1 1 0,41-13 694,-30 4-307,-1 0-1,1-1 1,-2-1-1,1 0 1,-2 0-1,15-20 1,48-80 716,-91 224-626,18-110-479,0 0-1,0 0 0,0 0 0,0 0 0,0 0 0,0 0 1,1-1-1,0 1 0,-1 0 0,1 0 0,0-1 0,0 1 1,1 0-1,-1-1 0,0 1 0,4 3 0,-3-4 7,1-1 1,0 1-1,0-1 0,0 0 0,0 0 0,0 0 0,0 0 1,0-1-1,0 1 0,0-1 0,0 0 0,0 0 0,1 0 1,-1 0-1,5-1 0,-1-1 120,1 1 0,-1-1 0,0-1 0,1 0 0,-1 0 1,0 0-1,-1-1 0,1 0 0,-1 0 0,1 0 0,-1-1 0,-1 0 0,10-10 0,-6 6-43,-1 0-1,0-1 0,0 0 0,-1 0 0,0-1 1,-1 0-1,8-20 0,-12 28-39,-1-1 0,0 0-1,0 0 1,0 0 0,-1 0 0,0 0 0,1 0 0,-1 0-1,-1-5 1,1 8-41,-1 0-1,1 0 1,0 0-1,-1 0 1,1 0-1,-1 1 1,1-1 0,-1 0-1,1 0 1,-1 1-1,1-1 1,-1 0-1,0 1 1,0-1-1,1 0 1,-1 1-1,0-1 1,0 1 0,0-1-1,1 1 1,-1 0-1,0-1 1,0 1-1,0 0 1,0 0-1,0 0 1,0-1-1,0 1 1,0 0-1,0 0 1,0 0 0,1 0-1,-1 1 1,0-1-1,0 0 1,0 0-1,0 0 1,0 1-1,0-1 1,0 1-1,0-1 1,1 0 0,-1 1-1,0 0 1,-1 0-1,-24 25 5,25-26-53,0 1 0,0 0-1,0 0 1,0 0-1,1 0 1,-1-1 0,0 1-1,1 0 1,-1 0 0,1 0-1,-1 0 1,1 1-1,-1-1 1,1 0 0,0 0-1,-1 0 1,1 0-1,0 0 1,0 1 0,0-1-1,0 0 1,0 0 0,0 0-1,0 0 1,0 0-1,1 1 1,-1-1 0,0 0-1,1 0 1,0 1-1,18 0-4005,-13-2-1425,0 0-1735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39.881"/>
    </inkml:context>
    <inkml:brush xml:id="br0">
      <inkml:brushProperty name="width" value="0.025" units="cm"/>
      <inkml:brushProperty name="height" value="0.025" units="cm"/>
    </inkml:brush>
  </inkml:definitions>
  <inkml:trace contextRef="#ctx0" brushRef="#br0">25 0 13741,'0'0'13725,"2"11"-13677,0-2-20,-1 1 1,0 0-1,0 0 0,-1 0 0,-1 0 1,0-1-1,0 1 0,-1 0 1,-3 12-1,-14 53 262,17-42-6239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0.529"/>
    </inkml:context>
    <inkml:brush xml:id="br0">
      <inkml:brushProperty name="width" value="0.025" units="cm"/>
      <inkml:brushProperty name="height" value="0.025" units="cm"/>
    </inkml:brush>
  </inkml:definitions>
  <inkml:trace contextRef="#ctx0" brushRef="#br0">86 1 12268,'0'0'10452,"-2"8"-10089,-22 68-27,11-38-273,1 0 0,2 2 0,1-1 0,-5 80 0,13-118-72,1-1 0,0 0 0,0 1-1,0-1 1,0 1 0,0-1 0,0 1-1,0-1 1,0 1 0,0-1 0,0 1-1,0-1 1,0 1 0,0-1 0,1 1-1,-1-1 1,0 1 0,0-1 0,0 1-1,1-1 1,-1 0 0,0 1-1,1-1 1,-1 1 0,0-1 0,1 0-1,-1 1 1,0-1 0,1 0 0,-1 0-1,1 1 1,-1-1 0,0 0 0,1 0-1,-1 1 1,1-1 0,-1 0 0,1 0-1,-1 0 1,1 0 0,-1 0 0,1 0-1,-1 0 1,1 0 0,-1 0 0,1 0-1,-1 0 1,1 0 0,-1 0-1,1 0 1,-1 0 0,0-1 0,1 1-1,-1 0 1,1 0 0,-1-1 0,1 1-1,-1 0 1,0 0 0,1-1 0,-1 1-1,0 0 1,1-1 0,-1 1 0,0-1-1,1 1 1,-1 0 0,1-2 0,27-27-692,-8 0 553,-1-1 1,-2 0 0,-1-1 0,-1-1 0,11-37 0,9-18 1120,-44 116-546,1 1-1,1-1 0,2 1 0,-3 47 0,5-31-4242,2-4-4241,1-54-3469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0.923"/>
    </inkml:context>
    <inkml:brush xml:id="br0">
      <inkml:brushProperty name="width" value="0.025" units="cm"/>
      <inkml:brushProperty name="height" value="0.025" units="cm"/>
    </inkml:brush>
  </inkml:definitions>
  <inkml:trace contextRef="#ctx0" brushRef="#br0">0 0 14350,'0'0'8327,"53"27"-17647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1.330"/>
    </inkml:context>
    <inkml:brush xml:id="br0">
      <inkml:brushProperty name="width" value="0.025" units="cm"/>
      <inkml:brushProperty name="height" value="0.025" units="cm"/>
    </inkml:brush>
  </inkml:definitions>
  <inkml:trace contextRef="#ctx0" brushRef="#br0">25 104 14350,'0'0'12860,"9"-4"-12519,0 0-269,0 1-1,-1-2 0,0 1 1,12-10-1,-17 12-25,0 0 0,0 0 0,-1-1 0,1 1 0,-1-1 0,0 0 0,0 1 0,0-1 0,0 0 0,0 0 0,-1-1 0,1 1 0,-1 0 0,0 0-1,0-1 1,0 1 0,0-1 0,0 1 0,-1-4 0,0 7-55,0-1 1,0 1-1,0-1 0,0 1 0,-1 0 0,1-1 1,0 1-1,0 0 0,-1-1 0,1 1 0,0 0 1,0-1-1,-1 1 0,1 0 0,0 0 0,-1-1 1,1 1-1,0 0 0,-1 0 0,1 0 0,0-1 1,-1 1-1,1 0 0,-1 0 0,1 0 0,0 0 1,-1 0-1,1 0 0,-1 0 0,1 0 0,0 0 1,-1 0-1,1 0 0,-1 0 0,1 0 0,0 0 1,-1 0-1,1 0 0,-1 1 0,1-1 0,0 0 1,-1 0-1,1 0 0,0 1 0,-1-1 0,1 0 1,-1 1-1,-18 10-289,7 0 159,2 1 1,-1 0 0,-14 23-1,21-29 133,1 1-1,-1-1 1,1 1-1,0-1 1,0 1-1,1 0 1,0 0-1,0 0 1,1 1-1,-1 7 1,2-14 8,0 0-1,1 0 1,-1 0 0,1-1-1,-1 1 1,1 0 0,0 0-1,-1 0 1,1 0 0,0-1-1,-1 1 1,1 0 0,0-1-1,0 1 1,0-1 0,0 1-1,-1 0 1,1-1-1,0 0 1,0 1 0,0-1-1,0 0 1,0 1 0,0-1-1,0 0 1,0 0 0,0 0-1,0 0 1,1 0 0,-1 0-1,1 0 1,44-2 131,-38 2-105,187-19 153,-194 19-104,0 0-1,0 0 1,0 0-1,-1-1 1,1 1 0,0 0-1,0-1 1,0 1-1,-1-1 1,1 1-1,0-1 1,-1 1 0,1-1-1,0 0 1,-1 1-1,1-1 1,-1 0-1,1 1 1,-1-1 0,1 0-1,-1 0 1,1 1-1,-1-1 1,0 0 0,1 0-1,-1 0 1,0 0-1,0 0 1,0 1-1,0-1 1,1 0 0,-1 0-1,-1 0 1,1 0-1,0 0 1,0 0-1,0 1 1,0-1 0,0 0-1,-1 0 1,1 0-1,0 0 1,-2 0 0,-16-50 978,12 37-1012,4 7-89,-1 0-86,0 0 0,1-1 0,0 1 0,1-1 0,-2-10 0,31 17-9141,-7 1 1068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1.928"/>
    </inkml:context>
    <inkml:brush xml:id="br0">
      <inkml:brushProperty name="width" value="0.025" units="cm"/>
      <inkml:brushProperty name="height" value="0.025" units="cm"/>
    </inkml:brush>
  </inkml:definitions>
  <inkml:trace contextRef="#ctx0" brushRef="#br0">54 62 4965,'0'0'13944,"4"-9"-11596,1 1-1502,7-14-1,-8 0 3417,-33 23-2020,25 3-2263,-1 1-1,1-1 1,0 1-1,0 0 1,1 0 0,-1 0-1,1 0 1,0 1 0,0-1-1,1 1 1,0 0 0,0-1-1,0 1 1,0 0 0,1 0-1,0 1 1,1-1 0,-1 0-1,1 0 1,0 0-1,1 0 1,1 11 0,-1-15 3,0 0-1,0 0 1,0-1 0,0 1 0,1 0 0,-1-1 0,0 1-1,1-1 1,-1 0 0,1 1 0,0-1 0,-1 0 0,1 0-1,0 0 1,0 0 0,-1 0 0,1 0 0,0-1-1,0 1 1,0-1 0,0 1 0,0-1 0,0 0 0,0 1-1,0-1 1,0 0 0,0-1 0,0 1 0,0 0 0,0 0-1,0-1 1,0 1 0,0-1 0,0 0 0,3-1 0,3-1 39,-1 0 0,0-1 0,1 1 0,-2-1 0,1 0 0,0-1 0,11-10 0,0-8-108,-1-1 0,24-42-1,-46 78-108,1 0 1,1 1-1,0-1 0,1 1 0,0 0 0,1 0 0,0-1 0,1 1 0,2 15 0,-2-27-41,1 0 0,-1 0-1,0 0 1,1 0 0,-1 0 0,1 0-1,-1 0 1,1 0 0,-1 0 0,1 0-1,0 0 1,0 0 0,0 0 0,-1 0-1,1 0 1,0-1 0,0 1-1,0 0 1,0-1 0,0 1 0,0 0-1,0-1 1,2 1 0,-1 0-786,1-1 0,0 1 0,-1-1 0,1 0 0,0 0 0,-1 0 0,1 0 0,0 0 0,5-2 0,11-4-7033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2.322"/>
    </inkml:context>
    <inkml:brush xml:id="br0">
      <inkml:brushProperty name="width" value="0.025" units="cm"/>
      <inkml:brushProperty name="height" value="0.025" units="cm"/>
    </inkml:brush>
  </inkml:definitions>
  <inkml:trace contextRef="#ctx0" brushRef="#br0">40 22 11115,'0'0'11018,"-3"8"-10719,-7 34 56,1 1 0,2 0 0,-2 72 0,9-113-373,-1-1-1,1 0 1,0 1 0,0-1-1,0 0 1,0 0 0,0 1 0,0-1-1,0 0 1,1 0 0,-1 1-1,0-1 1,1 0 0,-1 0-1,1 1 1,-1-1 0,1 0 0,0 0-1,0 0 1,-1 0 0,1 0-1,0 0 1,0 0 0,0 0 0,0 0-1,0-1 1,0 1 0,0 0-1,0-1 1,0 1 0,0 0-1,1-1 1,-1 0 0,0 1 0,0-1-1,0 1 1,1-1 0,-1 0-1,0 0 1,2 0 0,0 0-34,1-1 0,-1 0 0,0 0 0,0 0 0,0 0 1,0 0-1,0-1 0,0 1 0,0-1 0,0 0 0,-1 1 0,1-1 0,-1-1 0,1 1 1,2-3-1,14-20 151,0 1 1,-1-2-1,-2-1 0,-1 0 1,-1-1-1,-1 0 1,12-42-1,-20 48 251,-4 15 48,-5 14 333,-11 27-353,1 1 1,2 0-1,1 1 0,2 0 1,1 1-1,2-1 0,-1 41 1,8-75-356,-1 0 1,0 0-1,0 0 0,1 0 1,-1 0-1,1 0 1,0 0-1,0 0 0,-1 0 1,1 0-1,0 0 1,1-1-1,0 3 0,11 3-1738,3-11-4862,-8-4-539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3.073"/>
    </inkml:context>
    <inkml:brush xml:id="br0">
      <inkml:brushProperty name="width" value="0.025" units="cm"/>
      <inkml:brushProperty name="height" value="0.025" units="cm"/>
    </inkml:brush>
  </inkml:definitions>
  <inkml:trace contextRef="#ctx0" brushRef="#br0">0 99 8232,'0'0'6529,"6"9"-3524,-4-4-2728,1-1 0,-1 0 0,1 0 0,0-1 0,0 1 0,0 0 0,1-1 0,-1 0 0,1 0 0,0 0 0,0 0 0,0-1 0,0 1 0,0-1 0,1 0 0,-1 0 0,1-1 0,-1 1 0,1-1 0,0 0 0,-1 0 0,1-1 0,0 1 0,0-1 0,5 0 0,0 0-28,0-1-1,1 1 1,-1-2 0,0 1 0,0-2 0,0 1 0,0-1 0,0 0 0,11-6 0,-17 6-164,0 1 0,0-1 0,0 0 0,0 0 0,-1 0 0,1 0 0,-1-1 1,0 0-1,0 1 0,0-1 0,0 0 0,0-1 0,-1 1 0,0 0 0,0-1 0,0 1 1,-1-1-1,1 1 0,-1-1 0,0 0 0,0-8 0,0 11-94,-1 0 0,0 0 0,0 0 0,0 1 0,0-1 0,0 0 0,-1 0 0,1 0 0,-1 0 0,1 0 0,-1 0 0,0 1 0,1-1 0,-1 0 0,0 0 0,0 1 0,0-1 0,0 1 0,-1-1 0,1 1 0,0-1 0,-1 1 0,1 0-1,-1 0 1,1 0 0,-1-1 0,1 1 0,-1 1 0,0-1 0,0 0 0,1 0 0,-1 1 0,0-1 0,0 1 0,0-1 0,0 1 0,0 0 0,0 0 0,1 0 0,-1 0 0,-3 0 0,-1 0-23,0 1 1,-1-1-1,1 1 1,0 0-1,0 1 1,0 0-1,0 0 0,0 0 1,1 0-1,-1 1 1,-9 6-1,10-5 35,0 1-1,0-1 1,1 1-1,-1 0 0,1 1 1,1-1-1,-1 1 1,1 0-1,0-1 1,0 2-1,0-1 1,1 0-1,0 0 1,-2 13-1,3-16-1,1 0 0,0-1 0,0 1 0,0-1 0,0 1 0,1 0 0,-1-1 0,1 1 0,-1-1 0,1 1 0,0-1 0,0 1 0,0-1-1,0 1 1,0-1 0,1 0 0,-1 0 0,1 0 0,0 1 0,-1-2 0,1 1 0,0 0 0,0 0 0,0-1 0,1 1 0,-1-1 0,0 1 0,0-1-1,1 0 1,-1 0 0,1 0 0,-1 0 0,1 0 0,-1-1 0,1 1 0,0-1 0,-1 0 0,1 0 0,4 0 0,4 0-23,0 0 1,0-1-1,0 0 0,-1-1 1,1 0-1,0-1 0,-1 0 1,1-1-1,-1 0 1,0 0-1,0-1 0,-1-1 1,1 1-1,-1-1 0,0-1 1,-1 0-1,0 0 1,0-1-1,13-15 0,-29 32-713,3-5 766,1 0-1,0 0 0,0 1 1,0-1-1,0 1 1,1 0-1,0 0 0,0 1 1,1-1-1,-1 0 0,1 1 1,0 0-1,0 0 0,1-1 1,0 1-1,-1 6 0,3-11-14,-1 0-1,1 0 0,0-1 0,-1 1 0,1 0 1,0 0-1,0-1 0,-1 1 0,1-1 0,0 1 0,0 0 1,0-1-1,0 0 0,0 1 0,-1-1 0,1 1 0,0-1 1,0 0-1,0 0 0,0 0 0,0 0 0,0 1 0,0-1 1,0 0-1,0-1 0,0 1 0,1 0 0,32-2 281,-19-1-278,-1-1 0,0 0 1,0-1-1,-1-1 0,1 0 0,-1-1 0,19-13 0,18-8-13,-46 30-200,-5 8 192,-9 19 443,6-19 6,4-10-424,0 1-1,-1-1 0,1 1 1,0 0-1,0-1 1,0 1-1,0-1 0,0 1 1,0 0-1,-1-1 1,1 1-1,1 0 0,-1-1 1,0 1-1,0-1 0,0 1 1,0 0-1,0-1 1,1 1-1,-1-1 0,0 1 1,0-1-1,1 1 1,-1 0-1,0-1 0,1 1 1,-1-1-1,1 0 1,-1 1-1,0-1 0,1 1 1,-1-1-1,1 0 0,0 1 1,-1-1-1,1 0 1,0 1-1,29-3 361,32-22-392,-61 23 0,15-7-208,-11 5 4,1 0-1,-1 0 1,1 0 0,0 1-1,0 0 1,0 0 0,11-1-1,-17 6 180,0 0 0,0 0 0,0 0 0,0 0 1,0 0-1,-1 0 0,1 0 0,-1 0 0,0 0 0,-1 3 0,0-2-21,0 1-576,0 0-1,0 0 0,-1 0 1,0-1-1,0 1 0,0-1 1,0 1-1,-5 4 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3.420"/>
    </inkml:context>
    <inkml:brush xml:id="br0">
      <inkml:brushProperty name="width" value="0.025" units="cm"/>
      <inkml:brushProperty name="height" value="0.025" units="cm"/>
    </inkml:brush>
  </inkml:definitions>
  <inkml:trace contextRef="#ctx0" brushRef="#br0">0 0 14798,'0'0'5157,"40"54"-6759,-25-39-2882,2 0-6919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3.766"/>
    </inkml:context>
    <inkml:brush xml:id="br0">
      <inkml:brushProperty name="width" value="0.025" units="cm"/>
      <inkml:brushProperty name="height" value="0.025" units="cm"/>
    </inkml:brush>
  </inkml:definitions>
  <inkml:trace contextRef="#ctx0" brushRef="#br0">12 89 9001,'0'0'15961,"8"1"-15032,-2 0-773,0 0-1,0 0 0,0-1 1,0 0-1,0 0 1,0-1-1,0 1 1,-1-1-1,1 0 1,0-1-1,0 0 0,-1 0 1,1 0-1,-1 0 1,1-1-1,4-3 1,4-3 29,-11 8-163,0 0 0,0-1 0,0 1 0,-1-1-1,1 0 1,0 1 0,-1-1 0,0-1 0,1 1 0,-1 0 0,0 0 0,0-1 0,0 1 0,0-1 0,-1 0 0,1 0 0,-1 1 0,1-1 0,-1 0 0,1-5 0,-2 7-39,-1 0 1,0 0-1,0 0 1,1 1-1,-1-1 1,0 0-1,0 1 1,0-1-1,0 1 1,1-1-1,-1 1 1,0-1-1,0 1 1,0 0-1,0-1 1,0 1-1,0 0 1,0 0-1,0 0 1,0 0-1,-1 0 1,1 0-1,0 0 1,0 0 0,0 0-1,0 0 1,0 0-1,-1 1 1,-35 6-142,29-3 180,0 0-1,1 0 0,-1 1 1,1 0-1,1 0 0,-1 0 1,1 1-1,0 0 1,0 0-1,0 1 0,1 0 1,0 0-1,0 0 0,1 0 1,0 1-1,0 0 0,1 0 1,0 0-1,0 0 0,1 0 1,0 1-1,-1 10 0,4-17-18,-1 1 0,0-1 0,1 0-1,0 0 1,-1 0 0,1 0-1,0 0 1,0 0 0,0 0 0,0 0-1,0 0 1,1 0 0,-1 0-1,1 0 1,-1-1 0,1 1-1,-1-1 1,1 1 0,0-1 0,0 0-1,0 0 1,0 0 0,0 0-1,0 0 1,0 0 0,0 0 0,0 0-1,0-1 1,5 1 0,33 5-2302,-4-8-4831,-4-4-5671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15.895"/>
    </inkml:context>
    <inkml:brush xml:id="br0">
      <inkml:brushProperty name="width" value="0.05" units="cm"/>
      <inkml:brushProperty name="height" value="0.05" units="cm"/>
    </inkml:brush>
  </inkml:definitions>
  <inkml:trace contextRef="#ctx0" brushRef="#br0">0 138 9458,'4'5'201,"1"-1"-1,0 0 1,0 0 0,0 0-1,0-1 1,1 0 0,-1 0-1,1 0 1,-1 0 0,1-1-1,12 3 1,6 0-1,42 4-1,-50-7-65,114 12 182,1-5 0,0-7 1,217-22-1,-76-19-86,428-46-56,-284 53-157,228-14 5,-143 47-14,-1 28 7,22 0-6,549 38 42,-271-22 7,-295-20-38,617-24 43,-540-47-55,362-18 13,277 71-47,-110 24 26,-1029-31-29,836-15-462,-732-2 227,-101 2 117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2.171"/>
    </inkml:context>
    <inkml:brush xml:id="br0">
      <inkml:brushProperty name="width" value="0.05" units="cm"/>
      <inkml:brushProperty name="height" value="0.05" units="cm"/>
    </inkml:brush>
  </inkml:definitions>
  <inkml:trace contextRef="#ctx0" brushRef="#br0">8 76 19708,'-7'-1'2201,"8"-2"-1505,8-4-248,5-2 1432,11 0-1055,2 1-81,6 1-432,4-2-152,-1 3-336,1 2-400,-8-2-753,-3 0 1113,-15 5-192,-8 1-208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4.491"/>
    </inkml:context>
    <inkml:brush xml:id="br0">
      <inkml:brushProperty name="width" value="0.025" units="cm"/>
      <inkml:brushProperty name="height" value="0.025" units="cm"/>
    </inkml:brush>
  </inkml:definitions>
  <inkml:trace contextRef="#ctx0" brushRef="#br0">1 1 12300,'0'0'13266,"1"8"-13144,11 115 257,-12-121-350,0-1 0,1 1 0,-1-1-1,0 1 1,1-1 0,-1 1 0,1-1-1,0 1 1,-1-1 0,1 1 0,0-1 0,0 0-1,0 1 1,0-1 0,0 0 0,0 0-1,0 0 1,0 0 0,1 0 0,-1 0-1,0 0 1,1 0 0,-1 0 0,1 0-1,-1-1 1,0 1 0,1-1 0,0 1 0,-1-1-1,1 0 1,-1 1 0,1-1 0,-1 0-1,1 0 1,0 0 0,-1 0 0,1 0-1,-1-1 1,1 1 0,0 0 0,-1-1 0,1 1-1,1-2 1,6-1 223,0 0-1,-1-1 1,1 0-1,-1 0 1,0-1 0,8-6-1,4-6 103,-1 0 0,30-36 0,-15 15-97,-34 38-267,0 0 1,0 1 0,0-1 0,0 0-1,0 0 1,0 0 0,0 0-1,0 0 1,0 0 0,0 0 0,0 0-1,0 1 1,0-1 0,0 0 0,0 0-1,0 0 1,0 0 0,0 0-1,0 0 1,0 0 0,0 0 0,0 0-1,0 1 1,0-1 0,0 0-1,1 0 1,-1 0 0,0 0 0,0 0-1,0 0 1,0 0 0,0 0-1,0 0 1,0 0 0,0 0 0,0 0-1,0 0 1,0 0 0,1 1-1,-1-1 1,0 0 0,0 0 0,0 0-1,0 0 1,0 0 0,0 0-1,0 0 1,0 0 0,1 0 0,-1 0-1,0 0 1,0 0 0,0 0-1,0-1 1,0 1 0,0 0 0,0 0-1,0 0 1,0 0 0,1 0-1,-1 0 1,0 0 0,0 0 0,0 0-1,0 0 1,0 0 0,0 0-1,-1 15-125,-5 17 181,5-29-35,0 1 0,0 0 0,0 0 0,0-1 0,1 1 0,0 0 0,-1 0 0,2 0 1,-1-1-1,1 6 0,-1-8-3,0-1 1,0 1-1,1-1 0,-1 1 1,0-1-1,1 1 1,-1-1-1,0 1 1,1-1-1,-1 1 1,1-1-1,-1 1 1,1-1-1,-1 0 1,0 1-1,1-1 1,0 0-1,-1 1 0,1-1 1,-1 0-1,1 0 1,-1 1-1,1-1 1,0 0-1,0 0 1,27-7 178,10-19-124,-32 21-73,0 0 0,0 0 0,0 1 0,0 0-1,1 0 1,0 1 0,0 0 0,0 0 0,0 0 0,11-2 0,-17 10-82,0-1 0,0 1 0,-1-1 0,1 0 0,-1 1 0,0-1 0,0 1 0,-2 4 0,-6 21 84,-2 7 171,13-37-128,0 0 0,0 0 0,-1 0 0,1 0-1,0 0 1,-1-1 0,1 1 0,0-1 0,-1 0 0,1 0 0,-1 0 0,4-2 0,25-17-12,18-10-804,-48 30 572,-1 6 126,-1 0 0,0 0 0,0 0-1,-1 0 1,0 0 0,-3 7-1,-5 17-2280,8-11-4266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6.526"/>
    </inkml:context>
    <inkml:brush xml:id="br0">
      <inkml:brushProperty name="width" value="0.025" units="cm"/>
      <inkml:brushProperty name="height" value="0.025" units="cm"/>
    </inkml:brush>
  </inkml:definitions>
  <inkml:trace contextRef="#ctx0" brushRef="#br0">0 169 5573,'2'2'11659,"2"-4"-5512,5-2-3841,7-8-2543,1-2 692,-1-1-1,0 0 1,-1-1-1,-1-1 1,0 0-1,20-37 1,-32 49-445,-3 9-77,0-1 0,0 0 0,-1 0 0,1 1 0,-1-1 0,1 0 0,-1 0 0,0-1 0,-3 4 0,-7 14-138,-4 12-118,10-23 316,2 0 1,-1 0-1,1 0 0,0 1 0,1-1 0,0 1 0,1 0 0,-2 16 1,4-25 6,1 0 1,-1-1 0,1 1 0,0 0 0,-1-1 0,1 1 0,0-1-1,0 1 1,0-1 0,-1 1 0,1-1 0,0 0 0,0 1 0,0-1-1,0 0 1,0 0 0,-1 1 0,1-1 0,0 0 0,0 0 0,0 0-1,0 0 1,0 0 0,0 0 0,0-1 0,0 1 0,1-1 0,3 1 81,-4 0 153,-7 33-480,9-34 256,0 0 0,-1 0 0,1 0 0,-1 0 0,1-1 0,-1 1 0,1-1 0,-1 0 1,0 1-1,0-1 0,0 0 0,0 0 0,3-4 0,1 0 4,55-54 277,-46 44-212,1 0 1,0 0-1,1 2 1,21-14-1,-38 28-87,0 0 0,0-1-1,0 1 1,1 0 0,-1 0-1,0 0 1,0-1 0,1 1-1,-1 0 1,0 0 0,0 0-1,1-1 1,-1 1 0,0 0-1,1 0 1,-1 0 0,0 0-1,1 0 1,-1 0 0,0 0-1,0 0 1,1 0-1,-1 0 1,0 0 0,1 0-1,-1 0 1,0 0 0,1 0-1,-1 0 1,0 0 0,1 0-1,-1 0 1,0 0 0,0 1-1,1-1 1,-1 0 0,0 0-1,1 0 1,-1 1 0,0-1-1,0 0 1,0 0 0,1 0-1,-1 1 1,0-1-1,-2 19-55,-13 21 53,12-34 15,0-1-1,1 1 0,-1 0 1,1 0-1,1-1 0,-1 1 0,1 0 1,0 1-1,0 8 0,3-15 31,-1 1 0,1-1 0,-1 0 0,1 0 1,0 0-1,-1 0 0,1 0 0,-1-1 0,1 1 0,-1 0 0,1-1 0,-1 1 0,3-2 0,9-5-8,0-1 1,-1-1-1,0 1 0,14-15 0,-17 15-53,0 0 0,1 0-1,0 1 1,0 0 0,0 1-1,1 0 1,15-6 0,-26 12 7,0 0 0,1-1 0,-1 1 1,0 0-1,1 0 0,-1 0 1,0 0-1,1 0 0,-1 0 1,0 0-1,1 0 0,-1 0 1,0 0-1,1 1 0,-1-1 1,0 0-1,0 0 0,1 0 1,-1 0-1,0 0 0,1 0 1,-1 1-1,0-1 0,0 0 1,1 0-1,-1 0 0,0 1 1,0-1-1,0 0 0,1 0 1,-1 1-1,0-1 0,0 0 1,0 1-1,0-1 0,1 0 0,-1 0 1,0 1-1,0-1 0,0 0 1,0 1-1,0 21-234,-11 22 201,7-35-380,-9 21 1277,6-20-7829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6.905"/>
    </inkml:context>
    <inkml:brush xml:id="br0">
      <inkml:brushProperty name="width" value="0.025" units="cm"/>
      <inkml:brushProperty name="height" value="0.025" units="cm"/>
    </inkml:brush>
  </inkml:definitions>
  <inkml:trace contextRef="#ctx0" brushRef="#br0">0 1 13613,'2'0'3811,"8"0"-2049,-3 2-1538,3 11-160,5 0-1761,0 2-3876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7.253"/>
    </inkml:context>
    <inkml:brush xml:id="br0">
      <inkml:brushProperty name="width" value="0.025" units="cm"/>
      <inkml:brushProperty name="height" value="0.025" units="cm"/>
    </inkml:brush>
  </inkml:definitions>
  <inkml:trace contextRef="#ctx0" brushRef="#br0">126 88 13997,'0'0'5616,"-9"2"-4201,1 1-1286,0 0 0,1 1 0,0-1 0,-1 1 0,1 1 0,1-1 0,-1 1 0,-10 11-1,13-13-94,0 1 0,1 0-1,-1 0 1,1 0-1,0 0 1,0 1 0,1-1-1,-1 1 1,1-1 0,0 1-1,0 0 1,0 0-1,1 0 1,0 0 0,0 0-1,0 0 1,1 1-1,-1 4 1,2-9-35,-1-1 0,0 1 0,0 0 0,0-1 0,0 1 1,0-1-1,1 1 0,-1-1 0,0 1 0,0 0 0,1-1 0,-1 1 0,0-1 0,1 1 0,-1-1 1,1 0-1,-1 1 0,0-1 0,1 1 0,-1-1 0,1 0 0,-1 1 0,1-1 0,-1 0 0,1 0 0,0 1 1,-1-1-1,1 0 0,-1 0 0,2 0 0,23-2 230,19-16 259,-23 0-118,-1 0 1,-1-1 0,-1-1-1,-1-1 1,-1 0 0,0-2 0,-2 1-1,13-28 1,-24 41-741,-7 12 160,-16 26 144,-26 48 483,41-65-215,0 0 1,1 1 0,-5 20 0,8-30-179,1 1 0,-1-1 0,1 1 1,0-1-1,0 1 0,1 0 0,-1-1 0,2 5 0,-2-6-16,1-1-1,-1 0 1,1 0 0,-1 0 0,1 1-1,-1-1 1,1 0 0,0 0 0,0 0-1,0 0 1,-1 0 0,1 0 0,0-1-1,0 1 1,0 0 0,1 0 0,-1-1-1,0 1 1,0 0 0,0-1-1,0 0 1,3 2 0,5-1 38,-1 0 0,1 0 0,0-1 0,-1 0 0,1-1 0,0 0 0,-1 0 0,1-1 0,-1 0 0,1 0 0,-1-1 0,0 0 0,14-7 0,-11 4-39,-1 0 1,1 0 0,-1-1-1,-1 0 1,1-1 0,-1 0 0,0-1-1,-1 0 1,10-14 0,-17 23-7,-1-1 0,1 1 0,-1 0 0,0-1 0,1 1 0,-1-1 0,0 1 0,0 0 0,1-1 0,-1 1 0,0-1 0,0 1 0,0-1 0,1 1 0,-1-1 0,0 1 0,0-1 0,0 1 0,0-1 0,0 1 0,0-1 0,0 1 0,0-1 0,0 1 0,0-1 0,0 1 0,-1-1 0,1 1 0,0-1 0,0 1 0,0-1 0,-1 1 0,1 0 0,0-1 0,-1 1 1,1-1-1,-22-2-103,-26 13-32,38-6 164,2 1-1,-1 0 1,0 0-1,1 1 1,0 0-1,0 0 1,-13 15-1,20-20-89,-1 0-1,1 0 1,0 1-1,-1-1 0,1 1 1,0-1-1,0 1 0,0 0 1,0-1-1,0 1 0,0 0 1,1 0-1,-1-1 0,1 1 1,-1 0-1,1 0 1,0 0-1,-1 0 0,1 0 1,0 0-1,0 0 0,0 0 1,1-1-1,-1 1 0,0 0 1,1 0-1,-1 0 0,1 0 1,0-1-1,-1 1 1,1 0-1,0 0 0,0-1 1,0 1-1,0-1 0,1 1 1,-1-1-1,0 1 0,1-1 1,-1 0-1,1 1 0,-1-1 1,1 0-1,-1 0 1,1 0-1,0-1 0,2 2 1,28 9-4584,2-8-3514,-8-3-2476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7.602"/>
    </inkml:context>
    <inkml:brush xml:id="br0">
      <inkml:brushProperty name="width" value="0.025" units="cm"/>
      <inkml:brushProperty name="height" value="0.025" units="cm"/>
    </inkml:brush>
  </inkml:definitions>
  <inkml:trace contextRef="#ctx0" brushRef="#br0">178 13 2050,'0'0'22309,"-8"-3"-21455,-28-6-544,34 9-296,0 0 0,0 0 0,0 0 0,-1 0 0,1 0 0,0 0 0,0 1 0,0-1 0,0 1 0,0 0 0,0 0 0,0-1 0,0 1 0,0 0 0,1 1 0,-1-1 0,0 0 0,1 0 0,-1 1 0,0-1 0,1 1 0,0-1 0,-1 1 0,1 0 0,0 0 0,0-1 0,0 1 0,-1 3 0,1-3-22,-1 0 0,1 0 0,0 0 0,1 0 0,-1 1 0,0-1 0,0 0 0,1 0 0,0 1 0,-1-1 0,1 0 0,0 0 0,0 1 0,0-1 0,0 0 0,1 1 0,-1-1 0,1 0 0,-1 0 0,1 1 0,0-1-1,0 0 1,1 3 0,2-1-91,0-1-1,1 0 0,-1 0 0,1-1 0,-1 1 0,1-1 1,0 0-1,0 0 0,0-1 0,9 2 0,32 14-67,-46-17 179,1 0-1,-1 1 0,0-1 1,0 0-1,1 0 0,-1 0 1,0 0-1,0 0 0,0 0 1,1 1-1,-1-1 0,0 0 1,0 0-1,0 0 0,1 0 1,-1 1-1,0-1 0,0 0 1,0 0-1,0 1 0,0-1 1,0 0-1,0 0 0,1 0 1,-1 1-1,0-1 0,0 0 1,0 0-1,0 1 1,0-1-1,0 0 0,0 1 1,0-1-1,0 0 0,0 0 1,0 1-1,0-1 0,-1 0 1,1 0-1,0 1 0,0-1 1,0 0-1,0 0 0,0 1 1,-15 7 607,-22 1 392,35-9-952,-94 16 437,76-14-4069,-1-2-3702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8.371"/>
    </inkml:context>
    <inkml:brush xml:id="br0">
      <inkml:brushProperty name="width" value="0.025" units="cm"/>
      <inkml:brushProperty name="height" value="0.025" units="cm"/>
    </inkml:brush>
  </inkml:definitions>
  <inkml:trace contextRef="#ctx0" brushRef="#br0">103 0 15631,'0'0'9422,"-4"9"-9096,-17 43 201,3 2 1,1-1 0,3 2-1,3 0 1,-5 60-1,15-115-497,1 0 0,0 0-1,0 0 1,0 1 0,0-1-1,0 0 1,0 0 0,-1 1 0,1-1-1,0 0 1,0 0 0,0 1-1,0-1 1,0 0 0,0 0-1,0 1 1,0-1 0,0 0-1,0 0 1,0 1 0,0-1-1,0 0 1,0 0 0,0 1-1,0-1 1,1 0 0,-1 0 0,0 1-1,0-1 1,0 0 0,0 0-1,0 0 1,1 1 0,-1-1-1,0 0 1,0 0 0,0 0-1,1 0 1,-1 1 0,0-1-1,0 0 1,0 0 0,1 0-1,-1 0 1,0 0 0,0 0 0,1 0-1,-1 0 1,0 0 0,0 0-1,1 1 1,-1-1 0,0 0-1,0 0 1,1-1 0,-1 1-1,16-15 462,11-28-421,-16 15-591,-1 0-1,5-29 1,-16 67 488,-1-4 7,1 0 1,1 0-1,-1 0 1,1 0-1,0 1 1,0-1-1,2 7 1,-1-11 24,-1-1 0,1 1 0,0-1 0,0 1 0,0-1 0,0 1 0,0-1 0,0 0 0,0 1 0,0-1 0,0 0 1,1 0-1,-1 0 0,0 0 0,1 0 0,-1 0 0,1 0 0,-1 0 0,1-1 0,0 1 0,-1-1 0,1 1 0,0-1 0,-1 1 1,1-1-1,0 0 0,-1 0 0,1 0 0,0 0 0,0 0 0,1-1 0,4 1 31,0-1 0,0 1 0,-1-2 0,1 1 0,0-1 0,-1 0 0,1-1 0,-1 1-1,0-1 1,0-1 0,8-4 0,36-17 33,-62 59-373,9-29 360,0 1 0,1 0 0,0 0-1,0 0 1,0 0 0,0 1 0,1-1 0,0 0 0,1 1-1,-1-1 1,1 10 0,1-15-13,0-1-1,-1 1 1,1 0-1,0-1 1,0 1-1,-1-1 1,1 1 0,0-1-1,0 1 1,0-1-1,0 1 1,-1-1-1,1 0 1,0 1-1,0-1 1,0 0-1,0 0 1,0 0 0,0 0-1,0 0 1,0 0-1,0 0 1,0 0-1,1 0 1,27-3 378,-18-1-441,1 0 1,-1-2-1,0 1 0,0-1 0,-1-1 0,0 1 0,0-2 0,11-9 0,30-21-1299,-50 37 1122,-20 24-267,13-16 513,2-4-23,1 1 0,0-1 1,-1 1-1,1-1 1,1 1-1,-1 0 0,1 0 1,-1 0-1,1 1 0,-2 7 1,31-12-6459,-8-5 806,3-8-2082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8.704"/>
    </inkml:context>
    <inkml:brush xml:id="br0">
      <inkml:brushProperty name="width" value="0.025" units="cm"/>
      <inkml:brushProperty name="height" value="0.025" units="cm"/>
    </inkml:brush>
  </inkml:definitions>
  <inkml:trace contextRef="#ctx0" brushRef="#br0">213 0 17072,'0'0'4548,"-10"5"-2594,0 0-1742,0 0 0,0 0 0,1 1 0,0 0 0,0 0 0,0 1 0,1 1-1,0-1 1,1 1 0,0 1 0,0-1 0,-8 15 0,14-22-228,1 0 1,0 0-1,-1 0 0,1 0 1,0 0-1,0 0 1,0 0-1,0 0 0,0 0 1,0 1-1,0-1 0,0 0 1,0 0-1,0 0 1,1 0-1,-1 0 0,0 0 1,1 0-1,-1 0 0,1 0 1,-1 0-1,1 0 1,-1 0-1,1 0 0,0 0 1,-1-1-1,1 1 0,0 0 1,0 0-1,0-1 1,0 1-1,0-1 0,0 1 1,-1 0-1,1-1 0,0 0 1,1 1-1,-1-1 1,0 0-1,1 1 0,59 11-1035,-27-6 773,-33-6 323,-1 1 1,1-1-1,0 0 0,0 0 1,-1 0-1,1 1 0,0-1 0,0 0 1,-1 1-1,1-1 0,0 1 1,-1-1-1,1 0 0,-1 1 1,1 0-1,0-1 0,-1 1 0,1-1 1,-1 1-1,0 0 0,1-1 1,-1 1-1,1 0 0,-1-1 1,0 1-1,0 0 0,1 0 0,-1-1 1,0 1-1,0 0 0,0 1 1,0 0 65,-1-1 0,0 1 1,0 0-1,1-1 1,-1 0-1,0 1 0,-1-1 1,1 1-1,0-1 1,0 0-1,0 0 0,-1 0 1,-1 2-1,-49 24 2080,36-20-1817,-1-2 0,0 0 0,-31 4 0,4-9-7230,39-2-911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49.965"/>
    </inkml:context>
    <inkml:brush xml:id="br0">
      <inkml:brushProperty name="width" value="0.025" units="cm"/>
      <inkml:brushProperty name="height" value="0.025" units="cm"/>
    </inkml:brush>
  </inkml:definitions>
  <inkml:trace contextRef="#ctx0" brushRef="#br0">1 319 11018,'0'0'13304,"11"-11"-11783,55-60-200,112-156 1,-178 227-1334,0 0-1,0-1 1,0 1 0,1-1 0,-1 1 0,0-1 0,0 1 0,0-1 0,1 1 0,-1 0 0,0-1 0,0 1 0,1-1-1,-1 1 1,0 0 0,1-1 0,-1 1 0,0 0 0,1-1 0,-1 1 0,1 0 0,-1 0 0,1 0 0,-1-1-1,0 1 1,1 0 0,-1 0 0,1 0 0,-1 0 0,1 0 0,-1 0 0,1 0 0,-1 0 0,1 0 0,-1 0 0,1 0-1,-1 0 1,1 0 0,-1 0 0,1 0 0,-1 0 0,0 1 0,1-1 0,8 26-221,-7 52 253,-2-69 4,-1 31-6,0-23 2,1-1-1,0 1 0,1-1 0,0 1 0,7 25 0,-7-40-73,-1 0-1,1-1 0,0 1 1,0-1-1,-1 1 0,1-1 1,0 1-1,0-1 0,1 0 1,-1 1-1,0-1 0,0 0 0,1 0 1,-1 0-1,0 0 0,1 0 1,2 1-1,-2-1-440,0-1 0,0 1 0,0-1 0,0 1 1,0-1-1,0 0 0,0 1 0,0-1 0,0 0 0,0-1 0,0 1 0,0 0 0,0 0 0,3-2 0,13-7-7720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0.323"/>
    </inkml:context>
    <inkml:brush xml:id="br0">
      <inkml:brushProperty name="width" value="0.025" units="cm"/>
      <inkml:brushProperty name="height" value="0.025" units="cm"/>
    </inkml:brush>
  </inkml:definitions>
  <inkml:trace contextRef="#ctx0" brushRef="#br0">21 1 13613,'0'0'5605,"-9"64"-3971,3-38-769,1-2 31,5-2-319,0-4-353,0-4-224,0-4-160,0-3-1954,5-7-2210,1 0-2178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0.655"/>
    </inkml:context>
    <inkml:brush xml:id="br0">
      <inkml:brushProperty name="width" value="0.025" units="cm"/>
      <inkml:brushProperty name="height" value="0.025" units="cm"/>
    </inkml:brush>
  </inkml:definitions>
  <inkml:trace contextRef="#ctx0" brushRef="#br0">68 0 14221,'-5'9'2483,"0"0"-2024,-37 72 3359,39-75-3646,0 0-1,1 0 1,0 0-1,1 0 1,-1 0-1,1 0 1,0 1-1,1-1 1,-1 0-1,1 0 1,0 1-1,1-1 1,1 8-1,-1-13-164,0 0 0,-1 0-1,1-1 1,0 1 0,0 0 0,0 0-1,0-1 1,0 1 0,0 0 0,0-1-1,0 1 1,1-1 0,-1 1 0,0-1-1,0 0 1,0 0 0,1 1 0,-1-1-1,0 0 1,0 0 0,2 0 0,38-1 238,-23 1-174,61 10-112,-74-9 37,-1 0 0,0 0 0,1 0-1,-1 1 1,0-1 0,0 1 0,0 0 0,0 0 0,0 0 0,0 1-1,-1 0 1,1-1 0,-1 1 0,0 1 0,5 3 0,-8-5 46,1-1 0,-1 1 0,1-1 1,-1 1-1,0-1 0,1 1 0,-1-1 0,0 1 0,0-1 1,0 1-1,0-1 0,0 1 0,-1-1 0,1 1 1,0-1-1,-1 1 0,1-1 0,-1 0 0,1 1 0,-1-1 1,0 0-1,1 1 0,-1-1 0,0 0 0,0 0 1,0 1-1,0-1 0,0 0 0,0 0 0,0 0 0,-1 0 1,-1 1-1,-47 27 1926,44-26-1757,-55 19 861,27-19-2533,31-3 864,1 0 1,-1 0-1,1-1 1,0 1-1,-1-1 1,1 0-1,0 0 1,-1 0-1,1 0 1,-3-2 0,-12-13-9195</inkml:trace>
  <inkml:trace contextRef="#ctx0" brushRef="#br0" timeOffset="1">55 42 16015,'0'0'8680,"66"-15"-7302,-42 15-610,1 0-575,3 0-129,2 2-705,2-2-2434,2 0-5797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02.577"/>
    </inkml:context>
    <inkml:brush xml:id="br0">
      <inkml:brushProperty name="width" value="0.05" units="cm"/>
      <inkml:brushProperty name="height" value="0.05" units="cm"/>
    </inkml:brush>
  </inkml:definitions>
  <inkml:trace contextRef="#ctx0" brushRef="#br0">5 130 19588,'-4'13'1697,"12"-15"-953,10-9-192,10-5 752,7-4-256,3-2-272,4 4-95,1 2-289,0 2-432,-10 6 144,-4 1-112,-11-1-112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1.206"/>
    </inkml:context>
    <inkml:brush xml:id="br0">
      <inkml:brushProperty name="width" value="0.025" units="cm"/>
      <inkml:brushProperty name="height" value="0.025" units="cm"/>
    </inkml:brush>
  </inkml:definitions>
  <inkml:trace contextRef="#ctx0" brushRef="#br0">15 0 8776,'0'0'13170,"-1"10"-12503,-13 252 4085,14-262-4736,0 1 1,1 0 0,-1 0-1,0 0 1,0-1 0,1 1-1,-1 0 1,0 0 0,1-1-1,-1 1 1,1 0 0,-1-1-1,1 1 1,-1 0 0,1-1-1,-1 1 1,1-1 0,0 1-1,-1-1 1,1 1 0,0-1-1,0 1 1,-1-1 0,1 0-1,0 1 1,0-1 0,-1 0-1,1 0 1,0 0 0,0 0-1,0 1 1,-1-1 0,1 0-1,0 0 1,0-1 0,0 1-1,0 0 1,-1 0 0,1 0-1,0 0 1,0-1 0,0 1-1,-1 0 1,2-1 0,38-16 642,-4-4-526,-2-3 1,-1 0-1,-1-2 1,51-53-1,-81 76-392,0 1 1,0-1-1,0 0 0,-1 1 0,1-1 0,-1 0 0,0 0 1,0 0-1,1-5 0,0-3-3893,-2-2-3778,0 1-6841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1.555"/>
    </inkml:context>
    <inkml:brush xml:id="br0">
      <inkml:brushProperty name="width" value="0.025" units="cm"/>
      <inkml:brushProperty name="height" value="0.025" units="cm"/>
    </inkml:brush>
  </inkml:definitions>
  <inkml:trace contextRef="#ctx0" brushRef="#br0">1 1 7239,'0'0'15855,"35"58"-13965,-25-46-833,11 0-769,-6-1-192,7-1-993,1-3-3363,-6-5-5285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2.356"/>
    </inkml:context>
    <inkml:brush xml:id="br0">
      <inkml:brushProperty name="width" value="0.025" units="cm"/>
      <inkml:brushProperty name="height" value="0.025" units="cm"/>
    </inkml:brush>
  </inkml:definitions>
  <inkml:trace contextRef="#ctx0" brushRef="#br0">14 1 8872,'0'0'16784,"2"8"-16640,1 17-51,-2 0 0,0-1-1,-1 1 1,-2 0 0,-6 34-1,-2 66 137,10-124-224,0-1 0,0 1 0,0 0 0,0-1 0,0 1 0,0 0 0,0-1 1,0 1-1,0 0 0,0-1 0,1 1 0,-1 0 0,0-1 0,1 1 0,-1 0 0,0-1 0,1 1 0,-1-1 0,1 1 0,-1-1 0,1 1 0,-1-1 0,1 1 0,-1-1 0,1 0 0,-1 1 0,1-1 0,0 1 0,-1-1 0,1 0 1,0 0-1,-1 0 0,1 1 0,0-1 0,0 0 0,32-6 181,27-25-47,-41 18-137,-11 7-2,0 0 1,0 0-1,0 1 0,0 0 1,1 1-1,0-1 0,0 2 1,0-1-1,0 2 0,16-4 1,-24 6-4,-1 1 1,1 0 0,0-1 0,-1 1 0,1 0-1,0 0 1,-1-1 0,1 1 0,-1 0 0,1 0 0,-1 0-1,1 0 1,-1 0 0,0-1 0,0 1 0,1 0-1,-1 0 1,0 0 0,0 0 0,0 0 0,0 0-1,0 0 1,0 0 0,0 0 0,0 0 0,-1 0-1,1 2 1,-7 26-1799,-1-24-1333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3.585"/>
    </inkml:context>
    <inkml:brush xml:id="br0">
      <inkml:brushProperty name="width" value="0.025" units="cm"/>
      <inkml:brushProperty name="height" value="0.025" units="cm"/>
    </inkml:brush>
  </inkml:definitions>
  <inkml:trace contextRef="#ctx0" brushRef="#br0">84 80 5477,'12'-28'9188,"-3"-14"180,-10 41-9311,1 1-1,0-1 0,0 1 1,-1-1-1,1 1 0,0-1 0,0 1 1,-1-1-1,1 1 0,0-1 1,-1 1-1,1-1 0,-1 1 0,1 0 1,-1-1-1,1 1 0,-1 0 1,1 0-1,-1-1 0,1 1 0,-1 0 1,1 0-1,-1-1 0,1 1 0,-1 0 1,1 0-1,-1 0 0,0 0 1,1 0-1,-1 0 0,1 0 0,-1 0 1,1 0-1,-1 0 0,0 0 1,1 1-1,-1-1 0,1 0 0,-1 0 1,1 0-1,-1 1 0,1-1 1,-1 0-1,1 1 0,-1-1 0,1 0 1,0 1-1,-1 0 0,-28 16-150,24-12 91,0 1 0,0 0 0,0 0-1,1 1 1,0-1 0,0 1 0,1 0 0,0 0-1,0 0 1,0 0 0,1 0 0,0 1 0,1-1-1,-2 15 1,3-21 2,0 0 1,1 0-1,-1 0 0,1-1 0,-1 1 1,0 0-1,1 0 0,0 0 0,-1 0 0,1-1 1,-1 1-1,1 0 0,0 0 0,0-1 1,-1 1-1,1-1 0,0 1 0,0-1 0,0 1 1,0-1-1,0 1 0,0-1 0,-1 0 1,1 1-1,0-1 0,0 0 0,0 0 0,0 0 1,0 0-1,0 0 0,0 0 0,0 0 0,0 0 1,0 0-1,0 0 0,0 0 0,2-1 1,40-11 120,-31 4-96,0-1 0,-1 0 0,0 0 0,-1-1 0,0-1 0,16-20 0,1-1 304,-27 32-331,1 0-1,-1 0 0,0 0 1,0 0-1,0-1 0,0 1 0,0 0 1,0 0-1,1 0 0,-1 0 1,0 0-1,0 0 0,0 0 0,0 0 1,0 0-1,0 0 0,1 0 1,-1 0-1,0 0 0,0 1 0,0-1 1,0 0-1,0 0 0,0 0 1,1 0-1,-1 0 0,0 0 0,0 0 1,0 0-1,0 0 0,0 0 1,0 0-1,0 1 0,0-1 0,1 0 1,-1 0-1,0 0 0,0 0 1,0 0-1,0 0 0,0 0 1,0 1-1,0-1 0,0 0 0,0 0 1,0 0-1,0 0 0,0 0 1,0 1-1,0-1 0,0 0 0,0 0 1,0 0-1,0 0 0,0 0 1,0 0-1,0 1 0,0-1 0,0 0 1,0 0-1,-1 0 0,2 20-133,-3 20 131,-9 50-1089,11-89 971,0 0-1,0-1 0,0 1 1,0 0-1,0 0 1,0-1-1,1 1 0,-1 0 1,0-1-1,0 1 0,1 0 1,-1-1-1,1 1 0,-1 0 1,1-1-1,-1 1 1,1-1-1,-1 1 0,1-1 1,-1 1-1,1-1 0,0 1 1,-1-1-1,1 1 1,0-1-1,-1 0 0,1 0 1,0 1-1,-1-1 0,1 0 1,0 0-1,0 0 0,-1 0 1,1 0-1,0 1 1,0-1-1,-1-1 0,1 1 1,0 0-1,0 0 0,-1 0 1,2-1-1,1 1-524,-1 0-1,1-1 0,-1 0 1,1 0-1,-1 1 1,0-1-1,1-1 1,-1 1-1,0 0 1,0 0-1,4-4 1,6-12-7161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4.167"/>
    </inkml:context>
    <inkml:brush xml:id="br0">
      <inkml:brushProperty name="width" value="0.025" units="cm"/>
      <inkml:brushProperty name="height" value="0.025" units="cm"/>
    </inkml:brush>
  </inkml:definitions>
  <inkml:trace contextRef="#ctx0" brushRef="#br0">36 1 11723,'0'0'10517,"-1"11"-9887,-6 35-439,-6 42 1897,-2 95-1,16-182-2080,-1-1 0,0 1-1,0-1 1,0 1-1,0-1 1,0 1-1,0-1 1,1 0-1,-1 1 1,0-1 0,0 1-1,0-1 1,1 1-1,-1-1 1,0 0-1,1 1 1,-1-1 0,0 0-1,1 1 1,-1-1-1,1 0 1,-1 0-1,0 1 1,1-1-1,-1 0 1,1 0 0,-1 0-1,1 0 1,-1 1-1,0-1 1,1 0-1,-1 0 1,2 0-1,24-2 222,19-12-187,-37 9-154,1 1 1,-1 0-1,1 1 1,0 0-1,-1 0 0,1 1 1,1 0-1,-1 0 1,0 1-1,0 0 1,1 1-1,11 1 1,-20-1 105,-1 0 0,1 0 1,0 0-1,-1 0 0,1 1 0,-1-1 1,1 0-1,0 1 0,-1-1 0,1 0 1,-1 1-1,1-1 0,-1 0 0,1 1 1,-1-1-1,1 1 0,-1-1 0,0 1 1,1-1-1,-1 1 0,1 0 1,-1-1-1,0 1 0,0-1 0,1 1 1,-1 0-1,0-1 0,0 1 0,0 0 1,-5 24 149,3-20 9,-1 1-1,0-1 0,-1 0 0,1 1 0,-9 8 1,-2-2 551,1-1 0,-2-1 0,-18 11 0,28-18-671,1 0-1,-1-1 1,0 0 0,1 0 0,-1 0-1,0-1 1,0 1 0,0-1 0,0-1 0,0 1-1,-1-1 1,1 1 0,0-1 0,0-1-1,-10-1 1,14 1-258,-1 1 0,1-1 1,0 0-1,-1 0 0,1 0 0,0 0 0,0 0 0,0 0 1,-1-1-1,1 1 0,0 0 0,1 0 0,-1-1 0,0 1 1,0-1-1,1 1 0,-1-1 0,0 1 0,1-1 1,0 1-1,-1-1 0,1-1 0,-4-23-6895,4 20 4585,-1-14-7185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4:54.782"/>
    </inkml:context>
    <inkml:brush xml:id="br0">
      <inkml:brushProperty name="width" value="0.025" units="cm"/>
      <inkml:brushProperty name="height" value="0.025" units="cm"/>
    </inkml:brush>
  </inkml:definitions>
  <inkml:trace contextRef="#ctx0" brushRef="#br0">0 106 10762,'0'0'7842,"9"1"-4447,-7-1-3323,3 2 255,0-1 0,0 0-1,0-1 1,0 1 0,1-1-1,-1 0 1,0-1 0,0 1-1,1-1 1,-1 0 0,0 0-1,0 0 1,0-1-1,0 0 1,0 0 0,-1 0-1,1-1 1,-1 1 0,1-1-1,-1 0 1,0 0 0,0-1-1,7-7 1,-9 8-246,1-1 0,-1 0 0,0-1 0,0 1 0,0 0 0,-1-1 0,1 1 0,0-7 0,-1 10-79,-1 0 1,0 0-1,0 0 1,0 0-1,0 0 0,0 0 1,0 1-1,0-1 1,0 0-1,-1 0 0,1 0 1,0 0-1,0 1 1,-1-1-1,1 0 0,-1 0 1,1 0-1,-1 1 1,1-1-1,-1 0 0,1 1 1,-1-1-1,1 0 0,-1 1 1,0-1-1,1 1 1,-1-1-1,0 1 0,0-1 1,1 1-1,-1 0 1,0-1-1,0 1 0,0 0 1,0-1-1,1 1 1,-1 0-1,0 0 0,0 0 1,0 0-1,0 0 1,0 0-1,0 0 0,1 0 1,-1 0-1,0 1 1,0-1-1,0 0 0,-1 1 1,-2 0-28,1 1-1,-1 0 1,1-1 0,0 1-1,-1 1 1,1-1 0,0 0 0,0 1-1,1 0 1,-1-1 0,0 1 0,1 0-1,0 0 1,0 1 0,-2 2 0,-30 56 58,33-60-36,-3 5 0,1 0 0,0 0 0,1 0 1,0 0-1,0 0 0,-2 13 0,4-18 1,0-1 1,0 1-1,0-1 0,0 1 1,0-1-1,0 1 1,1-1-1,-1 1 0,0-1 1,1 1-1,-1-1 0,1 0 1,-1 1-1,1-1 0,0 0 1,0 0-1,-1 1 1,1-1-1,0 0 0,0 0 1,0 0-1,0 0 0,1 0 1,-1 0-1,0 0 1,0 0-1,0-1 0,1 1 1,-1 0-1,0-1 0,1 1 1,-1-1-1,1 1 0,-1-1 1,1 0-1,-1 0 1,0 1-1,1-1 0,2 0 1,20-2-83,0 0 0,0-1 0,0-1 1,-1-1-1,1-2 0,-1 0 0,37-18 0,33-9 141,-59 29-49,-34 5-6,1 0 0,-1 0 0,1 0 0,-1 0 1,1 1-1,-1-1 0,1 0 0,-1 0 0,0 0 1,1 1-1,-1-1 0,1 0 0,-1 0 0,0 1 1,1-1-1,-1 0 0,0 1 0,1-1 0,-1 0 1,0 1-1,1-1 0,-1 1 0,0-1 0,0 0 1,0 1-1,1-1 0,-1 1 0,0-1 0,0 1 1,0-1-1,0 1 0,0 0 0,-1 4 71,0 0 1,0 0-1,-1 0 0,0 0 0,0 0 0,0-1 1,-5 9-1,4-8 135,0 0 1,1 0-1,-1 0 0,1 0 1,0 0-1,-1 10 0,3-15-196,1 1 0,-1-1 0,1 1 0,-1-1 0,1 1 0,0-1 1,-1 0-1,1 1 0,0-1 0,-1 0 0,1 0 0,0 1 0,-1-1 0,1 0 0,0 0 0,-1 0 0,1 0 0,0 0 0,0 0 0,-1 0 0,1 0 0,0 0 0,0 0 0,-1 0 0,2-1 0,21-2 54,-6-3-212,-1 0-1,26-15 0,-33 15-114,2 1-1,-1-1 1,0 2 0,1 0 0,0 0-1,0 1 1,0 0 0,21-2-1,-31 7 230,0 1 0,-1-1 0,0 0 0,1 0 0,-1 0 0,0 1 0,0-1 0,0 0 0,0 0 0,-1 1 0,1-1 0,-1 0 0,0 4 0,-24 38 370,0-3-1308,18-13-7078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3.949"/>
    </inkml:context>
    <inkml:brush xml:id="br0">
      <inkml:brushProperty name="width" value="0.025" units="cm"/>
      <inkml:brushProperty name="height" value="0.025" units="cm"/>
    </inkml:brush>
  </inkml:definitions>
  <inkml:trace contextRef="#ctx0" brushRef="#br0">130 51 15951,'0'0'7890,"0"-9"-6411,0 7-1427,-3-26 809,3 27-841,-1 0 0,1 0-1,-1 1 1,1-1-1,-1 0 1,0 1-1,1-1 1,-1 0-1,0 1 1,0-1 0,1 1-1,-1-1 1,0 1-1,0 0 1,0-1-1,0 1 1,0 0-1,1-1 1,-1 1 0,0 0-1,0 0 1,0 0-1,0 0 1,0 0-1,0 0 1,0 0-1,0 0 1,0 0 0,0 0-1,0 1 1,1-1-1,-1 0 1,0 1-1,0-1 1,-1 1 0,-4 2-18,1 0 0,-1 0 1,1 0-1,0 0 1,0 1-1,1 0 1,-1 0-1,1 0 1,0 0-1,0 1 1,0 0-1,1 0 1,-1 0-1,1 0 1,-4 9-1,3-5-11,0 0 0,1-1-1,0 1 1,1 0 0,0 1-1,0-1 1,1 0 0,0 1-1,0 12 1,2-21 5,-1 0-1,1 0 1,0 0 0,-1 0-1,1 0 1,0 0-1,0 0 1,0 0 0,0 0-1,0 0 1,0 0 0,0-1-1,0 1 1,0 0 0,0-1-1,0 1 1,1-1-1,-1 1 1,0-1 0,0 0-1,1 1 1,-1-1 0,0 0-1,0 0 1,1 0-1,-1 0 1,0 0 0,1 0-1,-1 0 1,2-1 0,53-4-251,-43 4 31,-9 0 182,-1 1 0,0 0 0,0 0 0,1 0 0,-1 0 0,0 0 0,0 1 0,0-1 0,1 1 0,-1 0 0,0 0 0,0 0 0,0 1 0,0-1 0,-1 1 0,1-1-1,3 3 1,-3-1-12,0 0-1,-1 1 1,1-1-1,-1 0 0,0 1 1,0-1-1,0 1 0,-1 0 1,1 0-1,-1 0 1,0-1-1,0 1 0,1 8 1,0 3 18,-1-1 1,0 1-1,-1-1 0,0 1 1,-2-1-1,1 0 1,-2 1-1,0-1 1,-6 17-1,7-24 178,0-2 1,-1 1-1,1 0 0,-1 0 0,-1-1 1,1 0-1,-1 1 0,1-1 1,-1 0-1,-1-1 0,1 1 0,-1-1 1,0 0-1,0 0 0,0 0 0,0-1 1,-1 0-1,1 0 0,-1 0 1,0-1-1,0 0 0,0 0 0,-12 2 1,16-3-117,1-1 0,-1 0 1,1 0-1,-1 0 1,1 0-1,-1 0 0,1 0 1,-1 0-1,1-1 1,0 1-1,-1 0 0,1-1 1,-1 1-1,1-1 1,0 0-1,-1 1 0,1-1 1,0 0-1,0 0 1,0 0-1,0 0 0,-1 0 1,1 0-1,0 0 1,1 0-1,-3-2 0,1-1-76,1 1-1,0-1 0,0 0 1,0 1-1,0-1 0,0 0 1,1 0-1,-1 1 0,1-1 1,1-6-1,-1-1-216,2 0 0,-1-1 0,2 1 0,-1 0 0,2 0 0,7-18 0,-1 12 166,0 1 0,1 0 0,1 0 0,1 1 0,0 1 0,16-14 0,95-67 130,-5 4-1486,-114 87 1306,-1 0 1,0 0 0,1-1 0,-2 1-1,1-1 1,3-5 0,-6 8 102,-4 4 110,0 0 1,0 1-1,1-1 1,-1 0-1,1 1 1,-1 0 0,1-1-1,0 1 1,-3 5-1,3-4 18,-2 1 20,0-1 1,1 1 0,-1 0 0,1 0 0,0 0 0,1 0-1,0 0 1,-1 0 0,2 1 0,-1-1 0,0 1 0,1 0-1,0-1 1,1 1 0,-1 0 0,1 0 0,1 7 0,-1-12-92,1 1 0,0-1 1,0 0-1,-1 0 1,1 0-1,0 0 0,0 0 1,0 0-1,0 0 0,0 0 1,0 0-1,1-1 1,-1 1-1,0 0 0,0-1 1,1 1-1,-1-1 0,0 1 1,1-1-1,-1 1 1,0-1-1,1 0 0,-1 0 1,1 0-1,-1 0 1,3 0-1,40-3 474,-26-1-395,-1 0 0,0-2 0,0 0 0,19-10 0,-24 9-93,1 1 1,-1 1 0,1 0-1,0 1 1,1 0 0,-1 1-1,0 1 1,21-2 0,-33 5-3,0-1 1,-1 0-1,1 1 1,-1-1 0,1 1-1,-1-1 1,1 1-1,-1-1 1,1 1-1,-1-1 1,0 1-1,1 0 1,-1-1 0,0 1-1,1-1 1,-1 1-1,0 0 1,0-1-1,0 1 1,0 0-1,1-1 1,-1 1 0,0 0-1,0 0 1,0-1-1,0 1 1,-1 0-1,1 28 52,0-22-5,-6 51 1049,8-57-994,0-1 0,0 0 1,0 1-1,1-1 0,-1 0 1,0 0-1,0-1 0,0 1 1,0 0-1,0-1 0,1 1 1,-1-1-1,3-1 0,70-38 186,-60 30-707,1 1 0,1 0 1,-1 2-1,1 0 0,26-7 0,-42 13 397,-1 1 1,1 0-1,0-1 0,0 1 0,-1 0 0,1 0 1,0 0-1,0 0 0,-1-1 0,1 1 0,0 0 1,0 0-1,-1 0 0,1 0 0,0 1 1,0-1-1,-1 0 0,1 0 0,0 0 0,0 1 1,-1-1-1,1 0 0,0 1 0,-1-1 0,1 0 1,0 1-1,-1-1 0,1 1 0,-1-1 1,1 1-1,-1-1 0,1 1 0,-1 0 0,1-1 1,-1 1-1,1 1 0,-4 27 595,0-9 264,3-19-801,0-1 0,1 1 0,-1-1 0,0 0 0,1 1 0,-1-1 0,0 1 0,1-1 0,-1 0 0,1 1 0,-1-1 0,1 0 0,-1 0 0,1 1 0,-1-1 0,1 0 0,-1 0 0,1 0 0,-1 1 0,1-1 0,0 0 0,-1 0 0,1 0-1,-1 0 1,1 0 0,-1 0 0,1 0 0,-1-1 0,1 1 0,0 0 0,-1 0 0,1 0 0,-1 0 0,2-1 0,22-6 137,32-22-114,-41 20-767,1 1 0,0 0 0,0 1-1,1 1 1,-1 0 0,25-4 0,-41 10 703,1 0-1,-1 0 1,1 0 0,-1 0-1,1 0 1,-1 0 0,1 0-1,-1 0 1,1 0 0,-1 0-1,1 1 1,-1-1 0,1 0-1,-1 0 1,0 1 0,1-1 0,-1 0-1,1 0 1,-1 1 0,0-1-1,1 0 1,-1 1 0,0-1-1,1 0 1,-1 1 0,0-1-1,0 1 1,1-1 0,-1 1-1,0-1 1,0 0 0,0 1 0,0-1-1,0 1 1,1-1 0,-1 1-1,0-1 1,0 1 0,0-1-1,0 1 1,-2 16 145,2-17-151,-11 37-154,4-19-4551,7-14-1491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4.785"/>
    </inkml:context>
    <inkml:brush xml:id="br0">
      <inkml:brushProperty name="width" value="0.025" units="cm"/>
      <inkml:brushProperty name="height" value="0.025" units="cm"/>
    </inkml:brush>
  </inkml:definitions>
  <inkml:trace contextRef="#ctx0" brushRef="#br0">154 163 14029,'0'0'7543,"-10"0"-6422,3 1-982,0 0 0,0 0-1,0 1 1,0-1-1,1 2 1,-1-1-1,1 1 1,0 0 0,-1 0-1,1 0 1,1 1-1,-1 0 1,0 0 0,1 1-1,0-1 1,0 1-1,0 0 1,1 1-1,0-1 1,0 1 0,0 0-1,1 0 1,-6 11-1,8-14-109,0 0-1,0-1 0,0 1 1,1 0-1,-1 0 0,1-1 1,-1 1-1,1 0 0,0 0 0,0 0 1,0 0-1,1 0 0,-1-1 1,2 6-1,-1-6-16,-1-1-1,1 0 1,0 0-1,0 0 1,0 0-1,0 0 1,0 0-1,0 0 1,0 0-1,0 0 1,0 0 0,0 0-1,0 0 1,0-1-1,1 1 1,-1-1-1,0 1 1,1-1-1,-1 1 1,0-1-1,3 1 1,2-1-35,-1 0 0,1 0 0,0-1 0,-1 1 0,1-1 0,0-1 0,-1 1 1,1-1-1,-1 0 0,0 0 0,0 0 0,1-1 0,5-4 0,7-6-428,-2 0-1,1-1 1,-2 0 0,20-25 0,18-32-3870,-69 93 3767,8-12 1395,1 0-1,0 0 1,-8 18 0,13-24-882,1 1-1,-1-1 1,1 0 0,0 0 0,0 0 0,0 1 0,1-1 0,-1 1 0,1-1 0,0 0 0,1 1 0,-1-1 0,1 0 0,0 1 0,1 4-1,0-1-70,0 0 0,-1 0 0,0-1 0,-1 1-1,1 0 1,-1 0 0,-1 0 0,0 0 0,0 0-1,0 0 1,-4 7 0,-4 15 1446,-18 40-1,22-58-1196,-4 8 238,2-1 384,-1 0 0,-1-1 0,0 0-1,-17 22 1,36-93-481,14-26-551,-2 4-1047,54-123-1,-66 178 1262,0 1 1,1 0 0,1 1-1,0 0 1,2 0 0,0 2 0,1-1-1,0 2 1,2 0 0,34-24-1,-45 35 72,0 0 0,1 1-1,0-1 1,0 1-1,9-3 1,-15 6-14,0 0 0,0 0 0,-1 0 0,1 0 0,0 0 0,0 0 0,0 0 0,-1 0 0,1 0-1,0 0 1,0 0 0,0 0 0,-1 0 0,1 1 0,0-1 0,0 0 0,-1 1 0,1-1 0,0 0 0,-1 1 0,1-1 0,1 2 0,-2-1 2,1 0 0,0 1 0,-1-1 0,1 0 0,-1 1 0,0-1 0,1 1 0,-1-1 0,0 1 0,0-1 0,0 1 0,0-1 0,0 1 0,0-1 0,-1 0 0,1 1 0,-1 1 0,-1 5 71,-1 1-1,0-1 1,-1-1 0,0 1 0,0 0 0,0-1-1,-1 0 1,0 0 0,-7 7 0,5-6 84,0 1 0,1 0 0,0 0 0,0 0 1,-5 14-1,11-22-232,0-1 0,0 1 0,0-1 1,0 1-1,0-1 0,0 1 0,0-1 1,0 1-1,0-1 0,0 1 0,0-1 1,0 1-1,1-1 0,-1 1 0,0-1 1,0 1-1,0-1 0,1 1 0,-1-1 1,0 0-1,1 1 0,-1-1 0,0 0 1,1 1-1,-1-1 0,0 0 0,1 1 1,-1-1-1,1 0 0,-1 1 0,1-1 1,-1 0-1,1 0 0,-1 0 0,1 0 1,-1 1-1,1-1 0,-1 0 0,1 0 1,-1 0-1,1 0 0,-1 0 0,1 0 1,36 2-4286,-6 0 2317,-29-1 2105,0-1 0,0 1-1,0 0 1,-1 0 0,1 0-1,0 0 1,-1 0 0,1 0-1,-1 0 1,1 0 0,-1 0-1,0 1 1,1-1 0,-1 1-1,0-1 1,0 1 0,0-1-1,0 1 1,0 0 0,0 0-1,-1-1 1,1 1 0,-1 0-1,1 0 1,-1 0 0,1-1-1,-1 1 1,0 0 0,0 0-1,0 0 1,0 0 0,0 0-1,-1 0 1,1 0 0,-2 3-1,1-1 196,0 0 1,-1 0-1,0 0 0,0 0 0,0 0 1,-1 0-1,1-1 0,-1 1 0,0-1 0,0 0 1,0 0-1,0 0 0,-1 0 0,-5 3 0,0-1 259,-1 0 1,0-1-1,0 0 0,0-1 0,-11 3 0,-18-4-1422,37-3 413,0 1 0,0 0 0,-1-1 1,1 0-1,0 1 0,0-1 0,0 0 0,0 0 1,0 0-1,0 0 0,0 0 0,1-1 0,-3-1 1,-6-13-14978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5.915"/>
    </inkml:context>
    <inkml:brush xml:id="br0">
      <inkml:brushProperty name="width" value="0.025" units="cm"/>
      <inkml:brushProperty name="height" value="0.025" units="cm"/>
    </inkml:brush>
  </inkml:definitions>
  <inkml:trace contextRef="#ctx0" brushRef="#br0">53 213 13485,'10'-9'7496,"-14"27"-5400,1-7-2602,-18 56 746,13-46 15,1 0 1,1 1-1,2-1 0,0 1 1,-2 31-1,6-52-221,0-1 1,1 1-1,-1-1 0,0 1 1,1 0-1,-1-1 0,1 1 1,-1-1-1,0 0 0,1 1 1,-1-1-1,1 1 0,-1-1 1,1 0-1,-1 1 0,1-1 1,0 0-1,-1 1 0,1-1 1,-1 0-1,1 0 0,0 0 1,-1 1-1,1-1 0,-1 0 1,1 0-1,0 0 0,-1 0 1,1 0-1,0 0 0,-1 0 1,1-1-1,0 1 0,-1 0 1,1 0-1,-1 0 0,1-1 1,-1 1-1,2-1 0,37-11 333,-24 7-441,2 1 103,0 0 1,0-1 0,-1-1 0,1-1 0,-1 0 0,-1-1 0,1-1 0,-1 0-1,-1-1 1,0-1 0,0 0 0,-1-1 0,-1 0 0,0-1 0,0 0-1,-1-1 1,-1-1 0,-1 1 0,0-1 0,0-1 0,-2 0 0,0 0-1,-1-1 1,0 1 0,-2-1 0,0-1 0,-1 1 0,0 0 0,-2-1-1,0 1 1,-1-21 0,0 37-35,0 0-1,0 0 1,0 0 0,0 0-1,0 0 1,0 0-1,0 0 1,0 0 0,0 0-1,0 0 1,0 1-1,-1-1 1,1 0 0,0 0-1,-1 0 1,1 0-1,-1 0 1,1 1 0,-1-1-1,1 0 1,-1 0-1,0 1 1,1-1 0,-1 0-1,0 1 1,1-1-1,-1 0 1,0 1 0,0-1-1,0 1 1,1 0-1,-1-1 1,0 1 0,0 0-1,0-1 1,0 1-1,0 0 1,0 0 0,0 0-1,0 0 1,0 0-1,0 0 1,0 0 0,1 0-1,-1 0 1,0 0-1,0 1 1,0-1 0,-1 1-1,-3 1-13,1 0 0,0 0-1,0 1 1,0-1 0,0 1 0,0 0 0,0 0-1,-4 6 1,-8 10 113,1 1 1,1 1-1,-21 38 0,30-50-36,1-1-1,0 1 0,1 0 1,0 0-1,0 0 0,1 1 1,0-1-1,1 0 0,0 1 1,1-1-1,-1 1 0,2-1 1,1 11-1,-2-18-52,1 0 0,0 0 0,0-1 0,0 1 0,1 0 1,-1 0-1,0-1 0,1 1 0,-1-1 0,1 0 0,-1 1 0,1-1 0,0 0 0,-1 0 0,1 0 1,0 0-1,0 0 0,0 0 0,0 0 0,0-1 0,4 1 0,49 9 80,-45-9-90,-2 0-82,0 0-1,0 0 1,0 1 0,-1 0-1,1 0 1,11 6-1,-17-7 74,0 0-1,0 1 1,0-1-1,0 1 0,0 0 1,0-1-1,0 1 0,-1 0 1,1 0-1,-1 0 1,1 0-1,-1 1 0,0-1 1,0 0-1,0 0 1,0 1-1,0-1 0,-1 1 1,1-1-1,-1 1 1,1-1-1,-1 1 0,0-1 1,0 4-1,0 41 362,0-47 43,6-9 742,5-12-1124,-1 0 1,-1-1 0,-1 0-1,-1 0 1,-1-1 0,0 0-1,2-37 1,-7 59-60,-1 0 0,1 1 0,-1-1 0,1 1 0,0-1 0,-1 0 0,1 1 0,0 0 1,-1-1-1,1 1 0,0-1 0,0 1 0,-1 0 0,1 0 0,0-1 0,0 1 0,0 0 0,-1 0 0,1 0 0,0 0 0,0 0 0,0 0 0,0 0 0,-1 0 1,1 0-1,0 0 0,0 0 0,1 1 0,28 5-1899,54 19-6496,-51-21 3252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6.655"/>
    </inkml:context>
    <inkml:brush xml:id="br0">
      <inkml:brushProperty name="width" value="0.025" units="cm"/>
      <inkml:brushProperty name="height" value="0.025" units="cm"/>
    </inkml:brush>
  </inkml:definitions>
  <inkml:trace contextRef="#ctx0" brushRef="#br0">0 106 11147,'0'0'12571,"10"8"-10665,-5-4-1763,1 0 0,-1 0 0,1-1 1,0 1-1,0-1 0,0-1 0,0 1 0,0-1 0,1 0 0,-1-1 0,1 1 0,-1-1 0,1-1 0,-1 1 0,1-1 0,0 0 0,-1 0 0,1-1 1,0 0-1,-1 0 0,1-1 0,-1 0 0,0 0 0,12-6 0,27-22 121,-43 28-254,0 0 0,0 0 0,0 0 0,0 0-1,0 0 1,-1-1 0,1 1 0,-1 0 0,0-1 0,1 1 0,-1-1 0,0 1 0,0-1 0,-1 0 0,1 1-1,0-6 1,-28 36-709,22-21 709,0 0 1,1 0-1,0 0 0,0 1 0,0 0 0,1 0 1,0 0-1,1 0 0,0 0 0,0 1 1,-1 14-1,4-22-8,-1 0 0,0-1 0,1 1 0,-1-1 1,1 1-1,-1 0 0,1-1 0,-1 1 0,1-1 0,0 1 0,-1-1 1,1 1-1,-1-1 0,1 0 0,0 1 0,0-1 0,-1 0 1,1 0-1,0 1 0,0-1 0,-1 0 0,1 0 0,0 0 0,0 0 1,-1 0-1,1 0 0,0 0 0,0 0 0,-1 0 0,1 0 1,0-1-1,0 1 0,-1 0 0,2-1 0,30-7-99,-27 6 83,0-1 0,0 0 0,0 0 0,0-1-1,0 1 1,0-1 0,-1 0 0,0-1 0,0 1-1,0-1 1,0 0 0,-1 1 0,0-2 0,0 1-1,4-10 1,-1 0 162,-2 0 0,0-1 0,-1 1 0,2-29 0,-4 43-141,-1 0-1,0 0 1,1 1-1,-1-1 1,1 0-1,-1 1 1,1-1 0,-1 0-1,1 1 1,-1-1-1,1 0 1,-1 1 0,1-1-1,0 1 1,0-1-1,-1 1 1,1-1 0,0 1-1,0 0 1,-1-1-1,1 1 1,0 0-1,0 0 1,0-1 0,-1 1-1,1 0 1,0 0-1,0 0 1,0 0 0,0 0-1,0 0 1,-1 0-1,1 1 1,0-1-1,0 0 1,0 0 0,1 1-1,40 10 191,-34-8-180,8 2-588,0-1 0,0-1 0,0 0 0,0-1-1,0-1 1,18-1 0,-31-3-4015,-3-11-2492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6.566"/>
    </inkml:context>
    <inkml:brush xml:id="br0">
      <inkml:brushProperty name="width" value="0.05" units="cm"/>
      <inkml:brushProperty name="height" value="0.05" units="cm"/>
    </inkml:brush>
  </inkml:definitions>
  <inkml:trace contextRef="#ctx0" brushRef="#br0">45 1 13555,'-1'20'496,"-1"-1"1,-4 21-1,-3 24-31,3 201 1476,5-142-1010,-3 24 193,4 215 2219,9-283-2456,-5-48-1254,1 36 1,-21-100-1126,-1-3 986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6.987"/>
    </inkml:context>
    <inkml:brush xml:id="br0">
      <inkml:brushProperty name="width" value="0.025" units="cm"/>
      <inkml:brushProperty name="height" value="0.025" units="cm"/>
    </inkml:brush>
  </inkml:definitions>
  <inkml:trace contextRef="#ctx0" brushRef="#br0">1 0 18674,'0'0'1761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7.523"/>
    </inkml:context>
    <inkml:brush xml:id="br0">
      <inkml:brushProperty name="width" value="0.025" units="cm"/>
      <inkml:brushProperty name="height" value="0.025" units="cm"/>
    </inkml:brush>
  </inkml:definitions>
  <inkml:trace contextRef="#ctx0" brushRef="#br0">3 61 5765,'0'0'4426,"4"-10"-753,10-29-267,-5 27 1013,-5 21-2984,-3 22-1032,-1-30-126,-17 205 2305,1-29-1614,15-176-947,1 1 0,0-1 0,0 1 1,0-1-1,0 1 0,0-1 0,0 1 0,0 0 1,1-1-1,-1 1 0,1-1 0,-1 1 0,1-1 1,-1 0-1,1 1 0,0-1 0,-1 1 0,1-1 1,0 0-1,0 0 0,0 0 0,0 1 0,0-1 1,1 0-1,-1 0 0,2 1 0,-1-2 48,0 0-1,0 1 1,1-1-1,-1 0 1,0 0-1,0 0 1,1 0-1,-1-1 1,0 1-1,0-1 1,1 1-1,-1-1 1,0 0-1,0 0 1,0 0-1,0 0 1,0 0-1,3-3 1,21-14 141,-1-2 0,-1-1 0,-1-1 0,-1-1 0,-2-1 0,0-1-1,-1-1 1,30-54 0,-39 58-2215,-10 8-5481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8.109"/>
    </inkml:context>
    <inkml:brush xml:id="br0">
      <inkml:brushProperty name="width" value="0.025" units="cm"/>
      <inkml:brushProperty name="height" value="0.025" units="cm"/>
    </inkml:brush>
  </inkml:definitions>
  <inkml:trace contextRef="#ctx0" brushRef="#br0">1 0 10794,'0'0'2627,"0"9"266,0-8-2801,0 2 78,0 0 0,0 0 0,0 0 0,1 0 0,-1 0 1,1 0-1,-1 0 0,1-1 0,0 1 0,0 0 0,0 0 0,1-1 0,-1 1 0,0 0 0,1-1 1,0 0-1,0 1 0,0-1 0,0 0 0,0 0 0,0 0 0,0 0 0,0 0 0,1-1 1,-1 1-1,1-1 0,0 1 0,-1-1 0,1 0 0,3 1 0,6 1-778,-1-1 1,1 0-1,0 0 0,0-1 0,0-1 0,0 0 1,0-1-1,13-2 0,-20 2 553,-1 1-1,0-1 0,0-1 1,0 1-1,0-1 1,0 0-1,0 0 0,-1 0 1,1 0-1,0 0 1,-1-1-1,0 0 1,1 0-1,2-4 0,-4 5 467,0-1 0,0 0 0,-1 0 0,0 1 0,1-1 0,-1 0 0,0 0 0,0 0 0,-1-1 0,1 1 0,-1 0 0,1 0 0,-1-5 0,-2 8-211,1 1-1,0-1 0,-1 0 1,1 0-1,0 1 0,-1-1 0,1 1 1,0-1-1,-1 1 0,1-1 1,0 1-1,0 0 0,0 0 1,-2 1-1,-30 36 774,31-36-915,1-1-1,-1 1 1,1-1-1,0 1 1,0 0-1,0 0 1,0 0-1,0-1 1,0 1-1,1 0 1,-1 0-1,1 0 1,-1 0-1,1 0 1,0 0-1,-1 0 0,1 0 1,0 1-1,0-1 1,1 0-1,-1 0 1,1 2-1,2-3-9,1 0 0,-1 0-1,1 0 1,-1-1-1,1 0 1,-1 0 0,1 0-1,-1 0 1,1 0-1,-1-1 1,7-1 0,11-3 78,-1-1 1,32-13 0,-38 13-356,1 0 0,-1 1 0,2 0 0,-1 1 0,0 1 0,29-2 0,-43 5 220,0 0-1,0 0 1,-1 0-1,1 1 1,0-1-1,0 0 1,-1 1-1,1-1 1,0 1-1,-1-1 1,1 1-1,-1-1 1,1 1-1,0-1 1,-1 1-1,1 0 1,-1-1 0,0 1-1,1 0 1,-1-1-1,1 1 1,-1 0-1,0 0 1,0-1-1,1 1 1,-1 0-1,0 0 1,0-1-1,0 1 1,0 0-1,0 0 1,0 0-1,0-1 1,0 1 0,0 2-1,-5 37 619,3-26 1007,36-26 125,44-23-2254,-68 31-203,1 1 1,0 0 0,0 1 0,0 1-1,18-1 1,-28 2 711,-1 0 0,1 0-1,-1 0 1,1 0 0,0 1-1,-1-1 1,1 0 0,-1 0 0,1 1-1,-1-1 1,1 0 0,-1 1-1,1-1 1,-1 1 0,1-1-1,-1 1 1,1-1 0,-1 1 0,0-1-1,1 1 1,-1-1 0,0 1-1,1-1 1,-1 1 0,0 0-1,0-1 1,0 1 0,0-1-1,1 1 1,-1 0 0,0-1 0,0 1-1,0 0 1,0-1 0,0 1-1,-1 0 1,1-1 0,0 1-1,0-1 1,0 1 0,0 0 0,-1-1-1,1 1 1,0-1 0,-1 2-1,0-2 5,1 1 0,-1 0 0,1-1 0,0 1-1,0 0 1,-1 0 0,1-1 0,0 1 0,0 0 0,0 0-1,0-1 1,-1 1 0,1 0 0,0 0 0,0-1-1,1 1 1,-1 0 0,0 0 0,0-1 0,0 1-1,0 0 1,1-1 0,-1 1 0,0 0 0,1 0 0,-1-1-1,0 1 1,1-1 0,-1 1 0,1 0 0,-1-1-1,1 1 1,-1-1 0,1 1 0,0-1 0,-1 1 0,1-1-1,0 0 1,-1 1 0,1-1 0,0 0 0,-1 1-1,1-1 1,0 0 0,0 0 0,-1 0 0,1 0 0,0 0-1,0 0 1,-1 0 0,1 0 0,0 0 0,0 0-1,-1 0 1,2-1 0,33-11-1916,12-21-5430,-25 14-1201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8.541"/>
    </inkml:context>
    <inkml:brush xml:id="br0">
      <inkml:brushProperty name="width" value="0.025" units="cm"/>
      <inkml:brushProperty name="height" value="0.025" units="cm"/>
    </inkml:brush>
  </inkml:definitions>
  <inkml:trace contextRef="#ctx0" brushRef="#br0">120 0 10154,'0'0'4302,"-5"9"-1584,-4 12-2389,1-1 0,0 1 1,2 1-1,0 0 1,2-1-1,-3 32 1,3-9 267,-2 0-1,-3-1 1,-1 0 0,-17 47 0,27-90-567,0 1 1,0-1-1,0 1 0,0-1 1,0 0-1,0 1 1,0-1-1,0 0 0,0 1 1,0-1-1,0 1 1,0-1-1,-1 0 0,1 1 1,0-1-1,0 0 1,0 1-1,0-1 0,-1 0 1,1 1-1,0-1 1,0 0-1,-1 1 0,1-1 1,0 0-1,-1 0 1,1 0-1,0 1 0,-1-1 1,1 0-1,0 0 1,-1 0-1,1 0 0,0 1 1,-1-1-1,1 0 0,-1 0 1,-2-18 561,6-31-108,30-125 93,-28 156-739,1-1 0,0 1 0,2 0 0,0 0-1,1 1 1,0 0 0,14-17 0,-19 30-53,1-1 0,-1 1-1,1 0 1,1 1 0,-1-1 0,0 1 0,1 0 0,0 0 0,0 1 0,0-1 0,0 1 0,0 1-1,0-1 1,0 1 0,0 0 0,1 1 0,-1-1 0,0 1 0,1 0 0,-1 1 0,0 0 0,1 0 0,5 2-1,-10-3 224,-1 0 0,0 1 0,1-1-1,-1 0 1,0 1 0,1-1 0,-1 1-1,0 0 1,0-1 0,1 1 0,-1 0-1,0 0 1,0 0 0,0 0 0,0 0-1,0 0 1,0 0 0,0 0 0,-1 0-1,1 0 1,0 1 0,-1-1-1,1 0 1,-1 0 0,1 1 0,-1-1-1,1 0 1,-1 1 0,0-1 0,0 1-1,0-1 1,0 0 0,0 1 0,0-1-1,0 1 1,0-1 0,0 0 0,-1 1-1,1-1 1,0 0 0,-1 1 0,1-1-1,-1 0 1,-1 2 0,0 2 277,-1 0 0,0-1 1,0 0-1,-1 0 0,1 0 0,-1 0 0,0 0 1,0-1-1,0 1 0,-8 4 0,5-4-121,0 0-1,0 0 0,-1-1 0,1 0 1,-1-1-1,0 1 0,0-2 1,0 1-1,0-1 0,0 0 0,-14 0 1,22-2-420,-1 1 0,0-1 0,1 1 0,-1-1 1,0 1-1,1-1 0,-1 1 0,1-1 0,-1 0 1,1 1-1,-1-1 0,1 0 0,-1 1 0,1-1 1,0 0-1,-1 0 0,1 0 0,0 1 0,0-1 1,-1 0-1,1 0 0,0 0 0,0 1 0,0-1 1,0 0-1,0 0 0,0 0 0,0 0 0,1 1 0,-1-1 1,0 0-1,0 0 0,1 0 0,-1-4-2161,2-11-6370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8.886"/>
    </inkml:context>
    <inkml:brush xml:id="br0">
      <inkml:brushProperty name="width" value="0.025" units="cm"/>
      <inkml:brushProperty name="height" value="0.025" units="cm"/>
    </inkml:brush>
  </inkml:definitions>
  <inkml:trace contextRef="#ctx0" brushRef="#br0">68 30 12940,'0'0'10335,"-8"11"-9737,2-3-375,-29 41 610,32-46-797,1 1-1,0 0 1,0 0-1,0 0 0,0 0 1,1 1-1,0-1 0,0 0 1,0 1-1,0-1 1,1 1-1,-1 6 0,3-9-33,-1-1-1,1 0 0,-1-1 0,1 1 0,0 0 1,-1 0-1,1-1 0,0 1 0,-1-1 1,1 1-1,0-1 0,0 0 0,0 0 1,0 0-1,-1 0 0,1 0 0,0 0 0,0 0 1,2-1-1,1 1 12,40 0-268,-19 2 178,0-2 0,0-1 1,0-1-1,-1-1 0,39-10 0,-63 13 137,0-1-1,0 1 0,-1-1 1,1 0-1,0 1 0,0-1 0,0 0 1,-1 0-1,1 0 0,0 0 1,-1 1-1,1-1 0,-1 0 0,1 0 1,-1 0-1,1 0 0,-1 0 1,0-1-1,1 1 0,-1 0 1,0 0-1,0 0 0,0 0 0,0 0 1,0 0-1,0 0 0,0 0 1,0 0-1,0-1 0,-1 1 0,1 0 1,0 0-1,-1 0 0,1 0 1,-1 0-1,1 0 0,-2-1 0,-23-48 1440,19 40-1263,-3-10-110,-6-11-780,14 30-585,14 4-4648,10 13 2567,-7-6 153,11 2-2455,3-3-2673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0.103"/>
    </inkml:context>
    <inkml:brush xml:id="br0">
      <inkml:brushProperty name="width" value="0.025" units="cm"/>
      <inkml:brushProperty name="height" value="0.025" units="cm"/>
    </inkml:brush>
  </inkml:definitions>
  <inkml:trace contextRef="#ctx0" brushRef="#br0">115 229 7911,'0'0'11942,"-9"-6"-10233,5 3-1531,2 2-138,0-1 0,1 1 0,-1-1 0,0 1 0,0 0 1,0 0-1,0 0 0,0 0 0,0 0 0,0 0 0,0 0 0,0 1 0,0-1 0,0 1 0,0-1 0,-1 1 0,1 0 0,0 0 0,0 0 0,-1 0 0,1 0 0,0 1 0,0-1 0,0 1 0,0-1 0,-1 1 0,1 0 1,0 0-1,0 0 0,0 0 0,1 0 0,-1 0 0,0 1 0,0-1 0,0 1 0,1-1 0,-1 1 0,-1 2 0,0 0 88,0 1-1,1-1 1,-1 1 0,1 0 0,0 0-1,0 0 1,1 0 0,0 0-1,-1 0 1,2 0 0,-2 11 0,2-15-118,0 1 1,0 0 0,1 0-1,-1 0 1,0 0 0,1 0-1,-1 0 1,1-1 0,-1 1-1,1 0 1,0 0 0,0-1-1,0 1 1,0 0 0,0-1-1,0 1 1,0-1 0,1 0-1,-1 1 1,0-1 0,1 0-1,-1 0 1,1 1 0,0-1-1,-1-1 1,1 1 0,0 0-1,-1 0 1,1-1 0,0 1-1,0 0 1,0-1 0,0 0-1,0 0 1,3 1 0,3-1-20,0 0 0,1-1 0,-1 0 0,0 0 0,1-1 0,-1 0 1,0 0-1,0-1 0,-1 0 0,1-1 0,-1 0 0,1 0 0,-1 0 1,0-1-1,11-9 0,37-40-3016,-10-5-6199,-53 73 7287,6-10 2342,0 0 0,0 1 0,0 0 1,0-1-1,0 1 0,1 0 0,0 0 0,0 0 1,1 0-1,-1 6 0,2-10-383,-1-1-1,1 0 1,-1 0 0,1 1 0,-1-1-1,1 0 1,-1 0 0,1 0 0,0 1-1,-1-1 1,1 0 0,-1 0 0,1 0 0,0 0-1,-1 0 1,1 0 0,-1 0 0,1 0-1,0-1 1,-1 1 0,1 0 0,-1 0-1,1 0 1,-1-1 0,1 1 0,0 0-1,-1-1 1,1 1 0,0-1 0,18-8 264,-4-2-296,0-1 0,0 0 0,-1-1-1,0-1 1,-1 0 0,-1-1 0,0 0 0,-1-1-1,-1 0 1,0 0 0,11-30 0,-17 16-219,-4 29 269,0 1 0,0-1 0,0 1 0,-1 0 0,1-1 0,0 1 0,0-1 0,0 1 0,-1 0 0,1-1 1,0 1-1,0 0 0,-1 0 0,1-1 0,0 1 0,-1 0 0,1 0 0,0-1 0,-1 1 0,1 0 0,-1 0 0,1 0 0,0-1 0,-1 1 0,1 0 0,-1 0 0,1 0 0,0 0 0,-1 0 0,1 0 0,-1 0 1,1 0-1,0 0 0,-2 0 0,-1 1 158,0 0 0,0 1 1,1-1-1,-1 1 1,0 0-1,0-1 0,1 1 1,-1 0-1,1 1 0,0-1 1,-1 0-1,1 1 1,-3 4-1,-8 12 933,1 0-1,1 0 1,1 1 0,-11 30-1,17-38-1036,1 0 0,0 0 0,0 0 0,1 0 0,1 1 0,0-1 0,0 1 0,2-1 0,1 19 0,-2-30-88,0 1-1,1-1 1,-1 0-1,0 0 1,0 0 0,1 0-1,-1 0 1,0 1 0,1-1-1,-1 0 1,1 0 0,-1 0-1,1 0 1,0 0-1,-1 0 1,1-1 0,0 1-1,0 0 1,0 0 0,0 0-1,-1-1 1,1 1-1,0 0 1,0-1 0,0 1-1,1-1 1,-1 1 0,0-1-1,0 0 1,0 1-1,0-1 1,0 0 0,0 0-1,1 0 1,-1 1 0,0-1-1,0-1 1,0 1 0,0 0-1,1 0 1,-1 0-1,0-1 1,1 1 0,2-2 72,0 1-1,-1-1 1,0 0 0,1 1 0,-1-2 0,0 1 0,0 0 0,0-1-1,0 1 1,0-1 0,0 0 0,2-4 0,3-4-7,0 0 0,-1-1 0,-1 0 0,0 0 0,0-1 0,-1 1 0,-1-1 0,0 0 0,4-26 0,-9 39-90,0 0 0,0 0 1,0 0-1,0 0 0,0 0 1,0 0-1,0 0 0,0 0 1,0 0-1,0 0 0,0 1 1,0-1-1,0 0 0,1 1 1,-1-1-1,0 1 0,0-1 0,0 1 1,0-1-1,1 1 0,-2 1 1,-1 2 16,1 0 1,-1 0 0,1 0 0,0 1-1,0-1 1,1 1 0,0 0 0,-1-1-1,1 1 1,1 0 0,-1 0 0,1 0-1,0 0 1,0-1 0,0 1 0,2 8-1,-2-13 4,1 1 0,-1 0-1,1 0 1,-1 0 0,1-1-1,-1 1 1,1 0-1,-1-1 1,1 1 0,0 0-1,0-1 1,-1 1 0,1-1-1,0 1 1,0-1 0,0 1-1,-1-1 1,1 0-1,0 1 1,0-1 0,0 0-1,0 0 1,0 0 0,0 0-1,0 0 1,0 0 0,-1 0-1,1 0 1,0 0-1,0 0 1,0 0 0,0 0-1,0-1 1,0 1 0,0 0-1,-1-1 1,1 1 0,0-1-1,0 1 1,0-1-1,0 0 1,35-19-540,-19 5-606,-12 10 849,0 0 1,1 0-1,0 0 0,0 1 0,0-1 0,0 2 0,1-1 0,-1 1 0,1 0 1,0 0-1,9-2 0,-15 5 310,0 1 0,-1 0 0,1 0 0,-1 0 0,0 0 1,1 0-1,-1 0 0,0 0 0,1-1 0,-1 1 0,0 0 0,0 0 0,0 0 0,0 0 0,0 0 1,0 0-1,0 0 0,0 0 0,0 0 0,-1 0 0,1 2 0,-5 27 328,5-28-330,-4 16 70,2-12-67,1 1 1,0 0-1,0 0 0,0-1 1,1 1-1,0 0 0,0 0 1,2 10-1,3-15-17,1-1-1,0-1 1,0 1 0,0-1-1,0 0 1,0-1 0,5 0-1,-3-2 152,0 0 1,-1 0-1,1 0 0,-1-1 0,0 0 0,0 0 0,0-1 0,-1 0 0,0 0 0,0-1 1,0 0-1,0 0 0,-1 0 0,0 0 0,0-1 0,6-13 0,-11 21-126,1 1 0,-1-1 0,1 0-1,0 0 1,-1 0 0,1 0 0,0 0 0,0 0-1,-1 0 1,1 0 0,0 0 0,0 0 0,0 0-1,0 0 1,0-1 0,0 1 0,1 0 0,-1-1-1,0 1 1,0-1 0,0 1 0,1-1 0,-1 0 0,0 1-1,0-1 1,1 0 0,-1 0 0,0 0 0,1 0-1,-1 0 1,2 0 0,47-2 353,-48 2-368,6-1 2,0 0 0,-1-1 0,0 0 0,1-1 0,-1 0 0,0 0 0,0 0 0,0-1 0,-1 0 0,0 0 0,1 0 0,-1-1 0,-1 0-1,1 0 1,-1-1 0,0 0 0,9-12 0,-15 14-532,-6 8 369,-8 13 153,14-14 2,0-1 1,0 1-1,0 0 1,1 0-1,-1-1 1,1 1-1,-1 0 1,1 0 0,0 0-1,0-1 1,1 1-1,-1 0 1,2 5-1,-2-7-2,1 1 0,0-1 0,0 0 1,0 1-1,0-1 0,0 0 0,0 1 0,0-1 0,0 0 0,0 0 0,0 0 0,1 0 0,-1 0 0,0 0 1,1 0-1,-1-1 0,4 2 0,4 1-131,1-1 1,0-1-1,-1 0 0,1 0 1,0-1-1,14-1 0,0 0-579,-10 2-104,34-2 377,-29-8-2694,-19 9 2720,1-1 1,0 0-1,-1 0 0,1 1 1,0-1-1,-1 0 1,1 0-1,-1 0 1,1 0-1,-1 0 0,0 0 1,1 0-1,-1 0 1,0 0-1,0 0 1,0 0-1,0 0 0,0-1 1,0-12-7983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0.434"/>
    </inkml:context>
    <inkml:brush xml:id="br0">
      <inkml:brushProperty name="width" value="0.025" units="cm"/>
      <inkml:brushProperty name="height" value="0.025" units="cm"/>
    </inkml:brush>
  </inkml:definitions>
  <inkml:trace contextRef="#ctx0" brushRef="#br0">0 1 21781,'0'0'2466,"0"2"-3715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28.051"/>
    </inkml:context>
    <inkml:brush xml:id="br0">
      <inkml:brushProperty name="width" value="0.025" units="cm"/>
      <inkml:brushProperty name="height" value="0.025" units="cm"/>
    </inkml:brush>
  </inkml:definitions>
  <inkml:trace contextRef="#ctx0" brushRef="#br0">79 24 13164,'0'0'139,"0"0"-1,0 1 0,0-1 0,0 0 0,0 0 1,0 0-1,-1 0 0,1 0 0,0 0 0,0 0 0,0 0 1,0 0-1,0 0 0,0 0 0,0 1 0,0-1 1,0 0-1,-1 0 0,1 0 0,0 0 0,0 0 0,0 0 1,0 0-1,0 0 0,0 0 0,0 0 0,-1 0 1,1 0-1,0 0 0,0 0 0,0 0 0,0 0 0,0 0 1,0 0-1,-1 0 0,1 0 0,0-1 0,0 1 1,0 0-1,0 0 0,0 0 0,0 0 0,0 0 0,0 0 1,0 0-1,0 0 0,-1 0 0,1 0 0,0-1 1,0 1-1,0 0 0,-11 21 1159,-10 30-1767,10-19 854,3 1 0,0-1-1,2 1 1,2 0-1,0 1 1,4 65 0,0-98-354,0 1-1,0-1 1,0 1 0,0 0 0,0-1 0,1 1 0,-1 0 0,1-1 0,-1 1 0,1-1 0,0 1 0,-1-1 0,1 1 0,0-1 0,0 0 0,0 1-1,0-1 1,0 0 0,0 0 0,1 0 0,-1 0 0,0 0 0,1 0 0,-1 0 0,0 0 0,1 0 0,-1 0 0,1-1 0,-1 1 0,1-1 0,0 1 0,-1-1-1,1 0 1,-1 1 0,1-1 0,0 0 0,-1 0 0,1 0 0,0-1 0,-1 1 0,1 0 0,0 0 0,-1-1 0,1 1 0,1-2 0,4 0 90,0-1 1,0 0-1,0 0 0,0-1 1,-1 1-1,1-2 1,-1 1-1,8-8 1,9-13-40,-1-1 0,-1 0 0,-1-2 0,-2 0 0,-1-1 0,-1-1 1,-1 0-1,-2-1 0,16-55 0,-75 187-311,38-77 230,1 1 0,1 1 0,1-1 0,1 1 0,1-1 0,2 1 0,1 27 0,0-51 4,1 0 0,-1 0 0,0 0 0,1 0 0,-1 0 0,1 0 0,-1 0 0,1 0 0,0 0 0,0 0-1,0-1 1,0 1 0,0 0 0,0-1 0,1 1 0,-1 0 0,0-1 0,1 0 0,-1 1 0,1-1-1,0 0 1,-1 0 0,1 0 0,0 0 0,0 0 0,0 0 0,0 0 0,0-1 0,-1 1 0,1-1 0,0 1-1,0-1 1,1 0 0,-1 0 0,0 0 0,0 0 0,0 0 0,0 0 0,0 0 0,2-1 0,2 0 12,0-1 0,1 1 0,-1-1 0,0 0 0,0-1 0,0 1 0,0-1 0,-1-1 0,1 1 0,-1-1 0,8-6 0,-2-3 14,-1 1 1,0-2-1,-1 0 1,-1 0 0,0 0-1,0-1 1,-2 0-1,0 0 1,6-26-1,-6 16 84,0 0 0,-3-1-1,0 0 1,-1 1 0,-2-36-1,0 59-112,0 0 0,0 1-1,0-1 1,-1 1 0,1-1 0,0 0-1,-1 1 1,1-1 0,-1 1-1,1-1 1,-1 1 0,0-1-1,1 1 1,-1 0 0,0-1-1,0 1 1,0 0 0,0-1-1,-2 0 1,2 1-8,0 1-1,0 0 0,0-1 1,0 1-1,0 0 1,0 0-1,0 0 0,0-1 1,0 1-1,0 0 1,-1 0-1,1 1 1,0-1-1,0 0 0,0 0 1,0 1-1,0-1 1,0 0-1,0 1 0,0-1 1,-1 1-1,-3 2-130,1 0-1,-1 0 1,1 0 0,0 1-1,0 0 1,0 0-1,0 0 1,1 0-1,-6 8 1,6-7-398,1 0 0,0 1 1,0-1-1,0 0 0,0 1 0,-1 11 1,6 17-9392,5-21 1540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28.794"/>
    </inkml:context>
    <inkml:brush xml:id="br0">
      <inkml:brushProperty name="width" value="0.025" units="cm"/>
      <inkml:brushProperty name="height" value="0.025" units="cm"/>
    </inkml:brush>
  </inkml:definitions>
  <inkml:trace contextRef="#ctx0" brushRef="#br0">117 96 11723,'0'0'13917,"2"-9"-13725,-1 4-182,5-42 166,-5 46-173,-1 0 0,0-1 0,0 1 0,0 0 0,0 0 0,0-1 0,0 1 0,0 0 1,0 0-1,0 0 0,-1-1 0,1 1 0,-1 0 0,1 0 0,0 0 0,-1 0 0,0 0 0,1 0 0,-1 0 1,0 0-1,1 0 0,-1 0 0,0 0 0,0 0 0,0 0 0,0 0 0,0 1 0,0-1 0,0 0 1,0 1-1,0-1 0,0 1 0,0-1 0,-2 1 0,0-1-17,0 1 1,0 0-1,1 1 0,-1-1 1,0 0-1,0 1 1,0 0-1,1 0 0,-1 0 1,0 0-1,0 0 0,1 0 1,-1 0-1,1 1 0,0 0 1,-1-1-1,1 1 0,-3 3 1,1-1 3,0 1 1,0 0 0,1 1-1,-1-1 1,1 1 0,0-1-1,1 1 1,-3 6 0,0 5 25,1 0 0,0 0 1,1 0-1,1 0 0,0 23 0,2-38-14,0-1 0,0 1 0,0 0-1,1-1 1,-1 1 0,1-1-1,-1 0 1,1 1 0,0-1 0,-1 1-1,1-1 1,0 0 0,0 0-1,0 1 1,0-1 0,0 0 0,0 0-1,0 0 1,0 0 0,1 0-1,-1 0 1,0 0 0,1-1 0,-1 1-1,0 0 1,1-1 0,-1 1-1,1-1 1,-1 0 0,1 1 0,-1-1-1,1 0 1,-1 0 0,1 0-1,0 0 1,-1 0 0,1 0 0,-1 0-1,1-1 1,1 1 0,3-1 21,1 0 0,-1 0 0,1-1 0,-1 1 0,0-1 0,0-1 0,0 1 0,9-6 0,113-94 180,-127 101-201,0 0 1,0 0-1,0 1 1,0-1-1,0 0 1,0 1-1,0-1 0,1 0 1,-1 1-1,0 0 1,0-1-1,0 1 1,1 0-1,-1 0 1,0-1-1,0 1 0,1 0 1,-1 0-1,2 1 1,-2-1 2,-1 1 0,1-1 0,0 1 1,-1-1-1,1 1 0,-1-1 0,1 1 1,-1 0-1,1-1 0,-1 1 0,1 0 0,-1-1 1,0 1-1,1 0 0,-1 0 0,0-1 1,0 1-1,1 0 0,-1 0 0,0 0 0,0-1 1,0 3-1,0 8 69,-1 1 0,0 0 0,-4 18 0,0-2 32,6-27-97,-1 0-1,0-1 1,1 1-1,-1 0 1,0 0-1,1-1 1,-1 1-1,1-1 1,-1 1-1,1 0 1,0-1-1,-1 1 1,1-1-1,-1 1 0,1-1 1,0 1-1,-1-1 1,1 0-1,0 1 1,0-1-1,-1 0 1,1 0-1,0 1 1,0-1-1,-1 0 1,1 0-1,0 0 1,0 0-1,0 0 1,-1 0-1,1 0 1,0 0-1,0 0 1,0-1-1,-1 1 1,1 0-1,0 0 1,-1-1-1,1 1 1,1-1-1,35-13 167,13-19-411,-35 22 123,0 1 0,1 0 0,24-10 0,-40 20 104,1 0 1,-1 0-1,1 1 1,-1-1 0,0 0-1,1 1 1,-1-1-1,1 0 1,-1 0 0,1 1-1,-1-1 1,0 1-1,1-1 1,-1 0 0,0 1-1,1-1 1,-1 1-1,0-1 1,0 1 0,1-1-1,-1 1 1,0-1-1,0 1 1,0-1-1,0 1 1,0-1 0,0 1-1,0-1 1,0 1-1,0-1 1,0 1 0,0-1-1,0 1 1,0-1-1,0 1 1,0 0 0,0-1-1,-1 1 1,-2 26 192,-3-4 4,-4 22-1348,23-50-15170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29.172"/>
    </inkml:context>
    <inkml:brush xml:id="br0">
      <inkml:brushProperty name="width" value="0.025" units="cm"/>
      <inkml:brushProperty name="height" value="0.025" units="cm"/>
    </inkml:brush>
  </inkml:definitions>
  <inkml:trace contextRef="#ctx0" brushRef="#br0">32 1 9513,'0'0'16079,"-4"10"-15150,0 0-737,0-2-140,0 0 0,1 1-1,0-1 1,1 1 0,-1 0 0,2 0 0,-1 0-1,1 0 1,0 15 0,2-23-86,-1 0 0,1-1 0,0 1 0,-1 0 0,1-1 0,0 1 0,-1-1 0,1 1 0,0-1 0,0 1 0,-1-1 0,1 1 0,0-1 0,0 0 0,0 1 0,-1-1 0,1 0 0,0 0 0,0 0 0,0 0 0,0 0 0,0 0 0,0 0 0,0 0 0,-1 0 0,1 0 0,2-1 0,26-5-696,-15-1 420,-1 0-1,0-1 1,-1 0-1,18-16 0,-18 14 245,0 1 0,0 0 0,1 0-1,23-10 1,-35 18 88,-1 1-1,1 0 1,-1-1 0,1 1 0,-1 0-1,1 0 1,-1 0 0,1-1-1,-1 1 1,1 0 0,-1 0-1,1 0 1,0 0 0,-1 0 0,1 0-1,-1 0 1,1 0 0,-1 0-1,1 0 1,-1 0 0,1 1-1,-1-1 1,1 0 0,0 0 0,-1 0-1,1 1 1,-1-1 0,0 0-1,1 1 1,-1-1 0,1 0-1,-1 1 1,1-1 0,-1 1 0,0-1-1,1 0 1,-1 1 0,0-1-1,1 1 1,-1-1 0,0 1-1,0-1 1,0 1 0,1 0-1,-1-1 1,0 1 0,0-1 0,0 1-1,0-1 1,0 1 0,0-1-1,0 1 1,0 0 0,0-1-1,0 1 1,0-1 0,-1 1 0,1-1-1,0 2 1,-13 50 1504,4-20-724,9-31-953,0-1 1,0 0-1,1 0 0,-1 1 0,0-1 0,0 0 1,0 1-1,0-1 0,0 0 0,0 1 1,1-1-1,-1 0 0,0 0 0,0 1 0,0-1 1,1 0-1,-1 0 0,0 0 0,0 1 1,1-1-1,-1 0 0,0 0 0,0 0 0,1 0 1,-1 1-1,0-1 0,1 0 0,-1 0 1,0 0-1,1 0 0,-1 0 0,0 0 0,1 0 1,-1 0-1,0 0 0,1 0 0,-1 0 1,0 0-1,0 0 0,1 0 0,-1 0 0,0 0 1,1-1-1,2 1-1692,12 0-10985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7.473"/>
    </inkml:context>
    <inkml:brush xml:id="br0">
      <inkml:brushProperty name="width" value="0.05" units="cm"/>
      <inkml:brushProperty name="height" value="0.05" units="cm"/>
    </inkml:brush>
  </inkml:definitions>
  <inkml:trace contextRef="#ctx0" brushRef="#br0">9 808 15643,'-6'9'1431,"3"-2"-49,15-6-938,-1-1-467,73-3 369,0-3-1,100-21 1,162-52 235,-118 25-578,735-109 126,-570 129-106,249-31-37,25-65 44,73-11 14,-226 89 34,-100 12 85,-332 29-80,-18 2 123,115-2 1,-176 11-207,42 4-318,-43-3 287,1-1 0,0 1 0,-1 0 0,1 0 0,0 0 0,-1 0 1,1 0-1,-1 0 0,0 1 0,1-1 0,-1 1 0,4 3 0,-1 6-94,-9-2-57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29.897"/>
    </inkml:context>
    <inkml:brush xml:id="br0">
      <inkml:brushProperty name="width" value="0.025" units="cm"/>
      <inkml:brushProperty name="height" value="0.025" units="cm"/>
    </inkml:brush>
  </inkml:definitions>
  <inkml:trace contextRef="#ctx0" brushRef="#br0">62 0 12876,'0'0'12017,"-9"6"-11873,-28 19-75,36-25-70,0 1 0,0-1 0,0 1 0,0-1 0,0 1 0,1 0 0,-1-1 0,0 1-1,0 0 1,1 0 0,-1-1 0,0 1 0,1 0 0,-1 0 0,1 0 0,-1 0-1,1 0 1,-1 0 0,1 0 0,0 0 0,-1 0 0,1 0 0,0 0 0,0 0 0,0 0-1,0 0 1,0 0 0,0 0 0,0 0 0,0 0 0,0 0 0,1 0 0,-1 0 0,0 0-1,1 0 1,-1 0 0,1 0 0,-1 0 0,1 0 0,-1 0 0,1 0 0,0 0 0,-1-1-1,1 1 1,0 0 0,0 0 0,1 0 0,4 4-8,0-2 1,0 1-1,0 0 1,1-1-1,8 3 1,-8-3 43,17 5 39,30 15-516,-52-22 424,0 0 1,0 0 0,-1 0-1,1 1 1,0-1-1,-1 0 1,1 1 0,-1-1-1,1 1 1,-1-1-1,0 1 1,1 0-1,-1-1 1,0 1 0,0 0-1,0 0 1,-1 0-1,1 0 1,0 0 0,-1 0-1,1 0 1,-1 2-1,0-2 79,0-1-1,-1 1 0,1-1 0,-1 1 1,0-1-1,1 1 0,-1-1 1,0 0-1,0 1 0,0-1 0,0 0 1,0 0-1,0 0 0,0 0 0,0 0 1,-1 0-1,1 0 0,0 0 1,-1 0-1,1 0 0,0-1 0,-1 1 1,1-1-1,-1 1 0,1-1 0,-1 1 1,1-1-1,-1 0 0,1 0 1,-3 0-1,-53 4 1600,52-4-1414,3 0-189,-35-3 629,36 3-716,0-1-1,0 1 0,0 0 0,0 0 0,0-1 0,0 1 0,0-1 0,0 1 1,0-1-1,0 0 0,0 1 0,1-1 0,-1 0 0,0 1 0,0-1 0,1 0 0,-1 0 1,0 0-1,1 0 0,-1 1 0,1-1 0,-1 0 0,1 0 0,-1 0 0,1 0 0,0 0 1,0 0-1,-1-1 0,1 1 0,0-1 0,3 0-557,0 0-1,0 1 1,1-1 0,-1 1 0,0 0-1,1 0 1,-1 0 0,1 1-1,-1-1 1,1 1 0,0 0-1,3 0 1,0-1-834,51-7-7680,-28 1 726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0.271"/>
    </inkml:context>
    <inkml:brush xml:id="br0">
      <inkml:brushProperty name="width" value="0.025" units="cm"/>
      <inkml:brushProperty name="height" value="0.025" units="cm"/>
    </inkml:brush>
  </inkml:definitions>
  <inkml:trace contextRef="#ctx0" brushRef="#br0">1 172 9353,'0'0'16122,"2"10"-15813,3 15-122,-2 0 0,0 32 0,-3-56-232,0-1 1,0 1-1,0-1 0,0 1 0,1 0 1,-1-1-1,0 1 0,0-1 1,0 1-1,1 0 0,-1-1 1,0 1-1,1-1 0,-1 1 1,0-1-1,1 1 0,-1-1 0,1 0 1,-1 1-1,1-1 0,-1 1 1,1-1-1,0 1 0,10-3-5075,-3-6-394</inkml:trace>
  <inkml:trace contextRef="#ctx0" brushRef="#br0" timeOffset="1">46 4 18033,'0'0'10538,"30"-3"-13581,-15 14-1025,2-2-2850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0.679"/>
    </inkml:context>
    <inkml:brush xml:id="br0">
      <inkml:brushProperty name="width" value="0.025" units="cm"/>
      <inkml:brushProperty name="height" value="0.025" units="cm"/>
    </inkml:brush>
  </inkml:definitions>
  <inkml:trace contextRef="#ctx0" brushRef="#br0">95 136 14606,'0'0'7356,"-9"5"-5162,0 1-1875,1 0 0,-1 1-1,1 0 1,1 0 0,-14 16 0,18-19-266,1 0 1,-1-1-1,1 1 1,0 0 0,0 0-1,0 0 1,0 0-1,1 1 1,0-1 0,0 0-1,0 1 1,0-1-1,1 0 1,-1 1-1,1-1 1,0 1 0,1-1-1,-1 1 1,3 8-1,-2-11-52,0-1 0,0 1-1,0 0 1,0 0-1,0-1 1,0 1-1,1-1 1,-1 1 0,0-1-1,1 0 1,0 1-1,-1-1 1,1 0 0,0 0-1,-1 0 1,1 0-1,0-1 1,0 1 0,0 0-1,0-1 1,0 1-1,0-1 1,0 0-1,0 1 1,0-1 0,0 0-1,0 0 1,0 0-1,0-1 1,0 1 0,0 0-1,0-1 1,2-1-1,3 1-4,0-1 0,0 0 0,0 0 0,-1-1 0,1 0 0,-1 0 0,0 0 0,9-7 0,-2-3-56,0 0 1,0-1-1,-1 0 0,-1-1 0,-1-1 0,0 0 0,-1 0 0,0-1 1,-2 0-1,0 0 0,-1-1 0,0 0 0,4-30 0,-10 47 39,1 0 0,-1 0 0,0 0 0,0 0 0,0 0 0,1 0-1,-1 0 1,0 0 0,-1 0 0,1 0 0,0 0 0,0 0 0,0 0 0,-1 0-1,1 0 1,0 0 0,-1 0 0,1 0 0,-1 0 0,1 0 0,-1 0 0,1 0 0,-1 0-1,0 1 1,0-1 0,1 0 0,-1 0 0,0 1 0,0-1 0,0 0 0,0 1 0,0-1-1,0 1 1,1-1 0,-1 1 0,0 0 0,-1-1 0,1 1 0,0 0 0,0 0 0,0 0-1,0 0 1,0 0 0,0 0 0,0 0 0,0 0 0,0 0 0,0 0 0,0 0-1,0 1 1,-1-1 0,-6 2-11,1 1 0,-1-1-1,1 1 1,0 0 0,-12 7-1,4-1 214,1 1-1,-26 22 1,37-30-157,1 0 0,-1 1 1,1-1-1,-1 0 1,1 1-1,0 0 0,0-1 1,0 1-1,1 0 0,-1 0 1,1 0-1,-1 0 1,1 0-1,0 0 0,0 1 1,1-1-1,-1 0 0,1 0 1,-1 1-1,1-1 1,0 0-1,0 1 0,1 3 1,0-6-44,-1 1-1,1-1 1,0 1 0,0-1 0,0 0 0,0 0-1,1 0 1,-1 0 0,0 1 0,0-2 0,1 1 0,-1 0-1,1 0 1,-1 0 0,0-1 0,1 1 0,-1 0-1,4 0 1,35 7-821,-25-5 267,-5-1 323,-1 0 0,1 1 0,0 0 0,-1 1 0,0 0-1,0 1 1,0 0 0,-1 0 0,9 7 0,-13-9 160,-1 1 0,1 0 0,-1 0 0,0 0 0,0 0 0,0 0 0,0 1 0,-1-1 0,0 1 0,0 0-1,0 0 1,-1 0 0,1 0 0,-1 0 0,0 0 0,-1 0 0,1 0 0,-1 8 0,0 1-2019,0-7-3165</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1.334"/>
    </inkml:context>
    <inkml:brush xml:id="br0">
      <inkml:brushProperty name="width" value="0.025" units="cm"/>
      <inkml:brushProperty name="height" value="0.025" units="cm"/>
    </inkml:brush>
  </inkml:definitions>
  <inkml:trace contextRef="#ctx0" brushRef="#br0">1 16 8680,'0'0'6417,"9"-3"-2872,29-9-785,-38 12-2658,1 0 1,0 0 0,0 0 0,0 0 0,-1 0 0,1 0 0,0 0 0,0 1-1,0-1 1,-1 0 0,1 0 0,0 1 0,0-1 0,-1 1 0,1-1 0,0 0-1,-1 1 1,1 0 0,-1-1 0,1 1 0,0-1 0,-1 1 0,1-1 0,-1 1-1,0 0 1,1-1 0,-1 1 0,1 0 0,-1 0 0,0-1 0,0 1-1,1 0 1,-1 0 0,0 0 0,0-1 0,0 1 0,0 0 0,0 0 0,0 1-1,1 37 1115,-1-33-890,-7 58 491,5-51-769,0 0 0,1 0-1,0 0 1,1 0 0,2 22 0,-1-35-86,-1 1 0,1 0 0,-1 0 0,1 0 0,0-1 0,-1 1 1,1 0-1,0-1 0,0 1 0,-1-1 0,1 1 0,0-1 0,0 1 0,0-1 1,0 0-1,0 1 0,0-1 0,0 0 0,0 0 0,0 0 0,0 1 0,-1-1 1,1 0-1,2-1 0,34 2-1203,-16-1 519,-19 1 694,0-1 1,1 1-1,-1 0 1,1 0-1,-1 1 1,0-1 0,0 0-1,0 1 1,0-1-1,0 1 1,0 0-1,0 0 1,0 0-1,-1 0 1,1 0-1,0 0 1,-1 0-1,0 0 1,0 1-1,0-1 1,0 0-1,0 1 1,0-1-1,0 1 1,-1-1-1,1 1 1,-1-1-1,0 1 1,0-1-1,0 1 1,0 0-1,0-1 1,0 1-1,-1-1 1,0 1-1,1-1 1,-1 1-1,0-1 1,0 1-1,0-1 1,0 0 0,-1 0-1,1 1 1,0-1-1,-1 0 1,0 0-1,0 0 1,1-1-1,-1 1 1,0 0-1,-4 2 1,-4 2 555,0-1 1,0-1-1,-20 7 1,27-10-485,-1 0 1,1 0 0,-1 0 0,0 0 0,1-1-1,-1 1 1,0-1 0,1 0 0,-1 0 0,0-1-1,1 1 1,-1-1 0,1 0 0,-1 0 0,-4-2-1,7 2-418,-1-1 0,1 0 1,0 1-1,-1-1 0,1 0 0,0 0 0,1 0 0,-1 0 0,0 0 0,0 0 0,1 0 0,-1 0 0,1 0 0,0 0 0,0-1 0,-1 1 1,1 0-1,1 0 0,-1 0 0,1-3 0,-1-2-1992,0-16-7474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1.805"/>
    </inkml:context>
    <inkml:brush xml:id="br0">
      <inkml:brushProperty name="width" value="0.025" units="cm"/>
      <inkml:brushProperty name="height" value="0.025" units="cm"/>
    </inkml:brush>
  </inkml:definitions>
  <inkml:trace contextRef="#ctx0" brushRef="#br0">7 109 16303,'0'0'9375,"9"-4"-8884,30-14-310,-37 17-184,0 0 1,0-1-1,-1 1 0,1-1 0,-1 1 1,1-1-1,-1 0 0,0 1 0,0-1 0,1 0 1,-1 0-1,0 0 0,-1 0 0,1 0 0,0 0 1,-1 0-1,1 0 0,-1 0 0,1 0 1,-1 0-1,0-1 0,0 1 0,0 0 0,0 0 1,0 0-1,-1 0 0,1 0 0,-1-1 0,1 1 1,-1 0-1,0 0 0,0 0 0,1 0 1,-2 1-1,1-1 0,0 0 0,0 0 0,0 0 1,-1 1-1,1-1 0,-1 1 0,0-1 1,1 1-1,-1 0 0,-3-2 0,4 3-12,-1-1 0,1 1-1,-1 0 1,1 0 0,0 0-1,-1 0 1,1 0 0,-1 0-1,1 1 1,-1-1 0,1 0 0,0 1-1,-1-1 1,1 1 0,0 0-1,-1-1 1,1 1 0,0 0-1,0 0 1,-1-1 0,1 1 0,-2 2-1,1 0 10,1 0-1,-1 0 0,0 0 1,1-1-1,-1 1 0,1 1 1,0-1-1,0 0 0,-1 6 1,1 1 54,0 0 0,0 0 1,1 1-1,0-1 0,1 0 1,2 11-1,-2-18-29,1 1-1,-1-1 1,1 0 0,0 0-1,0 0 1,0 0-1,0 0 1,1 0 0,-1-1-1,1 1 1,0-1-1,0 1 1,0-1 0,0 0-1,0 0 1,0-1-1,0 1 1,1-1 0,-1 1-1,0-1 1,1 0 0,-1 0-1,1-1 1,0 1-1,-1-1 1,1 1 0,4-1-1,1 0 9,1 1 0,0-1 0,-1 0 0,1-1 0,0 0 0,-1-1-1,1 0 1,-1-1 0,12-4 0,-10 2-3,0-2 0,0 1 0,-1-1-1,0-1 1,0 0 0,-1 0 0,0-1 0,0 0 0,-1-1-1,0 0 1,-1 0 0,9-16 0,-17 23-253,-7 8 173,-10 11 207,10-4 221,0 0 0,1 0 0,-9 21 0,14-29-249,1 0 0,-1 0 0,1 0 1,-1 0-1,1 1 0,1-1 0,-1 0 1,1 1-1,-1-1 0,1 1 0,0-1 1,1 0-1,-1 1 0,1-1 0,2 9 1,-2-11-127,0-1 0,1 1 0,-1-1 0,0 1 1,1-1-1,-1 1 0,1-1 0,-1 0 0,1 0 1,-1 0-1,1 0 0,0 0 0,0 0 0,-1 0 1,1-1-1,0 1 0,0 0 0,0-1 1,0 0-1,0 1 0,0-1 0,0 0 0,0 0 1,0 0-1,0 0 0,0 0 0,2-1 0,-2 1-347,1-1-1,-1 1 0,1-1 1,-1 1-1,1-1 1,-1 0-1,1 0 0,-1 0 1,0 0-1,0 0 0,1-1 1,-1 1-1,0-1 0,0 1 1,0-1-1,-1 0 0,1 0 1,0 1-1,-1-1 1,3-3-1,3-19-7080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2.150"/>
    </inkml:context>
    <inkml:brush xml:id="br0">
      <inkml:brushProperty name="width" value="0.025" units="cm"/>
      <inkml:brushProperty name="height" value="0.025" units="cm"/>
    </inkml:brush>
  </inkml:definitions>
  <inkml:trace contextRef="#ctx0" brushRef="#br0">1 1 13389,'0'0'8840,"11"52"-8776,12-43-480,1 0-2819,1-1-3171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2.525"/>
    </inkml:context>
    <inkml:brush xml:id="br0">
      <inkml:brushProperty name="width" value="0.025" units="cm"/>
      <inkml:brushProperty name="height" value="0.025" units="cm"/>
    </inkml:brush>
  </inkml:definitions>
  <inkml:trace contextRef="#ctx0" brushRef="#br0">127 126 15535,'0'0'6320,"-10"-1"-4622,6 0-1593,0 1 1,0-1-1,0 1 1,0 0-1,1 0 0,-1 0 1,0 1-1,0-1 0,0 1 1,0 0-1,0 0 1,1 1-1,-1-1 0,0 1 1,1 0-1,-1 0 1,1 0-1,0 0 0,-1 0 1,1 1-1,0-1 1,1 1-1,-1 0 0,0 0 1,1 0-1,0 0 0,-1 1 1,1-1-1,1 1 1,-3 3-1,2-3-43,0 0 1,0 0-1,1 0 1,-1 0-1,1 0 0,0 0 1,0 1-1,0-1 1,1 0-1,0 1 0,-1-1 1,1 0-1,1 1 1,-1-1-1,2 7 0,-1-9-58,0 0 0,1 0 0,-1 0 0,0 0 0,1 0 0,-1 0 0,1-1 0,0 1 0,0-1 0,-1 1 0,1-1 0,0 0 0,0 0 0,0 0 0,0 0 0,0 0 0,1 0 0,-1 0 0,0-1 0,0 1 0,0-1-1,1 1 1,-1-1 0,0 0 0,1 0 0,-1 0 0,0 0 0,1-1 0,-1 1 0,3-1 0,1-1-11,-1 1 0,1-1 1,-1 0-1,0 0 0,0-1 0,1 1 0,-2-1 0,1 0 1,0-1-1,-1 1 0,1-1 0,-1 0 0,6-7 0,47-64-154,-52 68 205,0 0-52,39-64 77,-40 65-77,-1-1-1,0 0 0,0 0 1,0 0-1,-1 0 1,0 0-1,-1-1 0,2-11 1,-3 19 0,0 0 1,0 0 0,0 0-1,0 1 1,0-1 0,0 0 0,0 0-1,-1 0 1,1 0 0,0 1-1,0-1 1,0 0 0,0 0 0,0 0-1,0 0 1,0 0 0,0 1 0,-1-1-1,1 0 1,0 0 0,0 0-1,0 0 1,0 0 0,0 0 0,-1 0-1,1 0 1,0 0 0,0 1-1,0-1 1,0 0 0,-1 0 0,1 0-1,0 0 1,0 0 0,0 0-1,0 0 1,-1 0 0,1 0 0,0 0-1,0 0 1,0 0 0,0-1 0,-1 1-1,1 0 1,0 0 0,0 0-1,0 0 1,0 0 0,0 0 0,-1 0-1,1 0 1,0 0 0,0-1-1,0 1 1,0 0 0,0 0 0,0 0-1,-1 0 1,1 0 0,0 0 0,0-1-1,0 1 1,0 0 0,0 0-1,0-1 1,-10 12 56,0 0 1,1 1-1,0 0 0,1 0 1,0 1-1,1 0 0,-6 16 1,9-20-62,1 0 1,0 0-1,0 0 1,1 1-1,0-1 1,1 1 0,0-1-1,0 1 1,1 0-1,0-1 1,1 1-1,2 13 1,-2-21-210,-1 0 1,1 0 0,0 0 0,0 0 0,0 0 0,1 0-1,-1 0 1,0 0 0,1 0 0,-1-1 0,1 1-1,-1 0 1,1-1 0,0 1 0,3 1 0,22 6-8349,-5-8-3261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32.889"/>
    </inkml:context>
    <inkml:brush xml:id="br0">
      <inkml:brushProperty name="width" value="0.025" units="cm"/>
      <inkml:brushProperty name="height" value="0.025" units="cm"/>
    </inkml:brush>
  </inkml:definitions>
  <inkml:trace contextRef="#ctx0" brushRef="#br0">30 78 17489,'0'0'7212,"11"3"-6945,-3-1-237,0-1 0,0 1 1,0-1-1,1-1 0,-1 0 1,0 0-1,11-2 0,-17 2-19,0 0 0,1 0 0,-1-1-1,0 0 1,1 1 0,-1-1 0,0 0-1,0 0 1,1 0 0,-1 0 0,0-1-1,0 1 1,0-1 0,-1 1 0,1-1-1,0 1 1,-1-1 0,1 0 0,-1 0-1,1 0 1,-1 0 0,0 0 0,0 0-1,0 0 1,0-1 0,0 1 0,0 0-1,0 0 1,-1-1 0,0 1 0,1-1-1,-1 1 1,0 0 0,0-1 0,0 1-1,-1-4 1,1 5-9,-1-1 1,0 1-1,0 0 0,1 0 1,-1-1-1,0 1 0,0 0 0,-1 0 1,1 0-1,0 0 0,0 0 1,0 0-1,-1 1 0,1-1 0,0 0 1,-1 1-1,1-1 0,0 0 0,-1 1 1,1 0-1,-1-1 0,1 1 1,-1 0-1,1 0 0,-1 0 0,1 0 1,-1 0-1,1 0 0,-1 0 0,-2 1 1,-3-1 20,0 1 0,1 0 0,-1 0 0,0 0-1,-10 4 1,12-3 48,0 1 0,0-1 0,1 1 0,-1 0 0,1 0 0,0 1 0,0-1-1,0 1 1,1 0 0,-1 0 0,1 0 0,0 0 0,0 1 0,0-1 0,0 1-1,1 0 1,0 0 0,0 0 0,0 0 0,1 0 0,0 0 0,-1 9 0,2-9-104,0-1 1,0 0 0,0 1-1,1-1 1,-1 0 0,1 0 0,1 1-1,-1-1 1,0 0 0,1 0-1,0 0 1,0-1 0,0 1 0,0 0-1,1-1 1,-1 1 0,1-1-1,0 0 1,0 0 0,0 0-1,1 0 1,-1 0 0,1-1 0,-1 0-1,1 1 1,0-1 0,7 2-1,25 5-3581,4-6-4420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2.269"/>
    </inkml:context>
    <inkml:brush xml:id="br0">
      <inkml:brushProperty name="width" value="0.025" units="cm"/>
      <inkml:brushProperty name="height" value="0.025" units="cm"/>
    </inkml:brush>
  </inkml:definitions>
  <inkml:trace contextRef="#ctx0" brushRef="#br0">41 1 10570,'0'0'13196,"-3"13"-12843,-14 100 12,-3 128 1,20-240-366,-1 1-1,1 0 1,0-1 0,0 1-1,0 0 1,1 0 0,-1-1-1,0 1 1,1 0 0,-1-1-1,1 1 1,-1-1 0,1 1-1,0-1 1,-1 1-1,1-1 1,0 1 0,2 1-1,-2-3 26,-1 1 0,1-1-1,0 0 1,0 0-1,0 0 1,-1 0-1,1 0 1,0 0-1,0 0 1,0 0 0,0 0-1,-1 0 1,1 0-1,0 0 1,0 0-1,0-1 1,-1 1 0,1 0-1,0-1 1,0 1-1,-1-1 1,1 1-1,0 0 1,-1-1 0,2 0-1,4-5 247,1 0 0,-1 0 0,0-1 0,-1 1 0,7-11 0,41-72 589,43-99-1,-86 174-851,2-4-936,-8 8-5636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2.604"/>
    </inkml:context>
    <inkml:brush xml:id="br0">
      <inkml:brushProperty name="width" value="0.025" units="cm"/>
      <inkml:brushProperty name="height" value="0.025" units="cm"/>
    </inkml:brush>
  </inkml:definitions>
  <inkml:trace contextRef="#ctx0" brushRef="#br0">0 0 11787,'0'0'7463,"17"63"-5061,-7-45-576,-1-2-577,6 0-832,-4 0-321,4-6-64,6-7-641,-2-3-2305,4 0-866,-5-11-512,-1-5-2466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8.452"/>
    </inkml:context>
    <inkml:brush xml:id="br0">
      <inkml:brushProperty name="width" value="0.05" units="cm"/>
      <inkml:brushProperty name="height" value="0.05" units="cm"/>
    </inkml:brush>
  </inkml:definitions>
  <inkml:trace contextRef="#ctx0" brushRef="#br0">309 49 15579,'-2'-3'188,"1"0"-1,-1 0 1,0 0-1,0 0 0,0 0 1,0 1-1,0-1 1,-1 1-1,1-1 1,-1 1-1,0 0 0,1 0 1,-1 0-1,0 0 1,0 1-1,0-1 1,-1 1-1,1-1 0,0 1 1,-1 0-1,1 1 1,0-1-1,-1 0 1,1 1-1,-1 0 0,1 0 1,-1 0-1,1 0 1,-1 1-1,1-1 1,0 1-1,-5 1 0,-2 1-56,0 0-1,0 1 0,0 0 0,0 0 0,1 1 1,0 1-1,0-1 0,0 1 0,-11 11 0,8-5 1,0 0 0,1 1-1,0 0 1,-16 26 0,23-30-99,0-1 0,0 0 1,0 1-1,1 0 1,0-1-1,1 1 0,0 0 1,0 1-1,1-1 0,-1 12 1,2-18-29,0 1 0,1-1 0,-1 0 0,0 0 0,1 0 0,-1 0 0,1-1 1,0 1-1,0 0 0,0 0 0,1 0 0,-1-1 0,1 1 0,-1 0 0,1-1 0,0 1 0,0-1 0,0 0 0,0 0 1,0 0-1,1 0 0,-1 0 0,1 0 0,-1-1 0,1 1 0,4 1 0,-2-1 23,0-1-1,0 0 1,1 0 0,-1 0-1,0-1 1,0 1-1,0-2 1,1 1 0,-1 0-1,0-1 1,0 0-1,0 0 1,0 0 0,0-1-1,5-2 1,3-2 121,-1 0 1,0-1-1,0 0 0,0-1 1,-1-1-1,-1 1 1,13-14-1,-17 16-6,0 0 0,-1-1 0,0 1 0,0-1 0,-1 0 0,0 0 0,0-1 0,0 1 0,-1-1 0,0 0 0,-1 0 0,0 0 0,2-11 0,-4 17-130,0-1-1,0 1 0,0 0 1,0 0-1,0 0 0,0-1 1,-1 1-1,1 0 0,-1 0 1,0 0-1,1 0 0,-1 0 1,0 0-1,0 0 0,0 0 1,-1 0-1,1 0 0,0 1 1,-1-1-1,1 0 0,-1 1 1,0 0-1,1-1 0,-1 1 1,0 0-1,0-1 0,0 1 1,0 0-1,-2-1 0,0 1-213,0 0 0,0 0 0,0 0 0,0 1-1,0-1 1,-1 1 0,1 0 0,0 0 0,0 0 0,0 1-1,0-1 1,0 1 0,0 0 0,-7 3 0,2 2-474,7 0-186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2.951"/>
    </inkml:context>
    <inkml:brush xml:id="br0">
      <inkml:brushProperty name="width" value="0.025" units="cm"/>
      <inkml:brushProperty name="height" value="0.025" units="cm"/>
    </inkml:brush>
  </inkml:definitions>
  <inkml:trace contextRef="#ctx0" brushRef="#br0">99 13 7431,'0'0'8323,"-7"2"-6455,1-1-1665,1 1 0,1 0 0,-1 0 0,0 0 0,0 0 0,1 1 1,-1 0-1,1 0 0,0 0 0,0 1 0,0-1 0,0 1 0,1 0 0,-1 0 0,1 0 0,0 1 0,1-1 0,-1 1 0,1-1 0,-1 1 1,1 0-1,1 0 0,-1 0 0,-1 9 0,3-12-176,-1 0 0,1 0 0,0 0 0,-1 0 0,1 0 0,0 0 0,0 0 0,1 0 0,-1 0 0,0 0-1,1 0 1,-1 0 0,1 0 0,0 0 0,-1 0 0,1-1 0,0 1 0,0 0 0,0 0 0,0-1 0,1 1 0,-1-1 0,0 1 0,1-1 0,-1 1 0,1-1 0,-1 0 0,1 0 0,0 0 0,1 1 0,2 0 95,1-1 1,-1 0-1,0 0 1,0 0-1,0-1 1,0 0-1,1 0 1,-1 0-1,0-1 1,10-2-1,-7 1 133,-1-1-1,0 0 0,0 0 1,0-1-1,0 1 0,-1-2 1,1 1-1,-1-1 0,0 0 1,-1 0-1,9-10 0,-11 13-198,0-1-1,0 0 1,-1 0-1,0 0 1,1 0-1,-1-1 1,0 1-1,-1 0 1,1-1-1,-1 0 1,1 1-1,-1-1 1,0 0-1,0 0 1,-1 1-1,1-1 1,-1 0-1,0 0 1,0 0-1,0 0 1,0 0-1,-1 1 1,0-1-1,0 0 1,-1-4-1,0 6-157,0 1 0,0-1 0,0 1 0,0-1 0,0 1 0,-1 0-1,1 0 1,0 0 0,-1 0 0,1 0 0,-1 1 0,1-1 0,-1 1 0,1-1 0,-1 1 0,1 0 0,-1 0-1,1 0 1,-5 1 0,-24 4-3674,30-4 3240,-1-1-1,1 0 1,0 1 0,-1 0-1,1-1 1,0 1-1,0 0 1,0-1 0,0 1-1,0 0 1,0 0 0,0 0-1,0 0 1,-2 2-1,2 3-4326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3.297"/>
    </inkml:context>
    <inkml:brush xml:id="br0">
      <inkml:brushProperty name="width" value="0.025" units="cm"/>
      <inkml:brushProperty name="height" value="0.025" units="cm"/>
    </inkml:brush>
  </inkml:definitions>
  <inkml:trace contextRef="#ctx0" brushRef="#br0">72 1 9257,'0'0'11520,"-6"9"-10965,-2 3-359,4-7-112,1-1 0,0 1 1,0 0-1,0 0 0,1 0 1,-1 0-1,-1 6 0,4-10-70,0 1-1,0 0 0,1-1 0,-1 1 0,0-1 0,0 1 1,1-1-1,-1 1 0,1-1 0,0 1 0,-1-1 1,1 0-1,0 1 0,0-1 0,-1 0 0,1 1 1,0-1-1,1 0 0,-1 0 0,0 0 0,0 0 0,0 0 1,1 0-1,-1 0 0,0 0 0,1-1 0,-1 1 1,1 0-1,-1-1 0,1 0 0,1 1 0,61 21-295,-48-17-39,-15-5 305,10 3-105,0 1-1,0 1 1,-1-1 0,11 8-1,-20-12 127,0 0 0,-1 1 0,1-1 0,0 1 0,-1-1 0,1 1 0,0-1-1,-1 1 1,1 0 0,-1-1 0,1 1 0,-1 0 0,1-1 0,-1 1 0,1 0 0,-1 0-1,0-1 1,1 1 0,-1 0 0,0 0 0,0 0 0,0-1 0,0 1 0,0 0 0,0 0-1,0 1 1,-1 0 37,0-1-1,0 1 1,0-1-1,-1 1 1,1-1-1,0 1 1,-1-1-1,0 0 1,1 0-1,-1 0 1,0 0-1,1 0 1,-1 0-1,0 0 1,0-1-1,0 1 1,-2 0-1,-14 5 241,-1-2 0,1 0 0,-1-1 0,0 0 0,-38-1 0,55-2-412,0 0 0,1 0 0,-1 0 0,0-1 0,0 1 0,1 0-1,-1-1 1,0 1 0,1-1 0,-1 1 0,0-1 0,1 0 0,-3-1-1,3 1-332,0 0-1,0-1 0,0 1 1,0 0-1,0-1 0,0 1 1,0 0-1,1-1 0,-1 1 1,0-1-1,1 1 0,0-1 1,-1 1-1,1-1 0,-1-2 1,0-20-7860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3.674"/>
    </inkml:context>
    <inkml:brush xml:id="br0">
      <inkml:brushProperty name="width" value="0.025" units="cm"/>
      <inkml:brushProperty name="height" value="0.025" units="cm"/>
    </inkml:brush>
  </inkml:definitions>
  <inkml:trace contextRef="#ctx0" brushRef="#br0">29 0 7559,'0'0'5723,"1"11"-2670,0 40-560,-3 0 1,-1 0-1,-16 76 0,16-101-2155,0 0 0,3 29 1,0-45-313,3 5 29,6-14 142,-8-2-179,0 0 0,1 0 0,-1 0 0,0 0 0,0 0 0,0 0 0,0-1-1,0 1 1,0 0 0,0-1 0,-1 1 0,1-1 0,0 1 0,-1-1 0,1-1 0,4-22-104,-1-1 1,-1 1-1,-2-1 1,0 0 0,-2 0-1,-4-27 1,5 63-543,0-6 606,0-1 0,0 1 1,1-1-1,-1 0 0,1 1 0,0-1 1,-1 0-1,1 1 0,1-1 0,-1 0 1,0 0-1,1 0 0,0 0 0,-1 0 0,1 0 1,1-1-1,1 4 0,-1-3 18,0-1 0,0 1 0,0-1 0,1 0-1,-1 0 1,0 0 0,1 0 0,-1 0 0,1-1 0,0 0 0,-1 0-1,1 0 1,0 0 0,0 0 0,0-1 0,-1 0 0,1 1-1,0-2 1,0 1 0,4-1 0,4-2-10,-1 0 0,1-1 0,-1 0 0,22-12 0,-28 13-26,-4 2 16,0 1 0,1-1 0,-1 0 1,0 0-1,0 0 0,1 1 0,-1-1 0,0 1 1,1-1-1,-1 1 0,0-1 0,1 1 0,-1 0 1,1-1-1,-1 1 0,1 0 0,-1 0 1,1 0-1,-1 1 0,0-1 0,1 0 0,-1 0 1,1 1-1,-1-1 0,0 1 0,1-1 0,-1 1 1,3 1-1,-3 0 63,0 1 0,0 0 0,0-1 1,0 1-1,0 0 0,-1 0 0,1-1 0,-1 1 0,0 0 1,0 0-1,0 3 0,0-3 66,-1 0 0,1 0-1,1 0 1,-1 1 0,0-1 0,1 0 0,-1 0-1,1 0 1,0 0 0,0-1 0,0 1 0,1 0 0,-1 0-1,0-1 1,4 5 0,-3-6-67,0 0 0,0 0 0,0 0 0,0 0 0,0 0 0,0 0 0,0-1 0,0 1 0,0-1 0,0 0-1,1 1 1,-1-1 0,0 0 0,0 0 0,0-1 0,1 1 0,-1 0 0,0-1 0,0 1 0,0-1 0,4-1 0,46-23 218,-41 19-226,6-3 52,-6 2-284,1 0 0,0 1 0,0 1 0,1 0 0,-1 1 0,1 0 0,0 0 0,0 2 0,16-2 0,-28 4 221,0 0-1,0 0 1,0 1-1,0-1 1,0 0-1,0 1 1,0-1-1,-1 0 1,1 1-1,0-1 1,0 1 0,-1-1-1,1 1 1,0 0-1,0-1 1,-1 1-1,1 0 1,-1-1-1,1 1 1,-1 0-1,1 0 1,-1 0-1,1 0 1,-1-1-1,0 1 1,1 0-1,-1 0 1,0 0-1,0 0 1,0 0-1,0 0 1,0 0-1,0 0 1,0 0 0,0-1-1,0 1 1,0 0-1,0 0 1,0 0-1,-1 1 1,4 21-233,-2-22 19,0-1-1,-1 1 0,1-1 0,0 1 1,0 0-1,-1-1 0,1 1 0,0-1 1,0 0-1,-1 1 0,1-1 1,0 0-1,0 1 0,0-1 0,0 0 1,0 0-1,0 0 0,0 0 0,-1 0 1,1 0-1,0 0 0,0 0 1,0 0-1,0 0 0,0-1 0,0 1 1,0 0-1,0-1 0,10-3-6589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4.143"/>
    </inkml:context>
    <inkml:brush xml:id="br0">
      <inkml:brushProperty name="width" value="0.025" units="cm"/>
      <inkml:brushProperty name="height" value="0.025" units="cm"/>
    </inkml:brush>
  </inkml:definitions>
  <inkml:trace contextRef="#ctx0" brushRef="#br0">0 70 11082,'0'0'5243,"5"-9"-4037,15-27 252,-20 35-1316,1-1 0,0 1 1,0 0-1,0 0 0,0-1 1,0 1-1,0 0 0,0 0 1,1 0-1,-1 1 0,0-1 1,1 0-1,-1 0 0,0 1 0,1-1 1,-1 0-1,1 1 0,-1 0 1,1-1-1,-1 1 0,1 0 1,-1 0-1,1 0 0,-1 0 1,1 0-1,-1 0 0,1 0 1,-1 0-1,1 1 0,-1-1 1,1 0-1,-1 1 0,3 1 1,-2-1-101,0 0 0,0 0 1,-1 0-1,1 1 0,0-1 1,-1 0-1,1 1 0,-1 0 1,0-1-1,1 1 1,-1 0-1,0-1 0,0 1 1,0 0-1,0 0 0,-1 0 1,1 0-1,0 0 0,-1 0 1,1 0-1,-1 3 0,-11 106 2126,12-111-2165,0 1 0,0 0 0,0-1 0,0 1 0,0-1-1,0 1 1,0-1 0,0 1 0,0-1 0,1 0 0,-1 1 0,0-1 0,0 0 0,0 0 0,1 0 0,-1 0 0,0 0 0,0 0 0,2-1 0,28-1-84,-22-1 79,-1-1 0,0 0 0,0-1-1,-1 1 1,1-2 0,-1 1 0,0-1-1,0 0 1,-1 0 0,0-1 0,0 0-1,-1 0 1,1 0 0,-2-1 0,1 0-1,-1 0 1,0 0 0,3-11 0,-6 18 8,-1 1 0,0-1 1,0 0-1,0 0 0,1 0 0,-1 0 1,0 0-1,0 0 0,0 0 0,0 0 1,-1 0-1,1 0 0,0 0 0,0 0 1,-1 0-1,1 1 0,0-1 1,-1 0-1,1 0 0,-1 0 0,1 0 1,-1 1-1,1-1 0,-1 0 0,0 0 1,1 1-1,-2-2 0,0 1 17,0 0-1,-1-1 1,1 1-1,0 0 1,0 0-1,-1 1 1,1-1-1,-1 0 1,1 1-1,0 0 1,-4-1-1,4 1-13,0-1-1,0 1 1,0 0 0,-1 0-1,1 0 1,0 0-1,0 1 1,0-1 0,-1 0-1,1 1 1,0-1 0,0 1-1,0 0 1,0 0-1,0 0 1,0 0 0,0 0-1,0 0 1,0 1-1,1-1 1,-1 1 0,0-1-1,1 1 1,-1-1-1,1 1 1,-2 2 0,3-3-35,0-1 0,0 1-1,1 0 1,-1-1 0,0 1 0,0 0 0,0-1 0,1 1 0,-1 0 0,0-1 0,1 1 0,-1-1-1,1 1 1,-1-1 0,0 1 0,1-1 0,-1 1 0,1-1 0,-1 1 0,1-1 0,0 1 0,-1-1 0,1 0-1,-1 1 1,1-1 0,0 0 0,-1 0 0,1 1 0,0-1 0,-1 0 0,1 0 0,0 0 0,-1 0 0,2 0-1,28 4-1873,-27-4 1650,88 1-8826,-61-1 3572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4.502"/>
    </inkml:context>
    <inkml:brush xml:id="br0">
      <inkml:brushProperty name="width" value="0.025" units="cm"/>
      <inkml:brushProperty name="height" value="0.025" units="cm"/>
    </inkml:brush>
  </inkml:definitions>
  <inkml:trace contextRef="#ctx0" brushRef="#br0">49 58 11499,'0'0'13180,"-7"9"-13068,-22 28-58,27-36-51,1 1-1,0-1 1,0 1 0,0-1 0,0 1-1,0 0 1,0 0 0,0-1 0,1 1-1,-1 0 1,1 0 0,-1 0 0,1-1-1,-1 1 1,1 0 0,0 0 0,0 2-1,1-3 6,-1 0-1,0 0 1,1 0-1,-1 0 0,1 0 1,0 0-1,-1-1 1,1 1-1,0 0 0,-1 0 1,1-1-1,0 1 1,0 0-1,0-1 0,-1 1 1,1-1-1,0 1 1,0-1-1,0 0 0,0 1 1,0-1-1,2 1 1,7 0-38,-1 0 0,1 0 0,0-1 0,0 0 1,10-2-1,-4 1-444,-16 1 821,-1-5-164,0 0 0,1-1 1,-1 1-1,1 0 0,0-1 0,0 1 0,1 0 0,0 0 0,0-1 0,0 1 0,0 0 0,1 0 0,4-8 0,19-11-1454,6 6-3607,-11 6 484,5-6-2263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5.583"/>
    </inkml:context>
    <inkml:brush xml:id="br0">
      <inkml:brushProperty name="width" value="0.025" units="cm"/>
      <inkml:brushProperty name="height" value="0.025" units="cm"/>
    </inkml:brush>
  </inkml:definitions>
  <inkml:trace contextRef="#ctx0" brushRef="#br0">57 28 5765,'0'0'14676,"-5"9"-13208,-3 7-991,1 0 0,0 1-1,1 0 1,0 0 0,2 0 0,0 1 0,1 0 0,-1 27 0,2-17-111,1 49 196,1-73-540,1 1 0,-1-1 1,1 1-1,0-1 0,0 1 0,0-1 1,1 1-1,-1-1 0,1 0 0,0 0 0,0 0 1,6 7-1,-8-11 9,0 0 1,0 1-1,0-1 0,0 0 1,0 0-1,0 0 1,0 0-1,0 0 0,0 0 1,1 1-1,-1-1 1,0 0-1,0 0 0,0 0 1,0 0-1,0 0 1,1 0-1,-1 0 0,0 0 1,0 0-1,0 0 0,0 1 1,1-1-1,-1 0 1,0 0-1,0 0 0,0 0 1,1 0-1,-1 0 1,0 0-1,0 0 0,0-1 1,0 1-1,1 0 1,-1 0-1,0 0 0,0 0 1,0 0-1,0 0 0,0 0 1,1 0-1,-1 0 1,0 0-1,0-1 0,0 1 1,0 0-1,0 0 1,1 0-1,-1 0 0,0-1 1,3-13 919,-2-25-309,-1 32-617,1-17-3,0 18-45,-1-1 1,1 1-1,-1-1 0,-1 0 0,1 1 1,-1-1-1,0 1 0,0-1 0,-1 1 1,0 0-1,-4-8 0,10 19-50,1 0-1,-1 0 1,1-1 0,-1 1-1,1-1 1,1 0 0,-1 0-1,0-1 1,1 1 0,0-1-1,0 0 1,0-1 0,9 3-1,-1-1 105,0-1-1,1 0 1,0-1 0,0 0-1,15-1 1,-28-2-21,0 1 0,0-1 0,-1 1 0,1-1 0,0 0 0,-1 1 0,1-1 1,-1 0-1,1 0 0,-1 0 0,1 0 0,-1-1 0,0 1 0,1 0 0,-1-1 1,0 1-1,0 0 0,0-1 0,0 1 0,0-1 0,0 0 0,-1 1 0,2-4 1,-1 4-16,-1 0 0,1 1 0,-1-1 0,0 0 0,1 0 0,-1 0 0,0 0 0,0 0 0,1 0 0,-1 1 1,0-1-1,0 0 0,0 0 0,0 0 0,0 0 0,0 0 0,0 0 0,-1 0 0,1 0 0,0 1 0,0-1 0,-1 0 1,1 0-1,-1 0 0,1 0 0,-1 1 0,1-1 0,-1 0 0,1 0 0,-1 1 0,1-1 0,-1 0 0,0 1 0,1-1 1,-1 1-1,0-1 0,0 1 0,0-1 0,1 1 0,-1 0 0,0-1 0,0 1 0,-1-1 0,-1 1-8,1 0-1,0 0 0,0 0 1,-1 0-1,1 1 1,0-1-1,0 0 0,-1 1 1,1 0-1,0 0 0,0-1 1,0 1-1,0 0 0,0 1 1,0-1-1,0 0 1,0 0-1,1 1 0,-1-1 1,0 1-1,1 0 0,-1 0 1,1-1-1,0 1 0,-1 0 1,1 0-1,0 0 1,-1 3-1,0-1 55,1 1 0,-1-1 1,1 1-1,0 0 0,0-1 0,0 1 0,1 0 1,0-1-1,0 1 0,0 0 0,0-1 0,1 1 1,1 6-1,-1-10-31,0 1 0,0-1 0,0 1 0,0-1 0,1 1 0,-1-1 0,0 0 0,1 0 0,-1 0 1,1 0-1,-1 0 0,1 0 0,-1 0 0,1 0 0,0-1 0,-1 1 0,1 0 0,0-1 0,0 0 0,-1 1 0,1-1 0,0 0 0,0 0 1,0 0-1,2 0 0,3 0 4,1 0 0,-1-1 0,1 1 0,-1-2 1,9-1-1,-6-1-174,-1-1 1,-1 1-1,1-1 1,-1-1 0,0 0-1,0 0 1,0 0-1,-1-1 1,0 0-1,-1-1 1,1 1 0,-1-1-1,-1 0 1,9-16-1,-42 78-715,26-50 993,1 0 0,1-1 1,-1 1-1,0 0 0,1 0 0,0 0 1,0 0-1,0 0 0,0 0 0,1 0 1,-1-1-1,1 1 0,0 0 1,3 6-1,-3-9-95,0 1-1,0-1 1,1 1 0,-1-1 0,0 0 0,1 1-1,-1-1 1,1 0 0,0 0 0,-1 0 0,1 0-1,0 0 1,0-1 0,-1 1 0,1 0 0,0-1-1,0 0 1,0 1 0,0-1 0,0 0 0,0 0-1,0 0 1,0 0 0,-1 0 0,1 0 0,0-1-1,0 1 1,0-1 0,0 1 0,0-1 0,3-1-1,4-2 0,0-1-1,0 1 1,-1-2-1,1 1 1,-1-1-1,-1 0 1,1-1-1,-1 0 1,0 0-1,0 0 1,9-15-1,7-11-5,27-54-1,-17 15-42,-31 66 3,0 0-1,0 1 1,-1-1-1,0 0 1,0 0-1,0 0 1,-1 0-1,0 0 1,0 0-1,0 0 1,-2-7-1,2 12 16,0 1 0,-1-1 0,1 1 0,-1-1-1,1 0 1,-1 1 0,1-1 0,-1 1 0,1-1-1,-1 1 1,1 0 0,-1-1 0,1 1-1,-1 0 1,0-1 0,1 1 0,-1 0 0,1-1-1,-1 1 1,0 0 0,0 0 0,1 0 0,-1 0-1,0 0 1,1 0 0,-1 0 0,0 0 0,1 0-1,-1 0 1,0 0 0,1 0 0,-1 0 0,0 1-1,1-1 1,-1 0 0,0 0 0,1 1-1,-1-1 1,1 1 0,-1-1 0,0 0 0,1 1-1,-1-1 1,0 1 0,-25 21-142,18-10 254,1 1 0,0 0 1,1 0-1,0 1 0,1 0 1,1 0-1,0 0 0,1 0 1,0 1-1,1-1 0,1 1 1,0 0-1,3 26 0,-2-37-92,1 0-1,-1 0 1,1 0-1,0 0 1,0 0-1,0 0 1,1 0-1,-1 0 1,1 0-1,0-1 1,0 1-1,0-1 1,0 0-1,1 1 1,-1-1-1,1 0 1,0 0-1,0-1 1,0 1-1,1 0 1,-1-1-1,0 0 1,1 0-1,0 0 1,-1 0-1,1-1 1,0 1-1,0-1 1,0 0-1,7 1 1,-4-1-8,1 0 0,0 0 1,-1-1-1,1 0 0,0 0 1,0-1-1,-1 0 1,1 0-1,-1-1 0,1 0 1,-1 0-1,1-1 0,-1 1 1,0-2-1,9-5 0,34-33-207,-47 39 206,-1 1 0,0-1 0,0 1 0,0-1-1,0 0 1,0 0 0,-1 1 0,0-1 0,1 0 0,-1-1 0,0 1-1,0 0 1,0 0 0,-1 0 0,1-1 0,-1 1 0,0-5-1,-1 7-6,1 0-1,-1 1 1,1-1 0,-1 0-1,0 0 1,0 1-1,1-1 1,-1 1-1,0-1 1,0 0-1,0 1 1,0 0-1,0-1 1,0 1-1,1-1 1,-1 1-1,0 0 1,0 0-1,0 0 1,0-1 0,0 1-1,0 0 1,0 0-1,0 0 1,0 1-1,0-1 1,0 0-1,-2 1 1,-29 5-93,26-3 112,1 1 1,0 0-1,0 0 0,1 0 0,-1 1 1,1-1-1,0 1 0,1 0 0,-1 1 1,1-1-1,0 0 0,0 1 0,0 0 0,1 0 1,0 0-1,0 0 0,0 0 0,1 0 1,0 0-1,0 0 0,1 1 0,0-1 1,0 0-1,0 1 0,1-1 0,1 8 1,1-11 14,-1 0 0,1 0 0,0 0 0,0 0 0,0-1 0,0 1 0,0-1 1,0 0-1,1 0 0,0 0 0,-1 0 0,1 0 0,0-1 0,-1 0 0,1 0 1,0 0-1,0 0 0,0 0 0,0-1 0,5 0 0,-4 1-186,0-1-1,0 0 1,0 0-1,0-1 1,0 1-1,0-1 1,8-3-1,-12 4-89,1-1 0,-1 1 1,1-1-1,-1 0 0,1 1 0,-1-1 0,0 0 0,1 0 0,-1 0 0,0 0 0,0 0 0,1 0 0,-1-1 0,0 1 1,0 0-1,-1-1 0,1 1 0,0 0 0,0-1 0,-1 1 0,2-4 0,0-20-5433,-2-5-2925</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5.944"/>
    </inkml:context>
    <inkml:brush xml:id="br0">
      <inkml:brushProperty name="width" value="0.025" units="cm"/>
      <inkml:brushProperty name="height" value="0.025" units="cm"/>
    </inkml:brush>
  </inkml:definitions>
  <inkml:trace contextRef="#ctx0" brushRef="#br0">1 0 18898,'0'0'4804,"11"1"-3010,4 4-1634,0 1-160,0-3-1025,-4-3-5925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7.014"/>
    </inkml:context>
    <inkml:brush xml:id="br0">
      <inkml:brushProperty name="width" value="0.025" units="cm"/>
      <inkml:brushProperty name="height" value="0.025" units="cm"/>
    </inkml:brush>
  </inkml:definitions>
  <inkml:trace contextRef="#ctx0" brushRef="#br0">180 27 6182,'0'0'19458,"-9"-5"-19298,2 0-151,5 4-10,0-1 1,1 0 0,-1 1-1,0 0 1,0-1 0,0 1-1,0 0 1,-1 0 0,1 0 0,0 1-1,0-1 1,-1 0 0,1 1-1,0-1 1,-1 1 0,1 0-1,0 0 1,-1 0 0,1 0 0,0 0-1,-1 1 1,1-1 0,0 1-1,-1-1 1,1 1 0,-3 1-1,-96 53 108,168-51-2093,-43-5 1488,-14 1 406,1-1 0,0 1-1,-1 1 1,1 0 0,-1 0 0,15 5 0,-23-5 98,0-1 0,0 1-1,0 1 1,0-1 0,0 0 0,0 0 0,-1 1 0,1-1 0,0 1 0,-1-1 0,1 1 0,-1 0 0,0 0 0,1-1 0,-1 1 0,0 0 0,0 0 0,0 0 0,0 1 0,-1-1 0,1 0 0,0 0-1,-1 0 1,0 0 0,1 1 0,-1-1 0,0 0 0,0 0 0,0 1 0,-1-1 0,1 0 0,-1 0 0,1 0 0,-1 1 0,1-1 0,-2 3 0,-1 1 200,1 0 0,-1 0 0,-1 0 0,1 0 1,-1-1-1,0 1 0,0-1 0,0 0 0,-1 0 1,1 0-1,-1-1 0,-1 1 0,1-1 0,-10 5 0,7-4-18,0 0-1,-1-1 0,1 0 0,-1 0 0,0-1 0,0 0 1,0-1-1,0 0 0,0-1 0,-11 2 0,20-3-282,0 0 0,-1 0-1,1 0 1,0 0 0,0-1-1,-1 1 1,1 0-1,0 0 1,0 0 0,-1 0-1,1 0 1,0 0 0,0 0-1,-1 0 1,1 0 0,0-1-1,0 1 1,0 0-1,-1 0 1,1 0 0,0 0-1,0-1 1,0 1 0,0 0-1,-1 0 1,1 0 0,0-1-1,0 1 1,0 0-1,0 0 1,0-1 0,0 1-1,0 0 1,0 0 0,0-1-1,0 1 1,0 0 0,0 0-1,0-1 1,0 1 0,0 0-1,0 0 1,0-1-1,0 1 1,0 0 0,0 0-1,0 0 1,0-1 0,0 1-1,0 0 1,1 0 0,-1-1-1,0 1 1,0 0-1,0 0 1,0 0 0,1 0-1,-1-1 1,0 1 0,1 0-1,11-14-5703,4 0-612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7.485"/>
    </inkml:context>
    <inkml:brush xml:id="br0">
      <inkml:brushProperty name="width" value="0.025" units="cm"/>
      <inkml:brushProperty name="height" value="0.025" units="cm"/>
    </inkml:brush>
  </inkml:definitions>
  <inkml:trace contextRef="#ctx0" brushRef="#br0">80 1 17392,'0'0'4373,"-3"12"-4048,-3 9-318,-13 39 877,4 0 1,2 2-1,-10 119 1,46-217-271,21-82-416,-30 74-255,3 1 0,27-53 0,-41 92-36,-1 0 0,2 0 0,-1 1 1,0-1-1,1 1 0,-1 0 1,1-1-1,0 2 0,0-1 0,0 0 1,1 1-1,-1 0 0,0 0 1,1 0-1,6-2 0,-9 4 72,0 0-1,-1-1 0,1 1 0,0 0 1,-1 0-1,1 0 0,0 0 1,-1 0-1,1 0 0,0 0 0,-1 1 1,1-1-1,-1 0 0,1 1 1,0 0-1,-1-1 0,1 1 0,-1 0 1,1 0-1,-1 0 0,0 0 1,1 0-1,-1 0 0,0 0 0,0 0 1,0 0-1,0 1 0,0-1 1,0 0-1,0 1 0,0-1 0,0 1 1,-1-1-1,1 1 0,0 0 1,-1-1-1,0 1 0,1-1 0,-1 1 1,0 0-1,0-1 0,0 1 1,0 0-1,0-1 0,0 1 1,-1 2-1,1 2 116,0 0 0,0-1 0,0 1 1,-1-1-1,0 1 0,0-1 0,0 1 0,-1-1 1,0 0-1,0 1 0,0-1 0,-1 0 1,1 0-1,-1-1 0,-1 1 0,1-1 0,-1 1 1,1-1-1,-1 0 0,0 0 0,-1-1 0,1 1 1,-1-1-1,1 0 0,-1 0 0,0 0 0,0-1 1,0 0-1,0 0 0,-1 0 0,1-1 0,-1 1 1,-9 0-1,-10-5-1275,24 2 889,0 1-1,0-1 1,1 0-1,-1 0 1,0 0 0,1 0-1,-1 0 1,1 0 0,-1 0-1,1 0 1,-1 0 0,1 0-1,0 0 1,-1 0 0,1 0-1,0 0 1,0 0 0,0-1-1,0 1 1,0 0 0,0-1-1,0-17-6129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8.781"/>
    </inkml:context>
    <inkml:brush xml:id="br0">
      <inkml:brushProperty name="width" value="0.025" units="cm"/>
      <inkml:brushProperty name="height" value="0.025" units="cm"/>
    </inkml:brush>
  </inkml:definitions>
  <inkml:trace contextRef="#ctx0" brushRef="#br0">21 132 8808,'6'11'12810,"9"-7"-8186,21-3-4751,-27-2 1782,-3 1-1616,-1 0-1,1-1 0,-1 0 1,1 0-1,-1-1 1,1 0-1,-1 1 0,0-2 1,0 1-1,0-1 1,0 1-1,0-1 0,-1-1 1,1 1-1,-1-1 1,0 0-1,0 0 0,0 0 1,-1 0-1,1 0 1,-1-1-1,0 0 0,0 0 1,-1 0-1,1 0 1,-1 0-1,0 0 1,-1-1-1,1 1 0,0-9 1,-2 12-46,0 1 0,0 0 0,0 0 1,0-1-1,0 1 0,-1 0 0,1 0 1,-1 0-1,1-1 0,0 1 0,-1 0 0,0 0 1,1 0-1,-1 0 0,0 0 0,0 0 1,1 0-1,-1 0 0,0 0 0,0 0 1,0 1-1,0-1 0,0 0 0,0 0 0,-2 0 1,0 0-15,0 0 1,0 0-1,-1 0 1,1 0 0,-1 1-1,1-1 1,-1 1 0,1 0-1,-6 0 1,3 0-18,0 1 0,0-1 0,0 2 1,0-1-1,0 0 0,0 1 0,1 0 1,-1 1-1,0-1 0,-9 7 0,6 0 26,1 0 0,0 0 1,0 0-1,1 1 0,0 1 0,-9 20 0,13-26 21,0 0 1,1 1 0,0 0-1,0-1 1,1 1 0,-1 0-1,1 0 1,1 0-1,-1 0 1,1 0 0,0 0-1,0 0 1,1 0 0,-1 0-1,2 0 1,1 7-1,-1-10 4,0 0 0,0 1-1,0-1 1,1 0-1,0 0 1,-1-1 0,1 1-1,0-1 1,0 1-1,1-1 1,-1 0 0,0 0-1,1 0 1,-1-1 0,1 1-1,-1-1 1,1 0-1,0 0 1,0 0 0,7 1-1,39 3-1306,-5-5-3932,-31 0 1947,6 0-5054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8.841"/>
    </inkml:context>
    <inkml:brush xml:id="br0">
      <inkml:brushProperty name="width" value="0.05" units="cm"/>
      <inkml:brushProperty name="height" value="0.05" units="cm"/>
    </inkml:brush>
  </inkml:definitions>
  <inkml:trace contextRef="#ctx0" brushRef="#br0">1 1 16788,'4'8'1992,"-1"9"-1304,-3 12-264,-3 4 1297,0 9-737,2 1-304,1 2-328,0 1-88,3-7-144,0-7-96,1-8-432,-1-5-352,0-12 1824,-3-6-1120,1-5-32,-2-5-56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9.236"/>
    </inkml:context>
    <inkml:brush xml:id="br0">
      <inkml:brushProperty name="width" value="0.025" units="cm"/>
      <inkml:brushProperty name="height" value="0.025" units="cm"/>
    </inkml:brush>
  </inkml:definitions>
  <inkml:trace contextRef="#ctx0" brushRef="#br0">61 7 7719,'0'0'10933,"10"-1"-8867,-10 1-2037,11-2 468,-1 0 0,1 1 0,-1 0 0,1 1 0,14 2 0,-23-2-465,1 0-1,-1 1 0,0-1 1,0 0-1,0 1 0,0 0 1,0-1-1,0 1 1,0 0-1,0 0 0,0 0 1,0 1-1,-1-1 0,1 0 1,0 0-1,-1 1 0,1 0 1,-1-1-1,1 1 0,-1 0 1,0-1-1,0 1 1,0 0-1,0 0 0,0 0 1,0 0-1,0 0 0,-1 0 1,1 0-1,-1 0 0,1 0 1,-1 1-1,0-1 0,0 0 1,0 0-1,0 0 1,0 0-1,0 0 0,-1 4 1,-1-1-5,1 0 1,-1-1 0,0 1 0,0 0 0,0-1 0,-1 1-1,0-1 1,0 0 0,0 0 0,0 0 0,0 0-1,-6 5 1,-55 42 430,38-32-220,12-10-68,9-6-119,0 0 0,1 0 0,-1 0 0,0 1 0,1 0 0,0 0 0,0 0 0,0 0 0,0 1 0,-6 9 0,12-13-36,0 0 1,0 0-1,0-1 0,0 1 1,0 0-1,0-1 1,0 1-1,0-1 0,0 0 1,0 1-1,1-1 0,-1 0 1,0 0-1,0-1 0,0 1 1,3-1-1,0 1 39,11-1-33,1 0 0,-1-2 0,1 0 0,-1-1 0,0 0 0,21-9 0,16-12-2923,-52 25 2627,0 0-1,0-1 0,0 1 0,0-1 0,0 1 0,-1-1 1,1 1-1,0-1 0,0 1 0,-1-1 0,1 0 1,0 1-1,-1-1 0,1 0 0,-1 1 0,1-1 0,-1 0 1,1 0-1,-1 0 0,1 0 0,-1 1 0,0-1 1,1 0-1,-1 0 0,0 0 0,0-2 0,0-2-4149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49.582"/>
    </inkml:context>
    <inkml:brush xml:id="br0">
      <inkml:brushProperty name="width" value="0.025" units="cm"/>
      <inkml:brushProperty name="height" value="0.025" units="cm"/>
    </inkml:brush>
  </inkml:definitions>
  <inkml:trace contextRef="#ctx0" brushRef="#br0">0 10 12460,'0'0'11274,"66"-3"-9416,-34 3-352,4 0-545,0 0-673,-4 0-224,-2 0-128,-15 0-1346,2 0-2273,-7-7-5350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1.196"/>
    </inkml:context>
    <inkml:brush xml:id="br0">
      <inkml:brushProperty name="width" value="0.025" units="cm"/>
      <inkml:brushProperty name="height" value="0.025" units="cm"/>
    </inkml:brush>
  </inkml:definitions>
  <inkml:trace contextRef="#ctx0" brushRef="#br0">1 1 13837,'0'0'9193,"11"66"-8521,-11-35-319,0-1-225,0 1-64,0-4 0,0-3-192,0-4-321,0-6 1,0-6 32,0-17-4101,0-10-800,0-8-4772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1.544"/>
    </inkml:context>
    <inkml:brush xml:id="br0">
      <inkml:brushProperty name="width" value="0.025" units="cm"/>
      <inkml:brushProperty name="height" value="0.025" units="cm"/>
    </inkml:brush>
  </inkml:definitions>
  <inkml:trace contextRef="#ctx0" brushRef="#br0">0 1 11082,'0'0'12492,"64"50"-12364,-45-36-96,4-1-64,1 1-1345,-1 0-1762,1-5-2370,-1-1-2018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2.005"/>
    </inkml:context>
    <inkml:brush xml:id="br0">
      <inkml:brushProperty name="width" value="0.025" units="cm"/>
      <inkml:brushProperty name="height" value="0.025" units="cm"/>
    </inkml:brush>
  </inkml:definitions>
  <inkml:trace contextRef="#ctx0" brushRef="#br0">115 165 7207,'0'0'10815,"-9"-4"-8850,-30-13-817,37 17-1114,1-1-1,-1 1 1,0 0 0,0 0 0,0 0 0,1 0 0,-1 0 0,0 0-1,0 0 1,0 0 0,1 1 0,-1-1 0,0 1 0,0-1 0,1 1-1,-1 0 1,0-1 0,1 1 0,-1 0 0,1 0 0,-1 0 0,1 0-1,0 1 1,-1-1 0,1 0 0,0 1 0,0-1 0,0 1 0,0-1-1,0 1 1,0-1 0,0 1 0,1-1 0,-2 4 0,-1 2 41,1 0 1,-1 0-1,1 0 1,1 0-1,-1 0 1,0 13-1,2-18-73,0 0 0,0-1 0,0 1 0,0 0 0,1-1 0,-1 1 0,0 0 0,1-1 0,-1 1 0,1-1 0,0 1 0,-1-1 0,1 1 0,0-1 0,0 1 0,0-1 0,0 0 0,0 1 0,0-1 0,0 0 0,0 0 0,1 0 0,-1 0 0,0 0 0,1 0-1,-1 0 1,1 0 0,2 0 0,-1 0 29,0 0 1,1-1-1,-1 1 0,0-1 0,1 0 0,-1 0 0,1 0 0,-1-1 0,0 1 0,1-1 0,-1 0 0,0 0 0,1 0 0,3-2 0,1-1 106,0-1-1,-1 1 0,0-2 0,0 1 0,10-10 1,-11 8-19,1 1 1,1 0-1,-1 1 0,11-7 1,-17 12-128,-1 0 0,0 0 0,1 0 0,-1 0 0,0 0 0,1 0 1,-1-1-1,0 1 0,1 0 0,-1 0 0,0 0 0,1 1 0,-1-1 0,0 0 1,1 0-1,-1 0 0,0 0 0,1 0 0,-1 0 0,0 0 0,1 0 0,-1 1 0,0-1 1,1 0-1,-1 0 0,0 0 0,0 1 0,1-1 0,-1 0 0,0 0 0,0 1 0,1-1 1,-1 0-1,0 1 0,0-1 0,0 0 0,0 1 0,0-1 0,1 0 0,-1 1 1,0 0-1,6 23 4,-6-21 15,0 0-1,0 0 1,1-1 0,-1 1-1,1 0 1,0-1 0,0 1-1,0-1 1,0 1 0,0-1-1,0 1 1,1-1 0,-1 0-1,1 0 1,-1 1 0,3 1-1,-1-4 41,-1 1-1,1-1 1,-1 0-1,1 1 1,-1-1-1,1 0 1,-1-1 0,1 1-1,-1 0 1,1-1-1,-1 1 1,1-1-1,-1 0 1,1 0-1,-1 0 1,0 0-1,0 0 1,1-1 0,-1 1-1,0-1 1,0 1-1,0-1 1,0 0-1,-1 1 1,1-1-1,0 0 1,-1 0-1,0-1 1,2-1 0,7-10 240,-2 1 0,0-2 1,8-16-1,-10 17-213,0 0 1,-1 0-1,0 0 1,-2-1-1,1 0 1,-2 1-1,0-1 0,0 0 1,-2-18-1,-4 29-637,-4 10 341,-4 11 128,3 4 92,1 1 0,1-1 1,0 2-1,2-1 0,1 1 0,0-1 0,2 1 0,1 31 1,0-52 3,1 0-1,0 0 1,0-1 0,0 1 0,0 0 0,0 0 0,1 0-1,-1 0 1,1 0 0,-1-1 0,1 1 0,-1 0 0,1 0-1,0-1 1,0 1 0,0-1 0,0 1 0,0 0 0,0-1-1,0 0 1,1 1 0,-1-1 0,0 0 0,1 0 0,-1 1-1,1-1 1,-1 0 0,1-1 0,0 1 0,-1 0 0,1 0-1,0-1 1,0 1 0,-1-1 0,1 1 0,0-1 0,0 0-1,0 0 1,0 0 0,0 0 0,-1 0 0,1 0 0,0 0-1,3-1 1,2-1 16,0 0-1,0 0 1,0 0-1,0-1 1,-1 0-1,1 0 1,-1 0-1,0-1 1,0 0-1,9-8 1,-1-2-13,-1 0 1,0-1-1,-1 0 0,-1-1 1,0 0-1,9-20 0,-28 80-477,2-26 652,1-1 0,1 0 1,1 1-1,0 0 0,1 28 0,2-46-220,0 0-1,0 1 1,0-1-1,0 0 0,0 1 1,0-1-1,0 0 1,0 1-1,0-1 0,0 0 1,0 0-1,0 1 1,1-1-1,-1 0 1,0 1-1,0-1 0,0 0 1,0 0-1,1 1 1,-1-1-1,0 0 0,0 0 1,1 0-1,-1 1 1,0-1-1,1 0 0,-1 0 1,0 0-1,0 0 1,1 1-1,-1-1 0,0 0 1,1 0-1,-1 0 1,0 0-1,1 0 0,-1 0 1,0 0-1,1 0 1,-1 0-1,0 0 1,1 0-1,-1 0 0,0 0 1,1 0-1,-1-1 1,0 1-1,1 0 0,-1 0 1,15-13-8184,-7-3-1580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2.476"/>
    </inkml:context>
    <inkml:brush xml:id="br0">
      <inkml:brushProperty name="width" value="0.025" units="cm"/>
      <inkml:brushProperty name="height" value="0.025" units="cm"/>
    </inkml:brush>
  </inkml:definitions>
  <inkml:trace contextRef="#ctx0" brushRef="#br0">3 1 14382,'0'0'6395,"-1"8"-4196,1-4-2120,-1 0-1,1 0 1,0 0-1,0 0 1,0 0-1,0 0 1,1 0-1,0 0 1,-1-1-1,2 1 0,-1 0 1,2 5-1,0-5-407,-1-1 0,0 0-1,1 1 1,0-1-1,-1 0 1,1-1 0,0 1-1,1 0 1,5 3-1,-5-3-504,0 0-1,1 0 0,-1 0 0,1-1 1,-1 0-1,1 0 0,0 0 0,0-1 1,0 1-1,9 0 0,-12-2 2229,-9 16 3729,-17 11-4436,10-10-310,12-15-351,0 0 51,0 1 0,0 0 0,0 0 0,1 0 0,-1 0 0,1 0 0,-1 0 0,1 0 0,0 0 0,0 1 1,0-1-1,1 0 0,-1 5 0,25-7-2132,0-2-398,-11-1 878,-1 2-1,1 0 0,19 2 1,-6 9 1651,-26-10 159,1 0 0,0 0-1,0 0 1,0 0 0,-1 0 0,1 0 0,0 1-1,-1-1 1,1 0 0,-1 0 0,0 0 0,1 1-1,-1-1 1,0 0 0,0 0 0,0 1 0,1-1-1,-1 0 1,-1 2 0,1 0 90,-1-1-1,0 0 1,0 0-1,0 0 1,0 1-1,0-1 1,0 0-1,0 0 1,-1-1-1,1 1 1,-1 0-1,1 0 1,-1-1 0,0 1-1,0-1 1,0 1-1,0-1 1,-4 2-1,-43 20 2867,42-20-2533,0 0-599,0 0-1,0-1 1,-1 0 0,1 0-1,0-1 1,-1 1 0,1-2 0,-1 1-1,-8-1 1,16-12-9385,5-1-417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3.410"/>
    </inkml:context>
    <inkml:brush xml:id="br0">
      <inkml:brushProperty name="width" value="0.025" units="cm"/>
      <inkml:brushProperty name="height" value="0.025" units="cm"/>
    </inkml:brush>
  </inkml:definitions>
  <inkml:trace contextRef="#ctx0" brushRef="#br0">8 144 9993,'0'0'12583,"2"11"-10763,0 8-1391,-1 1 0,0 0 0,-2-1 0,0 1 0,-5 23 0,1 23-205,23-102-3022,22-84-6464,-40 119 9297,0 1 0,0 0-1,0 0 1,0 0-1,0 0 1,0 0 0,0 0-1,0-1 1,0 1 0,0 0-1,0 0 1,0 0-1,0 0 1,0 0 0,0-1-1,0 1 1,0 0-1,0 0 1,0 0 0,0 0-1,0 0 1,0 0 0,0 0-1,0-1 1,0 1-1,0 0 1,1 0 0,-1 0-1,0 0 1,0 0 0,0 0-1,0 0 1,0 0-1,0 0 1,0 0 0,1 0-1,-1-1 1,0 1-1,0 0 1,0 0 0,0 0-1,0 0 1,1 0 0,-1 0-1,0 0 1,0 0-1,0 0 1,0 0 0,0 0-1,0 0 1,1 1-1,-1-1 1,0 0 0,0 0-1,0 0 1,0 0 0,0 0-1,0 0 1,1 0-1,-1 0 1,0 0 0,0 0-1,6 14 1681,-5-12-1557,-1 0-1,1 1 0,0-1 0,0 0 1,0 0-1,0 0 0,0 0 1,0 0-1,1 0 0,-1 0 0,1 0 1,-1 0-1,1 0 0,0-1 1,0 1-1,-1-1 0,1 1 0,0-1 1,0 0-1,1 0 0,3 2 1,-3-3-40,0 0 0,1-1 0,-1 1 0,1-1 1,-1 0-1,0 0 0,0 0 0,1 0 0,-1 0 1,0-1-1,0 0 0,0 1 0,-1-1 0,1 0 0,0 0 1,-1-1-1,1 1 0,-1-1 0,1 1 0,-1-1 1,0 0-1,0 1 0,-1-1 0,3-3 0,9-13-238,-12 18-189,-2 10-599,-11 31 879,8-29 50,1 1 1,0-1 0,0 1 0,1-1 0,0 17 0,2-27-55,0 0 1,0-1-1,1 1 1,-1 0 0,0-1-1,1 1 1,-1 0 0,0-1-1,1 1 1,-1 0-1,1-1 1,-1 1 0,1-1-1,-1 1 1,1-1 0,-1 1-1,1-1 1,0 0-1,-1 1 1,1-1 0,0 0-1,-1 1 1,1-1-1,0 0 1,-1 0 0,1 0-1,0 1 1,-1-1 0,1 0-1,0 0 1,0 0-1,-1 0 1,1 0 0,0 0-1,0-1 1,-1 1 0,1 0-1,0 0 1,-1 0-1,1-1 1,0 1 0,-1 0-1,1-1 1,0 1-1,0-1 1,32-15-2648,3-18 394,27-22 3307,-51 47-887,16-11-5,-1-1 0,31-32 0,-53 48 27,1-1-1,-1-1 0,1 1 0,-2-1 1,1 0-1,-1 0 0,0 0 0,-1 0 1,1-1-1,-1 0 0,-1 1 1,0-1-1,0 0 0,0 0 0,0-11 1,-2 18-226,-9 14-111,1 6 328,1 0 1,1 1-1,1-1 1,1 1-1,0 0 1,2 1-1,0-1 1,1 0-1,1 1 1,4 25 0,2-21-8,-6-24-152,1 0-1,-1 0 1,0 0 0,1 0 0,-1 0-1,1 0 1,-1-1 0,1 1 0,-1 0 0,1 0-1,-1-1 1,1 1 0,0 0 0,-1-1-1,1 1 1,0 0 0,0-1 0,0 1-1,-1-1 1,1 0 0,0 1 0,0-1 0,0 0-1,1 1 1,-1-4-109,-1 1 0,1-1 1,-1 0-1,0 1 0,0-1 0,0 0 0,-1 0 0,1 1 1,-1-1-1,0-3 0,-27-42-336,-30-13-4400,44 48 4611,0-1-1,-23-30 0,42 43 4121,20 1-2511,10 8-517,38 6 627,-25-10-8810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3.773"/>
    </inkml:context>
    <inkml:brush xml:id="br0">
      <inkml:brushProperty name="width" value="0.025" units="cm"/>
      <inkml:brushProperty name="height" value="0.025" units="cm"/>
    </inkml:brush>
  </inkml:definitions>
  <inkml:trace contextRef="#ctx0" brushRef="#br0">0 10 16367,'0'0'6342,"59"-10"-16912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4.247"/>
    </inkml:context>
    <inkml:brush xml:id="br0">
      <inkml:brushProperty name="width" value="0.025" units="cm"/>
      <inkml:brushProperty name="height" value="0.025" units="cm"/>
    </inkml:brush>
  </inkml:definitions>
  <inkml:trace contextRef="#ctx0" brushRef="#br0">12 1 12940,'0'0'9145,"0"12"-8024,-11 301 1361,11-312-2458,-1-1-1,1 1 0,0 0 1,0 0-1,0-1 0,0 1 0,0 0 1,0 0-1,0 0 0,1-1 1,-1 1-1,0 0 0,0 0 1,1-1-1,-1 1 0,0 0 1,1-1-1,-1 1 0,0 0 0,1-1 1,-1 1-1,1 0 0,-1-1 1,1 1-1,0-1 0,-1 1 1,1-1-1,0 1 0,-1-1 1,1 0-1,1 1 0,0-1 55,-1 0 1,1 0-1,0 0 0,0 0 0,-1-1 0,1 1 0,0-1 1,0 1-1,-1-1 0,1 0 0,-1 1 0,1-1 0,1-2 1,43-34 653,-25 15-713,-15 13-20,1 2 0,0-1 0,1 1 0,0 0 0,0 0 0,0 1 0,13-7 0,-21 13-23,1 1 0,0-1 1,-1 0-1,1 1 0,0-1 0,-1 0 0,1 1 0,-1-1 0,1 1 0,-1-1 1,1 1-1,-1-1 0,1 1 0,-1-1 0,1 1 0,-1 0 0,0-1 1,1 1-1,-1-1 0,0 1 0,1 0 0,-1 0 0,0-1 0,0 1 1,0 0-1,0-1 0,0 1 0,0 0 0,0 0 0,0-1 0,0 1 1,0 0-1,0-1 0,0 1 0,-1 1 0,1 41-1097,0-35 277,0-8 70,0 9 1195,1-6-3439,10-6-10827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4.607"/>
    </inkml:context>
    <inkml:brush xml:id="br0">
      <inkml:brushProperty name="width" value="0.025" units="cm"/>
      <inkml:brushProperty name="height" value="0.025" units="cm"/>
    </inkml:brush>
  </inkml:definitions>
  <inkml:trace contextRef="#ctx0" brushRef="#br0">139 4 11819,'0'0'14430,"-11"-1"-14051,6 0-382,1 1 0,0-1 1,0 1-1,0 0 0,-1 0 0,1 0 0,0 0 1,0 1-1,0 0 0,-1 0 0,1 0 1,0 0-1,0 1 0,0-1 0,1 1 0,-1 0 1,0 0-1,1 1 0,-1-1 0,1 1 1,0 0-1,0 0 0,0 0 0,-4 5 0,3-3 0,1-1 0,0 1-1,1 0 1,-1 0 0,1 0-1,0 0 1,0 0 0,0 0-1,1 1 1,0-1 0,0 1-1,0-1 1,1 1 0,0-1-1,0 7 1,1-10 4,-1-1 0,1 0 0,-1 0 0,1 0 0,-1 0-1,1 0 1,0 0 0,-1 0 0,1 0 0,0 0 0,0 0 0,0 0 0,0 0 0,0-1 0,0 1 0,0 0-1,0-1 1,0 1 0,0-1 0,0 1 0,0-1 0,0 1 0,1-1 0,-1 0 0,0 1 0,0-1-1,0 0 1,1 0 0,-1 0 0,0 0 0,0 0 0,1 0 0,0-1 0,4 1 58,-1 0 1,0-1-1,1 0 1,-1 0 0,0 0-1,0 0 1,6-3-1,3-5 12,0-1-1,-1 0 1,-1-1 0,1 0-1,-2-1 1,0-1-1,0 0 1,16-25-1,-38 54-342,1 0-1,-13 29 0,21-40 74,-1 0 0,1 0 0,0 0 0,1 1 1,-1-1-1,1 1 0,0-1 0,0 1 0,1-1 1,0 1-1,0 0 0,0-1 0,0 1 0,3 9 1,-2-14-36,-1-1-1,1 1 1,-1 0 0,1-1 0,-1 1 0,1-1 0,0 0 0,-1 1 0,1-1 0,0 1 0,-1-1 0,1 0 0,0 1 0,0-1 0,-1 0 0,1 0-1,0 0 1,0 0 0,0 0 0,-1 0 0,1 0 0,0 0 0,0 0 0,0 0 0,-1 0 0,1 0 0,0 0 0,1-1 0,23-8-5684,-2-11-3109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9.249"/>
    </inkml:context>
    <inkml:brush xml:id="br0">
      <inkml:brushProperty name="width" value="0.05" units="cm"/>
      <inkml:brushProperty name="height" value="0.05" units="cm"/>
    </inkml:brush>
  </inkml:definitions>
  <inkml:trace contextRef="#ctx0" brushRef="#br0">5 82 18980,'-1'-2'149,"0"-1"1,1 1-1,-1-1 0,1 1 1,-1 0-1,1-1 1,0 1-1,0-1 0,0 1 1,0-1-1,0 1 0,1-1 1,-1 1-1,1-1 0,0 1 1,-1 0-1,1-1 1,0 1-1,0 0 0,1 0 1,-1 0-1,0 0 0,1 0 1,-1 0-1,1 0 0,0 0 1,0 0-1,-1 1 0,1-1 1,0 1-1,1-1 1,-1 1-1,0 0 0,0 0 1,0 0-1,1 0 0,-1 0 1,4 0-1,-1-1-94,-1 1 0,1 0-1,0 1 1,0-1 0,0 1 0,-1 0-1,1 0 1,0 1 0,0-1 0,0 1-1,-1 0 1,1 0 0,0 1 0,-1-1-1,1 1 1,-1 0 0,1 1 0,-1-1-1,5 4 1,-6-3-48,1 0-1,-1 0 1,0 1 0,0-1-1,-1 0 1,1 1 0,-1 0-1,0 0 1,0 0 0,0 0-1,0 0 1,-1 0-1,1 0 1,-1 0 0,0 1-1,0 5 1,-1-4 40,0 1-1,0 0 1,-1 0 0,0 0 0,0 0-1,0 0 1,-1 0 0,0-1 0,-5 11-1,-1-3 46,0 1 0,0-1-1,-1-1 1,-1 0 0,0 0 0,-1-1-1,-1 0 1,-13 11 0,25-23-148,0 0 0,0 1 0,-1-1 0,1 0-1,0 1 1,0-1 0,-1 0 0,1 0 0,0 1 0,0-1 0,-1 0 0,1 0 0,0 0 0,-1 1 0,1-1 0,0 0-1,-1 0 1,1 0 0,0 0 0,-1 0 0,1 1 0,-1-1 0,1 0 0,0 0 0,-1 0 0,1 0 0,-1 0 0,1 0 0,0 0-1,-1-1 1,1 1 0,0 0 0,-1 0 0,5-14-908,7-4 318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4.955"/>
    </inkml:context>
    <inkml:brush xml:id="br0">
      <inkml:brushProperty name="width" value="0.025" units="cm"/>
      <inkml:brushProperty name="height" value="0.025" units="cm"/>
    </inkml:brush>
  </inkml:definitions>
  <inkml:trace contextRef="#ctx0" brushRef="#br0">106 1 12139,'0'0'5280,"-9"12"-3956,0 2-1485,-12 19 1900,-18 36 0,35-60-1387,0-1 1,0 1 0,1 0-1,0 0 1,0 0 0,1 0-1,0 1 1,1-1 0,0 1-1,0-1 1,2 11 0,0-19-342,0 0 0,0 0 0,0 0 0,0 1 1,0-1-1,0 0 0,1 0 0,-1-1 0,0 1 1,1 0-1,-1 0 0,1-1 0,-1 1 0,1 0 1,-1-1-1,1 0 0,-1 1 0,1-1 0,-1 0 1,1 0-1,0 0 0,-1 0 0,1 0 0,-1 0 1,3-1-1,44-2-318,-27 0-470,-11 0 369,1 2 0,-1 0 0,1 0 0,0 0 0,17 3 0,-27-2 429,-1 1-1,1-1 1,-1 0-1,1 1 0,-1-1 1,0 1-1,1-1 1,-1 1-1,1-1 1,-1 1-1,0-1 1,1 1-1,-1 0 1,0-1-1,0 1 1,0-1-1,1 1 0,-1 0 1,0-1-1,0 1 1,0-1-1,0 1 1,0 0-1,0-1 1,0 1-1,0 0 1,0-1-1,-1 1 1,1-1-1,0 1 1,0 0-1,-1 0 0,-6 21 1072,1-16-769,0 0-1,0-1 1,-1 1 0,0-1 0,0 0-1,0-1 1,0 0 0,-1 0-1,1-1 1,-1 1 0,0-2-1,0 1 1,0-1 0,-1 0-1,1-1 1,0 0 0,-11 0-1,18-1-399,0 0-1,0 0 0,0 0 1,0-1-1,0 1 1,0 0-1,0-1 0,1 1 1,-1 0-1,0-1 1,0 1-1,0-1 0,1 0 1,-1 1-1,0-1 1,0 1-1,1-1 0,-1 0 1,1 0-1,-1 1 0,1-1 1,-1 0-1,1 0 1,-1 0-1,1 0 0,0 1 1,-1-3-1,-4-27-6408,5 23 4260,-1-14-5952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5.431"/>
    </inkml:context>
    <inkml:brush xml:id="br0">
      <inkml:brushProperty name="width" value="0.025" units="cm"/>
      <inkml:brushProperty name="height" value="0.025" units="cm"/>
    </inkml:brush>
  </inkml:definitions>
  <inkml:trace contextRef="#ctx0" brushRef="#br0">25 89 14189,'0'0'10661,"9"1"-9321,-4 0-1204,1-1-1,0 0 1,-1 0-1,1-1 1,0 1-1,-1-1 1,1-1-1,-1 1 1,1-1 0,8-3-1,-11 3-99,-1 1 1,1-1-1,0 1 0,-1-1 0,1 0 1,-1 0-1,1 0 0,-1 0 1,0-1-1,0 1 0,0 0 0,0-1 1,0 0-1,-1 1 0,1-1 1,-1 0-1,0 0 0,0 0 0,0 0 1,0 0-1,0 0 0,-1 0 1,1 0-1,-1 0 0,0-4 0,0 6-36,0 1 0,0-1-1,-1 1 1,1-1-1,-1 1 1,1-1-1,0 0 1,-1 1-1,1-1 1,-1 1 0,1 0-1,-1-1 1,1 1-1,-1-1 1,1 1-1,-1 0 1,0-1 0,1 1-1,-1 0 1,1 0-1,-1-1 1,0 1-1,1 0 1,-1 0-1,0 0 1,1 0 0,-1 0-1,0 0 1,1 0-1,-1 0 1,0 0-1,1 0 1,-1 0-1,0 1 1,1-1 0,-1 0-1,0 0 1,0 1-1,-30 10-206,22-5 203,0 1 0,1 1 0,0 0 0,0 0-1,0 0 1,-9 15 0,14-19 23,0 0 1,0 1-1,1-1 0,-1 1 1,1-1-1,0 1 0,0 0 1,1-1-1,-1 1 0,1 0 0,0 0 1,0 0-1,1 0 0,0 0 1,0 0-1,1 10 0,0-14-11,0 1-1,0-1 0,0 0 1,0 0-1,0 0 0,0 1 1,1-2-1,-1 1 1,1 0-1,-1 0 0,0 0 1,1 0-1,-1-1 0,1 1 1,0-1-1,-1 1 1,1-1-1,-1 0 0,1 0 1,0 0-1,-1 0 0,1 0 1,0 0-1,1 0 1,45-3 31,-24-3-401,0 0-1,-1-2 1,23-10-1,-28 10 109,1 1-1,-1 1 0,1 0 0,0 1 0,39-4 1,-57 9 262,-1 0 1,1 0-1,0 0 1,-1 0-1,1 0 1,-1 0-1,1 0 1,0 0 0,-1 0-1,1 0 1,0 1-1,-1-1 1,1 0-1,-1 0 1,1 1 0,0-1-1,-1 0 1,1 1-1,-1-1 1,1 0-1,-1 1 1,1-1-1,-1 1 1,1-1 0,-1 1-1,0-1 1,1 1-1,-1-1 1,0 1-1,1-1 1,-1 1 0,0 0-1,0-1 1,1 1-1,-1 0 1,0-1-1,0 1 1,0-1-1,0 1 1,0 0 0,0-1-1,0 1 1,0 0-1,0-1 1,0 1-1,-1 1 1,-13 39 900,3-11 422,12-29-1314,0 0-1,-1-1 1,1 1-1,0 0 1,0-1-1,0 1 1,0-1 0,0 1-1,0-1 1,0 1-1,0-1 1,0 0-1,0 1 1,0-1-1,0 0 1,0 0 0,0 0-1,0 0 1,0 0-1,0 0 1,1 0-1,-1 0 1,0 0 0,0 0-1,0-1 1,0 1-1,0 0 1,0-1-1,2 0 1,36-11-295,-23 3-730,1 0 1,0 2-1,27-9 0,-44 16 998,1-1-1,-1 1 0,0 0 1,0 0-1,0 0 0,0 0 0,0 0 1,1 0-1,-1 0 0,0 0 0,0 0 1,0 0-1,0 0 0,1 0 1,-1 1-1,0-1 0,0 0 0,0 0 1,0 0-1,0 0 0,1 0 1,-1 0-1,0 0 0,0 0 0,0 0 1,0 0-1,0 1 0,0-1 0,0 0 1,0 0-1,1 0 0,-1 0 1,0 0-1,0 0 0,0 1 0,0-1 1,0 0-1,0 0 0,0 0 0,0 0 1,0 0-1,0 1 0,0-1 1,0 0-1,0 0 0,0 0 0,0 0 1,0 1-1,0-1 0,0 0 1,0 0-1,0 0 0,-5 15 54,-7 9 167,-6 2-2436,11-20-3160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7.561"/>
    </inkml:context>
    <inkml:brush xml:id="br0">
      <inkml:brushProperty name="width" value="0.025" units="cm"/>
      <inkml:brushProperty name="height" value="0.025" units="cm"/>
    </inkml:brush>
  </inkml:definitions>
  <inkml:trace contextRef="#ctx0" brushRef="#br0">16 0 12107,'0'119'5932,"0"155"-3290,-2-282 1356,-7-77-3976,7 35 7,0 17 77,2 0 0,6-61 0,-6 91-108,1-1 1,0 1-1,0 0 1,0-1-1,1 1 1,-1 0-1,1-1 1,0 1-1,0 0 1,0 0-1,0 1 1,0-1-1,1 0 1,-1 1-1,1-1 1,0 1-1,-1 0 1,1 0-1,0 0 0,1 0 1,-1 0-1,0 1 1,0-1-1,1 1 1,-1 0-1,1 0 1,-1 0-1,1 1 1,-1-1-1,1 1 1,-1 0-1,1 0 1,-1 0-1,1 0 1,0 1-1,-1 0 1,1-1-1,-1 1 1,1 0-1,-1 1 1,0-1-1,0 1 1,1-1-1,-1 1 1,0 0-1,0 0 1,0 0-1,-1 0 1,1 1-1,-1-1 1,1 1-1,2 3 1,-2-3 48,-1 0 1,1 1-1,-1-1 1,1 0-1,-1 1 1,0-1 0,0 1-1,-1 0 1,1-1-1,-1 1 1,0 0-1,0 0 1,0 0 0,0 0-1,-1 0 1,1 0-1,-1 0 1,0 0-1,-1 0 1,1 1 0,-1-1-1,1 0 1,-1 0-1,0-1 1,-1 1-1,1 0 1,-1 0 0,0 0-1,1-1 1,-2 1-1,1-1 1,0 0-1,-1 1 1,1-1 0,-1 0-1,0-1 1,0 1-1,0 0 1,-1-1-1,1 0 1,0 1 0,-1-1-1,0-1 1,1 1-1,-1 0 1,0-1-1,0 0 1,0 0-1,0 0 1,0-1 0,0 1-1,0-1 1,0 0-1,0 0 1,-7-1-1,9 1-81,-1-1 0,0 0 0,1 0 0,-1 0 0,1-1 0,-1 1 0,1-1 0,0 1 0,-1-1 0,1 0 0,0 0 0,0 0 0,0 0 0,0 0 0,1 0 0,-1 0 0,0-1 0,1 1 0,-2-4 0,-4-25-3831,7 30 3338,0-1 0,0 1 0,0-1-1,1 1 1,-1-1 0,1 1 0,-1-1 0,1 1-1,-1-1 1,1 1 0,0 0 0,0-1 0,-1 1 0,1 0-1,0 0 1,0-1 0,2 0 0,13-8-6728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7.904"/>
    </inkml:context>
    <inkml:brush xml:id="br0">
      <inkml:brushProperty name="width" value="0.025" units="cm"/>
      <inkml:brushProperty name="height" value="0.025" units="cm"/>
    </inkml:brush>
  </inkml:definitions>
  <inkml:trace contextRef="#ctx0" brushRef="#br0">18 18 11243,'0'0'14456,"-2"9"-14045,-5 28-272,-1 72 0,22-131 1622,-12-5-1349,0-1-1,-3-27 1,1 15-398,0 43-661,-1 2-148,2-1 1,-1 1-1,0 0 0,1 0 1,0 0-1,3 9 0,-3-12 225,0 0 0,0 0-1,0 0 1,0 1 0,1-1-1,-1 0 1,1-1 0,-1 1-1,1 0 1,0 0 0,-1-1-1,1 1 1,4 2 0,13 4-6082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8.252"/>
    </inkml:context>
    <inkml:brush xml:id="br0">
      <inkml:brushProperty name="width" value="0.025" units="cm"/>
      <inkml:brushProperty name="height" value="0.025" units="cm"/>
    </inkml:brush>
  </inkml:definitions>
  <inkml:trace contextRef="#ctx0" brushRef="#br0">119 24 13869,'0'0'6273,"-10"0"-4538,3 0-1618,1 0 1,-1 1 0,1-1 0,-1 1 0,1 0-1,0 1 1,0 0 0,-11 4 0,14-4-66,0-1 0,0 1 0,1-1 0,-1 1 0,1 0 0,0 0 0,0 0 0,-1 0 0,1 1 0,1-1 0,-1 1 0,0-1 0,0 1 0,1-1 0,0 1 0,-1 0 0,1 0 0,0 0 0,0 0 0,1 0 0,-1 0 0,1 0 1,-1 0-1,1 0 0,0 4 0,0-6-46,0 0 1,0 0 0,0 0 0,1-1-1,-1 1 1,0 0 0,0 0 0,0 0 0,1 0-1,-1 0 1,1 0 0,-1 0 0,1-1-1,-1 1 1,1 0 0,-1 0 0,1-1-1,0 1 1,-1 0 0,1-1 0,0 1-1,-1 0 1,1-1 0,0 1 0,0-1 0,0 0-1,0 1 1,1 0 0,1-1 63,0 1 1,0 0 0,1-1-1,-1 1 1,0-1-1,1 0 1,-1 0 0,6-1-1,-2 0 100,-1 0-1,0-1 0,1 0 1,-1 0-1,0 0 0,0 0 1,0-1-1,0 0 0,5-4 1,-7 3-34,-1 0 0,0 1-1,0-1 1,0 0 0,-1 0 0,1-1 0,-1 1 0,0 0 0,0-1 0,-1 0 0,1 1 0,0-8 0,-1 11-213,-1 0 0,0-1-1,0 1 1,0-1 0,0 1 0,0-1 0,0 1 0,0 0 0,0-1 0,0 1 0,0-1 0,-1 1 0,1 0 0,-1-1 0,1 1 0,-1 0 0,0 0 0,1-1 0,-1 1 0,0 0 0,0 0 0,0 0 0,0 0 0,0 0 0,0 0 0,0 0 0,0 0-1,0 0 1,0 0 0,0 1 0,-1-1 0,1 0 0,0 1 0,-1-1 0,1 1 0,0 0 0,-1-1 0,1 1 0,0 0 0,-1 0 0,1 0 0,-1 0 0,-2 0 0,3 0-409,-1 0 0,0 0 0,1 0 1,-1 0-1,1 0 0,-1 0 0,0 1 0,1-1 1,-1 0-1,1 1 0,-1 0 0,1-1 1,-1 1-1,1 0 0,-1 0 0,1-1 0,0 1 1,-1 0-1,1 0 0,0 1 0,0-1 0,0 0 1,0 0-1,0 1 0,0-1 0,0 0 0,0 1 1,1-1-1,-1 1 0,0-1 0,1 1 0,-1-1 1,0 4-1,1 2-3833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8.766"/>
    </inkml:context>
    <inkml:brush xml:id="br0">
      <inkml:brushProperty name="width" value="0.025" units="cm"/>
      <inkml:brushProperty name="height" value="0.025" units="cm"/>
    </inkml:brush>
  </inkml:definitions>
  <inkml:trace contextRef="#ctx0" brushRef="#br0">106 5 9289,'0'0'10735,"-11"3"-10548,5 0-125,0-1-1,0 1 1,0 0 0,0 0-1,0 1 1,1-1-1,-1 1 1,1 1 0,0-1-1,-5 6 1,7-7 70,0 1 1,1-1-1,-1 1 1,1-1-1,0 1 1,0 0-1,0 0 0,0 0 1,1 0-1,-1 0 1,1 0-1,0 0 1,1 0-1,-1 0 1,1 1-1,0-1 1,-1 0-1,2 1 0,-1-1 1,2 8-1,-1-11-97,-1 0-1,1 0 0,-1-1 1,1 1-1,-1 0 0,1 0 0,0 0 1,-1-1-1,1 1 0,0 0 1,0-1-1,0 1 0,0 0 1,-1-1-1,1 1 0,0-1 0,0 0 1,0 1-1,0-1 0,0 0 1,0 1-1,0-1 0,0 0 1,0 0-1,0 0 0,0 0 0,1 0 1,-1 0-1,0 0 0,0 0 1,0-1-1,0 1 0,0 0 1,0-1-1,0 1 0,0 0 0,-1-1 1,1 1-1,0-1 0,0 0 1,1 0-1,38-23 1707,-34 18-1701,0 0-1,0-1 1,-1 1-1,1-1 1,-2 0-1,1 0 1,-1-1-1,0 1 1,0-1-1,-1 0 1,0 0-1,-1 0 1,0-1-1,2-15 1,-29 59-1322,21-28 1311,0 0-1,0 0 0,1 1 1,0-1-1,1 1 0,-1 0 1,1 0-1,1 0 0,0 0 1,0 0-1,0 0 0,2 14 1,-1-21-14,1 1 1,0-1-1,0 0 0,0 0 1,0 0-1,0 0 0,0 0 1,1 0-1,-1 0 1,0 0-1,0-1 0,1 1 1,-1 0-1,0-1 0,1 1 1,-1-1-1,1 1 1,-1-1-1,1 0 0,-1 0 1,1 0-1,-1 0 0,1 0 1,-1 0-1,1 0 1,-1 0-1,3-1 0,2 1 67,1-1 1,-1 0-1,0 0 0,0 0 0,11-5 0,-6 1-41,-1-2 0,0 1 0,-1-1 0,1-1 0,-1 0 0,12-14-1,-4 4-21,-37 89-559,20-71 558,0 1-1,-1 0 1,1 0 0,0 0-1,0 0 1,0 0-1,0 0 1,0 0-1,0 0 1,0 0-1,0 0 1,0 0-1,1 0 1,-1 0-1,0 0 1,0 0-1,1 0 1,-1 0-1,1 0 1,-1-1-1,1 1 1,-1 0 0,1 0-1,0-1 1,-1 1-1,1 0 1,0 0-1,-1-1 1,1 1-1,0-1 1,0 1-1,0-1 1,-1 1-1,1-1 1,0 1-1,0-1 1,0 0-1,0 0 1,0 1-1,0-1 1,0 0 0,0 0-1,0 0 1,0 0-1,0 0 1,0 0-1,0 0 1,0 0-1,0-1 1,0 1-1,0 0 1,0-1-1,-1 1 1,3-1-1,4-2 35,0 1-1,-1-1 1,1 0-1,-1-1 0,0 0 1,8-5-1,-8 4-185,42-36 433,-23 12-2893,-29 50-1938,0-1 3246,-3-4-384,-8 27-4129,13-31 786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5:59.125"/>
    </inkml:context>
    <inkml:brush xml:id="br0">
      <inkml:brushProperty name="width" value="0.025" units="cm"/>
      <inkml:brushProperty name="height" value="0.025" units="cm"/>
    </inkml:brush>
  </inkml:definitions>
  <inkml:trace contextRef="#ctx0" brushRef="#br0">31 1 15887,'0'0'8627,"9"-1"-7810,-4 2-760,0-1 1,1 1-1,-1 0 1,0 0-1,0 0 0,0 1 1,0 0-1,0 0 1,0 0-1,7 5 1,-10-6-56,0 0 0,0 1 0,0-1 1,0 0-1,0 1 0,-1 0 0,1-1 0,0 1 1,-1 0-1,0 0 0,1 0 0,-1 0 0,0 0 1,0 0-1,0 0 0,0 0 0,-1 1 0,1-1 1,0 0-1,-1 1 0,0-1 0,1 0 0,-1 1 1,0-1-1,0 0 0,-1 1 0,1-1 0,0 0 1,-1 1-1,1-1 0,-1 0 0,-1 4 0,-2 0 35,0 0 0,0 0-1,0 0 1,0-1 0,-1 0 0,0 0-1,0 0 1,0 0 0,-1-1-1,0 0 1,1 0 0,-8 3 0,5-2 170,0 0 1,0 1 0,1 0 0,0 0 0,-12 13 0,65-17 123,-36-3-647,1 0 1,-1-1 0,1 0 0,-1-1 0,0 0-1,13-6 1,2-5-3635,-2-3-3303,-5 1-2976</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0.258"/>
    </inkml:context>
    <inkml:brush xml:id="br0">
      <inkml:brushProperty name="width" value="0.025" units="cm"/>
      <inkml:brushProperty name="height" value="0.025" units="cm"/>
    </inkml:brush>
  </inkml:definitions>
  <inkml:trace contextRef="#ctx0" brushRef="#br0">14 203 14606,'0'0'10543,"1"9"-10078,-1 38 177,-1 0 0,-11 64 1,12-111-671,0 1 0,-1-1 0,1 0 0,0 0 0,0 1 0,0-1 0,0 0 0,0 0 0,0 1 0,0-1 0,-1 0 0,1 0 0,0 1 0,0-1 0,0 0 0,0 0 0,0 1 0,0-1 1,0 0-1,1 0 0,-1 1 0,0-1 0,0 0 0,0 0 0,0 1 0,0-1 0,0 0 0,0 0 0,0 1 0,1-1 0,-1 0 0,0 0 0,0 0 0,0 1 0,0-1 0,1 0 0,-1 0 0,0 0 0,0 0 0,1 0 0,-1 1 0,0-1 1,0 0-1,1 0 0,11-8-1476,11-20-2263,14-49-7012,-25 50 9532,0 5 11111,-8 28-6144,-1-4-3534,0 0 0,-1 0 0,1 0 0,0-1 0,0 1 0,0-1-1,0 1 1,0-1 0,0 0 0,6 1 0,-5-2-48,-1-1 0,0 1 0,1-1 1,-1 1-1,0-1 0,1 0 0,-1 0 0,0-1 0,0 1 0,0-1 0,0 1 0,0-1 0,0 0 0,-1 0 0,1 0 0,-1-1 0,1 1 1,-1-1-1,0 1 0,0-1 0,4-5 0,-6 7-147,0 1 1,0 0-1,0 0 1,0 0 0,0 0-1,0-1 1,0 1-1,0 0 1,0 0-1,0 0 1,0 0-1,1 0 1,-1 0 0,0-1-1,0 1 1,0 0-1,0 0 1,0 0-1,0 0 1,0 0-1,1 0 1,-1 0 0,0 0-1,0 0 1,0 0-1,0 0 1,0 0-1,1-1 1,-1 1-1,0 0 1,0 0 0,0 0-1,0 0 1,1 0-1,-1 0 1,0 0-1,0 1 1,0-1-1,0 0 1,0 0 0,1 0-1,-1 0 1,0 0-1,0 0 1,0 0-1,0 0 1,0 0-1,0 0 1,1 0 0,-1 0-1,0 1 1,0-1-1,0 0 1,0 0-1,0 0 1,0 0-1,0 0 1,0 0 0,1 1-1,-1-1 1,0 0-1,0 0 1,0 0-1,0 0 1,0 1-1,1 17-111,-4 21 211,2-37-82,1 0 0,-1 0 0,1 1 0,0-1 1,0 0-1,-1 0 0,1 1 0,1-1 0,-1 0 1,0 1-1,1-1 0,-1 0 0,1 0 0,-1 0 1,1 1-1,0-1 0,0 0 0,0 0 0,0 0 1,0 0-1,1-1 0,-1 1 0,1 0 0,-1 0 1,1-1-1,-1 1 0,4 1 0,-2-2 20,0-1-1,0 1 1,-1-1-1,1 0 1,0 0-1,0 0 1,0 0-1,0 0 1,0-1-1,-1 0 1,1 1-1,0-1 1,0 0-1,-1 0 1,1 0-1,-1-1 1,1 1-1,-1-1 0,1 1 1,-1-1-1,0 0 1,3-3-1,11-8-136,-2 0-1,1-2 0,-2 1 0,0-2 0,-1 0 0,0 0 1,-1-1-1,-1-1 0,-1 0 0,-1 0 0,0-1 0,-1 0 0,-1 0 1,-1 0-1,-1-1 0,0 0 0,0-35 0,-5 55 94,1 0-1,-1 0 0,0 0 0,0 0 0,0 0 1,0 1-1,0-1 0,0 0 0,0 1 1,0-1-1,0 1 0,0-1 0,0 1 0,1-1 1,-1 1-1,0 0 0,0-1 0,1 1 1,-1 0-1,0 0 0,0 1 0,-4 6 82,0 1 0,0 0-1,1 0 1,0 0 0,1 1-1,0 0 1,0-1 0,1 1-1,1 0 1,-1 11 0,0 19-62,4 49-1,0-24 47,-3-38-49,0-16 86,1-1 0,0 1-1,0 0 1,1-1 0,1 1 0,4 17-1,0-20 281,-2-18-34,-2-20-141,-3 19-192,0 0 0,-1-1 0,-1 1 0,1 0 0,-2 1 0,-6-17 0,-34-65-20,33 71 18,3 6 23,5 10 10,0 1 0,0-1 0,1 0 0,0 0 0,0-1 0,0 1 0,1 0 0,-1-1 0,0-7 0,39 18 156,3 10-231,14 6-1443,-18-11-4317,-18-8-1023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0.747"/>
    </inkml:context>
    <inkml:brush xml:id="br0">
      <inkml:brushProperty name="width" value="0.025" units="cm"/>
      <inkml:brushProperty name="height" value="0.025" units="cm"/>
    </inkml:brush>
  </inkml:definitions>
  <inkml:trace contextRef="#ctx0" brushRef="#br0">13 41 8520,'0'-6'1509,"0"-19"3301,-5 15 1400,3 17-3591,-1 23-2141,1 202 2417,3-122-6041,0-102-2262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4.839"/>
    </inkml:context>
    <inkml:brush xml:id="br0">
      <inkml:brushProperty name="width" value="0.025" units="cm"/>
      <inkml:brushProperty name="height" value="0.025" units="cm"/>
    </inkml:brush>
  </inkml:definitions>
  <inkml:trace contextRef="#ctx0" brushRef="#br0">0 0 11563,'0'0'14355,"2"12"-14259,4 124 28,-1 6 777,-5-142-905,0 1 0,0-1 0,0 1 0,0-1 0,0 1 1,0 0-1,0-1 0,0 1 0,0-1 0,1 1 0,-1-1 0,0 1 0,0-1 0,0 1 1,1-1-1,-1 1 0,0-1 0,1 1 0,-1-1 0,1 1 0,-1-1 0,0 1 0,1-1 1,-1 0-1,1 1 0,-1-1 0,1 0 0,-1 1 0,1-1 0,0 0-172,-1 0 0,1-1 0,-1 1-1,1 0 1,-1 0 0,0-1 0,1 1 0,-1 0 0,1-1-1,-1 1 1,0-1 0,1 1 0,-1 0 0,0-1-1,0 1 1,1-1 0,-1 1 0,0-1 0,0 1-1,0-1 1,0 1 0,1-1 0,-1 1 0,0-1-1,0 1 1,0-1 0,0 1 0,0-1 0,0 1 0,0-1-1,-1 0 1,1-13-5088,-3-3-2620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19.621"/>
    </inkml:context>
    <inkml:brush xml:id="br0">
      <inkml:brushProperty name="width" value="0.05" units="cm"/>
      <inkml:brushProperty name="height" value="0.05" units="cm"/>
    </inkml:brush>
  </inkml:definitions>
  <inkml:trace contextRef="#ctx0" brushRef="#br0">16 35 18948,'1'2'169,"0"0"1,0 0-1,0 0 1,0 0-1,0 1 0,0-1 1,-1 0-1,1 0 0,-1 1 1,0-1-1,1 0 1,-1 1-1,-1 3 0,-5 34 536,2-18 175,-2 32-357,1 0 0,3 0 0,5 65 0,12-153 657,-14 32-1157,64-172 1842,-47 132-2212,2 2 0,28-44 0,-46 82 170,-1-1-1,0 1 1,0 0 0,0-1-1,0 1 1,0-1 0,0 1-1,0-1 1,0-4-1,-1 0-458</inkml:trace>
  <inkml:trace contextRef="#ctx0" brushRef="#br0" timeOffset="1">73 254 14203,'9'49'5873,"-1"-7"-4776,7-9-585,-7-12-248,6-2 1256,5-5-1536,1-5-448,-3-7 448,3 0-152,-1-6-208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5.206"/>
    </inkml:context>
    <inkml:brush xml:id="br0">
      <inkml:brushProperty name="width" value="0.025" units="cm"/>
      <inkml:brushProperty name="height" value="0.025" units="cm"/>
    </inkml:brush>
  </inkml:definitions>
  <inkml:trace contextRef="#ctx0" brushRef="#br0">1 1 13004,'0'0'14926,"65"3"-13933,-32-3-320,-3 0-353,4 1-320,-2 3 32,0 1-32,-6 0-993,-7 0-1249,2 1-1121,-14-3-2434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5.537"/>
    </inkml:context>
    <inkml:brush xml:id="br0">
      <inkml:brushProperty name="width" value="0.025" units="cm"/>
      <inkml:brushProperty name="height" value="0.025" units="cm"/>
    </inkml:brush>
  </inkml:definitions>
  <inkml:trace contextRef="#ctx0" brushRef="#br0">0 0 12364,'0'0'13869,"72"13"-12172,-44-13-800,4 3-769,-2-1-64,1 4-832,-3 2-2211,-5-2-2498,-5 1-4325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6.007"/>
    </inkml:context>
    <inkml:brush xml:id="br0">
      <inkml:brushProperty name="width" value="0.025" units="cm"/>
      <inkml:brushProperty name="height" value="0.025" units="cm"/>
    </inkml:brush>
  </inkml:definitions>
  <inkml:trace contextRef="#ctx0" brushRef="#br0">3 45 9065,'0'0'11637,"0"11"-10574,0 12-725,-2-6-243,2-1 0,0 1 0,1 0 0,0 0 0,1-1 0,8 29 0,-10-44-84,0-1 0,0 0 0,0 1 0,0-1 0,1 1 0,-1-1 0,0 0 0,0 1 0,0-1 0,0 1 0,1-1 0,-1 0 0,0 1 0,0-1 0,1 0 0,-1 1 0,0-1 0,1 0 0,-1 1 0,0-1 0,1 0 0,-1 0-1,0 1 1,1-1 0,-1 0 0,1 0 0,-1 0 0,0 0 0,1 0 0,-1 1 0,1-1 0,-1 0 0,1 0 0,-1 0 0,1 0 0,-1 0 0,0 0 0,1 0 0,-1 0 0,1-1 0,0 1 0,12-18 481,1-28-137,-10 23-79,-2 0 0,0-43 0,-2 56-314,0 10-85,-2 36-10,2-34 175,-1 0 0,1-1-1,0 1 1,0 0 0,0 0 0,1 0-1,-1 0 1,0 0 0,1 0 0,-1 0 0,1 0-1,0-1 1,-1 1 0,1 0 0,0 0 0,0-1-1,0 1 1,0-1 0,1 1 0,-1-1 0,0 1-1,1-1 1,-1 0 0,2 2 0,1-2 81,-1 0-1,1 0 1,-1-1 0,1 1 0,0-1 0,-1 0 0,1 0 0,0 0 0,-1 0 0,1-1 0,-1 1-1,1-1 1,3-1 0,5-2-72,0 0 0,0-1 0,-1 0 0,1-1 0,-1 0 0,-1-1 0,1 0 0,-1 0 0,0-1 0,12-13 0,-22 21-51,0-1-1,1 1 1,-1 0 0,0 0 0,0 0-1,1-1 1,-1 1 0,0 0 0,0 0 0,0-1-1,0 1 1,1 0 0,-1 0 0,0-1 0,0 1-1,0 0 1,0 0 0,0-1 0,0 1-1,0 0 1,0 0 0,0-1 0,0 1 0,0 0-1,0-1 1,0 1 0,0 0 0,0 0 0,0-1-1,0 1 1,0 0 0,0-1 0,0 1-1,-1 0 1,1 0 0,0-1 0,0 1 0,0 0-1,0 0 1,-1 0 0,1-1 0,0 1 0,0 0-1,-17-5 87,13 5-82,1-1 0,0 1 0,-1 0 0,1 0 1,0 1-1,-1-1 0,1 1 0,0 0 0,-5 1 0,4 1-10,1 0 0,0 0 0,1 0-1,-1 1 1,0-1 0,1 1 0,0-1 0,0 1-1,0 0 1,0 0 0,0 0 0,1 0 0,0 0-1,0 0 1,0 0 0,0 6 0,-2 70-32,3-74 32,0-3 5,1 0-1,-1 0 1,0 0 0,1-1 0,0 1-1,0 0 1,-1 0 0,2-1 0,-1 1 0,0 0-1,0-1 1,1 1 0,0-1 0,-1 0-1,1 0 1,0 1 0,0-1 0,0 0 0,0 0-1,1-1 1,-1 1 0,0 0 0,1-1-1,-1 0 1,1 1 0,0-1 0,-1 0 0,1 0-1,0-1 1,0 1 0,-1 0 0,1-1 0,0 0-1,0 1 1,6-2 0,-2 1 23,0 0 0,0 0-1,0-1 1,0 0 0,0-1 0,0 0 0,0 0-1,-1 0 1,1-1 0,0 0 0,-1 0 0,0 0 0,12-9-1,-10 4 61,-1-1-1,1 1 0,-1-1 0,-1 0 0,0-1 1,0 0-1,-1 0 0,0 0 0,-1-1 0,0 1 1,-1-1-1,0 0 0,0 0 0,-1 0 0,-1 0 1,0 0-1,0-1 0,-2-17 0,1 29-86,0 0 0,0-1-1,0 1 1,0 0 0,0-1 0,0 1-1,0 0 1,0-1 0,0 1 0,0 0-1,0-1 1,-1 1 0,1 0 0,0 0-1,0-1 1,0 1 0,0 0 0,0-1-1,-1 1 1,1 0 0,0 0 0,0-1-1,-1 1 1,1 0 0,0 0 0,0 0-1,-1-1 1,1 1 0,0 0 0,0 0-1,-1 0 1,1 0 0,0 0 0,-1 0-1,1 0 1,0 0 0,-1-1 0,1 1-1,-14 7-139,-8 15 105,17-13 105,1 1 0,-1-1 0,2 1 0,-1 0 0,-2 16 0,5-24-100,1-1 0,-1 1 0,1-1 0,0 1 0,0 0 0,-1-1 0,1 1 0,0-1 0,0 1 0,0 0 0,1-1 0,-1 1 0,0-1 0,1 1 0,-1-1 0,1 1 0,-1-1 0,1 1 0,0-1 0,-1 1 0,1-1 0,0 0 0,0 1 0,0-1 0,0 0 0,0 0 0,1 0 0,-1 0 0,0 0 0,0 0 0,1 0 0,-1 0 0,0 0 0,1-1 0,-1 1 0,1-1 0,-1 1 0,1-1 0,-1 1 0,1-1 0,0 0 0,-1 0 0,1 0 0,2 0 0,-1 0-343,-1 0 1,1 0-1,0 0 0,0-1 0,-1 1 0,1-1 1,0 0-1,-1 1 0,1-1 0,-1 0 0,5-3 1,-4 1-436,0 1 1,0-1-1,-1 0 1,1 0-1,-1 0 1,0 0-1,0-1 1,0 1-1,0 0 1,0-1-1,-1 1 1,0-1-1,1-4 1,7-24-5904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6.406"/>
    </inkml:context>
    <inkml:brush xml:id="br0">
      <inkml:brushProperty name="width" value="0.025" units="cm"/>
      <inkml:brushProperty name="height" value="0.025" units="cm"/>
    </inkml:brush>
  </inkml:definitions>
  <inkml:trace contextRef="#ctx0" brushRef="#br0">124 1 10025,'0'0'12941,"0"11"-12343,43 315 2706,-41-317-3216,-1 0-12,-2-12-207,-13-21-980,-63-68-3185,1 1 5229,76 91-862,0 0 1,0 0 0,0-1 0,-1 1 0,1 0 0,0 0 0,0 0 0,0 0 0,0 0-1,0 0 1,0-1 0,0 1 0,-1 0 0,1 0 0,0 0 0,0 0 0,0-1 0,0 1 0,0 0-1,0 0 1,0 0 0,0 0 0,0-1 0,0 1 0,0 0 0,0 0 0,0 0 0,0 0-1,0-1 1,0 1 0,0 0 0,0 0 0,0 0 0,0 0 0,0-1 0,1 1 0,-1 0-1,0 0 1,0 0 0,0 0 0,0 0 0,0-1 0,0 1 0,0 0 0,1 0 0,-1 0-1,0 0 1,0 0 0,0 0 0,14 0 1072,22 8-1351,-29-6 715,6 0-426,0 0 0,-1-1 0,22-1 0,-18 0-554,-16 0 247,1 0 0,-1 0 0,1 0 1,-1 0-1,0 0 0,1 0 0,-1 0 0,1-1 1,-1 1-1,0 0 0,1 0 0,-1 0 0,0 0 0,1-1 1,-1 1-1,0 0 0,1 0 0,-1-1 0,0 1 1,1 0-1,-1-1 0,0 1 0,0 0 0,0-1 1,1 1-1,-1 0 0,0-1 0,0 1 0,0-1 0,0 1 1,1 0-1,-1-1 0,0 1 0,0-1 0,0 1 1,0 0-1,0-1 0,0 1 0,0-1 0,0 1 1,-1 0-1,1-1 0,0 1 0,0-1 0,0-3-2358,0-11-12039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6.735"/>
    </inkml:context>
    <inkml:brush xml:id="br0">
      <inkml:brushProperty name="width" value="0.025" units="cm"/>
      <inkml:brushProperty name="height" value="0.025" units="cm"/>
    </inkml:brush>
  </inkml:definitions>
  <inkml:trace contextRef="#ctx0" brushRef="#br0">1 2 12684,'0'0'11883,"56"-2"-11979,-35 13-1858,-4 1-3042,2 2-4293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7.080"/>
    </inkml:context>
    <inkml:brush xml:id="br0">
      <inkml:brushProperty name="width" value="0.025" units="cm"/>
      <inkml:brushProperty name="height" value="0.025" units="cm"/>
    </inkml:brush>
  </inkml:definitions>
  <inkml:trace contextRef="#ctx0" brushRef="#br0">99 10 13741,'0'0'10239,"-10"6"-9988,3-2-42,1 0 0,-1 1 0,1 0 0,0 0 1,0 1-1,0 0 0,1-1 0,0 2 0,0-1 0,1 1 0,0 0 1,0-1-1,0 2 0,1-1 0,0 0 0,-4 15 0,7-22-191,0 0-1,0 1 0,0-1 1,0 0-1,0 0 0,0 1 1,0-1-1,0 0 1,0 0-1,0 1 0,0-1 1,0 0-1,0 1 0,0-1 1,0 0-1,0 0 0,0 1 1,0-1-1,0 0 0,0 0 1,0 1-1,1-1 1,-1 0-1,0 0 0,0 1 1,0-1-1,0 0 0,1 0 1,-1 0-1,0 1 0,0-1 1,0 0-1,1 0 0,-1 0 1,0 0-1,0 0 1,1 1-1,-1-1 0,0 0 1,0 0-1,1 0 0,-1 0 1,16-4 434,13-14-113,-21 9-385,0-1 1,-1 0 0,-1 0-1,0-1 1,0 1-1,-1-2 1,0 1 0,-1 0-1,3-14 1,-21 68-124,10-35 171,0 1 1,1 0-1,1 0 0,-1 0 0,1 0 1,1 0-1,0 0 0,0 0 0,1 0 1,1 17-1,-1-25-66,1 0 0,-1 0 0,1 0 0,0 0 0,-1 0 0,1 0 0,0 0 0,-1 0 0,1-1-1,0 1 1,0 0 0,0 0 0,0-1 0,0 1 0,-1-1 0,1 1 0,0 0 0,1-1 0,-1 0 0,0 1 0,0-1 0,0 0 0,0 1 0,0-1 0,0 0 0,0 0 0,0 0 0,1 0 0,-1 0 0,0 0 0,0-1 0,0 1 0,0 0 0,0 0 0,0-1 0,2 0-1,2 0-835,-1 0 0,1-1 0,0 0 0,0 0 0,-1 0 0,10-6 0,9-10-6162,-2-4-3690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7.474"/>
    </inkml:context>
    <inkml:brush xml:id="br0">
      <inkml:brushProperty name="width" value="0.025" units="cm"/>
      <inkml:brushProperty name="height" value="0.025" units="cm"/>
    </inkml:brush>
  </inkml:definitions>
  <inkml:trace contextRef="#ctx0" brushRef="#br0">163 0 11563,'0'0'11899,"-4"9"-11221,-1 8-608,1 0 0,1 0 0,1 0 0,0 1 0,1-1 0,1 1 0,0-1 0,5 30 0,8 11 15,-4-21 135,-1 1 1,-3 0-1,2 42 0,-8-76-63,0 0 0,0 0 0,0 0 0,-1-1 0,1 1 0,-1-1 0,0 1 0,0-1 0,0 1 0,0-1 0,-1 0 0,1 0 0,-1 0 0,0-1-1,0 1 1,0 0 0,0-1 0,0 0 0,-1 0 0,1 0 0,-5 2 0,3-2-123,1 1-1,-1-1 1,0 0 0,1 0-1,-1 0 1,0-1 0,0 0-1,-1 0 1,1 0 0,0 0-1,0-1 1,0 0 0,0 0-1,-1-1 1,1 1 0,-5-2-1,7 0-14,-1 0-1,1-1 0,0 1 1,1 0-1,-1-1 0,0 0 1,1 0-1,0 0 0,-1 0 0,1 0 1,0 0-1,0-1 0,1 1 1,-1 0-1,1-1 0,0 0 1,0 1-1,0-1 0,0 0 0,1 1 1,-1-1-1,1 0 0,0-6 1,0 3-27,0 0 0,0 0 1,0 0-1,1 0 0,0-1 1,1 1-1,-1 0 0,1 1 1,1-1-1,-1 0 0,7-10 0,-3 8 2,1 1 0,0 0 0,0 0 0,1 1 0,0 0 0,0 0 0,1 1-1,0 0 1,0 1 0,10-5 0,7 0-329,1 0-1,37-8 1,4 0-2638,-26-4-6305,-26 8-844</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8.910"/>
    </inkml:context>
    <inkml:brush xml:id="br0">
      <inkml:brushProperty name="width" value="0.025" units="cm"/>
      <inkml:brushProperty name="height" value="0.025" units="cm"/>
    </inkml:brush>
  </inkml:definitions>
  <inkml:trace contextRef="#ctx0" brushRef="#br0">24 9 15278,'0'0'14233,"8"-2"-14127,0 0-96,0 1-1,1-1 1,-1 1-1,0 1 1,0 0-1,1 0 1,-1 1-1,0 0 1,15 3-1,-20-3-16,0 0-1,1 0 0,-1 0 0,0 0 0,0 0 0,0 1 0,0-1 0,0 1 0,-1 0 1,1 0-1,0 0 0,-1 0 0,1 1 0,-1-1 0,0 1 0,0-1 0,0 1 0,0 0 1,0 0-1,-1 0 0,1 0 0,-1 0 0,0 0 0,0 0 0,0 0 0,0 0 0,0 1 1,-1-1-1,1 0 0,-1 5 0,-1-3 0,0 1 1,-1-1 0,1 1-1,-1-1 1,0 0-1,-1 1 1,1-1 0,-1 0-1,0-1 1,0 1 0,0 0-1,-1-1 1,0 0-1,0 0 1,0 0 0,0 0-1,-1 0 1,-6 3-1,2 0 35,0-1 0,0-1 0,-1 1 0,0-1 0,0-1 0,0 0 0,-1 0-1,-20 3 1,64-11-1711,0 1 0,0 2 0,57 5-1,-88-4 1695,0 0 0,-1 0-1,1 0 1,-1 0 0,1 1 0,-1-1-1,1 0 1,0 1 0,-1-1 0,0 1-1,1 0 1,-1 0 0,1-1 0,-1 1-1,0 0 1,1 0 0,-1 0 0,0 0-1,0 0 1,0 1 0,0-1 0,0 0-1,0 0 1,0 1 0,0-1-1,-1 1 1,1-1 0,0 0 0,-1 1-1,1 0 1,-1 1 0,0 2 255,0 1 0,-1-1 0,0 0 1,0 1-1,0-1 0,-1 0 0,-3 8 0,-6 31 836,11-44-594,2 0-518,0 0 1,0 1-1,0-1 0,-1 0 0,1 0 0,0 1 0,0-1 0,0 1 0,0 0 0,-1-1 0,1 1 0,0 0 0,0 0 0,-1 0 0,1 0 0,-1 0 0,1 1 1,-1-1-1,0 0 0,1 1 0,-1-1 0,0 1 0,0 0 0,0-1 0,0 1 0,0 0 0,0-1 0,-1 1 0,1 0 0,0 0 0,-1 0 0,1 0 0,-1-1 1,0 1-1,0 0 0,0 0 0,0 0 0,0 0 0,0 0 0,-1 3 0,2 0 111,-1-1 1,0 1-1,0 0 1,-1 0-1,1-1 1,-1 1-1,0 0 1,0 0-1,0-1 1,-1 1-1,0-1 0,0 0 1,0 1-1,0-1 1,-1 0-1,1 0 1,-1 0-1,0-1 1,0 1-1,-1-1 1,1 1-1,-1-1 1,0 0-1,1 0 0,-1-1 1,-1 1-1,1-1 1,0 0-1,0 0 1,-1 0-1,1-1 1,-6 2-1,3-2 94,1 1 0,-1-1 0,0 0 0,1 0 1,-1-1-1,0 0 0,1 0 0,-1-1 0,0 0 0,1 0 0,-1 0 0,-9-4 0,1-2-192,0-1 0,1 0 0,-25-19 0,34 20-6475,17 7 1906,4 0-1316,-4-5-1329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09.334"/>
    </inkml:context>
    <inkml:brush xml:id="br0">
      <inkml:brushProperty name="width" value="0.025" units="cm"/>
      <inkml:brushProperty name="height" value="0.025" units="cm"/>
    </inkml:brush>
  </inkml:definitions>
  <inkml:trace contextRef="#ctx0" brushRef="#br0">183 5 14926,'0'0'6065,"-10"-1"-3738,9 1-2300,-5-1 151,1 0 0,-1 0 1,0 1-1,0 0 1,0 0-1,1 0 1,-1 1-1,0 0 0,0 0 1,1 0-1,-1 1 1,1 0-1,-1 0 1,1 0-1,0 1 0,0-1 1,0 1-1,-8 6 1,8-4-57,-1 0 0,1 1 0,1 0 1,-1-1-1,1 1 0,0 1 1,0-1-1,0 0 0,1 1 0,0 0 1,1 0-1,-1 0 0,1 0 0,1 0 1,-1 0-1,1 1 0,1-1 1,-1 0-1,1 1 0,2 13 0,-1-19-120,0 1 0,0-1-1,0 0 1,0 0-1,1 0 1,-1 0 0,1 0-1,-1 0 1,1 0-1,0 0 1,0-1-1,0 1 1,0-1 0,0 1-1,0-1 1,0 0-1,1 0 1,-1 0 0,0 0-1,1 0 1,-1 0-1,1 0 1,-1-1 0,1 0-1,-1 1 1,5-1-1,6 1 45,0-1-1,0 0 0,23-3 1,-29 2 15,-1-1 0,1 0 0,0 0 0,-1 0 1,0-1-1,1 0 0,-1 0 0,0 0 1,-1-1-1,1 0 0,-1 0 0,1-1 0,-1 1 1,0-1-1,-1 0 0,1-1 0,-1 1 0,0-1 1,-1 1-1,1-1 0,-1 0 0,0-1 0,-1 1 1,1-1-1,-1 1 0,-1-1 0,1 1 1,-1-1-1,1-13 0,-2 18-58,0 1 0,0-1 0,-1 1 0,1-1 1,0 1-1,-1 0 0,1-1 0,-1 1 0,1-1 0,-1 1 0,1 0 0,-1-1 1,0 1-1,0 0 0,0 0 0,0 0 0,0 0 0,0 0 0,0 0 0,0 0 1,0 0-1,-1 0 0,1 0 0,-2-1 0,-2 0 0,0 0 0,1 1 0,-1 0 0,0-1 0,0 1 0,0 1 0,-8-1 0,-41 4-3022,12 4-6033,22-3-2334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0.005"/>
    </inkml:context>
    <inkml:brush xml:id="br0">
      <inkml:brushProperty name="width" value="0.025" units="cm"/>
      <inkml:brushProperty name="height" value="0.025" units="cm"/>
    </inkml:brush>
  </inkml:definitions>
  <inkml:trace contextRef="#ctx0" brushRef="#br0">34 1 10570,'0'0'12636,"-2"11"-12054,-9 34 295,3 0 1,2 0 0,2 0-1,2 79 1,2-123-844,0 0 1,1-1-1,-1 1 1,0 0-1,1 0 1,-1-1-1,0 1 1,1 0-1,-1 0 1,1-1-1,-1 1 1,1 0-1,0-1 1,-1 1-1,1-1 1,0 1-1,-1-1 1,1 1-1,0-1 1,-1 0-1,1 1 1,0-1-1,0 0 1,0 1-1,-1-1 1,1 0-1,0 0 1,0 0-1,0 0 1,0 0-1,0 0 1,-1 0-1,1 0 1,0 0-1,0 0 1,1-1-1,34-11 948,-8-9-582,-1-1-1,0-2 0,-2-1 1,30-36-1,-3 3-63,-38 40-980,-12 15 221,1-1 1,-1 1 0,1 0-1,0 0 1,-1 0 0,2 0-1,-1 0 1,0 0-1,0 1 1,5-3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8:20.024"/>
    </inkml:context>
    <inkml:brush xml:id="br0">
      <inkml:brushProperty name="width" value="0.05" units="cm"/>
      <inkml:brushProperty name="height" value="0.05" units="cm"/>
    </inkml:brush>
  </inkml:definitions>
  <inkml:trace contextRef="#ctx0" brushRef="#br0">0 0 22877,'8'5'1944,"-6"-2"-1416,-2-2-328,0 3 753,0 2-1257,-1 0 304,0 0-88,-1-6-256</inkml:trace>
  <inkml:trace contextRef="#ctx0" brushRef="#br0" timeOffset="1">98 195 18556,'4'20'1944,"-4"-7"-1247,-1-4-297,-5-2 1272,2 0-1328,-1-1-1144,3-2 944,-6 1-416,1-5-152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0.369"/>
    </inkml:context>
    <inkml:brush xml:id="br0">
      <inkml:brushProperty name="width" value="0.025" units="cm"/>
      <inkml:brushProperty name="height" value="0.025" units="cm"/>
    </inkml:brush>
  </inkml:definitions>
  <inkml:trace contextRef="#ctx0" brushRef="#br0">0 0 14574,'0'0'12812,"57"36"-11275,-37-22-800,1 2-513,5 1-160,-7 1-480,4-1-3203,-8-5-4645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2.040"/>
    </inkml:context>
    <inkml:brush xml:id="br0">
      <inkml:brushProperty name="width" value="0.025" units="cm"/>
      <inkml:brushProperty name="height" value="0.025" units="cm"/>
    </inkml:brush>
  </inkml:definitions>
  <inkml:trace contextRef="#ctx0" brushRef="#br0">42 1 11211,'0'0'9481,"-6"11"-8590,1-4-635,0 1 0,1 0-1,0 0 1,1 0 0,0 0 0,0 1-1,1-1 1,0 1 0,0 0 0,0 14-1,2-19-158,-1 0 0,1 0-1,1 0 1,-1 0 0,1 0 0,-1 0-1,1 0 1,0 0 0,0 0-1,1 0 1,-1-1 0,1 1-1,3 5 1,-3-8-80,0 1-1,0-1 1,0 0-1,0 0 1,0 1-1,0-1 1,0-1-1,0 1 1,0 0-1,1 0 1,-1-1-1,0 1 1,1-1 0,-1 0-1,0 0 1,1 0-1,-1 0 1,0 0-1,1 0 1,-1 0-1,0-1 1,1 0-1,-1 1 1,4-3-1,-1 1 31,0 0-1,0 0 1,-1-1-1,1 0 1,-1 0-1,0 0 1,0 0-1,0-1 1,0 0-1,0 1 1,-1-1-1,4-6 1,23-21 678,-29 37-725,0-1 0,0 0 1,0 0-1,0 0 0,-1 1 1,0 7-1,0-7 14,0-4-9,0 0 0,0 0 0,1 0 1,-1-1-1,1 1 0,-1 0 0,1 0 1,0 0-1,-1 0 0,1-1 0,0 1 1,0 0-1,1-1 0,-1 1 0,0 0 1,0-1-1,1 0 0,-1 1 0,1-1 0,-1 0 1,1 0-1,-1 0 0,1 0 0,0 0 1,0 0-1,-1 0 0,1 0 0,0-1 1,0 1-1,0-1 0,0 1 0,0-1 1,0 0-1,0 0 0,0 0 0,0 0 1,0 0-1,0 0 0,0-1 0,0 1 0,2-1 1,14-3 73,0 0 0,0-1-1,28-12 1,-14 6-32,-24 8-68,1 1 1,-1 0 0,1 1 0,0-1-1,14 1 1,-20 1 16,-1 0-1,0 0 0,0 1 1,0-1-1,0 1 0,1-1 1,-1 1-1,0 0 1,0 0-1,0 0 0,0 0 1,-1 0-1,1 0 0,0 0 1,0 1-1,-1-1 1,1 1-1,-1-1 0,1 1 1,-1 0-1,1 0 0,-1-1 1,0 1-1,0 0 1,0 0-1,0 0 0,1 3 1,-2-3 19,0 0 1,1-1 0,-1 1-1,1 0 1,-1 0 0,1-1 0,0 1-1,0 0 1,0-1 0,0 1-1,0-1 1,0 1 0,0-1-1,1 0 1,-1 0 0,0 1-1,1-1 1,-1 0 0,1 0 0,-1 0-1,1 0 1,0-1 0,-1 1-1,1 0 1,0-1 0,3 2-1,-1-3 90,1 1 0,0-1 0,0 0-1,-1 0 1,1-1 0,-1 0-1,1 1 1,5-5 0,2 1-179,21-2-1640,-12 7-4556,-10 0 294,0 0-3334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2.386"/>
    </inkml:context>
    <inkml:brush xml:id="br0">
      <inkml:brushProperty name="width" value="0.025" units="cm"/>
      <inkml:brushProperty name="height" value="0.025" units="cm"/>
    </inkml:brush>
  </inkml:definitions>
  <inkml:trace contextRef="#ctx0" brushRef="#br0">119 145 11755,'0'0'11467,"-9"-3"-10458,6 3-977,1-2-17,-1 1-1,1 0 1,-1 1-1,1-1 1,-1 0-1,1 1 1,-1-1-1,1 1 1,-1 0-1,1 0 1,-1 0-1,0 0 1,1 0-1,-1 1 1,1-1-1,-1 1 1,1 0-1,-1-1 1,1 1-1,-1 0 1,1 1-1,0-1 1,0 0-1,-1 1 1,1-1-1,0 1 1,0-1-1,1 1 1,-1 0-1,0 0 1,-2 3-1,1 0 17,-1-1 0,1 0 0,1 1 0,-1 0 0,0-1 0,1 1 0,0 0-1,0 0 1,1 0 0,-1 1 0,1-1 0,0 0 0,0 9 0,2-13-29,-1 0 0,1 0 0,-1 0 0,1 0 0,0 0 0,-1 0 0,1 0 0,0 0 0,0 0 0,0-1 0,-1 1 0,1 0 0,0-1 0,0 1 0,0 0 0,0-1 0,0 1 0,1-1 0,-1 1 0,0-1 0,0 0 0,0 0 0,0 1 0,0-1 0,1 0 0,-1 0 0,0 0 0,0 0 0,0 0 0,0 0 0,2-1 0,43-3 217,-30-2-190,0 0 0,0 0 0,-1-2 0,0 1 0,0-2 0,-1 0 1,22-19-1,-7 3-6,0-2 1,29-36 0,-57 62-23,3-3 6,-1 1-1,0-1 1,0 1-1,0-1 1,-1 0 0,1 0-1,-1-1 1,0 1-1,0 0 1,0-1 0,1-5-1,-12 17-118,-1 5 177,0 1 0,1-1 1,0 1-1,1 1 0,-9 19 0,14-26-20,0 1-1,0 0 1,1 0 0,0 0-1,0 0 1,1 0 0,0 0-1,0 1 1,1-1 0,0 0-1,0 0 1,3 12 0,-3-18-270,1 1-1,0-1 1,-1 0 0,1 0 0,0 0 0,0 0 0,0 0 0,0 0 0,0-1 0,1 1 0,-1 0 0,1 0 0,-1-1 0,1 1 0,0-1 0,-1 1 0,1-1 0,3 2 0,20 3-6427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3.290"/>
    </inkml:context>
    <inkml:brush xml:id="br0">
      <inkml:brushProperty name="width" value="0.025" units="cm"/>
      <inkml:brushProperty name="height" value="0.025" units="cm"/>
    </inkml:brush>
  </inkml:definitions>
  <inkml:trace contextRef="#ctx0" brushRef="#br0">57 0 14894,'0'0'4196,"0"6"-1441,0 15-1730,-4 7-289,-1 7 33,-3 4-256,0-1-225,5-2-192,-3-5 0,6-4-96,-2-5 0,2-7 32,0-4 0,0-4 0,-4-6-865,3-1-1793,-9-1-2403,4-14-3107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3.619"/>
    </inkml:context>
    <inkml:brush xml:id="br0">
      <inkml:brushProperty name="width" value="0.025" units="cm"/>
      <inkml:brushProperty name="height" value="0.025" units="cm"/>
    </inkml:brush>
  </inkml:definitions>
  <inkml:trace contextRef="#ctx0" brushRef="#br0">0 32 13677,'0'0'4020,"9"-5"-983,0 1-2499,2-1 0,-1 2-1,0-1 1,1 1-1,-1 1 1,1 0 0,0 0-1,0 1 1,0 1-1,-1 0 1,14 1 0,-20 0-506,1-1 0,-1 1 0,0 0 1,0 0-1,0 0 0,0 0 0,-1 1 1,1-1-1,0 1 0,-1 0 1,1 1-1,-1-1 0,1 0 0,-1 1 1,0 0-1,0 0 0,0 0 0,-1 0 1,1 0-1,-1 0 0,1 1 0,-1-1 1,0 1-1,-1 0 0,1 0 0,0-1 1,-1 1-1,0 0 0,0 0 0,0 0 1,-1 0-1,1 1 0,-1-1 1,0 6-1,-1-4-41,1-1 0,-1 1 0,0-1 0,0 0 0,-1 0 0,1 0 0,-1 0-1,0 0 1,-1 0 0,1 0 0,-1 0 0,0-1 0,0 0 0,-1 1 0,-3 3 0,-9 8 79,0-2-1,-27 20 0,-2 1 119,45-35-183,0 0 1,-1 1-1,1-1 1,0 0-1,-1 0 1,1 0 0,0 1-1,0-1 1,-1 0-1,1 0 1,0 1-1,0-1 1,0 0-1,-1 1 1,1-1-1,0 0 1,0 1 0,0-1-1,0 0 1,0 1-1,0-1 1,0 0-1,0 1 1,0-1-1,0 0 1,0 1-1,0-1 1,0 0-1,0 1 1,0-1 0,0 0-1,0 1 1,0-1-1,0 0 1,0 1-1,0-1 1,1 0-1,-1 1 1,0-1-1,17 9 99,31-1-293,-43-7 69,56 5-3570,-21-4-2561,-23-1 1922,8 1-4698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3.979"/>
    </inkml:context>
    <inkml:brush xml:id="br0">
      <inkml:brushProperty name="width" value="0.025" units="cm"/>
      <inkml:brushProperty name="height" value="0.025" units="cm"/>
    </inkml:brush>
  </inkml:definitions>
  <inkml:trace contextRef="#ctx0" brushRef="#br0">175 47 12524,'0'0'8824,"-10"-7"-6977,10 7-1830,-7-5 306,0 0 1,0 1-1,0 0 0,0 1 0,-15-6 1,19 8-264,1 1 0,-1-1 0,0 0 1,0 1-1,0 0 0,0 0 1,0 0-1,0 0 0,1 0 0,-1 1 1,0-1-1,0 1 0,0 0 0,1 0 1,-1 0-1,0 0 0,1 0 0,-1 0 1,1 1-1,-1-1 0,1 1 1,0 0-1,-1 0 0,1 0 0,-2 2 1,0 1-14,0 0 1,1-1-1,-1 1 1,1 0-1,0 1 1,1-1-1,-1 0 1,1 1-1,0 0 1,0-1-1,1 1 1,-2 9-1,3-13-43,0 0 0,0 0-1,0 0 1,0 0 0,1 0 0,-1 0-1,1 0 1,-1 0 0,1 0 0,-1 0-1,1 0 1,0 0 0,0-1 0,0 1-1,0 0 1,1-1 0,-1 1-1,0-1 1,1 1 0,-1-1 0,1 1-1,-1-1 1,1 0 0,-1 0 0,1 0-1,0 0 1,0 0 0,0 0 0,-1 0-1,1-1 1,0 1 0,0-1 0,0 1-1,0-1 1,0 0 0,0 1-1,0-1 1,4-1 0,0 2 65,0-1 0,-1 0 0,1 0 0,-1-1 1,1 0-1,0 0 0,-1 0 0,1 0 0,-1-1 0,0 0 0,0 0 0,0-1 1,0 1-1,0-1 0,0 0 0,0 0 0,-1-1 0,0 1 0,1-1 0,-1 0 0,-1 0 1,1-1-1,-1 1 0,1-1 0,-1 0 0,-1 1 0,1-1 0,-1-1 0,0 1 1,0 0-1,0 0 0,-1-1 0,1 1 0,-1-1 0,-1 0 0,1 1 0,-1-9 0,0 13-254,-1 0 0,1-1 0,-1 1 0,1 0 0,-1 0 0,1 0 0,-1 0-1,0-1 1,0 1 0,1 0 0,-1 0 0,0 0 0,0 0 0,0 0 0,0 1-1,0-1 1,0 0 0,-1 0 0,1 1 0,0-1 0,0 1 0,0-1 0,-1 1-1,1-1 1,0 1 0,-1 0 0,1-1 0,0 1 0,-1 0 0,1 0 0,0 0-1,-1 0 1,1 0 0,-2 1 0,0-1-502,0 0 1,0 0-1,-1 0 1,1 1-1,0-1 0,0 1 1,0 0-1,0 0 1,0 0-1,0 0 0,0 0 1,0 1-1,1-1 1,-5 4-1,1 3-8031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4.357"/>
    </inkml:context>
    <inkml:brush xml:id="br0">
      <inkml:brushProperty name="width" value="0.025" units="cm"/>
      <inkml:brushProperty name="height" value="0.025" units="cm"/>
    </inkml:brush>
  </inkml:definitions>
  <inkml:trace contextRef="#ctx0" brushRef="#br0">107 1 7111,'0'0'17328,"-5"13"-16949,-5 12-298,0-1 369,1 1-1,0 0 0,2 0 0,1 1 0,-4 39 0,10-64-452,0 1 0,1-1 1,-1 0-1,1 1 0,-1-1 0,1 0 0,-1 0 0,1 0 0,-1 1 1,1-1-1,0 0 0,0 0 0,0 0 0,0 0 0,0 0 0,0 0 1,0 0-1,0-1 0,0 1 0,0 0 0,0 0 0,0-1 0,1 1 0,-1-1 1,0 1-1,1-1 0,-1 0 0,0 1 0,0-1 0,1 0 0,1 0 1,56 4-1081,-32-4 207,22 12 542,-49-12 367,1 0 0,0 1 0,0-1 0,0 0 1,-1 0-1,1 1 0,0-1 0,0 0 0,-1 1 0,1-1 1,0 1-1,-1-1 0,1 1 0,0-1 0,-1 1 0,1 0 1,-1-1-1,1 1 0,-1 0 0,1-1 0,-1 1 0,1 0 0,-1-1 1,0 1-1,0 0 0,1 0 0,-1 0 0,0-1 0,0 1 1,0 0-1,0 0 0,0 0 0,0 0 0,0-1 0,0 1 1,0 0-1,0 0 0,0 0 0,0-1 0,-1 1 0,1 0 0,0 0 1,-1 0-1,1-1 0,0 1 0,-1 0 0,1-1 0,-1 1 1,1 0-1,-1-1 0,1 1 0,-1-1 0,0 1 0,0 0 1,-5 4 204,0-1 0,0 0 1,0-1-1,0 1 1,-1-1-1,0 0 1,1-1-1,-1 1 1,0-1-1,-13 2 1,-2-1 143,1 0 0,-29-1-1,49-2-533,-1 0-1,0 0 0,1 0 0,-1 0 0,0-1 1,1 1-1,-1 0 0,0-1 0,1 1 0,-1-1 1,1 0-1,-1 1 0,1-1 0,-1 0 0,1 0 1,0 0-1,-1 0 0,1 0 0,0 0 0,0-1 1,-1 1-1,0-3 0,1 3-291,1 0 0,0 0 0,-1 0 0,1 0 0,0 0 0,0-1 0,0 1 0,0 0 0,0 0 0,0 0 0,0 0 0,0 0 0,1 0 0,-1-1 0,0 1 0,1 0 0,-1 0 1,1 0-1,-1 0 0,1 0 0,0 0 0,-1 0 0,1 0 0,0 1 0,-1-1 0,1 0 0,0 0 0,0 0 0,0 1 0,0-1 0,0 1 0,0-1 0,1 0 0,16-11-10692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4.769"/>
    </inkml:context>
    <inkml:brush xml:id="br0">
      <inkml:brushProperty name="width" value="0.025" units="cm"/>
      <inkml:brushProperty name="height" value="0.025" units="cm"/>
    </inkml:brush>
  </inkml:definitions>
  <inkml:trace contextRef="#ctx0" brushRef="#br0">7 1 14189,'0'0'12620,"0"9"-12283,-6 99 255,6-108-580,1 1 1,-1 0-1,0-1 0,1 1 0,-1 0 0,1-1 1,-1 1-1,1-1 0,-1 1 0,1-1 0,0 1 0,-1-1 1,1 1-1,-1-1 0,1 0 0,0 1 0,0-1 1,-1 0-1,1 1 0,0-1 0,-1 0 0,1 0 0,0 0 1,0 0-1,-1 0 0,1 0 0,0 0 0,0 0 1,0 0-1,-1 0 0,1 0 0,0 0 0,0-1 0,-1 1 1,1 0-1,0-1 0,32-7 226,11-13-224,-32 15-38,0 0 1,1 0-1,-1 1 0,1 1 0,0 0 0,0 1 1,24-3-1,-40 34 307,3-28-242,-1 1 0,1-1 0,0 0 0,0 0 1,-1 1-1,1-1 0,0 0 0,0 1 0,-1-1 1,1 0-1,0 1 0,0-1 0,0 1 0,0-1 0,0 0 1,0 1-1,0-1 0,0 0 0,0 1 0,0-1 1,0 1-1,0-1 0,0 0 0,0 1 0,0-1 0,0 1 1,0-1-1,0 0 0,0 1 0,1-1 0,-1 0 1,0 1-1,0-1 0,0 0 0,1 1 0,-1-1 0,0 0 1,0 1-1,1-1 0,20 1 545,44-16-1188,-37 8 70,24 4-1459,-52 2 1970,0 1 0,0 0 0,1 0 0,-1 0 0,0 0 0,0 0 1,0 0-1,1 0 0,-1 1 0,0-1 0,0 0 0,0 0 0,1 0 0,-1 0 0,0 0 0,0 0 0,0 0 0,0 0 0,1 0 0,-1 1 0,0-1 0,0 0 0,0 0 0,0 0 0,1 0 1,-1 1-1,0-1 0,0 0 0,0 0 0,0 0 0,0 0 0,0 1 0,0-1 0,0 0 0,0 0 0,0 0 0,0 1 0,0-1 0,0 0 0,0 0 0,0 1 0,0-1 0,0 0 0,-5 13-244,-15 8-2685,10-20-1155,1-1-2066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5.115"/>
    </inkml:context>
    <inkml:brush xml:id="br0">
      <inkml:brushProperty name="width" value="0.025" units="cm"/>
      <inkml:brushProperty name="height" value="0.025" units="cm"/>
    </inkml:brush>
  </inkml:definitions>
  <inkml:trace contextRef="#ctx0" brushRef="#br0">1 1 17521,'0'0'4836,"58"33"-10473,-43-18-2947</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5.522"/>
    </inkml:context>
    <inkml:brush xml:id="br0">
      <inkml:brushProperty name="width" value="0.025" units="cm"/>
      <inkml:brushProperty name="height" value="0.025" units="cm"/>
    </inkml:brush>
  </inkml:definitions>
  <inkml:trace contextRef="#ctx0" brushRef="#br0">114 2 14382,'0'0'7196,"-9"0"-5483,1-1-1541,-38 1 1269,45 0-1411,0 0-1,-1 0 1,1 0-1,0 0 1,0 0-1,-1 0 1,1 1-1,0-1 1,0 1-1,0-1 1,0 1-1,0-1 1,0 1-1,0 0 1,0-1-1,0 1 1,0 0-1,0 0 1,0 0-1,0-1 1,0 1-1,1 0 1,-1 0-1,0 1 1,1-1-1,-1 0 1,1 0-1,-1 0 1,1 0-1,-1 0 1,1 1-1,0-1 1,-1 2-1,4-1-137,-1-1-1,1 1 1,-1-1-1,1 1 1,0-1-1,-1 0 1,1 0-1,0 0 1,0 0 0,0 0-1,0-1 1,4 1-1,-4-1-136,7 2-319,59 17-650,-67-19 1242,1 1 0,-1 0 0,0-1 0,0 1 0,0 0 0,1 0 0,-1 1 0,0-1 0,-1 0 0,1 1 0,0-1 0,0 1 0,0 0 0,-1-1 0,1 1 0,-1 0 0,0 0 0,1 0 0,-1 0 0,0 0 0,0 0 0,0 0 0,0 1 0,0 3 0,-2-4 124,1 0 1,-1 0-1,-1 1 1,1-2-1,0 1 1,0 0-1,-1 0 1,1 0-1,-1 0 0,0-1 1,1 1-1,-1-1 1,0 1-1,0-1 1,0 0-1,0 0 1,0 0-1,0 0 0,0 0 1,0 0-1,-1-1 1,-2 2-1,-56 14 2198,58-16-2511,-40 6 1306,21-8-2251,9-6-3955,12-2-2931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3.456"/>
    </inkml:context>
    <inkml:brush xml:id="br0">
      <inkml:brushProperty name="width" value="0.05" units="cm"/>
      <inkml:brushProperty name="height" value="0.05" units="cm"/>
    </inkml:brush>
  </inkml:definitions>
  <inkml:trace contextRef="#ctx0" brushRef="#br0">8 6 15963,'0'0'83,"0"-1"0,0 1 0,0 0-1,0 0 1,0-1 0,0 1-1,0 0 1,0 0 0,0-1 0,0 1-1,-1 0 1,1 0 0,0 0 0,0-1-1,0 1 1,0 0 0,0 0-1,-1 0 1,1 0 0,0-1 0,0 1-1,-1 0 1,1 0 0,0 0 0,0 0-1,0 0 1,-1 0 0,1 0-1,0-1 1,0 1 0,-1 0 0,1 0-1,0 0 1,0 0 0,-1 0 0,1 0-1,0 0 1,-1 1 0,1 10 1542,6 28-707,-4-31-682,8 51 363,36 156 626,-45-209-1160,0-3-6,0 1 1,0-1-1,0 0 1,0 0-1,0 0 1,0 0-1,1 0 1,0 0-1,-1 0 1,1 0-1,4 3 1,-6-6-40,0 1 1,1-1-1,-1 0 0,0 0 1,0 0-1,1 0 1,-1 1-1,0-1 0,1 0 1,-1 0-1,0 0 1,1 0-1,-1 0 0,0 0 1,1 0-1,-1 0 1,0 0-1,1 0 0,-1 0 1,0 0-1,1 0 0,-1 0 1,0 0-1,1 0 1,-1 0-1,0 0 0,0-1 1,1 1-1,-1 0 1,0 0-1,1 0 0,-1 0 1,0-1-1,9-12 430,0-18 201,-2-9-49,-2 0-1,-1 0 1,-2 0 0,-2 0 0,-6-48 0,5 76-597,3 20-1077,6 19-1498,-7-25 2410,0 1 0,1-1-1,-1 0 1,1 0 0,-1 0-1,1 0 1,0 0 0,3 2-1,3 0-787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6.390"/>
    </inkml:context>
    <inkml:brush xml:id="br0">
      <inkml:brushProperty name="width" value="0.025" units="cm"/>
      <inkml:brushProperty name="height" value="0.025" units="cm"/>
    </inkml:brush>
  </inkml:definitions>
  <inkml:trace contextRef="#ctx0" brushRef="#br0">154 29 5381,'0'0'19373,"-8"-5"-17900,7 3-1417,-1 0 0,0 0 0,0 0 0,-1 1 0,1-1 0,0 1 0,0 0 0,-1 0 0,1 0 0,-1 0-1,1 0 1,-1 0 0,1 0 0,-1 1 0,1 0 0,-1-1 0,0 1 0,1 0 0,-1 0 0,0 0-1,1 1 1,-1-1 0,1 1 0,-1-1 0,1 1 0,-1 0 0,1 0 0,-1 0 0,1 0 0,0 0 0,-1 1-1,1-1 1,0 1 0,0-1 0,-4 5 0,-1 0-33,0 0-1,1 1 1,0-1 0,-10 14 0,14-17-29,1 0 1,-1 0 0,0 0 0,1 0 0,0 0 0,0 0 0,0 1 0,0-1 0,0 0 0,1 1-1,-1-1 1,1 0 0,0 1 0,0-1 0,0 1 0,1 3 0,-1-6 2,0 0 1,1 0 0,-1 0-1,0 0 1,1-1-1,-1 1 1,1 0 0,-1 0-1,1 0 1,-1-1 0,1 1-1,0 0 1,-1 0-1,1-1 1,0 1 0,-1-1-1,1 1 1,0-1-1,0 1 1,0-1 0,0 1-1,0-1 1,-1 0 0,1 1-1,1-1 1,31 0 50,-26-2-17,0 0 1,0 0 0,0 0 0,0-1-1,-1 0 1,9-5 0,-9 3 51,-1 1-1,1-1 1,-1-1 0,0 1 0,-1-1-1,1 0 1,-1 0 0,0 0 0,-1 0-1,1-1 1,-1 1 0,-1-1 0,1 0-1,-1 0 1,0 0 0,-1 0 0,2-13-1,-4 20-95,0 1-1,1-1 0,-1 0 0,1 0 0,-1 1 1,1-1-1,-1 0 0,0 1 0,1-1 0,-1 0 1,1 1-1,-1-1 0,1 1 0,0-1 0,-1 1 1,1-1-1,-1 1 0,1-1 0,0 1 1,0-1-1,-1 1 0,1-1 0,0 2 0,-1-1 16,1 0 0,0 0 0,0 1 0,-1-1-1,1 0 1,0 0 0,0 1 0,0-1 0,1 0 0,-1 1-1,0-1 1,0 0 0,1 0 0,-1 0 0,0 1-1,1-1 1,0 0 0,-1 0 0,1 0 0,0 0 0,-1 0-1,1 0 1,0 0 0,0 0 0,0 0 0,0 0-1,0 0 1,0-1 0,1 2 0,2-1 10,0 0 0,0-1 0,0 1 0,0-1 0,0 1 0,0-1 0,7-1 0,10 0-18,24-2-311,-34 1 101,-1 1 1,1 0-1,-1 1 0,1 0 1,-1 1-1,17 3 1,-25-2 238,-1-1 0,0 0 0,0 1 0,1-1 0,-1 1 0,0-1 0,0 1 0,0 0 0,-1 0 0,1-1 0,0 1 0,-1 0 1,1 0-1,-1 0 0,0-1 0,1 1 0,-1 0 0,0 0 0,0 0 0,0 0 0,0 0 0,-1 0 0,1 0 0,0-1 0,-2 3 0,2 8 744,0-11-265,6-2-497,0-1 0,0 0 1,0 0-1,0 0 0,0 0 0,0-1 0,-1 0 0,9-6 0,19-9-392,-31 17 374,0 0 0,1 1 0,-1-1 0,1 0 1,-1 1-1,0-1 0,1 1 0,-1 0 1,1 0-1,-1 0 0,1 0 0,-1 0 1,5 1-1,-7 0-3,1-1 1,0 1-1,-1 0 1,1-1 0,-1 1-1,1-1 1,0 1-1,-1 0 1,1-1-1,-1 1 1,0 0 0,1 0-1,-1-1 1,0 1-1,1 0 1,-1 0-1,0 0 1,0 0 0,0-1-1,0 1 1,1 0-1,-1 0 1,0 0-1,-1 0 1,1 0 0,0-1-1,0 1 1,0 0-1,0 0 1,-1 0-1,1-1 1,0 1 0,-1 0-1,1 0 1,-1-1-1,1 1 1,-1 0-1,1-1 1,-1 1 0,0 1-1,-9 7-4660,5-9-1794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19.340"/>
    </inkml:context>
    <inkml:brush xml:id="br0">
      <inkml:brushProperty name="width" value="0.025" units="cm"/>
      <inkml:brushProperty name="height" value="0.025" units="cm"/>
    </inkml:brush>
  </inkml:definitions>
  <inkml:trace contextRef="#ctx0" brushRef="#br0">154 78 5477,'0'0'8878,"8"-8"-6849,29-27-444,-36 34-1283,1 0 0,-1-1 1,1 1-1,-1-1 0,1 0 0,-1 1 0,0-1 0,0 0 1,0 0-1,0 1 0,0-1 0,0 0 0,0-3 0,-1 5-206,0 0-1,0-1 1,0 1-1,0-1 1,-1 1-1,1 0 0,0-1 1,0 1-1,0-1 1,-1 1-1,1 0 0,0-1 1,0 1-1,-1 0 1,1 0-1,0-1 1,-1 1-1,1 0 0,0-1 1,-1 1-1,1 0 1,0 0-1,-1 0 0,1 0 1,-1-1-1,1 1 1,0 0-1,-1 0 1,1 0-1,-1 0 0,1 0 1,0 0-1,-1 0 1,1 0-1,-1 0 0,-3 0 59,0 0-1,0 1 0,0-1 0,0 1 1,1 0-1,-1 0 0,0 0 1,1 1-1,-7 2 0,-6 8-112,0 1 0,0 0 0,2 1 0,0 1 0,-22 28 0,30-36-1,1 1 1,0 0 0,0 0 0,0 1 0,1-1 0,1 1 0,-1 0 0,1 0 0,1 0 0,0 0 0,0 1 0,0-1 0,2 1 0,-1 13 0,2-20-37,-1-1 1,1 1-1,0 0 1,0-1-1,1 1 1,-1-1-1,0 1 1,1-1-1,0 0 1,-1 1-1,1-1 1,0 0-1,0 0 1,0 0-1,0 0 1,1-1-1,-1 1 1,0 0 0,1-1-1,-1 0 1,1 0-1,0 0 1,-1 0-1,1 0 1,0 0-1,0 0 1,-1-1-1,7 1 1,7 1 61,1-1 0,0 0 0,26-3 0,-35 1 92,0 0 0,-1-1 0,1 0 0,0 0 0,-1-1 0,0 0 0,1 0 0,8-6 0,-13 8-76,-1-1 0,0 1 0,0 0 0,1-1 0,-1 0 0,0 1 0,0-1 0,-1 0 0,1 0 0,0 0 0,-1 0 0,1-1 0,-1 1 0,1 0 0,-1-1 0,0 1 0,0-1 0,0 1 0,-1-1 0,1 1 0,0-1 0,-1 0 0,0 1 0,1-1 0,-1 0 0,0 1 0,-1-1 0,0-4 0,0 5-63,0-1-1,-1 1 0,1 0 0,-1 0 0,0 0 0,1 0 0,-1 0 0,0 0 0,0 0 0,0 1 0,-1-1 0,1 1 0,0-1 0,-1 1 0,1 0 0,-1 0 0,1 0 0,-1 0 0,-4-1 0,-54-8 166,61 10-186,-52 0-2145,51 0 2073,0 0 1,0 0 0,1 0-1,-1 0 1,0 0 0,0 0-1,0 0 1,0 0-1,0 1 1,0-1 0,1 0-1,-1 0 1,0 1-1,0-1 1,0 1 0,1-1-1,-1 0 1,0 1-1,1 0 1,-1-1 0,0 1-1,1-1 1,-1 1-1,1 0 1,-1-1 0,1 1-1,-1 0 1,1 0-1,-1-1 1,1 1 0,0 0-1,-1 0 1,1 0-1,0 0 1,0-1 0,0 1-1,-1 0 1,1 0 0,0 0-1,0 0 1,0 0-1,1 0 1,-1-1 0,0 1-1,0 0 1,0 0-1,1 0 1,-1 0 0,0 0-1,1-1 1,-1 1-1,1 0 1,0 1 0,11 9-5164,9-2-3433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1.653"/>
    </inkml:context>
    <inkml:brush xml:id="br0">
      <inkml:brushProperty name="width" value="0.025" units="cm"/>
      <inkml:brushProperty name="height" value="0.025" units="cm"/>
    </inkml:brush>
  </inkml:definitions>
  <inkml:trace contextRef="#ctx0" brushRef="#br0">0 84 2755,'0'0'8263,"8"-9"-4697,-5 6-3165,33-37 3323,-6 9 5620,-36 73-6840,-6-7-2419,1 1 1,2 1-1,2-1 1,1 1-1,-1 49 0,13-91-2400,-1-10-35,-6-26-6608,-3 15 1794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1.985"/>
    </inkml:context>
    <inkml:brush xml:id="br0">
      <inkml:brushProperty name="width" value="0.025" units="cm"/>
      <inkml:brushProperty name="height" value="0.025" units="cm"/>
    </inkml:brush>
  </inkml:definitions>
  <inkml:trace contextRef="#ctx0" brushRef="#br0">1 1 11627,'0'0'15028,"10"0"-13673,202 7 494,-66-1-5582,-132-3 1544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6:22.334"/>
    </inkml:context>
    <inkml:brush xml:id="br0">
      <inkml:brushProperty name="width" value="0.025" units="cm"/>
      <inkml:brushProperty name="height" value="0.025" units="cm"/>
    </inkml:brush>
  </inkml:definitions>
  <inkml:trace contextRef="#ctx0" brushRef="#br0">1 29 15150,'0'0'7463,"62"5"-4324,-23-5-864,5 0-578,-1-6-512,8-1-768,-10 2-353,-5 1-64,-6 3-737,-11-1-1729,-6-1-2851,-1-3-5990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50.292"/>
    </inkml:context>
    <inkml:brush xml:id="br0">
      <inkml:brushProperty name="width" value="0.025" units="cm"/>
      <inkml:brushProperty name="height" value="0.025" units="cm"/>
    </inkml:brush>
  </inkml:definitions>
  <inkml:trace contextRef="#ctx0" brushRef="#br0">0 2 673,'8'-1'-321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50.638"/>
    </inkml:context>
    <inkml:brush xml:id="br0">
      <inkml:brushProperty name="width" value="0.025" units="cm"/>
      <inkml:brushProperty name="height" value="0.025" units="cm"/>
    </inkml:brush>
  </inkml:definitions>
  <inkml:trace contextRef="#ctx0" brushRef="#br0">216 5 2242,'0'0'3940,"-61"-4"-3780,44 9-128,-1-1-641,-3 4-704,0-3 32,-3 4 224,-3-4 577,1 4-642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8:51.639"/>
    </inkml:context>
    <inkml:brush xml:id="br0">
      <inkml:brushProperty name="width" value="0.025" units="cm"/>
      <inkml:brushProperty name="height" value="0.025" units="cm"/>
    </inkml:brush>
  </inkml:definitions>
  <inkml:trace contextRef="#ctx0" brushRef="#br0">26 148 3299,'0'0'4714,"-5"0"-4356,-15 0-113,35 0 2259,6 1-1852,-1-2 1,1 0 0,23-5-1,63-19 1049,154-59-1,-259 83-1380,-13 1 396,-15 2-613,1 2 1,0 0 0,1 1-1,-31 12 1,-23 4 264,-131 22 753,293-46-1020,88-11 19,-125 13-151,-1-2-1,1-2 1,-1-2-1,52-16 1,-65 8 143,-30 9 126,-20 3-28,-30 7-166,0 2 0,1 1-1,0 3 1,-58 20 0,11-3-1,-31 10 160,195-48-556,209-59 397,56-16-173,-447 88 193,53 8-43,0 3 1,1 2-1,-57 24 1,161-48-1651,115-48-4056,-126 45 1377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4.907"/>
    </inkml:context>
    <inkml:brush xml:id="br0">
      <inkml:brushProperty name="width" value="0.025" units="cm"/>
      <inkml:brushProperty name="height" value="0.025" units="cm"/>
    </inkml:brush>
  </inkml:definitions>
  <inkml:trace contextRef="#ctx0" brushRef="#br0">8 11 10890,'-8'-10'9745,"8"19"-4150,2 13-5918,-2 19 884,-1-6-316,1 0 1,9 53-1,-9-87-236,0 0 0,0-1 0,0 1-1,0 0 1,0-1 0,0 1 0,0 0-1,1 0 1,-1-1 0,0 1 0,1 0-1,-1-1 1,0 1 0,1 0 0,-1-1-1,0 1 1,1-1 0,-1 1 0,1 0-1,0-1 1,-1 1 0,1-1 0,-1 0-1,1 1 1,0-1 0,-1 1 0,1-1-1,0 0 1,-1 0 0,1 1 0,0-1-1,-1 0 1,1 0 0,0 0 0,0 0-1,-1 0 1,1 0 0,0 0-1,0 0 1,-1 0 0,1 0 0,0 0-1,-1 0 1,1 0 0,0-1 0,0 1-1,-1 0 1,1-1 0,0 1 0,-1 0-1,1-1 1,-1 1 0,1-1 0,0 1-1,-1-1 1,1 1 0,-1-1 0,1-1-1,40-40 323,-30 30-329,-6 6-4,2 0 1,-1 1-1,1 0 0,0 0 1,0 0-1,13-6 0,-19 11-8,1-1 0,0 0 0,0 0 0,0 1 0,0-1 0,0 1 0,0 0 0,0-1 0,0 1 0,0 0 0,0 0 0,0 0 0,0 1 0,0-1 0,-1 0 0,1 1 0,0-1 0,0 1 0,0 0 0,0 0 0,0-1 0,-1 1-1,1 0 1,0 1 0,-1-1 0,1 0 0,-1 0 0,1 1 0,-1-1 0,1 1 0,-1-1 0,0 1 0,0-1 0,1 4 0,1 0 130,0 1 1,0-1-1,-1 1 0,0 0 1,0 0-1,-1-1 0,0 1 1,0 0-1,0 1 0,-1-1 1,0 0-1,0 0 0,0 0 0,-1 0 1,0 0-1,0 0 0,0 0 1,-1 0-1,0 0 0,-4 8 1,4-11-49,0 1 1,0-1 0,0 0 0,0 0 0,-1 0 0,1-1 0,-1 1 0,0 0-1,0-1 1,0 0 0,0 0 0,0 0 0,0 0 0,-1 0 0,1 0-1,-1-1 1,1 0 0,-1 0 0,1 0 0,-1 0 0,0 0 0,1-1 0,-1 0-1,0 0 1,0 0 0,1 0 0,-1 0 0,0-1 0,0 1 0,1-1 0,-1 0-1,0 0 1,1-1 0,-7-2 0,6 2-93,-9-2-529,1-1 0,1-1-1,-1 0 1,1 0 0,-20-16 0,56 15-14692,-6 1 9326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5.351"/>
    </inkml:context>
    <inkml:brush xml:id="br0">
      <inkml:brushProperty name="width" value="0.025" units="cm"/>
      <inkml:brushProperty name="height" value="0.025" units="cm"/>
    </inkml:brush>
  </inkml:definitions>
  <inkml:trace contextRef="#ctx0" brushRef="#br0">16 72 7751,'0'0'10303,"9"-7"-8269,26-25-74,-34 31-1747,0 0 0,0 1 1,-1-1-1,1 0 0,0 0 1,-1 1-1,1-1 0,0 0 1,-1 0-1,1 0 0,-1 0 1,0 0-1,1 0 0,-1 0 1,0 0-1,1 0 0,-1 0 1,0 0-1,0 0 0,0-2 1,0 3-141,0-1 1,-1 0 0,1 1-1,0-1 1,-1 1 0,1-1-1,-1 0 1,1 1-1,0-1 1,-1 1 0,1 0-1,-1-1 1,0 1-1,1-1 1,-1 1 0,1 0-1,-1-1 1,1 1 0,-1 0-1,0 0 1,1-1-1,-2 1 1,0 0-63,1-1 0,-1 1-1,0 0 1,1-1 0,-1 1 0,1 0 0,-1 0-1,0 1 1,1-1 0,-1 0 0,1 0 0,-1 1 0,0-1-1,1 1 1,-1-1 0,1 1 0,-1 0 0,1-1-1,0 1 1,-1 0 0,1 0 0,-2 2 0,0 3-29,0 0 1,0 1-1,1-1 1,0 1-1,0 0 1,0 0-1,1-1 1,0 1 0,0 0-1,1 10 1,0-15 18,0 1 0,0 0 1,0-1-1,0 1 0,1-1 1,-1 1-1,1-1 0,-1 1 1,1-1-1,0 0 0,0 1 1,0-1-1,0 0 0,1 1 1,-1-1-1,1 0 0,-1 0 1,1 0-1,0 0 0,-1-1 1,1 1-1,0 0 0,0-1 1,0 1-1,1-1 0,-1 0 1,0 1-1,0-1 0,1 0 1,-1-1-1,5 2 0,1-1 25,-1-1-1,1 0 1,0 0 0,-1-1-1,1 0 1,0 0 0,-1-1-1,1 0 1,-1 0 0,0-1-1,1 0 1,-1 0 0,-1-1-1,1 1 1,0-2 0,-1 1-1,0-1 1,0 0 0,0 0-1,-1 0 1,0-1 0,0 0-1,0 0 1,-1 0 0,1-1-1,-2 0 1,1 1 0,-1-1-1,0-1 1,3-10 0,-5 17-16,-2 36 62,2 40 1362,0-74-1416,0 1 0,0-1 0,0 1 0,0-1 0,0 0 0,1 1 0,-1-1 0,0 0 1,1 0-1,-1 0 0,1 0 0,-1 0 0,1 0 0,-1 0 0,1-1 0,0 1 0,-1 0 0,1-1 0,0 0 1,0 1-1,-1-1 0,1 0 0,0 0 0,0 0 0,0 0 0,-1 0 0,1 0 0,2-1 0,4 1-173,1 0 0,-1-1 0,1 0 0,-1-1 0,9-2 0,-13 2-354,0 0-1,0 0 1,0 0 0,0 0 0,-1-1 0,1 1-1,5-6 1,7-16-6030,-9 0-1159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41:22.968"/>
    </inkml:context>
    <inkml:brush xml:id="br0">
      <inkml:brushProperty name="width" value="0.05" units="cm"/>
      <inkml:brushProperty name="height" value="0.05" units="cm"/>
    </inkml:brush>
  </inkml:definitions>
  <inkml:trace contextRef="#ctx0" brushRef="#br0">11620 433 11883,'-308'-62'2067,"162"28"-1671,-226-21 0,-328 60-1551,283 8 764,-982-47 635,549 5-216,-356-9 105,1-43 94,290 4-165,-4 37-388,-86 65-297,367 61-844,510-59 903,2 5 0,-237 94 0,284-90 512,2 4-1,1 3 1,-87 66 0,107-66 2,2 3 1,2 1 0,2 3 0,-65 84 0,88-97 53,2 1-1,1 0 1,3 2-1,0 1 0,3 1 1,-21 68-1,32-84 37,1 0 0,1 1 0,2-1 0,0 1 0,2 0 0,1 0 0,1 0 0,1 0 0,1 0 0,2-1 0,0 0 0,14 37 0,-5-29-82,3 0-1,0-1 0,3 0 0,0-2 0,2 0 0,1-2 0,2 0 0,0-2 1,45 36-1,-16-19-42,2-3 1,2-2-1,2-3 1,81 37 0,43 3 67,374 100 0,-247-104 52,483 49 0,329-42 108,-924-68-108,2512 113-412,109-149 1144,-2649 16-542,777-47 1300,-6-46-385,-649 51-890,-3-12 1,-3-13 0,413-167 0,-411 107-94,-241 109-124,-2-2 0,-2-2 0,74-66 0,-96 76-20,-2-1-1,0-1 1,-1 0-1,-2-1 1,0-1-1,17-37 1,-27 47 7,0-1-1,-1 0 1,-1-1 0,-1 1 0,0-1-1,-1 0 1,-1 0 0,0 0-1,-2 0 1,0 0 0,0-1-1,-5-24 1,-1 17 36,-2-1 1,0 1-1,-1 0 0,-1 1 0,-2 0 1,0 0-1,-2 2 0,0-1 0,-27-30 1,8 16 50,-2 1 0,-1 1 0,-1 3 0,-50-34 0,17 20-23,-3 3 0,-2 4 0,-1 2 0,-160-51 1,93 47-215,-290-42 0,180 57-121,-470 12 1,323 36 72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4.139"/>
    </inkml:context>
    <inkml:brush xml:id="br0">
      <inkml:brushProperty name="width" value="0.05" units="cm"/>
      <inkml:brushProperty name="height" value="0.05" units="cm"/>
    </inkml:brush>
  </inkml:definitions>
  <inkml:trace contextRef="#ctx0" brushRef="#br0">115 257 18748,'0'-2'185,"0"-1"1,0 1-1,0 0 1,-1 0-1,1 0 0,-1 0 1,1 0-1,-1 0 0,0 0 1,1 0-1,-1 0 1,0 0-1,0 0 0,-1 0 1,1 0-1,0 1 1,-1-1-1,1 0 0,-1 1 1,1-1-1,-1 1 0,0 0 1,-3-3-1,3 3-49,0-1 0,-1 0 0,1 1-1,0-1 1,-1 1 0,1 0 0,-1 0 0,1 0-1,-1 0 1,0 0 0,1 1 0,-1-1 0,0 1-1,0 0 1,0-1 0,1 1 0,-1 1 0,-5 0 0,6 0-123,-1 1 0,0 0 1,1 0-1,0 0 1,-1 1-1,1-1 0,0 1 1,0-1-1,0 1 1,1 0-1,-1-1 0,1 1 1,-1 0-1,1 0 1,0 0-1,0 0 1,0 0-1,1 1 0,-1-1 1,1 0-1,0 0 1,0 0-1,0 1 0,0 2 1,0-2-20,0-1 0,0 0 0,0 1 0,0-1 0,1 1 0,0-1 0,-1 0 0,1 1 0,0-1 0,1 0 0,-1 0 0,0 0 0,1 0 0,0 0 0,0 0 0,0 0 0,0 0 0,0-1 0,0 1 0,1-1 0,-1 1 0,5 1 0,-6-3 8,0-1 0,0 0 0,0 1 0,0-1 1,1 0-1,-1 0 0,0 0 0,0 0 0,0 0 0,1 0 0,-1 0 0,0-1 1,0 1-1,0 0 0,0-1 0,0 1 0,1 0 0,-1-1 0,0 0 0,0 1 1,0-1-1,0 1 0,0-1 0,-1 0 0,1 0 0,0 0 0,0 0 0,1-1 1,21-34 180,-13 20-25,-10 15-152,0 1 1,1 0-1,-1-1 0,0 1 1,0 0-1,0 0 1,1-1-1,-1 1 1,0 0-1,1 0 1,-1-1-1,0 1 0,1 0 1,-1 0-1,0 0 1,1 0-1,-1-1 1,0 1-1,1 0 1,-1 0-1,0 0 0,1 0 1,-1 0-1,1 0 1,-1 0-1,0 0 1,1 0-1,-1 0 0,0 0 1,1 0-1,-1 0 1,1 0-1,-1 1 1,0-1-1,1 0 1,10 14 111,5 28-51,-14-35-54,27 83 5,33 176 0,-61-264-21,0 9 43,1 0 1,-1 0 0,-1 17 0,-1-26-20,1 0 0,0 0-1,0 0 1,-1 0 0,1 0 0,-1-1 0,0 1 0,1 0 0,-1 0 0,0-1-1,0 1 1,-2 2 0,3-4-4,-1 1-1,0 0 0,0-1 1,0 1-1,0-1 1,1 1-1,-1-1 0,0 1 1,0-1-1,0 0 1,0 1-1,0-1 1,0 0-1,0 0 0,0 0 1,0 0-1,0 0 1,0 0-1,0 0 0,0 0 1,0 0-1,0 0 1,0-1-1,0 1 0,-1-1 1,-2 0 23,-1-1 0,1-1 1,0 1-1,0 0 0,0-1 0,1 0 0,-1 0 1,1 0-1,-1 0 0,1-1 0,-5-6 1,1-1 13,0 1 1,0-1 0,-5-14-1,7 12-60,0 1 0,1-1-1,1 1 1,0-1-1,1 0 1,1 0 0,0 0-1,0 0 1,1 0-1,1-1 1,0 1 0,1 0-1,0 0 1,1 1-1,9-24 1,5-5-57,2 0 0,2 1-1,32-46 1,-45 73 56,13-20-6,16-37 1,-32 59 23,0 0 0,-1 0 0,-1 0 1,0-1-1,0 1 0,-1-1 1,1-20-1,-3 31-7,0 0 1,0-1-1,0 1 1,0 0-1,0 0 1,0 0-1,0 0 1,-1 0-1,1 0 1,0 0-1,-1 0 1,1 0-1,-1 0 1,1 0-1,-1 0 1,0 0-1,1 0 0,-1 0 1,0 0-1,1 0 1,-2 0-1,1 0-2,0 1 0,1 0-1,-1 0 1,0 0-1,1 0 1,-1 0-1,0 0 1,0 0 0,1 0-1,-1 0 1,0 0-1,1 0 1,-1 1-1,0-1 1,1 0 0,-1 0-1,1 1 1,-1-1-1,0 0 1,1 1-1,-1-1 1,1 0 0,-1 1-1,1-1 1,-1 1-1,1-1 1,-1 1 0,1-1-1,-1 1 1,1 0-1,0-1 1,-1 1-1,1 0 1,-6 10-2,0-1-1,2 1 1,-1 0-1,1 0 1,0 1-1,1-1 1,1 1-1,0-1 1,-1 16-1,2-16-32,1 0 0,0 0 0,0 0 0,1-1 0,1 1-1,0 0 1,0 0 0,1-1 0,0 0 0,7 14 0,-8-21-129,0 1 0,0-1 1,0 0-1,1 0 0,-1 1 0,1-2 1,0 1-1,0 0 0,0 0 1,0-1-1,0 0 0,0 0 1,1 0-1,-1 0 0,1 0 1,0-1-1,0 1 0,-1-1 1,1 0-1,0 0 0,0 0 0,0-1 1,0 1-1,0-1 0,0 0 1,0 0-1,0-1 0,0 1 1,0-1-1,0 0 0,0 0 1,4-2-1,16-7-818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5.696"/>
    </inkml:context>
    <inkml:brush xml:id="br0">
      <inkml:brushProperty name="width" value="0.025" units="cm"/>
      <inkml:brushProperty name="height" value="0.025" units="cm"/>
    </inkml:brush>
  </inkml:definitions>
  <inkml:trace contextRef="#ctx0" brushRef="#br0">0 0 14542,'0'0'12812,"51"5"-19474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6.119"/>
    </inkml:context>
    <inkml:brush xml:id="br0">
      <inkml:brushProperty name="width" value="0.025" units="cm"/>
      <inkml:brushProperty name="height" value="0.025" units="cm"/>
    </inkml:brush>
  </inkml:definitions>
  <inkml:trace contextRef="#ctx0" brushRef="#br0">0 7 14990,'0'0'11851,"70"14"-11178,-29-14-353,6 0-224,-1 0-64,-1 0-288,-4 0-1121,-10 0-1538,-7-2-2114,-11-7-1024,-9-1-6279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6.466"/>
    </inkml:context>
    <inkml:brush xml:id="br0">
      <inkml:brushProperty name="width" value="0.025" units="cm"/>
      <inkml:brushProperty name="height" value="0.025" units="cm"/>
    </inkml:brush>
  </inkml:definitions>
  <inkml:trace contextRef="#ctx0" brushRef="#br0">1 0 13581,'0'0'1665,"8"4"546,8 2-1519,-1 1 0,1 0 0,-2 1 0,1 1 0,-1 0 0,0 1 0,13 13 0,-23-19-671,0-1 0,0 1 1,-1 0-1,0 0 0,0 0 1,0 1-1,0-1 0,-1 1 1,0 0-1,0-1 1,0 1-1,0 0 0,-1 0 1,0 0-1,0 0 0,0 1 1,0-1-1,-1 0 0,0 0 1,0 0-1,-1 1 0,1-1 1,-1 0-1,0 0 0,-1 0 1,1 0-1,-1 0 0,0 0 1,-2 4-1,-7 11 110,-1-1 0,-1-1 0,0 0 0,-16 16 1,-10 4-4311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7.989"/>
    </inkml:context>
    <inkml:brush xml:id="br0">
      <inkml:brushProperty name="width" value="0.025" units="cm"/>
      <inkml:brushProperty name="height" value="0.025" units="cm"/>
    </inkml:brush>
  </inkml:definitions>
  <inkml:trace contextRef="#ctx0" brushRef="#br0">33 74 2306,'-13'-15'2690,"1"6"-3549,6 20 1560,4 8 4764,2-17-4911,0-1 0,0 1 0,0-1 0,0 0 0,0 1 0,1-1 0,-1 1 0,0-1 0,1 1 0,-1-1 0,1 0 0,-1 1 0,1-1 0,0 0 0,-1 1-1,1-1 1,1 2 0,-1-3-320,0 0 0,-1 1-1,1-1 1,0 0 0,-1 1-1,1-1 1,0 0 0,0 0-1,-1 1 1,1-1 0,0 0-1,0 0 1,-1 0 0,1 0-1,0 0 1,0 0-1,-1 0 1,1-1 0,0 1-1,-1 0 1,1 0 0,0-1-1,1 1 1,1-2-30,0 0 1,-1 0-1,1 1 0,0-1 0,-1-1 1,1 1-1,-1 0 0,0-1 0,0 1 1,0-1-1,0 0 0,0 0 1,2-4-1,-2 1-152,0 1-1,0-1 1,0 0 0,-1 0-1,0 1 1,0-8 0,-1 12-54,0 0-1,0 0 1,0 0 0,0 0-1,0 0 1,0 1 0,0-1 0,0 0-1,0 0 1,0 0 0,-1 0-1,1 1 1,0-1 0,-1 0 0,1 0-1,0 1 1,-1-1 0,1 0-1,-1 0 1,1 1 0,-1-1 0,0 1-1,1-1 1,-1 0 0,0 1-1,1-1 1,-1 1 0,0-1 0,1 1-1,-1 0 1,0-1 0,0 1 0,0 0-1,1 0 1,-1-1 0,0 1-1,0 0 1,0 0 0,0 0 0,0 0-1,1 0 1,-1 0 0,0 0-1,0 0 1,0 1 0,0-1 0,1 0-1,-1 0 1,0 1 0,-1 0-1,-1 0-14,1 1 0,-1-1 0,1 1 0,0 0-1,-1 0 1,1 0 0,0 0 0,0 0-1,0 1 1,1-1 0,-1 0 0,0 1-1,1-1 1,0 1 0,0 0 0,0 0-1,0-1 1,0 1 0,0 0 0,0 0 0,1 3-1,-8 64-46,8-62 55,0 0 0,0 0 0,1 0 0,0 0 0,1-1 0,-1 1 0,1 0 0,5 10 0,-6-16 8,0 0 0,1 0 1,-1 0-1,1 0 1,0 0-1,-1 0 0,1-1 1,0 1-1,0-1 0,0 1 1,0-1-1,0 0 1,0 0-1,1 1 0,-1-2 1,0 1-1,1 0 1,-1 0-1,0-1 0,1 0 1,-1 1-1,1-1 0,-1 0 1,1 0-1,-1 0 1,1 0-1,-1-1 0,0 1 1,1-1-1,-1 1 1,5-3-1,-1 1-14,-1-1-1,1 0 1,0 0-1,-1 0 1,0-1-1,0 0 1,0 0 0,-1 0-1,1-1 1,-1 1-1,0-1 1,0 0 0,0 0-1,3-8 1,24-26-224,-30 38 106,-1 24-294,-1-20 437,1-1 0,0 0 0,0 1 1,0-1-1,0 0 0,1 1 0,-1-1 1,0 0-1,1 0 0,0 1 0,0-1 1,-1 0-1,1 0 0,0 0 0,1 0 1,-1 0-1,0 0 0,1 0 0,-1 0 1,1-1-1,-1 1 0,1 0 1,0-1-1,2 2 0,-2-2 5,0-1 0,1 0 0,-1 1 0,1-1 0,-1 0 1,1 0-1,-1 0 0,1-1 0,-1 1 0,1-1 0,-1 1 0,1-1 0,-1 0 0,0 0 0,1 0 0,-1 0 0,0 0 0,0 0 1,0-1-1,0 1 0,0-1 0,3-3 0,21-17 42,-18 14-65,0 0 0,0 1-1,1 0 1,0 1 0,0 0 0,1 0 0,-1 1 0,13-5 0,-21 10 19,0 0 1,0 0-1,0-1 0,0 1 1,0 1-1,0-1 0,0 0 1,0 0-1,-1 0 1,1 0-1,0 1 0,0-1 1,0 0-1,0 1 0,0-1 1,0 1-1,-1-1 1,1 1-1,0-1 0,0 1 1,-1 0-1,1-1 0,0 1 1,-1 0-1,1 0 1,-1-1-1,1 1 0,-1 0 1,1 0-1,-1 0 0,1 0 1,-1-1-1,0 1 0,1 0 1,-1 0-1,0 0 1,0 0-1,0 0 0,0 0 1,0 0-1,0 0 0,0 0 1,0 0-1,0 0 1,-1 1-1,30-4-609,-11 1-3299,-9 1-576,-3 0-1757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8.336"/>
    </inkml:context>
    <inkml:brush xml:id="br0">
      <inkml:brushProperty name="width" value="0.025" units="cm"/>
      <inkml:brushProperty name="height" value="0.025" units="cm"/>
    </inkml:brush>
  </inkml:definitions>
  <inkml:trace contextRef="#ctx0" brushRef="#br0">0 0 14061,'0'0'6567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18.791"/>
    </inkml:context>
    <inkml:brush xml:id="br0">
      <inkml:brushProperty name="width" value="0.025" units="cm"/>
      <inkml:brushProperty name="height" value="0.025" units="cm"/>
    </inkml:brush>
  </inkml:definitions>
  <inkml:trace contextRef="#ctx0" brushRef="#br0">43 71 11018,'0'0'12962,"1"-8"-12476,-1 5-438,4-31 215,-4 33-237,0 0-1,0 0 1,0 0-1,0 0 1,0 0-1,0 0 1,-1 0-1,1 0 1,0 0-1,-1 0 1,1 0-1,-1 1 1,1-1-1,-1 0 1,1 0-1,-1 0 0,1 1 1,-1-1-1,0 0 1,1 0-1,-1 1 1,0-1-1,0 1 1,0-1-1,1 1 1,-1-1-1,0 1 1,0-1-1,0 1 1,0 0-1,0 0 1,0-1-1,0 1 1,0 0-1,0 0 1,-1 0-1,0 1-23,0 0-1,1-1 1,-1 1-1,1 0 1,0 1-1,-1-1 1,1 0-1,0 0 1,-1 1-1,1-1 1,0 0-1,0 1 1,0-1-1,0 1 0,1-1 1,-1 1-1,0 0 1,0-1-1,1 1 1,0 0-1,-1 0 1,1-1-1,0 1 1,-1 0-1,1 0 1,0-1-1,1 4 1,0 55 15,0-59-13,-1 1 0,1-1 0,0 0 0,0 1 0,0-1 0,0 0 0,0 0 0,0 0 0,0 0 0,0 0 0,1 0 1,-1 0-1,0 0 0,1 0 0,-1-1 0,0 1 0,1 0 0,-1-1 0,1 1 0,-1-1 0,1 0 0,-1 1 0,1-1 0,0 0 0,-1 0 0,1 0 0,-1 0 0,1 0 0,-1 0 0,1-1 0,-1 1 0,1-1 0,-1 1 0,3-1 0,4-1 30,1 0 0,0-1-1,-1 0 1,13-6 0,18-16-63,-32 19 13,0 1 0,0 0-1,0 0 1,1 1 0,0 0-1,0 0 1,0 1 0,1 0-1,-1 0 1,1 1 0,9-1-1,-18 3 8,1 0 0,0 0 0,-1 0 0,1 0 0,0 0 0,-1 0 0,1 0 0,0 1 0,-1-1 0,1 0 0,0 0 0,-1 1 0,1-1 0,0 0 0,-1 1 0,1-1 0,-1 1 0,1-1 0,-1 0 0,1 1 0,-1-1 0,1 1 0,-1 0 0,1-1 0,-1 1 0,0-1 0,1 1 0,-1 0 0,0 0 0,3 25 535,1 2 566,-3-27-1064,0 0-1,0-1 1,-1 1 0,1 0-1,0-1 1,0 1 0,0-1-1,0 0 1,0 1 0,0-1-1,0 1 1,0-1 0,0 0-1,0 0 1,0 0 0,0 0-1,0 0 1,0 0-1,0 0 1,0 0 0,0 0-1,0 0 1,0 0 0,0 0-1,0-1 1,0 1 0,0 0-1,-1-1 1,1 1 0,2-2-1,43-24 184,8-4-561,-51 28 263,0 1 0,0 0 1,0 0-1,1 0 0,-1 1 0,0-1 0,1 1 0,-1-1 1,0 1-1,1 0 0,-1 1 0,0-1 0,1 0 1,5 3-1,-7-2 80,-1 0 1,0 0 0,1 0-1,-1 0 1,0 1-1,1-1 1,-1 0-1,0 1 1,0-1-1,0 1 1,-1 0 0,1-1-1,0 1 1,0 0-1,0 2 1,12 17 231,-12-21-209,0 1 0,0-1-1,0 0 1,0 0 0,0 0-1,0 0 1,0 0 0,0 0-1,0 0 1,-1 0 0,1-1-1,0 1 1,0 0 0,0-1-1,0 1 1,0 0 0,0-1 0,0 1-1,-1-1 1,1 1 0,0-1-1,0 0 1,-1 1 0,1-1-1,0 0 1,-1 1 0,1-1-1,-1 0 1,1 0 0,0 0-1,55-51-213,-53 50 79,0-1-1,1 1 1,-1 0 0,1 0-1,-1 0 1,1 0 0,0 1 0,0-1-1,0 1 1,0 0 0,0 0 0,0 0-1,0 1 1,0-1 0,0 1 0,6 1-1,-9-1 118,0 1 0,-1 0-1,1 0 1,0 0-1,0 0 1,0 0 0,-1 0-1,1 0 1,0 0-1,-1 0 1,1 0 0,-1 0-1,1 0 1,-1 0-1,0 0 1,1 1 0,-1-1-1,0 0 1,0 0-1,0 0 1,0 1 0,0 0-1,0 37 830,0-32-568,0-2-116,0-14-9319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0.044"/>
    </inkml:context>
    <inkml:brush xml:id="br0">
      <inkml:brushProperty name="width" value="0.025" units="cm"/>
      <inkml:brushProperty name="height" value="0.025" units="cm"/>
    </inkml:brush>
  </inkml:definitions>
  <inkml:trace contextRef="#ctx0" brushRef="#br0">78 66 11179,'0'0'14835,"-9"-6"-14280,-28-16-283,37 22-269,-1 0-1,0 0 0,1-1 0,-1 1 0,1 0 1,-1 0-1,0 0 0,1 0 0,-1 0 0,0 0 1,1 0-1,-1 0 0,0 0 0,1 0 0,-1 1 1,0-1-1,1 0 0,-1 0 0,1 0 0,-1 1 1,0-1-1,1 0 0,-1 1 0,1-1 0,-1 1 1,1-1-1,-1 0 0,1 1 0,0-1 0,-1 2 1,-9 23 12,9-24-28,0 1 0,1-1-1,0 1 1,-1 0 0,1 0 0,0-1 0,0 1 0,0 0-1,0 0 1,0-1 0,0 1 0,0 0 0,1 0 0,-1-1-1,1 1 1,-1 0 0,1-1 0,0 1 0,0-1 0,-1 1-1,1-1 1,0 1 0,0-1 0,2 2 0,28 2-482,-21-4 109,0 1-1,0-1 1,0 2 0,0 0 0,16 7-1,-22-9 331,-1 1 0,0 1-1,0-1 1,0 0 0,0 1-1,0 0 1,-1 0-1,1-1 1,-1 2 0,0-1-1,0 0 1,0 0 0,0 1-1,0-1 1,-1 1 0,0-1-1,1 1 1,-1 0-1,1 6 1,0 3 79,-1 0 0,0 0-1,-1 0 1,0 0 0,-1 0-1,0 0 1,-1 0 0,-5 16 0,6-23 143,-1 0 1,0 0 0,0 0 0,-1 0 0,0 0-1,0 0 1,0-1 0,-1 0 0,0 1 0,0-1-1,0-1 1,-1 1 0,1-1 0,-1 1 0,0-1 0,0-1-1,-1 1 1,-8 4 0,12-7-145,0 0 0,0 0-1,0-1 1,0 1 0,0-1 0,0 1 0,-1-1 0,1 0 0,0 0-1,0 1 1,0-2 0,0 1 0,-1 0 0,1 0 0,0-1-1,0 1 1,0-1 0,0 1 0,0-1 0,0 0 0,0 0-1,0 0 1,0 0 0,0-1 0,1 1 0,-1 0 0,0-1-1,1 1 1,-1-1 0,1 1 0,0-1 0,-1 0 0,1 0-1,0 1 1,0-1 0,-1-3 0,0 1-38,0 0 0,1 0 1,0 0-1,0 0 0,0-1 0,0 1 0,1 0 0,-1 0 1,1-1-1,0 1 0,0 0 0,1-1 0,-1 1 0,1 0 1,0 0-1,0 0 0,4-8 0,5-4 15,1 1 0,1 1 0,0 0 0,1 0 0,0 2 0,2-1 0,-1 2 0,19-12 0,12-11 15,-34 25-11,4-3 0,0-1 1,22-24-1,-34 34-3,0-1 0,0 0 1,0 0-1,-1 0 0,1 0 0,-1 0 0,0 0 1,0 0-1,-1-1 0,1 1 0,-1-1 0,0 0 1,0 1-1,-1-1 0,1 1 0,-1-9 0,-1 12-1,1 1 0,0-1 0,0 1 0,0 0 0,-1-1 0,1 1 0,0-1 0,-1 1 0,1-1 0,0 1 0,-1 0 0,1-1 0,0 1 0,-1 0 0,1-1 0,-1 1-1,1 0 1,-1 0 0,1-1 0,-1 1 0,1 0 0,0 0 0,-1 0 0,1 0 0,-1 0 0,0 0 0,1 0 0,-1 0 0,1 0 0,-1 0 0,1 0 0,-1 0-1,1 0 1,-1 0 0,1 0 0,-1 0 0,1 0 0,-1 1 0,-21 9-48,17-5 81,1 1 1,-1 0 0,1 0 0,0 0-1,0 1 1,1-1 0,0 1-1,0 0 1,1 0 0,0 0-1,0 0 1,0 0 0,1 0-1,0 1 1,0 8 0,1-16-20,1 1 0,-1-1 0,0 1 0,0-1 0,1 1 0,-1-1 0,0 0 0,1 1 0,-1-1 0,0 0 0,1 1 0,-1-1-1,0 0 1,1 1 0,-1-1 0,1 0 0,-1 0 0,1 0 0,-1 1 0,1-1 0,-1 0 0,1 0 0,-1 0 0,1 0 0,-1 0 0,1 0 0,-1 0 0,1 0 0,-1 0 0,1 0 0,-1 0 0,1 0 0,-1 0 0,0-1 0,1 1 0,-1 0 0,1 0 0,-1 0 0,1-1 0,-1 1 0,1 0 0,-1 0 0,1-1-1,22-10 213,4-9-146,-20 15-103,-1 0 0,1 0-1,0 1 1,0-1 0,0 1 0,0 1 0,1-1 0,0 2 0,0-1 0,-1 1 0,1 0 0,9-1-1,-16 3 23,0 1-1,1-1 0,-1 1 0,0-1 0,0 1 0,0 0 0,0-1 0,0 1 0,-1 0 0,1 0 0,0 0 0,0-1 1,0 1-1,-1 0 0,1 0 0,0 0 0,-1 0 0,1 0 0,-1 1 0,1-1 0,-1 0 0,0 0 0,1 0 0,-1 0 1,0 1-1,0-1 0,0 0 0,0 0 0,0 0 0,0 1 0,0-1 0,0 1 0,0 0 61,0 1 0,0-1-1,1 0 1,-1 1 0,1-1-1,-1 0 1,1 0 0,0 0 0,0 1-1,2 2 1,-2-4-41,0-1 1,0 1-1,0-1 0,0 1 0,0-1 1,0 1-1,0-1 0,1 0 1,-1 0-1,0 0 0,0 0 0,0 1 1,0-1-1,0-1 0,1 1 1,-1 0-1,0 0 0,0 0 0,0-1 1,0 1-1,0 0 0,0-1 0,0 1 1,0-1-1,0 1 0,0-1 1,0 0-1,0 1 0,1-2 0,22-13 175,-17 11-455,0-1 0,0 1 0,1 0 0,0 0 0,-1 1 0,1 0 0,0 0 0,1 1 0,-1 0 0,15-1 0,-22 3 266,0 1-1,0-1 0,0 1 1,0-1-1,0 1 0,-1 0 0,1-1 1,0 1-1,0 0 0,0 0 1,-1 0-1,1 0 0,0-1 1,-1 1-1,1 0 0,-1 0 1,1 0-1,-1 0 0,0 1 1,1-1-1,-1 0 0,0 0 1,0 0-1,0 0 0,0 0 1,0 0-1,0 0 0,0 0 1,0 0-1,0 1 0,0-1 1,-1 1-1,5 21 775,-4-23-756,1 1 0,0-1 1,-1 0-1,1 1 1,0-1-1,-1 0 0,1 0 1,0 0-1,-1 0 0,1 0 1,0 0-1,0 0 1,-1 0-1,1 0 0,0 0 1,-1 0-1,1 0 0,0-1 1,-1 1-1,1 0 1,0-1-1,-1 1 0,1 0 1,0-1-1,-1 1 0,1 0 1,-1-1-1,1 1 0,-1-1 1,1 1-1,-1-1 1,1 1-1,-1-1 0,1 0 1,18-15 179,-3 3-796,-1 0 0,23-12 0,-34 23 200,1-1-1,-1 1 1,1 0-1,0 0 1,-1 1-1,1-1 1,0 1-1,0 0 0,0 0 1,0 1-1,0-1 1,0 1-1,0 0 1,7 2-1,-11 1 418,0 1-1,1-1 0,-1 1 0,0-1 1,-1 1-1,1 0 0,-1-1 0,0 1 1,1 0-1,-2 0 0,1-1 0,-1 8 1,0-4 48,1 2 15,0-4-6928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0.751"/>
    </inkml:context>
    <inkml:brush xml:id="br0">
      <inkml:brushProperty name="width" value="0.025" units="cm"/>
      <inkml:brushProperty name="height" value="0.025" units="cm"/>
    </inkml:brush>
  </inkml:definitions>
  <inkml:trace contextRef="#ctx0" brushRef="#br0">9 92 10794,'-1'4'1079,"-1"0"0,1 1 0,0 0 1,0-1-1,0 1 0,0-1 0,1 1 0,0 7 0,0-11-956,0-1 1,0 1 0,0 0-1,1 0 1,-1-1 0,0 1-1,1 0 1,-1-1-1,0 1 1,1-1 0,-1 1-1,1 0 1,-1-1-1,1 1 1,-1-1 0,1 1-1,-1-1 1,1 1-1,-1-1 1,1 0 0,0 1-1,1 0 1,-1-1-71,1 0 0,0 1 0,0-1 0,0 0 0,0 0 0,0 0 0,0 0 0,0-1 0,0 1 1,0 0-1,-1-1 0,5-1 0,-2 1-22,0-1 1,-1 1-1,1-1 1,0 0-1,0 0 1,-1-1-1,0 1 1,1-1-1,-1 0 1,0 0-1,0 0 1,0 0-1,-1 0 1,1-1-1,-1 1 1,0-1-1,0 0 1,3-6-1,-2 0-11,0 1 0,-1-1-1,0 1 1,0-1 0,-1 0 0,0-17-1,-1 26-27,0 1 0,0 0-1,0-1 1,0 1 0,0 0-1,0-1 1,0 1 0,-1 0-1,1 0 1,0-1 0,0 1-1,0 0 1,0-1-1,-1 1 1,1 0 0,0 0-1,0-1 1,0 1 0,-1 0-1,1 0 1,0 0 0,-1-1-1,1 1 1,0 0 0,0 0-1,-1 0 1,1 0-1,0 0 1,-1 0 0,1-1-1,0 1 1,-1 0 0,1 0-1,0 0 1,-1 0 0,1 0-1,0 0 1,-1 0 0,1 0-1,0 0 1,-1 1 0,1-1-1,0 0 1,0 0-1,-1 0 1,1 0 0,0 0-1,-1 0 1,1 1 0,0-1-1,0 0 1,-1 0 0,1 0-1,0 1 1,0-1 0,-1 0-1,1 0 1,0 1-1,0-1 1,0 0 0,0 1-1,-1-1 1,-15 15 17,11-5 278,1-1 1,0 1 0,1 0 0,0 0 0,0 1-1,1-1 1,1 0 0,-1 1 0,2-1-1,0 18 1,0-27-283,0 0 0,0-1 0,0 1 0,1 0 0,-1-1 0,0 1 0,0 0 0,1-1 0,-1 1 0,0-1-1,1 1 1,-1-1 0,1 1 0,-1-1 0,1 1 0,-1-1 0,1 1 0,-1-1 0,1 0 0,-1 1 0,1-1 0,0 0 0,-1 1 0,1-1-1,-1 0 1,1 0 0,0 0 0,1 1 0,26-1 113,23-13-352,1-26-1327,-45 32 1485,0 1 0,0 0 0,1 0 0,0 1 0,0 0 0,11-4 0,-19 8 75,1 1 0,-1 0 0,1-1 0,-1 1 0,1 0 0,-1 0 0,1-1 0,-1 1 0,1 0-1,-1 0 1,1 0 0,0 0 0,-1 0 0,1 0 0,-1 0 0,1 0 0,-1 0 0,1 0 0,0 0 0,-1 0 0,1 1-1,-1-1 1,1 0 0,-1 0 0,1 0 0,-1 1 0,1-1 0,-1 0 0,1 1 0,-1-1 0,1 0 0,-1 1 0,0-1-1,1 1 1,0 0 0,1 21 1524,3 5 696,-4-26-2189,-1 0-1,1-1 1,0 1-1,0 0 1,0-1-1,0 1 1,-1-1-1,1 1 1,0-1-1,0 1 1,0-1-1,0 0 1,0 1-1,0-1 1,0 0-1,0 0 1,0 0-1,0 0 1,0 0-1,0 0 1,0 0-1,1 0 1,-1 0-1,0-1 1,0 1 0,0 0-1,-1-1 1,1 1-1,0-1 1,1 0-1,9-3-33,0-2 0,-1 0 0,0 0 0,0 0 0,0-2 0,15-14 0,-17 15-237,-1 0 1,2 0 0,-1 0 0,1 1 0,0 1 0,0-1 0,1 2 0,-1-1 0,14-3 0,-22 7 240,-1 1 1,1 0-1,-1 0 0,0 0 1,1 0-1,-1 0 0,1 0 1,-1 0-1,1 0 1,-1 0-1,1 0 0,-1 1 1,1-1-1,-1 0 0,1 0 1,-1 0-1,1 0 0,-1 1 1,0-1-1,1 0 0,-1 1 1,1-1-1,-1 0 0,0 1 1,1-1-1,-1 0 0,0 1 1,0-1-1,1 0 0,-1 1 1,0-1-1,0 1 0,1-1 1,-1 1-1,0-1 0,0 1 1,0-1-1,0 0 0,0 1 1,0-1-1,0 1 1,0 0-1,-1 30 311,1-29-289,-1 1 1,1-1-1,-1 1 1,1-1 0,0 0-1,0 1 1,0-1-1,1 1 1,-1-1 0,0 0-1,1 1 1,1 3-1,-2-6-141,1 0-1,-1 0 0,0 1 1,1-1-1,-1 0 0,0 0 1,1 0-1,-1 0 0,0 0 1,1 0-1,-1 0 0,1 0 1,-1 0-1,0 0 0,1 0 1,-1 0-1,1 0 0,-1 0 1,0 0-1,1 0 0,-1 0 1,0 0-1,1 0 1,-1-1-1,0 1 0,1 0 1,-1 0-1,0 0 0,1-1 1,-1 1-1,0 0 0,1 0 1,-1-1-1,0 1 0,0 0 1,0-1-1,1 1 0,-1 0 1,0-1-1,0 0 0,3-13-6163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1.085"/>
    </inkml:context>
    <inkml:brush xml:id="br0">
      <inkml:brushProperty name="width" value="0.025" units="cm"/>
      <inkml:brushProperty name="height" value="0.025" units="cm"/>
    </inkml:brush>
  </inkml:definitions>
  <inkml:trace contextRef="#ctx0" brushRef="#br0">1 0 13549,'0'0'11435,"52"46"-14030,-36-42-5316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1.442"/>
    </inkml:context>
    <inkml:brush xml:id="br0">
      <inkml:brushProperty name="width" value="0.025" units="cm"/>
      <inkml:brushProperty name="height" value="0.025" units="cm"/>
    </inkml:brush>
  </inkml:definitions>
  <inkml:trace contextRef="#ctx0" brushRef="#br0">78 0 17040,'0'0'5862,"-9"3"-3967,6-3-1818,-35 13 1353,36-12-1410,1 0-1,-1-1 1,1 1 0,-1 0 0,0 0 0,1 0 0,0 0 0,-1 0 0,1 1 0,0-1 0,-1 0 0,1 1 0,0-1 0,0 1 0,0-1 0,0 1 0,1-1 0,-1 1 0,0 0 0,1-1 0,-1 1 0,1 0 0,-1 2 0,4-2-375,-1 0-1,1-1 1,0 1 0,0-1 0,0 0 0,0 0 0,0 0 0,0 0 0,0-1 0,0 1 0,0-1 0,5 0 0,-3 1-176,21 2-2098,40 7-1986,-30 5 4866,-35-14-40,-1-1-1,1 0 1,-1 0-1,0 1 1,1-1-1,-1 0 1,1 1-1,-1-1 1,0 0-1,1 1 1,-1-1-1,0 1 1,1-1-1,-1 1 1,0-1-1,1 1 1,-1-1-1,0 1 1,0-1-1,0 1 1,0-1-1,0 1 1,1-1-1,-1 1 1,0-1-1,0 1 1,0-1-1,0 1 1,0-1-1,-1 1 0,1-1 1,0 2-1,-15 11 4036,-31 3-256,42-14-3573,-6 0-165,0-1 0,-1 1 0,1-1-1,-18-1 1,26 0-441,0-1-1,0 1 0,0 0 1,1 0-1,-1-1 0,0 1 0,1-1 1,-1 1-1,0-1 0,1 0 1,-1 0-1,1 1 0,-1-1 0,1 0 1,-3-2-1,4 2-127,-1 0-1,1 0 1,0 0 0,-1 0 0,1-1 0,0 1-1,0 0 1,0 0 0,0 0 0,0 0-1,0 0 1,0 0 0,0 0 0,0 0-1,1 0 1,-1 0 0,0-1 0,1 1 0,-1 0-1,1 0 1,-1 1 0,1-1 0,-1 0-1,1 0 1,0 0 0,-1 0 0,1 0-1,1-1 1,16-12-5785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4.592"/>
    </inkml:context>
    <inkml:brush xml:id="br0">
      <inkml:brushProperty name="width" value="0.05" units="cm"/>
      <inkml:brushProperty name="height" value="0.05" units="cm"/>
    </inkml:brush>
  </inkml:definitions>
  <inkml:trace contextRef="#ctx0" brushRef="#br0">1 0 17340,'6'9'2024,"-3"4"-1168,-1-2-376,0 4 1321,1-4-457,1-2-904,0-5-528,-7-10 104,-4-5-56,-4-9-120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1.820"/>
    </inkml:context>
    <inkml:brush xml:id="br0">
      <inkml:brushProperty name="width" value="0.025" units="cm"/>
      <inkml:brushProperty name="height" value="0.025" units="cm"/>
    </inkml:brush>
  </inkml:definitions>
  <inkml:trace contextRef="#ctx0" brushRef="#br0">50 51 7623,'0'0'20510,"-6"5"-20147,2-2-341,0 0-1,1 0 0,0 0 1,-1 1-1,1-1 0,1 1 1,-1 0-1,0 0 0,1 0 1,0 0-1,0 1 1,0-1-1,1 1 0,-1-1 1,1 1-1,0-1 0,0 1 1,1 0-1,-1-1 0,1 1 1,0 0-1,2 8 0,-2-12-15,0 0 0,1 0-1,-1 0 1,0 0 0,1 0-1,-1 0 1,1 0 0,0 0-1,-1-1 1,1 1 0,0 0-1,0 0 1,-1 0 0,1-1-1,0 1 1,0 0 0,0-1-1,0 1 1,0-1 0,0 1-1,0-1 1,0 0 0,0 1-1,0-1 1,0 0 0,0 0-1,0 1 1,0-1 0,0 0-1,0 0 1,0 0-1,0 0 1,0-1 0,1 1-1,-1 0 1,0 0 0,0-1-1,0 1 1,0 0 0,0-1-1,1 0 1,46-19 135,116-100-610,-164 120 485,0 0 0,0-1 1,1 1-1,-1 0 0,0 0 1,1 0-1,-1-1 0,0 1 1,1 0-1,-1 0 0,0 0 1,1 0-1,-1 0 0,0 0 1,1-1-1,-1 1 0,0 0 0,1 0 1,-1 0-1,0 0 0,1 0 1,-1 0-1,1 1 0,-1-1 1,0 0-1,1 0 0,-1 0 1,0 0-1,1 0 0,-1 0 1,0 1-1,1-1 0,-1 0 1,0 0-1,0 0 0,1 1 1,-1-1-1,0 0 0,0 0 1,1 1-1,-1-1 0,0 0 1,0 1-1,0-1 0,1 0 0,-1 1 1,0-1-1,0 0 0,0 1 1,0-1-1,0 0 0,0 1 1,0-1-1,0 0 0,0 1 1,0-1-1,0 1 0,0-1 1,0 0-1,0 1 0,0-1 1,0 0-1,0 1 0,-1-1 1,-3 38 812,2-19 35,5-19-845,0-1-1,0 1 0,0-1 1,1 0-1,-1 0 1,0 0-1,0 0 0,5-3 1,36-26-961,-35 23 503,0 1 0,0-1 1,1 2-1,-1-1 0,1 1 0,1 1 0,15-6 1,-25 10 434,0 1 0,-1-1 1,1 0-1,-1 0 1,1 1-1,-1-1 1,1 0-1,-1 0 1,1 1-1,-1-1 1,1 1-1,-1-1 1,1 0-1,-1 1 1,0-1-1,1 1 1,-1-1-1,0 1 0,1-1 1,-1 1-1,0 0 1,0-1-1,0 1 1,1-1-1,-1 1 1,0-1-1,0 1 1,0 0-1,0-1 1,0 1-1,0-1 1,0 1-1,0 0 0,0-1 1,0 1-1,-1-1 1,1 1-1,0 0 1,0-1-1,0 1 1,-1-1-1,1 1 1,-1 0-1,-8 29 651,6-25-430,1-1 0,0 1 1,0 0-1,0 0 0,0 0 0,1 1 1,0-1-1,0 0 0,0 8 0,3-13-186,0 1 0,0-1-1,-1 1 1,1-1-1,0 0 1,0 0-1,0 0 1,0 0-1,-1 0 1,1 0-1,0-1 1,0 1 0,0-1-1,-1 1 1,1-1-1,0 0 1,2-1-1,10-6-183,-1-1-1,-1 0 0,22-21 0,-23 20-412,0-1-1,1 2 0,0 0 0,18-10 1,-30 19 567,0 0 0,0 0 0,0 0 0,1 0 0,-1-1 0,0 1 0,0 0 0,1 0 0,-1 0 0,0 0 0,0 0 0,1 0 0,-1 0 1,0 0-1,0 0 0,1 0 0,-1 0 0,0 0 0,0 0 0,1 0 0,-1 0 0,0 0 0,0 0 0,1 0 0,-1 0 0,0 0 0,0 1 0,0-1 0,1 0 0,-1 0 1,0 0-1,0 0 0,0 0 0,1 1 0,-1-1 0,0 0 0,0 0 0,0 0 0,0 1 0,1-1 0,-1 0 0,0 0 0,0 1 0,0-1 0,0 0 0,0 0 1,0 0-1,0 1 0,0-1 0,0 0 0,0 1 0,-1 21 1000,-11 19 1333,11-41-2396,1 0 1,0 1 0,-1-1 0,1 0 0,0 1 0,0-1 0,-1 0 0,1 1 0,0-1 0,0 0-1,0 1 1,0-1 0,-1 1 0,1-1 0,0 0 0,0 1 0,0-1 0,0 1 0,0-1 0,0 1-1,0-1 1,0 0 0,0 1 0,0-1 0,0 1 0,1-1 0,-1 0 0,0 1 0,0-1 0,0 0-1,0 1 1,1-1 0,-1 1 0,0-1 0,0 0 0,1 1 0,-1-1 0,1 1 0,16-9-9541,-3-5-4160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2.342"/>
    </inkml:context>
    <inkml:brush xml:id="br0">
      <inkml:brushProperty name="width" value="0.025" units="cm"/>
      <inkml:brushProperty name="height" value="0.025" units="cm"/>
    </inkml:brush>
  </inkml:definitions>
  <inkml:trace contextRef="#ctx0" brushRef="#br0">0 93 17040,'0'0'13383,"9"-3"-13345,-4 2-19,0-1-29,1 0 1,-1 0-1,1-1 1,-1 1-1,0-1 1,8-6-1,-10 7-27,-1 0 0,0 0 0,-1 0 0,1-1 0,0 1 0,-1-1 0,1 1-1,-1-1 1,0 0 0,0 1 0,0-1 0,0 0 0,0 0 0,-1 0 0,1 0-1,-1 1 1,1-1 0,-2-6 0,1 9 24,0-1 0,0 1 0,0-1 0,0 1 0,0-1 0,0 1 0,0 0 0,-1-1 0,1 1 0,0-1-1,0 1 1,-1-1 0,1 1 0,0 0 0,-1-1 0,1 1 0,0 0 0,-1-1 0,1 1 0,0 0 0,-1-1 0,1 1 0,-1 0 0,1 0 0,-1-1 0,1 1-1,0 0 1,-1 0 0,1 0 0,-1 0 0,1 0 0,-1 0 0,1 0 0,-1 0 0,1 0 0,-1 0 0,1 0 0,-1 0 0,1 0 0,-1 0 0,1 0 0,-1 0 0,1 0-1,-1 1 1,1-1 0,0 0 0,-1 0 0,1 1 0,-1-1 0,1 0 0,0 1 0,-1-1 0,1 0 0,0 1 0,-1 0 0,-24 17-137,21-10 293,0-1-1,1 1 0,-1 0 0,-3 16 1,6 6 358,1-30-494,0 1 0,0 0 0,0 0 1,1 0-1,-1-1 0,0 1 0,1 0 0,-1-1 1,1 1-1,-1 0 0,1-1 0,-1 1 1,1 0-1,-1-1 0,1 1 0,0-1 0,-1 1 1,1-1-1,0 1 0,-1-1 0,1 0 1,0 1-1,0-1 0,-1 0 0,1 0 1,0 1-1,1-1 0,8 1-25,0-1 0,0 0 0,-1 0 1,1-1-1,0 0 0,0-1 0,-1 0 0,1 0 0,9-5 1,10-5-1219,41-23 0,-25 12 42,-28 18 955,-13 11 866,-15 22 1501,5-16-1494,9-11-598,-1-1 1,1 0-1,0 1 1,0-1-1,0 0 0,0 0 1,0 0-1,0-1 1,-1 1-1,5-2 0,45-19-1269,-1 1-2076,-44 18 2096,1 0-1,-1 0 0,1 1 0,-1-1 1,11 1-1,-15 13-2619,-2-10 1233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3.537"/>
    </inkml:context>
    <inkml:brush xml:id="br0">
      <inkml:brushProperty name="width" value="0.025" units="cm"/>
      <inkml:brushProperty name="height" value="0.025" units="cm"/>
    </inkml:brush>
  </inkml:definitions>
  <inkml:trace contextRef="#ctx0" brushRef="#br0">186 12 10314,'18'-12'7349,"-18"12"-7213,0 0 1,0 0 0,0 0 0,1 1-1,-1-1 1,0 0 0,0 0-1,0 0 1,0 0 0,1 0 0,-1 0-1,0 0 1,0 0 0,0 0 0,0 0-1,1 1 1,-1-1 0,0 0 0,0 0-1,0 0 1,0 0 0,0 0 0,0 1-1,0-1 1,0 0 0,1 0-1,-1 0 1,0 0 0,0 1 0,0-1-1,0 0 1,0 0 0,0 0 0,0 0-1,0 1 1,0-1 0,0 0 0,0 0-1,0 0 1,0 1 0,0-1 0,0 0-1,0 0 1,0 0 0,-1 0-1,1 1 1,0-1 0,0 0 0,-6 18 3915,-4 3-4648,9-20 296,-181 342 541,177-336-3020,3-9 606,5-18-842,11-29-1062,-8 30 2666,37-95-2452,-37 101 4276,0-1 0,1 1 0,1 0-1,0 1 1,20-22 0,-28 33-271,1 0-1,0 0 1,-1 0-1,1 0 1,0 0 0,0 1-1,-1-1 1,1 0-1,0 1 1,0-1 0,0 0-1,0 1 1,0-1 0,0 1-1,0 0 1,0-1-1,0 1 1,0 0 0,1-1-1,-1 1 1,0 0-1,0 0 1,0 0 0,0 0-1,1 0 1,-1 1-19,0 0 0,0 0 0,0 0 0,0 0 0,0 0 0,0 0 0,-1 0 0,1 0 0,0 0 0,-1 0 0,1 0 0,-1 0 0,1 0 0,-1 1-1,0-1 1,1 0 0,-1 0 0,0 2 0,2 13 781,-1-1 0,-2 29-1,1-30-119,-2 28 246,2 50 652,0-85-1572,1 0 0,0 0-1,0-1 1,1 1-1,0 0 1,0-1 0,0 0-1,1 1 1,0-1 0,5 8-1,4-3-1971,-12-22-4494,-8-13-228,2 12 6791,-53-58-1204,13 33 8955,65 43-2848,42-2-5053,-57-4 238,24 1-322,27-1-2163,-21-4-3436,-14-3-75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3.884"/>
    </inkml:context>
    <inkml:brush xml:id="br0">
      <inkml:brushProperty name="width" value="0.025" units="cm"/>
      <inkml:brushProperty name="height" value="0.025" units="cm"/>
    </inkml:brush>
  </inkml:definitions>
  <inkml:trace contextRef="#ctx0" brushRef="#br0">31 1 4324,'0'0'12775,"-4"8"-10154,3-6-2516,-18 54 2961,17-51-2841,1 0 0,0-1 0,0 1 1,1 0-1,-1 0 0,1 0 0,0-1 0,0 1 0,1 0 0,-1 0 0,4 9 0,-4-13-211,1 0-1,0-1 1,0 1 0,0 0-1,0 0 1,0 0-1,0-1 1,0 1-1,1-1 1,-1 1 0,0-1-1,0 1 1,0-1-1,1 1 1,-1-1 0,0 0-1,0 0 1,1 0-1,-1 0 1,0 0 0,0 0-1,1 0 1,-1 0-1,0 0 1,1-1-1,-1 1 1,2-1 0,33-13 294,-28 7-406,0-1 1,-1 0 0,0-1-1,0 1 1,-1-2 0,9-14-1,3-6-69,-17 90 1085,-1-52-959,0 1 576,0 0 1,0 0-1,1 0 1,3 16-1,-3-24-586,-1 0 0,0 0 0,0-1 0,1 1 0,-1 0 0,0 0-1,1-1 1,-1 1 0,0 0 0,1-1 0,-1 1 0,1-1 0,-1 1-1,1 0 1,0-1 0,-1 1 0,1-1 0,0 0 0,-1 1 0,1-1-1,0 1 1,-1-1 0,1 0 0,0 0 0,0 1 0,1-1-347,0-1 1,0 1-1,-1-1 1,1 1-1,0-1 1,-1 1-1,1-1 1,0 0 0,-1 0-1,1 0 1,-1 0-1,0 0 1,1 0-1,-1 0 1,0-1-1,2-1 1,12-13-7915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4.280"/>
    </inkml:context>
    <inkml:brush xml:id="br0">
      <inkml:brushProperty name="width" value="0.025" units="cm"/>
      <inkml:brushProperty name="height" value="0.025" units="cm"/>
    </inkml:brush>
  </inkml:definitions>
  <inkml:trace contextRef="#ctx0" brushRef="#br0">94 66 15503,'0'0'9475,"-2"-9"-7398,0 0-1689,2 6-323,0 0 0,-1 0 0,1 0 0,-1 0 0,0 0 0,0 0 0,0 0 0,0 0 0,0 0 0,-1 1 0,1-1 0,-4-4 0,4 6-89,1 1 1,-1-1-1,0 1 0,0-1 0,1 1 1,-1-1-1,0 1 0,0 0 1,1-1-1,-1 1 0,0 0 0,0 0 1,0 0-1,0-1 0,0 1 1,1 0-1,-1 0 0,0 0 0,0 0 1,0 1-1,0-1 0,0 0 0,1 0 1,-1 0-1,0 1 0,0-1 1,0 0-1,1 1 0,-1-1 0,0 1 1,1-1-1,-1 1 0,0-1 1,1 1-1,-1 0 0,0-1 0,1 1 1,-1 0-1,1-1 0,-1 1 0,1 0 1,0-1-1,-1 2 0,-22 37-607,20-33 737,1-3-102,0 0 0,0 0 0,0 1 0,1-1-1,-1 0 1,1 1 0,0-1 0,0 1-1,0-1 1,0 1 0,1 0 0,-1-1-1,1 5 1,4-7-69,1 0 1,-1 0-1,0-1 0,1 0 0,-1 0 1,1 0-1,4-1 0,38-7-1556,-37 5 1085,1 1 0,0 0 1,0 1-1,0 0 0,0 1 0,0 0 0,1 1 1,18 3-1,-29-4 555,0 1-1,1-1 1,-1 0 0,0 0 0,0 1 0,0-1 0,0 1 0,0-1 0,0 1 0,0 0-1,0-1 1,0 1 0,0 0 0,-1-1 0,1 1 0,0 0 0,0 0 0,-1 0-1,1 0 1,0 0 0,-1 0 0,1 0 0,-1 0 0,1 0 0,-1 0 0,0 0-1,1 0 1,-1 0 0,0 0 0,0 1 0,0-1 0,0 0 0,0 0 0,0 0-1,0 0 1,0 0 0,0 1 0,0-1 0,-1 0 0,1 0 0,0 0 0,-1 0-1,1 0 1,-1 0 0,1 0 0,-2 1 0,0 2 392,-1 0 0,0 0 0,0 0 0,0 0 0,-1-1 0,1 0 0,-1 0 0,0 0 0,-6 4-1,0-2 179,1-1-1,-1-1 0,0 0 1,0 0-1,0-1 0,-18 2 1,24-4-737,0 0 1,-1 0 0,1 0 0,0-1-1,0 1 1,-1-1 0,1 0 0,-6-2-1,8 2-261,1 0-1,-1 1 0,1-1 1,-1 0-1,1 0 0,0 0 1,-1 0-1,1 0 1,0-1-1,0 1 0,0 0 1,0 0-1,0-1 0,0 1 1,0-1-1,0 1 0,1-1 1,-1 1-1,0-1 1,1 1-1,-1-4 0,0-11-9594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4.702"/>
    </inkml:context>
    <inkml:brush xml:id="br0">
      <inkml:brushProperty name="width" value="0.025" units="cm"/>
      <inkml:brushProperty name="height" value="0.025" units="cm"/>
    </inkml:brush>
  </inkml:definitions>
  <inkml:trace contextRef="#ctx0" brushRef="#br0">130 1 8488,'0'0'11478,"-5"12"-10074,-4 10-881,2 0 0,1 1 0,0 0 0,2 1 0,1-1 0,-1 30 0,4-41-327,0 0-1,1 1 1,1-1-1,0 0 1,0 0-1,8 20 1,-8-26-207,0 0 0,1-1-1,0 1 1,1 0 0,-1-1 0,1 0 0,0 0 0,1 0-1,-1 0 1,1 0 0,0-1 0,0 0 0,9 6 0,-2-6-1657,-10-10-1607,-15-14 493,-60-28 1763,51 35 2209,1 0 1,-25-22-1,46 35-1092,-1-1 0,1 1 1,0 0-1,-1 0 1,1-1-1,0 1 1,-1 0-1,1-1 0,0 1 1,0 0-1,-1-1 1,1 1-1,0 0 1,0-1-1,0 1 0,0-1 1,-1 1-1,1 0 1,0-1-1,0 1 0,0-1 1,0 1-1,0-1 1,0 1-1,0 0 1,0-1-1,0 1 0,0-1 1,0 1-1,0-1 1,1 1-1,-1 0 1,0-1-1,15-9 1021,31-1-1250,-37 9 462,18-4-403,49-11-158,-26 1-4486,-14 2-3927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6.201"/>
    </inkml:context>
    <inkml:brush xml:id="br0">
      <inkml:brushProperty name="width" value="0.025" units="cm"/>
      <inkml:brushProperty name="height" value="0.025" units="cm"/>
    </inkml:brush>
  </inkml:definitions>
  <inkml:trace contextRef="#ctx0" brushRef="#br0">94 55 7687,'-2'-13'9325,"-4"7"-3910,5 6-5261,0-1 1,-1 1 0,1 0-1,0 0 1,0 0-1,0 0 1,0 0 0,0 1-1,0-1 1,0 0-1,0 0 1,0 1 0,0-1-1,0 1 1,0-1 0,0 1-1,0 0 1,-4 1-262,1 1 0,0 0 0,0 1 0,1-1 0,-1 1 0,0-1 0,-4 9 0,3-6 199,2 0 0,-1 1 0,1 0 0,0 0 0,0 0 0,1 0 0,0 1 0,0-1 0,0 0 0,1 1 0,1-1 0,-1 9 0,2-15-86,-1-1 0,0 1 0,1 0 0,-1 0 0,1-1 0,-1 1 0,1 0 0,0-1 0,-1 1 0,1-1 0,0 1 0,-1-1 1,1 1-1,0-1 0,-1 1 0,1-1 0,0 0 0,0 1 0,0-1 0,-1 0 0,1 0 0,0 0 0,0 1 0,0-1 1,0 0-1,0 0 0,-1 0 0,1 0 0,0-1 0,0 1 0,0 0 0,0 0 0,0 0 0,-1-1 0,1 1 0,1-1 0,31-11 165,-25 7-147,-1 0 0,0 0 0,0-1 0,0 0 0,-1 0 1,1 0-1,-2-1 0,8-9 0,-1-5 23,0 0 0,10-26-1,-23 53-100,0-1 0,1 1-1,0-1 1,0 1 0,0 0 0,2 7-1,-1 5 56,-1-11 91,0-1-1,0 0 0,1 0 1,-1 0-1,2 0 0,2 11 1,-4-16-56,1-1 0,-1 1 0,1 0 0,-1 0 0,0-1 0,1 1 0,0 0 0,-1 0 0,1-1 0,-1 1 0,1-1 0,0 1 0,-1-1 0,1 1 0,0-1 0,0 1 0,-1-1 0,1 1 0,0-1 0,0 0 1,0 0-1,1 1 0,-1-1 16,1 0 1,0-1 0,0 1-1,0 0 1,0-1 0,-1 1-1,1-1 1,0 0 0,0 1 0,-1-1-1,1 0 1,0 0 0,-1 0-1,1 0 1,1-2 0,9-8-21,-1-1 0,0 0 0,0-1 0,-1 0 0,-1 0 0,0-1 0,7-16 0,-4 9-230,-12 21 188,0 0-1,0 0 0,0 0 0,0 0 0,0 1 0,0-1 0,0 0 0,0 0 1,0 0-1,0 0 0,0 1 0,0-1 0,0 0 0,0 0 0,0 0 0,0 0 0,0 1 1,0-1-1,0 0 0,0 0 0,0 0 0,0 0 0,0 1 0,0-1 0,0 0 1,0 0-1,1 0 0,-1 0 0,0 0 0,0 0 0,0 1 0,0-1 0,0 0 1,0 0-1,1 0 0,-1 0 0,0 0 0,0 0 0,0 0 0,0 0 0,0 0 1,1 0-1,-1 0 0,0 1 0,0-1 0,0 0 0,0 0 0,1 0 0,-1 0 0,0 0 1,0 0-1,0 0 0,0-1 0,1 1 0,-1 0 0,0 0 0,0 0 0,0 0 1,0 0-1,0 0 0,1 0 0,-1 0 0,0 0 0,0 0 0,0-1 0,3 30-42,-1 33 1326,-2-62-1257,0 1 0,1-1 0,-1 0 0,1 1 0,-1-1 0,1 0-1,-1 1 1,0-1 0,1 0 0,-1 0 0,1 1 0,-1-1 0,1 0 0,0 0 0,-1 0-1,1 0 1,-1 0 0,1 0 0,-1 0 0,1 0 0,-1 0 0,1 0 0,-1 0 0,1 0-1,-1 0 1,1 0 0,-1-1 0,1 1 0,-1 0 0,1 0 0,-1 0 0,1-1 0,-1 1 0,1 0-1,-1-1 1,0 1 0,1 0 0,-1-1 0,1 1 0,-1-1 0,23-13 202,36-52-1782,-56 74-2661,-2 35 1291,-4-8-4240,3-21 1542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7.226"/>
    </inkml:context>
    <inkml:brush xml:id="br0">
      <inkml:brushProperty name="width" value="0.025" units="cm"/>
      <inkml:brushProperty name="height" value="0.025" units="cm"/>
    </inkml:brush>
  </inkml:definitions>
  <inkml:trace contextRef="#ctx0" brushRef="#br0">88 61 7015,'6'-10'2530,"-4"7"-1317,0 0 0,0 0 0,0 0 1,0-1-1,-1 1 0,0-1 0,0 1 0,0-1 0,0 1 1,0-1-1,0-5 0,-1 9-1178,0 0 1,0-1-1,0 1 1,0 0-1,0 0 1,0 0-1,0 0 1,0 0-1,0-1 1,0 1-1,0 0 0,0 0 1,0 0-1,0 0 1,-1-1-1,1 1 1,0 0-1,0 0 1,0 0-1,0 0 1,0 0-1,0 0 1,0 0-1,0-1 1,-1 1-1,1 0 1,0 0-1,0 0 0,0 0 1,0 0-1,0 0 1,-1 0-1,1 0 1,0 0-1,0 0 1,0 0-1,0 0 1,-1 0-1,1 0 1,0 0-1,0 0 1,0 0-1,0 0 1,0 0-1,-1 0 1,1 0-1,0 0 0,0 0 1,0 0-1,-13 7 344,-7 10-412,6-2 52,6-7-12,-1 2 0,2-1 1,-1 1-1,1 0 0,0 1 0,-5 13 1,12-24-10,0 0 0,0 1 1,0-1-1,1 1 0,-1-1 1,0 0-1,0 1 0,0-1 1,1 0-1,-1 1 0,0-1 1,1 0-1,-1 0 0,0 1 1,1-1-1,-1 0 0,0 0 1,1 0-1,-1 1 0,0-1 1,1 0-1,-1 0 0,1 0 1,-1 0-1,1 0 0,-1 0 1,0 0-1,1 0 0,-1 0 1,1 0-1,-1 0 0,0 0 1,1 0-1,-1 0 0,1 0 1,-1 0-1,1-1 0,18 0-9,12-5-237,-19 3 70,-1 0 0,0 1 0,1 1 0,-1 0 1,1 0-1,-1 1 0,20 2 0,-30-2 187,0 0 0,0 0 0,-1 0 0,1 0 0,0 0 0,0 1 0,0-1 0,0 0 0,0 0 0,-1 0 0,1 1 0,0-1 0,0 0 0,-1 1 0,1-1 0,0 1 0,0-1 0,-1 1 0,1-1 0,0 1 0,-1-1 0,1 1 0,-1 0 0,1-1 0,-1 1 0,1 0 0,-1 0 0,1-1 0,-1 1 0,0 0 0,1 0 0,-1-1 0,0 1 0,0 0 0,0 0 0,0 0 0,1 0 0,-1 0 0,0-1 0,0 1 0,-1 0 0,1 0 0,0 0 0,0 0 0,0-1 0,0 1 0,-1 0 0,1 0 0,0 0 0,-1-1 0,0 2 0,-1 1 227,0 0 1,0-1 0,0 1-1,0-1 1,-1 0 0,1 0-1,-1 0 1,1 0 0,-1 0-1,0 0 1,0-1 0,-3 2 0,-3 1-204,0-1 1,-1 1-1,0-2 1,1 1-1,-1-2 0,0 1 1,0-1-1,0-1 1,0 0-1,-13-1 1,23 1-165,-1 0 0,1-1 0,-1 1 0,1 0 0,0-1 0,-1 1 0,1 0 0,-1-1 0,1 1 0,0 0 0,-1-1 0,1 1 0,0-1 0,-1 1 0,1-1 0,0 1 0,0 0 0,-1-1 0,1 1 0,0-1 0,0 1 0,0-1 0,0 0 0,0 1 0,0-1 0,0 1 0,0-1 0,0 1 0,0-1 0,0 1 0,0-1 0,0 1 0,0-1 0,0 1 0,0-1 0,1 1 0,-1-1 0,0 1 0,0-1 0,1 1 0,-1-1 0,0 1 0,1-1 0,14-19-7280,5 7 295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7.649"/>
    </inkml:context>
    <inkml:brush xml:id="br0">
      <inkml:brushProperty name="width" value="0.025" units="cm"/>
      <inkml:brushProperty name="height" value="0.025" units="cm"/>
    </inkml:brush>
  </inkml:definitions>
  <inkml:trace contextRef="#ctx0" brushRef="#br0">66 151 14253,'0'0'6081,"-9"2"-5398,5 0-648,1 0 1,-1 0-1,0 0 0,0 0 1,1 0-1,0 1 0,-1-1 0,1 1 1,0 0-1,0 0 0,1 0 0,-4 4 1,5-5 31,0 0 0,-1 1 0,1-1 0,0 0 0,0 0 0,1 0 0,-1 1 0,0-1 0,1 0 0,-1 1 0,1-1 0,0 0 0,0 1 0,0-1 0,0 1 0,0-1 0,0 0 0,1 1 0,-1-1 0,1 0 0,0 1 0,-1-1 0,1 0 0,0 0 0,0 0 0,1 0 0,-1 0 0,3 3 0,-3-3-26,1 0 0,0 0 0,0 0 0,0-1 0,0 1 0,0 0 0,0-1 0,0 0 0,0 0 0,1 0 0,-1 0-1,0 0 1,1 0 0,-1 0 0,1-1 0,-1 1 0,1-1 0,-1 0 0,1 1 0,-1-1 0,1 0 0,-1-1-1,1 1 1,-1 0 0,1-1 0,-1 0 0,1 1 0,2-2 0,2-1-4,-1 1-1,0-1 1,0 0 0,-1-1-1,1 0 1,0 1 0,-1-2 0,0 1-1,7-8 1,-5 3-14,0-1 1,0 0-1,-1 0 0,0 0 1,-1-1-1,0 0 0,-1 0 1,0-1-1,0 1 1,-2-1-1,1 0 0,-1 0 1,-1 1-1,0-1 0,-1-15 1,0 26-29,0-1 1,0 0 0,-1 1 0,1-1 0,0 0-1,0 1 1,-1-1 0,1 1 0,-1-1-1,0 1 1,1-1 0,-1 1 0,0-1-1,0 1 1,0-1 0,0 1 0,0 0 0,0 0-1,0-1 1,0 1 0,-1 0 0,1 0-1,0 0 1,-1 0 0,1 0 0,-1 1 0,1-1-1,-1 0 1,1 1 0,-1-1 0,1 1-1,-1 0 1,0-1 0,1 1 0,-1 0-1,0 0 1,1 0 0,-1 0 0,0 0 0,1 0-1,-3 1 1,-1 0-25,0 0 0,0 0 0,0 0 0,0 1 0,0 0 0,0 0 0,0 0 0,1 1 0,-1-1 0,1 1 0,0 0 0,-5 5-1,2-2 80,1 0-1,1 0 0,-1 1 0,1 0 0,0 0 0,0 0 0,1 1 0,0 0 0,1 0 1,0 0-1,0 0 0,0 0 0,1 1 0,-2 15 0,5-23-44,-1 0-1,1 0 1,-1 0 0,1 0-1,0 0 1,0 0-1,-1 0 1,1 0 0,0 0-1,0 0 1,0 0-1,0-1 1,0 1 0,0 0-1,0-1 1,0 1 0,0-1-1,0 1 1,0-1-1,1 0 1,-1 1 0,0-1-1,0 0 1,0 0-1,1 0 1,-1 0 0,0 0-1,0 0 1,0 0-1,1 0 1,0-1 0,44-4-222,3-9-915,-34 9 180,1 0 0,0 1 0,1 1 0,-1 1 0,18-1 0,-33 3 835,1-1-1,-1 1 1,0 0 0,1 1-1,-1-1 1,0 0 0,1 0-1,-1 0 1,0 1 0,1-1 0,-1 1-1,0-1 1,0 1 0,0-1-1,1 1 1,-1 0 0,0 0-1,0-1 1,0 1 0,0 0-1,0 0 1,0 0 0,0 0-1,-1 0 1,1 0 0,0 1 0,0 0-1,4 37-1484,-5-35 1284,0 6-4508</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9.495"/>
    </inkml:context>
    <inkml:brush xml:id="br0">
      <inkml:brushProperty name="width" value="0.025" units="cm"/>
      <inkml:brushProperty name="height" value="0.025" units="cm"/>
    </inkml:brush>
  </inkml:definitions>
  <inkml:trace contextRef="#ctx0" brushRef="#br0">0 48 10346,'7'5'9970,"-3"8"-6222,0 22-4447,-3-22 1784,-1-13-1079,1 9 250,0-1 1,1 1-1,0 0 0,7 13 0,-9-20-220,0-1 0,1 0-1,-1 0 1,1 0 0,-1 0-1,1 0 1,0 0 0,-1 0-1,1 0 1,0 0 0,0 0-1,0 0 1,0-1 0,0 1-1,-1 0 1,1-1 0,1 1-1,-1 0 1,0-1 0,0 1 0,0-1-1,0 0 1,0 1 0,0-1-1,1 0 1,-1 0 0,0 0-1,0 1 1,0-1 0,0 0-1,1-1 1,-1 1 0,0 0-1,0 0 1,0 0 0,1-1-1,-1 1 1,0-1 0,0 1-1,0-1 1,0 1 0,0-1 0,0 0-1,0 1 1,0-1 0,0 0-1,1-1 1,3-3 23,-1 0 0,1 0 0,-1 0 1,-1 0-1,1-1 0,-1 0 0,0 0 0,0 1 1,0-2-1,2-9 0,7-36-203,-12 53 147,0 0-1,-1 0 0,1 0 1,0 0-1,0 0 1,0 0-1,0 0 0,0 0 1,0 0-1,0 0 1,1 0-1,-1 0 1,0 0-1,0 0 0,1 0 1,-1 0-1,1 0 1,-1-1-1,1 1 0,-1 0 1,1 0-1,-1 0 1,1-1-1,0 1 1,-1 0-1,1 0 0,0-1 1,0 1-1,0-1 1,-1 1-1,1-1 0,0 1 1,0-1-1,0 1 1,0-1-1,0 0 1,1 1-1,3-2-22,-1 1 1,0-1-1,0 0 1,0 0-1,0-1 0,0 1 1,6-4-1,1 0-310,27 1-741,-34 4 1112,0 0-1,0 0 0,-1 0 1,1-1-1,0 1 1,0-1-1,7-2 1,-11 3-37,1 0 0,0-1 0,-1 1 1,1 0-1,-1-1 0,1 1 0,-1 0 0,1-1 1,-1 1-1,1 0 0,-1-1 0,1 1 1,-1-1-1,1 1 0,-1-1 0,0 1 0,1-1 1,-1 1-1,0-1 0,1 1 0,-1-1 1,0 0-1,0 1 0,0-1 0,1 0 0,-1 1 1,0-1-1,0 1 0,0-1 0,0 0 1,0 1-1,0-1 0,0 0 0,0 1 0,-1-1 1,1 0-1,0 1 0,0-1 0,0 1 1,-1-1-1,1 1 0,0-1 0,-1 0 0,1 1 1,0-1-1,-1 1 0,1-1 0,-1 1 1,1 0-1,-1-1 0,1 1 0,-1-1 0,1 1 1,-1 0-1,1-1 0,-1 1 0,0 0 0,1 0 1,-1 0-1,0-1 0,-3-1-8,1 0 0,-1 0 1,0 0-1,0 1 0,0-1 0,0 1 0,0 0 0,0 0 0,-7 0 1,10 1-29,-4 10 523,4-9-496,0 0 0,0 0 0,0 0 0,0 1 1,0-1-1,0 0 0,1 1 0,-1-1 0,0 1 1,1-1-1,-1 1 0,1-1 0,-1 1 0,1 0 1,0-1-1,0 1 0,0 2 0,-1 35 301,1-31-244,0-5-62,5 41 208,-5-43-186,1-1 1,-1 1 0,0 0 0,0 0-1,1-1 1,-1 1 0,1 0-1,-1-1 1,1 1 0,-1 0 0,1-1-1,-1 1 1,1-1 0,-1 1-1,1 0 1,0-1 0,-1 0 0,1 1-1,0-1 1,-1 1 0,1-1-1,0 0 1,0 1 0,0-1 0,-1 0-1,1 0 1,0 0 0,0 0 0,0 0-1,-1 0 1,1 0 0,0 0-1,0 0 1,0 0 0,-1 0 0,1 0-1,0 0 1,0-1 0,0 1-1,-1 0 1,1-1 0,0 1 0,-1 0-1,1-1 1,0 1 0,-1-1-1,1 1 1,0-1 0,-1 0 0,1 1-1,0-2 1,4-2 4,-1-1-1,1 0 0,-1 0 1,0-1-1,0 1 1,-1-1-1,1 0 1,3-10-1,-3 8-31,-1 0 0,2 1 0,-1 0 1,1 0-1,7-8 0,-12 14 1,1 0 1,0 0 0,-1 0-1,1 1 1,0-1-1,0 0 1,-1 1 0,1-1-1,0 1 1,0-1 0,0 1-1,0-1 1,0 1-1,0 0 1,0-1 0,0 1-1,0 0 1,0 0-1,0-1 1,0 1 0,0 0-1,0 0 1,0 0 0,0 1-1,0-1 1,0 0-1,0 0 1,0 0 0,0 1-1,0-1 1,0 0-1,0 1 1,-1-1 0,3 2-1,-2-1-10,1 1-1,-1-1 0,0 0 1,0 1-1,0 0 0,0-1 1,0 1-1,0-1 0,-1 1 0,1 0 1,0 0-1,-1-1 0,1 1 1,-1 0-1,0 0 0,1 0 1,-1 2-1,0 24 743,0-25-184,0-19-206,0-68 238,32 84-9118,-14-1 3464,-1-1-1590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4.978"/>
    </inkml:context>
    <inkml:brush xml:id="br0">
      <inkml:brushProperty name="width" value="0.05" units="cm"/>
      <inkml:brushProperty name="height" value="0.05" units="cm"/>
    </inkml:brush>
  </inkml:definitions>
  <inkml:trace contextRef="#ctx0" brushRef="#br0">6 24 20900,'-4'-15'2318,"4"15"-2281,0 0 0,0 0 0,-1-1 1188,0 1-1188,5 28 1651,11 41-1113,0-3-518,26 77-1,-40-141-36,-1-1 0,1 1 0,0 0-1,-1 0 1,1 0 0,0-1 0,0 1 0,0 0 0,1-1-1,-1 1 1,0-1 0,1 1 0,-1-1 0,1 0 0,1 2-1,-2-3 1,0 0 0,0 1 0,-1-1 0,1 0 0,0 0 0,0 0 0,0 0 0,-1 0-1,1 0 1,0 0 0,0 0 0,0-1 0,-1 1 0,1 0 0,0 0 0,0-1-1,-1 1 1,1 0 0,0-1 0,-1 1 0,1-1 0,0 1 0,-1-1 0,2 0 0,3-4 92,-1-1 1,0 1 0,0-1 0,0 1 0,-1-1 0,5-12-1,6-12-68,-2 0-1,-1-1 0,-1-1 0,-1 1 0,4-37 0,-13 65-159,0 1-1,1-1 1,-1 0-1,0 0 0,0 1 1,0-1-1,-1 0 1,1 0-1,-1 1 1,0-1-1,1 0 1,-1 1-1,0-1 1,-1 1-1,1-1 0,0 1 1,-3-4-1,-8-5-553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29.857"/>
    </inkml:context>
    <inkml:brush xml:id="br0">
      <inkml:brushProperty name="width" value="0.025" units="cm"/>
      <inkml:brushProperty name="height" value="0.025" units="cm"/>
    </inkml:brush>
  </inkml:definitions>
  <inkml:trace contextRef="#ctx0" brushRef="#br0">19 6 11819,'0'0'150,"0"0"-1,0 0 0,0-1 1,1 1-1,-1 0 0,0 0 1,0 0-1,0 0 0,0-1 1,0 1-1,0 0 0,0 0 1,0 0-1,-1-1 0,1 1 1,0 0-1,0 0 1,0 0-1,0 0 0,0-1 1,0 1-1,0 0 0,0 0 1,0 0-1,0 0 0,-1 0 1,1-1-1,0 1 0,0 0 1,0 0-1,0 0 0,0 0 1,-1 0-1,1 0 0,0 0 1,0 0-1,0-1 1,0 1-1,-1 0 0,1 0 1,0 0-1,0 0 0,0 0 1,0 0-1,-1 0 0,1 0 1,0 0-1,0 0 0,0 0 1,-1 0-1,1 0 0,0 0 1,0 1-1,0-1 0,0 0 1,-1 0-1,1 0 1,0 0-1,0 0 0,-8 11 1797,6 10-1090,0 0 1,2 40 0,1-20 42,-1-39-897,0 0-1,0 0 0,0 0 0,1 1 0,-1-1 0,1 0 1,-1 0-1,1 0 0,0 0 0,0 0 0,-1 0 0,1 0 1,1 0-1,-1 0 0,0 0 0,0 0 0,1-1 0,-1 1 1,1 0-1,0-1 0,-1 0 0,1 1 0,0-1 0,0 0 1,0 0-1,0 0 0,0 0 0,0 0 0,0 0 0,0 0 1,0-1-1,0 1 0,0-1 0,1 0 0,-1 0 0,0 0 1,0 0-1,0 0 0,1 0 0,-1 0 0,0-1 0,0 1 0,0-1 1,0 1-1,0-1 0,0 0 0,0 0 0,0 0 0,0 0 1,0 0-1,0 0 0,0-1 0,-1 1 0,4-4 1,0 0-336,-3 2 282,0 0 0,0 1 0,1-1 0,-1 1 0,1-1 0,-1 1 0,1 0 0,0 0 0,0 0 0,0 1-1,0-1 1,1 1 0,3-2 0,-5 57 437,-1-39-157,2-12-1269,9-23-7046,-4 2-2701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0.832"/>
    </inkml:context>
    <inkml:brush xml:id="br0">
      <inkml:brushProperty name="width" value="0.025" units="cm"/>
      <inkml:brushProperty name="height" value="0.025" units="cm"/>
    </inkml:brush>
  </inkml:definitions>
  <inkml:trace contextRef="#ctx0" brushRef="#br0">38 285 10314,'0'0'13783,"-6"6"-14765,-16 17 291,13-4 436,9-18 252,0-1 0,0 1 0,0-1 1,0 1-1,0-1 0,0 1 0,0-1 0,0 1 0,0-1 0,0 1 0,0-1 0,0 1 0,1-1 0,-1 1 0,0-1 0,0 1 0,1-1 0,-1 0 0,0 1 0,1-1 0,-1 1 0,0-1 0,1 0 0,-1 1 0,0-1 0,1 0 1,-1 0-1,1 1 0,-1-1 0,1 0 0,-1 0 0,1 0 0,0 1 0,0-1 12,1 1 1,0-1-1,0 0 0,-1 0 1,1 0-1,0 0 1,0 0-1,0 0 0,-1 0 1,1 0-1,0-1 1,0 1-1,-1-1 0,1 1 1,0-1-1,-1 0 0,1 0 1,-1 0-1,1 0 1,-1 0-1,1 0 0,-1 0 1,0 0-1,1 0 1,-1-1-1,0 1 0,0 0 1,0-1-1,1-1 0,1-1 18,-1 0-1,0 0 0,0 0 1,0 0-1,-1 0 0,1 0 1,-1 0-1,0-1 0,0 1 1,0-9-1,-3 9-83,-3 10 14,-4 11 79,7-8 184,1-1 0,0 1 0,1 0 0,0 0 0,0-1 0,3 13 0,-3-20-172,0 0 0,0 1 0,0-1-1,1 0 1,-1 1 0,1-1 0,-1 0 0,1 0-1,-1 1 1,1-1 0,0 0 0,0 0-1,-1 0 1,1 0 0,0 0 0,0 0 0,0 0-1,0 0 1,0 0 0,0 0 0,1-1-1,-1 1 1,0 0 0,0-1 0,1 1-1,-1-1 1,0 1 0,0-1 0,1 0 0,-1 1-1,0-1 1,1 0 0,-1 0 0,1 0-1,-1 0 1,0 0 0,1 0 0,-1-1 0,0 1-1,1 0 1,-1-1 0,0 1 0,0-1-1,1 1 1,-1-1 0,0 0 0,0 1 0,0-1-1,2-1 1,7-4-24,1 0-1,-1-1 1,-1 0-1,1-1 1,-1 0 0,-1 0-1,1-1 1,-1 0-1,-1-1 1,0 1-1,0-2 1,-1 1 0,0-1-1,-1 0 1,6-16-1,-3 3 18,-1-1 0,-1-1-1,-1 1 1,-1-1 0,-2 0-1,0-29 1,-3 55-61,0 0 1,0 0-1,0 0 1,0 1-1,0-1 1,1 0-1,-1 1 0,0-1 1,0 1-1,0-1 1,0 1-1,1-1 1,-1 1-1,0-1 0,1 1 1,-1 0-1,0 0 1,1-1-1,-1 1 1,0 1-1,-15 27 25,1 0-1,-15 46 1,26-64 22,1 0 1,0 0-1,1 0 0,0 0 1,1 1-1,0-1 0,1 1 1,0-1-1,1 1 1,4 19-1,-4-27-15,0-1 0,1 1 1,-1-1-1,1 0 0,0 0 0,0 0 1,0 0-1,0 0 0,1 0 0,-1 0 1,1-1-1,0 1 0,-1-1 0,1 1 1,0-1-1,0 0 0,1-1 1,-1 1-1,0 0 0,1-1 0,-1 0 1,1 0-1,-1 0 0,1 0 0,0 0 1,-1-1-1,1 0 0,0 1 0,-1-1 1,1-1-1,0 1 0,-1 0 0,1-1 1,0 0-1,-1 0 0,1 0 0,-1 0 1,1-1-1,-1 1 0,0-1 0,0 0 1,1 0-1,4-5 0,8-11 115,0-1 0,-1-1 0,-2-1 0,0 0 0,-1-1-1,-1 0 1,-1-1 0,-1 0 0,-1 0 0,-1-1 0,-1 0 0,4-37 0,-10 60-132,1 0 0,-1 0 0,0 0 0,0 0 0,0-1 0,1 1 0,-1 0 0,0 0 0,-1 0 0,1 0 0,0 0 0,0 0 0,0 0 0,-1 0 0,1 0 0,0 0 0,-1 0 0,1 0 0,-1 0 0,1 1 0,-1-1 0,1 0 0,-1 0 0,0 0 0,1 0 0,-3 0 0,3 1-2,-1 0 0,0 0 0,0 0 0,0 1 0,1-1-1,-1 0 1,0 1 0,0-1 0,1 0 0,-1 1 0,0-1 0,1 1-1,-1 0 1,0-1 0,1 1 0,-1-1 0,1 1 0,-1 0 0,1-1-1,-1 1 1,1 0 0,-1 0 0,1-1 0,0 1 0,-1 0 0,1 0-1,0 0 1,0-1 0,0 1 0,0 0 0,0 1 0,-4 15 25,0 0 0,2 0-1,0 1 1,1-1 0,1 0 0,1 1 0,0-1 0,1 0 0,1 0 0,1 1 0,0-2 0,1 1 0,11 24 0,-136-161-2725,112 111 2719,6 8 30,0-1 1,0 0-1,0 0 0,0 0 0,0 0 0,1 0 1,-1 0-1,1 0 0,0 0 0,-1-1 1,1 1-1,0-1 0,-1-3 0,31 4 401,-1 1-668,31 0-182,-29 9-6664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1.222"/>
    </inkml:context>
    <inkml:brush xml:id="br0">
      <inkml:brushProperty name="width" value="0.025" units="cm"/>
      <inkml:brushProperty name="height" value="0.025" units="cm"/>
    </inkml:brush>
  </inkml:definitions>
  <inkml:trace contextRef="#ctx0" brushRef="#br0">0 39 15759,'17'0'2242,"6"0"1025,7-5-1473,-4-3-1474,10 1-320,-7-2-2114,-5 0-5029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1.776"/>
    </inkml:context>
    <inkml:brush xml:id="br0">
      <inkml:brushProperty name="width" value="0.025" units="cm"/>
      <inkml:brushProperty name="height" value="0.025" units="cm"/>
    </inkml:brush>
  </inkml:definitions>
  <inkml:trace contextRef="#ctx0" brushRef="#br0">6 37 13741,'0'0'12252,"0"10"-12151,-1 0-89,-1 0 17,1-1 0,0 1 0,1-1 1,0 1-1,0-1 0,1 1 0,4 16 1,-5-25-22,1 0 0,0 0 1,-1 0-1,1-1 1,0 1-1,0 0 1,0 0-1,0 0 0,-1-1 1,1 1-1,0 0 1,0-1-1,0 1 0,1-1 1,-1 1-1,0-1 1,0 0-1,0 1 1,0-1-1,0 0 0,0 0 1,1 0-1,-1 0 1,0 0-1,0 0 0,0 0 1,0 0-1,1 0 1,-1 0-1,0-1 1,0 1-1,0 0 0,0-1 1,0 1-1,0-1 1,0 1-1,0-1 0,0 0 1,0 0-1,1 0 1,37-28 147,27-58 69,-64 133-514,-3-44 306,1 0 0,0-1-1,0 1 1,0 0 0,0 0-1,0-1 1,0 1 0,1 0-1,-1-1 1,1 1 0,-1 0 0,1-1-1,-1 1 1,1-1 0,0 1-1,0 0 1,0-1 0,0 0-1,0 1 1,0-1 0,0 0-1,0 1 1,1-1 0,-1 0-1,0 0 1,1 0 0,-1 0-1,1 0 1,-1-1 0,1 1 0,0 0-1,-1-1 1,1 1 0,-1-1-1,1 1 1,0-1 0,3 0-1,-2 0 18,1-1 0,-1 0-1,0 0 1,0 0 0,1 0-1,-1-1 1,0 1 0,0-1 0,-1 0-1,1 0 1,0 0 0,0 0-1,-1 0 1,1-1 0,-1 1-1,0-1 1,0 1 0,0-1 0,2-3-1,1-7 24,-1 1 0,0-1-1,4-22 1,-4 16-109,-3 17-102,0 8-118,-3 31 226,0-27 88,1-1 1,1 1-1,0 0 1,0 0-1,1-1 1,3 17-1,-4-25-76,0-1 0,1 1 0,-1-1-1,0 1 1,0-1 0,0 1 0,0-1-1,0 1 1,1-1 0,-1 1 0,0-1 0,0 1-1,1-1 1,-1 1 0,0-1 0,1 1-1,-1-1 1,0 0 0,1 1 0,-1-1 0,1 0-1,-1 1 1,1-1 0,-1 0 0,1 0 0,-1 1-1,1-1 1,-1 0 0,1 0 0,-1 0-1,1 0 1,-1 0 0,1 0 0,-1 0 0,1 0-1,-1 0 1,1 0 0,-1 0 0,1 0-1,-1 0 1,1 0 0,0 0 0,-1 0 0,1 0-1,-1-1 1,0 1 0,1 0 0,0-1-1,0 0-591,1 0 0,-1 0 0,0 0 0,0-1 0,1 1 0,-1 0 0,0-1 0,0 1 0,0-1 0,-1 1 0,1-1 0,0 1-1,0-4 1,3-17-10355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2.157"/>
    </inkml:context>
    <inkml:brush xml:id="br0">
      <inkml:brushProperty name="width" value="0.025" units="cm"/>
      <inkml:brushProperty name="height" value="0.025" units="cm"/>
    </inkml:brush>
  </inkml:definitions>
  <inkml:trace contextRef="#ctx0" brushRef="#br0">1 0 12588,'0'0'5893,"32"51"-5796,-9-38-33,1-3-1538,4-3-2498,3-2-1793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2.522"/>
    </inkml:context>
    <inkml:brush xml:id="br0">
      <inkml:brushProperty name="width" value="0.025" units="cm"/>
      <inkml:brushProperty name="height" value="0.025" units="cm"/>
    </inkml:brush>
  </inkml:definitions>
  <inkml:trace contextRef="#ctx0" brushRef="#br0">111 14 8392,'0'0'15476,"-9"-4"-14483,3 2-802,-1 0 1,1 0-1,-1 1 1,0 0-1,-12-1 1,17 2-165,0 0 0,-1 0 1,1 0-1,0 1 0,0-1 0,0 1 0,0-1 1,0 1-1,0-1 0,0 1 0,0 0 0,0 0 1,0 0-1,1 0 0,-1 1 0,0-1 0,1 0 1,-1 1-1,1-1 0,-1 1 0,1-1 0,0 1 1,-1 0-1,1 0 0,0-1 0,0 1 0,0 0 0,-1 3 1,2-4-64,0 0 0,0 0 0,1 0 0,-1 0 1,0-1-1,0 1 0,0 0 0,0 0 0,1 0 1,-1-1-1,0 1 0,1 0 0,-1 0 0,1-1 0,-1 1 1,1 0-1,-1-1 0,1 1 0,-1 0 0,1-1 1,0 1-1,-1-1 0,1 1 0,0-1 0,-1 1 0,1-1 1,0 0-1,0 1 0,0-1 0,-1 0 0,1 0 1,0 0-1,0 1 0,0-1 0,-1 0 0,2 0 0,41 7-2121,-31-5 1663,-1-1 143,-1 2 1,1 0 0,0 0 0,14 7-1,-23-9 429,0 0-1,0 0 0,0 0 0,0 0 0,0 0 1,0 0-1,-1 1 0,1-1 0,0 1 1,-1-1-1,1 1 0,-1 0 0,0-1 1,1 1-1,-1 0 0,0 0 0,0 0 1,0 0-1,-1 0 0,1 0 0,0 0 1,-1 0-1,1 0 0,-1 0 0,0 1 1,1-1-1,-1 0 0,0 0 0,-1 4 0,0-4 51,0-1 0,0 1-1,0 0 1,-1 0-1,1-1 1,0 1-1,-1-1 1,1 1-1,-1-1 1,0 0-1,1 1 1,-1-1-1,0 0 1,0 0-1,0 0 1,0 0-1,0-1 1,0 1 0,0 0-1,0-1 1,0 0-1,0 1 1,0-1-1,0 0 1,-3 0-1,-28-2-1892,32 2 1230,0 0 0,-1-1 0,1 1 0,-1-1 0,1 1 0,0-1 0,-1 0-1,1 1 1,0-1 0,-1 0 0,1 0 0,0 0 0,0 0 0,-1-1 0,-5-10-9651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2.867"/>
    </inkml:context>
    <inkml:brush xml:id="br0">
      <inkml:brushProperty name="width" value="0.025" units="cm"/>
      <inkml:brushProperty name="height" value="0.025" units="cm"/>
    </inkml:brush>
  </inkml:definitions>
  <inkml:trace contextRef="#ctx0" brushRef="#br0">1 81 12300,'0'0'12022,"8"-3"-11083,-4 2-860,34-7 321,-37 8-395,0 0 0,0 0 1,1 0-1,-1 0 0,0 0 0,0 1 1,0-1-1,0 0 0,0 1 0,0-1 1,0 0-1,0 1 0,0-1 0,0 1 1,0 0-1,0-1 0,0 1 0,-1 0 1,1-1-1,0 1 0,0 0 0,-1 0 1,1 0-1,0 0 0,-1 0 0,1 0 1,-1 0-1,1 0 0,-1 0 0,0 0 1,1 0-1,-1 0 0,0 0 0,0 0 1,0 0-1,0 0 0,0 0 0,0 0 1,0 2-1,0 102 155,0-104-157,0 0-1,0 0 1,0 0-1,0-1 1,0 1-1,0 0 1,0 0 0,0 0-1,0-1 1,1 1-1,-1 0 1,0 0 0,1 0-1,-1-1 1,0 1-1,1 0 1,-1-1-1,1 1 1,-1 0 0,1-1-1,-1 1 1,1-1-1,-1 1 1,1 0-1,0-1 1,-1 1 0,1-1-1,0 0 1,-1 1-1,1-1 1,1 1-1,0-1 39,0 0-1,1 0 0,-1 0 0,0 0 1,0 0-1,0-1 0,0 1 0,1-1 0,-1 1 1,0-1-1,3-1 0,3-2 117,-1 1 0,1-2-1,-1 1 1,0-1 0,8-7-1,-8 5-112,-1 0 0,1-1 0,-1 0-1,0 0 1,-1 0 0,0-1-1,0 0 1,-1 0 0,0 0 0,-1 0-1,0-1 1,0 1 0,-1-1-1,0 0 1,0-16 0,-2 24-36,0 1 0,-1-1 0,1 1 0,-1-1 1,1 1-1,-1 0 0,0-1 0,1 1 0,-1 0 0,0-1 1,0 1-1,0 0 0,0 0 0,0 0 0,0 0 0,0 0 0,-1 0 1,1 0-1,0 0 0,0 0 0,-1 0 0,1 1 0,-1-1 1,1 1-1,-1-1 0,1 1 0,-1-1 0,1 1 0,-1 0 0,1 0 1,-1 0-1,1 0 0,-1 0 0,1 0 0,-1 0 0,1 0 1,-1 1-1,1-1 0,-1 1 0,1-1 0,-1 1 0,1-1 0,0 1 1,-2 1-1,2-2-40,-1 0 1,1 0-1,0 1 1,0-1 0,-1 1-1,1 0 1,0-1-1,0 1 1,0 0-1,0-1 1,0 1 0,0 0-1,0 0 1,0 0-1,0 0 1,0 0-1,0 0 1,0 0 0,1 0-1,-1 1 1,1-1-1,-1 0 1,1 0-1,-1 0 1,1 1-1,-1-1 1,1 0 0,0 1-1,0-1 1,0 0-1,0 1 1,0-1-1,0 0 1,0 1 0,0-1-1,0 0 1,1 1-1,-1-1 1,1 0-1,-1 0 1,1 1 0,-1-1-1,1 0 1,-1 0-1,1 0 1,0 0-1,0 0 1,0 0-1,0 0 1,0 0 0,0 0-1,0 0 1,0 0-1,0-1 1,2 2-1,2 1-896,0 1 0,1-2 0,-1 1 1,1-1-1,-1 0 0,1 0 0,0 0 0,0-1 0,0 0 0,0 0 0,11 0 0,19 0-4961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3.214"/>
    </inkml:context>
    <inkml:brush xml:id="br0">
      <inkml:brushProperty name="width" value="0.025" units="cm"/>
      <inkml:brushProperty name="height" value="0.025" units="cm"/>
    </inkml:brush>
  </inkml:definitions>
  <inkml:trace contextRef="#ctx0" brushRef="#br0">90 16 1409,'0'0'23051,"-9"-4"-21625,6 2-1354,1 1 1,-1-1 0,0 1-1,0 0 1,0 0 0,0 0-1,0 0 1,0 1 0,0-1-1,0 1 1,0 0 0,-4 0-1,6 0-23,-1 1-1,0 0 1,0 0-1,0 0 1,0 0-1,1 0 1,-1 0-1,0 0 0,1 0 1,-1 1-1,1-1 1,0 0-1,-1 1 1,1-1-1,0 1 1,0 0-1,0 0 1,0-1-1,0 1 0,0 0 1,0 0-1,1 0 1,-1 0-1,1 0 1,-1 0-1,1 3 1,-1-1 0,-1-1 0,1 1 0,1-1 0,-1 1 1,1 0-1,-1-1 0,1 1 0,0 0 0,0-1 1,1 1-1,0 5 0,0-8-39,1 1 0,-1-1 0,0 0 0,1 0 1,-1 0-1,1 0 0,-1 0 0,1 0 0,0 0 0,-1-1 0,1 1 0,0-1 1,-1 1-1,1-1 0,0 0 0,0 1 0,0-1 0,-1 0 0,1 0 0,0 0 1,0 0-1,0-1 0,-1 1 0,3-1 0,3 0-21,0 0 1,-1-1-1,1 0 1,-1 0-1,1-1 0,-1 0 1,0 0-1,11-7 1,-11 6-27,0 1 0,1-1 0,-1 1 0,1 0 0,0 1 1,0-1-1,0 1 0,8-1 0,-15 3 34,1 0 0,-1 0 0,1 0 0,-1 0 0,1 0 0,0 0 0,-1 0 0,1 0 0,-1 0 0,1 0 1,-1 1-1,1-1 0,-1 0 0,0 0 0,1 0 0,-1 1 0,1-1 0,-1 0 0,1 0 0,-1 1 0,0-1 0,1 0 0,-1 1 0,1-1 0,-1 1 0,0-1 0,0 0 0,1 1 0,-1-1 0,0 1 0,0-1 0,1 1 0,-1-1 1,0 1-1,1 22 192,-1 1 181,0-23-357,1-1 0,-1 1-1,0 0 1,0-1 0,1 1 0,-1-1-1,0 1 1,1-1 0,-1 1 0,0-1 0,1 1-1,-1-1 1,1 1 0,-1-1 0,1 1-1,-1-1 1,1 0 0,-1 1 0,1-1 0,-1 0-1,1 0 1,-1 1 0,1-1 0,0 0-1,-1 0 1,1 0 0,-1 0 0,1 1-1,0-1 1,-1 0 0,2-1 0,3 1-50,0-1 1,0-1-1,0 1 1,-1-1-1,1 1 0,0-1 1,-1-1-1,0 1 1,1-1-1,-1 0 1,0 0-1,0 0 1,-1 0-1,6-6 0,-5 5-180,-1 1-1,1-1 0,-1 1 0,1 0 0,0 0 0,1 1 0,-1-1 0,0 1 0,1 0 0,-1 0 1,1 0-1,0 0 0,0 1 0,7-1 0,-11 3 207,-1 0 0,1 0 0,0 0 0,0 0 0,-1 0 0,1 0 0,-1 0 0,1 0 0,-1 0 0,1 1 0,-1-1 0,0 0 0,1 0 0,-1 1 0,0-1 0,0 0 0,0 1 0,0-1 0,0 0 0,0 0 0,0 1 0,-1-1 0,1 0 0,-1 2 0,-5 36-2058,2-29-2911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6.421"/>
    </inkml:context>
    <inkml:brush xml:id="br0">
      <inkml:brushProperty name="width" value="0.025" units="cm"/>
      <inkml:brushProperty name="height" value="0.025" units="cm"/>
    </inkml:brush>
  </inkml:definitions>
  <inkml:trace contextRef="#ctx0" brushRef="#br0">34 117 5189,'-1'0'508,"-1"0"-1,0-1 1,1 1 0,-1-1 0,1 1 0,-1-1-1,1 1 1,-1-1 0,1 0 0,-1 0-1,1 0 1,0 0 0,-1 0 0,1 0-1,0 0 1,0 0 0,0 0 0,0-1 0,0 1-1,0 0 1,0-1 0,0 1 0,1-1-1,-1 1 1,0-1 0,1 1 0,-1-1-1,1 1 1,0-1 0,-1 0 0,1 1 0,0-1-1,0-1 1,0 1-323,0 1 0,0-1 0,0 1 1,1-1-1,-1 1 0,0-1 0,0 1 0,1 0 0,-1-1 0,1 1 1,0 0-1,-1-1 0,1 1 0,0 0 0,0-1 0,-1 1 0,1 0 1,0 0-1,0 0 0,0 0 0,1 0 0,-1 0 0,0 0 0,2 0 1,9-6-33,1 0 0,1 1 0,-1 1 0,1 0 0,0 1 0,0 0 0,1 1 0,20-1 0,-35 4-158,1 0 0,0 0 1,-1 0-1,1 0 0,0 0 0,-1 0 1,1 1-1,0-1 0,-1 0 0,1 0 0,-1 1 1,1-1-1,0 0 0,-1 1 0,1-1 1,-1 0-1,1 1 0,-1-1 0,1 1 1,-1-1-1,1 1 0,-1-1 0,0 1 0,1-1 1,-1 1-1,0-1 0,1 1 0,-1 0 1,0-1-1,0 1 0,0 0 0,1 0 1,-3 29 2,-18 25 145,-14-1-18,23-38 50,1 1 1,0-1 0,2 1 0,-10 24 0,18-41-152,0 1 0,0-1 0,0 1 0,0-1 0,0 1 0,0-1 0,0 1 0,0-1 0,0 1 0,0-1 0,1 1 0,-1-1 0,0 0 0,0 1 0,0-1 0,1 1 0,-1-1 0,0 1 0,0-1 0,1 0 0,-1 1 0,0-1 0,1 0 0,-1 1 0,1-1 0,-1 0 1,0 1-1,1-1 0,-1 0 0,1 0 0,-1 1 0,1-1 0,26 7 307,24-4-1575,-51-3 1241,9 0-746,13-1-3826,-3-7-4205,-7-8-482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6.766"/>
    </inkml:context>
    <inkml:brush xml:id="br0">
      <inkml:brushProperty name="width" value="0.025" units="cm"/>
      <inkml:brushProperty name="height" value="0.025" units="cm"/>
    </inkml:brush>
  </inkml:definitions>
  <inkml:trace contextRef="#ctx0" brushRef="#br0">1 48 11627,'0'0'10052,"1"9"-9272,2 29-246,0 0 1039,0 1 1,-3-1-1,-5 55 0,5-93-1543,-1 0-1,1 0 1,0 0-1,0 0 1,0 0-1,0 1 0,0-1 1,0 0-1,0 0 1,0 0-1,0 0 1,0 1-1,0-1 0,0 0 1,0 0-1,0 0 1,0 0-1,0 1 1,0-1-1,0 0 0,0 0 1,0 0-1,0 0 1,0 0-1,0 1 1,0-1-1,0 0 0,0 0 1,0 0-1,0 0 1,0 0-1,0 1 1,0-1-1,1 0 0,-1 0 1,0 0-1,0 0 1,0 0-1,0 0 1,0 0-1,0 1 0,1-1 1,-1 0-1,0 0 1,0 0-1,0 0 1,0 0-1,1 0 0,-1 0 1,0 0-1,0 0 1,0 0-1,0 0 1,1 0-1,-1 0 0,0 0 1,0 0-1,0 0 1,0 0-1,0 0 1,1 0-1,-1 0 0,0 0 1,0 0-1,0-1 1,1 1-1,14-12 560,16-22-310,-25 27-272,78-108 447,-74 98-475,0 0 0,-1 0 1,-1-1-1,0 0 0,6-23 1,-14 30-3636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5.368"/>
    </inkml:context>
    <inkml:brush xml:id="br0">
      <inkml:brushProperty name="width" value="0.05" units="cm"/>
      <inkml:brushProperty name="height" value="0.05" units="cm"/>
    </inkml:brush>
  </inkml:definitions>
  <inkml:trace contextRef="#ctx0" brushRef="#br0">1 1 17980,'8'21'2168,"-1"1"-1472,6-7-295,-3 0 1255,10-4-1040,0-1-640,3-4-64,0 0 64,-1-5-216,1-1-56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7.122"/>
    </inkml:context>
    <inkml:brush xml:id="br0">
      <inkml:brushProperty name="width" value="0.025" units="cm"/>
      <inkml:brushProperty name="height" value="0.025" units="cm"/>
    </inkml:brush>
  </inkml:definitions>
  <inkml:trace contextRef="#ctx0" brushRef="#br0">0 0 12908,'0'0'10378,"36"52"-8616,-21-36-577,2 1-545,-4-1-415,0 2-161,-3 0-32,-1-2-353,1-7-1729,1-7-1345,-5-2-1762,3-9-3843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7.452"/>
    </inkml:context>
    <inkml:brush xml:id="br0">
      <inkml:brushProperty name="width" value="0.025" units="cm"/>
      <inkml:brushProperty name="height" value="0.025" units="cm"/>
    </inkml:brush>
  </inkml:definitions>
  <inkml:trace contextRef="#ctx0" brushRef="#br0">32 27 16047,'0'0'10858,"62"-7"-10793,-39 1-33,-4 2-385,-2-1-1024,-4 1-1282,-4 3-1569</inkml:trace>
  <inkml:trace contextRef="#ctx0" brushRef="#br0" timeOffset="1">0 157 8808,'0'0'13677,"57"-12"-10922,-33 1-929,-1-2-609,3 1-833,-7 0-288,7 4-192,-11 2-1313,2 1-609,-5 0-1473,-7 2-2563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7.815"/>
    </inkml:context>
    <inkml:brush xml:id="br0">
      <inkml:brushProperty name="width" value="0.025" units="cm"/>
      <inkml:brushProperty name="height" value="0.025" units="cm"/>
    </inkml:brush>
  </inkml:definitions>
  <inkml:trace contextRef="#ctx0" brushRef="#br0">1 243 9353,'0'0'16405,"10"-2"-15423,-4 2-914,-1-1 0,1 0 0,-1 0 0,0-1 0,0 1-1,1-1 1,-1 0 0,0 0 0,-1-1 0,1 0 0,0 1 0,-1-2 0,1 1 0,-1 0 0,0-1 0,0 0 0,4-6-1,8-12 133,-2-1-1,-1-1 0,-1 0 1,-1 0-1,8-28 0,-6 30-318,-7 21-236,-4 14 141,-4 40 183,1-29 61,1 0 0,4 43-1,6-47-1113,4-15-2834,-3-5-1991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8.287"/>
    </inkml:context>
    <inkml:brush xml:id="br0">
      <inkml:brushProperty name="width" value="0.025" units="cm"/>
      <inkml:brushProperty name="height" value="0.025" units="cm"/>
    </inkml:brush>
  </inkml:definitions>
  <inkml:trace contextRef="#ctx0" brushRef="#br0">0 228 17809,'0'0'11477,"6"-10"-11172,94-182 138,-100 190-457,0 1 1,1-1-1,-1 1 1,1-1-1,0 1 1,-1 0-1,1-1 1,0 1-1,0 0 1,0-1-1,0 1 1,0 0-1,0 0 1,0 0-1,0 0 0,1 0 1,-1 0-1,3-1 1,-4 2 4,1 1 0,0-1 0,-1 1 0,1 0 0,0-1 0,-1 1 0,1 0 0,-1-1 0,1 1 0,-1 0 0,1 0 0,-1-1 0,0 1 0,1 0 0,-1 0 0,0 0 0,0 0 0,0-1 0,1 1 0,-1 0 0,0 0 0,0 2 0,2 74-102,-2-67 168,-1 74 462,0 1-3339,8-88-9277</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8.617"/>
    </inkml:context>
    <inkml:brush xml:id="br0">
      <inkml:brushProperty name="width" value="0.025" units="cm"/>
      <inkml:brushProperty name="height" value="0.025" units="cm"/>
    </inkml:brush>
  </inkml:definitions>
  <inkml:trace contextRef="#ctx0" brushRef="#br0">3 0 9513,'0'0'16955,"0"11"-16411,3 53 73,-7 88-1,3-82-455,1-69-190,0-1 1,0 1-1,0-1 0,0 0 1,0 1-1,1-1 1,-1 0-1,0 1 1,0-1-1,0 0 1,1 1-1,-1-1 1,0 0-1,0 1 1,1-1-1,-1 0 1,0 0-1,1 1 1,-1-1-1,0 0 1,1 0-1,-1 0 1,0 1-1,1-1 1,-1 0-1,1 0 1,-1 0-1,0 0 1,1 0-1,-1 0 1,1 0-1,-1 0 1,0 0-1,1 0 1,-1 0-1,1 0 0,-1 0 1,0 0-1,1 0 1,-1 0-1,1-1 1,-1 1-1,0 0 1,1 0-1,0-1 1,9-7-4122,-6-5-1241,-3-2-2809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8.980"/>
    </inkml:context>
    <inkml:brush xml:id="br0">
      <inkml:brushProperty name="width" value="0.025" units="cm"/>
      <inkml:brushProperty name="height" value="0.025" units="cm"/>
    </inkml:brush>
  </inkml:definitions>
  <inkml:trace contextRef="#ctx0" brushRef="#br0">1 65 15791,'0'0'12524,"60"-14"-10827,-30 7-672,4 0-544,4-2-353,-2 1-64,-1 2-64,-4 1-320,-5 1-1346,-7 0-1217,-8 4-800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39.360"/>
    </inkml:context>
    <inkml:brush xml:id="br0">
      <inkml:brushProperty name="width" value="0.025" units="cm"/>
      <inkml:brushProperty name="height" value="0.025" units="cm"/>
    </inkml:brush>
  </inkml:definitions>
  <inkml:trace contextRef="#ctx0" brushRef="#br0">1 73 17681,'0'0'7303,"51"-15"-4965,-19 4-993,-2 1-416,2 0-673,-4 1-224,-1 3-1089,-5 1-2658,-5-1-4357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2.577"/>
    </inkml:context>
    <inkml:brush xml:id="br0">
      <inkml:brushProperty name="width" value="0.025" units="cm"/>
      <inkml:brushProperty name="height" value="0.025" units="cm"/>
    </inkml:brush>
  </inkml:definitions>
  <inkml:trace contextRef="#ctx0" brushRef="#br0">34 157 5830,'0'0'20696,"9"1"-19441,-6-1-1192,-1 1 0,1-1 0,0 0 0,0 0 0,-1 0 1,1-1-1,0 1 0,-1-1 0,1 1 0,-1-1 0,1 0 0,-1 0 0,1 0 0,-1-1 0,1 1 0,-1 0 1,4-4-1,-3 1-20,1 0 1,-1 0 0,0-1 0,0 1 0,0-1-1,-1 0 1,0 0 0,0 0 0,0 0 0,2-7-1,-3 6-11,1 0-1,-1 0 1,0 0-1,0 0 1,-1 0-1,0 0 1,0 0-1,-1-7 1,1 12-50,0 0-1,-1-1 1,1 1 0,0 0-1,-1 0 1,1 0 0,-1 0 0,1 0-1,-1 0 1,1 0 0,-1 0-1,0 0 1,1 0 0,-1 0-1,0 0 1,0 0 0,0 0 0,0 1-1,0-1 1,0 0 0,0 1-1,0-1 1,0 1 0,0-1 0,0 1-1,0-1 1,0 1 0,0 0-1,-1 0 1,1-1 0,0 1-1,0 0 1,0 0 0,-1 0 0,1 0-1,0 1 1,0-1 0,0 0-1,0 0 1,-1 1 0,1-1-1,0 0 1,0 1 0,0-1 0,0 1-1,-2 1 1,-2 1-27,0 0 0,1 1 1,-1 0-1,1 0 0,0 0 0,0 0 0,0 0 1,1 1-1,0 0 0,-1 0 0,2 0 0,-1 0 1,-4 10-1,2-2 45,0 0 1,1 0-1,0 0 1,-3 24-1,6-32 3,0 1-1,1-1 1,0 1-1,0-1 1,0 1-1,1-1 1,1 8-1,-1-12-1,0 1-1,-1-1 1,1 1-1,0-1 1,0 0 0,0 0-1,0 1 1,0-1 0,0 0-1,1 0 1,-1 0-1,0 0 1,1 0 0,-1 0-1,0-1 1,1 1-1,-1 0 1,1-1 0,-1 1-1,1-1 1,-1 1-1,1-1 1,0 0 0,-1 0-1,1 0 1,-1 0-1,1 0 1,3 0 0,6-2 27,1 1 1,-1-2 0,0 0 0,0 0 0,0-1-1,0 0 1,-1-1 0,1 0 0,-1-1-1,17-12 1,-18 11-37,1 0-1,1 1 1,-1 0 0,1 1-1,0 0 1,1 1-1,-1 0 1,1 1 0,-1 0-1,24-3 1,-32 7-6,-1 0 1,1 0-1,-1 0 0,1 1 0,-1-1 1,0 0-1,0 1 0,1 0 1,-1-1-1,0 1 0,-1 0 1,1 0-1,0 0 0,0 0 0,-1 0 1,1 1-1,-1-1 0,0 1 1,0-1-1,0 0 0,1 5 0,2 0 948,-3-10 1135,-1-5-2033,1-10 61,-2 0 0,-4-28 1,4 40-93,0 1 1,-1 0-1,0-1 1,1 1 0,-2 0-1,1 0 1,-1 0-1,0 0 1,0 1 0,0-1-1,0 1 1,-8-8 0,11 12-44,0 1 1,0-1-1,1 0 1,-1 0 0,0 0-1,0 1 1,0-1-1,0 0 1,0 0 0,0 0-1,0 1 1,0-1-1,0 0 1,0 0 0,0 0-1,0 1 1,0-1-1,0 0 1,0 0 0,-1 0-1,1 1 1,0-1-1,0 0 1,0 0 0,0 0-1,0 0 1,0 1-1,0-1 1,-1 0 0,1 0-1,0 0 1,0 0-1,0 0 1,0 1-1,-1-1 1,1 0 0,0 0-1,0 0 1,0 0-1,-1 0 1,1 0 0,0 0-1,0 0 1,0 0-1,-1 0 1,1 0 0,0 0-1,0 0 1,0 0-1,-1 0 1,1 0 0,0 0-1,0 0 1,0 0-1,-1 0 1,1 0 0,0 0-1,0 0 1,0 0-1,-1-1 1,8 22-2187,21 8-2874,-2-15-1362,-3-8 124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3.176"/>
    </inkml:context>
    <inkml:brush xml:id="br0">
      <inkml:brushProperty name="width" value="0.025" units="cm"/>
      <inkml:brushProperty name="height" value="0.025" units="cm"/>
    </inkml:brush>
  </inkml:definitions>
  <inkml:trace contextRef="#ctx0" brushRef="#br0">70 51 13068,'0'0'10848,"-8"4"-10474,4-2-361,0 1 0,0 0 0,0 0 0,0 0-1,0 0 1,0 0 0,1 1 0,-1 0 0,1 0 0,0 0 0,1 0 0,-1 0 0,1 0 0,-1 1 0,1-1 0,1 1 0,-1 0 0,1 0 0,-1-1 0,1 1 0,1 0 0,-1 0 0,1 0 0,0 0 0,0 0 0,0 0 0,2 8 0,-1-11-39,-1-1 1,1 0 0,0 0 0,0 0 0,0 1 0,-1-1-1,1 0 1,1 0 0,-1 0 0,0 0 0,0-1 0,0 1-1,0 0 1,1 0 0,-1-1 0,0 1 0,1-1 0,1 2-1,36 9-156,-20-5 181,-12-3 23,0 0 1,0 1 0,-1 0 0,1 0-1,-1 1 1,0 0 0,0 0-1,-1 0 1,0 1 0,0-1 0,0 1-1,0 1 1,-1-1 0,0 1-1,0-1 1,4 15 0,-6-18 55,-1 1 1,0-1-1,0 1 1,-1 0-1,1-1 1,-1 1-1,0 0 0,0-1 1,0 1-1,0 0 1,-1 0-1,1-1 1,-1 1-1,0 0 0,0-1 1,-1 1-1,1-1 1,-1 0-1,1 1 1,-1-1-1,0 0 1,0 0-1,-1 0 0,1 0 1,0 0-1,-1-1 1,0 1-1,0-1 1,0 0-1,0 1 1,0-1-1,0-1 0,0 1 1,-1 0-1,1-1 1,-5 2-1,3-1-32,0 0-1,0-1 0,0 1 1,-1-1-1,1 0 0,0 0 1,-1-1-1,1 1 0,-1-1 1,1-1-1,-1 1 0,-5-2 1,9 2-59,0-1-1,0 0 1,1 1 0,-1-1 0,0 0 0,1 0-1,-1 0 1,0 0 0,1-1 0,-1 1 0,1 0-1,0-1 1,-1 1 0,1 0 0,0-1 0,0 0-1,0 1 1,0-1 0,0 0 0,0 1 0,1-1-1,-1 0 1,0 0 0,1 0 0,-1 0 0,1 0 0,0 0-1,0 0 1,0 1 0,0-1 0,0 0 0,0 0-1,0 0 1,1 0 0,-1 0 0,2-3 0,-1 0 4,1-1 1,1 0-1,-1 0 1,1 1 0,0-1-1,0 1 1,0 0-1,1 0 1,0 0 0,4-4-1,52-48 9,-30 30-73,-15 12 92,8-7-7,39-48 0,-57 63 19,0 1 0,-1-1 0,0-1-1,0 1 1,0-1 0,-1 1 0,0-1-1,-1 0 1,0 0 0,0 0 0,0 0-1,0-13 1,-2 20-22,0 1 0,0-1 0,0 1 0,0-1 0,-1 0 0,1 1 0,0-1 0,0 1 0,0-1-1,-1 1 1,1-1 0,0 1 0,0-1 0,-1 1 0,1-1 0,0 1 0,-1 0 0,1-1 0,-1 1 0,1 0 0,-1-1 0,1 1 0,-1 0 0,1-1-1,-1 1 1,1 0 0,-1 0 0,1-1 0,-1 1 0,1 0 0,-1 0 0,1 0 0,-1 0 0,1 0 0,-1 0 0,0 0 0,1 0 0,-1 0 0,1 0-1,-1 0 1,1 0 0,-1 0 0,1 1 0,-1-1 0,0 0 0,1 0 0,-1 1 0,-1 0-15,-1-1-1,1 1 1,0 0 0,0 0-1,1 0 1,-1 0 0,0 0 0,0 1-1,0-1 1,1 0 0,-1 1-1,-1 1 1,-2 5 58,1 0-1,0 0 1,0 0 0,1 1-1,0-1 1,1 1-1,0 0 1,0-1 0,1 1-1,0 0 1,0 0-1,1 0 1,0 0 0,2 11-1,-1-18-38,0 0 0,0 0 0,1 0 0,-1 0 0,1 0 0,-1 0-1,1-1 1,0 1 0,0-1 0,0 1 0,-1-1 0,1 1 0,1-1 0,-1 0 0,0 0-1,0 0 1,0 0 0,1-1 0,-1 1 0,0-1 0,0 1 0,1-1 0,-1 0-1,1 1 1,-1-1 0,0-1 0,1 1 0,2-1 0,4 1-319,-1 0 1,0-1-1,0 0 0,0-1 1,0 0-1,0 0 1,9-4-1,29-24-9650,-26 11 1660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4.204"/>
    </inkml:context>
    <inkml:brush xml:id="br0">
      <inkml:brushProperty name="width" value="0.025" units="cm"/>
      <inkml:brushProperty name="height" value="0.025" units="cm"/>
    </inkml:brush>
  </inkml:definitions>
  <inkml:trace contextRef="#ctx0" brushRef="#br0">1 0 7911,'1'7'12954,"6"16"-7044,5 30-8132,-10-33 3864,-2-16-1599,-1 0 0,1 0 0,0 0-1,1 0 1,-1 0 0,1 0 0,-1 0 0,1 0-1,0 0 1,3 6 0,-2-9-48,0 1 0,0-1 0,0 0 1,0 1-1,0-1 0,0 0 0,0 0 0,0-1 1,1 1-1,-1 0 0,0-1 0,1 1 0,-1-1 1,1 0-1,-1 0 0,0 0 0,1 0 0,4-1 1,-4 1-16,0 0 1,0 1 0,0-1 0,0 1 0,-1 0 0,1 0-1,0 0 1,0 0 0,0 0 0,-1 1 0,1-1 0,0 1-1,-1-1 1,0 1 0,1 0 0,-1 0 0,0 0 0,0 1-1,0-1 1,0 0 0,0 1 0,-1-1 0,2 4 0,-2-4 56,0 0 1,0 0 0,0 0-1,0 0 1,-1 0 0,1 1 0,-1-1-1,0 0 1,0 0 0,1 0 0,-1 1-1,-1-1 1,1 0 0,0 0-1,0 1 1,-1-1 0,0 0 0,1 0-1,-1 0 1,0 0 0,0 0 0,0 0-1,0 0 1,0 0 0,-1 0-1,1 0 1,0-1 0,-1 1 0,1 0-1,-1-1 1,-3 3 0,1-1 51,0 0 0,0-1 0,0 1 0,-1-1 0,1 0 0,-1 0 0,0 0 0,0-1 0,1 0 1,-1 0-1,0 0 0,0 0 0,0-1 0,0 1 0,0-2 0,0 1 0,0 0 0,-8-2 0,4-6-1728,9 7 1075,0 0 0,-1 0 0,2 0 0,-1 0 0,0 0 0,0 0 0,0 0 0,0-1 0,1 1 1,-1 0-1,0 0 0,1 0 0,-1 0 0,1 0 0,-1 0 0,1 1 0,0-1 0,-1 0 0,1 0 1,0 0-1,0 0 0,10-12-3995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5.741"/>
    </inkml:context>
    <inkml:brush xml:id="br0">
      <inkml:brushProperty name="width" value="0.05" units="cm"/>
      <inkml:brushProperty name="height" value="0.05" units="cm"/>
    </inkml:brush>
  </inkml:definitions>
  <inkml:trace contextRef="#ctx0" brushRef="#br0">87 14 17068,'0'-1'75,"-1"1"0,1-1 1,0 0-1,0 0 0,-1 1 1,1-1-1,-1 0 0,1 1 1,-1-1-1,1 0 1,-1 1-1,1-1 0,-1 1 1,1-1-1,-1 1 0,0-1 1,1 1-1,-1-1 0,0 1 1,0 0-1,1-1 0,-1 1 1,0 0-1,0 0 1,1 0-1,-1-1 0,0 1 1,-1 0-1,1 0 35,-1 1 0,0-1 0,1 1 0,-1-1 0,1 1 0,-1 0 0,1 0 0,-1 0 0,1-1 1,-1 1-1,1 0 0,-2 2 0,-3 3 124,1-1 0,1 1 0,-1-1-1,1 1 1,-5 8 0,6-8-123,1 0 0,0 0 0,0 0 0,-2 8 0,4-12-64,-1 0 0,1 0-1,0 0 1,-1 0 0,1 0-1,0 0 1,0 0 0,1 0-1,-1 0 1,0-1 0,1 1-1,-1 0 1,1 0 0,-1 0-1,1 0 1,0 0 0,1 2-1,-2-4-29,1 1 1,-1-1-1,1 0 0,-1 1 0,0-1 0,1 0 0,-1 1 0,1-1 0,-1 0 0,0 0 1,1 0-1,-1 0 0,1 1 0,-1-1 0,1 0 0,-1 0 0,1 0 0,-1 0 0,1 0 1,-1 0-1,1 0 0,-1 0 0,1 0 0,-1 0 0,1 0 0,-1-1 0,1 1 0,0 0 0,14-12 235,8-17-41,-23 29-208,31-57 329,-23 88-216,-6-16-100,5 46 17,-6-56-47,0 0 1,1 0 0,-1-1 0,1 1 0,0 0 0,0-1 0,0 0 0,1 1-1,4 5 1,-6-9-29,0 0 0,-1 0-1,1-1 1,0 1-1,-1 0 1,1-1 0,0 1-1,0-1 1,0 1 0,-1-1-1,1 1 1,0-1-1,0 1 1,0-1 0,0 0-1,0 1 1,0-1 0,0 0-1,0 0 1,0 0-1,0 0 1,0 0 0,0 0-1,0 0 1,0 0 0,1-1-1,0 0-97,0 0 0,0 0-1,0 0 1,-1 0 0,1 0-1,0-1 1,-1 1 0,1-1 0,-1 1-1,1-1 1,1-2 0,3-6-284,0 1 0,-1-1 1,5-16-1,3-8-419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4.614"/>
    </inkml:context>
    <inkml:brush xml:id="br0">
      <inkml:brushProperty name="width" value="0.025" units="cm"/>
      <inkml:brushProperty name="height" value="0.025" units="cm"/>
    </inkml:brush>
  </inkml:definitions>
  <inkml:trace contextRef="#ctx0" brushRef="#br0">71 57 8104,'0'0'4345,"3"-8"-928,0-2-2381,-2 6-694,-1 1 0,1 0 0,1-1 0,-1 1 0,0 0 1,1 0-1,-1-1 0,1 1 0,0 1 0,3-5 0,6 70 3245,-9-44-3369,0 1-1,1-1 0,1 0 0,1 0 1,1 0-1,0 0 0,1-1 0,2 0 1,9 17-1,-11-29-377,-7-11-976,-8-13-750,-7 3 708,1 2 0,-2 0 0,0 1 0,0 0-1,-29-15 1,6 4 3405,39 23-2120,0 0 0,0 0 0,-1 0-1,1 0 1,0 0 0,-1 0 0,1-1-1,0 1 1,-1 0 0,1 0-1,0 0 1,0-1 0,-1 1 0,1 0-1,0 0 1,0-1 0,0 1 0,-1 0-1,1-1 1,0 1 0,0 0-1,0 0 1,0-1 0,0 1 0,0 0-1,-1-1 1,1 1 0,0 0 0,0-1-1,0 1 1,0 0 0,0-1-1,0 1 1,0 0 0,0-1 0,1 1-1,-1 0 1,0-1 0,0 1 0,0 0-1,0-1 1,0 1 0,0 0-1,1-1 1,18-9 1660,35-3-1318,-47 12 49,23-2-350,15-3-824,-22-5-5298,-19 6 363</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4.993"/>
    </inkml:context>
    <inkml:brush xml:id="br0">
      <inkml:brushProperty name="width" value="0.025" units="cm"/>
      <inkml:brushProperty name="height" value="0.025" units="cm"/>
    </inkml:brush>
  </inkml:definitions>
  <inkml:trace contextRef="#ctx0" brushRef="#br0">1 1 15054,'0'0'11595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6.368"/>
    </inkml:context>
    <inkml:brush xml:id="br0">
      <inkml:brushProperty name="width" value="0.025" units="cm"/>
      <inkml:brushProperty name="height" value="0.025" units="cm"/>
    </inkml:brush>
  </inkml:definitions>
  <inkml:trace contextRef="#ctx0" brushRef="#br0">121 2 12780,'0'0'13544,"-9"-1"-13304,6 0-236,0 1 0,0 0-1,0 0 1,0 0 0,0 1 0,0-1 0,0 1 0,0-1-1,0 1 1,0 0 0,0 0 0,0 1 0,0-1 0,0 0 0,1 1-1,-1 0 1,-2 2 0,0 0 12,0 2-1,0-1 0,0 0 1,1 1-1,0 0 1,0 0-1,0 0 1,-3 9-1,1-3-4,-1 5-23,7-16 11,1-1 1,-1 1-1,0-1 1,1 1-1,-1-1 1,0 1-1,1-1 1,-1 1 0,1-1-1,-1 0 1,1 1-1,-1-1 1,1 0-1,0 1 1,-1-1-1,1 0 1,-1 0-1,1 1 1,-1-1 0,1 0-1,0 0 1,-1 0-1,1 0 1,0 0-1,-1 0 1,1 0-1,-1 0 1,1 0-1,0 0 1,-1 0-1,2-1 1,165 1-1548,-166 0 1541,-1 0 0,1 0 1,-1 0-1,1 0 0,-1 0 0,1 0 0,-1 0 1,0 0-1,1 0 0,-1 0 0,1 0 1,-1 0-1,1 0 0,-1 0 0,0 0 1,1 1-1,-1-1 0,1 0 0,-1 0 1,0 0-1,1 1 0,-1-1 0,0 0 0,1 1 1,-1-1-1,0 0 0,1 1 0,-1-1 1,0 0-1,0 1 0,1-1 0,-1 0 1,0 1-1,0-1 0,0 1 0,1 0 1,-9 15 489,-20 12 816,20-22-1111,1-1 0,-2 0 0,1-1 0,-1 1 0,1-2 0,-1 1 0,0-1 0,0-1 0,-1 1 0,1-1 0,0-1 0,-1 0 0,-11 0 0,29-6-5982,8-10 1296,-9 7 221,15-9-5561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7.123"/>
    </inkml:context>
    <inkml:brush xml:id="br0">
      <inkml:brushProperty name="width" value="0.025" units="cm"/>
      <inkml:brushProperty name="height" value="0.025" units="cm"/>
    </inkml:brush>
  </inkml:definitions>
  <inkml:trace contextRef="#ctx0" brushRef="#br0">1 1 14350,'0'0'12337,"6"9"-12113,-2-1-204,0 0-1,0-1 1,-1 1 0,0 1 0,0-1-1,0 0 1,-1 1 0,-1-1 0,2 18-1,2 27-937,-3-46-3458,-5-35-3088,-1 5 417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7.488"/>
    </inkml:context>
    <inkml:brush xml:id="br0">
      <inkml:brushProperty name="width" value="0.025" units="cm"/>
      <inkml:brushProperty name="height" value="0.025" units="cm"/>
    </inkml:brush>
  </inkml:definitions>
  <inkml:trace contextRef="#ctx0" brushRef="#br0">14 65 11050,'-9'-64'8296,"5"64"-4740,13 2-3460,1 5-64,7 0-449,0 0-2625,0-1-1731,-1-1-1153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7.835"/>
    </inkml:context>
    <inkml:brush xml:id="br0">
      <inkml:brushProperty name="width" value="0.025" units="cm"/>
      <inkml:brushProperty name="height" value="0.025" units="cm"/>
    </inkml:brush>
  </inkml:definitions>
  <inkml:trace contextRef="#ctx0" brushRef="#br0">3 194 5830,'0'0'18668,"1"2"-18166,1 5-467,0-1 0,-1 1 1,0 0-1,0 0 0,-1 0 1,0-1-1,0 1 1,-1 0-1,0 0 0,-3 11 1,0 27 242,4-42-265,0 1 1,0-1-1,0 0 1,0 1-1,1-1 1,0 0-1,0 1 1,0-1-1,0 0 1,0 0-1,0 0 1,3 4-1,-3-6-2,0 0-1,1 0 1,-1 0-1,0 0 1,0 0-1,1 0 1,-1 0-1,0-1 1,1 1 0,-1-1-1,1 1 1,-1-1-1,1 1 1,-1-1-1,1 0 1,-1 0-1,1 0 1,-1 0-1,1 0 1,-1 0-1,1 0 1,-1 0-1,1-1 1,-1 1 0,1 0-1,-1-1 1,1 1-1,-1-1 1,1 0-1,1-1 1,5-3 23,0 0 0,0 0-1,0-1 1,-1 0 0,0 0 0,0-1 0,-1 0 0,0 0 0,0-1 0,9-15 0,-5 6-6,0 0 0,-2-1-1,0 0 1,7-25 0,-10 27-17,-2 0 0,0-1 1,-1 0-1,1-29 0,-3 42-35,0 0 0,-1 0 0,1 0 0,-1 0 0,0 0 0,0 1 0,0-1 0,-1 0 0,1 0 0,-1 1 0,-3-6 0,4 8-1,-1-1 1,1 1-1,-1 0 0,1-1 1,-1 1-1,1 0 0,-1 0 1,0 0-1,1 0 0,-1 0 1,0 0-1,0 1 0,0-1 1,0 1-1,0-1 0,0 1 1,0 0-1,0-1 0,0 1 1,0 0-1,0 0 0,0 1 1,0-1-1,-2 1 0,0 0 8,-1 1-1,1 0 1,0 0 0,-1 1-1,1-1 1,0 1-1,1 0 1,-1 0-1,0 0 1,1 1-1,0-1 1,-1 1-1,2 0 1,-1 0-1,0 0 1,-2 6-1,0-3 75,1 0-1,1 0 0,-1 1 1,1 0-1,1-1 1,-1 1-1,1 0 1,1 0-1,-2 9 0,4-16-54,-1 0 0,0 0 0,0 0 0,1 0 0,-1 0 1,0 0-1,1 0 0,-1 0 0,1-1 0,0 1 0,-1 0 0,1 0 0,0 0 0,-1-1 0,1 1 0,0 0 0,0-1 0,-1 1 0,1 0 0,0-1 0,0 0 0,0 1 0,0-1 0,0 1 0,0-1 0,0 0 0,0 0 0,0 1 0,0-1 0,0 0 0,0 0 0,1 0 0,43 0-130,-32 0-56,-4-1 81,0 1 0,-1 1-1,1-1 1,-1 2 0,1-1 0,-1 1 0,0 0 0,1 1 0,-1 0 0,8 4 0,-13-5 105,1 1 0,-1-1 0,0 1 0,0 0 0,0 0 0,-1 0 0,1 0 0,-1 1 1,1-1-1,-1 1 0,0-1 0,0 1 0,-1 0 0,1 0 0,-1 0 0,0-1 0,0 2 0,0-1 1,-1 0-1,1 0 0,-1 0 0,0 0 0,0 5 0,0 3-33,-1 20-2687,-2-31-2647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8.419"/>
    </inkml:context>
    <inkml:brush xml:id="br0">
      <inkml:brushProperty name="width" value="0.025" units="cm"/>
      <inkml:brushProperty name="height" value="0.025" units="cm"/>
    </inkml:brush>
  </inkml:definitions>
  <inkml:trace contextRef="#ctx0" brushRef="#br0">115 150 6566,'0'0'18364,"-8"-4"-18049,5 2-305,1 1-1,0 0 0,-1 0 1,1 0-1,-1 0 1,1 0-1,-1 1 0,1-1 1,-1 1-1,1 0 1,-1-1-1,-4 2 0,5 0 0,-1 0 0,1 0-1,-1 0 1,1 0 0,0 1-1,0-1 1,0 1-1,0 0 1,0 0 0,0-1-1,0 1 1,1 0 0,-1 1-1,1-1 1,-1 0 0,1 0-1,-2 5 1,-2 3 172,0 1 1,0-1-1,1 1 1,0 0-1,1 1 1,1-1-1,0 0 1,0 1-1,0 21 1,2-32-175,0 0 0,0 0 1,0-1-1,1 1 0,-1 0 1,0 0-1,0 0 0,1 0 1,-1 0-1,0-1 0,1 1 0,-1 0 1,1 0-1,-1-1 0,1 1 1,-1 0-1,1-1 0,0 1 1,-1 0-1,1-1 0,0 1 0,-1-1 1,1 1-1,0-1 0,0 1 1,0-1-1,-1 0 0,1 0 0,0 1 1,0-1-1,0 0 0,0 0 1,0 0-1,0 0 0,-1 0 1,1 0-1,0 0 0,0 0 0,0 0 1,0 0-1,0 0 0,0 0 1,-1-1-1,1 1 0,0 0 1,0-1-1,0 1 0,-1-1 0,2 0 1,4-1 41,0-1 0,0 1 1,-1-1-1,0 0 0,1 0 1,4-6-1,5-4-67,-2-2 0,0 0-1,-1 0 1,-1-1 0,0-1 0,-1 0 0,0 0 0,-2-1 0,0 0-1,-1-1 1,-1 1 0,-1-1 0,0-1 0,3-38 0,-10 92-128,-10 55 1,6-54 490,-2 60 1,7-94-366,1 0 0,0 0 0,0 0-1,0 0 1,0 0 0,0 0 0,0 0 0,1 0 0,-1 0-1,0 0 1,0 0 0,1 0 0,-1 0 0,1-1 0,-1 1-1,1 0 1,-1 0 0,1 0 0,-1 0 0,1-1 0,0 1-1,-1 0 1,1 0 0,0-1 0,0 1 0,-1-1 0,1 1-1,0-1 1,0 1 0,0-1 0,0 1 0,0-1 0,0 0-1,0 0 1,0 1 0,0-1 0,0 0 0,0 0 0,0 0 0,0 0-1,0 0 1,0 0 0,0 0 0,0 0 0,0-1 0,0 1-1,0 0 1,-1-1 0,1 1 0,0 0 0,0-1 0,0 1-1,0-1 1,0 1 0,0-2 0,29-15-3081,-9-1-3330,0-9-5991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9.066"/>
    </inkml:context>
    <inkml:brush xml:id="br0">
      <inkml:brushProperty name="width" value="0.025" units="cm"/>
      <inkml:brushProperty name="height" value="0.025" units="cm"/>
    </inkml:brush>
  </inkml:definitions>
  <inkml:trace contextRef="#ctx0" brushRef="#br0">132 32 14446,'0'0'11098,"-8"-3"-10895,4 1-162,-36-10 71,38 12-104,0 0 0,0 0-1,0 0 1,0 0 0,0 0-1,1 0 1,-1 0-1,0 1 1,0-1 0,0 1-1,0-1 1,1 1-1,-1 0 1,0 0 0,1 0-1,-1 0 1,0 0 0,1 0-1,-1 0 1,1 0-1,0 0 1,-1 1 0,-1 2-1,-1 2 77,0-1-1,0 1 1,0 0-1,1 1 1,0-1 0,0 1-1,1-1 1,-1 1-1,2 0 1,-1 0-1,1 0 1,0 0-1,0 0 1,1 0-1,0 0 1,1 8-1,-1-15-78,0 1-1,1 0 1,-1 0-1,1-1 1,-1 1-1,1 0 1,0-1-1,-1 1 1,1-1-1,0 1 0,-1-1 1,1 1-1,0-1 1,0 1-1,0-1 1,-1 0-1,1 1 1,0-1-1,0 0 1,0 0-1,0 0 1,-1 1-1,1-1 1,0 0-1,0 0 0,0 0 1,0-1-1,0 1 1,0 0-1,-1 0 1,1 0-1,0 0 1,0-1-1,0 1 1,0-1-1,-1 1 1,1 0-1,0-1 0,-1 1 1,1-1-1,1 0 1,31-22 0,-22 10-329,0 0 0,-1-1 1,0-1-1,-1 0 0,0 0 1,-1-1-1,6-17 0,-19 59 828,2 0 0,0 46-1,3-72-486,0 0 0,1 1 0,-1-1 0,0 0-1,0 1 1,0-1 0,0 0 0,1 0 0,-1 1 0,0-1-1,0 0 1,1 0 0,-1 1 0,0-1 0,0 0 0,1 0-1,-1 0 1,0 0 0,1 1 0,-1-1 0,0 0 0,1 0-1,-1 0 1,0 0 0,1 0 0,-1 0 0,0 0 0,1 0 0,-1 0-1,0 0 1,1 0 0,-1 0 0,0 0 0,1 0 0,-1 0-1,0 0 1,1 0 0,-1 0 0,0-1 0,1 1 0,-1 0-1,0 0 1,1 0 0,-1-1 0,0 1 0,1 0 0,16-9 168,21-19-113,-15 10-482,0 2 0,48-25 0,-70 40 408,0 0 0,0 1 0,0-1 0,0 0 1,0 1-1,-1-1 0,1 1 0,0 0 0,0-1 1,0 1-1,0 0 0,1-1 0,-1 1 0,0 0 1,0 0-1,0 0 0,0 0 0,0 0 0,0 0 1,0 0-1,0 0 0,0 1 0,0-1 0,0 0 1,0 1-1,0-1 0,0 0 0,0 1 0,0-1 1,0 1-1,0 0 0,-1-1 0,1 1 0,0 0 1,0-1-1,0 1 0,-1 0 0,1 0 0,-1 0 1,1 0-1,0 0 0,-1 0 0,1 0 0,0 1 1,0 6 66,0-1 0,-1 0 0,1 1 0,-1-1 0,-2 13 0,0 5 464,2-24-433,20-32-203,-16 28-221,-1-1-1,1 1 1,0-1-1,0 1 1,0 0-1,0 0 1,1 1-1,-1 0 1,1-1-1,-1 1 1,1 1 0,0-1-1,0 1 1,0 0-1,0 0 1,5 0-1,-9 39 153,-5-20-704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49.415"/>
    </inkml:context>
    <inkml:brush xml:id="br0">
      <inkml:brushProperty name="width" value="0.025" units="cm"/>
      <inkml:brushProperty name="height" value="0.025" units="cm"/>
    </inkml:brush>
  </inkml:definitions>
  <inkml:trace contextRef="#ctx0" brushRef="#br0">32 1 9705,'0'0'11713,"-2"11"-10534,-7 29 63,3-15 517,0 1 0,-3 45 0,9-71-1751,1 0 0,-1 0 0,0 1 0,0-1 1,0 0-1,0 0 0,0 0 0,1 1 0,-1-1 1,0 0-1,0 0 0,0 0 0,1 1 0,-1-1 1,0 0-1,0 0 0,1 0 0,-1 0 0,0 0 1,0 0-1,1 1 0,-1-1 0,0 0 0,0 0 1,1 0-1,-1 0 0,0 0 0,1 0 0,-1 0 1,0 0-1,0 0 0,1 0 0,-1 0 0,0 0 1,0-1-1,1 1 0,-1 0 0,0 0 0,0 0 1,1 0-1,-1 0 0,0-1 0,0 1 0,1 0 1,-1 0-1,0 0 0,0 0 0,0-1 0,1 1 1,-1 0-1,0 0 0,0-1 0,0 1 0,0 0 1,0 0-1,1-1 0,13-12-11,-8 7-244,66-62-1906,-67 63 2104,0 1 0,1 1 0,-1-1 0,1 1 0,0 0 0,0 0 0,0 0 0,0 1 0,0 0 0,0 0 0,1 1 0,10-2-1,-16 3 59,-1 1 0,1-1 0,-1 0 0,1 0-1,-1 0 1,1 0 0,-1 1 0,0-1-1,1 0 1,-1 0 0,1 1 0,-1-1 0,0 0-1,1 1 1,-1-1 0,0 0 0,1 1-1,-1-1 1,0 1 0,1-1 0,-1 0 0,0 1-1,0-1 1,0 1 0,1-1 0,-1 1-1,0-1 1,0 1 0,0-1 0,0 1-1,0 0 1,0 26 175,-12 24-574,7-43-2279,1-6-3246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0.640"/>
    </inkml:context>
    <inkml:brush xml:id="br0">
      <inkml:brushProperty name="width" value="0.025" units="cm"/>
      <inkml:brushProperty name="height" value="0.025" units="cm"/>
    </inkml:brush>
  </inkml:definitions>
  <inkml:trace contextRef="#ctx0" brushRef="#br0">91 144 12492,'0'0'7046,"3"-11"-4056,-2 6-2563,2-1-150,-1 0 1,0 0-1,0 0 1,-1 0 0,0 0-1,0 0 1,0 0 0,-1 0-1,0 0 1,0-1 0,-1-8-1,0 14-267,1 1 0,-1-1 0,1 1 0,-1-1 0,1 1 0,-1-1 0,0 1-1,1-1 1,-1 1 0,1 0 0,-1-1 0,0 1 0,0 0 0,1-1 0,-1 1 0,0 0 0,1 0-1,-1 0 1,0 0 0,0 0 0,1 0 0,-1 0 0,0 0 0,0 0 0,1 0 0,-1 0 0,0 0-1,0 1 1,1-1 0,-1 0 0,0 0 0,1 1 0,-1-1 0,0 0 0,1 1 0,-1-1 0,0 1-1,1-1 1,-1 1 0,-23 19 21,21-18-20,-2 3 1,0 0 0,0 1 1,0-1-1,1 1 0,0 0 0,0 0 0,0 0 1,1 1-1,0-1 0,0 1 0,1-1 0,0 1 1,-2 8-1,39-13-322,-29-1 263,0 0 1,0 1-1,0-1 0,0 1 1,-1 1-1,1-1 0,0 1 1,-1 0-1,0 0 0,0 0 0,0 1 1,0 0-1,0 0 0,-1 0 1,1 1-1,-1 0 0,0-1 1,-1 1-1,1 1 0,-1-1 1,0 0-1,2 7 0,-1-3-3,0 0 0,-1 0-1,0 0 1,0 1 0,-1-1 0,0 1-1,-1 0 1,0-1 0,0 1 0,-1 0-1,-1 0 1,0 0 0,-2 11-1,1-16 179,0-1-1,0 1 0,-1-1 1,0 1-1,0-1 0,0 0 0,0 0 1,0-1-1,-1 1 0,0-1 0,0 1 1,0-1-1,0 0 0,0 0 1,-1-1-1,1 0 0,-1 1 0,1-1 1,-7 1-1,9-2-122,0 0 1,0 0-1,-1 0 0,1-1 1,0 1-1,-1-1 0,1 1 1,0-1-1,-1 0 1,1 0-1,0 0 0,-1 0 1,1-1-1,0 1 0,-1 0 1,1-1-1,0 0 0,-1 1 1,1-1-1,0 0 0,0 0 1,0-1-1,0 1 1,0 0-1,0-1 0,0 1 1,0-1-1,1 1 0,-1-1 1,1 0-1,-1 0 0,1 0 1,-1 0-1,1 0 1,0 0-1,0 0 0,0 0 1,0 0-1,1 0 0,-1-1 1,0-3-1,0 2-18,1 1 1,1-1-1,-1 1 1,0-1-1,1 1 0,0 0 1,0-1-1,0 1 0,0 0 1,0-1-1,0 1 1,1 0-1,0 0 0,0 0 1,0 1-1,0-1 0,4-4 1,52-49-175,-30 32 153,-5 0 38,82-85 80,-91 92-66,0 0-1,-2-1 1,0 0-1,17-35 1,-24 31-32,-5 22 7,0 0 0,-1-1 0,1 1 0,0 0 0,0 0 1,-1 0-1,1 0 0,0 0 0,-1 0 0,1-1 0,0 1 0,-1 0 0,1 0 0,0 0 0,-1 0 0,1 0 0,0 0 0,0 0 0,-1 1 0,1-1 0,0 0 0,-1 0 0,1 0 0,0 0 0,-1 0 0,1 0 0,0 1 0,0-1 0,-1 0 0,1 0 0,0 0 0,0 1 0,-1-1 0,1 0 0,-30 32-205,24-23 238,0 1 1,1 0-1,0 0 0,1 0 1,0 1-1,1 0 0,0-1 1,0 1-1,2 0 0,-1 1 0,1-1 1,1 0-1,0 12 0,1-23-10,-1 1 0,1-1-1,-1 1 1,0-1 0,1 0 0,0 1-1,-1-1 1,1 0 0,-1 1-1,1-1 1,-1 0 0,1 0-1,0 1 1,-1-1 0,1 0-1,-1 0 1,1 0 0,0 0-1,-1 0 1,1 0 0,0 0-1,-1 0 1,1 0 0,0 0-1,-1 0 1,1-1 0,-1 1 0,1 0-1,0 0 1,-1-1 0,2 1-1,20-9 273,-5-2-205,-1-1-1,29-27 1,-32 27-135,-1 0 0,2 1 1,0 1-1,28-16 1,-41 25 43,-1 1 0,1 0 0,-1 0 0,0 0 0,1 0 0,-1 0 0,1-1 0,-1 1 0,0 0 0,1 0 0,-1 0 0,1 0 0,-1 0 0,1 0 0,-1 0 0,0 1 0,1-1 0,-1 0 0,1 0 0,-1 0 0,0 0 0,1 0 0,-1 1 0,1-1 0,-1 0 0,0 0 0,1 1 0,-1-1 0,0 0 0,1 0 0,-1 1 0,0-1 0,0 0 0,1 1 0,-1-1 0,0 1 0,6 22-156,-5 39 488,-2-47 84,22-29 206,-17 9-568,64-61-910,-64 62 714,1 0-1,0 0 1,0 1 0,0-1 0,0 1 0,1 1 0,-1-1 0,1 1 0,0 0-1,0 0 1,0 1 0,0-1 0,6 1 0,-12 1 150,1 0 0,-1 1 0,1-1 0,-1 0 0,1 1 0,-1-1 0,1 1 0,-1-1 0,0 1 0,1-1 0,-1 1 0,0-1 0,1 1 0,-1-1 0,0 1 0,0-1 0,1 1 0,-1-1 0,0 1 0,0 0 0,0-1 0,0 1 1,0-1-1,0 1 0,0 0 0,0-1 0,0 1 0,0 0 0,0 26 472,-1-19-32,4-11-490,1-1 0,-1 1 0,1 0-1,-1 0 1,1 1 0,0-1 0,0 1 0,8-4 0,-9 4-129,3-2-70,-1 1 0,1 0-1,0 1 1,0-1 0,0 1 0,0 0 0,0 1 0,0-1 0,1 1 0,-1 0-1,11 0 1,-16 2 243,-1-1 0,1 0 0,-1 1 0,1-1 0,-1 1 0,1-1 0,-1 1 0,1-1 0,-1 1 0,0-1 0,1 1 0,-1-1 0,0 1 0,1-1 0,-1 1 0,0-1 0,0 1 0,0 0 0,1-1 0,-1 1 0,0 0 0,0-1 0,0 1-1,0-1 1,0 1 0,0 0 0,0-1 0,0 1 0,-1 0 0,1-1 0,0 1 0,0-1 0,0 1 0,-1 0 0,1-1 0,0 1 0,-1-1 0,1 1 0,0-1 0,-1 2 0,-13 23 147,6-17-704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6.393"/>
    </inkml:context>
    <inkml:brush xml:id="br0">
      <inkml:brushProperty name="width" value="0.05" units="cm"/>
      <inkml:brushProperty name="height" value="0.05" units="cm"/>
    </inkml:brush>
  </inkml:definitions>
  <inkml:trace contextRef="#ctx0" brushRef="#br0">44 12 15851,'2'-11'4546,"-9"33"-1727,-9 68-2013,5 0 1,0 95 0,11-177-827,0 0 0,1 0 0,-1 0 0,2-1 0,-1 1-1,4 9 1,-5-15-10,1-1-1,-1 0 1,1 1-1,0-1 1,-1 0-1,1 0 1,0 1-1,0-1 1,0 0-1,0 0 1,0 0-1,0 0 1,0 0-1,0 0 1,0 0-1,1-1 0,-1 1 1,0 0-1,0-1 1,1 1-1,-1-1 1,1 1-1,-1-1 1,0 0-1,1 1 1,-1-1-1,1 0 1,-1 0-1,1 0 1,-1 0-1,0 0 1,1 0-1,-1-1 1,1 1-1,-1 0 0,0-1 1,1 1-1,-1-1 1,0 1-1,3-2 1,18-11-252,3-5-91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0.969"/>
    </inkml:context>
    <inkml:brush xml:id="br0">
      <inkml:brushProperty name="width" value="0.025" units="cm"/>
      <inkml:brushProperty name="height" value="0.025" units="cm"/>
    </inkml:brush>
  </inkml:definitions>
  <inkml:trace contextRef="#ctx0" brushRef="#br0">19 55 15983,'0'0'8963,"9"-1"-8867,-5 1-76,36-8 35,-38 7-40,-1 0 1,1 0 0,-1 0 0,1 0 0,-1 0 0,0 0-1,1 0 1,-1 0 0,0-1 0,0 1 0,0 0 0,0-1-1,0 1 1,0-1 0,0 1 0,0-1 0,0 0 0,-1 1 0,1-1-1,-1 0 1,1 1 0,-1-1 0,0 0 0,0 0 0,0 0-1,0-1 1,0 3-14,0-1 0,-1 1 0,1-1 0,0 1-1,-1 0 1,1-1 0,0 1 0,-1 0 0,1 0 0,0-1-1,-1 1 1,1 0 0,-1 0 0,1 0 0,0-1 0,-1 1-1,1 0 1,-1 0 0,1 0 0,-1 0 0,1 0 0,-1 0-1,1 0 1,-1 0 0,1 0 0,0 0 0,-1 0 0,1 0-1,-1 0 1,1 1 0,-1-1 0,1 0 0,-1 0 0,1 0-1,0 1 1,-1-1 0,1 0 0,-1 1 0,-19 8-26,14-4 111,1 1-1,0 0 0,0 0 1,0 0-1,0 0 0,1 1 1,0 0-1,1 0 0,0 0 1,0 0-1,0 1 0,1-1 1,0 1-1,0-1 1,1 1-1,-1 10 0,2-17-115,1 0-1,-1 0 0,0-1 1,1 1-1,-1-1 0,1 1 1,-1 0-1,1-1 0,-1 1 1,1-1-1,-1 1 0,1-1 1,-1 1-1,1-1 0,0 0 1,-1 1-1,1-1 0,0 0 0,-1 1 1,1-1-1,0 0 0,-1 0 1,1 0-1,0 1 0,0-1 1,-1 0-1,1 0 0,0 0 1,0 0-1,-1 0 0,1-1 1,0 1-1,0 0 0,-1 0 1,2-1-1,31-6-2516,-4-8-1741,-1-5-2060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1.302"/>
    </inkml:context>
    <inkml:brush xml:id="br0">
      <inkml:brushProperty name="width" value="0.025" units="cm"/>
      <inkml:brushProperty name="height" value="0.025" units="cm"/>
    </inkml:brush>
  </inkml:definitions>
  <inkml:trace contextRef="#ctx0" brushRef="#br0">133 1 4837,'0'0'11851,"-8"2"-9657,-5 2-1430,1 1 1,0 0-1,-22 14 0,30-18-652,1 1 0,-1 0-1,1 1 1,-1-1 0,1 0-1,0 1 1,0 0 0,0 0-1,0 0 1,1 0-1,-1 0 1,1 1 0,0-1-1,0 1 1,0-1 0,0 1-1,1 0 1,-1 0 0,0 5-1,5-8-253,-1 0 1,1 0-1,0 0 0,0-1 1,0 0-1,0 1 0,0-1 0,-1 0 1,1 0-1,4-1 0,-2 1-231,67-6-3608,2 0 4209,-73 6-156,-1 0 1,1 0 0,-1 0-1,1 0 1,0-1 0,-1 1-1,1 0 1,0 0-1,-1 0 1,1 0 0,0 1-1,-1-1 1,1 0-1,0 0 1,-1 0 0,1 0-1,-1 1 1,1-1 0,0 0-1,-1 0 1,1 1-1,-1-1 1,1 1 0,-1-1-1,1 0 1,-1 1 0,1-1-1,-1 1 1,0-1-1,1 1 1,-1-1 0,0 1-1,1 0 1,-1-1-1,0 1 1,1-1 0,-1 1-1,0 0 1,0-1 0,0 1-1,0 0 1,0-1-1,0 1 1,0-1 0,0 1-1,0 0 1,0-1 0,0 1-1,0 0 1,0-1-1,0 1 1,-1 0 0,1-1-1,0 1 1,0-1-1,-1 1 1,1-1 0,0 1-1,-1-1 1,1 1 0,-1 0-1,-28 31 3492,23-28-3086,-1 0 1,1-1-1,-1 0 0,0 0 1,0-1-1,-8 3 0,12-4-629,0 0 0,0-1 0,0 1 0,0-1 0,-1 1 0,1-1 0,0 0 0,0 0-1,0-1 1,0 1 0,-1-1 0,1 1 0,0-1 0,0 0 0,0 0 0,-4-3 0,6 3-445,0 0 0,1 0 0,-1 0 0,0 0 1,1 0-1,-1 0 0,1 0 0,-1 0 1,1 0-1,0-1 0,-1 1 0,1 0 1,0 0-1,0-1 0,0 1 0,0 0 1,0 0-1,0-1 0,0 1 0,0 0 0,0 0 1,1 0-1,-1-1 0,1-1 0,9-11-10240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1.677"/>
    </inkml:context>
    <inkml:brush xml:id="br0">
      <inkml:brushProperty name="width" value="0.025" units="cm"/>
      <inkml:brushProperty name="height" value="0.025" units="cm"/>
    </inkml:brush>
  </inkml:definitions>
  <inkml:trace contextRef="#ctx0" brushRef="#br0">117 1 14798,'0'0'10666,"-9"7"-10426,0 0-254,-5 3 166,2-1 1,0 2-1,0 0 0,1 0 0,0 1 1,-15 22-1,26-34-200,0 1-1,0 0 1,0-1-1,0 1 1,0-1 0,1 1-1,-1-1 1,0 1 0,0 0-1,0-1 1,1 1 0,-1-1-1,0 1 1,1-1-1,-1 1 1,1-1 0,-1 1-1,0-1 1,1 0 0,-1 1-1,1-1 1,-1 0-1,1 1 1,-1-1 0,1 0-1,-1 1 1,1-1 0,0 0-1,-1 0 1,1 0-1,-1 0 1,1 1 0,0-1-1,-1 0 1,1 0 0,-1 0-1,1 0 1,0 0-1,-1-1 1,1 1 0,-1 0-1,2 0 1,35 0-690,-32 0 556,17 0-237,-15-1 399,0 0 1,0 1-1,0 0 0,0 0 0,0 1 0,0 0 0,-1 0 1,1 0-1,0 1 0,0 0 0,8 4 0,-14-5 51,-1-1 1,1 1-1,0 0 0,0-1 0,0 1 1,-1 0-1,1 0 0,0 0 0,-1-1 1,1 1-1,-1 0 0,1 0 0,-1 0 1,1 0-1,-1 0 0,0 0 0,0 0 1,1 0-1,-1 0 0,0 0 0,0 0 1,0 0-1,0 0 0,0 0 0,0 0 1,0 1-1,0-1 0,-1 0 0,1 0 1,0 0-1,-1 0 0,1 0 0,0-1 1,-1 1-1,1 0 0,-1 0 0,0 0 1,1 0-1,-1 0 0,0-1 0,1 1 1,-1 0-1,0 0 0,0-1 0,0 1 1,0-1-1,0 1 0,-1 0 0,-5 5 296,-1-1 0,1-1 0,-1 1 0,-11 4 0,12-7-321,0 1 0,-1-1-1,1 0 1,-1-1 0,1 1 0,-1-2 0,1 1 0,-1-1 0,-12-1 0,19 1-250,0-1 1,0 1-1,0-1 1,0 1-1,0-1 1,0 0-1,0 1 1,1-1-1,-1 0 1,0 0-1,0 1 1,1-1-1,-1 0 1,1 0-1,-1 0 1,0 0-1,1 0 0,0 0 1,-1 0-1,1 0 1,0 0-1,-1 0 1,1 0-1,0 0 1,0 0-1,0 0 1,0-1-1,0 1 1,0 0-1,0 0 1,0 0-1,0 0 1,1 0-1,0-2 1,-1-4-2552,0-15-5100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2.340"/>
    </inkml:context>
    <inkml:brush xml:id="br0">
      <inkml:brushProperty name="width" value="0.025" units="cm"/>
      <inkml:brushProperty name="height" value="0.025" units="cm"/>
    </inkml:brush>
  </inkml:definitions>
  <inkml:trace contextRef="#ctx0" brushRef="#br0">1 104 9001,'0'0'19575,"7"-6"-19206,23-18-129,-29 23-252,-1 1-1,1-1 1,0 0 0,0 1-1,0-1 1,0 0 0,-1 0-1,1 1 1,0-1 0,-1 0-1,1 0 1,0 0 0,-1 0-1,0 0 1,1 0 0,-1 0 0,1 0-1,-1 0 1,0 0 0,0 0-1,0 0 1,1-1 0,-1 1-1,0 0 1,0 0 0,-1 0-1,1 0 1,0 0 0,0 0-1,0 0 1,-1 0 0,1 0-1,-1 0 1,1 0 0,-1 0-1,1 0 1,-1 0 0,0-1-1,-5 12 23,0 1 0,0 0 0,1 0 0,1 0-1,0 0 1,1 1 0,0-1 0,0 1 0,1 0-1,1 0 1,0 19 0,1-30-6,0-1 0,0 1 0,0 0 0,0 0 0,0-1 0,0 1 0,0 0 0,0-1 0,1 1 0,-1 0 0,0-1 1,0 1-1,1-1 0,-1 1 0,1 0 0,-1-1 0,0 1 0,1-1 0,-1 1 0,1-1 0,-1 1 0,1-1 0,-1 1 0,1-1 0,0 0 0,-1 1 0,1-1 0,-1 0 0,1 1 0,0-1 1,-1 0-1,1 0 0,0 0 0,-1 0 0,1 0 0,0 1 0,-1-1 0,1 0 0,1-1 0,0 1 6,-1 0 0,1-1 1,-1 1-1,1-1 0,0 1 0,-1-1 1,1 0-1,-1 1 0,0-1 0,1 0 1,-1 0-1,0 0 0,1 0 1,-1 0-1,0-1 0,1-1 0,38-61-769,-32 48 551,1 0-1,1 0 0,1 1 0,0 0 0,1 1 0,23-22 0,-41 69 49,1-23 233,1-3 157,1 0 1,-1 0-1,2 0 1,-1 1-1,1 0 1,0-1-1,-1 16 1,3-23-232,0 1 0,1-1-1,-1 0 1,1 1 0,-1-1 0,0 0 0,1 1 0,-1-1 0,1 0 0,-1 1 0,1-1 0,-1 0-1,1 0 1,-1 0 0,1 1 0,-1-1 0,1 0 0,-1 0 0,1 0 0,0 0 0,-1 0-1,1 0 1,-1 0 0,1 0 0,-1 0 0,1 0 0,-1-1 0,1 1 0,-1 0 0,1 0-1,-1 0 1,1-1 0,-1 1 0,1 0 0,-1 0 0,1-1 0,0 0 0,22-9-592,-9 2 308,-6 2 379,1 1 0,-1 1 1,1-1-1,0 1 0,0 1 1,0-1-1,0 2 0,1-1 1,-1 1-1,11 0 0,-20 2-84,1 0-1,-1 1 1,0-1-1,1 0 0,-1 1 1,0-1-1,1 0 1,-1 1-1,0-1 1,0 1-1,1-1 0,-1 0 1,0 1-1,0-1 1,0 1-1,1-1 1,-1 1-1,0-1 1,0 1-1,0-1 0,0 1 1,0-1-1,0 1 1,0-1-1,0 1 1,0-1-1,0 1 0,-1 0 1,3 13 221,-1-13-225,-1-1 0,1 0 1,-1 0-1,1 1 1,-1-1-1,0 0 1,1 0-1,-1 0 1,1 0-1,-1 0 1,1 1-1,-1-1 1,1 0-1,-1 0 1,1 0-1,-1 0 1,1-1-1,-1 1 1,0 0-1,1 0 1,-1 0-1,1 0 1,-1 0-1,1 0 1,-1-1-1,1 1 1,-1 0-1,0 0 1,1-1-1,-1 1 1,0 0-1,1-1 1,-1 1-1,1-1 1,6-4-531,0 0 0,1 0 1,0 1-1,0 0 1,0 0-1,0 1 1,1 0-1,-1 0 0,1 1 1,0 0-1,-1 1 1,15-1-1,-22 4 642,-1-1 0,0 1-1,0 0 1,0 0 0,0 0 0,0 0-1,0-1 1,0 1 0,0 0 0,-1 0 0,1 0-1,-1-1 1,1 1 0,-1 0 0,0-1-1,-1 3 1,0-1-452,-6 9 125,0-8-7090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3.441"/>
    </inkml:context>
    <inkml:brush xml:id="br0">
      <inkml:brushProperty name="width" value="0.025" units="cm"/>
      <inkml:brushProperty name="height" value="0.025" units="cm"/>
    </inkml:brush>
  </inkml:definitions>
  <inkml:trace contextRef="#ctx0" brushRef="#br0">16 0 9225,'-1'1'281,"0"-1"0,0 1 0,0-1 0,0 1 0,0-1 0,1 1 1,-1 0-1,0 0 0,0-1 0,1 1 0,-1 0 0,0 0 0,1 0 1,-1 0-1,1 0 0,-1 0 0,1 0 0,-1 0 0,1 0 0,0 0 0,-1 0 1,1 0-1,0 0 0,0 0 0,0 0 0,0 0 0,0 0 0,0 2 0,0 42 2787,0-35-1898,0 0-698,0 1 1,1-1-1,1 0 0,-1 1 0,2-1 0,-1 0 1,1 0-1,1 0 0,0-1 0,10 19 0,-13-28-470,-1 1 0,1-1 0,0 0 0,0 1 0,-1-1 0,1 1 0,0-1 0,0 0-1,0 0 1,0 0 0,0 1 0,-1-1 0,1 0 0,0 0 0,0 0 0,0 0 0,0 0-1,0-1 1,0 1 0,-1 0 0,1 0 0,0-1 0,0 1 0,0 0 0,-1-1 0,1 1-1,0-1 1,0 1 0,-1-1 0,1 1 0,0-1 0,-1 1 0,1-1 0,0 0 0,26-28-165,-21 22 46,1 0-44,44-44-347,-48 49 496,0 0 0,0-1 0,0 1 0,0 1 0,0-1-1,0 0 1,0 1 0,0-1 0,1 1 0,-1 0-1,1 0 1,-1 0 0,1 1 0,-1-1 0,1 1 0,6 0-1,-9 1 23,1 0 0,-1 0 0,1 0 0,-1 0 0,1 1-1,-1-1 1,0 1 0,0-1 0,1 1 0,-1-1 0,0 1-1,0 0 1,-1 0 0,1-1 0,0 1 0,-1 0 0,1 0-1,0 3 1,13 24 456,-13-29-445,-1 1-1,1-1 0,-1 0 0,1 1 1,0-1-1,0 0 0,-1 1 1,1-1-1,0 0 0,0 0 1,-1 0-1,1 1 0,0-1 0,0 0 1,-1 0-1,1 0 0,0 0 1,0 0-1,-1-1 0,1 1 1,0 0-1,0 0 0,-1 0 0,1-1 1,0 1-1,0 0 0,-1-1 1,1 1-1,0-1 0,-1 1 1,1 0-1,-1-1 0,1 0 0,-1 1 1,1-1-1,0 0 0,22-22-269,18-15-515,-39 37 602,1-1 0,-1 0 0,1 1 0,-1-1 0,1 1 1,0 0-1,0 0 0,-1 0 0,1 0 0,0 1 0,0-1 0,0 1 1,0 0-1,0-1 0,4 2 0,-6-1 111,-1 1 0,1-1 0,0 1 0,0 0 0,0 0 0,-1-1 0,1 1 0,0 0 0,-1 0 0,1 0 0,0 0 0,-1 0 0,1 0 0,-1 0 0,0 0 0,1 0 1,-1 0-1,0 0 0,0 0 0,1 0 0,-1 0 0,0 0 0,0 0 0,0 1 0,0-1 0,-1 0 0,1 0 0,0 1 0,-8 33-2101,-3-25-2236,-2-4-2403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3.786"/>
    </inkml:context>
    <inkml:brush xml:id="br0">
      <inkml:brushProperty name="width" value="0.025" units="cm"/>
      <inkml:brushProperty name="height" value="0.025" units="cm"/>
    </inkml:brush>
  </inkml:definitions>
  <inkml:trace contextRef="#ctx0" brushRef="#br0">0 0 15951,'0'0'9737</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4.181"/>
    </inkml:context>
    <inkml:brush xml:id="br0">
      <inkml:brushProperty name="width" value="0.025" units="cm"/>
      <inkml:brushProperty name="height" value="0.025" units="cm"/>
    </inkml:brush>
  </inkml:definitions>
  <inkml:trace contextRef="#ctx0" brushRef="#br0">1 0 13645,'0'0'10538,"3"11"-9978,26 105 561,16 56-293,-45-172-824,1 1 0,-1 0-1,0-1 1,0 1 0,1 0 0,-1-1 0,1 1 0,-1 0-1,0-1 1,1 1 0,-1-1 0,1 1 0,-1-1 0,1 1-1,0-1 1,-1 1 0,1-1 0,-1 0 0,1 1 0,0-1-1,-1 0 1,1 0 0,0 1 0,-1-1 0,1 0 0,0 0-1,0 0 1,-1 0 0,1 0 0,0 0 0,0 0 0,-1 0-1,1 0 1,0 0 0,-1 0 0,1 0 0,0-1 0,0 1-1,-1 0 1,1 0 0,-1-1 0,1 1 0,0 0 0,-1-1-1,1 1 1,-1-1 0,1 1 0,0-1 0,-1 1 0,1-1-1,-1 1 1,1-2 0,29-30 882,-3-3-674,-1-2-1,37-69 1,-55 78-1853,-7 8-3038,-1 7-1658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4.540"/>
    </inkml:context>
    <inkml:brush xml:id="br0">
      <inkml:brushProperty name="width" value="0.025" units="cm"/>
      <inkml:brushProperty name="height" value="0.025" units="cm"/>
    </inkml:brush>
  </inkml:definitions>
  <inkml:trace contextRef="#ctx0" brushRef="#br0">0 1 14253,'0'0'9449,"55"45"-7847,-36-36-449,1-1-673,5-3-383,-6-3-386,0-2-2049,-4 0-3588,-2 0-6693</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6.384"/>
    </inkml:context>
    <inkml:brush xml:id="br0">
      <inkml:brushProperty name="width" value="0.025" units="cm"/>
      <inkml:brushProperty name="height" value="0.025" units="cm"/>
    </inkml:brush>
  </inkml:definitions>
  <inkml:trace contextRef="#ctx0" brushRef="#br0">1 190 8200,'0'1'373,"0"0"0,0-1 0,0 1 0,0 0 0,0 0 0,0 0 0,0 0 0,1-1 0,-1 1 0,0 0 0,1 0-1,-1 0 1,0-1 0,1 1 0,-1 0 0,1-1 0,-1 1 0,1 0 0,0-1 0,-1 1 0,1-1 0,0 1 0,-1-1 0,2 1 0,22 3 4047,-20-4-4118,0-1 1,-1 1-1,1-1 1,0 0-1,0 0 1,-1 0 0,1-1-1,0 1 1,-1-1-1,6-3 1,-2-2-185,-1 1-1,0-1 1,0 0 0,-1 0-1,0-1 1,0 1 0,-1-1 0,0 0-1,0 0 1,-1-1 0,0 1-1,0-1 1,-1 0 0,0 1 0,0-1-1,-1 0 1,-1 0 0,1 0-1,-3-14 1,2 22-132,0 0 1,0 0-1,0 0 0,-1 0 0,1 0 1,0 0-1,-1 0 0,1 0 0,-1 0 1,1 0-1,-1 1 0,1-1 0,-1 0 1,0 0-1,0 0 0,1 1 0,-1-1 1,0 0-1,0 1 0,0-1 0,0 1 0,0-1 1,1 1-1,-1-1 0,0 1 0,0-1 1,0 1-1,0 0 0,0 0 0,-1 0 1,1-1-1,0 1 0,0 0 0,0 0 1,0 0-1,0 1 0,0-1 0,0 0 1,0 0-1,0 1 0,0-1 0,0 0 1,0 1-1,0-1 0,-1 2 0,-2 0-14,0-1 0,1 1-1,-1 0 1,1 1-1,0-1 1,0 1 0,0-1-1,0 1 1,0 0 0,-4 6-1,1 4 32,0 1 0,1 0 0,0 0 0,1 1 0,1-1 0,0 1 0,1 0 0,1-1-1,0 1 1,3 29 0,-2-42-3,0-1-1,0 1 1,0-1-1,0 1 1,1 0-1,-1-1 1,0 1-1,1-1 1,0 1-1,-1-1 1,1 1-1,0-1 1,-1 1-1,1-1 1,0 0-1,0 0 1,0 1-1,0-1 1,0 0-1,1 0 0,-1 0 1,0 0-1,1 0 1,1 1-1,-1-1 7,0-1-1,1 1 0,-1-1 0,1 0 0,-1 0 1,1 0-1,-1 0 0,1 0 0,-1 0 0,0-1 1,1 1-1,-1-1 0,0 0 0,4 0 0,3-4 22,1 1 0,-1-1-1,0 0 1,0-1-1,0 0 1,10-10-1,-7 3-17,0-1-1,0 0 0,-2 0 1,0-1-1,0-1 1,11-25-1,-17 142-29,-4-101 27,-1 1 1,1-1 0,0 1 0,0-1 0,0 1 0,1-1 0,-1 1 0,0 0 0,0-1 0,0 1-1,0-1 1,0 1 0,1-1 0,-1 1 0,0-1 0,0 0 0,1 1 0,-1-1 0,0 1 0,1-1-1,-1 1 1,0-1 0,1 0 0,-1 1 0,1-1 0,-1 0 0,1 0 0,-1 1 0,1-1 0,-1 0-1,1 0 1,-1 1 0,1-1 0,-1 0 0,1 0 0,-1 0 0,1 0 0,-1 0 0,1 0 0,-1 0-1,1 0 1,-1 0 0,1 0 0,0 0 0,-1 0 0,1 0 0,-1-1 0,1 1 0,-1 0 0,1 0-1,-1-1 1,0 1 0,1 0 0,-1 0 0,1-1 0,-1 1 0,1-1 0,-1 1 0,0 0 0,1-2-1,32-23 415,-30 23-408,17-19-82,-17 17 43,0 0 1,0 0 0,0 1 0,0-1-1,1 1 1,0 0 0,0 0-1,0 0 1,0 1 0,0-1-1,0 1 1,1 0 0,-1 0 0,8-2-1,-10 6 25,-1 0-1,1 0 0,-1 0 0,1 0 1,-1 0-1,0 1 0,0-1 0,0 0 1,0 1-1,0-1 0,0 0 1,-1 1-1,1-1 0,-1 1 0,0-1 1,0 1-1,0 2 0,3 8 103,-3-13-84,0 1-1,1-1 1,-1 1 0,1 0 0,-1-1 0,1 1 0,-1-1-1,1 1 1,-1-1 0,1 1 0,-1-1 0,1 0 0,-1 1-1,1-1 1,0 0 0,-1 1 0,1-1 0,0 0 0,-1 0 0,1 1-1,0-1 1,0 0 0,-1 0 0,1 0 0,0 0 0,-1 0-1,1 0 1,0 0 0,0 0 0,-1 0 0,1-1 0,0 1 0,-1 0-1,1 0 1,0-1 0,-1 1 0,1 0 0,0-1 0,-1 1-1,1-1 1,-1 1 0,1 0 0,-1-1 0,1 0 0,-1 1 0,1-2-1,27-23 399,-19 15-406,1 0 0,1 1 0,16-12 1,-23 18-123,1-1 1,0 2-1,0-1 1,0 0-1,0 1 1,1 0-1,-1 0 1,1 1-1,-1 0 1,1 0-1,7-1 1,-13 3 96,1 0-1,0-1 1,0 1 0,0 0 0,-1 0 0,1 0-1,0 0 1,-1 0 0,1 0 0,-1 0 0,1 0-1,-1 0 1,1 0 0,-1 0 0,0 0 0,1 0-1,-1 0 1,0 0 0,0 0 0,0 0 0,0 0-1,0 1 1,0-1 0,0 0 0,0 0 0,-1 1-1,1 1-79,0-1 0,0 1 0,0-1 0,-1 1 0,1-1 0,-1 0 0,1 1 0,-1-1-1,0 0 1,0 1 0,0-1 0,-2 4 0,-17 0-3489,7-8-4158,5-4-5523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6.739"/>
    </inkml:context>
    <inkml:brush xml:id="br0">
      <inkml:brushProperty name="width" value="0.025" units="cm"/>
      <inkml:brushProperty name="height" value="0.025" units="cm"/>
    </inkml:brush>
  </inkml:definitions>
  <inkml:trace contextRef="#ctx0" brushRef="#br0">1 0 7207,'0'0'19506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6.766"/>
    </inkml:context>
    <inkml:brush xml:id="br0">
      <inkml:brushProperty name="width" value="0.05" units="cm"/>
      <inkml:brushProperty name="height" value="0.05" units="cm"/>
    </inkml:brush>
  </inkml:definitions>
  <inkml:trace contextRef="#ctx0" brushRef="#br0">1 75 19292,'1'1'132,"0"-1"-1,0 1 0,-1-1 1,1 1-1,0-1 1,0 1-1,0-1 0,-1 1 1,1 0-1,0 0 1,-1-1-1,1 1 1,-1 0-1,1 0 0,-1 0 1,1 0-1,-1-1 1,1 1-1,-1 0 1,0 0-1,1 0 0,-1 0 1,0 0-1,0 0 1,0 2-1,5 34 871,-4-28-637,18 238 848,-19-247-1211,0 4 23,0 0 0,0 0 0,1 0 0,-1-1-1,1 1 1,0 0 0,0 0 0,0-1 0,0 1-1,3 3 1,-4-7-17,0 1 0,1-1 0,-1 0-1,0 1 1,1-1 0,-1 0 0,0 0 0,1 1-1,-1-1 1,1 0 0,-1 0 0,1 1 0,-1-1 0,0 0-1,1 0 1,-1 0 0,1 0 0,-1 0 0,1 0-1,-1 0 1,1 0 0,-1 0 0,1 0 0,-1 0-1,1 0 1,-1 0 0,0 0 0,1 0 0,-1-1 0,1 1-1,-1 0 1,1 0 0,-1 0 0,0-1 0,1 1-1,-1 0 1,1 0 0,-1-1 0,0 1 0,1 0 0,-1-1-1,0 1 1,0-1 0,1 1 0,-1 0 0,0-1-1,0 1 1,1-1 0,-1 1 0,0-1 0,15-26 252,-15 27-256,25-58 316,-2-1 0,-3-1-1,-2-1 1,13-86 0,-31 131-1327,0 16 956,0 0 0,0 0-1,0 0 1,0 0 0,0 0 0,0 0 0,0-1-1,0 1 1,0 0 0,0 0 0,0 0-1,0 0 1,0 0 0,0 0 0,0 0-1,0 0 1,0-1 0,0 1 0,0 0 0,-1 0-1,1 0 1,0 0 0,0 0 0,0 0-1,0 0 1,0 0 0,0 0 0,0 0-1,0 0 1,-1 0 0,1 0 0,0 0 0,0 0-1,0-1 1,0 1 0,0 0 0,0 0-1,0 0 1,-1 0 0,1 0 0,0 0-1,0 1 1,0-1 0,0 0 0,0 0 0,0 0-1,0 0 1,-1 0 0,0 1-186,-1 1 1,1-1-1,0 1 1,0-1-1,-1 1 1,1 0-1,0-1 0,0 1 1,-1 3-1,-6 15-950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9:58.647"/>
    </inkml:context>
    <inkml:brush xml:id="br0">
      <inkml:brushProperty name="width" value="0.025" units="cm"/>
      <inkml:brushProperty name="height" value="0.025" units="cm"/>
    </inkml:brush>
  </inkml:definitions>
  <inkml:trace contextRef="#ctx0" brushRef="#br0">187 179 7655,'0'0'17158,"-4"-8"-15626,1 3-1358,1 0 1,-1 0 0,0 1-1,-1 0 1,1-1-1,-1 1 1,-6-6-1,9 9-165,-1 0-1,1 0 0,0 0 0,-1 1 0,1-1 0,0 0 0,-1 1 0,1-1 0,-1 1 0,1 0 0,-1-1 0,1 1 0,-1 0 0,1 0 0,-1 0 0,1 0 1,-1 0-1,1 0 0,-1 0 0,1 0 0,-1 1 0,1-1 0,-1 1 0,1-1 0,-1 1 0,1-1 0,0 1 0,-1 0 0,1 0 0,0 0 0,0 0 0,-1 0 0,1 0 1,0 0-1,0 0 0,0 0 0,0 0 0,0 1 0,0 1 0,0-2-13,-3 2-6,1 1-1,0 0 1,1 0 0,-1 0 0,1 0 0,0 0-1,0 0 1,0 1 0,0-1 0,-1 7 0,3-11-171,34-15-165,-29 19 303,-1 0 0,0 0 0,-1 0 0,1 0 0,-1 1 0,0 0 0,0 0 0,0 0 0,-1 0-1,3 7 1,-2-7 27,-1-1 30,9 20-69,16 43 1,-25-60 98,0-1 0,0 1 1,-1 0-1,0 0 0,0 0 1,-1 0-1,0 0 0,0-1 1,0 1-1,-1 0 0,0 0 1,-3 9-1,2-13-21,0 0 0,0 0-1,-1 0 1,1 0 0,-1-1 0,1 1 0,-1-1-1,0 0 1,0 1 0,0-1 0,0-1 0,-1 1 0,1 0-1,0-1 1,-1 0 0,1 1 0,-1-1 0,1-1-1,-1 1 1,-4 0 0,0 1-5,1-1 1,-1 0-1,0-1 0,0 0 1,0 0-1,0-1 0,0 1 1,-13-4-1,19 3-21,0 0 1,0 1 0,-1-1-1,1 0 1,0 0 0,0-1-1,0 1 1,0 0 0,0-1-1,1 1 1,-1-1 0,0 1-1,1-1 1,-1 0 0,-2-3-1,4 4-13,-1-1 0,1 1 1,-1-1-1,1 1 0,0-1 0,-1 0 0,1 1 0,0-1 0,0 1 0,0-1 1,0 1-1,1-1 0,-1 1 0,0-1 0,1 1 0,-1-1 0,2-2 0,1-3-18,1 1-1,0 0 1,0 0-1,1 0 0,0 0 1,0 1-1,0 0 0,8-6 1,43-33 61,-20 17 11,-1-2 1,48-51-1,-75 71-38,0 0-1,-1 0 1,0-1 0,-1 0-1,0-1 1,0 1-1,-1-1 1,-1 0 0,0 0-1,0-1 1,-1 1-1,0-1 1,-1 1 0,1-21-1,-15 72-439,3-15 268,4-3 237,1 0 0,1 0 1,0 24-1,3-46-56,0 0 0,0 1 0,0-1 0,0 0 1,0 1-1,0-1 0,0 0 0,0 1 1,0-1-1,0 1 0,0-1 0,0 0 0,0 1 1,1-1-1,-1 0 0,0 0 0,0 1 1,0-1-1,1 0 0,-1 1 0,0-1 0,0 0 1,1 0-1,-1 1 0,0-1 0,0 0 1,1 0-1,-1 0 0,0 0 0,1 1 0,-1-1 1,0 0-1,1 0 0,-1 0 0,0 0 0,1 0 1,0 0-1,17-4 218,14-16 20,-6-1-160,-19 13-87,1 1 1,-1 1-1,2-1 0,-1 1 1,1 1-1,0 0 1,0 0-1,15-6 0,-23 12-4,0-1-1,0 0 1,0 0 0,-1 1-1,1-1 1,0 1-1,0-1 1,-1 0-1,1 1 1,0 0-1,-1-1 1,1 1-1,0-1 1,-1 1-1,1 0 1,-1-1-1,1 1 1,-1 0 0,0 0-1,1-1 1,-1 1-1,1 0 1,-1 0-1,0 0 1,0-1-1,0 1 1,1 0-1,-1 0 1,0 0-1,0 0 1,0 0-1,0-1 1,-1 1 0,1 0-1,0 1 1,0 46 472,-1-34 74,3-14-463,-1 0 0,0 0-1,1-1 1,-1 1 0,0 0 0,1-1 0,-1 1 0,0-1 0,0 1 0,1-1 0,-1 0-1,0 1 1,0-1 0,0 0 0,0 0 0,2-2 0,0-1-131,1-1 0,-1 1 0,1-1 0,0 1 0,0 0 0,1 1 0,-1-1 0,1 1 0,0 0 0,0 0-1,0 0 1,0 1 0,1-1 0,10-2 0,-15 5 40,0 1-1,-1-1 1,1 0 0,0 1-1,0-1 1,-1 1-1,1-1 1,0 1-1,-1-1 1,1 1 0,-1-1-1,1 1 1,0-1-1,-1 1 1,1 0-1,-1-1 1,0 1 0,1 0-1,-1 0 1,1-1-1,-1 1 1,0 0-1,0 0 1,1 0 0,-1-1-1,0 1 1,0 0-1,0 0 1,0 1-1,0-1 19,0 0-1,0-1 0,0 1 0,-1 0 0,2-1 1,-1 1-1,0 0 0,0-1 0,0 1 0,0 0 1,0 0-1,0-1 0,1 1 0,-1-1 0,0 1 1,1 0-1,-1-1 0,0 1 0,1-1 0,-1 1 1,1 0-1,-1-1 0,1 1 0,-1-1 0,1 0 1,-1 1-1,1-1 0,-1 1 0,1-1 0,0 0 1,-1 1-1,1-1 0,0 0 0,-1 0 0,1 0 1,0 1-1,-1-1 0,1 0 0,0 0 0,-1 0 1,1 0-1,0 0 0,-1 0 0,1 0 0,0 0 1,0-1-1,-1 1 0,1 0 0,0 0 0,-1-1 1,1 1-1,-1 0 0,2-1 0,2-2 26,1 0 0,-1-1 0,0 1 0,0-1 0,0 0 1,3-5-1,-5 6-88,0 0 1,0 0-1,0 1 1,0-1 0,1 1-1,-1-1 1,1 1 0,-1 0-1,1 0 1,0 0 0,0 0-1,0 1 1,0-1-1,0 1 1,0 0 0,0-1-1,1 1 1,-1 1 0,0-1-1,1 0 1,4 1 0,-7 2-37,0 1 0,0 0 0,0 0 0,0 0 0,0 0 0,-1 0 0,1 0 0,-1-1 0,0 1 0,0 0 0,0 0 0,0 0 0,0 0 0,-1 4 0,0 1-1988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0.730"/>
    </inkml:context>
    <inkml:brush xml:id="br0">
      <inkml:brushProperty name="width" value="0.025" units="cm"/>
      <inkml:brushProperty name="height" value="0.025" units="cm"/>
    </inkml:brush>
  </inkml:definitions>
  <inkml:trace contextRef="#ctx0" brushRef="#br0">1 128 7559,'-1'9'3664,"3"20"7195,6-23-7133,10-16-2532,-11 4-1043,0 0 0,0-1 1,-1 0-1,0 0 0,0-1 1,-1 1-1,0-1 0,0 0 1,-1-1-1,0 1 0,0-1 1,-1 0-1,0 0 1,-1 0-1,1 0 0,0-16 1,-3 25-158,0 0 0,0-1 1,0 1-1,0 0 1,0-1-1,0 1 1,0-1-1,0 1 0,0 0 1,0-1-1,0 1 1,0 0-1,0-1 1,0 1-1,0 0 0,0-1 1,0 1-1,0 0 1,-1 0-1,1-1 0,0 1 1,0 0-1,0-1 1,-1 1-1,1 0 1,0 0-1,0-1 0,-1 1 1,1 0-1,0 0 1,0 0-1,-1-1 1,1 1-1,0 0 0,-1 0 1,1 0-1,0 0 1,-1 0-1,1 0 0,0 0 1,-1 0-1,1 0 1,0 0-1,-1 0 1,1 0-1,0 0 0,-1 0 1,1 0-1,0 0 1,-1 0-1,1 0 0,0 0 1,-1 0-1,1 0 1,0 1-1,-1-1 1,1 0-1,0 0 0,-1 0 1,1 1-1,-16 15-406,11-3 379,0 0 1,1 1-1,0-1 0,1 1 1,1 0-1,0 0 1,1 0-1,2 27 0,-1-40 29,0 0 0,0 0-1,0 0 1,0 0 0,0 0 0,0 0-1,1 0 1,-1 0 0,0 0-1,1 0 1,-1 0 0,1 0 0,-1 0-1,1 0 1,-1 0 0,1-1-1,0 1 1,-1 0 0,1 0 0,0-1-1,0 1 1,0 0 0,-1-1-1,1 1 1,0-1 0,2 1-1,-1 0 8,1 0-1,0-1 1,-1 0-1,1 1 1,0-1-1,-1 0 1,1 0-1,0-1 1,-1 1-1,4-1 1,3-1 23,-1-1 0,1 0 1,-1 0-1,0-1 0,11-6 1,0-4-3,-1-1 0,0-1 0,16-19 0,-34 35-31,0 0 0,0-1 1,0 1-1,0 0 0,0 0 0,1 0 0,-1-1 1,0 1-1,0 0 0,0 0 0,0 0 1,1 0-1,-1 0 0,0 0 0,0-1 0,0 1 1,0 0-1,1 0 0,-1 0 0,0 0 1,0 0-1,0 0 0,1 0 0,-1 0 1,0 0-1,0 0 0,1 0 0,-1 0 0,0 0 1,0 0-1,0 0 0,1 0 0,-1 0 1,0 0-1,0 0 0,0 0 0,1 0 1,-1 0-1,0 1 0,0-1 0,0 0 0,1 0 1,-1 0-1,0 0 0,0 0 0,0 0 1,0 1-1,0-1 0,1 0 0,4 16 5,-5-15 18,0 1 0,0-1 0,1 0 0,-1 1 0,0-1 0,1 0 0,-1 1 0,1-1 0,-1 0 0,1 1 0,0-1 0,-1 0 0,1 0 0,0 0 0,0 1 0,0-1 0,0 0 0,0 0 0,0 0 0,0-1 0,0 1 0,0 0 0,3 1 0,0-2 32,1-1 0,-1 0 0,0 0 0,0 0 0,1 0 0,-1-1 0,0 0 0,0 0 0,-1 0 1,1 0-1,0 0 0,0-1 0,-1 0 0,0 1 0,5-6 0,-5 5-59,1-1-1,0 1 1,-1 0-1,1 0 1,1 0-1,-1 1 1,0-1 0,1 1-1,-1 0 1,1 1-1,0-1 1,-1 1-1,1 0 1,7-1-1,-11 2 2,0 0 0,0 0-1,0 0 1,0 1-1,-1-1 1,1 0-1,0 1 1,0-1-1,0 1 1,0-1-1,0 1 1,-1-1-1,1 1 1,0 0 0,0-1-1,-1 1 1,1 0-1,-1 0 1,1-1-1,0 1 1,0 1-1,-1-1 14,1 0-1,-1 0 0,1 0 0,0 0 0,-1 0 1,1-1-1,0 1 0,0 0 0,0 0 0,-1-1 1,1 1-1,0 0 0,0-1 0,0 1 0,0-1 1,0 0-1,0 1 0,0-1 0,0 0 0,0 1 1,2-1-1,-1 0 5,0 0 1,-1 0-1,1 0 0,0 0 0,-1-1 1,1 1-1,0 0 0,-1-1 1,1 1-1,-1-1 0,1 0 0,-1 1 1,1-1-1,-1 0 0,0 0 1,3-2-1,4-2-409,-5 4 30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1.078"/>
    </inkml:context>
    <inkml:brush xml:id="br0">
      <inkml:brushProperty name="width" value="0.025" units="cm"/>
      <inkml:brushProperty name="height" value="0.025" units="cm"/>
    </inkml:brush>
  </inkml:definitions>
  <inkml:trace contextRef="#ctx0" brushRef="#br0">1 1 17296,'0'0'8264</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1.421"/>
    </inkml:context>
    <inkml:brush xml:id="br0">
      <inkml:brushProperty name="width" value="0.025" units="cm"/>
      <inkml:brushProperty name="height" value="0.025" units="cm"/>
    </inkml:brush>
  </inkml:definitions>
  <inkml:trace contextRef="#ctx0" brushRef="#br0">183 19 14606,'0'0'7415,"-8"-4"-5162,2 2-2207,1-1 0,-1 1 0,0 0 0,0 1 0,0-1 0,1 1 0,-1 0 0,0 1 0,0-1 0,-1 1 0,1 0 0,0 1 0,0 0 0,0 0 0,1 0 0,-1 0 0,0 1 0,0 0-1,1 0 1,-1 1 0,1-1 0,-1 1 0,1 1 0,0-1 0,-5 5 0,8-7-55,1 0-1,0 0 1,-1 0-1,1 0 1,0 0-1,-1 0 1,1 1-1,0-1 1,0 0-1,0 1 0,0-1 1,0 1-1,0-1 1,1 1-1,-1-1 1,0 1-1,1 0 1,-1-1-1,1 1 0,0 0 1,-1-1-1,1 1 1,0 3-1,1-4-36,1 0-1,-1 0 0,1 0 1,-1 1-1,1-1 1,0-1-1,-1 1 0,1 0 1,0 0-1,0-1 1,-1 1-1,1-1 0,0 1 1,0-1-1,0 0 1,0 1-1,0-1 0,0 0 1,0-1-1,-1 1 1,3 0-1,40-2-867,-20 1 781,-1 1 0,26 3 0,-49-3 162,1 0 1,0 0 0,0 0 0,0 0 0,0 0-1,0 1 1,0-1 0,0 0 0,0 0 0,0 1-1,-1-1 1,1 0 0,0 1 0,0-1 0,0 1-1,0-1 1,-1 1 0,1 0 0,0-1 0,-1 1-1,1 0 1,0-1 0,-1 1 0,1 0 0,-1 0-1,1-1 1,-1 1 0,0 0 0,1 0 0,-1 0-1,0 0 1,1 0 0,-1-1 0,0 1 0,0 0-1,0 0 1,0 0 0,0 0 0,0 0 0,0 0-1,0 0 1,0 0 0,0 0 0,-1 0 0,1 0-1,0-1 1,-1 1 0,1 0 0,-1 0 0,1 0-1,-1 0 1,1-1 0,-1 1 0,1 0 0,-2 1-1,-39 45 1938,36-41-1753,2-2-142,0 0 0,-1-1 0,1 1 0,-1 0 1,0-1-1,0 0 0,0 0 0,0 0 1,0-1-1,-1 1 0,1-1 0,-1 0 0,1 0 1,-1-1-1,0 1 0,0-1 0,0 0 0,-5 0 1,9-1-296,0 0 0,0-1 0,1 1 1,-1 0-1,0 0 0,0-1 0,1 1 1,-1-1-1,0 1 0,1-1 1,-1 1-1,0-1 0,1 1 0,-1-1 1,1 0-1,-1 1 0,1-1 0,-1 0 1,1 1-1,-1-1 0,1 0 0,0 0 1,-1 0-1,1 1 0,0-1 1,0 0-1,0 0 0,0 0 0,-1 1 1,1-1-1,0 0 0,0 0 0,1 0 1,-1 0-1,0 1 0,0-1 0,1-2 1,-1 0-753,0-17-5377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2.066"/>
    </inkml:context>
    <inkml:brush xml:id="br0">
      <inkml:brushProperty name="width" value="0.025" units="cm"/>
      <inkml:brushProperty name="height" value="0.025" units="cm"/>
    </inkml:brush>
  </inkml:definitions>
  <inkml:trace contextRef="#ctx0" brushRef="#br0">137 72 13261,'0'0'7948,"-11"2"-6891,5-1-895,-1 1-1,1 0 0,0 0 0,-1 0 0,1 1 0,0 0 1,0 0-1,0 1 0,1 0 0,-1 0 0,1 0 1,0 0-1,0 1 0,1 0 0,-1 0 0,1 0 0,0 0 1,0 1-1,1 0 0,-1 0 0,1 0 0,1 0 1,-1 0-1,1 1 0,-2 10 0,3-15-131,1 0-1,0 0 1,-1 0 0,1 0-1,0 0 1,0 0 0,1 1-1,-1-1 1,0 0 0,1 0 0,-1 0-1,1 0 1,0 0 0,-1 0-1,1 0 1,0 0 0,0 0-1,0 0 1,1 0 0,-1-1-1,0 1 1,1 0 0,-1-1-1,1 1 1,2 1 0,-2-2-14,0 0 0,1-1-1,-1 1 1,0-1 0,1 1 0,-1-1 0,1 0 0,-1 1 0,1-1 0,-1-1 0,1 1-1,-1 0 1,0-1 0,1 1 0,-1-1 0,0 1 0,1-1 0,-1 0 0,0 0 0,0 0-1,1-1 1,-1 1 0,2-2 0,6-4-70,0-1 0,0-1 0,-1 1 0,0-2 0,0 1 0,-1-1-1,0 0 1,-1-1 0,0 0 0,-1 0 0,0 0 0,-1-1 0,0 0 0,4-15 0,-23 64-444,11-30 721,0-1-1,1 0 0,-1 1 1,1-1-1,1 1 0,-1 0 1,0 10-1,2-16-202,0-1 0,-1 1 0,1 0-1,0-1 1,0 1 0,0 0 0,1 0 0,-1-1 0,0 1 0,0-1 0,0 1 0,0 0 0,1-1-1,-1 1 1,0 0 0,0-1 0,1 1 0,-1-1 0,1 1 0,-1-1 0,0 1 0,1-1 0,-1 1-1,1-1 1,-1 1 0,1-1 0,-1 1 0,1-1 0,0 0 0,-1 1 0,1-1 0,-1 0 0,1 0-1,0 1 1,-1-1 0,1 0 0,0 0 0,-1 0 0,1 0 0,0 0 0,-1 0 0,1 0 0,0 0-1,-1 0 1,1 0 0,0 0 0,-1-1 0,1 1 0,0 0 0,-1 0 0,1-1 0,-1 1 0,1 0-1,0-1 1,0 1 0,44-28-304,-31 19 57,170-110-723,-184 119 946,0-1 0,0 1 0,0 0-1,0 0 1,1 0 0,-1 0 0,0 0 0,0 0 0,0 0 0,1-1 0,-1 1-1,0 0 1,0 0 0,0 0 0,1 0 0,-1 0 0,0 0 0,0 0 0,0 0-1,1 0 1,-1 0 0,0 0 0,0 0 0,0 0 0,1 0 0,-1 0 0,0 1-1,0-1 1,0 0 0,0 0 0,1 0 0,-1 0 0,0 0 0,0 0 0,0 0-1,0 1 1,1-1 0,-1 0 0,0 0 0,0 0 0,0 0 0,0 0 0,0 1-1,0-1 1,0 0 0,0 0 0,1 1 0,-1 13-12,-7 16 144,6-27-129,-2 6 231,0 1 0,0-1 0,1 1-1,-3 19 1,7-29-201,-1 0 0,1-1 0,-1 1 0,1-1-1,-1 1 1,0-1 0,1 1 0,-1-1 0,0 0 0,1 1-1,-1-1 1,0 0 0,0 0 0,2-1 0,21-22-375,-14 13 149,0 1 0,1 0 0,0 1 0,0 0 0,1 1 0,0 0-1,0 1 1,21-9 0,-33 16 204,1 0 0,-1 0 0,0 0 0,1 0 0,-1 0 0,0 0 0,1 1 0,-1-1 0,0 0 0,1 0 0,-1 0 0,0 1 0,1-1 0,-1 0 0,0 0 0,0 1 0,1-1 0,-1 0 0,0 1 0,0-1 0,0 0 0,1 1 0,-1-1 0,0 0 0,0 1 0,0-1 0,0 0 0,0 1 0,0-1 0,0 1 0,0-1 0,0 0 0,0 1 0,0-1 0,0 1 0,0-1 0,0 0 0,0 1 0,0-1 0,0 0 0,0 1 0,-1-1 0,1 0 0,0 1 0,0 0 0,-7 29 408,4-16 311,35-38-224,-24 17-551,41-33-907,-46 38 912,-1 1 0,1-1 0,-1 1 0,1-1-1,-1 1 1,1 0 0,0 0 0,0 0 0,0 0 0,0 0 0,0 1 0,0-1-1,0 1 1,0 0 0,0 0 0,0 0 0,3 1 0,-5-1 42,-1 1 1,1 0-1,0 0 1,0 0-1,-1-1 1,1 1 0,-1 0-1,1 0 1,-1 0-1,1 0 1,-1 0-1,1 0 1,-1 0-1,0 0 1,0 0-1,0 0 1,1 1-1,-1-1 1,0 0 0,0 0-1,0 0 1,-1 0-1,1 0 1,0 1-1,-5 37 358,3-28-77,2-11-364,0 0 1,0 0 0,0 0 0,1 0-1,-1 0 1,0 0 0,0 0-1,0 0 1,0 0 0,1 0-1,-1 0 1,0 0 0,0 0 0,0 0-1,0 0 1,1 0 0,-1 0-1,0 0 1,0 0 0,0 0 0,0 0-1,1 0 1,-1 0 0,0 0-1,0 0 1,0 1 0,0-1 0,0 0-1,0 0 1,1 0 0,-1 0-1,0 0 1,0 0 0,0 1-1,0-1 1,0 0 0,0 0 0,0 0-1,0 0 1,0 1 0,0-1-1,0 0 1,0 0 0,0 0 0,0 0-1,0 1 1,0-1 0,0 0-1,0 0 1,0 0 0,0 0-1,0 1 1,0-1 0,0 0 0,0 0-1,0 0 1,0 0 0,0 1-1,11-16-4916,-8 11 3621,13-18-4727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2.415"/>
    </inkml:context>
    <inkml:brush xml:id="br0">
      <inkml:brushProperty name="width" value="0.025" units="cm"/>
      <inkml:brushProperty name="height" value="0.025" units="cm"/>
    </inkml:brush>
  </inkml:definitions>
  <inkml:trace contextRef="#ctx0" brushRef="#br0">1 78 11627,'0'0'11002,"1"8"-9694,-1-7-1304,0 2 108,0-1 0,0 1 0,1 0 0,-1 0 0,1-1 0,0 1 0,0 0 0,0-1 0,0 1 0,2 2 0,-2-4-67,0 0 0,1 0-1,-1-1 1,0 1 0,0 0-1,1 0 1,-1-1-1,0 1 1,1 0 0,-1-1-1,0 0 1,1 1 0,-1-1-1,1 0 1,-1 1-1,1-1 1,-1 0 0,1 0-1,-1 0 1,1-1 0,-1 1-1,1 0 1,-1 0 0,1-1-1,-1 1 1,0-1-1,1 0 1,1-1 0,3 0 52,0-1 0,0 0 0,-1-1 0,0 1 0,0-1 0,0 0 0,0-1 1,0 1-1,-1-1 0,0 0 0,0 0 0,0 0 0,-1-1 0,1 1 0,-1-1 0,-1 0 1,1 1-1,-1-1 0,0-1 0,2-9 0,-4 16-96,0-1 0,0 1 0,0-1 1,0 0-1,-1 1 0,1-1 0,0 1 0,0-1 0,-1 0 0,1 1 0,0-1 1,-1 1-1,1-1 0,0 1 0,-1-1 0,1 1 0,-1-1 0,1 1 1,-1 0-1,1-1 0,-1 1 0,1 0 0,-1-1 0,1 1 0,-1 0 1,1 0-1,-1-1 0,0 1 0,1 0 0,-1 0 0,1 0 0,-1 0 0,0 0 1,1 0-1,-1 0 0,0 0 0,1 0 0,-1 0 0,1 0 0,-1 0 1,0 0-1,1 1 0,-1-1 0,1 0 0,-1 0 0,1 1 0,-1-1 1,0 0-1,1 1 0,-1-1 0,1 0 0,-1 2 0,-31 18-72,27-14 136,-1 0 0,1 1-1,0 0 1,1-1 0,0 1-1,0 1 1,0-1 0,1 1-1,0-1 1,0 1 0,1 0 0,0 0-1,1 0 1,-1 0 0,1 0-1,1 10 1,0-17-112,0 0 0,0 0 0,0 0 0,0 0 0,0 0 0,0 0 1,0 0-1,1 0 0,-1 0 0,0 0 0,0 0 0,1 0 0,-1-1 0,1 1 0,-1 0 0,1 0 0,-1 0 0,1-1 0,0 1 0,-1 0 1,1-1-1,0 1 0,0 0 0,-1-1 0,1 1 0,0-1 0,0 1 0,1 0 0,1-1-256,0 1-1,-1-1 1,1 0 0,0 1-1,-1-1 1,1 0 0,0-1-1,0 1 1,-1 0 0,4-2-1,3 0-1050,0-1 0,0 0 0,0-1 0,-1 0-1,10-6 1,12-14-6098</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2.779"/>
    </inkml:context>
    <inkml:brush xml:id="br0">
      <inkml:brushProperty name="width" value="0.025" units="cm"/>
      <inkml:brushProperty name="height" value="0.025" units="cm"/>
    </inkml:brush>
  </inkml:definitions>
  <inkml:trace contextRef="#ctx0" brushRef="#br0">96 1 14958,'0'0'7661,"-10"7"-6567,6-4-1061,-44 34 1268,45-34-1262,1-1 1,-1 1 0,0 1 0,1-1 0,0 0-1,0 1 1,0-1 0,0 1 0,0-1-1,1 1 1,-1 0 0,1 0 0,0 0-1,0 0 1,0 7 0,2-10-122,-1 0-1,1 0 1,-1 0 0,1 0 0,-1 0-1,1 0 1,0 0 0,0-1 0,-1 1-1,1 0 1,0 0 0,0-1 0,0 1-1,0 0 1,0-1 0,0 1 0,0-1-1,0 1 1,0-1 0,0 0-1,0 1 1,0-1 0,0 0 0,1 0-1,0 0 1,41 7-425,-27-5 569,-12-1 79,0 0 0,0 0-1,0 0 1,0 0 0,0 1-1,0 0 1,-1-1 0,1 2-1,-1-1 1,1 0 0,-1 1 0,0-1-1,0 1 1,4 4 0,-6-6-66,-1 0 0,1 0 1,-1 0-1,1 0 1,-1 0-1,1 0 1,-1 0-1,0 0 0,0 1 1,1-1-1,-1 0 1,0 0-1,0 0 1,0 0-1,0 0 0,0 0 1,0 0-1,-1 0 1,1 1-1,0-1 1,-1 1-1,0 0 11,-1 1 1,1-1 0,-1 0-1,0 0 1,1 0-1,-1 0 1,0 0 0,0 0-1,0-1 1,-1 1-1,1-1 1,-4 3-1,-3 1 19,0-1-1,0 0 1,-1-1-1,1 1 0,-18 2 1,-6-3-8093,19-3-4798</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3.554"/>
    </inkml:context>
    <inkml:brush xml:id="br0">
      <inkml:brushProperty name="width" value="0.025" units="cm"/>
      <inkml:brushProperty name="height" value="0.025" units="cm"/>
    </inkml:brush>
  </inkml:definitions>
  <inkml:trace contextRef="#ctx0" brushRef="#br0">0 0 10954,'0'0'16064,"5"8"-15696,58 136-971,-52-130-1197,-11-14 1645,1 0 0,-1 0 0,0 1 0,0-1 1,1 0-1,-1 0 0,0 0 0,0 0 0,1 0 1,-1 0-1,0 0 0,1 0 0,-1 0 0,0 0 1,0 0-1,1 0 0,-1-1 0,0 1 0,0 0 1,1 0-1,-1 0 0,0 0 0,0 0 1,1 0-1,-1-1 0,0 1 0,0 0 0,0 0 1,1 0-1,-1 0 0,0-1 0,0 1 0,0 0 1,0 0-1,1-1 0,-1 1 0,0 0 0,0 0 1,0-1-1,0 1 0,0 0 0,0 0 0,0-1 1,0 1-1,0 0 0,0-1 0,0 1 0,0 0 1,0 0-1,0-1 0,0 1 0,0 0 0,0 0 1,0-1-1,0 1 0,0 0 0,0 0 0,-1-1 1,1-15-8297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3.903"/>
    </inkml:context>
    <inkml:brush xml:id="br0">
      <inkml:brushProperty name="width" value="0.025" units="cm"/>
      <inkml:brushProperty name="height" value="0.025" units="cm"/>
    </inkml:brush>
  </inkml:definitions>
  <inkml:trace contextRef="#ctx0" brushRef="#br0">1 123 11050,'0'0'12108,"37"-60"-10667,-12 45-160,3 0-512,2 1-609,0 5-128,-1 2-64,-9 5-768,-3 2-706,-5 0-1312,-7 0-1346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4.236"/>
    </inkml:context>
    <inkml:brush xml:id="br0">
      <inkml:brushProperty name="width" value="0.025" units="cm"/>
      <inkml:brushProperty name="height" value="0.025" units="cm"/>
    </inkml:brush>
  </inkml:definitions>
  <inkml:trace contextRef="#ctx0" brushRef="#br0">1 23 10090,'0'0'11274,"58"9"-8711,-33-16-577,1 0-609,2-1-897,-5 5-416,-2-1-96,-6 2-1313,-4 2-929</inkml:trace>
  <inkml:trace contextRef="#ctx0" brushRef="#br0" timeOffset="1">25 136 11307,'0'0'7399,"53"4"-5285,-32-5-96,7-9-769,0 1-1025,-1 0-224,1 0-1313,0 0-2082,-7-3-2979,0 1-3780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7.235"/>
    </inkml:context>
    <inkml:brush xml:id="br0">
      <inkml:brushProperty name="width" value="0.05" units="cm"/>
      <inkml:brushProperty name="height" value="0.05" units="cm"/>
    </inkml:brush>
  </inkml:definitions>
  <inkml:trace contextRef="#ctx0" brushRef="#br0">1 151 15563,'2'8'331,"1"0"1,1 0-1,-1 0 0,1 0 0,1-1 0,-1 1 0,1-1 0,1 0 1,9 10-1,-13-17-366,-1 1 1,0 0-1,0-1 1,1 1-1,-1-1 1,0 1-1,1-1 1,-1 0-1,1 0 0,-1 0 1,0 1-1,1-1 1,-1-1-1,1 1 1,-1 0-1,0 0 1,1 0-1,-1-1 1,1 1-1,-1-1 1,0 1-1,1-1 1,-1 1-1,0-1 1,0 0-1,0 0 1,0 1-1,1-1 0,-1 0 1,0 0-1,0 0 1,0 0-1,-1 0 1,1-1-1,1-1 1,4-6-168,0 1 1,0-1-1,6-15 1,-11 21 177,45-110 2434,-43 123 826,-1 11-2447,-4 10 92,0-19-724,1 0-1,1-1 0,0 1 0,1 0 1,3 20-1,-4-32-149,0 1 0,0-1 1,1 1-1,-1-1 0,0 1 0,0-1 0,0 1 0,0-1 1,0 1-1,1-1 0,-1 1 0,0-1 0,0 0 0,1 1 1,-1-1-1,0 1 0,1-1 0,-1 0 0,0 1 0,1-1 1,-1 1-1,1-1 0,-1 0 0,0 0 0,1 1 0,-1-1 1,1 0-1,-1 0 0,1 0 0,-1 1 0,1-1 1,-1 0-1,1 0 0,1-1 10,-1 1 0,0-1 0,0 1 0,0-1 0,0 0 0,0 1 0,0-1 0,0 0 0,-1 0 0,1 0 0,0 1 0,0-1 0,1-2 0,19-37 343,-7 3 30,14-67 0,-20 74-352,-14 64-135,2 0 1,1 63-1,2-93 50,1-1 1,0 1-1,1 0 1,-1 0 0,1 0-1,0-1 1,0 1-1,0 0 1,0-1 0,3 7-1,-3-9 0,0 1-1,0-1 0,1 0 1,-1 0-1,0 0 1,0 0-1,0-1 1,1 1-1,-1 0 0,0 0 1,1-1-1,-1 1 1,0-1-1,1 1 1,-1-1-1,1 0 0,-1 1 1,1-1-1,-1 0 1,1 0-1,-1 0 0,1 0 1,-1 0-1,1-1 1,-1 1-1,1 0 1,-1-1-1,1 1 0,1-1 1,9-4-324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4.582"/>
    </inkml:context>
    <inkml:brush xml:id="br0">
      <inkml:brushProperty name="width" value="0.025" units="cm"/>
      <inkml:brushProperty name="height" value="0.025" units="cm"/>
    </inkml:brush>
  </inkml:definitions>
  <inkml:trace contextRef="#ctx0" brushRef="#br0">1 0 14638,'0'0'4009,"0"8"-2776,0-3-1106,0 4 234,0-1 1,0 1-1,1-1 1,0 1 0,4 12-1,-5-20-296,1 1 0,-1-1-1,1 1 1,-1-1 0,1 1-1,0-1 1,0 1 0,0-1-1,0 0 1,0 1 0,0-1-1,0 0 1,0 0 0,0 0-1,0 0 1,1 0 0,-1 0-1,0 0 1,1 0 0,-1-1 0,1 1-1,-1-1 1,1 1 0,-1-1-1,1 1 1,-1-1 0,1 0-1,-1 1 1,1-1 0,0 0-1,-1 0 1,1 0 0,-1-1-1,1 1 1,0 0 0,-1 0-1,1-1 1,-1 1 0,1-1-1,-1 0 1,3-1 0,2-1 32,0 0 1,-1-1-1,1 1 1,-1-1-1,0 0 1,0-1-1,7-8 1,-9 9-120,0 0 0,0 1 0,0 0 0,0 0 0,1 0 0,-1 0 0,1 0 0,0 1 0,0-1 0,0 1 0,0 0 0,0 0 0,0 1 0,1-1 0,-1 1 0,1 0 0,8-1 0,-12 2 17,0 1 0,0-1 0,0 1 0,0 0 0,0-1-1,0 1 1,0 0 0,0 0 0,0-1 0,0 1 0,-1 0 0,1 0 0,0 0-1,-1 0 1,1 0 0,0 0 0,-1 0 0,1 0 0,-1 1 0,0-1-1,1 0 1,-1 0 0,0 0 0,0 0 0,1 1 0,-1-1 0,0 0-1,0 0 1,0 0 0,-1 1 0,1 0 0,4 16 463,-3-18-447,0 0 1,0 0 0,-1 0 0,1 0 0,0 0 0,0 0 0,-1 0 0,1 0 0,0 0 0,-1-1 0,1 1 0,0 0 0,-1 0 0,1-1 0,0 1-1,-1-1 1,1 1 0,-1 0 0,1-1 0,-1 1 0,1-1 0,-1 1 0,1-1 0,-1 0 0,1 1 0,-1-1 0,0 1 0,1-1 0,-1-1 0,37-30-1197,-20 21-4972,-12 8 3564,0 0-2319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4.957"/>
    </inkml:context>
    <inkml:brush xml:id="br0">
      <inkml:brushProperty name="width" value="0.025" units="cm"/>
      <inkml:brushProperty name="height" value="0.025" units="cm"/>
    </inkml:brush>
  </inkml:definitions>
  <inkml:trace contextRef="#ctx0" brushRef="#br0">1 93 11819,'0'0'11115,"51"-12"-26906</inkml:trace>
  <inkml:trace contextRef="#ctx0" brushRef="#br0" timeOffset="1">291 35 14958,'-3'10'1271,"-4"17"211,1-1 0,-3 33 0,7-45-753,1-1-1,0 1 1,1 0 0,1-1 0,0 1 0,1 0-1,4 16 1,-6-29-694,0 0 0,1 0 0,-1 0 0,0 0 0,0 0 0,1 0 0,-1 0 0,1 0 0,-1 0 0,1 0 0,-1 0 0,1-1 0,0 1 0,-1 0 0,1 0 0,0-1 0,-1 1 0,1-1 0,0 1 0,0 0 0,0-1 0,0 1 0,0-1 0,-1 0 0,1 1 0,0-1 0,0 0 0,0 1 0,1-1 0,0-1 34,0 1 1,0-1-1,0 1 0,-1-1 0,1 0 1,0 0-1,-1 0 0,1 0 1,-1 0-1,1 0 0,-1 0 0,1 0 1,-1-1-1,2-1 0,5-7 100,0-1 0,0 0 0,7-13 0,8-23-80,27-77-1,-31 72-1258,-17 43 190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5.304"/>
    </inkml:context>
    <inkml:brush xml:id="br0">
      <inkml:brushProperty name="width" value="0.025" units="cm"/>
      <inkml:brushProperty name="height" value="0.025" units="cm"/>
    </inkml:brush>
  </inkml:definitions>
  <inkml:trace contextRef="#ctx0" brushRef="#br0">0 1 11627,'0'0'6470,"19"49"-3555,-8-35-1730,-1-1-576,5-4-449,2-2-1249,2-3-3267,-2-4-1346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5.714"/>
    </inkml:context>
    <inkml:brush xml:id="br0">
      <inkml:brushProperty name="width" value="0.025" units="cm"/>
      <inkml:brushProperty name="height" value="0.025" units="cm"/>
    </inkml:brush>
  </inkml:definitions>
  <inkml:trace contextRef="#ctx0" brushRef="#br0">111 19 15182,'0'0'1516,"-9"3"278,3-2-1622,1 1 0,-1 0 0,1 1-1,-1-1 1,1 1 0,0 0 0,0 1 0,0-1 0,0 1-1,1 0 1,-1 0 0,1 1 0,0-1 0,0 1-1,1 0 1,0 0 0,-1 0 0,1 0 0,1 0 0,-1 1-1,1-1 1,0 1 0,1 0 0,-1 0 0,1 0-1,-1 9 1,3-14-124,-1-1 0,1 1 0,-1-1 0,1 1 0,-1-1 0,1 0 1,-1 1-1,1-1 0,0 0 0,-1 0 0,1 1 0,0-1 0,-1 0 0,1 0 0,0 0 0,-1 0 0,1 0 0,0 1 0,-1-1 0,1-1 0,0 1 0,-1 0 0,1 0 0,0 0 0,-1 0 0,1 0 0,0-1 0,-1 1 0,1 0 0,1-1 0,22-7 567,46-45-521,-61 44-113,1 0 0,0 1-1,0 0 1,1 1 0,-1 0-1,2 1 1,-1 0 0,1 0 0,0 2-1,24-8 1,-35 12 19,0 1 0,0-1-1,-1 0 1,1 1 0,0-1 0,0 1-1,-1-1 1,1 1 0,0-1 0,-1 1 0,1-1-1,0 1 1,-1-1 0,1 1 0,-1 0-1,1 0 1,-1-1 0,1 1 0,-1 0 0,0 0-1,1-1 1,-1 1 0,0 0 0,0 0-1,0 0 1,1-1 0,-1 1 0,0 0-1,0 0 1,0 0 0,0 0 0,0 0 0,-1 1-1,1 41 208,-1-30-96,-2 57 914,5-70-972,0 0 0,0 0 1,0 0-1,0 0 1,0 0-1,0-1 0,0 1 1,0-1-1,0 0 1,0 1-1,0-1 0,2-1 1,8-7-107,0 0 1,0 0-1,15-18 0,-18 18-168,0 0 1,0 0-1,1 1 0,0 1 0,0 0 0,12-7 0,-3 10 106,-13 14 360,-14 26 854,3-18-299,5-17-667,28-27-266,-14 15-625,0 0 0,26-15 0,-36 23 578,1 1 0,-1 0 1,1-1-1,-1 2 0,1-1 1,0 0-1,0 1 0,-1 0 0,1 0 1,0 0-1,0 1 0,0 0 0,0 0 1,8 1-1,-13-1 184,1 0 1,0 1-1,-1-1 0,1 1 1,0-1-1,-1 1 0,1-1 1,-1 1-1,1-1 0,-1 1 1,1 0-1,-1-1 0,1 1 1,-1 0-1,0-1 0,1 1 1,-1 0-1,0-1 0,0 1 1,1 0-1,-1 0 0,0-1 1,0 1-1,0 0 0,0 0 1,0-1-1,0 1 0,0 0 1,0 0-1,0-1 0,-1 1 1,1 0-1,0 0 0,-11 34 213,6-18-4265,5-23-1552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6.186"/>
    </inkml:context>
    <inkml:brush xml:id="br0">
      <inkml:brushProperty name="width" value="0.025" units="cm"/>
      <inkml:brushProperty name="height" value="0.025" units="cm"/>
    </inkml:brush>
  </inkml:definitions>
  <inkml:trace contextRef="#ctx0" brushRef="#br0">16 18 13773,'0'0'6903,"-3"9"-4160,-1 6-1583,1 0 0,1 0 0,-1 25 0,5-40-1187,0 0-1,0 0 1,0 0 0,0 0 0,0 0 0,0 0 0,0-1 0,0 1 0,-1-1 0,1 1 0,0-1 0,0 0 0,0 0 0,0 0 0,1-1 0,35-23-1304,-32 20 1323,0 0-1,0 1 1,0-1 0,1 1-1,-1 1 1,1-1 0,0 1 0,0 0-1,1 1 1,-1 0 0,15-3-1,-21 6 16,-1-1-1,1 0 0,0 0 0,-1 1 0,1-1 1,-1 0-1,1 1 0,-1-1 0,1 1 0,-1-1 1,1 1-1,-1-1 0,1 1 0,-1-1 0,0 1 1,1-1-1,-1 1 0,0-1 0,1 1 0,-1-1 0,0 1 1,0 0-1,0-1 0,1 1 0,-1 0 0,0-1 1,0 1-1,0 0 0,0-1 0,0 1 0,0 0 1,-1 31 642,1-20-87,0-12-455,28-25-972,-17 17 380,1 0 0,0 0 0,1 1 0,0 0 0,0 1 0,1 1 0,-1 0 1,1 1-1,0 0 0,0 1 0,18-1 0,-30 5 645,-1 0 1,0 0 0,0 0-1,0 0 1,0 0-1,0 0 1,0 0 0,-1 0-1,1 1 1,0-1-1,-1 0 1,1 1-1,0-1 1,-1 0 0,0 1-1,1-1 1,-1 1-1,0-1 1,0 1 0,0-1-1,0 1 1,0-1-1,0 1 1,0-1 0,-1 2-1,-4 40 2333,5-43-2633,0 0 1,0 0 0,0 0 0,0 0-140,-2-14-14730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6.815"/>
    </inkml:context>
    <inkml:brush xml:id="br0">
      <inkml:brushProperty name="width" value="0.025" units="cm"/>
      <inkml:brushProperty name="height" value="0.025" units="cm"/>
    </inkml:brush>
  </inkml:definitions>
  <inkml:trace contextRef="#ctx0" brushRef="#br0">49 110 18065,'0'0'11552,"1"0"-11541,-1 0-1,1 1 1,-1-1-1,1 0 1,0 1-1,-1-1 1,1 0-1,0 0 1,-1 0-1,1 0 1,0 1-1,-1-1 1,1 0-1,0 0 1,-1 0-1,1-1 1,0 1-1,0 0 1,-1 0-1,1 0 1,-1 0-1,1-1 1,0 1-1,-1 0 1,1 0-1,0-1 0,0 0 1,3-5-232,0-1 0,-1 0 0,0 1 0,0-1 0,0-1 0,-1 1 0,0 0 1,-1 0-1,1-1 0,-1 1 0,-1-1 0,0-11 0,0 19 213,0 0 0,0-1 0,0 1 0,0 0 0,0 0 0,0 0-1,0 0 1,0-1 0,0 1 0,0 0 0,0 0 0,0 0 0,0 0 0,0-1 0,0 1 0,-1 0 0,1 0 0,0 0 0,0 0 0,0 0 0,0 0 0,0-1 0,0 1-1,-1 0 1,1 0 0,0 0 0,0 0 0,0 0 0,0 0 0,-1 0 0,1 0 0,0 0 0,0 0 0,0 0 0,0 0 0,-1 0 0,1 0 0,0 0 0,0 0 0,0 0-1,0 0 1,-1 0 0,1 0 0,0 0 0,0 0 0,0 0 0,0 0 0,-1 0 0,1 0 0,0 0 0,-14 8-87,-9 10 131,17-13 67,2 0 0,-1 1 0,0-1 1,1 1-1,0 0 0,1 0 0,-1 0 0,1 1 0,0-1 0,1 1 0,-1 0 1,1 0-1,1 0 0,-1 0 0,1 0 0,1 0 0,-1 0 0,1 12 0,1-18-110,-1 0 0,1-1 0,-1 1 0,1 0-1,-1-1 1,1 1 0,-1-1 0,1 1 0,0-1 0,-1 1-1,1-1 1,0 0 0,-1 1 0,1-1 0,0 0 0,0 1-1,-1-1 1,1 0 0,0 0 0,0 0 0,-1 1 0,1-1-1,0 0 1,0 0 0,0 0 0,-1 0 0,1-1 0,0 1-1,0 0 1,-1 0 0,1 0 0,0-1 0,0 1-1,-1 0 1,1-1 0,0 1 0,0-1 0,31-13-1205,-14-1-10,-14 11 1200,-1 0 0,1 0 0,0 1 0,0 0 0,0 0 0,0 0 0,1 0 0,-1 0 0,1 1 0,0 0 0,0 0 0,-1 0 0,1 1 0,1 0 0,-1 0 0,7-1 0,-11 3 101,0-1 1,-1 1-1,1 0 0,0 0 0,-1-1 1,1 1-1,-1 0 0,1 0 0,-1 0 1,1-1-1,-1 1 0,1 0 0,-1 0 1,0 0-1,0 0 0,0 0 1,1 0-1,-1 0 0,0 0 0,0 0 1,0 0-1,0 0 0,0 0 0,-1 0 1,1 0-1,0 0 0,0 0 0,-1-1 1,1 1-1,-1 1 0,1 22 1246,0-23-1304,0-1 0,1 1 0,-1-1 0,1 1 0,-1-1 0,1 0 0,-1 1 0,0-1 0,1 0 0,0 1 0,-1-1 0,1 0 0,-1 0 0,1 1 0,-1-1 0,1 0 0,-1 0 0,1 0 0,0 0 0,-1 0 0,1 0 0,-1 0 0,1 0 0,0 0 0,-1 0 0,1 0 0,-1 0 0,1 0 1,0 0-1,-1-1 0,1 1 0,-1 0 0,1 0 0,-1-1 0,1 1 0,-1 0 0,1-1 0,0 0 0,9-4-487,1-1-1,-1 0 1,0-1 0,13-11 0,-14 10 22,-1 2 1,1-1 0,1 1-1,-1 0 1,18-7-1,-26 13 471,-1 0 0,0 0 0,0 0-1,0 0 1,0 0 0,1 0 0,-1 0 0,0 0-1,0 0 1,0 0 0,1 0 0,-1 0-1,0 0 1,0 0 0,0 0 0,1 0 0,-1 0-1,0 0 1,0 0 0,0 0 0,1 0-1,-1 0 1,0 0 0,0 0 0,0 1-1,0-1 1,1 0 0,-1 0 0,0 0 0,0 0-1,0 0 1,0 1 0,0-1 0,0 0-1,1 0 1,-1 0 0,0 1 0,0-1 0,0 0-1,0 0 1,0 0 0,0 1 0,0-1-1,0 0 1,0 0 0,0 1 0,-1 15 798,-8 12-37,4-20-605,2-2-1553,1-3-3523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8.322"/>
    </inkml:context>
    <inkml:brush xml:id="br0">
      <inkml:brushProperty name="width" value="0.025" units="cm"/>
      <inkml:brushProperty name="height" value="0.025" units="cm"/>
    </inkml:brush>
  </inkml:definitions>
  <inkml:trace contextRef="#ctx0" brushRef="#br0">0 107 13132,'1'-2'662,"-1"-1"-1,0 1 0,1-1 0,-1 1 0,1 0 0,0-1 1,0 1-1,0 0 0,0 0 0,0 0 0,0 0 0,3-4 1,28-23 3523,-27 25-4015,1 1 0,-1-1 0,1 1-1,0 1 1,0-1 0,0 1 0,0 0 0,1 0-1,-1 1 1,10-2 0,-15 4-183,0-1-1,-1 0 1,1 1-1,-1-1 1,1 1 0,-1-1-1,1 1 1,-1 0 0,1-1-1,-1 1 1,1-1-1,-1 1 1,0 0 0,1-1-1,-1 1 1,0 0 0,0 0-1,1-1 1,-1 1-1,0 0 1,0-1 0,0 1-1,0 0 1,0 0 0,0-1-1,0 1 1,0 0-1,0 0 1,-1-1 0,1 1-1,0 0 1,0-1 0,-1 1-1,1 0 1,-1 0-1,-7 30 69,4-23-41,1 1 0,1-1 1,0 1-1,0 0 0,1 0 0,0 0 1,0 0-1,1 15 0,1-23-7,0 0 0,0 1 0,0-1 0,0 0 0,0 0 0,0 0 0,0 0 0,0 0 0,1 0 0,-1 0 0,0 0 0,1-1-1,-1 1 1,0 0 0,1-1 0,-1 1 0,1-1 0,-1 1 0,1-1 0,-1 0 0,1 0 0,-1 0 0,1 1 0,-1-2 0,1 1 0,-1 0 0,1 0 0,-1 0 0,1-1 0,1 0 0,50-10 391,-46 7-286,0 0 1,0 0-1,0-1 0,-1 0 1,1 0-1,-1-1 0,0 0 1,-1 0-1,1 0 1,-1-1-1,-1 0 0,1 0 1,-1 0-1,0 0 0,-1-1 1,1 1-1,-2-1 0,1 0 1,-1 0-1,2-13 0,-5 20-84,1 0-1,-1-1 0,1 1 1,-1 0-1,0 0 0,1-1 0,-1 1 1,0 0-1,0 0 0,0 0 0,0 0 1,0 0-1,0 0 0,0 0 1,-1 0-1,1 1 0,0-1 0,0 0 1,-1 1-1,1-1 0,0 1 0,-1-1 1,1 1-1,-1 0 0,1-1 0,0 1 1,-1 0-1,1 0 0,-1 0 1,1 0-1,-1 0 0,1 0 0,-3 1 1,0-1-41,1 0 0,-1 1 0,1-1 0,-1 1 0,0-1 1,1 1-1,-1 0 0,1 0 0,-1 1 0,1-1 0,0 1 1,0-1-1,-4 3 0,6-2-97,-1-1 1,1 1 0,-1 0-1,1 0 1,0-1-1,0 1 1,0 0 0,0 0-1,0 0 1,0 0-1,1 0 1,-1 0 0,0 0-1,1 4 1,0-4-104,0-1-1,0 0 1,0 0 0,1 0-1,-1 0 1,0 0 0,1 0 0,-1 0-1,1 0 1,-1 0 0,1 0-1,-1 0 1,1 0 0,0 0 0,0-1-1,-1 1 1,1 0 0,0 0-1,0-1 1,2 2 0,2 1-1115,1-1 0,0 0 0,0 0 1,-1 0-1,1-1 0,0 0 0,1 0 0,11 0 0,6 0-3604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08.783"/>
    </inkml:context>
    <inkml:brush xml:id="br0">
      <inkml:brushProperty name="width" value="0.025" units="cm"/>
      <inkml:brushProperty name="height" value="0.025" units="cm"/>
    </inkml:brush>
  </inkml:definitions>
  <inkml:trace contextRef="#ctx0" brushRef="#br0">114 12 10666,'0'0'11750,"-11"-3"-11521,9 2-212,0 0 0,-1 0 0,0 0 0,1 0 0,-1 0-1,1 1 1,-1-1 0,0 1 0,0 0 0,1 0 0,-1 0-1,0 0 1,0 0 0,1 1 0,-1-1 0,0 1 0,1 0-1,-1-1 1,1 1 0,-1 1 0,1-1 0,-1 0 0,1 0 0,0 1-1,-1 0 1,1-1 0,0 1 0,0 0 0,0 0 0,1 0-1,-1 0 1,0 0 0,1 0 0,-1 1 0,1-1 0,0 1-1,0-1 1,-2 6 0,0-3 251,1 1 1,0 0-1,0 0 0,1 0 0,0 0 1,0 0-1,-1 11 0,3-16-242,-1-1 0,1 1 0,-1-1 0,1 0 0,0 1-1,-1-1 1,1 1 0,-1-1 0,1 0 0,0 1 0,-1-1 0,1 0 0,0 0 0,-1 1 0,1-1-1,0 0 1,-1 0 0,1 0 0,0 0 0,0 0 0,-1 0 0,1 0 0,0 0 0,-1 0 0,1 0-1,0-1 1,-1 1 0,1 0 0,0 0 0,0-1 0,27-7 394,23-23-250,-42 24-142,-1 1 0,1 1 0,0-1 0,0 1 0,1 1 0,-1 0 0,1 0-1,13-2 1,-23 7 24,1 0 0,0 0 0,0 0 0,0 0 0,0 1 0,-1-1 0,1 0 0,-1 1 0,1-1 0,-1 1 0,0-1 0,1 0 0,-1 1 0,0-1 0,0 1 0,0-1 0,0 1 0,0-1 0,0 1 1,0-1-1,-1 0 0,1 1 0,-1 1 0,1 16 338,1-19-374,-1 0 0,1 0 0,-1 1 1,0-1-1,1 0 0,-1 0 0,1 0 0,-1 0 0,1 0 0,-1 1 0,1-1 0,-1 0 1,1 0-1,-1 0 0,1 0 0,-1 0 0,1 0 0,-1-1 0,0 1 0,1 0 0,-1 0 0,1 0 1,-1 0-1,1-1 0,-1 1 0,1 0 0,-1 0 0,0-1 0,1 1 0,-1 0 0,0 0 0,1-1 1,-1 1-1,0 0 0,1-2 0,14-10 98,-9 6-243,0 1 0,0-1 0,1 1-1,-1 0 1,1 0 0,0 1 0,1 0 0,-1 0-1,1 1 1,0 0 0,0 0 0,0 1 0,0 0 0,9-1-1,-17 3 115,1 0-1,0 1 1,0-1-1,-1 1 1,1-1-1,0 1 1,-1-1 0,1 1-1,-1-1 1,1 1-1,-1-1 1,1 1-1,-1 0 1,1-1-1,-1 1 1,1 0-1,-1 0 1,0-1-1,1 1 1,-1 0-1,0 0 1,0-1-1,0 1 1,0 0-1,1 0 1,-1 0 0,0-1-1,0 1 1,-1 0-1,1 1 1,0 33 137,-1-26-149,1-6-286,0 11 667,-5-8-5125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2.735"/>
    </inkml:context>
    <inkml:brush xml:id="br0">
      <inkml:brushProperty name="width" value="0.025" units="cm"/>
      <inkml:brushProperty name="height" value="0.025" units="cm"/>
    </inkml:brush>
  </inkml:definitions>
  <inkml:trace contextRef="#ctx0" brushRef="#br0">21 78 6182,'-1'1'615,"0"-1"1,0 1-1,0-1 0,0 0 1,1 1-1,-1-1 1,0 0-1,0 0 0,0 0 1,0 0-1,0 0 1,0 0-1,0 0 0,0 0 1,0 0-1,1 0 1,-1 0-1,0 0 0,0-1 1,0 1-1,-1-1 1,5-12 5684,24-18-4839,-21 26-1479,1 1 0,0 0 0,0 1-1,1-1 1,-1 1 0,1 1 0,-1 0 0,1 0 0,0 0 0,0 1-1,0 0 1,0 0 0,0 1 0,9 0 0,-17 1 3,1-1 0,0 0 1,0 0-1,0 0 0,0 1 0,0-1 1,0 0-1,-1 1 0,1-1 1,0 1-1,0-1 0,-1 1 0,1-1 1,0 1-1,0-1 0,-1 1 1,1 0-1,-1-1 0,1 1 0,-1 0 1,1 0-1,-1 0 0,1-1 1,-1 1-1,1 0 0,-1 0 1,0 0-1,0 0 0,0 0 0,1-1 1,-1 1-1,0 0 0,0 0 1,0 0-1,0 0 0,0 0 0,0 0 1,-1 0-1,1 0 0,0-1 1,0 1-1,-1 0 0,1 0 0,0 0 1,-2 1-1,1 3 27,-1 1 0,0-1 0,0 1 0,0-1 0,-1 0 0,-4 6 0,-38 32 219,14-16-88,83-26-736,-34-1 443,-6-1-150,0 1 1,0 0 0,0 1-1,0 1 1,19 3 0,-29-4 314,-1 0 1,1-1 0,0 1-1,0 0 1,-1 0 0,1 0 0,0 0-1,-1 0 1,1 0 0,-1 0 0,1 1-1,-1-1 1,0 1 0,1-1-1,-1 1 1,0-1 0,0 1 0,0-1-1,0 1 1,-1 0 0,1 0 0,0 0-1,-1-1 1,1 1 0,-1 0-1,1 0 1,-1 0 0,0 0 0,0 0-1,0 0 1,0 0 0,0 0 0,-1 0-1,1-1 1,0 1 0,-1 0-1,0 0 1,1 0 0,-1 0 0,0-1-1,0 1 1,-2 2 0,0 2 230,-1 0 0,0 0 0,0-1-1,-1 1 1,0-1 0,0 0 0,0-1 0,-9 7 0,-49 30 1021,59-39-1280,0-1 0,0 1-1,0-1 1,0 0-1,0 0 1,0-1-1,-7 1 1,-2-6-3208,12 4 2884,1 0 0,0 1 0,0-1 0,0 0 0,0 0 0,0 0 0,0 0 1,0 1-1,0-1 0,0 0 0,0 0 0,1 0 0,-1 0 0,0 1 0,0-1 0,1 0 1,-1 0-1,1 1 0,-1-1 0,1 0 0,-1 1 0,1-2 0,9-10-4862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3.302"/>
    </inkml:context>
    <inkml:brush xml:id="br0">
      <inkml:brushProperty name="width" value="0.025" units="cm"/>
      <inkml:brushProperty name="height" value="0.025" units="cm"/>
    </inkml:brush>
  </inkml:definitions>
  <inkml:trace contextRef="#ctx0" brushRef="#br0">123 46 2050,'0'0'13944,"-8"-1"-12151,3 1-1736,2-1 96,0 0-1,0 1 1,0 0 0,0-1 0,0 1-1,0 0 1,0 1 0,0-1-1,0 1 1,0-1 0,0 1 0,0 0-1,0 0 1,0 0 0,0 0-1,1 1 1,-1-1 0,0 1 0,1-1-1,-1 1 1,1 0 0,-1 0 0,1 0-1,0 1 1,0-1 0,-3 5-1,0 0-25,1 0 0,0 0 0,1 0 0,0 0 0,0 1 0,0-1 0,1 1 0,0 0 0,1 0 0,0 0 0,0 0 0,0 0 0,1 0 0,0 0 0,1 0 0,0-1 0,0 1 0,3 11 0,-2-17-93,0 1 0,0-1 0,0 0 0,0 0 0,0 0 0,0 0 0,0 0 0,1-1-1,-1 1 1,1 0 0,-1-1 0,1 0 0,-1 0 0,1 0 0,0 0 0,0 0 0,-1 0 0,1-1-1,0 1 1,0-1 0,0 0 0,0 0 0,0 0 0,0 0 0,-1-1 0,1 1 0,5-2 0,0 1 71,-1-1 0,1 0 0,0 0 1,-1-1-1,0 0 0,0 0 0,0-1 1,0 0-1,9-6 0,-8 2 240,0 0 0,0-1 0,-1 1 0,0-2 0,-1 1 0,11-21 0,-14 25-204,-1 0 0,1-1 0,-1 0 0,0 1 0,-1-1 0,1 0 0,-1 0 0,0 0 0,-1 0 0,1 0 0,-1 1 0,0-1 0,-1 0 0,1 0 0,-3-8 0,2 12-131,0-1 0,-1 1 0,1 0-1,-1 0 1,1-1 0,-1 1 0,0 0-1,0 1 1,0-1 0,0 0 0,0 0 0,0 1-1,0-1 1,-1 1 0,1 0 0,0 0-1,-1 0 1,1 0 0,-1 0 0,0 0-1,-4 0 1,-58-4-1041,59 5 806,5 0 113,1 0-1,-1 0 1,0 0-1,0 0 1,0 0-1,0 0 1,1 1-1,-1-1 1,0 0-1,0 0 1,1 1-1,-1-1 1,0 0-1,0 1 1,1-1-1,-1 1 1,0-1-1,1 1 1,-1-1-1,1 1 1,-1 0-1,1-1 1,-1 1-1,1 0 1,-1-1-1,1 1 1,-1 0-1,1 0 1,0-1 0,-1 1-1,1 0 1,0 1-1,1 18-7439,2-14 1104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7.624"/>
    </inkml:context>
    <inkml:brush xml:id="br0">
      <inkml:brushProperty name="width" value="0.05" units="cm"/>
      <inkml:brushProperty name="height" value="0.05" units="cm"/>
    </inkml:brush>
  </inkml:definitions>
  <inkml:trace contextRef="#ctx0" brushRef="#br0">55 0 17876,'3'0'1816,"-3"8"-1008,-2 3-296,-3 12 1041,0 6-249,-2 15-344,-1 6-184,-1 6-215,0 1-73,2-2-104,1-4-64,6-9-344,5-5-328,3-17-720,4-7-337,-1-11 1073,4-5-240,-1-12-288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4.333"/>
    </inkml:context>
    <inkml:brush xml:id="br0">
      <inkml:brushProperty name="width" value="0.025" units="cm"/>
      <inkml:brushProperty name="height" value="0.025" units="cm"/>
    </inkml:brush>
  </inkml:definitions>
  <inkml:trace contextRef="#ctx0" brushRef="#br0">0 1 13741,'4'42'10339,"10"28"-8174,2 15-1798,-15-77-231,0 1 142,0 1 0,0-1 0,1 1 0,1-1 0,-1 0 0,6 12 0,-7-20-223,-1 0 0,1-1 0,0 1 0,-1-1 1,1 1-1,0 0 0,-1-1 0,1 0 0,0 1 0,-1-1 1,1 1-1,0-1 0,0 0 0,0 1 0,0-1 0,-1 0 1,1 0-1,0 0 0,0 0 0,0 0 0,0 0 0,-1 0 0,1 0 1,0 0-1,0 0 0,0 0 0,0 0 0,-1-1 0,1 1 1,0 0-1,0-1 0,0 1 0,-1-1 0,1 1 0,0 0 1,-1-1-1,1 0 0,0 1 0,0-2 0,27-23 734,-10 2-288,-1 0-1,18-34 1,-11-2-1319,-21 50-398,-1-1-1,-1 0 1,1 0 0,-1-14 0,-1 24 175,-13-2-18765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4.682"/>
    </inkml:context>
    <inkml:brush xml:id="br0">
      <inkml:brushProperty name="width" value="0.025" units="cm"/>
      <inkml:brushProperty name="height" value="0.025" units="cm"/>
    </inkml:brush>
  </inkml:definitions>
  <inkml:trace contextRef="#ctx0" brushRef="#br0">1 0 5125,'0'0'16335,"30"59"-14317,-13-42-224,-4-1-705,8 1-513,-6-2-383,0-3-97,-4 0-224,-2-3-1154,1-4-1088,-4-5-1634</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5.031"/>
    </inkml:context>
    <inkml:brush xml:id="br0">
      <inkml:brushProperty name="width" value="0.025" units="cm"/>
      <inkml:brushProperty name="height" value="0.025" units="cm"/>
    </inkml:brush>
  </inkml:definitions>
  <inkml:trace contextRef="#ctx0" brushRef="#br0">1 1 17200,'0'0'5568,"1"9"-4698,2 7-458,0 0-1,1 0 0,1 0 0,0 0 0,11 21 1,-12-30-1178,1 0 0,-1 0 0,1 0 1,11 11-1,-16-16-1784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5.407"/>
    </inkml:context>
    <inkml:brush xml:id="br0">
      <inkml:brushProperty name="width" value="0.025" units="cm"/>
      <inkml:brushProperty name="height" value="0.025" units="cm"/>
    </inkml:brush>
  </inkml:definitions>
  <inkml:trace contextRef="#ctx0" brushRef="#br0">0 63 14798,'0'0'13773,"70"-42"-13325,-49 34-319,-2 1-129,3 5 32,-3 0-417,-4 2-1152,2 0-1282,-7-1-3747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5.895"/>
    </inkml:context>
    <inkml:brush xml:id="br0">
      <inkml:brushProperty name="width" value="0.025" units="cm"/>
      <inkml:brushProperty name="height" value="0.025" units="cm"/>
    </inkml:brush>
  </inkml:definitions>
  <inkml:trace contextRef="#ctx0" brushRef="#br0">134 6 12844,'0'0'8355,"-9"-2"-7619,7 1-713,-1 1-1,1-1 0,-1 0 1,1 1-1,-1 0 0,0 0 1,1 0-1,-1 0 0,1 0 1,-1 0-1,1 0 0,-1 1 1,0 0-1,-4 1 0,4 0-2,0 1 0,-1-1-1,1 1 1,0 0 0,0 0-1,1 0 1,-1 0 0,1 0 0,-1 1-1,1-1 1,-3 7 0,-2 4 273,0 0 0,1 0 0,0 0 0,1 1 0,1 0 1,1 0-1,0 0 0,0 1 0,2-1 0,0 1 0,2 25 1,-1-39-273,0 0 1,1 0 0,-1 0-1,0 0 1,1 0 0,0 0-1,-1 0 1,1-1 0,0 1-1,0 0 1,0 0 0,0-1-1,0 1 1,1 0 0,-1-1-1,0 1 1,1-1 0,-1 1-1,1-1 1,-1 0 0,1 0-1,3 2 1,-2-2 39,1 0-1,-1 0 1,0 0 0,1-1 0,-1 1 0,1-1-1,-1 0 1,1 0 0,-1 0 0,1-1 0,-1 1 0,6-2-1,-3 0 55,1 1-1,0-2 0,-1 1 0,1-1 1,-1 0-1,0 0 0,0-1 0,0 0 0,-1 0 1,1 0-1,-1-1 0,0 1 0,5-7 1,-9 9-58,1 1-1,-1 0 1,0-1 0,0 1 0,0-1 0,0 1 0,-1-1-1,1 0 1,0 1 0,-1-1 0,1 0 0,-1 1 0,0-1 0,1 0-1,-1 0 1,0 0 0,0 1 0,0-1 0,0 0 0,0 0 0,-1 1-1,1-1 1,0 0 0,-1 0 0,1 1 0,-1-1 0,-1-3 0,0 4-47,0-1 1,0 1 0,-1-1 0,1 1 0,0-1 0,-1 1 0,1 0 0,0 0 0,-1 0 0,1 1 0,-1-1 0,1 1-1,-1-1 1,0 1 0,1 0 0,-1 0 0,-3 0 0,5 0-26,-5 0-116,0 0-1,0 0 1,0 0 0,0 1-1,1 0 1,-9 3-1,13-4-75,0 1-1,0-1 1,-1 1-1,1 0 1,0-1-1,0 1 0,0 0 1,0 0-1,0 0 1,1 0-1,-1 0 1,0 0-1,0 0 0,1 0 1,-1 0-1,0 0 1,1 0-1,-1 1 0,1-1 1,0 0-1,-1 0 1,1 1-1,0-1 1,0 0-1,-1 0 0,1 1 1,0-1-1,0 0 1,1 1-1,-1-1 1,0 0-1,0 0 0,1 1 1,0 1-1,-1-2-135,1 0-1,-1 0 1,1-1-1,-1 1 1,1 0-1,0-1 1,-1 1-1,1-1 1,0 1-1,-1-1 1,1 1-1,0-1 1,0 1 0,-1-1-1,1 1 1,0-1-1,0 0 1,0 0-1,-1 1 1,1-1-1,0 0 1,0 0-1,0 0 1,0 0-1,1 0 1,1 0-1403,13 1-10079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6.271"/>
    </inkml:context>
    <inkml:brush xml:id="br0">
      <inkml:brushProperty name="width" value="0.025" units="cm"/>
      <inkml:brushProperty name="height" value="0.025" units="cm"/>
    </inkml:brush>
  </inkml:definitions>
  <inkml:trace contextRef="#ctx0" brushRef="#br0">0 1 12684,'0'0'12711,"1"9"-11943,4 43 78,3 0-1,19 74 0,-21-117-614,-1-16-666,0-16-1683,-5 20 1524,-1 0 0,1-1 0,-1 1-1,1 0 1,-1 0 0,0 0 0,0 0 0,0 0 0,-4-6 0,-9-13-6549,-3-2-4741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6.618"/>
    </inkml:context>
    <inkml:brush xml:id="br0">
      <inkml:brushProperty name="width" value="0.025" units="cm"/>
      <inkml:brushProperty name="height" value="0.025" units="cm"/>
    </inkml:brush>
  </inkml:definitions>
  <inkml:trace contextRef="#ctx0" brushRef="#br0">0 73 7111,'0'0'20211,"63"-49"-19474,-41 44-257,-3-1-320,2 2-96,-2 0-128,-6 0-897,-4 3-1153,-1 1-1281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6.952"/>
    </inkml:context>
    <inkml:brush xml:id="br0">
      <inkml:brushProperty name="width" value="0.025" units="cm"/>
      <inkml:brushProperty name="height" value="0.025" units="cm"/>
    </inkml:brush>
  </inkml:definitions>
  <inkml:trace contextRef="#ctx0" brushRef="#br0">0 65 15022,'0'0'9705,"61"-14"-8263,-33 4-417,-7 0-641,1 0-320,1 4-32,-8 0-801,0 3-2049,-4-2-4549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7.389"/>
    </inkml:context>
    <inkml:brush xml:id="br0">
      <inkml:brushProperty name="width" value="0.025" units="cm"/>
      <inkml:brushProperty name="height" value="0.025" units="cm"/>
    </inkml:brush>
  </inkml:definitions>
  <inkml:trace contextRef="#ctx0" brushRef="#br0">1 99 6374,'0'0'17451,"7"-3"-16020,157-53 2469,-49 21-5404,-99 31 859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7.750"/>
    </inkml:context>
    <inkml:brush xml:id="br0">
      <inkml:brushProperty name="width" value="0.025" units="cm"/>
      <inkml:brushProperty name="height" value="0.025" units="cm"/>
    </inkml:brush>
  </inkml:definitions>
  <inkml:trace contextRef="#ctx0" brushRef="#br0">0 109 12204,'0'0'10986,"76"-34"-9449,-44 20-191,-2 0-289,4 1-641,-6 3-288,-3 2-96,-8 4-576,-4 2-1698,-6 0-1666,-1 0-1473,-6-4-2146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8.120"/>
    </inkml:context>
    <inkml:brush xml:id="br0">
      <inkml:brushProperty name="width" value="0.05" units="cm"/>
      <inkml:brushProperty name="height" value="0.05" units="cm"/>
    </inkml:brush>
  </inkml:definitions>
  <inkml:trace contextRef="#ctx0" brushRef="#br0">30 301 17524,'-5'12'2008,"0"1"0,-5 17 0,8-21-1844,0 1 0,0-1 0,0 1 0,1 0 0,1-1 0,0 1 0,0 0 0,2 9 0,-2-18-157,0 0 1,0 0-1,0 0 1,1 0-1,-1 0 0,0 0 1,1 0-1,-1 0 0,0 0 1,1 0-1,-1 0 1,1 0-1,-1-1 0,1 1 1,0 0-1,-1 0 1,1 0-1,0-1 0,0 1 1,-1 0-1,2 0 0,-1-1 6,0 0-1,0 0 0,0 0 1,-1 0-1,1 0 0,0 0 0,0 0 1,0 0-1,-1 0 0,1-1 0,0 1 1,0 0-1,-1-1 0,1 1 1,0 0-1,0-1 0,-1 1 0,1-1 1,0 1-1,0-1 0,3-3 46,0 0 0,0 0 1,-1 0-1,1-1 0,-1 1 0,3-7 0,6-15 268,15-48 0,2-4-175,-27 77-386,-1 6 168,-1 7 7,-4 38-226,-1 63-949,8-94 511,-3-19 688,0 0 0,0 0 0,1 1-1,-1-1 1,0 0 0,0 0 0,0 0 0,0 0 0,0 0 0,0 1 0,1-1 0,-1 0 0,0 0 0,0 0 0,0 0 0,0 0 0,0 0 0,1 0-1,-1 0 1,0 0 0,0 0 0,0 0 0,1 0 0,-1 0 0,0 1 0,0-1 0,0 0 0,0-1 0,1 1 0,-1 0 0,0 0 0,0 0 0,0 0-1,0 0 1,1 0 0,-1 0 0,0 0 0,0 0 0,0 0 0,0 0 0,1 0 0,-1 0 0,0-1 0,2-1-254,0-1 0,1 1-1,-2-1 1,1 0 0,0 0 0,0 0 0,1-5 0,22-59-1937,-2 0 0,13-77 1,-3 15 2498,-26 112 498,-7 17-748,0-1 0,0 1 0,0 0 0,0 0 1,0 0-1,0 0 0,0 0 0,0 0 0,1 0 0,-1 0 0,0 0 0,0 0 1,0 0-1,0 0 0,0 0 0,0 0 0,0 0 0,0 0 0,1 0 0,-1 0 1,0 1-1,0-1 0,0 0 0,0 0 0,0 0 0,0 0 0,0 0 0,0 0 1,0 0-1,0 0 0,0 0 0,1 0 0,-1 0 0,0 0 0,0 0 0,0 1 1,0-1-1,0 0 0,0 0 0,0 0 0,0 0 0,0 0 0,0 0 0,0 0 1,0 0-1,0 1 0,0-1 0,0 0 0,0 0 0,0 0 0,0 0 0,0 0 0,0 0 1,0 0-1,0 0 0,0 0 0,0 1 0,0-1 0,0 0 0,0 0 0,0 0 1,-1 0-1,1 0 0,0 0 0,0 0 0,0 0 0,-2 35 1672,-8 48 123,2-34-958,2 1-1,3-1 1,4 72 0,0-117-828,3 28 226,-3-31-253,-1 1-1,1 0 1,-1-1-1,1 1 1,-1 0-1,1-1 1,0 1-1,0-1 0,0 1 1,0-1-1,0 1 1,0-1-1,0 0 1,3 2-1,-4-3-9,0 1 0,0-1 0,1 0 0,-1 0 0,0 0-1,1 1 1,-1-1 0,0 0 0,1 0 0,-1 0 0,0 0 0,1 0 0,-1 0 0,0 0 0,1 0-1,-1 1 1,0-1 0,1 0 0,-1 0 0,0-1 0,1 1 0,-1 0 0,0 0 0,1 0 0,-1 0 0,0 0-1,0 0 1,1 0 0,-1 0 0,0-1 0,1 1 0,-1 0 0,0 0 0,0 0 0,1-1 0,-1 1 0,0 0-1,0 0 1,1-1 0,3-17-130,-6-20 23,0 27 134,-1-1 1,0 1-1,-1 0 0,-1 0 1,0 0-1,0 1 1,-1-1-1,-8-11 1,13 21-20,1 1 1,-1-1-1,1 0 0,-1 1 1,1-1-1,-1 0 0,0 1 1,1-1-1,-1 1 1,0-1-1,0 1 0,1-1 1,-1 1-1,0 0 0,0-1 1,0 1-1,1 0 1,-1 0-1,0 0 0,-1-1 1,0 5-199,9 4-232,-3-6 206,-1 0-1,1 0 1,0-1-1,0 1 1,0-1-1,0 0 0,0 0 1,0 0-1,0 0 1,0-1-1,0 0 1,1 0-1,-1 0 0,0 0 1,0-1-1,0 1 1,0-1-1,8-3 1,19-7-709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8.554"/>
    </inkml:context>
    <inkml:brush xml:id="br0">
      <inkml:brushProperty name="width" value="0.025" units="cm"/>
      <inkml:brushProperty name="height" value="0.025" units="cm"/>
    </inkml:brush>
  </inkml:definitions>
  <inkml:trace contextRef="#ctx0" brushRef="#br0">0 169 7239,'0'0'16698,"9"0"-15449,-4 0-1152,-1 0 0,1-1 0,0 0 0,-1 0 0,1 0 0,-1 0 0,1-1 0,-1 0 0,0 0-1,0 0 1,0 0 0,0-1 0,0 1 0,0-1 0,0 0 0,-1 0 0,0 0 0,0-1-1,5-6 1,80-113-59,-85 132-295,0 0 1,0 1 0,-1-1 0,1 14-1,14 66 351,-15-81-85,0 0-1,1-1 1,1 1-1,-1 0 1,1-1 0,0 0-1,1 0 1,9 12-1,-13-18-158,0 0 1,0 0-1,0 0 0,0 0 0,1 0 0,-1 0 1,0-1-1,0 1 0,1 0 0,-1-1 0,0 1 0,1-1 1,-1 0-1,1 1 0,-1-1 0,1 0 0,-1 0 1,0 0-1,1 0 0,-1 0 0,1 0 0,-1 0 0,1-1 1,-1 1-1,0 0 0,1-1 0,-1 1 0,0-1 1,1 1-1,0-2 0,7-14-7004</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9.368"/>
    </inkml:context>
    <inkml:brush xml:id="br0">
      <inkml:brushProperty name="width" value="0.025" units="cm"/>
      <inkml:brushProperty name="height" value="0.025" units="cm"/>
    </inkml:brush>
  </inkml:definitions>
  <inkml:trace contextRef="#ctx0" brushRef="#br0">1 31 13036,'0'0'12962,"10"-5"-12140,0 0-528,0 0 0,0 1 0,19-4 1,-26 7-260,1 0 0,0 0 0,0 1 1,-1 0-1,1-1 0,0 1 1,0 1-1,-1-1 0,1 0 0,0 1 1,0 0-1,-1 0 0,1 0 1,0 1-1,-1-1 0,0 1 1,1-1-1,3 4 0,-6-5-53,-1 1 1,1-1-1,-1 0 0,1 1 1,-1-1-1,1 0 0,-1 1 0,1-1 1,-1 1-1,0-1 0,1 1 1,-1-1-1,1 1 0,-1 0 1,0-1-1,0 1 0,1-1 0,-1 1 1,0 0-1,0-1 0,0 1 1,0 0-1,0-1 0,0 1 0,0 0 1,0-1-1,0 1 0,0-1 1,0 2-1,-16 13-87,-33 3 306,42-17-225,7 0-62,0-1 0,0 1 1,0-1-1,0 1 0,0-1 0,0 0 0,0 1 0,0-1 1,0 1-1,0-1 0,0 1 0,1-1 0,-1 0 0,0 1 1,0-1-1,0 1 0,1-1 0,-1 0 0,0 1 0,0-1 1,1 0-1,-1 1 0,0-1 0,1 0 0,-1 0 0,0 1 1,1-1-1,-1 0 0,1 0 0,-1 0 0,0 1 0,1-1 1,-1 0-1,1 0 0,14 10-163,-15-10 219,8 5-31,-1 0 1,0 1-1,0 0 0,0 0 1,-1 0-1,0 0 0,8 13 1,-12-18 70,-1 1 0,0 0 0,0-1 1,0 1-1,0 0 0,-1 0 0,1 0 1,0-1-1,-1 1 0,1 0 0,-1 0 1,0 0-1,0 0 0,1 0 1,-1 0-1,0 0 0,-1 0 0,1 0 1,0 0-1,-1 0 0,1 0 0,-1 0 1,1 0-1,-1-1 0,0 1 0,0 0 1,0 0-1,0-1 0,0 1 0,0 0 1,0-1-1,-1 1 0,1-1 1,-1 0-1,1 1 0,-1-1 0,1 0 1,-1 0-1,-2 1 0,-51 26 1472,51-26-1463,0-1 1,0 0 0,0 0-1,1 0 1,-1 0 0,0 0-1,-1-1 1,1 0-1,0 0 1,0 0 0,0 0-1,0-1 1,-5-1 0,9 2-352,0-1 0,0 1 1,-1-1-1,1 1 1,0-1-1,0 1 0,-1-1 1,1 1-1,0-1 1,0 0-1,0 1 0,0-1 1,0 1-1,0-1 1,0 1-1,0-1 0,0 0 1,0 1-1,1-1 1,-1 1-1,0-1 1,0 1-1,0-1 0,1 1 1,-1-1-1,0 1 1,0-1-1,1 1 0,-1-1 1,1 1-1,-1-1 1,0 1-1,1 0 0,0-1 1,8-9-6214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19.698"/>
    </inkml:context>
    <inkml:brush xml:id="br0">
      <inkml:brushProperty name="width" value="0.025" units="cm"/>
      <inkml:brushProperty name="height" value="0.025" units="cm"/>
    </inkml:brush>
  </inkml:definitions>
  <inkml:trace contextRef="#ctx0" brushRef="#br0">72 21 14990,'0'0'9486,"-9"1"-9576,7-1 86,-1 0 1,1 0-1,0 0 1,-1 0-1,1 0 1,0 1-1,-1 0 1,1-1-1,0 1 1,0 0-1,0 0 1,0 0-1,0 0 1,0 0-1,0 1 0,0-1 1,-2 3-1,2-1 12,-1 1 0,1 0 0,0 0 0,0 0 0,1 0 0,-1 0 0,1 0 0,0 0 0,0 1 0,0-1 0,1 7 0,-1-4 44,0-3-10,0 0-1,1 0 1,-1 1-1,1-1 1,0 0-1,1 0 1,0 6-1,-1-9-21,1-1 1,-1 1-1,1 0 0,-1 0 0,1 0 1,0-1-1,-1 1 0,1 0 0,0 0 1,-1-1-1,1 1 0,0-1 0,0 1 0,0-1 1,-1 1-1,1-1 0,0 1 0,0-1 1,0 0-1,0 1 0,0-1 0,0 0 0,0 0 1,0 0-1,0 0 0,0 0 0,0 0 1,0 0-1,0 0 0,0 0 0,0 0 1,0-1-1,0 1 0,-1 0 0,1 0 0,0-1 1,1 0-1,2 0 18,-1 0 0,1-1 1,-1 0-1,1 0 0,-1 0 0,0 0 1,0 0-1,0 0 0,0-1 0,0 0 1,-1 1-1,1-1 0,-1 0 0,1 0 1,-1-1-1,3-6 0,-2 4 52,0 0 0,0 0-1,-1 0 1,0-1 0,-1 1-1,1-1 1,-1 0 0,1-12-1,-2 18-105,-1 0-1,1 0 0,0-1 0,0 1 1,-1 0-1,1 0 0,-1 0 0,1 0 1,-1 0-1,1 0 0,-1 0 1,0 0-1,1 0 0,-1 0 0,0 0 1,0 0-1,0 0 0,1 0 0,-1 0 1,0 1-1,0-1 0,0 0 1,-1 1-1,1-1 0,0 1 0,0-1 1,0 1-1,0 0 0,-2-1 1,-18-3-3442,2 4-5881,13 0 478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0.046"/>
    </inkml:context>
    <inkml:brush xml:id="br0">
      <inkml:brushProperty name="width" value="0.025" units="cm"/>
      <inkml:brushProperty name="height" value="0.025" units="cm"/>
    </inkml:brush>
  </inkml:definitions>
  <inkml:trace contextRef="#ctx0" brushRef="#br0">17 0 12011,'0'0'5851,"0"9"-4783,-17 228 4628,17-237-5661,0 0-1,0 1 1,0-1 0,1 0 0,-1 1 0,0-1-1,0 0 1,0 1 0,0-1 0,0 0-1,1 0 1,-1 1 0,0-1 0,0 0-1,0 0 1,1 1 0,-1-1 0,0 0-1,1 0 1,-1 1 0,0-1 0,0 0 0,1 0-1,-1 0 1,0 0 0,1 0 0,-1 0-1,0 1 1,1-1 0,-1 0 0,0 0-1,1 0 1,-1 0 0,0 0 0,1 0-1,-1 0 1,0 0 0,1 0 0,-1-1-1,0 1 1,1 0 0,-1 0 0,0 0 0,1 0-1,-1 0 1,0 0 0,0-1 0,1 1-1,-1 0 1,0 0 0,1-1 0,-1 1-1,0 0 1,0 0 0,0-1 0,1 1-1,17-14 643,-14 10-648,17-16 36,0-2 1,-2 0-1,0-1 1,-1-1 0,20-38-1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0.389"/>
    </inkml:context>
    <inkml:brush xml:id="br0">
      <inkml:brushProperty name="width" value="0.025" units="cm"/>
      <inkml:brushProperty name="height" value="0.025" units="cm"/>
    </inkml:brush>
  </inkml:definitions>
  <inkml:trace contextRef="#ctx0" brushRef="#br0">1 1 13453,'0'0'9641,"52"27"-9001,-37-19-543,-3 0-610,3-2-3331,-8-1-3138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1.017"/>
    </inkml:context>
    <inkml:brush xml:id="br0">
      <inkml:brushProperty name="width" value="0.025" units="cm"/>
      <inkml:brushProperty name="height" value="0.025" units="cm"/>
    </inkml:brush>
  </inkml:definitions>
  <inkml:trace contextRef="#ctx0" brushRef="#br0">0 0 11403,'0'0'10228,"2"9"-9657,-1-8-555,5 27 341,1-1 1,2 0 0,0-1 0,2 0 0,15 27-1,-15-43-202,-4-12-2037,-3-20-5754,-4 8 2148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1.366"/>
    </inkml:context>
    <inkml:brush xml:id="br0">
      <inkml:brushProperty name="width" value="0.025" units="cm"/>
      <inkml:brushProperty name="height" value="0.025" units="cm"/>
    </inkml:brush>
  </inkml:definitions>
  <inkml:trace contextRef="#ctx0" brushRef="#br0">0 69 11819,'0'0'11915,"64"-5"-10409,-39-3-545,-3 0-641,-3 0-256,-2 0-96,-2 0-1153,-3-3-2114,-3-2-5029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3.198"/>
    </inkml:context>
    <inkml:brush xml:id="br0">
      <inkml:brushProperty name="width" value="0.025" units="cm"/>
      <inkml:brushProperty name="height" value="0.025" units="cm"/>
    </inkml:brush>
  </inkml:definitions>
  <inkml:trace contextRef="#ctx0" brushRef="#br0">17 203 3716,'-4'10'3007,"-6"21"2948,7-10 5892,6-28-9493,11-21-1587,-2 0-1,9-33 1,-12 35-951,-2 0 0,-1 0 0,5-37 0,-7 95 135,0 2 53,2 1 0,1-1 1,19 55-1,-14-74-1714,-6-13-1864,1-4-3655,-2-2-1270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3.639"/>
    </inkml:context>
    <inkml:brush xml:id="br0">
      <inkml:brushProperty name="width" value="0.025" units="cm"/>
      <inkml:brushProperty name="height" value="0.025" units="cm"/>
    </inkml:brush>
  </inkml:definitions>
  <inkml:trace contextRef="#ctx0" brushRef="#br0">0 21 14221,'0'0'9626,"11"-3"-8676,-4 1-802,0-1-12,-1 0 1,1 1 0,0 0 0,0 0-1,0 1 1,1 0 0,-1 0-1,0 1 1,0 0 0,1 0-1,6 1 1,-12 0-117,-1 0 0,1 1 0,-1-1 0,0 0 0,1 1-1,-1-1 1,0 1 0,0-1 0,0 1 0,0-1 0,0 1 0,0 0-1,-1-1 1,1 1 0,0 0 0,-1 0 0,0 0 0,1-1 0,-1 1 0,0 0-1,0 0 1,0 0 0,0 0 0,0 0 0,0-1 0,-1 1 0,1 0-1,-1 0 1,-1 3 0,0 5 173,-1 0-1,0 0 1,-8 19 0,-57 85 229,67-113-419,1 0 1,-1-1 0,1 1 0,-1 0 0,1 0 0,-1 0 0,1 0 0,-1-1 0,1 1-1,0 0 1,-1 0 0,1 0 0,0 0 0,0 0 0,0 0 0,-1 0 0,1 0 0,0 0-1,1 0 1,-1 0 0,0 0 0,0 1 0,1-2 4,-1 1 1,1-1-1,0 0 0,-1 1 1,1-1-1,-1 0 1,1 1-1,0-1 0,-1 0 1,1 0-1,0 0 1,0 0-1,-1 0 0,1 0 1,0 0-1,-1 0 0,1 0 1,0 0-1,-1 0 1,1 0-1,0 0 0,0-1 1,40-15 221,-19 3-345,26-15-2027,-17 7-6998,-19 10 1644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4.020"/>
    </inkml:context>
    <inkml:brush xml:id="br0">
      <inkml:brushProperty name="width" value="0.025" units="cm"/>
      <inkml:brushProperty name="height" value="0.025" units="cm"/>
    </inkml:brush>
  </inkml:definitions>
  <inkml:trace contextRef="#ctx0" brushRef="#br0">1 1 12268,'0'0'8867,"1"9"-7890,23 152 4233,-24-159-5119,0-1-1,0 1 1,0-1 0,0 1 0,0-1 0,0 1-1,1-1 1,-1 1 0,0-1 0,1 0-1,-1 1 1,1-1 0,0 0 0,0 1 0,-1-1-1,1 0 1,0 0 0,0 0 0,0 0-1,0 0 1,0 0 0,0 0 0,2 1 0,-1-1-36,-1-1 1,0 0 0,1 0-1,-1-1 1,1 1-1,-1 0 1,0 0 0,1-1-1,-1 1 1,1-1 0,-1 1-1,0-1 1,0 1-1,1-1 1,-1 0 0,0 0-1,0 1 1,0-1 0,2-2-1,9-9 76,0 0 1,-1-1-1,11-16 0,-12 16-71,7-19-770,-15 16-7186,-2 9 518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0:21.745"/>
    </inkml:context>
    <inkml:brush xml:id="br0">
      <inkml:brushProperty name="width" value="0.05" units="cm"/>
      <inkml:brushProperty name="height" value="0.05" units="cm"/>
    </inkml:brush>
  </inkml:definitions>
  <inkml:trace contextRef="#ctx0" brushRef="#br0">1 1 12803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8.697"/>
    </inkml:context>
    <inkml:brush xml:id="br0">
      <inkml:brushProperty name="width" value="0.05" units="cm"/>
      <inkml:brushProperty name="height" value="0.05" units="cm"/>
    </inkml:brush>
  </inkml:definitions>
  <inkml:trace contextRef="#ctx0" brushRef="#br0">89 95 19212,'-52'72'2778,"46"-63"-2370,0 1 1,1 0-1,0 1 0,1-1 1,-5 19-1,9-28-365,-1 0 0,1 0 0,0 0 0,0 1 0,-1-1 0,1 0 0,0 0 0,0 1 0,0-1 0,0 0 0,1 0 0,-1 1 1,0-1-1,0 0 0,1 0 0,-1 1 0,1-1 0,-1 0 0,2 1 0,-2-1-24,1-1 1,0 1-1,-1-1 1,1 1-1,0-1 1,0 1-1,-1-1 0,1 0 1,0 1-1,0-1 1,0 0-1,0 0 1,0 0-1,0 0 1,-1 1-1,1-1 0,0 0 1,0-1-1,0 1 1,1 0-1,5-2 0,0 0 1,0 0-1,0 0 0,12-7 0,-18 8-21,16-7-142,1 0 1,0 0 0,0 2-1,30-7 1,-44 12 97,0 0 0,-1 0 1,1 1-1,0 0 0,0 0 0,0 0 0,-1 0 1,1 0-1,0 1 0,0 0 0,0-1 1,-1 1-1,1 1 0,0-1 0,-1 1 0,1-1 1,-1 1-1,0 0 0,0 0 0,1 0 0,-1 1 1,-1-1-1,1 1 0,0 0 0,0 0 0,-1 0 1,0 0-1,0 0 0,0 0 0,2 5 0,1 14 645,-6-17 420,-3-13-183,-5-14-420,1 0 0,1-1-1,1 0 1,1 0-1,-3-36 1,8 59-421,0 0 0,0-1 0,0 1 0,0 0 0,0 0 0,0-1 0,1 1 0,-1 0 1,0 0-1,0 0 0,0-1 0,0 1 0,0 0 0,0 0 0,0 0 0,1-1 0,-1 1 0,0 0 0,0 0 0,0 0 0,0 0 0,1-1 0,-1 1 0,0 0 0,0 0 0,0 0 0,1 0 0,-1 0 0,0 0 0,0 0 0,0 0 0,1 0 1,-1 0-1,0-1 0,0 1 0,1 0 0,-1 0 0,0 0 0,0 0 0,0 1 0,1-1 0,-1 0 0,0 0 0,0 0 0,1 0 0,-1 0 0,0 0 0,0 0 0,0 0 0,1 0 0,-1 0 0,0 1 0,0-1 0,0 0 0,0 0 1,1 0-1,-1 0 0,0 1 0,0-1 0,17 12-230,-14-9 163,-1-1 36,1 0 0,-1 0 0,1-1 0,-1 1-1,1-1 1,-1 1 0,1-1 0,0 0 0,0 0 0,-1 0 0,1 0 0,0-1 0,0 1-1,0-1 1,0 0 0,0 1 0,0-2 0,0 1 0,0 0 0,0 0 0,0-1 0,0 0-1,0 1 1,-1-1 0,1 0 0,0-1 0,0 1 0,-1 0 0,1-1 0,-1 1 0,1-1 0,3-3-1,3-5-136,1-1 1,-1 0-1,-1 0 0,0-1 0,11-21 0,1-1-121,-18 56 581,-9 11 61,3-15-144,1 0 0,0 0-1,1 0 1,1 0 0,0 1 0,2-1 0,2 22 0,-1-36-392,0 0 0,0 1 1,0-1-1,0 0 0,1 0 1,-1-1-1,1 1 0,0-1 1,0 1-1,0-1 0,6 5 1,0 1-103,-1-2-268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4.365"/>
    </inkml:context>
    <inkml:brush xml:id="br0">
      <inkml:brushProperty name="width" value="0.025" units="cm"/>
      <inkml:brushProperty name="height" value="0.025" units="cm"/>
    </inkml:brush>
  </inkml:definitions>
  <inkml:trace contextRef="#ctx0" brushRef="#br0">0 0 10218,'0'0'14221,"10"55"-12683,5-50-257,-4 0-480,-1 0-705,5-3 0,-4 2-769,2-2-1217,-2 2-1953,-5-4-3332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4.756"/>
    </inkml:context>
    <inkml:brush xml:id="br0">
      <inkml:brushProperty name="width" value="0.025" units="cm"/>
      <inkml:brushProperty name="height" value="0.025" units="cm"/>
    </inkml:brush>
  </inkml:definitions>
  <inkml:trace contextRef="#ctx0" brushRef="#br0">29 23 12364,'0'0'15791,"53"-6"-15247,-38 4-159,2 0-289,-4-1-192,2 1-1090,-9-1-896,-4 1-1153,1 0-2114</inkml:trace>
  <inkml:trace contextRef="#ctx0" brushRef="#br0" timeOffset="1">1 113 13261,'0'0'11595,"69"-10"-9738,-48 0-608,6-1-672,-9 1-513,-1 1-192,-3 1-1570,-3-2-1985,-5 0-4453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5.320"/>
    </inkml:context>
    <inkml:brush xml:id="br0">
      <inkml:brushProperty name="width" value="0.025" units="cm"/>
      <inkml:brushProperty name="height" value="0.025" units="cm"/>
    </inkml:brush>
  </inkml:definitions>
  <inkml:trace contextRef="#ctx0" brushRef="#br0">1 1 13741,'0'0'14467,"3"12"-14083,3 14-51,-2 1 0,2 32 0,-6-56-288,0 1 1,0-1-1,0 0 1,1 0-1,-1 0 1,1 0-1,0 0 1,0 0-1,0 0 1,0 0-1,0 0 1,1 0-1,-1-1 1,1 1-1,0 0 1,0-1-1,0 0 1,4 5-1,-3-6-10,0 1 1,0-1-1,0 0 1,0 0-1,0 0 1,0 0-1,0 0 0,0-1 1,1 0-1,-1 1 1,0-1-1,0-1 1,0 1-1,1 0 0,-1-1 1,0 1-1,0-1 1,6-2-1,1 0-10,0-1 0,0 0 0,0-1 0,0 0 0,15-11 0,6-15-3004,-30 28 2140,1 1-1,-1-1 1,0 1-1,1-1 1,-1 1-1,0-1 1,0 0-1,-1 0 1,1 1-1,-1-1 1,1-6-1,-1-5-5374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5.669"/>
    </inkml:context>
    <inkml:brush xml:id="br0">
      <inkml:brushProperty name="width" value="0.025" units="cm"/>
      <inkml:brushProperty name="height" value="0.025" units="cm"/>
    </inkml:brush>
  </inkml:definitions>
  <inkml:trace contextRef="#ctx0" brushRef="#br0">4 1 13196,'0'0'5606,"-3"57"-2371,3-33-1121,0 5-545,5-1-223,5-5-450,-3-2-543,1-5-257,3-3-32,-2-5-545,-1-2-1216,0-4-1314,-3-2-2274,5 0-2466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5.998"/>
    </inkml:context>
    <inkml:brush xml:id="br0">
      <inkml:brushProperty name="width" value="0.025" units="cm"/>
      <inkml:brushProperty name="height" value="0.025" units="cm"/>
    </inkml:brush>
  </inkml:definitions>
  <inkml:trace contextRef="#ctx0" brushRef="#br0">1 3 7111,'0'0'11840,"9"0"-9635,5-1-1586,-3 0 26,0 1 1,0 0-1,0 0 1,0 1-1,15 3 1,-23-3-610,-1 0-1,1-1 1,-1 1-1,1 0 1,-1 0-1,1 1 1,-1-1 0,0 0-1,0 1 1,0-1-1,0 1 1,0 0-1,0 0 1,0 0 0,-1 0-1,1 0 1,-1 0-1,1 0 1,-1 0-1,0 1 1,1-1 0,-1 0-1,-1 1 1,1-1-1,0 1 1,-1-1-1,1 1 1,-1 0 0,0-1-1,0 6 1,0 2 29,-2-1 0,0 1 1,0-1-1,0 1 0,-1-1 0,-1 0 1,1 0-1,-2 0 0,1 0 1,-1-1-1,0 0 0,-8 9 0,-26 50 1355,39-67-1406,0 1 0,-1-1 1,1 0-1,0 1 0,0-1 0,0 0 0,-1 1 0,1-1 0,0 1 0,0-1 0,0 1 0,0-1 0,0 1 0,0-1 0,0 0 0,0 1 0,0-1 0,0 1 0,0-1 0,0 1 0,0-1 0,0 1 0,0-1 0,1 0 0,-1 1 0,0-1 0,0 1 0,0-1 0,1 0 0,-1 1 0,0-1 0,0 1 0,1-1 0,-1 0 0,0 0 0,1 1 0,-1-1 0,1 0 0,-1 0 0,0 1 0,1-1 0,-1 0 0,1 1 0,27-3 251,29-16-122,5-22-1659,-28 6-3785,-17 10-1783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6.376"/>
    </inkml:context>
    <inkml:brush xml:id="br0">
      <inkml:brushProperty name="width" value="0.025" units="cm"/>
      <inkml:brushProperty name="height" value="0.025" units="cm"/>
    </inkml:brush>
  </inkml:definitions>
  <inkml:trace contextRef="#ctx0" brushRef="#br0">0 0 8360,'0'0'16757,"4"9"-15054,2 19-1147,-1 1 1,-2-1-1,0 0 0,-3 42 0,0 7-363,20-85 714,1-11-816,1-1-1,-2-2 1,-1 0-1,21-31 1,-2 4-314,-22 25-180,-10 10-3098,-9 4-9427</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26.738"/>
    </inkml:context>
    <inkml:brush xml:id="br0">
      <inkml:brushProperty name="width" value="0.025" units="cm"/>
      <inkml:brushProperty name="height" value="0.025" units="cm"/>
    </inkml:brush>
  </inkml:definitions>
  <inkml:trace contextRef="#ctx0" brushRef="#br0">6 0 13036,'0'0'9673,"-6"48"-7334,6-39-321,10 0-481,-1-2-416,2 0-384,2-2-545,1 1-128,1-1-352,-6-1-1250,2-2-1697,-5 0-5733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4.904"/>
    </inkml:context>
    <inkml:brush xml:id="br0">
      <inkml:brushProperty name="width" value="0.025" units="cm"/>
      <inkml:brushProperty name="height" value="0.025" units="cm"/>
    </inkml:brush>
  </inkml:definitions>
  <inkml:trace contextRef="#ctx0" brushRef="#br0">113 36 6406,'0'-2'798,"0"1"-1,-1-1 1,1 1 0,0-1-1,0 1 1,0-1 0,-1 1-1,1 0 1,-1-1-1,1 1 1,-1-1 0,0 1-1,0 0 1,1 0 0,-1-1-1,0 1 1,-2-2 0,2 2-498,-1 0 1,0 0-1,1 0 1,-1 0 0,0 1-1,0-1 1,0 0-1,1 1 1,-1-1 0,0 1-1,0 0 1,0-1-1,0 1 1,0 0 0,0 0-1,0 1 1,0-1-1,0 0 1,0 0 0,-3 2-1,3-1-261,0 0-1,0 0 0,1 0 1,-1 0-1,0 1 0,0-1 1,1 0-1,-1 1 0,0 0 1,1-1-1,0 1 0,-1 0 0,1 0 1,0 0-1,0 0 0,-1 3 1,-13 35-114,10-19 73,0 0 0,-1 33 0,5-50-10,0 1 0,1-1 0,0 1 1,0 0-1,1-1 0,-1 1 0,1 0 1,0-1-1,0 1 0,0-1 0,1 1 1,-1-1-1,1 0 0,0 0 0,1 0 1,-1 0-1,1 0 0,4 5 0,-6-7 12,1-1 1,-1 0-1,1 1 0,0-1 0,-1 0 0,1 0 0,0 0 0,0 0 0,0 0 1,0-1-1,-1 1 0,1 0 0,0-1 0,0 0 0,0 1 0,1-1 0,-1 0 1,0 0-1,0 0 0,0 0 0,0 0 0,0-1 0,2 0 0,-1 0 54,0-1 0,-1 1 0,1-1 0,-1 0 0,1 0 0,-1 0 0,0 0 0,1 0 0,-1 0 0,0-1 0,-1 1 0,1-1 0,2-4 0,2-4 182,-1-1 1,0 0-1,-1 1 0,-1-2 1,0 1-1,2-16 0,-4 19-158,0 1-1,-1 0 1,1-1 0,-2 1-1,0-1 1,0 1-1,-2-11 1,2 17-83,0-1 0,0 1 0,0 0 0,0 0 0,0 0 0,0 0 0,-1 0 0,1 0 0,-1 0 0,1 0 0,-1 0-1,0 0 1,0 1 0,1-1 0,-1 1 0,0-1 0,-1 1 0,1 0 0,0 0 0,0 0 0,0 0 0,-1 0 0,1 1 0,0-1 0,-1 1 0,1-1 0,-1 1 0,1 0 0,-5 0 0,6 0-101,0 0 0,1 1 0,-1-1 0,0 0-1,0 0 1,0 1 0,1-1 0,-1 1 0,0-1 0,0 1 0,1-1 0,-1 1 0,0-1-1,1 1 1,-1 0 0,1-1 0,-1 1 0,1 0 0,-1-1 0,1 1 0,-1 0 0,1 0-1,0 0 1,-1-1 0,1 1 0,0 0 0,0 0 0,0 0 0,-1 0 0,1 0 0,0 0-1,0 2-835,0-1 0,0 1-1,-1-1 1,2 1-1,-1-1 1,0 1-1,0-1 1,1 1 0,-1-1-1,2 4 1,6 3-5256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5.745"/>
    </inkml:context>
    <inkml:brush xml:id="br0">
      <inkml:brushProperty name="width" value="0.025" units="cm"/>
      <inkml:brushProperty name="height" value="0.025" units="cm"/>
    </inkml:brush>
  </inkml:definitions>
  <inkml:trace contextRef="#ctx0" brushRef="#br0">71 124 11691,'0'0'10554,"-8"0"-10602,6-1 51,0 1 0,0-1 0,0 1 0,0 0 0,1-1-1,-1 1 1,0 0 0,0 1 0,0-1 0,0 0 0,0 0 0,1 1 0,-1-1 0,0 1 0,0-1 0,1 1 0,-1 0-1,0 0 1,1 0 0,-1 0 0,0 0 0,1 0 0,0 0 0,-1 1 0,1-1 0,0 0 0,-1 1 0,1-1-1,0 1 1,0-1 0,0 1 0,1 0 0,-1-1 0,0 1 0,0 0 0,1 0 0,-1-1 0,1 1 0,0 0-1,-1 0 1,1 0 0,0 0 0,0 2 0,-1 7 49,-3 58 211,4-68-264,-1 1-1,1-1 1,0 0-1,0 1 1,0-1 0,0 1-1,0-1 1,1 0 0,-1 1-1,0-1 1,1 0 0,-1 1-1,1-1 1,-1 0-1,1 1 1,0-1 0,-1 0-1,1 0 1,0 0 0,0 0-1,0 0 1,0 0 0,0 0-1,0 0 1,0 0-1,0 0 1,0 0 0,0-1-1,0 1 1,1 0 0,-1-1-1,0 1 1,1-1 0,-1 0-1,0 1 1,1-1-1,-1 0 1,3 0 0,-1 0 23,-1-1 0,1 0 0,-1-1 0,1 1 0,-1 0 0,0-1 0,1 1 1,-1-1-1,0 0 0,0 0 0,0 0 0,0 0 0,0 0 0,-1 0 0,1 0 0,-1-1 0,1 1 1,0-4-1,24-53 570,-20 44-435,0-2 351,-1-1 1,0 0 0,-1 0 0,-1 0-1,-1 0 1,1-27 0,-17 92-1001,3-15 540,5-10-29,1 0 1,1 0-1,2 0 0,0 0 0,1 1 0,4 42 0,-2-62-16,0-1 0,0 1 0,0-1 0,1 1 0,-1-1 1,1 0-1,0 1 0,0-1 0,0 0 0,0 0 0,0-1 0,0 1 0,0 0 1,1-1-1,-1 1 0,0-1 0,1 1 0,-1-1 0,1 0 0,0 0 0,-1-1 1,1 1-1,0 0 0,0-1 0,0 0 0,-1 1 0,5-2 0,-1 2 8,1-1-1,-1 1 1,0-2-1,0 1 1,0-1-1,0 0 1,0 0-1,0 0 1,0-1-1,0 0 1,10-5-1,-7 0 121,0-1 0,-1 1 0,1-2 0,-2 1-1,1-1 1,-1 0 0,0 0 0,-1-1 0,0 0-1,-1 0 1,6-17 0,-4 10 131,-2-1 1,0 1-1,-1-1 0,-1 0 1,-1 0-1,1-28 0,-7 37-606,-4 18 15,-5 19 111,9-14 138,0 0 0,2 0 0,0 1-1,0-1 1,1 24 0,1-37 62,0-1 0,0 1-1,1 0 1,-1 0 0,0 0-1,0-1 1,1 1 0,-1 0-1,0 0 1,1-1 0,-1 1 0,0 0-1,1-1 1,-1 1 0,1-1-1,-1 1 1,1 0 0,0-1-1,-1 1 1,1-1 0,-1 1-1,1-1 1,0 0 0,-1 1-1,1-1 1,0 0 0,0 1-1,0-1 1,32 4-92,32-14 137,-35 3-31,-21 6 14,0 0 0,-1-1 0,1 0 0,-1 0 0,0-1 0,0 0 0,0-1 0,0 0 0,10-6 1,-18 8 69,0 0 1,-1 1 0,1-1 0,-1 0 0,1 0 0,-1 1 0,1-1 0,-1 1 0,0-1 0,0 0 0,0 1 0,0-1 0,0 1 0,0 0 0,0-1 0,0 1 0,-1 0-1,1 0 1,0 0 0,-3-2 0,1 0 136,-12-17 54,1-1 0,0 0 0,-14-33 0,29 53-403,1 0 1,0 1-1,0-1 0,0 1 1,0-1-1,0 1 1,0 0-1,0-1 0,0 1 1,0 0-1,0 1 1,3-1-1,-3 0-159,57-1-7658,-27-4-801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7.191"/>
    </inkml:context>
    <inkml:brush xml:id="br0">
      <inkml:brushProperty name="width" value="0.025" units="cm"/>
      <inkml:brushProperty name="height" value="0.025" units="cm"/>
    </inkml:brush>
  </inkml:definitions>
  <inkml:trace contextRef="#ctx0" brushRef="#br0">83 83 13100,'1'-2'526,"-1"1"0,1-1 0,-1 1 0,1 0 1,-1-1-1,0 1 0,1-1 0,-1 1 0,0-1 0,0 0 0,0 1 0,0-1 0,-1 1 0,1-1 0,0 1 0,0-1 0,-1 1 0,1 0 0,-1-1 0,0 1 0,1-1 0,-2-1 0,1 3-487,0 0 1,1-1-1,-1 1 1,0 0 0,0 0-1,0 0 1,0-1-1,0 1 1,0 0-1,0 0 1,1 0-1,-1 1 1,0-1-1,0 0 1,0 0-1,0 0 1,0 1-1,1-1 1,-1 0-1,0 1 1,0-1-1,0 1 1,1-1-1,-1 1 1,0-1-1,1 1 1,-1-1-1,0 1 1,1 0-1,-1-1 1,1 1-1,-1 0 1,1-1-1,-1 1 1,1 0-1,-1 0 1,1 0-1,-1 1 1,-8 11 50,1 1-1,-13 28 1,18-37-108,1 0 0,0 0 0,1 1 1,-1-1-1,1 1 0,0-1 0,0 1 0,1-1 1,0 1-1,0 0 0,0-1 0,1 7 0,0-12 11,-1 0-1,0 1 1,1-1-1,-1 0 1,0 1-1,1-1 1,-1 0-1,1 0 1,-1 1-1,0-1 0,1 0 1,-1 0-1,1 0 1,-1 0-1,1 0 1,-1 1-1,1-1 1,-1 0-1,1 0 1,-1 0-1,1 0 1,-1 0-1,1 0 1,-1 0-1,1-1 0,-1 1 1,0 0-1,1 0 1,-1 0-1,1 0 1,-1-1-1,1 1 1,-1 0-1,0 0 1,1-1-1,-1 1 1,1 0-1,-1-1 0,0 1 1,1 0-1,-1-1 1,18-13 88,-15 10-82,1-1 0,0 2 0,0-1 0,0 0 0,0 1 0,0 0 0,1 0 0,0 0 0,-1 0 0,1 1 0,0 0 0,9-3 0,-11 5-11,0-1 1,-1 1 0,1 0-1,0 0 1,0 0-1,0 0 1,-1 1 0,1-1-1,0 1 1,0 0 0,-1-1-1,1 1 1,-1 0 0,1 1-1,-1-1 1,1 0 0,-1 1-1,1-1 1,-1 1 0,0 0-1,0 0 1,0 0 0,0 0-1,0 0 1,-1 0-1,3 4 1,5 6 42,0 1 0,-2 1-1,1-1 1,-2 1 0,0 1-1,0-1 1,-1 1 0,-1 0-1,-1 0 1,0 0 0,-1 0-1,0 1 1,-1-1 0,-1 1 0,-2 18-1,0-30 26,1 1 0,-1 0 0,0-1 0,0 1 0,-1-1-1,1 1 1,-1-1 0,0 0 0,0 0 0,-1 0 0,1-1 0,-1 1-1,0-1 1,1 0 0,-2 0 0,1 0 0,0-1 0,0 1 0,-1-1 0,1 0-1,-1 0 1,-5 1 0,7-2-75,1 0-1,-1-1 1,1 1-1,-1-1 0,1 0 1,-1 1-1,1-1 1,-1 0-1,1 0 1,-1-1-1,1 1 1,-1-1-1,1 1 1,0-1-1,-1 0 1,1 1-1,-1-1 0,1-1 1,0 1-1,0 0 1,0 0-1,0-1 1,0 1-1,0-1 1,0 0-1,0 0 1,1 1-1,-1-1 1,0 0-1,1 0 0,0-1 1,-1 1-1,1 0 1,0 0-1,0-1 1,0 1-1,1 0 1,-1-1-1,1 1 1,-1-1-1,1 1 1,0-1-1,0 1 1,0-4-1,0-3 17,0 1 1,0-1-1,1 1 0,1-1 0,-1 1 1,1-1-1,1 1 0,0 0 0,0 0 1,0 0-1,1 0 0,0 1 1,6-10-1,10-10 43,1 1 0,28-28 1,12-14-87,-57 63 43,3-3-8,0 0 1,0 0 0,-1-1-1,0 0 1,0-1-1,-1 1 1,-1-1 0,1 0-1,-2 0 1,1 0-1,-1-1 1,2-17 0,-20 47-327,9-6 327,0 0-1,1 1 0,1 0 1,0 0-1,1 0 0,1 0 1,-2 23-1,5-36 20,-1 0 1,0-1-1,1 1 0,-1 0 1,1-1-1,-1 1 0,1-1 1,0 1-1,-1-1 0,1 1 1,-1-1-1,1 0 0,0 1 1,-1-1-1,1 0 0,0 1 1,-1-1-1,1 0 0,0 0 1,0 0-1,-1 1 0,1-1 1,0 0-1,0 0 0,-1 0 1,1 0-1,0 0 0,0-1 1,-1 1-1,1 0 0,0 0 1,0 0-1,-1-1 0,1 1 1,0 0-1,-1-1 0,1 1 1,0-1-1,32-12 209,0-13-123,-29 21-35,1 0-1,0 1 1,0 0-1,0 0 1,1 0-1,-1 1 1,1-1-1,0 1 1,0 1 0,0-1-1,0 1 1,1 0-1,6-1 1,-12 3-68,0 0 1,-1 0 0,1 1 0,0-1 0,-1 0 0,1 1 0,0-1 0,-1 1 0,1-1 0,0 0-1,-1 1 1,1-1 0,-1 1 0,1 0 0,-1-1 0,1 1 0,-1-1 0,1 1 0,-1 0-1,0-1 1,1 1 0,-1 0 0,0-1 0,0 1 0,1 0 0,-1 0 0,0-1 0,0 1-1,0 1 1,3 32 69,-1-10-17,-2-24-38,1 1 0,-1-1 1,0 0-1,1 1 0,-1-1 0,0 0 1,0 0-1,1 1 0,-1-1 1,1 0-1,-1 1 0,0-1 0,1 0 1,-1 0-1,0 0 0,1 0 0,-1 1 1,1-1-1,-1 0 0,1 0 0,-1 0 1,0 0-1,1 0 0,-1 0 1,1 0-1,-1 0 0,1 0 0,-1 0 1,0 0-1,1-1 0,-1 1 0,1 0 1,-1 0-1,1 0 0,-1 0 0,0-1 1,1 1-1,-1 0 0,0 0 1,1-1-1,-1 1 0,0 0 0,1-1 1,-1 1-1,0 0 0,0-1 0,1 0 1,15-15 81,-11 11-116,44-47-78,-45 49 66,-1 0-1,0 0 1,1 1-1,0-1 1,-1 1 0,1 0-1,0 0 1,0 1-1,0-1 1,0 1 0,0-1-1,1 2 1,7-2-1,-11 2 30,0 1 0,0 0 1,0 0-1,-1-1 0,1 1 0,0 0 0,0 0 0,-1 0 0,1 0 0,0 0 0,-1 0 0,1 0 1,-1 0-1,0 0 0,1 0 0,-1 1 0,0-1 0,0 0 0,1 0 0,-1 0 0,0 0 0,0 0 0,0 1 1,0-1-1,-1 0 0,1 0 0,0 1 0,3 22 262,-2-23-237,-1-1 0,0 0-1,1 0 1,-1 1 0,1-1-1,-1 0 1,0 0 0,1 1-1,-1-1 1,1 0 0,-1 0-1,1 0 1,-1 0 0,1 0-1,-1 0 1,1 1 0,-1-1-1,0 0 1,1 0 0,-1-1-1,1 1 1,-1 0 0,1 0-1,-1 0 1,1 0 0,-1 0-1,1 0 1,-1-1 0,0 1-1,1 0 1,-1 0 0,1-1-1,-1 1 1,0 0 0,1-1 0,-1 1-1,0 0 1,1-1 0,-1 1-1,0 0 1,1-1 0,-1 1-1,0-1 1,0 1 0,33-41 135,-30 36-161,1-1-1,0 1 0,0 0 1,0 0-1,0 0 0,1 0 1,0 1-1,0 0 0,0 0 1,0 0-1,10-5 0,-14 9-5,-1 0 1,1 0-1,-1 0 0,1 0 0,-1 0 0,1 1 0,-1-1 1,1 0-1,-1 0 0,1 0 0,-1 0 0,0 1 0,1-1 1,-1 0-1,1 0 0,-1 1 0,0-1 0,1 0 1,-1 1-1,1-1 0,-1 0 0,0 1 0,0-1 0,1 1 1,-1-1-1,0 0 0,0 1 0,1-1 0,-1 1 0,0-1 1,0 1-1,0-1 0,0 1 0,0-1 0,0 1 1,0-1-1,0 1 0,0-1 0,0 1 0,0-1 0,0 1 1,1 29 60,-2-24-81,1 19-32,0 6-224,0-11-6627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9.116"/>
    </inkml:context>
    <inkml:brush xml:id="br0">
      <inkml:brushProperty name="width" value="0.05" units="cm"/>
      <inkml:brushProperty name="height" value="0.05" units="cm"/>
    </inkml:brush>
  </inkml:definitions>
  <inkml:trace contextRef="#ctx0" brushRef="#br0">2 52 21333,'-2'-15'2112,"2"1"-1608,3 3-312,0 1 1312,0 8-2008,-2 2 104,2 7 240,0 2-160,-2 2-168</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7.535"/>
    </inkml:context>
    <inkml:brush xml:id="br0">
      <inkml:brushProperty name="width" value="0.025" units="cm"/>
      <inkml:brushProperty name="height" value="0.025" units="cm"/>
    </inkml:brush>
  </inkml:definitions>
  <inkml:trace contextRef="#ctx0" brushRef="#br0">36 62 12460,'2'0'8457,"4"0"-4251,26 0-3539,-31-1-563,0-1 1,1 0-1,-1 1 0,0-1 1,0 0-1,0 0 0,0 0 1,0 1-1,-1-1 1,1 0-1,-1 0 0,1 0 1,-1-1-1,0 1 1,1 0-1,-1 0 0,0 0 1,0 0-1,-1-2 1,-5-16 624,5 20-728,1 0-1,-1 0 1,1-1 0,0 1-1,-1 0 1,1 0 0,-1 0-1,1-1 1,-1 1 0,1 0-1,-1 0 1,0 0-1,1 0 1,-1 0 0,1 0-1,-1 0 1,1 0 0,-1 0-1,1 0 1,-1 1 0,1-1-1,-1 0 1,1 0 0,-1 0-1,1 1 1,-1-1 0,1 0-1,0 0 1,-1 1-1,1-1 1,-1 0 0,1 1-1,0-1 1,-1 1 0,-6 7-12,0 0 1,1 0 0,0 0-1,1 1 1,0 0 0,0 0-1,1 0 1,0 1-1,0-1 1,1 1 0,1 0-1,-1 0 1,2 0 0,-1 0-1,1 0 1,1 11 0,0-20-52,0-1 0,0 1 0,1 0 1,-1-1-1,0 1 0,0-1 0,0 1 1,1-1-1,-1 1 0,0 0 0,1-1 1,-1 1-1,0-1 0,1 1 0,-1-1 1,1 0-1,-1 1 0,1-1 0,-1 1 1,1-1-1,-1 0 0,1 1 0,-1-1 1,1 0-1,0 0 0,-1 1 0,1-1 1,-1 0-1,1 0 0,0 0 0,-1 0 1,1 0-1,0 0 0,-1 0 0,1 0 1,-1 0-1,2 0 0,17-6-4553,1-8-1406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7.868"/>
    </inkml:context>
    <inkml:brush xml:id="br0">
      <inkml:brushProperty name="width" value="0.025" units="cm"/>
      <inkml:brushProperty name="height" value="0.025" units="cm"/>
    </inkml:brush>
  </inkml:definitions>
  <inkml:trace contextRef="#ctx0" brushRef="#br0">89 1 12716,'0'0'10671,"-8"5"-9598,-38 28-419,43-31-729,0 1 0,0 0-1,1-1 1,-1 1 0,1 0 0,-1 0 0,1 0-1,0 1 1,0-1 0,1 0 0,-1 1-1,1-1 1,-1 1 0,1 0 0,-1 7 0,6-10-333,1 0 1,-1 0-1,1-1 1,-1 0-1,1 0 1,-1 0-1,1 0 1,6-2-1,37-4-1917,-1 3 3887,-46 3-1492,-1 0 1,0 0-1,1 0 0,-1 0 1,1 0-1,-1 1 1,1-1-1,-1 0 1,0 0-1,1 1 1,-1-1-1,0 0 0,1 0 1,-1 1-1,0-1 1,1 0-1,-1 1 1,0-1-1,1 1 0,-1-1 1,0 0-1,0 1 1,0-1-1,1 1 1,-1-1-1,0 1 0,0-1 1,0 0-1,0 1 1,0-1-1,0 1 1,0-1-1,0 1 0,0-1 1,0 1-1,0-1 1,0 0-1,0 1 1,0-1-1,-1 1 0,1-1 1,0 1-1,0-1 1,0 0-1,-1 1 1,1-1-1,0 1 0,0-1 1,-1 1-1,-12 21 1251,1-9-416,-45 44 1079,53-54-2155,1 0-1,-1 0 0,-1 0 1,1-1-1,0 0 1,0 0-1,-1 0 1,-5 1-1,-1-3-8151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8.367"/>
    </inkml:context>
    <inkml:brush xml:id="br0">
      <inkml:brushProperty name="width" value="0.025" units="cm"/>
      <inkml:brushProperty name="height" value="0.025" units="cm"/>
    </inkml:brush>
  </inkml:definitions>
  <inkml:trace contextRef="#ctx0" brushRef="#br0">133 1 15567,'0'0'12609,"-10"1"-12310,6-1-299,-1 1 1,0 0-1,1 0 0,-1 1 0,1-1 1,-1 1-1,1 0 0,0 0 0,0 1 1,0-1-1,0 1 0,0 0 1,0 0-1,1 0 0,0 0 0,-1 1 1,1 0-1,-5 7 0,-1 1-53,6-8-35,-1 0 0,1 0 0,0 1 0,0-1-1,0 1 1,1 0 0,-1 0 0,1 0 0,0 0 0,1 0 0,-2 8 0,42-13-2736,-6-8 2039,-19 5 784,-1 0-1,1 0 1,27-1 0,-41 4 5,0 0 1,1 0-1,-1 0 1,1 0-1,-1 0 1,1 1-1,-1-1 1,1 0-1,-1 0 1,1 0-1,-1 0 1,0 1-1,1-1 1,-1 0-1,1 0 1,-1 1-1,0-1 1,1 0-1,-1 1 1,0-1-1,1 0 1,-1 1-1,0-1 1,0 0-1,1 1 1,-1-1-1,0 1 1,0-1-1,0 1 1,0-1-1,1 0 1,-1 2-1,-2 19 441,-12 16 921,12-33-1158,-1 0 1,-1 0-1,1-1 1,0 0-1,-1 1 1,0-1-1,0 0 1,0-1-1,0 1 1,0-1-1,-9 4 1,11-5-342,1-1 1,-1 1-1,1-1 0,-1 0 0,0 1 1,1-1-1,-1 0 0,1 0 1,-1 0-1,0 0 0,1 0 1,-1-1-1,1 1 0,-1 0 1,1-1-1,-3 0 0,3 0-385,0 0 0,0 0 0,0 0 0,-1 0 0,1 0-1,0 0 1,0 0 0,0-1 0,0 1 0,1 0 0,-1-1 0,0 1 0,1 0-1,-1-1 1,0 1 0,1-1 0,0 1 0,-1-1 0,1-2 0,-1-13-10276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8.949"/>
    </inkml:context>
    <inkml:brush xml:id="br0">
      <inkml:brushProperty name="width" value="0.025" units="cm"/>
      <inkml:brushProperty name="height" value="0.025" units="cm"/>
    </inkml:brush>
  </inkml:definitions>
  <inkml:trace contextRef="#ctx0" brushRef="#br0">1 138 14446,'0'0'10655,"8"1"-9902,-5-1-719,0 1 0,0-1 0,0 0 0,0 0 0,0 0 1,0 0-1,0-1 0,0 1 0,0-1 0,0 0 0,0 0 0,-1 0 0,1 0 1,0 0-1,0 0 0,-1-1 0,1 1 0,-1-1 0,1 0 0,-1 0 0,0 0 1,1 0-1,-1 0 0,0-1 0,-1 1 0,1 0 0,1-4 0,1 1 45,-1-1 0,0 0 0,0 0 0,-1 0 0,1 0 0,-1 0 0,-1 0 0,1-1 0,-1 1 0,0 0 0,-1-1 0,0 1-1,0-10 1,0 15-84,0 1 0,0 0-1,0 0 1,0-1 0,0 1 0,0 0-1,0 0 1,0-1 0,0 1-1,0 0 1,0-1 0,0 1-1,0 0 1,0 0 0,0-1 0,0 1-1,0 0 1,-1 0 0,1 0-1,0-1 1,0 1 0,0 0-1,0 0 1,0-1 0,-1 1-1,1 0 1,0 0 0,0 0 0,0 0-1,-1 0 1,1-1 0,0 1-1,0 0 1,-1 0 0,1 0-1,0 0 1,0 0 0,-1 0 0,1 0-1,-1 0 1,-11 6-281,-10 15-6,12-2 317,1 0 0,0 0-1,-6 24 1,12-34 30,0 0 0,1 0-1,0 1 1,1-1 0,0 0-1,0 1 1,1-1 0,0 0-1,3 17 1,-2-25-50,-1 0 0,1 1 0,0-1 0,-1 0 0,1 0 0,0 0 0,0 0 0,0 0 0,0 0 0,0 0 0,0 0 1,0 0-1,0-1 0,0 1 0,1 0 0,-1-1 0,0 1 0,0-1 0,1 1 0,-1-1 0,0 0 0,1 1 0,-1-1 0,1 0 0,-1 0 0,0 0 0,1 0 0,-1 0 0,0 0 0,1-1 0,-1 1 1,0 0-1,1-1 0,1 0 0,2 0-13,1 0 1,-1-1-1,1 0 1,-1 0 0,1-1-1,-1 1 1,5-4-1,118-108 131,-128 113-117,1 1 1,-1 0-1,0 0 0,0 0 0,0 0 0,0-1 0,0 1 1,0 0-1,1 0 0,-1 0 0,0 0 0,0 0 1,0 0-1,1 0 0,-1-1 0,0 1 0,0 0 0,0 0 1,1 0-1,-1 0 0,0 0 0,0 0 0,0 0 1,1 0-1,-1 0 0,0 0 0,0 0 0,0 0 0,1 0 1,-1 0-1,0 0 0,0 1 0,0-1 0,0 0 1,1 0-1,-1 0 0,0 0 0,0 0 0,0 0 0,0 0 1,1 1-1,-1-1 0,0 0 0,0 0 0,0 0 1,0 0-1,0 1 0,0-1 0,1 0 0,-1 0 0,0 0 1,0 0-1,0 1 0,2 19 188,-7 32 627,4-42-184,1-10-624,0 0-1,0 0 1,0 1-1,0-1 1,0 0-1,0 0 1,0 1-1,0-1 1,0 0-1,0 1 1,0-1-1,0 0 0,0 0 1,0 1-1,0-1 1,0 0-1,0 1 1,0-1-1,0 0 1,0 0-1,1 1 1,-1-1-1,0 0 1,0 0-1,0 1 1,0-1-1,1 0 1,-1 0-1,0 0 1,0 1-1,1-1 1,-1 0-1,0 0 1,0 0-1,1 0 1,-1 0-1,0 1 1,0-1-1,1 0 1,-1 0-1,14-6 126,14-16-542,-3-2-307,-12 10 385,1 1-1,0 0 1,1 1-1,1 1 1,28-17-1,-43 29 358,0 0-1,-1 0 0,1-1 0,-1 1 1,1 0-1,-1 0 0,1 0 0,-1 0 0,1 0 1,-1-1-1,0 1 0,1 0 0,-1 0 1,0 0-1,0 0 0,0 0 0,0 0 1,0 0-1,0 0 0,0 0 0,0 0 0,0 0 1,0 0-1,0 0 0,-1 0 0,0 1 1,-3 34 882,3-32-1123,-5 17 989,5-6-5245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39.865"/>
    </inkml:context>
    <inkml:brush xml:id="br0">
      <inkml:brushProperty name="width" value="0.025" units="cm"/>
      <inkml:brushProperty name="height" value="0.025" units="cm"/>
    </inkml:brush>
  </inkml:definitions>
  <inkml:trace contextRef="#ctx0" brushRef="#br0">0 22 10154,'0'0'18241,"4"14"-18118,17 106 58,-21-118-168,1 0-1,-1 0 1,1 0 0,-1 1-1,1-1 1,-1 0 0,1 0-1,0 0 1,0 0 0,0 0-1,1 0 1,-1 0 0,0 0-1,1-1 1,-1 1-1,1 0 1,-1-1 0,1 1-1,3 1 1,-4-2 5,1-1 0,0 0 0,-1 1 0,1-1 0,0 0 0,0 0 0,-1 0 0,1 0-1,0 0 1,0 0 0,-1-1 0,1 1 0,0 0 0,0-1 0,-1 0 0,1 1 0,-1-1 0,1 0 0,1-1 0,7-4 39,-1-1 0,1-1 1,-2 0-1,1 0 0,12-16 1,56-85 38,-72 115-651,-3 16 413,-1 23 353,-1-45-203,0 0 0,0 1 0,0-1 0,0 0 0,0 0 0,0 0-1,0 1 1,0-1 0,0 0 0,0 0 0,0 0 0,0 1 0,0-1 0,0 0 0,1 0 0,-1 0 0,0 0 0,0 1 0,0-1-1,0 0 1,0 0 0,0 0 0,1 0 0,-1 0 0,0 1 0,0-1 0,0 0 0,0 0 0,1 0 0,-1 0 0,0 0 0,0 0-1,0 0 1,0 0 0,1 0 0,-1 0 0,0 0 0,0 0 0,0 0 0,1 0 0,-1 0 0,0 0 0,0 0 0,0 0-1,1 0 1,12-5 228,11-13-89,-3-2-216,-17 15-68,0 0-1,1 0 1,-1 0 0,1 1 0,0 0-1,0 0 1,1 0 0,-1 1 0,1 0-1,-1 0 1,1 0 0,0 1-1,13-4 1,-18 8 97,0 1 0,0-1 0,0 1 0,0 0 0,0-1 0,-1 1 0,1-1 0,-1 1 0,0 0 0,1 0 0,-1-1 0,0 1 0,-1 0 0,1-1 0,-1 4 0,1 3 18,0 2-160,0-6 45,1 0-1,-1 0 1,0 0-1,0 0 0,-1 1 1,1-1-1,-1 0 0,0 0 1,-1 0-1,1-1 0,-1 1 1,0 0-1,-4 8 1,0-10-3707,0-3-2477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40.195"/>
    </inkml:context>
    <inkml:brush xml:id="br0">
      <inkml:brushProperty name="width" value="0.025" units="cm"/>
      <inkml:brushProperty name="height" value="0.025" units="cm"/>
    </inkml:brush>
  </inkml:definitions>
  <inkml:trace contextRef="#ctx0" brushRef="#br0">0 0 15054,'0'0'13421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41.195"/>
    </inkml:context>
    <inkml:brush xml:id="br0">
      <inkml:brushProperty name="width" value="0.025" units="cm"/>
      <inkml:brushProperty name="height" value="0.025" units="cm"/>
    </inkml:brush>
  </inkml:definitions>
  <inkml:trace contextRef="#ctx0" brushRef="#br0">1 1 9641,'0'0'19122,"4"12"-18759,11 64 285,-11-51-464,0 0 0,2 0 0,0 0 0,2-1-1,15 32 1,-15-47-3,-3-11-431,-5 1 129,0 0 0,1 0 0,-1 0 0,0 0 0,0 0 0,0 0 0,0 1 0,-1-1 0,1 0 0,0 0 0,0 0 0,-1 0 0,1 0 0,0 0 0,-1 0 0,1 0 0,-1 0 0,1 1 0,-1-1 0,0-1 0,-14-13-4320,4 4-1448,-5-3-5674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41.634"/>
    </inkml:context>
    <inkml:brush xml:id="br0">
      <inkml:brushProperty name="width" value="0.025" units="cm"/>
      <inkml:brushProperty name="height" value="0.025" units="cm"/>
    </inkml:brush>
  </inkml:definitions>
  <inkml:trace contextRef="#ctx0" brushRef="#br0">0 174 8712,'0'0'20841,"13"-9"-20024,145-72 533,-26 15-1969,-122 60-475,8-4 1497,-12 9-5292,-3 13-13810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41.963"/>
    </inkml:context>
    <inkml:brush xml:id="br0">
      <inkml:brushProperty name="width" value="0.025" units="cm"/>
      <inkml:brushProperty name="height" value="0.025" units="cm"/>
    </inkml:brush>
  </inkml:definitions>
  <inkml:trace contextRef="#ctx0" brushRef="#br0">1 195 8392,'0'0'16752,"10"-1"-14846,13-5-1202,-1 0 0,0-1 0,0-1 1,0-1-1,29-17 0,31-25-1957,-11-5-7068,-60 44 831,-4 0-5920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58.577"/>
    </inkml:context>
    <inkml:brush xml:id="br0">
      <inkml:brushProperty name="width" value="0.025" units="cm"/>
      <inkml:brushProperty name="height" value="0.025" units="cm"/>
    </inkml:brush>
  </inkml:definitions>
  <inkml:trace contextRef="#ctx0" brushRef="#br0">14 74 10954,'-1'0'415,"1"0"-1,-1 0 0,1 0 0,-1 0 0,0 0 1,1 0-1,-1 0 0,1 0 0,-1 0 1,1 0-1,0 0 0,-1 0 0,1-1 1,-1 1-1,1 0 0,-1 0 0,1-1 0,-1 1 1,1 0-1,0 0 0,-1-1 0,1 1 1,0-1-1,-1 1 0,1 0 0,0-1 0,-1 1 1,1-1-1,0 1 0,-1-1 0,4-17 3968,-1 15-4252,0 0 0,0 0-1,0 0 1,0 0 0,0 0 0,0 0 0,1 0-1,4-4 1,-2 5-107,-1-1-1,0 1 0,1 0 1,0 0-1,-1 1 1,1 0-1,0-1 1,0 1-1,0 1 1,0-1-1,9 1 1,-12 0-27,-1 0 0,1 0 0,0 1 0,-1-1 0,1 0 0,-1 1 0,1-1 0,0 1 0,-1 0 0,1-1 0,-1 1 0,0 0 0,1 0 0,-1 0 0,0 0 0,1 0 0,-1 1 0,0-1 0,0 0 0,0 0 0,0 1 0,0-1 0,0 1 0,0-1 0,-1 1 1,1-1-1,0 1 0,-1-1 0,1 1 0,-1 0 0,0-1 0,0 1 0,1 0 0,-1-1 0,0 1 0,-1 2 0,1 0 18,-1 1 0,0 0 0,-1-1 0,1 1 0,-1-1 0,0 0 0,0 0 0,0 1 0,-1-1 0,1-1 0,-1 1 0,0 0 0,0-1 0,0 1 0,-1-1 0,1 0 0,-1 0 0,0 0 0,0-1 0,0 1 0,0-1 0,0 0 0,-6 2 0,18-5-84,0 0 0,0 0-1,-1 1 1,1 0 0,0 0-1,12 3 1,-9-2-249,-6 0 169,1 0 1,0 0-1,-1 1 1,1-1-1,-1 1 1,0 1-1,1-1 1,8 6-1,-13-7 168,1 0 0,-1 0-1,0 0 1,0-1 0,0 1 0,0 0-1,0 0 1,0 1 0,0-1 0,0 0-1,0 0 1,0 0 0,-1 1 0,1-1-1,-1 0 1,1 1 0,-1-1 0,1 0 0,-1 1-1,0-1 1,1 1 0,-1-1 0,0 0-1,0 1 1,0-1 0,0 1 0,0-1-1,-1 1 1,1-1 0,0 0 0,-1 1-1,1-1 1,-1 1 0,1-1 0,-1 0 0,1 0-1,-1 1 1,0-1 0,0 0 0,0 0-1,0 0 1,-1 2 0,-5 3 52,0 1 0,0-1 1,-1 0-1,0-1 0,0 0 0,-1 0 0,1 0 1,-1-1-1,0-1 0,0 1 0,0-1 1,-15 2-1,23-5-1319,9-25-10218,9 7 3539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9.524"/>
    </inkml:context>
    <inkml:brush xml:id="br0">
      <inkml:brushProperty name="width" value="0.05" units="cm"/>
      <inkml:brushProperty name="height" value="0.05" units="cm"/>
    </inkml:brush>
  </inkml:definitions>
  <inkml:trace contextRef="#ctx0" brushRef="#br0">223 21 16684,'-2'-2'317,"0"0"1,0 0-1,0 0 1,0 1 0,-1-1-1,1 1 1,0 0-1,-1-1 1,1 1 0,-1 0-1,0 0 1,1 1-1,-1-1 1,0 0 0,1 1-1,-1 0 1,0-1-1,0 1 1,1 0 0,-1 1-1,0-1 1,1 0-1,-1 1 1,0-1 0,-3 2-1,-1 1-27,0-1 0,0 1 0,1 0 0,-1 0-1,1 1 1,0 0 0,0 0 0,-8 7 0,14-10-286,-51 50 108,46-46-136,1 0 0,-1 1 0,1 0 0,1-1 0,-1 1 0,1 1 0,0-1 0,-2 8 0,5-13 14,0-1 1,0 0-1,0 1 1,1-1-1,-1 0 1,0 1 0,0-1-1,1 0 1,-1 1-1,0-1 1,1 0-1,-1 1 1,0-1-1,1 0 1,-1 0-1,0 0 1,1 1-1,-1-1 1,0 0-1,1 0 1,-1 0-1,1 0 1,-1 0-1,0 0 1,1 0-1,-1 1 1,1-1 0,-1 0-1,0 0 1,1-1-1,0 1 1,16 1-215,-17-1 189,42-3-573,-29 2 387,0 0 0,0 0 0,0 1 0,21 3 0,-31-2 222,0-1-1,0 1 1,-1 0 0,1 0-1,0 0 1,-1 0 0,1 0-1,0 1 1,-1-1 0,0 1-1,1 0 1,-1-1-1,0 1 1,0 0 0,0 0-1,0 1 1,0-1 0,0 0-1,-1 1 1,1-1 0,-1 1-1,0-1 1,0 1 0,0 0-1,2 5 1,-3-5 62,0 0-1,0 0 1,1 0 0,-2 0-1,1 0 1,0 0 0,-1 0 0,1 0-1,-1 0 1,0 0 0,0 0-1,0-1 1,-1 1 0,1 0-1,-1 0 1,1-1 0,-1 1-1,-2 2 1,-2 1 130,1 1 0,-1-1 0,-1 0 1,1 0-1,-9 5 0,8-7-197,0 0-1,0-1 1,0 0 0,0 0 0,-1-1-1,1 1 1,-1-2 0,1 1-1,-1-1 1,0-1 0,0 1 0,1-1-1,-1 0 1,-13-3 0,20 3-96,1 0 1,-1 0 0,0 0-1,0 0 1,0 0-1,1-1 1,-1 1-1,0 0 1,0-1-1,1 1 1,-1 0-1,0-1 1,1 1 0,-1-1-1,0 1 1,1-1-1,-1 1 1,1-1-1,-1 1 1,1-1-1,-1 0 1,1 1-1,-1-1 1,1 0 0,-1 1-1,1-1 1,0 0-1,0 0 1,-1 1-1,1-1 1,0 0-1,0 0 1,0 1 0,0-1-1,0 0 1,0 0-1,0 0 1,0 1-1,0-1 1,0 0-1,0 0 1,1 0-1,-1 1 1,0-1 0,0 0-1,1 0 1,-1 1-1,0-1 1,1 0-1,-1 1 1,1-1-1,-1 1 1,1-1-1,0 0 1,-1 1 0,1-1-1,-1 1 1,1-1-1,0 1 1,1-1-1,19-11-1291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58.938"/>
    </inkml:context>
    <inkml:brush xml:id="br0">
      <inkml:brushProperty name="width" value="0.025" units="cm"/>
      <inkml:brushProperty name="height" value="0.025" units="cm"/>
    </inkml:brush>
  </inkml:definitions>
  <inkml:trace contextRef="#ctx0" brushRef="#br0">88 72 5573,'0'0'21167,"-10"1"-21076,7 0-92,0-1 0,0 0 0,-1 1 0,1 0 0,0 0 0,0 0 0,0 0 0,0 1 0,0-1 0,0 1 0,1-1 0,-1 1 0,-3 3 0,3-1-8,0-1 0,0 1 1,1 0-1,-1 0 1,1 0-1,0 0 0,0 0 1,1 1-1,-1-1 0,1 1 1,-1 7-1,0-6-2,1 0 0,0 0 0,0 1-1,0-1 1,1 0 0,0 1 0,0-1-1,1 0 1,0 0 0,2 10 0,-2-14 30,0 0 1,1 0 0,-1 0-1,0 0 1,1 1 0,0-2-1,-1 1 1,1 0 0,0 0-1,0-1 1,0 1 0,0-1-1,0 1 1,1-1 0,-1 0-1,0 0 1,1 0 0,-1 0-1,0 0 1,1-1 0,-1 1-1,1-1 1,-1 1 0,1-1-1,-1 0 1,1 0 0,4-1-1,-1 1 126,-1-1-1,1 1 0,-1-1 0,0-1 0,1 1 0,-1-1 1,0 0-1,0 0 0,0 0 0,0-1 0,-1 0 1,1 0-1,-1 0 0,1 0 0,-1-1 0,0 0 1,0 0-1,-1 0 0,1 0 0,-1 0 0,0-1 0,5-9 1,-4 7-44,-1 1 1,-1-1 0,1 0-1,-1 0 1,0 0 0,0 0-1,-1 0 1,0 0 0,0-1-1,-1 1 1,0 0 0,0 0-1,-1-1 1,1 1 0,-2 0-1,1 0 1,-3-8 0,2 12-94,0-1 0,0 1 0,0-1 0,0 1 0,-1 0 0,1 0 0,-1 0 0,0 0 0,0 1 0,0-1 0,0 1 1,0 0-1,-1 0 0,1 0 0,-1 0 0,1 0 0,-1 1 0,0-1 0,-5 0 0,7 1-166,0 1 0,0-1 0,0 1 0,0 0 0,-1 0 0,1-1 0,0 1 0,0 1 0,0-1 0,0 0 0,0 0 0,0 1 0,0-1 0,0 1 0,0 0 0,0 0 0,0 0 0,0 0 0,0 0 0,0 0 0,0 0 0,1 0 0,-1 1 0,1-1-1,-1 1 1,1-1 0,-1 1 0,1 0 0,0-1 0,0 1 0,0 0 0,0 0 0,0 0 0,0 0 0,0 0 0,0 2 0,-5 39-9077,6-24 1798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59.297"/>
    </inkml:context>
    <inkml:brush xml:id="br0">
      <inkml:brushProperty name="width" value="0.025" units="cm"/>
      <inkml:brushProperty name="height" value="0.025" units="cm"/>
    </inkml:brush>
  </inkml:definitions>
  <inkml:trace contextRef="#ctx0" brushRef="#br0">1 12 6854,'0'0'20452,"1"10"-19753,4 63 434,-5-44-93,9 56 1,-9-84-1028,0 0 0,0 1-1,0-1 1,0 0 0,0 0 0,1 0 0,-1 0-1,1 0 1,-1 0 0,0 0 0,1 0 0,0 0 0,-1 0-1,1 0 1,0 0 0,-1 0 0,1 0 0,0-1-1,0 1 1,0 0 0,0-1 0,-1 1 0,1 0 0,0-1-1,0 1 1,0-1 0,2 1 0,-1-1 19,-1 0 1,1 0-1,0-1 1,-1 1-1,1-1 1,0 1-1,-1-1 0,1 0 1,0 1-1,-1-1 1,1 0-1,-1 0 1,0 0-1,1 0 1,1-2-1,6-6 136,0 0-1,0-1 1,10-16-1,3-6-240,-2 4-716,-1-1 0,22-44 0,-40 67-5137</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0:59.676"/>
    </inkml:context>
    <inkml:brush xml:id="br0">
      <inkml:brushProperty name="width" value="0.025" units="cm"/>
      <inkml:brushProperty name="height" value="0.025" units="cm"/>
    </inkml:brush>
  </inkml:definitions>
  <inkml:trace contextRef="#ctx0" brushRef="#br0">0 0 12332,'0'0'17680,"60"36"-17391,-45-29-225,-3-1-32,-3 2-192,2 0-929,-1 0-1410,-3-2-1216,-3-1-2307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0.020"/>
    </inkml:context>
    <inkml:brush xml:id="br0">
      <inkml:brushProperty name="width" value="0.025" units="cm"/>
      <inkml:brushProperty name="height" value="0.025" units="cm"/>
    </inkml:brush>
  </inkml:definitions>
  <inkml:trace contextRef="#ctx0" brushRef="#br0">100 0 13261,'0'0'16319,"4"8"-16186,9 30-93,12 33 78,-23-66-167,0 0-1,0-1 0,1 1 0,-1-1 0,1 1 1,0-1-1,0 0 0,1 0 0,-1 0 1,7 5-1,2-5-27,-8-3-3199</inkml:trace>
  <inkml:trace contextRef="#ctx0" brushRef="#br0" timeOffset="1">1 102 14318,'0'0'13260,"54"-34"-11562,-27 24-673,3 4-481,0-1-384,-4 2-128,6 1-128,-7 3-1313,-10-2-1826,2 2-1410,-8-5-3266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1.234"/>
    </inkml:context>
    <inkml:brush xml:id="br0">
      <inkml:brushProperty name="width" value="0.025" units="cm"/>
      <inkml:brushProperty name="height" value="0.025" units="cm"/>
    </inkml:brush>
  </inkml:definitions>
  <inkml:trace contextRef="#ctx0" brushRef="#br0">100 0 11787,'0'0'13960,"-9"4"-13784,4-2-145,0 0 0,0 1 0,0-1 0,0 1 0,0 1-1,1-1 1,-1 1 0,1-1 0,0 1 0,0 0 0,1 1 0,-1-1 0,1 1-1,0-1 1,0 1 0,0 0 0,1 0 0,0 1 0,0-1 0,0 0-1,0 1 1,-1 9 0,1-4 33,0 0 1,0 1-1,1-1 0,1 0 0,1 22 0,-1-30-59,0-1-1,1 1 0,-1-1 0,1 0 0,0 1 0,-1-1 0,1 0 0,0 1 0,1-1 0,-1 0 0,0 0 0,1 0 0,-1 0 0,1 0 0,-1 0 0,1 0 0,0-1 0,0 1 0,0-1 0,0 1 0,0-1 0,0 0 0,0 0 0,1 1 0,-1-2 0,0 1 0,1 0 0,-1 0 0,0-1 0,1 1 0,-1-1 0,3 0 0,5 1 131,-1-1 1,0 0-1,0-1 0,0 0 1,0 0-1,0-1 0,0 0 1,0-1-1,14-5 0,-20 6-35,1 1 0,-1-1 0,1 0 0,-1 0 0,0-1 0,0 1 0,0-1-1,0 1 1,0-1 0,-1 0 0,1 0 0,-1 0 0,0-1 0,0 1 0,0 0 0,0-1-1,-1 1 1,1-1 0,-1 0 0,0 0 0,0 1 0,0-1 0,-1 0 0,1 0 0,-1-5-1,0 7-68,-1 1 0,0-1 0,0 0 0,1 0 0,-1 1 0,0-1 0,-1 0 0,1 1 0,0-1 0,0 1 0,-1 0 0,1-1 0,0 1 0,-1 0 0,0 0 0,1 0 0,-1 0-1,0 0 1,1 0 0,-1 0 0,0 1 0,0-1 0,0 1 0,1-1 0,-1 1 0,0 0 0,0-1 0,0 1 0,-4 1 0,-58-2-73,62 2-12,-1-1 0,1 1 1,0 0-1,0 0 0,0 1 1,0-1-1,0 0 1,0 1-1,1-1 0,-1 1 1,0-1-1,1 1 0,-1 0 1,1 0-1,0 0 1,-1 0-1,1 0 0,0 0 1,0 0-1,-1 4 0,-1 19-3118,4-24 2891,-1-1 0,0 1 0,0 0 0,1 0 0,-1-1 0,0 1 0,1 0 0,-1-1 0,0 1 0,1-1 0,-1 1 0,1 0 0,-1-1 0,1 1-1,0-1 1,-1 1 0,1-1 0,-1 1 0,1-1 0,0 0 0,-1 1 0,1-1 0,0 0 0,0 0 0,1 1 0,11 0-6200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2.600"/>
    </inkml:context>
    <inkml:brush xml:id="br0">
      <inkml:brushProperty name="width" value="0.025" units="cm"/>
      <inkml:brushProperty name="height" value="0.025" units="cm"/>
    </inkml:brush>
  </inkml:definitions>
  <inkml:trace contextRef="#ctx0" brushRef="#br0">0 35 6342,'0'-12'3432,"2"-6"6250,1 14-2541,4 18-5770,11 76-279,-15-69-1067,0 0 0,2-1 0,0 1 0,12 27 0,-17-47-29,1-1 1,-1 0 0,0 1-1,0-1 1,0 1-1,0-1 1,0 1-1,0-1 1,0 0 0,1 1-1,-1-1 1,0 1-1,0-1 1,0 0-1,1 1 1,-1-1-1,0 0 1,1 1 0,-1-1-1,0 0 1,1 1-1,-1-1 1,0 0-1,1 0 1,-1 1-1,1-1 1,-1 0 0,0 0-1,1 0 1,-1 0-1,1 0 1,-1 0-1,1 1 1,-1-1-1,1 0 1,-1 0 0,0 0-1,1 0 1,-1-1-1,1 1 1,-1 0-1,1 0 1,-1 0 0,0 0-1,1 0 1,-1 0-1,1-1 1,-1 1-1,0 0 1,1 0-1,-1-1 1,1 1 0,-1 0-1,0-1 1,0 1-1,1 0 1,-1-1-1,0 1 1,1 0-1,-1-1 1,0 1 0,0-1-1,1-1-205,0 0 0,0 1 0,-1-1 1,1 0-1,-1 1 0,1-1 0,-1 0 0,1 0 0,-1 0 0,0 1 0,0-1 0,0 0 0,0 0 0,-1 0 1,1 1-1,0-1 0,-1-2 0,-20-26-8028,8 13 1580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2.975"/>
    </inkml:context>
    <inkml:brush xml:id="br0">
      <inkml:brushProperty name="width" value="0.025" units="cm"/>
      <inkml:brushProperty name="height" value="0.025" units="cm"/>
    </inkml:brush>
  </inkml:definitions>
  <inkml:trace contextRef="#ctx0" brushRef="#br0">4 86 3844,'0'0'16244,"-3"-1"-12597,7-1-2169,120-29 2887,-4-13-6578,-113 38-1009,-24 5-11344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3.337"/>
    </inkml:context>
    <inkml:brush xml:id="br0">
      <inkml:brushProperty name="width" value="0.025" units="cm"/>
      <inkml:brushProperty name="height" value="0.025" units="cm"/>
    </inkml:brush>
  </inkml:definitions>
  <inkml:trace contextRef="#ctx0" brushRef="#br0">1 110 13453,'0'0'13773,"71"-34"-12556,-42 21-512,-3 0-513,0 1-160,-1 2-32,-4 2-833,-6 2-1986,2-1-2017,-8 0-4517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5.087"/>
    </inkml:context>
    <inkml:brush xml:id="br0">
      <inkml:brushProperty name="width" value="0.025" units="cm"/>
      <inkml:brushProperty name="height" value="0.025" units="cm"/>
    </inkml:brush>
  </inkml:definitions>
  <inkml:trace contextRef="#ctx0" brushRef="#br0">1 73 10954,'10'-2'10507,"3"-2"-4645,6-3-3280,12-6-3526,6-3 1542,-1 6-401,0-1-998,-15 2-3656,-27 9-5239,0-1 7236,-12 1-5334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5.435"/>
    </inkml:context>
    <inkml:brush xml:id="br0">
      <inkml:brushProperty name="width" value="0.025" units="cm"/>
      <inkml:brushProperty name="height" value="0.025" units="cm"/>
    </inkml:brush>
  </inkml:definitions>
  <inkml:trace contextRef="#ctx0" brushRef="#br0">1 121 12524,'0'0'12011,"58"-11"-10121,-29-4-609,1-1-672,6 0-321,-10 2-224,2 1-64,-9 4 64,-2 4-128,-9 0-769,1 1-704,-9 2-801,0-4-2083,0 1-2881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1:59.972"/>
    </inkml:context>
    <inkml:brush xml:id="br0">
      <inkml:brushProperty name="width" value="0.05" units="cm"/>
      <inkml:brushProperty name="height" value="0.05" units="cm"/>
    </inkml:brush>
  </inkml:definitions>
  <inkml:trace contextRef="#ctx0" brushRef="#br0">111 288 20540,'-3'0'272,"0"1"-1,0-1 0,-1 1 0,1 0 1,0 1-1,0-1 0,0 0 0,1 1 1,-1 0-1,0-1 0,0 1 0,1 0 1,-1 1-1,1-1 0,0 0 0,0 1 1,0-1-1,0 1 0,0 0 0,0-1 1,-1 5-1,-4 5-60,1 0 0,1 1-1,-7 21 1,5-9-133,-6 37 0,12-54-136,0 0-1,1 0 0,-1 0 1,2 0-1,-1 1 0,1-1 0,0 0 1,4 11-1,-5-19 36,0 1 0,0 0 0,0-1 0,0 1 0,0 0 0,0-1 1,1 1-1,-1-1 0,0 1 0,0-1 0,1 1 0,-1 0 0,0-1 0,1 1 0,-1-1 0,1 1 0,-1-1 0,0 0 0,1 1 0,-1-1 0,1 1 0,0-1 0,-1 0 1,1 1-1,-1-1 0,1 0 0,-1 0 0,1 0 0,0 1 0,-1-1 0,1 0 0,0 0 0,-1 0 0,1 0 0,-1 0 0,1 0 0,0 0 0,-1 0 0,1 0 0,0 0 1,-1-1-1,1 1 0,-1 0 0,1 0 0,0-1 0,2-1-128,-1 1 1,1-1-1,-1 0 1,0-1-1,0 1 1,0 0-1,3-5 1,11-20-842,-1 0 0,-2 0 1,0-1-1,-2-1 0,-2 0 0,11-48 0,16-186-71,-35 207 5466,-1 56-4353,-3 8 645,-24 163 2919,21-110-3385,3 0 1,6 81-1,-3-132-302,4 29 4,-3-38 1,-1 1 0,0 0-1,1 0 1,-1 0 0,1 0 0,0 0-1,-1 0 1,1 0 0,0-1 0,0 1 0,0 0-1,1-1 1,-1 1 0,2 1 0,-3-3 39,0 0-1,1 0 1,-1 0 0,0 0 0,1 0 0,-1 0 0,0 0-1,1 0 1,-1 0 0,0 0 0,0 0 0,1 0 0,-1-1 0,0 1-1,1 0 1,-1 0 0,0 0 0,0 0 0,1-1 0,-1 1-1,0 0 1,0 0 0,1 0 0,-1-1 0,0 1 0,0 0 0,0 0-1,1-1 1,-1 1 0,0 0 0,0-1 0,0 1 0,0 0 0,0 0-1,0-1 1,0 1 0,0 0 0,1-1 0,-1 1 0,0 0-1,0-1 1,-1 1 0,1 0 0,0-1 0,0 1 0,0 0 0,0-1-1,0 1 1,1-23-270,-1 20 165,1-28-478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05.809"/>
    </inkml:context>
    <inkml:brush xml:id="br0">
      <inkml:brushProperty name="width" value="0.025" units="cm"/>
      <inkml:brushProperty name="height" value="0.025" units="cm"/>
    </inkml:brush>
  </inkml:definitions>
  <inkml:trace contextRef="#ctx0" brushRef="#br0">1 168 8520,'0'0'18551,"8"-4"-17766,4-5-584,0 1-1,-1-2 1,0 1 0,0-2 0,-1 1 0,-1-2 0,16-22 0,8-21-47,-32 54-157,-1 1-1,0-1 0,1 1 0,-1 0 0,1-1 1,-1 1-1,1 0 0,-1-1 0,1 1 1,-1 0-1,1 0 0,-1-1 0,1 1 0,-1 0 1,1 0-1,0 0 0,-1 0 0,1 0 1,-1 0-1,1 0 0,-1 0 0,1 0 0,0 0 1,-1 0-1,1 0 0,-1 0 0,1 0 1,-1 0-1,1 1 0,-1-1 0,1 0 0,0 0 1,-1 1-1,0-1 0,1 0 0,-1 1 1,1-1-1,-1 0 0,1 1 0,-1-1 0,0 1 1,1-1-1,-1 1 0,0-1 0,1 1 1,-1-1-1,0 1 0,21 29-293,-17-24 242,38 47-1935,-7-25-3766,-21-20-560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19.396"/>
    </inkml:context>
    <inkml:brush xml:id="br0">
      <inkml:brushProperty name="width" value="0.025" units="cm"/>
      <inkml:brushProperty name="height" value="0.025" units="cm"/>
    </inkml:brush>
  </inkml:definitions>
  <inkml:trace contextRef="#ctx0" brushRef="#br0">29 215 7239,'-9'12'4593,"-3"3"7084,11-15-11546,1-1 1,0 1-1,-1 0 1,1 0-1,-1-1 0,1 1 1,0 0-1,-1 0 0,1-1 1,0 1-1,-1 0 0,1-1 1,0 1-1,0 0 0,-1-1 1,1 1-1,0-1 0,0 1 1,0 0-1,-1-1 1,1 1-1,0-1 0,0 1 1,0-1-1,0 1 0,0-1 1,0 1-1,0 0 0,0-1 1,0 1-1,0-1 0,0 1 1,0-1-1,0 1 0,1-1 1,-1 1-1,0 0 1,0-1-1,1 0 0,0-15-31,1-1-1,1 1 0,1-1 1,0 1-1,9-21 0,-6 18 66,-1 0-1,-1 0 1,4-30 0,25 222 689,-34-172-861,0 1 0,0 0-1,1-1 1,-1 1 0,1-1 0,-1 1 0,1-1-1,-1 1 1,1-1 0,0 1 0,0-1 0,0 1 0,-1-1-1,1 0 1,1 0 0,-1 1 0,0-1 0,0 0 0,3 2-1,12 0-9527,-11-3 2019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19.789"/>
    </inkml:context>
    <inkml:brush xml:id="br0">
      <inkml:brushProperty name="width" value="0.025" units="cm"/>
      <inkml:brushProperty name="height" value="0.025" units="cm"/>
    </inkml:brush>
  </inkml:definitions>
  <inkml:trace contextRef="#ctx0" brushRef="#br0">1 1 13196,'0'0'12482,"1"10"-12306,-1-5-139,-1 1-2,0 1 1,1-1-1,0 1 1,1-1-1,-1 1 1,1-1-1,0 0 0,1 1 1,0-1-1,4 10 1,-2-14-39,0-1 0,1 0 0,-1 0 0,1 0 0,-1 0 1,1-1-1,-1 0 0,1 0 0,0 0 0,-1-1 0,1 1 0,6-3 0,5 1-2,-13 2 7,0-1 0,0 1-1,0 0 1,0 0 0,0 0-1,0 0 1,0 1 0,0-1-1,0 1 1,0-1 0,4 3-1,-6-1 60,1-1 0,-1 1-1,0 0 1,-1 0-1,1 0 1,0-1-1,0 1 1,-1 0-1,1 0 1,-1 0 0,0 0-1,0 0 1,1 1-1,-1-1 1,0 0-1,-1 0 1,1 3 0,-1-1 176,1 1 0,-1 0 0,0 0 0,0-1 0,0 1 0,0-1 1,-1 1-1,0-1 0,0 1 0,0-1 0,0 0 0,-5 6 1,5-8-361,0 1 0,0-1 0,1 0 0,-1 0 0,-1-1 0,1 1 0,0 0 0,0-1 1,-1 1-1,1-1 0,-1 0 0,1 0 0,-1 0 0,1 0 0,-1 0 0,0 0 0,1-1 0,-1 1 1,0-1-1,0 0 0,0 0 0,1 0 0,-6-1 0,7 1-348,-1 0 1,1-1-1,0 1 0,-1-1 0,1 0 1,0 1-1,0-1 0,-1 0 0,1 0 1,0 1-1,0-1 0,0 0 0,0 0 1,0 0-1,0-1 0,0 1 0,0 0 1,1 0-1,-1 0 0,0-1 0,0-1 1,-10-18-10186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0.122"/>
    </inkml:context>
    <inkml:brush xml:id="br0">
      <inkml:brushProperty name="width" value="0.025" units="cm"/>
      <inkml:brushProperty name="height" value="0.025" units="cm"/>
    </inkml:brush>
  </inkml:definitions>
  <inkml:trace contextRef="#ctx0" brushRef="#br0">0 92 7271,'0'0'23702,"57"-18"-23638,-42 11-64,0 0 32,4 0-96,0-3-480,-2 2-705,0-2-1218,0 2-1248,-8-1-2787,6 1-3652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0.473"/>
    </inkml:context>
    <inkml:brush xml:id="br0">
      <inkml:brushProperty name="width" value="0.025" units="cm"/>
      <inkml:brushProperty name="height" value="0.025" units="cm"/>
    </inkml:brush>
  </inkml:definitions>
  <inkml:trace contextRef="#ctx0" brushRef="#br0">1 0 11179,'0'0'12139,"5"6"-11456,0 1-520,0 0 0,-1 0-1,0 0 1,-1 0-1,1 1 1,-1 0 0,-1 0-1,0-1 1,0 2 0,0-1-1,-1 0 1,0 11-1,0-12-132,9 61 121,-9-64-116,0 1 0,1-1-1,-1 1 1,1-1-1,0 0 1,0 0-1,0 0 1,1 0-1,-1 0 1,1 0-1,0-1 1,4 5-1,-2-6-409,-5-2-36,0 0 0,0 0-1,1-1 1,-2-16-21623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0.817"/>
    </inkml:context>
    <inkml:brush xml:id="br0">
      <inkml:brushProperty name="width" value="0.025" units="cm"/>
      <inkml:brushProperty name="height" value="0.025" units="cm"/>
    </inkml:brush>
  </inkml:definitions>
  <inkml:trace contextRef="#ctx0" brushRef="#br0">0 81 12075,'0'0'17681,"36"-57"-17361,-15 49-159,-6 1-97,5 1-32,-4 4-32,1 1-96,-2 1-705,-6 0-801,-3 0-1473,-3 0-1889</inkml:trace>
  <inkml:trace contextRef="#ctx0" brushRef="#br0" timeOffset="1">0 207 15214,'0'0'10474,"57"-17"-8071,-38 3-1026,3 0-897,-1-1-416,0 5-32,-3 1-480,-4 5-1378,-1 0-2306,-4 2-3747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1.240"/>
    </inkml:context>
    <inkml:brush xml:id="br0">
      <inkml:brushProperty name="width" value="0.025" units="cm"/>
      <inkml:brushProperty name="height" value="0.025" units="cm"/>
    </inkml:brush>
  </inkml:definitions>
  <inkml:trace contextRef="#ctx0" brushRef="#br0">0 0 20147,'0'0'7367,"3"9"-7282,25 92-204,7 24-4966,-33-124 3668,-2-7-8639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1.585"/>
    </inkml:context>
    <inkml:brush xml:id="br0">
      <inkml:brushProperty name="width" value="0.025" units="cm"/>
      <inkml:brushProperty name="height" value="0.025" units="cm"/>
    </inkml:brush>
  </inkml:definitions>
  <inkml:trace contextRef="#ctx0" brushRef="#br0">0 54 6726,'0'0'17905,"60"4"-16111,-39-8-641,5-3-929,-1 1-192,-1-1-768,-1-1-1923,2-4-2113,-7-2-5318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1.915"/>
    </inkml:context>
    <inkml:brush xml:id="br0">
      <inkml:brushProperty name="width" value="0.025" units="cm"/>
      <inkml:brushProperty name="height" value="0.025" units="cm"/>
    </inkml:brush>
  </inkml:definitions>
  <inkml:trace contextRef="#ctx0" brushRef="#br0">71 1 13357,'0'0'10458,"-7"11"-10464,-2 3 4,1 1-1,0 0 0,1 1 1,1 0-1,0 0 0,1 0 1,1 1-1,0 0 0,-1 26 1,5-38 50,-1 3-12,1-1 0,0 1 0,0-1 0,1 1 0,0-1 0,3 9 0,-4-15 9,1 1 0,-1-1 0,1 1 0,0-1 1,0 0-1,0 1 0,-1-1 0,1 0 0,1 0 1,-1 0-1,0 0 0,0 1 0,0-2 0,0 1 1,1 0-1,-1 0 0,1 0 0,-1 0 0,0-1 1,1 1-1,-1-1 0,1 1 0,-1-1 0,1 0 1,0 1-1,-1-1 0,1 0 0,-1 0 0,1 0 1,-1 0-1,1 0 0,0-1 0,-1 1 0,1 0 0,2-2 1,0 1 108,0-1 0,1 0 0,-1-1 1,0 1-1,0-1 0,0 1 1,-1-1-1,1 0 0,-1-1 0,1 1 1,-1-1-1,0 1 0,0-1 1,-1 0-1,1 0 0,-1 0 0,3-6 1,-2 4 48,0 1 1,-1-1-1,0 0 1,0 0 0,0 0-1,-1 0 1,1 0-1,-2-1 1,1 1 0,-1 0-1,0-1 1,-1-9-1,1 14-207,-1 1 0,0-1 1,0 1-1,0 0 0,0-1 0,0 1 0,0 0 0,0 0 0,0 0 0,-1 0 0,1 0 0,0 0 0,-1 0 0,1 0 0,0 0 0,-1 0 0,1 1 0,-1-1 0,1 1 0,-1-1 0,0 1 0,1 0 0,-1 0 0,1-1 0,-1 1 0,0 0 0,1 0 0,-1 1 0,0-1 0,1 0 0,-1 0 0,1 1 0,-3 0 0,1 0-248,1-1 0,-1 1 0,1-1 0,-1 1 0,0 0 0,1 0 0,0 0-1,-1 0 1,1 0 0,0 1 0,0-1 0,-1 1 0,1 0 0,0-1 0,0 1 0,1 0 0,-1 0 0,0 0-1,1 0 1,-3 5 0,1 7-2964,2-4-2002,0-2-2379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2.291"/>
    </inkml:context>
    <inkml:brush xml:id="br0">
      <inkml:brushProperty name="width" value="0.025" units="cm"/>
      <inkml:brushProperty name="height" value="0.025" units="cm"/>
    </inkml:brush>
  </inkml:definitions>
  <inkml:trace contextRef="#ctx0" brushRef="#br0">156 98 12620,'0'0'15983,"4"9"-15775,28 154-26,-32-162-237,1 0 1,-1 0 0,0 0-1,1 0 1,-1-1-1,1 1 1,0 0 0,-1 0-1,1 0 1,0-1-1,-1 1 1,1 0 0,0-1-1,0 1 1,0-1 0,-1 1-1,1-1 1,0 1-1,0-1 1,0 1 0,2-1-1,3-2-5174,-8-8-4136,-7-1-1178</inkml:trace>
  <inkml:trace contextRef="#ctx0" brushRef="#br0" timeOffset="1">0 107 16848,'0'0'10698,"57"-38"-9481,-29 24-480,0-1-289,2 0-288,-5 5-127,-1 2-1,-5 3-129,-4 3-735,-11 2-930,5 0-1313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0.421"/>
    </inkml:context>
    <inkml:brush xml:id="br0">
      <inkml:brushProperty name="width" value="0.05" units="cm"/>
      <inkml:brushProperty name="height" value="0.05" units="cm"/>
    </inkml:brush>
  </inkml:definitions>
  <inkml:trace contextRef="#ctx0" brushRef="#br0">0 129 15547,'0'0'84,"0"1"-1,0 0 0,0 0 1,0-1-1,0 1 0,1 0 1,-1-1-1,0 1 0,0 0 1,0 0-1,1-1 0,-1 1 1,0-1-1,1 1 0,-1 0 1,0-1-1,1 1 0,-1-1 1,1 1-1,-1-1 0,1 1 0,-1-1 1,1 1-1,0-1 0,-1 1 1,1-1-1,-1 0 0,1 1 1,0-1-1,-1 0 0,1 0 1,0 1-1,-1-1 0,1 0 1,0 0-1,0 0 0,-1 0 1,1 0-1,0 0 0,-1 0 1,1 0-1,0 0 0,0 0 1,-1-1-1,1 1 0,0 0 1,-1 0-1,1-1 0,0 1 1,-1 0-1,1-1 0,-1 1 1,1-1-1,-1 1 0,1 0 1,0-1-1,-1 0 0,1 0 1,7-5 414,-1-1 0,0 0 1,9-11-1,-11 12-632,0 0 213,0-1-1,0 1 1,8-14-1,-12 17 38,0 0-1,0 1 1,0-1-1,0 0 1,0 0-1,-1 0 1,1 0-1,-1 0 1,0 0-1,0 0 1,0 1 0,0-1-1,-1-6 1,0-2 798,4 14-788,-2-1-138,0-1 0,0 1 0,-1-1 1,1 1-1,-1 0 0,1-1 0,-1 1 0,0 0 1,1 0-1,-1-1 0,0 4 0,-4 12 105,-1-1-1,-8 22 0,-6 23 62,17-54-135,-7 46 164,8-49-164,1 0 1,0 0-1,0-1 1,0 1-1,0 0 1,1 0 0,0-1-1,-1 1 1,1 0-1,1-1 1,1 6-1,-2-8-28,0 0 0,-1 0 0,1 0 0,0 0 0,-1 0 0,1 0 0,0 0 0,0 0 0,0-1 0,0 1 1,0 0-1,0-1 0,0 1 0,0-1 0,0 1 0,0-1 0,0 1 0,0-1 0,0 0 0,0 1 0,0-1 0,1 0 0,-1 0 0,0 0 0,0 0 0,0 0 0,0 0 0,1 0 0,-1 0 0,0-1 0,0 1 0,2-1 0,-1 0-79,0 0 1,0 0-1,0 0 0,0 0 0,-1 0 0,1-1 1,0 1-1,0 0 0,-1-1 0,1 0 1,-1 1-1,1-1 0,-1 0 0,0 0 0,0 0 1,1-2-1,6-19-214,-1-5-127</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2.622"/>
    </inkml:context>
    <inkml:brush xml:id="br0">
      <inkml:brushProperty name="width" value="0.025" units="cm"/>
      <inkml:brushProperty name="height" value="0.025" units="cm"/>
    </inkml:brush>
  </inkml:definitions>
  <inkml:trace contextRef="#ctx0" brushRef="#br0">1 117 12908,'0'0'13421,"68"-28"-10538,-40 10-1250,2 1-576,-2 1-640,-7 3-353,0 4-96,-8 2-1025,-2 2-1378,-5 1-2946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3.325"/>
    </inkml:context>
    <inkml:brush xml:id="br0">
      <inkml:brushProperty name="width" value="0.025" units="cm"/>
      <inkml:brushProperty name="height" value="0.025" units="cm"/>
    </inkml:brush>
  </inkml:definitions>
  <inkml:trace contextRef="#ctx0" brushRef="#br0">1 131 13100,'0'0'11820,"68"-1"-10027,-36-14-479,7-3-770,3-2-384,-3 0-128,-3 2-64,0 3-448,-8 4-962,-5 3-383,-12 5-65,-3 1-1025</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3.690"/>
    </inkml:context>
    <inkml:brush xml:id="br0">
      <inkml:brushProperty name="width" value="0.025" units="cm"/>
      <inkml:brushProperty name="height" value="0.025" units="cm"/>
    </inkml:brush>
  </inkml:definitions>
  <inkml:trace contextRef="#ctx0" brushRef="#br0">1 103 15150,'0'0'7880,"71"-8"-6119,-37-6-223,-4-4-513,6-1-641,-4 4-288,-4 3-160,1 5-1441,-9 4-1314,-3 0-2274,0-1-5669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4.036"/>
    </inkml:context>
    <inkml:brush xml:id="br0">
      <inkml:brushProperty name="width" value="0.025" units="cm"/>
      <inkml:brushProperty name="height" value="0.025" units="cm"/>
    </inkml:brush>
  </inkml:definitions>
  <inkml:trace contextRef="#ctx0" brushRef="#br0">0 68 12011,'0'0'14718,"4"-9"-13698,-1 5-937,-1 0 0,1 0-1,0 0 1,0 1 0,0-1 0,0 1 0,0-1 0,1 1 0,-1 0-1,1 0 1,0 1 0,0-1 0,0 1 0,1 0 0,-1 0-1,0 0 1,1 1 0,-1 0 0,1-1 0,-1 2 0,1-1-1,0 0 1,0 1 0,-1 0 0,1 0 0,7 1 0,-11-1-101,1 1 1,0-1 0,0 1-1,-1-1 1,1 1 0,0 0 0,-1 0-1,1 0 1,-1 0 0,1 0-1,-1 0 1,1 0 0,-1 0-1,0 0 1,0 1 0,0-1-1,1 0 1,-1 1 0,0-1-1,-1 1 1,1 0 0,0-1-1,0 1 1,-1 0 0,1-1 0,-1 1-1,1 0 1,-1-1 0,0 1-1,1 0 1,-1 0 0,0 0-1,0-1 1,-1 1 0,1 2-1,0 4-189,-1-1 0,1 1 0,-1 0 0,-1-1 0,1 1 0,-1 0 0,-4 9 0,-45 69-523,13-26 1012,37-60-260,0 1-1,1 0 1,-1 0 0,0 0 0,1 0 0,-1 0-1,1 0 1,-1 0 0,1 0 0,0 1-1,-1-1 1,1 0 0,0 0 0,0 0 0,0 0-1,0 0 1,0 0 0,0 1 0,0-1 0,0 0-1,0 0 1,1 0 0,-1 0 0,0 0 0,1 2-1,0-2-9,0-1 0,0 1-1,1-1 1,-1 1-1,0-1 1,0 1 0,0-1-1,1 1 1,-1-1-1,0 0 1,0 0 0,0 0-1,1 0 1,-1 0-1,0 0 1,1 0 0,-1 0-1,2-1 1,7-1 21,0 0-1,0-1 1,0 0-1,12-7 1,53-34-1979,-29 10-7116,-21 13-2020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4.428"/>
    </inkml:context>
    <inkml:brush xml:id="br0">
      <inkml:brushProperty name="width" value="0.025" units="cm"/>
      <inkml:brushProperty name="height" value="0.025" units="cm"/>
    </inkml:brush>
  </inkml:definitions>
  <inkml:trace contextRef="#ctx0" brushRef="#br0">1 316 10922,'0'0'15604,"8"-9"-14242,3-5-1245,0-1 1,0 0-1,-2-1 0,0 0 1,-1-1-1,0 0 1,7-28-1,16-106 972,-17 222-1404,-12-42 289,9 52 178,-10-76-179,0-1 0,0 1-1,1-1 1,-1 0 0,1 0 0,0 0-1,0 0 1,0 0 0,1 0 0,-1 0-1,1-1 1,0 1 0,0-1 0,5 4-1,12 0-2356,-6-7-2401,-6-1-2342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4.789"/>
    </inkml:context>
    <inkml:brush xml:id="br0">
      <inkml:brushProperty name="width" value="0.025" units="cm"/>
      <inkml:brushProperty name="height" value="0.025" units="cm"/>
    </inkml:brush>
  </inkml:definitions>
  <inkml:trace contextRef="#ctx0" brushRef="#br0">3 1 15855,'0'0'9737,"0"10"-9155,-1 12-155,-1 85 833,3-99-1233,-1 0 1,1 0-1,0 0 1,1 0 0,0 0-1,0 0 1,1-1 0,0 1-1,0-1 1,0 1-1,6 6 1,-9-14-82,0 1 0,0-1-1,0 1 1,0-1 0,0 1 0,1-1 0,-1 0 0,0 1-1,0-1 1,0 1 0,1-1 0,-1 0 0,0 1 0,1-1-1,-1 0 1,0 1 0,1-1 0,-1 0 0,1 1-1,-1-1 1,0 0 0,1 0 0,-1 0 0,1 1 0,-1-1-1,1 0 1,-1 0 0,1 0 0,-1 0 0,1 0-1,-1 0 1,1 0 0,-1 0 0,1 0 0,-1 0 0,0 0-1,1 0 1,-1 0 0,1 0 0,-1 0 0,1-1 0,-1 1-1,1 0 1,-1 0 0,0-1 0,1 1 0,-1 0-1,1 0 1,-1-1 0,0 1 0,1 0 0,-1-1 0,0 1-1,1-1 1,-1 1 0,0 0 0,0-1 0,0 1 0,1-1-1,-1 1 1,0-1 0,5-30-8721,-5 13 693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5.121"/>
    </inkml:context>
    <inkml:brush xml:id="br0">
      <inkml:brushProperty name="width" value="0.025" units="cm"/>
      <inkml:brushProperty name="height" value="0.025" units="cm"/>
    </inkml:brush>
  </inkml:definitions>
  <inkml:trace contextRef="#ctx0" brushRef="#br0">1 112 8616,'0'0'19731,"68"-43"-18546,-38 34-512,2 0-513,-2 0-96,0 0-64,-4 0-641,-5 2-960,-2 0-1570,-8 1-1217,-5 3-1762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25.451"/>
    </inkml:context>
    <inkml:brush xml:id="br0">
      <inkml:brushProperty name="width" value="0.025" units="cm"/>
      <inkml:brushProperty name="height" value="0.025" units="cm"/>
    </inkml:brush>
  </inkml:definitions>
  <inkml:trace contextRef="#ctx0" brushRef="#br0">1 134 16207,'0'0'6310,"64"-33"-3619,-32 15-1218,2 0-768,0 0-545,-4 6-128,0-1-1025,-3 2-1793,-3 1-4005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46.540"/>
    </inkml:context>
    <inkml:brush xml:id="br0">
      <inkml:brushProperty name="width" value="0.025" units="cm"/>
      <inkml:brushProperty name="height" value="0.025" units="cm"/>
    </inkml:brush>
  </inkml:definitions>
  <inkml:trace contextRef="#ctx0" brushRef="#br0">86 146 10442,'0'0'6507,"-10"0"-4873,6 1-1531,2-2-38,-1 1-1,1 0 1,-1 1-1,1-1 1,-1 0 0,1 1-1,-1-1 1,1 1-1,0 0 1,-1 0-1,1 0 1,0 0-1,0 0 1,-1 0-1,1 1 1,0-1-1,0 1 1,1 0-1,-1-1 1,0 1-1,0 0 1,1 0-1,-1 0 1,1 0-1,0 0 1,-1 0-1,1 1 1,0-1-1,0 0 1,0 4-1,-3 9 61,1-1 1,1 1-1,0 0 0,2 0 0,0 16 1,0-23-109,3-7-55,3-8 151,4-11 244,-5 2-137,0 1 0,-2-1 1,0-1-1,0 1 0,-2 0 0,0-1 0,-1 1 0,-3-26 0,3 42-219,0 1 1,0-1-1,-1 0 1,1 0 0,0 1-1,0-1 1,0 0-1,0 0 1,-1 1-1,1-1 1,0 0-1,0 0 1,0 1-1,-1-1 1,1 0-1,0 0 1,0 0-1,-1 0 1,1 0-1,0 1 1,0-1-1,-1 0 1,1 0-1,0 0 1,-1 0-1,1 0 1,0 0-1,-1 0 1,1 0-1,0 0 1,0 0-1,-1 0 1,1 0 0,0 0-1,-1 0 1,1 0-1,0-1 1,0 1-1,-1 0 1,1 0-1,0 0 1,0 0-1,-1 0 1,1-1-1,0 1 1,0 0-1,-1 0 1,1 0-1,0-1 1,0 1-1,0 0 1,0 0-1,-1-1 1,1 1-1,0 0 1,0 0-1,0-1 1,0 1-1,0 0 1,0-1-1,-10 28-2,9-16 7,0 1 1,1-1 0,0 1-1,1-1 1,5 21 0,-6-30-8,0 0 1,1 1-1,0-1 0,0 0 1,-1 0-1,1 0 0,0 0 1,1 0-1,-1 0 0,0 0 1,1 0-1,-1 0 0,1-1 0,-1 1 1,1-1-1,0 1 0,0-1 1,-1 1-1,1-1 0,0 0 1,0 0-1,1 0 0,-1 0 1,0 0-1,0-1 0,0 1 1,0 0-1,1-1 0,-1 0 1,0 1-1,1-1 0,-1 0 1,0 0-1,1-1 0,2 0 1,-1 0 54,0 0 0,0-1 0,-1 0 0,1 0 0,-1 0 0,1 0 0,-1 0 0,0-1 0,0 1 0,0-1 0,0 0 0,-1 0 0,1 0 0,-1 0 0,0-1 0,0 1 0,0 0 0,0-1 0,1-3 0,0 1 76,-1 1 0,0 0 0,0-1 0,0 1 0,-1-1 0,1 0 0,-1 1 0,-1-1 0,1 0 0,-1 0 0,0 1 0,-2-10 0,2 14-120,0 0 0,-1 0-1,1 0 1,-1 0 0,1 1 0,-1-1-1,0 0 1,1 1 0,-1-1-1,0 0 1,1 1 0,-1-1-1,0 1 1,0-1 0,0 1 0,1-1-1,-1 1 1,0 0 0,0-1-1,0 1 1,0 0 0,0 0 0,0 0-1,0-1 1,1 1 0,-1 0-1,0 0 1,0 0 0,0 1-1,0-1 1,0 0 0,-1 0 0,0 1-36,0-1 1,0 0 0,0 1 0,0 0-1,0-1 1,0 1 0,0 0-1,0 0 1,0 0 0,0 0 0,0 0-1,1 1 1,-1-1 0,-1 2 0,-1 4-39,0 0-1,1 0 1,0 0 0,0 0 0,1 0 0,0 1 0,0-1 0,1 1 0,0 0 0,0-1 0,0 1 0,1 0 0,1 8 0,-1-15 60,0 0 1,0 0-1,0 0 0,0-1 1,0 1-1,0 0 1,0 0-1,1 0 0,-1 0 1,0 0-1,0 0 0,1 0 1,-1 0-1,1 0 1,-1-1-1,1 1 0,-1 0 1,1 0-1,-1-1 1,1 1-1,0 0 0,-1-1 1,1 1-1,0 0 1,0-1-1,-1 1 0,1-1 1,0 1-1,0-1 1,0 0-1,0 1 0,-1-1 1,1 0-1,0 0 1,0 1-1,0-1 0,0 0 1,0 0-1,0 0 1,0 0-1,0 0 0,0 0 1,0 0-1,0-1 1,0 1-1,1-1 0,2 0-12,-1 0-1,1 0 0,0 0 1,-1-1-1,1 0 1,-1 0-1,0 0 0,1 0 1,-1 0-1,4-5 0,1 0 21,-1-1 0,0-1 0,-1 0 0,0 0 0,0 0 0,-1 0-1,0-1 1,-1 0 0,0 0 0,0 0 0,-1 0 0,-1-1 0,0 1-1,0-1 1,-1 0 0,0 0 0,-1-18 0,-1 27-23,1 1 0,0 0 1,0-1-1,-1 1 0,1-1 0,-1 1 0,1 0 1,-1 0-1,0-1 0,0 1 0,1 0 1,-1 0-1,0 0 0,0 0 0,0 0 1,0 0-1,0 0 0,0 0 0,0 0 1,-1 0-1,1 1 0,0-1 0,0 0 1,-1 1-1,1-1 0,0 1 0,-1-1 0,1 1 1,0 0-1,-1 0 0,1-1 0,-1 1 1,1 0-1,0 0 0,-1 0 0,-2 1 1,2-1-39,-1 1 0,0-1 0,0 1 0,0 0 0,1 0 1,-1 0-1,0 0 0,1 1 0,-1-1 0,1 0 1,0 1-1,-1 0 0,1 0 0,0 0 0,0 0 0,-4 4 1,1 3 34,0 0 0,0 0 0,1 0 0,0 0 0,1 1 1,0-1-1,0 1 0,1 0 0,1 0 0,-2 20 0,3-29 23,0 0-1,0-1 0,0 1 0,1-1 1,-1 1-1,0-1 0,0 1 0,0 0 1,1-1-1,-1 1 0,0-1 1,1 1-1,-1-1 0,0 1 0,1-1 1,-1 1-1,1-1 0,-1 0 0,1 1 1,-1-1-1,1 1 0,-1-1 0,1 0 1,-1 0-1,1 1 0,-1-1 1,1 0-1,0 0 0,-1 0 0,1 0 1,-1 1-1,1-1 0,0 0 0,-1 0 1,1 0-1,-1 0 0,1 0 1,0-1-1,-1 1 0,1 0 0,-1 0 1,1 0-1,0 0 0,-1-1 0,1 1 1,-1 0-1,1-1 0,-1 1 0,2-1 1,29-17 92,-22 10-30,-1-1 1,0 0-1,0-1 0,-1 1 1,8-16-1,-12 20-77,0 0 0,-1 0 0,0 0 0,0 0 0,0 0 0,-1-1 0,1 1 1,-1 0-1,-1-1 0,1 1 0,-1-1 0,0 1 0,0-1 0,-1-6 0,1 11-44,-1 1 0,1 0-1,0-1 1,0 1 0,0 0 0,0-1 0,0 1-1,0 0 1,-1 0 0,1-1 0,0 1 0,0 0 0,0 0-1,-1-1 1,1 1 0,0 0 0,0 0 0,-1 0-1,1-1 1,0 1 0,0 0 0,-1 0 0,1 0 0,0 0-1,-1 0 1,1 0 0,0 0 0,-1-1 0,1 1-1,0 0 1,-1 0 0,1 0 0,0 0 0,0 0 0,-1 1-1,1-1 1,0 0 0,-1 0 0,1 0 0,0 0-1,-1 0 1,1 0 0,0 0 0,0 1 0,-1-1-1,1 0 1,0 0 0,0 0 0,-1 1 0,1-1 0,-14 12-4075,0 10-1408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48.419"/>
    </inkml:context>
    <inkml:brush xml:id="br0">
      <inkml:brushProperty name="width" value="0.025" units="cm"/>
      <inkml:brushProperty name="height" value="0.025" units="cm"/>
    </inkml:brush>
  </inkml:definitions>
  <inkml:trace contextRef="#ctx0" brushRef="#br0">48 19 4356,'0'0'15978,"6"0"-12012,-6-1-3955,0 1 0,0-1-1,0 1 1,0-1-1,0 0 1,0 1 0,-1-1-1,1 1 1,0-1-1,0 0 1,0 1 0,-1-1-1,1 1 1,0-1-1,0 1 1,-1-1 0,1 1-1,0-1 1,-1 1 0,1-1-1,-1 1 1,1 0-1,-1-1 1,1 1 0,-1 0-1,1-1 1,-1 1-1,1 0 1,-1-1 0,1 1-1,-1 0 1,0 0-1,1 0 1,-1 0 0,1 0-1,-1 0 1,0-1-1,1 1 1,-1 0 0,1 1-1,-1-1 1,0 0 0,1 0-1,-1 0 1,1 0-1,-1 0 1,1 1 0,-1-1-1,1 0 1,-1 0-1,0 1 1,1-1 0,-1 1-1,-1 0-11,0 0-1,0 0 1,0 0-1,0 0 1,0 1 0,1-1-1,-1 1 1,0-1-1,1 1 1,-1-1-1,1 1 1,-1 0 0,1 0-1,0 0 1,-2 3-1,3-1-13,-1 0-1,0 0 1,1 0 0,-1 0-1,1 0 1,0 0-1,1 0 1,-1 0 0,1 0-1,0 0 1,0 0-1,1 4 1,-1-7 13,-1 0 1,1 1-1,-1-1 0,1 0 1,0 0-1,0 0 0,-1 0 1,1 0-1,0 0 0,0 0 0,0 0 1,0 0-1,0-1 0,0 1 1,0 0-1,1-1 0,-1 1 1,0-1-1,0 1 0,0-1 1,1 1-1,-1-1 0,0 0 1,1 0-1,-1 1 0,0-1 1,0 0-1,1 0 0,-1 0 1,0-1-1,1 1 0,-1 0 1,0 0-1,0-1 0,1 1 1,-1-1-1,0 1 0,0-1 1,0 1-1,1-1 0,-1 0 1,2-1-1,-1 0 93,-1 0-1,1 0 1,0 0 0,0-1 0,-1 1-1,0 0 1,1-1 0,-1 1 0,0-1-1,0 0 1,0 1 0,-1-1 0,1 0-1,-1 1 1,1-1 0,-1 0 0,0 0-1,0 1 1,0-1 0,0 0 0,-2-5-1,2 8-84,0-1-1,-1 1 0,1-1 0,0 1 0,-1 0 1,1-1-1,0 1 0,-1 0 0,1-1 0,-1 1 1,1 0-1,0 0 0,-1-1 0,1 1 0,-1 0 0,1 0 1,-1 0-1,1 0 0,-1 0 0,1 0 0,-1-1 1,1 1-1,-1 0 0,1 0 0,-1 0 0,1 1 0,-1-1 1,1 0-1,-1 0 0,1 0 0,-1 0 0,1 0 1,-1 1-1,1-1 0,-1 0 0,1 0 0,-1 1 1,1-1-1,0 0 0,-1 1 0,-1 0-8,1 0 0,0-1 0,-1 1-1,1 0 1,0 0 0,0 0 0,0 0 0,0 0 0,0 0 0,0 0 0,0 0-1,0 1 1,0-1 0,0 2 0,0-2-1,1 0 1,0 0-1,0-1 1,0 1-1,0 0 1,0 0-1,0 0 1,0 0-1,0 0 1,0 0-1,0 0 1,0 0-1,0 0 1,1 0-1,-1 0 1,0 0-1,1-1 1,-1 1-1,1 0 1,-1 0-1,1 0 1,-1 0-1,1-1 1,-1 1-1,1 0 1,0-1-1,-1 1 1,1-1-1,0 1 1,0 0-1,0-1 1,-1 1-1,1-1 1,0 0-1,0 1 1,0-1-1,0 0 1,1 1-1,1-1 16,-1 0 0,1 0-1,-1 0 1,1 0-1,0 0 1,-1 0 0,1-1-1,-1 1 1,1-1-1,-1 0 1,1 0 0,-1 0-1,1 0 1,2-2-1,-3 2 21,0-1 0,1 0 0,-1 0 0,0 0 0,0 0 1,0 0-1,0 0 0,0-1 0,-1 1 0,1-1 0,-1 1 0,0-1 0,1 0 0,-1 1 0,0-1 0,-1 0 0,1 0 0,0 0 0,-1 0 0,0 0 0,1 0 0,-1 0 0,0 1 0,-1-1 0,0-4 0,1 6-32,-1 1-1,1-1 1,-1 0 0,0 1-1,0-1 1,1 1-1,-1-1 1,0 1 0,0 0-1,1-1 1,-1 1 0,0 0-1,0 0 1,0-1-1,0 1 1,0 0 0,1 0-1,-1 0 1,0 0 0,0 0-1,0 0 1,0 0-1,0 0 1,0 1 0,1-1-1,-1 0 1,0 0-1,0 1 1,0-1 0,0 1-1,1-1 1,-1 0 0,0 1-1,1 0 1,-1-1-1,0 1 1,1-1 0,-1 1-1,0 0 1,1-1 0,-1 2-1,-26 27-47,24-25-198,1 0 0,0 0 0,0 0 0,0 0 0,1 0 0,-1 0 0,-1 9 0,3-12 139,0 0 1,0 0 0,0-1-1,0 1 1,0 0 0,0 0-1,0 0 1,0 0 0,0 0 0,0 0-1,1 0 1,-1 0 0,0-1-1,1 1 1,-1 0 0,1 0-1,-1 0 1,1-1 0,-1 1-1,1 0 1,-1 0 0,1-1 0,0 1-1,-1 0 1,1-1 0,0 1-1,0-1 1,-1 1 0,1-1-1,0 1 1,0-1 0,0 0 0,0 0-1,0 1 1,-1-1 0,1 0-1,0 0 1,0 0 0,0 0-1,0 0 1,0 0 0,2 0 0,14 0-6391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1.309"/>
    </inkml:context>
    <inkml:brush xml:id="br0">
      <inkml:brushProperty name="width" value="0.05" units="cm"/>
      <inkml:brushProperty name="height" value="0.05" units="cm"/>
    </inkml:brush>
  </inkml:definitions>
  <inkml:trace contextRef="#ctx0" brushRef="#br0">88 0 18812,'-8'2'1800,"-5"3"-1432,-2 10-175,1 6 855,4 9-664,1 6-112,2 7-304,3 1-8,0 4-144,2-1-200,1-3-560,1-3 800,3-10-113,4-6-47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51.729"/>
    </inkml:context>
    <inkml:brush xml:id="br0">
      <inkml:brushProperty name="width" value="0.025" units="cm"/>
      <inkml:brushProperty name="height" value="0.025" units="cm"/>
    </inkml:brush>
  </inkml:definitions>
  <inkml:trace contextRef="#ctx0" brushRef="#br0">89 263 8584,'0'0'12924,"3"4"-11680,5 16-187,-7-20-1014,-1 0-1,1 0 1,-1 0-1,0 0 0,1 0 1,-1 1-1,1-1 1,-1 0-1,1 0 1,-1 0-1,0 0 1,1-1-1,-1 1 0,1 0 1,-1 0-1,1 0 1,-1 0-1,0 0 1,1 0-1,-1-1 0,0 1 1,1 0-1,-1 0 1,0-1-1,1 1 1,-1 0-1,0-1 1,1 1-1,-1 0 0,0-1 1,0 1-1,1 0 1,-1-1-1,0 1 1,0 0-1,0-1 1,1 1-1,-1-1 0,0 1 1,0 0-1,0-1 1,0 0-1,11-17-25,-10 16-8,0 1 0,-1-1 0,1 0 0,0 1 0,-1-1 0,1 0 0,-1 0 0,1 1 0,-1-1 0,0 0 0,0 0 0,0 0 0,0 1-1,0-1 1,-1-3 0,1 4 1,0 1 0,-1-1 0,1 0-1,-1 1 1,1-1 0,0 1 0,-1-1 0,1 1-1,-1-1 1,1 1 0,-1-1 0,0 1-1,1-1 1,-1 1 0,1 0 0,-1-1-1,0 1 1,1 0 0,-1 0 0,0-1-1,1 1 1,-1 0 0,0 0 0,1 0-1,-1 0 1,-1 0 0,0 0 6,0 0 0,-1 1 0,1-1 0,0 1 0,-1 0 0,1-1 0,0 1 0,0 0 0,0 0 0,0 1 0,0-1-1,0 0 1,0 1 0,0-1 0,1 1 0,-1-1 0,1 1 0,-1 0 0,1 0 0,-1 0 0,1 0 0,-2 4 0,0 0-67,1 0 0,-1 1 0,1 0 0,1 0 0,-1-1 0,1 1 0,0 0 0,1 11 0,18-27-382,-12 2 449,0 0-1,-1-1 0,0 0 0,0 0 0,0-1 0,-1 1 0,-1-1 0,0 0 0,0 0 0,0 0 0,-1 0 0,-1-1 0,1 1 1,-2-1-1,1 1 0,-2-13 0,1 21-12,0 0 1,0 0 0,0 0-1,0 0 1,0 0 0,0 0-1,0 0 1,-1 0-1,1 0 1,0 0 0,-1 1-1,1-1 1,-1 0 0,1 0-1,-1 0 1,1 1 0,-1-1-1,1 0 1,-1 0 0,0 1-1,1-1 1,-1 1-1,0-1 1,0 1 0,1-1-1,-1 1 1,0-1 0,0 1-1,0-1 1,0 1 0,0 0-1,0 0 1,1-1-1,-1 1 1,0 0 0,0 0-1,0 0 1,0 0 0,0 0-1,-2 1 1,1-1-11,-1 0 0,1 1 1,-1-1-1,1 1 0,-1 0 0,1 0 1,-1 0-1,1 0 0,0 0 0,0 0 1,-1 1-1,1-1 0,0 1 1,-3 2-1,-1 4-28,-1 1 0,1 0 1,0 0-1,1 1 0,0-1 1,0 1-1,1 0 0,0 1 0,1-1 1,0 1-1,1-1 0,0 1 1,0 21-1,2-31 28,0 0 0,0-1 1,0 1-1,0 0 0,0 0 0,1-1 1,-1 1-1,0 0 0,1-1 0,-1 1 1,0 0-1,1-1 0,-1 1 0,0 0 1,1-1-1,-1 1 0,1-1 0,0 1 1,-1-1-1,1 1 0,-1-1 0,1 1 1,0-1-1,-1 0 0,1 1 0,0-1 1,-1 0-1,1 1 0,0-1 0,0 0 1,-1 0-1,1 0 0,0 0 0,0 0 1,-1 0-1,1 0 0,0 0 0,0 0 1,-1 0-1,1 0 0,0 0 0,0 0 1,-1-1-1,1 1 0,0-1 0,36-14-98,-28 7 137,0 0 0,0 0 0,-1-1 0,0 0 0,-1 0 0,0 0 1,10-18-1,-13 20 13,-1 0 0,0 0 0,0 0-1,0 0 1,-1 0 0,0-1 0,-1 1 0,1-1 0,-1 1 0,-1-1 0,0 0 0,0 1 0,-1-9 0,1 15-39,0 0 0,0 0 1,-1 0-1,1 0 0,0 0 0,0 1 1,-1-1-1,1 0 0,-1 0 1,1 0-1,-1 0 0,1 0 0,-1 0 1,0 1-1,1-1 0,-1 0 1,0 1-1,0-1 0,1 0 0,-1 1 1,0-1-1,0 1 0,0-1 1,0 1-1,0 0 0,0-1 0,0 1 1,1 0-1,-1-1 0,0 1 1,0 0-1,0 0 0,0 0 0,0 0 1,0 0-1,0 0 0,0 0 1,0 1-1,0-1 0,0 0 0,0 0 1,0 1-1,0-1 0,0 0 0,0 1 1,-1 0-1,-2 1-11,-1 0 0,1 0 0,0 1 0,0 0 0,0-1 0,0 1 1,1 1-1,-5 4 0,-1 2 1,0 1 1,1 0 0,1 1 0,0 0-1,1 0 1,0 1 0,0 0-1,2 0 1,-1 0 0,2 0 0,0 1-1,-2 14 1,5-28 0,0 0 1,0 0-1,0 1 0,0-1 1,0 0-1,0 1 1,0-1-1,0 0 0,0 1 1,0-1-1,1 0 1,-1 0-1,0 1 0,0-1 1,0 0-1,0 1 0,0-1 1,0 0-1,1 0 1,-1 1-1,0-1 0,0 0 1,0 0-1,1 0 0,-1 1 1,0-1-1,0 0 1,1 0-1,-1 0 0,0 1 1,0-1-1,1 0 1,-1 0-1,0 0 0,0 0 1,1 0-1,-1 0 0,0 0 1,1 0-1,15-5-186,10-17-72,-10 5 291,-2-1 0,0-1 1,15-27-1,-24 36-14,0 1 1,-1-1-1,0-1 0,0 1 0,-1-1 0,-1 1 0,0-1 0,0 0 1,0-13-1,-2 23-11,0 0 0,0 0 0,0 0 0,0 0 0,0 0 0,0 0 0,0 0 0,0 0 0,-1 0 1,1 0-1,0 0 0,-1 0 0,1 1 0,-1-1 0,1 0 0,-1 0 0,1 0 0,-1 0 0,1 1 0,-1-1 1,0 0-1,1 1 0,-1-1 0,0 0 0,0 1 0,0-1 0,0 1 0,1-1 0,-1 1 0,0-1 0,0 1 0,0 0 1,0 0-1,0-1 0,0 1 0,0 0 0,-2 0 0,1 0-11,0 0 1,0 0-1,0 1 0,0-1 1,0 1-1,1-1 0,-1 1 1,0 0-1,0 0 0,0-1 1,1 1-1,-1 1 0,0-1 0,1 0 1,-1 0-1,1 0 0,0 1 1,-3 2-1,-2 4-18,1 1 1,0 0-1,0 0 1,1 0-1,0 0 0,0 1 1,1 0-1,1 0 0,-1 0 1,2 0-1,-1 0 0,1 0 1,1 17-1,1-26 18,-1 0 0,1-1 0,-1 1 0,1 0 0,-1 0 0,1-1 0,-1 1 0,1 0 0,0 0 0,0-1 0,-1 1 0,1-1 0,0 1 0,0-1 0,0 1 0,-1-1 0,1 1 0,0-1 0,0 0 0,0 0 0,0 1 0,0-1 0,0 0 0,0 0 0,0 0 0,0 0 0,0 0-1,0 0 1,-1 0 0,1 0 0,0 0 0,0-1 0,0 1 0,0 0 0,0-1 0,1 0 0,35-16-161,-27 8 180,0-1-1,-1 0 0,0-1 0,0 0 1,11-18-1,-17 23-5,0 1 1,0-1 0,-1 1-1,1-1 1,-1 0-1,0 0 1,-1-1-1,1 1 1,-1 0-1,-1 0 1,1-1 0,-1 1-1,0 0 1,-1-10-1,0 15-3,1 0 0,0 1-1,0-1 1,-1 0 0,1 0 0,-1 1-1,1-1 1,-1 0 0,1 1-1,-1-1 1,1 1 0,-1-1 0,1 0-1,-1 1 1,0-1 0,1 1-1,-1 0 1,0-1 0,0 1 0,1 0-1,-1-1 1,0 1 0,0 0 0,0 0-1,1-1 1,-1 1 0,0 0-1,0 0 1,0 0 0,0 0 0,1 0-1,-1 0 1,0 0 0,0 1-1,0-1 1,1 0 0,-1 0 0,0 1-1,-1-1 1,-1 1-23,-1 1 0,1-1 0,0 0 0,-1 1 1,1 0-1,0 0 0,0 0 0,-4 3 0,-1 4-14,-1 0-1,2 1 1,-1 0 0,1 0-1,1 1 1,-1 0 0,2 0 0,0 0-1,0 1 1,1 0 0,0 0-1,1 0 1,1 0 0,0 0 0,1 1-1,-1 13 1,2-25 21,0 0-1,0 0 1,0 1-1,1-1 1,-1 0-1,0 0 1,1 0-1,-1 1 1,0-1-1,1 0 1,-1 0-1,1 0 1,0 0-1,-1 0 1,1 0-1,0 0 1,0 0-1,0 0 1,-1 0-1,1 0 1,0 0 0,0-1-1,0 1 1,0 0-1,0-1 1,2 1-1,-1 0-1,1-1 0,-1 1 0,1-1 0,-1 0-1,1 0 1,-1 0 0,1 0 0,-1-1 0,0 1 0,1 0 0,-1-1 0,4-1-1,2-1-163,0 0 0,0-1 0,0 0 0,-1-1 0,1 0 0,9-8 0,-1-6-2320,-8 1-2584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16.214"/>
    </inkml:context>
    <inkml:brush xml:id="br0">
      <inkml:brushProperty name="width" value="0.025" units="cm"/>
      <inkml:brushProperty name="height" value="0.025" units="cm"/>
    </inkml:brush>
  </inkml:definitions>
  <inkml:trace contextRef="#ctx0" brushRef="#br0">0 995 12139,'0'0'11585,"8"-11"-10587,192-256 160,189-337 1,-380 588-1288,-4 9-64,0-1 1,-1 0-1,0-1 0,0 1 1,-1-1-1,0 0 1,0 0-1,-1 0 0,2-12 1,-21 27-2616,-26 30-3785,14-11 683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16.671"/>
    </inkml:context>
    <inkml:brush xml:id="br0">
      <inkml:brushProperty name="width" value="0.025" units="cm"/>
      <inkml:brushProperty name="height" value="0.025" units="cm"/>
    </inkml:brush>
  </inkml:definitions>
  <inkml:trace contextRef="#ctx0" brushRef="#br0">36 112 10442,'0'-9'1815,"0"-9"-927,1-65 6920,-1 83-7775,0 0 0,0 0 0,0 0 0,0 1 0,0-1 0,0 0 0,0 0 0,0 0 0,1 0 1,-1 1-1,0-1 0,0 0 0,0 0 0,0 0 0,1 0 0,-1 1 0,0-1 0,0 0 0,0 0 0,1 0 0,-1 0 0,0 0 0,0 0 0,1 0 0,-1 0 0,0 0 0,0 0 0,0 0 0,1 0 0,-1 0 0,0 0 0,0 0 0,1 0 0,-1 0 0,0 0 0,0 0 0,0 0 1,1 0-1,-1 0 0,0 0 0,0 0 0,0-1 0,1 1 0,-1 0 0,0 0 0,0 0 0,0 0 0,0 0 0,1-1 0,-1 1 0,0 0 0,0 0 0,0 0 0,0-1 0,0 1 0,0 0 0,0 0 0,1 0 0,-1-1 0,0 1 0,0 0 0,0-1 0,9 19-32,-1 29 82,-3 0 1,-2 1-1,-2-1 0,-9 84 1,0-75-488,-16 61 0,13-68 381,-10 91-1,20-130 14,2 24 3,0-33 8,-1 0 0,1 0 0,-1-1-1,0 1 1,1 0 0,-1 0 0,1-1 0,0 1 0,-1 0-1,1-1 1,-1 1 0,1-1 0,0 1 0,0-1-1,-1 1 1,1-1 0,0 1 0,0-1 0,-1 0 0,1 1-1,0-1 1,0 0 0,0 0 0,0 0 0,0 0 0,-1 0-1,1 1 1,0-2 0,0 1 0,0 0 0,0 0-1,0 0 1,0 0 0,6-2 54,-1 1 0,0-1 0,1 0 0,-1 0 0,0-1 0,0 0 0,-1 0 0,1 0 0,9-8 0,49-46 651,-33 28-382,-10 10-236,117-98 1089,-117 102-1636,1 0 0,0 1 0,1 1 0,44-17 0,-40 20-3919,-10 1-2711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1.342"/>
    </inkml:context>
    <inkml:brush xml:id="br0">
      <inkml:brushProperty name="width" value="0.025" units="cm"/>
      <inkml:brushProperty name="height" value="0.025" units="cm"/>
    </inkml:brush>
  </inkml:definitions>
  <inkml:trace contextRef="#ctx0" brushRef="#br0">92 362 18225,'0'0'4335,"-7"-4"-3860,-27-14-240,33 18-230,0 0 0,0-1-1,0 1 1,0 0 0,0 0 0,0 0-1,0 0 1,0 0 0,0 0 0,-1 0-1,1 0 1,0 1 0,0-1 0,0 0 0,0 0-1,0 1 1,0-1 0,0 1 0,0-1-1,0 1 1,0 0 0,1-1 0,-1 1-1,0 0 1,0-1 0,0 1 0,1 0 0,-1 0-1,0 0 1,1 0 0,-1 0 0,1 0-1,-1 0 1,1 0 0,-1 2 0,-12 39 303,11-36-297,1-3-5,1-1 0,-1 0-1,0 1 1,1-1 0,-1 0-1,1 1 1,0-1 0,0 1-1,0-1 1,0 1 0,1-1 0,-1 0-1,0 1 1,2 2 0,9-3 62,9-16 98,-17 11-159,0 0 0,1 0 0,-1 1 0,1-1-1,-1 1 1,1 0 0,0 0 0,0 0 0,8-2 0,-10 3-7,0 1 1,0 0-1,0 0 1,1 0-1,-1 0 1,0 0-1,0 0 1,0 1-1,0-1 1,0 1-1,1-1 1,-1 1-1,0 0 1,0 0-1,-1 0 1,1 0-1,0 0 1,0 0-1,0 1 1,-1-1-1,1 1 1,1 1 0,11 12 123,0 0 0,-1 1 0,-1 1 0,-1 0 0,0 0 0,-1 1 0,9 26 0,-13-31-17,-1 1 0,-1 0 0,0 0 0,-1 0-1,-1 0 1,0 1 0,-1-1 0,0 1-1,-1-1 1,-1 1 0,-2 17 0,1-27-71,0-1 0,0 1 0,0 0 0,0-1 1,-1 1-1,1-1 0,-1 0 0,0 0 0,0 0 1,-1 0-1,0 0 0,1-1 0,-1 1 0,0-1 0,0 0 1,-1 0-1,1-1 0,-1 1 0,1-1 0,-1 0 1,0 0-1,0-1 0,1 0 0,-1 1 0,-1-1 0,1-1 1,0 1-1,0-1 0,0 0 0,0 0 0,0-1 1,0 1-1,0-1 0,0 0 0,-6-2 0,8 2-39,1 0-1,0-1 0,0 1 1,0 0-1,1-1 0,-1 1 1,0-1-1,0 1 0,1-1 1,-1 0-1,1 0 0,-1 0 1,1 0-1,0 0 1,0 0-1,0 0 0,0 0 1,0 0-1,0-1 0,1 1 1,-1 0-1,1 0 0,0-1 1,-1 1-1,1 0 0,0-1 1,0 1-1,1 0 0,-1-1 1,0 1-1,1 0 1,1-4-1,0-5 2,1 0 0,1 0-1,0 0 1,0 1 0,8-13 0,76-112 47,-52 86-24,44-84 0,-72 118-5,-1 0 0,-1 0 0,0-1-1,-2 0 1,1 0 0,-2 0 0,0-1 0,-1 1 0,-1-1 0,0-22-1,-1 38-18,0-1 0,0 1-1,0 0 1,0-1-1,0 1 1,-1 0-1,1-1 1,0 1 0,-1 0-1,1 0 1,-1-1-1,1 1 1,-1 0-1,0 0 1,1 0 0,-1 0-1,0 0 1,0 0-1,0 0 1,0 0 0,0 0-1,0 0 1,0 0-1,0 1 1,0-1-1,0 0 1,0 1 0,0-1-1,-1 1 1,1-1-1,0 1 1,0-1 0,-1 1-1,1 0 1,0 0-1,-1 0 1,-1 0-1,1 0-15,-1 0 0,1 1 0,-1-1-1,1 1 1,0 0 0,-1 0-1,1 0 1,0 0 0,0 0 0,0 0-1,0 1 1,0-1 0,0 1-1,0-1 1,0 1 0,0 0-1,1-1 1,-4 5 0,-1 6 28,1 0 0,0 0 0,0 1-1,1-1 1,1 1 0,0 0 0,1 0 0,0 0 0,1 0 0,0 1 0,3 20 0,-3-32-7,1 0 1,0-1-1,0 1 1,0 0-1,0 0 1,0 0-1,0 0 0,1 0 1,-1 0-1,1 0 1,-1 0-1,1-1 1,0 1-1,-1 0 1,1 0-1,0-1 1,0 1-1,1 0 1,-1-1-1,0 1 1,0-1-1,1 0 1,-1 1-1,1-1 1,-1 0-1,1 0 0,-1 0 1,1 0-1,0 0 1,0 0-1,-1-1 1,1 1-1,0 0 1,0-1-1,0 1 1,0-1-1,0 0 1,-1 0-1,1 0 1,0 0-1,0 0 1,0 0-1,0 0 1,0 0-1,0-1 0,3-1 1,3 0 12,0-1-1,-1 0 1,1 0 0,-1-1-1,0 0 1,0 0 0,0 0-1,-1-1 1,0 0 0,7-7-1,7-12-58,-1-1-1,19-32 0,-6 8 62,-32 47-28,1 1-1,0 0 1,0 0 0,-1-1 0,1 1 0,0 0 0,0 0-1,0 0 1,0 0 0,0 0 0,1 0 0,-1 0 0,0 1-1,0-1 1,1 0 0,-1 1 0,0-1 0,3 0 0,-3 1 6,0 0-1,-1 1 1,1-1 0,0 0 0,-1 1 0,1-1 0,-1 0 0,1 1 0,0-1 0,-1 1 0,1 0 0,-1-1 0,1 1 0,-1-1 0,0 1 0,1 0-1,-1-1 1,1 1 0,-1 0 0,0-1 0,0 1 0,1 0 0,-1-1 0,0 1 0,0 1 0,7 64 48,-7-50 98,0-14-129,0-1 0,0 0 1,0 0-1,0 1 0,0-1 1,1 0-1,-1 0 0,0 1 1,0-1-1,1 0 0,-1 0 1,1 0-1,-1 1 1,1-1-1,0 0 0,-1 0 1,1 0-1,0 0 0,0 0 1,0 0-1,0 0 0,0-1 1,0 1-1,1 1 0,0-2 4,-1 0 1,0 0-1,1 0 0,-1 0 0,0-1 0,1 1 0,-1 0 0,0-1 0,1 1 0,-1-1 0,0 1 0,0-1 0,1 1 0,-1-1 1,0 0-1,0 0 0,0 0 0,2-1 0,8-10 75,0 0 0,19-26 1,-22 27-158,2-2-99,35-41-106,-42 50 214,0 1 0,0 0 0,1 1 1,-1-1-1,1 0 0,-1 1 0,1 0 0,0 0 1,0 0-1,0 0 0,0 0 0,7-1 0,-10 3 39,0 0-1,0 0 0,0 0 0,0 0 0,-1 0 1,1 0-1,0 0 0,0 0 0,0 0 1,0 0-1,-1 0 0,1 1 0,0-1 0,0 0 1,-1 1-1,1-1 0,0 0 0,0 1 1,-1-1-1,1 1 0,-1-1 0,1 1 0,0 0 1,-1-1-1,1 1 0,-1 0 0,1-1 1,0 2-1,4 25-32,-5-25 81,0 0-1,0 0 1,1 1 0,-1-1 0,0 0 0,1 0-1,0 0 1,-1 0 0,1 0 0,0 0 0,0 0-1,1 2 1,-1-4-15,0 1 0,-1-1-1,1 0 1,-1 0 0,1 0-1,0 0 1,-1 1 0,1-1 0,0 0-1,-1 0 1,1 0 0,0 0-1,-1-1 1,1 1 0,0 0 0,-1 0-1,1 0 1,0 0 0,-1-1-1,1 1 1,-1 0 0,1-1 0,0 1-1,-1 0 1,1-1 0,-1 1-1,1-1 1,-1 1 0,1-1 0,-1 1-1,0-1 1,1 1 0,-1-1-1,19-22 168,-17 20-154,25-36 11,29-37-446,-53 72 339,1 0 0,-1 0 0,1 1 0,-1 0 0,1 0 0,0 0 0,1 0 0,-1 0 0,0 1 0,1 0 0,-1 0 0,1 0 0,0 1 0,8-2 0,-12 3 53,0 0 0,0 0 0,0 1 0,0-1 0,1 1 0,-1-1-1,0 1 1,0-1 0,0 1 0,0 0 0,0 0 0,0-1 0,0 1 0,-1 0 0,1 0-1,0 0 1,0 0 0,-1 0 0,1 0 0,0 0 0,-1 0 0,1 0 0,-1 1 0,1-1 0,-1 0-1,0 0 1,1 0 0,-1 0 0,0 1 0,0-1 0,0 0 0,0 2 0,3 45 15,-3-44-4,0 6-177,0 14-361,-5-10-3577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2.272"/>
    </inkml:context>
    <inkml:brush xml:id="br0">
      <inkml:brushProperty name="width" value="0.025" units="cm"/>
      <inkml:brushProperty name="height" value="0.025" units="cm"/>
    </inkml:brush>
  </inkml:definitions>
  <inkml:trace contextRef="#ctx0" brushRef="#br0">43 145 13549,'1'0'572,"0"0"0,0-1 0,0 1 0,0 0 0,1-1 0,-1 1 1,0 0-1,0-1 0,0 0 0,0 1 0,0-1 0,0 1 0,0-1 0,-1 0 0,1 0 0,0 0 1,0 1-1,1-3 0,12-24 2193,-11 19-2770,0 0 1,-1 1-1,0-1 1,-1 0-1,1-9 0,-2 14 25,0 1 0,0-1 1,0 1-1,-1-1 0,1 1 0,0-1 0,-1 1 0,0-1 0,0 1 0,0 0 0,0-1 0,0 1 0,0 0 0,0 0 0,-3-4 0,3 6-21,1-1 0,-1 1 0,1 0 0,-1-1 0,1 1 0,-1 0 0,1 0 0,-1-1 0,0 1 0,1 0 0,-1 0 0,1 0 0,-1 0 0,0 0 0,1 0 0,-1 0 0,1 0 0,-1 0 0,0 0 0,1 0 0,-1 0 0,1 0 0,-1 0 0,0 1 0,-19 18-300,13-6 289,1 1 0,0 1 0,1-1 0,1 1 0,0 0 1,1 0-1,0 0 0,2 0 0,-1 1 0,2-1 0,0 0 0,3 20 0,-3-33 8,0 0 1,0 0-1,0 0 0,0-1 1,0 1-1,0 0 0,1 0 0,-1 0 1,1 0-1,-1-1 0,1 1 1,0 0-1,-1 0 0,1-1 0,0 1 1,0-1-1,0 1 0,1-1 0,-1 1 1,0-1-1,0 1 0,1-1 1,-1 0-1,1 0 0,-1 0 0,1 0 1,-1 0-1,1 0 0,0 0 1,0-1-1,-1 1 0,1 0 0,0-1 1,0 0-1,0 1 0,0-1 0,-1 0 1,1 0-1,0 0 0,0 0 1,3-1-1,1 0 17,0-1 0,-1 0 0,1 0 0,-1 0 0,1-1 0,-1 0 0,0 0 0,0 0 0,0-1 0,-1 0 0,9-8 0,5-9-48,-2-1 0,17-29 0,11-15 44,-43 65-9,0 0 1,-1-1-1,1 1 0,0 0 0,0 0 0,0 0 0,0 0 1,0 0-1,0 0 0,1 0 0,-1 1 0,0-1 1,0 0-1,1 1 0,-1-1 0,0 0 0,1 1 1,2-1-1,-4 1-2,1 1 1,0-1 0,0 0-1,-1 1 1,1-1 0,0 1-1,-1-1 1,1 1-1,0-1 1,-1 1 0,1-1-1,-1 1 1,1 0 0,-1-1-1,1 1 1,-1 0 0,1 0-1,-1-1 1,0 1-1,1 0 1,-1 0 0,0 0-1,0-1 1,0 1 0,1 0-1,-1 0 1,0 0-1,0-1 1,0 2 0,0-1 12,1 8 132,0 0-1,1 0 1,0 0 0,1-1-1,4 11 1,-6-18-118,-1 0 0,1 1 1,0-1-1,-1 0 0,1 0 1,0 0-1,0 0 0,0-1 1,0 1-1,0 0 0,0 0 1,0 0-1,0-1 0,0 1 0,0 0 1,0-1-1,0 1 0,3 0 1,-3-1-9,1 0 0,0 0 1,0-1-1,-1 1 0,1 0 0,0-1 1,-1 1-1,1-1 0,0 1 1,-1-1-1,1 0 0,-1 0 0,1 0 1,-1 0-1,0 0 0,1 0 0,-1 0 1,2-2-1,48-53 205,-43 45-321,0 1 0,0 0 1,2 1-1,-1-1 0,1 2 0,0-1 0,1 2 1,16-11-1,-26 18 83,0-1 1,0 0 0,0 1 0,0-1 0,1 1-1,-1-1 1,0 1 0,0 0 0,0-1-1,1 1 1,-1 0 0,0 0 0,0 0-1,0 0 1,1 0 0,-1 0 0,0 0-1,0 0 1,1 1 0,-1-1 0,0 0-1,0 1 1,0-1 0,0 1 0,0-1 0,0 1-1,0 0 1,0-1 0,0 1 0,0 0-1,0 0 1,0 0 0,0-1 0,0 1-1,0 0 1,-1 0 0,1 0 0,0 0-1,-1 1 1,1 0 0,14 16 138,-13-18-94,-1 1 0,0-1 1,0 1-1,1-1 0,-1 1 0,0-1 0,1 0 1,-1 0-1,1 0 0,-1 0 0,0 0 1,1 0-1,-1 0 0,0 0 0,1-1 0,-1 1 1,0 0-1,1-1 0,-1 1 0,0-1 0,0 0 1,1 1-1,-1-1 0,0 0 0,0 0 1,0 0-1,2-1 0,-2 1-141,1-1 1,-1 1-1,1 0 0,0 0 1,-1 0-1,1 0 0,0 1 1,-1-1-1,1 0 0,0 1 1,0-1-1,0 1 0,0 0 1,0-1-1,0 1 0,0 0 1,0 0-1,-1 0 0,1 1 1,2-1-1,-3 1-223,0 0 0,-1 0 1,1 0-1,0-1 0,-1 1 0,1 0 0,-1 0 1,0 0-1,1 0 0,-1 0 0,0 0 0,1 0 1,-1 0-1,0 0 0,0 0 0,0 1 0,0-1 1,0 0-1,0 0 0,0 0 0,0 1 0,0 1-3376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2.602"/>
    </inkml:context>
    <inkml:brush xml:id="br0">
      <inkml:brushProperty name="width" value="0.025" units="cm"/>
      <inkml:brushProperty name="height" value="0.025" units="cm"/>
    </inkml:brush>
  </inkml:definitions>
  <inkml:trace contextRef="#ctx0" brushRef="#br0">1 8 22902,'0'0'3395,"49"-8"-8232,-32 8-3202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2.932"/>
    </inkml:context>
    <inkml:brush xml:id="br0">
      <inkml:brushProperty name="width" value="0.025" units="cm"/>
      <inkml:brushProperty name="height" value="0.025" units="cm"/>
    </inkml:brush>
  </inkml:definitions>
  <inkml:trace contextRef="#ctx0" brushRef="#br0">115 0 15599,'0'0'5472,"-8"3"-2846,-3 0-2126,-48 18 1278,57-21-1837,0 1 1,0 0 0,0 0-1,0 0 1,0 0-1,0 0 1,0 1-1,0-1 1,0 1 0,0-1-1,1 1 1,-1-1-1,1 1 1,-1 0 0,1 0-1,0 0 1,0 0-1,-1 0 1,1 0 0,1 0-1,-1 0 1,-1 3-1,3-4-93,0 1 1,-1-1-1,1 0 0,0 0 0,0 0 0,0 0 0,0 0 0,0 0 0,0 0 0,0 0 1,0-1-1,0 1 0,0 0 0,0-1 0,1 1 0,-1-1 0,0 1 0,0-1 1,1 1-1,-1-1 0,0 0 0,1 0 0,-1 1 0,0-1 0,3-1 0,37 4-1760,76-3-346,-116 0 2319,-1 0 1,1 0-1,-1 0 1,1 0-1,-1 0 1,1 0-1,-1 0 1,1 0-1,0 0 1,-1 0-1,1 0 1,-1 0-1,1 0 1,-1 0-1,1 0 1,-1 1-1,0-1 1,1 0-1,-1 0 1,1 1-1,-1-1 1,1 0-1,-1 1 1,0-1-1,1 0 1,-1 1-1,1-1 1,-1 1-1,0-1 1,0 0-1,1 1 1,-1-1-1,0 1 1,0-1-1,0 1 1,1-1-1,-1 1 1,-10 20 2911,-23 15 664,23-28-3000,-45 35 2517,51-40-3184,0 0 1,-1-1-1,1 1 0,-1-1 1,0 0-1,0 0 0,0-1 0,0 1 1,0-1-1,-8 1 0,19-16-10748,6 1 3395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3.438"/>
    </inkml:context>
    <inkml:brush xml:id="br0">
      <inkml:brushProperty name="width" value="0.025" units="cm"/>
      <inkml:brushProperty name="height" value="0.025" units="cm"/>
    </inkml:brush>
  </inkml:definitions>
  <inkml:trace contextRef="#ctx0" brushRef="#br0">166 39 13261,'0'0'7393,"-12"1"-4991,5 0-2263,1 0-1,-1 0 0,1 1 0,0 0 1,-1 0-1,1 0 0,0 1 0,0 0 0,0 0 1,0 0-1,1 1 0,0 0 0,-1 0 0,1 0 1,1 1-1,-1-1 0,-7 12 0,5-7 137,1 1-1,0 1 0,1-1 1,-5 13-1,9-19-234,-1 1 0,1-1 0,0 0 0,0 1 0,0-1 0,0 1 0,1-1 0,-1 1 0,1-1 0,1 1 1,-1-1-1,1 1 0,1 7 0,-1-10-45,1-1 1,-1 1-1,0-1 0,1 1 1,-1-1-1,1 1 1,-1-1-1,1 0 1,-1 0-1,1 0 1,0 0-1,0 0 0,0 0 1,0 0-1,-1-1 1,1 1-1,0-1 1,0 1-1,0-1 1,0 0-1,0 0 0,0 0 1,0 0-1,0 0 1,0 0-1,0-1 1,3 0-1,2 1-48,-1-1 1,1-1-1,-1 1 0,0-1 0,1-1 0,-1 1 1,6-4-1,0-3-334,-1 0 1,0-1-1,0 0 1,-1-1-1,0-1 0,14-21 1,-14 18 452,1 2 1,0-1 0,22-19-1,-33 32-55,0 1 0,1 0 0,-1 0 0,0 0 0,0 0 0,0 0 0,1 0-1,-1 0 1,0 0 0,0 0 0,0 0 0,1 0 0,-1 0 0,0 0 0,0 0 0,1 0 0,-1 0 0,0 0 0,0 0-1,0 0 1,0 0 0,1 0 0,-1 1 0,0-1 0,0 0 0,0 0 0,1 0 0,-1 0 0,0 0 0,0 0-1,0 1 1,0-1 0,0 0 0,0 0 0,1 0 0,-1 0 0,0 1 0,0-1 0,0 0 0,0 0 0,0 0 0,0 1-1,0-1 1,0 0 0,0 0 0,0 0 0,0 1 0,0-1 0,0 0 0,0 0 0,0 0 0,0 1 0,3 22 541,-3 23 501,-2-20-270,0-20-569,1 0 0,1 1-1,-1-1 1,1 0-1,0 1 1,1-1 0,0 0-1,1 7 1,-1-12-217,-1-1 0,1 1 0,-1 0 0,1-1-1,0 1 1,-1-1 0,1 1 0,0-1 0,0 1 0,-1-1 0,1 0 0,0 1-1,0-1 1,-1 0 0,1 0 0,0 0 0,0 1 0,0-1 0,0 0-1,0 0 1,-1 0 0,1 0 0,0-1 0,0 1 0,0 0 0,0 0-1,0-1 1,26-7-42,-11-2-540,-1-1 0,0-1 1,0 0-1,-1-1 0,17-21 1,-18 19-499,1 1 1,1 0-1,0 1 1,27-19-1,-42 32 1082,0 0 0,1-1 0,-1 1 0,1 0 0,-1 0-1,0-1 1,1 1 0,-1 0 0,1 0 0,-1-1 0,0 1 0,1 0 0,-1 0 0,1 0-1,-1 0 1,1 0 0,-1 0 0,1 0 0,-1 0 0,1 0 0,-1 0 0,1 0-1,-1 0 1,1 0 0,-1 0 0,1 0 0,-1 0 0,1 0 0,-1 1 0,0-1-1,1 0 1,-1 0 0,1 1 0,-1-1 0,0 0 0,1 1 0,-1-1 0,1 1-1,0 23 1457,-16 37 2199,13-54-3306,1-7-301,1 0 0,0 1 0,-1-1 0,1 1 0,0-1-1,0 0 1,-1 1 0,1-1 0,0 1 0,0-1 0,0 1 0,0-1 0,-1 1-1,1-1 1,0 1 0,0-1 0,0 1 0,0-1 0,0 1 0,0-1-1,0 1 1,0-1 0,1 1 0,-1-1 0,0 1 0,0-1 0,0 0-1,0 1 1,1-1 0,-1 1 0,0-1 0,0 1 0,1-1 0,-1 0-1,0 1 1,1-1 0,0 1 0,17-14-112,30-43-2857,-39 45 1945,4-4-221,-9 9 962,0 0 0,0 0-1,0 1 1,1 0-1,0 0 1,0 0 0,1 1-1,-1-1 1,1 1-1,0 0 1,0 1 0,9-4-1,-15 7 361,1 1-1,0-1 0,-1 0 0,1 1 1,0 0-1,-1-1 0,1 1 1,0-1-1,-1 1 0,1 0 0,-1-1 1,0 1-1,1 0 0,-1-1 1,1 1-1,-1 0 0,0 0 0,0-1 1,1 1-1,-1 0 0,0 0 1,0 0-1,0 0 0,0-1 1,0 1-1,0 0 0,0 0 0,0 0 1,0 1-1,0 34 2445,-1-29-1553,1 31 2401,0-38-3677,14-9-21322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4.005"/>
    </inkml:context>
    <inkml:brush xml:id="br0">
      <inkml:brushProperty name="width" value="0.025" units="cm"/>
      <inkml:brushProperty name="height" value="0.025" units="cm"/>
    </inkml:brush>
  </inkml:definitions>
  <inkml:trace contextRef="#ctx0" brushRef="#br0">1 188 16560,'0'0'9635,"2"-9"-8780,0 1-637,1 0 1,0 1 0,0-1 0,1 1 0,0 0 0,0 0 0,1 0 0,-1 1-1,2-1 1,-1 1 0,1 0 0,0 1 0,0-1 0,10-6 0,-5 3-338,0 1 1,0 1 0,0 0-1,1 0 1,0 1 0,0 1-1,1 0 1,-1 0 0,1 1-1,0 1 1,15-2 0,-27 11 189,0-1 1,0 1-1,-1 0 1,0 0 0,0 9-1,0-15-68,-12 53 1106,9-45-1221,0 0-1,1 0 0,0 1 0,1-1 0,-1 9 1,11-18-5275,-1-11-1644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4.383"/>
    </inkml:context>
    <inkml:brush xml:id="br0">
      <inkml:brushProperty name="width" value="0.025" units="cm"/>
      <inkml:brushProperty name="height" value="0.025" units="cm"/>
    </inkml:brush>
  </inkml:definitions>
  <inkml:trace contextRef="#ctx0" brushRef="#br0">34 123 13677,'0'0'11787,"11"0"-11338,0 0-348,0-1 1,0 0 0,0-1 0,0 0 0,0-1 0,13-5 0,-20 7-86,0 0 0,-1-1 0,0 1 0,1-1 0,-1 0 0,0 0 0,0 0 0,0-1 1,0 1-1,0-1 0,-1 1 0,1-1 0,-1 0 0,0 0 0,1 0 0,-2 0 0,1-1 0,0 1 1,0-1-1,-1 1 0,0-1 0,0 1 0,0-1 0,0 1 0,0-1 0,-1-6 0,1 9-35,-1 0 0,0 0-1,-1 0 1,1 0 0,0 0 0,0 0-1,0 0 1,0 0 0,-1 0 0,1 1-1,0-1 1,-1 0 0,1 0-1,-1 0 1,1 0 0,-1 1 0,1-1-1,-1 0 1,0 1 0,1-1-1,-1 0 1,0 1 0,0-1 0,1 1-1,-1-1 1,0 1 0,-1-2 0,-1 2-24,0-1 0,1 1 0,-1-1 1,0 1-1,1 0 0,-1 0 1,0 0-1,1 0 0,-1 0 0,-3 1 1,-1 1 5,0 0 0,0 0 1,0 0-1,1 1 1,-1 0-1,1 0 0,-9 6 1,7-2 80,-1 1 0,1 0 0,1 0 0,-1 1 0,2 0 0,-1 0 0,-6 13-1,10-16 45,-1 1-1,2-1 0,-1 1 0,1 0 0,0 0 0,0 0 0,1 0 0,0 0 0,0 0 0,1 0 1,-1 0-1,3 13 0,-1-18-81,0 0 1,0 1 0,0-1-1,1 0 1,-1 1 0,1-1-1,-1 0 1,1 0 0,0 0-1,0 0 1,0-1 0,0 1-1,0 0 1,0-1 0,1 1-1,-1-1 1,0 0 0,1 0-1,-1 0 1,1 0 0,-1 0-1,1-1 1,-1 1 0,1-1-1,0 0 1,-1 1 0,1-1-1,2-1 1,7 2-446,0 0 0,0-2 1,0 1-1,0-2 0,12-2 0,18-12-5732,0-6-7143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1.724"/>
    </inkml:context>
    <inkml:brush xml:id="br0">
      <inkml:brushProperty name="width" value="0.05" units="cm"/>
      <inkml:brushProperty name="height" value="0.05" units="cm"/>
    </inkml:brush>
  </inkml:definitions>
  <inkml:trace contextRef="#ctx0" brushRef="#br0">0 240 19172,'14'-4'4978,"-9"2"-4854,0 0 1,0 0-1,1 0 0,-1 1 1,10-1-1,-13 1-138,-1 1 1,0 0-1,1 1 0,-1-1 1,0 0-1,1 0 0,-1 0 1,0 1-1,1-1 0,-1 1 1,0-1-1,0 1 0,1-1 1,-1 1-1,0 0 0,0 0 1,0 0-1,0-1 0,0 1 1,0 0-1,0 0 0,0 0 1,0 0-1,-1 1 0,1-1 1,0 0-1,-1 0 0,1 0 1,0 1-1,-1-1 0,1 2 1,3 16 146,-1-1 1,-1 1-1,0 0 1,-1 24 0,-5-88 823,-2-1 1,-15-58-1,18 87-866,3 17-144,0-1-1,0 1 1,-1-1-1,1 0 1,0 1-1,0-1 1,0 1 0,1-1-1,-1 1 1,0-1-1,0 1 1,0-1-1,0 1 1,0-1 0,1 1-1,-1-1 1,0 1-1,0-1 1,1 1-1,-1-1 1,0 1 0,1-1-1,-1 1 1,1 0-1,-1-1 1,0 1-1,1 0 1,-1-1 0,1 1-1,-1 0 1,1-1-1,-1 1 1,1 0-1,-1 0 1,1 0 0,-1 0-1,2-1 1,27-1-1552,-8 0 1044,0-5-216</inkml:trace>
  <inkml:trace contextRef="#ctx0" brushRef="#br0" timeOffset="1">240 11 11554,'-7'-10'2132,"2"10"-272,0 17 1047,3 28-321,9 38 19,3 90-497,-11-153-2110,0 0 0,-2-1 0,0 1 0,-1-1 0,-1 0 0,-11 31 0,0-22-67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4.950"/>
    </inkml:context>
    <inkml:brush xml:id="br0">
      <inkml:brushProperty name="width" value="0.025" units="cm"/>
      <inkml:brushProperty name="height" value="0.025" units="cm"/>
    </inkml:brush>
  </inkml:definitions>
  <inkml:trace contextRef="#ctx0" brushRef="#br0">1 0 12396,'0'0'13404,"0"16"-12549,-1 28-244,4 127 878,-1-140-1399,1 0 0,1-1 0,15 51 1,-19-80-145,0 0-1,0 0 1,0 0 0,1 0 0,-1 0 0,0 0 0,1 0 0,-1 0 0,0 0 0,1 0 0,-1-1 0,1 1 0,0 0 0,-1 0 0,1 0 0,0 0 0,-1-1 0,1 1 0,0 0 0,1 0 0,3-17-2571,-2-41-6077,-3 55 7962,0-41-8896</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5.341"/>
    </inkml:context>
    <inkml:brush xml:id="br0">
      <inkml:brushProperty name="width" value="0.025" units="cm"/>
      <inkml:brushProperty name="height" value="0.025" units="cm"/>
    </inkml:brush>
  </inkml:definitions>
  <inkml:trace contextRef="#ctx0" brushRef="#br0">1 56 9833,'0'0'14574,"67"-1"-12812,-31-8-513,6 2-512,3-4-673,-2 4 0,-5-2-64,-4 3-545,-4 1-512,-11 4-608,-4 1-1346</inkml:trace>
  <inkml:trace contextRef="#ctx0" brushRef="#br0" timeOffset="1">36 275 12684,'0'0'10282,"55"18"-8168,-17-28-224,3-4-609,6 0-961,-1 1-256,-5 4-416,-9 2-1666,-9 5-2819,-12 0-4323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5.705"/>
    </inkml:context>
    <inkml:brush xml:id="br0">
      <inkml:brushProperty name="width" value="0.025" units="cm"/>
      <inkml:brushProperty name="height" value="0.025" units="cm"/>
    </inkml:brush>
  </inkml:definitions>
  <inkml:trace contextRef="#ctx0" brushRef="#br0">0 43 14510,'0'0'5573,"53"9"-4964,-25-23-449,-3 1-897,-3 1-3395,3 0-1697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6.084"/>
    </inkml:context>
    <inkml:brush xml:id="br0">
      <inkml:brushProperty name="width" value="0.025" units="cm"/>
      <inkml:brushProperty name="height" value="0.025" units="cm"/>
    </inkml:brush>
  </inkml:definitions>
  <inkml:trace contextRef="#ctx0" brushRef="#br0">0 96 13933,'0'0'10923,"64"-9"-9834,-32 4-481,2-2-320,8 1-127,-5 1-97,-1-1 0,-2-1-224,-4 2-737,-5-4-865,-8-3-2210,-6 2-1697,-5-4-4293</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6.621"/>
    </inkml:context>
    <inkml:brush xml:id="br0">
      <inkml:brushProperty name="width" value="0.025" units="cm"/>
      <inkml:brushProperty name="height" value="0.025" units="cm"/>
    </inkml:brush>
  </inkml:definitions>
  <inkml:trace contextRef="#ctx0" brushRef="#br0">4 1 15407,'0'0'5199,"0"11"-4355,-1 24-40,-1-11-50,1 0 0,2 0 0,0 0 0,6 28 1,-7-50-737,1-1 1,-1 1 0,1-1 0,-1 1 0,1-1 0,-1 1-1,1-1 1,0 1 0,0-1 0,0 0 0,0 1-1,0-1 1,0 0 0,0 0 0,0 0 0,0 1-1,1-1 1,-1 0 0,0-1 0,1 1 0,-1 0 0,0 0-1,1-1 1,-1 1 0,1-1 0,0 1 0,-1-1-1,1 1 1,-1-1 0,1 0 0,0 0 0,-1 0 0,1 0-1,-1 0 1,1 0 0,0 0 0,-1-1 0,1 1-1,-1-1 1,1 1 0,-1-1 0,4-1 0,2-1 42,0 0 0,0-1 0,-1 0 0,1 0 0,-1-1 0,0 0 0,9-9 0,14-22 36,-24 28-98,1-1 0,1 1 0,0 1 0,0-1 0,0 1 0,11-7 1,-17 13-4,-1 1 1,1 0 0,-1 0 0,1 0-1,-1 0 1,1 0 0,-1 0 0,1 0-1,-1 0 1,1 0 0,-1 0 0,1 0-1,-1 0 1,1 0 0,-1 0 0,1 0 0,-1 1-1,0-1 1,1 0 0,-1 0 0,1 1-1,-1-1 1,0 0 0,1 0 0,-1 1-1,1-1 1,-1 0 0,0 1 0,1-1-1,-1 1 1,0-1 0,0 0 0,1 1-1,-1-1 1,0 1 0,0-1 0,0 1-1,0-1 1,1 1 0,-1-1 0,0 1 0,0-1-1,0 1 1,0-1 0,0 1 0,0-1-1,0 1 1,5 35 390,-4-22-266,-1-13-114,1 0 1,-1 0-1,1 0 1,-1 0-1,1 0 1,0 0-1,-1 0 1,1 0-1,0 0 1,0 0-1,0-1 1,0 1-1,-1 0 0,1-1 1,0 1-1,0 0 1,0-1-1,0 1 1,0-1-1,1 1 1,-1-1-1,0 0 1,0 0-1,0 1 1,0-1-1,0 0 1,0 0-1,1 0 0,-1 0 1,0 0-1,0 0 1,0-1-1,0 1 1,0 0-1,0-1 1,0 1-1,1 0 1,-1-1-1,1 0 1,41-22-659,-16 2-842,-23 16 1140,0 0-1,1 1 0,0 0 0,0 0 1,1 1-1,-1-1 0,1 1 0,-1 0 1,1 0-1,0 1 0,0 0 0,12-3 1,-18 6 348,1-1 0,-1 1 0,1-1 0,-1 1 0,1-1 0,-1 1 0,1-1 0,-1 1 0,0 0 0,1-1 0,-1 1 0,0 0 0,0-1 0,0 1 0,1 0 0,-1-1 0,0 1 1,0 0-1,0-1 0,0 1 0,0 0 0,0 0 0,0-1 0,0 1 0,0 0 0,-1-1 0,1 1 0,0 0 0,0-1 0,-1 1 0,1 0 0,-1 0 0,-8 25 136,-7-5-1978,0-14-5541,3-7-4442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6.966"/>
    </inkml:context>
    <inkml:brush xml:id="br0">
      <inkml:brushProperty name="width" value="0.025" units="cm"/>
      <inkml:brushProperty name="height" value="0.025" units="cm"/>
    </inkml:brush>
  </inkml:definitions>
  <inkml:trace contextRef="#ctx0" brushRef="#br0">0 1 22453,'0'0'256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7.328"/>
    </inkml:context>
    <inkml:brush xml:id="br0">
      <inkml:brushProperty name="width" value="0.025" units="cm"/>
      <inkml:brushProperty name="height" value="0.025" units="cm"/>
    </inkml:brush>
  </inkml:definitions>
  <inkml:trace contextRef="#ctx0" brushRef="#br0">0 0 11659,'0'0'13282,"2"8"-12924,5 34 376,-2 1 0,-2 0 0,-3 55 0,3 41-88,-3-138-646,0 1 0,0 0 0,0 0 0,0-1 0,0 1 0,0 0 0,1 0 0,-1-1 0,1 1 0,-1 0 0,1-1 0,-1 1 0,1-1 0,0 1 0,0-1 0,0 1 0,0-1 0,0 0 0,0 1 0,0-1 0,1 0 0,1 2 0,-1-3 17,-1 1-1,1-1 0,-1 0 0,1 0 0,0 0 0,-1 0 0,1 0 0,-1 0 1,1-1-1,-1 1 0,1-1 0,-1 1 0,1-1 0,-1 1 0,1-1 0,-1 0 1,0 1-1,1-1 0,1-2 0,8-6 126,0 0 0,0-1 0,16-21 0,156-202-291,-180 229-399,3-4-587,-5 2-2499,-1 1-2927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7.687"/>
    </inkml:context>
    <inkml:brush xml:id="br0">
      <inkml:brushProperty name="width" value="0.025" units="cm"/>
      <inkml:brushProperty name="height" value="0.025" units="cm"/>
    </inkml:brush>
  </inkml:definitions>
  <inkml:trace contextRef="#ctx0" brushRef="#br0">1 1 18385,'0'0'8905,"66"44"-8937,-40-43-1057,3-1-641,-1 0-1825,-4 0-1698,-3 0-1506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8.063"/>
    </inkml:context>
    <inkml:brush xml:id="br0">
      <inkml:brushProperty name="width" value="0.025" units="cm"/>
      <inkml:brushProperty name="height" value="0.025" units="cm"/>
    </inkml:brush>
  </inkml:definitions>
  <inkml:trace contextRef="#ctx0" brushRef="#br0">158 8 13837,'0'0'10800,"-11"-2"-9925,7 2-852,0-2-9,0 1 0,0 1 0,0-1 0,0 0 0,0 1 0,0 0 0,0 0 0,0 0 0,0 1 0,0-1 0,0 1 0,0 0 0,0 0 1,0 0-1,0 1 0,0-1 0,1 1 0,-1 0 0,1 0 0,-1 0 0,1 1 0,0-1 0,0 1 0,-4 3 0,-23 33 391,28-37-365,0 0-1,1 0 1,0 0 0,-1 0-1,1 1 1,0-1-1,0 0 1,0 1 0,1-1-1,-1 1 1,0-1-1,1 1 1,0-1-1,0 1 1,-1-1 0,2 5-1,1-6-24,0 0 0,0 0 0,1 0-1,-1 0 1,0 0 0,1-1 0,-1 1 0,0-1 0,1 0-1,-1 0 1,1 0 0,-1 0 0,1 0 0,-1 0 0,0-1-1,1 1 1,2-2 0,9-1-151,0-2 0,-1 0 1,0 0-1,0-1 0,0-1 0,18-12 0,-22 12 90,1 0-1,0 1 1,1 1-1,-1 0 1,1 0-1,0 1 1,0 0-1,0 1 0,1 0 1,20-2-1,-31 6 67,0-1 0,0 1-1,0-1 1,0 1 0,-1 0 0,1 0-1,0-1 1,0 1 0,0 0-1,-1 0 1,1 0 0,0 0-1,-1 0 1,1 0 0,-1 0 0,1 0-1,-1 0 1,0 0 0,1 0-1,-1 0 1,0 1 0,0-1-1,0 0 1,0 0 0,0 0-1,0 0 1,0 0 0,0 1 0,0-1-1,0 0 1,-1 2 0,-5 40 492,5-41-481,0 0 0,1 0 0,-1 0 0,1 0 0,0 0 0,0 0 0,-1 0 0,1 0 0,1 0 0,-1 0 1,0 0-1,0 0 0,1 3 0,0-5-21,-1 1 0,0-1 1,1 0-1,-1 1 0,1-1 0,-1 1 1,0-1-1,1 0 0,-1 0 1,1 1-1,-1-1 0,1 0 0,-1 0 1,1 1-1,-1-1 0,1 0 1,-1 0-1,1 0 0,-1 0 0,1 0 1,-1 0-1,1 0 0,-1 0 1,1 0-1,-1 0 0,1 0 0,0 0 1,-1 0-1,1 0 0,0-1 0,6-2-94,1 0-1,-1-1 1,0 0-1,13-10 1,-17 12-28,8-6-362,-1-1 125,1 2-1,-1 0 0,1 0 1,0 1-1,1 0 1,0 1-1,0 0 1,16-4-1,-27 9 360,0 0-1,0 0 0,-1 0 1,1 0-1,0 1 0,0-1 1,-1 0-1,1 0 1,0 1-1,0-1 0,-1 0 1,1 1-1,-1-1 0,1 0 1,0 1-1,-1-1 1,1 1-1,-1-1 0,1 1 1,-1 0-1,1-1 0,-1 1 1,1 0-1,-1-1 1,0 1-1,1 0 0,-1-1 1,0 1-1,0 0 0,1-1 1,-1 1-1,0 0 1,0 0-1,0-1 0,0 1 1,0 0-1,0 0 0,0 0 1,0-1-1,0 1 1,-1 1-1,-5 46 1610,2-26-237,7-22-1338,1-1 0,-1 1-1,1-1 1,-1 0-1,0 0 1,1 0 0,-1 0-1,0 0 1,0-1-1,0 0 1,3-1 0,35-26-572,-30 20 149,1 1-1,0-1 0,1 2 1,-1 0-1,1 0 0,1 1 1,-1 1-1,1 0 0,18-4 1,-32 9 417,1 0 1,-1 0 0,1 0 0,-1 0-1,1 0 1,-1 1 0,1-1 0,-1 0-1,1 0 1,-1 0 0,0 0 0,1 1-1,-1-1 1,1 0 0,-1 0 0,0 1 0,1-1-1,-1 0 1,0 1 0,1-1 0,-1 0-1,0 1 1,1-1 0,-1 0 0,0 1-1,0-1 1,0 1 0,1-1 0,-1 0 0,0 1-1,0-1 1,0 2 0,2 22 893,-10 22 529,3-31-1101,4-11-5818,-1-10-3633</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8.886"/>
    </inkml:context>
    <inkml:brush xml:id="br0">
      <inkml:brushProperty name="width" value="0.025" units="cm"/>
      <inkml:brushProperty name="height" value="0.025" units="cm"/>
    </inkml:brush>
  </inkml:definitions>
  <inkml:trace contextRef="#ctx0" brushRef="#br0">4 1 12780,'0'0'8542,"0"9"-7042,-1 19-664,-1-10-312,1 0-1,1 1 1,1-1-1,1 0 0,5 27 1,-6-42-524,0-1 0,0 0 0,0 0 1,1 0-1,-1 0 0,0 0 1,1 0-1,-1 0 0,1 0 0,0-1 1,0 1-1,0 0 0,-1-1 0,1 0 1,0 1-1,1-1 0,-1 0 1,0 0-1,0 0 0,0 0 0,1-1 1,-1 1-1,1-1 0,-1 1 0,0-1 1,1 0-1,-1 0 0,1 0 1,-1 0-1,0 0 0,1 0 0,-1-1 1,0 1-1,1-1 0,-1 0 0,0 0 1,4-1-1,8-4-570,1 0 1,-2-1-1,1-1 1,16-11-1,-30 18 541,25-18-1441,-19 14 1225,-1 0-1,1 1 1,-1-1 0,1 1-1,1 1 1,-1-1-1,0 1 1,1 0 0,0 1-1,11-4 1,-18 7 310,1-1 1,-1 1 0,1-1 0,0 1 0,-1-1-1,1 1 1,-1-1 0,1 1 0,-1-1-1,0 1 1,1 0 0,-1-1 0,0 1 0,1 0-1,-1-1 1,0 1 0,0 0 0,0 0 0,1-1-1,-1 1 1,0 0 0,0 0 0,0-1-1,0 1 1,0 0 0,0 0 0,-1-1 0,1 1-1,0 0 1,0-1 0,0 1 0,-1 0-1,1 0 1,0-1 0,-1 2 0,-9 29 1783,1-9-2,9-22-1823,0 1 0,0-1 1,0 0-1,0 0 0,0 0 1,0 1-1,0-1 1,0 0-1,0 0 0,0 0 1,1 0-1,-1 0 0,0 1 1,0-1-1,0 0 0,0 0 1,0 0-1,1 0 1,-1 0-1,0 0 0,0 0 1,0 0-1,0 0 0,1 1 1,-1-1-1,0 0 0,0 0 1,0 0-1,0 0 1,1 0-1,-1 0 0,0 0 1,0 0-1,0 0 0,1 0 1,-1 0-1,0 0 0,0 0 1,0-1-1,0 1 1,1 0-1,-1 0 0,0 0 1,0 0-1,0 0 0,0 0 1,1 0-1,-1 0 1,0-1-1,0 1 0,0 0 1,37-27 641,-25 18-1093,0 0 93,64-45-1174,-71 51 1450,0 1 0,0-1 0,0 1 0,0 0 0,1 0 0,-1 0 0,0 1 0,1-1 0,-1 1 0,1 1 0,-1-1 0,1 1 0,9 1 0,-14-1 106,0 1-1,0 0 0,0 0 0,0 0 0,0 0 1,0 0-1,0 0 0,-1 0 0,1 0 0,0 0 1,-1 1-1,1-1 0,-1 0 0,1 0 0,-1 1 1,1-1-1,-1 0 0,0 1 0,0-1 1,0 0-1,0 1 0,0-1 0,0 0 0,0 1 1,0-1-1,0 0 0,-1 0 0,0 3 0,-9 39 1115,-1-24-83,2-3-1882,6-9-7641,3-17-7427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2.681"/>
    </inkml:context>
    <inkml:brush xml:id="br0">
      <inkml:brushProperty name="width" value="0.05" units="cm"/>
      <inkml:brushProperty name="height" value="0.05" units="cm"/>
    </inkml:brush>
  </inkml:definitions>
  <inkml:trace contextRef="#ctx0" brushRef="#br0">35 17 15067,'-1'-2'337,"-1"1"0,1-1 0,-1 0-1,0 1 1,1 0 0,-1-1 0,0 1 0,0 0-1,-4-2 1,6 3-258,-1 0 1,1 0-1,-1 0 0,1 0 0,-1 0 0,1 0 1,-1 0-1,1 0 0,0 0 0,-1 0 1,1 0-1,-1 0 0,1 0 0,-1 1 1,1-1-1,-1 0 0,1 0 0,-1 1 0,1-1 1,0 0-1,-1 0 0,1 1 0,-1-1 1,1 1-1,0-1 0,-1 0 0,1 1 0,0-1 1,0 1-1,-1-1 0,1 1 0,0-1 1,0 0-1,0 1 0,0-1 0,-1 1 1,1-1-1,0 1 0,0-1 0,0 1 0,0-1 1,0 1-1,0-1 0,0 1 0,0-1 1,1 1-1,-1 0 0,0 13 144,0-1 0,1 0 0,0 0 0,1 0 0,1 1 0,0-2 0,1 1 0,0 0 0,1-1 0,0 0 0,1 0 0,14 22 0,-19-33-218,0 1 0,0 0-1,0 0 1,1 0 0,-1-1-1,1 1 1,-1-1 0,1 1-1,-1-1 1,1 0 0,0 1-1,0-1 1,0 0 0,0 0 0,0 0-1,0 0 1,0-1 0,0 1-1,0-1 1,0 1 0,0-1-1,0 0 1,0 1 0,1-1-1,-1 0 1,0 0 0,0-1-1,0 1 1,0 0 0,0-1-1,0 0 1,1 1 0,-1-1-1,0 0 1,0 0 0,-1 0-1,1 0 1,0 0 0,2-2-1,3-3 10,1-1 0,-2 0 0,1 0 0,-1 0-1,0-1 1,0 1 0,7-16 0,3-10 212,20-57 0,-33 87-11,-1 8-118,0 63 281,-3-53-322,1 0 0,1 1 0,0-1 0,1 0 0,6 22-1,-8-36-39,0 1 0,0-1 0,1 0-1,-1 1 1,1-1 0,0 0 0,-1 1-1,1-1 1,0 0 0,0 0 0,0 0-1,-1 0 1,1 0 0,0 0-1,1 0 1,-1 0 0,0 0 0,0 0-1,2 1 1,-2-2 1,0 0-1,0 0 1,0 0-1,0 0 1,0 0 0,1 0-1,-1 0 1,0-1-1,0 1 1,0 0-1,0-1 1,0 1 0,0 0-1,-1-1 1,1 1-1,0-1 1,0 1-1,0-1 1,0 0 0,0 0-1,6-6 100,0 0 0,-1 0 0,-1-1 0,9-12 0,-10 14-57,2-4 39,-1 2-38,0 0 1,0 1 0,1 0-1,12-13 1,-17 19-61,0 0-1,0 0 1,0 0 0,0 0-1,0 1 1,1-1-1,-1 0 1,0 1 0,0-1-1,0 1 1,1-1 0,-1 1-1,0 0 1,0 0-1,1-1 1,-1 1 0,0 0-1,1 0 1,-1 0 0,0 0-1,1 1 1,-1-1 0,0 0-1,1 0 1,-1 1-1,0-1 1,0 1 0,0-1-1,1 1 1,-1 0 0,0-1-1,0 1 1,0 0-1,0 0 1,0 0 0,0 0-1,0 0 1,0 0 0,-1 0-1,1 0 1,1 2-1,7 10-19,-1 1-1,0 1 0,-1-1 1,6 20-1,-2-6-4,-11-27 25,1 0 0,-1 0 0,0 0 0,1 0 0,-1 0 0,1 0-1,-1-1 1,1 1 0,0 0 0,-1 0 0,1 0 0,0-1 0,-1 1-1,1 0 1,0 0 0,0-1 0,0 1 0,1 0 0,-1-1 0,-1 0 0,1 0 0,0 0-1,-1 0 1,1 0 0,-1 0 0,1-1 0,-1 1 0,1 0 0,-1 0 0,1-1 0,-1 1 0,1 0 0,-1-1 0,0 1 0,1 0 0,-1-1-1,1 1 1,-1-1 0,0 1 0,1 0 0,-1-1 0,0 1 0,1-1 0,2-6-28,0 1 0,0 0-1,-1-1 1,2-6 0,36-135-3007,-34 125 2461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29.692"/>
    </inkml:context>
    <inkml:brush xml:id="br0">
      <inkml:brushProperty name="width" value="0.025" units="cm"/>
      <inkml:brushProperty name="height" value="0.025" units="cm"/>
    </inkml:brush>
  </inkml:definitions>
  <inkml:trace contextRef="#ctx0" brushRef="#br0">0 116 11115,'0'0'15321,"9"0"-14430,4-1-655,1 0 1,-1-1-1,0-1 0,0 0 0,21-7 1,-30 9-255,0 0 0,0-1 0,-1 1 1,1-1-1,-1 0 0,1 0 1,-1 0-1,1 0 0,-1 0 1,0-1-1,0 0 0,0 1 0,0-1 1,-1 0-1,1-1 0,-1 1 1,0 0-1,0-1 0,0 1 1,0-1-1,-1 1 0,1-1 1,-1 0-1,0 0 0,0 0 0,0-4 1,-1 7-20,0 1 1,0-1-1,0 0 1,0 0-1,-1 1 0,1-1 1,0 0-1,-1 0 1,1 1-1,0-1 1,-1 0-1,1 1 1,-1-1-1,1 1 1,-1-1-1,1 1 0,-1-1 1,1 1-1,-1-1 1,0 1-1,1-1 1,-1 1-1,0 0 1,1-1-1,-1 1 0,0 0 1,1-1-1,-1 1 1,0 0-1,0 0 1,1 0-1,-1 0 1,0 0-1,0 0 1,1 0-1,-1 0 0,0 0 1,0 0-1,1 0 1,-1 0-1,0 1 1,0-1-1,1 0 1,-1 1-1,0-1 0,1 0 1,-1 1-1,0-1 1,0 2-1,-38 19-420,27-9 463,1 0 0,-1 1 0,2 0-1,-14 23 1,20-30 69,1-1 0,0 0-1,0 1 1,0 0-1,1-1 1,0 1-1,0 0 1,1 0-1,-1 0 1,1 1 0,1-1-1,-1 0 1,1 0-1,0 1 1,2 9-1,-2-15-69,1 0-1,0 0 0,0 0 0,0 0 0,0-1 1,0 1-1,0 0 0,0 0 0,0-1 0,0 1 0,0-1 1,0 1-1,0-1 0,0 1 0,1-1 0,-1 0 1,0 1-1,0-1 0,1 0 0,-1 0 0,0 0 1,0 0-1,0 0 0,3-1 0,32-2 36,-21-1-330,0-1 1,0-1-1,-1 0 1,0-1 0,0 0-1,-1-1 1,19-15 0,28-15-776,-39 32 1225,-12 16 748,-12 32 1482,0-19-1710,3-23-670,0 0 0,0 1 0,0-1 0,0 0 0,0 1 0,0-1 0,1 0 0,-1 1 0,0-1 0,0 0 0,0 1 0,0-1 0,0 0 0,1 0 0,-1 1 0,0-1 0,0 0 0,1 0 0,-1 1 0,0-1 0,0 0 0,1 0 0,-1 0 0,0 1 0,1-1 0,-1 0 0,0 0 0,1 0 0,-1 0 0,0 0 0,1 0 0,-1 0 0,0 0 0,1 0 0,-1 0 0,0 0 0,1 0 0,0 0 0,21-4 83,15-13-560,-31 14 159,0-1 0,0 1 0,0 0 0,0 1 0,0-1 1,1 1-1,-1 1 0,1-1 0,0 1 0,-1 0 0,13 0 0,-18 2 318,0 0-1,0 0 0,0 0 1,0 0-1,0 0 1,-1 0-1,1 0 0,0 0 1,-1 1-1,1-1 0,-1 0 1,1 0-1,-1 1 0,0-1 1,1 0-1,-1 0 0,0 1 1,0-1-1,0 0 0,0 1 1,0-1-1,0 0 0,0 1 1,-1-1-1,1 0 0,0 0 1,-1 2-1,1 16-906,3-19-3293,5 0-3241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0.037"/>
    </inkml:context>
    <inkml:brush xml:id="br0">
      <inkml:brushProperty name="width" value="0.025" units="cm"/>
      <inkml:brushProperty name="height" value="0.025" units="cm"/>
    </inkml:brush>
  </inkml:definitions>
  <inkml:trace contextRef="#ctx0" brushRef="#br0">133 0 13164,'0'0'13133,"-53"16"-11564,36-7-800,2 2-641,3-2-128,7 0-769,-1 3-480,6-2-320,0-1-673,0-1-609,8-3 0,9 0 449,1 0 640,11-3-672,-1-1-1762,2-1-1986</inkml:trace>
  <inkml:trace contextRef="#ctx0" brushRef="#br0" timeOffset="1">204 114 2370,'17'2'5029,"-11"3"-353,-6 0-1088,0 4 63,-21 4-1345,0-1-512,-9 1-128,0-1-545,-2-1-481,6 0-447,-3-4-161,10-3-1250,6-4-1536,8 0-2563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1.700"/>
    </inkml:context>
    <inkml:brush xml:id="br0">
      <inkml:brushProperty name="width" value="0.025" units="cm"/>
      <inkml:brushProperty name="height" value="0.025" units="cm"/>
    </inkml:brush>
  </inkml:definitions>
  <inkml:trace contextRef="#ctx0" brushRef="#br0">144 134 7239,'0'0'6662,"2"-8"-5493,1-6-503,6-21 1135,-6 10 4685,-22 39-4869,-7 13-1575,-1-1-1,-1 0 0,-31 20 1,58-45-170,4-2 21,0 1 1,0 0 0,0-1 0,0 0-1,-1 1 1,1-1 0,0-1 0,0 1 0,2-1-1,7-5-183,-1 1 1,1 0-1,1 1 0,15-4 0,-26 8 258,0 1 1,1-1-1,-1 0 1,1 1-1,-1-1 0,0 1 1,1 0-1,-1 0 1,1 0-1,-1 0 0,1 0 1,-1 0-1,1 1 1,-1-1-1,1 1 0,-1 0 1,0 0-1,0 0 1,1 0-1,-1 0 0,0 0 1,0 0-1,0 1 1,0-1-1,0 1 0,0 0 1,0-1-1,-1 1 1,1 0-1,1 2 0,2 8-29,0 0-1,-1 0 0,0 1 1,-1-1-1,-1 1 0,0 0 1,1 18-1,-4 94 346,0-112-267,0 0 240,-1 1 0,0-1 0,-1 0-1,0-1 1,-1 1 0,-1 0 0,0-1 0,0 0 0,-1 0 0,-1-1-1,0 0 1,-1 0 0,0 0 0,0-1 0,-1 0 0,-1-1-1,-19 16 1,28-24-252,0 0-1,0 0 1,0 0 0,0 0-1,-1 0 1,1 0-1,0 0 1,-1-1 0,1 1-1,0-1 1,-1 1 0,1-1-1,-1 1 1,1-1-1,-1 0 1,1 0 0,-1 0-1,1 1 1,-1-1-1,1-1 1,-1 1 0,1 0-1,-1 0 1,1-1 0,0 1-1,-1 0 1,1-1-1,-1 0 1,1 1 0,0-1-1,-1 0 1,1 0-1,0 1 1,0-1 0,0 0-1,-1 0 1,1-1 0,0 1-1,0 0 1,1 0-1,-1 0 1,0-1 0,0 1-1,1 0 1,-1-1-1,0 1 1,1 0 0,-1-1-1,1 1 1,0-1 0,0 1-1,-1-3 1,0-4-107,0 0 1,0 0 0,1 0-1,0-1 1,0 1 0,1 0 0,0 0-1,4-14 1,0 9 47,1 0 0,0 1 1,1 0-1,0 0 0,1 0 1,1 1-1,12-14 0,78-70-295,-62 62-175,-2 2-3,43-43-303,-72 68 588,0 0 1,-1-1-1,0 0 0,0 0 1,-1-1-1,1 1 0,-2-1 0,1 0 1,3-11-1,-7 18 229,0 0 0,0 0 0,1 1-1,-1-1 1,0 0 0,0 0 0,0 0 0,0 1-1,0-1 1,0 0 0,0 0 0,0 0 0,0 1-1,0-1 1,-1 0 0,1 0 0,0 1 0,0-1-1,-1 0 1,1 0 0,0 1 0,-1-1 0,1 0 0,-1 1-1,1-1 1,-1 1 0,1-1 0,-2 0 0,1 0 25,-1 1-1,1-1 1,-1 1 0,1-1 0,-1 1 0,0 0 0,1 0 0,-1 0 0,1 0 0,-1 0 0,1 0 0,-1 0 0,-2 1 0,-3 0 113,1 1 1,-1 0 0,1 1 0,0-1 0,-12 7-1,14-6-38,1-1-1,-1 1 0,0-1 0,1 1 1,0 0-1,-1 0 0,1 0 1,0 1-1,1-1 0,-1 1 1,0 0-1,1 0 0,0 0 1,0 0-1,0 0 0,1 0 0,-2 5 1,6-8-75,-1 0 1,1 0-1,0 0 1,0-1-1,0 1 0,-1-1 1,1 0-1,0 0 1,0 0-1,0 0 1,4-1-1,-5 1 15,40-5 132,74-17 0,-4 0 73,-93 21-134,-14 1 63,0 0-1,0-1 1,0 1-1,0-1 1,-1 0-1,1 0 1,0 0-1,5-3 1,-10 4-17,0-1 1,0 0 0,1 1-1,-1-1 1,0 1-1,0-1 1,0 0 0,0 1-1,0-1 1,0 0 0,0 1-1,0-1 1,0 1 0,0-1-1,0 0 1,-1 1 0,1-1-1,0 1 1,0-1 0,0 0-1,-1 1 1,1-1 0,0 1-1,-1-1 1,1 1 0,-1-1-1,1 1 1,-1-1 0,0 0-1,-15-17 44,15 16 52,-62-83 379,102 90-4110,62 20-4875,-65-20 2094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2.092"/>
    </inkml:context>
    <inkml:brush xml:id="br0">
      <inkml:brushProperty name="width" value="0.025" units="cm"/>
      <inkml:brushProperty name="height" value="0.025" units="cm"/>
    </inkml:brush>
  </inkml:definitions>
  <inkml:trace contextRef="#ctx0" brushRef="#br0">152 18 8136,'0'0'13484,"-10"-1"-12512,-30-5-774,36 5-191,1 1 1,-1 1 0,1-1 0,0 0 0,-1 1-1,1 0 1,0 0 0,-1 0 0,1 0-1,0 0 1,0 1 0,0-1 0,0 1 0,0 0-1,0 0 1,0 0 0,1 0 0,-1 1 0,1-1-1,-1 1 1,1 0 0,0-1 0,-3 7 0,1-4 142,1 1 1,-1 0 0,2 0 0,-1 1 0,0-1 0,1 0 0,1 1 0,-1-1 0,1 1 0,-1 9 0,2-15-140,1-1 0,-1 1 1,1 0-1,-1 0 0,1-1 0,-1 1 1,1 0-1,0-1 0,-1 1 1,1 0-1,0-1 0,0 1 1,-1-1-1,1 1 0,0-1 0,0 1 1,0-1-1,0 0 0,-1 0 1,1 1-1,0-1 0,0 0 1,0 0-1,0 0 0,0 0 1,0 0-1,0 0 0,0 0 0,0 0 1,0 0-1,-1 0 0,1-1 1,2 1-1,35-9 229,-26 4-249,0-2-1,0 0 1,-1 0-1,0-1 1,0 0 0,-1-1-1,0 0 1,0-1-1,-1 0 1,-1 0-1,0-1 1,12-20-1,-29 73-593,2-23 593,1 0-1,1 1 0,0 0 1,2 0-1,-2 32 0,4-51-126,1 0 0,0 0 0,0-1 0,0 1 0,1 0 0,-1 0 0,0 0 0,0 0 0,0 0 0,1-1 0,-1 1 0,0 0 0,1 0 0,-1-1 0,1 1 0,-1 0 0,1 0 0,-1-1 0,1 1 0,-1 0 0,1-1 0,0 1 0,-1-1 0,1 1 0,0-1 0,-1 1 0,1-1 0,0 0 0,0 1 0,0-1 0,1 1 0,0-1-368,0 0 0,-1 0 0,1 0 1,0 0-1,0 0 0,0 0 1,0-1-1,0 1 0,-1-1 1,1 1-1,0-1 0,0 0 0,-1 1 1,1-1-1,1-2 0,19-15-7951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2.473"/>
    </inkml:context>
    <inkml:brush xml:id="br0">
      <inkml:brushProperty name="width" value="0.025" units="cm"/>
      <inkml:brushProperty name="height" value="0.025" units="cm"/>
    </inkml:brush>
  </inkml:definitions>
  <inkml:trace contextRef="#ctx0" brushRef="#br0">161 167 13581,'-7'8'1543,"-14"14"-279,-60 69 4787,75-83-5778,0 0-1,0 0 0,1 1 0,0 0 0,1 0 0,0 0 0,0 0 0,1 0 0,-4 20 0,6-27-272,1-1 0,0 0 0,0 1 0,0-1 1,0 0-1,0 1 0,0-1 0,0 1 0,0-1 0,1 0 0,-1 1 1,1-1-1,-1 0 0,1 0 0,-1 1 0,1-1 0,-1 0 0,1 0 1,0 0-1,0 0 0,0 1 0,0-1 0,0 0 0,0-1 1,0 1-1,0 0 0,2 1 0,-1-1 9,1 0 1,0 0-1,0-1 0,0 1 0,0-1 1,0 0-1,0 0 0,0 0 1,-1 0-1,1 0 0,0-1 0,4 0 1,4-2-18,0 0 1,0-1 0,-1 0 0,0-1 0,0 0 0,12-7 0,4-9 35,-1-1 1,-1 0 0,-1-2-1,38-52 1,61-118 634,-116 185-543,6-19 512,-22 31 36,-3 11-631,0-1 1,1 2-1,0 0 1,1 0-1,1 1 1,-10 20 0,6-8 41,1 0 1,2 1 0,-9 32 0,18-51 12,0 0 0,0 0 0,1 0 0,0 0 0,0 0 0,2 16 1,-1-23-290,1 0 0,0 0 0,-1-1 0,1 1 0,0-1 0,0 1 0,0-1 0,0 1 0,1-1 0,-1 1 0,4 3 1,-3-4-371,-1-1 1,1 0-1,0 1 1,-1-1-1,1 0 0,0 0 1,0 0-1,0 0 1,0-1-1,0 1 1,0 0-1,0-1 1,0 1-1,0-1 1,0 0-1,1 0 1,1 0-1,15 0-9987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2.853"/>
    </inkml:context>
    <inkml:brush xml:id="br0">
      <inkml:brushProperty name="width" value="0.025" units="cm"/>
      <inkml:brushProperty name="height" value="0.025" units="cm"/>
    </inkml:brush>
  </inkml:definitions>
  <inkml:trace contextRef="#ctx0" brushRef="#br0">7 123 8776,'0'0'15759,"12"8"-14937,38 22-218,-47-29-550,0 0 0,0 0 0,0 0 0,0 0 1,0-1-1,0 1 0,1-1 0,-1 0 0,0 0 1,0 0-1,0 0 0,0 0 0,1-1 0,-1 1 1,0-1-1,0 0 0,5-2 0,41-28 411,-40 24-405,-3 3-33,-1 1 1,0-1 0,0 0 0,-1-1 0,1 1 0,-1-1-1,0 0 1,0 0 0,-1 0 0,1-1 0,-1 1-1,0-1 1,-1 0 0,1 0 0,-1 0 0,0 0 0,-1 0-1,2-9 1,-4 14-56,1 0-1,0 0 1,-1 0-1,1 1 1,-1-1-1,1 0 1,-1 0-1,1 0 1,-1 0-1,0 1 1,0-1 0,1 0-1,-1 0 1,0 1-1,0-1 1,0 1-1,1-1 1,-1 1-1,0-1 1,0 1-1,0-1 1,0 1-1,0 0 1,0 0-1,0-1 1,0 1 0,0 0-1,0 0 1,0 0-1,0 0 1,0 0-1,0 0 1,0 1-1,0-1 1,0 0-1,0 0 1,-2 1-1,-42 10-474,32-5 489,1 0 0,0 1 0,-1 1 0,2 0 0,-1 1 0,2 0 0,-1 0 0,-12 15 0,16-16 76,1 0 1,-1 1-1,2-1 1,-1 1-1,1 1 1,1-1-1,-1 1 1,2-1 0,-1 1-1,1 0 1,-3 20-1,6-28-54,0 1 0,1-1 0,-1 0 0,0 0 0,1 1 0,-1-1 0,1 0 0,0 0 0,0 0 0,0 0 0,0 0 0,0 0 0,0 0 0,1 0 0,-1 0 0,0 0 0,1-1 1,0 1-1,-1-1 0,1 1 0,0-1 0,0 1 0,0-1 0,0 0 0,0 0 0,0 0 0,0 0 0,0 0 0,0-1 0,0 1 0,0-1 0,1 1 0,3-1 0,12 3-135,-1-1 0,1 0 0,22-2 0,-29 0-150,49-3-2715,-20-3-2408,4-7-4973</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5.202"/>
    </inkml:context>
    <inkml:brush xml:id="br0">
      <inkml:brushProperty name="width" value="0.025" units="cm"/>
      <inkml:brushProperty name="height" value="0.025" units="cm"/>
    </inkml:brush>
  </inkml:definitions>
  <inkml:trace contextRef="#ctx0" brushRef="#br0">1 1 16944,'0'0'10826,"2"69"-10602,-2-34-127,0 1-65,0-3-833,4 0-1057,-3-10-2466,3-5-4773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6.796"/>
    </inkml:context>
    <inkml:brush xml:id="br0">
      <inkml:brushProperty name="width" value="0.025" units="cm"/>
      <inkml:brushProperty name="height" value="0.025" units="cm"/>
    </inkml:brush>
  </inkml:definitions>
  <inkml:trace contextRef="#ctx0" brushRef="#br0">1 106 12588,'0'0'4703,"5"-10"-2231,-3 5-2261,1 1 0,-1-1 1,1 0-1,0 1 0,1 0 1,-1 0-1,1 0 1,0 0-1,0 0 0,0 1 1,0-1-1,0 1 0,1 0 1,0 1-1,-1-1 0,1 1 1,0 0-1,0 0 0,1 1 1,-1-1-1,8 0 0,-13 2-210,8-2 37,0 1 0,0 0 0,0 1-1,17 0 1,-23 0-46,-1 1-1,1-1 0,-1 0 1,1 1-1,-1-1 0,1 1 1,-1-1-1,1 1 0,-1 0 1,1-1-1,-1 1 0,0 0 1,0 0-1,1 0 0,-1 0 1,0 0-1,0 1 0,0-1 1,0 0-1,0 0 0,0 1 1,0-1-1,-1 0 0,1 1 1,0-1-1,-1 1 0,1-1 1,-1 1-1,1 0 0,-1-1 1,0 1-1,0 1 0,1 23-105,-2 0 0,0-1 0,-2 1-1,-10 43 1,11-62 122,0 0 1,1 0-1,0 0 0,1 0 1,-1 0-1,1 0 0,1 0 0,-1 0 1,3 11-1,-2-16-4,-1-1 1,1 1-1,0-1 1,0 1-1,0-1 0,0 1 1,0-1-1,0 0 1,0 1-1,0-1 0,0 0 1,0 0-1,1 0 1,-1 0-1,1 0 0,-1 0 1,2 1-1,1-1 3,-1 0 0,0 0 0,1-1 0,-1 1 0,0-1 0,1 0 0,-1 0 0,0 0 0,1 0 0,-1 0 0,6-2 0,-1 0 24,1-1 1,0 0-1,-1-1 1,1 0-1,-1 0 0,0-1 1,0 0-1,-1 0 1,0-1-1,0 0 1,0 0-1,7-8 1,6-9 16,0-2 1,19-30 0,-17 16 52,-21 37-84,0 0 0,0-1-1,0 1 1,0 0 0,0-1-1,-1 1 1,1-1 0,-1 1 0,0-1-1,0 1 1,0-1 0,0 1-1,0-1 1,0 1 0,-1-4-1,-14 18-395,8-1 361,1 0 0,0 1-1,0-1 1,2 1-1,-1 0 1,2 0 0,0 1-1,0-1 1,1 1 0,0 0-1,1-1 1,1 1 0,0 0-1,1 0 1,3 19 0,-3-30 24,-1 1-1,1 0 1,0 0 0,0-1 0,0 1 0,0-1 0,1 1 0,-1-1 0,1 1 0,-1-1 0,1 0 0,0 0 0,0 0-1,0 0 1,0 0 0,0 0 0,0-1 0,1 1 0,-1 0 0,1-1 0,-1 0 0,1 0 0,-1 0 0,1 0 0,0 0-1,-1 0 1,1-1 0,0 1 0,0-1 0,-1 0 0,1 0 0,0 0 0,0 0 0,0 0 0,5-2 0,-1 1 85,0-1 1,0 0-1,0 0 1,0-1 0,0 0-1,0 0 1,0-1 0,-1 0-1,0 0 1,0 0-1,0-1 1,8-7 0,-8 3 18,1-1 1,-1 1 0,0-1 0,-1 0 0,0 0 0,-1-1 0,0 1-1,-1-1 1,0 0 0,0 0 0,-1 0 0,-1 0 0,0 0 0,0-1-1,-1 1 1,-3-16 0,3 28-121,0 1 0,0-1 0,0 0 0,-1 1-1,1-1 1,-1 1 0,1-1 0,-1 0 0,0 0 0,1 1 0,-1-1-1,0 0 1,0 0 0,0 0 0,0 0 0,0 0 0,0 0 0,0 0-1,0 0 1,0 0 0,0 0 0,-1 0 0,1-1 0,0 1 0,-1-1 0,1 1-1,0-1 1,-1 1 0,1-1 0,-1 0 0,1 1 0,0-1 0,-1 0-1,1 0 1,-1 0 0,1 0 0,-1-1 0,1 1 0,0 0 0,-1-1 0,1 1-1,-1-1 1,1 1 0,0-1 0,-1 1 0,1-1 0,0 0 0,0 0-1,0 0 1,0 0 0,-1 1 0,1-2 0,0 1 0,1 0 0,-1 0 0,0 0-1,0 0 1,0-1 0,1 1 0,-1 0 0,0 0 0,1-1 0,0 1-1,-1-1 1,1 1 0,0 0 0,-1-1 0,1-1 0,0 5 11,-1 0-1,1 0 1,0 0 0,-1 0 0,1 0 0,0 0 0,0 0 0,1 0 0,-1 0 0,0 0-1,1 0 1,-1 0 0,1 0 0,0 0 0,-1 0 0,1 0 0,0-1 0,0 1 0,0 0-1,0 0 1,1-1 0,-1 1 0,0-1 0,1 1 0,-1-1 0,1 0 0,-1 0 0,1 1-1,0-1 1,2 1 0,1-1 28,0 0-1,1 0 0,-1 0 1,0-1-1,0 0 1,0 0-1,1-1 0,-1 1 1,0-1-1,0 0 1,10-4-1,11-5-256,-1-1-1,0-2 1,0-1 0,-1-1-1,-1 0 1,0-2 0,-2-1-1,30-30 1,-51 48 230,0 0 0,-1 0 1,1 0-1,0 0 0,0 0 1,0 0-1,0 0 0,0 0 1,-1 0-1,1 0 0,0 0 1,0 0-1,0 0 0,0 0 1,0 0-1,0 0 0,0 0 1,-1 0-1,1 0 0,0 0 1,0 0-1,0 0 0,0-1 0,0 1 1,0 0-1,0 0 0,0 0 1,0 0-1,-1 0 0,1 0 1,0 0-1,0-1 0,0 1 1,0 0-1,0 0 0,0 0 1,0 0-1,0 0 0,0 0 1,0 0-1,0-1 0,0 1 1,0 0-1,0 0 0,0 0 1,0 0-1,0 0 0,0 0 0,0-1 1,0 1-1,0 0 0,0 0 1,0 0-1,0 0 0,1 0 1,-1 0-1,0-1 0,0 1 1,0 0-1,0 0 0,0 0 1,0 0-1,0 0 0,0 0 1,0 0-1,1 0 0,-21 2 342,-22 10 171,36-8-535,-1 0 0,1 0 0,0 1-1,0 0 1,0 0 0,1 1 0,-1 0 0,1 0 0,1 0-1,-1 0 1,1 1 0,0 0 0,-5 13 0,4-8 21,0 0 0,1 1 1,0 0-1,1 0 0,1 0 0,0 0 1,-1 17-1,3-28 3,0-1 0,0 1 0,0 0 0,0-1 0,1 1 0,-1-1 0,0 1 0,1-1-1,-1 1 1,1-1 0,0 1 0,-1-1 0,1 0 0,0 1 0,0-1 0,0 0 0,0 0 0,0 0 0,0 1 0,0-1 0,0 0 0,0 0 0,0 0 0,1-1 0,-1 1 0,0 0 0,1 0 0,-1-1 0,1 1 0,-1-1 0,1 1 0,-1-1 0,1 0-1,-1 1 1,1-1 0,2 0 0,0 0 26,0 0-1,0 0 0,0-1 0,0 0 0,0 1 1,0-1-1,-1 0 0,1-1 0,0 1 0,-1-1 0,1 1 1,-1-1-1,6-4 0,18-17 80,9-6-41,49-32 0,-76 54-94,1 1 0,1 1 0,-1 0 0,1 0-1,0 1 1,0 1 0,0 0 0,0 0 0,0 1-1,18-1 1,-28 7-25,1 0 0,-1 0-1,0 0 1,-1 1-1,1-1 1,-1 0 0,0 0-1,0 1 1,0-1 0,-1 7-1,1-5 105,0-5-21,0-1 1,0 0-1,0 1 1,0-1-1,0 1 1,0-1-1,0 0 1,0 1-1,0-1 1,0 1-1,0-1 1,0 0-1,1 1 1,-1-1-1,0 1 1,0-1-1,0 0 1,1 1-1,-1-1 0,0 0 1,0 0-1,1 1 1,-1-1-1,0 0 1,1 0-1,-1 1 1,0-1-1,1 0 1,-1 0-1,0 0 1,1 1-1,-1-1 1,1 0-1,-1 0 1,1 0-1,19-4 396,28-23-469,-37 21 129,8-6-140,42-21-129,-57 31 121,0 0 0,0 1 1,0-1-1,0 1 0,1 0 1,-1 0-1,0 1 0,0-1 1,1 1-1,-1 0 0,0 0 1,7 1-1,-10 1 37,0 0 0,-1 0 0,1 0 0,0 0 0,-1 0-1,0 0 1,1 0 0,-1 0 0,0 0 0,0 1 0,0-1 0,0 0 0,0 0 0,-1 3 0,0-1 6,0 1 46,0 1 0,0-1 1,0 1-1,-1-1 0,0 0 0,0 0 0,-4 6 0,4-7 113,-1 1-1,1 0 0,0 0 1,1-1-1,-1 1 0,1 0 1,0 0-1,0 6 1,3-11-161,0 0 0,0 0 0,0 0 0,0-1 0,0 1 0,0-1 0,0 1 0,1-1 0,-1 0 1,-1 0-1,1 0 0,4-2 0,9-8-1393,22-12 100,-24 18-3386,1 4-4349</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7.173"/>
    </inkml:context>
    <inkml:brush xml:id="br0">
      <inkml:brushProperty name="width" value="0.025" units="cm"/>
      <inkml:brushProperty name="height" value="0.025" units="cm"/>
    </inkml:brush>
  </inkml:definitions>
  <inkml:trace contextRef="#ctx0" brushRef="#br0">14 34 5381,'4'-5'4359,"-2"2"-3188,-1 0 1,1 0 0,0 1 0,0-1 0,0 1-1,1 0 1,-1 0 0,1 0 0,-1 0 0,4-2-1,-10 33 265,-12 6-822,12-28-440,1 0 1,-1 1-1,1-1 1,1 1-1,-1 0 1,2 0-1,-1-1 0,0 12 1,2-18-197,0-1-1,1 1 1,-1-1 0,1 1 0,-1-1-1,1 0 1,-1 1 0,1-1 0,-1 1 0,1-1-1,0 0 1,-1 1 0,1-1 0,0 0-1,-1 0 1,1 0 0,-1 1 0,1-1-1,0 0 1,0 0 0,-1 0 0,1 0 0,0 0-1,-1 0 1,1 0 0,0 0 0,-1-1-1,1 1 1,0 0 0,-1 0 0,2-1 0,23-5-618,37-24-1981,-53 24 2497,0 1 1,0 0 0,0 1 0,1 0-1,-1 0 1,1 1 0,0 0-1,0 1 1,17-2 0,-26 4 192,0 1 1,0-1-1,0 1 1,0 0-1,0-1 1,-1 1-1,1 0 1,0 0-1,0 0 1,-1 0-1,1 0 1,-1-1-1,1 1 1,-1 0-1,1 0 0,-1 0 1,0 0-1,1 0 1,-1 1-1,0-1 1,0 0-1,0 0 1,0 0-1,0 0 1,0 0-1,0 0 1,0 0-1,0 0 1,0 0-1,0 0 1,-1 0-1,0 2 0,-10 39 799,-5-21-3313,7-16-4292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8.382"/>
    </inkml:context>
    <inkml:brush xml:id="br0">
      <inkml:brushProperty name="width" value="0.025" units="cm"/>
      <inkml:brushProperty name="height" value="0.025" units="cm"/>
    </inkml:brush>
  </inkml:definitions>
  <inkml:trace contextRef="#ctx0" brushRef="#br0">9 0 14862,'0'0'8024,"0"10"-7448,3 222 2216,-4-230-2786,1 0 1,0 0-1,0 0 0,0 0 0,0 0 0,0 0 0,1 0 1,-1 0-1,1 0 0,-1 0 0,1 0 0,0 0 0,-1 0 1,1-1-1,0 1 0,0 0 0,0 0 0,1-1 0,-1 1 1,0-1-1,1 1 0,-1-1 0,1 1 0,-1-1 0,1 0 1,0 0-1,-1 0 0,1 0 0,0 0 0,0 0 0,0 0 1,3 0-1,2-1-106,1 0 1,-1-1-1,1 0 1,-1 0-1,0-1 1,1 0-1,10-4 1,-12 3-8,0 1-1,0 0 1,0 0 0,1 1 0,-1 0-1,1 0 1,-1 0 0,1 1-1,-1 0 1,12 1 0,-17 0 96,1-1-1,-1 1 1,1 0 0,-1 0 0,1 0 0,-1 0-1,0 1 1,0-1 0,1 0 0,-1 0 0,0 1 0,0-1-1,0 0 1,-1 1 0,1-1 0,0 1 0,0 0-1,-1-1 1,1 1 0,-1-1 0,1 1 0,-1 0-1,0 0 1,0-1 0,0 1 0,0 0 0,0-1-1,0 1 1,0 0 0,0-1 0,-1 1 0,1 0 0,-1-1-1,0 3 1,0 0 186,0 1 0,-1 0 0,0-1 0,1 0 0,-2 1 0,1-1 0,0 0 0,-1 0 0,0 0 0,0 0 0,-5 5 0,0-3 44,0-1 0,0 0 0,0 0 0,0-1-1,-1 0 1,0-1 0,0 0 0,0 0 0,0-1 0,0 0 0,0-1 0,-1 0-1,1 0 1,0-1 0,-19-1 0,27 0-352,0 1 0,-1 0 0,1 0 0,0-1 0,-1 1 0,1-1 0,0 1 0,0-1 0,0 0 0,0 1-1,-1-1 1,1 0 0,0 0 0,0 0 0,0 1 0,0-1 0,1 0 0,-1 0 0,0-1 0,0 1 0,1 0 0,-1 0 0,0 0 0,1 0 0,-1-1 0,1 1 0,0 0-1,-1-1 1,1 1 0,0 0 0,0 0 0,0-1 0,0 1 0,0 0 0,0-1 0,0 1 0,0 0 0,1-1 0,-1 1 0,0 0 0,1-2 0,1-3-1366,-1 0 1,1 1 0,0-1 0,1 0 0,0 1 0,0 0-1,6-9 1,8-7-6680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3.531"/>
    </inkml:context>
    <inkml:brush xml:id="br0">
      <inkml:brushProperty name="width" value="0.05" units="cm"/>
      <inkml:brushProperty name="height" value="0.05" units="cm"/>
    </inkml:brush>
  </inkml:definitions>
  <inkml:trace contextRef="#ctx0" brushRef="#br0">0 0 19636,'6'13'605,"-1"1"-1,-1-1 1,3 15-1,5 16-88,2-1-293,0 2 133,2-1 0,28 55 0,-44-97-331,1 0-1,0 0 0,0-1 1,0 1-1,0 0 1,0-1-1,1 1 1,-1-1-1,0 1 1,1-1-1,-1 0 0,1 0 1,-1 0-1,1 1 1,0-1-1,-1-1 1,1 1-1,0 0 0,3 1 1,-4-3-17,0 1 1,1 0 0,-1-1-1,0 1 1,0 0-1,0-1 1,1 0-1,-1 1 1,0-1-1,0 0 1,0 1-1,0-1 1,0 0 0,0 0-1,0 0 1,0 0-1,0 0 1,-1 0-1,1 0 1,0 0-1,-1-1 1,1 1-1,-1 0 1,1 0 0,-1 0-1,1-1 1,-1-1-1,2-4 14,0 1 0,-1 0-1,0-1 1,-1 1-1,0-1 1,0 1 0,0-1-1,0 1 1,-1 0 0,0-1-1,-2-6 1,-1-2 80,-1 1-1,-1-1 1,-10-20 0,6 21 12,10 14-111,-1 0 0,1 0 0,0 0 0,0 0 0,-1-1 0,1 1 0,0 0 0,0 0 0,-1 0 0,1 0 0,0 0 0,0 0 0,-1 0 0,1 0 0,0 0 1,0 0-1,-1 0 0,1 0 0,0 0 0,0 0 0,-1 0 0,1 0 0,0 0 0,-1 0 0,1 0 0,0 0 0,0 0 0,-1 0 0,1 0 0,0 1 0,-1 0-1,1 0-1,-1 0 1,1 0-1,0 0 1,-1 0-1,1 0 1,0 0-1,0 0 1,0 1-1,0-1 1,0 0-1,0 0 1,0 0-1,0 0 1,0 0-1,0 0 1,1 1-1,-1-1 1,0 0-1,1 0 1,-1 0-1,2 2 1,-1-1-9,0 1 1,0 0 0,1-1-1,-1 1 1,1-1 0,0 0-1,0 1 1,-1-1 0,1 0-1,1 0 1,-1 0 0,0 0-1,0 0 1,1-1 0,-1 1-1,1-1 1,0 1 0,-1-1-1,1 0 1,0 0 0,0 0-1,-1-1 1,5 1 0,-3 0-2,-1-2 1,1 1 0,0 0-1,0-1 1,-1 1 0,1-1-1,-1 0 1,1 0-1,-1-1 1,1 1 0,-1-1-1,1 0 1,-1 0 0,0 0-1,0 0 1,0 0-1,0-1 1,2-2 0,0-1 0,0 1 0,0-1 0,-1 0 1,0 0-1,0 0 0,-1-1 0,0 1 0,0-1 1,-1 0-1,3-9 0,-5 8 21,-5 14-3,-7 15 11,9-13-16,0 0 1,1 0 0,0 1-1,0 0 1,1-1 0,0 1-1,1 0 1,0-1 0,0 1-1,1 0 1,3 13 0,-4-22-3,0 1-1,1 0 1,-1-1 0,0 1 0,0-1-1,1 1 1,-1-1 0,0 1 0,1-1 0,-1 1-1,1-1 1,-1 1 0,1-1 0,-1 0-1,1 1 1,-1-1 0,1 0 0,-1 1 0,1-1-1,-1 0 1,1 0 0,0 1 0,-1-1 0,1 0-1,-1 0 1,1 0 0,0 0 0,-1 0-1,1 0 1,-1 0 0,1 0 0,0 0 0,-1 0-1,1 0 1,-1 0 0,1-1 0,0 1-1,-1 0 1,1 0 0,-1-1 0,1 1 0,-1 0-1,1-1 1,-1 1 0,2-1 0,21-20 88,-1-6-12,-8 11-115,22-22-1,-32 34-9,1 0-1,-1 0 1,1 1-1,0 0 1,0 0 0,0 0-1,1 1 1,-1-1-1,1 1 1,6-1 0,-10 2 21,0 1 1,-1 0 0,1 0-1,0 0 1,0 0 0,0 0-1,0 0 1,0 0-1,0 1 1,0-1 0,0 1-1,-1-1 1,1 1 0,0 0-1,0-1 1,-1 1 0,1 0-1,0 0 1,-1 0 0,1 1-1,-1-1 1,1 0-1,-1 1 1,0-1 0,1 0-1,-1 1 1,0 0 0,0-1-1,0 1 1,0 0 0,-1-1-1,2 5 1,1 1 182,-1 0 0,0 1 0,0-1-1,-1 1 1,0-1 0,0 14 0,-6-34 1213,5-3-1235,0 0-1,1-1 1,1 1-1,0 0 1,6-20-1,-8 35-138,0 1 0,1-1 0,-1 1 1,0-1-1,0 1 0,1-1 0,-1 1 0,0 0 0,0-1 0,1 1 0,-1-1 0,1 1 0,-1-1 0,0 1 0,1 0 0,-1-1 1,1 1-1,-1 0 0,1 0 0,-1-1 0,1 1 0,-1 0 0,1 0 0,-1 0 0,1 0 0,-1-1 0,1 1 0,-1 0 0,1 0 1,-1 0-1,1 0 0,0 0 0,-1 0 0,1 0 0,-1 1 0,1-1 0,-1 0 0,1 0 0,-1 0 0,1 0 0,-1 1 0,1-1 1,0 1-1,27 18-118,-6-4 4,-9-10 60,5 1-39,-1 1 0,-1 1 0,18 11 0,-34-19 94,1 1-1,0-1 1,-1 1-1,1-1 0,0 0 1,-1 1-1,1-1 1,0 0-1,0 0 1,-1 1-1,1-1 1,0 0-1,0 0 1,0 0-1,-1 0 1,1 0-1,0 0 1,0 0-1,-1 0 1,1 0-1,0 0 1,0 0-1,0-1 1,-1 1-1,1 0 1,0-1-1,1 0 1,12-16-21,-6 6-226,-17 23-682,-3 2 702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8.967"/>
    </inkml:context>
    <inkml:brush xml:id="br0">
      <inkml:brushProperty name="width" value="0.025" units="cm"/>
      <inkml:brushProperty name="height" value="0.025" units="cm"/>
    </inkml:brush>
  </inkml:definitions>
  <inkml:trace contextRef="#ctx0" brushRef="#br0">1 155 12396,'0'0'13159,"9"3"-12209,-6-2-899,-1 0-1,1 0 1,0-1 0,0 1-1,0 0 1,0-1-1,0 0 1,1 0 0,-1 0-1,0 0 1,0 0 0,0-1-1,0 1 1,0-1-1,0 0 1,0 0 0,-1 0-1,1 0 1,0 0 0,0-1-1,-1 1 1,1-1-1,-1 0 1,1 0 0,-1 0-1,0 0 1,0 0 0,3-4-1,0 1-26,0 0 1,0-1-1,-1 0 1,0 1-1,0-1 0,0-1 1,-1 1-1,0-1 0,0 1 1,-1-1-1,0 0 0,0 0 1,0 0-1,-1 0 0,1-10 1,-2 16-36,0 0-1,0 0 1,0 1 0,0-1 0,0 0 0,-1 0-1,1 0 1,0 0 0,0 0 0,-1 0 0,1 0-1,0 0 1,-1 0 0,1 1 0,-1-1-1,1 0 1,-1 0 0,0 1 0,1-1 0,-1 0-1,0 1 1,1-1 0,-1 0 0,0 1 0,0-1-1,0 1 1,0-1 0,1 1 0,-1 0 0,0-1-1,0 1 1,0 0 0,0 0 0,0-1 0,0 1-1,0 0 1,0 0 0,0 0 0,0 0-1,0 0 1,0 1 0,-1-1 0,0 0-35,-1 1 1,1-1-1,-1 1 0,1 0 1,0 0-1,-1 0 1,1 0-1,0 0 0,0 0 1,-1 0-1,1 1 0,0-1 1,0 1-1,1 0 1,-4 3-1,-2 6 50,1 1 0,0 0 1,1-1-1,0 2 0,1-1 0,1 0 0,0 1 1,0 0-1,1 0 0,1 0 0,0 0 0,1 0 1,1 15-1,-1-26-4,1 0 0,-1 0 1,0 1-1,1-1 0,-1 0 1,1 0-1,0 0 0,0 0 1,-1 0-1,1 0 0,1 0 1,-1 0-1,0-1 1,0 1-1,1 0 0,-1-1 1,1 1-1,-1-1 0,1 1 1,0-1-1,-1 0 0,1 1 1,0-1-1,0 0 0,0 0 1,0-1-1,0 1 0,0 0 1,0-1-1,0 1 0,1-1 1,-1 1-1,0-1 0,0 0 1,0 0-1,1 0 0,-1 0 1,3-1-1,2 0-8,1 0-1,0-1 1,0 1 0,-1-2 0,1 1-1,-1-1 1,0 0 0,0 0 0,12-8-1,-2-2-52,-1-1-1,0 0 0,-1-1 1,-1-1-1,0 0 1,-1-1-1,0 0 0,-2-1 1,0-1-1,15-37 0,-41 159 361,11-87 28,1 1-1,1-1 1,1 1-1,0 0 0,2-1 1,3 31-1,-4-46-319,1 1-1,0 0 0,0-1 1,0 1-1,0-1 1,0 1-1,0-1 1,0 1-1,0-1 1,1 0-1,-1 0 0,0 1 1,1-1-1,-1 0 1,1 0-1,0-1 1,-1 1-1,1 0 1,0 0-1,-1-1 0,1 1 1,0-1-1,0 1 1,-1-1-1,1 0 1,0 0-1,0 0 1,0 0-1,-1 0 0,1 0 1,0 0-1,3-1 1,1 0-36,-1 0 0,1 0 0,0-1 0,-1 1 0,1-1 0,-1 0 0,1-1 0,8-5 0,-8 3-450,0 0 0,-1 0 0,1 0 0,-1-1-1,8-11 1,3-18-4600,-12 2-2640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9.376"/>
    </inkml:context>
    <inkml:brush xml:id="br0">
      <inkml:brushProperty name="width" value="0.025" units="cm"/>
      <inkml:brushProperty name="height" value="0.025" units="cm"/>
    </inkml:brush>
  </inkml:definitions>
  <inkml:trace contextRef="#ctx0" brushRef="#br0">1 1 14990,'0'0'5990,"49"35"-6759,-21-29-3491,2-2-5157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39.721"/>
    </inkml:context>
    <inkml:brush xml:id="br0">
      <inkml:brushProperty name="width" value="0.025" units="cm"/>
      <inkml:brushProperty name="height" value="0.025" units="cm"/>
    </inkml:brush>
  </inkml:definitions>
  <inkml:trace contextRef="#ctx0" brushRef="#br0">123 209 9769,'-9'2'7944,"0"0"-7071,1 1 0,-1 0-1,1 1 1,-1-1 0,1 2 0,-15 9 0,20-12-680,0 1 1,0 0-1,0-1 0,0 1 0,1 0 1,-1 0-1,1 1 0,-1-1 0,1 0 1,0 1-1,0 0 0,1-1 0,-1 1 1,1 0-1,0 0 0,0 0 0,0 0 1,0 0-1,1 0 0,0 0 0,0 4 1,0-7-185,0 0 0,0 1 0,0-1 0,1 0 0,-1 1 0,1-1 0,-1 0 0,1 0 0,-1 0 0,1 0 1,0 1-1,-1-1 0,1 0 0,0 0 0,0 0 0,0 0 0,0 0 0,0-1 0,0 1 0,0 0 0,0 0 1,0-1-1,0 1 0,2 0 0,1 1 6,0-1-1,1 0 1,-1 1 0,0-2-1,1 1 1,-1 0 0,8-1-1,-4 0 9,0 0 0,0-1 0,0 0-1,0 0 1,0-1 0,0 0 0,-1-1 0,11-3-1,-9-1-91,1-1 0,-1 0 0,-1 0 0,1-1 0,-1 0 0,-1 0-1,0-1 1,0 0 0,-1 0 0,0-1 0,-1 0 0,0 0 0,6-19 0,0-5 26,-2 0 1,-2-1 0,4-41-1,-11 68 193,-3 10-48,-9 20 5,-11 38 41,-7 58 1122,28-105-1105,0 1-1,1-1 0,0 1 0,1-1 1,0 1-1,1-1 0,4 20 0,-4-28-191,0-1-1,0 0 1,1 0-1,-1 0 1,1 0 0,0 0-1,0-1 1,0 1-1,0-1 1,0 1-1,0-1 1,1 1-1,-1-1 1,1 0-1,0 0 1,0-1-1,-1 1 1,1 0 0,0-1-1,0 0 1,1 0-1,-1 0 1,0 0-1,0 0 1,0 0-1,5-1 1,-3 1-345,0-1 0,0 0 0,1 0 0,-1 0 0,0-1 0,0 0 0,7-1-1,-8 0-307,-1 1 0,1 0-1,0-1 1,0 0-1,-1 0 1,1 0 0,-1 0-1,1-1 1,2-3-1,20-24-8613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0.068"/>
    </inkml:context>
    <inkml:brush xml:id="br0">
      <inkml:brushProperty name="width" value="0.025" units="cm"/>
      <inkml:brushProperty name="height" value="0.025" units="cm"/>
    </inkml:brush>
  </inkml:definitions>
  <inkml:trace contextRef="#ctx0" brushRef="#br0">26 89 8488,'0'0'7602,"-1"9"-3646,-4 27-1453,5-35-2425,0 0-1,1 0 0,-1 0 1,0 0-1,0 0 0,0 0 0,1 0 1,-1 0-1,0 0 0,1-1 1,-1 1-1,1 0 0,-1 0 1,1 0-1,-1 0 0,1-1 0,-1 1 1,1 0-1,0-1 0,0 1 1,-1 0-1,1-1 0,0 1 1,0-1-1,0 1 0,0-1 0,-1 1 1,1-1-1,0 0 0,0 0 1,0 1-1,0-1 0,0 0 1,0 0-1,0 0 0,0 0 0,0 0 1,2 0-1,38-5 709,-30 1-728,-1-1 0,1 0 0,-1 0 0,0-1 0,-1 0 0,12-10-1,-16 13-33,0-1-1,-1 1 0,0-1 0,0-1 0,0 1 0,0 0 1,-1-1-1,0 0 0,0 0 0,0 0 0,0 0 0,-1 0 1,0-1-1,3-8 0,-5 13-9,0 0-1,-1 0 1,1-1-1,0 1 1,0 0-1,-1 0 1,1 0-1,-1 0 1,1 0-1,-1 0 1,1 0-1,-1 0 1,1 0 0,-1 0-1,0 0 1,0 0-1,0 0 1,1 0-1,-1 0 1,0 1-1,0-1 1,0 0-1,0 1 1,0-1-1,0 0 1,-1 1 0,1 0-1,0-1 1,0 1-1,0 0 1,0-1-1,0 1 1,-1 0-1,1 0 1,0 0-1,0 0 1,0 0-1,-1 0 1,1 0 0,-2 1-1,-5 0-5,1-1 0,-1 1 0,0 0 0,1 1 0,-11 3 0,10-1 13,-1 0 0,1 0 0,0 1 0,1 0 0,-1 1 0,1 0 0,0 0 0,0 0 0,1 1-1,0 0 1,0 0 0,0 0 0,1 1 0,0 0 0,1 0 0,0 0 0,0 1 0,0-1 0,1 1 0,1 0 0,0 0 0,0 0 0,0 0-1,0 14 1,2-22-21,1 1-1,-1-1 0,0 1 0,0-1 1,1 1-1,-1-1 0,1 1 1,0-1-1,-1 1 0,1-1 0,0 0 1,0 1-1,-1-1 0,1 0 1,0 0-1,1 0 0,-1 1 0,0-1 1,0 0-1,0-1 0,3 3 0,0-1-1,1 0-1,-1 0 0,0-1 0,1 1 0,-1-1 1,1 0-1,6 0 0,7 0-721,0-1 0,34-3 0,-6-8-4667,4-10-5916</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0.776"/>
    </inkml:context>
    <inkml:brush xml:id="br0">
      <inkml:brushProperty name="width" value="0.025" units="cm"/>
      <inkml:brushProperty name="height" value="0.025" units="cm"/>
    </inkml:brush>
  </inkml:definitions>
  <inkml:trace contextRef="#ctx0" brushRef="#br0">1 82 4805,'0'0'21625,"11"-9"-21000,-10 8-606,8-6 101,0 1 0,0-1 0,1 1 0,17-8 1,-25 13-126,0 0-1,0 0 1,0 1 0,0-1 0,0 0 0,0 1 0,0-1 0,0 1 0,0-1 0,0 1 0,0 0 0,0 0-1,0 0 1,0 0 0,0 0 0,0 1 0,0-1 0,0 1 0,0-1 0,0 1 0,0 0 0,0-1 0,0 1-1,0 0 1,-1 0 0,1 0 0,0 1 0,-1-1 0,1 0 0,0 1 0,-1-1 0,0 1 0,1-1 0,-1 1 0,0 0-1,0 0 1,0-1 0,0 1 0,0 0 0,1 4 0,0 4-51,0 0 0,0 1 0,-1-1 0,-1 0 0,0 1 0,0-1 1,-1 0-1,0 1 0,-1-1 0,0 0 0,0 0 0,-6 14 0,-6 31-130,14-55 183,0 1 0,0-1 0,-1 1 0,1-1 0,0 1 1,0-1-1,0 1 0,0-1 0,0 1 0,0-1 0,0 1 0,0-1 0,0 1 0,0-1 0,0 1 0,0-1 0,1 1 0,-1-1 0,0 1 1,0-1-1,0 1 0,1-1 0,-1 1 0,0-1 0,1 0 0,-1 1 0,0-1 0,1 0 0,-1 1 0,0-1 0,1 0 0,-1 1 0,1-1 1,-1 0-1,0 1 0,1-1 0,-1 0 0,2 0 0,23-5 59,28-24 121,-51 28-178,25-17-67,-1 0 0,-1-2 0,0-1 0,-2-1 0,0-1 0,20-28 0,-32 36-71,-14 18-378,-16 29 191,16-18 629,-1 0-1,2 0 1,0 1-1,0-1 1,2 28-1,0-41-286,0 1 0,0-1-1,0 0 1,0 1 0,1-1-1,-1 0 1,0 0 0,1 1-1,-1-1 1,1 0-1,0 0 1,-1 0 0,1 0-1,0 1 1,0-1 0,-1 0-1,1 0 1,0 0 0,0-1-1,0 1 1,0 0 0,0 0-1,1 0 1,-1-1 0,0 1-1,0-1 1,0 1 0,1-1-1,-1 1 1,0-1 0,0 0-1,1 0 1,-1 1 0,0-1-1,1 0 1,-1 0 0,0 0-1,1 0 1,-1-1 0,0 1-1,1 0 1,-1-1 0,2 0-1,3 0 23,0 0-1,1-1 0,-1 0 1,0 0-1,0 0 0,-1-1 1,1 0-1,5-4 0,6-7-4,-1 0 0,0-1 0,-1 0 0,13-19 1,-20 24-42,-1 0 1,0-1 0,-1 0 0,0 0 0,-1 0 0,0-1 0,0 1 0,2-16 0,-7 27-24,0 0 0,0 0 0,0 0 1,0 0-1,0 0 0,0 0 0,0 0 1,0 0-1,0 0 0,0 0 0,0 0 1,0 0-1,-1 0 0,1 0 0,0 0 1,0 0-1,0 0 0,0 0 0,0 0 1,0-1-1,0 1 0,0 0 0,0 0 1,0 0-1,0 0 0,0 0 0,0 0 1,0 0-1,0 0 0,0 0 0,0 0 1,0 0-1,0 0 0,0 0 0,0 0 1,-1 0-1,-6 12-214,-7 22 282,1 35-41,12-63-36,0-1-1,1 1 1,0 0 0,0-1-1,0 1 1,1 0-1,0-1 1,0 1 0,0-1-1,3 7 1,-3-10-335,1 0 0,0-1-1,0 1 1,0-1 0,0 1 0,0-1 0,1 0-1,-1 1 1,0-1 0,1 0 0,-1-1 0,1 1 0,-1 0-1,1-1 1,-1 1 0,1-1 0,-1 0 0,1 0-1,-1 0 1,1 0 0,-1 0 0,1 0 0,-1-1 0,4 0-1,23-7-5330</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1.138"/>
    </inkml:context>
    <inkml:brush xml:id="br0">
      <inkml:brushProperty name="width" value="0.025" units="cm"/>
      <inkml:brushProperty name="height" value="0.025" units="cm"/>
    </inkml:brush>
  </inkml:definitions>
  <inkml:trace contextRef="#ctx0" brushRef="#br0">154 1 17745,'-9'4'1692,"-11"7"-526,1 2 0,-20 15 0,32-23-754,0 1 1,1 0 0,-1 0-1,1 0 1,0 1-1,1 0 1,0 0-1,0 0 1,-8 16-1,13-23-441,0 1 0,0 0 1,0 0-1,0-1 0,0 1 0,0 0 0,0-1 0,1 1 0,-1 0 0,0 0 0,0-1 0,1 1 0,-1 0 0,0-1 1,1 1-1,-1-1 0,0 1 0,1-1 0,-1 1 0,1 0 0,-1-1 0,1 1 0,0-1 0,-1 0 0,1 1 0,-1-1 1,1 1-1,0-1 0,-1 0 0,1 0 0,0 1 0,-1-1 0,1 0 0,0 0 0,-1 0 0,1 0 0,0 0 0,0 0 1,-1 0-1,1 0 0,0 0 0,1 0 0,44 0-1231,-32-1 662,37 0-1145,-16 0 1096,53 5-1,-87-4 708,0 0 0,-1 0 0,1 0 0,0 0 0,0 0 0,0 0 0,-1 0 0,1 0 0,0 0 0,0 0 0,0 0 0,-1 1 0,1-1 0,0 0 0,0 1 0,-1-1 0,1 0 0,0 1 0,-1-1 0,1 1 0,0-1-1,-1 1 1,1 0 0,-1-1 0,1 1 0,-1-1 0,1 1 0,-1 0 0,1 0 0,-1-1 0,0 1 0,1 0 0,-1 0 0,0-1 0,0 1 0,1 0 0,-1 0 0,0 0 0,0-1 0,0 1 0,0 0 0,0 0 0,0 0 0,0-1 0,0 1 0,-1 0 0,1 0 0,0 0 0,0-1 0,-1 1 0,1 0 0,0 0 0,-1-1 0,1 1 0,-1 0 0,1-1-1,-1 1 1,1 0 0,-1-1 0,0 1 0,0 0 0,-4 5 282,0 0 1,-1-1-1,0 0 0,0 0 0,-8 6 0,3-5-295,0 0-1,0 0 1,0-1-1,0 0 1,-1-1-1,0 0 1,0-1 0,0-1-1,0 0 1,-17 1-1,29-3-210,-1 0 0,1 0 0,-1 0 0,1 0-1,0 0 1,-1 0 0,1 0 0,-1 0-1,1 0 1,0 0 0,-1 0 0,1 0 0,-1 0-1,1 0 1,0 0 0,-1-1 0,1 1-1,-1 0 1,1 0 0,0 0 0,-1-1 0,1 1-1,0 0 1,0 0 0,-1-1 0,1 1-1,0 0 1,-1-1 0,1 1 0,0 0 0,0-1-1,0 1 1,-1-1 0,1 1 0,0 0-1,0-1 1,0 1 0,0-1 0,0 1 0,0 0-1,0-1 1,-1-13-6979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1.851"/>
    </inkml:context>
    <inkml:brush xml:id="br0">
      <inkml:brushProperty name="width" value="0.025" units="cm"/>
      <inkml:brushProperty name="height" value="0.025" units="cm"/>
    </inkml:brush>
  </inkml:definitions>
  <inkml:trace contextRef="#ctx0" brushRef="#br0">160 25 13485,'0'0'11968,"-10"-5"-10884,4 3-1023,4 0-57,-1 0 0,0 1 0,0-1-1,-1 1 1,1-1 0,0 1 0,0 0 0,-1 1 0,1-1 0,0 0 0,-1 1 0,1 0 0,0 0 0,-1 0 0,1 0 0,-1 0 0,1 1 0,0-1 0,-1 1-1,1 0 1,0 0 0,0 1 0,-1-1 0,1 0 0,0 1 0,0 0 0,-4 3 0,2 0 19,0 1 0,0-1 0,1 1 0,0 0 1,0 0-1,1 0 0,-1 1 0,1-1 0,1 1 0,-1-1 0,1 1 1,0 0-1,1 0 0,0 0 0,0 0 0,0 1 0,1 10 0,0-17-21,1-1 0,-1 1 0,0 0 0,1 0 0,-1 0 0,1-1-1,-1 1 1,1 0 0,0 0 0,-1-1 0,1 1 0,0 0 0,-1-1 0,1 1 0,0-1-1,0 1 1,-1-1 0,1 0 0,0 1 0,0-1 0,0 0 0,0 1 0,-1-1-1,1 0 1,0 0 0,0 0 0,0 0 0,0 0 0,0 0 0,0 0 0,0 0-1,1 0 1,33-4 22,-24-1-195,-1-1 0,0 0 1,0 0-1,-1-1 1,1 0-1,-2-1 0,1 1 1,-1-2-1,0 1 0,7-12 1,42-38 189,-57 58-28,0 0-1,0-1 1,1 1-1,-1 0 1,0 0 0,0 0-1,0 0 1,0 0 0,1 0-1,-1 0 1,0 0 0,0 0-1,0 0 1,1 0-1,-1 0 1,0 0 0,0 0-1,0 0 1,1 0 0,-1 0-1,0 0 1,0 0-1,0 0 1,0 0 0,1 0-1,-1 0 1,0 0 0,0 0-1,0 0 1,0 1-1,1-1 1,-1 0 0,0 0-1,0 0 1,0 0 0,0 0-1,0 0 1,0 1-1,1-1 1,-1 0 0,0 0-1,0 0 1,0 0 0,0 1-1,0-1 1,0 0-1,0 0 1,0 0 0,0 1-1,0-1 1,0 0 0,0 0-1,0 0 1,0 1-1,0-1 1,0 0 0,0 0-1,0 0 1,0 0 0,0 1-1,0-1 1,-1 25 166,-8 24 625,6-37-155,1 1 0,1 0 0,0 25 1,2-38-616,-1 1 1,1 0 0,0-1-1,-1 1 1,1 0-1,0-1 1,0 1 0,-1-1-1,1 1 1,0-1-1,0 0 1,0 1 0,0-1-1,0 0 1,0 1-1,0-1 1,0 0 0,0 0-1,0 0 1,-1 0 0,1 0-1,0 0 1,0 0-1,0 0 1,0-1 0,0 1-1,0 0 1,0-1-1,0 1 1,0 0 0,0-1-1,-1 1 1,2-1 0,34-12 118,72-54-2375,-2 1 751,-104 65 1512,-1 0-1,1 0 0,-1 0 0,1 1 1,-1-1-1,1 1 0,-1-1 0,1 1 1,-1-1-1,1 1 0,0 0 0,-1 0 1,1 0-1,-1 0 0,3 0 0,-4 1 1,1-1 0,-1 0 0,1 0 0,-1 1 0,1-1 0,-1 1 0,1-1 0,-1 0 0,0 1 0,1-1-1,-1 1 1,0-1 0,1 1 0,-1-1 0,0 1 0,0-1 0,0 1 0,1 0 0,-1-1 0,0 1 0,0-1 0,0 1 0,0-1-1,0 1 1,0 0 0,0-1 0,0 2 0,-2 8 302,0-1 0,0 1 0,-1-1-1,-4 12 1,-5 16 1273,36-43-1407,34-30-1678,-48 29 1277,-1 0-1,1 1 1,0 0 0,1 0-1,0 1 1,-1 0 0,2 1-1,-1 0 1,0 1-1,21-3 1,-31 38 1880,-1-31-1618,-2 17 1003,22-24-709,32-23-766,-45 24 299,0 0 0,1 0-1,0 1 1,0 0 0,0 0 0,0 1-1,1 0 1,-1 1 0,1-1-1,0 2 1,12-2 0,-21 4 167,1-1 0,0 1 0,-1 0 0,1 0 0,0 0-1,-1 0 1,1 0 0,-1 0 0,1 0 0,-1 0 0,0 0 0,1 0 0,-1 0 0,0 0 0,0 0 0,0 0 0,0 0 0,1 0 0,-2 0 0,1 0 0,0 0 0,0 0-1,0 0 1,0 0 0,-1 0 0,1 1 0,-5 19-920,-3-9-4789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2.593"/>
    </inkml:context>
    <inkml:brush xml:id="br0">
      <inkml:brushProperty name="width" value="0.025" units="cm"/>
      <inkml:brushProperty name="height" value="0.025" units="cm"/>
    </inkml:brush>
  </inkml:definitions>
  <inkml:trace contextRef="#ctx0" brushRef="#br0">8 0 8552,'0'0'17259,"0"12"-16859,-7 121 161,7-132-562,0-1 0,0 1 0,0 0 0,0 0 0,0-1 0,1 1 0,-1 0 0,0 0 0,0-1 0,1 1 0,-1 0 0,1-1 0,-1 1 0,1 0 0,-1-1 0,1 1 0,-1-1 0,1 1 0,0 0 0,-1-1 0,1 0 0,0 1 0,-1-1 0,1 1 0,0-1 0,-1 0 0,1 0 0,0 1 0,0-1 0,-1 0 0,1 0-1,0 0 1,0 0 0,0 0 0,-1 0 0,1 0 0,0 0 0,0 0 0,0 0 0,-1 0 0,1 0 0,0-1 0,0 1 0,-1 0 0,1-1 0,0 1 0,0-1 0,39-16-158,2-11-560,-32 20 668,-1 1 0,1 0 1,0 1-1,1 0 1,-1 1-1,1 0 0,0 0 1,0 1-1,1 1 1,16-3-1,-27 7 45,0-1 0,0 1 1,-1 0-1,1 0 0,0 0 0,-1 0 1,1 1-1,0-1 0,-1 0 0,0 0 1,1 0-1,-1 0 0,0 0 0,1 1 0,-1-1 1,0 0-1,0 0 0,0 1 0,0-1 1,0 0-1,-1 3 0,-1 30 854,2-33-805,-1 0 0,1-1 0,0 1 0,-1 0 0,1 0 0,0 0 0,0 0 0,0 0 0,-1 0 0,1 0 0,0 0 0,0 0 0,0 0 0,1 0 0,-1 0 0,0-1 0,0 1 0,0 0 0,1 0 1,-1 0-1,0 0 0,1 0 0,-1 0 0,1-1 0,-1 1 0,1 0 0,0 0 0,-1-1 0,1 1 0,1 1 0,0-2-36,0 0 0,0 0-1,0-1 1,0 1 0,0-1 0,0 1-1,0-1 1,0 1 0,0-1 0,-1 0 0,1 0-1,0 0 1,0 0 0,2-3 0,7-3-456,-3 1 95,0 0 1,1 0 0,0 1 0,0 0-1,0 0 1,0 1 0,1 1 0,0 0-1,0 0 1,17-3 0,-27 43 1730,-2-24-602,0 0 782,1-10-5295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3.319"/>
    </inkml:context>
    <inkml:brush xml:id="br0">
      <inkml:brushProperty name="width" value="0.025" units="cm"/>
      <inkml:brushProperty name="height" value="0.025" units="cm"/>
    </inkml:brush>
  </inkml:definitions>
  <inkml:trace contextRef="#ctx0" brushRef="#br0">1 100 13997,'0'0'16047,"13"1"-15251,-2-1-678,1 0 0,0 0-1,0-2 1,0 1 0,0-1 0,16-5 0,-23 5-100,0 1 0,0-1 0,0 0 1,-1 0-1,1 0 0,0-1 0,-1 0 0,0 0 0,0 0 1,0 0-1,0-1 0,0 1 0,-1-1 0,1 0 0,-1 0 1,0 0-1,0-1 0,-1 1 0,1-1 0,3-8 0,-6 12-32,0 1 0,0-1 0,0 1-1,0-1 1,-1 1 0,1-1 0,0 1-1,0-1 1,0 1 0,0 0 0,0-1-1,-1 1 1,1-1 0,0 1 0,0-1-1,-1 1 1,1 0 0,0-1 0,0 1-1,-1 0 1,1-1 0,-1 1 0,1 0-1,0-1 1,-1 1 0,1 0 0,-1 0-1,1 0 1,0-1 0,-1 1 0,1 0-1,-1 0 1,1 0 0,-1 0 0,1 0-1,-1 0 1,1 0 0,-1 0 0,1 0-1,-1 0 1,1 0 0,-1 0 0,1 0-1,0 0 1,-1 0 0,0 1 0,-24 3-518,20-1 502,1 0-1,-1 0 0,1 0 1,0 1-1,-1-1 0,2 1 1,-1 0-1,0 0 1,1 0-1,0 1 0,0-1 1,0 1-1,0 0 0,1-1 1,-3 8-1,1-1 71,0-1-1,1 1 1,1 0-1,0 0 1,0 0-1,0 18 1,2-28-35,0 0 0,0 0 0,0 0 0,0 0 0,0 0 0,0 0 0,0 0 0,1 0 0,-1 0 0,0 0 0,1-1 0,-1 1 0,1 0 0,-1 0 0,1 0 0,-1 0 0,1-1 1,-1 1-1,1 0 0,0-1 0,0 1 0,-1 0 0,1-1 0,0 1 0,0-1 0,0 1 0,-1-1 0,1 1 0,0-1 0,2 1 0,0-1 14,1 1 0,0-1 1,-1 0-1,1 0 0,0 0 0,-1 0 0,1-1 0,6-1 0,4-2 27,1 0 0,-1-2 0,17-8 0,107-72-1242,-137 85 1074,-6 40 68,5-37 99,-1 0-1,1 0 1,-1 0-1,1 0 1,0 0 0,0 0-1,0 0 1,0 0-1,0 0 1,0 0-1,0 0 1,1 0-1,0 2 1,-1-3-32,0-1 1,1 1-1,-1-1 1,1 1-1,-1-1 1,0 1-1,1-1 0,-1 0 1,1 1-1,-1-1 1,1 0-1,-1 1 1,1-1-1,-1 0 0,1 0 1,0 1-1,-1-1 1,1 0-1,-1 0 1,1 0-1,0 0 0,-1 0 1,1 0-1,-1 0 1,1 0-1,0 0 1,0 0-1,6-2-173,0 0 0,0-1-1,0 0 1,0 0 0,10-7 0,-12 8-87,1-2-150,1 0 1,0 1-1,0 0 1,1 1-1,-1 0 1,1 0-1,-1 0 1,1 1 0,-1 0-1,12 0 1,-19 1 393,1 1 0,-1-1 0,1 0 1,-1 0-1,1 0 0,-1 0 1,1 1-1,-1-1 0,1 0 1,-1 1-1,0-1 0,1 0 1,-1 1-1,1-1 0,-1 0 1,0 1-1,1-1 0,-1 1 1,0-1-1,0 1 0,1-1 1,-1 1-1,0-1 0,0 1 0,0-1 1,1 1-1,-1-1 0,0 1 1,0-1-1,0 1 0,0-1 1,0 1-1,0-1 0,0 1 1,0-1-1,0 1 0,-1 0 1,1 0-303,0 0 1,0 0-1,0 0 0,0 0 1,0 0-1,-1 0 1,1 0-1,0 0 1,-1 0-1,1 0 1,0 0-1,-1 0 1,1-1-1,-1 1 0,0 0 1,1 0-1,-1 0 1,-1 0-1,-2 0-6934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4.413"/>
    </inkml:context>
    <inkml:brush xml:id="br0">
      <inkml:brushProperty name="width" value="0.025" units="cm"/>
      <inkml:brushProperty name="height" value="0.025" units="cm"/>
    </inkml:brush>
  </inkml:definitions>
  <inkml:trace contextRef="#ctx0" brushRef="#br0">144 43 11243,'0'-1'349,"0"0"0,0 0 0,0-1 0,0 1 1,0 0-1,0 0 0,0 0 0,-1 0 0,1 0 1,0 0-1,0 0 0,-1 0 0,1 0 0,-1 0 0,1 0 1,-1 0-1,1 0 0,-1 0 0,0 0 0,0 0 1,1 0-1,-1 0 0,0 1 0,0-1 0,0 0 0,0 1 1,-1-2-1,-33 0 2638,30 3-2934,1 1 1,0-1 0,0 0 0,0 1 0,0 0-1,0 0 1,0 0 0,1 0 0,-1 1-1,1 0 1,-1-1 0,1 1 0,0 0-1,0 1 1,0-1 0,1 0 0,-1 1 0,1 0-1,-3 4 1,2-2-15,0 0-1,0 0 0,0 0 1,1 0-1,0 0 1,0 0-1,0 1 0,1-1 1,0 1-1,0-1 1,1 1-1,0 7 1,1-13-28,-1 1 0,1-1 0,0 0 1,0 0-1,-1 0 0,1 0 1,0 0-1,0 0 0,1 0 1,-1 0-1,0 0 0,0 0 1,0 0-1,0-1 0,1 1 0,-1-1 1,0 1-1,1-1 0,-1 1 1,0-1-1,1 0 0,-1 1 1,1-1-1,-1 0 0,0 0 0,1 0 1,-1 0-1,1 0 0,-1-1 1,0 1-1,1 0 0,-1-1 1,2 0-1,5 0 39,-1 0 0,0-1-1,0 1 1,0-2 0,9-3 0,-1-3-1,-1 0 0,0 0 1,-1-2-1,0 1 0,-1-2 0,0 0 0,0 0 1,17-27-1,-35 49 24,0-1 0,1 1 1,0 0-1,1 1 0,0-1 1,0 1-1,1 0 0,1 0 0,0 0 1,-1 12-1,3-22-61,0-1 0,0 1-1,0-1 1,1 1 0,-1 0 0,0-1 0,0 1-1,1-1 1,-1 1 0,0-1 0,1 1 0,-1 0-1,0-1 1,1 1 0,-1-1 0,1 0 0,-1 1 0,1-1-1,-1 1 1,1-1 0,-1 0 0,1 1 0,-1-1-1,1 0 1,-1 0 0,1 1 0,0-1 0,-1 0-1,1 0 1,0 0 0,30 2 215,25-12-414,38-16-582,-94-14 4485,-6-56-3850,9 95-419,0 0 0,0 0 0,0 0 0,0 1 0,1-1 1,-1 1-1,0-1 0,0 1 0,0 0 0,0 0 0,5 2 0,-2-2-686,21 0-3373,6 0-2008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4.688"/>
    </inkml:context>
    <inkml:brush xml:id="br0">
      <inkml:brushProperty name="width" value="0.05" units="cm"/>
      <inkml:brushProperty name="height" value="0.05" units="cm"/>
    </inkml:brush>
  </inkml:definitions>
  <inkml:trace contextRef="#ctx0" brushRef="#br0">2 328 16315,'-1'5'322,"1"1"0,0 0 0,0 0-1,1 0 1,0-1 0,2 10 0,-3-14-262,0 0 1,0 0-1,0 0 1,1 0-1,-1 0 1,0 0-1,1 0 1,-1-1-1,0 1 1,1 0-1,-1 0 1,1 0-1,-1-1 1,1 1-1,0 0 1,-1-1-1,1 1 1,0 0 0,-1-1-1,1 1 1,0-1-1,0 1 1,0-1-1,-1 1 1,1-1-1,0 0 1,0 0-1,0 1 1,0-1-1,0 0 1,0 0-1,0 0 1,0 0-1,-1 0 1,1 0-1,0 0 1,0 0-1,0 0 1,0 0 0,0-1-1,0 1 1,0 0-1,0-1 1,-1 1-1,1 0 1,0-1-1,0 1 1,0-1-1,-1 1 1,1-1-1,0 0 1,0-1-1,6-3 125,-2 0-1,1-1 1,-1 0-1,0-1 1,0 1-1,0-1 1,-1 0 0,0 0-1,0 0 1,4-15-1,-5 13 48,0 0-1,0-1 1,-1 1-1,-1 0 1,1-1-1,-2 0 1,1 1-1,-1-1 1,-2-10-1,2 19-168,0-1 0,0 0 0,-1 0 0,1 1 0,0-1 0,-1 0 0,1 1 0,-1-1 0,0 0 0,0 1 0,0-1 0,1 1 0,-1-1-1,-1 1 1,1 0 0,0-1 0,0 1 0,0 0 0,-1 0 0,1 0 0,-1-1 0,1 2 0,-1-1 0,-1-1 0,1 2-41,1 0-1,-1 0 1,0 0 0,1 0-1,-1 0 1,1 0 0,-1 1 0,1-1-1,-1 1 1,1-1 0,-1 1 0,1 0-1,0-1 1,-1 1 0,1 0-1,0 0 1,0 0 0,0 0 0,-1 0-1,1 0 1,0 0 0,0 1-1,0-1 1,1 0 0,-1 1 0,0-1-1,-1 2 1,-2 6-24,0 1-1,0-1 1,1 1-1,0 0 1,0 0-1,1 0 1,0 0-1,0 15 1,2-7-23,0-1 1,0 0-1,2 0 0,4 21 1,-6-34 8,1 0 0,0-1 1,1 1-1,-1 0 1,1-1-1,-1 1 0,1-1 1,0 0-1,0 0 0,4 5 1,-5-7 7,0 0 1,0 0-1,0-1 0,0 1 1,0 0-1,1-1 1,-1 1-1,0-1 1,0 1-1,0-1 0,0 1 1,1-1-1,-1 0 1,0 0-1,0 0 1,1 1-1,-1-1 0,0 0 1,1-1-1,-1 1 1,0 0-1,0 0 1,1 0-1,-1-1 0,0 1 1,0-1-1,0 1 1,0-1-1,1 1 1,-1-1-1,0 0 0,0 1 1,2-3-1,4-3-25,0-1 1,-1 1-1,1-1 0,-1-1 0,-1 1 1,1-1-1,-1 0 0,-1-1 0,6-11 0,2-10 1,12-44-1,-16 47 52,-1-1-1,-2 1 1,-1-1 0,-1 0-1,-2-51 1,-1 77-16,0 0 1,0 0-1,-1 0 0,1 1 1,0-1-1,-1 0 1,1 0-1,-1 1 0,0-1 1,0 0-1,0 1 0,0-1 1,0 1-1,0-1 1,-1-1-1,2 3-1,-1 0 0,1 0 0,0 0 1,-1-1-1,1 1 0,0 0 0,-1 0 0,1 0 1,0 0-1,-1 0 0,1-1 0,-1 1 0,1 0 1,0 0-1,-1 0 0,1 0 0,0 0 0,-1 0 1,1 0-1,-1 1 0,1-1 0,0 0 0,-1 0 1,1 0-1,-1 0 0,-10 14 48,5-2-27,1 1 0,1-1-1,0 1 1,1 0 0,0 1-1,-1 18 1,2-8 4,1 0 0,5 42 0,-4-59-27,1 0 0,0 0 0,1 0 0,0 0-1,0-1 1,0 1 0,1 0 0,0-1 0,0 0 0,5 7-1,-6-11-20,0 0 0,0 0 0,0 0-1,0 0 1,0-1 0,0 1-1,0-1 1,0 1 0,1-1-1,-1 0 1,0 0 0,1 0-1,-1 0 1,1-1 0,0 1-1,-1 0 1,1-1 0,-1 0-1,1 0 1,0 0 0,-1 0-1,1 0 1,-1 0 0,1-1-1,0 1 1,-1-1 0,1 0-1,-1 0 1,1 0 0,2-1-1,34-21-429,6-2-11,-42 23 451,0 1-1,-1 0 1,1 1 0,0-1 0,0 0-1,0 1 1,0-1 0,0 1 0,0 0 0,0 0-1,0 0 1,0 0 0,5 2 0,-6-1 30,0 0 0,0 0 1,-1 0-1,1 1 0,0-1 1,-1 0-1,1 1 0,0-1 1,-1 1-1,0 0 1,1 0-1,-1-1 0,0 1 1,0 0-1,0 0 0,0 0 1,0 2-1,13 18 226,-13-22-237,-1 0 0,0 0 1,1 1-1,-1-1 0,1 0 0,-1 0 1,0 0-1,1 0 0,-1 0 0,1 1 0,-1-1 1,1 0-1,-1 0 0,1 0 0,-1 0 0,1 0 1,-1-1-1,1 1 0,-1 0 0,0 0 0,1 0 1,-1 0-1,1 0 0,-1-1 0,1 1 1,-1 0-1,0 0 0,1-1 0,-1 1 0,0 0 1,1 0-1,-1-1 0,0 1 0,1-1 0,10-14 78,-9 13-71,12-19 68,-4 6-96,0 0 1,0 1 0,1 0-1,1 1 1,17-14-1,-28 25-7,1 1-1,0 0 1,-1 0-1,1-1 1,0 1-1,0 0 1,-1 1-1,1-1 1,0 0-1,0 1 1,0-1-1,0 1 1,0-1-1,0 1 1,0 0-1,0 0 1,0 0-1,0 0 1,0 0-1,0 0 1,2 1-1,-1 0-9,-1 0-1,0 1 0,0-1 0,0 0 0,0 1 1,0 0-1,0-1 0,-1 1 0,1 0 1,0 0-1,-1 0 0,0 0 0,1 0 0,1 4 1,3 8-8,-1 0 1,-1 0 0,0 0-1,3 22 1,-5-28 124,4 10 386,-5-18-460,-1 0 1,0 0 0,0 0-1,1 1 1,-1-1 0,0 0-1,0 0 1,1 0 0,-1 0-1,0 0 1,0 0 0,1 0-1,-1-1 1,0 1 0,0 0-1,0 0 1,1 0 0,-1 0-1,0 0 1,0 0-1,1 0 1,-1 0 0,0-1-1,0 1 1,0 0 0,0 0-1,1 0 1,-1 0 0,0-1-1,0 1 1,0 0 0,0 0-1,0 0 1,1-1 0,-1 1-1,0 0 1,0 0 0,0-1-1,0 1 1,14-39 883,-10 25-754,0 4-95,0 1 1,0 0-1,1 0 0,0 0 0,10-11 1,-14 19-62,0-1 1,0 1 0,0 0-1,0 0 1,0 0 0,1 0-1,-1 0 1,0 0 0,1 0-1,-1 0 1,1 1 0,-1-1-1,1 1 1,-1-1 0,1 1-1,0-1 1,1 1 0,-1 0-3,0 0 0,-1 1 0,1-1 0,-1 1 0,1-1 0,-1 1 0,1 0 0,-1 0 0,0 0 0,1-1 0,-1 1 0,0 1 0,0-1 0,1 0 0,-1 0 0,0 0 0,0 1 0,0-1 0,0 0 1,-1 1-1,2 1 0,1 3-9,-1-1 0,1 1 0,-1-1 1,0 1-1,1 7 0,3 11-359,-3-33 206,-2-6 101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4.804"/>
    </inkml:context>
    <inkml:brush xml:id="br0">
      <inkml:brushProperty name="width" value="0.025" units="cm"/>
      <inkml:brushProperty name="height" value="0.025" units="cm"/>
    </inkml:brush>
  </inkml:definitions>
  <inkml:trace contextRef="#ctx0" brushRef="#br0">87 1 15951,'0'0'4233,"-6"10"-3047,1 1-777,0 0 1,0 0 0,1 1 0,0 0 0,1 0 0,0 0 0,1 0-1,-1 21 1,0 2 9,2-21-365,-1 0 0,2-1 0,0 1-1,0 0 1,1 0 0,5 24 0,-4-36-53,-1-1 0,0 1 0,0 0 1,1-1-1,-1 1 0,1-1 0,-1 0 0,1 1 1,0-1-1,0 0 0,0 0 0,-1 0 0,1 0 1,0 0-1,0-1 0,0 1 0,0 0 0,0-1 1,0 0-1,0 1 0,1-1 0,-1 0 0,0 0 1,4-1-1,62-4-947,-53 3 581,21 2 442,-25 8 630,-19 9 772,2-11-1131,-1 1 0,0-2 0,0 1-1,-1-1 1,0 0 0,0 0 0,0-1 0,0 0 0,-16 5 0,18-7-287,1 0 0,-1 0 1,1-1-1,-1 0 0,0 0 1,1 0-1,-1-1 0,0 0 1,0 0-1,1 0 1,-1-1-1,0 0 0,0 0 1,1 0-1,-1-1 0,-9-3 1,14 4-221,-1 0 1,1 0 0,-1-1 0,1 1-1,-1 0 1,1-1 0,0 1 0,-1 0-1,1-1 1,0 0 0,0 1-1,0-1 1,0 0 0,0 1 0,1-1-1,-1 0 1,1 0 0,-1 0 0,0-2-1,1 3-421,0-1-1,0 0 0,0 0 0,0 0 0,0 0 1,1 0-1,-1 0 0,1 1 0,-1-1 0,1 0 1,0 0-1,-1 0 0,1 1 0,0-1 0,0 1 1,0-1-1,0 0 0,1 1 0,-1 0 1,0-1-1,0 1 0,1 0 0,-1 0 0,1-1 1,0 1-1,-1 0 0,1 1 0,1-2 0,20-7-8878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5.805"/>
    </inkml:context>
    <inkml:brush xml:id="br0">
      <inkml:brushProperty name="width" value="0.025" units="cm"/>
      <inkml:brushProperty name="height" value="0.025" units="cm"/>
    </inkml:brush>
  </inkml:definitions>
  <inkml:trace contextRef="#ctx0" brushRef="#br0">0 116 8904,'0'0'21717,"8"-9"-21621,24-27-43,-32 35-65,1 1-1,-1 0 1,1-1-1,-1 1 1,1-1-1,0 1 0,-1-1 1,1 1-1,-1-1 1,0 1-1,1-1 0,-1 1 1,1-1-1,-1 0 1,0 1-1,0-1 0,1 1 1,-1-1-1,0 0 1,0 1-1,0-1 1,0 0-1,1 0 0,-1 1 1,0-1-1,0 0 1,-1 1-1,1-1 0,0 0 1,0 1-1,0-1 1,0 0-1,0 1 0,-1-2 1,-13 5-476,12 0 479,0 0 0,0 0 0,0-1 0,0 1 0,1 0 0,0 0 0,-1 1 0,1-1 0,0 0 0,1 0 0,-1 0 1,1 1-1,-1-1 0,1 4 0,0-6-1,0 1 0,-1-1 0,1 0 1,0 1-1,0-1 0,1 0 0,-1 1 1,0-1-1,0 0 0,1 1 0,-1-1 0,1 0 1,-1 0-1,1 1 0,-1-1 0,1 0 1,0 0-1,0 0 0,-1 0 0,1 0 0,0 0 1,0 0-1,0 0 0,0 0 0,0 0 1,0-1-1,1 1 0,-1 0 0,0-1 0,0 1 1,0-1-1,1 1 0,-1-1 0,0 1 1,3-1-1,2 0-17,-1 0 1,1 0-1,-1-1 0,1 0 1,0 0-1,-1 0 1,0-1-1,1 0 0,-1 0 1,0 0-1,0 0 1,0-1-1,0 0 0,4-4 1,3-2-43,-1-1 1,0 0-1,-1-1 0,10-13 1,-19 24 79,-1-1 0,1 0-1,0 1 1,-1-1 0,1 0 0,-1 1 0,1-1 0,-1 0 0,1 0 0,-1 0 0,1 1-1,-1-1 1,0 0 0,0 0 0,1 0 0,-1 0 0,0 0 0,0 1 0,0-1 0,0 0-1,0 0 1,0 0 0,0-1 0,-16-2 381,-26 14-287,39-9-104,0 0-1,0-1 1,0 1 0,0-1 0,0 0-1,0 0 1,0 0 0,0-1 0,0 1 0,0-1-1,-6-1 1,6 1 0,1 0-1,-1 0 1,1 1 0,-1-1-1,0 1 1,0 0 0,1 0-1,-1 0 1,0 0 0,1 0-1,-1 0 1,0 1 0,1-1-1,-1 1 1,0 0 0,1 0-1,-4 2 1,2 0 33,0 0 0,0 0-1,1 0 1,0 1 0,-1 0-1,1 0 1,1-1 0,-1 2-1,0-1 1,1 0 0,0 1-1,0-1 1,0 1 0,1-1-1,0 1 1,-1 0 0,2 0-1,-1-1 1,0 1 0,1 0-1,0 0 1,0 0 0,1 5-1,0-4-19,-1 0 0,1 0 0,0 0 0,1 0 0,0 0 0,0 0 0,0 0 0,0-1 0,1 1 0,0-1 0,0 0 0,1 0 0,-1 0 0,1 0-1,0-1 1,0 1 0,1-1 0,6 5 0,-9-8 13,0 0 0,0 0 0,0 0 0,-1 0-1,1 0 1,0-1 0,0 1 0,0-1 0,0 0 0,0 1-1,0-1 1,0 0 0,0 0 0,0 0 0,1 0 0,-1-1-1,0 1 1,0-1 0,-1 1 0,1-1 0,0 0 0,0 1 0,0-1-1,0 0 1,0 0 0,-1 0 0,1-1 0,2-1 0,5-6-4,-1 1 0,0-1 0,0 0 1,6-11-1,10-11-80,0 4-68,34-52 0,-22 28-233,-46 63 377,2 1-1,0-1 1,0 1 0,1 1 0,0-1 0,2 1 0,-1 1 0,2-1 0,0 1 0,1-1-1,0 1 1,-1 17 0,5-30-8,-1 0 0,0 0-1,1 0 1,0 0 0,-1 0 0,1 0-1,0 0 1,0-1 0,0 1 0,0 0-1,0 0 1,1-1 0,-1 1-1,0-1 1,1 1 0,-1-1 0,1 0-1,-1 0 1,1 1 0,0-1 0,0 0-1,-1 0 1,1-1 0,0 1 0,0 0-1,0-1 1,2 1 0,-2 0-104,1-1 1,-1 1-1,0-1 1,0 0-1,0 0 1,0 0-1,0 0 0,1 0 1,-1 0-1,0-1 1,3 0-1,-3 1-152,-1-1-1,0 1 0,0-1 1,0 0-1,1 1 0,-1-1 1,0 0-1,0 0 1,0 0-1,0 0 0,-1 0 1,1 0-1,0 0 0,0 0 1,0 0-1,-1 0 0,1 0 1,-1-1-1,2-1 1,3-13-5436,3-5-3127</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6.235"/>
    </inkml:context>
    <inkml:brush xml:id="br0">
      <inkml:brushProperty name="width" value="0.025" units="cm"/>
      <inkml:brushProperty name="height" value="0.025" units="cm"/>
    </inkml:brush>
  </inkml:definitions>
  <inkml:trace contextRef="#ctx0" brushRef="#br0">143 1 15022,'0'0'9855,"-1"9"-9540,-29 169 1456,17-121-1060,3 1-1,-5 100 0,15-170-830,0 2-247,0 0-1,0-1 1,-1 1 0,0 0 0,-1 0 0,-6-19 0,-4-4-496,-15-36-2615,4 27 5283,43 44 549,81 14-391,-33-13-4438,-68-3 2330,0 0 1,1 0-1,-1 0 1,0 0-1,1 0 1,-1 0-1,0 0 0,0 0 1,1 0-1,-1 0 1,0 0-1,1 0 1,-1 0-1,0 0 1,0 0-1,1 0 1,-1 0-1,0 0 1,1 0-1,-1 0 1,0 0-1,0-1 1,1 1-1,-1 0 1,0 0-1,0 0 0,1 0 1,-1-1-1,0 1 1,0 0-1,0 0 1,0-1-1,1 1 1,-1 0-1,0 0 1,0-1-1,0 1 1,0 0-1,0 0 1,0-1-1,0 1 1,1 0-1,-1-1 1,0 1-1,0 0 1,0 0-1,0-1 0,0 1 1,0 0-1,-1-1 1,1 1-1,0 0 1,0 0-1,0-1 1,0-13-7303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6.581"/>
    </inkml:context>
    <inkml:brush xml:id="br0">
      <inkml:brushProperty name="width" value="0.025" units="cm"/>
      <inkml:brushProperty name="height" value="0.025" units="cm"/>
    </inkml:brush>
  </inkml:definitions>
  <inkml:trace contextRef="#ctx0" brushRef="#br0">0 0 13965,'0'0'10122,"59"15"-10859,-42-12-5477,-6-3-9417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2:47.151"/>
    </inkml:context>
    <inkml:brush xml:id="br0">
      <inkml:brushProperty name="width" value="0.025" units="cm"/>
      <inkml:brushProperty name="height" value="0.025" units="cm"/>
    </inkml:brush>
  </inkml:definitions>
  <inkml:trace contextRef="#ctx0" brushRef="#br0">0 152 9385,'0'0'13997,"4"9"-11904,-3-7-1995,0 1 1,0-1 0,0 1-1,1-1 1,-1 1-1,1-1 1,-1 0 0,1 0-1,0 0 1,0 0 0,0 0-1,0 0 1,0 0-1,1-1 1,-1 1 0,1-1-1,-1 0 1,1 1 0,-1-1-1,1 0 1,-1-1-1,1 1 1,0 0 0,0-1-1,-1 1 1,1-1 0,0 0-1,0 0 1,-1 0-1,1 0 1,0-1 0,0 1-1,-1-1 1,1 1-1,0-1 1,-1 0 0,6-3-1,-1 2-77,0-1 0,-1-1 0,1 0 0,-1 0 0,1 0 0,-1 0 0,0-1 0,-1 0 0,1 0 0,-1-1 0,0 0 0,0 0 0,-1 0 0,0 0 0,0 0 0,0-1 0,-1 0 0,0 0 0,0 0 0,-1 0 0,0 0 0,0-1 0,-1 1 0,0-1 0,0 1 0,-1-1 0,0-7 0,1 14-44,-1 0 1,0 0 0,0 1 0,0-1 0,0 0 0,0 0 0,0 0 0,0 0 0,0 1 0,0-1 0,0 0 0,-1 0-1,1 0 1,0 1 0,-1-1 0,1 0 0,0 0 0,-1 1 0,1-1 0,-1 0 0,1 1 0,-1-1 0,1 0 0,-1 1 0,1-1-1,-1 1 1,0-1 0,1 1 0,-1-1 0,0 1 0,0-1 0,1 1 0,-1 0 0,0 0 0,0-1 0,0 1 0,1 0-1,-1 0 1,0 0 0,0 0 0,0 0 0,1 0 0,-1 0 0,0 0 0,0 0 0,0 0 0,0 0 0,1 0 0,-1 1-1,0-1 1,0 0 0,1 1 0,-1-1 0,0 0 0,0 1 0,0 0 0,-4 1 2,0 1 1,0 0-1,1 0 1,-1 1-1,1-1 1,0 1-1,-6 6 1,-1 3 106,1 0-1,0 1 1,1 0-1,0 1 1,1 0 0,1 1-1,1-1 1,0 1 0,1 1-1,0-1 1,2 1 0,-3 20-1,6-36-91,0 1 0,0-1 1,0 0-1,0 1 0,0-1 0,0 1 0,0-1 0,1 1 0,-1-1 0,0 0 0,1 1 1,0-1-1,-1 0 0,1 0 0,0 1 0,-1-1 0,1 0 0,0 0 0,0 0 0,0 0 1,0 0-1,0 0 0,0 0 0,0 0 0,1 0 0,-1 0 0,0-1 0,2 2 0,1-1-79,0 0 0,0 0 0,0 0 0,1-1-1,-1 0 1,0 0 0,0 0 0,0 0 0,0 0-1,5-2 1,5-1-698,0 0-1,0-1 1,0-1-1,25-12 1,-13 0-1127,41-35 1,-47 36 2748,0 0-1,1 1 0,24-12 0,-45 27-795,0 0-1,0 0 0,0 0 0,0 0 0,0 0 0,0 0 0,1 0 0,-1 0 1,0 0-1,0 0 0,0 0 0,0 0 0,0 0 0,0 0 0,1 0 0,-1 0 1,0 0-1,0 0 0,0 0 0,0 0 0,0 0 0,0 0 0,1 0 0,-1 0 1,0 0-1,0 0 0,0 0 0,0 0 0,0 0 0,0 0 0,1 0 0,-1 0 1,0 0-1,0 0 0,0 0 0,0 1 0,0-1 0,0 0 0,0 0 0,0 0 1,0 0-1,0 0 0,1 0 0,-1 0 0,0 0 0,0 1 0,0-1 0,0 0 1,0 0-1,0 0 0,0 0 0,0 0 0,0 1 0,0-1 0,0 0 0,-2 13 802,-7 10-346,7-19-447,-2 3 98,0 0 0,1 1 0,0-1 0,0 1 0,0 0 1,1 0-1,1-1 0,-1 2 0,0 8 0,3-17-167,0 1 0,0 0 0,-1-1 0,1 1 0,0 0 0,0-1-1,0 0 1,0 1 0,0-1 0,0 1 0,-1-1 0,1 0 0,0 0 0,0 1 0,0-1 0,0 0 0,0 0-1,0 0 1,0 0 0,0 0 0,0 0 0,0 0 0,0-1 0,0 1 0,0 0 0,0-1 0,0 1 0,2-1-1,31-9-1258,27-27-2366,-52 30 3188,0 0 0,1 1 0,0 0-1,-1 1 1,2 0 0,-1 0 0,1 1 0,-1 1 0,1 0-1,19-3 1,-30 6 544,1 1 0,0 0 0,0 0-1,-1 0 1,1 0 0,0-1 0,-1 1-1,1 0 1,-1 0 0,1 0 0,-1 0 0,1 0-1,-1 0 1,0 1 0,0-1 0,1 0-1,-1 0 1,0 0 0,0 0 0,0 0-1,0 0 1,0 0 0,0 0 0,-1 1 0,1-1-1,0 0 1,0 0 0,-2 1 0,-6 37 269,-6-2 18,0-2-956,8-13-4130,5-14-7041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54.175"/>
    </inkml:context>
    <inkml:brush xml:id="br0">
      <inkml:brushProperty name="width" value="0.025" units="cm"/>
      <inkml:brushProperty name="height" value="0.025" units="cm"/>
    </inkml:brush>
  </inkml:definitions>
  <inkml:trace contextRef="#ctx0" brushRef="#br0">18 2 9897,'-18'-2'10288,"32"5"-5986,24 5-3501,-8-1-534,-1 0 0,1-2 1,33 1-1,52 8 340,-107-12-528,-1 1 0,1 0 0,-1 0 0,0 1 0,7 4 0,-10-5-269,-1-1-1,1 1 1,0-1 0,0 0 0,0 0 0,1-1 0,-1 1 0,0-1 0,1 0 0,-1 0 0,0 0 0,1-1 0,-1 1 0,1-1-1,7-1 1,-6 1-6066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55.672"/>
    </inkml:context>
    <inkml:brush xml:id="br0">
      <inkml:brushProperty name="width" value="0.025" units="cm"/>
      <inkml:brushProperty name="height" value="0.025" units="cm"/>
    </inkml:brush>
  </inkml:definitions>
  <inkml:trace contextRef="#ctx0" brushRef="#br0">44 107 11723,'0'0'2466,"4"-8"-368,-1 1-1829,0 1-1,1 0 1,0-1 0,0 1-1,1 1 1,-1-1-1,1 1 1,0 0-1,1 0 1,0 0-1,-1 1 1,1-1-1,0 2 1,1-1 0,-1 1-1,1 0 1,0 0-1,0 0 1,0 1-1,0 0 1,0 1-1,7-1 1,-13 2-270,0 0-1,0 0 1,0 0 0,0 0 0,-1 0-1,1 1 1,0-1 0,0 0-1,0 1 1,0-1 0,-1 1 0,1-1-1,0 1 1,0-1 0,-1 1 0,1-1-1,-1 1 1,1 0 0,0-1-1,-1 1 1,1 0 0,-1-1 0,1 1-1,-1 0 1,1 1 0,5 30-14,-11 34 122,-2-42-84,-2 1 0,0-1 1,-2-1-1,0 0 1,-2-1-1,0 0 1,-2-1-1,-18 22 0,-32 51 1288,63-92-1257,0 1 1,0 0-1,1-1 0,-1 1 0,1 0 0,0 0 1,0 0-1,0 0 0,0 0 0,0 0 0,1 0 1,-1 0-1,1 0 0,0 0 0,0 6 0,1-7-42,0-1 0,0 1 0,0-1 0,1 1 0,-1-1 0,0 0 0,0 0 0,1 1 0,-1-1 0,1 0 0,-1 0-1,1-1 1,-1 1 0,1 0 0,0 0 0,-1-1 0,1 1 0,0-1 0,-1 1 0,1-1 0,0 0 0,0 0 0,0 0 0,-1 0-1,1 0 1,0 0 0,3-1 0,6 1-33,1-1-1,0 0 1,-1 0-1,1-2 1,-1 1 0,0-2-1,1 1 1,-2-1-1,21-11 1,-19 8-1623,-1-1 0,0 0 0,0 0 0,19-20 0,-8 2-4020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56.129"/>
    </inkml:context>
    <inkml:brush xml:id="br0">
      <inkml:brushProperty name="width" value="0.025" units="cm"/>
      <inkml:brushProperty name="height" value="0.025" units="cm"/>
    </inkml:brush>
  </inkml:definitions>
  <inkml:trace contextRef="#ctx0" brushRef="#br0">1 343 7687,'0'0'9209,"10"-1"-8125,-5 1-965,-1 0 1,0-1 0,1 1 0,-1-1 0,0 0-1,1-1 1,-1 1 0,0-1 0,0 1 0,0-1-1,0-1 1,-1 1 0,1 0 0,-1-1 0,1 0-1,-1 0 1,0 0 0,0 0 0,0 0 0,0-1-1,0 1 1,-1-1 0,0 0 0,3-6 0,154-263 1476,-159 273-1592,0-1 0,0 1 0,0 0 1,0 0-1,0-1 0,0 1 0,0 0 1,0-1-1,0 1 0,0 0 0,1 0 1,-1-1-1,0 1 0,0 0 0,0 0 1,0-1-1,0 1 0,0 0 1,1 0-1,-1-1 0,0 1 0,0 0 1,0 0-1,1 0 0,-1-1 0,0 1 1,0 0-1,1 0 0,-1 0 0,0 0 1,0 0-1,1 0 0,-1 0 0,0-1 1,1 1-1,-1 0 0,0 0 0,0 0 1,1 0-1,-1 0 0,0 0 0,0 0 1,1 0-1,-1 0 0,0 1 0,1-1 1,-1 0-1,0 0 0,0 0 0,1 0 1,-1 0-1,0 0 0,0 0 0,1 1 1,-1-1-1,0 0 0,7 25 46,-4 44-69,-3-63 50,1 80 253,-1-24 639,15 120 0,-15-178-907,1 1 0,0-1 0,1 0 0,-1 1 1,1-1-1,0 0 0,0 0 0,2 4 0,-3-7-87,0 0-1,0 0 0,0 0 1,0 0-1,0 0 1,0 0-1,0 0 1,0-1-1,0 1 0,0 0 1,1 0-1,-1-1 1,0 1-1,0-1 1,1 1-1,-1-1 0,0 0 1,1 1-1,-1-1 1,0 0-1,1 0 1,-1 0-1,0 0 0,1 0 1,-1 0-1,1-1 1,-1 1-1,0 0 1,3-1-1,-3 0-184,0 0-1,0 0 1,0 1-1,1-1 1,-1 0-1,-1 0 1,1 0-1,0 0 1,0 0-1,0 0 1,0 0 0,-1 0-1,1-1 1,0 1-1,-1 0 1,1 0-1,-1-1 1,0 1-1,1 0 1,-1-1-1,0 1 1,0 0-1,0-3 1,1-18-5734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15.575"/>
    </inkml:context>
    <inkml:brush xml:id="br0">
      <inkml:brushProperty name="width" value="0.025" units="cm"/>
      <inkml:brushProperty name="height" value="0.025" units="cm"/>
    </inkml:brush>
  </inkml:definitions>
  <inkml:trace contextRef="#ctx0" brushRef="#br0">551 154 3235,'9'-25'814,"9"-36"6706,-17 58-7078,-1-1 0,1 0 1,-1 1-1,0-1 0,0 0 1,0 0-1,0 1 1,-1-1-1,0 0 0,1 1 1,-1-1-1,-1 1 0,1-1 1,-2-3-1,3 6-388,-1 1 0,0-1 1,1 0-1,-1 1 0,1-1 1,-1 0-1,0 1 0,0-1 0,1 1 1,-1-1-1,0 1 0,0-1 0,0 1 1,0-1-1,1 1 0,-1 0 0,0 0 1,0-1-1,0 1 0,0 0 1,0 0-1,0 0 0,0 0 0,0 0 1,0 0-1,0 0 0,0 1 0,1-1 1,-1 0-1,0 0 0,0 1 1,0-1-1,0 0 0,0 1 0,1-1 1,-1 1-1,0-1 0,0 1 0,1 0 1,-2 0-1,-28 27-202,-2 11 307,2 2-1,2 0 1,1 2 0,3 1 0,-22 52 0,34-65-109,1 0-1,1 1 1,1 0-1,2 1 1,2 0-1,1 0 0,1 0 1,3 59-1,2-82-40,1 1 1,-1-1-1,1 1 0,1-1 0,0 0 0,1 0 1,-1-1-1,2 1 0,0-1 0,8 11 0,-4-7 16,-2 1-1,0-1 0,11 26 0,-18-33 39,0 0 0,0 0 0,0 0 0,-1 0 1,1 0-1,-2 0 0,1 0 0,-1 0 0,0 0 1,0 0-1,0 0 0,-1-1 0,0 1 0,0 0 1,0-1-1,-1 0 0,0 1 0,-6 7 0,-7 11 315,-2 0 0,-31 31-1,38-43-345,-7 8 80,-15 17 130,-1-1-1,-2-1 0,-2-2 0,-41 28 0,78-60-406,21-5-369,7-7 600,0-1 0,28-18 0,-40 20-119,1 1-1,-1 1 1,1 0-1,1 1 1,-1 1-1,1 0 1,1 1-1,-1 1 1,32-3 0,-48 7 37,0 0 0,0 0 0,0 0 0,0 1 1,0-1-1,1 0 0,-1 0 0,0 1 0,0-1 1,0 1-1,0-1 0,-1 1 0,1-1 0,0 1 1,0-1-1,0 1 0,0 0 0,0-1 0,-1 1 1,1 0-1,0 0 0,-1 0 0,1 0 0,0 0 1,-1-1-1,1 3 0,0 1 16,0-1 0,0 1 0,0-1 1,0 1-1,-1-1 0,0 1 0,0 0 0,0 4 1,-2 6 66,0 1 1,-1-1-1,-5 17 1,1-7-397,0 0 0,2 1 1,0-1-1,2 1 0,1 0 1,1 35-1,2-54 280,0 0-1,1 0 1,0-1 0,0 1 0,0 0-1,1 0 1,-1-1 0,1 0 0,1 1-1,3 4 1,-3-5-79,0 1-1,-1-1 1,1 1 0,-1 0-1,-1 1 1,1-1-1,-1 0 1,0 1 0,1 9-1,-2 19 342,-2 1-1,-2-1 1,-1 0-1,-15 58 1,10-51 301,1 0 0,-3 75 0,11-113-518,0-1 0,1 1 1,-1-1-1,1 1 0,-1-1 0,1 1 0,0-1 0,0 1 0,1-1 0,-1 0 0,1 0 0,-1 0 0,1 1 1,0-2-1,0 1 0,1 0 0,-1 0 0,0-1 0,1 1 0,0-1 0,0 0 0,-1 1 0,1-2 0,0 1 1,1 0-1,-1 0 0,0-1 0,0 0 0,1 0 0,-1 0 0,1 0 0,-1 0 0,1-1 0,-1 1 0,1-1 1,4 0-1,7 0-108,0 0 1,-1-1-1,1 0 1,-1-2 0,0 1-1,0-2 1,25-9 0,-12 1-1888,0-1 1,26-16 0,-2-5-4403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38.351"/>
    </inkml:context>
    <inkml:brush xml:id="br0">
      <inkml:brushProperty name="width" value="0.025" units="cm"/>
      <inkml:brushProperty name="height" value="0.025" units="cm"/>
    </inkml:brush>
  </inkml:definitions>
  <inkml:trace contextRef="#ctx0" brushRef="#br0">41 143 5285,'-2'54'3720,"1"36"-1950,10-35 4052,-5-97-1896,0 14-3571,-3-193 1284,-8 557-1852,7-335 111,1-27 342,0 0 0,9-38 0,0-16-68,-4-93 1221,-8 268-1398,-25 151-1,31-460 1026,-3 69-1100,-3 225-288,-4 0-1,-17 86 1,16-118 269,8-46 63,4-28 86,2-61 130,-5-109 0,-2 185-631,-19 251-414,8-152 844,40-417-70,-30 490 67,0 18 16,2-156 184,-1-6-52,-3-26-9622,-1-10-426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0:24.987"/>
    </inkml:context>
    <inkml:brush xml:id="br0">
      <inkml:brushProperty name="width" value="0.05" units="cm"/>
      <inkml:brushProperty name="height" value="0.05" units="cm"/>
    </inkml:brush>
  </inkml:definitions>
  <inkml:trace contextRef="#ctx0" brushRef="#br0">0 239 10530,'1'1'48,"0"0"0,0 0 0,0 0 0,0 0 0,0 0-1,-1 0 1,1-1 0,1 1 0,-1 0 0,0-1 0,0 1 0,0-1-1,0 1 1,0-1 0,0 0 0,1 1 0,-1-1 0,0 0 0,0 0 0,1 0-1,-1 0 1,0 0 0,0 0 0,1 0 0,-1 0 0,2-1 0,38-10 429,-32 8-289,49-14 130,1 2-1,0 3 1,77-5 0,500-24-25,2 41-174,-201 26-25,95 5-77,-163-13 33,301 7-44,2-35 201,-125 1 241,254-13-133,0-1-314,-183 11 72,102-1-50,114 25 33,-23-33-18,-540-13 45,-211 24-30,23-7 1284,-16 10-1382,0 4 0,94 6 0,4 1-4,238-30 61,-234 12-8,-121 13 58,-27 1-142,-18-1-39,-7 1-74,-8-1-171,-1 0-1,1-2 0,0 1 1,-13-5-1,-27-9-51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6.037"/>
    </inkml:context>
    <inkml:brush xml:id="br0">
      <inkml:brushProperty name="width" value="0.05" units="cm"/>
      <inkml:brushProperty name="height" value="0.05" units="cm"/>
    </inkml:brush>
  </inkml:definitions>
  <inkml:trace contextRef="#ctx0" brushRef="#br0">79 125 13475,'-3'5'743,"-15"27"1819,17-31-2268,0 1 0,1-1 0,-1 1 0,1 0 1,-1-1-1,1 1 0,0 0 0,0 0 0,-1-1 0,1 1 0,0 0 0,1-1 0,-1 1 1,0 0-1,0 0 0,1-1 0,0 3 0,2-3 2289,1-8-1461,3-14-733,-6 15-3,30-96 546,-30 99-818,-4 7-115,2-3 46,1-1 0,-1 1-1,1 0 1,-1 0 0,1 0-1,-1-1 1,0 1 0,1 0 0,-1-1-1,0 1 1,0 0 0,1-1-1,-1 1 1,0-1 0,0 1 0,0-1-1,0 0 1,0 1 0,0-1-1,-1 0 1,2 0-31,-1 0 0,1 0 1,-1 0-1,1 0 0,0-1 0,-1 1 0,1 0 0,-1 0 1,1 0-1,0 0 0,-1 0 0,1 0 0,-1 0 0,1 0 1,-1 0-1,1 0 0,0 0 0,-1 0 0,1 1 0,-1-1 1,1 0-1,0 0 0,-1 0 0,1 0 0,0 1 0,-1-1 1,0 1-1,-11 13 58,-8 24-198,17-32 167,-4 10-33,1-1 0,0 1-1,-5 24 1,9-33-11,1 0 0,0 1 0,0-1 0,1 1 0,0-1 1,0 1-1,1-1 0,0 1 0,0-1 0,3 9 0,-4-15-1,1 0 1,-1 0-1,0 1 0,1-1 1,-1 0-1,1 0 1,-1 0-1,1 0 0,-1 0 1,1 0-1,0-1 1,0 1-1,-1 0 0,1 0 1,0 0-1,0-1 1,0 1-1,0 0 0,0-1 1,0 1-1,0-1 1,0 1-1,0-1 0,0 1 1,0-1-1,0 0 1,1 1-1,1-2-1,-1 1 1,0 0 0,0-1-1,0 1 1,0-1-1,0 0 1,0 0 0,0 0-1,0 0 1,0 0-1,0 0 1,0 0-1,1-2 1,8-6-17,-1-1 1,0-1-1,11-14 0,-19 24 17,30-49-71,-27 40 14,0 1 1,1 0-1,0 0 1,0 1-1,1-1 0,0 1 1,15-12-1,-22 19 48,1 1 0,-1 0 0,1-1 0,0 1 0,-1 0 0,1 0 0,-1-1 0,1 1 0,0 0 0,-1 0 0,1 0 0,0 0 0,-1 0 0,1 0 0,0 0 0,-1 0 0,1 0 0,0 0 0,-1 0 0,1 0 0,0 0 0,-1 0 0,1 1 0,-1-1 0,1 0 0,0 1 0,-1-1 0,1 0 0,-1 1 0,1-1 0,-1 0 0,1 1 0,-1-1 0,1 1 0,-1-1 1,0 1-1,1-1 0,-1 1 0,1 0 0,-1-1 0,0 1 0,0-1 0,1 1 0,-1 0 0,0-1 0,0 1 0,0 0 0,8 36-320,-8-34 308,2 10-12,0 0 0,-2 0 1,0 17-1,-1-26 184,0-11-96,2-14-5,2-8 52,-3-43 0,-3 54-34,3 17-57,0 1 0,0-1 0,0 1 0,-1-1-1,1 1 1,0-1 0,0 0 0,-1 1 0,1-1-1,0 1 1,-1-1 0,1 1 0,0 0 0,-1-1 0,1 1-1,-1-1 1,1 1 0,-1 0 0,1-1 0,-1 1-1,1 0 1,-1-1 0,1 1 0,-1 0 0,0-1 0,1 2-5,0-1 0,-1 0 0,1 0 1,0 0-1,0 0 0,0 0 1,0 1-1,0-1 0,-1 0 1,1 0-1,0 0 0,0 0 0,0 1 1,0-1-1,0 0 0,0 0 1,0 0-1,0 1 0,0-1 1,0 0-1,0 0 0,0 1 0,0-1 1,0 0-1,0 0 0,0 0 1,0 1-1,0-1 0,0 0 1,0 0-1,0 0 0,0 1 1,0-1-1,0 0 0,0 0 0,0 0 1,0 1-1,1-1 0,-1 0 1,0 0-1,0 0 0,0 0 1,0 0-1,1 1 0,-1-1 0,0 0 1,0 0-1,1 0 0,6 10 36,-5-8-34,0-1 0,1 1 0,-1-1-1,0 1 1,1-1 0,-1 0 0,1 0 0,-1 0-1,1 0 1,0 0 0,-1-1 0,1 1 0,0-1-1,0 1 1,-1-1 0,1 0 0,0 0 0,0-1-1,-1 1 1,1 0 0,0-1 0,-1 0 0,1 1-1,0-1 1,-1 0 0,1-1 0,-1 1-1,1 0 1,2-3 0,7-4 20,0-2 0,-1 1 1,0-2-1,13-15 0,2-1-7,-26 26-19,0 1 0,1 0-1,-1-1 1,0 1 0,1 0-1,-1 0 1,0-1 0,1 1-1,-1 0 1,0 0 0,1 0-1,-1-1 1,0 1-1,1 0 1,-1 0 0,1 0-1,-1 0 1,0 0 0,1 0-1,-1 0 1,1 0 0,-1 0-1,0 0 1,1 0 0,-1 0-1,1 0 1,-1 0 0,0 0-1,1 0 1,-1 1 0,1-1-1,-1 0 1,0 0 0,1 0-1,-1 1 1,0-1-1,1 0 1,-1 0 0,0 1-1,1-1 1,-1 0 0,0 1-1,0-1 1,0 0 0,1 1-1,-1-1 1,0 0 0,0 1-1,0-1 1,1 0 0,-1 1-1,0-1 1,0 1 0,0-1-1,0 0 1,0 1 0,0-1-1,0 1 1,0 0-1,4 32-90,-4-26 78,2 19 0,-2-18 27,0 1 1,1 0 0,0-1-1,0 1 1,1 0 0,3 8-1,-5-16-5,0-1 0,0 1-1,1-1 1,-1 1-1,0 0 1,0-1 0,1 1-1,-1-1 1,1 1 0,-1-1-1,0 1 1,1-1-1,-1 1 1,1-1 0,-1 0-1,1 1 1,-1-1 0,1 0-1,-1 1 1,1-1-1,0 0 1,-1 0 0,1 1-1,-1-1 1,1 0 0,0 0-1,1 0 1,-1 0 4,0 0 1,0-1-1,0 1 1,0-1-1,0 1 1,0-1-1,0 1 1,1-1-1,-2 0 1,1 0-1,0 1 1,0-1-1,1-2 1,4-4 42,0 0 0,-1-1 0,5-8 1,-7 11-31,8-14 48,22-33-30,-30 47-72,0 1 1,0 1-1,1-1 1,-1 0-1,1 1 0,0 0 1,0 0-1,0 0 0,5-3 1,-8 6 16,0 0 1,0-1 0,0 1 0,0 0 0,0-1-1,0 1 1,0 0 0,1 0 0,-1 0 0,0 0-1,0 0 1,0 0 0,0 0 0,0 1-1,0-1 1,0 0 0,0 0 0,0 1 0,0-1-1,0 1 1,0-1 0,0 1 0,-1-1-1,1 1 1,0 0 0,0-1 0,0 1 0,-1 0-1,1 0 1,0-1 0,-1 1 0,1 0 0,0 0-1,-1 0 1,1 0 0,-1 0 0,0 0-1,1 2 1,2 4-58,0 1-1,-1 0 1,3 16 0,-4-15 44,7 10 47,-8-19-20,0 0 1,1 1 0,-1-1 0,0 0 0,0 0 0,1 0 0,-1 1 0,0-1-1,0 0 1,1 0 0,-1 0 0,0 0 0,1 0 0,-1 0 0,0 0-1,1 0 1,-1 1 0,0-1 0,1 0 0,-1 0 0,0-1 0,1 1 0,-1 0-1,0 0 1,1 0 0,-1 0 0,0 0 0,0 0 0,1 0 0,-1-1 0,3-1 15,0 0 1,0-1 0,-1 1 0,1-1 0,-1 0 0,0 0 0,2-3 0,7-8 25,-5 6-55,1 0 1,1 0 0,0 1-1,0 0 1,0 1-1,17-10 1,-23 14-16,1 1 0,-1 0 0,0-1 0,1 1 0,-1 0 0,1 1 0,0-1 0,-1 0 0,1 1 0,0-1 0,-1 1 0,1 0 0,0 0 0,0 0 0,-1 0 0,1 1 0,0-1 0,-1 1 1,1-1-1,-1 1 0,1 0 0,0 0 0,-1 0 0,0 1 0,1-1 0,-1 0 0,0 1 0,0 0 0,1-1 0,-1 1 0,2 3 0,-1-1-39,0 0 0,0 0-1,0 0 1,-1 1 0,1-1 0,-1 1 0,2 6-1,-3-8-15,0-1-1,-1 1 1,1 0-1,-1-1 1,1 1-1,-1 0 1,0-1-1,0 1 1,-1 0-1,1 0 1,0-1-1,-1 1 1,1-1-1,-1 1 1,-1 3-1,2-6 55,0 0-1,-1 1 0,1-1 1,0 0-1,0 0 0,0 0 1,0 1-1,0-1 0,-1 0 1,1 0-1,0 0 0,0 1 1,0-1-1,-1 0 0,1 0 1,0 0-1,0 0 0,-1 0 1,1 1-1,0-1 0,0 0 1,-1 0-1,1 0 1,0 0-1,0 0 0,-1 0 1,1 0-1,0 0 0,-1 0 1,1 0-1,0 0 0,0 0 1,-1 0-1,1 0 0,0 0 1,0 0-1,-1-1 0,1 1 1,0 0-1,0 0 0,-1 0 1,-9-9-213,8 7 105,-12-12-360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40.582"/>
    </inkml:context>
    <inkml:brush xml:id="br0">
      <inkml:brushProperty name="width" value="0.025" units="cm"/>
      <inkml:brushProperty name="height" value="0.025" units="cm"/>
    </inkml:brush>
  </inkml:definitions>
  <inkml:trace contextRef="#ctx0" brushRef="#br0">70 1 12107,'-2'2'10509,"-8"14"-8547,-1 8-1244,2-1 0,0 2 0,2-1 0,0 1 0,2 0 0,1 0 0,-2 40 0,7-64-696,0-1 0,0 1 0,-1 0-1,1 0 1,0-1 0,0 1 0,0-1 0,0 1 0,0-1-1,0 1 1,0-1 0,0 0 0,0 1 0,0-1 0,1 0-1,-1 0 1,0 0 0,0 0 0,0 0 0,0 0 0,0 0-1,0 0 1,0 0 0,0 0 0,1-1 0,0 1 0,33-6 162,20-23-200,-31 6-3252,-23 22 2360,1-1 0,-1 1 0,0-1 0,0 0 0,0 0 0,0 0 1,0 1-1,-1-1 0,1 0 0,-1 0 0,1-4 0,0-5-8738</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40.945"/>
    </inkml:context>
    <inkml:brush xml:id="br0">
      <inkml:brushProperty name="width" value="0.025" units="cm"/>
      <inkml:brushProperty name="height" value="0.025" units="cm"/>
    </inkml:brush>
  </inkml:definitions>
  <inkml:trace contextRef="#ctx0" brushRef="#br0">1 1 14029,'0'0'10602,"0"50"-9961,5-29-353,-5 2-160,2 4-64,-2 1-32,4-1-416,-4-1-1314,0-6-1537,0-5-1954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1:41.289"/>
    </inkml:context>
    <inkml:brush xml:id="br0">
      <inkml:brushProperty name="width" value="0.025" units="cm"/>
      <inkml:brushProperty name="height" value="0.025" units="cm"/>
    </inkml:brush>
  </inkml:definitions>
  <inkml:trace contextRef="#ctx0" brushRef="#br0">0 30 15855,'0'0'8082,"10"-5"-6752,30-15-620,-39 19-685,1 0 0,0 1 0,0-1 0,-1 1 0,1-1 1,0 1-1,0 0 0,0 0 0,0 0 0,0 0 0,-1 0 1,1 0-1,0 0 0,0 0 0,0 1 0,0-1 0,-1 1 1,1 0-1,0-1 0,-1 1 0,1 0 0,0 0 0,-1 0 1,1 0-1,-1 0 0,1 0 0,-1 1 0,0-1 0,1 0 1,-1 1-1,0-1 0,0 1 0,0-1 0,0 1 1,0 0-1,-1-1 0,1 1 0,0 0 0,-1-1 0,1 1 1,-1 0-1,1 2 0,1 4 2,-1-1 0,1 0-1,-1 0 1,-1 1 0,1-1 0,-1 0 0,-1 1 0,-1 12-1,-1-12 33,-1 0 0,0 0-1,0 0 1,-1-1-1,0 0 1,0 0-1,-1 0 1,1 0-1,-13 10 1,8-8 159,1 0 0,1 1 0,-11 15 0,63-23-181,-18-3-120,1-1 0,35-7 0,12-9-4120,-34 3-2171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18.003"/>
    </inkml:context>
    <inkml:brush xml:id="br0">
      <inkml:brushProperty name="width" value="0.025" units="cm"/>
      <inkml:brushProperty name="height" value="0.025" units="cm"/>
    </inkml:brush>
  </inkml:definitions>
  <inkml:trace contextRef="#ctx0" brushRef="#br0">13 0 9001,'0'0'1708,"-3"9"-998,1-1-371,0 0 1,0 0 0,1 1-1,0-1 1,0 0 0,1 0-1,0 1 1,1-1 0,-1 0-1,2 1 1,-1-1 0,1 0-1,0 0 1,1 0 0,4 8-1,-4-9-229,1 0-1,1 0 1,-1-1 0,1 1-1,0-1 1,1 0-1,-1 0 1,1-1 0,0 0-1,1 0 1,-1 0-1,1-1 1,0 1-1,0-2 1,0 1 0,1-1-1,-1 0 1,1-1-1,0 0 1,-1 0 0,1 0-1,0-1 1,12 0-1,7-2 166,-1 0 0,0-2 0,0-1 0,0-1-1,-1-1 1,26-10 0,59-23 72,-52 18-288,69-17-1,-120 36-59,1 1-1,0-1 1,0 1-1,0 1 1,0-1-1,0 1 1,1 1-1,13 2 1,-20-2 22,1-1 0,-1 1-1,1 1 1,-1-1 0,0 0 0,1 1 0,-1-1 0,0 1 0,0 0 0,0-1 0,-1 1 0,1 0 0,0 0 0,-1 0-1,1 1 1,-1-1 0,1 0 0,-1 0 0,0 1 0,0-1 0,0 1 0,-1-1 0,1 1 0,0-1 0,-1 1 0,0 0-1,1-1 1,-1 1 0,-1 3 0,2 5 116,0 40 458,-1-49-545,0 0-1,0 0 1,-1 0 0,1 0-1,0 0 1,-1 0-1,1 0 1,-1 0 0,0 0-1,1 0 1,-1-1 0,0 1-1,0 0 1,0-1-1,0 1 1,-1 0 0,1-1-1,0 1 1,-4 1 0,5-2-71,0-1 0,-1 0 0,1 0 1,0 1-1,-1-1 0,1 0 0,0 0 1,-1 0-1,1 0 0,-1 0 0,1 0 1,0 0-1,-1 0 0,1 0 1,-1 0-1,1 0 0,0 0 0,-1 0 1,1 0-1,0 0 0,-1 0 0,1 0 1,-1 0-1,1 0 0,0 0 0,-1-1 1,1 1-1,0 0 0,-1 0 0,1-1 1,0 1-1,-1 0 0,1 0 0,0-1 1,0 1-1,-1-1 0,-3-14-5846,2 8 1195,0 0-2401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18.431"/>
    </inkml:context>
    <inkml:brush xml:id="br0">
      <inkml:brushProperty name="width" value="0.025" units="cm"/>
      <inkml:brushProperty name="height" value="0.025" units="cm"/>
    </inkml:brush>
  </inkml:definitions>
  <inkml:trace contextRef="#ctx0" brushRef="#br0">1 311 10858,'0'0'2600,"5"-8"-1041,5-12-556,1 1 1,2 1 0,0 0-1,21-22 1,-25 31-955,0 1 0,0 0 0,1 1 0,0 0 0,0 0 0,22-9 0,-28 14-45,-1 1 0,1 0 0,0 0 0,0 0 0,0 1 0,0-1 0,0 1 0,1 0 0,-1 0 0,0 0 0,0 0-1,0 1 1,0 0 0,0 0 0,0 0 0,-1 0 0,1 1 0,0-1 0,0 1 0,-1 0 0,1 0 0,-1 0 0,6 5 0,2 1 292,-1-1 1,1 0-1,1-1 0,-1 0 1,1 0-1,0-2 1,0 1-1,1-2 0,-1 1 1,1-2-1,0 0 1,0 0-1,0-1 0,-1-1 1,26-2-1,-28 1-146,0 0 0,-1-1 1,1 0-1,0 0 0,-1-1 0,0-1 0,0 0 0,0 0 0,0 0 0,0-1 0,-1-1 1,0 1-1,0-2 0,0 1 0,-1-1 0,0 0 0,0 0 0,-1-1 0,0 1 0,0-2 1,4-8-1,-8 12-120,0 0 0,0 0 0,-1 0 0,0 0 0,0 0 0,0 0 0,-1 0 0,0-10 0,-1 3-3499,-1 0-3726,2 7-1640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21.030"/>
    </inkml:context>
    <inkml:brush xml:id="br0">
      <inkml:brushProperty name="width" value="0.025" units="cm"/>
      <inkml:brushProperty name="height" value="0.025" units="cm"/>
    </inkml:brush>
  </inkml:definitions>
  <inkml:trace contextRef="#ctx0" brushRef="#br0">16005 11024 7815,'-2'0'344,"1"0"-1,-1 0 1,1 1 0,0-1-1,-1 1 1,1-1-1,0 1 1,-1-1-1,1 1 1,0 0-1,0 0 1,0 0-1,0-1 1,-2 3-1,-17 8 174,11-9-419,1-1 1,-1 0 0,1 0-1,-1-1 1,0 0-1,1-1 1,-1 0 0,0 0-1,1 0 1,-1-1 0,1-1-1,0 0 1,0 0-1,0 0 1,0-1 0,0 0-1,1 0 1,-10-9 0,-189-105 134,74 46-189,22 16-102,-162-61 0,66 32-488,-207-109-114,-114-50 877,-776-375-1658,375 202-1980,-25 52 1307,450 177 4996,-249-89 88,-214-83 1507,23-53-3810,-545-356-763,418 144-103,34-53 40,349 159 463,42-55 1,454 391-423,8-8 1,-189-256-1,-35-133-427,13 17-1456,359 517 1805,-499-742-473,99-21 755,410 761-64,-31-90 1,50 119 68,1 0 1,1 0 0,0-1-1,1 1 1,2-1 0,0 0-1,0 0 1,4-23 0,-1 34-77,0-1 0,1 1 1,0-1-1,1 1 0,0 0 1,0 0-1,1 0 0,0 1 0,1 0 1,0 0-1,0 0 0,1 1 1,-1-1-1,2 2 0,-1-1 1,13-8-1,13-7-42,1 2-1,66-29 1,-46 23-45,-49 24-297,0-1-1,0 0 1,0 0-1,-1 0 1,1-1-1,-1 0 1,0 0-1,6-6 1,3-12-5359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22.192"/>
    </inkml:context>
    <inkml:brush xml:id="br0">
      <inkml:brushProperty name="width" value="0.025" units="cm"/>
      <inkml:brushProperty name="height" value="0.025" units="cm"/>
    </inkml:brush>
  </inkml:definitions>
  <inkml:trace contextRef="#ctx0" brushRef="#br0">0 3723 13036,'0'0'4549,"0"-10"-4592,2-4 66,0 0 1,0 0-1,2 0 1,0 1-1,0-1 1,1 1-1,1 0 1,0 1-1,11-18 1,171-259-603,262-309-1,-247 353 721,288-266 1,-322 357-66,7 7 1,289-183 0,-401 292-60,1 3-1,2 3 1,98-33 0,-63 35 462,185-32 0,-173 42-43,206-64 1,-248 58-264,-1-3-1,-2-3 1,119-75 0,-103 48-26,-2-5 1,82-80-1,130-164-1032,-256 269 74,13-15-1607,-26 14-3674,-18 21-1238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22.555"/>
    </inkml:context>
    <inkml:brush xml:id="br0">
      <inkml:brushProperty name="width" value="0.025" units="cm"/>
      <inkml:brushProperty name="height" value="0.025" units="cm"/>
    </inkml:brush>
  </inkml:definitions>
  <inkml:trace contextRef="#ctx0" brushRef="#br0">0 397 13773,'0'0'1788,"2"-9"-651,-1 4-1038,1 0 0,-1 0-1,1 0 1,0 0 0,1 0-1,-1 0 1,1 1 0,0-1-1,0 1 1,1 0-1,-1 0 1,1 0 0,0 0-1,0 0 1,0 1 0,1 0-1,-1 0 1,1 0 0,-1 1-1,8-4 1,78-36 205,2 4 1,187-50 0,63-24-531,-333 108 211,28-10 44,-37 13-34,1 1-1,-1 0 1,1 0-1,-1 0 1,1 0-1,-1 0 0,1-1 1,-1 1-1,1 0 1,-1 0-1,1 0 1,-1 0-1,1 0 0,-1 0 1,1 1-1,-1-1 1,1 0-1,-1 0 1,1 0-1,-1 0 0,0 1 1,1-1-1,-1 0 1,1 0-1,-1 1 1,0-1-1,1 0 0,-1 1 1,1-1-1,-1 0 1,0 1-1,0-1 1,1 0-1,-1 1 0,0-1 1,0 1-1,1-1 1,-1 1-1,0-1 1,0 1-1,0-1 0,0 1 1,0-1-1,1 1 1,-1-1-1,0 1 1,0-1-1,0 0 0,-1 1 1,1-1-1,0 1 1,0-1-1,0 1 1,0-1-1,0 1 0,0-1 1,-1 1-1,1-1 1,-1 1-1,-7 20 52,-1 0 0,-1-1-1,-1 0 1,-1-1 0,-17 22 0,-8 13-11,-6 19 83,-59 130 0,56-80-2943,26-55-3720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0.654"/>
    </inkml:context>
    <inkml:brush xml:id="br0">
      <inkml:brushProperty name="width" value="0.025" units="cm"/>
      <inkml:brushProperty name="height" value="0.025" units="cm"/>
    </inkml:brush>
  </inkml:definitions>
  <inkml:trace contextRef="#ctx0" brushRef="#br0">21 50 8456,'-7'-29'4840,"-6"15"1749,12 14-5521,1 6 112,4 50-775,2 1-1,20 86 1,-12-72-258,-5-23-112,-7-25-19,2-1 1,1 1-1,0-1 0,2 0 1,0-1-1,18 34 1,-25-54 10,0-1 0,0 1 0,1 0 0,-1 0 0,1 0 0,-1-1 0,1 1 0,-1 0 0,1 0 0,-1-1 0,1 1 0,0-1 0,-1 1 0,1 0 0,0-1 0,-1 1 0,1-1 0,0 1 0,0-1 0,0 0 0,-1 1 0,1-1 0,0 0 0,0 0 0,0 1 0,0-1 0,0 0 0,0 0 1,0 0-1,-1 0 0,1 0 0,0 0 0,0-1 0,0 1 0,0 0 0,0 0 0,0 0 0,-1-1 0,1 1 0,0-1 0,0 1 0,0 0 0,-1-1 0,1 0 0,0 1 0,-1-1 0,1 1 0,0-1 0,-1 0 0,1 1 0,-1-1 0,1 0 0,-1 0 0,1 1 0,-1-1 0,1-1 0,3-5 268,0 0 0,-1 0 0,1 0 0,-1 0 0,2-9 0,21-96 1604,13-123 0,-27 132-3006,-9 28-3384,-3 115-6292,0-16 2306</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1.367"/>
    </inkml:context>
    <inkml:brush xml:id="br0">
      <inkml:brushProperty name="width" value="0.025" units="cm"/>
      <inkml:brushProperty name="height" value="0.025" units="cm"/>
    </inkml:brush>
  </inkml:definitions>
  <inkml:trace contextRef="#ctx0" brushRef="#br0">70 221 8360,'0'0'2434,"0"-8"-37,1-32 797,-6 13 689,5 26-3702,0 1 0,0-1 0,-1 0 0,1 1 0,0-1 0,0 1 0,-1-1 0,1 1 0,0-1 1,-1 1-1,1 0 0,-1-1 0,1 1 0,-1-1 0,1 1 0,-1 0 0,1-1 0,-1 1 0,1 0 0,-1-1 0,1 1 0,-1 0 0,1 0 0,-1 0 1,0 0-1,1-1 0,-1 1 0,1 0 0,-1 0 0,0 0 0,0 0 0,0 1-162,0-1-1,0 1 1,0 0-1,0-1 1,0 1-1,0 0 1,0 0-1,1-1 1,-1 1-1,0 0 1,0 0-1,1 0 1,-1 0-1,0 0 1,1 0-1,-1 0 1,1 0-1,0 0 1,-1 1-1,1-1 1,-1 2-1,-6 32 148,6-24-152,-3 6-12,-4 21 44,2 1-1,-3 56 1,10-94-32,-1-1-1,0 1 1,1-1-1,-1 0 1,0 1-1,1-1 1,-1 0-1,1 1 1,-1-1 0,1 0-1,-1 0 1,1 1-1,-1-1 1,1 0-1,-1 0 1,1 0-1,-1 0 1,1 0-1,-1 0 1,1 0 0,-1 0-1,1 0 1,-1 0-1,1 0 1,0 0-1,-1 0 1,1 0-1,-1 0 1,1-1 0,-1 1-1,1 0 1,-1 0-1,0 0 1,1-1-1,-1 1 1,1 0-1,-1-1 1,1 1-1,-1 0 1,0-1 0,1 0-1,22-12 641,5-9-134,-21 15-502,0 1-1,0-1 1,1 2-1,-1-1 1,1 1 0,1 0-1,-1 1 1,1 0 0,0 0-1,0 1 1,0 0-1,0 1 1,0 0 0,15-2-1,-29-2 300,-1 0-1,1-1 1,0 0-1,1 0 1,-1-1-1,-4-13 0,-3 0-193,2 7-134,-5-9 101,15 23-104,1 0 1,-1 0 0,0 0-1,0 0 1,0 0-1,0 0 1,1 0-1,-1 1 1,0-1 0,0 0-1,0 0 1,0 0-1,1 0 1,-1 0 0,0-1-1,0 1 1,0 0-1,0 0 1,1 0-1,-1 0 1,0 0 0,0 0-1,0 0 1,0 0-1,0 0 1,1 0 0,-1 0-1,0 0 1,0-1-1,0 1 1,0 0-1,0 0 1,0 0 0,0 0-1,1 0 1,-1-1-1,0 1 1,0 0 0,0 0-1,0 0 1,0 0-1,0-1 1,0 1-1,0 0 1,0 0 0,0 0-1,0 0 1,0-1-1,0 1 1,3 2-213,1 0 1,-1-1 0,1 1-1,0-1 1,-1 0-1,1 0 1,0 0-1,0 0 1,0-1-1,-1 1 1,1-1 0,0 0-1,0 0 1,0-1-1,0 1 1,0-1-1,-1 0 1,1 0-1,0 0 1,0 0 0,-1 0-1,1-1 1,-1 0-1,0 0 1,1 0-1,-1 0 1,0-1-1,0 1 1,4-4 0,-1-1-924,0 0 0,-1-1 1,1 1-1,-1-1 0,-1 0 1,1-1-1,-2 1 0,1-1 0,-1 1 1,0-1-1,2-13 0,1-19-6922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6.504"/>
    </inkml:context>
    <inkml:brush xml:id="br0">
      <inkml:brushProperty name="width" value="0.05" units="cm"/>
      <inkml:brushProperty name="height" value="0.05" units="cm"/>
    </inkml:brush>
  </inkml:definitions>
  <inkml:trace contextRef="#ctx0" brushRef="#br0">0 0 18916,'4'9'553,"0"0"-1,-1 1 1,0-1 0,2 15 0,4 11 250,-8-30-770,11 27-65,-11-30 26,0-1 1,-1 0-1,1 0 0,0 1 1,0-1-1,0 0 1,0 0-1,0 0 0,0 0 1,0 0-1,0 0 1,0 0-1,0 0 0,1-1 1,-1 1-1,0 0 1,1-1-1,-1 1 0,0-1 1,3 1-1,-3-1 11,1 0 0,-1-1-1,0 1 1,0-1 0,1 0-1,-1 1 1,0-1 0,0 0 0,0 0-1,0 1 1,0-1 0,0 0-1,0 0 1,0 0 0,0 0 0,0-2-1,17-20 118,-16 20-105,5-8 35,1 1 1,0 0-1,1 0 1,16-13 0,-25 22-46,1 1 0,-1-1 0,1 1 0,-1-1 0,0 1 0,1 0 1,-1-1-1,1 1 0,-1 0 0,1-1 0,0 1 0,-1 0 0,1 0 1,-1 0-1,1-1 0,-1 1 0,1 0 0,0 0 0,-1 0 1,1 0-1,-1 0 0,1 0 0,0 0 0,-1 0 0,1 0 0,-1 0 1,1 1-1,0-1 0,-1 0 0,1 0 0,-1 0 0,2 1 0,-2 0 12,1 0-1,0 1 0,0-1 1,0 0-1,-1 1 0,1-1 1,0 0-1,-1 1 0,1-1 1,-1 1-1,0-1 0,1 3 1,0 44 369,-4-32-226,2-13-74,1 1 0,-1-1 0,1 1 0,-1 0 0,1-1 0,0 1 0,1 0 0,0 3 0,20-48 457,-4 19-1919,-16 21 1306,-1 1-1,0 0 1,0-1 0,1 1-1,-1 0 1,0-1 0,0 1-1,1 0 1,-1-1-1,0 1 1,1 0 0,-1 0-1,1 0 1,-1-1 0,0 1-1,1 0 1,-1 0 0,0 0-1,1 0 1,-1 0 0,1 0-1,-1-1 1,1 1-1,-1 0 1,0 0 0,1 0-1,-1 0 1,1 1 0,-1-1-1,0 0 1,1 0 0,-1 0-1,1 0 1,-1 0 0,0 0-1,1 1 1,-1-1-1,0 0 1,1 0 0,-1 1-1,0-1 1,1 0 0,-1 0-1,0 1 1,1-1 0,-1 0-1,0 1 1,0-1-1,0 1 1,1-1 0,-1 0-1,0 1 1,0-1 0,0 0-1,0 1 1,0-1 0,0 1-1,1-1 1,-1 1 0,0-1-1,0 0 1,0 1-1,-1 0 1,2 3-740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2.134"/>
    </inkml:context>
    <inkml:brush xml:id="br0">
      <inkml:brushProperty name="width" value="0.025" units="cm"/>
      <inkml:brushProperty name="height" value="0.025" units="cm"/>
    </inkml:brush>
  </inkml:definitions>
  <inkml:trace contextRef="#ctx0" brushRef="#br0">0 0 11147,'0'0'8685,"5"9"-7500,9 17-715,-1 0 0,-2 0 0,12 41-1,16 134 799,-16-67-48,-10-101-373,-7-34-50,-4-18-364,-2 9-394,-1 0 1,-1 0-1,1 1 1,-2-1 0,1 0-1,-1 1 1,-1-1 0,1 1-1,-9-13 1,0 2-146,0 1 1,-30-34 0,41 52 19,2 4 69,0 0-1,0 0 0,0 0 1,0 0-1,1 0 0,-1 0 1,1 0-1,-1 0 0,1 0 1,0-1-1,1 1 0,-1-1 0,0 0 1,1 1-1,-1-1 0,1 0 1,-1 0-1,1-1 0,0 1 1,0-1-1,0 1 0,0-1 1,0 0-1,0 0 0,0 0 1,1 0-1,5 0 0,-4 0 18,0 0-1,0-1 0,0 0 1,0 0-1,0 0 0,1 0 1,-1-1-1,0 1 0,0-2 1,0 1-1,0 0 0,0-1 1,0 0-1,-1 0 0,1 0 1,-1-1-1,7-4 0,-6 3 12,0-1 1,-1 0-1,1 0 0,-1-1 0,0 1 0,-1-1 0,1 0 0,-1 0 1,0 0-1,-1 0 0,1-1 0,-1 1 0,-1-1 0,1 1 1,-1-1-1,0 0 0,-1 0 0,1 1 0,-1-1 0,-1 0 1,-1-12-1,2 20-13,0-1 1,0 0 0,0 1 0,-1-1-1,1 0 1,0 1 0,0-1-1,0 0 1,0 1 0,-1-1-1,1 0 1,0 0 0,0 1 0,-1-1-1,1 0 1,0 0 0,-1 1-1,1-1 1,0 0 0,-1 0 0,1 0-1,0 0 1,-1 1 0,1-1-1,0 0 1,-1 0 0,1 0-1,0 0 1,-1 0 0,1 0 0,0 0-1,-1 0 1,1 0 0,-1 0-1,1 0 1,0 0 0,-1 0 0,1 0-1,0 0 1,-1-1 0,1 1-1,0 0 1,-1 0 0,1 0-1,0-1 1,-1 1 0,1 0 0,0 0-1,0 0 1,-1-1 0,1 1-1,0 0 1,0-1 0,-1 1 0,1 0-1,0-1 1,0 1 0,0 0-1,0-1 1,-1 1 0,1 0-1,0-1 1,0 1 0,0 0 0,0-1-1,0 1 1,0-1 0,0 1-1,-11 27-159,6 68 275,5-88-84,1 0-1,-1-1 1,1 1-1,0 0 1,1 0 0,-1-1-1,2 1 1,-1-1 0,0 0-1,1 1 1,6 8 0,-8-13-28,1-1 1,-1 1-1,0-1 0,1 1 1,-1-1-1,1 0 1,-1 0-1,1 1 1,-1-1-1,1 0 1,0-1-1,0 1 1,0 0-1,-1 0 1,1-1-1,0 1 1,0-1-1,0 0 0,0 1 1,0-1-1,0 0 1,0 0-1,0 0 1,0 0-1,0-1 1,0 1-1,0 0 1,0-1-1,-1 0 1,1 1-1,0-1 1,0 0-1,0 0 0,-1 0 1,1 0-1,0 0 1,-1 0-1,1-1 1,-1 1-1,1 0 1,-1-1-1,0 1 1,2-4-1,6-5 24,-1-1-1,0 1 1,-1-2-1,0 1 1,5-14-1,-3 2 29,-1 0 0,-1-1 1,-1 0-1,-1 0 0,-1-1 0,1-47 0,-8 112-132,0-8 401,1 1 1,2-1 0,7 60 0,-7-89-329,0-1 0,1 1 0,-1-1 0,1 1 0,0-1 0,-1 1 0,1-1 0,0 1 0,1-1 0,-1 0 0,0 1 0,1-1 0,-1 0 0,1 0 0,-1 0 0,1 0 0,0 0 0,0 0 0,0-1 0,0 1 0,0-1-1,0 1 1,1-1 0,-1 0 0,0 0 0,1 0 0,-1 0 0,1 0 0,-1-1 0,5 2 0,-3-3-183,0 1-1,0-1 1,0 1 0,-1-1-1,1 0 1,0-1 0,0 1-1,-1-1 1,1 1-1,-1-1 1,0 0 0,1 0-1,-1-1 1,0 1 0,0-1-1,-1 1 1,1-1-1,0 0 1,3-6 0,-2 3-937,-1 1 0,0 0 0,0-1 0,-1 1 1,1-1-1,-1 0 0,0 0 0,-1 0 0,1-6 1,3-22-9163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2.509"/>
    </inkml:context>
    <inkml:brush xml:id="br0">
      <inkml:brushProperty name="width" value="0.025" units="cm"/>
      <inkml:brushProperty name="height" value="0.025" units="cm"/>
    </inkml:brush>
  </inkml:definitions>
  <inkml:trace contextRef="#ctx0" brushRef="#br0">0 1 16944,'0'0'11595,"49"8"-32575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2.868"/>
    </inkml:context>
    <inkml:brush xml:id="br0">
      <inkml:brushProperty name="width" value="0.025" units="cm"/>
      <inkml:brushProperty name="height" value="0.025" units="cm"/>
    </inkml:brush>
  </inkml:definitions>
  <inkml:trace contextRef="#ctx0" brushRef="#br0">0 1 16624,'0'0'6854,"5"8"-5861,5 10-570,-1 1 1,-1 0-1,-1 1 0,0 0 1,-2 0-1,6 31 1,6 135 643,-15-129-990,3 0-1,14 63 0,-19-118-90,1 0 0,-1 0 0,0-1-1,0 1 1,1 0 0,-1-1 0,1 1 0,0 0-1,-1-1 1,1 1 0,0-1 0,0 1-1,0-1 1,0 1 0,0-1 0,0 0 0,0 0-1,1 1 1,-1-1 0,0 0 0,1 0 0,-1 0-1,1 0 1,-1 0 0,1-1 0,0 1 0,-1 0-1,1-1 1,0 1 0,-1-1 0,1 0 0,0 1-1,2-1 1,-2 0-212,0-1 0,0 1-1,0-1 1,0 0 0,0 0 0,0 1 0,-1-1-1,1 0 1,0 0 0,0-1 0,2-1-1,17-23-6147,-5-6-4617</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4.035"/>
    </inkml:context>
    <inkml:brush xml:id="br0">
      <inkml:brushProperty name="width" value="0.025" units="cm"/>
      <inkml:brushProperty name="height" value="0.025" units="cm"/>
    </inkml:brush>
  </inkml:definitions>
  <inkml:trace contextRef="#ctx0" brushRef="#br0">64 194 11915,'0'0'13763,"-9"6"-13779,5-4 15,0 0 1,1 0 0,0 1 0,-1-1-1,1 1 1,0 0 0,0 0 0,1 0 0,-1 0-1,0 1 1,1-1 0,0 1 0,0 0-1,0-1 1,0 1 0,1 0 0,0 0 0,-1 0-1,1 0 1,1 0 0,-1 0 0,1 1-1,-1 6 1,0-3-6,0 0 0,1 0-1,-1 1 1,2-1-1,-1 0 1,1 1 0,0-1-1,3 8 1,-2-11 2,0-1 0,1 0 0,-1 1 0,1-1-1,0-1 1,0 1 0,0 0 0,1-1 0,-1 1 0,1-1 0,0 0 0,0 0 0,0-1 0,0 1 0,5 1-1,27 15 6,-22-12 4,1 0 0,-1 1 1,-1 0-1,1 1 0,-1 1 1,21 21-1,-32-29 0,0 1-1,0-1 1,-1 1 0,1-1 0,-1 1-1,1 0 1,-1 0 0,0 0 0,0 0-1,-1 0 1,1 0 0,0 0 0,-1 0-1,0 0 1,0 0 0,0 0 0,0 1-1,0-1 1,-1 0 0,1 0 0,-1 0-1,0 0 1,0 0 0,0 0 0,0 0-1,-3 3 1,2-2 4,0 0 1,-1 0-1,0 0 1,0 0-1,0-1 1,-1 1-1,1-1 0,-1 0 1,1 0-1,-1 0 1,0 0-1,0-1 0,-1 0 1,1 1-1,0-2 1,-8 3-1,7-2 7,-1-1-1,1 0 0,-1 0 1,1-1-1,-1 0 1,1 0-1,-1 0 1,1 0-1,-1-1 0,1 0 1,-1 0-1,1-1 1,0 1-1,0-1 0,0 0 1,0-1-1,-9-4 1,11 4-9,1 1 1,-1 0 0,1-1-1,0 1 1,0-1 0,0 0-1,0 1 1,1-1 0,-1 0-1,1 0 1,-1 0 0,1-1-1,0 1 1,0 0 0,1 0 0,-1-1-1,1 1 1,0 0 0,-1-1-1,1 1 1,1 0 0,-1-1-1,0 1 1,1 0 0,0 0-1,-1-1 1,2 1 0,-1 0-1,0 0 1,0 0 0,3-4-1,7-10 0,0 0 0,1 1 0,0 0 0,2 1 0,0 0-1,0 1 1,21-15 0,6-8-8,-29 26 35,6-5-285,-1-1 1,16-22 0,-29 34 222,0 0 1,-1-1 0,1 1-1,-1-1 1,-1 0-1,1 0 1,-1 0 0,0 0-1,0 0 1,0-1-1,-1 1 1,1-12 0,-2 16 34,-1 1 0,1 0 0,0-1 1,0 1-1,-1 0 0,1-1 0,0 1 0,-1 0 1,0 0-1,1-1 0,-1 1 0,0 0 0,1 0 1,-1 0-1,0 0 0,0 0 0,0 0 0,0 0 1,0 0-1,0 0 0,0 1 0,0-1 1,0 0-1,0 1 0,-1-1 0,1 1 0,0-1 1,0 1-1,-1-1 0,1 1 0,0 0 0,-1 0 1,-2 0-1,2-1-3,0 1 0,0 0 0,0 0 0,0 0 0,0 0 0,0 1 0,0-1 0,0 1 0,0-1-1,0 1 1,0-1 0,1 1 0,-1 0 0,0 0 0,0 0 0,1 0 0,-1 0 0,0 1 0,1-1 0,-1 0 0,1 1 0,-2 1 0,-1 4 18,1 0 0,0 1 1,0-1-1,0 1 0,1 0 0,0 0 0,0 0 0,1 0 1,0 0-1,1 0 0,0 0 0,1 14 0,0-21-19,-1 0 0,0 0 0,1 0 0,-1-1 0,1 1 0,-1 0 0,1 0 0,-1 0 0,1-1 0,-1 1 0,1 0 0,0-1 0,0 1 0,-1 0 0,1-1 0,0 1 0,0-1 0,0 1 0,-1-1 0,1 0 0,0 1 0,0-1 0,0 0 0,0 0 0,0 1 0,0-1 0,0 0 0,0 0 0,0 0 0,0 0 0,0 0 0,0 0 0,0-1 0,-1 1 0,1 0 0,0 0 0,0-1 0,0 1 0,0 0 0,0-1 0,0 1 0,-1-1 0,1 1 0,1-2 0,39-23 129,69-90-372,-109 114 233,-1 1 0,1-1 0,0 0 1,-1 1-1,1-1 0,0 0 0,-1 1 0,1-1 0,0 1 1,0-1-1,0 1 0,0-1 0,-1 1 0,1 0 1,0 0-1,0-1 0,0 1 0,0 0 0,0 0 0,0 0 1,0 0-1,0 0 0,0 0 0,0 0 0,0 0 0,0 0 1,0 0-1,0 1 0,-1-1 0,1 0 0,0 1 0,0-1 1,0 0-1,0 1 0,0-1 0,-1 1 0,1 0 0,0-1 1,0 1-1,-1 0 0,1-1 0,-1 1 0,1 0 1,0 0-1,-1-1 0,1 1 0,0 1 0,2 6 30,0 1 1,0-1-1,-1 0 0,2 15 0,4 7 290,-8-30-304,0 1 0,0-1 0,1 1 0,-1 0 0,0-1 0,1 1-1,-1-1 1,0 1 0,1-1 0,-1 1 0,1-1 0,-1 0-1,1 1 1,-1-1 0,1 1 0,-1-1 0,1 0 0,-1 0 0,1 1-1,0-1 1,-1 0 0,1 0 0,-1 0 0,1 1 0,0-1 0,-1 0-1,1 0 1,0 0 0,-1 0 0,1 0 0,-1 0 0,1 0 0,0-1-1,-1 1 1,1 0 0,0 0 0,-1 0 0,1-1 0,-1 1 0,1 0-1,-1 0 1,1-1 0,-1 1 0,1-1 0,-1 1 0,1 0 0,-1-1-1,1 1 1,-1-1 0,0 1 0,1-2 0,24-29 291,-23 28-287,15-25 16,23-33 78,-37 57-193,0 1 1,0-1 0,0 1 0,0 0 0,1 0 0,-1 0 0,1 0 0,0 0-1,0 1 1,0 0 0,0 0 0,4-2 0,-7 4 70,0-1 1,0 1-1,0 0 0,0 0 1,-1 0-1,1 0 1,0 0-1,0 0 0,0 0 1,0 0-1,0 0 1,-1 0-1,1 0 0,0 1 1,0-1-1,0 0 1,-1 0-1,1 1 0,0-1 1,0 1-1,-1-1 1,1 1-1,0-1 0,-1 1 1,1-1-1,0 1 0,-1 0 1,1-1-1,-1 1 1,1 0-1,-1-1 0,1 1 1,-1 0-1,0 0 1,1-1-1,-1 1 0,0 0 1,0 0-1,0 0 1,1 1-1,1 46 734,0-12 864,-2-36-1566,0 0 0,1 1 1,-1-1-1,0 1 0,1-1 1,-1 0-1,0 1 0,1-1 1,-1 0-1,1 0 0,-1 1 1,0-1-1,1 0 0,-1 0 1,1 1-1,-1-1 0,1 0 1,-1 0-1,1 0 0,-1 0 1,1 0-1,-1 0 0,1 0 1,-1 0-1,1 0 0,-1 0 0,1 0 1,-1 0-1,1 0 0,-1 0 1,1-1-1,-1 1 0,1 0 1,-1 0-1,1-1 0,-1 1 1,0 0-1,1 0 0,-1-1 1,1 1-1,-1 0 0,0-1 1,1 1-1,-1-1 0,0 1 1,1 0-1,-1-1 0,0 1 1,0-1-1,1 0 0,18-23 170,-18 23-152,23-34 19,-11 16-251,0 0 0,1 1 1,0 0-1,2 1 0,24-21 0,-39 37 142,0 0 0,0 0 0,0 1-1,0-1 1,0 0 0,0 0-1,1 0 1,-1 1 0,0-1 0,0 1-1,1-1 1,-1 1 0,0-1-1,1 1 1,-1 0 0,0 0 0,1 0-1,-1 0 1,0 0 0,1 0-1,-1 0 1,1 0 0,-1 0 0,3 1-1,-3 0 36,0 0 0,0 1-1,0-1 1,0 0-1,0 0 1,0 1 0,0-1-1,-1 1 1,1-1 0,-1 1-1,1-1 1,-1 1 0,1-1-1,-1 1 1,0-1 0,0 1-1,1-1 1,-1 3 0,-1 13 11,1 0-1,-2 0 1,-4 19 0,4-25-230,2-3 584,0-6-3837</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4.395"/>
    </inkml:context>
    <inkml:brush xml:id="br0">
      <inkml:brushProperty name="width" value="0.025" units="cm"/>
      <inkml:brushProperty name="height" value="0.025" units="cm"/>
    </inkml:brush>
  </inkml:definitions>
  <inkml:trace contextRef="#ctx0" brushRef="#br0">1 197 17585,'0'0'7393,"10"-5"-7238,-3 1-150,0 0 0,0 0 0,-1-1 0,0 1-1,0-2 1,0 1 0,-1 0 0,1-1 0,-1 0 0,-1 0-1,1-1 1,-1 1 0,0-1 0,-1 0 0,1 0 0,-1 0 0,-1-1-1,1 1 1,-1-1 0,-1 1 0,2-15 0,-3 19-19,0 1 1,0 0 0,0-1-1,-1 1 1,1-1-1,-1 1 1,1 0 0,-1-1-1,0 1 1,0 0-1,0 0 1,0 0 0,-2-3-1,2 4-9,0 0-1,0 0 0,0 1 1,0-1-1,0 0 0,0 1 1,0-1-1,0 1 0,0-1 1,0 1-1,0-1 0,-1 1 1,1 0-1,0 0 0,0 0 1,0-1-1,0 1 0,-1 0 1,1 0-1,0 0 0,0 1 1,0-1-1,0 0 0,-1 0 1,1 1-1,0-1 0,0 1 1,0-1-1,0 1 0,0-1 1,-2 2-1,0 1 34,-1 0 0,1 0 1,0 0-1,0 1 0,0-1 0,0 1 0,0 0 1,1 0-1,0 0 0,0 0 0,0 0 1,0 0-1,-1 9 0,-15 60 1053,16-66-898,1-1 0,0 1 0,0 0-1,0 0 1,1-1 0,0 1 0,2 12-1,-1-17-272,0 0-1,0 0 0,-1 0 0,1-1 0,0 1 1,1-1-1,-1 1 0,0-1 0,0 1 0,1-1 1,-1 0-1,0 1 0,1-1 0,0 0 0,-1 0 0,1 0 1,0 0-1,-1 0 0,1-1 0,0 1 0,0 0 1,0-1-1,-1 1 0,1-1 0,0 0 0,0 0 0,0 0 1,0 1-1,0-2 0,3 1 0,18-4-4087,4-12-2370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4.739"/>
    </inkml:context>
    <inkml:brush xml:id="br0">
      <inkml:brushProperty name="width" value="0.025" units="cm"/>
      <inkml:brushProperty name="height" value="0.025" units="cm"/>
    </inkml:brush>
  </inkml:definitions>
  <inkml:trace contextRef="#ctx0" brushRef="#br0">107 1 18962,'0'0'4788,"-9"9"-2892,3-4-1896,-51 57 1314,53-56-1553,0-1 0,0 0 1,1 1-1,0 0 0,0 0 1,0 0-1,1 0 0,0 0 1,0 1-1,0-1 1,1 1-1,-1 8 0,3-14 60,-1 0 0,1-1-1,0 1 1,-1 0 0,1-1 0,0 1-1,0 0 1,0-1 0,0 1 0,-1-1-1,1 1 1,0-1 0,0 1 0,0-1-1,0 0 1,0 1 0,0-1 0,0 0-1,0 0 1,0 0 0,0 0 0,0 0-1,0 0 1,0 0 0,0 0-1,2-1 1,33-2-2529,12-11-286,-37 10 2753,0 0 1,0 1 0,1 1-1,-1-1 1,16 1 0,-26 2 352,-1 0 0,1 0 0,-1 0 0,1 0 1,0 0-1,-1 0 0,1 0 0,-1 0 0,1 0 1,-1 1-1,1-1 0,-1 0 0,1 0 0,-1 1 1,1-1-1,-1 0 0,1 1 0,-1-1 1,0 1-1,1-1 0,-1 0 0,0 1 0,1-1 1,-1 1-1,0-1 0,1 1 0,-1-1 0,0 1 1,0-1-1,0 1 0,1-1 0,-1 1 0,0 1 1,-3 25 2988,-16 21 1177,-13-6-247,31-41-4051,0 1 0,0-1 0,-1 0 0,1 0 0,0 1-1,-1-1 1,0 0 0,1 0 0,-1 0 0,1-1 0,-1 1 0,0 0-1,0-1 1,1 1 0,-1-1 0,0 1 0,0-1 0,0 0-1,0 0 1,1 0 0,-1 0 0,0 0 0,0 0 0,0 0 0,-2-1-1,3 0-244,1 1 0,-1-1-1,1 1 1,-1-1-1,1 0 1,-1 1 0,1-1-1,-1 0 1,1 1-1,0-1 1,-1 0 0,1 1-1,0-1 1,0 0-1,-1 0 1,1 1 0,0-1-1,0 0 1,0 0-1,0 1 1,0-1-1,0 0 1,0 0 0,1-1-1,-1-1-1085,0-17-5930</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5.085"/>
    </inkml:context>
    <inkml:brush xml:id="br0">
      <inkml:brushProperty name="width" value="0.025" units="cm"/>
      <inkml:brushProperty name="height" value="0.025" units="cm"/>
    </inkml:brush>
  </inkml:definitions>
  <inkml:trace contextRef="#ctx0" brushRef="#br0">132 1 12492,'0'0'5760,"-10"5"-4041,1 1-1544,-1 0 0,0 0 0,1 0 0,0 1 0,1 1 0,0 0 1,0 0-1,0 0 0,-10 17 0,15-21-163,0 1 0,0-1 0,0 1 0,1 0 1,0 0-1,0 0 0,0 0 0,1 0 0,0 1 0,-1 7 0,6-12-64,1-1-1,0 1 0,0-1 0,0 0 1,0 0-1,0-1 0,8-1 1,21-7-423,-25 6 339,0 0-1,0 1 1,0 0 0,0 0 0,0 1 0,0 1 0,11-1-1,-20 1 161,1 0 0,0 0-1,-1 1 1,1-1-1,0 0 1,0 0-1,-1 0 1,1 1 0,0-1-1,-1 0 1,1 1-1,0-1 1,-1 0-1,1 1 1,-1-1 0,1 1-1,0-1 1,-1 1-1,1-1 1,-1 1-1,0 0 1,1-1-1,-1 1 1,1-1 0,-1 1-1,0 0 1,0-1-1,1 1 1,-1 1-1,-3 25 1595,-20 22 1332,-14-6-820,36-42-2308,-1 1 0,1-1 0,-1 1 1,0-1-1,0 1 0,0-1 0,0 0 0,0 0 1,0 0-1,0 0 0,0 0 0,0-1 1,0 1-1,0-1 0,-1 1 0,1-1 0,0 0 1,0 1-1,-1-1 0,1 0 0,0-1 0,-3 1 1,-3-8-4761,2-10-3540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5.543"/>
    </inkml:context>
    <inkml:brush xml:id="br0">
      <inkml:brushProperty name="width" value="0.025" units="cm"/>
      <inkml:brushProperty name="height" value="0.025" units="cm"/>
    </inkml:brush>
  </inkml:definitions>
  <inkml:trace contextRef="#ctx0" brushRef="#br0">1 80 9289,'0'0'10634,"7"-1"-9273,-2 1-1213,0-1 0,0 1 0,-1-1 0,1 0 0,0 0 0,-1-1 0,7-2 0,-10 3-89,0 0 0,1 0 1,-1 0-1,0 0 1,1 0-1,-1 0 1,0 0-1,0 0 1,0-1-1,0 1 0,0 0 1,-1-1-1,1 1 1,0-1-1,-1 1 1,1-1-1,0 1 1,-1-1-1,0 1 0,1-1 1,-1 1-1,0-1 1,0 0-1,0 1 1,0-1-1,0 1 1,0-1-1,-1 0 0,1 1 1,0-1-1,-2-2 1,2 4-56,0 0-1,0 0 1,0 0 0,0-1 0,0 1-1,0 0 1,0 0 0,0 0 0,0-1 0,0 1-1,0 0 1,0 0 0,0 0 0,-1 0 0,1-1-1,0 1 1,0 0 0,0 0 0,0 0-1,0 0 1,-1 0 0,1 0 0,0-1 0,0 1-1,0 0 1,0 0 0,-1 0 0,1 0-1,0 0 1,0 0 0,0 0 0,-1 0 0,1 0-1,0 0 1,0 0 0,0 0 0,-1 0 0,1 0-1,0 0 1,0 0 0,0 0 0,0 0-1,-1 0 1,1 0 0,-10 8-72,-4 12-2,11-9 167,-1 0-1,1 1 1,1-1 0,0 0 0,1 1 0,0 0-1,1 16 1,0-26-71,1 1-1,-1-1 1,1 0-1,-1 1 0,1-1 1,0 1-1,0-1 1,0 0-1,0 0 0,0 1 1,0-1-1,1 0 1,-1 0-1,1 0 1,-1-1-1,4 4 0,-2-4-14,-1 1 0,1-1 0,-1 0 0,1 0 0,0 0 0,-1-1 0,1 1 0,0-1 0,0 1 0,-1-1 0,1 0 0,0 0 0,0 0 0,0 0 0,0-1 0,-1 1 0,1-1-1,3-1 1,2 0-10,-1-1 0,0 0 0,0-1 0,0 0 0,-1 0 0,1 0 0,-1-1 0,0 0 0,0 0 0,7-8 0,52-66-571,-52 62 622,-1-3-26,-11 17-33,0 1 0,1-1 1,-1 1-1,1-1 0,-1 1 0,1 0 0,0 0 0,0 0 0,0 0 0,0 0 0,0 0 0,3-1 0,-10 33 1230,4-24-976,0-1 1,0 0-1,0 1 1,0-1 0,1 1-1,0 10 1,0-15-233,0 0 0,1 0 0,-1 0 0,0 0-1,1 0 1,-1-1 0,0 1 0,1 0 0,-1 0 0,1 0 0,0-1 0,-1 1 0,1 0 0,-1-1 0,1 1 0,0 0-1,0-1 1,-1 1 0,1-1 0,0 1 0,0-1 0,0 0 0,0 1 0,-1-1 0,1 0 0,0 1 0,0-1 0,0 0-1,0 0 1,0 0 0,0 0 0,0 0 0,0 0 0,0 0 0,0 0 0,0 0 0,-1 0 0,1-1 0,0 1 0,0 0-1,0-1 1,0 1 0,0 0 0,-1-1 0,1 1 0,1-2 0,6-1-151,-1-1 0,0-1-1,0 1 1,0-1 0,-1 0 0,10-10-1,33-23-3241,-46 36 2690,0 1 0,0-1-1,1 1 1,-1 0-1,0 0 1,1 1-1,-1-1 1,1 0 0,4 1-1,-8 0 555,0 0 0,1 0 1,-1 0-1,0 0 0,0 1 0,1-1 0,-1 0 1,0 0-1,0 0 0,1 1 0,-1-1 0,0 0 0,0 0 1,1 0-1,-1 1 0,0-1 0,0 0 0,0 0 1,0 1-1,0-1 0,1 0 0,-1 0 0,0 1 0,0-1 1,0 0-1,0 1 0,0-1 0,0 0 0,0 1 1,0-1-1,0 0 0,0 0 0,0 1 0,0-1 0,0 0 1,0 1-1,0-1 0,-1 1 0,1 1-1293,0 9-7499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5.982"/>
    </inkml:context>
    <inkml:brush xml:id="br0">
      <inkml:brushProperty name="width" value="0.025" units="cm"/>
      <inkml:brushProperty name="height" value="0.025" units="cm"/>
    </inkml:brush>
  </inkml:definitions>
  <inkml:trace contextRef="#ctx0" brushRef="#br0">0 0 9257,'0'0'12363,"4"9"-10777,6 26-893,-1 0 0,-1 1 0,-2 0 0,2 50 0,3 17-645,-11-100-69,1 0-1,-1-1 1,1 1 0,0 0 0,0 0 0,1 0 0,-1-1 0,1 1 0,-1 0 0,1-1 0,0 0 0,2 3 0,-4-5-8,0 1 0,0-1 0,0 0 0,1 0 0,-1 1 1,0-1-1,0 0 0,1 0 0,-1 0 0,0 0 0,1 1 0,-1-1 1,0 0-1,1 0 0,-1 0 0,0 0 0,1 0 0,-1 0 1,0 0-1,1 0 0,-1 0 0,0 0 0,1 0 0,-1 0 0,0 0 1,1 0-1,-1 0 0,0 0 0,1 0 0,-1 0 0,0-1 1,1 1-1,-1 0 0,0 0 0,6-22-1987,-6-19-5858,-5 15 1265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6.355"/>
    </inkml:context>
    <inkml:brush xml:id="br0">
      <inkml:brushProperty name="width" value="0.025" units="cm"/>
      <inkml:brushProperty name="height" value="0.025" units="cm"/>
    </inkml:brush>
  </inkml:definitions>
  <inkml:trace contextRef="#ctx0" brushRef="#br0">0 180 15727,'0'0'9449,"51"-51"-7976,-11 26 65,3 0-353,8 0-513,-6 3-479,0 4-161,-7 8-96,-8 7-1090,-3 3-992,-8 0-448,-14 9-577,-5 4-897,0 0-1025,-15 1-4676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6.914"/>
    </inkml:context>
    <inkml:brush xml:id="br0">
      <inkml:brushProperty name="width" value="0.05" units="cm"/>
      <inkml:brushProperty name="height" value="0.05" units="cm"/>
    </inkml:brush>
  </inkml:definitions>
  <inkml:trace contextRef="#ctx0" brushRef="#br0">28 25 16195,'8'9'1847,"-8"-8"-1552,1 0 1,0 0 0,0 0 0,0 1 0,0-1 0,0 0 0,0 0-1,0 0 1,1 0 0,-1-1 0,0 1 0,1 0 0,-1 0 0,3 0-1,-2-10 2222,-6 6-1879,-5 8-304,5 0-367,-1 0 0,1 1 0,1-1 0,-1 1 0,1-1 0,0 1 0,0 0 0,0 0 0,1 0-1,0 1 1,0-1 0,1 1 0,0-1 0,-1 9 0,2-14 34,0-1 0,-1 1 0,1 0 0,0-1 0,0 1 0,0 0 0,0-1 0,0 1 0,0 0 0,0-1 0,0 1 0,0 0 0,0-1 0,0 1 0,0 0 0,0-1 0,1 1 0,-1 0 0,0-1 0,0 1 0,1 0 0,-1-1 0,0 1 0,1-1 0,-1 1 0,1-1 0,-1 1 0,1-1 0,-1 1 0,1-1 0,-1 1 0,1-1 0,-1 0 0,1 1 0,0-1 0,-1 0 0,1 1 0,0-1 0,-1 0 0,1 0 0,0 0 0,-1 1 0,1-1 0,0 0 0,0 0 0,2-1 10,-1 1-1,1-1 1,-1 0-1,0 0 1,1 0-1,-1 0 1,0 0-1,0 0 1,0-1-1,0 1 1,0-1-1,2-1 1,44-49 56,-38 39-61,1 1 0,-1 1-1,2 0 1,0 0-1,0 1 1,15-9 0,-26 18-6,0 0 0,0 1 0,0-1 0,0 1 1,1-1-1,-1 1 0,0-1 0,0 1 0,0 0 1,1-1-1,-1 1 0,0 0 0,1 0 1,-1 0-1,0 0 0,0 0 0,1 0 0,-1 0 1,0 1-1,0-1 0,1 0 0,-1 1 1,0-1-1,0 1 0,0-1 0,0 1 0,0 0 1,0-1-1,0 1 0,0 0 0,0 0 1,0 0-1,0 0 0,0 0 0,0 0 0,0 0 1,-1 0-1,2 1 0,2 6 40,-1 0 0,0 1 0,0-1-1,3 17 1,-5-19 50,0 0 0,1 0 0,0 0 0,5 10 0,-7-16-72,0 1-1,1-1 1,-1 0 0,1 1-1,-1-1 1,0 1-1,1-1 1,-1 0 0,1 1-1,-1-1 1,1 0 0,-1 0-1,1 1 1,-1-1 0,1 0-1,-1 0 1,1 0 0,-1 0-1,1 0 1,0 0-1,-1 0 1,1 0 0,-1 0-1,1 0 1,-1 0 0,1 0-1,-1 0 1,1 0 0,-1 0-1,1 0 1,0-1 0,-1 1-1,1 0 1,-1 0-1,0-1 1,1 1 0,-1 0-1,1-1 1,-1 1 0,1-1-1,-1 1 1,0 0 0,1-1-1,-1 1 1,0-1 0,1 1-1,-1-1 1,18-26 131,-17 24-186,1 0 10,0-1 0,0 1 0,-1-1 0,0 0 0,1 0 0,-1 1 0,0-1 0,-1 0 0,1 0 0,-1 0 0,0 0 0,0 0 0,0-4 0,-6-11-159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6.688"/>
    </inkml:context>
    <inkml:brush xml:id="br0">
      <inkml:brushProperty name="width" value="0.025" units="cm"/>
      <inkml:brushProperty name="height" value="0.025" units="cm"/>
    </inkml:brush>
  </inkml:definitions>
  <inkml:trace contextRef="#ctx0" brushRef="#br0">0 197 17360,'0'0'5253,"77"-34"-2498,-29 7-1057,1-4-449,3 3-609,-5 3-576,-5 6-640,-6 5-1826,-12 5-2691,-5-1-5990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7.191"/>
    </inkml:context>
    <inkml:brush xml:id="br0">
      <inkml:brushProperty name="width" value="0.025" units="cm"/>
      <inkml:brushProperty name="height" value="0.025" units="cm"/>
    </inkml:brush>
  </inkml:definitions>
  <inkml:trace contextRef="#ctx0" brushRef="#br0">125 148 8968,'0'0'9086,"1"-9"-6406,1-25-491,-1 33-2093,-1 0 0,0 0 0,0-1 0,0 1 1,0 0-1,-1 0 0,1 0 0,0 0 0,0 0 0,-1 0 0,1 0 0,0 0 1,-1 0-1,1 0 0,-1 0 0,1 0 0,-1 0 0,0 0 0,1 0 0,-1 1 0,0-1 1,0 0-1,1 0 0,-1 1 0,0-1 0,0 0 0,0 1 0,0-1 0,0 1 1,0-1-1,0 1 0,0 0 0,0-1 0,0 1 0,0 0 0,0 0 0,-1 0 0,1 0 1,0 0-1,0 0 0,0 0 0,0 0 0,-2 1 0,0-1-76,0 0-1,-1 1 1,1 0 0,0-1-1,0 1 1,-1 1-1,1-1 1,0 0 0,0 1-1,0-1 1,1 1 0,-4 2-1,-1 6-34,1 0 0,0 1 0,0 0-1,1 0 1,0 0 0,1 0-1,0 1 1,1 0 0,1-1 0,0 1-1,0 0 1,1 0 0,1 24 0,0-35 17,0 0 0,0 0-1,0 1 1,0-1 0,0 0 0,0 0 0,0 0 0,0 0 0,0 0 0,1 0 0,-1 0 0,0 0 0,1 0 0,-1 0 0,1 0-1,-1 0 1,1 0 0,-1-1 0,1 1 0,0 0 0,-1 0 0,1 0 0,0-1 0,0 1 0,0 0 0,0-1 0,0 1 0,-1-1-1,1 1 1,0-1 0,0 1 0,0-1 0,0 0 0,0 0 0,0 1 0,0-1 0,1 0 0,-1 0 0,0 0 0,0 0 0,0 0-1,0 0 1,1 0 0,2-1 36,-1 0-1,1 0 1,-1 0-1,0 0 0,1 0 1,-1-1-1,0 0 1,0 1-1,0-1 1,0 0-1,0 0 1,3-4-1,3-4 88,-1-1 1,0 0-1,-1-1 0,0 1 0,-1-1 1,0-1-1,-1 1 0,0-1 1,-1 0-1,0 0 0,-1 0 0,-1-1 1,0 1-1,-1-1 0,0 1 1,-3-24-1,3 36-127,-1-1 1,0 0-1,0 0 1,0 1-1,0-1 0,0 0 1,-1 1-1,1-1 1,-1 0-1,1 1 0,-1-1 1,1 0-1,-1 1 1,0-1-1,0 1 0,0-1 1,0 1-1,0-1 0,0 1 1,0 0-1,0-1 1,0 1-1,-1 0 0,1 0 1,0 0-1,-1 0 1,1 0-1,-1 0 0,0 1 1,1-1-1,-1 0 1,1 1-1,-1-1 0,-3 0 1,3 2-12,0-1-1,0 1 1,0-1 0,0 1 0,0 0-1,0-1 1,1 1 0,-1 0 0,0 0-1,0 0 1,1 1 0,-1-1 0,0 0-1,1 1 1,-1-1 0,1 1-1,0-1 1,-1 1 0,1 0 0,0-1-1,0 1 1,0 0 0,0 0 0,1 0-1,-1 0 1,0 0 0,1 0 0,-1 0-1,1 2 1,-2 3-181,1-1 0,0 1-1,0 0 1,1-1 0,-1 1-1,1-1 1,1 1 0,0 0-1,1 6 1,-1-11-158,-1 0 0,1 0-1,0 0 1,0 0 0,0 0 0,0 0 0,1 0 0,-1-1 0,0 1-1,1 0 1,-1-1 0,1 1 0,0-1 0,-1 0 0,1 1-1,0-1 1,0 0 0,0 0 0,0 0 0,0 0 0,0-1-1,0 1 1,0-1 0,0 1 0,0-1 0,0 1 0,1-1-1,-1 0 1,0 0 0,3-1 0,22 1-4474</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7.855"/>
    </inkml:context>
    <inkml:brush xml:id="br0">
      <inkml:brushProperty name="width" value="0.025" units="cm"/>
      <inkml:brushProperty name="height" value="0.025" units="cm"/>
    </inkml:brush>
  </inkml:definitions>
  <inkml:trace contextRef="#ctx0" brushRef="#br0">109 191 16624,'0'0'2733,"-8"3"-528,2 0-2069,0-1 1,0 1-1,1 1 1,-1-1-1,1 1 1,0 0-1,0 0 1,0 0-1,1 1 1,0-1-1,-1 1 1,2 0-1,-1 1 1,0-1-1,1 1 1,0-1-1,1 1 1,-1 0-1,1 0 1,-2 10-1,1-5-23,0-1-1,1 1 0,1 0 1,0-1-1,1 18 1,0-26-107,0-1 1,0 1-1,0-1 1,0 1 0,1-1-1,-1 1 1,0-1 0,1 1-1,0-1 1,-1 0 0,1 1-1,0-1 1,-1 0-1,1 1 1,0-1 0,0 0-1,0 0 1,0 0 0,0 0-1,2 1 1,-2-1 9,1-1-1,0 0 1,-1 0 0,1 0-1,0 0 1,0 0 0,0 0-1,-1 0 1,1 0 0,0-1 0,-1 1-1,1-1 1,0 1 0,-1-1-1,1 0 1,0 1 0,-1-1-1,1 0 1,-1 0 0,0 0 0,1 0-1,1-2 1,7-6 123,1-1-1,-2 0 1,1-1-1,-2 1 1,1-2 0,-1 1-1,-1-1 1,0 0 0,-1-1-1,9-24 1,0-6 625,18-89 0,-19 64-693,-11 60-433,-10 42 136,-7 32 254,5-32 6,1 0 0,2 0-1,2 1 1,0 65 0,4-98-35,0 0-1,0 0 1,0-1 0,0 1-1,0 0 1,1 0 0,-1 0-1,1 0 1,-1 0 0,1 0-1,0-1 1,0 1 0,0 0-1,0-1 1,0 1 0,0 0-1,0-1 1,0 1 0,1-1-1,-1 0 1,0 1 0,1-1-1,-1 0 1,1 0 0,0 0-1,-1 0 1,1 0 0,0 0-1,0-1 1,-1 1 0,1 0-1,0-1 1,0 1 0,0-1-1,0 0 1,0 0 0,0 0-1,0 0 1,0 0 0,0 0-1,2-1 1,1 0-5,0 0 0,0-1 0,1 1 0,-2-1 1,1-1-1,0 1 0,0-1 0,-1 1 0,1-1 0,-1 0 0,0-1 0,0 1 0,7-9 0,-4 0 3,0 0-1,0-1 0,-1 0 0,-1 0 0,0 0 0,-1-1 1,-1 1-1,0-1 0,0 0 0,-2 0 0,1 0 1,-2-1-1,-1-16 0,1 31-7,0-1 0,1 1 0,-1-1 0,0 1 0,0-1 0,0 1 0,0-1 0,0 1 0,0-1 0,0 1 0,0-1 0,0 1 0,0-1 0,-1 1 0,1-1 0,0 0 0,0 1 0,0 0 0,-1-1 0,1 1 0,0-1 0,-1 1 0,1-1 0,0 1 0,-1 0 0,1-1 0,0 1 0,-1-1 0,1 1 0,-1 0 0,0-1 0,-12 11-291,-11 25 86,-3 24 354,26-55-128,0-1-1,-1 0 1,1 1-1,0-1 1,1 0-1,-1 1 0,1-1 1,-1 1-1,1-1 1,0 1-1,0-1 1,1 1-1,-1-1 0,1 1 1,0-1-1,1 5 1,-1-7-15,1 0 0,-1 0 1,1 1-1,-1-1 0,1 0 1,-1 0-1,1 0 0,0 0 0,-1-1 1,1 1-1,0 0 0,0-1 1,0 1-1,0-1 0,0 0 0,-1 1 1,1-1-1,3 0 0,43-1-86,-31 1-11,8 0-20,25 0-58,-1-1 0,86-14 0,-134 15 264,1 0 0,0 0 0,-1-1 0,1 1 0,-1-1-1,1 1 1,-1-1 0,1 0 0,-1 1 0,0-1 0,1 0 0,-1 0 0,0 0 0,0 0 0,1 0 0,-1 0 0,0-1 0,0 1 0,0 0 0,0 0 0,-1-1-1,1 1 1,0-1 0,-1 1 0,1-1 0,0 1 0,-1-1 0,0 1 0,1-1 0,-1 1 0,0-1 0,0 1 0,0-1 0,0 0 0,0 1 0,0-1 0,0 1-1,-1-1 1,1 1 0,0-1 0,-1 1 0,0-1 0,1 1 0,-2-3 0,-4-9 239,0 1 0,-1 0 0,0 0-1,-10-12 1,8 11-541,-34-46 381,-11-16-2787,54 75 2515,0 0-1,0 0 1,0 0 0,0 0 0,0 0 0,0-1 0,0 1-1,0 0 1,0 0 0,0 0 0,0 0 0,0 0 0,0 0 0,0-1-1,0 1 1,0 0 0,0 0 0,0 0 0,0 0 0,0 0-1,0 0 1,0-1 0,0 1 0,0 0 0,1 0 0,-1 0-1,0 0 1,0 0 0,0 0 0,0 0 0,0 0 0,0 0-1,0 0 1,1-1 0,-1 1 0,0 0 0,0 0 0,0 0-1,0 0 1,0 0 0,0 0 0,1 0 0,-1 0 0,0 0 0,0 0-1,0 0 1,0 0 0,0 0 0,1 0 0,-1 0 0,0 0-1,0 0 1,0 0 0,0 1 0,2-2-1553,12-1-6175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8.486"/>
    </inkml:context>
    <inkml:brush xml:id="br0">
      <inkml:brushProperty name="width" value="0.025" units="cm"/>
      <inkml:brushProperty name="height" value="0.025" units="cm"/>
    </inkml:brush>
  </inkml:definitions>
  <inkml:trace contextRef="#ctx0" brushRef="#br0">2 43 12075,'0'0'3225,"0"-9"352,-1-6-2501,1-3 3157,8 39-2309,20 98-693,13 125-1,-41-239-1159,2 7-51,0 0 0,0 0 0,6 15 0,-7-25-5,-1-1 0,0 0 0,0 0 1,1 1-1,-1-1 0,1 0 0,-1 0 0,1 0 0,-1 0 0,1 0 1,0 1-1,-1-1 0,1 0 0,0-1 0,0 1 0,0 0 1,0 0-1,0 0 0,0 0 0,0-1 0,0 1 0,0 0 0,0-1 1,0 1-1,0-1 0,1 1 0,-1-1 0,0 0 0,0 0 1,0 1-1,1-1 0,-1 0 0,0 0 0,1 0 0,-1 0 0,0 0 1,0-1-1,1 1 0,-1 0 0,0-1 0,0 1 0,0 0 1,0-1-1,2 0 0,3-4 173,1 0 0,-1 0 0,-1 0 0,1-1 0,-1 0 0,0 0 0,8-12 0,31-57 496,-27 42-449,78-150 604,-63 101-4518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48.830"/>
    </inkml:context>
    <inkml:brush xml:id="br0">
      <inkml:brushProperty name="width" value="0.025" units="cm"/>
      <inkml:brushProperty name="height" value="0.025" units="cm"/>
    </inkml:brush>
  </inkml:definitions>
  <inkml:trace contextRef="#ctx0" brushRef="#br0">1 1 15727,'0'0'10730,"66"48"-10089,-48-30-353,3 2-192,-2 6-64,0-4-737,-6 0-3138,-2-6-4037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4.741"/>
    </inkml:context>
    <inkml:brush xml:id="br0">
      <inkml:brushProperty name="width" value="0.025" units="cm"/>
      <inkml:brushProperty name="height" value="0.025" units="cm"/>
    </inkml:brush>
  </inkml:definitions>
  <inkml:trace contextRef="#ctx0" brushRef="#br0">95 196 8456,'0'0'8499,"-8"-2"-6855,6 1-1616,0 1 0,0-1-1,0 0 1,0 1 0,0-1 0,0 1 0,0-1 0,0 1-1,0 0 1,0 0 0,0 0 0,0 0 0,-1 0 0,1 1-1,0-1 1,0 1 0,0-1 0,0 1 0,0 0 0,0 0-1,0-1 1,1 1 0,-1 1 0,0-1 0,0 0 0,1 0-1,-1 1 1,0-1 0,1 1 0,0-1 0,-1 1 0,1 0-1,0 0 1,0-1 0,0 1 0,0 0 0,0 0 0,0 0 0,1 0-1,-1 0 1,0 3 0,-3 10 8,0 1-1,1 0 1,-1 22-1,3-32 8,1 0 0,0 1 0,0-1 0,1 0-1,-1 0 1,1 0 0,1 1 0,-1-1 0,1 0 0,0-1 0,4 9 0,-6-13-26,1 0 1,-1 0-1,1 0 0,-1 0 1,1 0-1,0-1 1,-1 1-1,1 0 1,0 0-1,-1 0 1,1-1-1,0 1 0,0 0 1,0-1-1,0 1 1,-1-1-1,1 1 1,0-1-1,0 0 1,0 1-1,0-1 0,0 0 1,0 0-1,0 1 1,0-1-1,0 0 1,0 0-1,1 0 1,-1 0-1,0 0 0,0-1 1,0 1-1,0 0 1,0 0-1,0-1 1,0 1-1,0 0 0,0-1 1,-1 1-1,1-1 1,0 1-1,0-1 1,0 0-1,0 1 1,-1-1-1,1 0 0,0 0 1,-1 1-1,1-1 1,0 0-1,-1 0 1,2-2-1,2-4 349,1 0 0,-1-1 0,0 0 0,6-15 0,0-17 315,-1 0 0,-2-1-1,-1 0 1,-3 0-1,-2-73 1,-2 87-697,-1 32-135,-1 44-104,3-36 256,-1 10 3,1 0 1,1 0-1,1 0 1,1-1-1,1 1 1,12 40-1,-16-62 0,1 1 1,-1-1-1,0 0 0,1 1 0,-1-1 0,1 1 0,0-1 0,-1 0 0,1 1 0,0-1 0,0 0 0,0 0 0,0 0 0,0 0 0,0 0 0,0 0 0,0 0 1,0 0-1,1 0 0,-1 0 0,0 0 0,1-1 0,-1 1 0,0 0 0,1-1 0,-1 0 0,1 1 0,-1-1 0,1 0 0,-1 1 0,1-1 0,-1 0 0,1 0 1,-1 0-1,1-1 0,-1 1 0,1 0 0,-1 0 0,0-1 0,1 1 0,-1-1 0,1 1 0,-1-1 0,0 0 0,2-1 0,2-1 21,0-1 0,0-1 1,0 1-1,0-1 0,-1 0 0,0 0 0,0 0 0,0-1 0,2-5 0,4-8 44,-2-1-1,0 0 1,-1 0-1,-1-1 1,5-31-1,-5 33-148,1 26-256,2 32 80,-8-30 271,4 46 55,-4-52-70,0 1 0,-1-1 0,1 0 0,0 1 0,0-1 0,1 0 0,-1 0 0,1 0 0,0 0 0,-1 0 0,1 0 0,4 4 0,-5-7 8,0 1 1,0-1-1,-1 1 1,1-1-1,0 1 1,0-1-1,0 0 1,0 1-1,0-1 0,0 0 1,0 0-1,0 0 1,-1 0-1,1 0 1,0 0-1,0 0 1,0 0-1,0 0 0,0 0 1,0-1-1,0 1 1,0 0-1,0 0 1,-1-1-1,1 1 0,0-1 1,0 1-1,0-1 1,-1 1-1,1-1 1,0 1-1,0-1 1,-1 0-1,1 1 0,-1-1 1,1 0-1,-1 0 1,1 0-1,0-1 1,20-36 211,-18 32-212,12-38 67,-4 12-354,-7 37 121,-3 22 50,-1 43 348,0-69-236,0-1 1,0 1-1,0-1 0,0 0 0,0 1 0,0-1 0,0 1 0,0-1 0,0 0 1,0 1-1,0-1 0,0 1 0,0-1 0,0 0 0,0 1 0,0-1 0,1 0 1,-1 1-1,0-1 0,0 0 0,0 1 0,1-1 0,-1 0 0,0 1 0,1-1 1,-1 0-1,0 0 0,0 1 0,1-1 0,-1 0 0,0 0 0,1 0 1,-1 1-1,1-1 0,-1 0 0,0 0 0,1 0 0,-1 0 0,1 0 0,-1 0 1,0 0-1,1 0 0,-1 0 0,0 0 0,1 0 0,-1 0 0,1 0 0,-1 0 1,0 0-1,1 0 0,-1-1 0,1 1 0,0 0 0,27-17 217,-3 4-163,-24 12-30,1 0-1,-1 0 1,0 0-1,0 0 1,0 0-1,0 0 1,0-1-1,0 1 1,0 0-1,-1 0 1,1-1 0,0 1-1,-1-1 1,1 1-1,-1 0 1,1-1-1,-1 1 1,0-1-1,1 1 1,-1-1-1,0 1 1,0-3-1,4-36 1054,-4 35-1115,-2-30 750,3 34-760,-1 1 0,0-1 0,0 1 0,0-1-1,0 1 1,0-1 0,0 0 0,0 1-1,-1-1 1,1 1 0,0-1 0,0 1 0,0-1-1,0 1 1,-1-1 0,1 1 0,0-1 0,-1 1-1,1-1 1,0 1 0,-1 0 0,1-1-1,0 1 1,-1-1 0,1 1 0,-1 0 0,1-1-1,-1 1 1,1 0 0,-1 0 0,1-1-1,-1 1 1,1 0 0,-1 0 0,1 0 0,-1 0-1,1-1 1,-1 1 0,0 0 0,1 0-1,-1 0 1,1 0 0,-1 0 0,1 1 0,-1-1-1,1 0 1,-1 0 0,0 0 0,7 2-1928,1-1 1,-1-1 0,1 1 0,-1-1 0,1 0-1,-1 0 1,11-3 0,7-3-5593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5.262"/>
    </inkml:context>
    <inkml:brush xml:id="br0">
      <inkml:brushProperty name="width" value="0.025" units="cm"/>
      <inkml:brushProperty name="height" value="0.025" units="cm"/>
    </inkml:brush>
  </inkml:definitions>
  <inkml:trace contextRef="#ctx0" brushRef="#br0">88 231 14157,'0'0'6337,"-8"-4"-4517,5 2-1682,-32-11 731,34 12-858,-1 1 1,1 0 0,0-1 0,0 1-1,0 0 1,0 0 0,0 0 0,0 0 0,-1 0-1,1 1 1,0-1 0,0 0 0,0 0 0,0 1-1,0-1 1,0 1 0,0-1 0,0 1 0,0-1-1,0 1 1,0-1 0,0 1 0,0 0 0,1 0-1,-1 0 1,0-1 0,0 1 0,1 0 0,-1 0-1,0 0 1,1 0 0,-1 0 0,1 0 0,-1 0-1,1 2 1,-3 7 45,1-1 0,0 1 0,1-1-1,1 1 1,-1 0 0,1-1 0,1 1 0,0 0-1,2 10 1,-3-18-38,1 1 0,-1 0 0,1-1 0,0 1 0,0-1 0,0 1 0,0-1 0,0 1 0,1-1 0,-1 0 0,1 1 0,-1-1 0,1 0 0,0 0 0,0 0 0,0 0 0,0-1 0,0 1 0,0 0 0,0-1 0,1 0 0,-1 1 0,1-1 0,-1 0 0,1 0 0,-1 0 0,1-1 0,0 1 0,-1-1 0,1 1 0,0-1 0,-1 0 0,1 0 0,0 0 0,-1 0 0,5-1 0,-2-1 2,0 0 0,0 0 0,0-1 0,-1 1 0,1-1 0,-1 0 0,0 0 0,1-1 0,-2 1 0,1-1 0,0 0 0,-1 0 0,1 0 0,-1 0 0,0-1 1,-1 1-1,1-1 0,-1 0 0,0 1 0,0-1 0,2-8 0,2-6 57,0 0 0,-1-1 0,-2 0 1,3-28-1,-6 46-54,2-16 113,-2-1 0,0 1 0,-1 0 0,-3-19 0,4 34-132,-1 0 0,1 0 1,-1 0-1,1 0 0,-1 0 0,0 1 0,0-1 0,-1 0 0,1 1 0,0-1 0,-1 1 0,0-1 0,1 1 0,-1-1 0,0 1 0,0 0 0,0 0 0,-1 0 0,1 0 0,0 1 0,-1-1 0,1 0 0,-1 1 0,0 0 0,1 0 0,-1 0 0,0 0 0,0 0 0,0 0 1,0 1-1,1-1 0,-1 1 0,-3 0 0,3 0-11,1 1 1,-1 0-1,1 0 1,-1 0-1,1 0 1,-1 0-1,1 1 1,0-1-1,0 1 0,0-1 1,0 1-1,0 0 1,0 0-1,0 0 1,1 0-1,-1 0 1,1 0-1,-1 0 1,1 0-1,0 1 1,-2 3-1,-20 53 5,22-55 4,-15 58 217,15-57-190,0 0 0,0 0 0,1 0 0,0 0 0,-1 0 0,2 0 0,-1 0 0,1 0 0,2 9 0,-3-13-28,1 0-1,0 0 1,0 0 0,-1 0 0,1 0-1,0 0 1,0-1 0,0 1-1,0 0 1,0-1 0,0 1 0,0-1-1,0 1 1,0-1 0,0 1-1,1-1 1,-1 0 0,0 0 0,0 1-1,0-1 1,0 0 0,0 0-1,1 0 1,-1 0 0,0 0 0,0 0-1,0-1 1,0 1 0,1 0-1,-1-1 1,0 1 0,0-1 0,1 0-1,37-17 42,-4-8-77,-19 14-214,1-1-1,24-12 1,-37 23 203,0 0 1,0 0-1,0 0 0,1 1 1,-1-1-1,0 1 1,1 0-1,-1 1 1,1-1-1,-1 1 0,1-1 1,0 1-1,-1 1 1,1-1-1,-1 1 1,5 1-1,-6-1 35,-1 1 0,1-1 0,-1 1 0,0 0 0,0 0 0,0 0 0,0 0-1,0 0 1,0 0 0,-1 1 0,1-1 0,-1 1 0,1-1 0,-1 1 0,0-1 0,0 1 0,0 0 0,0 0 0,-1-1 0,1 1 0,-1 0-1,0 3 1,4 72 78,-4-66-128,0-8-489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7.340"/>
    </inkml:context>
    <inkml:brush xml:id="br0">
      <inkml:brushProperty name="width" value="0.025" units="cm"/>
      <inkml:brushProperty name="height" value="0.025" units="cm"/>
    </inkml:brush>
  </inkml:definitions>
  <inkml:trace contextRef="#ctx0" brushRef="#br0">109 187 3107,'-4'-17'12159,"-6"8"-7178,8 8-4846,-1 1 0,1-1 0,0 1 0,0 0 0,0-1-1,0 1 1,0 0 0,0 0 0,0 1 0,0-1 0,-1 0 0,1 1 0,0-1-1,0 1 1,-2 0 0,1 1-95,-1 1-1,1-1 1,-1 0 0,1 1-1,0-1 1,0 1-1,0 0 1,0 0 0,0 1-1,1-1 1,0 0 0,-1 1-1,1-1 1,0 1-1,1 0 1,-1 0 0,1 0-1,0 0 1,-2 7-1,1-1 55,0 0-1,0 1 1,1-1-1,1 1 1,-1-1-1,3 20 1,-2-29-89,1 0 0,-1 0-1,0 0 1,0 0 0,1 0 0,-1 0 0,0 0 0,1 0 0,-1 0 0,1 0-1,0 0 1,-1 0 0,1 0 0,0-1 0,-1 1 0,1 0 0,0 0-1,0-1 1,0 1 0,-1 0 0,1-1 0,0 1 0,0-1 0,0 1 0,0-1-1,0 1 1,0-1 0,0 0 0,0 0 0,0 1 0,1-1 0,-1 0-1,0 0 1,0 0 0,0 0 0,0 0 0,0 0 0,0-1 0,0 1-1,0 0 1,0 0 0,2-1 0,0 0 16,1-1 1,-1 1-1,1-1 0,-1 1 0,0-1 1,1 0-1,-1 0 0,0-1 1,0 1-1,0-1 0,2-2 0,5-8 38,-2 0 0,0-1 0,0 0 0,-1 0 0,-1 0-1,-1-1 1,0 0 0,5-25 0,-5 13 216,-2 1 0,0-1 1,-2 0-1,-3-34 0,-6 106-579,7 5 296,1 52-12,1-94 19,0 1 0,1-1 0,0 0 0,0 0 0,0 0 0,1 0 0,0-1 0,1 1 0,8 12 0,-12-18 12,1-1 0,0 1 0,0-1 0,0 1 0,0-1 0,0 0 0,0 1 0,1-1 0,-1 0 0,0 0 0,1 0-1,-1 0 1,1 0 0,-1 0 0,1 0 0,-1-1 0,1 1 0,0 0 0,-1-1 0,1 1 0,0-1 0,0 0-1,-1 0 1,1 1 0,0-1 0,-1 0 0,1-1 0,0 1 0,0 0 0,-1 0 0,1-1 0,0 1 0,-1-1 0,1 1-1,0-1 1,-1 0 0,1 0 0,-1 0 0,1 1 0,-1-2 0,1 1 0,-1 0 0,0 0 0,2-3 0,3-1 50,-1-1 1,-1 0 0,1-1-1,-1 1 1,0-1 0,-1 0-1,1 0 1,3-13 0,-2-2-181,-1-1-1,0-23 1,-3 58 87,0 0 0,0 1 1,1-1-1,1-1 0,4 13 0,-6-21 42,0-1 0,0 1 1,0-1-1,0 1 0,1-1 0,-1 0 0,1 0 0,-1 0 0,1 1 1,0-1-1,0-1 0,0 1 0,3 2 0,-4-3 19,1-1-1,-1 1 0,0-1 0,1 0 1,-1 1-1,1-1 0,-1 0 1,1 0-1,-1 0 0,1 0 1,-1 0-1,1 0 0,-1-1 1,1 1-1,-1 0 0,0-1 0,1 1 1,-1-1-1,1 1 0,-1-1 1,0 0-1,0 0 0,1 1 1,-1-1-1,0 0 0,2-2 0,3-2 79,0-1 0,0 0 0,-1-1-1,1 1 1,-2-1 0,1 0-1,-1 0 1,0 0 0,0-1 0,0 0-1,-1 1 1,-1-1 0,3-9 0,-1-4-51,0-1 0,-2 1 0,1-39 0,-8 62-275,0 9 118,2-1 112,2 0 0,-1-1-1,1 1 1,1 0 0,0 0-1,0 0 1,2 11 0,-2-19 13,1 1-1,0-1 1,-1 1 0,1-1 0,0 0 0,0 1 0,0-1 0,0 0 0,1 0 0,-1 0 0,1 0 0,-1 0 0,1 0 0,0 0 0,0-1 0,-1 1 0,1-1 0,0 1-1,1-1 1,-1 1 0,0-1 0,0 0 0,0 0 0,1 0 0,-1-1 0,1 1 0,-1 0 0,0-1 0,1 0 0,-1 1 0,1-1 0,4 0 0,-3 0-99,0 0 0,1-1 0,-1 1 0,0-1 0,0 1 0,0-1 0,0-1 0,0 1 0,0 0 0,0-1 1,0 0-1,0 0 0,-1 0 0,1 0 0,-1-1 0,1 1 0,4-6 0,-6 5-646,1 0 0,-1 0 1,0 0-1,-1-1 0,1 1 0,0-1 0,-1 1 0,0-1 1,0 1-1,0-1 0,0 0 0,0 1 0,-1-6 0,1-23-9325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7.684"/>
    </inkml:context>
    <inkml:brush xml:id="br0">
      <inkml:brushProperty name="width" value="0.025" units="cm"/>
      <inkml:brushProperty name="height" value="0.025" units="cm"/>
    </inkml:brush>
  </inkml:definitions>
  <inkml:trace contextRef="#ctx0" brushRef="#br0">49 20 17168,'0'0'7367,"-49"-19"-4068,55 19-3235,13 3-128,1 7 64,7 2-1377,-3-3-4581,-12-2-9704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8.814"/>
    </inkml:context>
    <inkml:brush xml:id="br0">
      <inkml:brushProperty name="width" value="0.025" units="cm"/>
      <inkml:brushProperty name="height" value="0.025" units="cm"/>
    </inkml:brush>
  </inkml:definitions>
  <inkml:trace contextRef="#ctx0" brushRef="#br0">72 215 12588,'0'0'3828,"0"-8"31,0 7-3618,-5-45 3506,5 45-3696,0 0 0,0 0-1,0 0 1,-1 0 0,1 1 0,0-1-1,-1 0 1,1 0 0,0 0 0,-1 0-1,1 0 1,-1 0 0,1 1 0,-1-1-1,0 0 1,1 0 0,-1 1 0,0-1 0,0 0-1,1 1 1,-1-1 0,0 1 0,0-1-1,0 1 1,0 0 0,0-1 0,0 1-1,0 0 1,0-1 0,0 1 0,0 0-1,0 0 1,0 0 0,0 0 0,1 0 0,-1 0-1,0 0 1,0 0 0,0 0 0,0 1-1,0-1 1,0 0 0,0 1 0,0-1-1,0 0 1,0 1 0,0-1 0,1 1 0,-1 0-1,-1 0 1,-1 2-64,0 0 0,1 0 0,0 0 0,-1 0 0,1 0 0,0 0 0,1 1 0,-1-1 0,0 1 1,1-1-1,0 1 0,0-1 0,0 1 0,0 0 0,1 0 0,-1 6 0,1 64-29,0-72 36,-1-1 0,1 1-1,0 0 1,0-1 0,0 1-1,1 0 1,-1-1 0,0 1-1,1-1 1,-1 1 0,1 0-1,-1-1 1,1 1 0,0-1-1,-1 1 1,1-1 0,0 0-1,0 1 1,0-1 0,0 0-1,1 1 1,-1-1 0,0 0-1,0 0 1,1 0 0,-1 0-1,1 0 1,-1-1 0,1 1-1,1 1 1,2-2-18,-1 0 0,1-1 0,0 1 0,-1-1 0,1 0 0,-1 0 0,1 0 0,7-4 0,-8 3-48,-1 0 1,0 1-1,1 0 1,-1 0-1,1 0 1,0 0-1,-1 0 1,1 1-1,0-1 1,-1 1-1,1 0 1,0 0-1,-1 1 1,1-1-1,0 1 1,5 1-1,-4 2-2,1 1 0,-1 0-1,0 0 1,0 0 0,0 1-1,-1-1 1,0 1 0,0 0-1,0 0 1,-1 1 0,3 7-1,27 77-26,-26-67 428,-1 0-1,-1 1 0,-2 0 1,0 0-1,-1 0 0,-2 0 1,-3 34-1,3-58-275,-1 0 0,1 0 0,0 0 0,0 0 0,0 0 0,-1 0 0,1 0 0,0 0 0,-1 0 0,1 0 0,-1 0 0,1 0 0,-1 0 0,1-1 0,-1 1 0,0 0 0,1-1 0,-1 1 0,0 0 0,0-1 0,0 1 1,1 0-1,-1-1 0,0 0 0,0 1 0,0-1 0,0 1 0,0-1 0,0 0 0,0 0 0,0 1 0,0-1 0,0 0 0,0 0 0,0 0 0,0 0 0,-2-1 0,1 1-28,0 0 1,-1-1-1,1 0 1,0 0-1,0 1 0,0-1 1,0-1-1,-1 1 1,1 0-1,0 0 0,1-1 1,-1 1-1,0-1 1,-2-2-1,-5-8-78,1 0 1,0 0-1,1-1 1,0 0-1,1-1 1,0 1-1,1-1 1,1 0-1,0 0 1,1 0-1,1-1 0,0 1 1,1-1-1,0 1 1,2-1-1,-1 0 1,2 1-1,0-1 1,0 1-1,2 0 1,0-1-1,8-20 0,20-29-158,-23 49 99,-1 0 0,0-1-1,-1 0 1,-1 0 0,0-1 0,-2 0-1,1 0 1,-2 0 0,1-21 0,-15 105 284,11-54-173,0 36 0,0-48 3,0 0 0,0 0 1,0 0-1,0 0 0,0 0 1,0 0-1,0 0 0,0 0 1,1 0-1,-1 0 0,0 0 1,1 0-1,-1 0 0,1-1 1,-1 1-1,1 0 0,-1 0 1,1 0-1,0-1 0,-1 1 1,1 0-1,0 0 0,0-1 1,0 1-1,-1-1 0,1 1 1,0-1-1,0 1 0,0-1 1,0 0-1,0 1 0,0-1 1,0 0-1,0 1 0,1-1 1,0-1 8,0 0 0,0 1 0,0-1 0,0 0 0,0 0 1,0-1-1,-1 1 0,1 0 0,0 0 0,-1-1 0,1 1 1,-1-1-1,1 0 0,1-3 0,22-32 33,-18 25-13,6-9-18,23-35 13,-35 54-28,1-1 0,0 1 0,0 0 0,-1 0 0,2 0 0,-1 0 0,0 0 0,0 0 0,1 1 0,-1-1 0,0 1 0,1 0 0,0 0 0,-1 0 0,1 0 0,0 0 0,4-1 0,-6 2-1,0 1 0,1-1 0,-1 1 0,0-1 0,1 1 0,-1-1 0,0 1 0,0 0 0,0-1 0,0 1 0,0 0 0,1 0 0,-2 0 0,1 0 0,0 0 0,0 0 0,0 0 0,0 0 0,-1 1 0,1-1 0,0 0 0,-1 0 0,1 1 0,-1-1 0,1 0 0,-1 0 0,0 2 0,9 44 81,-7-34-39,-2-11-25,0-1 0,0 0 0,0 0 0,1 1 0,-1-1 0,0 0 0,0 0 0,1 0 0,-1 0 0,1 0 0,-1 1 0,1-1 0,0 0 0,-1 0 0,1 0 0,0 0 0,0-1 0,0 1 0,1 1 0,-1-2 8,0 0 0,-1 0 1,1 0-1,0 0 0,-1 0 0,1 0 0,0 0 0,-1 0 1,1-1-1,0 1 0,-1 0 0,1 0 0,0-1 0,-1 1 1,1-1-1,-1 1 0,1 0 0,0-1 0,-1 1 0,1-1 0,-1 1 1,1-1-1,-1 0 0,1 0 0,30-52 1027,-22 37-879,-3 5-214,18-25-353,-23 35 377,1 0-1,-1-1 1,0 1 0,0 0 0,1-1 0,-1 1 0,0 0 0,1 0 0,-1 0 0,1 0 0,-1 1 0,1-1 0,0 0 0,-1 1-1,1-1 1,0 1 0,0-1 0,2 1 0,-3 0 5,0 1 1,0 0-1,0-1 0,0 1 0,0 0 0,0 0 1,-1 0-1,1 0 0,0 0 0,0 0 0,-1 0 1,1 0-1,-1 0 0,1 0 0,-1 0 0,1 0 1,-1 1-1,0-1 0,1 0 0,-1 0 0,0 1 1,0-1-1,0 0 0,0 3 0,2 36 70,-3-37-65,6 20 147,-5-23-126,0 0 0,1 0 0,-1 0-1,0 0 1,1 0 0,-1 0 0,0 0-1,1 1 1,-1-2 0,0 1 0,1 0-1,-1 0 1,0 0 0,1 0 0,-1 0-1,0 0 1,1 0 0,-1 0 0,0 0-1,1-1 1,-1 1 0,0 0 0,0 0-1,1 0 1,-1-1 0,0 1 0,1 0-1,-1 0 1,0-1 0,0 1 0,0 0-1,1 0 1,-1-1 0,0 1 0,0-1-1,27-45 695,-17 26-548,-5 13-172,38-49-856,-41 53 828,0 1 0,1-1 0,-1 1 1,1 0-1,0 0 0,-1 0 0,1 0 1,0 1-1,0-1 0,0 1 1,1 0-1,-1 0 0,0 0 0,0 0 1,1 0-1,-1 1 0,0 0 0,4-1 1,-6 2 38,0-1-1,0 1 1,0-1 0,0 1 0,0 0-1,0-1 1,0 1 0,0 0 0,-1 0 0,1 0-1,0-1 1,-1 1 0,1 0 0,0 0 0,-1 0-1,1 0 1,-1 0 0,0 0 0,1 0 0,-1 0-1,0 0 1,1 0 0,-1 1 0,0-1-1,0 0 1,0 0 0,0 0 0,0 2 0,-1 41-111,1-33 104,2 21-4179,1-32 312,3-19 21,0-6-3973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7.382"/>
    </inkml:context>
    <inkml:brush xml:id="br0">
      <inkml:brushProperty name="width" value="0.05" units="cm"/>
      <inkml:brushProperty name="height" value="0.05" units="cm"/>
    </inkml:brush>
  </inkml:definitions>
  <inkml:trace contextRef="#ctx0" brushRef="#br0">10 53 18580,'-7'-3'1840,"4"-2"-1664,3-6-400,2-4 2417,6-4-1777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9.474"/>
    </inkml:context>
    <inkml:brush xml:id="br0">
      <inkml:brushProperty name="width" value="0.025" units="cm"/>
      <inkml:brushProperty name="height" value="0.025" units="cm"/>
    </inkml:brush>
  </inkml:definitions>
  <inkml:trace contextRef="#ctx0" brushRef="#br0">2 194 10442,'0'0'10522,"2"8"-8280,-2-7-2216,11 31 1437,-11-32-1421,0 1 0,1 0 0,-1-1-1,1 1 1,-1-1 0,1 1 0,-1-1-1,1 1 1,-1-1 0,1 0 0,-1 1 0,1-1-1,0 0 1,-1 1 0,1-1 0,-1 0-1,1 0 1,0 1 0,-1-1 0,1 0-1,1 0 1,-1 0 0,0 0 0,1-1-1,-1 1 1,0-1 0,0 1 0,1-1-1,-1 1 1,0-1 0,0 0-1,0 0 1,0 1 0,0-1 0,0 0-1,0 0 1,0 0 0,1-2 0,3-3 10,-1 0 1,1 0-1,-1 0 1,0-1-1,-1 0 1,0 1 0,0-1-1,0 0 1,-1-1-1,0 1 1,-1 0 0,1-1-1,-1 1 1,-1-1-1,1 1 1,-1-1-1,-1 1 1,1-1 0,-3-8-1,3 15-60,0 0-1,-1 0 1,1 0 0,0 0-1,0 0 1,-1 1-1,1-1 1,-1 0-1,1 0 1,-1 0 0,1 0-1,-1 1 1,1-1-1,-1 0 1,0 0 0,1 1-1,-1-1 1,0 1-1,0-1 1,0 0-1,1 1 1,-1 0 0,0-1-1,0 1 1,0-1-1,0 1 1,0 0-1,0 0 1,0 0 0,0-1-1,0 1 1,0 0-1,0 0 1,0 0 0,1 0-1,-1 1 1,0-1-1,0 0 1,0 0-1,0 0 1,0 1 0,0-1-1,-1 1 1,-1 1-11,1-1 0,0 1 0,0-1-1,0 1 1,0 0 0,0 0 0,0-1 0,0 2 0,1-1 0,-1 0 0,1 0 0,-1 0 0,1 1 0,-2 3 0,-3 12 39,1 0 1,1 0 0,0 1 0,1-1-1,2 1 1,-1 0 0,2 0 0,4 35-1,-4-52-17,0-1 0,0 1 0,0-1-1,1 0 1,-1 1 0,0-1 0,1 1-1,0-1 1,-1 0 0,1 0-1,0 1 1,-1-1 0,1 0 0,0 0-1,0 0 1,0 0 0,0 0-1,0 0 1,0 0 0,0 0 0,0 0-1,1 0 1,-1-1 0,0 1 0,0 0-1,1-1 1,-1 1 0,0-1-1,1 0 1,-1 1 0,1-1 0,-1 0-1,0 0 1,1 0 0,-1 0-1,1 0 1,-1 0 0,1 0 0,-1 0-1,0-1 1,1 1 0,-1 0 0,3-2-1,1 0-19,1 0 1,-1-1-1,0 0 0,0 0 0,0 0 1,-1-1-1,1 0 0,-1 0 0,6-6 0,41-59-314,-36 48 336,0 0 1,1 0-1,34-31 1,-49 51-4,1-1 0,-1 1 0,1 0 0,-1 0 0,1 0 0,-1 0 0,1 0-1,-1 0 1,1 1 0,0-1 0,-1 1 0,1-1 0,3 0 0,-4 1 3,-1 0 0,1 0 0,0 1 0,-1-1-1,1 0 1,-1 0 0,1 0 0,-1 1 0,1-1 0,-1 0-1,1 1 1,-1-1 0,1 0 0,-1 1 0,1-1 0,-1 1-1,0-1 1,1 1 0,-1-1 0,0 1 0,1-1 0,-1 1-1,0-1 1,1 1 0,-1-1 0,0 1 0,0 0 0,2 7 154,-1 0 1,0 0 0,-1 0-1,0 0 1,-1 9 0,2 22 1746,0-38-1898,-1-1 1,0 0-1,1 1 1,-1-1-1,0 0 1,1 1 0,-1-1-1,0 0 1,1 0-1,-1 1 1,0-1-1,1 0 1,-1 0 0,1 0-1,-1 0 1,1 1-1,-1-1 1,1 0-1,-1 0 1,0 0-1,1 0 1,-1 0 0,1 0-1,-1 0 1,1 0-1,-1 0 1,1 0-1,-1-1 1,1 1 0,-1 0-1,0 0 1,1 0-1,-1 0 1,1-1-1,-1 1 1,0 0 0,1-1-1,-1 1 1,0 0-1,1 0 1,-1-1-1,0 1 1,1-1-1,-1 1 1,0 0 0,0-1-1,1 1 1,-1-1-1,0 0 1,17-20 174,-17 21-180,30-44-954,69-74 1,-98 117 918,-1 0-1,1 0 1,0 0 0,0 0-1,0 0 1,0 0 0,0 0-1,0 0 1,0 1 0,0-1-1,1 1 1,-1-1-1,0 1 1,0-1 0,0 1-1,1-1 1,-1 1 0,2 0-1,-2 0 27,0 0 0,-1 1 0,1-1 1,-1 0-1,1 1 0,0-1 0,-1 1 0,1-1 0,-1 1 0,0-1 0,1 1 0,-1-1 0,1 1 0,-1 0 0,0-1 0,1 1 0,-1-1 0,0 1 0,0 0 1,1-1-1,-1 1 0,0 0 0,0 0 0,0 0 0,0 61 756,-2-42-139,6-11-222,6-15-170,13-23-531,-18 21-219,18-13-1667,-6 12-4535</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3:59.806"/>
    </inkml:context>
    <inkml:brush xml:id="br0">
      <inkml:brushProperty name="width" value="0.025" units="cm"/>
      <inkml:brushProperty name="height" value="0.025" units="cm"/>
    </inkml:brush>
  </inkml:definitions>
  <inkml:trace contextRef="#ctx0" brushRef="#br0">1 1 17072,'0'0'5798,"60"18"-13870,-41-8 1185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0.154"/>
    </inkml:context>
    <inkml:brush xml:id="br0">
      <inkml:brushProperty name="width" value="0.025" units="cm"/>
      <inkml:brushProperty name="height" value="0.025" units="cm"/>
    </inkml:brush>
  </inkml:definitions>
  <inkml:trace contextRef="#ctx0" brushRef="#br0">75 7 13325,'0'0'15187,"-7"-3"-14717,6 3-466,0-1 0,-1 0 0,1 1-1,0 0 1,-1-1 0,1 1 0,0 0 0,-1-1 0,1 1 0,-1 0-1,1 0 1,0 0 0,-1 0 0,1 0 0,-1 1 0,1-1 0,0 0-1,-1 1 1,1-1 0,0 1 0,-1-1 0,1 1 0,0 0 0,0-1-1,-1 1 1,1 0 0,0 0 0,0 0 0,-1 1 0,-2 3-7,1 1 0,0-1 0,0 1 1,0 0-1,1-1 0,-4 13 0,6-16-5,-1-1-1,0 1 1,1-1 0,0 1-1,-1-1 1,1 1 0,0 0-1,0-1 1,0 1-1,0-1 1,0 1 0,0-1-1,0 1 1,0 0-1,1-1 1,-1 1 0,1-1-1,0 3 1,0-3-15,0 0 0,0 0 0,0 0 1,0-1-1,0 1 0,0 0 0,0-1 0,0 1 0,0-1 1,0 1-1,0-1 0,0 0 0,0 1 0,0-1 0,1 0 0,-1 0 1,0 0-1,0 0 0,2 0 0,9-1-214,-1-1 1,0 0-1,0 0 0,16-7 0,-1 1-162,-7 5 297,1 1 1,30 0-1,-50 2 100,1 0-1,-1 0 1,0 0 0,1 0-1,-1 0 1,0 0-1,1 0 1,-1 0-1,0 0 1,0 0-1,1 0 1,-1 0-1,0 0 1,1 1-1,-1-1 1,0 0-1,0 0 1,1 0-1,-1 0 1,0 1-1,1-1 1,-1 0-1,0 0 1,0 0-1,0 1 1,1-1-1,-1 0 1,0 0-1,0 1 1,0-1-1,0 0 1,1 0-1,-1 1 1,0-1-1,0 0 1,0 1-1,0-1 1,-5 14 396,-15 10 465,8-14-458,-1-1 1,0-1-1,-1 0 0,-26 11 1,33-16-831,-1 0 1,0-1-1,0 0 1,0 0-1,-1-1 1,-11 1-1,20-2 143,-1 0 0,1 0 0,0 0 0,-1 0 0,1 0 0,0 0 0,-1 0 0,1 0 1,0 0-1,-1 0 0,1 0 0,0 0 0,-1 0 0,1 0 0,0-1 0,-1 1 0,1 0 0,0 0 0,-1 0 0,1 0 0,0-1 0,-1 1 0,1 0 0,0 0 1,0 0-1,-1-1 0,1 1 0,0 0 0,0-1 0,0 1 0,-1-1 0,0-6-9873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0.768"/>
    </inkml:context>
    <inkml:brush xml:id="br0">
      <inkml:brushProperty name="width" value="0.025" units="cm"/>
      <inkml:brushProperty name="height" value="0.025" units="cm"/>
    </inkml:brush>
  </inkml:definitions>
  <inkml:trace contextRef="#ctx0" brushRef="#br0">136 164 16015,'0'0'4906,"-4"-9"-2690,-16-28-887,19 36-1286,0 0 0,1 0 0,-1 0 0,0 1 0,0-1 1,0 0-1,0 0 0,0 1 0,1-1 0,-1 0 0,-1 1 0,1-1 1,0 1-1,0-1 0,0 1 0,0 0 0,0 0 0,0-1 0,0 1 1,0 0-1,-1 0 0,1 0 0,0 0 0,0 0 0,0 0 0,0 0 0,-1 1 1,1-1-1,0 0 0,0 1 0,0-1 0,0 1 0,0-1 0,0 1 1,0-1-1,0 1 0,0 0 0,0-1 0,0 1 0,1 0 0,-1 0 0,0 0 1,0-1-1,0 3 0,-27 37-14,27-38-20,-29 67 532,29-63-489,-1-1 0,1 0 0,-1 0 0,2 1 0,-1-1 0,0 0 0,1 1 0,0-1 0,1 1 0,-1-1 0,2 8 0,-1-12-46,-1-1-1,1 1 0,-1 0 1,1-1-1,-1 1 1,1-1-1,0 1 1,-1-1-1,1 0 1,0 1-1,-1-1 0,1 0 1,0 1-1,0-1 1,-1 0-1,1 0 1,0 1-1,0-1 1,-1 0-1,1 0 0,0 0 1,0 0-1,0 0 1,-1 0-1,1 0 1,0-1-1,0 1 1,1 0-1,23-8 136,-11-2-155,-1-1 1,0 0-1,0-1 1,-1 0-1,-1-1 0,0-1 1,-1 0-1,13-21 0,18-37 158,-39 78-96,-1 0-1,0 1 0,0-1 1,0 0-1,-1 0 0,0 9 0,0-7-18,0-3 65,0-1-1,0 1 1,0 0-1,0 0 1,1-1-1,0 1 1,3 9-1,-4-14-75,0 1-1,1 0 1,-1-1-1,1 1 1,-1-1-1,0 1 0,1-1 1,-1 1-1,1-1 1,-1 0-1,1 1 0,-1-1 1,1 0-1,0 1 1,-1-1-1,1 0 1,-1 0-1,1 1 0,0-1 1,-1 0-1,1 0 1,0 0-1,-1 0 0,2 0 1,26-11 216,-8-4-266,-1-1 0,-1-1-1,18-21 1,19-16-528,-55 54 550,0 0-1,0-1 0,0 1 1,0 0-1,0 0 0,1 0 1,-1-1-1,0 1 0,0 0 1,0 0-1,0 0 0,1-1 1,-1 1-1,0 0 0,0 0 1,1 0-1,-1 0 0,0 0 0,0-1 1,1 1-1,-1 0 0,0 0 1,0 0-1,1 0 0,-1 0 1,0 0-1,1 0 0,-1 0 1,0 0-1,0 0 0,1 0 1,-1 0-1,0 0 0,0 0 1,1 0-1,-1 1 0,0-1 0,1 0 1,-1 0-1,0 0 0,0 0 1,0 0-1,1 1 0,-1-1 1,0 0-1,0 0 0,0 0 1,1 1-1,-1-1 0,1 20 27,-9 30 852,7-46-678,1-4-183,0 0 0,0 0 1,0 0-1,0 0 0,0 1 1,0-1-1,0 0 0,-1 0 1,1 0-1,0 0 1,1 0-1,-1 0 0,0 1 1,0-1-1,0 0 0,0 0 1,0 0-1,0 0 0,0 0 1,0 0-1,0 0 0,0 0 1,0 1-1,0-1 1,0 0-1,0 0 0,0 0 1,0 0-1,0 0 0,1 0 1,-1 0-1,0 0 0,0 0 1,0 0-1,0 0 0,0 1 1,0-1-1,0 0 1,1 0-1,-1 0 0,0 0 1,0 0-1,0 0 0,0 0 1,0 0-1,0 0 0,0 0 1,1 0-1,-1 0 0,0 0 1,0 0-1,0 0 1,0 0-1,0 0 0,0-1 1,0 1-1,1 0 0,-1 0 1,0 0-1,0 0 0,12-6 138,11-11-119,17-24-419,-32 32 99,0 0-1,1 1 1,0-1-1,0 2 0,1-1 1,0 1-1,12-6 1,-21 12 289,-1 1 1,0 0 0,1 0 0,-1-1-1,1 1 1,-1 0 0,0 0 0,1 0 0,-1 0-1,1 0 1,-1 0 0,1-1 0,-1 1-1,0 0 1,1 0 0,-1 0 0,1 1 0,-1-1-1,1 0 1,-1 0 0,1 0 0,-1 0-1,0 0 1,1 0 0,-1 1 0,1-1 0,-1 0-1,0 0 1,1 1 0,-1-1 0,0 0-1,1 0 1,-1 1 0,0-1 0,0 0 0,1 1-1,-1-1 1,0 1 0,0-1 0,1 1-1,0 25 356,-16 33 968,14-55-1155,1-4-197,-1 1 0,1-1 0,0 1 0,-1-1-1,1 1 1,0-1 0,0 1 0,-1-1 0,1 1 0,0-1 0,0 1 0,0 0 0,0-1 0,0 1 0,0-1 0,0 1 0,0 0-1,0-1 1,0 1 0,0-1 0,0 1 0,0 0 0,0-1 0,0 1 0,0-1 0,1 1 0,-1-1 0,0 1 0,1-1-1,-1 1 1,0-1 0,1 1 0,-1-1 0,0 1 0,1 0 0,18-13-3951,22-32-7631,-41 44 11461,22-24-7058</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1.146"/>
    </inkml:context>
    <inkml:brush xml:id="br0">
      <inkml:brushProperty name="width" value="0.025" units="cm"/>
      <inkml:brushProperty name="height" value="0.025" units="cm"/>
    </inkml:brush>
  </inkml:definitions>
  <inkml:trace contextRef="#ctx0" brushRef="#br0">16 119 14510,'0'0'12913,"9"2"-12699,-6-1-209,1 0 0,-1 0 0,0 0 0,0-1 0,0 1 0,0-1 0,1 0 0,-1 0 1,0 0-1,0 0 0,0-1 0,1 1 0,-1-1 0,0 0 0,0 0 0,0 0 0,0 0 0,0 0 0,0-1 0,0 1 1,-1-1-1,1 0 0,-1 0 0,1 0 0,-1 0 0,1-1 0,-1 1 0,0 0 0,0-1 0,0 0 0,-1 1 0,1-1 1,-1 0-1,1 0 0,-1 0 0,0 0 0,0 0 0,0 0 0,0 0 0,-1 0 0,1-6 0,-1 7-23,1-1 0,-1 1 0,0 0 0,1 0 0,-1-1 0,-1 1 0,1 0 0,0-1 0,0 1 0,-1 0 0,1-1 0,-1 1 0,0 0-1,0 0 1,0 0 0,0 0 0,-2-3 0,2 4 2,0 0-1,0 0 1,0 0 0,-1 0-1,1 0 1,0 0 0,-1 0-1,1 1 1,0-1 0,-1 0-1,1 1 1,-1 0-1,1-1 1,-1 1 0,0 0-1,1 0 1,-1-1 0,1 1-1,-3 1 1,0-1 18,0 1 1,0 0 0,0 0-1,0 0 1,0 0-1,0 1 1,1 0 0,-1-1-1,1 1 1,-1 1-1,1-1 1,0 0 0,0 1-1,0 0 1,0-1-1,0 1 1,1 1 0,-5 4-1,5-3 56,-1-1 1,1 1-1,0-1 0,0 1 0,0 0 0,1 0 1,-1 0-1,1 0 0,1 0 0,-1 0 0,1 0 1,0 1-1,0-1 0,0 0 0,0 0 1,1 0-1,1 5 0,0-6-57,-1-1-1,0 0 1,1 0-1,0 1 1,0-2-1,0 1 1,0 0 0,0 0-1,1 0 1,-1-1-1,1 0 1,-1 1-1,1-1 1,0 0 0,0 0-1,0 0 1,0-1-1,0 1 1,1-1 0,-1 0-1,0 0 1,1 0-1,-1 0 1,6 0-1,51 1-4281,-31-5-2931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1.587"/>
    </inkml:context>
    <inkml:brush xml:id="br0">
      <inkml:brushProperty name="width" value="0.025" units="cm"/>
      <inkml:brushProperty name="height" value="0.025" units="cm"/>
    </inkml:brush>
  </inkml:definitions>
  <inkml:trace contextRef="#ctx0" brushRef="#br0">0 0 15855,'0'0'8872,"19"52"-8135,-13-14 0,3 5-385,-3 4-224,0 2-96,1-5 0,-3-7 0,0-6-96,5-8-416,-3-8-385,-6-10-897,0-3-544,-15-9-7687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1.918"/>
    </inkml:context>
    <inkml:brush xml:id="br0">
      <inkml:brushProperty name="width" value="0.025" units="cm"/>
      <inkml:brushProperty name="height" value="0.025" units="cm"/>
    </inkml:brush>
  </inkml:definitions>
  <inkml:trace contextRef="#ctx0" brushRef="#br0">1 154 14478,'0'0'5829,"11"-11"-3779,3-4-1442,2 1 0,-1 1 0,2 0-1,0 1 1,0 1 0,23-11 0,-25 14-526,1 2 0,-1 0 0,1 0 0,0 2 0,1 0 0,-1 1 0,1 0 0,-1 1 0,1 1 0,32 3 0,-46-2-112,-1 1 1,0-1-1,1 1 0,-1 0 0,0 0 1,0 0-1,0 0 0,0 0 0,0 0 1,0 1-1,0-1 0,0 1 0,-1-1 1,1 1-1,0 0 0,-1 0 0,1 0 1,-1 0-1,0 0 0,0 0 0,0 0 1,0 0-1,0 0 0,0 0 0,0 1 1,-1-1-1,1 0 0,-1 1 0,0-1 1,1 0-1,-1 1 0,0-1 0,0 0 1,-1 1-1,1-1 0,0 0 0,-2 4 1,1 1 44,-1 1 0,0-1-1,0 1 1,0-1 0,-1 0 0,0 0 0,-1 0 0,1 0 0,-1 0 0,-9 10 0,5-9-5,0 0 0,-1-1 1,0 0-1,0 0 0,0-1 1,-1 0-1,0 0 1,0-1-1,-1-1 0,0 0 1,1 0-1,-1-1 0,0 0 1,0-1-1,-16 1 0,26-7-6262,10-5 2398,12-6-2274,6 1-2493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2.247"/>
    </inkml:context>
    <inkml:brush xml:id="br0">
      <inkml:brushProperty name="width" value="0.025" units="cm"/>
      <inkml:brushProperty name="height" value="0.025" units="cm"/>
    </inkml:brush>
  </inkml:definitions>
  <inkml:trace contextRef="#ctx0" brushRef="#br0">0 51 9129,'0'0'6699,"4"9"-3896,4 12-1118,-2 0 0,0 1-1,-1-1 1,2 34 0,-3-43-1094,2-20 330,1-22-202,-7-132-644,0 160-13,0-7-1234,3 11-1975,16 15-2600,-1-9 724,2-2-855</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2.579"/>
    </inkml:context>
    <inkml:brush xml:id="br0">
      <inkml:brushProperty name="width" value="0.025" units="cm"/>
      <inkml:brushProperty name="height" value="0.025" units="cm"/>
    </inkml:brush>
  </inkml:definitions>
  <inkml:trace contextRef="#ctx0" brushRef="#br0">107 64 1537,'0'0'13672,"-8"-2"-11462,5 1-2074,0 0 0,1 0 0,-1 1 0,0-1 0,1 1 0,-1 0 0,0 0 0,1 0 0,-1 0 0,0 0 0,0 0 0,1 1-1,-1-1 1,0 1 0,1 0 0,-1 0 0,-3 2 0,3-1-55,0 1 0,0 0-1,0 0 1,0 0 0,0 0-1,1 1 1,-1-1 0,1 1-1,0-1 1,0 1 0,0 0-1,0 0 1,-1 6 0,0-3 58,1 1 1,0-1-1,1 1 1,0 0 0,0 0-1,0 0 1,1 0-1,0 0 1,2 10-1,-2-17-92,0 1-1,1 0 0,-1 0 1,1 0-1,-1-1 0,1 1 1,0 0-1,-1 0 0,1-1 1,0 1-1,0-1 0,0 1 1,0-1-1,1 1 0,-1-1 1,0 1-1,1-1 0,-1 0 1,0 0-1,1 0 0,-1 0 1,1 0-1,0 0 0,-1 0 1,1-1-1,0 1 0,0 0 1,-1-1-1,1 1 0,0-1 1,0 0-1,0 0 0,0 0 1,-1 0-1,1 0 0,0 0 1,0 0-1,0-1 0,0 1 1,-1 0-1,1-1 0,0 0 1,0 1-1,2-2 0,1-1-1,0-1 0,0 1 0,0-1 0,0 1 0,0-1-1,-1-1 1,0 1 0,0-1 0,0 1 0,0-1-1,-1 0 1,0-1 0,0 1 0,0 0 0,-1-1-1,0 0 1,0 1 0,0-1 0,1-9 0,-1 9-42,-1 1 0,1-1 0,-1 0-1,-1 0 1,1 0 0,-1 0 0,0 0 0,0 0 0,-1 0 0,0 0 0,0 0 0,0 1 0,0-1 0,-1 0 0,0 1 0,-1-1 0,1 1 0,-1-1 0,-6-8 0,8 13-59,0 0 1,1 0-1,-1 0 1,0 0-1,0 0 0,0 1 1,0-1-1,0 0 0,0 0 1,0 1-1,-1-1 0,1 1 1,0-1-1,0 1 1,0-1-1,-1 1 0,1 0 1,0-1-1,0 1 0,-1 0 1,1 0-1,0 0 0,-1 0 1,1 0-1,0 1 1,0-1-1,-1 0 0,-1 1 1,1 0 30,0 1 1,1-1-1,-1 1 1,0-1-1,1 1 0,0 0 1,-1 0-1,1 0 1,0-1-1,0 1 1,0 0-1,0 0 1,0 1-1,0-1 1,0 3-1,0-1-215,-1 1-1,2 0 1,-1 1-1,0-1 0,1 0 1,0 0-1,0 0 1,2 8-1,-2-11-31,0-1 0,1 1 1,-1-1-1,1 1 0,-1-1 0,1 1 0,-1-1 1,1 0-1,0 1 0,0-1 0,0 0 0,0 1 0,0-1 1,0 0-1,2 2 0,13 2-5590,3-4-5188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3.193"/>
    </inkml:context>
    <inkml:brush xml:id="br0">
      <inkml:brushProperty name="width" value="0.025" units="cm"/>
      <inkml:brushProperty name="height" value="0.025" units="cm"/>
    </inkml:brush>
  </inkml:definitions>
  <inkml:trace contextRef="#ctx0" brushRef="#br0">139 290 15214,'0'0'2451,"-12"4"533,5-2-2770,0 1 0,1 0 0,-1 0 1,1 0-1,0 1 0,-1-1 0,2 1 0,-1 1 0,1-1 1,-1 1-1,1 0 0,0 1 0,1-1 0,-1 1 0,1 0 0,-6 12 1,5-7 43,1 0 1,0 0-1,1 1 1,0-1-1,1 1 1,-2 20 0,4-30-246,0 1 0,0-1 1,0 0-1,0 1 0,0-1 1,0 0-1,1 1 0,-1-1 1,1 0-1,0 1 0,-1-1 1,1 0-1,0 0 0,0 0 1,1 0-1,-1 0 0,0 0 1,1 0-1,-1 0 0,1-1 1,-1 1-1,1 0 0,0-1 1,0 1-1,0-1 0,0 0 1,0 0-1,0 0 0,0 0 1,0 0-1,0 0 0,0 0 1,1-1-1,-1 1 1,0-1-1,1 0 0,-1 1 1,0-1-1,5 0 0,-3-1 14,0 0 0,0 0 0,0-1 0,0 1 0,0-1-1,0 0 1,0 0 0,0 0 0,-1 0 0,1-1 0,-1 0 0,0 1 0,0-1 0,0 0-1,0-1 1,0 1 0,0 0 0,-1-1 0,0 0 0,0 1 0,0-1 0,2-6-1,6-10 32,-2-1-1,12-40 0,-5-2 50,-3-1 0,-3 0 0,3-119-1,-13 183-97,0 0-1,1 0 1,-1 0 0,0 1-1,1-1 1,-1 0-1,1 0 1,-1 0-1,0 1 1,1-1-1,-1 0 1,1 1-1,-1-1 1,1 0-1,-1 1 1,1-1 0,-1 1-1,1-1 1,0 0-1,-1 1 1,1 0-1,0-1 1,-1 1-1,1 0 1,-10 16 0,2 0 1,0 1-1,1 0 0,1 0 0,1 0 1,-5 30-1,5-11 210,1 1-1,3 52 1,0-86-209,2 0 0,-1 0 0,0 0 0,1 0 0,0-1 1,-1 1-1,2 0 0,-1 0 0,0-1 0,1 1 1,-1-1-1,1 1 0,0-1 0,0 0 0,1 0 0,-1 0 1,1 0-1,-1 0 0,1 0 0,0-1 0,0 1 1,0-1-1,0 0 0,1 0 0,-1 0 0,0 0 1,1-1-1,0 1 0,-1-1 0,1 0 0,0 0 0,-1 0 1,1-1-1,0 1 0,0-1 0,0 0 0,0 0 1,0 0-1,-1-1 0,1 1 0,0-1 0,0 0 0,-1 0 1,1 0-1,0-1 0,-1 1 0,1-1 0,-1 0 1,0 0-1,1 0 0,-1 0 0,0-1 0,5-4 0,-3 1-17,0-1 0,0 1 0,0-1 0,-1 0-1,0-1 1,0 1 0,-1-1 0,0 1 0,3-12-1,10-67 52,-14 69 22,-16 79-94,10-47 32,0 0 1,1 0 0,1 0-1,0 0 1,0 18 0,2-32-1,0 0-1,0 0 1,0 0 0,0 0 0,0 0 0,0 0 0,0 0 0,1 0-1,-1 0 1,0 0 0,0 0 0,1 0 0,-1 0 0,1 0 0,-1 0-1,1 0 1,-1-1 0,1 1 0,-1 0 0,1 0 0,0-1 0,0 1-1,-1 0 1,1-1 0,0 1 0,0 0 0,0-1 0,-1 1 0,1-1-1,0 0 1,0 1 0,0-1 0,0 0 0,0 0 0,0 1 0,0-1-1,0 0 1,0 0 0,0 0 0,0 0 0,0 0 0,0 0 0,0 0-1,0-1 1,0 1 0,0 0 0,0 0 0,0-1 0,0 1 0,0-1-1,-1 1 1,1-1 0,1 0 0,3-1 23,0-1-1,-1 0 1,1 1 0,-1-2-1,0 1 1,1 0 0,-1-1 0,6-7-1,-1-6-215,0-1 0,-1 1 0,-1-1-1,0-1 1,-2 1 0,0-1 0,-1 0-1,2-26 1,-16 105 523,7-48-195,1 0 0,0 0 1,1 0-1,0 1 0,1-1 0,2 22 0,-2-33-168,1 1 0,-1-1 0,1 1 0,0 0 0,-1-1 0,1 0 0,0 1 0,0-1 0,0 1 0,0-1 0,1 0 0,-1 0 0,0 0 0,1 1 0,-1-1 0,0-1 0,1 1 0,-1 0 0,1 0 0,-1 0 0,1-1 0,0 1 0,-1-1 0,1 1 0,0-1 0,-1 0 0,1 0 0,0 1 0,-1-1 0,1 0 0,0-1 0,-1 1-1,1 0 1,0 0 0,-1-1 0,1 1 0,0-1 0,2 0 0,3-1-1060,1-1 0,-1 1 0,0-1 0,0 0 0,0-1 0,-1 1 0,8-6 0,10-14-5808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7.801"/>
    </inkml:context>
    <inkml:brush xml:id="br0">
      <inkml:brushProperty name="width" value="0.05" units="cm"/>
      <inkml:brushProperty name="height" value="0.05" units="cm"/>
    </inkml:brush>
  </inkml:definitions>
  <inkml:trace contextRef="#ctx0" brushRef="#br0">30 1 19220,'-1'1'166,"0"-1"-1,0 1 1,1 0 0,-1 0-1,0 0 1,1 0 0,-1 0-1,1 0 1,-1 0 0,1 0-1,0 0 1,-1 0-1,1 0 1,0 2 0,-1 0 136,-6 26 219,2-1-1,1 1 0,1 0 1,2 1-1,3 50 0,-1-63-392,1 0-1,0 0 0,6 20 0,-7-33-116,0 0-1,0-1 1,0 1-1,1 0 1,-1 0-1,1-1 0,0 1 1,0-1-1,0 1 1,1-1-1,-1 0 0,1 0 1,0 0-1,0 0 1,0-1-1,0 1 1,0-1-1,1 1 0,4 1 1,-6-3-73,1-1 1,0 1-1,0-1 1,0 0-1,0 1 1,0-1-1,0-1 1,0 1-1,0 0 1,0-1-1,0 0 1,0 1-1,0-1 1,-1 0-1,1 0 1,0-1-1,0 1 1,-1-1 0,3-1-1,4-3-45,-1 0 0,-1-1-1,1 1 1,8-11 0,11-16-305</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3.554"/>
    </inkml:context>
    <inkml:brush xml:id="br0">
      <inkml:brushProperty name="width" value="0.025" units="cm"/>
      <inkml:brushProperty name="height" value="0.025" units="cm"/>
    </inkml:brush>
  </inkml:definitions>
  <inkml:trace contextRef="#ctx0" brushRef="#br0">0 0 13805,'0'0'8776,"1"9"-8060,-1 118 2969,6 88-1226,-6-214-2447,-1 1 0,1-1 0,0 1 1,0-1-1,0 0 0,0 1 0,1-1 0,-1 1 0,0-1 0,0 0 0,1 1 0,-1-1 0,1 0 1,0 1-1,-1-1 0,1 0 0,0 0 0,-1 1 0,1-1 0,0 0 0,0 0 0,0 0 0,0 0 1,0 0-1,1 0 0,-1 0 0,0-1 0,0 1 0,0 0 0,3 0 0,-2-1 26,0-1 0,0 0 0,-1 0 0,1 0 0,0 0 0,0 0 0,-1 0 0,1 0 1,-1 0-1,1-1 0,-1 1 0,1-1 0,-1 1 0,0-1 0,0 0 0,0 1 0,0-1 0,0 0 0,0 0 0,0 1 0,0-4 0,19-44 53,-3 0 1,16-70-1,-18 62-461,-9 40-914,-1 15-3116,-7 29-5520,-6-8 2750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3.899"/>
    </inkml:context>
    <inkml:brush xml:id="br0">
      <inkml:brushProperty name="width" value="0.025" units="cm"/>
      <inkml:brushProperty name="height" value="0.025" units="cm"/>
    </inkml:brush>
  </inkml:definitions>
  <inkml:trace contextRef="#ctx0" brushRef="#br0">1 115 9513,'0'0'11787,"55"38"-11563,-44-51-384,0-5-1858,-5-1-1025,1-8 353,1-6-801,-8-10-3908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4.247"/>
    </inkml:context>
    <inkml:brush xml:id="br0">
      <inkml:brushProperty name="width" value="0.025" units="cm"/>
      <inkml:brushProperty name="height" value="0.025" units="cm"/>
    </inkml:brush>
  </inkml:definitions>
  <inkml:trace contextRef="#ctx0" brushRef="#br0">30 0 14926,'0'0'3273,"0"10"-1485,-7 113 719,0 62-309,8-166-2232,1-1 1,0 1-1,1 0 0,1-1 1,1 0-1,1 1 1,12 27-1,-16-107-1060,-5 50 1091,0 1 1,-1-1-1,0 1 1,0 0-1,-8-11 1,6 11 452,1 0 1,0 0-1,1 0 0,-5-18 1,17 32-209,1-1 0,-1 0 0,1 0 0,-1-1 0,10 2 0,-12-3-216,0-1 0,-1 1 0,1-1 0,-1 0 0,1-1 0,0 1 0,-1-1 0,1 0 0,-1 0 0,1-1 0,-1 0 0,1 0 0,-1 0 0,0 0 0,0-1 0,0 0 0,6-5 0,-6 4 4,-1-1 0,1 0-1,-1 0 1,0-1-1,0 1 1,0-1 0,-1 0-1,0 0 1,0 0-1,-1 0 1,0-1 0,0 1-1,0-1 1,1-9-1,-2-2-95,-9 41 248,-9 40 476,14-52-549,1 0 0,1 1 0,0-1 0,1 1-1,0-1 1,1 0 0,1 12 0,-1-22-104,-1 0 1,0 0-1,1 0 1,-1 0-1,1 0 1,-1 0-1,1-1 1,-1 1-1,1 0 1,-1 0 0,1-1-1,0 1 1,0 0-1,-1-1 1,1 1-1,0-1 1,0 1-1,0-1 1,-1 1-1,1-1 1,0 0-1,0 1 1,0-1 0,0 0-1,0 0 1,0 0-1,0 1 1,0-1-1,0 0 1,0 0-1,0 0 1,0-1-1,0 1 1,0 0-1,0 0 1,0 0 0,0-1-1,-1 1 1,1-1-1,0 1 1,0 0-1,0-1 1,1-1-1,3 0 34,-1-1 1,0 0-1,0 0 0,0 0 0,0 0 0,6-7 0,-4 2-258,0-1-1,-1 0 0,0 0 0,0 0 1,-1 0-1,-1-1 0,1 0 0,-1 0 1,2-12-1,-3 10-1504,-1 0 1,0-1-1,-1 1 1,-1-15-1,-3-4-5510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4.581"/>
    </inkml:context>
    <inkml:brush xml:id="br0">
      <inkml:brushProperty name="width" value="0.025" units="cm"/>
      <inkml:brushProperty name="height" value="0.025" units="cm"/>
    </inkml:brush>
  </inkml:definitions>
  <inkml:trace contextRef="#ctx0" brushRef="#br0">0 1 14798,'0'0'9609</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4.989"/>
    </inkml:context>
    <inkml:brush xml:id="br0">
      <inkml:brushProperty name="width" value="0.025" units="cm"/>
      <inkml:brushProperty name="height" value="0.025" units="cm"/>
    </inkml:brush>
  </inkml:definitions>
  <inkml:trace contextRef="#ctx0" brushRef="#br0">144 41 12364,'0'0'11776,"-8"-7"-10788,-28-23-337,34 30-634,1-1 0,0 1 0,-1-1-1,1 1 1,-1 0 0,1-1 0,-1 1 0,1 0-1,-1 0 1,1 0 0,-1 0 0,1 0 0,0 0 0,-1 1-1,1-1 1,-1 0 0,1 1 0,-1-1 0,1 1 0,0-1-1,-1 1 1,1 0 0,0 0 0,0-1 0,-1 1 0,1 0-1,0 0 1,0 0 0,0 0 0,0 1 0,0-1-1,0 0 1,1 0 0,-1 1 0,-1 1 0,-25 52 400,24-48-287,-1 4 46,0 1-1,0 0 1,1 0-1,1 0 1,0 0-1,0 1 1,1 16-1,1-29-171,0 1 0,0-1 0,0 1-1,0-1 1,0 1 0,0-1 0,0 1 0,1-1-1,-1 1 1,0-1 0,0 1 0,1-1 0,-1 1-1,0-1 1,0 0 0,1 1 0,-1-1 0,0 0-1,1 1 1,-1-1 0,1 0 0,-1 1 0,0-1-1,1 0 1,-1 1 0,1-1 0,-1 0 0,1 0 0,-1 0-1,1 0 1,0 1 0,23-2 216,20-15 121,-18-4-517,0-1 0,-2-1 0,23-26 0,-47 48 182,0 1 0,0-1 0,0 1 0,0-1 0,0 1 0,0-1 0,0 1 0,0-1-1,0 1 1,0-1 0,0 1 0,0-1 0,0 1 0,1-1 0,-1 1 0,0-1 0,0 0 0,0 1 0,1-1 0,-1 1 0,0-1 0,1 0 0,-1 1 0,0-1 0,1 0 0,-1 1 0,1-1 0,-1 0 0,1 1 0,-1-1 0,0 0 0,1 0 0,-1 0 0,1 0 0,-1 1 0,1-1 0,-1 0 0,1 0-1,-1 0 1,1 0 0,-1 0 0,1 0 0,-1 0 0,1 0 0,-1 0 0,1 0 0,-1-1 0,1 1 0,-1 0 0,1 0 0,-1 0 0,1 0 0,-1-1 0,0 1 0,1 0 0,-1-1 0,1 1 0,-1 0 0,0-1 0,1 1 0,-1 0 0,0-1 0,1 1 0,-1-1 0,0 1 0,0 0 0,1-1 0,-1 0-1,0 50 589,-1-38-521,1-11-70,0 1 0,0-1 1,0 0-1,0 1 0,0-1 0,1 0 0,-1 1 1,0-1-1,0 0 0,0 1 0,0-1 0,0 0 0,0 0 1,1 1-1,-1-1 0,0 0 0,0 1 0,1-1 1,-1 0-1,0 0 0,0 0 0,1 1 0,-1-1 0,0 0 1,0 0-1,1 0 0,-1 0 0,0 1 0,1-1 0,-1 0 1,0 0-1,1 0 0,-1 0 0,0 0 0,1 0 1,-1 0-1,1 0 0,19-4 135,16-13-402,4-13-1292,-27 20 871,0 0 0,1 0 0,0 1 0,17-7 0,-31 16 690,1-1 1,-1 1-1,0 0 1,0 0-1,1 0 0,-1 0 1,0 0-1,0 0 1,0 0-1,1 0 0,-1 0 1,0 0-1,0 0 1,1 0-1,-1 0 0,0 0 1,0 0-1,0 0 1,1 0-1,-1 0 0,0 0 1,0 0-1,1 0 1,-1 1-1,0-1 0,0 0 1,0 0-1,1 0 1,-1 0-1,0 0 0,0 1 1,0-1-1,0 0 1,0 0-1,1 0 0,-1 0 1,0 1-1,0-1 0,0 0 1,0 0-1,0 1 1,0-1-1,0 0 0,1 17 660,-11 27 906,7-31-1193,2 0-1422,1-10-2743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7.934"/>
    </inkml:context>
    <inkml:brush xml:id="br0">
      <inkml:brushProperty name="width" value="0.025" units="cm"/>
      <inkml:brushProperty name="height" value="0.025" units="cm"/>
    </inkml:brush>
  </inkml:definitions>
  <inkml:trace contextRef="#ctx0" brushRef="#br0">0 0 14510,'0'0'10292,"2"13"-9940,2 26 162,3-2 0,1 1 0,13 36 0,-21-73-500,0 0 0,1 0-1,-1 0 1,0 0 0,1 0 0,-1 0 0,1 0 0,-1 0 0,1 0 0,-1 0 0,1 0-1,0 0 1,-1-1 0,1 1 0,0 0 0,0 0 0,0-1 0,-1 1 0,1-1 0,0 1-1,0-1 1,0 1 0,0-1 0,0 1 0,0-1 0,0 0 0,0 1 0,0-1 0,0 0-1,0 0 1,0 0 0,1 0 0,-1 0 0,0 0 0,0 0 0,0 0 0,0-1 0,0 1-1,0 0 1,0 0 0,0-1 0,0 1 0,0-1 0,0 1 0,0-1 0,1 0 0,5-4 6,0-1 1,-1 1-1,1-1 1,9-12 0,-5 6-73,-2 4-134,0 0 0,1 1 0,18-12 0,-26 18 170,1-1-1,0 0 0,-1 1 1,1 0-1,0 0 0,0 0 1,0 0-1,0 0 0,0 0 0,0 1 1,0 0-1,0-1 0,0 1 1,0 0-1,0 1 0,0-1 1,1 0-1,-1 1 0,0 0 1,5 1-1,-7-1 40,1 0 0,-1 0-1,0 0 1,1 0 0,-1 0 0,0 0 0,0 1-1,0-1 1,0 0 0,0 1 0,0-1 0,0 1-1,0-1 1,0 1 0,-1-1 0,1 1 0,-1-1-1,1 1 1,-1 0 0,0-1 0,1 1-1,-1 0 1,0-1 0,0 1 0,0 0 0,0-1-1,-1 1 1,1 0 0,0-1 0,-1 1 0,1 0-1,-1-1 1,1 1 0,-1-1 0,0 1 0,0-1-1,-1 3 1,-2 2 284,0 0 0,0 1 0,0-1-1,-1-1 1,0 1 0,0-1 0,-7 6 0,6-6-199,-1 0 1,1 0-1,-1-1 1,0 0-1,0-1 1,0 1-1,0-1 1,-1 0-1,1-1 1,-1 0 0,0 0-1,0-1 1,1 0-1,-1 0 1,0-1-1,0 0 1,-10-1-1,17 1-197,0 0-1,1 0 0,-1 0 1,0 0-1,0 0 0,1 0 1,-1 0-1,0 0 0,0-1 1,1 1-1,-1 0 0,0 0 1,0-1-1,1 1 0,-1 0 1,0-1-1,1 1 0,-1-1 1,1 1-1,-1-1 0,1 1 1,-1-1-1,1 1 0,-1-1 1,1 0-1,-1 1 0,1-1 1,-1 0-1,1 1 0,0-1 1,0 0-1,-1 1 0,1-1 1,0 0-1,0 0 0,0 1 1,0-1-1,0 0 0,0 0 1,0 1-1,0-1 0,0 0 1,0 0-1,0 1 0,0-1 1,1-1-1,0 0-998,1-1 0,-1 1 1,1 0-1,0-1 0,0 1 0,0 0 0,0 0 0,0 0 0,0 1 1,4-3-1,9-7-8036</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08.767"/>
    </inkml:context>
    <inkml:brush xml:id="br0">
      <inkml:brushProperty name="width" value="0.025" units="cm"/>
      <inkml:brushProperty name="height" value="0.025" units="cm"/>
    </inkml:brush>
  </inkml:definitions>
  <inkml:trace contextRef="#ctx0" brushRef="#br0">0 300 9897,'0'0'8424,"2"-8"-6315,-1 6-1921,-1-1 0,1 1 0,-1 0 0,1-1 0,0 1 0,0 0 0,0-1 0,0 1 0,0 0 0,1 0 0,-1 0 0,1 0 0,1-2 0,0 2 139,0 1 1,0-1-1,0 1 0,1 0 0,-1 0 1,0 0-1,0 0 0,0 1 0,1-1 1,-1 1-1,0 0 0,7 1 1,-9-2-309,0 1 1,0 0 0,0 0 0,0 0 0,0 0 0,0 0 0,0 0 0,0 1 0,0-1 0,0 0 0,0 0-1,0 1 1,0-1 0,0 1 0,0-1 0,0 1 0,0-1 0,0 1 0,0-1 0,-1 1 0,1 0 0,0-1-1,0 1 1,-1 0 0,1 0 0,0 1 0,1 29 175,-3-21-84,0 1 192,-1 0 0,0-1 0,-1 1-1,-6 18 1,5-21-148,1 0-1,1 0 1,-1 1-1,1-1 0,1 1 1,0 0-1,0-1 1,1 18-1,0-26-152,0 1 0,0 0 0,0 0 0,0-1 0,0 1 0,0 0 0,0-1 0,1 1 0,-1 0 0,0-1 0,0 1 0,1 0 0,-1-1 0,1 1 0,-1-1 0,0 1 0,1 0 0,-1-1 0,1 1 0,-1-1 0,1 0 0,0 1 0,-1-1 0,1 1 0,-1-1 0,1 0 0,0 1 0,-1-1 0,1 0 0,1 0 0,22-5 29,-18 1-16,0 1 1,0-1 0,0 0-1,0-1 1,7-7 0,4-9-35,-1 0 1,-1-1-1,22-42 0,-31 50-24,0 1 1,-1-1-1,-1 0 0,0-1 1,0 1-1,-2-1 0,0 1 1,1-20-1,-3 34 42,0 0 0,0 0 0,0 0 0,0 0 1,0 0-1,0-1 0,0 1 0,0 0 0,1 0 0,-1 0 0,0 0 1,0-1-1,0 1 0,0 0 0,0 0 0,0 0 0,0 0 1,0-1-1,0 1 0,0 0 0,0 0 0,0 0 0,0-1 0,0 1 1,-1 0-1,1 0 0,0 0 0,0 0 0,0-1 0,0 1 0,0 0 1,0 0-1,0 0 0,0 0 0,-1 0 0,1 0 0,0-1 1,0 1-1,0 0 0,0 0 0,0 0 0,-1 0 0,1 0 0,0 0 1,0 0-1,0 0 0,0 0 0,-1 0 0,1 0 0,0 0 0,0 0 1,0 0-1,0 0 0,-1 0 0,1 0 0,0 0 0,0 0 1,0 0-1,0 0 0,-1 0 0,1 0 0,0 0 0,0 0 0,0 0 1,0 0-1,-1 0 0,1 0 0,0 1 0,-7 11-122,0 66 197,6-73-47,1 0 0,0 0 0,0-1-1,1 1 1,-1 0 0,1 0 0,0-1-1,1 1 1,-1 0 0,1-1-1,-1 1 1,2-1 0,-1 0 0,3 5-1,-3-7-23,-1-1 0,1 0 0,-1 0 0,1 0 0,-1 0 0,1 0 0,0 0 0,0 0 0,-1-1 0,1 1 0,0 0-1,0-1 1,0 0 0,0 1 0,0-1 0,-1 0 0,1 0 0,0 0 0,0 0 0,0 0 0,0-1 0,0 1 0,0 0-1,0-1 1,-1 0 0,1 1 0,0-1 0,0 0 0,-1 0 0,1 0 0,0 0 0,-1 0 0,1 0 0,-1-1 0,0 1 0,1 0-1,-1-1 1,0 1 0,2-3 0,4-4-4,0-1 1,0 0-1,-1 0 0,0-1 0,6-13 1,-3 1-42,-1 0 0,-1-1 0,0-1 0,-2 1 0,-1-1 0,2-31 0,-6 76-44,3 70 114,-2-84-4,0-1 0,1 1 0,-1-1 0,1 1 0,1-1 0,-1 0 0,1 0 0,0 0 0,0 0 0,1 0-1,5 6 1,-8-10-17,1-1-1,-1 1 0,0-1 0,1 1 0,-1-1 0,1 0 0,0 0 0,-1 0 0,1 0 0,0 0 0,0 0 0,0 0 0,0-1 0,0 1 0,-1-1 0,1 1 0,0-1 0,0 0 0,0 0 0,0 0 0,0 0 0,4 0 0,-3-1 9,1 0-1,0-1 0,-1 1 0,1-1 0,-1 1 0,1-1 0,-1 0 0,0-1 0,0 1 0,0-1 0,3-2 0,3-5 16,0 0 1,-1 0 0,0-1-1,-1 0 1,11-22 0,-13 20 111,0 0 1,-1-1 0,-1 1 0,0-1 0,0 1-1,-2-1 1,1-23 0,-6 34-143,0 1 0,-1 0 0,1 1 0,0-1 0,-1 1 0,0-1 0,1 2 0,-6-2 0,-5-1 0,-3-3-2823,1 1-6461,25 7 763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1.086"/>
    </inkml:context>
    <inkml:brush xml:id="br0">
      <inkml:brushProperty name="width" value="0.025" units="cm"/>
      <inkml:brushProperty name="height" value="0.025" units="cm"/>
    </inkml:brush>
  </inkml:definitions>
  <inkml:trace contextRef="#ctx0" brushRef="#br0">0 0 10794,'0'0'15391,"6"24"-9023,-3-15-9966</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2.306"/>
    </inkml:context>
    <inkml:brush xml:id="br0">
      <inkml:brushProperty name="width" value="0.025" units="cm"/>
      <inkml:brushProperty name="height" value="0.025" units="cm"/>
    </inkml:brush>
  </inkml:definitions>
  <inkml:trace contextRef="#ctx0" brushRef="#br0">81 266 5061,'0'0'9401,"4"-11"-5654,-2 7-3497,1-5 942,1-1 1,-1 0-1,-1 0 1,3-21-1,-5 30-1068,0-1 0,0 1 0,1-1 0,-1 0 0,0 1 0,-1-1 0,1 1 0,0-1 0,0 0 0,-1 1 0,1-1 0,-1 1 0,1-1 0,-1 1 0,0-1 0,1 1 0,-1 0 0,0-1 0,0 1 0,0 0 0,0-1 0,0 1 0,-1 0 0,1 0 0,0 0 0,0 0 0,-1 0 0,1 0 0,0 1 0,-1-1 0,1 0 0,-1 1 0,1-1 0,-1 1 0,0-1 0,1 1 0,-1 0 0,1 0 0,-1 0 0,0 0 0,1 0 0,-1 0 0,1 0-1,-1 0 1,-3 1 1,3 0-129,-1 0 0,0 0 1,1 1-1,-1-1 0,1 1 1,0-1-1,-1 1 0,1 0 1,0 0-1,0 0 0,0 0 1,0 0-1,1 0 0,-1 1 1,0-1-1,1 0 0,0 1 1,-1 0-1,1-1 0,0 1 1,1 0-1,-1-1 0,0 1 1,0 3-1,-2 10-35,0-1 0,-2 32 0,4-35 28,1 0-1,0 1 0,1-1 1,1 0-1,2 14 1,-3-24-3,-1 0 0,1 0 0,-1 0 1,1-1-1,-1 1 0,1 0 0,0 0 0,0-1 1,0 1-1,0 0 0,0-1 0,0 1 1,0-1-1,1 0 0,-1 1 0,0-1 1,1 0-1,-1 0 0,1 0 0,-1 0 1,1 0-1,0 0 0,-1 0 0,1 0 1,0-1-1,0 1 0,0-1 0,-1 1 1,1-1-1,0 0 0,0 0 0,0 0 1,0 0-1,0 0 0,0 0 0,-1 0 1,1-1-1,0 1 0,0-1 0,0 1 1,0-1-1,-1 0 0,1 1 0,2-2 1,1-2-1,1 1 0,0-1 1,-1 0-1,0-1 1,0 1-1,0-1 1,-1 0-1,1 0 0,-1-1 1,0 1-1,-1-1 1,1 0-1,3-10 1,0 2 11,-2 0 1,1 0 0,-2-1 0,0 0-1,2-16 1,-4 16 43,0 1 0,-1-1 0,-1 0 0,0 0 0,-1 1 0,-1-1 0,-5-21 0,-5 18 15,12 18-64,0 0 1,-1 0-1,1 0 1,0 0-1,-1 0 1,1 0-1,0 0 1,-1 0-1,1 0 1,-1 0-1,1 0 1,0 0-1,-1 1 1,1-1 0,0 0-1,0 0 1,-1 0-1,1 1 1,0-1-1,-1 0 1,1 0-1,0 1 1,0-1-1,-1 0 1,1 1-1,0-1 1,0 0-1,0 1 1,0-1-1,-1 0 1,1 1-1,-2 3-17,1 0-1,0 0 1,0 1-1,0-1 1,0 0-1,0 1 1,1 5-1,0-7 21,0 18 9,0 1 0,2-1 1,0 1-1,7 21 0,-8-38 8,0 0 0,1-1 0,0 1 0,0-1 0,0 1 0,0-1 0,1 0 0,0 0 0,-1 0-1,8 6 1,-8-8-1,0 0-1,1-1 1,-1 1-1,0-1 1,1 0-1,-1 0 1,1 0-1,0 0 1,-1 0 0,1 0-1,0-1 1,0 1-1,-1-1 1,1 0-1,0 0 1,0 0-1,0 0 1,0 0-1,-1-1 1,5 0-1,-2-1 14,0 0 1,0 0-1,0-1 0,0 0 0,0 0 1,-1 0-1,1 0 0,-1-1 0,0 0 1,0 0-1,0 0 0,0 0 0,-1-1 1,0 1-1,0-1 0,0 0 0,0 0 1,3-9-1,-1 2-4,0 0 1,-1 0-1,-1 0 1,0-1-1,0 1 1,-1-1-1,0-15 0,20 85-592,-22-55 575,0-1 1,1 1-1,-1-1 0,1 1 0,-1 0 0,1-1 0,0 1 1,-1-1-1,1 1 0,0-1 0,0 0 0,0 1 1,0-1-1,0 0 0,0 0 0,1 0 0,-1 0 0,0 0 1,1 0-1,-1 0 0,0 0 0,1 0 0,-1-1 0,1 1 1,0 0-1,-1-1 0,1 0 0,-1 1 0,1-1 0,0 0 1,-1 0-1,1 0 0,2 0 0,0-1 14,-1 0 0,0 0 0,0-1-1,0 1 1,0-1 0,-1 0 0,1 0 0,0 0 0,-1 0-1,1 0 1,-1-1 0,0 1 0,0-1 0,0 1-1,3-6 1,0-1-14,1 0 1,-1 0-1,-1 0 0,0-1 0,0 0 0,-1 0 0,0 0 0,-1 0 0,0-1 0,-1 1 1,0-1-1,-1-18 0,0 28-7,0 1 0,0-1 0,0 1-1,0 0 1,0-1 0,0 1 0,0-1 0,0 1 0,0 0 0,0-1 0,0 1 0,0 0 0,-1-1 0,1 1 0,0 0 0,0-1 0,-1 1 0,1 0-1,0-1 1,0 1 0,-1 0 0,1-1 0,0 1 0,-1 0 0,1 0 0,0 0 0,-1-1 0,1 1 0,0 0 0,-1 0 0,1 0 0,0 0 0,-1 0-1,1-1 1,-1 1 0,1 0 0,0 0 0,-1 0 0,1 0 0,-1 0 0,1 0 0,0 0 0,-1 1 0,1-1 0,0 0 0,-1 0 0,1 0 0,-1 0-1,1 0 1,0 1 0,-1-1 0,1 0 0,0 0 0,-1 0 0,1 1 0,0-1 0,0 0 0,-1 1 0,1-1 0,-16 22-315,14-13 314,0 1 0,1 0-1,0 0 1,1 0 0,0 0 0,1 0 0,-1 0-1,5 15 1,-5-22 8,1-1 0,-1 1 0,1-1 1,0 1-1,0-1 0,0 1 0,0-1 0,0 0 0,0 0 0,1 1 0,-1-1 0,1 0 0,0 0 0,-1 0 0,1-1 1,0 1-1,0 0 0,0-1 0,0 1 0,0-1 0,1 0 0,-1 0 0,0 1 0,1-2 0,-1 1 0,1 0 0,-1 0 1,1-1-1,-1 1 0,1-1 0,-1 0 0,1 0 0,0 0 0,-1 0 0,1 0 0,-1-1 0,4 0 0,-4 1-139,1-1 0,0 0 0,-1 0 0,1 0 0,-1 0 0,1-1 0,-1 1 0,0-1 0,1 1 0,-1-1 0,0 0 0,0 0 0,0 0 0,0 0 1,0 0-1,-1 0 0,1-1 0,1-3 0,8-30-6568,-10 9-851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2.633"/>
    </inkml:context>
    <inkml:brush xml:id="br0">
      <inkml:brushProperty name="width" value="0.025" units="cm"/>
      <inkml:brushProperty name="height" value="0.025" units="cm"/>
    </inkml:brush>
  </inkml:definitions>
  <inkml:trace contextRef="#ctx0" brushRef="#br0">1 0 14382,'0'0'11563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8.220"/>
    </inkml:context>
    <inkml:brush xml:id="br0">
      <inkml:brushProperty name="width" value="0.05" units="cm"/>
      <inkml:brushProperty name="height" value="0.05" units="cm"/>
    </inkml:brush>
  </inkml:definitions>
  <inkml:trace contextRef="#ctx0" brushRef="#br0">54 58 18084,'-9'14'981,"1"1"1,0 0-1,1 0 0,-7 22 1,12-32-876,1-1 1,0 1-1,0-1 1,0 1-1,0-1 1,1 1-1,0 0 0,0-1 1,0 1-1,0 0 1,1-1-1,0 1 1,0-1-1,0 1 1,0-1-1,1 1 1,0-1-1,0 0 1,0 0-1,4 6 1,-5-9-85,-1 1 1,1-1 0,0 0 0,0 0-1,0 0 1,0 0 0,0 0 0,1 0-1,-1 0 1,0-1 0,0 1-1,0 0 1,1-1 0,-1 1 0,0-1-1,1 1 1,-1-1 0,1 1-1,-1-1 1,0 0 0,1 0 0,-1 0-1,1 0 1,-1 0 0,1 0 0,-1 0-1,0 0 1,1-1 0,-1 1-1,1 0 1,-1-1 0,0 0 0,1 1-1,-1-1 1,0 0 0,0 1-1,1-1 1,-1 0 0,0 0 0,0 0-1,0 0 1,0 0 0,1-1-1,2-3 106,1-1-1,-1 1 1,0-1-1,-1 0 1,1 0-1,-1 0 0,4-13 1,-3 8 44,-1-1 0,-1 0 0,0 0 0,-1-1 0,1-19 0,-3 24-245,1 0-1,-1 0 1,0 0 0,0 1 0,-1-1 0,0 1-1,-1-1 1,1 1 0,-9-14 0,11 20-17,-1 0 0,1 0 0,-1 0 1,1 0-1,-1 0 0,0 0 0,0 0 0,1 1 1,-1-1-1,0 0 0,0 0 0,0 1 0,0-1 1,0 1-1,0-1 0,0 1 0,0-1 0,0 1 0,0 0 1,0-1-1,0 1 0,0 0 0,0 0 0,-2 0 1,2 0 11,0 0 0,0 1 1,0-1-1,0 1 1,0-1-1,0 1 1,0 0-1,0-1 1,0 1-1,1 0 0,-1 0 1,0-1-1,1 1 1,-1 0-1,0 0 1,1 0-1,-1 0 0,1 0 1,0 0-1,-1 0 1,1 0-1,0 0 1,-1 0-1,1 0 0,0 0 1,0 2-1,-1 10-585,3 0-35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3.304"/>
    </inkml:context>
    <inkml:brush xml:id="br0">
      <inkml:brushProperty name="width" value="0.025" units="cm"/>
      <inkml:brushProperty name="height" value="0.025" units="cm"/>
    </inkml:brush>
  </inkml:definitions>
  <inkml:trace contextRef="#ctx0" brushRef="#br0">125 67 7591,'0'0'7490,"5"-8"-6615,15-27 134,-20 34-750,1 1-1,-1-1 1,1 1-1,-1-1 0,0 1 1,0-1-1,1 1 1,-1-1-1,0 1 0,0-1 1,0 0-1,0 1 1,0-1-1,1 1 0,-1-1 1,0 0-1,0 1 1,0-1-1,-1 1 0,1-1 1,0 1-1,0-1 1,0 0-1,0 1 0,0-1 1,-1 1-1,1-1 1,0 1-1,-1-1 0,1 1 1,-1-1-1,-18-4 3076,-21 11-1708,34-3-1610,-1 1-1,1 0 1,0 1 0,1-1 0,-1 1 0,1 0-1,0 0 1,0 1 0,0 0 0,1 0 0,0 0-1,0 0 1,1 0 0,0 1 0,0 0-1,0 0 1,1-1 0,0 2 0,0-1 0,0 0-1,1 0 1,0 10 0,1-16-35,1 1-1,-1-1 1,1 0 0,-1 0-1,1 0 1,-1 0 0,1 0-1,0 0 1,0 0 0,-1 0-1,1 0 1,0 0 0,0-1-1,0 1 1,0 0 0,0 0-1,0-1 1,0 1 0,0-1-1,0 1 1,1-1-1,-1 1 1,0-1 0,0 0-1,0 0 1,1 1 0,-1-1-1,0 0 1,2 0 0,46 0-752,-36 0 515,58-9-556,-59 7 704,1 0 1,0 0-1,0 1 1,0 0-1,24 3 1,-36-2 117,0 0 1,0 1 0,0-1 0,0 0 0,1 1-1,-1-1 1,0 0 0,0 1 0,0 0 0,0-1 0,0 1-1,0-1 1,-1 1 0,1 0 0,0 0 0,0 0-1,0-1 1,-1 1 0,1 0 0,0 0 0,-1 0-1,1 0 1,-1 0 0,1 0 0,-1 0 0,1 1-1,-1-1 1,0 0 0,0 0 0,0 0 0,1 0-1,-1 0 1,0 0 0,0 1 0,0-1 0,-1 0-1,1 0 1,0 0 0,0 0 0,-1 0 0,1 0-1,0 1 1,-1-1 0,1 0 0,-1 0 0,0 0-1,1 0 1,-2 1 0,-1 3 160,0 1-1,0-1 1,-1 1 0,0-1 0,0 0-1,0-1 1,-9 9 0,8-9-192,-1 1 1,1-1-1,-1 0 1,0-1-1,-1 1 1,1-1 0,-1 0-1,1-1 1,-1 0-1,0 0 1,-12 2-1,18-5-215,0 1-1,0-1 0,1 1 0,-1-1 1,0 0-1,0 1 0,1-1 0,-1 0 1,0 0-1,1 1 0,-1-1 1,1 0-1,-1 0 0,1 0 0,-1 0 1,1 0-1,0 0 0,0 0 0,-1 0 1,1 0-1,0 0 0,0 0 1,0 0-1,0 0 0,0 0 0,0 0 1,0 0-1,0 0 0,0 0 1,1 0-1,-1-1 0,7-37-7824,7 4-897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3.713"/>
    </inkml:context>
    <inkml:brush xml:id="br0">
      <inkml:brushProperty name="width" value="0.025" units="cm"/>
      <inkml:brushProperty name="height" value="0.025" units="cm"/>
    </inkml:brush>
  </inkml:definitions>
  <inkml:trace contextRef="#ctx0" brushRef="#br0">1 1 897,'0'0'19026,"5"10"-17131,14 37-642,-1 1 0,-3 1 1,11 61-1,4 11-762,-18-66 136,-14-48 337,-8-35-500,7 19-441,-13-33-145,3 0 0,1-1 0,3-1-1,1 0 1,-3-54 0,11 96 84,1-1 0,-1 1 0,0-1 0,1 1 0,0-1 0,-1 1 0,1 0 0,0-1 0,0 1 1,0 0-1,1 0 0,-1 0 0,0 0 0,1 0 0,0 0 0,-1 0 0,1 0 0,0 0 0,0 1 0,0-1 0,0 1 0,0-1 0,0 1 0,0 0 0,1 0 0,-1 0 0,0 0 0,1 0 0,-1 1 0,0-1 0,1 1 0,-1-1 1,3 1-1,9-1-230,-1 0 1,1 0 0,-1 1 0,25 4 0,-36-4 240,0 1 1,1-1-1,-1 0 1,0 1 0,0-1-1,1 1 1,-1 0 0,0 0-1,0 0 1,0 0-1,0 0 1,0 0 0,0 1-1,-1-1 1,1 1 0,0-1-1,-1 1 1,1 0-1,-1-1 1,1 1 0,-1 0-1,0 0 1,0 0-1,0 0 1,0 0 0,0 0-1,0 0 1,-1 1 0,1-1-1,-1 0 1,1 0-1,-1 1 1,0-1 0,0 0-1,0 0 1,0 1-1,0-1 1,-1 0 0,1 1-1,-1-1 1,0 4-1,-1 1 87,0 0-1,-1-1 1,1 1-1,-1 0 0,-1-1 1,1 0-1,-1 1 0,0-1 1,0-1-1,-1 1 1,0-1-1,-7 7 0,7-8-89,0-1 0,-1 1 0,1-1 0,-1 0 0,0-1 0,-10 4 0,-21-1-5760,23-5-718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4.091"/>
    </inkml:context>
    <inkml:brush xml:id="br0">
      <inkml:brushProperty name="width" value="0.025" units="cm"/>
      <inkml:brushProperty name="height" value="0.025" units="cm"/>
    </inkml:brush>
  </inkml:definitions>
  <inkml:trace contextRef="#ctx0" brushRef="#br0">69 110 13100,'0'0'12380,"8"-8"-12182,23-26-92,-30 32-85,0 1 0,0 0 0,-1-1 0,1 1 0,0-1 0,-1 1 0,1-1 0,-1 1 0,1-1 0,-1 1 0,0-1 0,0 0 0,1 1 0,-1-1 0,0 1 0,-1-1 0,1 0 0,0 1 0,0-1 0,-1 1 0,1-1 0,-1 1 0,1-1 0,-1 1 0,0-1 0,1 1 0,-1-1 0,0 1 0,0 0 0,0 0 0,0-1 0,0 1 0,0 0 0,-1 0 0,1 0 0,0 0 0,-1 0 0,1 0 0,0 1 0,-1-1 0,1 0 0,-1 1 0,1-1 0,-1 1 0,-1-1 0,1 0 9,-1-1 1,1 1-1,-1 0 0,1 0 1,-1 1-1,1-1 1,-1 0-1,0 1 1,1 0-1,-1 0 0,0-1 1,1 1-1,-1 1 1,0-1-1,1 0 0,-1 1 1,0-1-1,1 1 1,-1 0-1,1 0 1,-1 0-1,1 0 0,-1 0 1,1 1-1,-2 1 1,1 3-36,0-1 1,1 1 0,0 0 0,0 1-1,1-1 1,0 0 0,0 0 0,0 1-1,1-1 1,0 8 0,0-2 28,1 0 1,0 0-1,1 0 0,4 18 0,-4-26-37,-1 0-1,1-1 0,0 1 0,0-1 0,0 1 0,1-1 0,-1 0 0,1 0 1,0 0-1,-1 0 0,1 0 0,1-1 0,-1 1 0,0-1 0,1 0 0,-1 0 0,1 0 1,6 2-1,18 0-2668,0-9-3608,-11-7-3057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4.424"/>
    </inkml:context>
    <inkml:brush xml:id="br0">
      <inkml:brushProperty name="width" value="0.025" units="cm"/>
      <inkml:brushProperty name="height" value="0.025" units="cm"/>
    </inkml:brush>
  </inkml:definitions>
  <inkml:trace contextRef="#ctx0" brushRef="#br0">1 24 14638,'0'0'7703,"11"-5"-7009,0 1-589,0 1-1,0-1 0,1 2 1,-1 0-1,1 0 1,0 1-1,17 0 0,-26 1-97,0 0 0,0 1 0,1-1 0,-1 0 0,0 1 0,0 0 0,0-1 0,0 1 0,0 1 0,0-1 0,0 0 0,0 1 0,0-1 0,0 1 0,-1 0 0,1 0 0,-1 0 0,1 0 0,-1 1 0,0-1 0,0 1 0,0-1-1,0 1 1,0 0 0,-1-1 0,1 1 0,-1 0 0,0 0 0,0 0 0,0 0 0,0 1 0,0-1 0,-1 0 0,0 0 0,1 0 0,-1 1 0,0 3 0,-1 0 178,0 1 0,0-1 0,0 0 0,-1 0 0,0 1 0,0-1 0,-1 0 0,0-1 0,0 1 0,-7 11 0,-4 2 557,-32 35-1,38-48-496,10-13-124,13-16-44,44-15 72,3-3-1626,-58 37 748,0 0 0,0-1-1,-1 0 1,1 0 0,-1 0-1,5-7 1,-3-3-3712,-4 1-1346</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4.787"/>
    </inkml:context>
    <inkml:brush xml:id="br0">
      <inkml:brushProperty name="width" value="0.025" units="cm"/>
      <inkml:brushProperty name="height" value="0.025" units="cm"/>
    </inkml:brush>
  </inkml:definitions>
  <inkml:trace contextRef="#ctx0" brushRef="#br0">1 189 6150,'0'0'13645,"58"10"-12845,-24-10-383,2-5-257,0-3-96,-1 0-2114,-4-3-4196</inkml:trace>
  <inkml:trace contextRef="#ctx0" brushRef="#br0" timeOffset="1">340 0 16528,'0'0'1441,"-11"48"865,9-19-544,2-4-417,0 0-160,5-6-384,7-5-577,-1-3-128,2-6-416,-2-5-1954,-3 0-1249,-2-6-2595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5.121"/>
    </inkml:context>
    <inkml:brush xml:id="br0">
      <inkml:brushProperty name="width" value="0.025" units="cm"/>
      <inkml:brushProperty name="height" value="0.025" units="cm"/>
    </inkml:brush>
  </inkml:definitions>
  <inkml:trace contextRef="#ctx0" brushRef="#br0">6 1 13645,'0'0'10890,"-6"55"-10217,20-40-481,3-2-128,1-2-993,-1-2-2018,-3 1-2850,1-4-6054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5.450"/>
    </inkml:context>
    <inkml:brush xml:id="br0">
      <inkml:brushProperty name="width" value="0.025" units="cm"/>
      <inkml:brushProperty name="height" value="0.025" units="cm"/>
    </inkml:brush>
  </inkml:definitions>
  <inkml:trace contextRef="#ctx0" brushRef="#br0">93 55 16367,'0'0'3865,"-9"5"-1035,4-2-2670,-1 0 0,0 0 0,1 1-1,0 0 1,0 0 0,0 0 0,1 1 0,-1-1 0,1 1 0,0 0 0,0 1 0,1-1 0,-1 1 0,1-1 0,1 1 0,-1 0-1,1 0 1,0 0 0,0 1 0,1-1 0,0 0 0,-1 12 0,1-11-78,1 0-1,0-1 1,1 1 0,-1 0-1,1-1 1,4 13 0,-5-17-73,1-1 1,0 0-1,-1 1 0,1-1 1,0 0-1,0 0 0,0 1 1,0-1-1,0 0 0,0 0 1,0 0-1,1 0 1,-1 0-1,0-1 0,0 1 1,1 0-1,-1-1 0,1 1 1,-1 0-1,0-1 0,1 0 1,-1 1-1,1-1 0,-1 0 1,1 0-1,-1 0 1,1 0-1,0 0 0,-1 0 1,1 0-1,-1 0 0,1-1 1,-1 1-1,0-1 0,1 1 1,1-2-1,1 0 35,0 0 1,0 0-1,0-1 0,0 1 1,-1-1-1,0 0 0,1 0 0,-1-1 1,0 1-1,0 0 0,-1-1 1,1 0-1,-1 0 0,0 0 0,2-4 1,26-65-172,-25 54 73,-1-1-1,0 1 1,-2-1-1,1-36 1,-3 54-53,-1 5 82,0-1 1,0 1-1,0 0 0,0-1 1,0 1-1,1 0 0,0 0 1,-1-1-1,1 1 0,0 0 1,1 6-1,-1 1 33,0-8-153,-2 11 326,2 0-1,0 0 1,0 0-1,4 19 1,-3-29-289,0 1 1,0-1 0,0 0-1,0 0 1,0 0 0,1 0 0,0 0-1,-1 0 1,1-1 0,3 4 0,-4-5-315,1 1 0,0-1 1,0 1-1,0-1 0,0 0 0,0 1 1,0-1-1,0 0 0,0-1 1,0 1-1,1 0 0,-1 0 0,0-1 1,1 0-1,3 1 0,11-1-8546</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5.783"/>
    </inkml:context>
    <inkml:brush xml:id="br0">
      <inkml:brushProperty name="width" value="0.025" units="cm"/>
      <inkml:brushProperty name="height" value="0.025" units="cm"/>
    </inkml:brush>
  </inkml:definitions>
  <inkml:trace contextRef="#ctx0" brushRef="#br0">1 1 14734,'0'9'2605,"0"-2"-2082,0 33 2357,7 51 0,-6-81-2619,0-1 0,1 1 0,0 0 1,1-1-1,0 0 0,1 0 0,-1 0 0,2 0 0,-1 0 1,1-1-1,11 15 0,-14-21-245,0 0-1,0 0 1,0 0-1,-1-1 1,2 1-1,-1 0 1,0-1-1,0 1 1,0-1 0,1 0-1,-1 0 1,1 0-1,-1 0 1,1 0-1,-1-1 1,1 1-1,0-1 1,-1 1-1,1-1 1,0 0 0,-1 0-1,4 0 1,-3-1-6,0-1 1,0 1-1,-1 0 1,1-1-1,0 0 1,0 1-1,-1-1 1,1 0-1,-1-1 1,1 1-1,-1 0 1,0-1-1,0 1 1,0-1-1,2-3 1,3-7-28,-1 0-1,0 0 1,-1 0 0,0 0 0,-1-1 0,4-25 0,-7-34 143,-1 56 172,1 50 228,0-14-94,1 0 1,5 26-1,-6-38-337,1-1 0,0 0-1,0 0 1,0 0 0,1-1 0,0 1-1,0 0 1,0-1 0,0 0 0,1 0-1,5 6 1,-8-10-175,0 0-1,0 0 1,0 0 0,0 0-1,0-1 1,0 1-1,0 0 1,1 0 0,-1-1-1,0 1 1,0-1 0,1 1-1,-1-1 1,0 0-1,1 1 1,-1-1 0,0 0-1,1 0 1,-1 0-1,0 0 1,1 0 0,-1 0-1,1 0 1,-1 0-1,0-1 1,1 1 0,-1-1-1,0 1 1,0-1-1,1 1 1,-1-1 0,0 0-1,0 1 1,0-1 0,0 0-1,0 0 1,2-1-1,-1-1-409,1 0-1,-1 0 0,0 0 1,0 0-1,0-1 1,0 1-1,-1-1 0,1 1 1,-1-1-1,0 1 1,0-1-1,1-5 0,0-21-7297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6.133"/>
    </inkml:context>
    <inkml:brush xml:id="br0">
      <inkml:brushProperty name="width" value="0.025" units="cm"/>
      <inkml:brushProperty name="height" value="0.025" units="cm"/>
    </inkml:brush>
  </inkml:definitions>
  <inkml:trace contextRef="#ctx0" brushRef="#br0">1 1 16111,'0'0'11371,"38"57"-11051,-18-41-224,5-3-160,1-2-1601,-1-3-2467,-5-3-2947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6.476"/>
    </inkml:context>
    <inkml:brush xml:id="br0">
      <inkml:brushProperty name="width" value="0.025" units="cm"/>
      <inkml:brushProperty name="height" value="0.025" units="cm"/>
    </inkml:brush>
  </inkml:definitions>
  <inkml:trace contextRef="#ctx0" brushRef="#br0">144 4 13613,'0'0'8408,"-10"-1"-5269,-2 0-2516,0 0 0,0 1 0,0 0 1,-22 4-1,31-3-568,0-1 0,-1 1 0,1 0-1,0 0 1,0 1 0,0-1 0,0 1 0,0-1 0,0 1 0,0 0 0,-4 4 0,6-5-95,0 0 1,0 1 0,0-1-1,0 1 1,0 0-1,0-1 1,0 1 0,1 0-1,-1 0 1,1-1-1,-1 1 1,1 0 0,0 0-1,0 0 1,-1 0-1,1-1 1,1 1 0,-1 0-1,0 0 1,0 0-1,1 0 1,-1-1 0,2 4-1,-2-4-24,1 0-1,0 0 1,0 0-1,0 0 0,0 0 1,0 0-1,0-1 1,0 1-1,0 0 1,0-1-1,0 1 1,0 0-1,1-1 1,-1 1-1,0-1 1,0 0-1,1 1 0,-1-1 1,0 0-1,0 0 1,1 0-1,-1 0 1,2 0-1,39 0-1130,-29-1 806,48-2-1515,36 2 1058,-96 1 887,-1 0-1,1 0 1,0 0-1,0 0 1,0 0-1,-1 0 1,1 0-1,0 0 1,0 0-1,-1 0 1,1 1-1,0-1 1,-1 0-1,1 1 1,0-1-1,-1 0 1,1 1 0,0-1-1,-1 1 1,1-1-1,-1 1 1,1-1-1,-1 1 1,1-1-1,-1 1 1,1 0-1,-1-1 1,1 1-1,-1 0 1,0-1-1,1 1 1,-1 0-1,0 0 1,0-1-1,0 1 1,0 0-1,1 0 1,-1-1-1,0 1 1,0 0-1,0 0 1,-1-1-1,1 1 1,0 0-1,0 0 1,0-1-1,0 1 1,-1 0-1,1 0 1,0-1-1,-1 1 1,1 0 0,-1-1-1,1 1 1,-1 0-1,1-1 1,-1 1-1,0 0 1,-31 34 3344,24-29-2888,-1 0-1,1-1 1,-1 0 0,-18 7-1,-19-4-5210,37-10-1916,6-5-6305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8.654"/>
    </inkml:context>
    <inkml:brush xml:id="br0">
      <inkml:brushProperty name="width" value="0.05" units="cm"/>
      <inkml:brushProperty name="height" value="0.05" units="cm"/>
    </inkml:brush>
  </inkml:definitions>
  <inkml:trace contextRef="#ctx0" brushRef="#br0">47 0 17212,'-3'0'1878,"-2"7"-1294,-4 12-144,2 2-149,1 1 1,0 1 0,2-1 0,1 1-1,1 0 1,0 0 0,2 0-1,1 0 1,0 0 0,2-1 0,8 34-1,-10-53-284,-1 0 0,1-1 1,0 1-1,0 0 0,0 0 0,1-1 0,-1 1 0,1-1 0,-1 0 0,1 1 0,0-1 0,0 0 0,0 0 0,0 0 0,3 2 0,-3-3-5,-1 0-1,1-1 1,0 1-1,0-1 1,-1 1-1,1-1 1,0 0-1,0 0 1,0 0-1,-1 0 1,1 0-1,0 0 1,0-1-1,0 1 1,-1 0-1,1-1 1,0 1-1,0-1 1,-1 0-1,1 0 1,-1 0 0,1 0-1,0 0 1,1-2-1,9-6-32,0-1 1,-1-1-1,-1 0 1,0 0-1,16-26 1,20-20-108,-45 56 140,0 0 0,0 0 0,0 0 0,0 0 1,0 0-1,0 0 0,0 0 0,1 0 0,-1 0 1,0 0-1,1 1 0,-1-1 0,1 1 0,-1-1 1,1 1-1,2-1 0,-3 1 4,-1 0-1,1 0 1,0 1-1,-1-1 1,1 0 0,0 1-1,-1-1 1,1 0-1,0 1 1,-1-1-1,1 1 1,-1-1 0,1 1-1,-1-1 1,1 1-1,-1-1 1,1 1 0,-1-1-1,1 1 1,-1 0-1,0-1 1,1 1-1,-1 0 1,0 0 0,3 7 64,-2 1 0,1-1 0,-1 0 1,1 15-1,-1-8 3,5 32 377,-6-46-440,0-1 1,0 0 0,0 1 0,0-1 0,0 1 0,0-1 0,0 0-1,0 1 1,0-1 0,1 0 0,-1 1 0,0-1 0,0 0-1,0 1 1,1-1 0,-1 0 0,0 0 0,0 1 0,1-1 0,-1 0-1,0 0 1,0 1 0,1-1 0,-1 0 0,0 0 0,1 0 0,-1 0-1,0 1 1,1-1 0,-1 0 0,0 0 0,1 0 0,-1 0-1,0 0 1,1 0 0,-1 0 0,1 0 0,-1 0 0,0 0 0,1 0-1,-1 0 1,0 0 0,1 0 0,-1 0 0,0 0 0,1-1-1,-1 1 1,0 0 0,1 0 0,-1 0 0,0-1 0,1 1 0,-1 0-1,13-15 299,10-24 184,-18 28-445,1 0 1,0 1-1,0 0 0,1 1 1,1-1-1,10-9 0,-17 18-59,-1 0-1,1 0 1,0 0-1,0 1 1,0-1-1,0 0 1,0 1-1,1-1 1,-1 1-1,0-1 0,0 1 1,0-1-1,0 1 1,0 0-1,1 0 1,-1 0-1,0 0 1,0 0-1,1 0 1,-1 0-1,0 0 1,0 0-1,2 1 1,-1-1-7,-1 1 1,1 0 0,-1 0 0,0 0 0,1 0 0,-1 1-1,0-1 1,0 0 0,0 1 0,0-1 0,0 0 0,0 1 0,0-1-1,1 3 1,2 5-18,-1 0-1,0 0 0,-1 0 1,3 16-1,-4-8 106,-1-13-15,1 1 0,-1-1 0,1 0 0,0 0 0,0 1 0,0-1 0,3 7 0,-4-11-48,0 0 0,0 1 1,0-1-1,0 0 1,1 0-1,-1 0 1,0 0-1,0 1 1,0-1-1,0 0 1,0 0-1,0 0 1,1 0-1,-1 0 1,0 0-1,0 1 1,0-1-1,0 0 0,1 0 1,-1 0-1,0 0 1,0 0-1,0 0 1,1 0-1,-1 0 1,0 0-1,0 0 1,0 0-1,1 0 1,-1 0-1,0 0 1,0 0-1,0 0 0,1 0 1,-1 0-1,0 0 1,0 0-1,0 0 1,1 0-1,-1-1 1,0 1-1,0 0 1,0 0-1,0 0 1,1 0-1,-1-1 1,9-11-191,6-19-1739,-4-12 924,-8 26 321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6.823"/>
    </inkml:context>
    <inkml:brush xml:id="br0">
      <inkml:brushProperty name="width" value="0.025" units="cm"/>
      <inkml:brushProperty name="height" value="0.025" units="cm"/>
    </inkml:brush>
  </inkml:definitions>
  <inkml:trace contextRef="#ctx0" brushRef="#br0">1 1 9897,'0'0'19795,"8"9"-19491,13 22-55,29 56-1,-50-86-271,0-1 1,0 0 0,0 0-1,0 1 1,0-1 0,0 0-1,0 1 1,0-1-1,0 0 1,0 0 0,0 1-1,1-1 1,-1 0-1,0 0 1,0 0 0,0 1-1,0-1 1,1 0 0,-1 0-1,0 0 1,0 1-1,1-1 1,-1 0 0,0 0-1,0 0 1,1 0-1,-1 0 1,0 0 0,0 1-1,1-1 1,-1 0 0,0 0-1,0 0 1,1 0-1,-1 0 1,0 0 0,1 0-1,-1 0 1,0 0-1,0 0 1,1-1 0,-1 1-1,0 0 1,0 0 0,1 0-1,-1 0 1,0 0-1,0 0 1,1 0 0,-1-1-1,9-18-2111,0-30-6602,-9 26 1081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7.785"/>
    </inkml:context>
    <inkml:brush xml:id="br0">
      <inkml:brushProperty name="width" value="0.025" units="cm"/>
      <inkml:brushProperty name="height" value="0.025" units="cm"/>
    </inkml:brush>
  </inkml:definitions>
  <inkml:trace contextRef="#ctx0" brushRef="#br0">0 258 8872,'0'0'7191,"9"0"-5189,14 0-374,3 1 577,47-5 0,-66 3-2136,-1 0-1,0 0 1,0 0 0,0-1-1,0 0 1,0 0-1,-1 0 1,1-1 0,-1 0-1,1 0 1,-1 0-1,0-1 1,8-7 0,-12 10-51,0 0 0,0 0 1,0 0-1,0 0 0,0 0 1,0 0-1,0 0 0,-1 0 1,1 0-1,-1-1 0,1 1 0,-1 0 1,1-1-1,-1 1 0,1 0 1,-1 0-1,0-1 0,0 1 1,0-1-1,0 1 0,0 0 1,0-1-1,0 1 0,0 0 1,-1-1-1,1 1 0,-1-1 1,0 0 51,-1 0 0,1 0 1,-1 0-1,1 1 0,-1-1 1,0 1-1,0-1 0,0 1 1,0 0-1,0-1 0,0 1 1,0 0-1,0 0 1,-3 0-1,-6-3 232,0 1 1,-1 1-1,1 0 1,-24-1-1,32 3-308,-1 1 1,1-1-1,0 1 1,-1 0-1,1 0 0,0 0 1,0 0-1,0 0 1,0 1-1,0 0 0,0-1 1,0 1-1,0 0 0,1 0 1,-1 1-1,1-1 1,0 0-1,-1 1 0,1 0 1,0-1-1,0 1 1,1 0-1,-1 0 0,1 0 1,-1 0-1,1 0 1,0 1-1,0-1 0,0 0 1,1 0-1,-1 1 1,1-1-1,-1 0 0,1 1 1,1-1-1,-1 1 1,0-1-1,1 0 0,0 5 1,0-7 4,0 1 1,-1-1-1,1 0 0,0 1 1,0-1-1,0 0 0,0 0 1,0 0-1,0 0 1,0 0-1,0 0 0,0 0 1,1 0-1,-1 0 0,0 0 1,1-1-1,-1 1 1,0 0-1,1-1 0,-1 1 1,1-1-1,-1 0 1,1 1-1,-1-1 0,1 0 1,1 0-1,50 1 13,-40-2 3,59-7-429,-58 6 455,14-46 445,-20 31-153,-5 12-310,-1 1 1,0 0-1,0-1 1,0 1-1,-1-1 1,1 0-1,-1 1 1,1-10-1,-2 14-39,0-1 1,-1 1-1,1 0 0,0-1 1,0 1-1,0 0 0,0-1 1,0 1-1,0 0 0,0-1 1,0 1-1,0 0 0,0-1 1,0 1-1,0 0 0,0-1 1,0 1-1,0 0 1,0-1-1,0 1 0,0 0 1,0-1-1,0 1 0,1 0 1,-1 0-1,0-1 0,0 1 1,0 0-1,0-1 0,1 1 1,-1 0-1,0 0 0,0-1 1,1 1-1,-1 0 0,0 0 1,1 0-1,-1 0 0,0-1 1,1 1-1,-1 0 0,0 0 1,0 0-1,1 0 0,-1 0 1,0 0-1,1 0 0,-1 0 1,0 0-1,1 0 0,-1 0 1,1 0-1,18 15-103,3 1 91,-16-15 22,0 0-1,1 0 1,-1-1-1,0 0 1,1 0-1,-1-1 1,1 0-1,-1 0 1,0 0 0,0-1-1,0 0 1,0 0-1,0 0 1,0-1-1,0 0 1,-1 0-1,10-7 1,-3 2 3,0-2-1,-1 1 1,0-1 0,0-1 0,-1 0 0,13-20-1,-19 30-22,0 0-1,0 0 0,-1 0 0,1 1 1,0-1-1,0 1 0,0 0 1,0 0-1,0 0 0,5 2 1,1-2 15,20-1 90,-26 0-176,0 1 0,1 0 1,-1-1-1,1 1 1,-1 1-1,1-1 0,-1 1 1,1 0-1,-1 0 1,0 0-1,1 0 0,-1 1 1,0 0-1,0 0 1,0 0-1,0 0 0,5 4 1,-2-1 94,-1 1 0,0-1 0,0 1 0,0 1 0,-1-1 0,1 1 0,-2 0 0,1 0 0,-1 0 0,0 0 0,0 1 0,4 15 0,-4-6 169,0 2 1,-2-1-1,0 0 1,-1 33-1,0-50-141,-1 1 0,0-1 0,1 1 0,-1-1 0,0 0 0,0 1 1,0-1-1,-1 1 0,1-1 0,0 1 0,0-1 0,-1 0 0,1 1 0,-1-1 0,1 0 0,-1 1 0,0-1 0,1 0 0,-1 0 0,0 1 0,0-1 0,0 0 0,0 0 0,0 0 0,0 0 0,0 0 0,0 0 0,0-1 0,0 1 0,-1 0 0,1 0 1,0-1-1,-1 1 0,1-1 0,0 1 0,-1-1 0,1 0 0,-1 0 0,1 1 0,0-1 0,-1 0 0,-1 0 0,-2-1 26,1 0 1,0 0-1,0-1 1,1 1-1,-1-1 0,0 0 1,0 0-1,1 0 1,-1 0-1,1-1 0,0 1 1,-1-1-1,1 0 1,-2-3-1,-9-12-113,0 0-1,2 0 1,0-1-1,-11-24 1,19 34-336,-1-1 1,1 0-1,1-1 0,0 1 0,0-1 1,1 1-1,1-1 0,-1 0 0,2 0 1,0-19-1,6 10-4365,4-1-3459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8.145"/>
    </inkml:context>
    <inkml:brush xml:id="br0">
      <inkml:brushProperty name="width" value="0.025" units="cm"/>
      <inkml:brushProperty name="height" value="0.025" units="cm"/>
    </inkml:brush>
  </inkml:definitions>
  <inkml:trace contextRef="#ctx0" brushRef="#br0">0 50 10762,'0'0'7431,"11"-50"-12940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8.939"/>
    </inkml:context>
    <inkml:brush xml:id="br0">
      <inkml:brushProperty name="width" value="0.025" units="cm"/>
      <inkml:brushProperty name="height" value="0.025" units="cm"/>
    </inkml:brush>
  </inkml:definitions>
  <inkml:trace contextRef="#ctx0" brushRef="#br0">74 244 11787,'0'0'14590,"-10"-4"-13549,3 0-903,5 2-98,0 1 0,0 0 0,0 0-1,0 0 1,0 1 0,0-1 0,0 0-1,0 1 1,0-1 0,0 1 0,-1 0-1,-1-1 1,3 2-28,-1 0-1,1-1 0,0 1 1,0 0-1,0 0 0,-1 0 1,1 0-1,0 0 0,0 0 1,0 0-1,0 0 0,1 0 1,-1 1-1,0-1 0,0 0 1,1 0-1,-1 1 0,1-1 1,-1 1-1,1-1 0,0 0 1,-1 1-1,1-1 0,0 1 1,0 2-1,-3 8 7,1 0-1,0 1 1,1 0-1,1 23 1,1-33-49,-1 1 1,1-1-1,-1 0 0,1 0 1,0 1-1,0-1 1,0 0-1,1 0 1,-1 0-1,1 0 0,0-1 1,-1 1-1,1 0 1,0-1-1,1 1 1,-1-1-1,0 1 1,1-1-1,-1 0 0,1 0 1,0 0-1,0-1 1,4 3-1,25 8-35,-19-7-196,0 0 0,0 1 1,21 12-1,-31-16 187,-1 0 1,1 0-1,0 0 1,-1 0-1,1 1 0,-1-1 1,0 1-1,0 0 1,0-1-1,0 1 0,0 0 1,-1 0-1,1 0 1,-1 1-1,0-1 0,0 0 1,0 0-1,0 1 1,-1-1-1,1 5 0,-1-3 137,0 0 0,0 1 0,-1-1 0,0 0-1,0 0 1,0 1 0,0-1 0,-1 0 0,0 0-1,0 0 1,0-1 0,-1 1 0,0 0 0,0-1 0,-4 5-1,5-6 27,0-1 0,-1 1-1,0-1 1,0 0-1,0 1 1,1-1-1,-2-1 1,1 1 0,0 0-1,0-1 1,-1 0-1,1 0 1,0 0-1,-1 0 1,1 0 0,-1-1-1,0 1 1,1-1-1,-1 0 1,1 0 0,-1 0-1,1-1 1,-7-1-1,7 1-100,1 0 0,0 0 0,0-1 0,0 1 0,0-1 0,0 0 0,0 0 0,0 1 0,1-1 0,-1 0 0,1 0 0,-1-1 0,1 1 0,0 0 0,-1 0-1,1-1 1,1 1 0,-1-1 0,0 1 0,0-1 0,1 1 0,0-1 0,-1 1 0,1-1 0,0 1 0,0-4 0,3-71-788,4 43 773,1 0-1,1 1 1,2-1-1,2 2 1,26-50 0,3-11 27,-33 69-83,3-5-211,-9 31 172,-1 19 76,-2 76 805,0-96-744,0 0 0,0 0 0,0 0 0,0 0 0,0 0 1,0-1-1,1 1 0,-1 0 0,0 0 0,1 0 0,-1 0 1,0 0-1,1 0 0,-1 0 0,1-1 0,-1 1 1,1 0-1,0 0 0,-1-1 0,1 1 0,0 0 0,-1-1 1,1 1-1,0-1 0,0 1 0,0-1 0,0 1 0,1 0 18,0-1 0,0 0-1,0 0 1,0 0-1,0 0 1,0 0-1,0 0 1,0 0-1,0-1 1,0 1-1,0-1 1,3 0-1,3-3 48,0 1 0,0-1 0,0-1 0,13-10 0,-1-2-55,29-24 36,-46 38-68,0 1-1,1 0 0,-1-1 1,1 1-1,-1 1 0,1-1 1,0 0-1,0 1 0,0 0 1,8-2-1,-10 7 7,1 0 1,-1 0-1,1 1 0,-1-1 0,-1 0 1,1 1-1,-1-1 0,1 1 0,-1 0 1,0 8-1,1-4-6,-2-8 14,0 0 0,0 0 0,1 0 0,-1 0-1,0 0 1,1 1 0,-1-1 0,0 0 0,1 0-1,-1 0 1,1 0 0,0 0 0,-1 0 0,1 0-1,0-1 1,0 1 0,-1 0 0,1 0 0,0 0-1,0-1 1,0 1 0,0 0 0,0-1 0,0 1-1,0-1 1,0 1 0,2-1 0,-1 0 20,0 0 0,0 0 0,-1-1 0,1 1-1,0-1 1,0 1 0,0-1 0,-1 0 0,1 0 0,0 0 0,-1 0 0,1 0 0,-1 0-1,3-3 1,6-5 53,-1 0-1,-1-1 1,12-16-1,-18 23-76,3-6-124,1 0 1,0 0 0,1 1 0,0 0 0,1 0 0,-1 1-1,1 0 1,9-7 0,-15 14 109,-1 0-1,0-1 0,0 1 1,0 0-1,0 0 1,1 0-1,-1 0 0,0 0 1,0 0-1,0 0 1,0 0-1,1 0 0,-1 1 1,0-1-1,0 1 1,0-1-1,0 0 0,0 1 1,0 0-1,0-1 1,0 1-1,0 0 0,0-1 1,0 1-1,0 0 1,0 0-1,-1 0 0,1 0 1,0 0-1,-1 0 1,1 0-1,0 0 0,0 1 1,-1-1 25,0 0 1,1 0-1,-1-1 1,1 1-1,-1 0 1,1 0-1,-1 0 1,1 0-1,0-1 1,-1 1-1,1 0 1,0-1-1,0 1 1,-1 0-1,1-1 1,0 1-1,0-1 1,0 1 0,0-1-1,0 0 1,0 1-1,0-1 1,0 0-1,0 0 1,0 0-1,0 1 1,0-1-1,0 0 1,0 0-1,0 0 1,0-1-1,0 1 1,-1 0-1,1 0 1,0 0-1,0-1 1,0 1-1,0-1 1,0 1-1,0-1 1,0 1-1,0-1 1,-1 1-1,1-1 1,0 1-1,0-1 1,-1 0-1,1 0 1,0 1-1,-1-1 1,1 0 0,-1 0-1,1 0 1,0-1-1,14-16 32,-6 6-753,1 1 0,0 1 0,22-19 0,-32 29 517,1-1 0,-1 1 0,1-1 0,-1 1 0,1 0 0,-1-1 0,0 1 0,1-1-1,0 1 1,-1 0 0,1 0 0,-1-1 0,1 1 0,-1 0 0,1 0 0,0 0 0,-1-1-1,1 1 1,-1 0 0,1 0 0,0 0 0,-1 0 0,1 0 0,-1 0 0,1 0 0,0 1-1,-1-1 1,1 0 0,-1 0 0,1 0 0,0 1 0,-1-1 0,1 0 0,-1 0 0,1 1 0,-1-1-1,1 1 1,4 21-7839,-5-17 7505,2 4-5395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19.495"/>
    </inkml:context>
    <inkml:brush xml:id="br0">
      <inkml:brushProperty name="width" value="0.025" units="cm"/>
      <inkml:brushProperty name="height" value="0.025" units="cm"/>
    </inkml:brush>
  </inkml:definitions>
  <inkml:trace contextRef="#ctx0" brushRef="#br0">10 228 7495,'0'0'13181,"-1"9"-12541,-2 24-650,-3 122 2482,7-139-2359,0-1 1,0 1-1,2-1 0,0 1 1,1-1-1,0 0 0,12 27 1,-9-34-2147,-3-9 954,0-23 920,-6-40 1796,2 64-1637,-7-91 1665,-4-79-992,11 145-635,1 0 1,1 0-1,2 0 1,9-38 0,-12 57 75,2 0 1,-1 0-1,1 0 1,0 0-1,0 0 1,0 0-1,1 1 1,5-6-1,-9 10-113,1 0-1,0 0 1,0 0 0,0 0-1,0 0 1,0 0 0,0 1-1,0-1 1,1 0 0,-1 1-1,0-1 1,0 1 0,0-1 0,1 1-1,-1 0 1,0 0 0,0-1-1,1 1 1,-1 0 0,0 0-1,1 0 1,-1 0 0,0 0-1,0 1 1,1-1 0,-1 0-1,0 1 1,0-1 0,1 0-1,-1 1 1,0 0 0,0-1-1,0 1 1,0 0 0,0-1-1,0 1 1,0 0 0,0 0-1,0 0 1,0 0 0,0 0-1,0 0 1,-1 0 0,1 0 0,0 0-1,0 3 1,3 2-8,0 1 1,-1 0 0,0 0-1,0 0 1,2 9-1,-4-8-43,2-1-1,-1 0 1,1 0-1,1 0 1,4 8-1,-4-12-32,0 0 0,0 0 0,0-1 0,0 1 0,0-1 0,1 0-1,-1-1 1,1 1 0,-1-1 0,1 0 0,0 0 0,7 1 0,23 6-203,-33-8 293,0 1 0,0-1 0,0 1 0,0 0 0,0 0 0,0 0 0,0 0 0,0 0 0,-1 0 0,1 1 0,0-1 0,-1 0 0,1 1 0,-1 0 0,1-1 0,-1 1 0,0 0 0,1-1 0,-1 1 0,0 0 0,0 0 0,0 0 0,-1 0 0,1 0 0,0 0 0,-1 0 0,0 0 0,1 1 0,-1-1 0,0 2 0,-1-1 185,0 0 0,0 0 0,0 0 0,0 0 0,-1-1 0,0 1 0,1 0 0,-1-1 0,0 1 0,0-1 0,0 0 0,0 1 0,-1-1 0,1 0 0,-1-1 0,1 1 0,-1 0 0,0-1 0,1 1 0,-5 0 0,1 1 58,-1 0 0,0-1 0,0 0 0,-1 0 0,-10 0 0,-19-4-6384,33-1 1057,3-3-2354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1.229"/>
    </inkml:context>
    <inkml:brush xml:id="br0">
      <inkml:brushProperty name="width" value="0.025" units="cm"/>
      <inkml:brushProperty name="height" value="0.025" units="cm"/>
    </inkml:brush>
  </inkml:definitions>
  <inkml:trace contextRef="#ctx0" brushRef="#br0">64 29 13869,'0'-1'345,"0"1"0,0-1 0,0 0-1,0 1 1,0-1 0,-1 0 0,1 1 0,0-1 0,0 1-1,-1-1 1,1 0 0,0 1 0,0-1 0,-1 1 0,1-1-1,-1 1 1,1-1 0,-1 1 0,1-1 0,-1 1 0,1 0 0,-1-1-1,0 1 1,-16-4 2307,15 4-2626,1 0-1,-1 0 1,1 0 0,-1 1 0,1-1 0,-1 0-1,1 1 1,0-1 0,-1 1 0,1 0 0,0-1-1,-1 1 1,1 0 0,0 0 0,0-1 0,0 1-1,0 0 1,0 0 0,0 1 0,0-1 0,0 0-1,0 0 1,-1 3 0,0 3 163,0 0 1,1 0-1,0 0 1,0 0-1,0 0 0,1 0 1,1 11-1,-1-16-158,0-1 0,0 0 0,1 1 0,-1-1 0,0 0 0,1 0 0,-1 1 0,0-1 0,1 0 0,0 0 0,-1 1-1,1-1 1,0 0 0,0 0 0,-1 0 0,1 0 0,0 0 0,0 0 0,0 0 0,0 0 0,0-1 0,1 1 0,-1 0 0,0-1 0,0 1 0,0-1 0,1 1-1,-1-1 1,0 1 0,0-1 0,1 0 0,-1 0 0,0 1 0,1-1 0,-1 0 0,0 0 0,1 0 0,-1-1 0,0 1 0,1 0 0,-1 0 0,0-1 0,1 1-1,-1-1 1,0 1 0,0-1 0,2 0 0,0-2 28,1 1-1,-1 0 1,0-1 0,0 1-1,0-1 1,-1 0 0,1 0-1,-1 0 1,1 0-1,-1 0 1,0-1 0,0 1-1,-1-1 1,1 1 0,1-7-1,1 2 97,-2-1 0,1 0 0,-1 1 1,0-1-1,0-16 0,-2 24-70,-3 26-101,2-12-123,-1-4-57,1-1 0,0 0 1,1 0-1,0 1 0,0-1 1,1 1-1,0-1 0,2 11 1,10-10-3819,-3-13-4293,-5-6 406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1.610"/>
    </inkml:context>
    <inkml:brush xml:id="br0">
      <inkml:brushProperty name="width" value="0.025" units="cm"/>
      <inkml:brushProperty name="height" value="0.025" units="cm"/>
    </inkml:brush>
  </inkml:definitions>
  <inkml:trace contextRef="#ctx0" brushRef="#br0">5 7 10442,'0'0'11814,"-1"8"-11435,-2 26-219,3-33-165,0-1 1,0 1 0,0-1-1,0 1 1,0-1-1,0 1 1,0-1 0,0 1-1,0-1 1,0 1-1,0-1 1,0 1 0,1-1-1,-1 0 1,0 1-1,0-1 1,0 1 0,1-1-1,-1 1 1,0-1-1,1 0 1,-1 1 0,0-1-1,1 1 1,-1-1-1,0 0 1,1 0-1,-1 1 1,1-1 0,-1 0-1,1 0 1,-1 1-1,0-1 1,1 0 0,-1 0-1,1 0 1,-1 0-1,1 0 1,-1 0 0,1 0-1,-1 0 1,1 0-1,-1 0 1,1 0 0,-1 0-1,1 0 1,-1 0-1,1 0 1,-1 0-1,1 0 1,-1-1 0,1 1-1,0 0 1,19-12-1205,-18 10 1086,0 0-1,0-1 1,0 1-1,0-1 1,-1 1 0,1-1-1,-1 0 1,0 0-1,1 0 1,-1 0-1,-1 0 1,1 0-1,0 0 1,-1 0-1,1-5 1,-1 8 518,0 26 694,4-3-1911,2-15-4981</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2.967"/>
    </inkml:context>
    <inkml:brush xml:id="br0">
      <inkml:brushProperty name="width" value="0.025" units="cm"/>
      <inkml:brushProperty name="height" value="0.025" units="cm"/>
    </inkml:brush>
  </inkml:definitions>
  <inkml:trace contextRef="#ctx0" brushRef="#br0">59 162 5381,'0'0'14392,"4"-9"-11525,10-28-593,-13 37-2203,-1-1-1,0 0 0,0 1 0,0-1 1,0 0-1,0 1 0,0-1 1,1 0-1,-1 1 0,-1-1 0,1 0 1,0 1-1,0-1 0,0 0 1,0 1-1,0-1 0,-1 1 0,1-1 1,0 0-1,0 1 0,-1-1 1,1 1-1,-1-1 0,1 1 0,0-1 1,-1 1-1,1-1 0,-1 1 1,1-1-1,-1 1 0,1-1 0,-1 1 1,0 0-1,1 0 0,-1-1 1,1 1-1,-1 0 0,0 0 0,1-1 1,-1 1-1,0 0 0,1 0 1,-1 0-1,-1 0 0,0 0 8,1 0 0,-1 0 0,0 0 0,0 0 0,1 0 0,-1 0 0,0 1 0,0-1 0,1 0 0,-1 1 0,0 0 0,1-1 0,-4 3 0,2 1-66,-1 1 0,1 0 1,0 1-1,0-1 0,1 0 0,-1 1 0,1-1 1,1 1-1,-1 0 0,1 0 0,-1 8 0,-3 67-51,5-78 41,0 6-9,0 0-1,1 0 1,0 0-1,3 16 1,-4-24 5,1 0 1,-1 0 0,0 1 0,1-1-1,-1 0 1,1 0 0,0 1-1,-1-1 1,1 0 0,0 0-1,-1 0 1,1 0 0,0 0 0,0 0-1,0 0 1,0 0 0,0 0-1,0-1 1,0 1 0,0 0-1,1-1 1,-1 1 0,0 0 0,0-1-1,1 0 1,-1 1 0,0-1-1,0 0 1,1 1 0,-1-1 0,0 0-1,1 0 1,-1 0 0,0 0-1,1 0 1,-1-1 0,0 1-1,1 0 1,-1-1 0,0 1 0,0-1-1,2 0 1,2-2 11,-1 0 0,0 0 0,0 0-1,0 0 1,0-1 0,0 0 0,-1 0 0,0 0 0,0 0 0,0 0-1,0-1 1,-1 0 0,1 1 0,-1-1 0,0 0 0,1-7 0,4-8 28,-2 0 0,5-36 1,-9 50-26,2-10 19,-1 0 1,0 1-1,-2-1 1,1 0-1,-2 0 0,0 0 1,-7-27-1,7 60-180,0 0 0,1 0 0,3 27 0,0-28 178,1 0 0,1 0 1,0 0-1,14 28 1,-17-40-19,1 1-1,0-1 1,0 0 0,0 0 0,0 0 0,1 0-1,0-1 1,-1 1 0,6 2 0,-7-4-8,0-1 0,1 0 1,-1 0-1,0 0 0,1 0 1,-1 0-1,1-1 0,-1 1 1,1-1-1,-1 1 0,1-1 1,0 0-1,-1 0 0,1 0 1,-1-1-1,1 1 0,-1 0 1,6-2-1,-6 1 7,1-1 0,-1 1 0,0 0 0,1-1 1,-1 1-1,0-1 0,0 0 0,0 1 0,0-1 0,0 0 0,0 0 0,-1-1 1,1 1-1,-1 0 0,1 0 0,1-6 0,1 0 43,-2 0 0,1 0 0,-1 0 0,3-15 1,-2-24-127,-3 36-224,-1 14-245,1 7 541,1 0 0,0 0-1,0 1 1,1-1 0,0-1-1,1 1 1,0 0 0,5 11-1,-7-19 6,1 0 0,-1 0 0,0 0 0,1 0 0,-1 0 0,1 0 0,-1 0 0,1-1 0,0 1 0,0 0 0,0-1 0,0 0 0,0 1 0,0-1 0,0 0 0,4 1 0,-3-1-1,0-1 0,0 0 0,0 0 0,0 0 0,0 0 0,-1 0 0,1-1 0,0 1 1,0-1-1,0 0 0,-1 0 0,1 0 0,0 0 0,-1 0 0,1-1 0,-1 1 0,5-4 0,3-2-10,-1-1-1,0-1 1,-1 1 0,1-1-1,12-20 1,-16 23 19,-1 0 0,0 0 0,0-1 0,-1 0 1,0 0-1,0 0 0,-1 0 0,0 0 1,0 0-1,1-14 0,-3 19 14,0 0 1,0 0-1,-1 1 1,1-1-1,-1 0 1,0 1-1,1-1 0,-1 0 1,0 1-1,0-1 1,0 1-1,0-1 1,0 1-1,0-1 0,-1 1 1,1 0-1,0 0 1,-1 0-1,1 0 0,-1 0 1,1 0-1,-1 0 1,1 0-1,-1 0 1,0 1-1,1-1 0,-3 0 1,-53-11 929,35 8-2978,21 1-339,9-1-1155,19-9-4445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3.552"/>
    </inkml:context>
    <inkml:brush xml:id="br0">
      <inkml:brushProperty name="width" value="0.025" units="cm"/>
      <inkml:brushProperty name="height" value="0.025" units="cm"/>
    </inkml:brush>
  </inkml:definitions>
  <inkml:trace contextRef="#ctx0" brushRef="#br0">1 105 13229,'0'0'11616,"5"11"-10901,17 42-94,-7-17-61,0 0 0,41 63 0,-55-97-524,-1-1 0,1 1-1,0-1 1,1 1 0,-1-1 0,0 0 0,0 1 0,1-1-1,-1 0 1,0 0 0,1 0 0,-1 0 0,1 0 0,0 0-1,-1-1 1,1 1 0,-1-1 0,1 1 0,0-1 0,3 1-1,-4-1 23,1-1 0,-1 1 0,0-1 0,1 1 0,-1-1 0,0 1-1,0-1 1,1 0 0,-1 0 0,0 0 0,0 0 0,0 0 0,0 0-1,0 0 1,0 0 0,0 0 0,0 0 0,-1-1 0,2-1 0,4-9 202,-1 0-1,-1-1 1,0 0 0,3-16 0,-6 22-373,11-58 234,4-70-1,-13 97-110,0 25 1177,0 7-5388,0 22-8490,-3 3 5644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3.914"/>
    </inkml:context>
    <inkml:brush xml:id="br0">
      <inkml:brushProperty name="width" value="0.025" units="cm"/>
      <inkml:brushProperty name="height" value="0.025" units="cm"/>
    </inkml:brush>
  </inkml:definitions>
  <inkml:trace contextRef="#ctx0" brushRef="#br0">0 10 12043,'0'0'8777,"61"21"-7272,-44-20-960,-2-1-417,5 0-64,-5-4-1826,1-8-2370,-7-4-2754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9.090"/>
    </inkml:context>
    <inkml:brush xml:id="br0">
      <inkml:brushProperty name="width" value="0.05" units="cm"/>
      <inkml:brushProperty name="height" value="0.05" units="cm"/>
    </inkml:brush>
  </inkml:definitions>
  <inkml:trace contextRef="#ctx0" brushRef="#br0">1 79 20284,'5'-10'1038,"0"-1"-434,1 1 1,10-16-1,-15 25-497,0-1-1,0 1 1,1-1 0,-1 1 0,0-1 0,1 1-1,-1 0 1,0 0 0,1 0 0,-1 0-1,1 0 1,0 0 0,-1 0 0,1 0 0,0 0-1,0 1 1,-1-1 0,1 1 0,0 0-1,0-1 1,0 1 0,0 0 0,3 0-1,-3 1-75,-1-1-1,1 1 1,0 0-1,-1 0 0,1 0 1,-1 0-1,1 1 0,-1-1 1,1 0-1,-1 1 0,0-1 1,1 0-1,-1 1 0,0 0 1,0-1-1,0 1 0,0 0 1,-1-1-1,1 1 0,0 0 1,-1 0-1,1 0 0,-1 0 1,0-1-1,1 1 0,-1 0 1,0 0-1,0 2 0,0 8-7,0-1-1,-1 0 0,-2 16 0,-15 52 340,11-54-120,1 1 1,-3 34-1,9-57-210,-1 0 0,1-1 0,0 1 0,0 0 0,1-1 0,-1 1 0,1 0 0,-1-1 0,1 1 0,0-1 0,0 1 0,0-1 0,0 1 0,0-1 0,3 4 0,-3-5-14,1 1-1,-1-1 0,1 0 1,-1 0-1,1 0 0,-1-1 1,1 1-1,0 0 0,-1 0 1,1-1-1,0 1 0,0-1 1,-1 0-1,1 1 0,0-1 1,0 0-1,0 0 0,-1 0 1,1 0-1,0-1 0,0 1 1,0 0-1,3-2 0,7-2 7,0 0 0,0-1 0,0 0 0,-1-1 0,1 0 0,19-15 0,-3-2-450,31-30 0,-51 45-96,-1 0-1,1-1 0,6-9 0,-12 15 381,-1 1-1,0 0 1,0-1 0,1 1-1,-1-1 1,-1 0-1,1 1 1,0-4 0,0 5 96,-1-1 1,0 1 0,0 0-1,0 0 1,-1 0 0,1 0-1,0 0 1,0 0-1,0 0 1,-1 0 0,1 0-1,-1 0 1,1 0 0,-1 0-1,1 0 1,-1 1 0,1-1-1,-1 0 1,0 0 0,1 0-1,-2-1 1,-22-11-947</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4.274"/>
    </inkml:context>
    <inkml:brush xml:id="br0">
      <inkml:brushProperty name="width" value="0.025" units="cm"/>
      <inkml:brushProperty name="height" value="0.025" units="cm"/>
    </inkml:brush>
  </inkml:definitions>
  <inkml:trace contextRef="#ctx0" brushRef="#br0">55 196 14446,'0'0'8952,"-8"9"-8183,-26 29-278,33-36-464,0-1-1,-1 1 1,1 0 0,0 0-1,0 0 1,0-1 0,0 1-1,0 0 1,1 0-1,-1 0 1,0 0 0,1 0-1,0 1 1,-1-1 0,1 0-1,0 0 1,0 0 0,0 0-1,0 0 1,1 4 0,0-6-14,-1 1 1,0 0 0,1-1-1,-1 1 1,0 0 0,1-1-1,-1 1 1,1-1-1,-1 1 1,1-1 0,0 1-1,-1-1 1,1 1 0,-1-1-1,1 0 1,0 1 0,-1-1-1,1 0 1,0 1 0,-1-1-1,1 0 1,0 0 0,0 0-1,-1 0 1,1 0 0,0 0-1,0 0 1,-1 0-1,1 0 1,0 0 0,-1 0-1,1 0 1,0 0 0,0-1-1,-1 1 1,1 0 0,0 0-1,-1-1 1,1 1 0,0-1-1,-1 1 1,1 0 0,-1-1-1,1 1 1,-1-1 0,1 0-1,8-6 102,-1-1-1,0 0 1,12-16-1,22-22-103,-39 44-17,0-1 0,1 1-1,-1 0 1,0 0 0,0 1-1,1-1 1,-1 1-1,1-1 1,0 1 0,-1 0-1,1 0 1,0 1 0,-1-1-1,5 1 1,-6 0 17,-1 1 0,0 0 0,0-1 0,0 1 0,0 0 0,0 0 0,0 0 0,0 0 0,0 0 0,0 0 0,0 0-1,-1 0 1,1 0 0,0 0 0,-1 0 0,1 0 0,0 1 0,-1-1 0,1 2 0,10 15 727,-10-18-705,-1 0-1,1 0 1,-1 1-1,1-1 1,-1 0-1,1 0 1,-1 0 0,1 0-1,-1 0 1,1 0-1,-1 0 1,1 0-1,-1 0 1,0 0-1,1-1 1,-1 1-1,1 0 1,-1 0-1,1 0 1,-1 0-1,1-1 1,-1 1-1,0 0 1,1-1-1,-1 1 1,1 0-1,-1-1 1,0 1-1,1 0 1,-1-1-1,0 1 1,0 0-1,1-1 1,-1 1-1,0-1 1,0 1-1,0-1 1,1 1-1,-1-1 1,6-10-59,1 1 1,1 0-1,0 0 1,0 0-1,1 2 1,0-1-1,11-8 1,-16 15 9,0-1 1,0 1-1,0 0 1,0 0-1,1 0 1,-1 1-1,1-1 1,-1 1-1,1 0 1,0 0-1,-1 1 1,1 0-1,0 0 1,-1 0-1,1 0 1,0 0-1,0 1 1,-1 0-1,1 0 1,-1 1-1,1-1 1,5 3-1,-9-3 19,1-1-1,0 1 0,0-1 1,-1 0-1,1 0 0,0 0 1,0 0-1,0 0 0,-1 0 0,1 0 1,0-1-1,0 1 0,0-1 1,-1 1-1,1-1 0,0 0 1,-1 1-1,1-1 0,-1 0 0,1 0 1,-1 0-1,3-2 0,34-36 81,-17 17-69,-12 13-40,-7 6-100,1 0 0,0 0 0,-1 1 1,1-1-1,0 1 0,1-1 0,-1 1 1,0 0-1,1 0 0,-1 0 0,1 1 1,0-1-1,-1 1 0,1 0 1,0 0-1,0 0 0,0 0 0,0 1 1,6-1-1,1 9-1701,-1 0-977,1-9-2372,0-5-1011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4.684"/>
    </inkml:context>
    <inkml:brush xml:id="br0">
      <inkml:brushProperty name="width" value="0.025" units="cm"/>
      <inkml:brushProperty name="height" value="0.025" units="cm"/>
    </inkml:brush>
  </inkml:definitions>
  <inkml:trace contextRef="#ctx0" brushRef="#br0">19 0 13581,'0'0'2851,"-2"10"-43,-3 10-1812,1 1 0,0 0 1,2 0-1,1 0 1,0 0-1,3 21 1,0-24-890,1-1 0,0 0 0,1 0 0,12 30 1,16 25-402,-38-192 812,2 70-785,4-71 0,0 119 217,1-1 0,-1 0-1,1 1 1,0-1 0,0 0 0,0 1 0,1-1-1,-1 1 1,0-1 0,1 1 0,0 0-1,-1 0 1,1-1 0,0 1 0,0 1 0,0-1-1,1 0 1,-1 0 0,0 1 0,1-1-1,3-1 1,-4 2 6,0 0-1,0 0 0,0 1 1,0-1-1,0 0 1,0 1-1,0-1 0,1 1 1,-1 0-1,0 0 0,0 0 1,0 0-1,1 0 1,-1 0-1,0 1 0,0-1 1,0 1-1,0-1 0,0 1 1,0 0-1,0 0 1,0 0-1,0 0 0,0 0 1,0 0-1,0 0 0,2 3 1,-3-2 57,1 0 1,-1 0 0,1 0 0,-1 1-1,0-1 1,0 0 0,0 1-1,0-1 1,-1 1 0,1-1-1,-1 1 1,1-1 0,-1 1 0,0-1-1,0 1 1,0-1 0,0 1-1,0 0 1,-1-1 0,1 1-1,-1-1 1,0 1 0,0-1 0,0 0-1,0 1 1,0-1 0,0 0-1,0 0 1,-1 1 0,1-1-1,-1 0 1,-2 2 0,3-3-459,-1 0-1,1 1 1,-1-1 0,1 0 0,-1 0 0,0 0 0,1 0-1,-1 0 1,0 0 0,0-1 0,0 1 0,0 0-1,0-1 1,1 0 0,-1 1 0,-3-1 0,-6 0-6597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5.098"/>
    </inkml:context>
    <inkml:brush xml:id="br0">
      <inkml:brushProperty name="width" value="0.025" units="cm"/>
      <inkml:brushProperty name="height" value="0.025" units="cm"/>
    </inkml:brush>
  </inkml:definitions>
  <inkml:trace contextRef="#ctx0" brushRef="#br0">60 94 4324,'0'0'18893,"-8"4"-18210,5-3-619,0 0 0,0 1 0,0-1 0,0 1 0,0 0 0,0 0 0,1 0 0,-1 0 0,1 1 1,-1-1-1,1 0 0,0 1 0,0 0 0,0-1 0,0 1 0,1 0 0,-1 0 0,1 0 0,0 0 0,-1 1 0,1-1 0,1 0 0,-1 0 0,0 1 0,1-1 1,0 0-1,0 1 0,0-1 0,0 0 0,0 1 0,1-1 0,-1 0 0,3 6 0,-3-8-46,1 0 1,-1 0-1,0 0 0,1 0 1,0 0-1,-1 0 1,1 0-1,-1 0 0,1-1 1,0 1-1,0 0 0,0 0 1,-1-1-1,1 1 1,0-1-1,0 1 0,0 0 1,0-1-1,0 0 0,0 1 1,0-1-1,0 0 1,0 1-1,0-1 0,0 0 1,0 0-1,0 0 0,0 0 1,1 0-1,-1 0 0,0 0 1,0 0-1,0 0 1,0-1-1,0 1 0,0 0 1,0-1-1,0 1 0,1-1 1,40-20 282,17-39-111,-46 44-323,1 2 0,26-22 0,-43 49 1440,-1-11-66,2-18-1290,2 14-208,-1 0 1,1 0-1,0 0 1,1 0 0,-1 0-1,0 0 1,0 0-1,1 0 1,-1 0-1,1 1 1,0-1-1,0 0 1,0 0-1,-1 0 1,2 1-1,-1-1 1,0 0-1,0 1 1,0-1 0,1 1-1,-1-1 1,1 1-1,-1 0 1,4-3-1,1 2-1013,-1 0 1,1 1-1,-1 0 0,1-1 0,0 2 0,0-1 0,6 1 1,12-2-3947,-9-1 865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5.449"/>
    </inkml:context>
    <inkml:brush xml:id="br0">
      <inkml:brushProperty name="width" value="0.025" units="cm"/>
      <inkml:brushProperty name="height" value="0.025" units="cm"/>
    </inkml:brush>
  </inkml:definitions>
  <inkml:trace contextRef="#ctx0" brushRef="#br0">61 104 8680,'0'0'11649,"-8"1"-10817,5 0-789,1-1 6,0 0 0,0 0-1,0 0 1,0 0 0,0 1 0,0-1-1,0 1 1,0-1 0,0 1 0,0 0-1,0 0 1,0 0 0,1 0 0,-1 0-1,0 0 1,1 1 0,-1-1-1,1 0 1,-1 1 0,1-1 0,0 1-1,-1 0 1,1-1 0,0 1 0,0 0-1,0 0 1,0 0 0,1-1 0,-1 1-1,0 0 1,1 0 0,0 0 0,-1 0-1,1 0 1,0 1 0,0-1 0,0 2-1,0-1 112,0 4 143,0 1 1,0-1-1,1 0 0,0 0 0,3 11 1,-4-17-291,1 0 0,-1 0 0,0 0 0,1 0 0,-1-1 0,1 1 0,0 0 0,-1 0 0,1 0 0,0 0 0,-1 0 0,1-1 0,0 1 0,0 0 0,0-1 0,0 1 0,0 0 0,0-1 0,0 1 0,-1-1 0,2 0 0,-1 1 1,0-1-1,0 0 0,0 0 0,0 1 0,0-1 0,0 0 0,0 0 0,0 0 0,0 0 0,0 0 0,0-1 0,0 1 0,0 0 0,0 0 0,0-1 0,0 1 0,0 0 0,0-1 0,0 1 0,0-1 0,0 0 0,0 1 0,0-1 0,0 0 1,1-1-1,1-1-84,1 0 1,-1 0-1,1-1 1,-1 1-1,0-1 1,0 0-1,-1 0 1,1 0-1,-1 0 1,0 0-1,0-1 1,0 1 0,1-7-1,15-64-1698,-17 65 1754,6-58-2208,-6 58-265,-1 45 2768,-1-12 22,3 32 1897,10-23-7081,-9-25 526,-2-1-1890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5.783"/>
    </inkml:context>
    <inkml:brush xml:id="br0">
      <inkml:brushProperty name="width" value="0.025" units="cm"/>
      <inkml:brushProperty name="height" value="0.025" units="cm"/>
    </inkml:brush>
  </inkml:definitions>
  <inkml:trace contextRef="#ctx0" brushRef="#br0">0 0 4452,'0'0'8873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6.939"/>
    </inkml:context>
    <inkml:brush xml:id="br0">
      <inkml:brushProperty name="width" value="0.025" units="cm"/>
      <inkml:brushProperty name="height" value="0.025" units="cm"/>
    </inkml:brush>
  </inkml:definitions>
  <inkml:trace contextRef="#ctx0" brushRef="#br0">1 62 14061,'0'0'3289,"1"-8"197,4-43 816,-4 49-2620,3 8-1227,3 11-296,4 38 594,3 63 0,-9-64-425,15 71 0,-11-106 117,-3-32-46,-4-33-117,-5 34-261,-1 0-1,0 0 0,-1 1 0,0-1 0,-1 1 0,0 1 1,-1-1-1,-12-14 0,16 26-308,5 10 166,8 15 62,-9-23 62,1-1 1,0 1-1,0 0 0,0 0 0,0-1 1,0 1-1,1-1 0,-1 0 1,1 0-1,-1 0 0,1 0 0,0 0 1,0 0-1,0-1 0,0 1 0,0-1 1,0 0-1,0 0 0,1 0 1,-1 0-1,0-1 0,1 1 0,-1-1 1,0 0-1,1 0 0,-1 0 0,0 0 1,1-1-1,-1 1 0,0-1 1,0 0-1,1 0 0,-1 0 0,0-1 1,0 1-1,3-3 0,-1 1 3,0 0-1,-1-1 0,1 1 1,-1-1-1,0 0 1,-1-1-1,1 1 0,-1-1 1,1 1-1,-1-1 0,-1 0 1,1 0-1,-1-1 1,0 1-1,0 0 0,0-1 1,-1 1-1,0-1 1,0 0-1,0-9 0,-1 14-6,0 1 0,0 0-1,0 0 1,0-1 0,0 1 0,0 0-1,0-1 1,0 1 0,0 0 0,0 0-1,0-1 1,0 1 0,0 0-1,0 0 1,0-1 0,0 1 0,0 0-1,0 0 1,0-1 0,0 1-1,0 0 1,1 0 0,-1-1 0,0 1-1,0 0 1,0 0 0,0-1-1,1 1 1,-1 0 0,0 0 0,0 0-1,0 0 1,1-1 0,-1 1 0,0 0-1,0 0 1,1 0 0,-1 0-1,0 0 1,0 0 0,1 0 0,-1 0-1,0 0 1,1-1 0,-1 1-1,0 0 1,0 0 0,1 1 0,-1-1-1,0 0 1,0 0 0,1 0 0,17 13-263,14 25-113,-27-30 345,0 0 0,-1 0 1,0 1-1,0-1 0,-1 1 0,5 17 0,-8-26 31,0 1 0,0-1 0,0 0 0,0 0 0,0 0 0,0 1 0,0-1-1,0 0 1,0 0 0,0 0 0,0 1 0,0-1 0,0 0 0,1 0 0,-1 0 0,0 1-1,0-1 1,0 0 0,0 0 0,0 0 0,1 0 0,-1 0 0,0 1 0,0-1 0,0 0-1,0 0 1,1 0 0,-1 0 0,0 0 0,0 0 0,0 0 0,1 0 0,-1 0 0,0 0-1,0 1 1,0-1 0,1 0 0,-1 0 0,0 0 0,0 0 0,0-1 0,1 1 0,-1 0-1,0 0 1,0 0 0,0 0 0,1 0 0,-1 0 0,11-11-230,4-15-143,-7 3 238,-6 18 141,-1-1 0,1 1 1,0-1-1,1 1 0,-1 0 0,1 0 1,0 0-1,0 0 0,1 1 0,4-6 1,-7 10-8,1-1 1,0 1 0,0 0 0,0 0 0,0 0 0,0 0 0,-1 0-1,1 0 1,0 0 0,0 0 0,0 1 0,0-1 0,-1 1 0,1-1-1,0 1 1,0 0 0,-1 0 0,1 0 0,-1-1 0,1 2 0,-1-1-1,1 0 1,-1 0 0,1 0 0,-1 1 0,2 2 0,22 12 54,-22-15-39,0-1 1,0 1-1,-1-1 0,1 1 0,0-1 0,0 0 1,0 0-1,0 0 0,0 0 0,0-1 0,0 1 0,0-1 1,0 0-1,0 0 0,-1 0 0,1 0 0,0 0 1,-1-1-1,1 1 0,-1-1 0,1 0 0,-1 0 0,0 0 1,0 0-1,0 0 0,0 0 0,3-4 0,0-2 3,0 1 0,-1-1 0,0 0 0,-1 0 0,0 0 0,0-1 0,-1 1 0,3-14 0,-3-17 108,-2 39-129,-1-1 1,1 0-1,0 0 1,0 0-1,-1 0 1,1 1-1,0-1 0,-1 0 1,1 0-1,0 1 1,-1-1-1,1 0 1,-1 1-1,0-1 1,1 0-1,-1 1 1,1-1-1,-1 1 1,0-1-1,1 1 1,-1-1-1,0 1 1,0 0-1,1-1 1,-1 1-1,0 0 0,0-1 1,0 1-1,0 0 1,1 0-1,-1 0 1,0 0-1,0 0 1,0 0-1,0 0 1,0 0-1,-1 0 1,1 1-2,0 0 0,0 0 0,0 0 0,0 0 1,0 0-1,0 0 0,0 0 0,0 0 0,0 0 0,0 1 1,1-1-1,-1 0 0,1 0 0,-1 1 0,1-1 0,-1 0 0,1 1 1,0-1-1,-1 0 0,1 1 0,0-1 0,0 1 0,0-1 1,0 0-1,0 1 0,0-1 0,1 2 0,-1-1 5,0-1 0,0 1-1,0 0 1,0-1-1,0 1 1,0-1 0,1 1-1,-1-1 1,0 1 0,1 0-1,-1-1 1,1 0 0,0 1-1,-1-1 1,1 1-1,0-1 1,0 0 0,0 1-1,0-1 1,0 0 0,0 0-1,1 0 1,-1 0 0,2 2-1,3-3-31,1 0-1,-1 0 1,0 0-1,0-1 1,0 0-1,0 0 1,0 0-1,0-1 1,0 0 0,-1 0-1,1-1 1,6-3-1,-5 3 45,-1 0 0,1 0 0,0 0 0,0 1 0,1 0 0,-1 1 0,15-2 0,-21 3 20,0 0 0,0 1 1,0-1-1,0 0 0,0 1 0,-1-1 0,1 1 0,0-1 0,0 1 0,0-1 0,-1 1 0,1 0 1,0-1-1,-1 1 0,1 0 0,-1 0 0,1-1 0,-1 1 0,2 2 0,-2-3-18,0 1-1,1 0 0,-1 0 1,1 0-1,-1 0 1,1-1-1,-1 1 0,1 0 1,0 0-1,-1-1 1,1 1-1,0 0 0,-1-1 1,1 1-1,0-1 1,0 1-1,0-1 0,-1 0 1,1 1-1,0-1 1,0 0-1,0 1 0,0-1 1,0 0-1,0 0 0,0 0 1,0 0-1,0 0 1,0 0-1,0 0 0,-1 0 1,1 0-1,0 0 1,0-1-1,0 1 0,0 0 1,0-1-1,0 1 1,0 0-1,-1-1 0,1 1 1,0-1-1,0 1 1,1-2-1,53-39-563,-20 12-3484,-28 15-3743,-7 8-32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7.303"/>
    </inkml:context>
    <inkml:brush xml:id="br0">
      <inkml:brushProperty name="width" value="0.025" units="cm"/>
      <inkml:brushProperty name="height" value="0.025" units="cm"/>
    </inkml:brush>
  </inkml:definitions>
  <inkml:trace contextRef="#ctx0" brushRef="#br0">12 28 19122,'-6'-5'3395,"1"0"-640,5 0-1506,0 1-1153,11 1-288,2 2-1922,0-3-5061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7.915"/>
    </inkml:context>
    <inkml:brush xml:id="br0">
      <inkml:brushProperty name="width" value="0.025" units="cm"/>
      <inkml:brushProperty name="height" value="0.025" units="cm"/>
    </inkml:brush>
  </inkml:definitions>
  <inkml:trace contextRef="#ctx0" brushRef="#br0">1 9 3075,'0'0'18663,"1"12"-17884,9 48-97,2 0-1,25 71 1,-34-125-650,-1 1 0,1 0 0,1-1 0,-1 0 0,1 0 0,8 10 0,-11-14 13,0-1 0,0 0 0,0 0 0,0 0 0,0 0 0,1 0 0,-1 0 0,0 0 0,1 0 0,-1 0 0,0 0 0,1-1 0,-1 1 0,1 0 0,-1-1 0,1 0 0,0 1 0,-1-1 0,1 0 0,-1 0 0,1 0 0,-1 0 0,1 0 0,0 0 0,-1 0 0,1 0 0,-1-1 0,1 1 0,0-1 0,-1 1 0,0-1 1,1 1-1,-1-1 0,1 0 0,-1 0 0,2-1 0,5-5 132,-1-1 0,-1 1 0,1-1 0,-1 0 0,-1-1 0,0 1 0,0-1 0,0 0 0,-1-1 0,4-15 0,3-11 408,9-53 0,-13 21 65,-7 40-3517,0 24 2063,-10 3-14469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8.290"/>
    </inkml:context>
    <inkml:brush xml:id="br0">
      <inkml:brushProperty name="width" value="0.025" units="cm"/>
      <inkml:brushProperty name="height" value="0.025" units="cm"/>
    </inkml:brush>
  </inkml:definitions>
  <inkml:trace contextRef="#ctx0" brushRef="#br0">0 1 14798,'0'0'8008,"49"6"-7560,-26-4-320,-6 1-64,7 0 0,-7-1-704,2 2-2083,-2 1-864,-4-1-577,-5-2-1474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8.635"/>
    </inkml:context>
    <inkml:brush xml:id="br0">
      <inkml:brushProperty name="width" value="0.025" units="cm"/>
      <inkml:brushProperty name="height" value="0.025" units="cm"/>
    </inkml:brush>
  </inkml:definitions>
  <inkml:trace contextRef="#ctx0" brushRef="#br0">96 74 9129,'0'0'15769,"-11"-3"-14109,-33-6-432,43 9-1186,0 0 1,0 0-1,0 0 0,0 1 0,0-1 0,0 0 0,-1 1 0,1-1 1,0 1-1,1-1 0,-1 1 0,0-1 0,0 1 0,0 0 0,0-1 1,0 1-1,1 0 0,-1 0 0,0 0 0,1-1 0,-1 1 0,0 0 1,1 0-1,-1 0 0,0 2 0,-8 25 207,8-25-216,-1 8-31,0-1 0,0 1 0,1-1 0,1 1 1,0 14-1,0-23-5,0-1 0,0 1-1,0 0 1,0-1 0,0 1 0,0-1 0,1 1 0,-1-1 0,0 1 0,1-1-1,-1 0 1,1 1 0,-1-1 0,1 1 0,0-1 0,0 0 0,0 0 0,0 1-1,0-1 1,0 0 0,0 0 0,0 0 0,0 0 0,0 0 0,0 0 0,1 0 0,-1-1-1,0 1 1,1 0 0,-1-1 0,1 1 0,-1-1 0,0 1 0,1-1 0,-1 0-1,1 0 1,-1 1 0,1-1 0,0 0 0,-1 0 0,1-1 0,-1 1 0,1 0 0,-1 0-1,1-1 1,1 0 0,0-1 16,1 0-1,0 0 1,-1 0 0,1-1-1,-1 1 1,0-1 0,0 0-1,0 0 1,0 0 0,0 0-1,-1-1 1,1 1 0,2-8-1,27-53-5,-29 57-31,2-7 13,-3 8 10,0 0 0,0 0 0,0 1 0,1-1 0,-1 1 0,1 0 0,1 0 1,-1 0-1,1 0 0,5-6 0,-8 11-7,0 1 0,0-1 0,0 1-1,0 0 1,0-1 0,0 1 0,0 0 0,0-1 0,0 1 0,-1 0-1,1 0 1,0 0 0,-1 0 0,1-1 0,0 1 0,-1 0 0,1 0-1,-1 0 1,0 0 0,1 0 0,-1 1 0,0-1 0,0 0 0,1 0 0,-1 0-1,0 0 1,0 1 0,7 35 54,-7-36-34,0 0-1,0 0 1,0 0 0,0 0-1,0 0 1,0-1-1,0 1 1,0 0-1,0 0 1,1 0-1,-1 0 1,0 0-1,1 0 1,-1 0-1,1 0 1,-1 0-1,1-1 1,-1 1-1,1 0 1,0 0-1,-1-1 1,1 1 0,0 0-1,-1-1 1,1 1-1,0-1 1,0 1-1,0-1 1,0 1-1,-1-1 1,1 1-1,0-1 1,2 0-1,-1 0 13,1-1 0,-1 0-1,1 0 1,-1 0 0,1 0-1,-1 0 1,0 0 0,0-1-1,1 1 1,-1-1-1,0 0 1,2-2 0,63-50-4,-61 50-22,0 0 0,0 1 0,1-1 0,-1 1 0,1 1 0,0-1 0,0 1 0,0 0 0,13-1 0,-20 3-1,1 0 1,0 0-1,0 0 1,-1 0-1,1 1 1,0-1-1,-1 0 1,1 0-1,0 1 0,-1-1 1,1 1-1,-1-1 1,1 1-1,0-1 1,-1 1-1,1-1 1,-1 1-1,1-1 1,-1 1-1,0-1 1,1 1-1,-1 0 1,1-1-1,-1 1 0,0 0 1,0-1-1,1 1 1,-1 0-1,0 0 1,0-1-1,0 1 1,0 0-1,0 0 1,0-1-1,0 1 1,0 0-1,0 0 1,0-1-1,0 1 1,-1 0-1,1-1 0,-1 2 1,1-1-120,0 0 0,0-1 0,0 1 0,0 0 0,-1 0 0,1-1-1,0 1 1,0 0 0,1 0 0,-1 0 0,0-1 0,0 1 0,0 0 0,0 0 0,1-1 0,-1 1 0,0 0 0,1-1 0,-1 1 0,1 0 0,-1-1 0,0 1 0,1 0 0,0 0-1,6-7-6533,-2-18 1361,-4 19 2731,4-18-6116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9.514"/>
    </inkml:context>
    <inkml:brush xml:id="br0">
      <inkml:brushProperty name="width" value="0.05" units="cm"/>
      <inkml:brushProperty name="height" value="0.05" units="cm"/>
    </inkml:brush>
  </inkml:definitions>
  <inkml:trace contextRef="#ctx0" brushRef="#br0">1 94 17676,'4'5'2088,"8"-5"-1392,5-3-320,6-8 1769,11-5-2121,2-4 296,6-1-280,1-7-136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8.965"/>
    </inkml:context>
    <inkml:brush xml:id="br0">
      <inkml:brushProperty name="width" value="0.025" units="cm"/>
      <inkml:brushProperty name="height" value="0.025" units="cm"/>
    </inkml:brush>
  </inkml:definitions>
  <inkml:trace contextRef="#ctx0" brushRef="#br0">76 0 10634,'0'0'12225,"-8"5"-11942,6-3-518,-30 21 933,30-21-927,0-1-1,0 1 1,0 0-1,0-1 1,1 1 0,-1 0-1,1 0 1,-1 0-1,1 0 1,0 0-1,0 1 1,0-1-1,0 0 1,0 0-1,-1 5 1,3-9 301,-1-1 1,1 1 0,0 0 0,-1-1 0,1 1 0,0 0-1,1 0 1,-1 0 0,0-1 0,3-2 0,8-21 5398,-22 28-7841,-5 2-4666,6 0-3518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29.406"/>
    </inkml:context>
    <inkml:brush xml:id="br0">
      <inkml:brushProperty name="width" value="0.025" units="cm"/>
      <inkml:brushProperty name="height" value="0.025" units="cm"/>
    </inkml:brush>
  </inkml:definitions>
  <inkml:trace contextRef="#ctx0" brushRef="#br0">137 3 12236,'0'0'14360,"-9"-1"-14269,6 1-45,0-1 0,0 1 0,0 0 0,0 0 0,0 0 0,0 0 1,1 1-1,-1-1 0,0 1 0,0-1 0,0 1 0,0 0 0,0 0 1,1 1-1,-1-1 0,0 1 0,1-1 0,0 1 0,-1 0 0,1 0 1,0 0-1,0 0 0,0 0 0,0 0 0,0 0 0,0 1 0,-1 2 0,-8 8 647,9-12-621,1 0 0,0 1-1,-1-1 1,1 0 0,0 1 0,0-1 0,0 1 0,0 0-1,0-1 1,0 1 0,0 0 0,1-1 0,-1 1 0,1 0-1,-1 3 1,43-2-77,-42-3 6,13 0-46,0 1 0,0 1 1,0 0-1,19 6 1,-29-7 29,-1-1 1,1 1 0,-1 0 0,1 1 0,-1-1 0,1 0 0,-1 1 0,0-1 0,0 1 0,0 0 0,0 0 0,0 0 0,0 0 0,0 0 0,-1 0 0,1 0 0,-1 1 0,1-1 0,-1 0-1,0 1 1,0-1 0,0 1 0,0-1 0,-1 1 0,1 0 0,-1-1 0,1 1 0,-1 4 0,-1-4 86,0 0 0,0-1 0,0 1 0,0 0 1,0 0-1,-1-1 0,0 1 0,1-1 0,-1 0 0,0 1 0,0-1 0,0 0 1,0 0-1,-1 0 0,1 0 0,-4 2 0,-44 28 565,49-31-621,-6 3-30,-1 0 1,0-1-1,1 0 1,-1 0-1,-1 0 1,1-1-1,0-1 0,0 1 1,-1-1-1,-11 0 1,19-1-64,1 0 1,-1 0-1,0 0 1,1 0 0,-1 0-1,0-1 1,0 1 0,1 0-1,-1 0 1,0-1-1,1 1 1,-1 0 0,0-1-1,1 1 1,-1 0-1,0-1 1,1 1 0,-1-1-1,1 1 1,-1-1 0,1 1-1,-1-1 1,1 0-1,0 1 1,-1-1 0,1 1-1,0-1 1,-1 0-1,1 0 1,0 1 0,0-1-1,-1 0 1,1 1 0,0-1-1,0 0 1,0 0-1,0 1 1,0-1 0,0 0-1,0 0 1,0 1 0,0-1-1,1 0 1,-1 1-1,0-1 1,1 0 0,-1-3-341,1 1 1,0 0 0,0 0 0,1 0 0,-1 1 0,0-1 0,1 0 0,0 0-1,2-2 1,56-47-12065,-38 32 4233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0.103"/>
    </inkml:context>
    <inkml:brush xml:id="br0">
      <inkml:brushProperty name="width" value="0.025" units="cm"/>
      <inkml:brushProperty name="height" value="0.025" units="cm"/>
    </inkml:brush>
  </inkml:definitions>
  <inkml:trace contextRef="#ctx0" brushRef="#br0">31 1 13869,'0'0'11488,"-5"10"-10452,0 2-702,1-1 1,0 1-1,1 0 1,0-1-1,0 2 0,2-1 1,-1 0-1,2 0 1,0 0-1,0 1 0,1-1 1,0 0-1,4 13 1,-3-19-254,30 101 431,-29-98-488,1 0 0,0 0 0,0-1 0,1 1 0,1-1 0,-1 0 0,1 0 0,0-1 0,10 9 0,-15-43 803,-4 14-819,-1 0 1,0 1-1,0 0 1,-1 0-1,-1 0 1,-9-15-1,7 14-127,1 0 0,1-1 1,-10-28-1,16 41 12,57 4-475,-42-1 422,0-1 0,0-1 0,27-3-1,-35 2 163,-1-1-1,0 1 0,0-1 0,0 0 0,0-1 1,-1 0-1,1 0 0,-1 0 0,0 0 1,0-1-1,0 0 0,9-9 0,-11 9 15,1 0-1,-1 0 1,-1-1-1,1 1 1,0-1-1,-1 0 1,0 1-1,0-1 1,0 0-1,-1 0 1,0-1-1,0 1 1,0-6-1,0 7 9,-5 34 333,-1 61 1,5-91-354,0 1-1,0-1 1,0 1 0,0-1-1,0 1 1,0 0 0,0-1-1,0 1 1,0-1 0,0 1 0,0-1-1,1 1 1,-1-1 0,0 1-1,0-1 1,0 1 0,1-1-1,-1 1 1,0-1 0,1 1-1,-1-1 1,0 1 0,1-1 0,-1 0-1,1 1 1,-1-1 0,0 0-1,1 1 1,-1-1 0,1 0-1,-1 1 1,1-1 0,-1 0-1,1 0 1,0 1 0,22-9 127,15-22 43,-19 7-161,27-29-49,-43 49 27,0 1 1,-1-1-1,1 1 0,0 0 0,0 0 0,0 0 0,1 0 1,-1 0-1,0 1 0,1 0 0,-1 0 0,1-1 0,-1 2 1,7-2-1,-9 3 1,0-1-1,1 1 1,-1 0 0,0-1 0,0 1 0,0 0 0,1 0-1,-1 0 1,0 0 0,0 0 0,0 0 0,0 0 0,0 0-1,-1 0 1,1 0 0,0 1 0,0-1 0,-1 0 0,1 1-1,-1-1 1,1 0 0,-1 1 0,1 2 0,9 39 79,-9-36-58,6 11 386,0-12-1654,1-11-4509,-2-7-2324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0.764"/>
    </inkml:context>
    <inkml:brush xml:id="br0">
      <inkml:brushProperty name="width" value="0.025" units="cm"/>
      <inkml:brushProperty name="height" value="0.025" units="cm"/>
    </inkml:brush>
  </inkml:definitions>
  <inkml:trace contextRef="#ctx0" brushRef="#br0">9 155 6342,'0'0'9508,"-2"-9"-6343,1 6-2922,0 1 0,0-1 0,0 0 0,0 0 0,1 0 0,-1 0 0,1 1 0,0-1 0,0 0 0,0 0 0,0 0 0,1 0 0,-1 0 0,1 0 0,-1 0 0,1 0 0,0 1 0,0-1 0,1 0 0,-1 1 0,0-1 0,1 1 0,0-1 0,-1 1 0,1 0 0,0 0-1,0-1 1,0 1 0,1 1 0,-1-1 0,0 0 0,1 0 0,-1 1 0,1 0 0,0-1 0,3 0 0,0-1-96,0 1-1,0 0 1,0 0-1,0 0 1,0 1-1,0 0 0,0 0 1,0 0-1,1 1 1,-1 0-1,0 0 1,0 1-1,1 0 1,8 2-1,-12-2-145,0 1 0,0-1 0,0 1 0,0-1 0,0 1 0,-1 0 0,1 0 0,-1 0 0,1 0 0,-1 1 0,0-1 0,0 1 0,0-1 0,0 1 0,0 0 0,-1 0 0,1 0 0,-1 0 0,0 0 0,0 0 0,0 0 0,0 0 0,0 0 0,-1 1 0,1-1 0,-1 0 0,0 0 0,-1 6 0,-6 105 95,9-114-98,0 0-1,0 0 1,0 0-1,0 0 1,0 0-1,-1-1 1,1 1-1,0-1 1,0 1-1,0-1 1,0 0-1,-1 0 1,1 0-1,2-1 1,4-6 28,0 0 0,-1-1-1,1 0 1,-2 0 0,1-1 0,-1 1 0,-1-1-1,0-1 1,0 1 0,-1-1 0,0 0 0,-1 0-1,0 0 1,-1 0 0,0 0 0,-1-1 0,0-21-1,-1 32-22,0 0-1,0 0 1,0 0-1,0 0 1,0 0-1,-1 0 1,1 0-1,0 0 0,0 0 1,-1 0-1,1 0 1,-1 0-1,1 0 1,-1 1-1,1-1 0,-1 0 1,1 0-1,-1 0 1,0 0-1,0 1 1,1-1-1,-1 0 1,0 1-1,0-1 0,0 1 1,0-1-1,1 1 1,-1-1-1,0 1 1,0-1-1,0 1 1,0 0-1,0 0 0,0 0 1,0-1-1,0 1 1,-1 0-1,1 0 1,0 0-1,0 0 1,-1 1-1,0-1-52,1 0-1,-1 1 1,1-1-1,-1 1 1,1-1-1,-1 1 1,1-1-1,0 1 1,-1 0-1,1 0 1,0-1-1,0 1 1,0 0-1,-1 0 1,1 0-1,0 1 1,0-1-1,0 0 1,1 0-1,-1 0 1,0 1-1,0-1 1,1 0 0,-1 1-1,0-1 1,1 1-1,0-1 1,-1 3-1,4 23-2858,-3-25 2501,1-1 0,0 1 1,0-1-1,0 1 0,0-1 0,0 0 1,1 1-1,-1-1 0,0 0 0,0 0 1,1 0-1,-1 0 0,1 0 0,-1 0 1,1 0-1,-1-1 0,1 1 0,0-1 0,-1 1 1,3 0-1,18 4-4957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1.158"/>
    </inkml:context>
    <inkml:brush xml:id="br0">
      <inkml:brushProperty name="width" value="0.025" units="cm"/>
      <inkml:brushProperty name="height" value="0.025" units="cm"/>
    </inkml:brush>
  </inkml:definitions>
  <inkml:trace contextRef="#ctx0" brushRef="#br0">6 118 8904,'0'0'16646,"0"-1"-16642,0 1 0,0 0 0,-1 0 1,1 0-1,0 0 0,0 0 1,0 0-1,-1 0 0,1 0 0,0 0 1,0 1-1,-1-1 0,1 0 1,0 0-1,0 0 0,0 0 0,-1 0 1,1 0-1,0 0 0,0 0 1,0 1-1,0-1 0,-1 0 0,1 0 1,0 0-1,0 0 0,0 1 1,0-1-1,0 0 0,0 0 1,-1 0-1,1 0 0,0 1 0,0-1 1,0 0-1,0 0 0,0 1 1,0-1-1,0 0 0,0 0 0,0 0 1,0 1-1,0-1 0,0 0 1,0 0-1,0 0 0,0 1 0,0-1 1,0 0-1,1 1 0,-1 2 6,0 1-1,0-1 1,1 1-1,-1-1 0,1 1 1,0-1-1,0 0 1,0 1-1,1-1 0,-1 0 1,1 0-1,0 0 1,0 0-1,0 0 0,0 0 1,0 0-1,1-1 1,-1 1-1,1-1 0,-1 0 1,1 1-1,0-1 1,6 3-1,-3-3 3,-1 0 1,0 1-1,1-2 0,0 1 1,0-1-1,-1 0 1,1 0-1,0-1 0,0 1 1,0-1-1,0 0 0,0-1 1,-1 0-1,9-2 0,-13 3 17,0 0 0,0 0 0,0-1 0,-1 1 0,1 0-1,0-1 1,0 1 0,0-1 0,-1 1 0,1-1 0,0 0 0,-1 1-1,1-1 1,0 0 0,-1 1 0,1-1 0,-1 0 0,1 0-1,-1 1 1,1-1 0,-1 0 0,0 0 0,1 0 0,-1 0-1,0 0 1,0 0 0,0 0 0,0 1 0,1-1 0,-1 0-1,0 0 1,-1 0 0,1 0 0,0 0 0,0 0 0,0 0-1,0 0 1,-1 0 0,1 1 0,0-1 0,-1 0 0,0-1 0,-25-45 1905,15 30-1543,10 15-506,-1-1 0,1 1 0,0 0 0,0-1 0,0 1 0,0-1 0,1 0 0,-1 1 0,1-1 0,-1 1 0,1-1-1,0-3 1,1 4 3,0 1 0,-1-1 0,1 1 0,0 0 0,0-1 0,0 1 0,0 0 0,0 0 0,0-1 0,1 1 0,-1 0 0,0 0 0,0 0 0,1 1 0,-1-1 0,1 0 0,-1 0 0,1 1 0,-1-1 0,3 0 0,6-4-2611,1 0 0,-1-1 1,17-13-1,-6 1-4852</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2.198"/>
    </inkml:context>
    <inkml:brush xml:id="br0">
      <inkml:brushProperty name="width" value="0.025" units="cm"/>
      <inkml:brushProperty name="height" value="0.025" units="cm"/>
    </inkml:brush>
  </inkml:definitions>
  <inkml:trace contextRef="#ctx0" brushRef="#br0">16 196 11082,'0'0'6657,"-3"10"-4777,-1 4-1620,1-1 0,1 1 0,0 1 0,1-1 0,0 0 0,1 0 0,1 0 1,0 0-1,1 1 0,6 19 0,0-9 46,1 0 0,2-1 0,0 0 0,1-1 0,23 31 0,-35-54-293,0 0 0,0 0 0,0 0 0,0 0 0,1 0 0,-1 0 0,0 1 0,0-1 0,0 0 0,0 0-1,1 0 1,-1 0 0,0 0 0,0 0 0,0 0 0,1 0 0,-1 0 0,0 0 0,0 0 0,0 0 0,0 0 0,1 0-1,-1 0 1,0 0 0,0 0 0,0 0 0,1 0 0,-1 0 0,0 0 0,0 0 0,0 0 0,0 0 0,1 0 0,-1 0-1,0-1 1,0 1 0,0 0 0,0 0 0,1 0 0,-1 0 0,0 0 0,0 0 0,0-1 0,0 1 0,0 0 0,0 0-1,0 0 1,0 0 0,1-1 0,-1 1 0,0 0 0,0 0 0,0 0 0,0-1 0,0 1 0,0 0 0,0 0 0,0 0-1,0-1 1,0 1 0,0 0 0,0 0 0,0 0 0,0 0 0,-1-1 0,1 1 0,0 0 0,0 0 0,0-1 0,1-14 554,-1 15-544,0-10 372,-1 0-1,0 1 1,-1-1-1,0 0 1,0 1-1,-5-11 1,5 15-295,1 1 0,-1-1-1,-1 1 1,1 0 0,0 0 0,-1 0 0,0 0 0,0 0 0,0 1 0,-1-1 0,1 1-1,-1 0 1,0 0 0,-6-4 0,4 6-466,8 9 204,12 10 17,-8-14 102,0-1-1,-1 0 1,1 0-1,1 0 0,-1 0 1,0-1-1,1 0 0,-1-1 1,13 2-1,-16-2 52,0-1 0,0 0 0,0 0 0,0 0 0,0 0 0,0 0 0,0-1 0,0 0 0,0 1 0,0-1 0,0 0 0,0 0-1,0-1 1,0 1 0,-1 0 0,1-1 0,-1 0 0,1 0 0,-1 0 0,0 0 0,1 0 0,-1 0 0,2-4 0,0 0 8,0-1-1,-1 1 1,0-1 0,0 0-1,0 0 1,-1 0 0,0-1-1,-1 1 1,1 0 0,-2-1-1,1 1 1,-1-1-1,0 1 1,-1-11 0,1 18-29,-1-1 0,1 1 1,0 0-1,0-1 0,0 1 1,0 0-1,0 0 0,0-1 0,-1 1 1,1 0-1,0 0 0,0 0 1,0-1-1,-1 1 0,1 0 0,0 0 1,0 0-1,-1-1 0,1 1 1,0 0-1,0 0 0,-1 0 1,1 0-1,0 0 0,-1 0 0,1 0 1,0 0-1,0-1 0,-1 1 1,1 0-1,0 0 0,-1 0 0,1 1 1,0-1-1,-1 0 0,1 0 1,0 0-1,0 0 0,-1 0 0,1 0 1,0 0-1,0 0 0,-1 1 1,1-1-1,-14 8-248,10 0 253,1 0 0,-1 1 1,1-1-1,1 1 0,-1-1 0,2 1 0,-1 0 0,1 0 1,0 0-1,1 0 0,0 0 0,0 0 0,1 0 0,3 14 1,-3-22 12,-1 1 0,0-1 0,1 1 0,0-1 0,-1 0 0,1 1 0,0-1 0,0 0 0,-1 1 0,1-1 1,0 0-1,0 0 0,0 0 0,1 0 0,-1 0 0,0 0 0,0 0 0,1 0 0,-1 0 0,0 0 0,1-1 1,-1 1-1,1-1 0,-1 1 0,1-1 0,-1 1 0,1-1 0,-1 0 0,1 0 0,-1 0 0,1 0 0,-1 0 1,1 0-1,-1 0 0,1 0 0,-1-1 0,1 1 0,-1 0 0,1-1 0,-1 0 0,1 1 0,-1-1 0,2-1 1,3 0 35,-1-1 0,1 0 0,0 0 0,-1-1 0,0 0 0,0 0 0,0 0 1,0-1-1,3-4 0,0-1-62,-2 1 0,0-1 0,0-1 0,-1 1 1,0-1-1,0 0 0,-2 0 0,1-1 0,-1 1 0,2-19 0,-3 38 17,2 1 0,-1-1 0,1-1-1,0 1 1,8 11 0,-11-17 22,0 0 1,0 0-1,1 0 1,-1-1-1,1 1 0,-1 0 1,1-1-1,-1 1 1,1-1-1,0 1 0,0-1 1,0 0-1,0 0 1,0 0-1,0 0 0,0 0 1,0 0-1,0-1 1,0 1-1,1-1 0,-1 1 1,0-1-1,0 0 1,1 0-1,-1 0 0,0 0 1,0 0-1,1-1 1,-1 1-1,0-1 0,0 1 1,0-1-1,0 0 1,1 0-1,-1 0 0,0 0 1,0 0-1,-1 0 0,1-1 1,0 1-1,2-3 1,8-7-24,-1-1 1,0-1 0,-1 0 0,0 0-1,-1-1 1,0 0 0,-2-1-1,1 0 1,-2 0 0,0 0 0,-1-1-1,0 0 1,-1 0 0,-1 0 0,-1-1-1,0 1 1,-1-1 0,-1 1 0,-4-32-1,4 46-30,0 0-1,0 1 1,0-1-1,0 0 0,0 1 1,-1-1-1,1 1 1,-1-1-1,1 1 1,-1-1-1,0 1 0,0-1 1,1 1-1,-1-1 1,0 1-1,0 0 1,0 0-1,-1-1 0,1 1 1,0 0-1,0 0 1,-1 0-1,1 0 0,0 0 1,-1 1-1,1-1 1,-1 0-1,1 1 1,-1-1-1,1 1 0,-1-1 1,0 1-1,1 0 1,-1-1-1,-3 1 1,2 1 12,1 0 0,-1 0 1,1 0-1,-1 0 0,1 0 1,-1 1-1,1-1 0,-1 1 1,1-1-1,0 1 0,0 0 1,0 0-1,0 0 0,0 0 1,0 0-1,1 1 1,-1-1-1,1 0 0,0 1 1,-2 2-1,-1 6 104,-1 1 0,2-1-1,0 1 1,0 0 0,1 0 0,1 0-1,0 1 1,0-1 0,1 0 0,1 0 0,2 17-1,-2-24-72,0-1 0,0 1 0,0 0 0,0-1 0,1 1 0,0-1 0,0 1 0,0-1 0,0 0 0,1 0 0,-1 0 0,1 0 0,0 0 0,1-1 0,-1 1 0,0-1 0,1 0 0,0 0 0,0 0 0,0-1 0,0 1 0,0-1 0,0 0 0,1 0 0,-1 0 0,1-1 0,-1 1 0,1-1 0,0 0 0,9 0 0,-6-1 52,0-1 0,0 0-1,0 0 1,0 0 0,0-1 0,0 0 0,0-1-1,0 0 1,-1 0 0,1-1 0,-1 0 0,0 0-1,0 0 1,0-1 0,-1 0 0,0-1 0,0 1-1,0-1 1,0 0 0,-1-1 0,0 1-1,-1-1 1,1 0 0,-1 0 0,-1-1 0,1 1-1,-1-1 1,-1 0 0,1 0 0,-1 0 0,-1 0-1,1 0 1,-1 0 0,0-11 0,-1 18-62,0 1 0,0 0 0,0-1 0,0 1 0,0 0 0,0-1 0,0 1 0,0 0 0,-1-1 0,1 1 0,0-1 1,0 1-1,0 0 0,0 0 0,0-1 0,0 1 0,-1 0 0,1-1 0,0 1 0,0 0 0,-1-1 0,1 1 0,0 0 0,0 0 0,-1 0 0,1-1 1,0 1-1,-1 0 0,1 0 0,0 0 0,-1 0 0,1-1 0,0 1 0,-1 0 0,1 0 0,-1 0 0,-15 4-97,-13 17-19,27-17 107,0 0-1,0 0 1,0 0-1,0 0 0,1 0 1,-1 0-1,1 0 1,0 1-1,0-1 0,1 0 1,-1 1-1,1-1 0,0 1 1,0-1-1,1 1 1,-1-1-1,1 0 0,2 9 1,-1-11-95,-1 1 1,1 0 0,-1 0-1,1-1 1,0 1 0,0-1 0,0 1-1,0-1 1,1 0 0,-1 0-1,1 0 1,-1 0 0,1 0-1,0 0 1,-1-1 0,1 1-1,0-1 1,0 0 0,0 0-1,0 0 1,0 0 0,1-1-1,-1 1 1,0-1 0,0 0 0,4 0-1,-4 0-811,10 1-582,-7-3-4220,-5-7-2065</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2.555"/>
    </inkml:context>
    <inkml:brush xml:id="br0">
      <inkml:brushProperty name="width" value="0.025" units="cm"/>
      <inkml:brushProperty name="height" value="0.025" units="cm"/>
    </inkml:brush>
  </inkml:definitions>
  <inkml:trace contextRef="#ctx0" brushRef="#br0">25 15 19090,'-16'-9'2562,"7"3"2435,13 6-4901,9 0-128,0 10-416,4-4-3908,-2-2-6438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3.992"/>
    </inkml:context>
    <inkml:brush xml:id="br0">
      <inkml:brushProperty name="width" value="0.025" units="cm"/>
      <inkml:brushProperty name="height" value="0.025" units="cm"/>
    </inkml:brush>
  </inkml:definitions>
  <inkml:trace contextRef="#ctx0" brushRef="#br0">4 25 9033,'0'0'12972,"-1"13"-12492,-1 0-394,2-1-1,0 1 1,0 0-1,1 0 0,1 0 1,0-1-1,1 1 1,5 16-1,-3-16 19,1 0 0,0-1 0,1 0 0,14 19 1,-20-29-89,0-1 0,0 1 0,0-1 0,0 1 0,0-1 1,0 1-1,1-1 0,-1 0 0,1 0 0,-1 0 1,1 0-1,-1 0 0,1 0 0,-1 0 0,1 0 1,0 0-1,-1-1 0,1 1 0,0-1 0,0 1 0,0-1 1,-1 0-1,1 0 0,0 0 0,0 0 0,0 0 1,0 0-1,0 0 0,-1-1 0,1 1 0,0 0 1,0-1-1,-1 0 0,1 1 0,0-1 0,-1 0 1,1 0-1,0 0 0,-1 0 0,0 0 0,1 0 0,-1-1 1,1 1-1,-1 0 0,2-4 0,4-5 67,-1-1 1,0 0-1,-1-1 0,0 1 0,0-1 0,-2 0 1,1 0-1,-2 0 0,1-1 0,-2 1 1,1-1-1,-2 1 0,0-1 0,0 1 0,-1-1 1,-5-19-1,4 28-339,3 19 165,4 25 150,-3-32 59,1 0 1,-1-1-1,1 1 1,1 0-1,-1-1 1,1 0-1,6 8 1,-9-14-87,-1 0 0,1 1 0,0-1 0,0 0 0,0 0 0,0 0 0,1 0 0,-1 0 0,0 0-1,0 0 1,0-1 0,1 1 0,-1 0 0,1-1 0,-1 1 0,0-1 0,1 1 0,-1-1 0,1 1 0,-1-1 0,1 0 0,-1 0 0,1 0 0,-1 0 0,1 0 0,-1 0 0,1 0 0,-1-1 0,1 1 0,-1-1 0,1 1-1,-1-1 1,0 1 0,1-1 0,-1 0 0,0 1 0,1-1 0,-1 0 0,0 0 0,0 0 0,0 0 0,0 0 0,0 0 0,0-1 0,1 0 0,5-7 57,0 0 0,-1 0-1,0-1 1,-1 0 0,6-13 0,-6 13-63,0-1 0,0 2 0,1-1 0,0 0 0,9-9 0,-15 18-31,1 0 0,0 1 1,-1-1-1,1 0 1,0 0-1,0 0 0,0 1 1,0-1-1,0 0 1,0 1-1,0-1 1,0 1-1,0 0 0,0-1 1,0 1-1,0-1 1,0 1-1,0 0 0,0 0 1,1 0-1,-1 0 1,0 0-1,0 0 1,0 0-1,0 0 0,0 0 1,0 1-1,1-1 1,-1 0-1,0 1 0,2 0 1,28 28 126,-30-27-166,1 1 1,-1-1-1,1 0 0,0 0 1,0 0-1,0 0 1,0 0-1,0 0 0,0 0 1,1-1-1,-1 1 1,1-1-1,-1 0 0,1 1 1,-1-1-1,1 0 1,-1-1-1,1 1 0,3 0 1,-4-2-421,0 0 1,-1 0 0,1 0 0,0 0 0,-1 0-1,1-1 1,-1 1 0,0-1 0,0 1-1,1-1 1,-1 1 0,0-1 0,1-3 0,2-1-1663,7-12-4435</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4.338"/>
    </inkml:context>
    <inkml:brush xml:id="br0">
      <inkml:brushProperty name="width" value="0.025" units="cm"/>
      <inkml:brushProperty name="height" value="0.025" units="cm"/>
    </inkml:brush>
  </inkml:definitions>
  <inkml:trace contextRef="#ctx0" brushRef="#br0">92 288 9289,'0'0'12860,"-9"-1"-11136,5 1-1603,-1-1-1,1 1 0,0 0 0,0 0 1,0 1-1,0-1 0,0 1 0,0 0 1,0 0-1,0 1 0,-6 1 0,8-1-95,0 0 0,0-1 0,0 1 0,0 0 0,0 0-1,1 0 1,-1 0 0,0 0 0,1 0 0,0 1 0,-1-1-1,1 0 1,0 1 0,0-1 0,0 1 0,1-1 0,-1 1-1,1-1 1,-1 1 0,1 0 0,0-1 0,0 1 0,0 4 0,0-4-21,0 0 1,0 0 0,0 0 0,1 0 0,-1 0 0,1 0 0,0 0 0,0 0 0,0 0 0,0 0 0,0 0-1,1 0 1,1 2 0,-2-4-1,0 0 0,0 0 1,1 0-1,-1 0 0,0-1 0,0 1 0,1-1 0,-1 1 0,0-1 0,1 1 0,-1-1 0,1 0 1,-1 0-1,0 0 0,1 0 0,-1 0 0,1 0 0,-1 0 0,0 0 0,1 0 0,-1 0 0,1-1 1,-1 1-1,0-1 0,1 1 0,-1-1 0,0 0 0,0 1 0,1-1 0,-1 0 0,0 0 0,0 0 1,2-2-1,4-2 25,0-1 1,-1-1-1,1 0 1,-1 0 0,-1 0-1,1 0 1,-1-1-1,-1 0 1,1 0 0,-1 0-1,-1-1 1,5-13-1,4-18 168,9-57-1,-18 79-66,3-13 208,-2 0 0,0-37 1,-17 193-238,13-116-127,0 4-480,0 0-1,1 0 1,0 0-1,5 21 1,-5-31 219,0 0 1,0 0-1,0 0 1,0 0-1,1-1 1,-1 1-1,1 0 1,0-1-1,0 1 1,0-1-1,0 1 1,0-1-1,0 0 1,1 0-1,-1 0 0,1 0 1,-1-1-1,1 1 1,0 0-1,-1-1 1,1 0-1,0 0 1,0 0-1,6 1 1,15 0-12852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4.996"/>
    </inkml:context>
    <inkml:brush xml:id="br0">
      <inkml:brushProperty name="width" value="0.025" units="cm"/>
      <inkml:brushProperty name="height" value="0.025" units="cm"/>
    </inkml:brush>
  </inkml:definitions>
  <inkml:trace contextRef="#ctx0" brushRef="#br0">82 226 10570,'0'0'2845,"0"-9"401,0 4-2933,1-4 747,-1 0 1,0 0 0,-1 0 0,-2-12-1,3 20-959,0-1 0,0 1-1,0 0 1,0 0 0,-1 0-1,1 0 1,0 0 0,-1 0-1,1 0 1,-1 0 0,1 0-1,-1 0 1,0 0 0,1 0-1,-1 0 1,0 0 0,0 0-1,1 0 1,-1 1 0,0-1-1,0 0 1,0 1 0,0-1-1,0 0 1,0 1 0,0 0-1,0-1 1,-1 1 0,1-1-1,0 1 1,0 0-1,0 0 1,0 0 0,0 0-1,-1 0 1,1 0 0,0 0-1,0 0 1,0 0 0,0 0-1,0 1 1,0-1 0,-1 0-1,1 1 1,0-1 0,0 1-1,0-1 1,-1 2 0,0 0-81,-1 0 0,1 0 0,0 0 0,0 0 0,0 0-1,0 1 1,0-1 0,1 1 0,-1-1 0,1 1 0,0-1 0,0 1 0,-1 0 0,2 0 0,-1 0 0,0 0 0,0 4 0,-6 59-13,7-55 32,-1-5-26,1 1 0,0 0 0,1-1-1,-1 1 1,1-1 0,1 1-1,-1-1 1,4 8 0,-5-12-9,1-1 0,0 0 0,-1 1 0,1-1 0,0 0 0,0 0 0,0 0 0,0 0 0,0 0-1,0 0 1,0 0 0,0 0 0,0 0 0,1 0 0,-1 0 0,0-1 0,0 1 0,1-1 0,-1 1 0,1-1 0,-1 1 0,0-1 0,1 0 0,-1 0 0,1 1 0,-1-1 0,1 0 0,-1-1 0,1 1 0,-1 0 0,1 0 0,-1 0 0,0-1 0,1 1 0,-1-1 0,0 1 0,1-1 0,-1 0 0,0 1 0,1-1 0,-1 0 0,0 0 0,0 0 0,2-2 0,2-1 25,1-1 1,-1 0-1,-1 0 0,1 0 0,-1 0 0,1-1 1,-2 0-1,1 0 0,-1 0 0,1 0 1,2-12-1,2-2 14,-2 0 0,6-36 1,-8 23 302,-1-66 0,-3 69-67,-2 69-440,1-4 191,3 47-1,-1-73-69,0 0 0,0 0 0,1 0-1,0-1 1,1 1 0,0 0 0,0-1-1,1 0 1,0 1 0,9 12 0,8-7-3496,-5-17-6456,-7-8-5265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09.936"/>
    </inkml:context>
    <inkml:brush xml:id="br0">
      <inkml:brushProperty name="width" value="0.05" units="cm"/>
      <inkml:brushProperty name="height" value="0.05" units="cm"/>
    </inkml:brush>
  </inkml:definitions>
  <inkml:trace contextRef="#ctx0" brushRef="#br0">1 321 19092,'0'0'62,"5"34"1563,2-20-1107,-7-14-489,0 0 0,1 0-1,-1 0 1,0 1 0,1-1-1,-1 0 1,0 0 0,1 0 0,-1 0-1,0 0 1,1 0 0,-1 0-1,1 0 1,-1 0 0,0 0 0,1 0-1,-1 0 1,0 0 0,1 0-1,-1 0 1,0 0 0,1 0 0,-1 0-1,0-1 1,1 1 0,-1 0-1,0 0 1,1 0 0,-1-1-1,0 1 1,0 0 0,1 0 0,-1-1-1,0 1 1,0 0 0,1-1-1,8-10 31,0 0 0,-1-1 0,0 0 0,9-20 0,-12 22-77,0 0 0,1 0 0,-1 1 0,2 0 0,0 0 0,0 0 0,0 1 0,1 0 0,11-9 0,-18 16 21,1 0 1,-1 0-1,1 0 0,-1 0 0,1 0 0,0 1 1,0-1-1,-1 0 0,1 1 0,0-1 0,0 1 1,0 0-1,0 0 0,-1-1 0,1 1 0,0 0 1,0 1-1,0-1 0,0 0 0,-1 1 0,1-1 1,0 1-1,3 0 0,-3 1 7,1 0 0,0 0 0,-1 0 0,1 1-1,-1-1 1,0 1 0,1-1 0,-1 1 0,0 0 0,-1 0 0,1-1 0,1 5 0,4 9 240,-1 0 0,-1 1 1,6 31-1,-11-45-237,6 17 720,-2-16-80,1-11 85,-1-5-331,2-3-172,-1 0 0,11-17 0,-15 29-316,1 0 1,0 1-1,0-1 0,0 0 1,0 1-1,0-1 0,0 1 1,1 0-1,-1 0 0,1 0 0,-1 0 1,1 0-1,0 0 0,0 1 1,0-1-1,0 1 0,3-1 0,5 4 338,-11-2-262,0 0 0,0 0 0,0 0 0,1 0 0,-1 0 0,0 0 0,0 0 0,0 0 0,0 0 0,0 0 1,0 0-1,0 0 0,1 1 0,-1-1 0,0 0 0,0 0 0,0 0 0,0 0 0,0 0 0,0 0 0,0 0 0,0 0 0,0 0 0,1 0 1,-1 1-1,0-1 0,0 0 0,0 0 0,0 0 0,0 0 0,0 0 0,0 0 0,0 1 0,0-1 0,0 0 0,0 0 0,0 0 0,0 0 1,0 0-1,0 0 0,0 1 0,0-1 0,0 0 0,0 0 0,0 0 0,0 0 0,0 0 0,0 0 0,-1 0 0,1 1 0,0-1 0,0 0 1,0 0-1,0 0 0,0 0 0,0 0 0,0 0 0,0 0 0,0 0 0,0 0 0,-1 1 0,1-1 0,0 0 0,0 0 0,-7 1-243</inkml:trace>
  <inkml:trace contextRef="#ctx0" brushRef="#br0" timeOffset="1">200 3 23829,'0'-3'1624,"3"5"-1576,0-1-272,7 2-200,4-2 856,3-1-544,3 0-112,8 2-88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5.739"/>
    </inkml:context>
    <inkml:brush xml:id="br0">
      <inkml:brushProperty name="width" value="0.025" units="cm"/>
      <inkml:brushProperty name="height" value="0.025" units="cm"/>
    </inkml:brush>
  </inkml:definitions>
  <inkml:trace contextRef="#ctx0" brushRef="#br0">1 306 13325,'0'0'10954,"9"5"-10340,-6-4-592,-2 1-4,1-1 0,-1 1-1,1-1 1,0 0 0,0 0 0,0 0 0,0 0 0,0 0 0,0 0 0,0-1 0,0 1 0,0-1 0,0 1 0,0-1 0,0 0 0,0 0 0,1 0 0,-1 0 0,0 0 0,0 0 0,0 0 0,0-1 0,0 1 0,0-1 0,0 0 0,0 0-1,0 0 1,0 1 0,0-2 0,0 1 0,0 0 0,-1 0 0,1-1 0,0 1 0,-1-1 0,1 1 0,-1-1 0,0 1 0,1-1 0,1-3 0,3-5 76,0 0-1,-1-1 1,0 1-1,0-1 1,-1 0-1,-1-1 1,3-11 0,-5 19-47,-1 1 1,1-1-1,-1 1 0,0-1 1,0 1-1,0-1 1,-1 1-1,1-1 1,-1 1-1,0-1 1,0 1-1,-2-5 1,2 7-30,0-1 0,0 0 0,0 1 0,0-1 0,-1 1 0,1 0 0,0-1 0,-1 1 0,0 0 0,1 0 0,-1 0 0,0 0 0,1 0 0,-1 0 0,0 1 1,0-1-1,0 0 0,1 1 0,-1-1 0,0 1 0,0 0 0,0 0 0,-4 0 0,4 0-21,0 1 1,0-1-1,0 1 1,-1-1-1,1 1 0,0 0 1,0 0-1,0 0 1,0 0-1,0 1 1,1-1-1,-1 0 0,0 1 1,0-1-1,1 1 1,-1 0-1,1 0 0,0-1 1,-1 1-1,1 0 1,0 0-1,0 0 0,0 0 1,0 0-1,0 4 1,-17 55-43,14-45 251,1 0 1,1 0-1,1 0 1,0 1-1,2 26 0,-1-42-203,0 0 1,0 0-1,1-1 0,-1 1 0,0 0 0,0 0 0,1 0 0,-1 0 0,0-1 0,1 1 1,-1 0-1,1 0 0,-1-1 0,1 1 0,-1 0 0,1-1 0,0 1 0,-1 0 0,1-1 1,0 1-1,-1-1 0,1 1 0,0-1 0,0 0 0,0 1 0,-1-1 0,2 1 0,25-6-9,-20 2-34,-1 0 0,0 0 1,0-1-1,-1 0 0,1 0 1,6-7-1,2-6-55,-1 0 0,-1-2-1,13-25 1,-14 25 38,0 0 0,0 1 0,18-21 0,-28 39 57,-1 0 0,0-1 1,0 1-1,0-1 0,1 1 0,-1 0 0,0-1 0,1 1 0,-1 0 0,0-1 0,1 1 1,-1 0-1,1 0 0,-1-1 0,0 1 0,1 0 0,-1 0 0,1 0 0,-1 0 0,1-1 0,-1 1 1,1 0-1,-1 0 0,0 0 0,1 0 0,-1 0 0,1 0 0,-1 0 0,1 0 0,-1 0 0,1 1 1,-1-1-1,1 0 0,-1 0 0,0 0 0,1 0 0,-1 1 0,1-1 0,-1 0 0,0 0 0,1 1 1,-1-1-1,0 0 0,1 1 0,-1-1 0,0 0 0,1 1 0,-1-1 0,0 1 0,0-1 0,0 0 1,1 1-1,-1-1 0,0 1 0,0-1 0,0 1 0,9 32 18,-8-26-10,1 7-40,10 39 433,-12-53-388,0 1 0,0 0 0,1 0 1,-1-1-1,0 1 0,0 0 0,1 0 1,-1-1-1,0 1 0,1 0 0,-1-1 1,1 1-1,-1 0 0,1-1 0,-1 1 1,1-1-1,-1 1 0,1-1 0,0 1 1,-1-1-1,1 1 0,-1-1 0,1 0 1,0 1-1,0-1 0,-1 0 0,1 0 1,0 1-1,0-1 0,-1 0 0,1 0 1,0 0-1,0 0 0,0 0 0,-1 0 1,1 0-1,0 0 0,0 0 0,-1-1 1,1 1-1,0 0 0,0 0 0,-1-1 1,1 1-1,0 0 0,-1-1 0,1 1 1,0-1-1,-1 1 0,1-1 0,-1 1 1,1-1-1,0 0 0,51-59 271,-45 49-344,1 1 1,0 0-1,0 1 1,1-1-1,0 2 1,1-1-1,15-9 1,-24 17 48,0 1 1,0-1-1,-1 0 1,1 1-1,0-1 1,0 1-1,0 0 1,0-1-1,0 1 1,0 0-1,-1-1 1,1 1-1,0 0 1,0 0-1,0 0 0,0 0 1,0 0-1,0 0 1,0 0-1,0 0 1,0 0-1,0 0 1,0 1-1,0-1 1,0 0-1,0 1 1,0-1-1,0 1 1,-1-1-1,1 1 1,0-1-1,0 1 1,-1-1-1,1 1 1,0 0-1,0-1 1,0 2-1,11 37 118,-4-10 207,-8-28-302,0-1 0,1 0 0,-1 1 0,0-1 0,1 0 0,-1 1 0,1-1 0,-1 0 0,0 1 0,1-1 0,-1 0 0,1 0 0,-1 1 0,1-1-1,-1 0 1,1 0 0,-1 0 0,1 0 0,-1 0 0,1 0 0,-1 0 0,1 0 0,0 0 0,-1 0 0,1 0 0,-1 0 0,1 0 0,-1 0 0,1 0 0,-1-1 0,1 1 0,-1 0 0,0 0 0,1-1 0,-1 1 0,1 0-1,-1 0 1,1-1 0,-1 1 0,0-1 0,1 1 0,-1 0 0,1-1 0,15-16 151,11-21-150,-8 12-682,0 0-1,2 1 1,29-27 0,-50 52 667,0 0 0,0-1 0,0 1 0,1 0 1,-1 0-1,0-1 0,0 1 0,0 0 0,1 0 0,-1-1 0,0 1 1,0 0-1,1 0 0,-1 0 0,0-1 0,0 1 0,1 0 0,-1 0 0,0 0 1,1 0-1,-1 0 0,0 0 0,1-1 0,-1 1 0,0 0 0,1 0 1,-1 0-1,0 0 0,1 0 0,-1 0 0,0 0 0,1 1 0,-1-1 0,0 0 1,0 0-1,1 0 0,-1 0 0,0 0 0,1 0 0,-1 1 0,0-1 1,1 0-1,-1 0 0,0 0 0,0 1 0,0-1 0,1 0 0,-1 1 0,3 20 408,-3-19-416,0 0 0,0 0 0,0 0-1,0 0 1,0 0 0,0-1 0,0 1 0,1 0 0,-1 0 0,1 0-1,-1-1 1,1 1 0,0 0 0,0-1 0,0 1 0,0 0-1,0-1 1,0 1 0,0-1 0,0 1 0,2 1 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6.732"/>
    </inkml:context>
    <inkml:brush xml:id="br0">
      <inkml:brushProperty name="width" value="0.025" units="cm"/>
      <inkml:brushProperty name="height" value="0.025" units="cm"/>
    </inkml:brush>
  </inkml:definitions>
  <inkml:trace contextRef="#ctx0" brushRef="#br0">138 111 8456,'-4'-22'14020,"-3"20"-9843,-9 8-5078,10-2 954,-1 1 0,1 0-1,0 1 1,0-1-1,0 1 1,1 0-1,0 0 1,0 1 0,1 0-1,-4 8 1,-34 74 30,41-88-75,1 1 1,-1-1-1,0 1 0,1-1 0,-1 1 0,1 0 1,0-1-1,-1 1 0,1 0 0,0-1 0,0 1 0,0 0 1,0-1-1,1 4 0,-1-5-6,1 1-1,-1-1 1,0 0 0,1 1-1,-1-1 1,0 0-1,1 0 1,-1 1 0,1-1-1,-1 0 1,0 0-1,1 0 1,-1 1 0,1-1-1,-1 0 1,1 0 0,-1 0-1,1 0 1,-1 0-1,0 0 1,1 0 0,-1 0-1,1 0 1,-1 0 0,1 0-1,-1 0 1,1 0-1,-1-1 1,1 1 0,-1 0-1,1-1 1,5-1 4,0-1 1,-1-1-1,1 1 0,-1-1 1,0 0-1,5-4 0,9-10-217,-1 0-1,18-25 0,-31 37 208,0 0 0,-1-1 0,0 1 0,0-1 0,-1 0 0,0 0-1,0 0 1,-1 0 0,0-1 0,0 1 0,0 0 0,0-9 0,-2 15 36,2 17 133,0-6-62,11 56 49,-12-62-132,-1 0 0,1-1 0,1 1 0,-1-1 0,0 1 0,1-1 0,0 0 0,0 1 0,0-1 0,0 0 0,0 0 0,1 0 0,0-1 0,3 4 0,-5-5-7,0-1 0,1 0-1,-1 1 1,1-1 0,-1 0-1,1 0 1,-1 1 0,0-1 0,1 0-1,-1-1 1,1 1 0,-1 0-1,1 0 1,-1-1 0,0 1-1,1 0 1,-1-1 0,0 0 0,1 1-1,-1-1 1,0 0 0,0 1-1,1-1 1,-1 0 0,0 0-1,0 0 1,0 0 0,0 0-1,0 0 1,0 0 0,-1-1 0,2 0-1,27-48 28,-23 39-125,11-26-53,-12 26 118,0 0 1,0 0 0,1 1-1,9-12 1,-15 22 15,0 0-1,0 0 1,0-1 0,0 1-1,0 0 1,1 0-1,-1 0 1,0-1 0,0 1-1,0 0 1,0 0-1,1 0 1,-1 0 0,0 0-1,0 0 1,0-1-1,1 1 1,-1 0 0,0 0-1,0 0 1,0 0 0,1 0-1,-1 0 1,0 0-1,0 0 1,1 0 0,-1 0-1,0 0 1,0 0-1,0 0 1,1 0 0,-1 0-1,0 0 1,0 0-1,1 0 1,-1 0 0,0 1-1,0-1 1,0 0 0,1 0-1,-1 0 1,6 12 18,-2 14 105,-4-26-127,9 30 281,-9-29-244,0-1 0,1 1 0,-1-1-1,1 1 1,-1-1 0,1 1-1,-1-1 1,1 0 0,-1 1-1,1-1 1,-1 1 0,1-1 0,-1 0-1,1 0 1,-1 1 0,1-1-1,0 0 1,-1 0 0,1 0 0,0 0-1,-1 1 1,1-1 0,-1 0-1,1 0 1,0 0 0,3-2 18,-1 1-1,0-1 1,0 1 0,0-1 0,0 0 0,0 0 0,0 0-1,-1 0 1,1-1 0,-1 1 0,0-1 0,4-5 0,2-1-84,36-40 146,-42 47-171,1-1 1,0 1-1,-1-1 0,1 1 1,0 0-1,1 0 1,-1 0-1,0 1 0,0-1 1,1 1-1,-1-1 1,1 1-1,7-1 0,-10 6-35,0 0 0,0 0 0,0 0 0,0 1 0,0-1 0,-1 0 0,0 0 0,0 1 0,0-1 0,-1 6 0,1-6-709,0 1-628</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7.299"/>
    </inkml:context>
    <inkml:brush xml:id="br0">
      <inkml:brushProperty name="width" value="0.025" units="cm"/>
      <inkml:brushProperty name="height" value="0.025" units="cm"/>
    </inkml:brush>
  </inkml:definitions>
  <inkml:trace contextRef="#ctx0" brushRef="#br0">86 1 3075,'0'0'21855,"-8"10"-21764,-68 79 128,76-89-220,0 0-1,0 0 1,0 0-1,-1 1 1,1-1 0,0 0-1,0 0 1,0 0 0,0 0-1,0 0 1,0 1-1,0-1 1,0 0 0,0 0-1,0 0 1,0 0 0,0 1-1,0-1 1,0 0 0,0 0-1,0 0 1,0 0-1,0 1 1,0-1 0,0 0-1,0 0 1,0 0 0,0 0-1,0 1 1,0-1-1,0 0 1,0 0 0,0 0-1,0 0 1,0 0 0,1 1-1,-1-1 1,0 0 0,0 0-1,0 0 1,0 0-1,0 0 1,0 0 0,1 0-1,-1 1 1,0-1 0,0 0-1,0 0 1,0 0 0,1 0-1,-1 0 1,0 0-1,0 0 1,0 0 0,0 0-1,1 0 1,-1 0 0,0 0-1,0 0 1,0 0-1,1 0 1,20 1-15,25-5-22,-32 0-22,-6 2 44,0 0 0,0 0 0,1 0 0,-1 1 0,0 1 1,0-1-1,1 1 0,-1 1 0,11 1 0,-18-2 24,0 1 0,-1-1 0,1 0 0,-1 1-1,1-1 1,-1 1 0,1-1 0,-1 1 0,0-1 0,1 1-1,-1-1 1,1 1 0,-1-1 0,0 1 0,0 0 0,1-1-1,-1 1 1,0-1 0,0 1 0,0 0 0,1-1 0,-1 1-1,0 0 1,0-1 0,0 1 0,0 0 0,0-1-1,-1 1 1,1 0 0,0-1 0,0 1 0,0-1 0,0 1-1,-1 0 1,1-1 0,0 1 0,-1-1 0,1 1 0,0 0-1,-1-1 1,0 1 0,-18 24 1019,11-19-862,1 0 0,-1-1 0,0 0 0,-1 0 0,1-1 0,-1 0 0,0-1 0,0 0 0,0 0 0,-18 3 0,24-6-1038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8.202"/>
    </inkml:context>
    <inkml:brush xml:id="br0">
      <inkml:brushProperty name="width" value="0.025" units="cm"/>
      <inkml:brushProperty name="height" value="0.025" units="cm"/>
    </inkml:brush>
  </inkml:definitions>
  <inkml:trace contextRef="#ctx0" brushRef="#br0">140 242 1409,'0'0'21397,"-11"-7"-20501,-34-20-63,43 27-797,1-1 0,-1 1 0,1 0 0,-1 0 0,1 0 0,-1 0 0,0 0 0,1 0 0,-1 0-1,1 0 1,-1 0 0,1 1 0,-1-1 0,1 1 0,0-1 0,-1 1 0,1 0 0,-1-1 0,1 1 0,0 0 0,0 0-1,-1 0 1,1 0 0,0 0 0,0 0 0,0 0 0,0 0 0,-1 2 0,-20 36 337,21-39-362,-2 8 44,-1 0 1,1 0 0,1 0 0,-1 0-1,-1 16 1,4-23-43,-1 1 0,1-1-1,0 1 1,0-1 0,0 0-1,1 1 1,-1-1 0,0 1 0,0-1-1,1 0 1,-1 1 0,1-1-1,-1 0 1,1 1 0,-1-1-1,1 0 1,0 0 0,0 0 0,0 0-1,0 1 1,-1-1 0,1 0-1,1-1 1,-1 1 0,0 0-1,0 0 1,0 0 0,0-1 0,1 1-1,-1 0 1,0-1 0,1 1-1,-1-1 1,0 0 0,1 1-1,-1-1 1,0 0 0,1 0 0,-1 0-1,1 0 1,-1 0 0,2 0-1,3 0-40,0-1-1,0 0 1,0 1-1,0-2 1,0 1 0,0-1-1,-1 0 1,1 0-1,-1-1 1,1 1-1,-1-1 1,0 0-1,0-1 1,0 1-1,-1-1 1,1 0-1,-1 0 1,0-1-1,0 1 1,0-1-1,3-5 1,-1 0 5,0-1-1,-1 1 1,0-1 0,-1 0-1,0 0 1,0 0 0,-1 0 0,-1-1-1,2-22 1,-3 18-17,1 2 466,-1-1 0,-1 0 0,-1 0-1,-3-22 1,4 34-444,0 0 0,-1 1-1,0-1 1,1 1 0,-1-1-1,0 1 1,0-1 0,0 1-1,-1 0 1,1 0 0,-1-1-1,1 1 1,-1 0-1,0 0 1,1 1 0,-1-1-1,0 0 1,0 0 0,-1 1-1,1 0 1,0-1 0,0 1-1,-1 0 1,1 0 0,-1 0-1,1 0 1,-1 0 0,1 1-1,-1-1 1,1 1 0,-1 0-1,-4 0 1,6 0-16,0 0-1,0 1 1,0-1-1,0 1 1,0-1-1,0 1 1,0 0-1,0-1 1,0 1 0,0 0-1,1 0 1,-1 0-1,0 0 1,0 0-1,1 0 1,-1-1 0,1 2-1,-1-1 1,0 0-1,1 0 1,0 0-1,-1 0 1,1 0-1,0 0 1,0 0 0,-1 1-1,1-1 1,0 0-1,0 0 1,1 2-1,-2 47 147,1-38-154,0 1 65,0-6 6,0 1 0,0 0 0,0 0 1,1-1-1,1 1 0,1 8 0,-2-14-35,0 0 1,0 0-1,0-1 0,0 1 0,0 0 0,0 0 0,0-1 1,1 1-1,-1-1 0,1 1 0,-1-1 0,1 0 1,-1 0-1,1 1 0,0-1 0,0 0 0,0 0 0,-1-1 1,1 1-1,0 0 0,0-1 0,0 1 0,0-1 1,0 1-1,0-1 0,0 0 0,0 0 0,3 0 0,45-6-2974,-44 4 2779,0 1-1,1-1 0,-1 2 0,1-1 1,-1 1-1,0 0 0,10 1 1,-14 0 225,0 0 1,0-1-1,0 1 0,0 0 1,0 1-1,-1-1 1,1 0-1,0 0 0,0 1 1,-1-1-1,1 1 1,-1-1-1,1 1 1,-1 0-1,0 0 0,0-1 1,0 1-1,0 0 1,0 0-1,0 0 1,0 0-1,0 0 0,-1 1 1,1-1-1,-1 0 1,0 3-1,11 23 252,-2-23-5559</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8.589"/>
    </inkml:context>
    <inkml:brush xml:id="br0">
      <inkml:brushProperty name="width" value="0.025" units="cm"/>
      <inkml:brushProperty name="height" value="0.025" units="cm"/>
    </inkml:brush>
  </inkml:definitions>
  <inkml:trace contextRef="#ctx0" brushRef="#br0">1 1 9673,'0'0'10042,"0"11"-8740,1 26-426,3-1-1,1 0 1,1 0-1,2-1 1,1 0-1,2 0 1,17 35-1,-28-68-860,1 0-1,0 0 1,0 0-1,0 0 1,0 0 0,0 0-1,1 0 1,-1 0-1,0 0 1,1-1 0,-1 1-1,1 0 1,0-1-1,0 0 1,-1 1-1,1-1 1,0 0 0,0 0-1,0 0 1,0 0-1,1 0 1,-1 0-1,0-1 1,0 1 0,4 0-1,-4-2-3,0 0 0,0 0 0,-1 0 0,1 0 0,0 0-1,0-1 1,-1 1 0,1 0 0,-1-1 0,1 0 0,-1 1 0,1-1 0,-1 0-1,0 1 1,0-1 0,0 0 0,0 0 0,0 0 0,0 0 0,-1 0 0,1 0-1,-1 0 1,1 0 0,-1 0 0,0-1 0,0-3 0,5-59-60,-4 60 55,-1 1 1,0 0 0,-1-1-1,1 1 1,-1 0 0,0 0-1,0-1 1,0 1 0,-1 0-1,1 0 1,-1 0 0,-4-6-1,2 13 94,3 11-41,3 17 38,-1-28-83,1 1-1,0-1 1,-1 1-1,1-1 1,1 0-1,-1 0 1,0 0-1,1 0 1,0 0-1,-1 0 1,1-1-1,0 1 1,0-1-1,1 0 1,-1 0-1,4 2 1,-5-3 0,0 0 0,0 0 0,0-1 1,0 1-1,0 0 0,0-1 1,0 0-1,0 1 0,0-1 1,0 0-1,0 0 0,0 0 1,0 0-1,0 0 0,1-1 0,-1 1 1,0-1-1,0 1 0,0-1 1,0 0-1,-1 0 0,1 0 1,0 0-1,0 0 0,0 0 1,-1 0-1,1-1 0,0 1 0,-1 0 1,2-3-1,5-5 12,0-1 1,-1 1-1,-1-1 0,0-1 1,0 1-1,-1-1 0,0 0 1,-1 0-1,0 0 0,-1-1 0,0 0 1,-1 1-1,2-20 0,-9 26-108,-4 11-2,-7 10 5,14-9 79,0 0 0,0 1 0,0-1 0,1 0 0,0 1 1,1-1-1,-1 1 0,1-1 0,1 1 0,0-1 0,2 14 0,-2-19 2,-1 0-1,1 0 1,-1 0-1,1 0 0,-1 0 1,1 0-1,0 0 1,0 0-1,0 0 1,0 0-1,0-1 1,1 1-1,-1 0 0,1-1 1,-1 1-1,1-1 1,-1 1-1,1-1 1,0 0-1,-1 0 1,1 0-1,0 0 1,0 0-1,0 0 0,0 0 1,0-1-1,0 1 1,0-1-1,0 1 1,0-1-1,0 0 1,0 0-1,0 0 0,1 0 1,-1 0-1,0 0 1,0-1-1,0 1 1,0-1-1,0 1 1,0-1-1,0 0 0,0 0 1,0 0-1,-1 0 1,4-2-1,-1 0-128,0 0-1,0 0 1,0 0-1,0-1 1,0 1-1,-1-1 1,0 0-1,0 0 1,0 0-1,0-1 1,0 1-1,-1-1 1,3-7-1,2-20-8753,-7 23-408</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8.916"/>
    </inkml:context>
    <inkml:brush xml:id="br0">
      <inkml:brushProperty name="width" value="0.025" units="cm"/>
      <inkml:brushProperty name="height" value="0.025" units="cm"/>
    </inkml:brush>
  </inkml:definitions>
  <inkml:trace contextRef="#ctx0" brushRef="#br0">1 0 13869,'0'0'14093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39.584"/>
    </inkml:context>
    <inkml:brush xml:id="br0">
      <inkml:brushProperty name="width" value="0.025" units="cm"/>
      <inkml:brushProperty name="height" value="0.025" units="cm"/>
    </inkml:brush>
  </inkml:definitions>
  <inkml:trace contextRef="#ctx0" brushRef="#br0">0 169 11307,'0'0'14622,"1"13"-14361,15 79 257,3 0 0,32 90 0,-50-179-638,1-9 44,-2-23 9,-5-40-12,-8-18-270,-3-11-16,-4-152 1,20 250 357,0-1 1,1 0 0,-1 1 0,0-1 0,0 1 0,1-1 0,-1 1 0,0-1-1,1 1 1,-1-1 0,1 1 0,-1-1 0,1 1 0,-1-1 0,1 1-1,-1-1 1,1 1 0,-1 0 0,1-1 0,-1 1 0,1 0 0,0 0 0,-1-1-1,1 1 1,-1 0 0,1 0 0,0 0 0,-1 0 0,1 0 0,0 0-1,-1 0 1,1 0 0,0 0 0,-1 0 0,1 0 0,-1 0 0,1 1 0,0-1-1,-1 0 1,1 0 0,0 1 0,28 11-142,-25-9 143,-1 1 0,0 0 0,1 0 0,-1 0 0,-1 0 0,1 0 0,-1 1 0,0-1 0,0 1 0,0 0 1,0-1-1,-1 1 0,0 0 0,0 0 0,0 0 0,-1 0 0,1 0 0,-1 0 0,0 0 0,-1 0 0,-1 7 0,2-3-94,0 0 0,0-1 1,0 1-1,1 0 0,1 0 0,2 11 0,0 22-1794,-4-34 2115,7-6-2412,-6-3 1825,0 1 1,0 0-1,0 0 1,-1 0 0,1 1-1,0-1 1,0 0-1,0 0 1,-1 0-1,1 1 1,0-1-1,0 0 1,0 1-1,-1-1 1,1 0 0,0 1-1,-1-1 1,1 1-1,0-1 1,0 2-1,-1-1 301,1-1-1,-1 0 1,0 1-1,0-1 1,0 1-1,1-1 1,-1 1-1,0-1 1,0 1-1,0-1 1,0 1 0,0-1-1,0 1 1,0 0-1,0-1 1,0 1-1,0-1 1,-1 1-1,1-1 1,0 1-1,0-1 1,0 0-1,-1 1 1,1-1-1,0 1 1,0-1-1,-1 1 1,1-1 0,0 0-1,-1 1 1,1-1-1,-1 0 1,1 1-1,0-1 1,-1 0-1,1 1 1,-1-1-1,1 0 1,-1 0-1,1 0 1,-1 1-1,1-1 1,-1 0-1,1 0 1,-1 0 0,1 0-1,-1 0 1,1 0-1,-1 0 1,1 0-1,-1 0 1,1 0-1,-1 0 1,1-1-1,-1 1 1,1 0-1,-1 0 1,1 0-1,-1-1 1,1 1-1,-1 0 1,1 0-1,0-1 1,-1 1 0,-5-5-2173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0.290"/>
    </inkml:context>
    <inkml:brush xml:id="br0">
      <inkml:brushProperty name="width" value="0.025" units="cm"/>
      <inkml:brushProperty name="height" value="0.025" units="cm"/>
    </inkml:brush>
  </inkml:definitions>
  <inkml:trace contextRef="#ctx0" brushRef="#br0">0 89 9705,'0'0'14435,"10"7"-13741,32 18-21,-41-24-645,0-1 1,1 0-1,-1 1 1,0-1-1,0 0 1,1 0-1,-1 0 1,0 0-1,1 0 1,-1 0-1,0-1 1,1 1-1,-1 0 0,0-1 1,1 1-1,-1-1 1,0 1-1,0-1 1,0 0-1,0 1 1,1-1-1,-1 0 1,0 0-1,0 0 1,-1 0-1,1 1 1,0-2-1,0 1 1,0 0-1,0 0 1,-1 0-1,1 0 0,-1 0 1,2-2-1,0-2 11,0 0-1,0 0 1,0 0-1,-1 0 0,0 0 1,2-9-1,-3 10-21,-1-33 116,1 36-142,0 1 0,-1-1-1,1 0 1,0 0 0,0 0-1,-1 1 1,1-1 0,-1 0 0,1 0-1,-1 1 1,1-1 0,-1 0-1,1 1 1,-1-1 0,1 0 0,-1 1-1,0-1 1,1 1 0,-1-1-1,0 1 1,1 0 0,-1-1-1,0 1 1,0 0 0,0-1 0,1 1-1,-1 0 1,0 0 0,0-1-1,0 1 1,0 0 0,1 0 0,-1 0-1,0 0 1,0 0 0,0 1-1,-1-1 1,1 1 4,-1 0 0,1 0 0,-1 0-1,1 0 1,0 0 0,-1 1 0,1-1 0,0 0 0,0 1-1,0-1 1,0 1 0,0-1 0,1 1 0,-1-1 0,0 1-1,1 0 1,-1-1 0,1 1 0,-1 0 0,1 0 0,0-1-1,0 1 1,0 2 0,-3 46 133,3-47-105,0 1 13,0 1 0,0-1 1,0 0-1,0 1 0,1-1 0,0 0 1,0 0-1,0 1 0,0-1 1,3 6-1,-2-9-25,-1 0 1,0 1-1,1-1 0,-1 0 0,1 0 1,-1 0-1,1 0 0,0 0 1,-1 0-1,1 0 0,0-1 1,0 1-1,-1-1 0,1 1 1,0-1-1,0 0 0,0 1 1,0-1-1,0 0 0,0 0 1,-1 0-1,1-1 0,0 1 1,0 0-1,0-1 0,3-1 0,1 1 19,-1-1 0,0 0 0,0 0 0,0-1 0,0 0 0,-1 0-1,1 0 1,0 0 0,5-6 0,40-43 3,-24 24-39,-21 23 48,26-20-96,-31 24 53,1 1 0,-1 0 0,1 0 0,-1 0 0,0 0 0,1 0 0,-1 0 0,1 0 0,-1 0 0,0-1 0,1 1 0,-1 1 0,1-1 0,-1 0 0,1 0 1,-1 0-1,0 0 0,1 0 0,-1 0 0,1 0 0,-1 1 0,0-1 0,1 0 0,-1 0 0,1 0 0,-1 1 0,1 0 0,5 20 115,-6-10-73,-1-5 86,1-1 0,0 0 0,0 0 0,1 0 1,0 0-1,-1 0 0,2 0 0,2 9 0,-3-13-229,0-1 0,0 1 0,0-1 0,-1 0 0,1 1 0,0-1 0,0 0 0,0 0 0,0 0 0,0 0 0,0 0 0,0 0 0,0 0 0,0 0 0,0 0 0,0 0 0,0 0 0,0-1 0,0 1 0,0 0 0,-1-1 0,1 1 0,0 0 0,0-1 1,0 0-1,0 1 0,-1-1 0,1 1 0,1-2 0,21-19-9656,-8 2-2083</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1.105"/>
    </inkml:context>
    <inkml:brush xml:id="br0">
      <inkml:brushProperty name="width" value="0.025" units="cm"/>
      <inkml:brushProperty name="height" value="0.025" units="cm"/>
    </inkml:brush>
  </inkml:definitions>
  <inkml:trace contextRef="#ctx0" brushRef="#br0">63 190 15375,'0'0'8429,"-9"-5"-7607,-27-11-368,35 16-445,1 0 0,-1 0 0,1 0 0,-1 0 1,0 0-1,1 0 0,-1 1 0,1-1 0,-1 0 0,0 0 0,1 0 1,-1 1-1,1-1 0,-1 0 0,1 0 0,-1 1 0,1-1 1,-1 1-1,1-1 0,-1 0 0,1 1 0,-1-1 0,1 1 0,0-1 1,-1 1-1,1-1 0,0 1 0,-1-1 0,1 1 0,0 0 1,0-1-1,0 1 0,-1-1 0,1 1 0,0-1 0,0 1 0,0 0 1,0-1-1,0 2 0,-2 26 28,2-26-19,1 67 1136,-1-69-1147,0 0 0,0 1 1,0-1-1,0 1 1,0-1-1,1 0 1,-1 1-1,0-1 1,0 0-1,0 1 1,1-1-1,-1 0 1,0 1-1,0-1 0,1 0 1,-1 1-1,0-1 1,1 0-1,-1 0 1,0 1-1,1-1 1,-1 0-1,0 0 1,1 0-1,-1 0 1,1 0-1,-1 1 0,0-1 1,1 0-1,-1 0 1,1 0-1,-1 0 1,0 0-1,1 0 1,-1 0-1,1 0 1,-1 0-1,0-1 1,1 1-1,-1 0 0,1 0 1,-1 0-1,0 0 1,1 0-1,-1-1 1,0 1-1,1 0 1,-1 0-1,0-1 1,1 1-1,-1 0 1,0-1-1,1 1 0,-1 0 1,0-1-1,19-16 291,-4-9-348,-1-1 0,-1-1 0,-2 0 0,0-1 0,-2 0 0,-1 0 0,5-43 0,-13 71-315,-2 10 182,-6 31 200,-5 59 428,13-83-258,-1-2-25,0-1 1,1 1 0,1 0-1,5 26 1,-5-38-176,-1 0 1,0 0-1,1 0 1,0 0-1,-1-1 1,1 1-1,0 0 1,0 0-1,0-1 1,0 1-1,0-1 1,1 1-1,-1-1 1,0 1-1,1-1 0,-1 0 1,1 0-1,-1 0 1,1 1-1,0-2 1,-1 1-1,1 0 1,0 0-1,0 0 1,0-1-1,-1 1 1,1-1-1,0 1 1,0-1-1,0 0 0,0 0 1,0 0-1,0 0 1,0 0-1,0 0 1,0-1-1,0 1 1,-1-1-1,1 1 1,0-1-1,0 0 1,0 1-1,2-3 1,1 0-504,0 0 0,0 0 1,0 0-1,0-1 1,-1 0-1,0 0 1,1 0-1,-1-1 1,-1 0-1,7-9 1,29-53-4400,-35 59 4681,-1-1 0,1 1 1,-1-1-1,3-15 1,-3-16 6178,-3 40-5862,0-1-1,0 1 1,0 0-1,0 0 1,0 0-1,0-1 0,0 1 1,0 0-1,0 0 1,0-1-1,0 1 1,0 0-1,0 0 1,0 0-1,0-1 0,0 1 1,0 0-1,0 0 1,-1 0-1,1-1 1,0 1-1,0 0 1,0 0-1,0 0 0,-1 0 1,1-1-1,0 1 1,0 0-1,0 0 1,0 0-1,-1 0 1,1 0-1,0 0 0,0 0 1,-1 0-1,1 0 1,0-1-1,0 1 1,0 0-1,-1 0 1,1 0-1,0 0 0,0 0 1,-1 1-1,-12 5 954,-10 12-838,-9 27 439,30-42-607,0 0 1,0 0 0,1 1 0,-1-1-1,1 1 1,0-1 0,0 1 0,0-1 0,1 1-1,-1 0 1,1-1 0,0 1 0,0 3-1,0-6-27,1 0-1,0-1 0,-1 1 0,1-1 1,0 1-1,-1-1 0,1 1 0,0-1 1,-1 0-1,1 1 0,0-1 1,0 0-1,-1 0 0,1 1 0,0-1 1,0 0-1,0 0 0,-1 0 0,1 0 1,0 0-1,0 0 0,0 0 0,0 0 1,-1 0-1,1-1 0,1 1 0,24-6-121,-19 2-124,0 0 1,-1 0-1,1-1 0,9-10 1,22-16-482,-36 30 772,0 0 0,-1 0 0,1 0 0,1 0 0,-1 0 0,0 0 0,0 0 0,0 0 0,0 1 0,1 0 0,-1-1 0,0 1 0,0 0 0,1 0 0,2 0 0,-4 1 12,0-1 1,0 1 0,0 0 0,0-1 0,0 1 0,0 0 0,0 0 0,0 0 0,0 0 0,-1 0 0,1 0-1,0 0 1,-1 0 0,1 0 0,-1 0 0,1 0 0,-1 1 0,0-1 0,1 0 0,-1 0 0,0 0-1,0 2 1,0-2-18,1 1 0,-1-1-1,0 1 1,1-1-1,-1 0 1,0 1 0,1-1-1,0 1 1,-1-1 0,1 0-1,0 0 1,0 1-1,-1-1 1,1 0 0,0 0-1,0 0 1,0 0 0,0 0-1,1 0 1,-1 0-1,0-1 1,0 1 0,1 0-1,1 0 1,0 0-18,1-1 1,-1 0-1,1 0 1,-1-1-1,1 1 1,-1-1-1,0 0 1,1 0-1,-1 0 1,0 0-1,0 0 1,1-1-1,-1 0 1,0 1-1,-1-1 1,1 0-1,3-3 1,48-49-447,-9 9-12,-44 44 426,0 0 1,0 1-1,0-1 0,-1 0 1,1 1-1,0-1 0,0 1 1,0-1-1,0 1 1,0-1-1,0 1 0,0 0 1,0 0-1,0-1 0,0 1 1,0 0-1,1 0 0,-1 0 1,1 0-1,8 13-119,1 4-1329,-5-16-9707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1.836"/>
    </inkml:context>
    <inkml:brush xml:id="br0">
      <inkml:brushProperty name="width" value="0.025" units="cm"/>
      <inkml:brushProperty name="height" value="0.025" units="cm"/>
    </inkml:brush>
  </inkml:definitions>
  <inkml:trace contextRef="#ctx0" brushRef="#br0">18 110 9449,'0'0'393,"0"0"-1,-1 0 1,1-1-1,0 1 1,-1 0 0,1 0-1,-1-1 1,1 1 0,0 0-1,-1 0 1,1 0-1,-1 0 1,1 0 0,0 0-1,-1 0 1,1-1 0,-1 1-1,1 0 1,-1 1-1,1-1 1,0 0 0,-1 0-1,1 0 1,-1 0 0,1 0-1,-1 0 1,1 0-1,-1 1 1,-4 12 3433,5 27-5236,0-27 2459,0 1-844,1-1-1,0 1 0,1-1 1,0 0-1,1 0 1,0 0-1,1 0 0,1 0 1,0-1-1,1 0 1,0 0-1,0 0 0,11 12 1,-17-23-190,1 0 1,0 0-1,0 0 1,0 0 0,0 0-1,0 0 1,0 0-1,0 0 1,0 0 0,0 0-1,0-1 1,0 1-1,1 0 1,-1-1 0,0 1-1,1-1 1,-1 1-1,0-1 1,1 0 0,-1 0-1,0 1 1,1-1-1,-1 0 1,0 0-1,1 0 1,-1-1 0,1 1-1,1-1 1,-1 0-7,1 0 1,-1-1-1,0 0 0,0 0 1,1 1-1,-1-1 0,0 0 1,-1-1-1,1 1 0,0 0 1,-1-1-1,3-4 0,3-7-287,-1-1 0,0 1 0,6-30 0,-7 16-85,-2 0-1,-1 0 1,-1 0 0,-1 0 0,-7-50 0,7 77 354,0-1-12,0 0 0,0 0 0,0 0 0,-1-1-1,1 1 1,0 0 0,-1 0 0,0 0 0,0 0 0,1 0-1,-1 0 1,0 0 0,0 0 0,-1 0 0,1 1-1,0-1 1,-1 0 0,1 1 0,-1-1 0,1 1 0,-3-3-1,2 6 22,1 0 0,0-1 0,0 1 0,0 0 0,1-1 0,-1 1 0,0 0 0,1 0 0,-1 0-1,1 0 1,-1 0 0,1-1 0,0 1 0,0 0 0,0 4 0,0-5-20,-1 18 17,1 1 0,1 0 0,0 0 0,2 0 0,0-1 0,1 1 0,1-1 0,1 0 0,1-1-1,0 1 1,1-1 0,1 0 0,14 20 0,-12-26 729,-2-4-8612,-25-22-4732,-2 1 10125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0:30.430"/>
    </inkml:context>
    <inkml:brush xml:id="br0">
      <inkml:brushProperty name="width" value="0.05" units="cm"/>
      <inkml:brushProperty name="height" value="0.05" units="cm"/>
    </inkml:brush>
  </inkml:definitions>
  <inkml:trace contextRef="#ctx0" brushRef="#br0">4695 390 14203,'-3'-4'37,"0"0"-1,0 0 1,0 0-1,-1 0 1,1 1 0,-1 0-1,0 0 1,0 0-1,0 0 1,-1 1 0,1-1-1,0 1 1,-1 0-1,0 0 1,1 1 0,-1-1-1,0 1 1,0 0-1,-6 0 1,-18-2 131,0 0 1,-35 3-1,39 0-143,-60 0 23,0-4 0,0-4 0,-150-33 0,162 24-94,-2 5 1,-129-7-1,-154 20-15,-73-4 71,-51-39 3,3-31 20,300 30 1,-29-6-18,160 41-19,-1 1 0,-66 0 1,57 10-6,1 1 0,-1 4 0,1 1 1,1 4-1,-75 25 0,-264 124-26,295-117 31,71-32 3,1 1 1,0 2 0,1 1-1,1 1 1,0 1-1,-29 29 1,42-35-5,0 1 0,1 0 0,1 1 0,0 0 0,1 1 0,0 0 0,2 1 0,0-1 0,0 2 0,2-1 0,0 1 0,-3 20 0,3 11-21,1 0 0,3 0 1,5 54-1,-2-90 23,0 0-1,0 0 1,2 0-1,-1-1 1,2 1-1,0-1 1,0 1 0,1-1-1,9 15 1,-8-18 1,0 0 1,0-1 0,1 0-1,1 0 1,-1-1-1,1 0 1,0 0 0,1-1-1,0 0 1,0 0-1,0-1 1,10 4 0,20 8-3,1-3 0,44 11 1,86 11 21,-105-23-12,820 157-9,9-54 38,-723-102-37,645 58 8,-626-54-9,0-9 0,298-22 0,-72-39 55,-6-38 22,-398 87-59,-1-1 0,1 0 0,-1 0 1,0-1-1,0-1 0,-1 0 1,0 0-1,0-1 0,0-1 0,-1 1 1,0-2-1,0 1 0,-1-1 0,0 0 1,-1-1-1,0 0 0,0 0 1,-1 0-1,7-18 0,3-6 112,-2-2 1,-2 1-1,-1-2 0,-2 1 0,9-70 1,-17 70-69,-2-1 0,-6-37 0,-1-49 30,13 35-53,-2 48-4,-3-67-1,-1 93-12,-1 0-1,0 1 0,-1-1 1,-1 1-1,0 0 0,-1 0 1,0 0-1,-13-22 0,6 18 18,-1 0-1,0 1 1,-1 0-1,-1 1 1,-1 0-1,0 1 1,0 1-1,-2 1 1,-19-11-1,-4 1 12,-1 1-1,-1 3 1,-48-15-1,58 23-57,0 2 1,-1 1-1,0 2 0,0 1 1,-1 2-1,-61 4 0,44 3 60,0 3 0,1 2-1,-93 30 1,30-1-34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0.324"/>
    </inkml:context>
    <inkml:brush xml:id="br0">
      <inkml:brushProperty name="width" value="0.05" units="cm"/>
      <inkml:brushProperty name="height" value="0.05" units="cm"/>
    </inkml:brush>
  </inkml:definitions>
  <inkml:trace contextRef="#ctx0" brushRef="#br0">138 0 20972,'-12'3'669,"-1"1"0,1 0 0,0 1-1,0 0 1,-14 9 0,22-12-641,1 0 1,-1 0-1,1 0 0,0 0 1,0 1-1,0-1 1,0 1-1,1 0 0,-1 0 1,1 0-1,-1 0 1,1 1-1,0-1 0,1 1 1,-1-1-1,0 1 1,1-1-1,0 1 0,0 0 1,0 0-1,-1 5 0,3-8-54,-1 0 0,0 0 0,0 1 0,1-1 0,-1 0 0,0 0 0,1 0-1,-1 0 1,1 0 0,0 0 0,-1-1 0,1 1 0,0 0 0,-1 0 0,1 0-1,0 0 1,0-1 0,0 1 0,0 0 0,0-1 0,0 1 0,0-1-1,0 1 1,0-1 0,0 1 0,0-1 0,0 0 0,0 0 0,0 1 0,0-1-1,0 0 1,0 0 0,0 0 0,0 0 0,1 0 0,-1 0 0,1-1-1,5 1-248,1-1 0,-1 0 0,0 0 0,8-3 0,18-7-765,27-7-659,-55 17 1574,1-1 1,-1 2-1,1-1 0,-1 1 1,1 0-1,0 0 0,-1 0 1,8 2-1,-11-2 179,-1 1-1,0-1 0,1 1 1,-1-1-1,0 1 0,0-1 1,1 1-1,-1 0 1,0 0-1,0-1 0,0 1 1,0 0-1,0 0 1,0 0-1,0 0 0,0 0 1,0 0-1,-1 0 0,1 1 1,0-1-1,0 2 1,0 0 106,0 0 0,-1 0 0,0-1 0,1 1 1,-1 0-1,0 0 0,0 0 0,-1-1 0,1 1 1,-1 4-1,-2 1 327,1 0 1,-1 0-1,0 1 1,-1-2-1,0 1 1,-6 9-1,6-13-389,1 0-1,-1 0 0,0 0 1,0 0-1,-1-1 0,1 1 1,-1-1-1,0 0 0,0-1 0,0 1 1,0-1-1,0 0 0,0 0 1,-1-1-1,-5 2 0,9-3-107,-1 1-1,1-1 1,0 0-1,-1 0 1,1 1-1,0-2 1,-1 1 0,1 0-1,0 0 1,-1-1-1,1 1 1,0-1-1,0 0 1,0 0-1,-1 0 1,1 0-1,0 0 1,0 0-1,0 0 1,0-1-1,1 1 1,-1-1-1,0 0 1,1 1 0,-1-1-1,1 0 1,-1 0-1,1 0 1,0 0-1,0 0 1,0 0-1,0 0 1,0 0-1,0-1 1,0 1-1,1 0 1,-1-4-1,0-16-231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2.168"/>
    </inkml:context>
    <inkml:brush xml:id="br0">
      <inkml:brushProperty name="width" value="0.025" units="cm"/>
      <inkml:brushProperty name="height" value="0.025" units="cm"/>
    </inkml:brush>
  </inkml:definitions>
  <inkml:trace contextRef="#ctx0" brushRef="#br0">58 35 4452,'0'0'6663,"-49"-29"-3941,40 23 2787,24 6-5028,2 0-353,8 0-96,5 0-352,0 0-1538,2 0-1441,4 0-3812</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2.576"/>
    </inkml:context>
    <inkml:brush xml:id="br0">
      <inkml:brushProperty name="width" value="0.025" units="cm"/>
      <inkml:brushProperty name="height" value="0.025" units="cm"/>
    </inkml:brush>
  </inkml:definitions>
  <inkml:trace contextRef="#ctx0" brushRef="#br0">129 112 16592,'-8'0'1612,"3"0"-1447,1 0 0,-1 0 1,0 1-1,0 0 0,0-1 1,0 1-1,1 1 0,-1-1 1,0 1-1,1 0 0,-1 0 0,1 0 1,0 1-1,0-1 0,0 1 1,0 0-1,0 0 0,0 1 0,1-1 1,0 1-1,0-1 0,0 1 1,0 0-1,0 0 0,1 1 0,-4 8 1,4-10-61,1 0 0,-1 1 1,1-1-1,0 1 0,1 0 0,-1-1 0,0 1 1,1 0-1,0 0 0,0-1 0,0 1 1,0 0-1,2 6 0,-1-8-91,0-1 0,0 1 0,0-1 0,0 1 0,1-1 0,-1 0 0,0 1-1,1-1 1,-1 0 0,1 0 0,-1 0 0,1 0 0,0 0 0,-1 0 0,1 0 0,0-1 0,0 1 0,-1-1 0,1 1 0,0-1-1,0 1 1,0-1 0,0 0 0,0 0 0,0 0 0,-1 0 0,3-1 0,0 1 6,-1-1 0,1 0 0,-1 0 0,1 0 0,-1-1 0,0 1 0,0-1 0,0 1 0,0-1 0,0 0 0,0 0 0,0 0 0,0-1 0,-1 1 0,1-1 0,-1 0 0,0 1 0,0-1 1,0 0-1,2-5 0,5-6-17,-2-1 1,12-30 0,-15 34 17,0 0-1,-1 0 1,-1-1-1,0 1 1,0-21-1,-5 101 811,0-44-35,2 0 0,4 44 0,-3-67-757,0-1-1,0 0 1,0 1-1,0-1 1,1 1-1,-1-1 1,0 0 0,1 1-1,-1-1 1,1 0-1,0 0 1,-1 1-1,1-1 1,0 0-1,0 0 1,0 0 0,0 0-1,0 0 1,1 1-1,-1-2-8,0 1 1,0-1-1,0 0 0,0 0 0,0 1 1,0-1-1,0 0 0,-1 0 0,1 0 1,0 0-1,0-1 0,0 1 0,0 0 1,0 0-1,0 0 0,0-1 0,0 1 1,0 0-1,-1-1 0,1 1 0,1-1 1,2-2 52,0-1 0,1 1 0,-2 0 0,1-1 0,0 0 0,-1 0 0,1 0 0,2-5 0,92-183-313,-98 192 203,0-1 1,0 1-1,0-1 0,1 1 1,-1-1-1,0 1 0,0-1 1,0 1-1,1-1 0,-1 1 1,0 0-1,1-1 0,-1 1 1,0-1-1,1 1 0,-1 0 1,1-1-1,-1 1 0,0 0 1,1-1-1,-1 1 0,1 0 1,-1 0-1,1-1 0,-1 1 1,1 0-1,-1 0 0,1 0 1,-1 0-1,1 0 0,-1 0 0,2 0 1,6 16-242,-2 44 411,-5-47-211,0-7 99,0 0-1,0 0 1,0 0 0,1 0-1,0-1 1,0 1 0,5 8 0,-7-13-18,1 0 0,-1 0 0,1 0 0,0-1 0,-1 1 0,1 0 0,0 0 0,0-1 0,0 1 0,0 0 0,-1-1 0,1 1 0,0-1 0,0 1 0,0-1 0,0 1 0,0-1 0,0 0 0,0 1 0,1-1 0,-1 0 0,0 0 0,0 0 0,0 0 0,0 0 0,0 0 0,0 0 0,0 0 0,0 0 0,0-1 0,0 1 0,0 0 0,0-1 0,0 1 0,0-1 0,0 1 0,0-1 1,0 1-1,0-1 0,0 0 0,0 1 0,-1-1 0,1 0 0,0 0 0,0 0 0,-1 0 0,1 1 0,-1-1 0,2-2 0,23-26-234,24-35 0,2-3-3571,-51 66 3686,0 1-1,0-1 0,0 1 1,0 0-1,0-1 1,1 1-1,-1-1 0,0 1 1,0 0-1,1-1 0,-1 1 1,0-1-1,1 1 0,-1 0 1,0-1-1,1 1 0,-1 0 1,0 0-1,1-1 0,-1 1 1,1 0-1,-1 0 0,1 0 1,-1-1-1,1 1 0,-1 0 1,0 0-1,1 0 0,-1 0 1,1 0-1,-1 0 1,1 0-1,-1 0 0,1 0 1,-1 0-1,1 0 0,-1 0 1,1 1-1,2 16-5613,-2-6 2590,2-1-3303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2.953"/>
    </inkml:context>
    <inkml:brush xml:id="br0">
      <inkml:brushProperty name="width" value="0.025" units="cm"/>
      <inkml:brushProperty name="height" value="0.025" units="cm"/>
    </inkml:brush>
  </inkml:definitions>
  <inkml:trace contextRef="#ctx0" brushRef="#br0">117 290 14029,'0'0'7186,"-11"-5"-5446,-35-12-715,44 16-991,1 1-1,-1-1 1,1 1 0,-1 0 0,1 0-1,0 0 1,-1 0 0,1 0 0,-1 0-1,1 0 1,-1 1 0,1-1-1,0 0 1,-1 1 0,1-1 0,-1 1-1,1 0 1,0-1 0,0 1-1,-1 0 1,1 0 0,0-1 0,0 1-1,0 0 1,0 0 0,0 1 0,0-1-1,0 0 1,0 0 0,1 0-1,-1 1 1,0-1 0,0 3 0,-12 45 782,13-44-644,-2 4 7,1-1-1,0 1 0,1-1 0,0 1 1,0-1-1,1 0 0,2 13 0,-2-20-173,-1 1 0,1 0 0,0 0-1,-1-1 1,1 1 0,0 0 0,0-1 0,0 1-1,0-1 1,0 1 0,1-1 0,-1 0 0,0 0-1,1 1 1,-1-1 0,1 0 0,-1 0-1,1 0 1,-1 0 0,1 0 0,0-1 0,0 1-1,-1-1 1,1 1 0,0-1 0,0 1 0,0-1-1,-1 0 1,1 0 0,0 0 0,0 0 0,0 0-1,0 0 1,-1-1 0,1 1 0,0 0 0,0-1-1,0 0 1,2-1 0,0 1 10,-1-1 1,0 0-1,0 0 0,0 0 1,0 0-1,0-1 1,0 1-1,0-1 0,-1 0 1,1 0-1,-1 0 0,0 0 1,0 0-1,0 0 1,3-7-1,22-60-65,-22 57 57,5-25 40,-1 0-1,-2-1 1,-2 1 0,1-62 0,-2 34 589,-10 129-144,2-28-265,0-1 0,3 1-1,1 0 1,1-1 0,12 66-1,-11-92-347,1 1-1,0-1 0,0 0 0,9 13 0,7 2-2574,6-11-4451,-4-10-4603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4:43.558"/>
    </inkml:context>
    <inkml:brush xml:id="br0">
      <inkml:brushProperty name="width" value="0.025" units="cm"/>
      <inkml:brushProperty name="height" value="0.025" units="cm"/>
    </inkml:brush>
  </inkml:definitions>
  <inkml:trace contextRef="#ctx0" brushRef="#br0">0 429 15022,'0'0'10720,"9"5"-10224,-7-4-479,0 1-1,0-1 1,0 1 0,1-1-1,-1 0 1,0 0 0,1 0-1,-1 0 1,1 0 0,-1 0-1,1-1 1,-1 1 0,1-1-1,-1 0 1,1 1 0,0-1-1,-1 0 1,1-1 0,-1 1-1,1 0 1,0-1-1,-1 0 1,1 0 0,-1 1-1,0-1 1,1 0 0,-1-1-1,0 1 1,1 0 0,-1-1-1,0 1 1,0-1 0,0 0-1,0 0 1,-1 0 0,1 0-1,0 0 1,-1 0 0,1 0-1,-1 0 1,2-5-1,2 0 38,-1-1-1,0 0 1,0 0-1,-1 0 0,0-1 1,0 1-1,-1-1 1,0 1-1,0-1 0,-1 0 1,0-10-1,-1 19-56,0-1-1,0 0 1,1 1 0,-1-1-1,0 0 1,0 1 0,0-1-1,0 0 1,0 1 0,-1-1-1,1 0 1,0 1 0,0-1-1,0 0 1,0 1 0,-1-1-1,1 1 1,0-1 0,-1 0-1,1 1 1,0-1 0,-1 1-1,1-1 1,-1 1 0,1-1-1,-1 1 1,1 0 0,-1-1-1,1 1 1,-1-1 0,1 1-1,-1 0 1,1 0 0,-1-1-1,0 1 1,1 0 0,-1 0-1,0 0 1,1 0 0,-1-1-1,0 1 1,1 0 0,-1 0-1,1 0 1,-1 0 0,0 1-1,1-1 1,-1 0 0,0 0-1,0 0 1,-1 1-17,0 0 0,0 0 0,0 0 1,0 0-1,0 1 0,0-1 0,0 0 0,0 1 0,1-1 0,-1 1 0,0 0 0,1 0 1,-3 3-1,-1 10 97,0 0 1,0 0 0,2 0-1,0 1 1,1-1 0,0 1-1,1-1 1,1 1 0,1 0-1,3 27 1,-3-41-51,-1-1 1,0 1 0,0 0-1,1 0 1,-1 0-1,1-1 1,-1 1 0,1 0-1,0 0 1,0-1-1,0 1 1,0-1 0,0 1-1,0-1 1,0 1 0,0-1-1,1 1 1,-1-1-1,0 0 1,1 0 0,-1 0-1,1 0 1,-1 0-1,1 0 1,0 0 0,0 0-1,-1-1 1,1 1-1,0-1 1,0 1 0,0-1-1,-1 0 1,1 0-1,0 1 1,0-1 0,0-1-1,0 1 1,-1 0-1,1 0 1,2-1 0,3-1 75,-1 1 1,0-1-1,1-1 1,-1 1-1,0-1 1,0 0 0,-1-1-1,1 1 1,9-9-1,12-14-69,-1-1 0,-2-1 0,0-1 0,-2-1 0,-1-1 0,-2-1 0,-1-1 0,-2-1 0,-1 0 0,18-59 0,-32 87-70,2-1-34,-1 0 1,-1 0-1,1 0 1,-1 0-1,0 0 1,-1 0-1,1-1 1,-2 1-1,1 0 1,-3-14-1,3 21 61,0-1 0,-1 0 0,1 1 0,0-1-1,-1 0 1,1 1 0,-1-1 0,1 1 0,-1-1 0,1 0 0,-1 1 0,1-1-1,-1 1 1,1 0 0,-1-1 0,1 1 0,-1-1 0,0 1 0,1 0-1,-1 0 1,0-1 0,0 1 0,1 0 0,-1 0 0,0 0 0,1 0 0,-1-1-1,-1 1 1,-22 10-192,-13 25-27,29-22 303,0 0 0,2 0-1,-1 1 1,2 0 0,-1 0-1,2 0 1,0 0 0,1 1 0,1 0-1,0 0 1,0 0 0,2 23 0,1-32-191,-1 1 1,1 0-1,1 0 1,-1 0-1,1-1 1,0 1 0,1-1-1,-1 1 1,1-1-1,1 0 1,-1 0 0,7 9-1,-6-11-434,0 0-1,1-1 1,-1 1-1,0-1 1,1 0 0,0 0-1,0 0 1,0-1-1,0 0 1,0 0 0,0 0-1,1 0 1,-1-1-1,1 0 1,-1 0-1,1 0 1,8-1 0,27 1-13175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10:45.688"/>
    </inkml:context>
    <inkml:brush xml:id="br0">
      <inkml:brushProperty name="width" value="0.025" units="cm"/>
      <inkml:brushProperty name="height" value="0.025" units="cm"/>
    </inkml:brush>
  </inkml:definitions>
  <inkml:trace contextRef="#ctx0" brushRef="#br0">76 147 3491,'-17'-16'1199,"14"12"-565,-1 0 0,0 1-1,1-1 1,-1 1 0,-1-1-1,1 1 1,0 0 0,-1 1-1,0-1 1,1 1 0,-9-3-1,12 5-328,41-3-225,-18-1 90,1 2 0,-1 0 1,1 1-1,0 1 0,-1 2 0,1 0 1,-1 1-1,0 1 0,33 11 1,-7-2-80,0-2 0,1-2 0,88 5 0,152-15 329,146-43-157,-84 5-216,-155 25-17,987-40-1,-128 96-739,-951-35 694,1016 62 54,2-48 132,-813-38 59,351-66 1,-623 79-113,-36 4-554,-14 1-882,-28 12-2962,12-12-663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00.844"/>
    </inkml:context>
    <inkml:brush xml:id="br0">
      <inkml:brushProperty name="width" value="0.025" units="cm"/>
      <inkml:brushProperty name="height" value="0.025" units="cm"/>
      <inkml:brushProperty name="color" value="#66CC00"/>
    </inkml:brush>
  </inkml:definitions>
  <inkml:trace contextRef="#ctx0" brushRef="#br0">1 1 6342,'0'0'5050,"2"6"1408,7 21-6537,39 27-15,-8-13 23,-31-31 67,1 0 0,1 0 0,0-1-1,12 8 1,-10-8-2,-1 0-1,0 1 0,15 16 0,-15-14 10,0 0 1,1-1-1,1 0 0,17 10 1,31 25 283,92 75 18,-78-50-180,-18-14 43,3-3 0,84 58 0,38 26 265,-135-100-417,29 26 37,46 35-47,-35-39-32,-31-23 58,55 48-1,83 63 1,-36-34-3,25 21 390,-18-8-124,8 8-18,-91-73-203,-59-46-15,-1 2 0,-1 0 0,26 26-1,8 5 807,-45-42 701,3 0-11796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13.676"/>
    </inkml:context>
    <inkml:brush xml:id="br0">
      <inkml:brushProperty name="width" value="0.025" units="cm"/>
      <inkml:brushProperty name="height" value="0.025" units="cm"/>
    </inkml:brush>
  </inkml:definitions>
  <inkml:trace contextRef="#ctx0" brushRef="#br0">14 1 4452,'0'0'11718,"-4"0"-11505,-6 4 2,11 1 217,23 11 491,-6-5-725,3 0-73,1 0 0,-1-2 0,2-1 0,0 0 0,37 7 0,-31-9 17,-1 2 0,0 1 0,30 14 0,72 45-33,112 51 12,133 68 33,-329-162-148,108 75-7,-114-70 3,2-3 0,76 39 0,305 143 82,115 49-77,-28-73 101,-284-107-77,-55-13-15,107 35 26,10 6 342,-16-5-36,-21-9-279,-154-49 19,156 92 0,-74-6-1,-135-93-17,2-2 1,1-2-1,91 46 1,74 16 244,-79-31 165,-107-50-273,-18-10-130,0 1-1,-1 0 1,1 0 0,-1 1 0,9 7-1,74 91 638,-9-7-830,-71-86 112,42 45 46,106 87 0,-128-117-6,-1 1 0,34 41 0,-34-35-58,52 45 0,86 63 49,-68-58-13,53 40-1,25 30 2,-79-63-9,-22-20 30,-3 4-1,72 94 1,110 177 71,-254-343-107,22 29 2,1-1-1,1-1 1,2-1 0,45 36 0,129 76 1,-146-103-10,131 101 92,-174-129 527,-16-11-2776,-11-10-6571,2 1-3457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34.490"/>
    </inkml:context>
    <inkml:brush xml:id="br0">
      <inkml:brushProperty name="width" value="0.025" units="cm"/>
      <inkml:brushProperty name="height" value="0.025" units="cm"/>
      <inkml:brushProperty name="color" value="#66CC00"/>
    </inkml:brush>
  </inkml:definitions>
  <inkml:trace contextRef="#ctx0" brushRef="#br0">0 177 10474,'0'0'3182,"2"10"-380,-1-8-2638,8 45 2712,-8-45-2624,-1 0 1,0 0-1,1 0 1,0-1-1,-1 1 1,1 0-1,0 0 1,0-1-1,0 1 1,0 0-1,0-1 1,0 1-1,0-1 0,1 1 1,-1-1-1,1 0 1,-1 0-1,1 0 1,-1 1-1,1-1 1,0-1-1,-1 1 1,1 0-1,0 0 1,3 0-1,-4-1-179,-1 0-1,1 0 1,0-1-1,-1 1 1,1 0-1,0-1 1,-1 1 0,1-1-1,0 1 1,-1-1-1,1 1 1,-1-1-1,1 1 1,-1-1-1,1 0 1,-1 1 0,1-1-1,-1 1 1,1-1-1,-1 0 1,0 0-1,0 1 1,1-1 0,-1 0-1,0 0 1,0 1-1,0-1 1,0 0-1,0 0 1,0-1 0,2-29 341,-2 25-254,0-210 123,1 220-355,1 1 1,0-1-1,0 0 0,0 0 1,1 0-1,-1 0 0,5 4 1,2 5 73,13 26-36,6 10-109,48 64-1,-55-91-439,-4-16-2720,-12-10-1800,-5-9 1832,0 9 1347,0-22-8101</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34.837"/>
    </inkml:context>
    <inkml:brush xml:id="br0">
      <inkml:brushProperty name="width" value="0.025" units="cm"/>
      <inkml:brushProperty name="height" value="0.025" units="cm"/>
      <inkml:brushProperty name="color" value="#66CC00"/>
    </inkml:brush>
  </inkml:definitions>
  <inkml:trace contextRef="#ctx0" brushRef="#br0">0 92 14125,'0'0'4655,"4"-9"-2242,-1 2-2154,1 1 0,0-1-1,1 0 1,0 1 0,0 0-1,0 0 1,0 1 0,9-7 0,-12 9-241,0 1 0,1 1 0,-1-1 0,1 0 0,0 1 0,-1-1 0,1 1 1,0 0-1,0-1 0,-1 2 0,1-1 0,0 0 0,0 0 0,0 1 0,0 0 1,0-1-1,1 1 0,-1 0 0,0 1 0,0-1 0,0 1 0,0-1 0,0 1 1,0 0-1,-1 0 0,1 0 0,0 0 0,0 1 0,4 2 0,-2 0 98,0 1 0,0 0-1,0 0 1,-1 0 0,0 1-1,0 0 1,0 0 0,-1 0-1,0 0 1,0 0 0,0 1-1,2 8 1,2 13 914,8 48-1,-9-38-171,-5-33-802,0 0 1,0 0 0,1 1 0,-1-1 0,1-1-1,0 1 1,0 0 0,1 0 0,5 7 0,-7-11-59,1 1 1,-1-1 0,1 0 0,0 0 0,0 0-1,0 0 1,-1 0 0,1 0 0,0 0-1,0-1 1,0 1 0,0-1 0,0 1 0,0-1-1,1 0 1,-1 0 0,0 0 0,0 0-1,0 0 1,0 0 0,0 0 0,0-1 0,0 1-1,0-1 1,0 0 0,0 1 0,3-3-1,5-1-163,-1-1-1,1 0 1,-1 0-1,14-12 1,12-15-5643,-15 9-3668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07.561"/>
    </inkml:context>
    <inkml:brush xml:id="br0">
      <inkml:brushProperty name="width" value="0.025" units="cm"/>
      <inkml:brushProperty name="height" value="0.025" units="cm"/>
      <inkml:brushProperty name="color" value="#66CC00"/>
    </inkml:brush>
  </inkml:definitions>
  <inkml:trace contextRef="#ctx0" brushRef="#br0">33 0 416,'0'0'2419,"-32"11"7024,44 5-8605,2-1-1,0 0 1,19 16-1,-5-4-268,21 22-589,-3-1 8,2-2 1,96 70 0,-115-96-40,-2 2 0,0 1 0,-2 0-1,33 40 1,36 33 42,-49-53 13,55 44 24,-62-57-13,40 41 0,177 182 28,-37-58 8,-88-84-38,111 87 270,-147-127-181,99 82 148,-151-120-227,1-1-1,57 31 1,-16-10 369,134 101-136,60 38 64,-209-149-300,210 138 24,-15 18 341,-63-41-214,-47-33-70,-81-62-69,-52-42-8,40 29 0,-39-34 152,33 33 0,-45-42 2349,10 0-11274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0.747"/>
    </inkml:context>
    <inkml:brush xml:id="br0">
      <inkml:brushProperty name="width" value="0.05" units="cm"/>
      <inkml:brushProperty name="height" value="0.05" units="cm"/>
    </inkml:brush>
  </inkml:definitions>
  <inkml:trace contextRef="#ctx0" brushRef="#br0">0 18 15987,'15'-6'2757,"-12"5"-2098,-1 0 1,0 1-1,0-1 1,0 0-1,0 0 0,0 0 1,0 0-1,3-3 1,-9 8-470,1 1 1,0-1-1,1 1 1,-1 0 0,1 0-1,-1 0 1,2 0-1,-1 0 1,0 0-1,0 10 1,-6 57 13,8-63-213,0-1 0,0 1 0,3 12 0,-3-19-7,0 0 1,1 1-1,0-1 1,-1 0-1,1 1 1,0-1-1,0 0 1,0 0-1,0 0 1,1 0-1,-1 0 1,1 0-1,-1 0 1,1 0-1,-1-1 1,4 3-1,-4-3 6,0-1 1,1 1-1,-1-1 0,0 0 0,0 0 1,0 0-1,1 0 0,-1 0 0,0 0 1,0 0-1,0 0 0,1 0 0,-1 0 1,0-1-1,0 1 0,0 0 0,1-1 1,-1 1-1,0-1 0,0 0 0,0 1 1,0-1-1,0 0 0,0 1 0,0-1 1,0 0-1,1-2 0,23-27-103,-24 29 108,21-37-56,-18 29 65,0 1-1,1 0 0,0 0 1,0 1-1,1 0 1,8-9-1,-13 15-4,-1 1 0,0-1 0,1 1 0,-1 0 1,0-1-1,1 1 0,-1 0 0,0-1 0,1 1 0,-1 0 0,1-1 1,-1 1-1,1 0 0,-1 0 0,1 0 0,-1 0 0,1-1 0,-1 1 1,1 0-1,-1 0 0,1 0 0,-1 0 0,1 0 0,-1 0 0,1 0 0,-1 0 1,1 0-1,-1 1 0,1-1 0,-1 0 0,1 0 0,-1 0 0,0 0 1,1 1-1,-1-1 0,1 0 0,-1 1 0,1-1 0,-1 0 0,0 1 0,1-1 1,-1 0-1,0 1 0,1-1 0,-1 1 0,9 26 74,-4-11 105,-5-15-169,0-1-1,0 0 1,0 0 0,0 1 0,0-1 0,1 0 0,-1 0 0,0 0 0,0 1-1,0-1 1,1 0 0,-1 0 0,0 0 0,0 0 0,0 1 0,1-1 0,-1 0-1,0 0 1,0 0 0,1 0 0,-1 0 0,0 0 0,0 0 0,1 0 0,-1 0-1,0 0 1,1 0 0,-1 0 0,0 0 0,0 0 0,1 0 0,-1 0 0,0 0-1,0 0 1,1 0 0,-1 0 0,0 0 0,0 0 0,1-1 0,-1 1 0,0 0-1,0 0 1,0 0 0,1 0 0,-1-1 0,0 1 0,9-11 184,-8 10-170,7-10 123,0 1-1,1 0 0,15-14 1,-19 20-136,-1 1 0,0-1 1,1 1-1,0 0 0,0 0 1,0 1-1,0-1 0,0 1 1,0 0-1,1 1 0,5-2 1,-9 3-16,0 0 1,0 0 0,0 0 0,0 0 0,0 1 0,0-1 0,0 1-1,0-1 1,0 1 0,-1 0 0,1-1 0,0 1 0,0 0 0,-1 0 0,1 0-1,-1 1 1,1-1 0,-1 0 0,1 1 0,-1-1 0,0 0 0,1 1-1,-1 0 1,0-1 0,0 1 0,0 0 0,0-1 0,-1 1 0,1 0-1,0 0 1,0 3 0,1 3-217,0 0-1,-1-1 1,0 1-1,0 0 1,0 0-1,-2 13 1,1-21 211,0 0-1,0 0 1,0 0 0,0-1 0,0 1 0,0 0 0,1 0 0,-1 0 0,0 0 0,0 0 0,0 0 0,0 0 0,0 0-1,0 0 1,0 0 0,0 0 0,0 0 0,1 0 0,-1 0 0,0 0 0,0 1 0,0-1 0,0 0 0,0 0 0,0 0-1,0 0 1,0 0 0,0 0 0,0 0 0,0 0 0,1 0 0,-1 0 0,0 0 0,0 0 0,0 0 0,0 0 0,0 0-1,0 1 1,0-1 0,0 0 0,0 0 0,0 0 0,0 0 0,0 0 0,0 0 0,0 0 0,0 0 0,0 0 0,0 1-1,5-10-381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09.056"/>
    </inkml:context>
    <inkml:brush xml:id="br0">
      <inkml:brushProperty name="width" value="0.025" units="cm"/>
      <inkml:brushProperty name="height" value="0.025" units="cm"/>
      <inkml:brushProperty name="color" value="#66CC00"/>
    </inkml:brush>
  </inkml:definitions>
  <inkml:trace contextRef="#ctx0" brushRef="#br0">1 336 12940,'0'0'8819,"1"-10"-8061,18-258 198,-18 248-869,-2 17-37,1 0 0,0-1 0,0 1 0,0 0 0,1 0 0,-1 0 0,1 0 0,0 0 0,2-6 0,-3 9-36,1-1 0,-1 1 1,0 0-1,1 0 0,-1 0 0,0 0 0,1 0 0,-1 0 1,0 0-1,1 1 0,-1-1 0,0 0 0,1 0 0,-1 0 0,0 0 1,0 0-1,1 0 0,-1 1 0,0-1 0,1 0 0,-1 0 1,0 0-1,0 1 0,1-1 0,-1 0 0,0 0 0,0 1 1,0-1-1,1 0 0,-1 1 0,0-1 0,0 0 0,0 0 0,0 1 1,0-1-1,0 0 0,0 1 0,0-1 0,0 0 0,0 1 1,0-1-1,0 0 0,0 1 0,0-1 0,0 0 0,0 1 1,0-1-1,6 21 232,-6-21-232,42 197 744,-35-183-875,1-19-1298,2-24-3374,-8 3-800,-1-2-2974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09.448"/>
    </inkml:context>
    <inkml:brush xml:id="br0">
      <inkml:brushProperty name="width" value="0.025" units="cm"/>
      <inkml:brushProperty name="height" value="0.025" units="cm"/>
      <inkml:brushProperty name="color" value="#66CC00"/>
    </inkml:brush>
  </inkml:definitions>
  <inkml:trace contextRef="#ctx0" brushRef="#br0">0 1 12300,'0'0'8263,"10"4"-8236,67 42 75,-71-44-99,0 0 1,0-1-1,0 0 1,0 0-1,0 0 1,0-1-1,0 0 1,0 0-1,0 0 1,8-2 0,40 2 517,-53 0-419,0 1-1,1 0 1,-1 0-1,0-1 1,0 1-1,0 0 1,0 0-1,0 0 0,0 0 1,0 0-1,0 0 1,0 0-1,-1 1 1,1-1-1,0 0 1,-1 0-1,1 1 1,-1-1-1,1 0 1,-1 1-1,0-1 1,1 0-1,-1 1 1,0-1-1,0 1 1,0-1-1,0 0 1,0 1-1,0-1 1,-1 0-1,1 1 1,0-1-1,-1 1 1,0 1-1,-1 3 266,1 0-1,-1 0 1,0 0-1,0 0 1,-1 0-1,-5 9 1,-1-3 95,-30 36 804,37-46-1360,0 0 0,0 0 1,0 0-1,-1 0 1,1 0-1,0-1 0,-1 1 1,1-1-1,-1 0 0,0 1 1,1-1-1,-1 0 1,0-1-1,0 1 0,0 0 1,0-1-1,-4 1 1,6-2-210,0 0 0,-1 1 1,1-1-1,0 0 0,0 0 1,0 0-1,0 0 0,0 0 1,0 0-1,0 0 1,0 0-1,0 0 0,0 0 1,0-1-1,1 1 0,-1 0 1,1-1-1,-1 1 0,1 0 1,-1-1-1,1-1 1,-10-36-7485,9 35 6238,-5-25-9069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09.791"/>
    </inkml:context>
    <inkml:brush xml:id="br0">
      <inkml:brushProperty name="width" value="0.025" units="cm"/>
      <inkml:brushProperty name="height" value="0.025" units="cm"/>
      <inkml:brushProperty name="color" value="#66CC00"/>
    </inkml:brush>
  </inkml:definitions>
  <inkml:trace contextRef="#ctx0" brushRef="#br0">14 110 10954,'0'0'17361,"-13"-10"-17361,22 6-64,3-4-32,5-2-481,0-4-768,1-2-481,5 2-1025,-4-4-2946,0 3-6503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0.763"/>
    </inkml:context>
    <inkml:brush xml:id="br0">
      <inkml:brushProperty name="width" value="0.025" units="cm"/>
      <inkml:brushProperty name="height" value="0.025" units="cm"/>
      <inkml:brushProperty name="color" value="#66CC00"/>
    </inkml:brush>
  </inkml:definitions>
  <inkml:trace contextRef="#ctx0" brushRef="#br0">1 231 13805,'0'0'7351,"0"-10"-6556,3-7-644,0 0 0,1 0 0,1 0 0,1 1-1,0 0 1,1 0 0,17-28 0,-20 37-152,16-27-27,-20 33 24,1-1 0,0 1 1,0 0-1,0-1 0,0 1 0,1 0 0,-1 0 0,0 0 1,0 0-1,1 0 0,-1 0 0,1 0 0,-1 0 1,0 1-1,1-1 0,0 0 0,-1 1 0,2-1 0,-2 1 9,0 1 0,0 0 0,-1-1 0,1 1-1,0 0 1,0-1 0,-1 1 0,1 0 0,-1 0-1,1-1 1,-1 1 0,1 0 0,-1 0 0,1 0-1,-1 0 1,0 0 0,0-1 0,1 1 0,-1 0-1,0 0 1,0 2 0,5 27 172,-5-26-177,5 52 72,-5-43-98,0 1 0,1-1 1,1 0-1,0 1 1,1-1-1,0 0 1,11 25-1,-3-29-2807,-10-9 2545,0 0 0,-1 0 0,1 0 0,0 0 0,-1 0 0,1 0 0,0 0 0,-1 0 0,1 0 0,0-1 0,-1 1 0,1 0 0,0 0 0,-1-1 0,1 1 0,0 0 0,-1-1 0,1 1 0,-1 0 0,1-1 0,-1 1 0,1-1 0,-1 1 0,1-1 0,-1 1 0,1-1 0,-1 0 0,0 1 0,1-1 0,-1 0 0,6-18-6192</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1.108"/>
    </inkml:context>
    <inkml:brush xml:id="br0">
      <inkml:brushProperty name="width" value="0.025" units="cm"/>
      <inkml:brushProperty name="height" value="0.025" units="cm"/>
      <inkml:brushProperty name="color" value="#66CC00"/>
    </inkml:brush>
  </inkml:definitions>
  <inkml:trace contextRef="#ctx0" brushRef="#br0">1 1 13453,'0'0'4009,"0"11"-3016,0 7-811,0 55 117,0-68-304,0-1 0,1 0 0,0 0 0,0 0 0,0 1 0,0-1 0,0 0 0,1 0 0,0 0 0,0-1 0,0 1 0,0 0 0,1-1 0,4 6 0,-6-8 11,1 0 1,-1 0-1,0-1 1,1 1-1,-1-1 1,0 1-1,1-1 1,-1 1-1,0-1 1,1 0-1,-1 0 1,1 0-1,-1 0 1,1 0-1,-1 0 1,1 0-1,-1 0 1,1 0-1,-1-1 1,0 1-1,1 0 1,-1-1-1,0 0 1,1 1-1,-1-1 1,0 0-1,1 1 1,-1-1-1,0 0 1,0 0-1,0 0 1,0 0-1,0 0 1,0 0-1,0-1 1,0 1-1,-1 0 1,1 0-1,1-3 1,4-5 104,-1 0 0,0 0 0,8-20 0,-11 24 56,0 0-1,0-1 0,0 1 1,-1-1-1,0 1 0,0-1 1,0 0-1,-1 1 1,0-1-1,0 0 0,-1-7 1,0 12-135,1 1 1,0-1-1,-1 1 1,1-1-1,-1 1 1,1 0 0,-1-1-1,1 1 1,-1-1-1,1 1 1,-1 0-1,1-1 1,-1 1-1,1 0 1,-1 0-1,1-1 1,-1 1-1,0 0 1,1 0-1,-1 0 1,0 0 0,1 0-1,-1 0 1,1 0-1,-1 0 1,0 0-1,1 0 1,-1 0-1,0 0 1,1 0-1,-1 0 1,1 1-1,-1-1 1,1 0 0,-2 1-1,-21 10-1481,-17 18-6452,22-15-2151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6.620"/>
    </inkml:context>
    <inkml:brush xml:id="br0">
      <inkml:brushProperty name="width" value="0.025" units="cm"/>
      <inkml:brushProperty name="height" value="0.025" units="cm"/>
      <inkml:brushProperty name="color" value="#66CC00"/>
    </inkml:brush>
  </inkml:definitions>
  <inkml:trace contextRef="#ctx0" brushRef="#br0">7 414 5701,'-6'5'3293,"9"-3"-1225,22-6-531,37-11-1340,700-206 748,-93 41-214,-634 189-8471,-17-9 4884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6.983"/>
    </inkml:context>
    <inkml:brush xml:id="br0">
      <inkml:brushProperty name="width" value="0.025" units="cm"/>
      <inkml:brushProperty name="height" value="0.025" units="cm"/>
      <inkml:brushProperty name="color" value="#66CC00"/>
    </inkml:brush>
  </inkml:definitions>
  <inkml:trace contextRef="#ctx0" brushRef="#br0">0 32 10634,'0'0'5782,"3"-7"-5836,-3 6 51,0 0 6,0-1 1,1 1-1,-1-1 1,1 1-1,-1-1 1,1 1-1,-1-1 1,1 1-1,0 0 1,0-1-1,0 1 1,0 0-1,0 0 1,0 0-1,1-2 1,0 3 11,0-1 1,0 1 0,0 0 0,0 0-1,0 1 1,0-1 0,0 0 0,0 1-1,0-1 1,0 1 0,-1-1 0,1 1-1,0 0 1,0 0 0,-1 0 0,4 2-1,16 6 60,0 0 0,26 5 0,-32-10-33,0 1 0,0 0 0,-1 1-1,1 0 1,-1 1 0,19 14 0,-31-20-42,0 1 1,-1-1-1,1 1 0,-1-1 0,1 1 0,-1 0 1,0 0-1,0 0 0,0 0 0,0 0 0,0 0 1,0 0-1,0 0 0,-1 0 0,1 0 0,-1 0 0,0 1 1,1-1-1,-1 0 0,0 0 0,0 0 0,0 1 1,-1-1-1,1 0 0,0 0 0,-1 0 0,0 0 0,1 1 1,-1-1-1,0 0 0,0 0 0,0 0 0,0-1 1,-3 4-1,-3 6-40,-1-1 0,0 0 0,-1 0 0,-13 11 0,17-16-7,-64 52-4362,37-36-2761</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8.479"/>
    </inkml:context>
    <inkml:brush xml:id="br0">
      <inkml:brushProperty name="width" value="0.025" units="cm"/>
      <inkml:brushProperty name="height" value="0.025" units="cm"/>
      <inkml:brushProperty name="color" value="#66CC00"/>
    </inkml:brush>
  </inkml:definitions>
  <inkml:trace contextRef="#ctx0" brushRef="#br0">37 1 9449,'0'0'14221,"-3"11"-13660,-8 35 74,2 1 0,-4 90 1,13-136-633,0-1 0,0 0 0,0 1 0,0-1-1,0 1 1,0-1 0,0 0 0,0 1 0,0-1 0,0 0 0,0 1 0,1-1 0,-1 0 0,0 1 0,0-1 0,0 0 0,0 1 0,1-1 0,-1 0 0,0 1 0,0-1 0,1 0 0,-1 0 0,0 1-1,0-1 1,1 0 0,-1 0 0,0 0 0,1 1 0,-1-1 0,0 0 0,1 0 0,-1 0 0,1 0 0,-1 0 0,0 0 0,1 0 0,-1 0 0,1 0 0,19-6 177,15-15 88,-21 7-200,0-1-1,20-28 1,-22 26-59,1 1 0,21-21-1,-34 37-9,1 0-1,-1 0 1,0-1 0,0 1-1,1 0 1,-1 0-1,0-1 1,0 1 0,1 0-1,-1 0 1,0 0-1,1 0 1,-1-1-1,0 1 1,1 0 0,-1 0-1,0 0 1,1 0-1,-1 0 1,0 0 0,1 0-1,-1 0 1,0 0-1,1 0 1,-1 0 0,0 0-1,1 0 1,-1 0-1,0 0 1,1 0 0,-1 0-1,0 1 1,1-1-1,-1 0 1,0 0 0,1 0-1,-1 1 1,0-1-1,1 0 1,6 18-121,-4 33-118,-2-41 215,-1-9 29,0-1 0,0 1 0,0 0 0,0-1 0,0 1 1,0 0-1,0 0 0,0-1 0,1 1 0,-1 0 0,0-1 0,0 1 0,1 0 0,-1-1 0,1 1 0,-1-1 0,0 1 0,1-1 0,-1 1 1,1-1-1,-1 1 0,1-1 0,-1 1 0,1-1 0,0 1 0,-1-1 0,1 0 0,0 1 0,0-1 0,22-5 271,19-23 178,-41 27-449,26-26 51,-22 21-41,-1 1-1,1 0 1,0 1 0,0-1 0,1 1 0,-1 0 0,12-6 0,-16 13-43,0 0 0,0 0 0,-1 0 0,1 0 0,-1 0 0,1 0 0,-1 1 0,0-1 0,0 0 1,0 0-1,-2 6 0,-1 6 31,1-11-20,1 0 0,0 0 0,0 0 1,1 0-1,-1 0 0,1 0 0,0 7 0,0-11-15,0 0-1,1 1 1,-1-1-1,0 1 1,0-1 0,0 1-1,0-1 1,1 0-1,-1 1 1,0-1-1,0 1 1,1-1 0,-1 0-1,0 1 1,1-1-1,-1 0 1,0 0-1,1 1 1,-1-1-1,1 0 1,-1 0 0,0 1-1,1-1 1,-1 0-1,1 0 1,-1 0-1,1 0 1,24-6-2035,14-24-5869,-37 27 7077,24-20-8178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8.843"/>
    </inkml:context>
    <inkml:brush xml:id="br0">
      <inkml:brushProperty name="width" value="0.025" units="cm"/>
      <inkml:brushProperty name="height" value="0.025" units="cm"/>
      <inkml:brushProperty name="color" value="#66CC00"/>
    </inkml:brush>
  </inkml:definitions>
  <inkml:trace contextRef="#ctx0" brushRef="#br0">94 1 14029,'0'0'8168,"-9"7"-7650,2-3-473,1 0 1,1 1 0,-1 0-1,1 0 1,-1 1-1,2-1 1,-1 1-1,1 0 1,-1 1 0,2-1-1,-1 1 1,-3 9-1,3-5-8,0 1 0,1 0-1,1 0 1,0 0-1,0 0 1,1 13 0,1-25-30,0 1 0,0-1 1,0 1-1,1 0 0,-1-1 1,0 1-1,0 0 0,1-1 1,-1 1-1,0-1 0,1 1 1,-1-1-1,0 1 0,1 0 1,-1-1-1,1 0 0,-1 1 1,1-1-1,-1 1 1,1-1-1,-1 0 0,1 1 1,0-1-1,-1 0 0,1 1 1,-1-1-1,1 0 0,0 0 1,-1 0-1,1 0 0,0 1 1,-1-1-1,1 0 0,0 0 1,-1 0-1,1 0 0,0-1 1,-1 1-1,1 0 0,0 0 1,-1 0-1,1 0 0,-1-1 1,1 1-1,0 0 0,-1-1 1,1 1-1,-1 0 0,1-1 1,-1 1-1,1-1 0,32-20 471,-29 13-385,1 1 0,-1-1 0,0 0 0,-1 1 0,0-2 0,3-13 0,-5 20-68,0-1 1,-1 1 0,0-1 0,1 1-1,-1-1 1,0 1 0,-1-1 0,1 1-1,0-1 1,-1 1 0,1-1-1,-2-2 1,2 4-32,-1 0 0,0 0 0,1 0 0,-1 0-1,0 0 1,0 1 0,1-1 0,-1 0 0,0 0-1,0 1 1,0-1 0,0 1 0,0-1 0,0 1 0,0-1-1,0 1 1,0-1 0,0 1 0,-1 0 0,1 0 0,0 0-1,0-1 1,0 1 0,0 0 0,0 0 0,0 0 0,-1 1-1,0-1 1,1 0-156,0 1-1,0-1 1,0 1-1,0-1 1,0 1-1,0 0 1,0-1-1,0 1 1,0 0-1,0 0 0,0 0 1,0-1-1,0 1 1,1 0-1,-1 0 1,0 0-1,1 0 1,-1 0-1,1 1 1,-1-1-1,1 0 1,-1 0-1,1 0 1,0 0-1,0 0 1,-1 1-1,1 0 1,0 2-809,-1 0 1,1 0 0,0 0 0,0-1 0,0 1 0,0 0 0,1 0-1,0 4 1,7 5-4283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9.489"/>
    </inkml:context>
    <inkml:brush xml:id="br0">
      <inkml:brushProperty name="width" value="0.025" units="cm"/>
      <inkml:brushProperty name="height" value="0.025" units="cm"/>
      <inkml:brushProperty name="color" value="#66CC00"/>
    </inkml:brush>
  </inkml:definitions>
  <inkml:trace contextRef="#ctx0" brushRef="#br0">89 180 2466,'0'0'20932,"-10"-2"-20553,3 0-341,6 1-32,-1 0 1,1 0-1,-1 0 1,0 1-1,1-1 1,-1 1-1,0-1 1,0 1-1,1-1 1,-1 1-1,0 0 1,0 0-1,0 0 1,1 0-1,-1 0 1,0 1-1,0-1 1,0 0-1,1 1 1,-1-1-1,0 1 1,1 0-1,-1 0 1,0 0-1,1-1 1,-1 1-1,1 1 1,-1-1-1,1 0 1,0 0-1,-1 0 1,1 1-1,0-1 1,0 1-1,0-1 1,0 1-1,0-1 1,0 1-1,1 0 1,-2 1-1,0 2-12,1-1 0,-1 1 1,1 0-1,0-1 0,0 1 0,0 0 0,0 0 0,1-1 0,0 1 0,0 0 0,1 0 0,-1 0 0,1 0 0,0-1 0,2 6 0,0-3-37,0-1-1,1-1 1,0 1 0,0 0-1,1-1 1,-1 0 0,1 0 0,0 0-1,12 7 1,-11-6 41,4 1-58,0 1 0,-1 0 0,0 1 0,0 0 0,9 12 0,-17-18 56,1-1 0,0 1-1,-1-1 1,0 1 0,0 0 0,0 0-1,0-1 1,0 1 0,0 0 0,-1 0 0,1 0-1,-1 0 1,0 0 0,0 0 0,0 0-1,0 0 1,-1 0 0,1 0 0,-1 0-1,1 0 1,-1 0 0,0-1 0,0 1-1,-1 0 1,1 0 0,0-1 0,-4 5-1,-3 4 174,0-1-1,0-1 0,-16 15 1,22-22-127,0 0 1,0 0-1,0 0 0,-1-1 1,1 1-1,-1 0 1,1-1-1,-1 0 1,1 0-1,-1 0 1,0 0-1,1 0 1,-1 0-1,0 0 0,0-1 1,0 0-1,0 1 1,0-1-1,1 0 1,-1-1-1,0 1 1,-4-1-1,6 0-37,0 0 0,-1 0-1,1-1 1,0 1 0,0 0 0,0-1 0,0 1 0,1-1-1,-1 1 1,0-1 0,0 1 0,1-1 0,-1 1-1,1-1 1,0 1 0,-1-1 0,1 0 0,0 1 0,0-1-1,0 0 1,0 1 0,0-1 0,0 0 0,1-1-1,9-44-615,11 1-179,2 1 0,41-59 0,8-14-32,-45 71 842,-16 32-225,-2-1-1,0-1 1,-1 1 0,0-1-1,6-22 1,-54 85 2468,34-35-2153,0 0-1,1 0 1,0 0-1,1 1 0,0-1 1,1 1-1,0 0 1,1 0-1,0 0 1,1 1-1,0-1 0,1 0 1,3 22-1,-2-33-98,0 1-1,0 0 0,0 0 1,0 0-1,1 0 0,-1-1 0,1 1 1,-1-1-1,1 1 0,0-1 1,-1 1-1,1-1 0,0 0 0,0 0 1,0 0-1,0 0 0,0 0 1,0-1-1,0 1 0,0-1 1,1 1-1,-1-1 0,0 0 0,0 1 1,0-1-1,1 0 0,2-1 1,5 1 23,0 0 1,-1-1 0,1 0-1,-1-1 1,11-2 0,-8-1-18,0 0 1,0 0-1,-1-1 0,0 0 1,16-13-1,-20 15-28,-1-1 0,-1 0 0,1 0 0,-1-1 0,0 1 1,0-1-1,0 0 0,-1-1 0,0 1 0,5-12 0,-27 28 667,12-2-592,0 0-1,0 0 1,1 0-1,1 0 0,-1 1 1,1 0-1,1 0 1,0 0-1,0 1 0,0-1 1,2 1-1,-1-1 1,1 1-1,0 0 0,1 9 1,0-17-86,0-1 0,0 0 0,0 0 1,0 1-1,0-1 0,1 0 0,-1 0 1,0 0-1,1 0 0,-1 1 0,1-1 1,-1 0-1,1 0 0,-1 0 0,1 0 1,0 0-1,-1 0 0,1 0 0,0 0 0,0 0 1,0-1-1,0 1 0,0 0 0,0 0 1,0-1-1,0 1 0,0-1 0,0 1 1,0-1-1,0 1 0,1-1 0,-1 0 1,0 1-1,0-1 0,0 0 0,1 0 0,-1 0 1,0 0-1,0 0 0,0 0 0,1 0 1,-1-1-1,2 1 0,1-1-564,0 0 0,0 0-1,0 0 1,0-1 0,-1 1 0,1-1-1,0 0 1,-1 0 0,1 0 0,-1 0-1,0-1 1,4-2 0,13-22-6359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1.133"/>
    </inkml:context>
    <inkml:brush xml:id="br0">
      <inkml:brushProperty name="width" value="0.05" units="cm"/>
      <inkml:brushProperty name="height" value="0.05" units="cm"/>
    </inkml:brush>
  </inkml:definitions>
  <inkml:trace contextRef="#ctx0" brushRef="#br0">0 1 20292,'3'21'1097,"-1"-4"-1097,-1-8-16,2-8 592</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19.850"/>
    </inkml:context>
    <inkml:brush xml:id="br0">
      <inkml:brushProperty name="width" value="0.025" units="cm"/>
      <inkml:brushProperty name="height" value="0.025" units="cm"/>
      <inkml:brushProperty name="color" value="#66CC00"/>
    </inkml:brush>
  </inkml:definitions>
  <inkml:trace contextRef="#ctx0" brushRef="#br0">25 1 6118,'0'0'12331,"-24"50"-12266,29-36-610,7-2-2626,1-6-2723</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0.224"/>
    </inkml:context>
    <inkml:brush xml:id="br0">
      <inkml:brushProperty name="width" value="0.025" units="cm"/>
      <inkml:brushProperty name="height" value="0.025" units="cm"/>
      <inkml:brushProperty name="color" value="#66CC00"/>
    </inkml:brush>
  </inkml:definitions>
  <inkml:trace contextRef="#ctx0" brushRef="#br0">54 150 11435,'0'0'2947,"-6"10"-1527,-27 53 147,30-56-1508,1-1 0,0 1 0,0-1 0,0 1-1,1 0 1,0 0 0,0-1 0,1 1 0,0 0 0,0 10 0,1-17-16,-1 1 0,0-1 0,1 1 0,-1 0 0,0-1 0,1 1 1,-1-1-1,0 1 0,1-1 0,-1 1 0,1-1 0,-1 0 0,1 1 0,-1-1 0,1 0 0,-1 1 0,1-1 0,0 0 0,-1 1 0,1-1 1,-1 0-1,1 0 0,0 0 0,-1 0 0,1 0 0,0 0 0,-1 0 0,1 0 0,-1 0 0,1 0 0,0 0 0,-1 0 0,1 0 0,0 0 1,-1 0-1,1-1 0,-1 1 0,2 0 0,24-13 1710,-11-1-1578,0-1 0,-1-1 0,-1 0 0,-1 0 0,20-36 0,-13 17-171,-1 0 0,14-44 0,-32 78 35,1 0-1,-1 0 1,1 0 0,-1 0-1,1 0 1,-1 0-1,0 0 1,1 0 0,-1 0-1,0 0 1,0-1 0,0 1-1,0 0 1,0 0 0,0 0-1,0 0 1,0 0 0,0 0-1,0 0 1,-1-2 0,-14 14 219,-19 32-196,21-24-18,2 0 1,0 1 0,-8 22-1,15-32-108,0 0 0,1 0-1,0 0 1,1 0 0,0 1-1,1-1 1,0 1 0,1 17-1,1-25-65,0-1 0,0 1 0,0-1 0,1 1-1,-1-1 1,1 1 0,-1-1 0,1 1 0,0-1-1,0 0 1,-1 0 0,2 0 0,-1 0 0,0-1-1,0 1 1,1 0 0,-1-1 0,1 0 0,-1 1-1,1-1 1,-1 0 0,1 0 0,0-1 0,-1 1-1,1 0 1,0-1 0,0 0 0,4 1 0,0 0 48,0-1 1,1 1-1,-1-1 1,0 0 0,0-1-1,1 0 1,-1 0-1,0 0 1,0-1 0,8-3-1,4-6 434,-1-1-1,0-1 1,-1-1-1,-1 0 0,18-21 1,-34 35-351,1 0 1,-1 0 0,1-1-1,-1 1 1,0 0-1,1-1 1,-1 1-1,0-1 1,1 1-1,-1-1 1,0 1-1,1 0 1,-1-1 0,0 1-1,0-1 1,1 1-1,-1-1 1,0 1-1,0-1 1,0 1-1,0-1 1,0 0 0,0 1-1,0-1 1,0 1-1,0-1 1,0 1-1,0-1 1,0 1-1,0-1 1,-1 0-1,-15-4 287,13 5-242,0 0 0,0 0 1,0 0-1,0 1 1,0 0-1,0-1 0,0 1 1,1 0-1,-1 0 0,0 0 1,0 1-1,-2 1 0,3-1-15,0 0 0,0 0 0,0 1 0,0-1 0,1 1-1,-1-1 1,1 1 0,0 0 0,-1 0 0,1 0 0,0-1-1,1 1 1,-1 0 0,1 0 0,-1 4 0,1-5 11,0 0 0,1-1 0,-1 1 0,1 0 0,-1 0 0,1 0 0,0 0 0,-1 0 0,1-1 0,0 1 0,0 0 0,0-1-1,1 1 1,-1-1 0,0 1 0,0-1 0,4 3 0,0-1 59,0 1 0,1-1-1,-1-1 1,1 1 0,0-1-1,-1 0 1,1 0-1,1 0 1,-1-1 0,0 0-1,0 0 1,10-1 0,-8 1-206,0-1 0,0-1 0,0 0 0,0 0 0,0 0 1,8-4-1,-13 4-478,0 0 0,0-1-1,0 1 1,0-1 0,0 0 0,0 0 0,-1 0 0,1 0 0,-1-1 0,5-4-1,3-11-7284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0.572"/>
    </inkml:context>
    <inkml:brush xml:id="br0">
      <inkml:brushProperty name="width" value="0.025" units="cm"/>
      <inkml:brushProperty name="height" value="0.025" units="cm"/>
      <inkml:brushProperty name="color" value="#66CC00"/>
    </inkml:brush>
  </inkml:definitions>
  <inkml:trace contextRef="#ctx0" brushRef="#br0">0 64 15631,'0'0'10153,"87"-41"-9416,-44 32-673,12 6-32,-2-2-2402,5-1-4709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1.261"/>
    </inkml:context>
    <inkml:brush xml:id="br0">
      <inkml:brushProperty name="width" value="0.025" units="cm"/>
      <inkml:brushProperty name="height" value="0.025" units="cm"/>
      <inkml:brushProperty name="color" value="#66CC00"/>
    </inkml:brush>
  </inkml:definitions>
  <inkml:trace contextRef="#ctx0" brushRef="#br0">1 60 11787,'0'0'2264,"2"-8"432,11-40 3032,-6 44-4722,-1 13-208,2 13-83,2 58-812,-9-66 5,0-1-1,0 1 0,1-1 1,1 1-1,0-1 1,1 0-1,9 21 0,-5-28-4604,-3-17 2072,-2-16-377,-4-1-943,-3-5-2547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1.591"/>
    </inkml:context>
    <inkml:brush xml:id="br0">
      <inkml:brushProperty name="width" value="0.025" units="cm"/>
      <inkml:brushProperty name="height" value="0.025" units="cm"/>
      <inkml:brushProperty name="color" value="#66CC00"/>
    </inkml:brush>
  </inkml:definitions>
  <inkml:trace contextRef="#ctx0" brushRef="#br0">1 17 9513,'0'0'9417,"75"-2"-7559,-45 2-673,6 0-769,4 0-320,-8 0 0,-2 0-64,-2 0-1025,-9-4-992,-6 0-1347,-7-2-1088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1.919"/>
    </inkml:context>
    <inkml:brush xml:id="br0">
      <inkml:brushProperty name="width" value="0.025" units="cm"/>
      <inkml:brushProperty name="height" value="0.025" units="cm"/>
      <inkml:brushProperty name="color" value="#66CC00"/>
    </inkml:brush>
  </inkml:definitions>
  <inkml:trace contextRef="#ctx0" brushRef="#br0">11 13 9161,'0'0'11979,"55"5"-10410,-27-10-512,4 2-736,2-2-257,-4 2-256,-5 1-1666,-3 2-1986,-14 0-2370</inkml:trace>
  <inkml:trace contextRef="#ctx0" brushRef="#br0" timeOffset="1">0 149 10890,'0'0'12012,"68"8"-11083,-36-8-833,-6-4-64,4 2-481,-1 0-1024,-5-3-1634,-1 0-2947</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2.295"/>
    </inkml:context>
    <inkml:brush xml:id="br0">
      <inkml:brushProperty name="width" value="0.025" units="cm"/>
      <inkml:brushProperty name="height" value="0.025" units="cm"/>
      <inkml:brushProperty name="color" value="#66CC00"/>
    </inkml:brush>
  </inkml:definitions>
  <inkml:trace contextRef="#ctx0" brushRef="#br0">4 0 14253,'0'0'7325,"0"11"-6722,-1 9-367,-1-4-37,1 1 1,1-1-1,1 1 1,3 23-1,-3-39-188,0 0-1,0 1 1,0-1 0,0 0-1,1 0 1,-1 0-1,0 0 1,1-1 0,-1 1-1,1 0 1,-1 0 0,1-1-1,-1 1 1,1-1-1,-1 0 1,1 1 0,-1-1-1,1 0 1,-1 0-1,1 0 1,0 0 0,-1 0-1,1 0 1,-1 0-1,1-1 1,1 1 0,45-10 193,-6-10-245,-34 15 21,0 0 1,0 1-1,1 0 0,0 0 0,0 1 1,0 1-1,0-1 0,11-1 0,-19 5 16,0-1-1,-1 1 1,1-1-1,-1 1 0,1-1 1,-1 1-1,1-1 1,-1 1-1,1-1 0,-1 1 1,0-1-1,1 1 1,-1 0-1,0-1 0,1 1 1,-1 0-1,0-1 1,0 1-1,0 0 0,1-1 1,-1 1-1,0 0 1,0 0-1,0-1 0,0 1 1,0 0-1,0-1 1,-1 2-1,1-1 17,0 0-1,0 0 1,0 0 0,-1-1 0,1 1 0,1 0-1,-1 0 1,0 0 0,0 0 0,0-1 0,0 1-1,0 0 1,1 0 0,-1 0 0,0 0-1,1-1 1,-1 1 0,1 0 0,-1-1 0,1 1-1,-1 0 1,1-1 0,-1 1 0,1 0-1,0-1 1,-1 1 0,1-1 0,1 1 0,2 0-77,16-2-582,-8-5-3078,-3-4-1480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2.642"/>
    </inkml:context>
    <inkml:brush xml:id="br0">
      <inkml:brushProperty name="width" value="0.025" units="cm"/>
      <inkml:brushProperty name="height" value="0.025" units="cm"/>
      <inkml:brushProperty name="color" value="#66CC00"/>
    </inkml:brush>
  </inkml:definitions>
  <inkml:trace contextRef="#ctx0" brushRef="#br0">0 0 17008,'0'0'6855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2.991"/>
    </inkml:context>
    <inkml:brush xml:id="br0">
      <inkml:brushProperty name="width" value="0.025" units="cm"/>
      <inkml:brushProperty name="height" value="0.025" units="cm"/>
      <inkml:brushProperty name="color" value="#66CC00"/>
    </inkml:brush>
  </inkml:definitions>
  <inkml:trace contextRef="#ctx0" brushRef="#br0">50 1 5605,'0'0'12407,"-2"11"-11713,-5 23-132,-7 37 336,2 0 0,-2 90 0,14-161-863,0 1 1,0 0-1,0-1 0,0 1 0,0 0 1,0-1-1,0 1 0,0-1 0,0 1 1,1 0-1,-1-1 0,0 1 0,0-1 0,1 1 1,-1 0-1,0-1 0,1 1 0,-1-1 1,1 1-1,-1-1 0,0 1 0,1-1 1,-1 0-1,1 1 0,0-1 0,-1 1 1,1-1-1,-1 0 0,1 0 0,-1 1 1,1-1-1,0 0 0,-1 0 0,1 0 0,0 1 1,-1-1-1,1 0 0,0 0 0,-1 0 1,1 0-1,-1 0 0,1-1 0,0 1 1,-1 0-1,1 0 0,0 0 0,-1 0 1,1-1-1,-1 1 0,2-1 0,1 0 116,1-1-1,-1 1 0,1-1 0,-1 0 1,0 0-1,0 0 0,0 0 0,3-3 1,19-24 966,43-62 0,-53 68-1986,18-41 0,-31 55-2097,-2 7-1157</inkml:trace>
  <inkml:trace contextRef="#ctx0" brushRef="#br0" timeOffset="1">110 245 7976,'0'0'15406,"49"49"-19346,-34-43-992,-1-3-1314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3.426"/>
    </inkml:context>
    <inkml:brush xml:id="br0">
      <inkml:brushProperty name="width" value="0.025" units="cm"/>
      <inkml:brushProperty name="height" value="0.025" units="cm"/>
      <inkml:brushProperty name="color" value="#66CC00"/>
    </inkml:brush>
  </inkml:definitions>
  <inkml:trace contextRef="#ctx0" brushRef="#br0">61 1 9417,'0'0'13629,"-8"2"-13709,7-2 78,-1 1 14,-1-1 0,1 1 0,-1 0 0,0 0-1,1 0 1,0 0 0,-1 0 0,1 0 0,0 1 0,0-1-1,-1 1 1,1-1 0,0 1 0,1 0 0,-1 0 0,0 0-1,0 0 1,1 0 0,-1 1 0,1-1 0,0 0 0,0 1-1,0-1 1,0 1 0,0-1 0,0 1 0,1-1 0,-1 6-1,28-7 283,-16-3-317,0-1 0,0 0 0,0-1 0,19-9 0,-21 9-28,-1 0 0,1 0 0,1 1 0,-1 0 0,0 1 0,1 0 0,13-1 0,-21 46 1156,-2-42-1081,0-1 0,1 1 1,-1-1-1,0 1 0,1-1 0,-1 1 0,1-1 1,-1 0-1,1 1 0,-1-1 0,0 0 1,1 1-1,-1-1 0,1 0 0,-1 0 0,1 1 1,-1-1-1,1 0 0,0 0 0,-1 0 1,1 0-1,-1 0 0,1 0 0,-1 0 0,1 0 1,-1 0-1,1 0 0,0 0 0,-1 0 1,1 0-1,-1 0 0,1 0 0,-1-1 0,1 1 1,-1 0-1,1 0 0,-1-1 0,1 1 1,-1 0-1,1-1 0,-1 1 0,1-1 0,31-15-165,-28 14 148,11-6-250,-10 4 3,0 1 0,1 0 1,-1 1-1,0-1 0,1 1 0,0 0 0,0 0 0,9-1 0,-12 48 1623,4-46-1397,1 0 1,-1 0-1,0-1 1,1 0-1,-1 0 1,0-1-1,12-6 0,-13 6-364,1-1 0,0 1 0,0 1 0,1 0 0,-1 0-1,0 0 1,14-1 0,-20 6 423,-1-1-1,0 1 1,0 0 0,-1 0-1,1-1 1,0 1 0,-1 0-1,0-1 1,1 1 0,-3 2-1,0 2-249,-3 3 199,4-3-7048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1.688"/>
    </inkml:context>
    <inkml:brush xml:id="br0">
      <inkml:brushProperty name="width" value="0.05" units="cm"/>
      <inkml:brushProperty name="height" value="0.05" units="cm"/>
    </inkml:brush>
  </inkml:definitions>
  <inkml:trace contextRef="#ctx0" brushRef="#br0">39 119 19732,'-2'10'589,"0"-1"-1,1 0 1,1 1-1,-1-1 1,2 0-1,-1 1 1,4 14-1,-2-6-163,32 231 686,-28-233-896,-6-16-207,0 0 0,0 0 0,0 0 0,0 0-1,1-1 1,-1 1 0,0 0 0,0 0 0,0 0 0,0 0 0,1 0 0,-1 0 0,0 0 0,0 0 0,0 0 0,0 0 0,1 0 0,-1 0 0,0-1 0,0 1 0,0 0 0,0 0 0,0 0 0,0 0 0,0 0 0,1-1-1,-1 1 1,0 0 0,0 0 0,0 0 0,0 0 0,0-1 0,0 1 0,0 0 0,0 0 0,0 0 0,0 0 0,0-1 0,0 1 0,0 0 0,5-32 334,-6-6-212,0 1-1,-3 0 1,-1 0 0,-1 1 0,-2-1-1,-2 1 1,-18-44 0,27 78-128,0 0 0,1 0-1,-1 0 1,0 0 0,-1 0 0,1 0 0,0 1 0,0-1 0,-1 0 0,1 1 0,-1-1 0,1 1 0,-3-2 0,4 3-2,0 0 0,-1 0 0,1 0 1,0 0-1,0 0 0,0 0 0,-1 0 0,1 0 0,0 0 0,0 0 1,0 0-1,-1 0 0,1 0 0,0 0 0,0 0 0,0 0 0,-1 0 0,1 0 1,0 0-1,0 0 0,0 0 0,0 0 0,-1 1 0,1-1 0,0 0 1,0 0-1,0 0 0,0 0 0,-1 0 0,1 0 0,0 1 0,0-1 1,0 0-1,0 0 0,0 0 0,0 0 0,0 1 0,0-1 0,-1 0 1,1 18 0,2-7 2,0 0 0,1 0 1,1 0-1,-1-1 0,2 1 0,-1-1 0,1 0 0,1-1 0,0 1 0,0-1 0,1 0 0,8 8 0,-13-16 6,-1 0 0,0 0 0,0 0 0,0 0 1,1 0-1,-1 0 0,0 0 0,1-1 0,-1 1 0,1-1 0,-1 1 0,1-1 0,-1 1 0,1-1 0,-1 0 0,1 0 0,-1 0 0,1 0 0,0 0 0,-1 0 0,1 0 0,-1-1 0,1 1 0,-1 0 0,1-1 0,-1 1 1,1-1-1,-1 0 0,0 1 0,1-1 0,-1 0 0,0 0 0,1 0 0,-1 0 0,0 0 0,0 0 0,0 0 0,0 0 0,0 0 0,1-3 0,3-4 48,0 0 0,-1 0 0,0 0 0,0-1 0,3-12-1,4-22 172,-3 0 0,4-52-1,-14 149-230,3 0-1,2 0 0,2-1 0,14 57 1,-17-102 8,0 0 0,1 0 1,6 14-1,-9-22-4,0 1 0,0 0 0,1 0 0,-1-1 0,0 1 1,1 0-1,-1-1 0,0 1 0,1-1 0,-1 1 0,1 0 0,-1-1 0,1 1 0,0-1 0,-1 1 0,1-1 0,-1 0 0,1 1 0,0-1 1,-1 0-1,1 1 0,0-1 0,-1 0 0,1 0 0,0 1 0,0-1 0,-1 0 0,1 0 0,0 0 0,0 0 0,-1 0 0,1 0 1,0 0-1,0 0 0,-1 0 0,1-1 0,0 1 0,-1 0 0,1 0 0,0-1 0,-1 1 0,1 0 0,0-1 0,-1 1 0,1-1 0,0 1 1,-1-1-1,1 1 0,-1-1 0,1 1 0,-1-1 0,1 1 0,-1-1 0,0 0 0,1 1 0,-1-2 0,7-8 13,0-1-1,-1 0 1,-1 0-1,0 0 1,0-1-1,5-20 1,11-74 14,-18 89-32,-1 104-95,-3-57 75,0-9-25,0-1 0,2 1 0,0 0 0,8 40 0,-9-60-4,0 0 0,1 0-1,-1 0 1,0-1 0,0 1 0,1 0 0,-1 0-1,0 0 1,1 0 0,-1-1 0,1 1 0,-1 0 0,1 0-1,0-1 1,-1 1 0,1 0 0,-1-1 0,1 1 0,0-1-1,0 1 1,-1-1 0,1 1 0,0-1 0,1 1 0,-1-1-21,0 0 1,0 0 0,0-1 0,0 1 0,0 0 0,0 0 0,0-1 0,0 1 0,0-1 0,0 1-1,0-1 1,0 1 0,0-1 0,-1 0 0,1 1 0,0-1 0,1-1 0,4-6-246,0 1 0,0-1 0,6-13 0,-12 21 323,18-35-815</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3.854"/>
    </inkml:context>
    <inkml:brush xml:id="br0">
      <inkml:brushProperty name="width" value="0.025" units="cm"/>
      <inkml:brushProperty name="height" value="0.025" units="cm"/>
      <inkml:brushProperty name="color" value="#66CC00"/>
    </inkml:brush>
  </inkml:definitions>
  <inkml:trace contextRef="#ctx0" brushRef="#br0">18 1 13549,'0'0'11226,"-3"9"-11156,1-3-149,0-1-40,0-1 0,0 1 0,0-1 0,1 1 0,0 0 0,0 0 0,0 0 0,1-1 0,0 1 0,0 10 0,4-14-98,-1-1 0,0 1 0,0-1 1,1 1-1,-1-1 0,0 0 0,0-1 0,1 1 0,-1 0 1,0-1-1,0 0 0,6-2 0,23-10-641,-25 10 1115,-1 0 0,1 0 0,0 1-1,0-1 1,0 2 0,13-3 0,-20 12 1683,0-7-1921,0 0 0,-1 0-1,1 0 1,0 0 0,0 0 0,0 0 0,0 0-1,0 0 1,0 0 0,0 0 0,0 0 0,0 0-1,0 0 1,1 0 0,-1 0 0,0 0 0,1 0-1,-1 0 1,1 0 0,-1 0 0,1 0 0,-1-1 0,2 3-1,7-4-424,-1 0-1,0 0 1,0-1-1,0 0 1,11-4-1,-11 3-141,0 0 0,0 1 0,0 0 0,1 1-1,11-1 1,-21 28 2182,-13-3-243,12-20-1527,0 0 1,0 0-1,0 0 0,0 0 0,1 1 1,-1-1-1,1 1 0,0-1 1,0 1-1,-1 6 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4.295"/>
    </inkml:context>
    <inkml:brush xml:id="br0">
      <inkml:brushProperty name="width" value="0.025" units="cm"/>
      <inkml:brushProperty name="height" value="0.025" units="cm"/>
      <inkml:brushProperty name="color" value="#66CC00"/>
    </inkml:brush>
  </inkml:definitions>
  <inkml:trace contextRef="#ctx0" brushRef="#br0">13 1 2338,'0'0'17793,"8"5"-17836,24 13-21,-32-18 62,1 0-1,-1 0 0,0 1 1,0-1-1,1 0 0,-1 0 1,0 0-1,1 1 1,-1-1-1,0 0 0,0 0 1,1 0-1,-1 0 0,0 0 1,1 0-1,-1 0 0,0 0 1,1 0-1,-1 0 1,0 0-1,1 0 0,-1 0 1,0 0-1,1 0 0,-1 0 1,0 0-1,0 0 1,1 0-1,-1 0 0,0-1 1,1 1-1,-1 0 0,0 0 1,0 0-1,1 0 0,-1-1 1,0 1-1,0 0 1,1 0-1,-1-1 0,0 1 1,0-1-6,0 1 0,0 0-1,-1 0 1,1-1 0,0 1 0,0 0 0,0 0 0,-1 0 0,1-1 0,0 1 0,0 0 0,-1 0 0,1 0 0,0 0 0,-1 0 0,1 0 0,0-1 0,0 1 0,-1 0 0,1 0 0,0 0 0,-1 0 0,1 0 0,0 0 0,-1 0 0,1 0-1,0 0 1,0 0 0,-1 0 0,1 1 0,0-1 0,-1 0 0,1 0 0,0 0 0,0 0 0,-1 0 0,1 1 0,0-1 0,0 0 0,-1 0 0,1 1 0,-4 1 118,0 1 0,0-1 0,0 1 0,1 1 0,0-1 0,-1 0 1,1 1-1,0 0 0,1-1 0,-1 1 0,0 0 0,1 0 0,0 1 0,0-1 0,1 0 1,-1 1-1,1-1 0,0 1 0,0 0 0,0-1 0,1 1 0,-1 0 0,1 6 0,2-10-93,-1 0-1,0 0 0,0 1 0,1-1 0,-1 0 0,1 0 0,-1-1 1,1 1-1,-1 0 0,1 0 0,0-1 0,-1 1 0,1-1 1,0 1-1,-1-1 0,1 0 0,0 0 0,-1 0 0,1 0 0,0 0 1,0 0-1,2-1 0,42-2 157,-36 0-367,0 0 0,1-1 1,-1 0-1,15-10 0,-3 3 853,-22 11 254,-15 18 1405,9-7-5010,28-17-5646,-8-3 154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4.658"/>
    </inkml:context>
    <inkml:brush xml:id="br0">
      <inkml:brushProperty name="width" value="0.025" units="cm"/>
      <inkml:brushProperty name="height" value="0.025" units="cm"/>
      <inkml:brushProperty name="color" value="#66CC00"/>
    </inkml:brush>
  </inkml:definitions>
  <inkml:trace contextRef="#ctx0" brushRef="#br0">102 7 12236,'0'0'10180,"-10"-1"-9801,-30-4-251,38 5-139,1 0 0,-1 0 0,1 0 0,-1 0 1,1 0-1,-1 0 0,1 0 0,-1 1 0,1-1 0,0 0 0,-1 1 0,1-1 0,0 1 0,-1 0 0,1-1 1,0 1-1,-1 0 0,1 0 0,0 0 0,0 0 0,0 0 0,0 0 0,0 0 0,0 0 0,0 1 1,1-1-1,-1 0 0,0 0 0,0 2 0,1-2-84,-1 0 0,1 0 0,0 0-1,0 0 1,0 0 0,0 0 0,0 0 0,0 0 0,0 0 0,0 0 0,0 0 0,0-1-1,0 1 1,1 0 0,-1 0 0,0 0 0,1 0 0,-1 0 0,0 0 0,1-1-1,0 1 1,-1 0 0,1 0 0,-1-1 0,1 1 0,0 0 0,-1-1 0,1 1-1,0-1 1,0 1 0,-1-1 0,1 1 0,0-1 0,0 1 0,0-1 0,0 0 0,0 1-1,0-1 1,0 0 0,16 3-1958,-9-2 1902,-1 1 0,1-1 0,-1 1 0,1 1 0,-1-1 0,8 5 0,-14-7 258,-1 1 0,1-1-1,0 1 1,0 0 0,-1-1 0,1 1 0,0 0-1,-1-1 1,1 1 0,-1 0 0,1 0-1,-1-1 1,1 1 0,-1 0 0,1 0 0,-1 0-1,0 0 1,0 0 0,1 0 0,-1-1-1,0 1 1,0 2 0,0-1 170,-1 0 1,1 0-1,-1 0 1,0 0-1,1 0 1,-1-1-1,0 1 0,0 0 1,-1 0-1,1 0 1,0-1-1,0 1 1,-1-1-1,-2 3 0,-4 4 764,0 0-1,-1-1 0,0 0 1,-10 6-1,15-11-971,1 0 0,0 0 1,-1-1-1,1 1 0,-1-1 0,0 0 0,1 0 1,-1 0-1,-6 0 0,9-1-329,1 0 0,0 0 0,-1-1 0,1 1 0,0 0-1,-1 0 1,1 0 0,0 0 0,-1 0 0,1-1 0,0 1 0,0 0 0,-1 0 0,1 0 0,0-1 0,0 1-1,-1 0 1,1-1 0,0 1 0,0 0 0,0 0 0,0-1 0,-1 1 0,1 0 0,0-1 0,0 1 0,0 0-1,0-1 1,0 1 0,0 0 0,0-1 0,0 1 0,0 0 0,0-1 0,0 1 0,0 0 0,0-1 0,0 1-1,0 0 1,1-1 0,-1-2-1984,0-11-12367</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4.990"/>
    </inkml:context>
    <inkml:brush xml:id="br0">
      <inkml:brushProperty name="width" value="0.025" units="cm"/>
      <inkml:brushProperty name="height" value="0.025" units="cm"/>
      <inkml:brushProperty name="color" value="#66CC00"/>
    </inkml:brush>
  </inkml:definitions>
  <inkml:trace contextRef="#ctx0" brushRef="#br0">0 0 10666,'0'0'16271,"53"1"-16303,-38-1-1345,-6 0-1762,1 0-1793,-4 0-4293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6.050"/>
    </inkml:context>
    <inkml:brush xml:id="br0">
      <inkml:brushProperty name="width" value="0.025" units="cm"/>
      <inkml:brushProperty name="height" value="0.025" units="cm"/>
      <inkml:brushProperty name="color" value="#66CC00"/>
    </inkml:brush>
  </inkml:definitions>
  <inkml:trace contextRef="#ctx0" brushRef="#br0">70 70 13837,'0'0'11440,"-1"-7"-11621,1 7 181,0-1-1,0 0 1,0 0 0,0 1 0,0-1 0,0 0 0,0 0 0,0 1 0,-1-1-1,1 0 1,0 0 0,0 1 0,-1-1 0,1 0 0,0 1 0,-1-1 0,1 0-1,-1 1 1,1-1 0,-1 1 0,1-1 0,-1 1 0,1-1 0,-1 1 0,0-1-1,1 1 1,-1-1 0,0 1 0,1 0 0,-1-1 0,0 1 0,0 0-1,1 0 1,-1 0 0,0-1 0,0 1 0,1 0 0,-1 0 0,0 0 0,0 0-1,1 0 1,-1 0 0,0 0 0,0 1 0,0-1 0,-3 2-2,1 0 0,0 1 0,0-1 0,0 1 0,0 0 1,0 0-1,1 0 0,-1 0 0,1 0 0,-4 7 0,4-8-25,1 1 1,0 0-1,-1-1 0,1 1 1,0 0-1,1 0 0,-1 0 1,0 0-1,1 0 1,0 0-1,-1 0 0,1-1 1,1 1-1,-1 0 0,0 0 1,1 0-1,-1 0 0,1 0 1,0 0-1,0 0 0,0-1 1,0 1-1,0 0 0,1-1 1,-1 1-1,1-1 0,4 5 1,4 5-137,2 0 0,-1-1-1,2 0 1,14 9 0,4 5-154,-22-17 103,-1 0 0,0 1 0,0 0 0,-1 0 0,0 1 0,10 18 0,-16-25 222,0 0 0,1-1 0,-1 1 0,0 0 0,0 0 0,0-1 0,-1 1 0,1 0 0,-1 0 0,0 0 0,1 0-1,-1 0 1,-1 0 0,1 0 0,0 0 0,-1 0 0,1 0 0,-1 0 0,0 0 0,0-1 0,0 1 0,0 0 0,-1-1 0,1 1 0,-1 0 0,1-1-1,-1 0 1,0 1 0,0-1 0,0 0 0,-4 3 0,-2 1 323,0-1 0,0 0 0,-1 0 1,1-1-1,-1 0 0,0-1 0,-12 4 0,19-7-307,1 1 0,-1 0 0,0-1 1,0 1-1,0-1 0,0 0 0,0 0 0,0 0 1,0 0-1,0 0 0,0 0 0,0 0 0,1 0 1,-1-1-1,0 1 0,0-1 0,0 0 0,0 1 1,1-1-1,-1 0 0,0 0 0,0 0 0,1 0 1,-1 0-1,1-1 0,-1 1 0,1 0 0,0-1 1,-1 1-1,1-1 0,0 0 0,0 1 0,0-1 1,0 0-1,0 1 0,1-1 0,-1 0 0,0 0 0,1 0 1,-1-3-1,0-3-182,1 1 0,0 0 0,0-1 0,1 1 0,-1-1 0,2 1 0,-1 0 0,1 0 0,0-1-1,1 1 1,-1 1 0,1-1 0,1 0 0,-1 1 0,1-1 0,0 1 0,1 0 0,0 0 0,0 1 0,8-8 0,13-10 163,0 2 1,2 0-1,37-20 1,-26 16-131,-26 17 122,37-26-929,-48 33 908,0-1-1,0 1 1,0-1 0,0 0-1,0 0 1,0 0-1,0 0 1,-1 0-1,1-1 1,-1 1-1,1 0 1,-1-1-1,0 1 1,0-1-1,0 1 1,0-4-1,-2 5 82,1-1-1,-1 1 0,0 1 0,0-1 0,0 0 0,-1 0 1,1 0-1,0 0 0,0 1 0,0-1 0,0 1 0,-1-1 1,1 1-1,0-1 0,-1 1 0,1 0 0,0-1 0,-1 1 1,1 0-1,0 0 0,-1 0 0,1 0 0,-1 0 1,1 0-1,-2 1 0,-41 2 117,42-3-153,0 1 0,0-1-1,0 1 1,-1-1 0,1 1 0,0 0 0,0 0 0,0 0-1,0 0 1,0 0 0,1 0 0,-1 1 0,0-1-1,0 1 1,1-1 0,-1 1 0,1-1 0,-1 1 0,1 0-1,-2 2 1,5-3-16,-1 0 0,0 0 0,1-1 0,-1 1 0,1 0 0,-1-1 0,1 1 0,-1-1 0,1 1-1,-1-1 1,1 0 0,-1 0 0,1 0 0,-1 0 0,1 0 0,1 0 0,-1 0-1,271 2 1935,-273-10 1022,0-14-2661,0 17-67,-6-51-1401,11 55-4222,9 1 2246,-12 0 1767,19 0-4948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6.427"/>
    </inkml:context>
    <inkml:brush xml:id="br0">
      <inkml:brushProperty name="width" value="0.025" units="cm"/>
      <inkml:brushProperty name="height" value="0.025" units="cm"/>
      <inkml:brushProperty name="color" value="#66CC00"/>
    </inkml:brush>
  </inkml:definitions>
  <inkml:trace contextRef="#ctx0" brushRef="#br0">117 17 16528,'0'0'2850,"-8"-3"-458,3 2-2172,-1-1 19,1 1 0,-1 0 1,0 0-1,0 0 1,1 0-1,-10 1 0,12 1-215,1-1 0,0 1-1,0-1 1,-1 1 0,1 0-1,0 0 1,0 0 0,0 0-1,0 0 1,0 0 0,0 1-1,0-1 1,0 1 0,0-1-1,1 1 1,-1 0 0,1 0-1,-1-1 1,1 1 0,0 0-1,-1 0 1,0 4 0,0-3-18,1 0 1,0 0 0,-1 0 0,1 0 0,0 0 0,1 1 0,-1-1 0,1 0 0,-1 7-1,1-9-8,0 1-1,0-1 1,1 0-1,-1 0 1,0 0-1,1 0 0,-1 0 1,1 1-1,-1-1 1,1 0-1,-1 0 1,1 0-1,0 0 0,-1 0 1,1-1-1,0 1 1,0 0-1,0 0 1,2 1-1,1 0 3,0-1 1,1 1-1,-1-1 0,1 0 0,-1 0 1,1-1-1,-1 1 0,1-1 1,0 0-1,-1 0 0,1 0 0,0-1 1,4-1-1,-1 0-152,-1 0 1,1 0-1,-1-1 1,0 0 0,0-1-1,0 1 1,0-1-1,11-9 1,-14 10 166,-1 1 0,0-1 0,1 0 1,-1 0-1,0 0 0,-1 0 0,1-1 1,0 1-1,-1-1 0,0 1 0,0-1 0,0 0 1,0 0-1,-1 0 0,1 0 0,-1 0 1,1-7-1,-26 32 903,20-17-844,1 0 0,-1 1-1,1 0 1,0 0 0,0 0 0,0 0-1,1 0 1,0 0 0,0 1-1,0-1 1,1 1 0,0-1 0,0 1-1,0 0 1,0 7 0,2-12-166,-1 0 0,1 0 1,0 0-1,-1 0 0,1 0 0,0-1 1,0 1-1,0 0 0,-1 0 0,1 0 1,0-1-1,0 1 0,0 0 0,0-1 1,0 1-1,1-1 0,-1 1 0,0-1 1,0 0-1,0 1 0,0-1 0,0 0 1,1 0-1,-1 0 0,0 0 0,0 0 1,0 0-1,3-1 0,37-2-7262,-10-8-2362</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6.777"/>
    </inkml:context>
    <inkml:brush xml:id="br0">
      <inkml:brushProperty name="width" value="0.025" units="cm"/>
      <inkml:brushProperty name="height" value="0.025" units="cm"/>
      <inkml:brushProperty name="color" value="#66CC00"/>
    </inkml:brush>
  </inkml:definitions>
  <inkml:trace contextRef="#ctx0" brushRef="#br0">137 144 11979,'0'0'4768,"-10"2"-2334,2 0-2017,1 0-1,0 0 1,-1 1 0,1 0 0,0 0 0,1 1-1,-1 0 1,0 0 0,1 0 0,0 1 0,0 0 0,0 0-1,-4 7 1,6-8-424,1 1 0,0-1 0,0 1-1,1 0 1,-1 0 0,1 0 0,0 0 0,-1 9 0,2-12-19,0 0 1,1 0 0,-1 0-1,1 1 1,0-1 0,-1 0-1,1 0 1,0 0 0,1 1-1,-1-1 1,0 0 0,1 0-1,-1 0 1,1 1 0,-1-1-1,1 0 1,0 0 0,0 0-1,0 0 1,0 0 0,0-1-1,1 1 1,-1 0 0,1 0-1,1 1 1,-1-2 21,1 0 0,-1 1 0,1-2 0,-1 1-1,1 0 1,-1-1 0,1 1 0,-1-1 0,1 0 0,-1 1 0,1-1 0,0-1 0,-1 1 0,1 0 0,-1 0-1,1-1 1,-1 0 0,1 1 0,-1-1 0,1 0 0,-1 0 0,3-2 0,8-4 12,-1-1 1,0 0 0,-1-1-1,0 0 1,0-1-1,-1 0 1,0-1-1,-1 0 1,13-18-1,-6 6-10,-2-2-1,0 0 0,19-49 1,-25 33 530,-8 41-509,0-1 0,0 1 1,0 0-1,0-1 0,0 1 1,0 0-1,0-1 0,0 1 1,0 0-1,-1-1 1,1 1-1,0-1 0,0 1 1,0 0-1,0-1 0,0 1 1,-1 0-1,1 0 0,0-1 1,0 1-1,-1 0 0,1-1 1,0 1-1,0 0 0,-1 0 1,1 0-1,0-1 0,-1 1 1,1 0-1,0 0 0,-1-1 1,-18 13 349,8 1-322,1 0 1,0 0 0,1 1 0,0 0-1,1 0 1,1 1 0,0 0-1,1 1 1,0-1 0,2 1 0,0 0-1,1 1 1,0-1 0,1 0-1,1 22 1,1-36-99,0 0 0,0 0 0,0 0 0,0-1 0,0 1 0,0 0 0,1 0 0,-1-1 1,1 1-1,0 0 0,-1 0 0,1-1 0,0 1 0,1 1 0,16 6-4513,0-8-2760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0:27.270"/>
    </inkml:context>
    <inkml:brush xml:id="br0">
      <inkml:brushProperty name="width" value="0.025" units="cm"/>
      <inkml:brushProperty name="height" value="0.025" units="cm"/>
      <inkml:brushProperty name="color" value="#66CC00"/>
    </inkml:brush>
  </inkml:definitions>
  <inkml:trace contextRef="#ctx0" brushRef="#br0">1 60 7143,'0'0'14728,"8"2"-14108,3 1-544,0-1 1,0 0-1,0 0 1,0-1-1,22-1 1,-31 0 18,1 0 1,0-1-1,-1 1 0,1-1 1,-1 1-1,1-1 0,-1 0 1,0 0-1,1 0 0,-1 0 1,0 0-1,0-1 0,1 1 1,-1-1-1,0 1 0,0-1 1,-1 0-1,1 1 0,0-1 1,-1 0-1,1 0 0,-1-1 1,1 1-1,-1 0 0,0 0 1,0-1-1,0 1 1,0-1-1,0 1 0,-1-1 1,1 1-1,-1-1 0,0 1 1,0-1-1,0-4 0,0 6-90,0 1 0,0 0 0,0-1 0,-1 1 0,1 0 0,0-1 0,0 1 0,-1-1 0,1 1 0,0 0 0,0 0 0,-1-1 0,1 1 0,0 0 0,-1-1 0,1 1 0,-1 0-1,1 0 1,0 0 0,-1-1 0,1 1 0,-1 0 0,1 0 0,0 0 0,-1 0 0,1 0 0,-1 0 0,1 0 0,0 0 0,-1 0 0,1 0 0,-1 0 0,1 0 0,-1 0 0,0 0 0,-16 4-178,9 0 209,0 2 0,1-1 1,0 1-1,0 0 0,0 1 0,1 0 1,0 0-1,0 0 0,1 0 1,0 1-1,0 0 0,0 0 1,1 1-1,1-1 0,-1 1 0,1 0 1,1 0-1,0 0 0,-2 12 1,5-20-38,-1 0 1,0 0 0,1 1 0,-1-1-1,1 0 1,-1 0 0,1 0-1,0 0 1,-1 0 0,1 0 0,0 0-1,0 0 1,0-1 0,0 1 0,0 0-1,0 0 1,0-1 0,0 1-1,0 0 1,0-1 0,0 1 0,0-1-1,0 1 1,0-1 0,1 0-1,-1 1 1,0-1 0,0 0 0,0 0-1,1 0 1,-1 0 0,2 0 0,46-2-274,-33-1-276,0-2 1,0 1 0,0-2-1,-1 0 1,0-1 0,0-1 0,26-17-1,43-21 97,-84 46 481,0 0-1,0 0 0,0 0 0,1 0 0,-1 0 0,0 0 0,0 0 0,0 0 0,1-1 1,-1 1-1,0 0 0,0 0 0,0 0 0,1 0 0,-1 0 0,0 0 0,0 0 0,0 0 1,1 0-1,-1 0 0,0 0 0,0 1 0,0-1 0,1 0 0,-1 0 0,0 0 1,0 0-1,0 0 0,1 0 0,-1 0 0,0 0 0,0 1 0,0-1 0,0 0 0,1 0 1,-1 0-1,0 0 0,0 0 0,0 1 0,0-1 0,0 0 0,0 0 0,0 0 0,0 1 1,0-1-1,1 0 0,-3 15 934,-11 22 821,11-32-1112,2-4-659,0 0 1,0-1 0,0 1-1,0-1 1,0 1 0,0-1-1,0 1 1,0 0-1,0-1 1,1 1 0,-1-1-1,0 1 1,0-1 0,0 1-1,1-1 1,-1 1 0,0-1-1,0 1 1,1-1 0,-1 1-1,1-1 1,-1 1 0,0-1-1,1 0 1,-1 1 0,1-1-1,-1 0 1,1 1 0,-1-1-1,1 0 1,-1 0 0,1 1-1,-1-1 1,1 0 0,-1 0-1,1 0 1,0 0-1,-1 0 1,1 0 0,-1 0-1,1 0 1,0 0 0,-1 0-1,1 0 1,-1 0 0,1 0-1,46-2-1722,-11 1-2902,-36 2 4567,1 0 0,0-1 0,-1 1-1,1-1 1,-1 1 0,1 0-1,-1-1 1,1 1 0,-1 0-1,0 0 1,1 0 0,-1-1 0,0 1-1,1 0 1,-1 0 0,0 0-1,0-1 1,0 1 0,0 0-1,0 0 1,0 0 0,0 0 0,0 0-1,0-1 1,0 1 0,0 0-1,0 0 1,-1 0 0,1 0-1,0-1 1,-1 1 0,1 0-1,-1 0 1,0 0 0,-8 21-1116,4-13-2542</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39.325"/>
    </inkml:context>
    <inkml:brush xml:id="br0">
      <inkml:brushProperty name="width" value="0.025" units="cm"/>
      <inkml:brushProperty name="height" value="0.025" units="cm"/>
      <inkml:brushProperty name="color" value="#66CC00"/>
    </inkml:brush>
  </inkml:definitions>
  <inkml:trace contextRef="#ctx0" brushRef="#br0">1 3777 10122,'0'0'2872,"6"-8"-2643,11-12 86,1 2 0,0 0 0,1 1 0,32-21 0,63-54-34,183-194 1,-237 224-135,759-691 2,-624 582-149,1178-1005-183,-349 304 762,-984 838-305,-13 13 176,-1-1 0,0-2 0,-2 0-1,-1-2 1,36-52 0,-54 65-184,-12 9-612,-22 14-3332,11-3-3235,13-7 160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39.690"/>
    </inkml:context>
    <inkml:brush xml:id="br0">
      <inkml:brushProperty name="width" value="0.025" units="cm"/>
      <inkml:brushProperty name="height" value="0.025" units="cm"/>
      <inkml:brushProperty name="color" value="#66CC00"/>
    </inkml:brush>
  </inkml:definitions>
  <inkml:trace contextRef="#ctx0" brushRef="#br0">11 220 9225,'0'0'2600,"-3"-8"-1132,2 2-1491,-1 2 357,1 0 1,0 1-1,0-1 1,1 0 0,-1 0-1,1 0 1,0 0-1,0 0 1,0-5-1,1 7-244,0 0-1,0 0 0,0 0 0,0 0 0,1 0 1,-1 0-1,1 0 0,-1 0 0,1 0 0,-1 1 0,1-1 1,0 1-1,0-1 0,0 1 0,0 0 0,0-1 1,0 1-1,0 0 0,0 0 0,0 1 0,3-2 1,88-28-55,1 5 0,155-23 0,-171 35-146,-58 9 38,-1 1-1,1 1 1,37 1 0,-56 1 58,1 1 0,-1-1 0,1 1 0,-1-1 0,1 1 1,-1 0-1,0 0 0,1 0 0,-1-1 0,0 1 1,0 0-1,0 1 0,0-1 0,0 0 0,0 0 0,0 0 1,0 1-1,0-1 0,0 0 0,-1 1 0,1-1 0,-1 1 1,1-1-1,-1 1 0,1-1 0,-1 1 0,0-1 1,0 1-1,0-1 0,0 1 0,0-1 0,0 1 0,0-1 1,0 1-1,-1-1 0,0 3 0,0 8 142,-1 0-1,-1 1 0,-5 15 1,-67 158 1138,45-119-2213,-30 101 1,43-106-2656,2-6-2841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2.173"/>
    </inkml:context>
    <inkml:brush xml:id="br0">
      <inkml:brushProperty name="width" value="0.05" units="cm"/>
      <inkml:brushProperty name="height" value="0.05" units="cm"/>
    </inkml:brush>
  </inkml:definitions>
  <inkml:trace contextRef="#ctx0" brushRef="#br0">28 165 18900,'0'0'217,"0"1"0,0-1 0,0 1-1,0 0 1,0-1 0,0 1 0,0 0 0,0-1 0,1 1 0,-1-1 0,0 1-1,0 0 1,0-1 0,1 1 0,-1-1 0,0 1 0,1-1 0,-1 1-1,1-1 1,-1 1 0,0-1 0,1 0 0,-1 1 0,1-1 0,-1 1-1,1-1 1,-1 0 0,1 0 0,0 1 0,0-1 0,1 1-57,-1-1 1,1 0 0,0 0 0,0 0 0,-1 0-1,1 0 1,0 0 0,0-1 0,-1 1 0,4-2-1,0 0-166,1 0-1,-1 0 0,-1 0 1,1-1-1,0 0 0,7-6 0,-8 5 23,0-1-1,0 0 1,-1 1-1,0-1 0,0 0 1,0 0-1,-1-1 0,0 1 1,0-1-1,0 1 0,-1-1 1,1 1-1,-1-1 0,0-7 1,-1 10-9,0 0 0,0 0 0,0 1 0,0-1 0,-1 0 0,1 0 0,-1 1 0,1-1 0,-1 0 0,0 1 0,0-1-1,0 0 1,-1 1 0,1 0 0,-1-1 0,1 1 0,-1 0 0,0 0 0,0 0 0,0 0 0,0 0 0,0 0 0,0 0 0,0 1 0,-1-1 0,1 1 0,-1-1 0,1 1 0,-1 0 0,1 0 0,-4 0 0,3 0-7,1 1 1,0 0-1,0 0 1,-1 0-1,1 1 1,0-1-1,-1 0 1,1 1-1,0 0 1,0-1-1,0 1 1,0 0-1,0 0 0,0 0 1,0 0-1,0 1 1,0-1-1,0 1 1,0-1-1,1 1 1,-1-1-1,1 1 1,-1 0-1,1 0 1,-1 0-1,1 0 1,-1 2-1,-3 5 8,0-1 1,0 2-1,1-1 0,-5 18 1,7-17 19,0 1 1,1-1 0,0 1-1,0 0 1,1-1 0,1 1 0,3 19-1,-3-25-6,0 1 0,1-1 0,0 0-1,0 1 1,0-1 0,1 0 0,4 7 0,-6-10-12,1 0 0,0 0 0,0 0 0,0 0 0,0 0 1,0 0-1,0 0 0,0-1 0,0 1 0,1-1 1,-1 0-1,1 0 0,-1 0 0,1 0 0,4 1 0,-3-1-30,-1-1-1,0 1 0,0-1 1,0 0-1,0 0 0,1-1 1,-1 1-1,0-1 0,0 1 1,0-1-1,0 0 0,0 0 1,0 0-1,0-1 0,3-1 1,-1 0-130,-1 0 1,0-1-1,0 1 1,0-1-1,0 0 0,0 0 1,-1 0-1,4-7 1,-1 1-151,0 0 1,-1 0-1,-1-1 1,0 0-1,-1 0 1,0 0-1,4-22 1,-5-15-415,-4 0-162</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4.372"/>
    </inkml:context>
    <inkml:brush xml:id="br0">
      <inkml:brushProperty name="width" value="0.025" units="cm"/>
      <inkml:brushProperty name="height" value="0.025" units="cm"/>
      <inkml:brushProperty name="color" value="#66CC00"/>
    </inkml:brush>
  </inkml:definitions>
  <inkml:trace contextRef="#ctx0" brushRef="#br0">35 42 13196,'0'0'7901,"-5"-8"-5872,-13-25-540,14 33 331,2 9-1543,1 13-495,1-22 229,-2 74 52,0-35-25,2 0 0,6 54-1,-6-91-37,0-1-1,0 1 1,1-1 0,-1 1-1,0-1 1,0 0 0,1 1-1,-1-1 1,1 1-1,-1-1 1,1 0 0,0 1-1,-1-1 1,1 0 0,0 0-1,0 1 1,0-1-1,0 0 1,0 0 0,0 0-1,0 0 1,0 0-1,1-1 1,-1 1 0,3 1-1,-2-2 3,-1 0 1,1 0-1,0 0 0,0-1 0,0 1 0,0 0 0,0-1 1,0 1-1,-1-1 0,1 0 0,0 0 0,0 0 0,-1 0 1,1 0-1,-1 0 0,3-2 0,8-8 18,0 0 0,-1-1 0,13-18 0,-23 29-20,98-145 171,-99 146-174,0 0 0,0 0 0,0 0 0,0-1-1,1 1 1,-1 0 0,0 0 0,0 0 0,0 0 0,0 0 0,1 0 0,-1 0 0,0 0 0,0 0 0,0 0 0,0 0 0,0 0 0,1 0 0,-1 0-1,0 0 1,0 0 0,0 0 0,0 0 0,0 0 0,1 0 0,-1 1 0,0-1 0,0 0 0,0 0 0,0 0 0,0 0 0,1 0 0,-1 0 0,0 0-1,0 0 1,0 1 0,0-1 0,0 0 0,0 0 0,0 0 0,0 0 0,0 0 0,0 0 0,1 1 0,-1-1 0,0 0 0,0 0 0,0 0-1,0 0 1,0 1 0,0-1 0,0 0 0,0 0 0,0 0 0,0 0 0,0 0 0,0 1 0,-1-1 0,1 0 0,0 0 0,0 0 0,0 0 0,0 0-1,0 1 1,0-1 0,2 25 9,-1 27 84,-2-4-69,1-47-21,1-1 0,-1 1 0,1-1-1,-1 1 1,1-1 0,-1 0 0,1 0-1,0 1 1,-1-1 0,1 0 0,-1 0-1,1 1 1,0-1 0,-1 0 0,1 0-1,0 0 1,-1 0 0,1 0 0,0 0 0,-1 0-1,1 0 1,0-1 0,-1 1 0,1 0-1,0 0 1,-1 0 0,2-1 0,17-5 12,-4-2 13,-1-1 1,0 0 0,-1-1 0,1-1-1,20-22 1,5-3 65,-39 36-90,0 0-1,0 0 1,1 0 0,-1 0-1,0 0 1,0 0-1,0-1 1,0 1-1,0 0 1,1 0-1,-1 0 1,0 0 0,0 0-1,0 0 1,0 0-1,1 0 1,-1 0-1,0 0 1,0 0-1,0 0 1,0 0-1,1 0 1,-1 0 0,0 1-1,0-1 1,0 0-1,0 0 1,0 0-1,1 0 1,-1 0-1,0 0 1,0 0 0,0 0-1,0 0 1,0 1-1,0-1 1,1 0-1,-1 0 1,0 0-1,0 0 1,0 0 0,0 1-1,0-1 1,0 0-1,0 0 1,0 0-1,0 0 1,0 1-1,0-1 1,0 0 0,0 0-1,0 0 1,3 18 56,-2 27 48,-1-39-99,0-5-140,0 0 0,0 1 0,0-1 0,0 0-1,0 0 1,0 1 0,0-1 0,1 0 0,-1 0 0,0 0 0,1 0 0,-1 1 0,1-1 0,0 0 0,-1 0 0,1 0 0,0 0-1,-1 0 1,1 0 0,0 0 0,0-1 0,0 1 0,0 0 0,0 0 0,0-1 0,0 1 0,0 0 0,0-1 0,0 1 0,1-1-1,-1 0 1,0 1 0,0-1 0,0 0 0,1 1 0,-1-1 0,0 0 0,2 0 0,1-1-527,0 1-1,0 0 1,0-1 0,0 0-1,0 0 1,0 0 0,-1-1 0,1 1-1,-1-1 1,1 0 0,5-4-1,8-5-5391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4.735"/>
    </inkml:context>
    <inkml:brush xml:id="br0">
      <inkml:brushProperty name="width" value="0.025" units="cm"/>
      <inkml:brushProperty name="height" value="0.025" units="cm"/>
      <inkml:brushProperty name="color" value="#66CC00"/>
    </inkml:brush>
  </inkml:definitions>
  <inkml:trace contextRef="#ctx0" brushRef="#br0">61 8 11659,'0'0'13832,"-9"7"-13640,5-4-178,0 1-1,-1 0 1,2 0 0,-1 0 0,0 0-1,1 1 1,0 0 0,0-1 0,0 1-1,0 0 1,1 0 0,0 1-1,0-1 1,0 0 0,1 1 0,0-1-1,0 1 1,0 0 0,1-1 0,0 10-1,-1-13-13,1 1 0,1 0 0,-1 0 0,0-1 0,1 1 0,-1 0 0,1 0 0,0-1-1,0 1 1,0-1 0,0 1 0,0-1 0,1 1 0,-1-1 0,3 3 0,-3-4 7,0 0 0,0 0 0,1-1 0,-1 1 0,0-1 1,1 1-1,-1-1 0,0 1 0,1-1 0,-1 0 0,0 1 0,1-1 0,-1 0 0,0 0 0,1 0 1,-1 0-1,1 0 0,-1-1 0,0 1 0,1 0 0,-1 0 0,0-1 0,1 1 0,-1-1 1,0 0-1,1 1 0,-1-1 0,0 0 0,0 0 0,0 1 0,0-1 0,0 0 0,1-2 0,6-4 87,-2 0 0,1-1-1,-1 0 1,0 0-1,0-1 1,-1 1 0,0-1-1,-1 0 1,0-1-1,0 1 1,-1-1-1,-1 0 1,1 0 0,-2 0-1,1 0 1,-1-12-1,-15 62 158,12-31-254,1 0 0,0 0 0,0 0-1,1 0 1,0 0 0,0 0 0,1-1-1,3 13 1,-3-18-131,0-1 0,-1 0 0,1 1 1,0-1-1,1 0 0,-1 0 0,0 0 0,1 0 0,-1 0 0,1 0 0,-1-1 1,1 1-1,0 0 0,3 2 0,-2-3-227,-1 0 1,1 0 0,-1 0-1,1 0 1,0-1-1,-1 1 1,1-1-1,0 1 1,0-1-1,0 0 1,-1 0-1,1 0 1,0-1-1,0 1 1,4-2-1,15-8-3840,3-10-571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5.075"/>
    </inkml:context>
    <inkml:brush xml:id="br0">
      <inkml:brushProperty name="width" value="0.025" units="cm"/>
      <inkml:brushProperty name="height" value="0.025" units="cm"/>
      <inkml:brushProperty name="color" value="#66CC00"/>
    </inkml:brush>
  </inkml:definitions>
  <inkml:trace contextRef="#ctx0" brushRef="#br0">195 0 11371,'0'0'9112,"-1"8"-7382,-3 19-1226,-2 0 1,-1-1-1,-1 0 0,-15 33 0,8-21 69,-15 58 0,24-81-3370,1-32-2567,4 12 4584,-4-21-4884</inkml:trace>
  <inkml:trace contextRef="#ctx0" brushRef="#br0" timeOffset="1">1 76 7655,'0'0'21429,"77"59"-21141,-47-45-192,2-1-32,4 0-833,0-4-2562,-10 0-1954,-1-6-8936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5.439"/>
    </inkml:context>
    <inkml:brush xml:id="br0">
      <inkml:brushProperty name="width" value="0.025" units="cm"/>
      <inkml:brushProperty name="height" value="0.025" units="cm"/>
      <inkml:brushProperty name="color" value="#66CC00"/>
    </inkml:brush>
  </inkml:definitions>
  <inkml:trace contextRef="#ctx0" brushRef="#br0">29 1 14574,'0'0'11178,"-3"9"-10046,-4 15-755,1 1-1,1-1 0,2 1 1,0 1-1,2-1 1,1 26-1,2-16-2454,1 0 1,8 35-1,-10-66-780,-1-11-8922</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5.771"/>
    </inkml:context>
    <inkml:brush xml:id="br0">
      <inkml:brushProperty name="width" value="0.025" units="cm"/>
      <inkml:brushProperty name="height" value="0.025" units="cm"/>
      <inkml:brushProperty name="color" value="#66CC00"/>
    </inkml:brush>
  </inkml:definitions>
  <inkml:trace contextRef="#ctx0" brushRef="#br0">0 1 14221,'0'0'7442,"9"0"-5381,35 3-164,54 11 1,-11-2-3056,-59-2-2489,-27-9 3355,-1-1-1,1 1 1,-1-1-1,1 1 1,-1-1-1,1 1 1,-1 0 0,1-1-1,-1 1 1,0 0-1,1-1 1,-1 1-1,0 0 1,0 0 0,1-1-1,-1 1 1,0 0-1,0 0 1,0-1-1,0 1 1,0 0-1,0 0 1,0 0 0,0-1-1,0 1 1,-1 0-1,1 0 1,0-1-1,0 1 1,-1 0 0,1-1-1,0 1 1,-1 0-1,1-1 1,-1 1-1,0 1 1,-8 6-5933</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6.087"/>
    </inkml:context>
    <inkml:brush xml:id="br0">
      <inkml:brushProperty name="width" value="0.025" units="cm"/>
      <inkml:brushProperty name="height" value="0.025" units="cm"/>
      <inkml:brushProperty name="color" value="#66CC00"/>
    </inkml:brush>
  </inkml:definitions>
  <inkml:trace contextRef="#ctx0" brushRef="#br0">31 0 10666,'0'0'15567,"19"43"-14670,11-43-513,-2 0-256,-1 0-128,-5 0-640,-5 4-1346,-4 1-641,-9 7-1184,-4-1-898,0 0-1761</inkml:trace>
  <inkml:trace contextRef="#ctx0" brushRef="#br0" timeOffset="1">1 205 7976,'0'0'15662,"54"17"-14316,-18-20-674,6-3-512,-5-4-192,-1-1-1345,-6-2-2755,-1-1-3779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6.465"/>
    </inkml:context>
    <inkml:brush xml:id="br0">
      <inkml:brushProperty name="width" value="0.025" units="cm"/>
      <inkml:brushProperty name="height" value="0.025" units="cm"/>
      <inkml:brushProperty name="color" value="#66CC00"/>
    </inkml:brush>
  </inkml:definitions>
  <inkml:trace contextRef="#ctx0" brushRef="#br0">20 0 15951,'0'0'7527,"0"10"-6950,1 53 142,-11 81 1,0 31-664,10-175-58,0 0 1,0 1 0,1-1 0,-1 1 0,0-1 0,0 0 0,1 0 0,-1 1 0,0-1 0,1 0-1,-1 0 1,0 1 0,1-1 0,-1 0 0,0 0 0,1 0 0,-1 1 0,1-1 0,-1 0 0,0 0-1,1 0 1,-1 0 0,1 0 0,-1 0 0,0 0 0,1 0 0,-1 0 0,1 0 0,-1 0 0,1 0-1,-1 0 1,0 0 0,1 0 0,-1-1 0,1 1 0,-1 0 0,0 0 0,1 0 0,-1-1 0,0 1 0,1-1-1,18-7 113,5-15-72,0-1 0,-1-1 0,-2-1 0,0-1 0,21-38 0,-36 57-408,-1 0 0,-1 0 0,1-1 0,-1 0-1,5-16 1,-18 25-10468,-1 6 3774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6.793"/>
    </inkml:context>
    <inkml:brush xml:id="br0">
      <inkml:brushProperty name="width" value="0.025" units="cm"/>
      <inkml:brushProperty name="height" value="0.025" units="cm"/>
      <inkml:brushProperty name="color" value="#66CC00"/>
    </inkml:brush>
  </inkml:definitions>
  <inkml:trace contextRef="#ctx0" brushRef="#br0">1 1 10218,'0'0'9449,"7"63"-6631,7-45-992,1 0-641,3-4-768,1-2-321,4-2-481,0-8-1985,-5-2-4164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7.139"/>
    </inkml:context>
    <inkml:brush xml:id="br0">
      <inkml:brushProperty name="width" value="0.025" units="cm"/>
      <inkml:brushProperty name="height" value="0.025" units="cm"/>
      <inkml:brushProperty name="color" value="#66CC00"/>
    </inkml:brush>
  </inkml:definitions>
  <inkml:trace contextRef="#ctx0" brushRef="#br0">12 0 10954,'0'0'14179,"0"12"-13549,-11 249 1116,11-260-1761,-1 0 0,1 0 1,0 0-1,0-1 0,1 1 1,-1 0-1,0 0 0,0 0 0,0 0 1,1 0-1,-1-1 0,0 1 1,1 0-1,-1 0 0,1 0 1,-1-1-1,1 1 0,-1 0 0,1-1 1,-1 1-1,1 0 0,0-1 1,-1 1-1,1-1 0,0 1 1,1 0-1,0 0-32,0-1 0,0 0-1,0 1 1,0-1 0,0 0 0,0 0 0,0 0 0,0 0-1,0 0 1,0-1 0,3 0 0,54-23-1659,-54 21 1375,0 0 202,0 0 0,0 1 0,1-1 0,-1 1 0,1 0 0,-1 1 0,1-1 0,0 1 0,0 0 0,0 1 0,-1-1 0,10 1 0,-14 1 120,0 0-1,-1 0 0,1-1 1,0 1-1,-1 0 0,1 0 1,0 0-1,-1 0 1,0 0-1,1 0 0,-1 0 1,1 0-1,-1 0 0,0 0 1,0 0-1,1 0 1,-1 0-1,0 0 0,0 0 1,0 0-1,0 0 0,0 0 1,-1 2-1,-3 26 759,-2-21-492,0 1-1,0-1 1,0-1-1,-1 1 1,-1-1-1,1 0 1,-1-1-1,0 0 1,0 0-1,-1-1 1,0 0 0,0 0-1,0-1 1,-1 0-1,1-1 1,-1 0-1,-19 4 1,29-7-329,-1 0 1,0 0 0,0 0-1,1-1 1,-1 1-1,0 0 1,0 0 0,1 0-1,-1-1 1,0 1-1,1 0 1,-1-1 0,0 1-1,1 0 1,-1-1 0,0 1-1,1-1 1,-1 1-1,1-1 1,-1 1 0,1-1-1,-1 0 1,1 1-1,-1-1 1,1 0 0,0 1-1,-1-1 1,1 0-1,0 0 1,-1-29-3165,2 23 2239,0 1-1,1 0 1,0 0 0,0 0-1,0 0 1,1 0 0,4-7-1,11-5-3374,3 3-1895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7.499"/>
    </inkml:context>
    <inkml:brush xml:id="br0">
      <inkml:brushProperty name="width" value="0.025" units="cm"/>
      <inkml:brushProperty name="height" value="0.025" units="cm"/>
      <inkml:brushProperty name="color" value="#66CC00"/>
    </inkml:brush>
  </inkml:definitions>
  <inkml:trace contextRef="#ctx0" brushRef="#br0">1 94 9353,'0'0'9235,"9"0"-6795,-4 0-2252,0 0 0,0 0-1,0 0 1,1 0 0,-1-1 0,0 0 0,0 0 0,0-1 0,0 1-1,0-1 1,-1 0 0,1 0 0,0-1 0,-1 1 0,0-1 0,1 0 0,-1 0-1,0-1 1,-1 1 0,7-8 0,-2 2-79,-6 7 18,-1 0 0,1 1-1,0-1 1,-1 0 0,0 0-1,1 0 1,-1 0 0,0 0 0,0-1-1,0 1 1,0 0 0,-1 0 0,1-1-1,-1 1 1,1 0 0,-1-3-1,0 4-105,-1 1 0,1 0-1,-1 0 1,0-1-1,1 1 1,-1 0-1,0 0 1,1 0-1,-1 0 1,0-1-1,1 1 1,-1 0 0,0 0-1,1 1 1,-1-1-1,0 0 1,1 0-1,-1 0 1,0 0-1,1 0 1,-1 1-1,1-1 1,-1 0 0,0 1-1,1-1 1,-2 1-1,-17 7-14,13-2 10,0-1 0,0 1 0,1 0 0,-1 1 0,1-1 0,0 1 0,1 0 0,0 0 0,0 1 0,1-1 0,-1 1 0,2 0 0,-1 0 0,1 0 0,0 0 0,1 0 0,0 0 0,0 0 0,1 1 0,0-1 0,2 13 0,-2-19-101,1 0-1,0 0 1,1 0-1,-1 0 1,0 0-1,0 0 1,1 0-1,0 0 1,-1 0-1,1 0 1,0-1-1,0 1 1,-1-1-1,1 0 1,0 1-1,1-1 1,-1 0-1,0 0 1,0 0-1,0-1 1,1 1-1,-1 0 1,0-1-1,1 1 0,-1-1 1,4 0-1,2 1-1030,-1-1-1,1 0 0,0 0 1,0-1-1,-1 0 0,1 0 0,9-3 1,18-11-6470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2.611"/>
    </inkml:context>
    <inkml:brush xml:id="br0">
      <inkml:brushProperty name="width" value="0.05" units="cm"/>
      <inkml:brushProperty name="height" value="0.05" units="cm"/>
    </inkml:brush>
  </inkml:definitions>
  <inkml:trace contextRef="#ctx0" brushRef="#br0">3 1 19404,'-2'10'2217,"2"0"-1465,0 0-256,1 1 1208,5 2-672,-1 3-255,4 0-385,-5 1-96,2 2-240,-2-4-168,-1-2-624,0-4-289,-6-18 465,-7-4 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7.879"/>
    </inkml:context>
    <inkml:brush xml:id="br0">
      <inkml:brushProperty name="width" value="0.025" units="cm"/>
      <inkml:brushProperty name="height" value="0.025" units="cm"/>
      <inkml:brushProperty name="color" value="#66CC00"/>
    </inkml:brush>
  </inkml:definitions>
  <inkml:trace contextRef="#ctx0" brushRef="#br0">96 156 14958,'0'0'6903,"-9"6"-6540,3-2-336,-1 1 0,2-1 1,-1 2-1,0-1 0,1 0 1,0 1-1,0 0 1,1 0-1,0 1 0,0-1 1,0 1-1,1 0 0,0 0 1,0 0-1,-3 13 0,4-9 15,0-5-16,0 0 1,0 0-1,1 1 0,0-1 1,1 0-1,-1 1 0,1-1 0,0 0 1,1 1-1,1 9 0,-1-15-21,-1 0-1,1-1 1,0 1-1,-1 0 1,1-1-1,0 1 1,0 0-1,0-1 0,0 1 1,0-1-1,0 1 1,-1-1-1,1 0 1,0 1-1,0-1 1,0 0-1,0 0 1,0 0-1,0 1 0,0-1 1,0 0-1,1 0 1,-1 0-1,0-1 1,0 1-1,0 0 1,0 0-1,0-1 1,-1 1-1,1 0 0,0-1 1,0 1-1,0-1 1,0 1-1,0-1 1,1 0-1,32-24 237,-16 4-4,-1-1 1,-1-1-1,0 0 0,-2-1 1,-1-1-1,-1 0 0,-1-1 1,-1 0-1,-1 0 0,10-54 1,-19 80-191,0-1 0,1 0 0,-1 1 0,0-1 0,0 1 1,0-1-1,0 0 0,0 1 0,1-1 0,-1 0 0,0 1 1,0-1-1,0 0 0,-1 1 0,1-1 0,0 0 0,0 1 0,0-1 1,0 0-1,-1 1 0,1-1 0,0 1 0,-1-1 0,1 0 1,0 1-1,-1-2 0,-11 15 446,-11 29-172,12-17 85,0 1 0,-12 49 0,20-62-348,1-1 0,0 1 0,0 0 0,2-1 0,-1 1 0,2 0 0,-1 0 0,5 18 0,-4-28-165,0-1-1,0 0 0,0 0 0,0 1 1,1-1-1,-1 0 0,1 0 1,-1-1-1,1 1 0,0 0 1,-1 0-1,1-1 0,0 1 0,0-1 1,0 0-1,1 1 0,-1-1 1,0 0-1,0 0 0,1 0 0,-1-1 1,0 1-1,1-1 0,2 1 1,29-1-5634,-32-1 4856,0 0 0,1 1 0,-1-1 0,0 0 0,0 0 0,0 0 0,0 0 0,0 0 0,0-1 0,0 1 0,2-3 1,8-9-9868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8.489"/>
    </inkml:context>
    <inkml:brush xml:id="br0">
      <inkml:brushProperty name="width" value="0.025" units="cm"/>
      <inkml:brushProperty name="height" value="0.025" units="cm"/>
      <inkml:brushProperty name="color" value="#66CC00"/>
    </inkml:brush>
  </inkml:definitions>
  <inkml:trace contextRef="#ctx0" brushRef="#br0">48 110 14253,'0'0'8211,"9"4"-7560,30 11-320,-38-15-297,0 0 0,1 1 0,-1-1-1,0 0 1,1 0 0,-1 0 0,1 0 0,-1 0-1,1 0 1,-1 0 0,0-1 0,1 1 0,-1 0-1,0-1 1,1 1 0,-1-1 0,0 1 0,1-1-1,-1 0 1,0 0 0,0 0 0,0 1 0,0-1-1,0 0 1,0 0 0,0 0 0,0-1 0,0 1-1,0 0 1,-1 0 0,1 0 0,0-1 0,-1 1-1,1 0 1,-1-1 0,1 1 0,-1 0 0,0-1-1,0 1 1,1-1 0,-1-1 0,0 1 1,1 0 0,-1 0 0,0 0 0,1 0 0,-1 0 0,0 0 0,0-1 1,-1 1-1,1 0 0,0 0 0,-1 0 0,1 0 0,-1 0 0,0 0 0,1 0 0,-1 0 0,0 0 1,0 1-1,-1-1 0,1 0 0,0 0 0,0 1 0,-1-1 0,1 1 0,-1-1 0,1 1 0,-3-1 0,1 0-30,1 1 0,-1 0 0,0 0 0,0 0 0,0 0 0,0 1 0,0-1 0,0 1 0,0 0 0,0 0 0,0 0 0,0 0 0,0 1 0,0-1 0,0 1 0,0-1 0,0 1-1,0 0 1,1 0 0,-1 1 0,0-1 0,1 0 0,-1 1 0,1 0 0,-1-1 0,1 1 0,-1 0 0,1 0 0,0 1 0,0-1 0,0 0 0,1 1 0,-1-1 0,0 1 0,1 0 0,-2 4-1,-2 3 135,2 1 0,-1 0-1,1 0 1,1 0 0,0 0-1,1 1 1,0-1 0,1 18-1,0-27-133,0 0-1,1 0 1,-1 0-1,1 0 1,-1 0-1,1 0 0,0 0 1,0 0-1,0-1 1,0 1-1,0 0 1,0 0-1,0-1 1,1 1-1,-1 0 1,1-1-1,-1 0 1,1 1-1,-1-1 1,1 0-1,0 0 1,0 0-1,-1 0 1,1 0-1,0 0 1,0 0-1,0-1 1,0 1-1,0-1 0,0 1 1,0-1-1,0 0 1,5 0-1,-2 0-47,1 1-1,0-2 0,0 1 0,0-1 0,-1 0 0,1 0 1,0 0-1,-1-1 0,1 0 0,-1 0 0,8-4 0,2-5-309,-1 1 0,-1-2 0,1 0-1,-2 0 1,0-1 0,0-1-1,-2 0 1,1-1 0,-2 1-1,9-20 1,-35 66 968,11-24-296,1 0 0,1 0 0,-1 0 1,2 1-1,-1 0 0,1-1 1,0 1-1,1 1 0,0-1 0,-1 15 1,3-23-312,0 0 0,0 0-1,0-1 1,1 1 0,-1 0 0,0 0 0,1 0 0,-1 0 0,0 0 0,1-1 0,-1 1 0,1 0 0,-1 0-1,1-1 1,0 1 0,-1 0 0,1-1 0,0 1 0,-1-1 0,1 1 0,0-1 0,0 1 0,-1-1 0,1 1 0,0-1-1,0 0 1,0 0 0,0 1 0,0-1 0,-1 0 0,1 0 0,0 0 0,0 0 0,0 0 0,0 0 0,0 0 0,0 0-1,0 0 1,0 0 0,-1-1 0,1 1 0,0 0 0,0 0 0,1-1 0,2 0 23,1 0 0,-1-1-1,1 1 1,-1-1 0,0 0 0,1 0 0,4-5 0,1-2-302,0 0 1,-1-1-1,-1 0 1,1-1 0,-2 0-1,0 0 1,0-1-1,-1 0 1,0 0-1,-1 0 1,6-24-1,-15 49 315,-2 2 264,1 1 0,0 0 0,2 0 1,0 0-1,0 1 0,1 0 0,2 32 0,0-48-304,0 1 0,0 0 0,1 0 0,-1-1 0,1 1 0,-1-1 0,1 1 0,0-1-1,0 1 1,0-1 0,0 1 0,0-1 0,0 1 0,0-1 0,0 0 0,0 0 0,1 0 0,-1 0 0,0 0-1,1 0 1,-1 0 0,1 0 0,-1 0 0,1 0 0,-1-1 0,1 1 0,0-1 0,-1 1 0,1-1 0,0 0 0,-1 0-1,1 0 1,0 0 0,0 0 0,-1 0 0,1 0 0,0 0 0,-1-1 0,4 0 0,0 0-112,1 0 0,-1-1 0,0 0 1,1 0-1,-1 0 0,0 0 0,0-1 0,-1 0 1,1 0-1,0 0 0,4-5 0,2-5-1431,-2 0-1,1-1 0,-2 0 1,0-1-1,-1 1 1,0-2-1,-1 1 0,-1-1 1,5-23-1,4-19-6024</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49.435"/>
    </inkml:context>
    <inkml:brush xml:id="br0">
      <inkml:brushProperty name="width" value="0.025" units="cm"/>
      <inkml:brushProperty name="height" value="0.025" units="cm"/>
      <inkml:brushProperty name="color" value="#66CC00"/>
    </inkml:brush>
  </inkml:definitions>
  <inkml:trace contextRef="#ctx0" brushRef="#br0">12 71 14638,'0'0'2979,"-1"10"106,-2 123 2172,5 9-5173,0 5-2227,-1-177 1569,0 3 557,0 0 1,-2 1-1,-8-52 0,8 77 54,1 0 0,-1 0 0,1 0 0,-1 0 0,1 0-1,0 0 1,-1 0 0,1 0 0,0 0 0,0 0 0,0 0 0,0 0-1,0-1 1,0 1 0,0 0 0,0 0 0,0 0 0,0 0-1,0 0 1,1 0 0,0-1 0,13 19 1351,7 10-1248,-8-14-96,1-1-1,1 0 1,0 0 0,1-2 0,20 11 0,-30-18-65,0 1-1,1-2 1,-1 1-1,1-1 1,0 0-1,0 0 1,0-1-1,0 0 1,0 0 0,0 0-1,0-1 1,0 0-1,0-1 1,0 0-1,1 0 1,-2 0-1,9-3 1,-11 2-11,1-1 1,-1 0 0,0 0-1,0 0 1,0 0 0,0-1-1,0 0 1,-1 1 0,1-1-1,-1-1 1,0 1 0,-1 0-1,1-1 1,-1 1 0,1-1-1,-1 0 1,-1 0 0,3-9-1,-2 5-82,0 1 0,0-1 0,-1 0-1,0 0 1,-1 0 0,0 1-1,0-1 1,-1 0 0,0 0 0,-3-10-1,4 18 73,0-1-1,0 1 1,0-1 0,-1 1-1,1-1 1,-1 1-1,1-1 1,-1 1-1,0-1 1,0 1 0,1 0-1,-1-1 1,0 1-1,0 0 1,0 0-1,0 0 1,0 0-1,-1 0 1,1 0 0,0 0-1,0 0 1,-1 0-1,1 1 1,-1-1-1,1 0 1,0 1 0,-1-1-1,1 1 1,-1 0-1,1-1 1,-1 1-1,0 0 1,1 0-1,-1 0 1,1 0 0,-1 0-1,-1 1 1,0 0 42,1 0 0,0 0 1,-1 0-1,1 1 0,0-1 0,0 1 1,0 0-1,0-1 0,0 1 0,1 0 1,-1 0-1,0 0 0,1 0 0,0 0 1,-1 1-1,1-1 0,0 0 0,0 1 1,0-1-1,0 1 0,0 3 1,-2 10 239,1-1 0,0 1 0,1 0 0,2 24 0,0-34-301,-1 0 1,1-1 0,0 1-1,0-1 1,0 1 0,1-1-1,0 1 1,0-1 0,0 0-1,1 0 1,-1 0 0,1 0-1,1 0 1,-1-1 0,8 9-1,-9-12-173,0 1 0,0-1-1,0 0 1,0 1-1,0-1 1,0 0 0,0 0-1,0-1 1,1 1-1,-1 0 1,0-1 0,0 1-1,1-1 1,-1 0-1,1 1 1,-1-1 0,0 0-1,1-1 1,-1 1-1,3-1 1,-1 0-169,0-1-1,0 1 1,0-1 0,-1 0 0,1 0 0,-1-1-1,0 1 1,1-1 0,-1 0 0,5-5-1,2-5-943,-1 1-1,0-2 1,0 1 0,11-29-1,32-89 1497,6-73 13288,-56 227-8172,2 107-4657,-4-93-538,10 75 1,-8-100-163,1-1 0,-1 1 0,2-1 0,0 1 0,0-1 0,1 0 0,0-1 0,1 1 0,0-1 0,11 13 0,-16-21-45,0 0-1,0-1 0,1 1 0,-1-1 0,1 1 0,-1-1 1,1 0-1,0 0 0,0 1 0,-1-1 0,1 0 0,0-1 1,0 1-1,0 0 0,0 0 0,0-1 0,0 1 1,0-1-1,0 0 0,0 0 0,5 0 0,-7-2-118,1 0 0,-1-1 1,1 1-1,-1 0 0,0-1 0,0 1 0,0-1 0,0 1 0,0 0 1,-1-1-1,1 1 0,-1-1 0,-1-3 0,-7-16-55,-1 1 0,-1 0 0,-2 1 0,0 1-1,-22-27 1,-13-20 118,0-2 2018,12 28 2419,90 62-1057,-36-14-3156,-1-1 1,1-1-1,0-1 0,29 6 0,-6-9-2895,-1-8-3877,-9-8-4907</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1.849"/>
    </inkml:context>
    <inkml:brush xml:id="br0">
      <inkml:brushProperty name="width" value="0.025" units="cm"/>
      <inkml:brushProperty name="height" value="0.025" units="cm"/>
      <inkml:brushProperty name="color" value="#66CC00"/>
    </inkml:brush>
  </inkml:definitions>
  <inkml:trace contextRef="#ctx0" brushRef="#br0">1 1 8456,'0'25'10716,"0"35"-4123,0-28-6799,1-1 0,2 1 0,7 33 0,-10-64 130,1 0-1,-1 0 1,0 0 0,1 0-1,-1 0 1,1 0 0,-1 0-1,1 0 1,-1 0 0,1 0 0,0 0-1,-1-1 1,1 1 0,0 0-1,0-1 1,-1 1 0,1 0-1,0-1 1,2 1 0,-3 0-119,1-1 1,-1 0-1,1 0 1,-1 0-1,1 0 0,-1 0 1,1 0-1,-1-1 1,0 1-1,1 0 1,-1 0-1,1 0 1,-1 0-1,1 0 0,-1-1 1,1 1-1,-1 0 1,0 0-1,1-1 1,-1 1-1,1 0 1,-1-1-1,0 1 0,0 0 1,1-1-1,-1 1 1,0-1-1,1 1 1,-1 0-1,0-1 1,0 1-1,0-1 0,0 1 1,1-1-1,-1 1 1,0-1-1,0 1 1,0-1-1,0 1 1,0-1-1,0 1 0,0-1 1,1-19-6463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2.176"/>
    </inkml:context>
    <inkml:brush xml:id="br0">
      <inkml:brushProperty name="width" value="0.025" units="cm"/>
      <inkml:brushProperty name="height" value="0.025" units="cm"/>
      <inkml:brushProperty name="color" value="#66CC00"/>
    </inkml:brush>
  </inkml:definitions>
  <inkml:trace contextRef="#ctx0" brushRef="#br0">0 23 10474,'0'0'12978,"11"-2"-12012,20-3-13,62-2 0,7 0-6137,-111 6-11952</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2.510"/>
    </inkml:context>
    <inkml:brush xml:id="br0">
      <inkml:brushProperty name="width" value="0.025" units="cm"/>
      <inkml:brushProperty name="height" value="0.025" units="cm"/>
      <inkml:brushProperty name="color" value="#66CC00"/>
    </inkml:brush>
  </inkml:definitions>
  <inkml:trace contextRef="#ctx0" brushRef="#br0">6 1 11819,'0'0'10538,"49"36"-9096,-21-36-642,3 0-383,-1-2-289,0-2-128,-9 4-673,-4 0-1473,-12 0-1730</inkml:trace>
  <inkml:trace contextRef="#ctx0" brushRef="#br0" timeOffset="1">0 138 2915,'0'0'16752,"68"-1"-13902,-32-7-1056,4-3-1025,1 0-577,-3 1-192,-2 2-833,-2-2-1665,-14 2-2787,-5 2-6150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3.595"/>
    </inkml:context>
    <inkml:brush xml:id="br0">
      <inkml:brushProperty name="width" value="0.025" units="cm"/>
      <inkml:brushProperty name="height" value="0.025" units="cm"/>
      <inkml:brushProperty name="color" value="#66CC00"/>
    </inkml:brush>
  </inkml:definitions>
  <inkml:trace contextRef="#ctx0" brushRef="#br0">1 0 11659,'0'8'6683,"2"7"-3641,3 63-2688,-6-36-232,0-23-72,1 1 0,3 32 0,-3-52-46,0 1 1,0-1-1,1 1 0,-1-1 1,0 1-1,0-1 0,1 1 1,-1-1-1,0 1 0,1-1 1,-1 1-1,0-1 0,1 0 0,-1 1 1,1-1-1,-1 0 0,1 1 1,-1-1-1,1 0 0,-1 1 1,1-1-1,-1 0 0,1 0 1,-1 0-1,1 0 0,-1 1 0,1-1 1,-1 0-1,1 0 0,-1 0 1,1 0-1,0 0 0,-1 0 1,1 0-1,-1-1 0,1 1 1,-1 0-1,1 0 0,-1 0 1,1 0-1,-1-1 0,1 1 0,-1 0 1,1-1-1,-1 1 0,1 0 1,-1-1-1,23-14 296,9-17 115,-1-2 0,-2-1 0,47-72 1,-77 121-11600,-9-2 5077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3.940"/>
    </inkml:context>
    <inkml:brush xml:id="br0">
      <inkml:brushProperty name="width" value="0.025" units="cm"/>
      <inkml:brushProperty name="height" value="0.025" units="cm"/>
      <inkml:brushProperty name="color" value="#66CC00"/>
    </inkml:brush>
  </inkml:definitions>
  <inkml:trace contextRef="#ctx0" brushRef="#br0">1 1 10666,'0'0'10410,"45"48"-9033,-25-36-928,-1-3-321,6 2-545,-1-2-2337,-5-4-3364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4.287"/>
    </inkml:context>
    <inkml:brush xml:id="br0">
      <inkml:brushProperty name="width" value="0.025" units="cm"/>
      <inkml:brushProperty name="height" value="0.025" units="cm"/>
      <inkml:brushProperty name="color" value="#66CC00"/>
    </inkml:brush>
  </inkml:definitions>
  <inkml:trace contextRef="#ctx0" brushRef="#br0">189 9 14189,'0'0'12038,"-10"-3"-12038,10 3-1,-3-1-11,0 0 1,0 0-1,0 0 0,0 0 1,0 1-1,-1 0 0,1-1 1,0 1-1,0 0 0,0 0 0,0 1 1,0-1-1,0 1 0,-1-1 1,1 1-1,0 0 0,0 0 1,1 1-1,-1-1 0,0 0 0,0 1 1,1 0-1,-1 0 0,1 0 1,-1 0-1,1 0 0,0 0 1,0 0-1,-4 5 0,4-4-40,0 0 0,0 1-1,0-1 1,0 0 0,0 1 0,1-1-1,-1 1 1,1-1 0,0 1 0,0 0 0,1-1-1,-1 1 1,0 6 0,6-9-151,-1 1 1,0-1 0,0 0-1,0-1 1,1 1 0,-1-1-1,1 1 1,-1-1 0,0 0-1,7-2 1,-4 2-193,-6 0 384,0 0 0,1 0 0,-1-1 0,1 1 0,-1 1 0,0-1 0,1 0 0,-1 0 0,0 0 0,1 1 0,-1-1 0,0 1 0,1-1 0,-1 1 0,0-1 0,0 1 0,0 0 0,1 0 0,-1-1 0,0 1 0,0 0 0,1 2 0,2 29 892,-4-20-618,0-9-101,0 0 0,-1 1 0,1-1-1,0 1 1,-1-1 0,0 0 0,0 1 0,0-1 0,0 0-1,-1 0 1,1 0 0,-1 0 0,0 0 0,1 0 0,-1 0-1,-1-1 1,1 1 0,0-1 0,-1 1 0,1-1-1,-1 0 1,0 0 0,1 0 0,-1 0 0,0-1 0,0 1-1,-1-1 1,1 0 0,-4 1 0,3 0-227,0-2 0,-1 1 0,1 0 0,0-1-1,-1 0 1,1 0 0,0-1 0,-1 1 0,1-1 0,0 0 0,-1 0 0,1 0 0,0 0 0,0-1 0,0 0 0,0 0-1,0 0 1,0 0 0,1 0 0,-1-1 0,1 0 0,-6-5 0,4-1-2489,4 2-4122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5.825"/>
    </inkml:context>
    <inkml:brush xml:id="br0">
      <inkml:brushProperty name="width" value="0.025" units="cm"/>
      <inkml:brushProperty name="height" value="0.025" units="cm"/>
      <inkml:brushProperty name="color" value="#66CC00"/>
    </inkml:brush>
  </inkml:definitions>
  <inkml:trace contextRef="#ctx0" brushRef="#br0">110 323 14638,'0'0'11429,"-9"-1"-11429,8 1-1,-2-1-2,1 1 1,-1-1-1,0 1 0,0 0 0,1 0 0,-1 0 0,0 0 0,1 0 0,-1 1 0,0-1 0,1 1 1,-1 0-1,0 0 0,1 0 0,-1 0 0,1 0 0,-1 0 0,1 1 0,0-1 0,0 1 1,0 0-1,0-1 0,0 1 0,0 0 0,0 0 0,0 0 0,1 1 0,-1-1 0,1 0 0,-3 5 1,-2 7 2,3-9-1,0 0 1,0 0-1,1 0 0,0 1 1,0 0-1,1-1 1,0 1-1,-2 10 0,4-15 5,-1-1 0,1 0 0,-1 1 0,1-1-1,-1 0 1,0 1 0,1-1 0,0 0 0,-1 0 0,1 1 0,-1-1-1,1 0 1,-1 0 0,1 0 0,-1 0 0,1 0 0,-1 0 0,1 0-1,0 0 1,-1 0 0,1 0 0,-1 0 0,1 0 0,-1 0 0,1-1-1,-1 1 1,1 0 0,-1 0 0,1-1 0,-1 1 0,1 0-1,-1 0 1,1-1 0,-1 1 0,0-1 0,1 1 0,20-12 88,18-28-18,12-9-222,-48 47 132,1-1-1,0 1 1,0-1-1,0 1 1,0 0-1,1 1 1,-1-1-1,0 1 1,1 0-1,-1 0 1,1 0-1,9 0 1,-13 1 8,0 1 0,0-1 0,0 0 0,0 1 1,0-1-1,0 1 0,0 0 0,0-1 0,0 1 0,0 0 0,0-1 0,0 1 1,0 0-1,0 0 0,-1 0 0,1 0 0,0 0 0,-1 0 0,1 0 0,-1 0 1,1 0-1,-1 0 0,1 0 0,-1 1 0,0-1 0,1 0 0,-1 0 1,0 0-1,0 0 0,0 1 0,0-1 0,0 0 0,0 0 0,0 0 0,-1 1 1,1 1-1,-1 3 47,0 0 1,1 0 0,-2 0-1,1 0 1,-5 11-1,6-17-41,-1 1 0,0 0 0,1 0 0,-1 0 0,1 0-1,-1 0 1,1 0 0,-1 0 0,1 0 0,0 0 0,0 0-1,-1 0 1,1 0 0,0 0 0,0 0 0,0 0 0,0 0-1,0 0 1,0 0 0,0 0 0,0 0 0,1 0 0,-1 0-1,0 0 1,1 0 0,0 2 0,0-3 0,0 1 0,0-1 1,1 0-1,-1 1 0,0-1 0,0 0 0,0 0 1,1 0-1,-1 0 0,0 0 0,0 0 0,1 0 0,-1 0 1,0 0-1,0 0 0,0-1 0,1 1 0,0-1 1,8-2-46,0-1 1,-1 0 0,18-11 0,83-64-2025,-110 111 2418,0-25-294,0 0 5,0 0-1,0 0 1,0 1-1,1-1 1,0 0-1,1 0 1,3 13-1,-3-18-45,-1 0-1,0 0 0,1-1 1,0 1-1,-1 0 1,1 0-1,0-1 0,0 1 1,0-1-1,0 0 0,0 1 1,0-1-1,0 0 1,0 0-1,1 0 0,-1-1 1,0 1-1,1 0 0,-1-1 1,0 0-1,1 1 0,-1-1 1,1 0-1,-1 0 1,0 0-1,1-1 0,-1 1 1,3-1-1,0 0 13,0-1-1,-1 1 0,1-1 1,-1 0-1,1 0 1,-1-1-1,0 1 1,0-1-1,0 0 1,0 0-1,0 0 1,-1 0-1,1-1 1,-1 0-1,0 1 0,0-1 1,0 0-1,-1-1 1,1 1-1,-1 0 1,2-6-1,-1 3 5,1-1 1,-2 1-1,1-1 0,-1 0 0,0 0 0,0 0 0,-1 0 1,0-1-1,-1 1 0,1 0 0,-3-16 0,2 24-26,0-1 0,0 1 0,0-1-1,0 1 1,0-1 0,-1 1 0,1-1 0,0 1 0,0-1-1,0 1 1,0-1 0,-1 1 0,1-1 0,0 1 0,-1-1-1,1 1 1,0 0 0,-1-1 0,1 1 0,0 0 0,-1-1-1,1 1 1,-1 0 0,1-1 0,-1 1 0,1 0 0,-1 0-1,1-1 1,-1 1 0,1 0 0,-1 0 0,1 0 0,-1 0-1,1 0 1,-1 0 0,1 0 0,-1 0 0,1 0 0,-1 0-1,0 0 1,1 0 0,-1 0 0,1 0 0,-1 1 0,1-1-1,-1 0 1,1 0 0,-1 1 0,-1 0 2,1 0-1,-1 0 1,1 0 0,-1 0 0,1 0 0,0 0-1,-1 1 1,1-1 0,0 0 0,0 1-1,0-1 1,-1 4 0,0-3 39,1 1-1,0 0 1,0-1-1,0 1 1,1 0 0,-1 0-1,1-1 1,0 1-1,-1 0 1,1 0 0,0 0-1,1-1 1,-1 1-1,0 0 1,1 0 0,0 0-1,-1-1 1,2 4-1,0-4-22,-1-1-1,0 0 0,0 1 0,1-1 0,-1 0 0,1 0 1,-1 1-1,1-1 0,-1 0 0,1-1 0,0 1 1,-1 0-1,1 0 0,0-1 0,0 1 0,0-1 1,-1 1-1,1-1 0,0 0 0,3 0 0,3 0-32,0 0-1,0-1 0,0 0 0,0-1 0,0 0 0,-1 0 1,1-1-1,0 0 0,-1 0 0,0 0 0,8-6 0,-4 2-165,0-2 1,0 1-1,13-14 0,-25 23 182,1 0 0,0 0 0,0 0 0,0 0 0,-1 0 0,1 0 0,0-1 0,0 1 0,0 0 0,0 0 0,1 0 0,-1 0 0,0 0 0,0 0 0,1 0 0,-1 0 0,0 0 0,1 0 0,-1 0 0,1 0 0,-1-1 0,1 1 0,-1 0 0,1 0 0,0-1 0,-1 1 0,1 0 0,0-1 0,0 1 0,-1-1 0,1 1 0,0 0 0,0-1 0,0 0 0,0 1 0,0-1 0,0 0 0,-1 1 0,1-1 0,0 0 0,0 0 0,0 0 0,0 0 0,0 0 0,0 0 0,0 0 0,0 0 0,0 0 0,0 0 0,0-1 0,0 1 0,0 0 0,0-1 0,1 0 0,2-1-48,1 0-1,-1-1 1,0 0-1,1 1 0,-2-2 1,1 1-1,0 0 0,0-1 1,-1 0-1,0 1 0,0-1 1,0-1-1,0 1 0,-1 0 1,0-1-1,1 1 1,-2-1-1,1 0 0,2-7 1,-5 11 34,1 1 0,0 0 0,0 0 1,0-1-1,0 1 0,0 0 0,-1-1 0,1 1 1,0 0-1,0 0 0,0-1 0,-1 1 1,1 0-1,0 0 0,0 0 0,-1-1 1,1 1-1,0 0 0,-1 0 0,1 0 0,0 0 1,-1 0-1,1-1 0,0 1 0,0 0 1,-1 0-1,1 0 0,0 0 0,-1 0 1,1 0-1,0 0 0,-1 0 0,1 0 0,0 0 1,-1 0-1,1 1 0,0-1 0,-1 0 1,1 0-1,0 0 0,-1 0 0,1 0 1,0 1-1,0-1 0,-1 0 0,1 0 0,0 0 1,0 1-1,-1-1 0,1 0 0,0 0 1,0 1-1,-1-1 0,-15 13 16,12-7 42,0 0-1,1-1 0,-1 1 1,2 1-1,-1-1 1,1 0-1,-1 1 1,2-1-1,-1 1 1,1 0-1,0-1 1,0 1-1,1 0 1,0 0-1,0 0 1,2 10-1,-1-15-48,0 0-1,0 0 1,0-1-1,0 1 1,0 0 0,0-1-1,0 1 1,1 0-1,-1-1 1,1 0-1,-1 1 1,1-1 0,-1 0-1,1 0 1,0 0-1,0 0 1,-1 0-1,1 0 1,0 0 0,0-1-1,0 1 1,0-1-1,0 1 1,0-1 0,0 0-1,0 0 1,0 0-1,0 0 1,0 0-1,0 0 1,4-1 0,2 0-78,-1 0 0,1 0 0,0 0 1,-1-1-1,1 0 0,-1-1 1,9-4-1,-5 1-286,0 1 0,1 0 1,18-6-1,-21 7 368,0 0 1,-1 0-1,0-1 1,0 0-1,0 0 0,-1-1 1,1 0-1,-1-1 1,-1 1-1,1-1 0,-1-1 1,0 1-1,7-13 0,3-9 28,0 0 0,17-46 0,-8-17 398,-21 78-83,-5 17 232,-4 27-232,2 1 0,0-1-1,3 56 1,2-70-581,0 1 1,1-1-1,1 0 1,0 0-1,1 0 0,1-1 1,0 0-1,15 25 0,-57-70-1456,16 5 1786,0-1-1,2-1 0,-24-46 1,42 72-42,1 1 1,0-1 0,-1 1-1,1 0 1,0-1 0,-1 1-1,1 0 1,0-1 0,-1 1-1,1 0 1,0 0 0,-1 0-1,1 0 1,0 0 0,0-1-1,-1 1 1,1 1 0,0-1-1,-1 0 1,1 0 0,0 0-1,0 0 1,-1 0 0,1 1-1,0-1 1,-1 0 0,2 1-1,24 5-144,-4 1-158,21 6-316,-13-9-6081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3.341"/>
    </inkml:context>
    <inkml:brush xml:id="br0">
      <inkml:brushProperty name="width" value="0.05" units="cm"/>
      <inkml:brushProperty name="height" value="0.05" units="cm"/>
    </inkml:brush>
  </inkml:definitions>
  <inkml:trace contextRef="#ctx0" brushRef="#br0">0 0 21333,'4'105'6183,"12"56"-5713,-2-20-243,-8-93-43,-6-48-182,0 0 0,0 0 0,0 0-1,0 0 1,0 0 0,0-1 0,0 1 0,0 0 0,0 0 0,0 0 0,0 0 0,0 0 0,0 0 0,1 0 0,-1 0 0,0-1 0,0 1-1,0 0 1,0 0 0,0 0 0,0 0 0,0 0 0,0 0 0,0 0 0,0 0 0,0 0 0,0 0 0,0 0 0,1 0 0,-1-1 0,0 1-1,0 0 1,0 0 0,0 0 0,0 0 0,0 0 0,0 0 0,0 0 0,1 0 0,-1 0 0,0 0 0,0 0 0,0 0 0,0 0 0,0 0-1,0 0 1,0 0 0,0 0 0,1 0 0,-1 0 0,0 0 0,0 1 0,0-1 0,0 0 0,0 0 0,0 0 0,0 0 0,0 0 0,0 0 0,1 0-1,-1 0 1,0 0 0,0 0 0,0 0 0,0 0 0,0 1 0,0-1 0,4-11 52,1-37 18,-3-89 1,-2 89-99,0 48 25,0 0-1,0 0 1,0 0 0,0 1 0,1-1 0,-1 0-1,0 0 1,0 0 0,0 0 0,0 0-1,1 1 1,-1-1 0,0 0 0,0 0 0,0 0-1,0 0 1,1 0 0,-1 0 0,0 0 0,0 0-1,1 0 1,-1 0 0,0 0 0,0 0 0,0 0-1,1 0 1,-1 0 0,0 0 0,0 0-1,0 0 1,1 0 0,-1 0 0,0 0 0,0 0-1,0 0 1,1 0 0,-1 0 0,0-1 0,0 1-1,0 0 1,0 0 0,1 0 0,-1 0 0,0 0-1,0-1 1,0 1 0,0 0 0,0 0-1,0 0 1,0 0 0,1-1 0,-1 1 0,0 0-1,0 0 1,0 0 0,0-1 0,0 1 0,0 0-1,0 0 1,0 0 0,0-1 0,14 19-29,-12-15 16,1 2 6,1-1-1,-1 0 1,1 0-1,0 0 1,0 0 0,1-1-1,-1 0 1,1 0-1,0 0 1,0 0 0,0-1-1,0 1 1,5 0-1,-6-2 9,-1 0 0,0-1-1,1 1 1,-1-1 0,1 0 0,-1 0-1,1 0 1,-1-1 0,1 1 0,-1-1-1,1 0 1,-1 0 0,0 0 0,0 0-1,1 0 1,-1-1 0,0 0-1,0 1 1,0-1 0,-1 0 0,1 0-1,3-4 1,-1 1 15,1 0 1,-1-1-1,0 0 0,-1 0 1,0 0-1,0 0 0,0-1 0,0 0 1,-1 0-1,0 0 0,-1 0 1,0 0-1,0 0 0,2-14 0,-4 21-14,0 0 0,0 0 0,-1 0-1,1 1 1,0-1 0,0 0-1,0 0 1,0 0 0,0 0-1,0 0 1,-1 0 0,1 0-1,0 0 1,0 0 0,0 0-1,0 0 1,-1 0 0,1 0-1,0 0 1,0 0 0,0 0 0,0 0-1,-1 0 1,1 0 0,0 0-1,0 0 1,0 0 0,0 0-1,0 0 1,-1 0 0,1 0-1,0 0 1,0 0 0,0 0-1,0 0 1,0-1 0,-1 1-1,1 0 1,0 0 0,0 0-1,0 0 1,0 0 0,0 0 0,0 0-1,0-1 1,0 1 0,0 0-1,-1 0 1,1 0 0,0 0-1,0-1 1,0 1 0,0 0-1,0 0 1,-9 16 3,4-4 2,1 0 0,0 1 1,1 0-1,1 0 0,-2 16 1,3-24 6,1 0 1,0 1 0,0-1-1,0 0 1,0 0-1,1 0 1,0 1 0,0-1-1,1 0 1,-1 0 0,1 0-1,0-1 1,0 1-1,1 0 1,-1-1 0,4 5-1,-4-7 0,-1-1-1,0 0 0,0 0 1,1 0-1,-1 0 1,1 0-1,-1 0 0,1 0 1,-1 0-1,1-1 1,0 1-1,-1-1 0,1 1 1,0-1-1,-1 0 1,1 1-1,0-1 0,2 0 1,0 0 6,-1-1 0,1 0 1,0 1-1,-1-1 0,1 0 1,-1-1-1,1 1 0,4-3 1,4-4 31,1-1 1,-1 0 0,15-14 0,-20 17-31,116-114-533,-121 118 471,0 0 1,0 1 0,1-1 0,-1 1 0,0-1-1,0 1 1,1 0 0,-1 0 0,1 0 0,-1 0 0,1 0-1,-1 1 1,1-1 0,5 1 0,-7 0 18,0 0 0,1 0 0,-1 1 0,1-1 0,-1 1 0,0 0 0,1-1 0,-1 1 0,0 0 0,1 0 0,-1-1 0,0 1 0,0 0 0,0 0 0,0 0 0,0 1 0,0-1 0,0 0 0,0 0 0,0 0 0,-1 1 0,1-1 0,0 0 0,-1 1 0,1-1 0,-1 1 0,1 1 0,4 20 44,-4-18 60,0 0-1,0 1 0,0-1 1,1 0-1,0 0 0,2 4 1,-4-8-71,1-1 0,-1 0 0,0 0 0,0 1 0,0-1 0,1 0 1,-1 0-1,0 1 0,0-1 0,0 0 0,1 0 0,-1 0 0,0 0 0,1 1 1,-1-1-1,0 0 0,0 0 0,1 0 0,-1 0 0,0 0 0,1 0 0,-1 0 0,0 0 1,1 0-1,-1 0 0,0 0 0,0 0 0,1 0 0,-1 0 0,0 0 0,1 0 1,-1 0-1,0 0 0,0 0 0,1 0 0,-1-1 0,0 1 0,1 0 0,-1 0 1,0 0-1,0 0 0,1-1 0,-1 1 0,0 0 0,0 0 0,0-1 0,0 1 0,1 0 1,-1 0-1,0-1 0,0 1 0,0 0 0,0-1 0,0 1 0,1 0 0,8-20 183,-8 17-157,2-6-34,-1 4-96,0 0 1,-1 1 0,2-1 0,-1 0-1,1 1 1,-1-1 0,1 1 0,0 0-1,7-7 1,-9 11 65,-1 0 1,0-1-1,1 1 0,-1 0 0,0 0 1,1 0-1,-1 0 0,1 0 0,-1 0 0,0 0 1,1 0-1,-1 0 0,0 0 0,1 0 1,-1 0-1,0 0 0,1 0 0,-1 1 1,0-1-1,1 0 0,-1 0 0,0 0 1,1 0-1,-1 1 0,0-1 0,1 0 1,-1 0-1,0 0 0,0 1 0,1-1 0,-1 0 1,0 1-1,0-1 0,0 0 0,1 1 1,-1-1-1,0 0 0,0 1 0,0-1 1,0 0-1,0 1 0,0-1 0,0 0 1,1 1-1,-1-1 0,0 1 0,3 21-373,-2-18 239,0 9-204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6.169"/>
    </inkml:context>
    <inkml:brush xml:id="br0">
      <inkml:brushProperty name="width" value="0.025" units="cm"/>
      <inkml:brushProperty name="height" value="0.025" units="cm"/>
      <inkml:brushProperty name="color" value="#66CC00"/>
    </inkml:brush>
  </inkml:definitions>
  <inkml:trace contextRef="#ctx0" brushRef="#br0">53 45 12524,'-22'-15'3267,"5"2"160,7 4-448,7 3-865,3 4-1185,13 2-1217,8 0-2723,-3 0-4997</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7.138"/>
    </inkml:context>
    <inkml:brush xml:id="br0">
      <inkml:brushProperty name="width" value="0.025" units="cm"/>
      <inkml:brushProperty name="height" value="0.025" units="cm"/>
      <inkml:brushProperty name="color" value="#66CC00"/>
    </inkml:brush>
  </inkml:definitions>
  <inkml:trace contextRef="#ctx0" brushRef="#br0">11 116 12236,'0'0'9048,"-3"-9"-7163,2 7-1786,0 0 0,0 0 0,0 0 0,0 0 0,1-1 0,-1 1 0,1 0 0,-1 0 0,1 0 0,0 0 0,0-1 0,0 1 0,0 0 0,0 0 0,0 0 1,1-1-1,-1 1 0,1 0 0,0 0 0,-1 0 0,1 0 0,0 0 0,0 0 0,0 0 0,1 0 0,-1 0 0,0 1 0,1-1 0,-1 0 0,1 1 0,-1-1 0,1 1 0,0 0 1,0-1-1,0 1 0,0 0 0,-1 0 0,2 0 0,-1 0 0,0 1 0,0-1 0,0 1 0,0-1 0,4 0 0,-1 0-69,1 0 0,-1 0-1,1 0 1,0 0 0,-1 1 0,1 0-1,0 0 1,-1 0 0,9 3 0,-12-3-75,0 1 0,0 0 0,0-1 1,-1 1-1,1 0 0,0 0 1,-1 0-1,1 1 0,-1-1 0,1 0 1,-1 0-1,1 1 0,-1-1 0,0 1 1,0 0-1,0-1 0,0 1 1,0 0-1,0-1 0,0 1 0,-1 0 1,1 0-1,-1 0 0,1 0 0,-1-1 1,1 1-1,-1 0 0,0 0 1,0 0-1,-1 3 0,1 4-104,-1 1 0,-1-1 0,0 0 0,0 1 0,-1-1 0,0 0 0,-1-1 0,-6 13 0,5-10 68,0 0 0,1 0 0,0 0 0,-5 21 0,9-31 78,0 0 0,0-1 0,0 1 0,0-1 0,0 1 0,0-1-1,1 1 1,-1-1 0,0 1 0,0-1 0,0 1 0,0-1 0,1 1-1,-1-1 1,0 1 0,0-1 0,1 1 0,-1-1 0,0 1 0,1-1 0,-1 0-1,0 1 1,1-1 0,-1 0 0,1 1 0,-1-1 0,1 0 0,-1 1-1,1-1 1,0 0 0,23 4-38,24-9-141,-36 1 93,0 0 0,-1-1 0,0-1-1,0 0 1,-1 0 0,0-1 0,0 0 0,12-11 0,-17 14 105,0-1 1,0 0-1,-1 1 0,1-2 1,-1 1-1,0-1 1,0 1-1,-1-1 1,1 0-1,-2 0 0,1 0 1,0-1-1,-1 1 1,0-1-1,-1 0 1,2-8-1,-3 15-12,-1-1 0,1 1 1,0 0-1,0 0 0,0-1 0,0 1 0,0 0 0,0 0 1,-1 0-1,1 0 0,0-1 0,0 1 0,0 0 1,0 0-1,-1 0 0,1 0 0,0 0 0,0-1 1,-1 1-1,1 0 0,0 0 0,0 0 0,0 0 0,-1 0 1,1 0-1,0 0 0,0 0 0,-1 0 0,1 0 1,0 0-1,0 0 0,-1 0 0,1 0 0,0 0 1,0 0-1,0 0 0,-1 0 0,1 0 0,0 0 0,0 1 1,-1-1-1,1 0 0,0 0 0,0 0 0,0 0 1,-1 0-1,1 1 0,0-1 0,0 0 0,0 0 1,0 0-1,0 1 0,-1-1 0,1 0 0,0 0 0,0 0 1,0 1-1,0-1 0,0 0 0,0 0 0,0 1 1,0-1-1,-12 12 15,10-7 1,0-1 0,1 0 0,-1 0 0,1 1 0,0-1 0,0 1 0,1-1 0,-1 1 0,1 0 0,0-1 0,0 1 0,1-1 0,-1 1 0,3 7 0,-3-10-14,1-1-1,-1 1 1,1-1-1,0 1 1,-1-1-1,1 1 1,0-1-1,0 0 1,0 1 0,0-1-1,0 0 1,1 0-1,-1 0 1,0 0-1,0 0 1,1 0 0,-1 0-1,1 0 1,-1 0-1,1-1 1,-1 1-1,1 0 1,-1-1-1,1 0 1,0 1 0,-1-1-1,1 0 1,0 0-1,-1 0 1,1 0-1,0 0 1,-1 0 0,1 0-1,-1 0 1,1-1-1,0 1 1,-1-1-1,1 1 1,-1-1-1,1 0 1,-1 0 0,3-1-1,1-1 30,-1 0-1,-1 0 1,1 0 0,0 0-1,-1 0 1,1-1 0,-1 0 0,0 0-1,0 0 1,-1 0 0,1 0-1,-1 0 1,0-1 0,0 1-1,0-1 1,1-7 0,0 4 93,-1 1 0,-1-1 1,1 0-1,-1 0 1,-1 0-1,1 0 1,-2 1-1,1-1 0,-3-13 1,3 20-131,0 0-1,0 1 1,0-1-1,0 1 1,0-1 0,-1 1-1,1-1 1,0 1 0,0-1-1,0 1 1,-1 0 0,1-1-1,0 1 1,-1-1 0,1 1-1,0 0 1,-1-1 0,1 1-1,0-1 1,-1 1 0,1 0-1,-1 0 1,1-1 0,-1 1-1,1 0 1,-1 0 0,1 0-1,-1-1 1,1 1 0,-1 0-1,1 0 1,-1 0 0,1 0-1,-1 0 1,1 0-1,-1 0 1,1 0 0,-1 0-1,1 0 1,-1 0 0,1 1-1,-1-1 1,1 0 0,-1 0-1,1 0 1,-1 1 0,1-1-1,-1 0 1,1 1 0,-1-1-1,1 0 1,0 1 0,-1-1-1,0 1 1,-1 1-15,1-1-1,-1 1 1,0 0-1,0 0 1,1 0 0,-1 0-1,1 0 1,0 0-1,-1 0 1,0 3 0,0 0 48,1 1 1,0-1 0,0 0 0,0 1-1,1-1 1,-1 1 0,1-1 0,1 1-1,-1-1 1,1 0 0,0 1 0,2 5 0,-2-8-24,0-1 1,0 0-1,1 0 1,0 0 0,-1 0-1,1 0 1,0 0 0,0 0-1,0-1 1,0 1-1,0-1 1,0 1 0,0-1-1,1 0 1,-1 0 0,0 0-1,1 0 1,-1 0-1,1 0 1,-1-1 0,1 1-1,0-1 1,-1 0 0,1 0-1,-1 0 1,6 0 0,-2-1-34,-1 0 1,1 0 0,-1 0-1,1 0 1,-1-1 0,1 0-1,-1 0 1,0-1 0,0 1 0,0-1-1,0 0 1,-1 0 0,1-1-1,-1 0 1,0 1 0,0-1-1,0-1 1,0 1 0,-1-1 0,0 1-1,1-1 1,-2 0 0,1 0-1,-1 0 1,0 0 0,0-1-1,0 1 1,1-9 0,-3 14 23,0 0 0,0 0 1,0 0-1,0 0 0,0 0 1,0 0-1,-1 0 0,1 0 1,0 0-1,0 0 0,0 0 1,0 0-1,0 0 0,0 0 1,-1 0-1,1 0 0,0 0 1,0 0-1,0 0 0,0 0 0,0 0 1,0 0-1,-1 0 0,1 0 1,0 0-1,0 0 0,0 0 1,0 0-1,0 0 0,0 0 1,0-1-1,0 1 0,-1 0 1,1 0-1,0 0 0,0 0 1,0 0-1,0 0 0,0 0 1,0 0-1,0-1 0,0 1 0,0 0 1,0 0-1,0 0 0,0 0 1,0 0-1,0 0 0,0-1 1,0 1-1,0 0 0,0 0 1,0 0-1,0 0 0,0 0 1,0 0-1,0-1 0,-6 9-18,4-2 26,0 1 1,1-1-1,0 0 0,0 1 1,1-1-1,0 1 1,0-1-1,0 1 0,3 12 1,-3-17-6,1 0 1,0 1 0,0-1 0,0 0 0,0 1-1,0-1 1,1 0 0,-1 0 0,0 0 0,1 0-1,0 0 1,-1-1 0,1 1 0,0 0 0,0-1-1,0 1 1,0-1 0,0 0 0,1 1 0,-1-1-1,0 0 1,0 0 0,1-1 0,-1 1 0,1 0-1,-1-1 1,1 0 0,2 1 0,7 0 2,0-1 0,0 0 0,-1-1 0,1 0 1,0-1-1,-1 0 0,1-1 0,-1 0 0,1-1 0,-1 0 0,0-1 1,11-6-1,-16 7 4,-1 1 0,1-1 0,-1 0 0,0 0 1,0-1-1,0 0 0,0 0 0,-1 0 0,0 0 0,0 0 1,0-1-1,-1 0 0,0 0 0,0 0 0,0 0 0,-1-1 1,0 1-1,0 0 0,-1-1 0,1 0 0,-2 1 0,1-11 1,-1 16-6,0 1 0,0 0 1,0-1-1,-1 1 1,1-1-1,0 1 1,-1-1-1,1 1 1,0-1-1,-1 1 1,1 0-1,-1-1 1,1 1-1,-1 0 1,1 0-1,0-1 1,-1 1-1,1 0 1,-1 0-1,1-1 1,-1 1-1,1 0 0,-1 0 1,0 0-1,1 0 1,-1 0-1,1 0 1,-1 0-1,1 0 1,-1 0-1,1 0 1,-1 0-1,1 0 1,-1 0-1,1 1 1,-1-1-1,1 0 1,-1 0-1,1 1 1,-1-1-1,1 0 1,-1 0-1,1 1 1,0-1-1,-1 1 0,-24 15-129,23-13 132,0 0 0,1 0 1,-1 0-1,1 0 0,0 0 0,0 0 1,0 1-1,0-1 0,0 0 1,0 1-1,1-1 0,0 0 1,0 1-1,0-1 0,0 0 0,0 1 1,1-1-1,-1 1 0,1-1 1,0 0-1,0 0 0,0 1 0,1-1 1,-1 0-1,1 0 0,0 0 1,3 4-1,-2-3-146,1-1-1,-1 0 1,1 0-1,0-1 1,0 1 0,0-1-1,0 0 1,0 0-1,1 0 1,-1 0-1,0-1 1,1 0 0,-1 0-1,1 0 1,0 0-1,-1-1 1,1 0 0,0 0-1,7-1 1,-11 1-96,0 0-1,1 0 1,-1 0 0,0-1 0,0 1-1,0 0 1,0-1 0,0 1 0,0 0 0,0-1-1,0 1 1,-1-1 0,1 0 0,0 1-1,0-1 1,0 0 0,0 1 0,-1-1-1,1 0 1,0 0 0,-1 0 0,1 0-1,-1 0 1,1 0 0,-1 0 0,1 0 0,-1 0-1,0 0 1,1 0 0,-1-1 0,2-19-6038</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7.476"/>
    </inkml:context>
    <inkml:brush xml:id="br0">
      <inkml:brushProperty name="width" value="0.025" units="cm"/>
      <inkml:brushProperty name="height" value="0.025" units="cm"/>
      <inkml:brushProperty name="color" value="#66CC00"/>
    </inkml:brush>
  </inkml:definitions>
  <inkml:trace contextRef="#ctx0" brushRef="#br0">0 1 11819,'0'0'13197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8.027"/>
    </inkml:context>
    <inkml:brush xml:id="br0">
      <inkml:brushProperty name="width" value="0.025" units="cm"/>
      <inkml:brushProperty name="height" value="0.025" units="cm"/>
      <inkml:brushProperty name="color" value="#66CC00"/>
    </inkml:brush>
  </inkml:definitions>
  <inkml:trace contextRef="#ctx0" brushRef="#br0">1 0 3844,'0'0'23360,"1"10"-23247,-2 22-10,0-12 9,1 1 0,1 0-1,1 0 1,0 0 0,8 30 0,-9-50-108,-1 1 0,1-1 0,0 0-1,-1 1 1,1-1 0,0 0 0,0 0 0,0 1 0,0-1 0,0 0 0,0 0 0,0 0 0,0 0 0,0 0 0,1-1 0,-1 1 0,0 0 0,1 0 0,-1-1 0,0 1 0,1-1 0,-1 1 0,1-1 0,1 0 0,1 0 7,-1 0 1,0 0-1,0 0 0,0-1 0,1 0 1,-1 0-1,0 0 0,0 0 1,0 0-1,5-3 0,3-3 7,1-1 1,-1 0-1,-1 0 0,11-12 1,-17 16-44,6-5-13,0 0 0,-1-1-1,0 0 1,-1-1 0,0 0-1,-1-1 1,10-19 0,-18 37 3,0 1 1,0-1-1,0 1 1,1 0 0,0 0-1,3 12 1,-2 6-30,0-24 48,0 0-1,-1-1 0,1 1 0,0 0 1,0 0-1,0-1 0,0 1 1,0-1-1,0 1 0,-1-1 1,1 1-1,0-1 0,1 0 0,-1 1 1,0-1-1,0 0 0,0 0 1,0 0-1,0 0 0,0 0 0,0 0 1,0 0-1,0 0 0,0 0 1,0 0-1,2-1 0,32-3-1026,-17 0-413,12-2-3121,-13 0-3409,-11 3 4249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8.390"/>
    </inkml:context>
    <inkml:brush xml:id="br0">
      <inkml:brushProperty name="width" value="0.025" units="cm"/>
      <inkml:brushProperty name="height" value="0.025" units="cm"/>
      <inkml:brushProperty name="color" value="#66CC00"/>
    </inkml:brush>
  </inkml:definitions>
  <inkml:trace contextRef="#ctx0" brushRef="#br0">129 33 14862,'0'0'9513,"-11"-4"-8835,-35-12-224,44 16-447,0-1 0,0 1 1,0 0-1,-1 0 0,1 0 0,0 0 1,0 0-1,0 0 0,-1 1 0,1-1 1,0 1-1,0-1 0,0 1 0,0 0 1,0 0-1,0 0 0,0 0 1,0 0-1,0 0 0,0 1 0,1-1 1,-1 1-1,0-1 0,1 1 0,-1 0 1,1-1-1,0 1 0,0 0 0,-1 0 1,0 4-1,0-3-9,0 1-1,0-1 1,1 1-1,0 0 1,0-1 0,0 1-1,0 0 1,0 0-1,1 0 1,-1 0 0,1 0-1,0 0 1,0 0-1,1 0 1,0 5 0,1-7 0,-1-1 0,0 1 1,1 0-1,0-1 0,-1 1 1,1-1-1,0 0 0,-1 0 1,1 0-1,0 0 0,0 0 0,0 0 1,0 0-1,0 0 0,0-1 1,0 1-1,0-1 0,1 1 1,-1-1-1,0 0 0,0 0 1,0 0-1,0 0 0,0 0 1,1-1-1,2 0 0,2 0-15,-1 0-1,1 0 0,-1-1 1,1 1-1,-1-1 0,0-1 0,11-5 1,-13 5 25,0-1 1,0 1-1,0-1 0,-1 0 1,1 0-1,-1-1 1,0 1-1,0-1 1,0 1-1,-1-1 0,0 0 1,3-8-1,-5 12-4,1-1-1,-1 1 0,0-1 1,1 1-1,-1-1 0,0 1 1,0-1-1,0 1 0,0-1 1,0 1-1,0-1 0,-1 1 1,1-1-1,0 1 1,-1-1-1,0 1 0,1 0 1,-1-1-1,1 1 0,-1 0 1,0-1-1,0 1 0,0 0 1,0 0-1,0 0 0,0 0 1,0 0-1,0 0 0,-1 0 1,1 0-1,0 0 0,0 0 1,-1 1-1,1-1 1,0 1-1,-1-1 0,1 1 1,-1-1-1,1 1 0,-1 0 1,1 0-1,-1-1 0,1 1 1,-1 0-1,1 0 0,-3 1 1,-30 0-1946,33-1 1890,1 0 0,-1 0 0,1 0 0,-1 0 0,1 0 0,-1 0 0,1 0 0,-1 0 0,1 0 0,-1 0 0,1 0 0,-1 0 0,1 1 0,-1-1 0,1 0 0,0 0 0,-1 0 0,1 1 0,-1-1 0,1 0 0,-1 1 0,1-1 0,0 0 0,-1 1 0,1-1 0,0 0 0,-1 1 0,1-1 0,0 1 0,0-1 0,-1 1 0,1-1 0,0 1 0,0-1 0,0 0 0,0 1 0,0-1 0,0 1 0,-1-1 0,1 1 0,0-1 0,0 1 0,1-1 0,-1 1 0,0-1 0,0 1 1,0-1-1,0 1 0,0-1 0,0 1 0,1-1 0,-1 1 0,0-1 0,0 1 0,1-1 0,-1 0 0,0 1 0,1-1 0,-1 1 0,0-1 0,1 0 0,-1 1 0,1-1 0,3 3-757,0 0-1,0-1 1,1 0 0,-1 0 0,1 0-1,-1 0 1,1-1 0,0 1 0,0-1 0,-1 0-1,11 0 1,14 1-4636</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9.011"/>
    </inkml:context>
    <inkml:brush xml:id="br0">
      <inkml:brushProperty name="width" value="0.025" units="cm"/>
      <inkml:brushProperty name="height" value="0.025" units="cm"/>
      <inkml:brushProperty name="color" value="#66CC00"/>
    </inkml:brush>
  </inkml:definitions>
  <inkml:trace contextRef="#ctx0" brushRef="#br0">138 122 10890,'0'0'7554,"-8"10"-6769,-25 33-182,30-37-561,1-1 1,0 1-1,0 0 0,0 0 1,1 0-1,0 0 0,0 0 1,0 0-1,1 0 0,0 0 1,1 0-1,-1 1 0,1-1 0,0 0 1,0 0-1,1 0 0,0-1 1,0 1-1,0 0 0,5 7 1,-3-1-19,5 10-47,-2 0 1,-1 1-1,-1 0 1,3 27-1,-7-45 58,0 0 0,-1 0-1,1-1 1,-1 1 0,-1 0 0,1 0-1,-1 0 1,1-1 0,-1 1-1,-1 0 1,1-1 0,-1 1 0,0-1-1,0 1 1,0-1 0,0 0 0,-1 0-1,1 0 1,-1 0 0,0 0-1,-1-1 1,1 1 0,-1-1 0,1 0-1,-1 0 1,0 0 0,-4 2-1,6-4 48,0 0 1,0 0-1,0 0 0,0 0 0,0-1 0,0 1 0,0-1 0,0 1 0,0-1 0,0 0 0,0 1 0,0-1 0,0 0 0,0-1 0,0 1 0,-1 0 0,1 0 0,0-1 0,0 1 0,0-1 0,0 0 1,1 0-1,-5-2 0,3 1-46,1-1 1,0 1-1,-1-1 0,1 0 1,0 1-1,1-1 1,-1 0-1,0-1 1,1 1-1,0 0 1,-1 0-1,1 0 1,0-5-1,-3-13-184,1 0 1,2 0-1,1-38 0,0 50 133,1-4-24,0 1 0,1 0-1,0-1 1,1 1 0,1 0-1,0 0 1,0 0 0,1 1-1,1 0 1,0 0 0,0 0-1,10-11 1,11-12 1,2 1-1,39-35 1,31-34-35,-104 110 107,0 0 1,0 1 0,1-1-1,0 1 1,1 0 0,0 0-1,0 0 1,1 1-1,0-1 1,0 1 0,1 13-1,0-19-23,1 0 0,0-1 0,0 1 0,0 0 0,0-1 0,1 1 0,-1-1 0,1 1 0,0 0 0,0-1 0,0 1 0,1-1 0,-1 0 0,1 1 0,0-1 0,0 0 0,0 0 0,0 0 0,0 0 0,1-1 0,-1 1 0,1-1 0,0 1 0,0-1 0,0 0 1,0 0-1,0 0 0,0 0 0,1-1 0,-1 1 0,0-1 0,1 0 0,-1 0 0,5 1 0,0-1-2,1 0 0,0-1-1,0 0 1,0 0 0,0-1 0,0 0 0,0 0 0,0-1 0,12-4 0,-16 4-5,0 0 0,0-1 0,0 1-1,0-1 1,-1 0 0,1 0 0,-1-1 0,0 1 0,0-1 0,0 0-1,0 0 1,-1 0 0,0 0 0,0-1 0,0 1 0,4-9-1,-7 13-1,0 0 0,1-1 0,-1 1-1,0 0 1,1-1 0,-1 1-1,0-1 1,1 1 0,-1-1 0,0 1-1,0-1 1,0 1 0,1-1-1,-1 1 1,0-1 0,0 1 0,0-1-1,0 1 1,0-1 0,0 1 0,0-1-1,0 1 1,0-1 0,0 1-1,0-1 1,-1 1 0,1-1 0,0 1-1,0-1 1,0 1 0,-1-1-1,1 1 1,0-1 0,-1 1 0,1-1-1,0 1 1,-1 0 0,1-1-1,0 1 1,-1 0 0,1-1 0,-1 1-1,1 0 1,-1 0 0,1-1-1,0 1 1,-1 0 0,1 0 0,-1 0-1,1-1 1,-1 1 0,1 0-1,-1 0 1,0 0 0,0 0 0,-1 0 4,1 0 0,-1 1 0,0-1 0,0 1 0,1-1 0,-1 1 0,0-1 0,1 1 0,-1 0 0,1 0 0,-1 0 0,1 0 0,-1 0 0,1 0 0,-3 2 0,0 3 60,0 0 0,0 1 1,1-1-1,-1 1 1,2-1-1,-1 1 1,-2 8-1,5-14-121,-1 0 0,1 0 0,0 0 1,-1 1-1,1-1 0,0 0 0,0 0 0,0 0 0,-1 1 1,1-1-1,1 0 0,-1 0 0,0 1 0,0-1 1,0 0-1,1 0 0,-1 0 0,1 0 0,-1 1 0,1-1 1,-1 0-1,1 0 0,-1 0 0,1 0 0,0 0 0,0 0 1,0 0-1,-1 0 0,1-1 0,0 1 0,0 0 0,0 0 1,0-1-1,0 1 0,0-1 0,1 1 0,-1-1 0,0 1 1,0-1-1,0 0 0,0 1 0,1-1 0,-1 0 0,0 0 1,0 0-1,1 0 0,-1 0 0,0 0 0,2 0 1,11-4-4938,0-10-3918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9.344"/>
    </inkml:context>
    <inkml:brush xml:id="br0">
      <inkml:brushProperty name="width" value="0.025" units="cm"/>
      <inkml:brushProperty name="height" value="0.025" units="cm"/>
      <inkml:brushProperty name="color" value="#66CC00"/>
    </inkml:brush>
  </inkml:definitions>
  <inkml:trace contextRef="#ctx0" brushRef="#br0">1 1 13549,'0'0'6246,"41"65"-7720,-18-48-2017,1 0 1185,4-5-3203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1:59.676"/>
    </inkml:context>
    <inkml:brush xml:id="br0">
      <inkml:brushProperty name="width" value="0.025" units="cm"/>
      <inkml:brushProperty name="height" value="0.025" units="cm"/>
      <inkml:brushProperty name="color" value="#66CC00"/>
    </inkml:brush>
  </inkml:definitions>
  <inkml:trace contextRef="#ctx0" brushRef="#br0">61 187 10474,'0'0'6251,"-9"11"-4137,-26 34-598,34-43-1396,-1 0-1,0 0 1,1 0 0,-1 0-1,1 0 1,0 1-1,0-1 1,0 0 0,0 1-1,0-1 1,0 1-1,1-1 1,-1 1-1,1-1 1,-1 1 0,1-1-1,0 1 1,0 0-1,1-1 1,-1 1 0,0-1-1,1 1 1,-1-1-1,1 1 1,0-1 0,0 1-1,0-1 1,0 0-1,2 3 1,-2-4-88,1 0-1,-1 0 1,1 0 0,0 0-1,-1 0 1,1 0 0,0 0 0,0-1-1,0 1 1,-1-1 0,1 1-1,0-1 1,0 0 0,0 0 0,0 0-1,0 0 1,0 0 0,0 0-1,-1 0 1,1-1 0,0 1 0,0-1-1,0 1 1,0-1 0,-1 0-1,1 0 1,0 1 0,-1-1-1,1 0 1,0-1 0,-1 1 0,0 0-1,3-3 1,13-11-29,-1-1-1,-1 0 1,-1-1-1,0 0 1,18-32 0,-25 37-244,0-1 1,-1 0 0,0 0 0,-1 0 0,-1-1 0,0 0-1,-1 0 1,0 0 0,1-25 0,-3 38 221,-1 0-1,0 1 1,0-1 0,0 0 0,0 0 0,0 0 0,0 1 0,0-1-1,0 0 1,-1 0 0,1 1 0,0-1 0,0 0 0,-1 0-1,1 1 1,0-1 0,-1 0 0,1 1 0,-1-1 0,1 0 0,-1 1-1,1-1 1,-1 1 0,1-1 0,-1 1 0,0-1 0,1 1 0,-1-1-1,0 1 1,1-1 0,-1 1 0,0 0 0,1 0 0,-1-1-1,0 1 1,0 0 0,0 0 0,1 0 0,-1 0 0,0 0 0,0 0-1,1 0 1,-1 0 0,0 0 0,0 0 0,0 0 0,1 0-1,-1 1 1,-1-1 0,-1 1 0,0 0-1,1 1 0,-1-1 1,0 0-1,1 1 1,-1-1-1,1 1 1,0 0-1,-1 0 1,1 0-1,0 0 0,-3 4 1,1 2 19,1-1 1,0 1-1,0-1 1,0 1 0,1 0-1,0 0 1,1 0-1,0 0 1,0 9-1,0 6 20,1 0-1,4 24 1,-3-42-521,1 1-1,0 0 1,0 0-1,0-1 1,1 0-1,-1 1 1,1-1 0,1 0-1,-1 0 1,1-1-1,0 1 1,0-1 0,0 1-1,0-1 1,1-1-1,8 7 1,-10-8 484,0-1 1,0 1-1,0-1 0,1 1 1,-1-1-1,0 0 1,1 0-1,-1 0 0,0-1 1,7 1-1,2-1-3122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0.004"/>
    </inkml:context>
    <inkml:brush xml:id="br0">
      <inkml:brushProperty name="width" value="0.025" units="cm"/>
      <inkml:brushProperty name="height" value="0.025" units="cm"/>
      <inkml:brushProperty name="color" value="#66CC00"/>
    </inkml:brush>
  </inkml:definitions>
  <inkml:trace contextRef="#ctx0" brushRef="#br0">1 14 13549,'0'0'8840,"71"-14"-8904,-29 14-1249,1 0-4837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0.621"/>
    </inkml:context>
    <inkml:brush xml:id="br0">
      <inkml:brushProperty name="width" value="0.025" units="cm"/>
      <inkml:brushProperty name="height" value="0.025" units="cm"/>
      <inkml:brushProperty name="color" value="#66CC00"/>
    </inkml:brush>
  </inkml:definitions>
  <inkml:trace contextRef="#ctx0" brushRef="#br0">4 1 6470,'0'0'20793,"0"9"-20734,-4 131 48,4-139-106,1 0-1,-1 0 1,0 0 0,1 0 0,-1 0 0,0-1 0,1 1 0,-1 0 0,1 0 0,-1 0 0,1-1-1,0 1 1,-1 0 0,1-1 0,0 1 0,-1 0 0,1-1 0,0 1 0,0-1 0,0 1 0,0-1-1,-1 0 1,1 1 0,0-1 0,0 0 0,0 0 0,0 1 0,0-1 0,0 0 0,0 0 0,0 0-1,0 0 1,0 0 0,0 0 0,0 0 0,-1-1 0,1 1 0,0 0 0,0 0 0,0-1 0,0 1-1,1-1 1,41-16-34,63-66-992,-106 83 1009,0 0-1,1 0 1,-1 0-1,0 0 1,0-1-1,0 1 1,1 0-1,-1 0 1,0 0-1,0 0 1,0 0-1,1-1 1,-1 1-1,0 0 1,0 0-1,1 0 1,-1 0-1,0 0 1,0 0-1,1 0 1,-1 0-1,0 0 1,0 0-1,1 0 1,-1 0-1,0 0 1,0 0-1,1 0 1,-1 1 0,0-1-1,0 0 1,1 0-1,-1 0 1,0 0-1,0 0 1,0 0-1,1 1 1,-1-1-1,0 0 1,0 0-1,0 0 1,0 1-1,1-1 1,-1 0-1,3 18 29,-7 34-248,2-31-1729,7-20-3549,18-11-1421,-8-5-2813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3.796"/>
    </inkml:context>
    <inkml:brush xml:id="br0">
      <inkml:brushProperty name="width" value="0.05" units="cm"/>
      <inkml:brushProperty name="height" value="0.05" units="cm"/>
    </inkml:brush>
  </inkml:definitions>
  <inkml:trace contextRef="#ctx0" brushRef="#br0">0 119 23725,'3'20'2201,"3"-4"-1537,-2-8-432,4-9 1736,-1-8-1736,3-9-3673,6-7 3137,4-3-480,3 1-288</inkml:trace>
  <inkml:trace contextRef="#ctx0" brushRef="#br0" timeOffset="1">349 56 23045,'4'4'1376,"-4"-11"-2160,0-6 792,1-7 448,4 0-312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0.995"/>
    </inkml:context>
    <inkml:brush xml:id="br0">
      <inkml:brushProperty name="width" value="0.025" units="cm"/>
      <inkml:brushProperty name="height" value="0.025" units="cm"/>
      <inkml:brushProperty name="color" value="#66CC00"/>
    </inkml:brush>
  </inkml:definitions>
  <inkml:trace contextRef="#ctx0" brushRef="#br0">80 3 9289,'0'0'14494,"-9"3"-14340,3 0-142,0 0 0,1 0-1,-1 0 1,1 1 0,0 0 0,0 0-1,-7 8 1,9-10-12,1 0 0,1 1 0,-1-1 0,0 1-1,0-1 1,1 1 0,0 0 0,-1-1 0,1 1 0,0 0 0,1 0-1,-1 0 1,0 0 0,1 0 0,-1 0 0,1 0 0,0 0 0,0 0 0,0 0-1,1 0 1,-1 0 0,2 6 0,-1-8-1,0-1 0,0 1 0,-1 0 1,1 0-1,0 0 0,0-1 0,0 1 0,0-1 0,0 1 0,0 0 0,0-1 1,0 0-1,0 1 0,0-1 0,0 0 0,0 1 0,0-1 0,0 0 0,0 0 1,0 0-1,0 0 0,1 0 0,-1 0 0,0 0 0,0 0 0,0-1 0,0 1 1,1-1-1,34-9-182,-29 5 113,0 1 0,0-1 0,0-1 1,0 1-1,-1-1 0,7-8 0,-10 10 74,0 1 1,0-1-1,-1 0 1,1 0-1,-1 0 0,0 0 1,0 0-1,0 0 1,-1-1-1,1 1 1,-1 0-1,0-1 0,0-6 1,-18 37 107,8 23-919,9-48 427,0 1-1,0 0 1,0 0-1,0 0 1,0 0-1,0 0 1,0 0-1,1 0 1,-1 0 0,1 0-1,-1 0 1,1 0-1,0 0 1,0-1-1,0 1 1,0 0-1,0-1 1,0 1 0,0-1-1,1 1 1,2 2-1,12 3-5107</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1.342"/>
    </inkml:context>
    <inkml:brush xml:id="br0">
      <inkml:brushProperty name="width" value="0.025" units="cm"/>
      <inkml:brushProperty name="height" value="0.025" units="cm"/>
      <inkml:brushProperty name="color" value="#66CC00"/>
    </inkml:brush>
  </inkml:definitions>
  <inkml:trace contextRef="#ctx0" brushRef="#br0">79 143 12011,'0'0'5131,"-10"10"-3599,8-8-1474,-4 3 150,0 1-1,0 0 1,1 0-1,0 1 1,0 0-1,0 0 1,1 0-1,0 0 1,1 0-1,-1 1 1,1 0-1,1 0 1,0 0-1,-2 11 1,3-14-106,0 0 1,1 0 0,0 0-1,0 0 1,0 0 0,1 0-1,0 0 1,0 0 0,0 0-1,0 0 1,1 0 0,4 7-1,-5-10-94,1 0-1,0 0 1,0 0-1,0-1 1,0 1 0,0-1-1,0 1 1,1-1-1,-1 0 1,1 1-1,-1-1 1,0-1-1,1 1 1,0 0-1,-1-1 1,1 1-1,-1-1 1,1 0-1,0 1 1,-1-1-1,1-1 1,0 1-1,-1 0 1,1-1-1,-1 1 1,4-2-1,1 0 6,0 0-1,0-1 0,0 0 1,-1 0-1,1 0 1,-1-1-1,0 0 1,0 0-1,0-1 1,-1 0-1,1 0 0,-1 0 1,0-1-1,-1 1 1,8-13-1,-2 3 8,-1 0 1,-1-1-1,0 0 0,-1 0 0,7-26 0,-10 30-13,-1-1-1,0 0 1,0 0-1,-1-1 0,-1 1 1,0 0-1,-1-1 1,-1 1-1,-2-18 0,3 30-7,-1 0 0,1 0 0,-1 1 0,1-1 0,-1 0 0,1 0 0,-1 0 0,0 0 0,1 1 0,-1-1 0,0 0 0,0 0 0,0 1 0,1-1 0,-1 1 0,0-1 0,0 1 0,0-1 0,0 1 0,0 0 0,0-1 0,0 1 0,0 0 0,0 0 0,0 0 0,0-1 0,0 1 0,0 0 0,0 1 0,0-1 0,0 0 0,0 0 0,0 0 0,0 0 0,-2 1 0,0 0 0,0 0 0,0 0 0,0 1 0,1-1 0,-1 1 0,0-1 0,0 1 0,1 0 0,0 0 0,-4 3-1,-1 3 73,2 0-1,-1 0 1,1 0-1,0 0 1,1 1-1,0 0 0,0 0 1,-3 11-1,6-17-130,1 0 0,-1 0 1,0 0-1,1 0 0,0 1 0,-1-1 0,1 0 0,0 0 0,1 0 0,-1 0 0,1 0 0,-1 0 0,1 0 0,0 0 0,0 0 1,0 0-1,0 0 0,1 0 0,-1-1 0,1 1 0,0-1 0,0 1 0,0-1 0,0 1 0,0-1 0,0 0 0,0 0 1,1 0-1,2 2 0,42 18-5602,-36-17 3883,0 0-1,0 0 0,-1 1 1,15 10-1,-2 12 1485,-22-25 869,1 1 0,-1-1 0,0 1 0,0-1 0,0 1 0,-1 0 0,1-1 0,-1 8 0,0 28-324,0-33-3597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2.368"/>
    </inkml:context>
    <inkml:brush xml:id="br0">
      <inkml:brushProperty name="width" value="0.025" units="cm"/>
      <inkml:brushProperty name="height" value="0.025" units="cm"/>
      <inkml:brushProperty name="color" value="#66CC00"/>
    </inkml:brush>
  </inkml:definitions>
  <inkml:trace contextRef="#ctx0" brushRef="#br0">264 25 12684,'0'0'4842,"-10"-5"-2312,3 2-2361,0 0 0,-1 0 0,1 0 1,-1 1-1,1 0 0,-1 1 0,1 0 0,-1 0 0,0 1 0,0-1 0,1 2 0,-1-1 0,0 1 0,0 0 0,1 1 0,-1 0 0,1 0 0,-1 1 0,1-1 0,-13 8 0,14-5-177,0-1 0,0 1-1,0-1 1,0 2 0,1-1-1,0 1 1,0-1-1,0 1 1,1 1 0,0-1-1,0 1 1,1-1 0,0 1-1,0 0 1,0 0 0,1 1-1,0-1 1,1 0 0,-1 1-1,1-1 1,1 1 0,0 11-1,0-17-15,0-1-1,0 1 1,0 0-1,1-1 1,-1 1 0,1 0-1,-1-1 1,1 1-1,0-1 1,0 1 0,0-1-1,-1 1 1,1-1-1,1 0 1,-1 1-1,0-1 1,0 0 0,0 0-1,1 0 1,-1 0-1,0 0 1,1 0 0,-1 0-1,1 0 1,0 0-1,-1-1 1,1 1-1,-1-1 1,1 1 0,0-1-1,-1 0 1,1 1-1,0-1 1,-1 0 0,1 0-1,0 0 1,0-1-1,-1 1 1,4-1-1,0 1-54,1-1-1,-1 0 0,1-1 1,-1 1-1,1-1 1,-1 0-1,0-1 0,0 1 1,0-1-1,0 0 0,5-4 1,-4 2 91,0-1 1,0 0-1,-1 0 1,0 0-1,0-1 1,-1 0-1,1 0 1,-2 0 0,1-1-1,-1 1 1,0-1-1,0 0 1,-1 0-1,0 0 1,-1 0-1,1 0 1,-2 0-1,1 0 1,-1-9 0,0 16 5,0 0 0,0 0 1,0 0-1,0 0 0,0 0 1,-1 0-1,1 1 0,0-1 0,0 0 1,-1 0-1,1 0 0,0 0 1,-1 0-1,1 0 0,-1 1 1,1-1-1,-1 0 0,1 0 1,-1 1-1,0-1 0,1 0 1,-1 1-1,0-1 0,1 1 1,-1-1-1,0 1 0,0-1 1,0 1-1,0 0 0,1-1 1,-1 1-1,0 0 0,0 0 1,0-1-1,0 1 0,0 0 1,0 0-1,0 0 0,-1 0 1,1 0-8,-1 1 0,0-1 0,1 1 0,-1-1 0,1 1 0,-1-1 0,0 1 0,1 0 0,0 0 0,-1 0 0,1-1 1,-1 2-1,1-1 0,0 0 0,0 0 0,0 0 0,-1 0 0,1 1 0,1-1 0,-1 1 0,-1 1 0,-3 8 53,1 0 0,0 0 0,1 1-1,1-1 1,-1 1 0,2 0 0,0 0-1,0 18 1,1-26-50,0-1-1,0 0 1,0 0-1,1 1 1,-1-1 0,1 0-1,0 0 1,0 1-1,0-1 1,0 0 0,1 0-1,-1 0 1,1 0-1,0-1 1,-1 1 0,1 0-1,1-1 1,-1 1-1,0-1 1,0 0-1,1 0 1,0 0 0,-1 0-1,1 0 1,0 0-1,0-1 1,0 1 0,0-1-1,0 0 1,0 0-1,0 0 1,1 0 0,5 0-1,-4 0 5,0-1-1,1 0 1,-1 0-1,0-1 1,1 0 0,-1 1-1,0-2 1,0 1-1,0-1 1,0 1-1,0-1 1,0-1 0,0 1-1,-1-1 1,1 0-1,-1 0 1,0 0-1,1 0 1,-1-1 0,-1 0-1,1 0 1,-1 0-1,1 0 1,2-5-1,-1 0-4,0-1-1,-1 0 1,0 0-1,0 0 1,-1 0-1,0 0 1,-1-1-1,0 1 1,0-1-1,-1-19 1,-4 23-102,-4 13 54,-4 15 137,9-11 7,-1 0 0,1 0 0,1 0 0,0 0-1,0 16 1,1-24-96,0 0 0,0 0 0,1-1 0,-1 1 1,0 0-1,1 0 0,-1 0 0,1 0 0,0 0 0,-1-1 0,1 1 0,0 0 0,0-1 0,0 1 0,1-1 1,-1 1-1,0-1 0,0 1 0,1-1 0,-1 0 0,1 0 0,-1 1 0,1-1 0,0 0 0,-1 0 0,1-1 0,0 1 1,0 0-1,0-1 0,-1 1 0,1-1 0,0 1 0,0-1 0,0 0 0,0 0 0,2 0 0,1 0 8,1 0-1,-1-1 0,1 0 0,-1 0 0,0 0 1,0-1-1,0 1 0,0-1 0,0-1 1,0 1-1,0-1 0,-1 1 0,1-1 0,-1-1 1,1 1-1,3-5 0,-1 1-43,-1 0-1,0 0 1,0-1 0,-1 1-1,0-1 1,-1 0 0,0-1-1,6-14 1,-10 25-462,-4 18 324,1 0 0,1 0-1,1 0 1,0 0 0,4 25 0,-3-43-163,1 0 0,0 0 0,0 0 1,-1-1-1,1 1 0,0-1 0,0 1 1,0 0-1,1-1 0,-1 0 0,0 1 1,0-1-1,1 0 0,-1 0 0,1 1 0,-1-1 1,1 0-1,0-1 0,3 3 0,13-1-6012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2.949"/>
    </inkml:context>
    <inkml:brush xml:id="br0">
      <inkml:brushProperty name="width" value="0.025" units="cm"/>
      <inkml:brushProperty name="height" value="0.025" units="cm"/>
      <inkml:brushProperty name="color" value="#66CC00"/>
    </inkml:brush>
  </inkml:definitions>
  <inkml:trace contextRef="#ctx0" brushRef="#br0">33 141 11243,'0'0'2888,"-3"11"-833,-6 24-458,2 0 1,1 0 0,-1 48-1,12 75-1696,1-8-5012,1-303 8474,-1 93-3217,3 0 0,3 0 1,2 1-1,22-57 0,-30 100-141,0 1 1,1 0-1,1 0 0,10-15 0,-15 26-13,-1 1 0,1-1 0,0 1 0,0-1 0,0 1 0,1 0 0,-1 0 0,1 1 0,-1-1 0,1 1 0,0-1 0,0 1 1,0 0-1,0 1 0,0-1 0,0 1 0,1 0 0,-1 0 0,9-1 0,-11 2-2,-1 0 0,1 0-1,-1 0 1,0 1 0,1-1 0,-1 0 0,0 1 0,1-1 0,-1 0 0,0 1-1,0 0 1,1-1 0,-1 1 0,0 0 0,0 0 0,0-1 0,0 1-1,0 0 1,0 0 0,0 0 0,0 0 0,0 1 0,-1-1 0,2 2 0,0 1 13,-1 0 0,0-1 0,0 1 0,0 0 0,0 0 0,0 0 0,-1 0 1,0 7-1,-1 1 419,0 0-1,0 0 1,-1 0 0,-1 0 0,-5 12 0,8-23-416,-1 0-1,1 0 1,0 0 0,-1 0 0,1 0-1,0 0 1,0 0 0,-1 0-1,1 0 1,0 0 0,0 0-1,0 0 1,0 0 0,0 0 0,0 0-1,1 0 1,-1 0 0,0 0-1,1 0 1,-1 0 0,0 0-1,1 0 1,-1 0 0,1 0 0,-1 0-1,1-1 1,0 1 0,-1 0-1,1 0 1,0-1 0,0 2-1,34 11-2382,-3-1 1385,-28-9 965,0-1 1,-1 1-1,1 0 1,-1 0-1,0 0 1,0 1-1,0-1 1,0 1-1,-1-1 1,4 8-1,-5-9 87,0 0 0,-1 0-1,1 1 1,-1-1 0,1 0 0,-1 0-1,0 1 1,0-1 0,0 0 0,0 0 0,0 1-1,0-1 1,-1 0 0,1 0 0,-1 1-1,1-1 1,-1 0 0,0 0 0,0 0-1,0 0 1,0 0 0,0 0 0,-3 3-1,-1 0 437,0 1 0,-1-2-1,1 1 1,-1 0 0,0-1-1,0 0 1,-1 0 0,1-1-1,-1 0 1,0 0 0,0-1-1,0 1 1,0-1 0,-12 1-1,15-2-447,0-1-1,1 0 0,-1 0 1,0 0-1,1 0 1,-1-1-1,0 1 1,1-1-1,-1 0 1,0 0-1,1 0 0,0-1 1,-5-1-1,6 1-453,0 1 0,-1-1 0,1 0 0,0 0 0,0 0 0,1 0 0,-1 0 0,0-1 0,1 1 0,0 0 0,-1-1 0,1 1 0,0-1 0,0 0 0,0 1 0,0-1 0,1 0 0,-1 1 0,1-6 0,-1-9-6811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3.677"/>
    </inkml:context>
    <inkml:brush xml:id="br0">
      <inkml:brushProperty name="width" value="0.025" units="cm"/>
      <inkml:brushProperty name="height" value="0.025" units="cm"/>
      <inkml:brushProperty name="color" value="#66CC00"/>
    </inkml:brush>
  </inkml:definitions>
  <inkml:trace contextRef="#ctx0" brushRef="#br0">1 81 10666,'0'0'11291,"12"-9"-10095,-2 1-897,0 0 1,0 0 0,1 1 0,1 1-1,-1 0 1,1 1 0,0 0 0,0 0 0,1 1-1,-1 1 1,1 0 0,14-1 0,-25 4-302,-1 0 1,0 0 0,0 0 0,1 0 0,-1 1 0,0-1-1,0 0 1,1 0 0,-1 1 0,0-1 0,0 1 0,0-1-1,0 1 1,0-1 0,0 1 0,0 0 0,0 0 0,0-1-1,0 1 1,0 0 0,0 0 0,0 0 0,0 0 0,-1 0-1,2 2 1,-1-1-5,0 1 0,-1-1 0,1 1 0,-1 0 0,1-1 0,-1 1-1,0 0 1,0-1 0,0 1 0,0 0 0,-1 3 0,-1 3 15,0 1 0,-1-1 1,0 0-1,0 0 0,-8 14 1,0-5 23,-20 35 9,30-49-46,-1-1 1,0 1 0,1 0 0,0 0 0,-1 0 0,2 0 0,-1 0-1,0 0 1,1 0 0,0 0 0,0 5 0,2-8 7,1 0 0,-1 0 0,1 0 0,-1-1-1,1 1 1,0-1 0,-1 0 0,1 0 0,-1 0 0,1 0 0,0 0 0,-1 0 0,1-1 0,2 0 0,5-2-96,-1 0 0,0 0 0,-1-1 0,1 0 1,-1-1-1,1 0 0,-1 0 0,-1 0 0,15-14 1,-12 9-181,0 0 1,0 0-1,-1-1 1,-1-1 0,15-24-1,-20 33 873,-4 12-209,-1 31 55,2-39-432,0 0-1,0 0 0,0 0 0,1 0 0,-1 0 1,0 0-1,0 0 0,1 0 0,-1 0 1,1 0-1,-1 0 0,1 0 0,-1 0 0,1 0 1,-1 0-1,1 0 0,0 0 0,0 0 1,-1 0-1,1-1 0,0 1 0,0 0 0,0-1 1,0 1-1,0-1 0,0 1 0,0-1 0,0 1 1,0-1-1,0 1 0,1-1 0,3 0-15,0 0 0,0 0-1,0 0 1,0-1 0,-1 0 0,1 0-1,0 0 1,0-1 0,-1 0-1,1 0 1,-1 0 0,1 0 0,-1-1-1,0 1 1,0-1 0,0 0-1,0 0 1,6-7 0,-5 5-77,-1-1 1,1 1-1,-1-1 0,0 0 1,0 0-1,-1-1 0,0 1 1,0-1-1,3-9 1,-8 24-168,-7 49-930,11-21-6769,6-23-3277</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4.287"/>
    </inkml:context>
    <inkml:brush xml:id="br0">
      <inkml:brushProperty name="width" value="0.025" units="cm"/>
      <inkml:brushProperty name="height" value="0.025" units="cm"/>
      <inkml:brushProperty name="color" value="#66CC00"/>
    </inkml:brush>
  </inkml:definitions>
  <inkml:trace contextRef="#ctx0" brushRef="#br0">147 1 15022,'0'0'9321,"-10"4"-9086,-2 2-234,1 1 0,-1 0 1,1 1-1,0 0 0,1 1 0,0 0 1,1 1-1,0 0 0,0 0 0,1 1 0,0 0 1,-6 14-1,13-25-40,1 1 1,0 0-1,-1 0 1,1 0-1,0 0 0,0-1 1,0 1-1,-1 0 1,1 0-1,0 0 0,0 0 1,0 0-1,0-1 1,1 1-1,-1 0 0,0 0 1,0 0-1,0 0 1,1 0-1,-1-1 0,0 1 1,1 0-1,-1 0 1,1-1-1,-1 1 0,1 0 1,-1 0-1,1-1 1,0 1-1,-1-1 0,1 1 1,0-1-1,-1 1 1,1-1-1,0 1 0,0-1 1,-1 1-1,1-1 1,0 0-1,0 0 0,0 1 1,0-1-1,0 0 1,-1 0-1,1 0 0,0 0 1,0 0-1,0 0 1,0 0-1,1 0 0,61-2-1522,-46 1 911,2 0 205,-6-1-143,1 1 1,-1 1-1,21 1 0,-33-1 575,0 0 0,1 0-1,-1 0 1,1 0 0,-1 1 0,0-1 0,1 0 0,-1 1-1,0-1 1,1 1 0,-1-1 0,0 1 0,1-1-1,-1 1 1,0 0 0,0 0 0,0 0 0,0-1 0,0 1-1,0 0 1,0 0 0,0 1 0,0-1 0,0 0-1,-1 0 1,1 0 0,0 1 0,-1-1 0,1 0 0,-1 0-1,1 1 1,-1-1 0,0 1 0,1-1 0,-1 0-1,0 1 1,0-1 0,0 1 0,0-1 0,-1 3-1,0-1 215,0-1 0,-1 1 0,0-1 0,0 1-1,1-1 1,-1 0 0,0 0 0,-1 0-1,1 0 1,0 0 0,-1 0 0,1-1-1,-1 1 1,1-1 0,-1 0 0,0 1-1,1-1 1,-1 0 0,0-1 0,-3 2-1,-5 1 348,0 0 0,-1-1-1,-22 2 1,30-4-487,0 0 0,0 0 1,1 0-1,-1-1 1,0 1-1,0-1 0,1 0 1,-1 0-1,0 0 1,-3-2-1,-7-12-2032,8-11-3898,6 5-3211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4.791"/>
    </inkml:context>
    <inkml:brush xml:id="br0">
      <inkml:brushProperty name="width" value="0.025" units="cm"/>
      <inkml:brushProperty name="height" value="0.025" units="cm"/>
      <inkml:brushProperty name="color" value="#66CC00"/>
    </inkml:brush>
  </inkml:definitions>
  <inkml:trace contextRef="#ctx0" brushRef="#br0">38 307 17104,'0'0'6817,"-6"10"-6753,5-9-63,-22 38 5,22-37-7,0-1-1,0 1 1,0-1 0,1 1 0,-1 0-1,0-1 1,1 1 0,0 0 0,-1 0 0,1-1-1,0 1 1,0 0 0,0 0 0,0-1-1,0 1 1,0 0 0,0 0 0,0 0-1,1-1 1,-1 1 0,1 0 0,0-1 0,-1 1-1,1 0 1,0-1 0,1 3 0,1-3 8,-1 1 0,0-1 0,1 0 0,-1 0-1,1 0 1,-1 0 0,1-1 0,-1 1 0,1-1 0,0 1 0,-1-1 0,1 0 0,0 0 0,-1 0 0,1 0 0,-1-1 0,1 1 0,0-1 0,-1 0 0,1 1 0,-1-1 0,1 0 0,-1-1 0,0 1 0,5-3 0,3-2 25,0-1 0,0 0 0,-1-1 0,12-11 0,-9 6 147,-1 0 1,0 0-1,-1-2 0,0 1 0,-1-1 0,-1 0 1,-1-1-1,0 0 0,-1 0 0,0-1 0,-1 1 0,-1-1 1,-1 0-1,-1-1 0,1-25 0,-3 40-151,0-1 0,0 1-1,0 0 1,-1-1 0,1 1 0,-1 0 0,0-1-1,0 1 1,0 0 0,-1 0 0,1 0 0,-1 0-1,0 0 1,1 0 0,-1 1 0,-1-1 0,1 0-1,0 1 1,0 0 0,-1-1 0,0 1 0,1 0-1,-1 0 1,0 1 0,0-1 0,0 1 0,0-1-1,0 1 1,0 0 0,-1 0 0,-4-1-1,3 1-40,1 1 0,-1-1 0,1 1 0,-1 0 0,1 0 0,-1 1 0,1 0 0,-1-1 0,1 1 0,-1 1 0,1-1 0,0 1 0,-1-1 0,1 1 0,0 0 0,0 1 0,0-1 0,1 1 0,-1 0 0,1 0 0,-1 0 0,1 0 0,-3 4 0,0 0 15,1 1 0,0 0 0,1 0 0,0 0 0,0 0 0,0 1 0,1 0 0,-2 9 0,4-15-35,1-1-1,0 1 1,-1-1 0,1 0 0,0 1 0,0-1 0,0 1-1,0-1 1,1 0 0,-1 1 0,1-1 0,-1 1 0,1-1-1,0 0 1,0 0 0,0 1 0,0-1 0,0 0 0,1 0 0,-1 0-1,1 0 1,-1 0 0,1-1 0,0 1 0,-1 0 0,1-1-1,0 1 1,0-1 0,0 0 0,0 1 0,1-1 0,-1 0 0,0 0-1,4 0 1,51 12-2858,-46-12 1883,1 1 1,-1 1-1,0-1 0,-1 2 0,18 7 1,-25-10 927,-1 1 0,1 0 0,0 0 0,-1 0 0,1 0 0,-1 1-1,1-1 1,-1 1 0,0-1 0,0 1 0,0 0 0,-1 0 0,1 0 0,-1 0 0,1 0 0,-1 0 0,0 0 0,0 0 0,0 1 0,-1-1 0,1 0 0,-1 1 0,0 4 0,0 4 562,0 0-1,-1 0 1,-1 0 0,0 0-1,-6 21 1,1-10-810,7-18-2026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5.179"/>
    </inkml:context>
    <inkml:brush xml:id="br0">
      <inkml:brushProperty name="width" value="0.025" units="cm"/>
      <inkml:brushProperty name="height" value="0.025" units="cm"/>
      <inkml:brushProperty name="color" value="#66CC00"/>
    </inkml:brush>
  </inkml:definitions>
  <inkml:trace contextRef="#ctx0" brushRef="#br0">0 0 16015,'0'0'9962,"2"63"-9354,-2-41-352,0 1-192,0-2-32,0-4-896,0-3-1058,0-5-1089,6-6-2338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5.508"/>
    </inkml:context>
    <inkml:brush xml:id="br0">
      <inkml:brushProperty name="width" value="0.025" units="cm"/>
      <inkml:brushProperty name="height" value="0.025" units="cm"/>
      <inkml:brushProperty name="color" value="#66CC00"/>
    </inkml:brush>
  </inkml:definitions>
  <inkml:trace contextRef="#ctx0" brushRef="#br0">1 74 12684,'0'0'5445,"9"2"-3416,4 1-1544,1-1 1,0-1-1,-1 0 1,1 0-1,15-2 1,-25 1-416,0 0 0,0-1-1,-1 1 1,1-1 0,0 0 0,0 0 0,-1 0 0,1 0-1,-1 0 1,1-1 0,-1 0 0,1 0 0,-1 0 0,0 0-1,0 0 1,0-1 0,0 1 0,-1-1 0,1 0 0,0 0-1,-1 0 1,0 0 0,0 0 0,0-1 0,0 1 0,-1 0 0,2-5-1,-2 8-51,-1-1-1,0 0 1,0 1-1,0-1 1,1 0-1,-1 1 1,0-1-1,0 0 1,0 1-1,0-1 1,0 0-1,0 0 1,0 1-1,-1-1 1,1 0-1,0 1 1,0-1-1,0 0 1,-1 1-1,1-1 1,0 0-1,-1 1 1,1-1-1,-1 1 1,1-1-1,0 1 1,-1-1-1,1 1 1,-1-1-1,1 1 1,-1-1-1,0 1 1,-26-3 81,21 4-112,0 1 0,0-1-1,0 1 1,0 0 0,1 0 0,-1 1 0,-7 4 0,7-2 58,1 1 0,-1 0 0,1 0 1,0 0-1,1 1 0,0-1 1,0 1-1,0 0 0,1 0 1,0 0-1,0 1 0,-2 9 0,5-15-19,-1 0-1,0 1 0,1-1 0,0 1 1,-1-1-1,1 1 0,0-1 0,0 0 1,0 1-1,0-1 0,1 1 0,-1-1 1,1 0-1,0 1 0,-1-1 1,1 0-1,0 1 0,0-1 0,0 0 1,1 0-1,-1 0 0,0 0 0,1 0 1,0 0-1,-1 0 0,1-1 0,0 1 1,0 0-1,0-1 0,0 0 0,0 1 1,0-1-1,0 0 0,0 0 0,1 0 1,-1 0-1,0-1 0,1 1 0,-1-1 1,1 1-1,2-1 0,3 1-190,0 0-1,0 0 1,0-1 0,0-1-1,0 1 1,0-1 0,-1 0-1,1-1 1,8-3 0,-12 4-329,1-1 0,-1 0 1,0 0-1,0-1 0,0 1 0,-1-1 1,5-3-1,-5 3-501,0-1 1,0 1-1,0-1 1,0 0-1,-1 0 1,0 0-1,4-8 1,4-18-7761</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5.868"/>
    </inkml:context>
    <inkml:brush xml:id="br0">
      <inkml:brushProperty name="width" value="0.025" units="cm"/>
      <inkml:brushProperty name="height" value="0.025" units="cm"/>
      <inkml:brushProperty name="color" value="#66CC00"/>
    </inkml:brush>
  </inkml:definitions>
  <inkml:trace contextRef="#ctx0" brushRef="#br0">0 0 15118,'0'0'10250,"55"58"-10218,-38-40-737,0-3-2338,-6-5-3619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2:14.215"/>
    </inkml:context>
    <inkml:brush xml:id="br0">
      <inkml:brushProperty name="width" value="0.05" units="cm"/>
      <inkml:brushProperty name="height" value="0.05" units="cm"/>
    </inkml:brush>
  </inkml:definitions>
  <inkml:trace contextRef="#ctx0" brushRef="#br0">32 1 22013,'1'21'2224,"-1"-2"-1632,-1-9-296,-6-4 1265,4-9-1065,-7-4-56,-2-8-312</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6.265"/>
    </inkml:context>
    <inkml:brush xml:id="br0">
      <inkml:brushProperty name="width" value="0.025" units="cm"/>
      <inkml:brushProperty name="height" value="0.025" units="cm"/>
      <inkml:brushProperty name="color" value="#66CC00"/>
    </inkml:brush>
  </inkml:definitions>
  <inkml:trace contextRef="#ctx0" brushRef="#br0">19 0 15022,'0'0'2072,"-1"13"549,-6 36-371,2-17-1041,2 0 0,0 56 0,4-86-1267,-1 1 0,1-1-1,0 0 1,-1 0-1,1 1 1,0-1 0,1 0-1,-1 0 1,0 0 0,0 0-1,1 0 1,0 0 0,-1-1-1,1 1 1,0 0 0,-1-1-1,1 1 1,0-1-1,0 0 1,1 1 0,-1-1-1,0 0 1,0 0 0,0-1-1,1 1 1,-1 0 0,0-1-1,1 1 1,3-1 0,11 2-1159,-1-1 0,0 0 1,23-3-1,-14 1 51,-20 1 1069,1 0 75,0 0 0,-1 0 0,1 0 0,0 1 0,-1 0-1,1 0 1,9 3 0,-14-3 185,1 0 0,-1 0 1,0 0-1,1 0 0,-1 1 0,0-1 0,0 0 0,1 1 0,-1-1 1,0 1-1,-1-1 0,1 1 0,0-1 0,0 1 0,-1 0 0,1-1 1,-1 1-1,1 0 0,-1 0 0,0-1 0,1 1 0,-1 0 1,0 0-1,0 0 0,0-1 0,-1 1 0,1 0 0,-1 2 0,0 1 229,-1 1-1,0 0 1,0-1-1,0 0 0,-1 1 1,0-1-1,0 0 0,0 0 1,0-1-1,-1 1 0,0-1 1,0 0-1,0 0 1,-1 0-1,1 0 0,-10 5 1,10-6-283,-1 1 1,1-2-1,-1 1 1,0-1-1,1 1 1,-1-1-1,0-1 1,0 1-1,-1-1 1,1 0-1,0 0 1,0 0-1,0-1 1,-1 0-1,1 0 1,0 0-1,-1 0 1,-9-3-1,12 1-294,0 0 0,0 0-1,0-1 1,1 1 0,-1-1 0,1 1-1,-1-1 1,1 0 0,0 0 0,0 0 0,0 0-1,0 0 1,1-1 0,-1 1 0,1 0-1,0-1 1,0 1 0,0-1 0,0-4 0,-5-34-5281,7 6-3611,3 13 648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6.739"/>
    </inkml:context>
    <inkml:brush xml:id="br0">
      <inkml:brushProperty name="width" value="0.025" units="cm"/>
      <inkml:brushProperty name="height" value="0.025" units="cm"/>
      <inkml:brushProperty name="color" value="#66CC00"/>
    </inkml:brush>
  </inkml:definitions>
  <inkml:trace contextRef="#ctx0" brushRef="#br0">61 72 11275,'0'0'1954,"10"1"101,0 1-2288,36 4 5152,-43-6-4579,-1-1 1,1 1 0,-1 0 0,1-1 0,-1 1 0,1-1 0,-1 0 0,0 0-1,0 0 1,1 0 0,-1 0 0,0-1 0,0 1 0,0-1 0,0 1 0,0-1 0,0 0-1,2-3 1,4-5 143,-6 7-521,1 1-1,-1-1 1,0 0 0,0 0 0,-1 1 0,1-1-1,0-1 1,-1 1 0,0 0 0,0 0 0,0 0-1,0-1 1,1-4 0,-3 10 46,1 0-1,-1 0 1,0 0 0,0 0 0,0-1-1,1 1 1,-2 0 0,1 0-1,0-1 1,0 1 0,0 0 0,-1-1-1,1 1 1,-1-1 0,1 0 0,-1 0-1,0 1 1,0-1 0,1 0-1,-1 0 1,0 0 0,0-1 0,0 1-1,0 0 1,0-1 0,0 1-1,0-1 1,-3 0 0,-62 8 964,64-8-864,-2 0 70,0 0 1,0 0 0,1 1 0,-1 0-1,0 0 1,0 0 0,0 0 0,1 0 0,-1 1-1,1 0 1,-9 5 0,11-5-181,-1 1 1,1-1-1,0 1 1,1-1-1,-1 1 1,0 0-1,1 0 0,-1 0 1,1 0-1,0 0 1,0 0-1,0 0 1,1 0-1,-1 0 0,1 1 1,-1-1-1,1 0 1,0 0-1,1 5 1,-1-5 10,-1 1 0,1-1 0,0 0 0,1 1 0,-1-1 0,1 1 0,-1-1 0,1 0 0,0 1 0,0-1 0,0 0 0,1 0 0,-1 0 0,1 0 0,0 0 0,0 0 0,0 0 0,0 0 1,0-1-1,1 1 0,-1-1 0,1 0 0,0 0 0,-1 0 0,1 0 0,0 0 0,0 0 0,0-1 0,0 1 0,1-1 0,-1 0 0,0 0 0,6 1 0,-2-1-44,-1 0 0,1-1 0,0 1-1,0-2 1,0 1 0,-1 0 0,1-1 0,0-1 0,-1 1-1,1-1 1,-1 0 0,1 0 0,-1-1 0,0 0-1,0 0 1,0 0 0,9-8 0,6-6-213,0-1 1,-1-1-1,20-25 1,9-8 27,-49 51 218,0 1 0,1-1 0,-1 1 0,0-1 1,0 1-1,1 0 0,-1-1 0,0 1 0,1 0 0,-1-1 0,0 1 0,1 0 1,-1-1-1,0 1 0,1 0 0,-1-1 0,1 1 0,-1 0 0,1 0 0,-1 0 1,0 0-1,1-1 0,-1 1 0,1 0 0,-1 0 0,1 0 0,-1 0 0,1 0 1,-1 0-1,1 0 0,-1 0 0,1 0 0,-1 0 0,1 1 0,-1-1 1,1 0-1,-1 0 0,0 0 0,1 1 0,0-1 0,0 23-65,-14 30 93,11-50 1,-1 3 130,0 1 0,0 0 0,1 0 0,0-1 0,0 1 0,0 0 0,0 12 0,2-19-157,1 1-1,-1 0 1,1 0 0,0-1-1,-1 1 1,1 0-1,0-1 1,-1 1 0,1-1-1,0 1 1,0-1 0,0 0-1,-1 1 1,1-1 0,0 0-1,0 1 1,0-1-1,0 0 1,0 0 0,0 0-1,0 0 1,-1 0 0,1 0-1,0 0 1,0 0 0,0 0-1,0 0 1,0 0-1,1-1 1,32-4-442,-14-2-54,-1-1 1,1-1-1,-2-1 0,28-18 0,22-11-821,-68 39 1297,0-1 0,0 1 0,1 0 0,-1-1 0,1 1 0,-1 0 0,0-1 0,1 1 0,-1 0 0,1 0 0,-1-1 0,1 1 0,-1 0 0,1 0 0,-1 0 0,1 0 0,-1 0 0,1-1 0,-1 1 0,1 0 0,-1 0 0,1 0 0,-1 1 0,1-1 0,-1 0 0,1 0 0,-1 0 0,1 0 0,-1 0 0,1 0 0,-1 1 0,1-1 0,-1 0 0,0 0 0,1 1 0,-1-1 0,1 0 0,-1 1 0,0-1 0,1 1 0,-1-1 0,1 1 0,-6 26 256,-14 13-1973,9-24-2584,-1-1-4531</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09.300"/>
    </inkml:context>
    <inkml:brush xml:id="br0">
      <inkml:brushProperty name="width" value="0.025" units="cm"/>
      <inkml:brushProperty name="height" value="0.025" units="cm"/>
      <inkml:brushProperty name="color" value="#66CC00"/>
    </inkml:brush>
  </inkml:definitions>
  <inkml:trace contextRef="#ctx0" brushRef="#br0">18 66 192,'0'0'10229,"14"7"-10384,-26-38 1926,4 12-3368,0 1-4380,5 14 1514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13.181"/>
    </inkml:context>
    <inkml:brush xml:id="br0">
      <inkml:brushProperty name="width" value="0.025" units="cm"/>
      <inkml:brushProperty name="height" value="0.025" units="cm"/>
      <inkml:brushProperty name="color" value="#66CC00"/>
    </inkml:brush>
  </inkml:definitions>
  <inkml:trace contextRef="#ctx0" brushRef="#br0">15 12 4068,'0'0'9155,"-14"-11"-4852,25 19-4018,0 2-1,-1-1 1,0 1 0,10 14-1,-9-11-256,0 0-1,24 20 0,191 157 646,-131-107-582,-51-43 23,-27-24-24,1 0 0,28 18 0,162 96 33,-164-102-102,-26-16-9,-1-1 0,2 0 0,23 9 0,91 41 56,-59-25-40,168 97-71,-94-47 22,186 116 20,-1 0 8,-271-165 3,59 47 0,-3-1-4,259 148-6,-231-150 0,46 28 0,232 171 0,65 61 27,38 24-107,-356-234 76,94 65-3,-86-69 7,45 30 0,8 0 32,-17-9-40,40 26-10,-99-66 37,48 29 20,101 74-7,-279-192-32,317 210 0,-93-65 6,-105-67 16,80 58-23,-59-47-11,-18-13 29,100 62-43,-207-132 23,46 20 0,-30-16 3,369 215-416,-416-237 203,2 2-448,-8-7-3825,-7-2-692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14.998"/>
    </inkml:context>
    <inkml:brush xml:id="br0">
      <inkml:brushProperty name="width" value="0.025" units="cm"/>
      <inkml:brushProperty name="height" value="0.025" units="cm"/>
      <inkml:brushProperty name="color" value="#66CC00"/>
    </inkml:brush>
  </inkml:definitions>
  <inkml:trace contextRef="#ctx0" brushRef="#br0">89 1 14478,'0'0'10821,"-6"8"-10656,-6 12 102,1 0-1,1 0 0,1 1 1,1 0-1,0 0 1,2 1-1,0 0 1,1 1-1,2-1 0,-2 28 1,5-49-260,0 0 0,0 0 0,1 0 0,-1 0 0,0 0 0,0 0 0,0 0 0,0 0 0,1 0 0,-1 0 0,1-1 0,-1 1 0,0 0 0,1 0 0,-1 0 0,1-1 0,0 1 0,-1 0 0,1 0 0,0-1 0,-1 1 0,1-1 0,0 1 0,0 0 0,0-1 0,0 1 0,29 2 127,-23-4-133,0 0 1,0-1-1,0 0 0,0 0 0,0-1 0,10-5 0,-5 1-727,-1 0 0,0-1 1,12-12-1,-8 2-4142,-5-3-5095,-9 11-100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15.359"/>
    </inkml:context>
    <inkml:brush xml:id="br0">
      <inkml:brushProperty name="width" value="0.025" units="cm"/>
      <inkml:brushProperty name="height" value="0.025" units="cm"/>
      <inkml:brushProperty name="color" value="#66CC00"/>
    </inkml:brush>
  </inkml:definitions>
  <inkml:trace contextRef="#ctx0" brushRef="#br0">14 0 7944,'0'0'14285,"-14"53"-13548,14-29-289,0 4-288,0 2-32,0 3-64,0-2-31,0-1-33,4-1-929,6-6-801,-3-6-1537,2-12-2947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15.692"/>
    </inkml:context>
    <inkml:brush xml:id="br0">
      <inkml:brushProperty name="width" value="0.025" units="cm"/>
      <inkml:brushProperty name="height" value="0.025" units="cm"/>
      <inkml:brushProperty name="color" value="#66CC00"/>
    </inkml:brush>
  </inkml:definitions>
  <inkml:trace contextRef="#ctx0" brushRef="#br0">1 98 15054,'0'0'2894,"7"-11"154,-7 11-3042,2-6 284,1 1 0,1-1 0,-1 1 0,1 0 0,0 0 0,0 0 0,0 0 0,1 0 0,0 1 0,0 0 0,0 0 0,0 1 0,0-1 0,1 1 0,0 0 0,-1 1 0,1-1 0,0 1 0,0 0 0,10-1 0,-12 2-271,-1 0 0,1 1 0,0 0 0,-1 0 0,1 0 0,-1 0 0,1 0 0,0 1 0,-1 0 0,1-1 0,-1 1 0,1 1-1,-1-1 1,0 0 0,1 1 0,-1 0 0,0-1 0,0 1 0,0 1 0,3 2 0,-3-1-12,-1 0 1,0 0-1,0 0 1,0 0 0,-1 1-1,1-1 1,-1 0-1,0 1 1,-1-1-1,1 1 1,-1 0-1,0-1 1,0 1-1,0-1 1,-2 10-1,1-4 21,-1-1 0,-1 1 1,0 0-1,0-1 0,-1 1 0,0-1 0,0 0 1,-1 0-1,-11 15 0,-8 7 424,-34 34 1,9-10-81,48-55-373,0 1-1,1-1 1,-1 1-1,1-1 1,-1 0 0,1 1-1,-1-1 1,0 1 0,1 0-1,0-1 1,-1 1 0,1-1-1,-1 1 1,1 0 0,0-1-1,-1 1 1,1 0-1,0 0 1,0-1 0,0 1-1,-1 0 1,1-1 0,0 1-1,0 0 1,0 0 0,0-1-1,0 1 1,0 0-1,1 0 1,-1-1 0,0 1-1,0 0 1,0 0 0,1-1-1,-1 1 1,0 0 0,1-1-1,-1 1 1,0-1-1,1 1 1,-1 0 0,1-1-1,-1 1 1,1-1 0,0 1-1,-1-1 1,1 1 0,-1-1-1,1 0 1,0 1 0,-1-1-1,1 0 1,0 1-1,-1-1 1,1 0 0,0 0-1,0 0 1,-1 0 0,2 1-1,53 0-202,-43-1 31,24 0-822,53-1-7021,-47-3-1049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17.311"/>
    </inkml:context>
    <inkml:brush xml:id="br0">
      <inkml:brushProperty name="width" value="0.025" units="cm"/>
      <inkml:brushProperty name="height" value="0.025" units="cm"/>
      <inkml:brushProperty name="color" value="#66CC00"/>
    </inkml:brush>
  </inkml:definitions>
  <inkml:trace contextRef="#ctx0" brushRef="#br0">1 103 17136,'0'0'7490,"3"-11"-6252,-2 6-1171,0 1 0,1-1-1,-1 0 1,1 1-1,0 0 1,1-1-1,-1 1 1,1 0-1,0 0 1,0 0-1,0 0 1,1 1-1,-1 0 1,1-1 0,0 1-1,-1 0 1,2 0-1,-1 1 1,0 0-1,0-1 1,1 1-1,-1 1 1,1-1-1,0 1 1,0-1-1,-1 1 1,11 0 0,-11 0-73,0 0-1,0 0 1,0 1 0,0 0 0,0 0 0,0 0 0,0 0 0,0 1 0,0-1 0,-1 1 0,1 0 0,0 0 0,0 1 0,0-1 0,-1 1 0,1-1 0,5 5 0,-6-3-48,-1 0 0,0 1 0,0-1 0,0 1 0,0-1 0,0 1 1,-1 0-1,1-1 0,-1 1 0,0 0 0,0 0 0,-1 0 0,1 0 1,-1 0-1,0 0 0,0 0 0,-1 7 0,0-3-2,1 1 1,-2-1-1,1 0 0,-1 1 0,-1-1 0,1 0 1,-1 0-1,-1 0 0,1-1 0,-1 1 0,-5 6 1,-7 7 46,0 0 1,-25 22-1,-19 25 1174,58-67-1151,1 0-1,0 0 1,0 0-1,1 0 1,-1 0-1,0 1 1,0-1-1,0 0 1,1 1 0,-1-1-1,1 0 1,-1 1-1,1-1 1,0 0-1,-1 1 1,1-1 0,0 1-1,0-1 1,0 1-1,0-1 1,0 1-1,0-1 1,0 0-1,1 1 1,0 2 0,0-3-1,0 0 0,1 1 0,-1-1 1,1 0-1,-1 0 0,1 0 0,-1 0 1,1 0-1,0 0 0,0-1 0,-1 1 1,1-1-1,0 1 0,0-1 0,-1 1 1,5-1-1,8 1-226,-1-1 0,1 0 1,0-1-1,17-3 0,8-8-2811,-1-6-3363,-2-3-4749</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2:17.659"/>
    </inkml:context>
    <inkml:brush xml:id="br0">
      <inkml:brushProperty name="width" value="0.025" units="cm"/>
      <inkml:brushProperty name="height" value="0.025" units="cm"/>
      <inkml:brushProperty name="color" value="#66CC00"/>
    </inkml:brush>
  </inkml:definitions>
  <inkml:trace contextRef="#ctx0" brushRef="#br0">0 156 12075,'0'0'13752,"13"5"-13416,-6-2-295,-4-2-26,1 1-1,0 0 1,-1-1-1,1 0 0,0 1 1,0-2-1,0 1 1,0 0-1,0-1 0,1 0 1,-1 0-1,0 0 1,0 0-1,0-1 0,0 0 1,0 1-1,0-1 0,0-1 1,0 1-1,-1-1 1,6-2-1,8-8 54,0-1 1,-1-1-1,0 0 0,-1-1 0,-1-1 0,0 0 1,-1-1-1,15-27 0,-27 43 140,-2 7-220,0 0-1,0 0 0,0-1 1,-1 1-1,0 0 0,0-1 1,-6 11-1,-6 15 13,8-10-174,-25 94 1184,29-101-1441,0 0 1,0 0-1,1 0 1,1 0-1,0 0 0,4 19 1,1-23-5101,2-6-5066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4.207"/>
    </inkml:context>
    <inkml:brush xml:id="br0">
      <inkml:brushProperty name="width" value="0.025" units="cm"/>
      <inkml:brushProperty name="height" value="0.025" units="cm"/>
    </inkml:brush>
  </inkml:definitions>
  <inkml:trace contextRef="#ctx0" brushRef="#br0">1 44 13837,'0'0'7436,"8"-4"-7014,12-4-274,0 1 1,0 1-1,1 0 0,-1 2 1,1 0-1,0 2 0,32-1 1,160 12-1576,-121-5-5529,-79-4 2803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8.153"/>
    </inkml:context>
    <inkml:brush xml:id="br0">
      <inkml:brushProperty name="width" value="0.05" units="cm"/>
      <inkml:brushProperty name="height" value="0.05" units="cm"/>
    </inkml:brush>
  </inkml:definitions>
  <inkml:trace contextRef="#ctx0" brushRef="#br0">7 111 14707,'-6'2'2839,"23"-1"-1220,240-19 1979,128-36-3063,-341 47-1612,48-15 1,-75 13 40,-19 6 391,-11 3 92,-17 6-202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4.564"/>
    </inkml:context>
    <inkml:brush xml:id="br0">
      <inkml:brushProperty name="width" value="0.025" units="cm"/>
      <inkml:brushProperty name="height" value="0.025" units="cm"/>
    </inkml:brush>
  </inkml:definitions>
  <inkml:trace contextRef="#ctx0" brushRef="#br0">1 1 14606,'0'0'8039,"83"9"-7846,-33-9-129,7 3-64,-1-1-705,1-2-2050,-4 0-2177,-6 0-1891</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4.924"/>
    </inkml:context>
    <inkml:brush xml:id="br0">
      <inkml:brushProperty name="width" value="0.025" units="cm"/>
      <inkml:brushProperty name="height" value="0.025" units="cm"/>
    </inkml:brush>
  </inkml:definitions>
  <inkml:trace contextRef="#ctx0" brushRef="#br0">102 0 19442,'0'0'1965,"12"0"-1613,-7 0-351,8 0 47,0 0 1,1 1 0,-1 1-1,21 5 1,-30-7-88,-1 1-1,0 0 1,0 0 0,1 1-1,-1-1 1,0 1 0,0-1 0,-1 1-1,1 0 1,0 0 0,0 0 0,-1 1-1,0-1 1,1 1 0,-1-1-1,0 1 1,0 0 0,0 0 0,0 0-1,-1 0 1,1 0 0,-1 0 0,0 0-1,0 0 1,0 0 0,1 7-1,-2-3 0,0 0 0,0 1 0,-1-1 0,0 0-1,0 0 1,-1-1 0,0 1 0,0 0-1,-1 0 1,1-1 0,-1 1 0,-1-1 0,1 0-1,-7 9 1,-8 7 149,0-1 0,-29 26 0,13-13-30,26-26-240,-45 46-8,16-22-5437,17-18-5648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5.319"/>
    </inkml:context>
    <inkml:brush xml:id="br0">
      <inkml:brushProperty name="width" value="0.025" units="cm"/>
      <inkml:brushProperty name="height" value="0.025" units="cm"/>
    </inkml:brush>
  </inkml:definitions>
  <inkml:trace contextRef="#ctx0" brushRef="#br0">26 45 6951,'0'0'12609,"0"-8"-10266,0-26-725,0 34-1571,0 0 1,0 0 0,0 0-1,0 1 1,-1-1-1,1 0 1,0 0 0,0 0-1,0 0 1,0 0-1,-1 0 1,1 0-1,0 0 1,0 0 0,0 0-1,0 0 1,0 0-1,-1 0 1,1 0-1,0-1 1,0 1 0,0 0-1,0 0 1,0 0-1,-1 0 1,1 0-1,0 0 1,0 0 0,0 0-1,0 0 1,0 0-1,0-1 1,0 1-1,-1 0 1,1 0 0,0 0-1,0 0 1,0 0-1,0-1 1,0 1-1,0 0 1,0 0 0,0 0-1,0 0 1,0 0-1,0-1 1,-6 13-341,2 12 307,-6 47 88,9-68-104,1 0 0,0 0 0,0 1 0,1-1 0,-1 0 0,0 0 0,1 1 0,0-1 0,0 0 0,0 0 0,0 0 0,1 0 0,-1 0 0,1 0 0,-1 0 0,1-1 0,3 4 0,-2-4 12,0 0 0,1 0 0,-1-1 0,1 1 0,-1-1 0,1 0 0,-1 0 0,1 0-1,0-1 1,-1 1 0,1-1 0,0 0 0,0 0 0,-1 0 0,1-1 0,0 1 0,4-2 0,63-17 281,-69 19-296,26-7 27,-21 6-256,0-1 0,0 1 0,0-1-1,-1-1 1,12-5 0,-17 7-131,0 0-1,-1 0 1,1 0 0,-1 0-1,0 0 1,1 0 0,-1 0 0,0 0-1,1 0 1,-1 0 0,0 0-1,0 0 1,0 0 0,0 0-1,0-1 1,0 1 0,-1-2 0,1-3-1644,0-11-3207</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5.915"/>
    </inkml:context>
    <inkml:brush xml:id="br0">
      <inkml:brushProperty name="width" value="0.025" units="cm"/>
      <inkml:brushProperty name="height" value="0.025" units="cm"/>
    </inkml:brush>
  </inkml:definitions>
  <inkml:trace contextRef="#ctx0" brushRef="#br0">116 148 14125,'0'0'2451,"-1"-9"207,1 3-2268,-1 0 0,0 0 1,0-1-1,-1 1 0,0 0 0,-3-6 0,5 10-363,-1 1 0,1 0 0,-1-1 0,1 1 0,-1 0 0,0 0 0,0 0 0,0-1 0,1 1 0,-1 0 0,0 0 0,0 0 0,0 0 0,-1 1 0,1-1 0,0 0 0,0 0 0,0 1 0,-1-1 0,1 0 0,0 1 0,-1 0 0,1-1 0,0 1 0,-1 0 0,1-1 0,-1 1 0,1 0 0,-1 0 0,1 0 0,0 0 0,-1 1 0,1-1 0,-1 0 0,1 0 0,0 1 0,-1-1 0,1 1 0,0-1 0,-1 1 0,1 0 0,-1 1 0,-2 0-39,1 1 0,0 0 1,0 0-1,1 1 0,-1-1 0,1 1 1,-1-1-1,1 1 0,0 0 0,1-1 1,-1 1-1,1 0 0,-1 0 1,1 0-1,-1 9 0,1-8-3,0 1 1,0-1-1,1 1 1,0 0-1,0-1 0,0 1 1,0 0-1,1-1 1,0 1-1,0-1 0,4 10 1,-1-9 7,0-1 0,0 1-1,1-1 1,0 0 0,0 0 0,0 0 0,1-1 0,0 0-1,8 5 1,-6-3 14,0-1 0,0 1 0,0 1 0,9 10-1,-11-10-66,-1 1 0,-1 0 0,1 0 0,-1 0 0,-1 1 0,0-1-1,0 1 1,0 0 0,-1 0 0,0 0 0,-1 0 0,0 0-1,-1 0 1,0 0 0,0 1 0,-2 10 0,1-14 70,1-1 1,-1 1 0,-1 0-1,1-1 1,-1 1-1,0-1 1,0 0 0,-1 1-1,1-1 1,-1 0-1,-1-1 1,1 1 0,0 0-1,-1-1 1,0 0-1,0 0 1,0 0 0,-1 0-1,1-1 1,-1 0-1,0 0 1,0 0-1,0 0 1,0-1 0,-1 0-1,1 0 1,-6 1-1,9-2 58,0-1-1,0 1 0,0-1 0,0 0 0,0 0 0,0 0 1,0 0-1,1 0 0,-1 0 0,0-1 0,0 1 0,0 0 1,0-1-1,0 0 0,1 1 0,-1-1 0,0 0 0,0 0 1,1 0-1,-1 0 0,1 0 0,-2-2 0,0 0-31,1 0-1,0 1 1,0-2-1,0 1 1,1 0-1,-1 0 1,1-1-1,-1 1 1,1 0-1,0-1 1,0-3-1,-1-7-72,0 0-1,1 0 1,1-1-1,0 1 1,3-15-1,0 12-60,0 1 0,1 0 0,1 0 0,1 1 0,0-1-1,0 1 1,2 1 0,0-1 0,1 1 0,0 1 0,21-24 0,-13 19 23,0 2 0,1 0 0,1 1 0,0 0 0,2 2-1,-1 1 1,36-16 0,-48 24 40,0 0-1,0 0 0,0 0 0,12-11 1,-18 14 58,0-1 1,0 0 0,0 0-1,-1 0 1,1 0 0,-1 0-1,1 0 1,-1 0 0,0 0-1,0-1 1,0 1 0,0 0-1,0-1 1,-1 1 0,1-1-1,-1 1 1,1-1 0,-1 1-1,0-1 1,0 1-1,-1-4 1,1 5-4,0 0 0,-1 0 0,1 1 1,-1-1-1,1 0 0,-1 1 0,1-1 0,-1 0 0,1 1 0,-1-1 0,0 1 1,1-1-1,-1 1 0,0-1 0,0 1 0,1-1 0,-1 1 0,0 0 0,0-1 1,0 1-1,1 0 0,-1 0 0,0 0 0,0 0 0,0 0 0,0 0 0,1 0 0,-1 0 1,0 0-1,0 0 0,0 0 0,0 0 0,0 0 0,1 1 0,-1-1 0,0 0 1,0 1-1,1-1 0,-1 1 0,0-1 0,0 1 0,-35 18-192,31-14 169,1 0 0,-1 1 1,1-1-1,0 1 0,0 0 0,1 0 1,0 0-1,0 1 0,0-1 0,1 1 1,0 0-1,-3 12 0,5-15-139,0 1-1,-1-1 0,1 0 1,1 0-1,-1 0 1,1 0-1,-1 0 1,1 0-1,0 0 1,2 4-1,-2-5-230,1 0-1,0 0 1,0 0-1,0 0 1,0 0-1,0-1 1,0 1-1,1-1 0,-1 1 1,1-1-1,0 0 1,5 4-1,17 7-3592</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6.298"/>
    </inkml:context>
    <inkml:brush xml:id="br0">
      <inkml:brushProperty name="width" value="0.025" units="cm"/>
      <inkml:brushProperty name="height" value="0.025" units="cm"/>
    </inkml:brush>
  </inkml:definitions>
  <inkml:trace contextRef="#ctx0" brushRef="#br0">0 0 18289,'0'0'8809</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7.055"/>
    </inkml:context>
    <inkml:brush xml:id="br0">
      <inkml:brushProperty name="width" value="0.025" units="cm"/>
      <inkml:brushProperty name="height" value="0.025" units="cm"/>
    </inkml:brush>
  </inkml:definitions>
  <inkml:trace contextRef="#ctx0" brushRef="#br0">0 91 12492,'0'0'12369,"1"12"-11739,4 179 507,-5-191-1121,0 1 1,0-1-1,0 1 1,0-1-1,0 1 1,0-1-1,0 1 0,0-1 1,0 1-1,1-1 1,-1 1-1,0-1 1,0 1-1,1-1 1,-1 0-1,0 1 1,0-1-1,1 1 0,-1-1 1,1 0-1,-1 1 1,0-1-1,1 0 1,-1 1-1,1-1 1,-1 0-1,0 0 1,1 1-1,-1-1 0,1 0 1,-1 0-1,1 0 1,-1 0-1,1 0 1,-1 0-1,1 0 1,-1 0-1,1 0 1,-1 0-1,1 0 0,-1 0 1,1 0-1,-1 0 1,1 0-1,-1 0 1,1 0-1,-1-1 1,1 1-1,-1 0 0,1 0 1,-1-1-1,0 1 1,1 0-1,-1-1 1,0 1-1,1 0 1,0-1-1,26-19 1427,5-12-1038,-1-3-1,-2 0 1,-1-2 0,-2 0 0,36-69 0,-63 110-5802,1 5 1435,0 8-1435,-4-3-731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7.387"/>
    </inkml:context>
    <inkml:brush xml:id="br0">
      <inkml:brushProperty name="width" value="0.025" units="cm"/>
      <inkml:brushProperty name="height" value="0.025" units="cm"/>
    </inkml:brush>
  </inkml:definitions>
  <inkml:trace contextRef="#ctx0" brushRef="#br0">24 0 18898,'0'0'7623,"-6"56"-6950,0-36-65,2 0-351,-1-2-193,3-5 0,2-5-385,0-4-928,0-20-4004,6-5 513,-6-7-4805</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7.764"/>
    </inkml:context>
    <inkml:brush xml:id="br0">
      <inkml:brushProperty name="width" value="0.025" units="cm"/>
      <inkml:brushProperty name="height" value="0.025" units="cm"/>
    </inkml:brush>
  </inkml:definitions>
  <inkml:trace contextRef="#ctx0" brushRef="#br0">0 0 18866,'0'0'8712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8.095"/>
    </inkml:context>
    <inkml:brush xml:id="br0">
      <inkml:brushProperty name="width" value="0.025" units="cm"/>
      <inkml:brushProperty name="height" value="0.025" units="cm"/>
    </inkml:brush>
  </inkml:definitions>
  <inkml:trace contextRef="#ctx0" brushRef="#br0">128 169 13901,'0'0'4879,"0"-9"-2610,0-32-961,0 40-1286,0 0 0,0 0 0,0 0 0,-1 0 0,1 0 0,0 0 0,0 0 0,-1 0 0,1 0 0,-1 0 0,1 0 0,-1 0 0,1 0 0,-1 0 0,0 0 0,1 0 0,-1 0 0,0 0 0,0 1 0,0-1 0,0 0 0,1 1 0,-1-1 0,0 0 0,0 1 0,0-1 0,0 1 0,0 0 0,0-1 0,-1 1 0,1 0 0,0-1 0,0 1 0,0 0 0,0 0 0,0 0 0,0 0 0,0 0 0,0 0 0,-1 1 0,1-1 0,0 0 0,0 0 0,0 1 0,0-1 0,0 1 0,0-1 0,-1 2 1,-4 0 51,1 0 1,-1 1 0,1-1-1,0 1 1,0 0 0,0 1 0,-4 3-1,5-2-54,-1 0-1,1 1 0,0 0 1,1-1-1,-1 1 1,1 1-1,1-1 0,-1 0 1,1 1-1,0-1 0,0 1 1,1-1-1,0 1 0,0 0 1,0 9-1,2-15-18,-1-1 0,0 1-1,1 0 1,-1 0 0,1 0 0,0 0 0,-1 0 0,1-1-1,0 1 1,-1 0 0,1-1 0,0 1 0,0 0-1,-1-1 1,1 1 0,0-1 0,0 1 0,0-1 0,0 1-1,0-1 1,0 0 0,0 0 0,0 1 0,0-1-1,0 0 1,0 0 0,0 0 0,0 0 0,0 0 0,0 0-1,0 0 1,0 0 0,0-1 0,0 1 0,0 0-1,0-1 1,-1 1 0,2-1 0,43-13 250,-23 1-47,-2-2 0,0 0-1,-1-1 1,0 0 0,-1-2 0,-1 0 0,-1-1 0,-1-1-1,-1 0 1,22-40 0,-49 86-92,1 0-1,-8 28 1,16-42-1,1-1 0,0 0 0,1 1 1,0-1-1,1 1 0,0 0 0,1-1 0,0 1 1,2 13-1,-1-24-152,-1 1 0,1-1 0,0 0 0,-1 1 0,1-1 0,0 1 0,0-1 0,0 0 0,0 0 0,0 1 0,1-1 0,-1 0 0,0 0 0,0 0 0,1 0 0,-1-1 0,0 1 0,1 0 0,-1-1 0,1 1 0,-1 0 0,1-1 0,-1 0 0,1 1 0,2-1 0,21 0-3234,-5-10-4524,-3-9-4468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8.426"/>
    </inkml:context>
    <inkml:brush xml:id="br0">
      <inkml:brushProperty name="width" value="0.025" units="cm"/>
      <inkml:brushProperty name="height" value="0.025" units="cm"/>
    </inkml:brush>
  </inkml:definitions>
  <inkml:trace contextRef="#ctx0" brushRef="#br0">16 85 17521,'0'0'4281,"8"-3"-3774,-1 1-440,12-4 267,-2 0 0,1-2 0,0 0 0,-2 0 0,28-19 0,-44 26-294,1 1-1,-1 0 1,0 0-1,0-1 1,0 1-1,1 0 1,-1-1-1,0 1 1,0 0-1,0-1 0,0 1 1,0 0-1,0-1 1,0 1-1,0 0 1,0-1-1,0 1 1,0 0-1,0-1 1,0 1-1,0 0 0,0-1 1,0 1-1,0 0 1,0-1-1,0 1 1,0 0-1,-1-1 1,1 1-1,0 0 1,0-1-1,0 1 1,-1 0-1,1 0 0,0-1 1,0 1-1,-1 0 1,1 0-1,0 0 1,0-1-1,-1 1 1,1 0-1,0 0 1,-1 0-1,1 0 0,0-1 1,-1 1-1,1 0 1,0 0-1,-1 0 1,1 0-1,0 0 1,-1 0-1,1 0 1,0 0-1,-1 0 0,1 0 1,0 0-1,-1 1 1,-22-4 230,16 4-268,0 0 1,1 0-1,-1 1 1,1 0-1,0 0 1,0 0 0,0 1-1,0 0 1,0 1-1,0-1 1,1 1-1,-1 0 1,1 0 0,0 1-1,0-1 1,-5 9-1,7-11 9,1 1 0,-1 0 0,1 0 0,0 0-1,0 0 1,0 0 0,0 0 0,1 1 0,-1-1-1,1 1 1,0-1 0,0 1 0,0 0 0,0-1-1,1 1 1,-1 0 0,1-1 0,0 1 0,0 0 0,1-1-1,-1 1 1,1 0 0,0-1 0,0 1 0,0 0-1,0-1 1,0 0 0,1 1 0,0-1 0,0 0-1,2 4 1,0-3-186,0 0-1,-1-1 0,1 0 0,0 0 1,1 0-1,-1 0 0,0-1 1,1 0-1,0 0 0,-1 0 1,1 0-1,0-1 0,10 2 1,40 2-6564,-14-5-452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1:40.726"/>
    </inkml:context>
    <inkml:brush xml:id="br0">
      <inkml:brushProperty name="width" value="0.05" units="cm"/>
      <inkml:brushProperty name="height" value="0.05" units="cm"/>
    </inkml:brush>
  </inkml:definitions>
  <inkml:trace contextRef="#ctx0" brushRef="#br0">24 177 14579,'-20'11'1857,"17"-10"-1049,12-5-374,42-19-298,-29 12-122,-1 1 0,1 1 0,1 2 0,34-9 0,-55 16-14,357-44 532,-111 29-380,62-2-84,-224 17-32,139 17 0,185 18-121,-205-22 47,168 35 61,35 3-26,51-41-7,1-24-8,103-1 5,291 37 12,192-7-1,-462-19 9,-346 5 20,-53 2-20,207-7-37,-336 1 35,584-16 27,-634 19-32,407 12-16,-391-14 11,0 0 0,0-2 0,0-1-1,0 0 1,37-16 0,-35 12-1,0 1 0,0 1 0,0 2 0,32-4 0,50 5 0,55-5-4,-63 1 12,194 8 1,-194 5-4,192-17 1,-80-34 6,-146 29-15,16-4 7,-51 21-339,-28 0 62,-4-1 28,-1 0 144,-18-3 6,-10-2-35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8.575"/>
    </inkml:context>
    <inkml:brush xml:id="br0">
      <inkml:brushProperty name="width" value="0.05" units="cm"/>
      <inkml:brushProperty name="height" value="0.05" units="cm"/>
    </inkml:brush>
  </inkml:definitions>
  <inkml:trace contextRef="#ctx0" brushRef="#br0">15 69 17028,'-15'28'1680,"15"-4"-872,13-7-208,23-8 809,10-5-145,16-7-248,5-5-192,9-7-696,3-3-448,0-7-2488,-9-1 2568,-16-1-537,-8-2-263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8.777"/>
    </inkml:context>
    <inkml:brush xml:id="br0">
      <inkml:brushProperty name="width" value="0.025" units="cm"/>
      <inkml:brushProperty name="height" value="0.025" units="cm"/>
    </inkml:brush>
  </inkml:definitions>
  <inkml:trace contextRef="#ctx0" brushRef="#br0">97 57 15983,'0'0'2584,"-9"0"-267,3-1-1980,0 0-35,0 1 0,0 0 1,0 0-1,0 0 0,0 1 0,-7 1 0,11-1-266,0-1-1,0 1 0,1-1 1,-1 1-1,0 0 0,1 0 1,-1 0-1,1 0 0,-1 0 1,1 0-1,0 0 0,-1 1 1,1-1-1,0 0 0,0 1 1,0-1-1,0 1 0,0-1 1,0 1-1,0 0 0,1-1 1,-1 1-1,1 0 0,-1 0 1,1-1-1,-1 1 0,1 0 1,0 0-1,0 2 0,0-2-32,0 0 0,-1 0 0,1 1 0,1-1 0,-1 0 0,0 0 0,0 0-1,1 1 1,-1-1 0,1 0 0,0 0 0,0 0 0,0 0 0,0 0 0,0 0-1,0 0 1,0 0 0,1-1 0,-1 1 0,1 0 0,-1-1 0,1 1 0,0-1-1,-1 1 1,1-1 0,0 0 0,2 1 0,1 0 56,0 0 0,0-1 0,0 1 1,1-1-1,-1-1 0,0 1 0,0-1 0,1 0 0,-1 0 1,11-2-1,-13 1 35,1 1 0,0-2 0,-1 1 1,1 0-1,-1-1 0,1 0 0,-1 0 1,1 0-1,-1 0 0,0 0 0,0-1 0,0 1 1,-1-1-1,1 0 0,-1 0 0,1 0 1,-1 0-1,0 0 0,0-1 0,0 1 0,0-1 1,-1 1-1,0-1 0,2-6 0,-2 6-207,0 1 0,-1-1-1,1 1 1,-1-1-1,0 1 1,0-1 0,0 1-1,0 0 1,-1-1-1,0 1 1,1-1 0,-3-3-1,2 4-265,0 1-1,0 0 1,-1-1 0,1 1-1,-1 0 1,1 0 0,-1 0-1,0 0 1,0 0 0,0 0-1,0 0 1,0 1 0,0-1-1,-1 1 1,1 0-1,0-1 1,-4 0 0,-18-6-5894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3:59.421"/>
    </inkml:context>
    <inkml:brush xml:id="br0">
      <inkml:brushProperty name="width" value="0.025" units="cm"/>
      <inkml:brushProperty name="height" value="0.025" units="cm"/>
    </inkml:brush>
  </inkml:definitions>
  <inkml:trace contextRef="#ctx0" brushRef="#br0">0 13 18385,'0'0'5862,"10"-2"-4624,-4 0-1085,0 0-62,0 0 0,0 1-1,0 0 1,0 0 0,12-1 0,-17 2-100,0 0 1,0 0-1,1 1 0,-1-1 1,0 0-1,1 0 1,-1 1-1,0-1 1,0 1-1,0-1 0,1 1 1,-1-1-1,0 1 1,0 0-1,0 0 1,0-1-1,0 1 0,0 0 1,0 0-1,0 0 1,0 0-1,-1 0 1,1 0-1,0 0 0,-1 0 1,1 1-1,-1-1 1,1 0-1,-1 0 1,1 1-1,-1-1 0,0 0 1,0 0-1,1 1 1,-1-1-1,0 0 1,0 1-1,-1 1 0,1 4-51,-1 0-1,0 0 1,-1 0-1,1 0 0,-1-1 1,-1 1-1,-3 8 0,-9 29 82,15-44-24,0 1 1,0-1-1,0 0 0,0 1 1,1-1-1,-1 0 0,0 1 0,0-1 1,0 0-1,0 1 0,1-1 1,-1 0-1,0 1 0,0-1 0,1 0 1,-1 0-1,0 1 0,1-1 1,-1 0-1,0 0 0,0 0 1,1 1-1,-1-1 0,0 0 0,1 0 1,-1 0-1,1 0 0,-1 0 1,0 0-1,1 0 0,-1 0 1,0 0-1,1 0 0,-1 0 0,1 0 1,-1 0-1,0 0 0,1 0 1,-1 0-1,1 0 0,17-3-84,-4-3 104,0-1-1,0 0 1,-1 0-1,0-2 1,0 0-1,-1 0 1,0-1-1,-1 0 1,0-1-1,10-13 1,-9 13 38,-20 32-318,-1 4 209,8-21 69,0 0 0,0 1 0,0-1-1,1 1 1,-1-1 0,1 1 0,1 6-1,-1-10 27,0 0-1,1-1 1,-1 1-1,0 0 1,1 0-1,0 0 1,-1 0 0,1 0-1,-1 0 1,1-1-1,0 1 1,-1 0-1,1 0 1,0-1-1,0 1 1,0-1-1,0 1 1,0-1-1,-1 1 1,1-1-1,0 1 1,0-1 0,0 0-1,0 1 1,0-1-1,0 0 1,0 0-1,0 0 1,0 0-1,1 0 1,-1 0-1,0 0 1,0 0-1,0 0 1,0-1-1,1 1 1,4-2 81,0 1-1,-1 0 1,0-1-1,1 0 1,-1-1 0,0 1-1,0-1 1,0 0-1,0 0 1,-1 0 0,1-1-1,4-4 1,46-55 20,-42 46-2,-12 15-199,-1 36-517,-3-12 200,1-8 548,0-1 0,1 1 0,1 16 0,0-28-327,0 0-1,0 0 0,0 0 1,1 0-1,-1-1 1,0 1-1,1 0 0,-1 0 1,1 0-1,0 0 0,-1-1 1,1 1-1,0 0 1,0-1-1,0 1 0,0-1 1,1 1-1,-1-1 1,0 1-1,1-1 0,-1 0 1,1 0-1,-1 1 0,1-1 1,-1 0-1,1-1 1,0 1-1,0 0 0,2 1 1,14-1-5792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0.050"/>
    </inkml:context>
    <inkml:brush xml:id="br0">
      <inkml:brushProperty name="width" value="0.025" units="cm"/>
      <inkml:brushProperty name="height" value="0.025" units="cm"/>
    </inkml:brush>
  </inkml:definitions>
  <inkml:trace contextRef="#ctx0" brushRef="#br0">160 51 13805,'0'0'10976,"-3"-8"-9118,2 3-1693,-12-23 760,12 28-907,0-1 0,0 0 0,1 0 0,-1 0-1,0 1 1,0-1 0,0 0 0,0 1 0,0-1 0,0 1 0,0-1-1,0 1 1,0-1 0,0 1 0,0 0 0,-1 0 0,1-1 0,0 1-1,0 0 1,0 0 0,0 0 0,0 0 0,-1 0 0,1 1 0,0-1-1,0 0 1,0 0 0,0 1 0,0-1 0,-2 2 0,-3 1-49,0 1 1,0 1-1,0-1 0,0 1 1,1 0-1,0 0 1,0 1-1,1-1 0,-1 1 1,1 0-1,-7 13 1,4-5 2,1-1 0,0 1 0,1 0 0,-7 29 0,11-42 23,1 0 0,-1 0 1,1 1-1,0-1 0,-1 0 1,1 1-1,0-1 0,0 0 1,0 1-1,0-1 0,0 0 1,0 1-1,0-1 0,1 0 1,-1 1-1,0-1 0,1 0 1,-1 1-1,1-1 0,0 0 1,-1 0-1,1 0 0,0 0 0,-1 1 1,1-1-1,0 0 0,0 0 1,0 0-1,0-1 0,0 1 1,0 0-1,2 1 0,0-2 8,-1 0 0,1 1 0,0-1 0,0 0-1,-1-1 1,1 1 0,0 0 0,0-1 0,-1 1-1,1-1 1,-1 0 0,1 0 0,0 0-1,-1 0 1,1-1 0,1-1 0,7-3 25,0-1 1,-1-1-1,0 0 1,0-1-1,-1 1 1,0-2-1,11-14 1,-2-1 62,29-53 1,-69 183-2452,14-42 1883,13-32-963,-5-30 1206,1 1 0,-1-1 0,1 0 0,-1 0 0,1 0 0,0-1-1,-1 1 1,1 0 0,0 0 0,0 0 0,0 0 0,-1-1 0,1 1-1,0 0 1,0-1 0,0 1 0,0-1 0,0 1 0,0-1 0,0 1-1,2-1 1,10 1-4741</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0.446"/>
    </inkml:context>
    <inkml:brush xml:id="br0">
      <inkml:brushProperty name="width" value="0.025" units="cm"/>
      <inkml:brushProperty name="height" value="0.025" units="cm"/>
    </inkml:brush>
  </inkml:definitions>
  <inkml:trace contextRef="#ctx0" brushRef="#br0">94 10 15759,'0'0'3747,"-8"10"-2695,-3 6-533,1 0 0,0 0 0,1 1 0,1 0 0,0 1-1,1 0 1,1 0 0,1 0 0,-5 35 0,10-46-490,-1 6 5,1 1 1,0-1 0,3 25 0,-3-37-35,0 1-1,0-1 1,0 0 0,1 1-1,-1-1 1,0 0 0,0 1-1,1-1 1,-1 0-1,1 1 1,-1-1 0,1 0-1,0 0 1,-1 0 0,1 1-1,0-1 1,0 0-1,0 0 1,0 0 0,0 0-1,0-1 1,0 1 0,0 0-1,0 0 1,0 0-1,1-1 1,-1 1 0,0-1-1,0 1 1,1-1 0,-1 1-1,0-1 1,1 0-1,-1 0 1,0 0 0,1 0-1,-1 0 1,0 0 0,1 0-1,-1 0 1,1 0-1,-1 0 1,0-1 0,0 1-1,1-1 1,-1 1 0,0-1-1,0 1 1,2-2 0,7-6-114,0-1 1,0 0-1,-1 0 1,0-1-1,-1 0 1,0 0-1,0-1 1,6-13-1,1 1-317,118-194-2222,-145 240 3046,2 0-1,1 0 1,1 1 0,0 0-1,2 1 1,1-1-1,1 1 1,1 0-1,1 1 1,1-1 0,2 0-1,3 25 1,-4-46-484,1-1 1,0 0-1,0 0 0,0 1 1,0-1-1,0 0 0,1 0 1,-1 0-1,1-1 1,0 1-1,3 3 0,-4-5-205,0 0 0,0 0 0,0 0-1,0 0 1,0 0 0,0-1 0,1 1 0,-1-1-1,0 1 1,0-1 0,1 1 0,-1-1-1,0 1 1,1-1 0,-1 0 0,0 0 0,1 0-1,1 0 1,12-2-5597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0.933"/>
    </inkml:context>
    <inkml:brush xml:id="br0">
      <inkml:brushProperty name="width" value="0.025" units="cm"/>
      <inkml:brushProperty name="height" value="0.025" units="cm"/>
    </inkml:brush>
  </inkml:definitions>
  <inkml:trace contextRef="#ctx0" brushRef="#br0">161 0 16752,'0'0'10153,"-7"9"-10366,-22 27 21,19-16-276,15-10 15,26-8-376,-28-3 772,-1 1 0,0 0 0,0 0 0,0 0 0,1 0-1,-1 0 1,0 0 0,0 1 0,0-1 0,0 1 0,3 0 0,-2 2 19,-1 0-1,0 0 0,0 0 0,-1 0 0,1 0 0,-1 0 1,1 0-1,-1 1 0,0-1 0,0 0 0,0 1 0,-1-1 1,1 1-1,-1 3 0,1 60 82,-1-46 11,0-2 290,0 0 0,-2 0 1,0 0-1,-1-1 0,0 1 1,-2-1-1,0 0 0,-1 0 1,-1 0-1,-1-1 0,-17 30 1,24-45-294,-1 1 0,1-1 0,-1-1 1,1 1-1,-1 0 0,0 0 1,0-1-1,0 1 0,0 0 0,0-1 1,0 0-1,0 0 0,0 1 1,0-1-1,-1-1 0,1 1 0,0 0 1,-1 0-1,1-1 0,0 0 1,-1 1-1,1-1 0,-1 0 0,1 0 1,-1 0-1,1 0 0,-3-1 1,1 0-21,1-1 0,0 1 0,0-1 0,0 0 0,0 0 1,0 0-1,0 0 0,0 0 0,1 0 0,-1-1 1,1 1-1,0-1 0,0 0 0,0 0 0,0 0 1,0 0-1,0 0 0,-1-4 0,-2-5-96,1 0-1,0-1 1,1 0-1,1 0 1,0 0 0,0 0-1,1 0 1,1 0-1,0 0 1,3-18-1,-3 27 32,1-1 0,0 0-1,0 0 1,0 1 0,0-1 0,1 0-1,-1 1 1,1 0 0,1-1-1,-1 1 1,0 0 0,1 0-1,0 0 1,0 0 0,0 1 0,1-1-1,-1 1 1,1 0 0,-1 0-1,1 0 1,0 0 0,0 1-1,1-1 1,-1 1 0,0 0 0,1 1-1,0-1 1,-1 1 0,1 0-1,7-1 1,91 1-7322,-65 1 912</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1.329"/>
    </inkml:context>
    <inkml:brush xml:id="br0">
      <inkml:brushProperty name="width" value="0.025" units="cm"/>
      <inkml:brushProperty name="height" value="0.025" units="cm"/>
    </inkml:brush>
  </inkml:definitions>
  <inkml:trace contextRef="#ctx0" brushRef="#br0">0 1 20884,'0'0'8968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2.268"/>
    </inkml:context>
    <inkml:brush xml:id="br0">
      <inkml:brushProperty name="width" value="0.025" units="cm"/>
      <inkml:brushProperty name="height" value="0.025" units="cm"/>
    </inkml:brush>
  </inkml:definitions>
  <inkml:trace contextRef="#ctx0" brushRef="#br0">103 135 15375,'0'0'1665,"8"-11"107,-2 5-1389,32-39 1902,-35 41-1776,0 0 0,0 0 0,-1 0 0,0-1 0,0 1 0,0-1 0,0 0 0,0 1 1,-1-1-1,0 0 0,1-6 0,-3 10-437,1 0 1,-1 1-1,1-1 0,-1 0 1,1 0-1,-1 1 1,1-1-1,-1 0 1,0 1-1,1-1 1,-1 1-1,0-1 0,0 1 1,0-1-1,1 1 1,-1-1-1,0 1 1,0 0-1,0-1 0,0 1 1,0 0-1,0 0 1,0 0-1,0 0 1,1 0-1,-1 0 0,0 0 1,0 0-1,0 0 1,0 0-1,0 0 1,0 0-1,-1 1 0,-37 8-25,31-5-105,0 1 0,0 1-1,1-1 1,0 1 0,0 0 0,0 1 0,1 0 0,0 0 0,0 0 0,0 1-1,1 0 1,1 0 0,-1 0 0,1 0 0,0 1 0,1 0 0,0 0-1,1 0 1,0 0 0,0 0 0,1 0 0,0 1 0,0-1 0,1 0 0,0 1-1,3 11 1,-3-19 42,1-1 0,-1 1-1,1 0 1,0-1 0,0 1 0,0-1-1,0 1 1,0-1 0,0 1-1,0-1 1,0 0 0,1 0-1,-1 0 1,1 1 0,-1-1 0,0 0-1,1-1 1,0 1 0,-1 0-1,1 0 1,0-1 0,-1 1 0,1-1-1,0 1 1,-1-1 0,1 0-1,0 0 1,0 1 0,-1-1-1,1 0 1,0-1 0,0 1 0,0 0-1,-1-1 1,1 1 0,3-2-1,2 1 88,0-1 0,-1-1-1,1 1 1,-1-1 0,1 0 0,-1-1-1,11-7 1,-6 2 172,-2-1 0,1 1 0,-2-1-1,1-1 1,8-14 0,-14 20-218,0 1-1,0-1 1,-1 0 0,0 0 0,0 0-1,0 0 1,-1 0 0,0 0-1,0-1 1,0 1 0,0 0 0,-1-1-1,0 1 1,0-1 0,-2-10-1,2 16-98,0-1 0,0 1-1,0-1 1,0 1 0,-1-1-1,1 0 1,0 1-1,0-1 1,-1 1 0,1-1-1,0 1 1,-1-1 0,1 1-1,-1 0 1,1-1-1,0 1 1,-1-1 0,1 1-1,-1 0 1,1-1 0,-1 1-1,1 0 1,-1 0-1,1-1 1,-1 1 0,0 0-1,1 0 1,-1 0 0,1 0-1,-1 0 1,1 0-1,-1 0 1,0 0 0,1 0-1,-1 0 1,1 0 0,-1 0-1,0 0 1,1 0-1,-1 0 1,1 1 0,-1-1-1,1 0 1,-1 0 0,1 1-1,-1-1 1,1 0-1,-1 1 1,-22 21-6142,18-14 4289,0 0 0,1 0 0,1 1 0,-5 12 0,2 10-3988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2.698"/>
    </inkml:context>
    <inkml:brush xml:id="br0">
      <inkml:brushProperty name="width" value="0.025" units="cm"/>
      <inkml:brushProperty name="height" value="0.025" units="cm"/>
    </inkml:brush>
  </inkml:definitions>
  <inkml:trace contextRef="#ctx0" brushRef="#br0">56 37 13645,'0'0'13421,"0"12"-13320,-5 40 299,-2 0 1,-24 90-1,19-75 52,12-55-77,5-47-11,-2 9-289,6-48-227,21-75-1,-29 142 79,1 1-1,0-1 1,1 1-1,-1 0 0,1 0 1,1 0-1,-1 0 1,1 0-1,0 1 1,0 0-1,7-7 1,-9 10 12,0 1 0,0 0 0,0-1 0,1 1 0,-1 0 0,0 0 0,1 1 0,-1-1 0,0 0 0,1 1 0,-1-1 1,1 1-1,-1 0 0,1 0 0,-1 0 0,1 0 0,0 1 0,-1-1 0,0 0 0,1 1 0,-1 0 0,1 0 0,-1-1 0,0 1 0,1 1 0,-1-1 0,0 0 1,0 0-1,0 1 0,0 0 0,0-1 0,0 1 0,2 3 0,2 0 9,42 39-81,-45-41 140,-1 0-1,1 0 0,-1 0 1,0 0-1,1 1 0,-1-1 0,-1 0 1,1 1-1,0-1 0,-1 1 1,0 0-1,0 0 0,1 6 1,-2-9 41,-1 1 0,1-1 0,-1 0 0,1 1 1,-1-1-1,1 0 0,-1 0 0,0 1 0,0-1 0,0 0 1,0 0-1,0 0 0,0 0 0,0 0 0,0 0 0,0 0 1,0-1-1,-1 1 0,1 0 0,0-1 0,0 1 0,-1-1 0,1 1 1,0-1-1,-1 1 0,-1-1 0,-45 10 763,40-9-667,-73 2-314,63-3-1884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3.584"/>
    </inkml:context>
    <inkml:brush xml:id="br0">
      <inkml:brushProperty name="width" value="0.025" units="cm"/>
      <inkml:brushProperty name="height" value="0.025" units="cm"/>
    </inkml:brush>
  </inkml:definitions>
  <inkml:trace contextRef="#ctx0" brushRef="#br0">80 0 14990,'0'0'9241,"-5"10"-9364,-8 19 346,0 1 0,3 1 0,0-1 0,2 2 0,1-1-1,2 1 1,-3 56 0,21-104 749,-8 0-719,0-2 0,-2 1 1,0 0-1,-1-1 0,-1 0 0,0 1 1,-1-1-1,-4-21 0,4 37-264,0 0 0,0 1 0,-1-1-1,1 0 1,-1 1 0,1-1 0,-1 1-1,0-1 1,1 1 0,-1-1 0,0 1 0,0 0-1,0-1 1,-1-1 0,-5 4-474,3 13 12,3-3 387,0-1 0,1 0 0,0 1 0,0-1 0,4 16 0,-4-23 86,1-1-1,0 0 0,-1 1 1,1-1-1,0 0 1,0 0-1,0 1 0,1-1 1,-1 0-1,0 0 1,1 0-1,0-1 0,-1 1 1,1 0-1,0-1 1,0 1-1,0-1 0,0 1 1,0-1-1,0 0 0,0 0 1,0 0-1,0 0 1,1 0-1,-1 0 0,0-1 1,1 1-1,-1-1 1,4 0-1,1 1 16,0-1 1,0 0-1,0-1 1,0 0-1,0 0 1,0 0-1,-1-1 1,1 0-1,-1-1 0,1 1 1,-1-1-1,0 0 1,0-1-1,0 1 1,8-7-1,-3 0-146,0 0 1,-1 0-1,-1-1 1,1-1-1,-2 1 0,12-20 1,-34 51-995,-23 36 1485,35-53-264,0 1 1,1-1-1,-1 1 1,1-1-1,0 1 1,0 0-1,0-1 1,0 1-1,1 0 1,-1 0 0,1 0-1,0-1 1,0 1-1,1 0 1,0 4-1,0-7-84,0 0 0,-1 0 0,1-1 1,0 1-1,0 0 0,0-1 0,0 1 0,0-1 0,0 1 0,0-1 0,0 1 1,0-1-1,0 0 0,0 0 0,0 1 0,0-1 0,0 0 0,0 0 1,0 0-1,0 0 0,0 0 0,0 0 0,2-1 0,27-2 247,-6-4-209,-1-2 0,-1 0 0,0-1 0,35-22 0,28-13-695,-83 44 573,1 0 0,-1-1 0,1 1 0,0 0 0,0 1 0,-1-1-1,1 0 1,0 1 0,0 0 0,0-1 0,3 1 0,-5 1 54,0-1-1,0 1 0,-1-1 1,1 1-1,0 0 1,0-1-1,-1 1 0,1 0 1,0-1-1,-1 1 1,1 0-1,0 0 0,-1-1 1,1 1-1,-1 0 1,0 0-1,1 0 0,-1 0 1,0 0-1,1 0 1,-1 0-1,0 0 0,0 0 1,0 0-1,0 0 1,0 0-1,0 0 0,0 0 1,0 0-1,0 1 1,-6 77 1491,6-79-1443,1 1 0,-1-1 0,1 0 0,-1 1-1,1-1 1,-1 0 0,1 1 0,0-1 0,-1 0 0,1 1 0,-1-1 0,1 0-1,0 0 1,-1 0 0,1 0 0,0 0 0,-1 0 0,1 0 0,-1 0 0,1 0 0,0 0-1,-1 0 1,1 0 0,0 0 0,-1 0 0,1 0 0,-1-1 0,1 1 0,0 0 0,-1-1-1,1 1 1,-1 0 0,1-1 0,23-8 240,-22 8-266,23-13-252,47-18-1,-62 29-437,-1 1-1,0 0 1,0 0-1,1 0 1,13 1-1,-22 1 641,0 0-1,0 0 1,0 0-1,-1 0 0,1 0 1,0 0-1,0 1 1,0-1-1,0 0 1,0 1-1,0-1 1,-1 0-1,1 1 1,0-1-1,0 1 1,-1 0-1,1-1 1,0 1-1,-1-1 1,1 1-1,0 0 1,-1 0-1,1-1 0,-1 1 1,1 0-1,-1 0 1,0-1-1,1 1 1,-1 0-1,0 0 1,1 0-1,-1 0 1,0 0-1,0 0 1,0 1-1,-3 38 837,1-21 90,5-19-729,0 1 0,-1-1 0,1 0 0,0-1 0,0 1 0,0 0 0,0-1 0,0 1 0,4-3 1,33-17 97,18-7-1054,-55 25 154,1 1 0,0 0 0,0 0 1,-1 0-1,1 1 0,0 0 0,0-1 0,0 1 0,0 0 0,0 1 0,-1-1 1,1 1-1,6 1 0,-9-1 501,0 0-1,-1-1 1,1 1 0,0 0 0,-1 0-1,1 0 1,0 0 0,-1-1 0,1 1 0,-1 0-1,1 0 1,-1 0 0,0 0 0,1 0-1,-1 0 1,0 0 0,0 0 0,1 0 0,-1 1-1,0-1 1,0 0 0,0 0 0,0 0-1,-1 0 1,1 0 0,0 0 0,0 0 0,-1 0-1,1 0 1,0 0 0,-1 0 0,1 0-1,-1 0 1,1 0 0,-1 0 0,0-1 0,1 1-1,-1 0 1,0 0 0,0-1 0,0 1 0,-1 1-1,-11 4-8625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3.945"/>
    </inkml:context>
    <inkml:brush xml:id="br0">
      <inkml:brushProperty name="width" value="0.025" units="cm"/>
      <inkml:brushProperty name="height" value="0.025" units="cm"/>
    </inkml:brush>
  </inkml:definitions>
  <inkml:trace contextRef="#ctx0" brushRef="#br0">1 0 22293,'0'0'-160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8.977"/>
    </inkml:context>
    <inkml:brush xml:id="br0">
      <inkml:brushProperty name="width" value="0.05" units="cm"/>
      <inkml:brushProperty name="height" value="0.05" units="cm"/>
    </inkml:brush>
  </inkml:definitions>
  <inkml:trace contextRef="#ctx0" brushRef="#br0">65 9 17772,'17'-3'627,"0"0"1,0 1-1,0 1 1,0 1-1,1 1 1,-1 0-1,0 1 1,0 0-1,22 8 0,-32-9-596,-1 2 0,1-1 0,-1 0 0,1 1-1,-1 1 1,0-1 0,0 1 0,-1 0-1,1 0 1,-1 0 0,0 1 0,6 5 0,-8-6-35,0 1 1,-1-1 0,1 0 0,-1 0-1,0 1 1,0 0 0,0-1 0,0 1-1,-1 0 1,0 0 0,0 0-1,0 0 1,-1 0 0,0 0 0,0 0-1,0 0 1,-1 8 0,-2 2-12,-1 0 0,0-1 0,-1 1 1,-1-1-1,0 0 0,-1 0 0,-14 20 0,-69 85-181,73-98 142,-1-1-1,0-1 1,-2 0-1,0-1 1,-1-1-1,-35 21 1,7-18-41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4.293"/>
    </inkml:context>
    <inkml:brush xml:id="br0">
      <inkml:brushProperty name="width" value="0.025" units="cm"/>
      <inkml:brushProperty name="height" value="0.025" units="cm"/>
    </inkml:brush>
  </inkml:definitions>
  <inkml:trace contextRef="#ctx0" brushRef="#br0">0 1 18449,'0'0'9722,"3"10"-9589,2 20-224,-1 0 1,-1 1-1,-3 48 0,26-122-11664,-21 23 2648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4.688"/>
    </inkml:context>
    <inkml:brush xml:id="br0">
      <inkml:brushProperty name="width" value="0.025" units="cm"/>
      <inkml:brushProperty name="height" value="0.025" units="cm"/>
    </inkml:brush>
  </inkml:definitions>
  <inkml:trace contextRef="#ctx0" brushRef="#br0">0 69 7751,'0'0'12252,"9"3"-10586,-4-1-1526,0 0 0,-1 0 1,1-1-1,0 1 0,-1-1 1,1-1-1,0 1 1,0-1-1,0 1 0,0-1 1,0-1-1,0 1 0,0-1 1,-1 0-1,1 0 1,0 0-1,0-1 0,-1 1 1,1-1-1,-1 0 0,1-1 1,-1 1-1,0-1 1,0 0-1,0 0 0,5-4 1,10-25 1135,-16 17-262,-3 15-1005,0 0 1,0-1 0,-1 1 0,1 0 0,0 0 0,0 0-1,-1-1 1,1 1 0,0 0 0,-1 0 0,1 0 0,0-1-1,-1 1 1,1 0 0,0 0 0,-1 0 0,1 0 0,0 0 0,-1 0-1,1 0 1,0 0 0,-1 0 0,1 0 0,0 0 0,-1 0-1,1 0 1,0 0 0,-1 0 0,1 0 0,0 1 0,-1-1 0,1 0-1,0 0 1,-1 0 0,1 0 0,0 1 0,-1-1 0,-3 3-39,0-1 1,1 0 0,-1 1 0,1 0-1,0 0 1,0 0 0,0 0 0,0 0-1,0 1 1,-3 5 0,4-6 22,0-1 0,1 0-1,0 1 1,-1-1 0,1 1 0,0 0 0,0-1 0,0 1-1,1 0 1,-1 0 0,1-1 0,-1 1 0,1 0 0,0 0-1,0 0 1,0-1 0,1 6 0,1-7 5,0 1 1,0-1-1,0 0 0,1 0 1,-1 0-1,0 0 0,0 0 1,1 0-1,-1 0 0,0-1 1,1 0-1,-1 1 0,1-1 1,-1 0-1,0 0 0,1 0 1,-1 0-1,4-1 0,1 1-2,51-2 81,41 3-1015,-90-1 807,0 1 0,0 1 0,0 0 0,0 0 0,-1 1 0,1 0 0,-1 0 0,13 8 0,-19-10 143,0 0 0,1 0 0,-1 0 0,0 0-1,0 0 1,1-1 0,-1 1 0,0-1 0,1 0 0,-1 1 0,0-1-1,1 0 1,-1 0 0,0 0 0,1-1 0,-1 1 0,4-2-1,39-18 785,-18 7-3265,0 4-4046,-14 6-938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5.194"/>
    </inkml:context>
    <inkml:brush xml:id="br0">
      <inkml:brushProperty name="width" value="0.025" units="cm"/>
      <inkml:brushProperty name="height" value="0.025" units="cm"/>
    </inkml:brush>
  </inkml:definitions>
  <inkml:trace contextRef="#ctx0" brushRef="#br0">203 0 4708,'0'0'16448,"-8"6"-15455,4-3-837,-1 1-1,1-1 1,0 1-1,0 0 1,0 0-1,0 0 1,0 0 0,1 1-1,0-1 1,0 1-1,0 0 1,1 0-1,-1 0 1,1 1 0,1-1-1,-1 0 1,1 1-1,-1-1 1,2 1-1,-2 10 1,4 16-306,11 63 0,-8-74 64,-1 1 0,-1 0 0,-1-1 0,-1 1 0,-1 0 0,-5 36 0,4-54 283,0 0 0,-1 0 1,0 0-1,1 0 0,-1 0 1,0 0-1,-1 0 0,1-1 1,-1 1-1,0-1 0,1 0 0,-2 0 1,1 0-1,0 0 0,0 0 1,-1-1-1,-5 3 0,8-3-89,-1-1 0,0-1-1,-1 1 1,1 0-1,0 0 1,0-1 0,0 1-1,0-1 1,0 0 0,-1 1-1,1-1 1,0 0 0,0 0-1,0-1 1,-1 1 0,1 0-1,0-1 1,0 1-1,0-1 1,0 0 0,0 0-1,0 0 1,0 0 0,0 0-1,0 0 1,0 0 0,0-1-1,1 1 1,-1-1 0,0 1-1,1-1 1,-1 0 0,1 1-1,-2-5 1,-4-7-218,1 0-1,1 0 1,0-1 0,1 0 0,0 0 0,1 0-1,1-1 1,0 1 0,1 0 0,0-1 0,1 1-1,1-1 1,3-19 0,-3 30-145,0 0 0,0 0 0,1-1 0,-1 1 0,1 0 0,0 0 0,0 0-1,0 0 1,1 1 0,-1-1 0,1 1 0,0-1 0,0 1 0,0 0 0,6-4 0,24-13-4841,5 6-3280,-2 4-4041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5.523"/>
    </inkml:context>
    <inkml:brush xml:id="br0">
      <inkml:brushProperty name="width" value="0.025" units="cm"/>
      <inkml:brushProperty name="height" value="0.025" units="cm"/>
    </inkml:brush>
  </inkml:definitions>
  <inkml:trace contextRef="#ctx0" brushRef="#br0">144 23 18161,'0'0'6283,"-9"-4"-5642,8 4-621,-42-15 336,41 14-358,1 1-1,-1-1 0,1 1 0,-1-1 0,0 1 1,1 0-1,-1-1 0,0 1 0,1 0 1,-1 0-1,0 0 0,1 0 0,-1 1 1,0-1-1,1 0 0,-1 1 0,0-1 1,1 1-1,-1 0 0,1-1 0,-1 1 1,1 0-1,-1 0 0,1 0 0,0 0 1,0 0-1,-3 3 0,4-3-134,-1 0 0,1 1 0,0-1 0,0 0 0,0 0 0,0 1 0,0-1 0,0 0 0,0 1 1,0-1-1,1 0 0,-1 1 0,0-1 0,1 0 0,-1 0 0,1 1 0,0-1 0,-1 0 0,1 0 0,0 0 0,-1 0 0,1 0 0,0 0 0,0 0 0,0 0 0,0 0 0,0 0 0,0-1 1,0 1-1,2 1 0,42 23-276,-35-21 240,8 4 120,31 17-259,-47-24 394,0 0-1,0 0 1,-1 1-1,1-1 1,0 0-1,-1 0 1,1 1-1,-1-1 1,1 1-1,-1 0 1,0-1-1,0 1 1,0 0-1,0 0 1,0 0-1,0-1 1,0 1-1,0 0 0,0 4 1,-2-4-10,1-1 0,-1 1-1,0-1 1,0 1 0,1-1 0,-1 0 0,0 1-1,0-1 1,-1 0 0,1 0 0,0 0 0,0 1-1,0-1 1,-1-1 0,1 1 0,-1 0 0,1 0-1,-1 0 1,1-1 0,-1 1 0,1-1 0,-1 1-1,0-1 1,1 1 0,-4-1 0,-48 9 657,47-9-613,-49 4-61,20-6-3265,10-3-4104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5.856"/>
    </inkml:context>
    <inkml:brush xml:id="br0">
      <inkml:brushProperty name="width" value="0.025" units="cm"/>
      <inkml:brushProperty name="height" value="0.025" units="cm"/>
    </inkml:brush>
  </inkml:definitions>
  <inkml:trace contextRef="#ctx0" brushRef="#br0">0 0 3908,'0'0'-1410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6.251"/>
    </inkml:context>
    <inkml:brush xml:id="br0">
      <inkml:brushProperty name="width" value="0.025" units="cm"/>
      <inkml:brushProperty name="height" value="0.025" units="cm"/>
    </inkml:brush>
  </inkml:definitions>
  <inkml:trace contextRef="#ctx0" brushRef="#br0">79 108 1986,'-14'-54'11209,"13"50"-10575,0 1-1,1 0 1,-1 0-1,1-1 1,0 1 0,0 0-1,0 0 1,1-1-1,-1 1 1,1 0-1,-1 0 1,1-1 0,0 1-1,2-4 1,-2 7-557,-1 0 1,0 0 0,0 0 0,1 0-1,-1 0 1,0 0 0,1 0-1,-1 0 1,0 0 0,0 0-1,1 0 1,-1 0 0,0 0-1,0 0 1,1 0 0,-1 0-1,0 0 1,0 1 0,1-1-1,-1 0 1,0 0 0,0 0-1,1 0 1,-1 1 0,0-1-1,0 0 1,0 0 0,1 0 0,-1 1-1,0-1 1,0 0 0,0 0-1,0 1 1,0-1 0,0 0-1,0 0 1,1 1 0,-1-1-1,0 0 1,0 0 0,0 1-1,0-1 1,0 0 0,0 1-1,0-1 1,0 0 0,0 0-1,-1 1 1,1-1 0,0 0-1,0 0 1,0 1 0,3 18-287,-1 13 336,-1 1 0,-2-1 0,-1 0 0,-1 1 0,-2-1 0,-2 0 1,0-1-1,-2 0 0,-2 0 0,-25 53 0,34-96 720,7-15-599,22-41-630,67-120 0,-89 179 340,0 1 0,1-1 0,0 1-1,0 0 1,1 0 0,14-12 0,-19 18 0,-1 1 1,1 0 0,-1 0 0,1 0 0,0 0-1,-1 1 1,1-1 0,0 0 0,0 1 0,0-1-1,-1 1 1,1-1 0,0 1 0,0 0-1,0 0 1,0 0 0,3 0 0,-3 1-23,0 0 0,0 0 0,0 0 0,0 0 0,0 0 0,0 1 0,-1-1 0,1 1 0,0-1 0,-1 1 0,0-1 0,1 1 0,-1 0 0,0 0 0,0 0 0,0 0 0,0 0 0,0 0 0,1 3 0,-1-2 88,0 1 0,0-1 0,0 0 0,-1 1 0,1-1 0,-1 1 0,0-1 0,0 1 0,0-1 0,-1 1 0,1-1 0,-1 0 0,0 1 0,0-1 0,0 0 0,0 1 0,-1-1 0,1 0-1,-1 0 1,0 0 0,0 0 0,0 0 0,0-1 0,0 1 0,-1 0 0,1-1 0,-1 0 0,1 0 0,-1 0 0,0 0 0,0 0 0,-5 2 0,1 0 110,1 0 0,-1-1 0,1 0 0,-1-1 1,0 1-1,0-1 0,0 0 0,0-1 0,0 0 0,0 0 0,-1 0 1,1-1-1,0 0 0,-14-3 0,19 3-306,1-1 0,0 0 0,0 0-1,0 0 1,-1 0 0,1 0 0,0 0 0,0 0 0,0 0 0,1 0 0,-1 0-1,0-1 1,0 1 0,1 0 0,-1 0 0,0-1 0,1 1 0,0-1 0,-1 1-1,1 0 1,0-1 0,0 1 0,-1-1 0,1 1 0,0-3 0,4-37-9532,9 17-423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6.630"/>
    </inkml:context>
    <inkml:brush xml:id="br0">
      <inkml:brushProperty name="width" value="0.025" units="cm"/>
      <inkml:brushProperty name="height" value="0.025" units="cm"/>
    </inkml:brush>
  </inkml:definitions>
  <inkml:trace contextRef="#ctx0" brushRef="#br0">22 15 13132,'0'0'5211,"-1"10"-2430,-6 36-458,1-16-487,-1 44 0,7-73-1830,0-1 1,0 0-1,0 1 1,0-1-1,0 0 1,0 1-1,0-1 1,1 0-1,-1 0 0,0 1 1,0-1-1,0 0 1,0 0-1,1 1 1,-1-1-1,0 0 0,0 0 1,0 1-1,1-1 1,-1 0-1,0 0 1,0 0-1,1 0 1,-1 1-1,0-1 0,1 0 1,-1 0-1,0 0 1,0 0-1,1 0 1,-1 0-1,0 0 1,1 0-1,-1 0 0,0 0 1,1 0-1,-1 0 1,0 0-1,0 0 1,1 0-1,-1 0 1,0 0-1,1 0 0,-1 0 1,0 0-1,1-1 1,-1 1-1,15-10 395,-9-2-297,-1-1 0,0 0 1,-1 0-1,0 0 0,3-23 0,-2-33-4215,-5 67 2152,1 21-5184,0-17 6550,-1 1 0,1-1 0,0 0 0,0 0 0,0 0 0,0 0 0,0 0 0,1 0 0,-1 0 0,1 0 0,1 2 0,11 8-6987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7.013"/>
    </inkml:context>
    <inkml:brush xml:id="br0">
      <inkml:brushProperty name="width" value="0.025" units="cm"/>
      <inkml:brushProperty name="height" value="0.025" units="cm"/>
    </inkml:brush>
  </inkml:definitions>
  <inkml:trace contextRef="#ctx0" brushRef="#br0">96 20 9577,'0'0'9257,"-9"2"-8739,5-2-420,0 1 0,-1 0 0,1 0 0,0 1 0,0-1 0,0 1 0,1 0 0,-1 0 0,0 0-1,1 1 1,-1-1 0,1 1 0,0 0 0,0-1 0,0 2 0,0-1 0,0 0 0,1 0 0,0 1 0,-1 0 0,1-1 0,0 1 0,1 0 0,-1 0 0,1 0 0,0 0 0,0 0 0,0 0 0,0 1 0,0 6 0,1-10-64,0 1 0,-1-1 0,1 0 0,0 0 0,0 1 0,0-1 1,0 0-1,0 0 0,0 1 0,0-1 0,1 0 0,-1 0 0,0 1 0,1-1 0,-1 0 0,0 0 0,1 0 0,0 0 0,-1 0 0,1 1 0,0-1 0,-1 0 0,1 0 0,0-1 0,0 1 0,0 0 1,0 0-1,0 0 0,1 0 0,2 0 156,0 0-1,-1 0 1,1-1 0,0 0 0,0 0 0,0 0 0,-1 0 0,1 0-1,4-2 1,-3 1-97,0 0-1,0-1 0,-1 1 0,1-1 0,-1-1 1,1 1-1,-1 0 0,0-1 0,0 0 1,0 0-1,0 0 0,-1-1 0,1 1 1,-1-1-1,5-7 0,-5 8-175,-1 0-1,0 0 1,0-1-1,0 1 1,-1 0-1,1-1 1,-1 1 0,1-1-1,-1 1 1,-1-1-1,1 0 1,0 0-1,-1 1 1,0-1 0,0 0-1,0 0 1,0 1-1,0-1 1,-1 0-1,0 0 1,0 1 0,-1-5-1,1 7-466,0-1-1,0 1 1,0 0 0,0 0-1,-1 0 1,1-1 0,0 1-1,-1 0 1,1 1 0,-1-1-1,1 0 1,-1 0-1,0 1 1,1-1 0,-1 1-1,1-1 1,-1 1 0,0-1-1,0 1 1,-2 0 0,-8 0-5104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7.358"/>
    </inkml:context>
    <inkml:brush xml:id="br0">
      <inkml:brushProperty name="width" value="0.025" units="cm"/>
      <inkml:brushProperty name="height" value="0.025" units="cm"/>
    </inkml:brush>
  </inkml:definitions>
  <inkml:trace contextRef="#ctx0" brushRef="#br0">79 29 9449,'0'0'3838,"-5"11"-2535,-3 12 204,1 0 0,1 1 0,1 0 1,1 0-1,-1 29 0,5-51-1506,1-1 0,-1 1 0,1-1 0,-1 0 0,1 1 0,-1-1 0,1 0 0,0 0 0,0 1 0,-1-1 0,1 0 0,0 0 0,0 0 0,0 0 0,0 0 0,0 0 0,1 0 0,-1 0 0,0-1 0,0 1 0,1 0 0,-1-1 0,0 1 0,1-1 0,-1 1 0,0-1 0,1 0 0,-1 1 0,3-1 0,56 5-1487,-36-3 139,-20-2 1224,0 1 0,1 0-1,-1 0 1,0 1-1,0-1 1,0 1 0,-1 0-1,1 0 1,5 3-1,-9-4 168,1-1 0,0 1 0,-1 0-1,1-1 1,0 1 0,-1 0 0,1 0-1,-1-1 1,1 1 0,-1 0-1,1 0 1,-1 0 0,0 0 0,1 0-1,-1 0 1,0-1 0,0 1-1,0 0 1,1 0 0,-1 0 0,0 0-1,0 0 1,0 0 0,-1 0 0,1 0-1,0 0 1,0 0 0,0 0-1,-1-1 1,1 1 0,-1 0 0,1 0-1,0 0 1,-1 0 0,1-1 0,-1 1-1,0 0 1,1 0 0,-1-1-1,0 1 1,1 0 0,-1-1 0,0 1-1,0-1 1,1 1 0,-1-1-1,-2 1 1,-8 7 846,-1 0-1,0 0 1,-1-2 0,-24 11-1,30-15-816,0 1 0,0-1 0,1-1 0,-1 1 0,-1-1-1,1 0 1,0-1 0,0 0 0,0 0 0,0 0 0,-11-3 0,17 2-525,0 0 1,0 0 0,0 0 0,0 0 0,0-1 0,0 1 0,0-1 0,0 1 0,0-1 0,1 1 0,-1-1-1,0 1 1,1-1 0,0 1 0,-1-1 0,1 0 0,0 1 0,0-1 0,0 0 0,0 1 0,0-1 0,0 1-1,0-1 1,0 0 0,2-2 0,4-22-7727</inkml:trace>
  <inkml:trace contextRef="#ctx0" brushRef="#br0" timeOffset="1">273 1 20083,'0'0'5093,"-13"73"-3620,1-39 65,1 0-545,7 2-481,-5-3-256,3-3-160,4-2-64,2-2 0,0-8-896,0-5-1218,0-6-897,6-7-1698,1 0-832,1-11-5669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7.911"/>
    </inkml:context>
    <inkml:brush xml:id="br0">
      <inkml:brushProperty name="width" value="0.025" units="cm"/>
      <inkml:brushProperty name="height" value="0.025" units="cm"/>
    </inkml:brush>
  </inkml:definitions>
  <inkml:trace contextRef="#ctx0" brushRef="#br0">0 28 12684,'0'0'11478,"9"6"-10304,30 15-197,-38-20-934,0 0 1,-1-1-1,1 1 1,0-1-1,0 0 1,0 1-1,-1-1 1,1 0-1,0 1 1,0-1-1,0 0 1,0 0-1,0 0 1,0 0-1,-1 1 1,1-1-1,0-1 1,0 1-1,0 0 1,0 0-1,0 0 0,0 0 1,0-1-1,-1 1 1,1 0-1,0-1 1,0 1-1,0-1 1,-1 1-1,1-1 1,0 1-1,-1-1 1,1 1-1,0-1 1,-1 0-1,1 1 1,0-1-1,-1 0 1,1 1-1,-1-1 1,0 0-1,1-1 1,3-33 941,-4 31-989,0 3-9,0 1 1,0 0-1,0-1 1,0 1 0,-1-1-1,1 1 1,0 0 0,0-1-1,0 1 1,-1 0-1,1-1 1,0 1 0,0 0-1,-1 0 1,1-1 0,0 1-1,0 0 1,-1 0-1,1-1 1,0 1 0,-1 0-1,1 0 1,-1 0 0,1 0-1,0-1 1,-1 1-1,1 0 1,0 0 0,-1 0-1,1 0 1,-1 0 0,1 0-1,0 0 1,-1 0-1,1 0 1,-1 0 0,1 0-1,0 0 1,-1 0 0,1 1-1,0-1 1,-1 0-1,1 0 1,0 0 0,-1 0-1,1 1 1,0-1 0,-1 0-1,1 0 1,0 1-1,-1-1 1,-18 13-391,-13 40 253,30-51 150,1 1 1,0-1-1,0 1 0,0 0 1,0-1-1,0 1 0,1 0 1,-1 0-1,1 0 0,0-1 0,0 1 1,0 0-1,0 0 0,0 0 1,1 0-1,-1-1 0,1 1 1,-1 0-1,3 3 0,-2-5 9,0 0 0,0 0 0,0 0 0,0 0 0,1 0 0,-1 0-1,0-1 1,1 1 0,-1 0 0,0-1 0,1 1 0,-1-1 0,1 0 0,-1 1 0,1-1 0,-1 0-1,1 0 1,1 0 0,34-1 175,-29 0-136,19-3-156,0-2 1,0-1 0,-1 0 0,0-2 0,0-1 0,31-18-1,-20 11-770,-32 18 145,-11 10 715,-11 11 454,8-14-224,4-4 75,1 0-1,-1 0 1,1 0 0,0 0 0,1 1 0,-1-1 0,1 1 0,0 0 0,-4 9 0,30-14 476,-7-6-1094,0-1-1,0 0 1,0-1-1,22-15 1,17-9-3404,-60 57 3650,-4-9 789,7-14-479,1 0 1,0 0-1,0-1 0,0 1 0,0 0 0,0 0 0,0 1 0,0-1 0,1 0 0,-1 0 0,1 0 0,-1 3 0,33-5 512,17-1-1351,3-1-4500,-52 2 5024,1 0 1,0 1 0,-1-1 0,1 0-1,-1 0 1,1 0 0,-1 0 0,1 1-1,-1-1 1,1 0 0,-1 0 0,1 1 0,-1-1-1,1 0 1,-1 1 0,0-1 0,1 1-1,-1-1 1,1 0 0,-1 1 0,0-1-1,0 1 1,1-1 0,-1 1 0,0-1-1,0 1 1,1-1 0,-1 1 0,0 0 0,0-1-1,0 1 1,0-1 0,0 1 0,0-1-1,0 1 1,0-1 0,0 1 0,0 0 0,-5 28-545,3-17-4525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7.600"/>
    </inkml:context>
    <inkml:brush xml:id="br0">
      <inkml:brushProperty name="width" value="0.05" units="cm"/>
      <inkml:brushProperty name="height" value="0.05" units="cm"/>
    </inkml:brush>
  </inkml:definitions>
  <inkml:trace contextRef="#ctx0" brushRef="#br0">330 23 17172,'0'-2'93,"0"1"0,-1-1 0,1 1 0,-1 0 0,1 0 0,-1-1-1,0 1 1,0 0 0,1 0 0,-1 0 0,0 0 0,0 0 0,0 0 0,0 0 0,0 0 0,0 0 0,-2-1 0,2 2-57,0 0-1,0 0 0,0-1 1,0 1-1,0 0 0,0 0 1,0 0-1,0 0 1,0 0-1,0 1 0,0-1 1,0 0-1,0 0 1,0 1-1,0-1 0,1 0 1,-1 1-1,-2 0 1,-3 4 128,-1 0 0,1 0 0,0 0 0,1 1 1,-6 7-1,9-11-21,-31 37 84,2 1 1,2 1-1,-38 72 0,51-80-78,1-1-1,2 2 0,1 0 0,2 0 1,-11 67-1,19-85-79,1-1 1,0 0 0,1 1-1,1-1 1,0 1 0,1-1-1,1 0 1,0 0-1,1 0 1,7 16 0,-6-21-112,0 1 0,0-1 0,2 0 0,-1-1 0,1 1 0,0-1 0,1-1 0,0 1 0,1-1 0,0-1 0,0 0 0,0 0 0,21 11 1,56 25-302,-49-24 107</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8.451"/>
    </inkml:context>
    <inkml:brush xml:id="br0">
      <inkml:brushProperty name="width" value="0.025" units="cm"/>
      <inkml:brushProperty name="height" value="0.025" units="cm"/>
    </inkml:brush>
  </inkml:definitions>
  <inkml:trace contextRef="#ctx0" brushRef="#br0">78 54 20019,'0'0'8493,"7"0"-8317,-7 0-177,2 0-11,-1 0-1,0 0 0,1 1 1,-1-1-1,0 0 1,1-1-1,-1 1 0,0 0 1,1 0-1,-1 0 0,0-1 1,0 1-1,1-1 1,-1 1-1,0-1 0,0 1 1,0-1-1,0 0 0,0 0 1,0 1-1,0-1 1,0 0-1,0 0 0,0 0 1,0 0-1,0 0 0,0 0 1,-1-1-1,1 1 1,-1 0-1,1 0 0,0 0 1,-1-1-1,0 1 0,1 0 1,-1 0-1,0-1 1,0 1-1,0 0 0,0-1 1,0 1-1,0 0 0,0-1 1,0 1-1,-1-2 1,1 3-36,0-1 1,0 0 0,0 0 0,0 1 0,-1-1-1,1 0 1,0 0 0,-1 1 0,1-1 0,0 0 0,-1 1-1,1-1 1,-1 1 0,1-1 0,-1 0 0,1 1-1,-1-1 1,1 1 0,-1 0 0,0-1 0,1 1-1,-1-1 1,0 1 0,1 0 0,-1-1 0,0 1-1,0 0 1,1 0 0,-1 0 0,0 0 0,0-1 0,1 1-1,-1 0 1,0 0 0,0 0 0,1 1 0,-1-1-1,0 0 1,0 0 0,1 0 0,-1 0 0,0 1-1,1-1 1,-1 0 0,0 1 0,0 0 0,-35 17-335,28-11 426,0 1-1,1 1 1,0-1 0,-7 13 0,13-19 12,-1 1 1,0-1-1,1 1 1,0-1 0,0 1-1,-1-1 1,2 1-1,-1 0 1,0 0-1,0 0 1,1-1-1,0 1 1,-1 0-1,1 0 1,0 0-1,1 0 1,-1 0-1,0-1 1,1 1-1,-1 0 1,3 4 0,-1-5-32,1 0 0,0 0 0,0-1 0,0 0 0,0 1 0,0-1 0,0 0 0,0-1 0,1 1 0,-1 0 0,0-1 0,0 0 0,1 0 0,-1 0 0,0 0 0,0 0 0,6-2 0,4 2 0,3-2-198,1 1 1,-1-2-1,1 0 1,-1-1-1,23-9 0,-19 6-407,0 1 0,33-6 0,-74 40 1055,18-24-140,0-1 0,0 0-1,0 1 1,0-1 0,0 1 0,1 0 0,0 0 0,-1 0 0,2 0-1,-3 6 1,9-9-176,0 0 0,1 0 0,-1-1 0,1 0-1,-1 0 1,0 0 0,6-1 0,50-14-1145,-20 4-2903,1 6-6509,-38 10 8074,-8 15 2672,0-15-427,0 1 0,-1-1-1,1 0 1,-1-1 0,-8 7-1,5-5-949,-4 4-2371</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8.831"/>
    </inkml:context>
    <inkml:brush xml:id="br0">
      <inkml:brushProperty name="width" value="0.025" units="cm"/>
      <inkml:brushProperty name="height" value="0.025" units="cm"/>
    </inkml:brush>
  </inkml:definitions>
  <inkml:trace contextRef="#ctx0" brushRef="#br0">0 1 17264,'0'0'12332,"36"62"-12524,-36-22 224,0 1 0,0 3 0,0-2-32,-2-1 0,-2-1-961,4-6-1633,0-6-2371,0-8-6054</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4:09.179"/>
    </inkml:context>
    <inkml:brush xml:id="br0">
      <inkml:brushProperty name="width" value="0.025" units="cm"/>
      <inkml:brushProperty name="height" value="0.025" units="cm"/>
    </inkml:brush>
  </inkml:definitions>
  <inkml:trace contextRef="#ctx0" brushRef="#br0">0 1 7495,'0'0'18129</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5.485"/>
    </inkml:context>
    <inkml:brush xml:id="br0">
      <inkml:brushProperty name="width" value="0.025" units="cm"/>
      <inkml:brushProperty name="height" value="0.025" units="cm"/>
    </inkml:brush>
  </inkml:definitions>
  <inkml:trace contextRef="#ctx0" brushRef="#br0">241 1 7271,'0'0'10767,"3"8"-9955,3 14-441,-1 0 0,-1 1 0,-1-1 0,0 28-1,-4 105 419,-1-60-694,-44 806 191,40-817-326,-61 667-840,-5 68 271,53-575 660,-33 773-716,52-931 857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5.845"/>
    </inkml:context>
    <inkml:brush xml:id="br0">
      <inkml:brushProperty name="width" value="0.025" units="cm"/>
      <inkml:brushProperty name="height" value="0.025" units="cm"/>
    </inkml:brush>
  </inkml:definitions>
  <inkml:trace contextRef="#ctx0" brushRef="#br0">0 0 3075,'0'0'2498,"2"55"-832,2-27-994,-4-2-415,0-3-193,2 0-32,2-6-128,-4-3-545,0-3-32,2-4 641,-2-3 353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7.054"/>
    </inkml:context>
    <inkml:brush xml:id="br0">
      <inkml:brushProperty name="width" value="0.025" units="cm"/>
      <inkml:brushProperty name="height" value="0.025" units="cm"/>
    </inkml:brush>
  </inkml:definitions>
  <inkml:trace contextRef="#ctx0" brushRef="#br0">53 39 4036,'0'0'15577,"-5"-6"-14541,-22-27-33,22 72-826,-11 413 412,43 1 236,-7-205-681,-14 301 0,-8-307-106,10 379-2729,-8-604 2553,0 0-1,1 0 0,1 0 0,4 17 0,-2-30-1152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8.157"/>
    </inkml:context>
    <inkml:brush xml:id="br0">
      <inkml:brushProperty name="width" value="0.025" units="cm"/>
      <inkml:brushProperty name="height" value="0.025" units="cm"/>
    </inkml:brush>
  </inkml:definitions>
  <inkml:trace contextRef="#ctx0" brushRef="#br0">0 176 10346,'0'0'6892,"8"-1"-6497,549-20 1163,0-19-1394,-18-1 52,120 73-126,-64 1 65,1337-63 1778,-1455 11-1896,636-16 273,-88 38 151,-284 1 76,-271-34-61,-139 3-316,-233 23-545,133 13 0,113 1-3748,-265-11 1273,-17-2-487,-52 3-817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8.596"/>
    </inkml:context>
    <inkml:brush xml:id="br0">
      <inkml:brushProperty name="width" value="0.025" units="cm"/>
      <inkml:brushProperty name="height" value="0.025" units="cm"/>
    </inkml:brush>
  </inkml:definitions>
  <inkml:trace contextRef="#ctx0" brushRef="#br0">4 12 4324,'-4'-7'12541,"8"6"-18329,1-3 1501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9.487"/>
    </inkml:context>
    <inkml:brush xml:id="br0">
      <inkml:brushProperty name="width" value="0.025" units="cm"/>
      <inkml:brushProperty name="height" value="0.025" units="cm"/>
    </inkml:brush>
  </inkml:definitions>
  <inkml:trace contextRef="#ctx0" brushRef="#br0">27 38 8456,'0'0'9897,"-6"0"-9785,-8 2-206,8-1 1219,22-10 508,-3 5-1552,-1 0 0,1 1 0,-1 1-1,1 0 1,0 0 0,0 2 0,0-1 0,0 2-1,13 1 1,54-2-72,-6-9-29,0 4 0,1 3-1,-1 3 1,84 12 0,290 29 504,3-39 471,109 6-243,-487-4-1004,63 3-2187,-46-8-5806,-82-1 4634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29.895"/>
    </inkml:context>
    <inkml:brush xml:id="br0">
      <inkml:brushProperty name="width" value="0.025" units="cm"/>
      <inkml:brushProperty name="height" value="0.025" units="cm"/>
    </inkml:brush>
  </inkml:definitions>
  <inkml:trace contextRef="#ctx0" brushRef="#br0">0 58 10826,'0'0'3855,"5"-9"-2051,18-25-560,-22 32-1193,0 1 0,0 0 0,1 0-1,-1 0 1,1-1 0,-1 2 0,1-1 0,-1 0 0,1 0 0,0 0 0,-1 1 0,1-1 0,0 1 0,-1-1-1,1 1 1,0 0 0,0 0 0,-1 0 0,1 0 0,0 0 0,0 0 0,-1 0 0,1 0 0,3 1 0,38 16 33,-37-13 21,82 31 146,16 8-171,-92-38-31,-1 1 1,0 0 0,0 1-1,-1 1 1,0 0 0,11 11-1,-17-15 20,-1 0 0,1 1 0,-1-1 0,-1 1 0,1 0-1,-1-1 1,1 1 0,-1 0 0,-1 1 0,1-1 0,-1 0 0,0 0-1,0 1 1,0-1 0,-1 0 0,0 1 0,0-1 0,0 1-1,-1-1 1,0 0 0,0 1 0,0-1 0,-1 0 0,1 0-1,-5 9 1,-3 5 280,-1-1-1,-1 0 1,0-1-1,-1 0 1,-19 19-1,-72 73-315,58-65-4480,36-37-155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49.630"/>
    </inkml:context>
    <inkml:brush xml:id="br0">
      <inkml:brushProperty name="width" value="0.05" units="cm"/>
      <inkml:brushProperty name="height" value="0.05" units="cm"/>
    </inkml:brush>
  </inkml:definitions>
  <inkml:trace contextRef="#ctx0" brushRef="#br0">128 182 19772,'-1'-2'167,"0"0"0,0 1 0,0-1 0,0 0 0,1 0 0,-1 1 0,0-1 0,1 0 0,-1 0 0,1 0 0,0 0 0,0 0 0,0 0 0,0 0 0,0 0 0,0 0 0,0 0 0,1-3 0,0 2 16,1-1-1,-1 1 1,1 0 0,0 0-1,0-1 1,0 1 0,0 1 0,0-1-1,5-4 1,4-2 194,0 0 0,1 1 0,0 0-1,13-7 1,58-26 603,-76 38-914,1 0-1,1 0 1,-1 1 0,0 0 0,0 0 0,1 1 0,-1 0 0,14 1 0,-21 0-58,1 0 0,-1 0 0,1 0 0,-1 0 0,0 0 0,1 1 0,-1-1 0,0 1 0,1-1 0,-1 1 0,0-1 0,1 1 0,-1 0 0,0-1 1,0 1-1,0 0 0,0 0 0,0 0 0,0 0 0,0 0 0,0 0 0,0 0 0,1 3 0,-1-2-3,-1 0 1,1 0-1,-1 0 1,0 0-1,0 0 0,0 0 1,0 0-1,0 0 0,0 0 1,0 0-1,-1 0 1,1 0-1,-1 0 0,-1 3 1,-2 6 4,-2 1 1,0-1-1,0 0 1,-10 12-1,-141 166 137,3-3 381,140-167-405,-14 25 0,24-37-79,1 1 0,0-1 0,0 0-1,1 1 1,0-1 0,0 1 0,0 9-1,1-15-31,1 0-1,0 0 0,0 0 0,0 0 0,1 0 0,-1 0 0,0 0 1,1 0-1,0 0 0,-1 0 0,1 0 0,0 0 0,0-1 1,0 1-1,0 0 0,0-1 0,0 1 0,0 0 0,1-1 1,-1 0-1,0 1 0,1-1 0,0 0 0,-1 0 0,1 1 0,0-1 1,-1-1-1,1 1 0,0 0 0,0 0 0,0-1 0,0 1 1,0-1-1,0 1 0,0-1 0,3 0 0,9 2 0,0-2 0,0 0 0,-1 0 0,17-4 0,-22 3-25,20-1-268,1-2 1,-1-1 0,-1-2-1,40-13 1,-46 9 30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32.894"/>
    </inkml:context>
    <inkml:brush xml:id="br0">
      <inkml:brushProperty name="width" value="0.025" units="cm"/>
      <inkml:brushProperty name="height" value="0.025" units="cm"/>
    </inkml:brush>
  </inkml:definitions>
  <inkml:trace contextRef="#ctx0" brushRef="#br0">76 1 14414,'0'0'6251,"-1"10"-6070,0-5-167,-6 77 152,-4-1 1,-26 97-1,33-163-12,-1 0-1,2 0 1,0 1 0,-1 19 0,5-34-134,-1-1 1,0 0 0,0 1 0,0-1 0,0 0 0,0 1 0,1-1 0,-1 0-1,0 0 1,0 1 0,1-1 0,-1 0 0,0 0 0,0 1 0,1-1-1,-1 0 1,0 0 0,0 0 0,1 1 0,-1-1 0,0 0 0,1 0 0,-1 0-1,0 0 1,1 0 0,-1 0 0,0 0 0,1 0 0,-1 0 0,1 0-1,-1 0 1,0 0 0,1 0 0,-1 0 0,0 0 0,1 0 0,-1 0 0,0 0-1,1-1 1,-1 1 0,1 0 0,15-6 693,4-6 112,-1-1-1,0-1 1,18-18-1,7-5 267,196-144 1364,-239 180-2770,20-16 193,-13 6-2196,-7 2-5058,-6 5 130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33.274"/>
    </inkml:context>
    <inkml:brush xml:id="br0">
      <inkml:brushProperty name="width" value="0.025" units="cm"/>
      <inkml:brushProperty name="height" value="0.025" units="cm"/>
    </inkml:brush>
  </inkml:definitions>
  <inkml:trace contextRef="#ctx0" brushRef="#br0">0 0 12620,'0'0'14157,"51"49"-12779,-32-31-930,4 2-288,-3 4-128,9 0-480,-1 1-1186,-4 0-1473,-5 0-993,-2-2-2530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2.567"/>
    </inkml:context>
    <inkml:brush xml:id="br0">
      <inkml:brushProperty name="width" value="0.025" units="cm"/>
      <inkml:brushProperty name="height" value="0.025" units="cm"/>
    </inkml:brush>
  </inkml:definitions>
  <inkml:trace contextRef="#ctx0" brushRef="#br0">47 0 13965,'0'0'10714,"-5"13"-10495,-2 9-77,1 0 0,1-1 0,0 2 0,-2 43 0,8 43 20,-1 23-2276,-8-45-7369,3-65 3157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3.119"/>
    </inkml:context>
    <inkml:brush xml:id="br0">
      <inkml:brushProperty name="width" value="0.025" units="cm"/>
      <inkml:brushProperty name="height" value="0.025" units="cm"/>
    </inkml:brush>
  </inkml:definitions>
  <inkml:trace contextRef="#ctx0" brushRef="#br0">51 5 14061,'0'0'7714,"10"-1"-6182,104-2 593,-113 3-2125,0 0-1,0 0 1,-1 0 0,1 0-1,0 0 1,0 1 0,0-1 0,0 0-1,0 1 1,0-1 0,-1 0-1,1 1 1,0-1 0,0 1-1,-1-1 1,1 1 0,0-1-1,0 1 1,-1 0 0,1-1-1,-1 1 1,1 0 0,-1 0-1,1-1 1,-1 1 0,1 0-1,0 1 1,0 30 0,-3-25 31,1 0-1,-1 0 0,-1 0 0,1 0 0,-1 0 1,-6 10-1,-4-2 25,0 0-1,-1 0 1,-1-2-1,-30 23 1,0-1 30,45-35-92,0 0 1,0 0 0,0 0 0,1 0 0,-1 0-1,0 0 1,0 0 0,0 0 0,1 0-1,-1 0 1,0 0 0,0 0 0,0 0 0,1 0-1,-1 0 1,0 0 0,0 0 0,0 0 0,0 0-1,1 0 1,-1 0 0,0 0 0,0 1 0,0-1-1,1 0 1,-1 0 0,0 0 0,0 0 0,0 0-1,0 0 1,0 1 0,0-1 0,1 0-1,-1 0 1,0 0 0,0 0 0,0 1 0,0-1-1,0 0 1,0 0 0,0 0 0,0 1 0,0-1-1,0 0 1,0 0 0,0 0 0,0 1 0,0-1-1,0 0 1,0 0 0,0 0 0,0 1 0,0-1-1,0 0 1,0 0 0,0 0 0,0 0-1,0 1 1,0-1 0,0 0 0,-1 0 0,1 0-1,0 0 1,0 1 0,0-1 0,0 0 0,-1 0-1,21 0-143,-18 0 157,35-1-3,-25 0-32,0 0-1,0 1 0,0 0 0,0 1 1,0 0-1,0 1 0,-1 0 0,1 1 1,11 4-1,-22-7 28,0 1 1,0-1-1,0 1 1,0-1-1,1 1 1,-1 0-1,0-1 1,-1 1-1,1 0 1,0 0-1,0 0 1,0 0-1,0 0 0,-1-1 1,1 2-1,0-1 1,-1 0-1,1 0 1,-1 0-1,1 0 1,-1 0-1,1 0 1,-1 0-1,0 1 1,0-1-1,1 0 1,-1 0-1,0 1 1,0-1-1,0 0 1,-1 0-1,1 0 1,0 1-1,0-1 1,-1 0-1,1 0 0,0 0 1,-1 0-1,1 1 1,-1-1-1,0 0 1,1 0-1,-1 0 1,0 0-1,0 0 1,1-1-1,-1 1 1,0 0-1,0 0 1,0 0-1,0-1 1,-2 2-1,-6 5 178,0 0-1,0-1 0,0 0 1,-13 5-1,-8 2 473,-1-1 0,-41 9 0,36-14-7379,50-7 4570,0-1 0,-1-1 0,1 0 0,26-7 0,4-4-4860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3.451"/>
    </inkml:context>
    <inkml:brush xml:id="br0">
      <inkml:brushProperty name="width" value="0.025" units="cm"/>
      <inkml:brushProperty name="height" value="0.025" units="cm"/>
    </inkml:brush>
  </inkml:definitions>
  <inkml:trace contextRef="#ctx0" brushRef="#br0">93 0 8680,'0'0'12593,"-9"3"-11306,5-2-1230,-1 1 0,1-1 0,0 1 0,-1 0 0,1 0 0,0 1 0,0-1 0,1 1-1,-1 0 1,0 0 0,1 0 0,0 0 0,0 1 0,0-1 0,0 1 0,0 0 0,1 0 0,-1 0 0,1 0 0,0 0 0,1 0 0,-1 1 0,1-1 0,0 1 0,0-1 0,-1 7-1,1-1-29,0 1 0,0-1-1,1 1 1,0-1-1,3 14 1,-3-21-10,0-1 0,1 0 0,-1 1 0,1-1-1,0 0 1,0 0 0,0 0 0,0 0 0,0 0 0,0 0 0,1 0 0,-1 0 0,1 0 0,-1 0 0,1-1 0,0 1 0,0 0 0,0-1 0,-1 0-1,1 1 1,1-1 0,-1 0 0,0 0 0,0 0 0,0 0 0,0-1 0,1 1 0,-1-1 0,3 1 0,-2 0 95,1-1 1,0 0 0,-1 0-1,1 0 1,0 0-1,-1-1 1,1 0 0,-1 1-1,1-1 1,-1 0-1,1-1 1,-1 1 0,1-1-1,-1 1 1,0-1 0,0 0-1,0 0 1,0 0-1,0-1 1,0 1 0,-1-1-1,1 1 1,-1-1-1,0 0 1,0 0 0,3-4-1,-2 0 18,0 1 0,-1-1 0,1 1 0,-1-1-1,0 0 1,-1 0 0,0 1 0,0-1 0,0 0-1,-1 0 1,0 0 0,0-1 0,-2-8 0,1 13-153,0 0 1,0-1 0,0 1 0,0-1 0,-1 1-1,1 0 1,-1 0 0,0 0 0,0 0 0,0 0-1,0 0 1,0 0 0,-1 1 0,1-1 0,-1 1-1,0 0 1,1 0 0,-1 0 0,0 0 0,-1 0-1,-4-2 1,-19-4-2816,-1 5-3583,18 3-994</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4.274"/>
    </inkml:context>
    <inkml:brush xml:id="br0">
      <inkml:brushProperty name="width" value="0.025" units="cm"/>
      <inkml:brushProperty name="height" value="0.025" units="cm"/>
    </inkml:brush>
  </inkml:definitions>
  <inkml:trace contextRef="#ctx0" brushRef="#br0">51 1 10922,'0'0'4036,"-8"0"-1473,-35 0 1878,176 7-1067,94-7-3419,-152 0-3099,0 0-4130,-51 0 1273</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4.808"/>
    </inkml:context>
    <inkml:brush xml:id="br0">
      <inkml:brushProperty name="width" value="0.025" units="cm"/>
      <inkml:brushProperty name="height" value="0.025" units="cm"/>
    </inkml:brush>
  </inkml:definitions>
  <inkml:trace contextRef="#ctx0" brushRef="#br0">211 4 11883,'0'0'694,"-8"-2"294,4 2-916,0-1 1,1 1 0,-1 0-1,0 0 1,0 0-1,0 0 1,1 1 0,-1-1-1,0 1 1,1 0-1,-1 0 1,1 0 0,-1 1-1,1-1 1,-1 1-1,1 0 1,0 0 0,0 0-1,0 0 1,0 1-1,0-1 1,0 1 0,1 0-1,-3 3 1,-9 13 76,0 1 0,2 1 0,0 0 0,1 1 1,1 0-1,2 0 0,0 1 0,1 0 0,1 1 0,2-1 0,0 1 1,1 0-1,2 0 0,0 1 0,5 43 0,-3-63-131,-1 1-1,1-1 1,0-1-1,1 1 0,-1 0 1,1 0-1,0 0 1,0-1-1,0 1 1,1-1-1,0 1 1,0-1-1,0 0 1,0 0-1,1-1 1,-1 1-1,1-1 0,0 1 1,0-1-1,0 0 1,0-1-1,1 1 1,8 3-1,-8-4 113,1-1 0,0 1 0,0-1-1,0-1 1,0 1 0,-1-1 0,1 0-1,0 0 1,0-1 0,0 1 0,0-1 0,0-1-1,0 1 1,-1-1 0,1 0 0,-1 0-1,1-1 1,-1 0 0,0 0 0,6-4-1,-3 1 119,0-1-1,0 0 0,-1 0 1,0 0-1,0-1 0,-1 0 1,0-1-1,6-9 1,-11 16-198,1 0 0,-1 0 1,0-1-1,0 1 1,0 0-1,0-1 0,0 1 1,0-1-1,-1 1 1,1-1-1,-1 0 1,1 1-1,-1-1 0,0 1 1,0-1-1,0 0 1,-1 1-1,1-1 0,-1 1 1,1-1-1,-1 0 1,0 1-1,0 0 1,0-1-1,0 1 0,0-1 1,-1 1-1,1 0 1,-1 0-1,0 0 1,1 0-1,-1 0 0,0 0 1,0 1-1,-4-4 1,1 2-377,-1 0 1,1 0 0,-1 0 0,0 1 0,0 0 0,0 0 0,-1 0-1,1 1 1,0 0 0,-11-1 0,12 3-2851,4 4-2211</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3.527"/>
    </inkml:context>
    <inkml:brush xml:id="br0">
      <inkml:brushProperty name="width" value="0.025" units="cm"/>
      <inkml:brushProperty name="height" value="0.025" units="cm"/>
    </inkml:brush>
  </inkml:definitions>
  <inkml:trace contextRef="#ctx0" brushRef="#br0">0 0 15214,'0'0'9668,"0"11"-9038,0 238 1631,0-76-8131,1-156 863,4-6-1864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4.193"/>
    </inkml:context>
    <inkml:brush xml:id="br0">
      <inkml:brushProperty name="width" value="0.025" units="cm"/>
      <inkml:brushProperty name="height" value="0.025" units="cm"/>
    </inkml:brush>
  </inkml:definitions>
  <inkml:trace contextRef="#ctx0" brushRef="#br0">49 0 11691,'0'0'15626,"15"0"-14714,-11 0-894,0 0-1,0 1 0,0-1 0,0 1 0,0 0 1,0 0-1,0 0 0,0 1 0,-1-1 0,1 1 0,0 0 1,-1 0-1,0 0 0,1 0 0,-1 1 0,0 0 1,0-1-1,0 1 0,-1 0 0,5 7 0,-5-8-18,-1 1 0,1-1-1,-1 1 1,0 0 0,0 0-1,-1 0 1,1-1 0,0 1-1,-1 0 1,0 0-1,0 0 1,0 0 0,0 0-1,0 0 1,0 0 0,-1 0-1,1 0 1,-1 0 0,0 0-1,0-1 1,0 1 0,0 0-1,-1-1 1,1 1-1,-1 0 1,0-1 0,1 0-1,-1 1 1,-3 2 0,-5 3 65,-1 1 0,0-1 0,-23 12 1,9-5-177,25-15 92,0 0 0,0 0 0,0 0-1,0 0 1,1 1 0,-1-1 0,0 0 0,0 0 0,0 0 0,0 0 0,0 0 0,0 0 0,0 0 0,0 0 0,0 1 0,1-1 0,-1 0 0,0 0 0,0 0-1,0 0 1,0 0 0,0 1 0,0-1 0,0 0 0,0 0 0,0 0 0,0 0 0,0 0 0,0 1 0,0-1 0,0 0 0,0 0 0,0 0 0,0 0 0,0 0-1,0 0 1,-1 1 0,1-1 0,0 0 0,0 0 0,0 0 0,0 0 0,0 0 0,0 0 0,0 0 0,0 1 0,0-1 0,-1 0 0,1 0 0,0 0 0,0 0-1,0 0 1,24 0-286,-12-1 78,0 0 0,0 2-1,-1-1 1,1 2 0,-1-1 0,13 5 0,-21-6 224,-1 1 0,0 0 0,1 1 0,-1-1 0,0 0 0,0 1 0,0-1 0,0 1 0,0-1 0,0 1 0,-1 0 0,1 0 0,0 0 0,-1 0 0,0 0 0,1 0 0,-1 1 0,0-1 0,0 0 0,0 1 0,0-1 0,-1 0 0,1 1 0,-1-1 0,1 1 0,-1-1 0,0 1 0,0 0 0,0-1 0,0 1 0,-1-1 0,1 1 0,-2 4 0,1-4 151,-1 1 0,1 0 0,-1-1 0,1 1 0,-1-1 0,0 1 0,-1-1 0,1 0 0,0 0 0,-1 0 0,0 0 0,0 0 0,0-1 0,0 1 0,0-1 0,0 0 0,-1 0 0,1 0-1,-1 0 1,1-1 0,-1 1 0,-5 0 0,-3 2 161,0 0 0,0-1-1,-1-1 1,1 0 0,-22 0 0,32-2-423,1 0 1,-1 1-1,1-1 1,-1 0-1,1-1 1,-1 1-1,1 0 1,-1 0-1,1-1 1,0 1-1,-1-1 1,1 1 0,-1-1-1,1 1 1,0-1-1,-1 0 1,1 0-1,0 0 1,0 0-1,0 0 1,0 0-1,-2-2 1,3 2-134,0 0 0,0 0 0,0-1 0,0 1 0,0 0 0,0 0 0,0-1 0,1 1 1,-1 0-1,0 0 0,1 0 0,-1 0 0,1-1 0,0 1 0,-1 0 0,1 0 0,0 0 0,-1 0 0,1 0 0,0 0 0,0 1 0,0-1 0,0 0 1,0 0-1,0 1 0,0-1 0,0 0 0,2 0 0,20-14-4114,5-3-261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4.699"/>
    </inkml:context>
    <inkml:brush xml:id="br0">
      <inkml:brushProperty name="width" value="0.025" units="cm"/>
      <inkml:brushProperty name="height" value="0.025" units="cm"/>
    </inkml:brush>
  </inkml:definitions>
  <inkml:trace contextRef="#ctx0" brushRef="#br0">156 32 14894,'0'0'12316,"-11"-6"-11927,-38-17-244,47 23-148,0-1 1,0 1 0,-1-1 0,1 1 0,0 0 0,0 0-1,0 0 1,0 0 0,-1 0 0,1 1 0,0-1 0,0 1 0,0-1-1,0 1 1,0 0 0,0 0 0,0 0 0,0 0 0,0 0-1,0 0 1,1 0 0,-1 1 0,0-1 0,1 1 0,-1-1 0,1 1-1,-2 2 1,-3 3-16,1 1-1,0 0 1,0 1 0,-4 10-1,7-15 11,1-2 7,0 1 0,0-1 0,0 1-1,0-1 1,0 1 0,1 0 0,-1-1-1,1 1 1,0 0 0,0-1 0,0 1-1,0 4 1,1-6 3,-1 0-1,0 0 0,1 0 1,-1 0-1,1 0 0,0-1 1,-1 1-1,1 0 0,-1 0 1,1 0-1,0 0 0,0-1 1,0 1-1,-1 0 0,1-1 1,0 1-1,0-1 0,0 1 1,0-1-1,0 1 0,0-1 1,0 1-1,0-1 0,0 0 1,0 0-1,0 0 0,0 1 1,0-1-1,0 0 0,1 0 1,0-1-1,8 0 5,1 0 0,-1-1 0,0 0 0,-1-1 0,1 0 0,0-1 0,-1 0 0,0 0 0,0-1 0,0 0 0,16-13-1,33-17-220,-57 36 182,0 0 1,0-1-1,0 1 1,0 0-1,-1 0 1,1 0-1,0 0 0,-1 0 1,1 0-1,-1 1 1,1-1-1,-1 0 1,0 0-1,1 0 0,-1 0 1,0 0-1,0 1 1,0-1-1,0 0 1,0 0-1,0 0 0,0 1 1,0-1-1,-1 2 1,2 49 225,-1-44-170,-1-3 25,1 0 1,0 1-1,0-1 0,1 0 1,0 1-1,0-1 0,0 0 1,1 0-1,-1 0 0,1 0 1,4 8-1,-3-10-52,0 0 0,0 0 0,-1-1 0,2 1 0,-1-1 0,0 0 0,0 0 0,1 0 0,-1 0 0,1-1 0,-1 1-1,1-1 1,0 0 0,0 0 0,-1 0 0,1 0 0,4-1 0,-5 1-5,0-1-1,-1 0 1,1 1-1,0-1 1,-1 1-1,1 0 1,-1 0-1,1 0 1,-1 0-1,0 1 1,1-1-1,-1 1 1,0-1-1,0 1 1,0 0-1,0-1 1,0 1-1,0 0 0,-1 1 1,1-1-1,1 3 1,-2-2 45,-1-1-1,0 0 1,1 0-1,-1 0 1,0 1 0,0-1-1,0 0 1,-1 0 0,1 0-1,0 1 1,-1-1-1,0 0 1,1 0 0,-1 0-1,0 0 1,0 0 0,0 0-1,0 0 1,-1 0 0,1-1-1,0 1 1,-1 0-1,1-1 1,-1 1 0,0-1-1,-3 3 1,-4 3 306,0-1 0,0 0 0,-1 0 0,0-1 0,0 0 0,-14 4 0,18-7-288,1 0 1,-1 0 0,0-1 0,0 0-1,0 0 1,0 0 0,0-1 0,0 1-1,0-2 1,0 1 0,0-1 0,0 1 0,-8-4-1,13 4-153,0-1 0,0 1 0,0-1-1,0 0 1,0 0 0,0 1-1,0-1 1,0 0 0,0 0 0,0 0-1,0 0 1,1 0 0,-1 0 0,0-1-1,1 1 1,-1 0 0,1 0 0,-1 0-1,1-1 1,-1 0 0,-1-29-6550,2 5-2517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0.425"/>
    </inkml:context>
    <inkml:brush xml:id="br0">
      <inkml:brushProperty name="width" value="0.05" units="cm"/>
      <inkml:brushProperty name="height" value="0.05" units="cm"/>
    </inkml:brush>
  </inkml:definitions>
  <inkml:trace contextRef="#ctx0" brushRef="#br0">387 175 18692,'5'-8'397,"0"-1"-1,0 1 1,-1-1 0,-1 0 0,1 0-1,-1 0 1,-1-1 0,3-16-1,-5 24-293,1-1 0,-1 0 1,0 0-1,0 1 0,0-1 0,0 0 0,0 0 0,-1 0 0,1 1 0,-1-1 0,0 0 0,0 1 0,0-1 0,0 0 0,0 1 0,0-1 0,-1 1 0,1 0 0,-1 0 0,0-1 0,0 1 0,0 0 0,0 0 0,0 0 0,0 1 0,0-1 0,0 0 0,-1 1 0,1 0 0,-1-1 0,1 1 0,-1 0 0,0 0 0,-3 0 0,1 0-30,0 1-1,0-1 1,-1 1 0,1 1-1,0-1 1,0 1 0,0 0-1,0 0 1,0 0 0,0 1-1,0-1 1,0 1 0,0 1-1,1-1 1,-1 1-1,1-1 1,-7 7 0,-6 4 39,2 1 1,0 0-1,-14 18 1,6-5-11,1 1 1,2 1-1,1 2 1,1-1-1,2 2 1,1 0-1,1 1 1,2 1-1,1 0 1,2 0-1,1 1 1,2 0-1,-2 47 1,8-68-69,0 0 1,1 0-1,0 0 0,1 0 1,1 0-1,0-1 1,10 26-1,-11-34-29,0 0 1,1 0-1,-1 0 1,1 0-1,0 0 1,1-1-1,-1 0 0,1 1 1,0-1-1,0-1 1,0 1-1,0 0 1,1-1-1,-1 0 1,1 0-1,0 0 0,0-1 1,0 0-1,0 0 1,1 0-1,-1 0 1,10 1-1,-10-3-2,0 0-1,0 0 1,0 0-1,0 0 1,0-1-1,0 0 1,0 0-1,0 0 1,0-1 0,0 0-1,-1 0 1,1 0-1,-1 0 1,8-5-1,-7 2 20,1 1 0,0-1 0,-1 0-1,0 0 1,0-1 0,-1 1-1,1-1 1,-1 0 0,6-12-1,-8 12 6,1 1 1,-1-1-1,-1 1 0,1-1 0,-1 1 0,0-1 0,0 0 0,0 0 0,-1 1 0,0-1 0,0 0 1,-1-7-1,0 9-4,0 0 0,0 0 1,-1 0-1,1 0 1,-1 1-1,0-1 0,0 0 1,0 1-1,0-1 1,-1 1-1,1 0 0,-1 0 1,0 0-1,0 0 1,0 0-1,-1 1 0,1-1 1,-5-2-1,4 3-1,-1 0 0,0 0-1,0 0 1,0 1 0,-1-1 0,1 1-1,0 0 1,0 1 0,-1-1 0,1 1-1,0 0 1,-1 1 0,-5 0 0,8 0-22,0-1-1,0 1 1,0-1 0,0 1 0,0 0 0,1 0-1,-1 0 1,0 0 0,1 1 0,-1-1 0,1 1 0,-1 0-1,1 0 1,0-1 0,0 1 0,0 1 0,0-1 0,0 0-1,0 0 1,0 1 0,1-1 0,-1 1 0,1-1-1,-2 7 1,3-9-2,-1 1 0,1 0 0,0 0 0,0 0 1,0 0-1,0-1 0,0 1 0,0 0 0,0 0 0,0 0 0,0 0 0,0-1 0,0 1 0,1 0 0,-1 0 0,0 0 0,0-1 0,1 1 0,-1 0 0,1 0 1,-1-1-1,1 1 0,-1 0 0,2 1 0,-1-2-1,1 1 0,-1 0-1,1 0 1,-1 0 0,1-1 0,-1 1 0,1 0 0,0-1 0,-1 0 0,1 1 0,3-1 0,3 0-10,1 0 1,-1 0 0,18-4 0,26-8-92,-1-3 1,72-32-1,7-1-224,-124 46 307,0-1-8,0 1-1,0 0 1,1 1-1,-1-1 1,1 1-1,-1 0 0,1 1 1,-1 0-1,8 0 1,-13 1 22,1-1 0,-1 0 0,0 1 0,0 0 0,0-1 0,1 1 0,-1 0 0,0-1 0,0 1 0,0 0 0,0 0 0,0 0 0,0 0 0,0 0 0,0 0 0,-1 0 1,1 0-1,0 0 0,-1 1 0,1-1 0,0 0 0,-1 0 0,0 1 0,1-1 0,-1 0 0,0 1 0,0-1 0,1 0 0,-1 1 0,0-1 0,0 0 0,-1 1 0,1-1 0,0 1 0,-1 1 0,-1 7 5,0 0-1,0 0 1,-7 15-1,8-22 8,-18 48 75,6-21 75,-12 51 0,24-80-158,-2 25 75,3-25-84,0-1 0,-1 1 0,1-1 0,0 1-1,0-1 1,0 1 0,0-1 0,0 0 0,0 1 0,0-1-1,0 1 1,0-1 0,1 1 0,-1-1 0,0 1 0,0-1-1,0 0 1,0 1 0,1-1 0,-1 1 0,0-1 0,0 0-1,1 1 1,-1-1 0,0 0 0,1 1 0,-1-1 0,0 0-1,1 0 1,-1 1 0,0-1 0,1 0 0,-1 0 0,1 1-1,-1-1 1,0 0 0,1 0 0,-1 0 0,1 0 0,-1 0-1,1 0 1,-1 0 0,1 0 0,-1 0 0,0 0 0,1 0-1,-1 0 1,1 0 0,-1 0 0,1 0 0,-1 0 0,1 0-1,0-1 1,4-2-262,0 0 0,0 0 0,0 0 0,0-1 0,0 0 0,-1 0 0,0 0 1,6-7-1,31-44-708,-27 36 671,17-26-540</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6.201"/>
    </inkml:context>
    <inkml:brush xml:id="br0">
      <inkml:brushProperty name="width" value="0.025" units="cm"/>
      <inkml:brushProperty name="height" value="0.025" units="cm"/>
    </inkml:brush>
  </inkml:definitions>
  <inkml:trace contextRef="#ctx0" brushRef="#br0">1 112 9257,'0'0'10378,"15"-14"-6882,-13 9-3262,1 0 0,-2 1 0,1-1 0,-1 0-1,1 0 1,-2 0 0,1 0 0,0 0 0,-1-5-1,11 7-329,-10 3 114,-1 0 1,1 0-1,0-1 0,0 1 0,0 0 0,-1 0 0,1-1 0,0 1 0,0 0 0,-1-1 0,1 1 1,0-1-1,-1 1 0,1-1 0,-1 1 0,1-1 0,0 1 0,-1-1 0,1 0 0,-1 1 1,0-1-1,1 0 0,-1 0 0,1 1 0,-1-1 0,0 0 0,0 0 0,1 1 0,-1-1 0,0 0 1,0 0-1,0 0 0,0 1 0,0-1 0,0 0 0,0 0 0,0 0 0,0 1 0,0-1 1,-1 0-1,1 0 0,0 0 0,-1 0 0,0 0 55,-1-1 0,1 1 0,-1 0 0,1 0-1,-1 0 1,0 0 0,1 0 0,-1 0 0,0 0 0,0 1 0,1-1 0,-1 1 0,0-1-1,0 1 1,0 0 0,0 0 0,-2 0 0,3 0-85,1 0 0,-1 0-1,1 0 1,-1 0 0,1 0 0,-1 0 0,1 0-1,-1 0 1,1 1 0,-1-1 0,1 0-1,-1 0 1,1 1 0,-1-1 0,1 0 0,0 0-1,-1 1 1,1-1 0,-1 1 0,1-1 0,0 0-1,-1 1 1,1-1 0,0 1 0,0-1 0,-1 1-1,1-1 1,0 1 0,0-1 0,0 0-1,0 1 1,0-1 0,-1 1 0,1 0 0,0 0-1,6 9-7053</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9.275"/>
    </inkml:context>
    <inkml:brush xml:id="br0">
      <inkml:brushProperty name="width" value="0.025" units="cm"/>
      <inkml:brushProperty name="height" value="0.025" units="cm"/>
    </inkml:brush>
  </inkml:definitions>
  <inkml:trace contextRef="#ctx0" brushRef="#br0">0 1 6854,'0'0'9786,"9"6"-9744,13 7-24,0-2-1,1 0 0,40 13 1,1 2 120,88 48-1,-119-57 186,72 43 1946,36 17-1271,-65-39-34,57 25 1189,273 107-1855,-112-44-120,-119-62-172,-92-35 10,132 65-1,111 60 33,-163-81-32,438 176 112,-248-110-96,-9-1-5,150 88 16,214 183-519,-138-99 380,-344-190 764,-208-105 1124,-19-15-2000,1 0 0,-1 1 0,1-1 0,-1 0 0,0 0 0,1 0 0,-1 1 0,0-1 0,1 0 0,-1 0 0,0 0 0,1 0 0,-1 0 0,0 0 0,1 0 0,-1-1 0,1 1 0,-1 0 0,0 0 0,1 0 0,-1-1 0,1 1 0,-1 0 0,0-1 0,1 1 0,-1 0 0,1-1 1,-1 1-1,1-1 0,-1 0 0,-17-6-8243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1.687"/>
    </inkml:context>
    <inkml:brush xml:id="br0">
      <inkml:brushProperty name="width" value="0.025" units="cm"/>
      <inkml:brushProperty name="height" value="0.025" units="cm"/>
    </inkml:brush>
  </inkml:definitions>
  <inkml:trace contextRef="#ctx0" brushRef="#br0">40 21 7111,'-34'-21'8694,"28"21"-3506,20 16-3899,67 54-1203,115 75-1,-149-112-53,40 36 176,152 156 1,-129-116-172,-33-40 45,-41-38 5,45 49 0,-47-45 4,55 45 0,-7-7 619,113 91-102,-74-63-267,-76-66-127,50 50 0,110 103-433,-55-50-106,34 33 335,-139-125 15,1-2 0,82 59 0,-95-77 141,40 41 0,-43-37-84,38 29 0,-56-49 123,0 0 0,-1 0 0,0 1 0,15 20 0,-48-50-4280,2-1-2174,-3-2-5405</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7.970"/>
    </inkml:context>
    <inkml:brush xml:id="br0">
      <inkml:brushProperty name="width" value="0.025" units="cm"/>
      <inkml:brushProperty name="height" value="0.025" units="cm"/>
    </inkml:brush>
  </inkml:definitions>
  <inkml:trace contextRef="#ctx0" brushRef="#br0">0 55 9385,'38'0'8056,"9"1"-3481,40 0-2314,127-4-2830,-198 2 101,0 0 0,0-1 1,21-7-1,-31 8-253,0-1 0,-1 0 0,0-1 0,1 1 0,-1-1 0,0 0 0,7-6 0,2-6-5034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8.632"/>
    </inkml:context>
    <inkml:brush xml:id="br0">
      <inkml:brushProperty name="width" value="0.025" units="cm"/>
      <inkml:brushProperty name="height" value="0.025" units="cm"/>
    </inkml:brush>
  </inkml:definitions>
  <inkml:trace contextRef="#ctx0" brushRef="#br0">80 1 6118,'0'0'16261,"-2"10"-16043,-29 108 132,18-76-602,2 1 0,-11 83 1,22-124 291,0 8-2368,0-10 2192,0 0 0,0 0 0,0 0 0,0 1 0,0-1 0,0 0 0,0 0 0,0 0 0,0 0 0,0 0 0,0 0 0,1 1 0,-1-1 0,0 0 0,0 0 0,0 0 1,0 0-1,0 0 0,0 0 0,1 0 0,-1 0 0,0 0 0,0 1 0,0-1 0,0 0 0,0 0 0,1 0 0,-1 0 0,0 0 0,0 0 0,0 0 0,0 0 0,0 0 0,1 0 0,-1 0 0,0 0 0,0 0 0,0 0 0,0-1 0,0 1 0,1 0 0,-1 0 0,0 0 0,0 0 0,0 0 0,0 0 0,0 0 0,1 0 0,-1 0 0,0 0 0,0-1 0,0 1 0,0 0 0,11-9-8325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59.006"/>
    </inkml:context>
    <inkml:brush xml:id="br0">
      <inkml:brushProperty name="width" value="0.025" units="cm"/>
      <inkml:brushProperty name="height" value="0.025" units="cm"/>
    </inkml:brush>
  </inkml:definitions>
  <inkml:trace contextRef="#ctx0" brushRef="#br0">71 1 6822,'0'0'11232,"-3"9"-10863,-4 9-257,1 0 1,1 0 0,0 0 0,2 0-1,0 1 1,1-1 0,1 1-1,1 26 1,0-44-62,0 1 0,0-1 0,0 0 0,1 0-1,-1 1 1,0-1 0,0 0 0,1 0 0,-1 0 0,0 1 0,1-1 0,-1 0 0,1 0-1,0 0 1,-1 0 0,1 0 0,0 0 0,0 0 0,0 0 0,-1 0 0,1 0 0,0-1-1,0 1 1,0 0 0,0-1 0,0 1 0,1 0 0,-1-1 0,0 1 0,0-1-1,0 0 1,0 1 0,1-1 0,-1 0 0,0 0 0,0 0 0,1 0 0,-1 0 0,0 0-1,0 0 1,1 0 0,-1 0 0,0-1 0,0 1 0,0 0 0,1-1 0,-1 1 0,0-1-1,0 1 1,0-1 0,0 0 0,1 0 0,-1 0 55,1 0-1,-1 1 1,0-1-1,0 0 1,0 0 0,0 0-1,0 0 1,-1 0-1,1 0 1,0 0 0,0 0-1,-1 0 1,1 0-1,0 0 1,-1 0 0,1-1-1,-1 1 1,0 0 0,1 0-1,-1-1 1,0 1-1,0 0 1,0 0 0,1-1-1,-1 1 1,-1 0-1,1-1 1,0 1 0,0 0-1,0 0 1,-1-1-1,1 1 1,-1 0 0,1 0-1,-1-1 1,1 1 0,-1 0-1,0 0 1,0 0-1,1 0 1,-1 0 0,0 0-1,0 0 1,0 0-1,0 0 1,-1 0 0,-2-1-105,0 0 1,0 0-1,0 1 1,0 0-1,0 0 1,-1 0 0,1 0-1,0 0 1,0 1-1,-1 0 1,-5 0-1,8 0-191,1 0-1,-1 1 0,0-1 1,1 0-1,-1 1 0,1-1 1,-1 1-1,1-1 0,-1 1 1,1 0-1,-1 0 0,1 0 1,0 0-1,-2 1 0,2-1-158,1-1-1,-1 1 0,0 0 0,1 0 0,0 0 0,-1 0 1,1 0-1,-1 0 0,1 0 0,0 0 0,0 0 0,-1 0 1,1 0-1,0 0 0,0 1 0,0-1 0,0 0 0,1 0 1,-1 0-1,0 0 0,0 0 0,0 0 0,2 2 0,2 3-8431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0.349"/>
    </inkml:context>
    <inkml:brush xml:id="br0">
      <inkml:brushProperty name="width" value="0.025" units="cm"/>
      <inkml:brushProperty name="height" value="0.025" units="cm"/>
    </inkml:brush>
  </inkml:definitions>
  <inkml:trace contextRef="#ctx0" brushRef="#br0">95 20 7143,'0'0'15054,"-51"-19"-14798,38 28-64,-1 8 193,-2 1-1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01.871"/>
    </inkml:context>
    <inkml:brush xml:id="br0">
      <inkml:brushProperty name="width" value="0.025" units="cm"/>
      <inkml:brushProperty name="height" value="0.025" units="cm"/>
    </inkml:brush>
  </inkml:definitions>
  <inkml:trace contextRef="#ctx0" brushRef="#br0">176 24 8168,'0'0'15604,"-6"-4"-15177,-21-15-53,26 19-354,-1-1 1,1 1 0,-1 0 0,1 0 0,-1 0-1,1 0 1,-1 0 0,0 0 0,1 1 0,-1-1-1,1 0 1,0 1 0,-1-1 0,1 1 0,-1-1-1,1 1 1,0 0 0,-1 0 0,1 0 0,0 0-1,0-1 1,-1 2 0,-1 1 0,-24 25 307,27-28-328,-8 11-5,1-1-1,1 2 1,0-1-1,0 1 1,1-1-1,0 1 1,-4 20 0,-15 90-57,23-115 60,0-1-8,0 0 1,0 0-1,1 0 0,0 0 0,0 0 0,1 0 1,-1 1-1,1-1 0,1 0 0,-1 0 0,1-1 0,3 8 1,-4-11 12,1 1 0,0 0 0,0-1 0,0 1 0,0-1 1,0 0-1,1 0 0,-1 0 0,1 0 0,-1 0 1,1 0-1,0 0 0,-1-1 0,1 0 0,0 1 1,0-1-1,0 0 0,0 0 0,1-1 0,-1 1 0,0-1 1,0 1-1,0-1 0,6-1 0,0 1 73,0-1-1,0 0 0,0 0 1,0-1-1,0 0 0,0-1 1,0 0-1,-1-1 1,0 1-1,1-1 0,-1-1 1,-1 0-1,1 0 1,-1-1-1,0 1 0,0-1 1,0-1-1,-1 0 0,0 0 1,0 0-1,-1 0 1,0-1-1,0 0 0,6-16 1,-10 22 25,-1 0 1,1 0 0,-1 0 0,0 0 0,0 0 0,1 0-1,-1-1 1,-1 1 0,1 0 0,0 0 0,-1 0-1,1 0 1,-1 0 0,1 0 0,-1 0 0,0 0-1,0 0 1,0 0 0,0 0 0,0 0 0,0 0-1,-1 1 1,1-1 0,-1 0 0,1 1 0,-1-1 0,1 1-1,-1 0 1,0-1 0,0 1 0,0 0 0,0 0-1,0 0 1,0 1 0,0-1 0,0 0 0,0 1-1,0-1 1,0 1 0,-4-1 0,1 0-111,1 0 0,-1 1-1,0-1 1,0 1 0,0 0 0,0 0 0,0 0 0,1 1-1,-1 0 1,0 0 0,0 0 0,1 0 0,-1 1-1,0 0 1,1 0 0,0 0 0,-7 4 0,9-4-23,0 1 1,-1-1-1,1 0 1,0 1-1,0-1 1,1 1-1,-1-1 1,1 1-1,-3 4 1,1 17-7582</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3.631"/>
    </inkml:context>
    <inkml:brush xml:id="br0">
      <inkml:brushProperty name="width" value="0.025" units="cm"/>
      <inkml:brushProperty name="height" value="0.025" units="cm"/>
    </inkml:brush>
  </inkml:definitions>
  <inkml:trace contextRef="#ctx0" brushRef="#br0">191 1 13004,'0'0'8003,"-1"13"-7811,-158 1001-2867,157-990 1898,-5 14-2706,7-38 3350,0 1 0,-1-1 0,1 0 0,0 1-1,0-1 1,0 0 0,-1 0 0,1 0 0,0 1 0,-1-1 0,1 0-1,0 0 1,0 0 0,-1 1 0,1-1 0,0 0 0,-1 0-1,1 0 1,0 0 0,-1 0 0,1 0 0,0 0 0,-1 0 0,1 0-1,0 0 1,-1 0 0,1 0 0,0 0 0,-1 0 0,0 0 0,-1 0-827,-7 0-3316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4.027"/>
    </inkml:context>
    <inkml:brush xml:id="br0">
      <inkml:brushProperty name="width" value="0.025" units="cm"/>
      <inkml:brushProperty name="height" value="0.025" units="cm"/>
    </inkml:brush>
  </inkml:definitions>
  <inkml:trace contextRef="#ctx0" brushRef="#br0">1 88 11018,'3'8'1276,"9"37"911,8 48 0,-15-60-1737,2-1 0,1 1 0,1-2 0,2 1 0,19 38 0,-29-68-399,0 1 0,0-1 0,0 0 0,1 1 0,-1-1 0,1 0 1,0 0-1,-1 0 0,1 0 0,0 0 0,0-1 0,0 1 0,0 0 0,1-1 0,-1 1 1,0-1-1,1 0 0,-1 0 0,0 0 0,1 0 0,0 0 0,-1-1 0,1 1 1,-1-1-1,1 1 0,0-1 0,-1 0 0,1 0 0,0 0 0,-1-1 0,1 1 1,0-1-1,-1 1 0,1-1 0,-1 0 0,1 0 0,-1 0 0,1 0 0,-1 0 1,0-1-1,0 1 0,0-1 0,3-2 0,11-9 534,-1-1 0,0 0 0,-1-2 0,20-27 0,-16 20-570,105-119 587,-30 36-1470,-34 35-2454,-27 26-4002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1.364"/>
    </inkml:context>
    <inkml:brush xml:id="br0">
      <inkml:brushProperty name="width" value="0.05" units="cm"/>
      <inkml:brushProperty name="height" value="0.05" units="cm"/>
    </inkml:brush>
  </inkml:definitions>
  <inkml:trace contextRef="#ctx0" brushRef="#br0">32 436 18164,'-2'14'1337,"-2"0"0,-6 17 0,-4 20 2167,13-50-3443,1 0 1,0 0 0,0 0-1,0 0 1,0 0-1,0 0 1,0 0-1,0 0 1,0 0-1,0 0 1,0 0 0,0 0-1,1 0 1,-1 0-1,0 0 1,1-1-1,-1 1 1,0 0 0,1 0-1,0 1 1,0-1-37,0-1 1,-1 0-1,1 1 1,0-1-1,0 0 1,-1 1-1,1-1 1,0 0-1,0 0 1,0 0-1,-1 0 1,1 1-1,0-1 1,0 0-1,0 0 1,-1-1-1,1 1 1,0 0-1,1 0 1,3-2-8,0 1 1,0-1-1,0 0 1,0-1-1,8-4 1,5-6-43,-1-1 0,0-1 0,-1 0 0,22-28 0,8-8 104,-41 50 79,-5 9-78,-6 16-8,5-20-45,-3 13 41,1 1-1,-2 19 1,5-33-62,-1-1-1,1 1 1,0-1 0,0 1 0,0-1 0,1 1 0,-1-1 0,1 0-1,0 1 1,0-1 0,0 1 0,0-1 0,1 0 0,-1 0 0,1 0-1,0 0 1,0 0 0,3 3 0,-3-4-7,0-1-1,1 0 1,-1 0 0,1 0-1,-1 0 1,1 0 0,0 0-1,-1-1 1,1 1 0,0-1 0,-1 0-1,1 0 1,0 0 0,0 0-1,-1 0 1,1-1 0,0 1-1,-1-1 1,1 0 0,-1 0-1,1 0 1,-1 0 0,4-2-1,8-4-64,-1 0-1,23-17 1,-19 10-114,0 0-1,-1-2 1,-1 1-1,-1-2 1,23-32-1,50-100-1405,-66 110 1129,81-181-1845,-98 216 2707,-6 14-74,-5 20 223,3-18-332,-50 201 2651,49-183-2650,1 0-1,1-1 1,1 2-1,2-1 1,5 39-1,-5-64-211,1 0-2,-1 1 1,1-1-1,0 0 0,0 1 0,1-1 1,0 0-1,0 0 0,0 0 0,4 6 1,-6-11-10,0 0-1,0 1 1,0-1 0,0 0 0,1 0 0,-1 0-1,0 0 1,0 0 0,0 0 0,0 0 0,0 0 0,0 0-1,1 0 1,-1 0 0,0 0 0,0 0 0,0 0 0,0 0-1,0 0 1,1 0 0,-1 0 0,0 0 0,0 0-1,0 0 1,0 0 0,0 0 0,0 0 0,1 0 0,-1 0-1,0 0 1,0 0 0,0 0 0,0 0 0,0 0-1,0-1 1,1 1 0,-1 0 0,0 0 0,0 0 0,0 0-1,0 0 1,0 0 0,0 0 0,0-1 0,0 1-1,0 0 1,0 0 0,0 0 0,0 0 0,0 0 0,0-1-1,0 1 1,4-9 18,-2-17-7,0 0 0,-1 0-1,-2 0 1,0 0-1,-7-27 1,5 37-24,1 13-13,2 5 21,0 0 1,0 0-1,0 0 1,0 0-1,1 0 0,-1-1 1,1 1-1,-1 0 1,1 0-1,1 2 1,0 0 1,1 1 1,-1-1-1,1 0 0,0 0 1,0 0-1,1 0 1,-1-1-1,1 1 0,0-1 1,0 0-1,0 0 1,0 0-1,1-1 1,-1 1-1,1-1 0,-1 0 1,1 0-1,0-1 1,0 1-1,0-1 0,0 0 1,0-1-1,0 1 1,0-1-1,0 0 0,7-1 1,-6 1 7,0 0 0,0-1 0,0 0 0,0 0 0,0 0 0,0-1 0,0 0 0,0 0 0,-1-1 1,1 1-1,-1-1 0,0 0 0,0-1 0,0 1 0,0-1 0,0 0 0,-1 0 0,1-1 0,-1 1 0,-1-1 0,6-8 0,-6 3 49,-8 9 0,-11 11 33,13-7-74,0-1-1,1 1 1,0 1 0,-1-1 0,1 0-1,0 1 1,1-1 0,-1 1 0,0-1 0,1 1-1,0 0 1,-1 6 0,2-8-10,-1 0 1,1-1 0,0 1-1,1 0 1,-1 0 0,0-1-1,0 1 1,1 0-1,-1-1 1,1 1 0,-1 0-1,1-1 1,0 1-1,0-1 1,0 1 0,0-1-1,0 1 1,0-1 0,0 0-1,0 1 1,0-1-1,1 0 1,-1 0 0,0 0-1,1 0 1,-1 0 0,1 0-1,-1 0 1,1-1-1,0 1 1,2 0 0,8 3 11,1-1 1,0 0-1,0-1 1,22 1 0,58-3 24,-55-1-44,89-5 1090,-132 3-972,0 1 0,0-1 0,0 0 1,0 0-1,1 0 0,-1-1 0,1 0 0,0 0 1,0 0-1,0 0 0,0-1 0,1 1 0,0-1 1,0 0-1,0 0 0,1 0 0,-4-10 0,5 12-111,-1 0-1,1 0 0,1 0 1,-1 0-1,0 0 0,1 0 1,-1 0-1,1 0 0,0 0 1,0 0-1,0 0 0,1 0 1,-1 0-1,1 0 0,-1 0 1,1 0-1,0 0 0,0 0 1,1 0-1,-1 0 0,0 1 1,1-1-1,0 0 1,-1 1-1,1-1 0,0 1 1,1 0-1,-1 0 0,0 0 1,1 0-1,-1 0 0,1 0 1,3-1-1,6-2-255,0 0-1,0 1 1,1 1 0,13-3 0,-12 4-799,0-2 0,25-8 0,-38 11 987,1 1 0,-1-1 1,0 1-1,0-1 0,0 0 1,0 1-1,0-1 1,0 0-1,0 0 0,0 0 1,0 1-1,0-1 0,0 0 1,0 0-1,-1 0 0,1-1 1,0 1-1,-1 0 1,1 0-1,-1 0 0,1 0 1,-1-1-1,0 1 0,1-2 1,-6-14-886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2.655"/>
    </inkml:context>
    <inkml:brush xml:id="br0">
      <inkml:brushProperty name="width" value="0.025" units="cm"/>
      <inkml:brushProperty name="height" value="0.025" units="cm"/>
    </inkml:brush>
  </inkml:definitions>
  <inkml:trace contextRef="#ctx0" brushRef="#br0">1 218 14221,'0'0'4917,"10"-5"-4874,-1 0-49,1 0 1,0 1 0,0 0-1,1 1 1,-1 1 0,1-1-1,-1 1 1,1 1 0,0 0-1,0 1 1,16 1 0,102 10-130,93 3-1214,-25-23 1215,309-55 1,-135 11 389,869-30 630,-1229 83-1178,44 3 744,-53-3-771,1 0 1,-1 0 0,1 1 0,-1 0 0,0-1-1,1 1 1,-1 0 0,0 0 0,0 0 0,1 0 0,-1 1-1,0-1 1,0 0 0,0 1 0,-1 0 0,1-1-1,3 5 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4.552"/>
    </inkml:context>
    <inkml:brush xml:id="br0">
      <inkml:brushProperty name="width" value="0.025" units="cm"/>
      <inkml:brushProperty name="height" value="0.025" units="cm"/>
    </inkml:brush>
  </inkml:definitions>
  <inkml:trace contextRef="#ctx0" brushRef="#br0">212 34 3587,'6'-13'7925,"-1"0"2284,-5 13-10116,-1-1-1,1 1 1,-1-1-1,1 1 1,-1-1-1,1 1 1,-1-1-1,1 1 1,-1 0-1,1-1 1,-1 1-1,1 0 1,-1-1-1,0 1 1,1 0-1,-1 0 1,1-1-1,-1 1 1,0 0-1,1 0 1,-1 0-1,0 0 1,1 0-1,-1 0 1,0 0-1,1 0 1,-2 1-1,-5-2-101,0 1 0,0 0-1,0 0 1,0 1 0,0 0 0,0 1-1,0-1 1,0 1 0,1 0 0,-1 1-1,0 0 1,1 0 0,0 0 0,0 1-1,0 0 1,0 0 0,1 0 0,-1 1-1,1 0 1,0 0 0,0 0 0,1 1-1,0-1 1,0 1 0,-4 8 0,1-3 2,0 1-1,1 1 1,1-1 0,0 1-1,-5 20 1,8-27-37,0 1 0,1-1 0,0 1 0,1-1-1,-1 1 1,1 0 0,0 0 0,1-1 0,0 1-1,0 0 1,0-1 0,1 1 0,2 7 0,-2-11-5,0-1 1,0 1 0,0-1-1,0 0 1,0 1-1,0-1 1,0 0 0,1 0-1,-1 0 1,1-1 0,0 1-1,-1-1 1,1 1-1,0-1 1,0 0 0,0 0-1,0 0 1,0 0-1,0-1 1,0 1 0,0-1-1,0 0 1,0 0 0,0 0-1,0 0 1,0 0-1,1-1 1,-1 0 0,4-1-1,0 1 65,1-1 0,-1 0 0,0-1 0,0 0 0,0 0 0,0 0 0,-1-1 0,1 0 0,-1 0 0,0-1 0,6-5 0,-5 2 126,0-1 0,0 1 0,-1-2 0,0 1 0,-1-1 0,0 1 0,-1-1-1,0-1 1,0 1 0,-1-1 0,-1 1 0,0-1 0,0 0 0,-1 0 0,0 0 0,-2-18 0,1 26-140,0 1 0,-1-1-1,0 0 1,1 1 0,-1-1 0,0 1 0,-1-1 0,1 1-1,0-1 1,-1 1 0,1 0 0,-1 0 0,0 0-1,0 0 1,0 0 0,0 0 0,0 0 0,0 0 0,0 1-1,0-1 1,-1 1 0,1 0 0,-1 0 0,1 0 0,-1 0-1,1 0 1,-1 0 0,0 1 0,1-1 0,-1 1 0,0 0-1,1-1 1,-1 1 0,0 1 0,0-1 0,1 0-1,-6 2 1,7-2-108,0 0-1,0 1 0,1-1 0,-1 0 0,0 1 1,0-1-1,0 1 0,0 0 0,0-1 1,1 1-1,-1-1 0,0 1 0,0 0 0,1 0 1,-1-1-1,1 1 0,-1 0 0,1 0 0,-1 0 1,1 0-1,-1 0 0,1 0 0,0 0 1,-1 0-1,1 0 0,0 0 0,0 0 0,0 0 1,0 0-1,0 0 0,0 0 0,0 0 1,0 0-1,0 0 0,0 0 0,1-1 0,-1 1 1,0 0-1,1 0 0,0 1 0,-1 0-301,1 0 0,0 0-1,0-1 1,0 1 0,0 0-1,0-1 1,0 1-1,0-1 1,0 0 0,1 1-1,-1-1 1,1 0 0,-1 0-1,1 0 1,-1 0 0,1 0-1,0 0 1,-1 0-1,1 0 1,0-1 0,2 2-1,18-2-6055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5.296"/>
    </inkml:context>
    <inkml:brush xml:id="br0">
      <inkml:brushProperty name="width" value="0.025" units="cm"/>
      <inkml:brushProperty name="height" value="0.025" units="cm"/>
    </inkml:brush>
  </inkml:definitions>
  <inkml:trace contextRef="#ctx0" brushRef="#br0">159 171 11243,'0'0'9598,"-9"-2"-9315,6 1-285,0 1 0,0-1 0,0 1-1,0 0 1,0 0 0,-1 0 0,1 0 0,0 0 0,0 1 0,0-1 0,0 1-1,0 0 1,0 0 0,0 0 0,0 0 0,1 1 0,-1-1 0,0 1-1,1 0 1,-1-1 0,1 1 0,-1 0 0,1 1 0,0-1 0,0 0-1,0 1 1,0-1 0,0 1 0,-1 2 0,-9 12-9,1 1 0,-14 28-1,21-40 8,1 1-1,1 0 0,-1 0 1,1 0-1,1 0 0,-1 1 0,1-1 1,0 0-1,1 1 0,0 11 1,1-18-1,-1 0 0,0-1 1,1 1-1,-1 0 0,1 0 1,-1-1-1,1 1 0,-1 0 1,1-1-1,0 1 0,-1-1 1,1 1-1,0-1 0,0 1 1,-1-1-1,1 1 0,0-1 1,0 0-1,0 1 0,-1-1 1,1 0-1,0 0 0,0 0 1,0 1-1,0-1 0,0 0 1,-1 0-1,1 0 0,0 0 1,0-1-1,2 1 0,29-7-112,-21 2 152,0-1 1,-1-1 0,0 1 0,0-2-1,-1 1 1,0-1 0,9-10 0,55-69 39,-71 85-73,75-104 85,-68 92 42,-1 0-1,-1 0 1,0-1-1,0 1 1,-2-2 0,5-17-1,-27 60-173,7-14-6,-3 9 135,0 0-1,-16 42 1,24-53-56,1 1 0,1-1 0,0 0 0,1 1-1,0 0 1,1 0 0,0-1 0,1 17 0,1-25-29,0-1 1,-1 1-1,1-1 1,0 1-1,0-1 1,1 0-1,-1 1 0,0-1 1,1 0-1,-1 0 1,1 0-1,0 0 1,0 0-1,0 0 0,0-1 1,0 1-1,0-1 1,0 1-1,0-1 1,1 0-1,-1 1 0,1-1 1,-1 0-1,0-1 1,1 1-1,0 0 1,-1-1-1,1 0 0,-1 1 1,1-1-1,0 0 1,3-1-1,4 2-6,-1-2-1,1 1 1,0-1 0,-1-1-1,1 0 1,-1 0-1,0-1 1,10-3 0,-5 0-132,1-1 0,-1 0 0,0-1 0,-1-1 1,0 0-1,0 0 0,-1-2 0,14-14 0,-85 102 492,56-73-299,0 1 1,0 0-1,0 0 1,0 0-1,1 0 0,0 1 1,0-1-1,0 0 1,1 1-1,0-1 1,0 1-1,0 0 1,1-1-1,0 10 0,0-13-62,1-1 0,0 0 0,0 0-1,0 0 1,0 0 0,0 0-1,0 0 1,0 0 0,1 0 0,-1 0-1,0-1 1,0 1 0,1 0 0,-1-1-1,1 1 1,-1-1 0,0 0-1,1 1 1,-1-1 0,1 0 0,-1 0-1,1 0 1,-1 0 0,3 0-1,43-1-209,-40 0 120,16-2 34,0-1 0,-1-1 0,0-1 0,0 0 0,0-2 0,-1-1 0,27-15 0,-47 24 115,-1-1 1,1 0-1,0 1 1,0-1-1,-1 0 1,1 1-1,0-1 1,-1 0-1,1 0 1,-1 0-1,1 0 1,-1 1-1,1-1 1,-1 0-1,0 0 1,1 0-1,-1 0 1,0 0-1,0 0 1,0 0-1,1 0 1,-1 0-1,0 0 1,-1 0-1,1 0 1,0 0-1,0 0 1,0 0-1,0 0 1,-1 0-1,1 0 1,-1 0-1,0-1 1,-21-38 2812,10 20-1943,12 19-963,0 1 1,0-1 0,0 1-1,0-1 1,0 0 0,0 1-1,0-1 1,1 1 0,-1-1 0,0 1-1,0 0 1,1-1 0,-1 1-1,0-1 1,0 1 0,1-1-1,-1 1 1,1 0 0,-1-1-1,0 1 1,1 0 0,-1-1-1,1 1 1,-1 0 0,1-1-1,-1 1 1,1 0 0,-1 0 0,1 0-1,-1 0 1,1-1 0,-1 1-1,1 0 1,-1 0 0,1 0-1,-1 0 1,1 0 0,-1 0-1,1 0 1,-1 0 0,1 0-1,0 1 1,36-1-3790,-24 0 2061,32 0-3686</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5.941"/>
    </inkml:context>
    <inkml:brush xml:id="br0">
      <inkml:brushProperty name="width" value="0.025" units="cm"/>
      <inkml:brushProperty name="height" value="0.025" units="cm"/>
    </inkml:brush>
  </inkml:definitions>
  <inkml:trace contextRef="#ctx0" brushRef="#br0">220 63 13933,'0'0'2851,"0"-8"293,-1-27-939,1 34-2184,-1 0 1,1 0-1,0 0 0,0 0 1,-1 0-1,1 0 0,-1 1 1,1-1-1,-1 0 0,1 0 1,-1 0-1,1 0 1,-1 1-1,0-1 0,1 0 1,-1 1-1,0-1 0,0 0 1,0 1-1,1-1 0,-1 1 1,0-1-1,0 1 0,0 0 1,0-1-1,0 1 0,0 0 1,0-1-1,0 1 1,0 0-1,0 0 0,0 0 1,0 0-1,0 0 0,0 0 1,0 0-1,0 1 0,0-1 1,0 0-1,0 0 0,0 1 1,1-1-1,-1 1 0,0-1 1,0 1-1,-1 0 1,-2 0 3,-1 1 0,1 1 1,-1-1-1,1 1 0,0-1 1,0 1-1,-4 4 0,0 2-54,2 1-1,-1-1 0,1 1 1,1 0-1,0 1 0,0-1 1,1 1-1,0 0 0,1 0 0,0 0 1,1 1-1,0-1 0,1 1 1,1-1-1,0 20 0,1-29-1,-1 1 0,1 0-1,0-1 1,0 1-1,1 0 1,-1-1 0,0 0-1,1 1 1,-1-1-1,1 0 1,0 1 0,0-1-1,0 0 1,0-1 0,0 1-1,0 0 1,1 0-1,-1-1 1,1 0 0,2 2-1,64 25-108,-31-13 101,-29-12-68,-2 2 0,1-1 1,0 1-1,-1 0 0,0 0 0,0 1 0,-1 0 0,0 1 1,0-1-1,9 13 0,-13-16 87,-1 0-1,1 0 1,0 1-1,-1-1 1,0 1 0,0-1-1,0 1 1,0 0 0,0-1-1,-1 1 1,0 0-1,0-1 1,0 1 0,0 0-1,0-1 1,-1 1 0,1 0-1,-1-1 1,0 1-1,0 0 1,-1-1 0,1 0-1,-1 1 1,1-1 0,-1 0-1,0 0 1,-4 5 0,-3 4 379,0-1 0,-1-1 0,0 1 0,0-1 0,-1-1 0,-1 0 1,1-1-1,-1 0 0,-1-1 0,1 0 0,-1-1 0,-1 0 1,1-1-1,-1 0 0,0-2 0,0 1 0,-20 1 0,32-5-321,-1 0 1,1 0-1,-1 0 0,1-1 0,-1 1 0,1-1 0,0 0 0,-1 1 1,1-1-1,0 0 0,-1 0 0,1-1 0,0 1 0,0 0 0,0-1 0,0 1 1,0-1-1,1 0 0,-1 1 0,-3-5 0,2 1-76,1 0 1,-1 1-1,1-1 0,0-1 0,0 1 1,0 0-1,1 0 0,0-1 0,-1-6 1,1 1-153,0 1 0,1-1 1,0 0-1,0 1 0,2-1 1,-1 1-1,1 0 0,1-1 1,6-17-1,-5 20-27,1 1 0,0 0 0,0 1 0,0-1 0,1 1-1,-1 0 1,2 0 0,-1 1 0,0 0 0,11-6 0,8-3-3085,44-19 0,-43 22 667,25-13-4764</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6.398"/>
    </inkml:context>
    <inkml:brush xml:id="br0">
      <inkml:brushProperty name="width" value="0.025" units="cm"/>
      <inkml:brushProperty name="height" value="0.025" units="cm"/>
    </inkml:brush>
  </inkml:definitions>
  <inkml:trace contextRef="#ctx0" brushRef="#br0">116 1 14926,'0'0'3748,"-8"0"-2157,3 0-1523,0 0 0,1 1 0,-1 0 1,1 0-1,-1 0 0,1 0 0,-1 1 1,1 0-1,0 0 0,0 0 0,0 0 1,0 1-1,0-1 0,0 1 0,1 0 1,-1 0-1,1 0 0,0 1 0,0-1 1,0 1-1,1 0 0,-1 0 0,1 0 1,0 0-1,0 0 0,0 0 0,-2 9 1,3-10-55,-1 1 0,1-1 0,0 1 0,1-1-1,-1 1 1,1-1 0,-1 1 0,1 0 0,0-1 0,0 1 0,1-1 0,-1 1 0,2 6 0,-1-8-18,1 0-1,-1-1 0,0 1 1,0 0-1,1-1 0,-1 0 1,1 1-1,-1-1 0,1 0 0,-1 0 1,1 0-1,0 0 0,0 0 1,-1 0-1,1 0 0,0-1 1,0 1-1,0-1 0,0 1 1,0-1-1,0 0 0,0 1 1,0-1-1,0 0 0,0-1 1,2 1-1,13-1-203,0-1 0,0-1 0,-1 0 0,1-1 0,0-1 0,-1-1 0,22-10 0,32-11 68,-68 26 163,0 1 0,0-1 0,0 0 0,0 1 0,0-1 0,-1 1 0,1 0 0,0 0 0,0 0 0,0 0 1,0 0-1,0 0 0,3 1 0,-4-1 48,0 1 0,0 0 0,0 0 1,-1 0-1,1 0 0,0 0 0,0 0 1,-1 0-1,1 1 0,-1-1 0,1 0 0,-1 0 1,1 0-1,-1 1 0,0-1 0,0 0 0,1 0 1,-1 3-1,0-3-50,0 0 0,1 0 0,-1 0 0,0 0 0,1 0 0,-1-1-1,1 1 1,-1 0 0,1 0 0,0 0 0,-1 0 0,1-1 0,0 1 0,-1 0 0,1-1 0,0 1 0,0 0 0,0-1 0,0 1 0,0-1-1,-1 1 1,1-1 0,0 0 0,0 1 0,2-1 0,35 1 229,32-19-142,-37 4-501,-19 8-10,0 0-1,0 1 0,0 0 0,0 1 1,1 1-1,23-3 0,-36 11 636,-1 0 0,-1 0 0,1 0 0,-1 0 0,0 0 0,0 0 0,0 0-1,-2 7 1,2-11-245,0-1 1,0 1-1,0 0 0,0-1 0,1 1 0,-1-1 0,0 1 0,0-1 0,0 1 0,1-1 0,-1 1 1,0 0-1,1-1 0,-1 1 0,0-1 0,1 0 0,-1 1 0,0-1 0,1 1 0,-1-1 0,1 0 0,-1 1 1,1-1-1,-1 0 0,1 1 0,-1-1 0,1 0 0,-1 0 0,1 0 0,0 1 0,-1-1 0,1 0 0,-1 0 1,1 0-1,0 0 0,-1 0 0,1 0 0,-1 0 0,1 0 0,-1 0 0,1 0 0,0-1 0,-1 1 1,1 0-1,-1 0 0,1 0 0,-1-1 0,1 1 0,-1 0 0,1-1 0,32-14-5046,-9-2-1822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6.756"/>
    </inkml:context>
    <inkml:brush xml:id="br0">
      <inkml:brushProperty name="width" value="0.025" units="cm"/>
      <inkml:brushProperty name="height" value="0.025" units="cm"/>
    </inkml:brush>
  </inkml:definitions>
  <inkml:trace contextRef="#ctx0" brushRef="#br0">1 52 9129,'0'0'4740,"10"-7"-2311,-2 2-2108,0 0 0,1 0-1,-1 1 1,1 0 0,0 0 0,0 1 0,0 0-1,1 0 1,-1 1 0,14-1 0,-2 2-212,-10 0-95,1 0 0,-1 0-1,1 1 1,-1 1-1,1 0 1,-1 0 0,0 1-1,0 1 1,21 6-1,-31-8 8,1 0 0,-1 0 0,0 0 0,1 0 0,-1 0 0,0 0 0,0 0-1,0 1 1,0-1 0,0 0 0,0 1 0,0-1 0,-1 0 0,1 1 0,0-1 0,-1 1 0,1-1-1,-1 1 1,1 0 0,-1-1 0,0 1 0,0-1 0,0 1 0,0 0 0,0-1 0,0 1-1,0-1 1,-1 1 0,1 0 0,0-1 0,-1 1 0,1-1 0,-1 1 0,0-1 0,1 1 0,-1-1-1,0 0 1,0 1 0,0-1 0,0 0 0,-1 2 0,-7 9 812,-1-1 1,0 0-1,-18 16 1,13-13-102,12-11-722,0 0 0,0 0 0,0 0 1,1 0-1,0 1 0,0-1 1,0 1-1,0-1 0,0 1 0,0 0 1,-1 7-1,3-9-22,0-1 0,0 1 0,0-1 0,0 1 0,1-1 0,-1 0 1,0 1-1,1-1 0,-1 1 0,1-1 0,0 0 0,-1 1 0,1-1 0,0 0 0,0 0 0,0 0 0,0 1 1,0-1-1,0 0 0,0 0 0,0-1 0,0 1 0,0 0 0,1 0 0,-1 0 0,0-1 0,1 1 0,-1-1 0,0 1 1,1-1-1,-1 1 0,1-1 0,-1 0 0,2 0 0,18 5-201,0-2-1,1-1 1,31 0-1,12 1-2061,-3 9-5961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7.099"/>
    </inkml:context>
    <inkml:brush xml:id="br0">
      <inkml:brushProperty name="width" value="0.025" units="cm"/>
      <inkml:brushProperty name="height" value="0.025" units="cm"/>
    </inkml:brush>
  </inkml:definitions>
  <inkml:trace contextRef="#ctx0" brushRef="#br0">1 19 9897,'0'0'1954,"73"-9"673,-20 6-129,11 2-1185,2 0-1056,2 1-514,-2-4-4195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30.810"/>
    </inkml:context>
    <inkml:brush xml:id="br0">
      <inkml:brushProperty name="width" value="0.025" units="cm"/>
      <inkml:brushProperty name="height" value="0.025" units="cm"/>
    </inkml:brush>
  </inkml:definitions>
  <inkml:trace contextRef="#ctx0" brushRef="#br0">1 440 10634,'0'0'6390,"12"-9"-4692,13-9-903,-1-2 1,0-1-1,34-42 0,144-222 1602,-185 264-2367,-17 21-42,1 0-1,-1-1 0,1 1 0,-1 0 1,0 0-1,1 0 0,-1-1 1,1 1-1,-1 0 0,1 0 0,-1 0 1,0 0-1,1 0 0,-1 0 1,1 0-1,-1 0 0,1 0 1,-1 0-1,1 0 0,-1 0 0,0 0 1,1 0-1,-1 0 0,1 1 1,-1-1-1,1 0 0,0 1 0,1 1-52,0 1 0,0 0 0,0 0 0,0 0 0,-1 0 0,1 0 0,-1 0 0,0 0 0,1 5 0,6 13 299,21 47-24,84 225-537,-101-233-3778,-10-38-753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31.365"/>
    </inkml:context>
    <inkml:brush xml:id="br0">
      <inkml:brushProperty name="width" value="0.025" units="cm"/>
      <inkml:brushProperty name="height" value="0.025" units="cm"/>
    </inkml:brush>
  </inkml:definitions>
  <inkml:trace contextRef="#ctx0" brushRef="#br0">1 55 11531,'0'0'6502,"1"-9"-3331,-1 1-2234,-1 5-579,1 0 0,0 0 1,0 0-1,1 0 1,-1 0-1,1 0 1,-1 0-1,1 1 0,0-1 1,2-5 1547,0 38-1302,2 138-742,-10-56-3205,5-103 2406,-3 26-1722,-4-18-5447</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31.727"/>
    </inkml:context>
    <inkml:brush xml:id="br0">
      <inkml:brushProperty name="width" value="0.025" units="cm"/>
      <inkml:brushProperty name="height" value="0.025" units="cm"/>
    </inkml:brush>
  </inkml:definitions>
  <inkml:trace contextRef="#ctx0" brushRef="#br0">0 1 12876,'0'0'4837,"72"4"-4069,-42-4-223,6 0-65,-2 0-159,-1 0-161,-2 0-64,-1-1-96,-11 1 0,-2 0-1025,-6 0-1281,-9 0-609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1.750"/>
    </inkml:context>
    <inkml:brush xml:id="br0">
      <inkml:brushProperty name="width" value="0.05" units="cm"/>
      <inkml:brushProperty name="height" value="0.05" units="cm"/>
    </inkml:brush>
  </inkml:definitions>
  <inkml:trace contextRef="#ctx0" brushRef="#br0">1 43 19132,'0'-6'1993,"13"1"-1241,11-1-304,13 2 904,5-1-736,9 0-168,5-1-56,5 0-272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32.087"/>
    </inkml:context>
    <inkml:brush xml:id="br0">
      <inkml:brushProperty name="width" value="0.025" units="cm"/>
      <inkml:brushProperty name="height" value="0.025" units="cm"/>
    </inkml:brush>
  </inkml:definitions>
  <inkml:trace contextRef="#ctx0" brushRef="#br0">0 152 13389,'0'0'5285,"53"9"-3428,-15-12 1,7-11 64,10-5-577,-3-6-736,5 2-545,0 0-96,-7 5-1890,-8 0-2306,-8 0-6566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5.355"/>
    </inkml:context>
    <inkml:brush xml:id="br0">
      <inkml:brushProperty name="width" value="0.025" units="cm"/>
      <inkml:brushProperty name="height" value="0.025" units="cm"/>
    </inkml:brush>
  </inkml:definitions>
  <inkml:trace contextRef="#ctx0" brushRef="#br0">149 110 9129,'0'0'3261,"0"-9"-698,-4-29 202,4 37-2629,0 0 0,0 0 1,0 0-1,0 0 0,-1 0 0,1 0 0,0 0 0,0 0 1,-1 1-1,1-1 0,-1 0 0,1 0 0,-1 0 0,1 0 1,-1 0-1,1 0 0,-1 1 0,0-1 0,1 0 0,-1 1 1,0-1-1,0 0 0,1 1 0,-1-1 0,0 1 0,0-1 1,0 1-1,0-1 0,0 1 0,0 0 0,0 0 0,0-1 1,0 1-1,0 0 0,0 0 0,0 0 0,0 0 0,0 0 0,0 0 1,0 0-1,0 0 0,0 1 0,0-1 0,0 0 0,0 0 1,1 1-1,-3 0 0,-1 1-81,0 0 0,0 0 0,1 1 0,-1-1 0,1 1 0,-1 0 0,1 0 0,-4 4 0,-2 4-72,1 0 0,0 1 0,1 0 0,1 0 1,-1 0-1,2 1 0,0 0 0,0 1 0,2-1 0,-1 1 1,2-1-1,-3 28 0,5-40 5,0-1 1,0 1-1,0-1 0,1 1 1,-1-1-1,0 1 1,0-1-1,0 1 0,0-1 1,1 1-1,-1-1 1,0 1-1,0-1 0,1 1 1,-1-1-1,0 1 1,1-1-1,-1 0 0,1 1 1,-1-1-1,0 0 0,1 1 1,-1-1-1,1 0 1,-1 0-1,1 1 0,-1-1 1,1 0-1,-1 0 1,1 0-1,-1 0 0,1 1 1,24-2-111,22-12 104,-35 7-14,0 2 0,0 0 0,0 0 0,1 1 0,-1 1 0,1 0 0,0 1-1,14 0 1,-26 1 29,1 0-1,-1 0 0,0 0 0,0 0 0,0 0 0,0 1 0,0-1 0,1 0 0,-1 1 0,0-1 0,0 1 0,0-1 1,0 1-1,0 0 0,0-1 0,0 1 0,-1 0 0,1 0 0,0 0 0,0 0 0,0-1 0,-1 1 0,1 0 1,-1 0-1,1 0 0,0 2 0,0 1 9,0-1 0,0 1 0,0 0 0,-1-1 0,0 1 0,1 0 1,-2-1-1,0 8 0,0-1 20,-1-1 0,0 1 1,-1-1-1,0 0 0,0 0 1,-7 12-1,0-4 196,-2-1 0,1 0 0,-17 15 0,24-26-66,-1-1 1,1 0 0,-1 0-1,1 0 1,-1-1 0,0 0-1,0 0 1,-1 0 0,1 0-1,-1-1 1,1 0 0,-1 0 0,0-1-1,-9 2 1,13-3-157,1 0 0,-1 0-1,0-1 1,1 1 0,-1-1 0,1 1 0,-1-1 0,1 1-1,-1-1 1,1 0 0,-1 0 0,1 0 0,0 0-1,-1 0 1,1 0 0,0 0 0,0 0 0,0-1 0,0 1-1,0 0 1,0-1 0,0 1 0,0 0 0,0-1-1,1 1 1,-1-1 0,1 0 0,-1 1 0,1-1 0,0 1-1,-1-1 1,1 0 0,0 1 0,0-1 0,0 0 0,1-2-1,-2-4-190,1-1 0,1 0 0,0 1 0,0-1 0,1 1 0,3-10 0,-1 7 86,0 0 1,1 1 0,1-1-1,0 1 1,0 1-1,1-1 1,1 1-1,14-15 1,6-1 30,45-30 1,-54 42 78,0-1 0,0-1 1,-1 0-1,-1-2 1,-1 0-1,15-20 0,-30 36 10,0 0-1,0-1 1,0 1-1,0-1 1,-1 1-1,1 0 0,0-1 1,-1 1-1,1-1 1,-1 0-1,0 1 1,1-1-1,-1 1 1,0-1-1,0 0 1,0-2-1,0 4 11,-1-1-1,1 0 1,0 1 0,-1-1-1,1 0 1,0 1 0,-1-1-1,1 0 1,-1 1 0,1-1-1,-1 1 1,1-1 0,-1 1-1,1-1 1,-1 1 0,0-1-1,1 1 1,-1 0 0,1-1-1,-1 1 1,0 0 0,0 0-1,1-1 1,-2 1 0,0 0-18,0 0 0,0-1 0,0 1 0,0 1 0,0-1 0,0 0 0,0 0 0,0 1 0,0-1 0,0 1 0,0 0 0,1-1 0,-1 1 0,0 0 0,0 0 0,1 0 0,-1 0 1,0 1-1,1-1 0,-1 0 0,1 1 0,0-1 0,-1 1 0,0 1 0,-2 3-35,1 0-1,1 0 1,-1 0 0,1 0 0,0 1 0,0-1-1,1 1 1,-2 9 0,3-15 24,0 0 0,0 1-1,-1-1 1,1 1 0,0-1 0,0 1 0,0-1 0,1 1-1,-1-1 1,0 1 0,1-1 0,-1 1 0,0-1-1,1 1 1,0-1 0,-1 0 0,1 1 0,0-1 0,0 0-1,-1 0 1,1 0 0,0 1 0,0-1 0,0 0-1,1 0 1,-1 0 0,0 0 0,0-1 0,1 1 0,-1 0-1,0 0 1,1-1 0,-1 1 0,0-1 0,1 1-1,-1-1 1,1 0 0,-1 0 0,1 1 0,-1-1 0,2 0-1,8-1 12,-1 0-1,0-1 0,0 0 1,0-1-1,0 1 0,0-2 0,0 0 1,-1 0-1,18-11 0,31-12-63,-57 26 64,0 0 1,0 1-1,0-1 0,0 0 1,0 1-1,0-1 0,1 1 1,-1 0-1,0-1 0,0 1 0,0 0 1,0 0-1,1 0 0,-1 0 1,0 0-1,0 0 0,0 0 1,1 0-1,-1 0 0,0 0 0,0 1 1,0-1-1,0 1 0,1-1 1,-1 0-1,0 1 0,0 0 1,0-1-1,0 1 0,0 0 1,0 0-1,0-1 0,-1 1 0,1 0 1,0 0-1,0 0 0,-1 0 1,1 0-1,0 0 0,-1 0 1,1 0-1,-1 0 0,1 0 0,-1 1 1,0-1-1,1 0 0,-1 0 1,0 0-1,0 2 0,8 18 58,-7-20-61,0-1 0,-1 1-1,1-1 1,0 1 0,-1-1 0,1 1 0,0-1-1,0 1 1,0-1 0,0 0 0,-1 1 0,1-1-1,0 0 1,0 0 0,0 0 0,0 1-1,0-1 1,0 0 0,0 0 0,-1 0 0,1-1-1,0 1 1,0 0 0,0 0 0,0 0 0,0-1-1,0 1 1,-1 0 0,1-1 0,0 1 0,0-1-1,1 0 1,33-21 117,-26 16-118,-2 2-121,1 0 0,-1 0 0,1 0 0,0 1 0,0 0 0,0 1 0,0-1 0,1 2 1,-1-1-1,13 0 0,-20 2 118,0 0 0,0 1 0,0-1 0,0 0 0,0 1-1,-1-1 1,1 0 0,0 1 0,0-1 0,-1 1 0,1-1 0,0 1 0,0 0 0,-1-1 0,1 1 0,-1 0 0,1-1 0,0 1 0,-1 0 0,0 0 0,1-1 0,-1 1 0,1 0 0,-1 0 0,0 0 0,1 0 0,-1-1 0,0 1-1,0 0 1,0 2 0,2 30 659,-2-30-493,0-2-161,1-1 0,-1 0 0,0 1 0,0-1 1,0 0-1,0 0 0,0 1 0,0-1 0,0 0 0,1 0 1,-1 1-1,0-1 0,0 0 0,0 0 0,1 0 0,-1 1 0,0-1 1,0 0-1,0 0 0,1 0 0,-1 0 0,0 0 0,0 1 1,1-1-1,-1 0 0,0 0 0,1 0 0,-1 0 0,0 0 1,0 0-1,1 0 0,-1 0 0,0 0 0,1 0 0,-1 0 0,0 0 1,0 0-1,1 0 0,-1 0 0,0 0 0,0 0 0,1-1 1,-1 1-1,0 0 0,0 0 0,1 0 0,-1 0 0,0 0 1,0-1-1,1 1 0,-1 0 0,0 0 0,0-1 0,0 1 0,1 0 1,14-11 39,24-29-246,-33 31-96,1 1 1,0 0-1,0 1 1,1 0-1,0 0 1,0 1-1,0 0 1,1 0-1,0 1 1,17-8-1,-25 13 270,-1 0 1,1 0-1,-1 0 0,1 0 0,-1 0 1,0 0-1,1 0 0,-1 0 0,1 0 0,-1 0 1,1 0-1,-1 0 0,1 0 0,-1 0 1,0 1-1,1-1 0,-1 0 0,1 0 1,-1 0-1,0 1 0,1-1 0,-1 0 0,0 1 1,1-1-1,-1 0 0,0 1 0,1-1 1,-1 0-1,0 1 0,0-1 0,1 0 1,-1 1-1,0-1 0,0 1 0,3 22-116,-10 22 299,5-35-337,-7 21-752,-2-14-4521,3-11-3754</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6.667"/>
    </inkml:context>
    <inkml:brush xml:id="br0">
      <inkml:brushProperty name="width" value="0.025" units="cm"/>
      <inkml:brushProperty name="height" value="0.025" units="cm"/>
    </inkml:brush>
  </inkml:definitions>
  <inkml:trace contextRef="#ctx0" brushRef="#br0">11 56 10090,'-1'0'333,"1"1"1,-1-1 0,0 0 0,1 1 0,-1-1 0,1 0 0,-1 1 0,1-1 0,-1 1 0,1-1 0,-1 0 0,1 1 0,-1-1-1,1 1 1,0 0 0,-1-1 0,1 1 0,0-1 0,0 1 0,-1 0 0,1-1 0,0 1 0,0-1 0,0 1 0,0 0 0,-1-1-1,1 1 1,0 0 0,0-1 0,0 1 0,1 0 0,-1-1 0,0 1 0,0 0 0,1 0-161,1 0-1,-1 0 1,0-1 0,1 1 0,-1 0 0,0-1 0,1 0-1,-1 1 1,1-1 0,-1 0 0,1 1 0,-1-1-1,1 0 1,1 0 0,4 0-171,1 0 1,-1-1-1,0 0 1,0 0-1,1 0 0,6-3 1,-10 2 41,0 0 0,-1 0 0,1 0 0,-1-1 0,0 1 0,0-1 0,1 0 0,-2 0 0,1 0 0,0 0 0,-1 0-1,1-1 1,-1 1 0,0-1 0,0 1 0,0-1 0,-1 0 0,1 0 0,-1 0 0,1-4 0,-2 8-29,-1-1-1,1 1 0,0 0 1,-1-1-1,1 1 0,-1 0 1,1-1-1,-1 1 0,1 0 1,-1 0-1,1-1 0,-1 1 1,1 0-1,-1 0 0,1 0 1,-1 0-1,0 0 0,1 0 1,-1 0-1,1 0 0,-1 0 1,1 0-1,-1 0 0,0 0 1,1 0-1,-1 0 0,1 0 1,-1 1-1,1-1 0,-1 0 1,0 1-1,-20 6-628,14-2 558,1 0-1,0 0 0,0 1 0,1 0 0,0 0 0,0 0 0,0 1 1,1-1-1,0 1 0,0 0 0,0 1 0,1-1 0,0 1 1,1-1-1,0 1 0,0 0 0,1 0 0,-1 0 0,1 13 0,1-20 58,0 0-1,0 0 0,0 1 1,0-1-1,1 0 0,-1 0 1,0 1-1,1-1 0,-1 0 1,0 0-1,1 1 0,0-1 1,-1 0-1,1 0 1,0 0-1,-1 0 0,1 0 1,0 0-1,0 0 0,0 0 1,0-1-1,0 1 0,0 0 1,2 1-1,0-1-7,0 0 0,0 0 0,0 0 0,0-1 0,0 1 0,0-1 0,0 1 0,0-1 0,0 0 0,4-1 0,2 0-71,0 0 0,-1-1 0,1 0-1,-1-1 1,0 0 0,0 0 0,8-5-1,6-5-193,-2-1 0,0-1 0,19-19-1,-39 33 282,1 1-1,-1 0 0,0 0 0,0 0 0,0-1 1,0 1-1,0 0 0,0 0 0,0 0 1,0 0-1,1-1 0,-1 1 0,0 0 1,0 0-1,0 0 0,0 0 0,0 0 0,1 0 1,-1 0-1,0-1 0,0 1 0,0 0 1,1 0-1,-1 0 0,0 0 0,0 0 0,0 0 1,1 0-1,-1 0 0,0 0 0,0 0 1,0 0-1,1 0 0,-1 0 0,0 0 0,0 0 1,0 0-1,1 0 0,-1 0 0,0 0 1,0 1-1,0-1 0,0 0 0,1 0 0,-1 0 1,0 0-1,0 0 0,0 0 0,0 1 1,1-1-1,-1 0 0,0 0 0,0 0 0,0 0 1,0 1-1,1 15 268,-1-15-257,0-1-1,0 1 1,-1 0-1,1 0 1,0 0 0,0 0-1,0 0 1,0 0-1,0 0 1,0 0-1,1 0 1,-1-1 0,0 1-1,0 0 1,1 0-1,-1 0 1,0 0 0,1 0-1,-1-1 1,1 1-1,-1 0 1,1 0 0,-1-1-1,1 1 1,0 0-1,0 0 1,8-2-125,0 0 1,0 0-1,0-1 0,0-1 1,15-6-1,-17 6-107,-1 1-1,1-1 0,-1 1 1,1 1-1,0-1 0,0 1 1,0 0-1,-1 0 0,1 1 1,0 0-1,0 0 0,10 2 1,-16-1 313,0 0 1,1 0 0,-1 1-1,0-1 1,0 0-1,1 0 1,-1 1 0,0-1-1,0 0 1,-1 1-1,1-1 1,0 1 0,1 3-1,11 13 1874,-12-18-1999,0 0 0,-1 0 0,1 0 0,0-1 1,0 1-1,0 0 0,-1 0 0,1-1 0,0 1 0,0-1 0,-1 1 0,1 0 0,0-1 0,-1 1 0,1-1 0,0 0 0,-1 1 0,1-1 0,-1 1 0,1-1 0,-1 0 0,1 1 0,-1-1 0,0 0 0,1 0 0,-1 1 0,0-1 0,0 0 0,1 0 0,-1 0 0,0-1 0,8-28-8580,-5 12-1719</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7.001"/>
    </inkml:context>
    <inkml:brush xml:id="br0">
      <inkml:brushProperty name="width" value="0.025" units="cm"/>
      <inkml:brushProperty name="height" value="0.025" units="cm"/>
    </inkml:brush>
  </inkml:definitions>
  <inkml:trace contextRef="#ctx0" brushRef="#br0">1 0 17585,'0'0'10025,"47"20"-17712,-23-20-2371</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7.361"/>
    </inkml:context>
    <inkml:brush xml:id="br0">
      <inkml:brushProperty name="width" value="0.025" units="cm"/>
      <inkml:brushProperty name="height" value="0.025" units="cm"/>
    </inkml:brush>
  </inkml:definitions>
  <inkml:trace contextRef="#ctx0" brushRef="#br0">111 0 17104,'0'0'2739,"-11"3"-6,1 0-2185,0-2-146,0 2 0,-1 0 0,1 0 0,0 0 0,0 1 0,1 1 0,-10 5 0,60-7-3146,-5-4 858,-24-1 1748,1 1 1,-1 1-1,0 0 1,0 1-1,0 0 0,1 1 1,-1 0-1,-1 1 1,19 7-1,-29-9 178,0-1 1,0 1 0,0-1-1,0 1 1,0-1-1,0 1 1,-1 0-1,1-1 1,0 1-1,0 0 1,-1 0 0,1 0-1,-1-1 1,1 1-1,0 0 1,-1 0-1,0 0 1,1 0-1,-1 0 1,0 0 0,1 0-1,-1 0 1,0 0-1,0 0 1,0 0-1,0 2 1,0-1 91,-1 1 0,0-1 0,0 1 0,1-1 0,-1 0 0,-1 0 0,1 0 0,0 1-1,0-1 1,-4 3 0,-3 3 257,1 0 0,-1-1-1,-1 0 1,-9 7-1,10-9-187,-57 35 1311,60-37-1635,0-1 0,0 1 1,0-1-1,0 0 0,0-1 1,-1 1-1,1-1 0,-1 0 1,1 0-1,-11 0 0,16-2-104,0 1 0,0-1 0,-1 1 0,1 0-1,0-1 1,0 1 0,0-1 0,0 1 0,0-1-1,0 1 1,-1-1 0,1 1 0,0 0 0,0-1-1,0 1 1,0-1 0,0 1 0,1-1-1,-1 1 1,0-1 0,0 1 0,0 0 0,0-1-1,0 1 1,1-1 0,-1 1 0,0-1 0,0 1-1,1 0 1,-1-1 0,0 1 0,1 0-1,-1-1 1,1 1 0,10-16-5273,10-3-4665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7.768"/>
    </inkml:context>
    <inkml:brush xml:id="br0">
      <inkml:brushProperty name="width" value="0.025" units="cm"/>
      <inkml:brushProperty name="height" value="0.025" units="cm"/>
    </inkml:brush>
  </inkml:definitions>
  <inkml:trace contextRef="#ctx0" brushRef="#br0">176 12 13741,'0'0'9817,"-10"-4"-8621,6 3-1178,1 0 0,-1-1 0,1 1 0,-1 1 0,0-1 0,1 0 0,-1 1 0,0 0 0,0 0 0,1 0 0,-1 0 0,0 1 0,1 0 0,-1-1 0,0 1 0,1 0 0,-1 1 0,1-1 0,-1 1 0,1-1 0,0 1 0,0 0 0,0 0 0,0 1 0,0-1 0,-4 5 0,1-2 21,0 0 1,0 1 0,1 0-1,0 0 1,0 0-1,0 0 1,1 1-1,0 0 1,0 0 0,1 0-1,0 1 1,0-1-1,1 1 1,0 0-1,0-1 1,-1 12 0,3-19-38,0 1 0,0-1 0,0 1 0,1 0 0,-1-1 0,0 1 0,0-1 0,0 1 0,1-1 0,-1 1 0,0 0 0,1-1 0,-1 1 0,0-1 0,1 1 0,-1-1 0,1 0 0,-1 1 0,0-1 0,1 1 1,-1-1-1,1 0 0,-1 1 0,1-1 0,0 0 0,-1 0 0,1 1 0,-1-1 0,2 0 0,25 2 40,25-15-343,-32 3-100,0-2 0,-1-1 1,26-20-1,-15 10 461,-30 22-38,0 1-1,1-1 0,-1 1 1,1-1-1,-1 1 0,1 0 1,0-1-1,-1 1 0,1-1 1,-1 1-1,1 0 0,0 0 1,-1-1-1,1 1 0,0 0 1,-1 0-1,1 0 0,0 0 1,-1 0-1,1-1 0,0 1 1,0 1-1,-1-1 0,1 0 1,0 0-1,-1 0 1,1 0-1,0 0 0,-1 1 1,1-1-1,0 0 0,-1 1 1,1-1-1,-1 0 0,1 1 1,-1-1-1,1 1 0,-1-1 1,1 1-1,-1-1 0,1 1 1,-1-1-1,1 1 0,-1-1 1,0 1-1,1 0 0,-1-1 1,0 1-1,1-1 0,-1 1 1,0 0-1,0 0 0,0-1 1,0 1-1,0 0 1,0-1-1,0 1 0,0 0 1,0-1-1,0 2 0,-1 61 1110,0-42-644,3-20-482,-1 0-1,1 0 1,0-1-1,0 1 1,0 0-1,0-1 0,0 0 1,0 1-1,0-1 1,0 0-1,0 0 1,0 0-1,0 0 1,0-1-1,0 1 0,0 0 1,2-2-1,10-2-514,0 0 0,0-1 0,0-1 0,21-13 0,-24 13-97,-1 0-1,1 1 0,0 0 1,1 1-1,-1 0 1,1 0-1,0 1 1,16-1-1,-28 4 633,1 0 0,-1 0 1,1 0-1,-1 0 0,1 0 0,-1 0 0,1 0 0,-1 0 1,1 0-1,-1 1 0,1-1 0,-1 0 0,1 0 0,-1 0 0,0 1 1,1-1-1,-1 0 0,1 1 0,-1-1 0,0 0 0,1 1 1,-1-1-1,0 1 0,1-1 0,-1 0 0,0 1 0,0-1 1,0 1-1,1-1 0,-1 1 0,0-1 0,0 1 0,0 0 0,-1 24 1850,-15 21 888,9-24-1827,7-22-938,0 1-1,1-1 1,-1 0 0,0 0-1,0 1 1,0-1 0,0 0-1,1 0 1,-1 1 0,0-1-1,0 0 1,1 0 0,-1 0-1,0 0 1,0 1 0,1-1-1,-1 0 1,0 0 0,0 0-1,1 0 1,-1 0 0,0 0-1,1 0 1,-1 0-1,0 0 1,0 0 0,1 0-1,-1 0 1,0 0 0,1 0-1,-1 0 1,0 0 0,0 0-1,1 0 1,-1 0 0,0-1-1,0 1 1,1 0 0,39-21-1878,-32 15 1276,24-15-2293,47-26-1322,-74 45 4585,0-1 1,1 2-1,-1-1 0,0 0 1,1 1-1,0 0 1,8 0-1,-9 11 3967,-7 37-140,-5-32-2890,-3 12-1320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18.127"/>
    </inkml:context>
    <inkml:brush xml:id="br0">
      <inkml:brushProperty name="width" value="0.025" units="cm"/>
      <inkml:brushProperty name="height" value="0.025" units="cm"/>
    </inkml:brush>
  </inkml:definitions>
  <inkml:trace contextRef="#ctx0" brushRef="#br0">0 112 16207,'0'0'8584,"11"0"-8151,4 1-326,0 0-1,0-2 1,0 0 0,1 0 0,-1-1-1,-1-1 1,1-1 0,0 0 0,18-8 0,14-19-28,-27 7 12,-19 23-84,-1 1-1,1-1 0,-1 0 1,0 0-1,0 1 0,1-1 1,-1 0-1,0 0 0,0 0 1,0 0-1,0 0 0,0 1 1,0-1-1,0 0 0,0 0 1,0 0-1,0 0 0,0 0 1,-1 1-1,1-1 0,0 0 1,-1 0-1,1 0 0,0 1 1,-1-1-1,0 0 0,-2-1-6,-1 1-1,1 0 0,-1 0 1,1 0-1,-1 0 0,1 0 1,-1 1-1,0 0 1,1 0-1,-1 0 0,0 0 1,1 0-1,-6 2 1,1-1-2,-1 0 32,-1 1 0,0 0 0,1 1 1,0 0-1,-1 1 0,1 0 1,1 0-1,-1 1 0,1 0 0,-11 8 1,14-10 88,0 1 0,1-1 1,-1 1-1,1 0 0,0 0 1,0 1-1,1-1 0,-1 1 0,1 0 1,0 0-1,0 0 0,1 0 1,0 0-1,-1 1 0,2-1 0,-1 1 1,1-1-1,-2 10 0,4-13-110,-1 1 0,0-1 1,1 0-1,0 0 0,-1 0 0,1 0 0,0 0 0,0 0 0,0-1 0,0 1 0,1 0 0,-1 0 0,0-1 0,1 1 0,-1-1 1,1 1-1,0-1 0,-1 0 0,1 1 0,0-1 0,0 0 0,0 0 0,-1 0 0,1 0 0,0-1 0,1 1 0,-1-1 0,0 1 1,0-1-1,0 1 0,4-1 0,10 2-371,1-1-1,34-1 1,-37 0-352,38-4-3333,-1-8-4564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4.335"/>
    </inkml:context>
    <inkml:brush xml:id="br0">
      <inkml:brushProperty name="width" value="0.025" units="cm"/>
      <inkml:brushProperty name="height" value="0.025" units="cm"/>
    </inkml:brush>
  </inkml:definitions>
  <inkml:trace contextRef="#ctx0" brushRef="#br0">79 0 8392,'0'0'18102,"-9"6"-18016,4-3-91,0 0 0,0 0 0,1 0 0,-1 1 1,1 0-1,0 0 0,1 0 0,-1 0 0,0 1 0,1-1 0,0 1 1,0 0-1,1 0 0,-1 0 0,1 0 0,0 1 0,1-1 0,-1 0 1,1 1-1,0-1 0,-1 11 0,2-14-28,0 0 0,-1 1 1,1-1-1,0 0 0,0 0 0,0 0 0,0 1 0,1-1 1,-1 0-1,1 0 0,-1 1 0,1-1 0,0 0 1,0 0-1,-1 0 0,2 0 0,-1 0 0,0 0 0,2 2 1,-1-3 27,0 0 1,0-1 0,-1 1 0,1 0 0,0-1-1,0 1 1,0-1 0,0 0 0,0 0 0,0 1 0,1-2-1,-1 1 1,0 0 0,0 0 0,0 0 0,0-1-1,0 1 1,-1-1 0,1 0 0,0 1 0,0-1 0,2-2-1,10-4 182,0-2-1,-1 1 1,0-2-1,0 0 1,-1 0 0,-1-1-1,19-23 1,-15 18 156,-17 64-627,0-40 232,-2 20-113,4-28 186,1 1-1,-1-1 0,0 1 1,0-1-1,0 1 0,1-1 1,-1 1-1,0-1 1,0 1-1,1-1 0,-1 1 1,1-1-1,-1 1 0,0-1 1,1 0-1,-1 1 0,1-1 1,-1 0-1,1 1 1,-1-1-1,1 0 0,-1 0 1,1 1-1,-1-1 0,1 0 1,-1 0-1,1 0 0,-1 0 1,1 0-1,0 0 1,-1 0-1,1 0 0,-1 0 1,1 0-1,-1 0 0,1 0 1,-1 0-1,1 0 0,0 0 1,-1-1-1,1 1 0,-1 0 1,1-1-1,11-3 184,0-1 0,0 0 0,0-1 0,-1 0 0,12-8 0,-15 8-166,0 0 0,0 1 0,1 0 0,0 1 0,0 0 1,0 0-1,0 1 0,1 0 0,-1 0 0,17-1 1,-25 4-29,0 1 0,0-1 0,0 1 0,0-1 0,-1 1 1,1-1-1,0 1 0,0 0 0,-1-1 0,1 1 0,0 0 1,-1 0-1,1-1 0,-1 1 0,1 0 0,-1 0 0,1 0 1,-1 0-1,0 0 0,1 0 0,-1-1 0,0 1 0,0 0 1,0 0-1,0 0 0,0 0 0,0 0 0,0 0 0,0 2 1,0 38 59,-1-31-35,1-9-6,1-1 0,-1 0 0,0 1 0,0-1 0,0 0 0,1 1 0,-1-1 0,0 0 0,0 0 0,0 1 0,1-1-1,-1 0 1,0 0 0,1 1 0,-1-1 0,0 0 0,1 0 0,-1 0 0,0 0 0,1 1 0,-1-1 0,0 0 0,1 0 0,-1 0 0,0 0-1,1 0 1,-1 0 0,0 0 0,1 0 0,-1 0 0,1 0 0,-1 0 0,0 0 0,1 0 0,-1 0 0,0-1 0,1 1 0,-1 0-1,0 0 1,1 0 0,-1 0 0,0-1 0,1 1 0,-1 0 0,0 0 0,1-1 0,16-9 912,17-16 427,-13 19-4186,-13 9-2605,-2 5-3877,-5 0-1089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5.243"/>
    </inkml:context>
    <inkml:brush xml:id="br0">
      <inkml:brushProperty name="width" value="0.025" units="cm"/>
      <inkml:brushProperty name="height" value="0.025" units="cm"/>
    </inkml:brush>
  </inkml:definitions>
  <inkml:trace contextRef="#ctx0" brushRef="#br0">117 0 14286,'0'0'11600,"-3"10"-11253,-31 98 1350,-45 174 796,84-308-2375,2-50-1,-6 53-310,-1 10-168,0 0-1,0 0 1,-5-26-1,5 50-261,-1-8 604,0 0-1,1 0 1,-1 0-1,1 0 1,0 0-1,0 0 1,0 0 0,1 0-1,-1 0 1,1 0-1,0 0 1,-1 0-1,1 0 1,0 0-1,1 0 1,-1 0-1,0-1 1,1 1-1,0-1 1,-1 1-1,5 3 1,-1-3 31,0 0 0,1 1 1,0-2-1,0 1 0,0-1 1,0 0-1,0 0 0,0-1 1,1 0-1,-1 0 0,0 0 0,1-1 1,-1 0-1,1 0 0,-1-1 1,0 1-1,1-1 0,-1-1 1,0 1-1,10-5 0,-9 4 52,1 0 0,-1-1 0,0 0 0,0-1 0,0 0 0,-1 0 0,1 0 0,-1-1 0,0 0 0,0 0-1,-1 0 1,1-1 0,-1 0 0,0 0 0,-1 0 0,7-13 0,-10 19-55,-1-1 0,1 0 1,-1 0-1,1 0 0,-1 0 0,1 0 0,-1 0 0,0 0 0,0 0 1,0-1-1,0 1 0,0 0 0,1 0 0,-2 0 0,1 0 1,0 0-1,0 0 0,0 0 0,0 0 0,-1 0 0,0-2 0,0 3-9,1-1-1,-1 1 1,0-1-1,1 1 0,-1-1 1,0 1-1,0 0 0,1 0 1,-1-1-1,0 1 0,0 0 1,0 0-1,1 0 1,-1 0-1,0 0 0,0 0 1,0 0-1,0 0 0,1 0 1,-1 0-1,-1 1 0,-3 0-21,-1 1 0,1 0 0,0 0 0,0 0-1,0 1 1,-9 5 0,-41 39-45,51-44 75,0 1-1,0 0 1,1 0-1,-1 1 1,1-1-1,0 1 1,0 0 0,1 0-1,-1 0 1,-2 10-1,5-14-5,0 0 0,0 0 0,0 0 0,0 0 0,0 0-1,0-1 1,1 1 0,-1 0 0,0 0 0,1 0 0,-1 0 0,1 0 0,-1 0 0,1 0-1,-1-1 1,1 1 0,0 0 0,-1 0 0,1-1 0,0 1 0,-1 0 0,1-1 0,0 1-1,0-1 1,0 1 0,0-1 0,-1 1 0,1-1 0,0 0 0,0 1 0,0-1 0,0 0-1,0 0 1,0 0 0,0 0 0,0 0 0,0 0 0,2 0 0,51 0 37,-39 0-18,4 0-12,19 0 0,0 0 1,-1-3 0,53-10 0,-89 13 13,0-1 0,0 1 1,0-1-1,0 0 1,-1 1-1,1-1 1,0 0-1,-1 1 0,1-1 1,0 0-1,-1 0 1,1 0-1,-1 0 0,1 1 1,-1-1-1,0 0 1,1 0-1,-1 0 1,0 0-1,0 0 0,1 0 1,-1 0-1,0 0 1,0 0-1,0 0 0,0 0 1,0 0-1,-1 0 1,1 0-1,0 0 1,0 0-1,-1 0 0,0-1 1,-11-33 450,-10 1-194,16 27-340,1-1-1,0-1 0,0 1 1,0-1-1,1 0 1,-4-11-1,15 24-5191,24 12 1402,40 17-3789,-23-17 2295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5.671"/>
    </inkml:context>
    <inkml:brush xml:id="br0">
      <inkml:brushProperty name="width" value="0.025" units="cm"/>
      <inkml:brushProperty name="height" value="0.025" units="cm"/>
    </inkml:brush>
  </inkml:definitions>
  <inkml:trace contextRef="#ctx0" brushRef="#br0">143 161 15631,'0'0'4217,"-9"-2"-2743,6 1-1421,-1 0 0,1 0 0,0 0 0,-1 1 0,1 0 0,0-1 0,-1 1 0,1 0 0,0 0 0,-1 1 0,1-1 0,0 1 0,-1 0 0,1 0 0,0 0 0,0 0 0,0 0 0,0 1 0,0-1 0,0 1 0,0 0 0,0 0 0,1 0 0,-1 0 0,1 0 0,0 1 0,-3 2 0,0 1 253,-1 1 0,1-1 1,1 1-1,-1 0 1,1 0-1,0 1 1,1-1-1,0 1 0,-3 12 1,5-19-287,1-1-1,0 1 1,0-1 0,0 0 0,0 1 0,0-1-1,0 0 1,1 1 0,-1-1 0,0 1 0,0-1-1,0 0 1,0 1 0,0-1 0,0 0 0,1 1-1,-1-1 1,0 0 0,0 1 0,1-1 0,-1 0-1,0 0 1,0 1 0,1-1 0,-1 0 0,0 0-1,1 0 1,-1 1 0,0-1 0,1 0 0,-1 0-1,0 0 1,1 0 0,0 1 0,18-1 376,20-10 309,-22 0-629,0 0 0,0-2 1,-1 1-1,-1-2 1,0 0-1,-1-1 0,0-1 1,-1 0-1,-1 0 1,-1-2-1,0 1 0,-1-1 1,0-1-1,-2 0 1,12-32-1,-20 50-82,0 0 0,0 0 1,0 0-1,0-1 0,0 1 0,-1 0 0,1 0 1,0 0-1,0 0 0,0 0 0,0-1 0,0 1 1,0 0-1,0 0 0,0 0 0,0 0 0,-1 0 1,1 0-1,0-1 0,0 1 0,0 0 0,0 0 1,0 0-1,-1 0 0,1 0 0,0 0 0,0 0 1,0 0-1,0 0 0,0 0 0,-1 0 0,1 0 1,0 0-1,0 0 0,0 0 0,0 0 0,-1 0 0,1 0 1,0 0-1,0 0 0,0 0 0,0 0 0,-1 0 1,1 0-1,0 0 0,0 0 0,0 0 0,0 0 1,0 1-1,-1-1 0,1 0 0,0 0 0,0 0 1,0 0-1,0 0 0,0 0 0,0 1 0,0-1 1,0 0-1,-1 0 0,1 0 0,0 0 0,0 0 1,0 1-1,0-1 0,0 0 0,0 0 0,0 1 1,-11 11-1,1 1 0,0 0 0,1 1 1,0 0-1,1 0 0,1 1 0,-10 27 1,5-15 232,6-15-99,1 0 0,0 1 0,1-1 1,1 1-1,0 0 0,0 0 0,0 25 0,2-37-174,1 0 0,0 0-1,0 0 1,1 0 0,-1 0 0,0 0 0,0 0-1,0 0 1,1 0 0,-1 1 0,1-2 0,-1 1-1,0 0 1,1 0 0,0 0 0,-1 0 0,1 0-1,0 0 1,-1 0 0,1-1 0,0 1-1,0 0 1,0-1 0,-1 1 0,1 0 0,0-1-1,0 1 1,0-1 0,2 1 0,32 0-6842,-16-5-981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2.221"/>
    </inkml:context>
    <inkml:brush xml:id="br0">
      <inkml:brushProperty name="width" value="0.05" units="cm"/>
      <inkml:brushProperty name="height" value="0.05" units="cm"/>
    </inkml:brush>
  </inkml:definitions>
  <inkml:trace contextRef="#ctx0" brushRef="#br0">33 61 15611,'21'-60'9135,"-19"67"-7806,-1 14-568,-2 43 87,-18 108-1,7-86-787,7-41-44,-13 140 44,18-175-57,-1-5 2,1-1 1,0 1 0,-1-1 0,2 1-1,-1-1 1,0 1 0,1-1-1,0 1 1,0-1 0,0 1 0,1-1-1,-1 0 1,1 0 0,3 5-1,-5-8 1,1 0-1,0 0 1,0 0-1,0-1 0,-1 1 1,1 0-1,0-1 1,0 1-1,0-1 0,0 1 1,0-1-1,0 1 1,0-1-1,0 0 0,1 1 1,-1-1-1,0 0 1,0 0-1,0 0 0,0 0 1,0 0-1,0 0 1,0 0-1,1 0 0,0-1 1,28-12 114,-30 13-119,22-14 115,-1-2 1,0 0-1,-1-1 1,-1-1-1,23-28 1,-21 23 5,45-50 442,82-120 1,-139 180-775,-1 1 0,-1-1 0,0 0 0,6-18 0,-12 30 139,-1 0 1,1 0-1,-1 1 0,0-1 0,0 0 0,1 0 1,-1 0-1,0 0 0,0 0 0,0 0 1,0 0-1,0 1 0,0-1 0,0 0 0,-1 0 1,1 0-1,0 0 0,0 0 0,-1 0 1,1 1-1,0-1 0,-1 0 0,1 0 0,-1 0 1,1 1-1,-1-1 0,0 0 0,1 1 1,-1-1-1,-1 0 0,1 0 4,-1 0 0,0 0 0,0 1-1,0-1 1,0 0 0,0 1 0,0 0 0,0 0 0,0-1 0,-4 2-1,-22 2-782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6.201"/>
    </inkml:context>
    <inkml:brush xml:id="br0">
      <inkml:brushProperty name="width" value="0.025" units="cm"/>
      <inkml:brushProperty name="height" value="0.025" units="cm"/>
    </inkml:brush>
  </inkml:definitions>
  <inkml:trace contextRef="#ctx0" brushRef="#br0">52 106 12812,'0'0'10858,"9"5"-10003,-5-3-781,0 1 0,1-2 1,-1 1-1,1 0 1,-1-1-1,1 0 0,0 0 1,-1 0-1,1-1 1,0 1-1,0-1 1,7-1-1,-10 1-15,1-1 0,0 1 0,-1-1 0,1 0 0,-1 0 0,1 0 0,-1 0 0,0 0 0,1 0 0,-1-1 0,0 1 0,0-1 0,0 0 0,0 0 0,0 0 0,0 0 0,-1 0 1,1 0-1,0 0 0,-1 0 0,0 0 0,0-1 0,1 1 0,-1-1 0,-1 1 0,1-1 0,0 1 0,-1-1 0,1 0 0,-1-3 0,1 3-47,-1 1 1,1 0 0,-1-1-1,0 1 1,0 0-1,0-1 1,-1 1-1,1 0 1,0-1-1,-1 1 1,0 0 0,1 0-1,-1-1 1,0 1-1,0 0 1,0 0-1,0 0 1,-1 0-1,1 0 1,0 0 0,-1 1-1,0-1 1,1 0-1,-1 1 1,0-1-1,0 1 1,0-1 0,0 1-1,0 0 1,0 0-1,0 0 1,0 0-1,0 0 1,-1 1-1,1-1 1,0 1 0,0-1-1,-1 1 1,1 0-1,0 0 1,-1 0-1,1 0 1,0 0 0,-1 1-1,1-1 1,0 1-1,-1-1 1,1 1-1,0 0 1,-4 2-1,-2 1 42,1 1 0,0 0 0,0 0 0,0 0 0,1 1 0,0 0 0,0 1 0,0-1 0,1 1 0,0 0 0,0 1-1,1-1 1,0 1 0,0 0 0,1 0 0,0 0 0,0 0 0,1 1 0,-3 14 0,5-22-42,0 1 0,0 0 0,1 0 0,-1-1 0,0 1 0,1 0 0,-1-1 0,1 1 0,-1 0 0,1-1 0,0 1-1,0-1 1,0 1 0,0-1 0,0 1 0,0-1 0,0 0 0,0 1 0,0-1 0,1 0 0,-1 0 0,0 0 0,1 0 0,-1 0 0,1 0 0,0-1 0,-1 1 0,1 0 0,-1-1 0,1 1 0,0-1 0,-1 0 0,1 1 0,0-1 0,2 0 0,9 2 42,1-1 0,0-1 0,20-2 1,-22 2-15,14-3-57,-1-1-1,0-2 0,0 0 0,27-11 0,43-10-186,-94 27 198,-1 0 0,0-1 1,1 1-1,-1 0 0,1 0 0,-1 0 1,1 0-1,-1 0 0,1 0 0,-1 0 1,0 0-1,1 0 0,-1 0 0,1 0 1,-1 0-1,1 0 0,-1 0 0,1 0 1,-1 0-1,0 1 0,1-1 0,-1 0 1,1 0-1,-1 1 0,0-1 0,1 0 1,-1 0-1,0 1 0,1-1 0,-1 0 1,1 1-1,-4 15-2,-22 24 334,19-31-129,6-8-178,0-1 0,-1 0-1,1 1 1,0-1 0,0 0 0,0 1 0,-1-1 0,1 0 0,0 1 0,0-1 0,0 0-1,0 1 1,0-1 0,0 0 0,0 1 0,0-1 0,0 0 0,0 1 0,0-1-1,0 0 1,0 1 0,0-1 0,0 1 0,0-1 0,0 0 0,0 1 0,0-1-1,0 0 1,1 1 0,-1-1 0,0 0 0,0 1 0,0-1 0,1 0 0,-1 0 0,0 1-1,0-1 1,1 0 0,-1 0 0,0 0 0,1 1 0,-1-1 0,0 0 0,1 0-1,-1 1 1,26 0 297,28-12-256,-41 7-98,-1 0-464,0 0-1,0 1 1,0 0-1,1 1 0,-1 1 1,19 0-1,-30 1 474,-1 0 0,1 0 0,0 1 0,-1-1 0,1 0 0,-1 1 0,1-1 0,-1 1 0,1-1 0,-1 1 0,0-1 0,1 1 0,-1-1 0,1 1 0,-1-1 0,0 1 0,1-1-1,-1 1 1,0 0 0,0-1 0,0 1 0,1-1 0,-1 1 0,0 0 0,0-1 0,0 1 0,0 0 0,0-1 0,0 1 0,0 0 0,0-1 0,-1 1 0,1 0 0,0-1 0,0 1 0,0-1 0,-1 1 0,1 0 0,0-1-1,-1 1 1,1-1 0,-1 2 0,-13 25-72,-9 3-1559,3-15-4159,6-9-3294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7.497"/>
    </inkml:context>
    <inkml:brush xml:id="br0">
      <inkml:brushProperty name="width" value="0.025" units="cm"/>
      <inkml:brushProperty name="height" value="0.025" units="cm"/>
    </inkml:brush>
  </inkml:definitions>
  <inkml:trace contextRef="#ctx0" brushRef="#br0">229 40 8552,'0'0'6203,"-10"-6"-3694,6 2-2381,-1 1 0,0-1-1,-1 1 1,1 0 0,0 1 0,-1-1-1,0 1 1,1 0 0,-1 1-1,0 0 1,0-1 0,0 2 0,0-1-1,0 1 1,0 0 0,0 0-1,0 0 1,0 1 0,0 0 0,0 0-1,0 1 1,0 0 0,0 0-1,1 0 1,-7 4 0,6-2-42,0 0 0,0 1 0,0 0 0,1 0 0,0 0 0,0 1 0,-5 6 0,8-9-75,0-1-1,1 1 1,-1 0 0,1 0 0,-1 0-1,1 0 1,0 1 0,0-1-1,0 0 1,1 0 0,-1 1-1,1-1 1,-1 0 0,1 1 0,0-1-1,1 0 1,0 7 0,0-9-16,-1 0 0,1 0 0,-1 0 0,1 0 1,0 0-1,-1 0 0,1 0 0,0 0 0,0 0 1,0-1-1,0 1 0,-1 0 0,1 0 0,0-1 1,1 1-1,-1-1 0,0 1 0,0-1 0,0 1 1,0-1-1,0 1 0,0-1 0,1 0 0,1 0 0,33 2-38,-27-2 57,9-1-138,1-1-1,-1 0 1,1-2-1,-1 0 1,-1-1-1,1 0 1,0-2 0,-1 0-1,-1-1 1,1-1-1,-1 0 1,-1-1-1,1-1 1,-2 0-1,21-21 1,-22 16 378,-14 11 285,-21 28 237,17-16-753,0 0-1,1 0 0,0 0 0,0 0 0,1 1 0,0-1 0,0 1 0,1 0 0,0 0 0,0 0 0,1 0 0,0 0 0,0 1 0,1 15 0,1-22-110,0 0-1,1 0 0,-1 0 1,0 0-1,1-1 0,-1 1 1,1 0-1,-1-1 0,1 1 0,0-1 1,-1 0-1,1 1 0,0-1 1,0 0-1,0 0 0,0 0 1,0 0-1,0-1 0,0 1 1,1-1-1,-1 1 0,0-1 0,0 0 1,0 1-1,1-1 0,-1 0 1,0-1-1,0 1 0,0 0 1,4-2-1,4 1-900,-1 0 0,1-1 0,-1 0 0,0-1-1,0 0 1,9-4 0,23-18-6591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7.862"/>
    </inkml:context>
    <inkml:brush xml:id="br0">
      <inkml:brushProperty name="width" value="0.025" units="cm"/>
      <inkml:brushProperty name="height" value="0.025" units="cm"/>
    </inkml:brush>
  </inkml:definitions>
  <inkml:trace contextRef="#ctx0" brushRef="#br0">99 1 11275,'0'0'5610,"-8"12"-5145,-6 12-224,1 1 0,1-1-1,2 2 1,0 0 0,2 0 0,0 0 0,-4 33 0,11-48-238,0 0 17,0 0 0,0 1 1,1-1-1,1 0 0,2 14 1,-3-23-38,1 0 1,-1 0 0,1-1-1,-1 1 1,1 0 0,0 0-1,0-1 1,-1 1 0,1-1-1,0 1 1,1-1 0,-1 1-1,0-1 1,0 0 0,1 0-1,-1 1 1,0-1 0,1 0-1,0 0 1,-1 0 0,1 0-1,-1-1 1,1 1 0,0 0-1,-1-1 1,1 1 0,0-1-1,0 0 1,0 1 0,-1-1-1,1 0 1,0 0 0,0 0-1,0 0 1,0-1 0,-1 1-1,1 0 1,0-1 0,2 0-1,4-2-74,1 0 0,-1-1 0,0 0 0,0 0 0,0-1 0,0 0 0,-1 0 0,0 0 0,0-1-1,0-1 1,6-6 0,14-18-54,25-37 0,-35 45 183,107-156 2525,-137 200-2285,0 0 0,2 1 0,1 0 0,1 1 0,0 0 0,2 0 0,1 1 0,1 0 0,1 0 0,-2 47 0,6-65-380,0 0 0,0-1 0,1 1 0,0 0 0,0 0-1,0-1 1,5 12 0,-5-15-257,0 0-1,0 0 1,0 0-1,0 0 1,1 0 0,-1-1-1,1 1 1,0 0-1,-1-1 1,1 1 0,0-1-1,0 1 1,0-1-1,3 1 1,17 3-8385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9.128"/>
    </inkml:context>
    <inkml:brush xml:id="br0">
      <inkml:brushProperty name="width" value="0.025" units="cm"/>
      <inkml:brushProperty name="height" value="0.025" units="cm"/>
    </inkml:brush>
  </inkml:definitions>
  <inkml:trace contextRef="#ctx0" brushRef="#br0">169 1 13389,'0'0'6742,"-11"0"-5893,1 0-769,0 2 0,0-1 0,0 1-1,0 1 1,0 0 0,-19 8 0,25-9-73,1-1 0,-1 1 0,0 0 0,1 0 1,-1 0-1,1 1 0,-1-1 0,1 1 0,0-1 0,0 1 0,1 0 0,-1 0 0,0 1 0,1-1 1,0 1-1,0-1 0,0 1 0,0-1 0,0 1 0,1 0 0,0 0 0,0 0 0,0 0 0,-1 5 1,3-8-26,0 0 0,-1 0 1,1 0-1,0-1 1,0 1-1,0 0 1,0 0-1,0 0 1,0-1-1,0 1 0,0-1 1,0 1-1,0 0 1,0-1-1,0 0 1,0 1-1,0-1 1,0 0-1,1 0 0,0 1 1,35 7-320,-27-7 226,6 3-167,0 1 1,0 0 0,0 1-1,0 1 1,-1 0 0,0 1-1,-1 1 1,0 0 0,15 14-1,-25-20 270,0 1-1,0-1 1,-1 1-1,1 0 1,-1 0-1,0 0 1,-1 1 0,1-1-1,-1 0 1,0 1-1,0 0 1,0 0-1,0 0 1,-1 0-1,0 0 1,0 0-1,0 0 1,-1 0 0,0 0-1,0 0 1,0 0-1,0 0 1,-1 0-1,0 0 1,0 0-1,0 0 1,-1 0-1,0 0 1,0 0 0,0-1-1,0 1 1,-1-1-1,1 1 1,-5 4-1,-1 2 502,-1 0 0,0-1-1,-1 1 1,0-2-1,0 0 1,-1 0 0,-17 10-1,20-14-221,0 0 0,0 0 0,-1-1 0,0-1-1,0 1 1,0-2 0,0 1 0,-1-1 0,1 0-1,-1-1 1,-13 0 0,21-1-261,0 0 0,0-1 0,0 0 0,0 1 0,0-1-1,1 0 1,-1 0 0,0 0 0,0 0 0,0 0 0,1-1 0,-1 1 0,1-1 0,-1 1 0,1-1-1,0 1 1,-1-1 0,1 0 0,0 1 0,0-1 0,0 0 0,0 0 0,0 0 0,1 0 0,-1 0-1,1 0 1,-1 0 0,1 0 0,0 0 0,-1-4 0,0-6-296,0 0-1,1 0 1,2-22 0,-1 28 180,1-1 0,0 1 0,0 0 0,0 0 0,1 0 0,0 0 0,0 1 0,0-1 0,1 1 0,0 0 0,0-1 0,0 2 0,1-1 0,-1 1 0,1-1 0,0 1 0,0 0 0,11-5 0,10-6-254,1 2-1,49-18 1,-62 26 102,49-17-318,64-26-256,-116 43 753,0 0 1,-1-2 0,1 1-1,-1-1 1,0-1 0,-1 1-1,0-2 1,12-12-1,-20 19 111,0 1 1,0 0-1,0 0 0,0-1 0,0 1 0,0-1 0,0 1 0,0-1 0,-1 1 0,1-1 1,0 1-1,-1-1 0,0 0 0,1 1 0,-1-1 0,0 0 0,0 1 0,0-1 0,0 0 1,0 0-1,-1-2 0,1 3 16,-1-1 1,0 1 0,0 0-1,0 0 1,0 0-1,0 0 1,0 0-1,0 0 1,0 0 0,0 0-1,0 0 1,-1 0-1,1 1 1,0-1-1,0 0 1,-1 1 0,1-1-1,-1 1 1,-2-1-1,0 0-22,0 0-1,0 1 0,-1 0 1,1-1-1,0 1 0,-1 1 1,1-1-1,0 1 0,0-1 1,0 1-1,-1 0 0,1 1 1,0-1-1,0 1 0,0 0 1,-4 3-1,6-4-18,-1 1 0,1-1 1,0 1-1,0 0 0,0 0 0,0 0 0,0 0 1,1 1-1,-1-1 0,0 0 0,1 1 0,0-1 0,0 1 1,0-1-1,0 1 0,0 0 0,0-1 0,0 1 1,1 0-1,0 0 0,-1-1 0,1 1 0,0 0 0,0 0 1,1 5-1,2-7-7,-1 0 0,0 0 0,0 0 1,1 0-1,-1 0 0,1 0 0,-1-1 0,0 1 0,1-1 0,-1 0 1,1 0-1,0 0 0,-1 0 0,1 0 0,-1 0 0,5-1 1,3 0 7,15-1 6,-1 0 0,0-2 0,0-1 1,34-11-1,-36 9-70,0 0 1,1 2-1,-1 1 1,1 1-1,33-1 1,-55 5 95,0 0 0,0 0 0,0 0-1,0 0 1,-1 0 0,1 0 0,0 1 0,0-1 0,-1 0-1,1 0 1,-1 1 0,1-1 0,-1 0 0,1 1 0,-1-1 0,0 0-1,0 1 1,1-1 0,-1 1 0,0-1 0,0 0 0,-1 1 0,1-1-1,0 1 1,0-1 0,-1 2 0,-5 41 1094,6-44-1123,0 0 0,0 1-1,-1-1 1,1 1 0,0-1 0,0 0 0,0 1-1,0-1 1,0 0 0,0 1 0,0-1-1,0 0 1,0 1 0,0-1 0,0 1 0,0-1-1,1 0 1,-1 1 0,0-1 0,0 0-1,0 1 1,0-1 0,1 0 0,-1 1 0,0-1-1,0 0 1,0 0 0,1 1 0,-1-1-1,0 0 1,1 0 0,-1 1 0,0-1-1,0 0 1,1 0 0,-1 0 0,0 0 0,1 1-1,-1-1 1,1 0 0,-1 0 0,0 0-1,1 0 1,24-3 208,22-15-138,-43 16-123,85-35-1616,-82 35 1345,1 0 0,0 0 0,-1 0 0,1 1-1,0 0 1,0 0 0,0 1 0,0 0 0,14 2 0,-21-1 309,0 0-1,0 0 1,0-1 0,-1 1-1,1 0 1,0 0 0,-1 0-1,1 0 1,-1 0 0,1 0 0,-1 0-1,1 0 1,-1 0 0,0 0-1,1 0 1,-1 0 0,0 0-1,0 0 1,0 0 0,0 1 0,0-1-1,0 0 1,0 1 0,-2 31 1266,2-32-1124,-3 13 256,2 10 373,1-23-755,0 0 0,1-1 1,-1 1-1,0 0 0,1-1 0,-1 1 1,0-1-1,1 1 0,-1-1 1,1 1-1,-1-1 0,1 1 0,0-1 1,-1 1-1,1-1 0,-1 0 0,1 1 1,0-1-1,-1 0 0,1 1 1,0-1-1,-1 0 0,1 0 0,0 0 1,-1 0-1,1 0 0,0 0 0,0 0 1,-1 0-1,1 0 0,1 0 1,10-1-84,0-1 0,0-1 0,0 0 0,0-1 0,0 0 0,0 0 0,-1-1 0,0-1 0,0 0 1,-1 0-1,14-12 0,-12 9-643,1 1 1,1 0-1,-1 1 1,1 0-1,1 1 1,24-7-1,-39 13 707,1 1-1,-1-1 1,1 1-1,-1-1 1,1 0 0,-1 1-1,1 0 1,-1-1-1,1 1 1,-1-1-1,0 1 1,1-1 0,-1 1-1,0 0 1,1-1-1,-1 1 1,0 0-1,0-1 1,0 1 0,0 0-1,0-1 1,0 1-1,0 0 1,0-1 0,0 1-1,0 0 1,0-1-1,0 1 1,0 0-1,0-1 1,0 1 0,-1 0-1,1-1 1,0 1-1,-1 0 1,0 0-1,-7 34 680,7-32-658,-9 32-324,9-22-2225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39.977"/>
    </inkml:context>
    <inkml:brush xml:id="br0">
      <inkml:brushProperty name="width" value="0.025" units="cm"/>
      <inkml:brushProperty name="height" value="0.025" units="cm"/>
    </inkml:brush>
  </inkml:definitions>
  <inkml:trace contextRef="#ctx0" brushRef="#br0">25 137 8840,'-2'0'480,"0"1"0,1-1 0,-1 0 0,1 1 0,-1 0-1,0-1 1,1 1 0,0 0 0,-1 0 0,1 0 0,-1 0-1,1 0 1,0 0 0,0 0 0,-2 2 0,20 2 3546,46-10-2464,-51 2-1507,0-2-1,0 1 0,-1-2 1,0 1-1,0-1 0,15-12 1,-23 16-46,1 0 1,-1 0 0,0-1 0,0 1-1,0-1 1,0 0 0,0 0 0,-1 0 0,1 0-1,-1 0 1,0-1 0,0 1 0,0-1-1,-1 0 1,1 1 0,-1-1 0,0 0-1,0 0 1,0 0 0,0 0 0,-1 0 0,1 1-1,-1-1 1,-1-6 0,1 9-16,0 0 1,-1 0-1,1 0 0,-1 1 1,1-1-1,-1 0 1,1 0-1,-1 0 0,0 1 1,1-1-1,-1 0 1,0 1-1,0-1 0,1 0 1,-1 1-1,0-1 1,0 1-1,0-1 0,0 1 1,0 0-1,0-1 1,0 1-1,0 0 0,0 0 1,0 0-1,0 0 1,0 0-1,0 0 0,0 0 1,0 0-1,0 0 1,0 0-1,0 0 0,1 0 1,-1 1-1,0-1 1,0 0-1,0 1 0,0-1 1,0 1-1,0-1 1,0 1-1,1-1 0,-1 1 1,-1 1-1,-37 27-275,33-21 304,0-1 1,1 2-1,0-1 1,0 0 0,-4 13-1,7-17 21,1 0-1,-1-1 1,1 1-1,0 0 1,0-1-1,1 1 1,-1 0-1,1 0 1,0 0-1,0-1 1,0 1-1,1 0 1,-1 0-1,1 0 1,0-1-1,2 7 0,-2-9-39,0 1 0,0-1 0,0 1 0,1-1 0,-1 1-1,1-1 1,-1 0 0,1 0 0,-1 0 0,1 0 0,0 0-1,-1 0 1,1 0 0,0 0 0,0-1 0,0 1 0,-1-1-1,1 1 1,3-1 0,41 3 32,-37-4-20,25-1-504,-1-2 0,1-1 0,-1-2 0,-1-1 0,41-15 0,-8 3-1085,-39 15 774,-15 12 842,-11-5 103,0 1-1,0-1 0,0 1 1,-1 0-1,1-1 1,-1 1-1,1-1 0,-1 1 1,0-1-1,0 1 0,-1 2 1,0-3 67,1 1 0,-1 0 0,1 0 0,0 0 0,1 0 0,-1 1 0,0-1 1,1 0-1,0 0 0,-1 0 0,1 1 0,1-1 0,-1 3 0,3-4-160,-1-1-1,0 0 1,1-1 0,-1 1-1,1 0 1,-1-1 0,1 1-1,0-1 1,-1 0 0,1 0-1,-1 0 1,1 0 0,0-1-1,-1 1 1,3-1-1,-1 0 30,15-2-203,-1-1 0,0 0 0,0-2 0,0 0 0,27-14 0,-30 12-823,0 1 0,1 1-1,0 0 1,0 1 0,1 1-1,0 0 1,27-2 0,-43 6 924,0 0 1,0 0-1,1 0 0,-1 0 1,0 0-1,0 1 1,0-1-1,0 0 1,0 0-1,0 1 0,0-1 1,0 1-1,0-1 1,0 1-1,0-1 1,0 1-1,0 0 0,0-1 1,-1 1-1,1 0 1,0 0-1,0-1 0,-1 1 1,1 0-1,1 2 1,3 27 1909,2 5 833,-6-34-2678,0 0 0,0 1-1,0-1 1,0 0 0,0 0 0,0 0-1,1 0 1,-1 0 0,0 0 0,0 0-1,1 0 1,-1-1 0,1 1 0,-1-1-1,0 1 1,1-1 0,-1 1 0,1-1-1,-1 0 1,1 1 0,0-1 0,-1 0-1,3 0 1,8 0-212,-1-1 1,1 0-1,-1-1 0,1 0 1,-1 0-1,15-6 0,33-18-5686,-33 13-414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0.340"/>
    </inkml:context>
    <inkml:brush xml:id="br0">
      <inkml:brushProperty name="width" value="0.025" units="cm"/>
      <inkml:brushProperty name="height" value="0.025" units="cm"/>
    </inkml:brush>
  </inkml:definitions>
  <inkml:trace contextRef="#ctx0" brushRef="#br0">0 0 21364,'0'0'3075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0.762"/>
    </inkml:context>
    <inkml:brush xml:id="br0">
      <inkml:brushProperty name="width" value="0.025" units="cm"/>
      <inkml:brushProperty name="height" value="0.025" units="cm"/>
    </inkml:brush>
  </inkml:definitions>
  <inkml:trace contextRef="#ctx0" brushRef="#br0">1 1 512,'0'0'3139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1.410"/>
    </inkml:context>
    <inkml:brush xml:id="br0">
      <inkml:brushProperty name="width" value="0.025" units="cm"/>
      <inkml:brushProperty name="height" value="0.025" units="cm"/>
    </inkml:brush>
  </inkml:definitions>
  <inkml:trace contextRef="#ctx0" brushRef="#br0">54 144 865,'0'0'763,"2"-10"-955,0 6-341,12-61 3590,-14 63-2396,1-1 0,-1 0-1,1 0 1,-1 0-1,0 0 1,0 0-1,-1 0 1,1 0-1,0 0 1,-1 0-1,0 0 1,0 0-1,0 1 1,0-1-1,0 0 1,0 0 0,-1 1-1,1-1 1,-1 1-1,0-1 1,-3-3-1,4 6-568,1 0-1,-1 0 0,1 0 1,-1 0-1,1 0 1,-1 0-1,1 0 0,-1 0 1,1 0-1,-1 0 1,1 1-1,-1-1 0,1 0 1,-1 0-1,1 0 0,0 1 1,-1-1-1,1 0 1,-1 0-1,1 1 0,-1-1 1,1 0-1,0 1 1,-1-1-1,1 1 0,0-1 1,-1 0-1,1 1 1,0-1-1,0 1 0,-1-1 1,1 1-1,0-1 1,0 1-1,0-1 0,0 1 1,0 0-1,-10 24-477,9-22 705,-5 17-72,0 0-1,1 0 0,1 0 1,1 1-1,-1 24 1,4-44-246,0 1 1,0-1 0,0 0-1,0 0 1,0 0-1,1 1 1,-1-1-1,0 0 1,1 0 0,-1 0-1,1 0 1,-1 0-1,1 0 1,-1 0-1,1 0 1,0 0 0,0 0-1,-1 0 1,1 0-1,0 0 1,0-1-1,0 1 1,0 0 0,1 0-1,1 0 4,0 0 0,-1 0 0,1 0 0,0 0 0,0-1 0,0 1 0,0-1 0,0 0 0,-1 0 1,4 0-1,4-1 6,-1 0 1,1-1 0,-1 0 0,1 0-1,14-7 1,14-8 2,-5 2 61,64-21 1,-86 33-65,0 0 0,0 1 0,0 1-1,0 0 1,0 0 0,0 1-1,0 1 1,0-1 0,0 2-1,16 3 1,1 2 11,46 3 0,-52-8-84,0 1 1,-1 1-1,38 12 0,-54-13-259</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1.774"/>
    </inkml:context>
    <inkml:brush xml:id="br0">
      <inkml:brushProperty name="width" value="0.025" units="cm"/>
      <inkml:brushProperty name="height" value="0.025" units="cm"/>
    </inkml:brush>
  </inkml:definitions>
  <inkml:trace contextRef="#ctx0" brushRef="#br0">1 0 11755,'0'0'9449,"33"51"-10634,-21-29-2210,-1 0-545,2-3-4260</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2.205"/>
    </inkml:context>
    <inkml:brush xml:id="br0">
      <inkml:brushProperty name="width" value="0.025" units="cm"/>
      <inkml:brushProperty name="height" value="0.025" units="cm"/>
    </inkml:brush>
  </inkml:definitions>
  <inkml:trace contextRef="#ctx0" brushRef="#br0">109 0 12684,'0'0'7575,"-6"9"-6897,-7 11-418,1 1-1,2 0 1,0 1-1,1 0 1,1 1 0,1-1-1,1 2 1,-4 28-1,2 16-49,-1 120-1,9-188-206,0 0-1,0 0 1,0 1 0,0-1 0,0 0 0,0 1 0,0-1 0,0 0-1,0 0 1,0 1 0,0-1 0,0 0 0,0 1 0,0-1 0,0 0-1,0 0 1,0 1 0,0-1 0,0 0 0,0 0 0,0 1 0,0-1-1,1 0 1,-1 0 0,0 1 0,0-1 0,0 0 0,0 0 0,1 1-1,-1-1 1,0 0 0,0 0 0,1 0 0,-1 0 0,0 0 0,0 1-1,1-1 1,-1 0 0,0 0 0,0 0 0,1 0 0,-1 0 0,0 0-1,1 0 1,12-10 339,9-20 271,-13 9-454,-1-1 0,8-29 0,-11 30-460,2 1-1,15-34 1,-22 53 273,0 0 0,1 1 0,-1-1 0,1 1-1,-1-1 1,1 1 0,-1-1 0,1 1-1,-1-1 1,1 1 0,-1-1 0,1 1 0,0-1-1,-1 1 1,1 0 0,0-1 0,-1 1 0,1 0-1,0 0 1,0 0 0,-1-1 0,1 1 0,0 0-1,0 0 1,-1 0 0,1 0 0,0 0 0,0 0-1,-1 1 1,1-1 0,0 0 0,-1 0-1,1 0 1,1 1 0,28 16-27,-6-4 72,-4-12-1,-20-1-15,1 0 1,-1 0-1,0 1 0,1-2 1,-1 1-1,1 0 0,-1 0 1,1 0-1,-1 0 0,1 0 1,-1 0-1,0 0 0,1 0 1,-1-1-1,1 1 0,-1 0 1,1 0-1,-1-1 0,0 1 1,1 0-1,-1-1 1,0 1-1,1 0 0,-1-1 1,0 1-1,0 0 0,1-1 1,-1 1-1,0-1 0,0 1 1,0 0-1,1-1 0,-1 1 1,0-1-1,0 0 0,-1 1-5,-1-1-1,1 1 1,-1 0-1,1-1 1,-1 1-1,1 0 1,-1 0-1,1 0 1,-1 0-1,0 0 1,1 0 0,-1 0-1,1 1 1,-1-1-1,1 1 1,0-1-1,-1 1 1,-1 0-1,1 0 2,1 0 1,0 0-1,-1 0 1,1 0-1,0 1 1,0-1-1,-1 0 1,1 1-1,0-1 0,0 0 1,1 1-1,-1-1 1,0 1-1,0-1 1,1 1-1,-1 0 1,1-1-1,-1 1 0,1 0 1,0-1-1,0 1 1,0 0-1,0 0 1,0-1-1,0 1 1,0 0-1,0-1 0,1 1 1,-1 0-1,0-1 1,1 1-1,0 0 1,-1-1-1,1 1 0,1 1 1,0 0-2,0 1 1,1-1-1,-1 0 0,1 0 0,0 0 1,0 0-1,0-1 0,0 1 0,0-1 1,0 1-1,1-1 0,-1 0 1,8 2-1,15 2 7,0-1 0,1-1 0,0-2 0,-1 0 0,1-2 0,43-5 0,-15-6-82,-53 11 104,0-1 1,-1 1-1,1-1 0,0 0 0,-1 0 0,1 0 0,-1 0 1,1 0-1,-1 0 0,1 0 0,-1 0 0,2-2 1,-3 2 28,0 0 1,1 0-1,-1 1 1,0-1-1,0 0 1,0 0-1,1 1 1,-1-1-1,0 0 1,0 0-1,0 1 1,0-1-1,-1 0 1,1 0-1,0 1 1,0-1-1,0 0 1,-1 0-1,1 1 1,0-1-1,0 0 1,-1 1-1,1-1 1,-1 0-1,1 1 1,-1-1-1,1 1 1,-1-1-1,1 1 1,-2-1-1,-22-23 1041,-20-21-79,41 42-1003,1 0 0,0-1 0,-1 1 0,1 0 1,1-1-1,-1 1 0,1-1 0,-1 0 1,1 1-1,0-1 0,0 0 0,1 0 0,-1-4 1,4 7-121,0 1 0,-1-1 0,1 1 1,0 0-1,0 0 0,0 0 0,0 0 0,0 0 1,4 1-1,54 18-4206,-19-11-1480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2.625"/>
    </inkml:context>
    <inkml:brush xml:id="br0">
      <inkml:brushProperty name="width" value="0.05" units="cm"/>
      <inkml:brushProperty name="height" value="0.05" units="cm"/>
    </inkml:brush>
  </inkml:definitions>
  <inkml:trace contextRef="#ctx0" brushRef="#br0">1 1 17980,'20'17'1232,"-2"-1"793,0-4-2274,4-3 1154,7-3-17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2.854"/>
    </inkml:context>
    <inkml:brush xml:id="br0">
      <inkml:brushProperty name="width" value="0.025" units="cm"/>
      <inkml:brushProperty name="height" value="0.025" units="cm"/>
    </inkml:brush>
  </inkml:definitions>
  <inkml:trace contextRef="#ctx0" brushRef="#br0">72 1 9865,'0'0'8344,"1"9"-7020,2 15-801,-1 0 1,-1 1-1,-1-1 0,-2 0 0,-3 25 0,-32 123 583,3-16-253,37-155-682,6-9-74,10-14 9,57-114-121,-59 100-184,3 0 0,0 2 0,34-43 0,-52 75 162,0-1 0,1 1 0,0-1 0,-1 1 0,1 0 0,0 0 0,0 0 0,0 1 0,0-1 0,0 1 0,0 0 0,1-1 0,-1 1 0,0 1 0,1-1 0,-1 0 0,1 1 0,-1 0 0,1 0 0,4 0 0,-7 0 3,1 1-1,0-1 1,-1 1 0,1-1-1,0 1 1,-1 0 0,1 0-1,-1 0 1,1-1-1,-1 1 1,1 1 0,-1-1-1,0 0 1,1 0 0,-1 0-1,0 1 1,0-1-1,0 1 1,0-1 0,0 1-1,0-1 1,0 1 0,-1 0-1,1-1 1,-1 1-1,1 0 1,-1-1 0,1 1-1,-1 0 1,0 0 0,0-1-1,0 1 1,0 0-1,0 0 1,0-1 0,-1 1-1,1 0 1,-1 0 0,0 2-1,-1 3 111,-1 0 0,0-1 0,0 1 0,-1-1 0,0 1 0,0-1 0,0-1 0,-1 1 0,1 0 0,-1-1 0,-1 0 0,1 0 0,-1-1 0,-10 7 0,9-6 10,0 0 0,-1-1 0,1 0 0,-1 0 0,0-1 0,0 0 1,-1 0-1,1-1 0,-1 0 0,1 0 0,-17 0 0,23-2-170,0 0 0,0-1 0,0 1 0,1-1 0,-1 0 0,0 1 0,0-1 0,1 0 0,-1 0 0,0 0 0,1 0 0,-1-1 0,1 1 0,0 0 0,-1-1 0,1 1 0,0-1 0,0 1 0,0-1 0,0 0 0,0 1 0,0-1 0,0 0 0,0 1 0,1-1 0,-1 0 0,1 0 0,-1-4 0,-1-3-1487,1 0 0,0-1-1,1 1 1,0-15 0,3-5-3992</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3.409"/>
    </inkml:context>
    <inkml:brush xml:id="br0">
      <inkml:brushProperty name="width" value="0.025" units="cm"/>
      <inkml:brushProperty name="height" value="0.025" units="cm"/>
    </inkml:brush>
  </inkml:definitions>
  <inkml:trace contextRef="#ctx0" brushRef="#br0">61 61 5926,'0'0'15145,"-1"10"-14238,-3 6-466,0 0 1,-12 26-1,9-26-182,1 0 0,0 1 0,1-1 0,1 1 0,-3 30 0,7-47-258,0 1 0,0-1 0,0 0 0,0 1 0,0-1 0,0 0 0,0 1 0,0-1 0,0 0 0,0 1 0,0-1 0,0 0 0,0 1 0,0-1 0,0 0 0,0 1 0,1-1 0,-1 0 0,0 1 0,0-1 0,0 0 0,1 1 0,-1-1 0,0 0 0,0 0 0,1 1 0,-1-1 0,0 0 0,1 0 0,-1 0 0,0 1 0,0-1 0,1 0 0,-1 0 0,1 0 0,12-5 67,12-19-76,-17 6-125,0-1 1,-1 0 0,-1 0 0,-1 0 0,0 0 0,-2-1 0,3-31 0,-5 56 135,0 0 1,1 0 0,0-1-1,0 1 1,0-1 0,1 1 0,-1-1-1,1 1 1,0-1 0,0 0-1,1-1 1,-1 1 0,1 0 0,0-1-1,0 0 1,0 0 0,0 0-1,7 3 1,-3-2-3,-1-1 0,1 0 0,0 0 0,0-1 0,1 0 0,-1-1 0,0 1 0,1-2 0,-1 1 0,16-2 0,-17 1-2,0-1 1,-1 0 0,1 0 0,-1-1 0,1 0 0,-1 0 0,0-1-1,0 1 1,0-1 0,0-1 0,0 1 0,-1-1 0,8-6 0,-10 7 1,0-1 1,0 1-1,0-1 1,-1 1-1,1-1 1,-1 0-1,0 0 1,0 0-1,-1 0 1,1-1-1,-1 1 1,0 0-1,0-1 1,0 1-1,-1-1 1,1 1-1,-1-1 1,0 1-1,0-1 1,-1 1-1,-1-7 1,2 9-2,0 0 0,-1 1 0,1-1 0,-1 0-1,1 1 1,-1-1 0,0 1 0,0-1 0,0 1 0,0-1 0,0 1 0,0 0 0,0-1 0,0 1 0,0 0 0,-1 0 0,1 0 0,-1 0 0,1 0 0,0 0 0,-1 0 0,0 0 0,1 1 0,-1-1-1,1 1 1,-1-1 0,0 1 0,1-1 0,-1 1 0,0 0 0,0 0 0,1 0 0,-1 0 0,0 0 0,1 0 0,-1 1 0,0-1 0,0 0 0,1 1 0,-1-1 0,-1 2 0,-4 0 30,1 0 1,0 0 0,0 1-1,0 0 1,1 0-1,-1 0 1,1 1 0,0 0-1,-9 8 1,7-4 91,0 1 1,1-1-1,0 2 1,1-1-1,-8 18 1,12-24-101,-1 1 0,1 0 1,0-1-1,0 1 0,0 0 1,0 0-1,1 0 0,0 0 0,-1 0 1,2 0-1,-1 0 0,0 0 1,1-1-1,-1 1 0,1 0 1,0 0-1,1 0 0,2 6 0,-2-7-12,0-1-1,0 0 0,1 0 1,-1 0-1,1 0 0,-1 0 1,1-1-1,0 1 0,-1-1 1,1 0-1,0 0 0,0 0 0,0 0 1,0 0-1,0 0 0,0-1 1,0 0-1,5 1 0,67-2-351,-46 0-923,-24 1 448,0 0-928,-2 0-2500</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4.512"/>
    </inkml:context>
    <inkml:brush xml:id="br0">
      <inkml:brushProperty name="width" value="0.025" units="cm"/>
      <inkml:brushProperty name="height" value="0.025" units="cm"/>
    </inkml:brush>
  </inkml:definitions>
  <inkml:trace contextRef="#ctx0" brushRef="#br0">1 0 13549,'0'0'7287,"1"13"-6657,7 279 1438,-8-224-2001,0-68-65,0 1-1,0-1 1,0 0-1,0 0 1,0 1 0,0-1-1,0 0 1,0 1 0,0-1-1,0 0 1,0 0 0,0 1-1,0-1 1,0 0-1,0 0 1,0 1 0,0-1-1,1 0 1,-1 1 0,0-1-1,0 0 1,0 0-1,0 0 1,1 1 0,-1-1-1,0 0 1,0 0 0,0 0-1,1 1 1,-1-1-1,0 0 1,0 0 0,1 0-1,-1 0 1,0 0 0,0 0-1,1 0 1,-1 1-1,0-1 1,1 0 0,12-7 87,10-17 6,-9 1-141,-2-2 1,0 0-1,-1 0 0,-2-1 1,10-42-1,-12 44 53,-8 36-44,0 1 0,1-1 1,0 0-1,1 0 0,0 0 0,1 1 1,1-1-1,5 16 0,-7-25 41,0 0 0,0 0 0,1 0 0,-1 0 0,1 0 0,-1 0 0,1-1 0,0 1 0,1 0 0,-1-1 0,0 0 0,1 1 1,-1-1-1,1 0 0,0 0 0,-1-1 0,1 1 0,0 0 0,5 1 0,-2-2 13,-1 1 0,1-1 0,0-1 0,0 1 0,-1-1 1,1 0-1,0 0 0,0-1 0,-1 1 0,10-4 0,-1 1-10,-1-2-1,0 0 0,0 0 0,0-1 1,-1-1-1,0 0 0,0 0 0,17-16 1,-23 18-68,-1 0 1,0-1 0,0 1 0,-1-1 0,1 0 0,-1-1-1,-1 1 1,1-1 0,-1 1 0,5-15 0,-11 17-42,-5 8 74,-7 8 51,9-2 77,-1 0 0,1 0 0,1 1 0,-7 18-1,10-24-50,0-1 0,0 1 0,1 0 0,0-1 0,0 1 0,0 0 0,1 0 0,0 0 0,0 0 0,0 0-1,0 0 1,1-1 0,0 1 0,1 6 0,-1-10-40,1 0 1,-1 0-1,0 0 1,1 1-1,-1-1 0,1-1 1,-1 1-1,1 0 1,0 0-1,-1-1 0,1 1 1,0 0-1,-1-1 1,1 0-1,0 1 0,-1-1 1,1 0-1,0 0 0,0 0 1,-1 0-1,1 0 1,0-1-1,2 1 0,41-9 215,-35 5-404,-1-1 1,0 0 0,-1 0-1,1 0 1,-1-1 0,0 0-1,0-1 1,-1 0 0,0 0-1,0-1 1,-1 1 0,0-2 0,0 1-1,-1-1 1,0 1 0,7-18-1,-18 34-1602,1 0 2151,0 1 0,0-1 1,1 1-1,-5 13 0,9-20-338,0-1 0,0 1-1,0 0 1,0-1 0,1 1 0,-1-1-1,0 1 1,0 0 0,1-1-1,-1 1 1,1-1 0,0 1-1,-1-1 1,1 0 0,0 1 0,0-1-1,0 0 1,0 1 0,0-1-1,0 0 1,0 0 0,1 0-1,-1 0 1,0 0 0,0 0 0,1 0-1,-1 0 1,1-1 0,-1 1-1,1 0 1,-1-1 0,1 1-1,-1-1 1,1 0 0,-1 0-1,1 1 1,0-1 0,1 0 0,13 2-28,0-1 1,0 0 0,16-1 0,-18-1 70,167 1-1104,-180 0 1091,-1 0 0,1 0 0,0-1 0,0 1 0,-1 0 0,1-1 0,0 1 0,-1 0 0,1-1 0,-1 1 0,1-1 0,0 1 1,-1-1-1,1 0 0,-1 1 0,1-1 0,-1 1 0,0-1 0,1 0 0,-1 0 0,0 1 0,1-1 0,-1 0 0,0 1 0,0-1 0,0 0 1,1 0-1,-1 1 0,0-1 0,0 0 0,0 0 0,0 0 0,0 1 0,-1-1 0,1-1 0,-6-40 715,3 21-724,2 10-211,1 9 24,0-1-1,-1 0 1,1 1 0,0-1 0,1 1-1,-1-1 1,0 0 0,1 1 0,-1-1-1,1 1 1,0-1 0,0 1-1,0-1 1,0 1 0,0 0 0,0 0-1,3-3 1,-4-6-17257</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4.872"/>
    </inkml:context>
    <inkml:brush xml:id="br0">
      <inkml:brushProperty name="width" value="0.025" units="cm"/>
      <inkml:brushProperty name="height" value="0.025" units="cm"/>
    </inkml:brush>
  </inkml:definitions>
  <inkml:trace contextRef="#ctx0" brushRef="#br0">1 0 15182,'0'0'5093,"56"18"-23831</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5.204"/>
    </inkml:context>
    <inkml:brush xml:id="br0">
      <inkml:brushProperty name="width" value="0.025" units="cm"/>
      <inkml:brushProperty name="height" value="0.025" units="cm"/>
    </inkml:brush>
  </inkml:definitions>
  <inkml:trace contextRef="#ctx0" brushRef="#br0">178 1 16976,'0'0'6502,"-28"49"-6374,18-15 32,7 9-31,-3 2-97,4 5 0,2-1-225,0 2-383,0-5-545,0-1 32,0-10 192,2-6-384,2-10-1025,-4-10-1154</inkml:trace>
  <inkml:trace contextRef="#ctx0" brushRef="#br0" timeOffset="1">1 258 13132,'0'0'9642,"58"-21"-8906,-24 21-191,4 11-449,3 3-64,5-3-513,3-4-3106,-2-7-6759</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5.999"/>
    </inkml:context>
    <inkml:brush xml:id="br0">
      <inkml:brushProperty name="width" value="0.025" units="cm"/>
      <inkml:brushProperty name="height" value="0.025" units="cm"/>
    </inkml:brush>
  </inkml:definitions>
  <inkml:trace contextRef="#ctx0" brushRef="#br0">6 0 22037,'0'0'3747,"-5"54"-4451,7-41-770,7 0-1504,-1-1-3172,-5 1-6726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6.331"/>
    </inkml:context>
    <inkml:brush xml:id="br0">
      <inkml:brushProperty name="width" value="0.025" units="cm"/>
      <inkml:brushProperty name="height" value="0.025" units="cm"/>
    </inkml:brush>
  </inkml:definitions>
  <inkml:trace contextRef="#ctx0" brushRef="#br0">8 3 10442,'0'0'17072,"-7"22"-18417,14-31-2499,5-7-5861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7.292"/>
    </inkml:context>
    <inkml:brush xml:id="br0">
      <inkml:brushProperty name="width" value="0.025" units="cm"/>
      <inkml:brushProperty name="height" value="0.025" units="cm"/>
    </inkml:brush>
  </inkml:definitions>
  <inkml:trace contextRef="#ctx0" brushRef="#br0">82 66 15535,'0'0'4366,"-1"9"-4013,-9 58 1036,-6 34-298,-4 144 0,31-417 703,-10 125-1760,-3 0 0,-2-1 0,-2 1 1,-14-59-1,11 86-91,4 28-228,5 35 88,1-38 211,0 0 0,0 0 0,1 0 0,-1 0 0,1-1 0,0 1 0,1-1 0,-1 1 0,1-1 0,0 0 0,0 0 1,0 0-1,1 0 0,-1-1 0,1 1 0,0-1 0,0 0 0,0 0 0,0 0 0,1 0 0,-1-1 0,1 0 0,-1 0 1,1 0-1,0-1 0,0 1 0,0-1 0,0 0 0,0-1 0,0 1 0,0-1 0,6 0 0,1 0 14,-1-1 0,0 0 0,1-1 0,-1 0-1,0-1 1,0 0 0,0 0 0,-1-1 0,1-1-1,-1 0 1,0 0 0,0-1 0,13-10 0,-14 6-133,1 0 1,-2 0-1,0 0 1,0-1-1,-1-1 1,7-12-1,-27 75-104,2-14 276,3 1 0,0-1 0,-3 76 0,11-108-68,-1 8 67,1 0 1,1-1-1,0 1 0,1-1 0,4 18 0,-5-27-114,1 1-1,-1-1 0,1 0 0,-1 0 0,1 0 0,0 0 0,0-1 0,0 1 0,1 0 0,-1-1 0,1 1 0,-1-1 0,1 0 0,0 0 0,0 0 0,0 0 0,0-1 0,0 1 0,0-1 0,1 0 0,-1 0 0,0 0 1,1 0-1,3 0 0,-1 1-1048,0-2 0,1 1 0,-1-1-1,0 0 1,1 0 0,-1 0 0,11-3 0,17-11-9926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7.674"/>
    </inkml:context>
    <inkml:brush xml:id="br0">
      <inkml:brushProperty name="width" value="0.025" units="cm"/>
      <inkml:brushProperty name="height" value="0.025" units="cm"/>
    </inkml:brush>
  </inkml:definitions>
  <inkml:trace contextRef="#ctx0" brushRef="#br0">156 0 13453,'-10'4'3080,"2"-1"-2471,-9 4 964,0 0 0,0 1 1,-29 19-1,42-24-1355,0-1 0,1 1 0,-1 0 0,1 1 0,0-1 0,0 1 0,0-1 0,0 1 0,1 0 0,-3 5 0,4-7-218,1 0 1,-1 0-1,0 0 1,1 1-1,0-1 1,-1 0-1,1 1 1,0-1-1,0 0 1,0 1-1,1-1 1,-1 0-1,1 0 0,-1 1 1,1-1-1,0 0 1,-1 0-1,1 0 1,0 0-1,1 0 1,1 3-1,-1-2 7,0 0-1,1 0 1,0 0-1,-1-1 1,1 1 0,0-1-1,0 1 1,1-1-1,-1 0 1,0-1-1,1 1 1,-1 0 0,1-1-1,-1 0 1,1 0-1,0 0 1,0 0-1,-1-1 1,1 1 0,0-1-1,0 0 1,0 0-1,-1 0 1,1-1-1,7-1 1,-3 0-13,0 0 0,0 0-1,-1-1 1,1 0 0,-1 0 0,0-1-1,0 1 1,0-2 0,0 1 0,-1-1-1,8-7 1,-8 7 5,0 0 1,0-1-1,-1 0 0,0-1 1,0 1-1,-1-1 0,1 0 1,-1 0-1,-1 0 0,1 0 0,-1-1 1,-1 0-1,0 1 0,3-12 1,-5 19 9,0-1-1,0 1 1,-1 0 0,1-1 0,0 1 0,0 0 0,0-1 0,0 1 0,0 0 0,0-1 0,0 1 0,-1 0 0,1 0 0,0-1 0,0 1 0,0 0 0,-1-1 0,1 1 0,0 0 0,0 0 0,-1 0 0,1-1 0,0 1 0,-1 0 0,1 0 0,0 0 0,0 0 0,-1-1 0,1 1 0,0 0 0,-1 0 0,1 0 0,-1 0 0,1 0 0,0 0 0,-1 0 0,1 0-1,-21 4 68,-15 13-129,31-12 30,0-1 0,1 1 1,0 0-1,-1 0 0,2 0 1,-1 0-1,1 1 0,-1 0 1,2 0-1,-1 0 0,1 0 1,-1 0-1,2 0 1,-2 7-1,2-10-110,1-1 1,0 1-1,-1 0 1,1-1 0,0 1-1,1 0 1,-1-1-1,0 1 1,1 0-1,0-1 1,-1 1-1,1-1 1,0 1-1,0-1 1,0 1-1,1-1 1,-1 0-1,1 1 1,-1-1-1,1 0 1,0 0-1,0 0 1,0 0-1,0-1 1,0 1-1,0 0 1,0-1 0,0 0-1,1 1 1,-1-1-1,1 0 1,-1 0-1,1 0 1,-1 0-1,6 0 1,4 1-1031,-1 0 0,1-1 1,0-1-1,22-1 0,10-5-4084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8.021"/>
    </inkml:context>
    <inkml:brush xml:id="br0">
      <inkml:brushProperty name="width" value="0.025" units="cm"/>
      <inkml:brushProperty name="height" value="0.025" units="cm"/>
    </inkml:brush>
  </inkml:definitions>
  <inkml:trace contextRef="#ctx0" brushRef="#br0">251 0 12268,'0'0'10788,"-10"9"-10515,-26 28 100,2 2-1,2 1 1,1 1 0,2 2 0,-38 74 0,63-112-5179,4-13-2609,0 2 6930,0-19-6642</inkml:trace>
  <inkml:trace contextRef="#ctx0" brushRef="#br0" timeOffset="1">0 46 12204,'0'0'10890,"57"12"-9513,-31 7-288,-1 3-320,5 6-417,-4 0-224,3 3-32,-5-4-960,-5-3-1346,2-3-577,-10-8-833,-2-4-640,1-9-224,3 0-96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3.143"/>
    </inkml:context>
    <inkml:brush xml:id="br0">
      <inkml:brushProperty name="width" value="0.05" units="cm"/>
      <inkml:brushProperty name="height" value="0.05" units="cm"/>
    </inkml:brush>
  </inkml:definitions>
  <inkml:trace contextRef="#ctx0" brushRef="#br0">193 13 18964,'-1'-1'96,"0"0"0,0 0 0,0 0 0,0 0 1,0 0-1,0 0 0,0 0 0,0 0 0,-1 1 0,1-1 0,0 1 0,0-1 0,-1 1 1,1-1-1,0 1 0,-1 0 0,1-1 0,-1 1 0,1 0 0,0 0 0,-1 0 0,1 0 0,-1 0 1,1 1-1,0-1 0,-1 0 0,1 1 0,0-1 0,-3 1 0,-2 2 171,-1-1-1,1 1 1,-1 1-1,-9 6 1,6-4-50,1 1 0,0 1 0,0 0 0,1 0 0,0 0 0,0 1 0,1 0 0,0 1 0,0 0 0,1 0 0,1 0 0,-1 1 0,-3 12 0,9-22-206,-1 0 1,1 0-1,-1 0 1,1 0-1,0 0 1,0 0-1,-1 0 1,1 0-1,0 0 1,0 0 0,0 0-1,0 0 1,0 1-1,1-1 1,-1 0-1,0 0 1,0 0-1,1 0 1,-1 0-1,1 0 1,-1 0-1,1 0 1,-1 0 0,1 0-1,-1 0 1,1 0-1,0-1 1,0 1-1,-1 0 1,1 0-1,0-1 1,0 1-1,0 0 1,0-1-1,0 1 1,0-1 0,0 1-1,0-1 1,0 0-1,0 1 1,0-1-1,0 0 1,0 0-1,0 1 1,0-1-1,0 0 1,0 0-1,1 0 1,-1-1 0,0 1-1,1 0 1,9-1 10,-1-1 1,1 0 0,-1 0 0,12-5 0,-17 6-15,78-28 75,-46 15-46,73-17-1,-106 30-33,-1 1-1,1-1 0,0 1 0,-1-1 0,1 1 0,0 0 0,-1 1 0,1-1 0,-1 1 1,1-1-1,-1 1 0,1 0 0,3 2 0,-5-2 6,-1 0 0,1 0 0,-1 1 0,0-1 0,0 0 0,1 1 0,-1-1 0,0 1 0,0-1-1,0 1 1,0 0 0,0-1 0,-1 1 0,1 0 0,-1 0 0,1-1 0,-1 1 0,1 0 0,-1 0 0,0 0 0,0 0 0,0 0 0,0-1 0,0 1 0,0 0 0,-1 2 0,-10 56 509,11-60-505,0 1 1,0-1-1,0 1 1,0-1-1,0 1 1,0-1-1,0 1 1,0-1-1,0 1 1,0-1-1,1 1 1,-1-1-1,0 1 1,0-1-1,0 1 1,1-1-1,-1 0 1,0 1-1,1-1 1,-1 1-1,0-1 1,1 0-1,-1 1 1,0-1-1,1 0 0,-1 0 1,1 1-1,-1-1 1,0 0-1,1 0 1,-1 1-1,1-1 1,-1 0-1,1 0 1,-1 0-1,1 0 1,-1 0-1,1 0 1,-1 0-1,1 0 1,-1 0-1,1 0 1,0 0-1,20-5 223,9-9-17,-1 0 1,46-32-1,-49 29-196,1 0-1,52-22 1,-76 38-28,0 0-1,-1 0 1,1 0-1,0 0 1,0 1-1,0-1 1,0 1-1,0 0 1,0-1-1,0 1 1,0 1-1,0-1 1,0 0-1,5 2 1,-7-1 4,0 0 1,1-1-1,-1 1 0,0 0 1,1 1-1,-1-1 1,0 0-1,0 0 1,0 0-1,0 1 1,0-1-1,-1 0 0,1 1 1,0-1-1,0 1 1,-1-1-1,1 1 1,-1-1-1,0 1 0,1 0 1,-1-1-1,0 1 1,0-1-1,0 1 1,0 0-1,0-1 0,-1 3 1,-11 75 213,12-79-234,1 0 0,-1 0 1,0-1-1,0 1 0,0 0 0,1 0 0,-1 0 1,0-1-1,0 1 0,1 0 0,-1 0 1,0 0-1,0 0 0,1 0 0,-1-1 0,0 1 1,0 0-1,1 0 0,-1 0 0,0 0 0,1 0 1,-1 0-1,0 0 0,1 0 0,-1 0 1,0 0-1,0 0 0,1 0 0,-1 0 0,0 0 1,1 1-1,-1-1 0,0 0 0,0 0 0,1 0 1,-1 0-1,0 0 0,0 1 0,1-1 1,-1 0-1,0 0 0,0 0 0,0 1 0,1-1 1,-1 0-1,0 0 0,0 1 0,0-1 1,0 0-1,0 1 0,0-1 0,1 0 0,-1 0 1,0 1-1,0-1 0,0 0 0,0 1 0,0-1 1,0 0-1,0 0 0,0 1 0,0-1 1,0 0-1,0 1 0,-1-1 0,1 1 0,22-21-561,-18 17 526,14-14-382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8.368"/>
    </inkml:context>
    <inkml:brush xml:id="br0">
      <inkml:brushProperty name="width" value="0.025" units="cm"/>
      <inkml:brushProperty name="height" value="0.025" units="cm"/>
    </inkml:brush>
  </inkml:definitions>
  <inkml:trace contextRef="#ctx0" brushRef="#br0">10 0 12364,'0'0'9705,"4"55"-9321,-8-28-95,2-3-193,-2 2-32,2 0-32,1-6 32,1 2-288,0-5-962,0-7-1856,0-4-4614</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9.233"/>
    </inkml:context>
    <inkml:brush xml:id="br0">
      <inkml:brushProperty name="width" value="0.025" units="cm"/>
      <inkml:brushProperty name="height" value="0.025" units="cm"/>
    </inkml:brush>
  </inkml:definitions>
  <inkml:trace contextRef="#ctx0" brushRef="#br0">9 1 11018,'0'0'11836,"1"12"-11057,1 17-142,-1-1 0,-7 51 0,5-68-523,-1-2-70,1 0 0,0 0-1,0 1 1,1-1 0,0 0 0,0 0 0,4 16 0,-3-24-35,-1 0 0,1-1 0,0 1 1,0 0-1,-1 0 0,1-1 1,0 1-1,0 0 0,0-1 1,0 1-1,0-1 0,0 1 0,0-1 1,0 1-1,0-1 0,0 0 1,1 0-1,-1 0 0,0 1 1,0-1-1,0 0 0,0 0 0,0-1 1,0 1-1,1 0 0,-1 0 1,0 0-1,0-1 0,0 1 0,0 0 1,1-1-1,34-16 233,-12-4-201,-1-2 0,-2 0 0,0-1 1,-2-1-1,0-1 0,21-40 0,-31 55-230,-4 13 55,-3 26-3,-12 43 133,7-61 98,1 1 0,1 0-1,0 0 1,0 16 0,3-27-74,0 1-1,0 0 0,0 0 1,0-1-1,0 0 1,0 1-1,0-1 0,1 0 1,-1 0-1,0 0 0,0 0 1,0 0-1,0-1 0,0 1 1,4-2-1,7-3-20,0 0 1,-1-1-1,1-1 1,-1 0-1,0-1 1,15-13-1,-16 12-7,1 0 0,0 1-1,0 0 1,1 1 0,24-10 0,-36 22-14,1-1 0,-1 1 0,0-1 0,-1 1 0,1-1 0,-1 1 0,0-1 1,0 1-1,-1 5 0,0-9 47,1 1-1,0 0 1,-1 0 0,1 0 0,0 0-1,0-1 1,0 1 0,0 0 0,0 0 0,1 0-1,-1 0 1,1-1 0,-1 1 0,1 0-1,-1 0 1,1-1 0,0 1 0,1 1 0,0-2-9,0-1 1,1 0 0,-1 0 0,0 0 0,0-1 0,0 1 0,0 0 0,0-1 0,0 0 0,1 1-1,-1-1 1,0 0 0,-1 0 0,1 0 0,0 0 0,2-2 0,13-5-150,-12 4-96,1 0-1,1 1 0,-1 0 1,0 1-1,1 0 0,0-1 1,-1 2-1,11-2 0,-16 5 169,-1 1 0,1 0 0,-1-1 0,0 1 0,0-1 0,0 1-1,0 0 1,0-1 0,-1 1 0,0 3 0,-14 30-245,-4 15-294,14-12-8664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49.610"/>
    </inkml:context>
    <inkml:brush xml:id="br0">
      <inkml:brushProperty name="width" value="0.025" units="cm"/>
      <inkml:brushProperty name="height" value="0.025" units="cm"/>
    </inkml:brush>
  </inkml:definitions>
  <inkml:trace contextRef="#ctx0" brushRef="#br0">83 1 10922,'0'0'11942,"-6"10"-10618,5-7-1222,-49 92 1889,46-86-1925,0 0 0,0 1 0,1 0 0,0-1 1,1 1-1,0 1 0,0-1 0,1 0 1,1 16-1,0-25-142,1-1 1,-1 1-1,1 0 1,-1 0 0,1-1-1,0 1 1,-1-1-1,1 1 1,0 0-1,-1-1 1,1 1-1,0-1 1,0 1-1,0-1 1,-1 0-1,1 1 1,0-1 0,0 0-1,0 0 1,0 0-1,0 1 1,0-1-1,-1 0 1,1 0-1,0 0 1,0 0-1,0 0 1,0-1 0,0 1-1,0 0 1,0 0-1,-1-1 1,1 1-1,0 0 1,0-1-1,0 1 1,1-1-1,33-15-8656,-17 3 3382</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0.084"/>
    </inkml:context>
    <inkml:brush xml:id="br0">
      <inkml:brushProperty name="width" value="0.025" units="cm"/>
      <inkml:brushProperty name="height" value="0.025" units="cm"/>
    </inkml:brush>
  </inkml:definitions>
  <inkml:trace contextRef="#ctx0" brushRef="#br0">56 176 9673,'0'0'12278,"9"-6"-10980,2-1-978,-2 3-153,-1-1-1,0 0 0,0-1 0,-1 0 0,1 0 0,-1-1 0,6-7 0,-12 13-150,0 0 0,-1 1 0,1-1 0,0 0 0,-1 0 0,1 0 0,-1 0 0,1 0 0,-1 0 0,0 0 0,1-1 0,-1 1 0,0 0 0,0 0 0,0 0 0,1 0 0,-1 0 0,0 0 0,-1 0 0,1-1 0,0 1 0,0 0 0,0 0 0,-1 0 0,1 0 0,-1 0 0,1 0 0,0 0 0,-1 0 0,0 0 0,1 0 0,-1 0 0,0 0 0,1 0 0,-1 1 0,0-1 0,0 0 0,0 0 0,0 1 0,0-1 0,0 1 0,0-1 0,0 1 0,0-1 0,0 1 0,0-1 0,0 1 0,0 0 0,0 0 0,0-1 0,0 1 1,0 0-1,-1 0 0,0 0-1,-3 0-19,0-1 0,-1 1-1,1 0 1,0 0-1,0 0 1,0 1 0,0-1-1,0 1 1,0 1-1,0-1 1,-5 3 0,6-1 2,-1 1 0,1 0 1,-1 0-1,1 0 0,0 0 1,0 1-1,1-1 0,-1 1 1,1 0-1,0 0 0,1 1 1,-3 5-1,4-10 7,0 1 0,0 0 1,1-1-1,-1 1 0,0 0 0,1 0 1,0 0-1,-1 0 0,1-1 0,0 1 0,0 0 1,0 0-1,0 0 0,0 0 0,1 0 0,-1-1 1,0 1-1,1 0 0,0 0 0,-1 0 0,1-1 1,0 1-1,0 0 0,0-1 0,0 1 1,0-1-1,0 1 0,0-1 0,1 1 0,-1-1 1,0 0-1,1 0 0,-1 0 0,1 0 0,-1 0 1,1 0-1,0 0 0,-1 0 0,3 0 1,20 5-49,1-2 1,-1 0 0,1-2 0,-1 0 0,1-2-1,30-3 1,2 1-437,37-1 1205,-112-16 2990,15 5-3786,0 1 0,2-1 0,-1 0 0,2 0 0,0 1 0,2-17 0,8-43-3358,-10 72 3309,1 1 0,-1 0 1,0-1-1,0 1 1,0 0-1,0 0 0,1-1 1,-1 1-1,0 0 1,0 0-1,0-1 0,1 1 1,-1 0-1,0 0 1,1 0-1,-1-1 0,0 1 1,0 0-1,1 0 1,-1 0-1,0 0 0,1 0 1,-1 0-1,0-1 1,1 1-1,-1 0 0,0 0 1,1 0-1,-1 0 1,0 0-1,1 0 0,-1 0 1,0 0-1,1 1 1,-1-1-1,0 0 0,0 0 1,1 0-1,-1 0 1,0 0-1,1 0 0,-1 1 1,0-1-1,0 0 1,1 0-1,-1 0 1,0 1-1,0-1 0,1 1 1,12 10-8323,-10-7 1634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0.460"/>
    </inkml:context>
    <inkml:brush xml:id="br0">
      <inkml:brushProperty name="width" value="0.025" units="cm"/>
      <inkml:brushProperty name="height" value="0.025" units="cm"/>
    </inkml:brush>
  </inkml:definitions>
  <inkml:trace contextRef="#ctx0" brushRef="#br0">1 1 15278,'0'0'7015,"60"10"-8040,-45 2-4292,-5-2-7143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0.785"/>
    </inkml:context>
    <inkml:brush xml:id="br0">
      <inkml:brushProperty name="width" value="0.025" units="cm"/>
      <inkml:brushProperty name="height" value="0.025" units="cm"/>
    </inkml:brush>
  </inkml:definitions>
  <inkml:trace contextRef="#ctx0" brushRef="#br0">65 87 18289,'0'0'10271,"14"8"-10287,-10-5 19,1-1-1,0 0 0,0 0 1,0-1-1,0 1 0,0-1 1,0 0-1,0 0 0,0-1 1,0 0-1,0 1 1,0-2-1,0 1 0,8-2 1,-11 1-7,1 0 0,-1 0-1,0 0 1,1 0 0,-1-1 0,0 1 0,0-1 0,0 1 0,0-1 0,0 0 0,-1 0 0,1 0 0,0 0 0,-1 0 0,1 0 0,-1 0 0,0 0 0,0-1 0,0 1 0,0 0 0,0-1 0,0 1 0,-1-1 0,1 1 0,-1-1 0,0 1 0,0-1 0,0 0 0,0-4 0,0 5-16,0 1 0,0-1 1,0 0-1,0 1 0,-1-1 1,1 0-1,0 1 0,-1-1 0,1 1 1,-1-1-1,0 1 0,1-1 0,-1 1 1,0-1-1,0 1 0,0-1 0,0 1 1,0 0-1,0 0 0,0-1 0,-1 1 1,1 0-1,0 0 0,-2-1 1,0 1-28,0 0 1,-1 0-1,1 0 1,0 0-1,0 1 1,0-1-1,-1 1 1,1 0-1,0 0 1,-1 0-1,-5 1 1,0 0-13,1 1 0,-1 0 1,1 1-1,0-1 0,0 2 0,0-1 0,0 1 1,0 0-1,-8 7 0,12-8 61,0 1 0,0-1 0,1 1 0,-1 0 0,1 0 0,0 0 0,0 1 0,0-1 0,1 1 0,-1-1 0,1 1 0,0 0 0,1 0 0,-1 0 0,1 0 0,0 0 1,-1 9-1,3-11-2,-1 1 1,0-1-1,1 1 1,0-1 0,0 1-1,0-1 1,0 1 0,0-1-1,1 0 1,-1 0-1,1 0 1,0 1 0,0-2-1,0 1 1,0 0 0,1 0-1,-1-1 1,1 1-1,0-1 1,-1 0 0,1 0-1,0 0 1,0 0 0,0 0-1,1-1 1,5 3-1,5 1-523,1 0 0,-1-1 1,17 2-1,22-1-7363,-30-5 279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1.146"/>
    </inkml:context>
    <inkml:brush xml:id="br0">
      <inkml:brushProperty name="width" value="0.025" units="cm"/>
      <inkml:brushProperty name="height" value="0.025" units="cm"/>
    </inkml:brush>
  </inkml:definitions>
  <inkml:trace contextRef="#ctx0" brushRef="#br0">0 24 17136,'0'0'5509,"57"-24"-7366,-49 25-4261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1.806"/>
    </inkml:context>
    <inkml:brush xml:id="br0">
      <inkml:brushProperty name="width" value="0.025" units="cm"/>
      <inkml:brushProperty name="height" value="0.025" units="cm"/>
    </inkml:brush>
  </inkml:definitions>
  <inkml:trace contextRef="#ctx0" brushRef="#br0">150 148 12043,'0'0'10229,"-12"-4"-10208,5 1-13,4 1-5,1 1 1,-1 0-1,1 0 0,-1 0 1,0 0-1,1 0 0,-1 0 1,0 1-1,0-1 0,1 1 1,-1 0-1,0 0 0,0 0 1,1 0-1,-1 0 1,0 0-1,0 1 0,0 0 1,1-1-1,-1 1 0,0 0 1,1 0-1,-1 1 0,1-1 1,0 0-1,-1 1 0,-2 2 1,0 0 28,1 0 0,-1 1 0,1 0 0,0 0 0,0 0 0,0 1 0,1-1 0,-1 1 0,2 0 0,-1 0 0,0 0 0,1 0 0,0 0 0,1 1 0,-2 10 0,3-16-26,1 0-1,-1 1 1,0-1 0,1 0 0,-1 0-1,1 1 1,0-1 0,-1 0 0,1 0-1,0 0 1,0 0 0,0 0-1,0 0 1,0 0 0,0 0 0,0-1-1,0 1 1,0 0 0,0 0-1,0-1 1,0 1 0,1-1 0,-1 1-1,0-1 1,0 0 0,1 1 0,-1-1-1,0 0 1,1 0 0,-1 0-1,0 0 1,1 0 0,-1 0 0,0 0-1,3-1 1,5 1 63,0-1 0,0 0-1,-1 0 1,15-5 0,-7 1 115,0-2 1,0 0-1,-1-1 1,0-1-1,0 0 1,-1-1-1,0 0 1,21-22-1,-25 22-62,-1 1 1,0-2-1,-1 1 0,0-1 1,-1 0-1,0-1 0,-1 0 1,0 0-1,-1 0 0,0-1 1,5-23-1,-10 36-123,0 0 0,0 0 0,0 0 0,0 0 0,0 0-1,0 0 1,0 0 0,0 0 0,0 0 0,-1 1 0,1-1 0,0 0 0,0 0-1,0 0 1,0 0 0,0 0 0,0 0 0,0 0 0,0 0 0,0 0 0,-1 0-1,1 0 1,0 0 0,0-1 0,0 1 0,0 0 0,0 0 0,0 0 0,0 0-1,0 0 1,0 0 0,0 0 0,0 0 0,-1 0 0,1 0 0,0 0 0,0 0-1,0 0 1,0 0 0,0 0 0,0 0 0,0-1 0,0 1 0,0 0 0,0 0-1,0 0 1,0 0 0,0 0 0,0 0 0,0 0 0,0 0 0,0 0 0,0 0-1,0-1 1,0 1 0,0 0 0,0 0 0,0 0 0,0 0 0,0 0 0,0 0-1,0 0 1,0 0 0,0 0 0,0-1 0,0 1 0,-9 9-171,-9 13-131,7-5 300,1 0 0,1 1 1,1 0-1,0 0 0,1 1 0,2 0 0,-1 0 0,2 1 0,1-1 0,-2 33 0,5-50-15,0 1 0,0-1-1,0 0 1,1 1 0,-1-1 0,1 0-1,-1 1 1,1-1 0,0 0 0,0 0-1,0 0 1,0 0 0,0 1-1,1-2 1,-1 1 0,1 0 0,-1 0-1,1 0 1,0-1 0,-1 1 0,1-1-1,0 1 1,0-1 0,0 0-1,0 0 1,0 0 0,1 0 0,-1 0-1,3 1 1,3 0-904,0-1-1,1 0 1,-1 0-1,0-1 1,1 0 0,-1 0-1,11-3 1,17-5-7609</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2.139"/>
    </inkml:context>
    <inkml:brush xml:id="br0">
      <inkml:brushProperty name="width" value="0.025" units="cm"/>
      <inkml:brushProperty name="height" value="0.025" units="cm"/>
    </inkml:brush>
  </inkml:definitions>
  <inkml:trace contextRef="#ctx0" brushRef="#br0">137 0 15471,'-7'4'1329,"-5"2"-596,1 1 0,0 1-1,0-1 1,1 2 0,-16 15 0,21-19-459,0 0 0,1 1 0,-1-1 0,1 1 1,1 0-1,-1 0 0,1 0 0,0 1 0,0-1 0,1 1 1,0-1-1,0 1 0,0 0 0,0 7 0,2-12-259,0-1 0,0 1-1,1 0 1,-1-1-1,0 1 1,1-1 0,-1 1-1,1 0 1,0-1-1,-1 1 1,1-1 0,0 1-1,0-1 1,0 0-1,0 1 1,0-1 0,0 0-1,0 0 1,0 0-1,1 0 1,-1 0 0,0 0-1,1 0 1,-1 0-1,1 0 1,-1-1 0,1 1-1,-1 0 1,1-1-1,0 1 1,-1-1 0,1 0-1,-1 0 1,1 0-1,0 1 1,-1-1 0,1-1-1,0 1 1,3-1-1,1 1 7,1-1-1,-1 1 0,0-2 0,1 1 0,-1-1 0,0 0 0,0 0 0,0 0 0,9-6 0,-5 1-9,0-1-1,-1 1 1,0-2-1,-1 1 1,15-20-1,-19 23-21,0-1 0,-1 0 0,1 0 0,-1 0 0,-1 0 0,1 0 0,-1-1 0,0 0 0,0 1 0,-1-1 0,0 0 0,0-7 0,-26 46-603,19-23 659,1-1-1,-1 1 0,2 0 1,-1 1-1,1-1 1,1 1-1,0 0 1,0 0-1,1 0 1,0 0-1,0 1 1,2-1-1,-1 0 1,2 13-1,-1-21-223,0-1 0,1 1-1,-1-1 1,1 0-1,0 1 1,-1-1 0,1 0-1,0 0 1,0 1 0,0-1-1,0 0 1,0 0 0,0 0-1,0 0 1,0 0-1,0 0 1,0-1 0,1 1-1,-1 0 1,0-1 0,1 1-1,-1 0 1,0-1-1,1 0 1,-1 1 0,1-1-1,-1 0 1,1 0 0,-1 0-1,0 0 1,1 0 0,-1 0-1,1 0 1,1 0-1,18 0-6156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2.787"/>
    </inkml:context>
    <inkml:brush xml:id="br0">
      <inkml:brushProperty name="width" value="0.025" units="cm"/>
      <inkml:brushProperty name="height" value="0.025" units="cm"/>
    </inkml:brush>
  </inkml:definitions>
  <inkml:trace contextRef="#ctx0" brushRef="#br0">165 68 8488,'0'0'3998,"11"-8"-426,2 1-2295,-8 4-769,0 0-1,-1 0 1,1 0-1,-1 0 1,0 0 0,0-1-1,0 0 1,0 0-1,6-8 1,-10 12-419,0 0 1,0-1 0,0 1-1,1 0 1,-1 0 0,0 0-1,0-1 1,0 1 0,0 0 0,0 0-1,0-1 1,0 1 0,1 0-1,-1 0 1,0 0 0,0-1-1,0 1 1,0 0 0,0 0 0,0-1-1,0 1 1,0 0 0,0 0-1,0-1 1,0 1 0,-1 0-1,1 0 1,0-1 0,0 1-1,0 0 1,0 0 0,0 0 0,0-1-1,0 1 1,-1 0 0,1 0-1,0 0 1,0 0 0,0-1-1,0 1 1,-1 0 0,1 0 0,0 0-1,0 0 1,0 0 0,-1-1-1,1 1 1,0 0 0,0 0-1,-1 0 1,1 0 0,0 0 0,0 0-1,-1 0 1,-23 0 756,-26 10-1234,31-4 383,1 1 0,-1 2-1,1 0 1,1 0 0,-1 2-1,-19 16 1,36-27-7,0 1-1,0 0 1,0 0-1,0-1 1,0 1-1,0 0 1,1 0 0,-1 0-1,0 0 1,1 0-1,-1 1 1,0-1-1,1 0 1,0 0 0,-1 0-1,1 0 1,0 1-1,-1-1 1,1 2-1,0-2-16,1 0-1,-1 0 0,0-1 0,1 1 1,-1 0-1,1 0 0,-1-1 0,1 1 0,-1 0 1,1-1-1,0 1 0,-1-1 0,1 1 1,0-1-1,-1 1 0,1-1 0,0 1 0,0-1 1,-1 0-1,1 1 0,1-1 0,8 3-242,-1-1 0,1-1 0,0 1 0,10-1 0,-7 0 123,39 3-812,-35-4 764,-1 1 1,1 0 0,0 1 0,-1 1 0,1 1 0,-1 0 0,26 12 0,-42-16 198,1 0 0,-1 0 0,1 0 0,-1 0 0,1 1 1,-1-1-1,1 0 0,-1 0 0,1 1 0,-1-1 0,0 0 0,1 1 1,-1-1-1,1 0 0,-1 1 0,0-1 0,1 1 0,-1-1 0,0 1 1,0-1-1,1 1 0,-1-1 0,0 1 0,0-1 0,0 1 1,0-1-1,0 1 0,1-1 0,-1 1 0,0-1 0,0 1 0,0-1 1,0 1-1,-1-1 0,1 1 0,0 0 0,-18 13 579,-28 0 424,17-8-394,0-1 0,-32 1 0,-18-10-3116,62-2-3346,8-2-5451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2:34.169"/>
    </inkml:context>
    <inkml:brush xml:id="br0">
      <inkml:brushProperty name="width" value="0.05" units="cm"/>
      <inkml:brushProperty name="height" value="0.05" units="cm"/>
    </inkml:brush>
  </inkml:definitions>
  <inkml:trace contextRef="#ctx0" brushRef="#br0">0 0 11146,'0'2'195,"0"0"-1,1 0 0,-1-1 1,1 1-1,-1 0 1,1 0-1,-1-1 0,1 1 1,0 0-1,0-1 0,0 1 1,0-1-1,0 1 0,0-1 1,0 1-1,0-1 1,1 0-1,-1 1 0,1-1 1,-1 0-1,4 2 0,35 24-454,-29-21 257,0 0 0,1-1 0,-1 0 0,1-1 1,24 4-1,62 4-46,-70-10 45,1 1 0,45 11 1,4 10 59,2 0 20,160 28 0,332-30 59,-473-22-128,599-22-3,-190 17-4,-352 8-10,69-6 76,21 1 156,-230 3-128,-1 1 0,1 0 0,0 1 0,28 10 0,-13-7-338,-30-17 48,-6-2 76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3.516"/>
    </inkml:context>
    <inkml:brush xml:id="br0">
      <inkml:brushProperty name="width" value="0.05" units="cm"/>
      <inkml:brushProperty name="height" value="0.05" units="cm"/>
    </inkml:brush>
  </inkml:definitions>
  <inkml:trace contextRef="#ctx0" brushRef="#br0">44 1 20052,'0'1'189,"1"-1"0,-1 1 0,1 0 0,-1 0 0,0 0 0,1 0 0,-1-1 0,0 1 0,0 0 0,0 0 0,0 0 0,0 0 0,0 0 0,0 0 0,0 0 0,0-1 0,0 1 0,0 0 0,-1 0 0,1 0 0,0 0 0,-1 1 0,-12 24 1774,8-15-772,1-3-604,-14 40 844,17-46-1386,0 1 0,0-1 0,1 1 0,-1-1 0,1 1 0,0-1 0,0 1 0,0-1 0,0 1 0,0-1 0,0 1 0,1-1 0,-1 1 0,1-1 0,1 5-1,-1-6-37,1 1 0,-1-1-1,0 0 1,1 0 0,-1 0-1,1 0 1,-1 0-1,1 0 1,-1-1 0,1 1-1,0 0 1,-1-1 0,1 1-1,0-1 1,-1 0-1,1 0 1,0 1 0,0-1-1,-1 0 1,1 0 0,0-1-1,0 1 1,2-1-1,5 0-7,-1-1 0,0 0-1,13-5 1,77-42-46,-70 33-12,58-22-1,-85 37 54,1 0 0,0 1 0,0-1-1,0 1 1,0-1 0,0 1 0,0 0-1,0 0 1,0 0 0,0 0 0,-1 0-1,1 0 1,0 0 0,4 1 0,-6 0 5,1 0 1,0-1-1,-1 1 1,1 0 0,0-1-1,-1 1 1,1 0 0,-1 0-1,1 0 1,-1-1 0,0 1-1,1 0 1,-1 0 0,0 0-1,1 0 1,-1 0-1,0 0 1,0 0 0,0 0-1,0 0 1,0-1 0,0 1-1,0 0 1,0 0 0,0 0-1,-1 0 1,1 0 0,0 0-1,-1 0 1,1 0-1,-1 0 1,-4 15 52,-1 0 0,-1-1-1,-13 22 1,-4 7-299,22-36-474,6-9-152,9-10-290,-9 7 1233,10-8-662</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3.892"/>
    </inkml:context>
    <inkml:brush xml:id="br0">
      <inkml:brushProperty name="width" value="0.025" units="cm"/>
      <inkml:brushProperty name="height" value="0.025" units="cm"/>
    </inkml:brush>
  </inkml:definitions>
  <inkml:trace contextRef="#ctx0" brushRef="#br0">195 5 11819,'0'0'14200,"-9"-2"-13511,6 1-671,-1 0 0,0 1-1,1-1 1,-1 1 0,1 0 0,-1 0 0,0 0 0,1 1 0,-1-1-1,0 1 1,1 0 0,-1 0 0,1 0 0,-1 0 0,1 1-1,0-1 1,-1 1 0,1 0 0,0 0 0,0 0 0,0 1 0,1-1-1,-1 1 1,0-1 0,1 1 0,0 0 0,-1 0 0,1 0-1,1 0 1,-1 0 0,0 0 0,1 1 0,-1-1 0,0 6 0,1-8-105,1 0 0,0 1 0,0-1 0,0 0 1,0 0-1,0 0 0,0 1 0,1-1 1,-1 0-1,0 0 0,0 0 0,1 1 1,-1-1-1,1 0 0,-1 0 0,1 0 0,0 0 1,-1 0-1,1 0 0,0 0 0,0 0 1,-1 0-1,1 0 0,0-1 0,0 1 1,0 0-1,2 0 0,38 21-519,-12-8-69,-21-8 591,-1 0 1,1 1-1,-2-1 0,1 1 0,-1 1 0,0-1 0,0 1 0,-1 0 1,0 1-1,0-1 0,-1 1 0,0 0 0,-1 0 0,4 15 0,-5-18 135,-1 1-1,0-1 1,0 1-1,-1-1 1,0 1-1,0-1 1,0 0 0,-1 1-1,0-1 1,0 1-1,-1-1 1,0 0-1,0 0 1,0 0-1,-1 0 1,0 0-1,0 0 1,0-1-1,-1 1 1,0-1-1,0 0 1,-7 7-1,3-5 147,0 0 1,-1 0-1,0-1 0,-1 0 0,1 0 0,-1-1 0,0 0 1,-1-1-1,1 0 0,-1-1 0,1 0 0,-1-1 0,0 0 1,-22 1-1,31-3-206,0 0 0,1 0 0,-1 0 0,0 0 0,1 0 0,-1-1 0,0 1 0,1-1 0,-1 1 0,1-1 0,-1 1 0,1-1 0,-1 0 0,1 0 0,-1 0 0,1 0 0,0 0 0,-1 0 0,1 0 0,0 0 0,0-1 0,0 1 0,0 0 0,0-1 0,0 1 0,0-1 0,0 1 0,1-1 0,-1 1 0,1-1 0,-1 1 0,1-1 0,-1 0 0,1 1 0,0-1 0,0 0 0,0 1 0,0-1 0,0 0 0,0 1 0,0-1 0,1 0 0,-1 1 0,1-1 0,-1 1 0,2-3 0,0-4-174,0 0 0,1 0 1,0 0-1,0 1 1,1-1-1,0 1 1,0 0-1,7-8 1,14-10-20,0 2 0,2 1 0,1 1 0,0 1 1,32-16-1,-31 20 234,-2-1 0,0-1-1,-1-1 1,-1-2 0,42-43 0,-56 43-51,-10 20 12,-1 1 0,0 0 0,0 0-1,0-1 1,0 1 0,0 0 0,0 0 0,0-1 0,0 1 0,-1 0 0,1 0 0,0-1-1,0 1 1,0 0 0,0 0 0,0 0 0,0-1 0,0 1 0,0 0 0,-1 0-1,1 0 1,0-1 0,0 1 0,0 0 0,0 0 0,-1 0 0,1 0 0,0-1-1,0 1 1,-1 0 0,1 0 0,0 0 0,0 0 0,0 0 0,-1 0 0,1 0 0,0 0-1,0 0 1,-1 0 0,1 0 0,-3 0-14,1 0 0,-1 1-1,1-1 1,-1 1 0,1 0 0,0 0-1,-1 0 1,1 0 0,0 0 0,0 1-1,0-1 1,0 1 0,-3 2 0,-4 4 70,0 1 0,1-1 1,0 2-1,-8 10 0,14-16-21,0-1-1,0 0 1,0 1-1,0-1 1,0 1 0,1 0-1,0 0 1,0-1-1,0 1 1,0 0-1,1 0 1,-1 0 0,1 0-1,0 0 1,0 0-1,1 5 1,0-7-22,-1-1 0,1 0-1,0-1 1,0 1 0,0 0 0,-1 0 0,1 0 0,0 0-1,0-1 1,0 1 0,0 0 0,1-1 0,-1 1 0,0-1-1,0 1 1,0-1 0,0 0 0,1 1 0,-1-1 0,0 0-1,0 0 1,0 0 0,1 0 0,-1 0 0,0 0 0,0 0-1,2-1 1,38-5 125,17-23-101,-51 25-25,-1 0 0,1 0 0,0 0 0,1 0 0,-1 1 0,1 1 0,-1-1 0,1 1 0,0 0 0,0 1 0,11-1 0,-17 3-8,-1 0 1,0 0-1,1 0 0,-1 0 0,0 0 1,0 1-1,0-1 0,0 0 0,0 0 0,0 1 1,-1-1-1,1 1 0,0-1 0,-1 1 1,1-1-1,-1 1 0,1-1 0,-1 1 1,0 0-1,0-1 0,1 1 0,-1 0 0,-1 1 1,4 46 264,-3-47-223,-1 1 78,1-1 0,0 0 0,0 1 0,0-1 0,0 1 0,0-1 0,1 1 0,-1-1-1,1 1 1,-1-1 0,1 0 0,0 0 0,0 1 0,0-1 0,0 0 0,1 0 0,1 3 0,-1-4-62,1 0 0,-1-1 0,0 1 0,0-1 0,0 0 0,0 0 0,0 1 0,1-2 0,-1 1 0,0 0 0,0 0 0,0-1 0,0 1 0,0-1 0,0 1 0,1-1 0,-1 0 0,-1 0 0,1 0 0,0 0 0,2-2 0,47-25-57,-34 18-718,0 1 0,1 0 0,29-10 0,-46 19 706,-1 0 0,0 1 1,1-1-1,-1 0 0,0 0 1,1 0-1,-1 0 0,0 0 1,1 1-1,-1-1 0,0 0 1,1 0-1,-1 0 0,0 1 1,0-1-1,1 0 0,-1 1 1,0-1-1,0 0 0,1 0 1,-1 1-1,0-1 0,0 0 1,0 1-1,0-1 1,0 1-1,0-1 0,1 0 1,-1 1-1,0-1 0,0 0 1,0 1-1,0-1 0,0 0 1,0 1-1,0-1 0,0 1 1,-1-1-1,1 0 0,0 1 1,0-1-1,0 0 0,0 1 1,0-1-1,-1 0 0,1 1 1,0-1-1,-1 1 0,-8 29 217,6-17 114,3-13-279,0 1 1,1 0-1,-1-1 0,0 1 1,1-1-1,-1 1 0,1-1 1,-1 1-1,0-1 0,1 1 1,0-1-1,-1 1 0,1-1 1,-1 1-1,1-1 0,0 0 1,-1 1-1,1-1 0,-1 0 1,1 0-1,0 0 0,-1 1 1,1-1-1,0 0 1,0 0-1,-1 0 0,1 0 1,0 0-1,-1 0 0,1 0 1,0 0-1,-1-1 0,1 1 1,0 0-1,-1 0 0,2-1 1,30-6 357,13-11-394,-28 11-622,0 0 1,1 0-1,0 2 1,-1 0-1,2 1 1,32-3-1,-50 7 581,-1 0 0,0 0 0,1 0 0,-1 0 0,0 0-1,0 0 1,1 1 0,-1-1 0,0 0 0,1 0 0,-1 0-1,0 0 1,1 0 0,-1 0 0,0 0 0,0 1 0,1-1 0,-1 0-1,0 0 1,0 0 0,1 1 0,-1-1 0,0 0 0,0 0-1,0 1 1,1-1 0,-1 0 0,0 1 0,0-1 0,0 0 0,0 0-1,0 1 1,0-1 0,1 0 0,-1 1 0,0-1 0,0 1-1,-4 15-362,-12 12-2171,4-18-1302</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4.645"/>
    </inkml:context>
    <inkml:brush xml:id="br0">
      <inkml:brushProperty name="width" value="0.025" units="cm"/>
      <inkml:brushProperty name="height" value="0.025" units="cm"/>
    </inkml:brush>
  </inkml:definitions>
  <inkml:trace contextRef="#ctx0" brushRef="#br0">21 164 18097,'0'0'5403,"10"-5"-5206,-5 3-180,13-6 75,0 0 0,-1-1 0,16-12 0,-28 18-79,-1 0 0,0 0 0,-1 0 1,1 0-1,0 0 0,-1-1 0,0 0 0,0 0 0,0 0 0,0 0 0,-1 0 0,1 0 0,-1-1 0,0 1 0,-1-1 0,1 0 0,-1 1 0,0-1 0,1-8 0,-1 12-15,-1 0-1,0 0 1,0 0-1,0 0 1,-1 1-1,1-1 1,0 0-1,0 0 1,0 0-1,0 0 1,-1 0-1,1 1 1,-1-1 0,1 0-1,0 0 1,-1 1-1,1-1 1,-1 0-1,0 0 1,1 1-1,-1-1 1,1 1-1,-1-1 1,0 0-1,0 1 1,1-1-1,-1 1 1,0 0 0,0-1-1,0 1 1,-2-1-13,1 1 1,-1 0 0,1 0 0,0-1 0,-1 2-1,1-1 1,-1 0 0,1 1 0,0-1 0,-1 1-1,-2 0 1,-1 2-20,-1-1 0,1 1 1,0 0-1,0 1 0,0-1 0,0 1 0,-7 6 0,5-1 118,0 1-1,1 0 1,0 0 0,0 0-1,1 1 1,1-1 0,0 2-1,0-1 1,1 0 0,1 1-1,0 0 1,0 0-1,1 0 1,-1 21 0,3-31-73,0-1 0,0 1 0,1-1 0,-1 1 0,0-1 0,1 0-1,-1 1 1,1-1 0,-1 0 0,1 1 0,-1-1 0,1 0 0,0 0 0,0 1 0,0-1 0,0 0 0,0 0 0,0 0 0,0 0 0,0 0 0,2 1 0,1 0 6,-1 0-1,1 0 1,-1-1 0,1 0-1,0 0 1,0 0 0,-1 0-1,6 0 1,3 0 31,0 0-1,1-1 1,-1-1 0,20-3 0,-15 0-37,-1 0 0,0-2 0,0 0 1,0-1-1,27-16 0,72-57-48,-40 27-25,-118 105-88,42-50 132,-40 49 1383,39-48-1216,0 0-1,0 1 0,0-1 0,0 0 1,1 1-1,-1-1 0,1 1 1,0-1-1,0 1 0,0-1 0,1 1 1,-1 0-1,1-1 0,0 7 1,0-9-140,1 0 1,-1-1-1,1 1 1,-1 0-1,1-1 1,-1 1 0,1-1-1,0 1 1,-1-1-1,1 1 1,0-1-1,-1 1 1,1-1 0,0 0-1,-1 1 1,1-1-1,0 0 1,0 1-1,0-1 1,-1 0 0,1 0-1,0 0 1,0 0-1,0 0 1,1 0-1,25 0 126,-22 0-97,9-3-122,1 0-1,0 0 0,-1-2 0,0 0 1,0 0-1,-1-1 0,1-1 0,-1 0 1,0-1-1,20-17 0,2 2-985,-39 69 483,4-45 609,0 0 1,0 1-1,0-1 0,0 0 0,0 0 0,1 0 0,-1 0 1,0 1-1,1-1 0,-1 0 0,1 0 0,0 0 0,-1 0 1,1 0-1,0 0 0,-1 0 0,1-1 0,0 1 1,0 0-1,0 0 0,0 0 0,0-1 0,0 1 0,0-1 1,1 2-1,2-1 11,0 0 1,0 1-1,-1-1 1,1-1-1,0 1 1,0 0-1,8-1 0,1 0-213,1-1-1,-1-1 1,0 0-1,16-4 0,5-7-1099,-27 9 821,2 0 1,-1 1 0,0 1 0,1-1-1,15-2 1,-40 37 986,13-27-718,-6 9 455,2-8-3409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5.008"/>
    </inkml:context>
    <inkml:brush xml:id="br0">
      <inkml:brushProperty name="width" value="0.025" units="cm"/>
      <inkml:brushProperty name="height" value="0.025" units="cm"/>
    </inkml:brush>
  </inkml:definitions>
  <inkml:trace contextRef="#ctx0" brushRef="#br0">1 0 11627,'0'0'7911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5.355"/>
    </inkml:context>
    <inkml:brush xml:id="br0">
      <inkml:brushProperty name="width" value="0.025" units="cm"/>
      <inkml:brushProperty name="height" value="0.025" units="cm"/>
    </inkml:brush>
  </inkml:definitions>
  <inkml:trace contextRef="#ctx0" brushRef="#br0">158 62 15086,'0'0'4186,"-9"-10"-2841,-32-28-758,39 36-578,-1 1 0,1-1 0,-1 1 0,1 0 1,-1-1-1,0 1 0,0 0 0,1 1 0,-1-1 0,0 1 0,0-1 0,0 1 0,0 0 1,0 0-1,0 0 0,1 0 0,-1 0 0,0 1 0,0-1 0,0 1 0,0 0 0,1 0 1,-1 0-1,0 0 0,1 1 0,-1-1 0,1 1 0,-1-1 0,1 1 0,0 0 0,-3 2 1,3-2-84,1-1 0,-1 1 0,1-1 0,-1 1 0,1 0 0,-1 0 0,1 0 0,0 0 0,0 0 0,0 0 0,0 0 0,1 0 0,-1 0 0,0 0 0,1 0 0,-1 1 0,1-1 0,0 0 0,0 0 0,0 0 0,0 1 0,0-1 0,0 0 1,1 0-1,-1 1 0,1-1 0,-1 0 0,1 0 0,0 0 0,0 0 0,0 0 0,0 0 0,0 0 0,1 0 0,-1 0 0,4 2 0,5 4-534,0 0 0,1-2-1,0 1 1,0-1 0,1-1-1,-1 0 1,21 6 0,-19-8 825,-1 1 0,0 1 1,-1 0-1,1 1 0,-1 0 0,0 1 1,12 9-1,-23-16-72,1 0 0,-1 0 0,1 1 0,-1-1 1,1 0-1,-1 1 0,1-1 0,-1 1 0,1-1 0,-1 0 0,0 1 1,1-1-1,-1 1 0,1-1 0,-1 1 0,0 0 0,0-1 0,1 1 1,-1-1-1,0 1 0,0-1 0,0 1 0,0 0 0,0-1 0,0 1 1,0-1-1,0 1 0,0 0 0,0-1 0,0 1 0,0-1 0,0 1 1,0 0-1,-1-1 0,1 1 0,0-1 0,0 1 0,-1-1 0,1 1 1,0-1-1,-1 1 0,1-1 0,0 1 0,-1-1 0,1 1 0,-1-1 1,1 0-1,-1 1 0,1-1 0,-1 0 0,1 1 0,-1-1 0,0 1 1,-36 10 1786,32-10-1570,-9 2 144,-83 13 1303,90-15-2108,-1-1-1,1 0 1,-1 0-1,0-1 1,1 0-1,-8-2 1,14 2 107,0 1 0,0 0 0,1 0 0,-1-1 1,0 1-1,1-1 0,-1 1 0,0 0 0,1-1 0,-1 1 0,1-1 1,-1 0-1,1 1 0,-1-1 0,1 1 0,-1-1 0,1 0 0,0 1 1,-1-1-1,1 0 0,0 1 0,0-1 0,-1 0 0,1 0 0,0 1 1,0-1-1,0 0 0,0 0 0,0 0 0,0 1 0,0-1 0,0-1 1,0-15-5623</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5.922"/>
    </inkml:context>
    <inkml:brush xml:id="br0">
      <inkml:brushProperty name="width" value="0.025" units="cm"/>
      <inkml:brushProperty name="height" value="0.025" units="cm"/>
    </inkml:brush>
  </inkml:definitions>
  <inkml:trace contextRef="#ctx0" brushRef="#br0">157 34 12139,'0'0'11697,"-13"-7"-11510,-41-19-32,52 26-141,-1-1 0,1 1 1,-1 0-1,1 0 1,-1 0-1,1 0 1,-1 1-1,1-1 1,0 1-1,-1-1 0,1 1 1,-1 0-1,1 0 1,0 0-1,0 0 1,-1 0-1,1 1 1,0-1-1,0 1 1,0-1-1,1 1 0,-1 0 1,0-1-1,-2 5 1,0-1 63,0 0 0,0 0 1,1 0-1,0 1 0,0 0 1,0-1-1,-2 9 0,4-12-70,1-1 0,-1 0 0,1 0 0,0 0 0,0 1 0,-1-1 0,1 0 0,0 1 0,0-1 0,0 0 0,1 1 0,-1-1 0,0 0 0,0 0 0,1 1 0,-1-1 0,0 0 0,1 0 0,0 0 0,-1 1 0,1-1 0,0 0 0,-1 0 0,1 0 0,0 0 0,0 0 0,0 0 0,0 0 0,1 0 0,1 1 14,0-1-1,0 1 1,1-1 0,-1 0 0,0 0 0,1-1 0,-1 1 0,1 0-1,-1-1 1,8 0 0,2-1 21,0 0 0,0-1-1,0 0 1,0-1 0,16-6 0,-8-1-103,-1 0 0,25-19 0,19-9-70,-119 109 1171,52-68-876,1 0 0,1 0 0,-1 0 0,0 1 1,1-1-1,-1 0 0,1 1 0,0-1 0,-1 7 0,2-9-149,0 0-1,0 0 1,0 0 0,0 0-1,1 0 1,-1 0 0,0 0 0,0 0-1,1 0 1,-1 0 0,0 0 0,1-1-1,-1 1 1,1 0 0,-1 0-1,1 0 1,-1-1 0,1 1 0,0 0-1,-1-1 1,1 1 0,0 0 0,0-1-1,-1 1 1,1-1 0,0 1 0,0-1-1,0 0 1,0 1 0,-1-1-1,1 0 1,0 1 0,0-1 0,0 0-1,0 0 1,0 0 0,0 0 0,0 0-1,0 0 1,1 0 0,21-1-144,0 0 1,0-1 0,0-1 0,0-2-1,-1 0 1,1-1 0,-1-2-1,-1 0 1,0-1 0,0-1-1,0-1 1,30-22 0,-60 40 250,0 0 0,1 0 1,0 1-1,0 0 0,1 1 1,0-1-1,0 2 0,1-1 1,-6 11-1,13-20-105,-1 1-1,0 0 1,0-1-1,1 1 1,-1-1-1,0 1 1,1 0-1,-1-1 1,0 1 0,1-1-1,-1 1 1,1-1-1,-1 0 1,1 1-1,-1-1 1,1 1-1,-1-1 1,1 0 0,-1 1-1,1-1 1,0 0-1,-1 0 1,1 0-1,-1 1 1,1-1-1,0 0 1,-1 0 0,1 0-1,0 0 1,-1 0-1,1 0 1,-1 0-1,1 0 1,0 0 0,-1 0-1,1-1 1,0 1-1,-1 0 1,1 0-1,33-4 34,-12-4-599,0 0 0,0-2 0,-1 0 0,0-1 0,26-20 0,-44 29 473,7-5-60,-13 8 202,-17 15 203,18-15-203,1 1-1,0-1 1,-1 1-1,1 0 1,0 0-1,0-1 1,0 1-1,0 0 1,1 0-1,-1 0 1,1 0-1,-1 4 1,1-6-48,0 1 0,0-1 0,0 1 0,0 0 0,0-1 0,0 1 0,1-1 0,-1 1 0,0-1 0,0 1 0,1 0 0,-1-1 0,0 1 0,1-1 0,-1 0 0,1 1 0,-1-1 0,1 1 0,-1-1 0,1 0 0,-1 1 0,1-1 0,-1 0 0,1 1 0,-1-1 0,1 0 0,0 1 0,6 0 24,0 0 0,0 0 0,-1 0 0,1-1 0,0 0 0,7-1 0,6 0-112,153-12-5227,-173 15 5490,0 1 0,0-1 0,-1 0 0,1 0 0,-1 1 0,0-1 0,0 0 0,0 0 0,0 0 0,0 0-1,-2 4 1,-8 16 872,11-22-1119,0 1 0,0-1-1,0 1 1,0-1 0,0 1 0,0-1 0,0 0 0,0 1 0,1-1-1,-1 1 1,0-1 0,0 1 0,0-1 0,1 0 0,-1 1 0,0-1 0,0 0-1,1 1 1,-1-1 0,0 0 0,1 1 0,-1-1 0,1 0 0,-1 0 0,0 1-1,1-1 1,-1 0 0,1 0 0,3 1-840,0 0 0,0-1 0,0 0 0,0 1 0,0-2 0,1 1-1,-1 0 1,0-1 0,4-1 0,17-7-7285</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6.253"/>
    </inkml:context>
    <inkml:brush xml:id="br0">
      <inkml:brushProperty name="width" value="0.025" units="cm"/>
      <inkml:brushProperty name="height" value="0.025" units="cm"/>
    </inkml:brush>
  </inkml:definitions>
  <inkml:trace contextRef="#ctx0" brushRef="#br0">47 35 15919,'0'0'8702,"5"8"-8270,-4-5-401,1 0-1,-1 0 1,1-1 0,0 1-1,0-1 1,0 0 0,0 1-1,0-1 1,0 0-1,1 0 1,-1 0 0,1-1-1,0 1 1,-1 0 0,1-1-1,0 0 1,0 0 0,0 0-1,0 0 1,0 0 0,0 0-1,0-1 1,0 1 0,0-1-1,0 0 1,3 0-1,0-1-2,-1 1-1,1-1 0,-1 0 0,1 0 0,-1-1 0,0 0 0,0 0 0,1 0 0,6-5 0,-10 6-39,-1 1 1,1-1-1,0 0 0,-1 0 0,0 0 1,1-1-1,-1 1 0,1 0 0,-1 0 1,0-1-1,0 1 0,0-1 0,0 1 1,0-1-1,0 0 0,0 1 0,0-1 0,-1 0 1,1 1-1,-1-1 0,1 0 0,-1 0 1,0 0-1,0 1 0,0-1 0,0 0 1,0 0-1,0 0 0,0 0 0,0 1 1,-1-1-1,0-3 0,0 4-8,-1 0 0,1 0 1,0 0-1,-1-1 0,1 2 0,-1-1 1,0 0-1,1 0 0,-1 0 0,0 1 0,1-1 1,-1 1-1,0-1 0,1 1 0,-1 0 1,0 0-1,0-1 0,0 1 0,1 1 0,-1-1 1,0 0-1,0 0 0,-1 1 0,-46 9-151,41-7 178,0 0 0,1 1 0,-1 0 0,1 1 0,0-1 0,0 2 0,1-1 0,0 0 0,-1 1 0,2 1 0,-1-1 0,1 1 0,0-1 1,-8 15-1,11-17-3,1 0 1,-1 0-1,1 0 1,0 0-1,0 0 1,0 0-1,0 1 1,1-1-1,-1 0 1,1 0 0,0 1-1,1-1 1,-1 0-1,1 0 1,0 0-1,0 0 1,0 1-1,0-1 1,1 0-1,-1-1 1,1 1 0,0 0-1,0 0 1,1-1-1,-1 1 1,1-1-1,0 0 1,0 0-1,0 0 1,0 0-1,5 3 1,1 1-453,0-1-1,0 0 1,1-1-1,0 0 1,0-1-1,0 1 1,0-2 0,1 0-1,-1 0 1,1-1-1,12 2 1,34-2-7015</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6.802"/>
    </inkml:context>
    <inkml:brush xml:id="br0">
      <inkml:brushProperty name="width" value="0.025" units="cm"/>
      <inkml:brushProperty name="height" value="0.025" units="cm"/>
    </inkml:brush>
  </inkml:definitions>
  <inkml:trace contextRef="#ctx0" brushRef="#br0">63 0 14542,'0'0'8643,"0"11"-7896,-1 22-164,-1 0 1,-2 0-1,-13 51 1,-4 35-756,17-94-984,3-25 1086,1 0 0,0 0-1,0 0 1,0 0 0,0 0-1,0 0 1,0 0 0,0 0-1,0-1 1,0 1 0,0 0-1,-1 0 1,1 0 0,0 0-1,0 0 1,0 0 0,0 0-1,0 0 1,0 0 0,0 0-1,0 0 1,0 0 0,-1 0-1,1 0 1,0 0 0,0 0-1,0 0 1,0 0 0,0 0-1,0 1 1,0-1 0,0 0-1,0 0 1,-1 0 0,1 0-1,0 0 1,0 0 0,0 0-1,0 0 1,0 0 0,0 0-1,0 0 1,0 0 0,0 0-1,0 1 1,0-1 0,0 0-1,0 0 1,0 0 0,0 0-1,0 0 1,0 0 0,0 0-1,0 0 1,0 1 0,0-1-1,0 0 1,0 0 0,0 0-1,0 0 1,0 0 0,0 0-1,-6-39-8750,3 3 1651</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7.177"/>
    </inkml:context>
    <inkml:brush xml:id="br0">
      <inkml:brushProperty name="width" value="0.025" units="cm"/>
      <inkml:brushProperty name="height" value="0.025" units="cm"/>
    </inkml:brush>
  </inkml:definitions>
  <inkml:trace contextRef="#ctx0" brushRef="#br0">0 23 12876,'0'0'14318,"70"-23"-13421,-40 28-417,13 4-320,1 1-96,7-2 32,-8-3-160,-4-2-897,-3-3-1121,-17 0-448,-6 0-1538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7.540"/>
    </inkml:context>
    <inkml:brush xml:id="br0">
      <inkml:brushProperty name="width" value="0.025" units="cm"/>
      <inkml:brushProperty name="height" value="0.025" units="cm"/>
    </inkml:brush>
  </inkml:definitions>
  <inkml:trace contextRef="#ctx0" brushRef="#br0">0 44 15567,'0'0'6021,"92"-4"-3170,-37-5-929,5-1-513,1 0-448,-3 3-576,-5 3-321,-12 4-225,-10 0-1632,-18 4-1442,-9 5-1185,-10 0-2019</inkml:trace>
  <inkml:trace contextRef="#ctx0" brushRef="#br0" timeOffset="1">28 181 12268,'0'0'10538,"76"3"-7848,-40-9-1184,7 1-706,-5 1-640,-3 4-160,-1 0-1121,-11 0-2146,-4 5-3075,-2-1-8039</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7.886"/>
    </inkml:context>
    <inkml:brush xml:id="br0">
      <inkml:brushProperty name="width" value="0.025" units="cm"/>
      <inkml:brushProperty name="height" value="0.025" units="cm"/>
    </inkml:brush>
  </inkml:definitions>
  <inkml:trace contextRef="#ctx0" brushRef="#br0">33 0 13901,'0'0'9502,"-5"11"-9229,-1 6-87,1-1 0,0 1 0,1 1 0,1-1 0,-1 30-1,4-46-179,0 0 0,0 0 0,0 0-1,0-1 1,0 1 0,1 0 0,-1 0-1,0 0 1,1 0 0,-1 0 0,0-1-1,1 1 1,-1 0 0,1 0-1,-1-1 1,1 1 0,0 0 0,-1-1-1,1 1 1,0 0 0,-1-1 0,1 1-1,0-1 1,0 1 0,1 0 0,29 4 356,-20-5-212,-1-1 1,0 0 0,0-1 0,13-4 0,-7 0-109,0-1 0,-1-1 0,1-1 0,25-20 0,25-13 15,-66 42-59,0 0-1,1 0 1,-1 0 0,0 0 0,1 0 0,-1 0 0,1-1 0,-1 1 0,0 0 0,1 0 0,-1 0 0,1 0 0,-1 0-1,0 0 1,1 1 0,-1-1 0,0 0 0,1 0 0,-1 0 0,1 0 0,-1 0 0,0 0 0,1 1 0,-1-1 0,0 0-1,1 0 1,-1 1 0,0-1 0,0 0 0,1 0 0,-1 1 0,0-1 0,0 0 0,1 1 0,-1-1 0,0 0 0,0 1-1,0-1 1,0 0 0,1 1 0,-1-1 0,0 0 0,0 1 0,0-1 0,0 1 0,0-1 0,0 0 0,0 1 0,0-1-1,0 1 1,0-1 0,0 0 0,0 1 0,-1-1 0,1 0 0,0 1 0,0-1 0,0 1 0,-3 19 2,-3-3 16,4-14 9,0 0 0,1 0 1,0 0-1,-1 1 0,1-1 0,0 0 0,1 0 0,-1 1 0,1-1 0,-1 1 0,1-1 0,0 0 0,0 1 1,1-1-1,-1 1 0,2 5 0,-1-9-3,0 1 0,0 0 1,0-1-1,0 1 0,0-1 1,0 1-1,1-1 0,-1 0 0,0 1 1,0-1-1,0 0 0,0 0 1,1 0-1,-1 1 0,0-1 0,0-1 1,0 1-1,1 0 0,-1 0 1,0 0-1,0-1 0,0 1 0,2-1 1,28-11 125,10-19-863,-14 7-3451,-22 19 2401,-24 31-9163,2-12 3161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4.117"/>
    </inkml:context>
    <inkml:brush xml:id="br0">
      <inkml:brushProperty name="width" value="0.05" units="cm"/>
      <inkml:brushProperty name="height" value="0.05" units="cm"/>
    </inkml:brush>
  </inkml:definitions>
  <inkml:trace contextRef="#ctx0" brushRef="#br0">43 136 22861,'0'-1'202,"0"0"-1,0 0 1,0-1 0,0 1-1,1 0 1,-1 0 0,0 0-1,1-1 1,-1 1 0,1 0-1,-1 0 1,1 0 0,-1 0-1,1 0 1,0 0 0,-1 0-1,2-1 1,19-19 1041,-5 3-1011,-14 16-224,0-1 0,-1 0-1,0 0 1,0 0 0,0 0 0,0 1-1,0-2 1,0 1 0,-1 0 0,0 0 0,1 0-1,-1 0 1,0 0 0,0 0 0,-1 0-1,0-4 1,1 6-5,-1-1 0,1 1-1,-1 0 1,1 0 0,-1 0-1,1 0 1,-1 0 0,0 0-1,1 0 1,-1 0-1,0 0 1,0 0 0,0 0-1,0 0 1,0 1 0,0-1-1,0 0 1,0 1 0,0-1-1,0 1 1,0-1 0,0 1-1,-1-1 1,1 1 0,0 0-1,0 0 1,0-1 0,-1 1-1,1 0 1,0 0 0,0 0-1,-1 0 1,1 1 0,0-1-1,0 0 1,0 0 0,-1 1-1,1-1 1,0 1 0,0-1-1,0 1 1,-2 0 0,0 1 0,-1 0 0,1 0-1,-1 1 1,1-1 0,0 1 0,0-1 0,0 1 0,0 0 0,0 0 0,1 1 0,-1-1 0,1 0 0,0 1 0,0-1 0,0 1 0,1 0 0,-1 0-1,1 0 1,0 0 0,0 0 0,0 0 0,0 6 0,1-7-2,-1 0 0,1 0 0,0 0 0,0 0 0,1 0 0,-1 0 0,0 0-1,1 0 1,0 0 0,0 0 0,0 0 0,0 0 0,0 0 0,0-1 0,1 1 0,0-1 0,-1 1 0,1-1 0,0 1 0,0-1-1,0 0 1,0 0 0,1 0 0,-1 0 0,1 0 0,-1 0 0,1-1 0,-1 1 0,1-1 0,5 2 0,1-1 9,0 0 0,1-1 1,-1 0-1,1 0 0,-1-1 0,1-1 1,-1 1-1,18-5 0,7-2 29,34-14-1,-50 15-18,31-13 21,-37 13-29,-1 1-1,1 1 1,0 0 0,22-4 0,-34 8-11,1 0 1,0 0-1,-1 0 0,1 0 1,-1 0-1,1 0 0,-1 0 0,1 0 1,-1 0-1,1 1 0,-1-1 1,1 0-1,-1 0 0,1 1 0,-1-1 1,1 0-1,-1 0 0,1 1 1,-1-1-1,0 0 0,1 1 1,-1-1-1,1 1 0,-1-1 0,0 1 1,0-1-1,1 0 0,-1 1 1,0-1-1,0 1 0,1-1 0,-1 1 1,0-1-1,0 1 0,0 0 1,0-1-1,0 1 0,0-1 0,0 2 1,-2 27 71,0-11-19,2-17-48,0 0-1,1 0 1,-1 0 0,0-1 0,1 1 0,-1 0-1,1 0 1,-1 0 0,1-1 0,-1 1-1,1 0 1,-1-1 0,1 1 0,0 0 0,-1-1-1,1 1 1,0-1 0,0 1 0,-1-1-1,1 0 1,0 1 0,0-1 0,0 0 0,0 1-1,-1-1 1,1 0 0,0 0 0,0 0-1,0 0 1,0 0 0,0 0 0,0 0 0,-1 0-1,1 0 1,0 0 0,0 0 0,0-1 0,0 1-1,1-1 1,37-14 98,-34 13-91,8-5 11,-2 1-38,-1 1-1,1 0 1,0 1 0,0 0-1,1 0 1,-1 2-1,1-1 1,14 0 0,-25 3 2,-1 0 0,1 0 0,0 0 0,0 0 0,0 0 1,0 1-1,-1-1 0,1 0 0,0 1 0,0-1 1,-1 1-1,1-1 0,0 0 0,0 1 0,-1 0 1,1-1-1,-1 1 0,1-1 0,0 1 0,-1 0 1,1-1-1,-1 1 0,1 0 0,-1 0 0,0-1 1,1 1-1,-1 0 0,0 0 0,0 0 0,1 0 0,-1-1 1,0 1-1,0 2 0,-2 29-129,1-28 95,-1 9-51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8.216"/>
    </inkml:context>
    <inkml:brush xml:id="br0">
      <inkml:brushProperty name="width" value="0.025" units="cm"/>
      <inkml:brushProperty name="height" value="0.025" units="cm"/>
    </inkml:brush>
  </inkml:definitions>
  <inkml:trace contextRef="#ctx0" brushRef="#br0">1 0 20179,'0'0'-384</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8.589"/>
    </inkml:context>
    <inkml:brush xml:id="br0">
      <inkml:brushProperty name="width" value="0.025" units="cm"/>
      <inkml:brushProperty name="height" value="0.025" units="cm"/>
    </inkml:brush>
  </inkml:definitions>
  <inkml:trace contextRef="#ctx0" brushRef="#br0">144 79 6182,'0'0'1174,"-6"-10"1042,-1-3-1193,-12-19 60,-3 8 4573,21 29-2043,0 20-2998,-2 14 147,-1-1 1,-2 0 0,-2 0 0,-15 45 0,10-40-551,3 1 1,-9 71 0,18-114-198,1 0 0,0 0 1,0 0-1,0 0 0,-1 0 1,1 1-1,1-1 0,-1 0 0,0 0 1,0 0-1,0 0 0,0 0 0,1 0 1,-1 0-1,0 0 0,1 0 1,-1 0-1,1 0 0,0 0 0,-1 0 1,1-1-1,-1 1 0,1 0 0,0 0 1,0 0-1,1 1 0,0-2 49,-1 0 1,1 0-1,-1 1 0,1-1 0,0 0 0,-1 0 0,1-1 0,-1 1 0,1 0 0,-1 0 1,1-1-1,-1 1 0,1-1 0,-1 1 0,1-1 0,0-1 0,8-3 212,0-1 0,-1 0 1,0-1-1,9-8 0,23-24-184,-1-2 0,-2-2 1,-2-1-1,-2-2 0,-1-1 0,29-61 1,-57 97-598,-7 11-2319,-12 19-4638,5-8 5270,-11 12-4471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8.920"/>
    </inkml:context>
    <inkml:brush xml:id="br0">
      <inkml:brushProperty name="width" value="0.025" units="cm"/>
      <inkml:brushProperty name="height" value="0.025" units="cm"/>
    </inkml:brush>
  </inkml:definitions>
  <inkml:trace contextRef="#ctx0" brushRef="#br0">0 1 15246,'0'0'5798,"27"64"-5766,-18-42 64,12-2-480,-6-4-1538,6-2-1666,-6-6-1024</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5:59.392"/>
    </inkml:context>
    <inkml:brush xml:id="br0">
      <inkml:brushProperty name="width" value="0.025" units="cm"/>
      <inkml:brushProperty name="height" value="0.025" units="cm"/>
    </inkml:brush>
  </inkml:definitions>
  <inkml:trace contextRef="#ctx0" brushRef="#br0">206 78 10090,'0'0'4163,"1"-9"-2161,2-26-587,-3 33-1352,0 1 1,0-1-1,-1 1 1,1-1-1,0 1 1,-1-1-1,0 1 1,1-1-1,-1 1 0,0 0 1,0-1-1,1 1 1,-1 0-1,0 0 1,0 0-1,0 0 1,-1 0-1,1 0 0,0 0 1,0 0-1,-1 0 1,1 0-1,0 0 1,-1 1-1,1-1 0,0 1 1,-1-1-1,1 1 1,-1-1-1,1 1 1,-1 0-1,1 0 1,-1 0-1,0 0 0,1 0 1,-1 0-1,-2 1 1,-4-1 135,0 0-1,0 0 1,0 1 0,0 1 0,-11 3-1,10-2 5,0 1 0,1 1-1,0 0 1,-1 0-1,2 1 1,-12 9-1,16-12-135,-1 0 0,1 0-1,0 0 1,0 0 0,0 1 0,1-1-1,-1 1 1,1 0 0,0 0-1,0 0 1,0 0 0,1 0-1,-1 0 1,1 1 0,0-1 0,-1 5-1,3-8-63,0 0 1,-1 0-1,1 0 0,0 0 0,0 0 0,0 0 0,0 0 0,0-1 1,0 1-1,0 0 0,0 0 0,0-1 0,0 1 0,0 0 0,0-1 1,0 0-1,1 1 0,-1-1 0,0 1 0,0-1 0,0 0 0,1 0 1,-1 0-1,0 0 0,1 0 0,-1 0 0,0 0 0,3-1 0,43-2 72,-28-2-56,0-1 0,-1 0 0,0-2 0,0 0 0,0-1 0,20-14 0,-13 8 37,48-21 0,-72 35-56,0 1 0,0-1 0,0 1-1,0-1 1,0 1 0,0 0 0,0-1-1,0 1 1,0 0 0,0 0 0,0 0 0,0 0-1,0 0 1,1 0 0,-1 0 0,0 0-1,0 0 1,0 0 0,0 1 0,0-1-1,0 0 1,0 1 0,0-1 0,0 1 0,2 0-1,-3 1-2,1-1 0,-1 0 0,1 0 0,-1 1 0,1-1 0,-1 1 0,1-1-1,-1 0 1,0 1 0,0-1 0,0 0 0,0 1 0,0-1 0,0 1 0,0-1-1,-1 0 1,1 3 0,-5 11 82,1 0-1,-14 27 1,12-28 196,5-14-238,1 0 0,0 1 0,0-1 0,-1 1 0,1-1 0,0 1 0,-1-1 0,1 0 0,0 1-1,0-1 1,0 1 0,0-1 0,0 1 0,-1-1 0,1 1 0,0-1 0,0 1 0,0-1 0,0 1 0,0-1 0,1 1 0,-1-1 0,0 1 0,0-1 0,0 1 0,0-1 0,0 1 0,1-1 0,-1 1 0,0-1 0,0 1 0,1-1 0,-1 0 0,0 1 0,1-1 0,-1 1 0,0-1 0,1 0 0,-1 1 0,1-1 0,-1 0 0,1 0 0,-1 1 0,1-1 0,-1 0 0,0 0 0,1 0 0,-1 0 0,1 1 0,-1-1 0,1 0 0,-1 0 0,1 0 0,-1 0 0,1 0 0,0 0 0,-1 0-1,1-1 1,-1 1 0,1 0 0,-1 0 0,0 0 0,1 0 0,-1-1 0,1 1 0,-1 0 0,1 0 0,0-1 0,40-17 417,-38 16-422,39-21-9,-23 12-198,0 1-1,0 0 1,1 2-1,38-12 1,-58 20 163,0 0 0,1 0-1,-1 0 1,0-1 0,0 1 0,1 0 0,-1 0-1,0 0 1,1 0 0,-1 0 0,0 0 0,0 0-1,1 0 1,-1 0 0,0 0 0,0 1 0,1-1-1,-1 0 1,0 0 0,0 0 0,1 0-1,-1 0 1,0 0 0,0 0 0,0 1 0,1-1-1,-1 0 1,0 0 0,0 0 0,0 1 0,0-1-1,1 0 1,-1 0 0,0 0 0,0 1 0,0-1-1,0 0 1,0 0 0,0 1 0,0-1-1,1 0 1,-1 0 0,0 1 0,-4 16-151,-17 22 394,18-33-152,2-6-48,1 0 0,0 1 0,-1-1 0,1 0 0,0 1 0,0-1-1,0 0 1,-1 1 0,1-1 0,0 0 0,0 1 0,0-1-1,0 0 1,0 1 0,0-1 0,-1 1 0,1-1 0,0 0 0,0 1-1,0-1 1,0 0 0,0 1 0,1-1 0,-1 1 0,0-1 0,0 0-1,0 1 1,0-1 0,0 0 0,0 1 0,1-1 0,-1 0 0,0 1-1,0-1 1,0 0 0,1 1 0,-1-1 0,1 1 0,17-2 447,29-15-323,-44 14-102,59-26-25,-41 17-197,1 1 0,-1 1 0,1 2 0,38-10 0,-60 17 134,1 0 0,0 0 0,-1 0-1,1-1 1,0 1 0,-1 0 0,1 0-1,0 0 1,-1 0 0,1 0 0,0 0-1,-1 0 1,1 1 0,0-1-1,-1 0 1,1 0 0,-1 0 0,1 1-1,0-1 1,-1 0 0,1 1 0,-1-1-1,1 0 1,-1 1 0,1-1 0,-1 1-1,1-1 1,-1 1 0,2 0 0,-6 21-293,-30 33 541,23-39-290,8-9 139,-2 3-1314</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0.249"/>
    </inkml:context>
    <inkml:brush xml:id="br0">
      <inkml:brushProperty name="width" value="0.025" units="cm"/>
      <inkml:brushProperty name="height" value="0.025" units="cm"/>
    </inkml:brush>
  </inkml:definitions>
  <inkml:trace contextRef="#ctx0" brushRef="#br0">48 0 5317,'0'0'16800,"-3"10"-16181,-8 23-264,4-15-220,0 0 0,2 1 0,0 0 0,-4 35 0,9-54-131,0 1-1,0-1 0,0 1 0,0 0 0,0-1 0,0 1 0,0-1 0,0 1 1,0-1-1,0 1 0,0-1 0,1 1 0,-1-1 0,0 1 0,0-1 0,1 1 1,-1-1-1,0 1 0,1-1 0,-1 1 0,0-1 0,1 0 0,-1 1 0,1-1 0,-1 1 1,1-1-1,-1 0 0,1 0 0,-1 1 0,1-1 0,-1 0 0,1 0 0,-1 0 1,1 1-1,0-1 0,24-5 116,22-21 2,-23 8-142,-19 12 83,2 1 1,-1 0-1,0 0 1,1 1 0,0 0-1,0 0 1,0 1-1,0-1 1,1 1 0,13-3-1,-20 7-65,0-1 0,0 1 1,-1 0-1,1 0 0,0 0 0,-1-1 0,1 1 0,-1 0 0,1 0 0,-1 0 1,0 0-1,1 0 0,-1 0 0,0 0 0,0 0 0,1 0 0,-1 0 1,0 0-1,0 0 0,0 0 0,0 0 0,0 0 0,-1 0 0,1 0 0,0 0 1,0 0-1,-1 1 0,-7 31 110,8-32-98,-1-1-1,1 0 1,0 1 0,0-1 0,-1 0 0,1 0 0,0 1-1,0-1 1,0 0 0,-1 1 0,1-1 0,0 0-1,0 1 1,0-1 0,0 0 0,0 1 0,0-1 0,0 0-1,0 1 1,0-1 0,0 1 0,0-1 0,0 0-1,0 1 1,0-1 0,0 0 0,0 1 0,0-1 0,0 0-1,1 1 1,-1-1 0,0 0 0,0 1 0,0-1 0,1 0-1,-1 1 1,0-1 0,0 0 0,1 0 0,-1 1-1,0-1 1,0 0 0,1 0 0,-1 0 0,0 1 0,1-1-1,-1 0 1,0 0 0,1 0 0,-1 0 0,1 0-1,29-2 107,32-16-528,-37 8 62,-17 6 258,0 1 1,1-1-1,-1 2 1,1-1 0,0 1-1,14-1 1,-23 5 98,0 1-1,0 0 1,0 0 0,0 0 0,0 0 0,-1 0-1,1 0 1,-1 0 0,0 0 0,-1 3 0,-11 14 198,11-16-133,-1 0 0,0 0 0,1-1 0,0 2 0,0-1 0,0 0 0,1 0 0,-3 8 0,4-11 25,25-10-8002,-10-1-198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0.815"/>
    </inkml:context>
    <inkml:brush xml:id="br0">
      <inkml:brushProperty name="width" value="0.025" units="cm"/>
      <inkml:brushProperty name="height" value="0.025" units="cm"/>
    </inkml:brush>
  </inkml:definitions>
  <inkml:trace contextRef="#ctx0" brushRef="#br0">42 116 15022,'0'0'8937,"-1"8"-8233,1-5-683,-1-1 17,1 0 0,-1 0 0,1 0 0,0 0 0,0 0 0,0 0 0,0 0 0,1 0-1,-1 0 1,0 0 0,1 0 0,1 2 0,-1-2-5,0-1-1,0 0 0,1 0 0,-1 0 0,0 0 1,1 0-1,-1-1 0,1 1 0,-1 0 0,1-1 1,0 1-1,-1-1 0,1 1 0,0-1 1,-1 0-1,1 0 0,0 0 0,-1 0 0,1 0 1,3 0-1,0-1-13,-1 1-1,1-1 1,-1 0 0,1 0 0,0 0-1,-1-1 1,0 1 0,1-1 0,-1 0-1,0 0 1,0-1 0,0 1 0,0-1-1,-1 0 1,1 0 0,-1 0 0,1-1-1,-1 1 1,0-1 0,-1 0 0,1 1-1,-1-1 1,1-1 0,-1 1 0,0 0-1,-1 0 1,1-1 0,-1 1 0,0-1-1,0 1 1,0-1 0,0 0 0,-1 1-1,0-1 1,0 0 0,0 1 0,-1-1-1,-1-6 1,3 10-76,-1 0-1,0-1 1,0 1-1,-1 0 1,1-1-1,0 1 1,0 0-1,-1-1 1,1 1-1,-1 0 1,1-1-1,-1 1 1,1 0 0,-1 0-1,0 0 1,0 0-1,1-1 1,-1 1-1,0 0 1,0 0-1,0 1 1,0-1-1,0 0 1,0 0-1,-1 0 1,1 1-1,0-1 1,0 0-1,-1 1 1,1-1-1,0 1 1,0 0-1,-1-1 1,1 1 0,0 0-1,-1 0 1,1 0-1,-1 0 1,1 0-1,0 0 1,-1 0-1,1 0 1,0 1-1,-1-1 1,1 0-1,0 1 1,-1 0-1,1-1 1,-2 2-1,-4 1-26,0 1-1,1 0 1,-1 0-1,1 1 1,0 0-1,0 0 1,-6 8-1,4-5 176,1 0-1,0 1 0,0 0 1,1 0-1,0 1 0,1 0 1,0 0-1,1 0 0,0 1 1,1-1-1,0 1 1,0 0-1,-2 22 0,6-31-74,-1 0-1,1 0 0,-1 0 0,1 0 1,0 0-1,0 0 0,0 0 0,0 0 1,0 0-1,0 0 0,0 0 0,1-1 1,-1 1-1,0 0 0,1-1 0,0 0 1,-1 1-1,1-1 0,0 0 0,0 0 1,0 1-1,0-2 0,0 1 0,0 0 1,0 0-1,0-1 0,0 1 0,0-1 1,0 1-1,0-1 0,1 0 0,2 0 1,13 2 60,-1-2 1,34-2-1,-42 2-40,17-4-8,-1-1 0,0-1 0,0-1 0,0-1 0,-1-1 0,0-2 0,40-23 0,-56 33-45,-14 14-14,-27 28 60,19-24 134,12-16-143,1 0 0,1 0 0,-1 0 0,0 0 0,0 1-1,0-1 1,1 0 0,-1 0 0,0 1 0,1-1 0,-1 0 0,1 1-1,0-1 1,-1 0 0,1 1 0,0-1 0,0 1 0,0-1-1,0 1 1,0-1 0,0 0 0,1 3 0,-1-4 11,1 1 1,0 0-1,0 0 1,0 0-1,0 0 1,0-1-1,0 1 0,0 0 1,0-1-1,0 1 1,0-1-1,0 1 1,0-1-1,0 1 1,1-1-1,-1 0 1,0 0-1,0 1 1,0-1-1,2 0 0,9 0 183,0 0-1,1-1 0,21-5 0,-7 0-1275,0-2 0,28-12 0,41-11-2483,-96 31 3511,0 0 0,1 0 0,-1-1 0,0 1 0,1 0 0,-1 0 0,0 0 0,1 0 0,-1 0 0,0 0 0,1 0 1,-1-1-1,0 1 0,1 0 0,-1 0 0,0 0 0,1 0 0,-1 1 0,0-1 0,1 0 0,-1 0 0,0 0 0,1 0 1,-1 0-1,0 0 0,1 0 0,-1 1 0,0-1 0,0 0 0,1 0 0,-1 0 0,0 1 0,1-1 0,-1 0 0,0 0 1,0 1-1,0-1 0,1 0 0,-1 1 0,0-1 0,0 0 0,0 0 0,0 1 0,0-1 0,1 0 0,-1 1 0,-9 20-136,-21 15-270,14-19-1365,1-4-1697</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7.569"/>
    </inkml:context>
    <inkml:brush xml:id="br0">
      <inkml:brushProperty name="width" value="0.025" units="cm"/>
      <inkml:brushProperty name="height" value="0.025" units="cm"/>
    </inkml:brush>
  </inkml:definitions>
  <inkml:trace contextRef="#ctx0" brushRef="#br0">113 81 10250,'0'0'6689,"2"-8"-4047,1-2-1802,4-28 2057,-8 38-2820,1-1-1,-1 0 1,1 1 0,-1-1-1,1 1 1,-1-1 0,1 1-1,-1-1 1,1 1 0,-1-1-1,0 1 1,1-1 0,-1 1-1,0 0 1,1-1 0,-1 1-1,0 0 1,0 0 0,1-1-1,-1 1 1,0 0 0,0 0-1,1 0 1,-1 0 0,0 0-1,0 0 1,1 0 0,-1 0-1,0 0 1,0 1 0,1-1-1,-1 0 1,0 0 0,0 1-1,0 0 1,-31 10-61,26-7-31,1 1-1,-1-1 1,1 1-1,0 0 1,1 0 0,-1 0-1,1 1 1,0 0 0,0 0-1,1 0 1,0 0-1,0 0 1,0 1 0,1-1-1,0 1 1,-2 8-1,7-16 6,0 1 0,0 0 0,0-1 0,0 1-1,0-1 1,-1 0 0,1 0 0,0 0 0,-1 0 0,6-3-1,-6 2-5,0 0-1,1 1 1,-1-1-1,1 1 1,-1 0-1,1 0 0,0 0 1,0 0-1,-1 0 1,1 0-1,0 1 1,0-1-1,0 1 1,0 0-1,0 0 0,-1 0 1,1 0-1,3 1 1,-3 1 1,-1-1 0,1 1 0,-1-1 0,0 1 0,0 0 0,1 0 0,-1 0 0,-1 0 1,1 0-1,0 0 0,0 1 0,-1-1 0,1 0 0,-1 1 0,0-1 0,0 1 0,0 0 0,1 2 0,8 31 99,-1 0 0,-1 0 0,-2 1 0,-2 0 0,-1 0 0,-4 52 0,1-87-26,1-1 1,-1 1 0,0 0-1,0 0 1,0-1 0,0 1-1,-1 0 1,1-1-1,0 1 1,-1 0 0,1-1-1,-1 1 1,0-1 0,1 1-1,-1-1 1,0 1 0,0-1-1,0 1 1,0-1-1,0 0 1,0 1 0,-1-1-1,1 0 1,0 0 0,0 0-1,-1 0 1,1 0 0,-1 0-1,1 0 1,-1-1 0,1 1-1,-1 0 1,0-1-1,1 1 1,-1-1 0,0 0-1,1 0 1,-1 1 0,0-1-1,0 0 1,1-1 0,-1 1-1,0 0 1,1 0-1,-1-1 1,0 1 0,1-1-1,-1 1 1,0-1 0,1 0-1,-1 1 1,1-1 0,0 0-1,-1 0 1,1 0 0,-1 0-1,1-1 1,0 1-1,0 0 1,0 0 0,0-1-1,0 1 1,0-1 0,-1-1-1,-5-6-309,0-1-1,1 1 0,0-1 0,0-1 1,1 1-1,1-1 0,0 1 0,0-1 1,1-1-1,1 1 0,-1 0 1,0-17-1,4 26 224,-1 1 1,0-1 0,1 1-1,-1-1 1,1 1 0,-1-1-1,1 1 1,0-1 0,-1 1-1,1 0 1,0-1 0,0 1-1,0 0 1,0 0 0,0 0-1,1-1 1,-1 1 0,0 0-1,0 1 1,1-1-1,-1 0 1,0 0 0,1 1-1,-1-1 1,4-1 0,46-11-221,-40 11 225,4-1-70,36-6-191,-1-3 0,62-24 1,-100 32 341,0-1 1,-1 0 0,1-1-1,-1 0 1,0-1 0,-1 0-1,0-1 1,0 0 0,-1 0-1,0-1 1,0-1 0,-1 1-1,0-1 1,13-22 0,-20 30-18,0 0 0,0-1 0,1 1 1,-1 0-1,-1 0 0,1-1 1,0 1-1,-1-1 0,1 1 1,-1 0-1,1-1 0,-1 1 1,0-1-1,0 1 0,0-1 1,-1 1-1,1-1 0,-1 1 1,1-1-1,-1 1 0,0 0 1,0-1-1,0 1 0,0 0 1,0 0-1,0-1 0,-1 1 1,1 0-1,-1 0 0,1 1 1,-1-1-1,0 0 0,0 0 1,0 1-1,0-1 0,-4-1 1,3 1-42,0 1 0,0 0 0,-1 0 1,1 1-1,0-1 0,-1 1 1,1-1-1,0 1 0,-1 0 1,1 0-1,0 1 0,-1-1 0,1 1 1,0-1-1,-1 1 0,1 0 1,0 1-1,0-1 0,0 0 1,0 1-1,0 0 0,0-1 0,0 1 1,1 0-1,-1 1 0,1-1 1,-3 3-1,-2 3-28,0 1 0,1 0 0,0 0 0,0 1 0,1 0 0,-6 15 0,9-19-96,0-1 0,0 0-1,1 1 1,0-1 0,-1 1-1,2 0 1,-1-1 0,1 1-1,0 0 1,0 0 0,1-1-1,-1 1 1,1 0 0,3 7-1,-3-11-314,1 0 0,0 0 0,0 0 0,0-1 0,0 1 0,0-1 0,0 1-1,1-1 1,-1 1 0,0-1 0,1 0 0,-1 0 0,1 0 0,-1-1 0,1 1 0,-1-1 0,1 1-1,0-1 1,-1 0 0,1 0 0,0 0 0,-1 0 0,5-1 0,-4 1-14,27 0-5612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8.106"/>
    </inkml:context>
    <inkml:brush xml:id="br0">
      <inkml:brushProperty name="width" value="0.025" units="cm"/>
      <inkml:brushProperty name="height" value="0.025" units="cm"/>
    </inkml:brush>
  </inkml:definitions>
  <inkml:trace contextRef="#ctx0" brushRef="#br0">107 42 13100,'0'0'2397,"-9"3"-272,4-2-2069,1 1-1,-1 0 1,0 0 0,0 0-1,1 0 1,0 1 0,-1-1-1,1 1 1,0 0 0,0 1-1,0-1 1,1 1 0,-1-1-1,1 1 1,0 0 0,0 1-1,0-1 1,1 0 0,-1 1-1,1-1 1,0 1 0,0 0-1,1 0 1,-1 0 0,1 0-1,0 0 1,0 8 0,1-10-53,1 1 1,-1-1-1,1 1 1,-1-1-1,1 0 1,0 1-1,0-1 1,1 0-1,-1 0 1,1 0-1,-1 0 1,1 0-1,0 0 1,0 0-1,0 0 1,4 2-1,49 37 66,-2-2-181,-50-37 80,0 0-1,0 0 0,-1 0 0,1 1 0,-1-1 0,0 1 1,0-1-1,0 1 0,0 0 0,0 0 0,-1 0 0,0 0 1,1 4-1,-2-4 85,0-1 0,0 1 0,-1-1 0,1 1 0,-1-1 0,0 1 0,0-1 0,0 1 0,-1-1-1,1 0 1,-1 0 0,1 0 0,-1 0 0,0 0 0,-1 0 0,1 0 0,0-1 0,-1 1 0,1-1 0,-1 1 0,0-1 0,0 0 0,0 0 0,0-1 0,-4 3 0,3-2 159,0 1 0,0-1 0,0 0 0,-1-1 1,1 1-1,-1-1 0,1 0 0,-1 0 0,1 0 0,-1-1 0,0 1 0,1-1 0,-1 0 0,0 0 1,1-1-1,-1 0 0,1 0 0,-1 0 0,-7-2 0,10 1-182,0 0 0,0 0 1,0 0-1,0 0 0,0 0 0,1-1 1,-1 1-1,1 0 0,-1-1 0,1 0 1,0 1-1,0-1 0,0 1 0,0-1 0,0 0 1,1 0-1,-1 0 0,1 1 0,0-1 1,0 0-1,0-4 0,0 2-62,0-1 0,0 0-1,1 1 1,0-1 0,0 1 0,0 0-1,1-1 1,0 1 0,0 0 0,4-8 0,11-7-116,0 1 0,1 1 1,1 0-1,1 2 0,0 0 1,2 1-1,36-19 0,50-38 191,-96 63-37,-6 5 2,-1 1-1,0-1 0,1 0 0,-1-1 1,-1 1-1,1-1 0,-1 0 0,1 0 0,-1 0 1,-1-1-1,7-10 0,-10 16 3,0 0 0,0 0 0,0 0 0,0-1 0,0 1 0,0 0 0,0 0 0,0 0 0,0 0 0,0 0 0,0 0 0,0-1 0,0 1 0,0 0-1,-1 0 1,1 0 0,0 0 0,0 0 0,0 0 0,0 0 0,0-1 0,0 1 0,0 0 0,0 0 0,0 0 0,0 0 0,0 0 0,-1 0 0,1 0 0,0 0 0,0 0 0,0 0 0,0 0 0,0 0 0,0-1 0,0 1 0,0 0 0,-1 0 0,1 0 0,0 0 0,0 0 0,0 0 0,0 0 0,0 0 0,0 0 0,-1 0 0,1 0 0,0 0-1,0 0 1,0 0 0,0 1 0,0-1 0,0 0 0,0 0 0,-1 0 0,1 0 0,0 0 0,0 0 0,0 0 0,-12 7 154,-9 11-85,11-6-17,0 0 1,2 0-1,0 1 0,-9 18 0,14-24-37,0-1 0,0 1 0,1 0 0,0 0 0,0 0 0,1 0-1,0 1 1,0-1 0,1 0 0,0 0 0,0 9 0,1-14-89,-1-1 1,1 1-1,0-1 1,0 1-1,-1-1 0,1 1 1,0-1-1,0 0 1,0 1-1,0-1 1,0 0-1,1 0 1,-1 0-1,0 0 0,1 0 1,-1 0-1,0 0 1,1 0-1,-1-1 1,1 1-1,-1 0 0,1-1 1,-1 1-1,1-1 1,0 0-1,-1 1 1,1-1-1,0 0 0,-1 0 1,1 0-1,0 0 1,-1-1-1,1 1 1,2-1-1,2 1-682,0-1 1,0 0-1,0-1 1,-1 1-1,1-1 0,0 0 1,0-1-1,6-3 1,18-17-5591</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8.438"/>
    </inkml:context>
    <inkml:brush xml:id="br0">
      <inkml:brushProperty name="width" value="0.025" units="cm"/>
      <inkml:brushProperty name="height" value="0.025" units="cm"/>
    </inkml:brush>
  </inkml:definitions>
  <inkml:trace contextRef="#ctx0" brushRef="#br0">67 1 13933,'0'0'5680,"-5"9"-4943,-5 11-459,0 1-1,2 0 1,1 0-1,0 1 1,2 0-1,0 1 1,2-1 0,0 1-1,2-1 1,1 31-1,0-52-280,1 1-1,-1 0 0,1 0 0,-1-1 0,1 1 0,-1 0 0,1-1 0,0 1 0,0-1 0,0 1 0,0-1 0,0 1 0,0-1 0,0 1 0,1-1 0,-1 0 0,0 0 0,1 0 0,-1 0 0,1 0 0,-1 0 0,1 0 0,0 0 0,-1-1 0,1 1 0,0 0 0,-1-1 0,1 0 0,0 1 0,0-1 0,-1 0 0,1 0 0,0 0 0,0 0 0,2 0 0,12-1-568,-1 0 0,1-1 0,21-6 0,3 1-493,-38 7 1128,-1 0 0,0-1-1,0 1 1,1 0 0,-1 0 0,0 0 0,0 0 0,1 1 0,-1-1-1,0 0 1,0 0 0,0 1 0,1-1 0,-1 1 0,0-1 0,0 1-1,0 0 1,1 0 0,-1 0 6,-1-1 1,0 1-1,0-1 0,0 1 1,0-1-1,0 1 0,0 0 1,0-1-1,1 1 0,-2-1 1,1 1-1,0-1 0,0 1 0,0 0 1,0-1-1,0 1 0,0-1 1,0 1-1,-1-1 0,1 1 1,0-1-1,-1 1 0,1-1 0,0 1 1,-1-1-1,1 1 0,-4 4 263,0-1 0,0 0-1,0 0 1,0 0 0,-10 6-1,5-5-249,0 0 1,0-1-1,0 0 0,0 0 0,-1-1 0,1 0 0,-1-1 0,0 0 0,0 0 1,0-1-1,0 0 0,-17-2 0,26 1-217,1 0-1,-1 0 1,0 0 0,0 0-1,0 0 1,0 0 0,1-1-1,-1 1 1,0 0 0,0 0-1,0-1 1,1 1 0,-1-1 0,0 1-1,0-1 1,1 1 0,-1-1-1,0 1 1,1-1 0,-1 0-1,1 1 1,-1-1 0,1 0-1,-1-1 1,-2-21-8066,3 4-1537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8.991"/>
    </inkml:context>
    <inkml:brush xml:id="br0">
      <inkml:brushProperty name="width" value="0.025" units="cm"/>
      <inkml:brushProperty name="height" value="0.025" units="cm"/>
    </inkml:brush>
  </inkml:definitions>
  <inkml:trace contextRef="#ctx0" brushRef="#br0">93 111 14894,'0'0'10127,"8"-7"-9454,27-24-204,-34 30-454,0 0-1,1 0 1,-1-1-1,0 1 1,0 0-1,0 0 0,0-1 1,0 1-1,0 0 1,0-1-1,-1 1 1,1-1-1,0 0 1,-1 1-1,1-1 0,-1 1 1,0-1-1,1 0 1,-1 1-1,0-1 1,0 0-1,0 1 0,0-1 1,0 0-1,-1 1 1,1-1-1,0 0 1,-1 1-1,1-1 1,-1 1-1,0-1 0,1 1 1,-1-1-1,0 1 1,0-1-1,0 1 1,0 0-1,0 0 0,0-1 1,-2 0-1,1 0-26,0 1 1,0 0-1,0 0 0,0 0 0,0 0 0,-1 0 0,1 0 1,0 0-1,0 1 0,-1-1 0,1 1 0,0 0 0,-1-1 1,1 1-1,-1 0 0,1 0 0,0 1 0,-1-1 0,1 1 1,0-1-1,-1 1 0,1-1 0,0 1 0,0 0 0,-1 0 1,-1 2-1,-3 4 3,0 0 1,0 0-1,1 1 1,0 0-1,1 0 1,0 0-1,0 1 1,0 0-1,1 0 1,1 0-1,-1 0 1,1 1-1,1-1 1,0 1-1,0 0 1,0 16 0,2-24 11,0-1 0,0 1 0,1-1 1,-1 0-1,0 1 0,0-1 1,1 0-1,-1 1 0,1-1 1,-1 0-1,1 0 0,-1 1 1,1-1-1,0 0 0,0 0 1,-1 0-1,1 0 0,0 0 1,0 0-1,0 0 0,0 0 1,1 0-1,-1 0 0,0-1 0,2 2 1,0-1 5,1 0 0,0 1-1,-1-2 1,1 1 0,0 0 0,0-1 0,0 1 0,0-1-1,4-1 1,4 0-1,-1 0-1,1-1 0,-1 0 1,1-1-1,16-7 0,-2-3-353,43-30-1,-47 28 367,1 1-1,26-11 0,-49 25 3,0 0-1,0-1 1,1 1 0,-1 0-1,0 0 1,0 0-1,1 0 1,-1 0-1,0 0 1,1-1 0,-1 1-1,0 0 1,1 0-1,-1 0 1,0 0 0,1 0-1,-1 0 1,0 0-1,1 0 1,-1 0 0,0 1-1,1-1 1,-1 0-1,0 0 1,0 0 0,1 0-1,-1 0 1,0 0-1,1 1 1,-1-1 0,0 0-1,0 0 1,1 0-1,-1 1 1,0-1 0,0 0-1,1 1 1,-1 14 306,-11 19-25,5-22-137,4-7 25,-1 0-1,1 0 0,0 0 1,0 1-1,0-1 0,1 1 1,0-1-1,-1 9 0,3-13-178,-1 0 0,1-1 0,0 1 0,-1 0 0,1-1 0,0 1 0,0-1 0,-1 1 0,1-1 0,0 1 0,0-1-1,0 0 1,-1 1 0,1-1 0,0 0 0,0 0 0,0 0 0,0 1 0,0-1 0,0 0 0,0 0 0,-1 0 0,1-1 0,0 1 0,0 0 0,0 0-1,0 0 1,0-1 0,0 1 0,-1 0 0,2-1 0,32-8 60,48-31-967,-65 30 459,0 1-1,0 1 1,0 0 0,1 2 0,27-7-1,-44 12 445,-1 1 0,1 0 0,-1 0 0,0 0 0,1 0 0,-1 0 0,1 0 0,-1 0 0,0 0-1,1 0 1,-1 0 0,1 0 0,-1 1 0,1-1 0,-1 0 0,0 0 0,1 0 0,-1 0 0,0 1 0,1-1-1,-1 0 1,0 0 0,1 1 0,-1-1 0,0 0 0,1 0 0,-1 1 0,0-1 0,0 0 0,1 1 0,-1-1-1,0 1 1,0-1 0,0 0 0,1 1 0,-2 19 219,-14 20 489,12-34-494,-1-1-45,2 0 1,-1 0 0,0 0 0,1 0 0,0 0 0,0 1 0,-1 6-1,12-13-6177,-1-3-1933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5.417"/>
    </inkml:context>
    <inkml:brush xml:id="br0">
      <inkml:brushProperty name="width" value="0.05" units="cm"/>
      <inkml:brushProperty name="height" value="0.05" units="cm"/>
    </inkml:brush>
  </inkml:definitions>
  <inkml:trace contextRef="#ctx0" brushRef="#br0">39 342 20892,'0'-23'2117,"-2"18"-1073,-2 16-74,-5 17-524,2 1 0,1 0 0,1 0 0,-1 55-1,6-81-430,0-1 0,0 1 0,1 0-1,-1 0 1,1 0 0,-1-1 0,1 1-1,0 0 1,0 0 0,2 3-1,-2-5-4,0 0 0,0 0-1,0 0 1,0 0 0,0 0-1,0 0 1,0 0 0,1 0-1,-1 0 1,0-1 0,0 1-1,1 0 1,-1-1 0,1 1-1,-1-1 1,0 0 0,1 1-1,-1-1 1,1 0 0,-1 0-1,1 0 1,2 0 0,4-1 18,0 0 0,0-1 0,0 0 0,0 0 0,0-1 0,-1 0 0,1 0 0,-1-1 0,11-6 0,60-48 284,-73 54-286,16-14 58,-16 13-58,0 0 1,0 0-1,1 1 0,0 0 0,11-7 1,-17 11-27,1 0 1,-1 0 0,0 0-1,0 0 1,1 0 0,-1 0-1,0 0 1,0 0-1,1 0 1,-1 0 0,0 0-1,0 0 1,1 0 0,-1 0-1,0 0 1,0 1-1,1-1 1,-1 0 0,0 0-1,0 0 1,0 0 0,1 0-1,-1 0 1,0 1 0,0-1-1,0 0 1,1 0-1,-1 0 1,0 1 0,0-1-1,0 0 1,0 0 0,0 0-1,0 1 1,1-1-1,-1 0 1,0 0 0,0 1-1,0-1 1,0 0 0,0 0-1,0 1 1,0-1 0,0 0-1,0 0 1,0 1-1,0-1 1,0 0 0,0 0-1,0 1 1,0-1 0,-1 0-1,1 0 1,0 1-1,-3 17-12,2-16 11,-1 9-16,0-1 0,1 1 0,0 0-1,1 0 1,0-1 0,1 1 0,2 14 0,-3-23 16,1 0 1,-1-1 0,0 1 0,1-1-1,0 1 1,-1-1 0,1 1-1,0-1 1,0 1 0,-1-1-1,1 0 1,0 1 0,0-1 0,1 0-1,-1 0 1,0 0 0,0 0-1,0 0 1,1 0 0,-1 0-1,1 0 1,1 1 0,0-2 0,-1 1 0,1-1 0,0 1 0,-1-1 0,1 0 0,0 0 0,0 0 0,-1-1 0,1 1 0,0 0 0,-1-1 0,4-1 0,3-1 2,0-1 0,0 0 0,0-1 0,-1 1 0,0-2-1,11-8 1,-6 2 4,-1 0-1,0 0 1,-1-1-1,0 0 1,-1-1 0,12-23-1,-28 55-72,0 1 1,1 0-1,1 0 0,-1 19 1,4-36 65,1 0 1,0 0-1,0 0 1,0 0 0,0 0-1,0 0 1,1 0-1,-1 0 1,1 0 0,-1 0-1,1 0 1,0 0-1,-1-1 1,1 1-1,0 0 1,2 2 0,-2-3 1,0 0 0,1 0 0,-1 0 0,0 0 0,0-1 1,1 1-1,-1 0 0,0-1 0,1 1 0,-1-1 1,0 1-1,1-1 0,-1 0 0,1 0 0,-1 0 1,1 0-1,-1 0 0,1 0 0,-1 0 0,0 0 0,1 0 1,-1 0-1,3-1 0,6-3 5,0 1 0,0-1 0,0-1 0,0 0 0,-1 0 0,14-10 0,50-45-185,-64 52 116,14-13-114,-13 12-33,1-1 1,18-12-1,-28 22 196,-1 0 0,0-1 0,1 1-1,-1 0 1,0 0 0,1-1-1,-1 1 1,1 0 0,-1 0-1,0 0 1,1 0 0,-1-1-1,1 1 1,-1 0 0,0 0-1,1 0 1,-1 0 0,1 0-1,-1 0 1,1 0 0,-1 0-1,0 0 1,1 0 0,-1 0 0,1 1-1,-1-1 1,1 0 0,-1 0-1,0 0 1,1 0 0,-1 1-1,0-1 1,1 0 0,-1 0-1,0 1 1,1-1 0,-1 0-1,0 1 1,1-1 0,-1 0-1,0 1 1,0-1 0,0 1-1,1-1 1,-1 0 0,0 1 0,0-1-1,0 1 1,0-1 0,0 0-1,0 1 1,0-1 0,1 1-1,-1-1 1,0 1 0,-1-1-1,1 0 1,0 1 0,0-1-1,0 1 1,0 0 0,-5 38-286,3-28 251,1-5 54,1 1 0,-1-1 0,1 1-1,1-1 1,-1 0 0,1 1 0,2 7 0,-3-12 5,1-1 0,-1 1 0,1-1 0,0 1 0,0-1 0,0 1 0,0-1 0,0 0 0,0 1 0,0-1-1,0 0 1,0 0 0,1 0 0,-1 0 0,0 0 0,1 0 0,-1 0 0,1 0 0,-1-1 0,1 1 0,-1 0 0,1-1 0,0 1 0,-1-1 0,1 0 0,0 0 0,-1 1 0,1-1 0,0 0 0,0 0 0,-1-1 0,3 1 0,4-2 36,1 1 0,-1-1 1,1-1-1,-1 0 0,0 0 0,0-1 0,0 0 0,0 0 0,-1 0 0,0-1 1,0-1-1,11-9 0,-1-1 73,-1-1 1,0-1-1,20-30 1,-16 17-13,-2-1-1,-1-1 1,-1 0 0,-2-1-1,-1-1 1,-2 0 0,-1-1-1,9-66 1,-19 72-127,-4 22-28,-4 16-31,2 5 45,1 0 0,0 0-1,1 1 1,0-1 0,1 1-1,-1 16 1,-4 87-43,8-112 74,-1 30-38,1 0 0,2 0-1,1 0 1,2 0 0,1-1-1,2 1 1,18 50 0,-18-71-37,-8-14 76,0 0 0,1 0 0,-1 0 1,0 0-1,0 0 0,0 0 0,0 0 0,0 0 0,0 0 0,1 0 0,-1 0 0,0 0 0,0 0 0,0 0 1,0 0-1,0 0 0,0 0 0,0 0 0,1 0 0,-1 0 0,0 0 0,0 0 0,0-1 0,0 1 0,0 0 1,0 0-1,0 0 0,0 0 0,0 0 0,0 0 0,1 0 0,-1 0 0,0-1 0,0 1 0,0 0 0,0 0 1,0 0-1,0 0 0,0 0 0,0 0 0,0-1 0,0 1 0,0 0 0,0 0 0,0 0 0,0 0 0,0 0 1,0 0-1,0-1 0,0 1 0,0 0 0,-4-32-33,-15-37 79,-28-66 0,23 71 34,23 62-72,0-1 0,0 1 0,0-1 0,1 1 0,-1-1 0,1 0-1,-1-4 1,7 2 47,8 8-2,18 12-54,-25-11-320,-1 0 0,1-1 0,0 0 0,1 0 0,-1-1 0,0 0 0,1 0 0,13 1 0,-20-3 283,0 0 0,0 0-1,0 0 1,0 0 0,0 0 0,0-1 0,0 1-1,0 0 1,0-1 0,-1 1 0,1 0 0,0-1-1,0 0 1,0 1 0,-1-1 0,1 1 0,0-1-1,0 0 1,-1 1 0,1-1 0,-1 0 0,1 0-1,0 0 1,-1 0 0,0 1 0,1-1 0,0-2-1,1-18-736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09.607"/>
    </inkml:context>
    <inkml:brush xml:id="br0">
      <inkml:brushProperty name="width" value="0.025" units="cm"/>
      <inkml:brushProperty name="height" value="0.025" units="cm"/>
    </inkml:brush>
  </inkml:definitions>
  <inkml:trace contextRef="#ctx0" brushRef="#br0">39 131 2114,'0'0'13597,"9"1"-9700,-4 0-3422,0 0 0,1 0 0,-1-1 0,1 0 0,-1 0 1,1 0-1,-1-1 0,1 1 0,-1-1 0,1-1 0,-1 1 0,0-1 0,1 0 1,-1 0-1,0-1 0,-1 1 0,1-1 0,0 0 0,-1 0 0,1-1 0,-1 1 0,6-8 1,-6 6-420,0 0 0,0 0 0,0-1 0,-1 0 0,0 0 1,0 0-1,2-9 0,-4 14-86,-1 0 0,1 0 1,-1 0-1,0-1 0,0 1 0,0 0 0,0 0 0,0-1 0,0 1 1,0 0-1,0 0 0,-1 0 0,1-1 0,0 1 0,-1 0 0,1 0 1,-1 0-1,1 0 0,-1-1 0,1 1 0,-1 0 0,0 0 1,0 0-1,1 0 0,-1 1 0,0-1 0,0 0 0,0 0 0,0 0 1,0 1-1,0-1 0,0 0 0,0 1 0,0-1 0,-1 1 0,1 0 1,0-1-1,0 1 0,0 0 0,-1 0 0,1-1 0,0 1 1,0 0-1,-1 0 0,-1 1 0,-5-2-65,0 1 1,0 1-1,0-1 1,0 1-1,0 1 1,0-1-1,0 2 0,0-1 1,1 1-1,-1 0 1,1 0-1,-1 1 0,-6 5 1,10-7 93,0 1 0,0 0 0,0 0 0,1 0 1,-1 1-1,1-1 0,0 1 0,0 0 0,0-1 0,1 1 0,-1 1 0,1-1 0,0 0 1,0 1-1,0-1 0,1 1 0,0-1 0,-1 1 0,2 0 0,-1-1 0,0 1 0,1 0 1,0 7-1,1-11 4,0 1 1,0 0-1,0 0 1,0 0-1,0-1 1,0 1 0,0 0-1,1-1 1,-1 1-1,0-1 1,1 1-1,-1-1 1,1 0-1,0 0 1,-1 0-1,1 0 1,0 0 0,0 0-1,0 0 1,0 0-1,0-1 1,0 1-1,-1-1 1,1 0-1,1 1 1,-1-1-1,0 0 1,0 0-1,0 0 1,3-1 0,66-4 99,-52 0-115,-2 0-1,1-2 0,-1 1 1,21-13-1,-23 11-4,-1 1 0,1 1 0,0 0 0,1 1 0,31-6 0,-47 11 29,1 1 0,-1-1-1,1 1 1,0-1 0,-1 0 0,1 1 0,-1-1 0,0 1 0,1 0 0,-1-1 0,1 1-1,-1-1 1,0 1 0,1-1 0,-1 1 0,0 0 0,0-1 0,1 1 0,-1 0-1,0-1 1,0 1 0,0 0 0,0-1 0,0 1 0,0 0 0,0 0 0,0-1 0,0 1-1,0 0 1,-1-1 0,1 1 0,0 0 0,0-1 0,-1 1 0,1-1 0,-1 2-1,-6 29 521,6-29-521,-3 29 155,4-30-153,0 0 1,0-1 0,0 1-1,0 0 1,0 0 0,1 0-1,-1-1 1,0 1 0,1 0-1,-1 0 1,0-1 0,1 1-1,-1 0 1,1-1 0,-1 1-1,1 0 1,-1-1 0,1 1-1,0-1 1,1 2 0,1-2 2,0 1 1,0 0-1,0-1 0,1 0 1,-1 0-1,0 0 1,1 0-1,-1 0 1,0 0-1,0-1 1,0 0-1,1 0 1,-1 0-1,4-2 0,49-17-604,-40 13 57,1 1-1,-1 0 1,1 1-1,1 1 1,-1 1 0,23-2-1,-39 5 556,0 1-1,0-1 0,0 1 1,0-1-1,0 1 0,0 0 1,0 0-1,0-1 0,0 1 0,-1 0 1,1 0-1,0 0 0,-1 0 1,1 0-1,0 0 0,-1-1 1,1 2-1,-1-1 0,0 0 1,1 0-1,-1 0 0,0 0 1,0 0-1,1 0 0,-1 0 1,0 0-1,0 0 0,0 1 1,0-1-1,-1 0 0,1 0 0,0 1 1,0 1-249,0 0 0,-1-1 0,1 1 0,0 0 0,-1-1 0,1 1 0,-1 0 0,0-1 0,0 1 0,0-1 0,0 1 0,0-1 0,-1 0 0,-1 3 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0.174"/>
    </inkml:context>
    <inkml:brush xml:id="br0">
      <inkml:brushProperty name="width" value="0.025" units="cm"/>
      <inkml:brushProperty name="height" value="0.025" units="cm"/>
    </inkml:brush>
  </inkml:definitions>
  <inkml:trace contextRef="#ctx0" brushRef="#br0">133 0 14125,'0'0'13421,"-13"81"-13357,3-44-32,3 6-32,-5-5-160,1-3-513,0-4-159,-3-7-65,1-5-737,-2-7-1024,2-9-1827,0-3-2657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0.506"/>
    </inkml:context>
    <inkml:brush xml:id="br0">
      <inkml:brushProperty name="width" value="0.025" units="cm"/>
      <inkml:brushProperty name="height" value="0.025" units="cm"/>
    </inkml:brush>
  </inkml:definitions>
  <inkml:trace contextRef="#ctx0" brushRef="#br0">1 55 12940,'0'0'2082,"10"-8"1020,-3 2-2714,0 1 0,0 0 0,0 1 1,1 0-1,0 0 0,0 0 0,0 1 0,0 0 0,1 1 1,-1 0-1,1 0 0,-1 1 0,10-1 0,-2 2-59,-1 1 0,0 0 0,0 1 0,0 0 0,0 1 0,0 1 0,-1 1 0,24 9 0,-34-11-326,1-1-1,-1 0 1,1 1-1,-1 0 1,0 0 0,0 0-1,0 1 1,-1-1-1,1 1 1,-1 0-1,0 0 1,0 0-1,0 0 1,0 1 0,-1-1-1,0 1 1,0-1-1,0 1 1,-1 0-1,1 0 1,-1 0-1,0 0 1,0 0 0,-1 0-1,0 0 1,0 0-1,0 0 1,0 0-1,-2 7 1,1-7 8,-1 1 0,1-1 0,-1 0-1,0 0 1,-1 0 0,0 0 0,1 0 0,-1 0 0,-1-1 0,1 1 0,-6 4 0,-52 46 170,12-12 126,49-43-305,-1 1 1,1-1-1,0 0 0,-1 0 1,1 1-1,0-1 1,0 1-1,-1-1 0,1 0 1,0 1-1,0-1 0,-1 0 1,1 1-1,0-1 0,0 1 1,0-1-1,0 1 0,0-1 1,0 0-1,0 1 0,0-1 1,0 1-1,0-1 0,0 1 1,0-1-1,0 1 0,0-1 1,0 0-1,0 1 0,0-1 1,0 1-1,1-1 0,-1 0 1,0 1-1,0-1 1,1 1-1,-1-1 0,0 0 1,0 1-1,1-1 0,-1 0 1,0 0-1,1 1 0,-1-1 1,0 0-1,1 0 0,-1 1 1,1-1-1,-1 0 0,0 0 1,1 0-1,-1 0 0,1 1 1,-1-1-1,1 0 0,-1 0 1,0 0-1,1 0 0,-1 0 1,1 0-1,-1 0 1,1 0-1,0-1 0,39 3-786,-31-2 121,67 1-6704,-31-1 635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0.839"/>
    </inkml:context>
    <inkml:brush xml:id="br0">
      <inkml:brushProperty name="width" value="0.025" units="cm"/>
      <inkml:brushProperty name="height" value="0.025" units="cm"/>
    </inkml:brush>
  </inkml:definitions>
  <inkml:trace contextRef="#ctx0" brushRef="#br0">56 112 9705,'0'0'14964,"-16"3"-14281,68-6-122,-45 0-458,-1 0 0,1 0 1,-1 0-1,0-1 0,0 0 1,0 0-1,9-10 1,-12 12-30,0-1 1,0 0-1,-1 0 0,1 0 1,-1 0-1,0 0 1,0 0-1,0-1 0,0 1 1,-1-1-1,1 0 1,-1 1-1,0-1 1,0 0-1,1-6 0,-3 9-74,1 0 0,0 0 0,-1 0-1,1 1 1,-1-1 0,1 0-1,-1 0 1,1 1 0,-1-1 0,0 0-1,1 1 1,-1-1 0,0 0-1,1 1 1,-1-1 0,0 1 0,0-1-1,0 1 1,1 0 0,-1-1-1,0 1 1,0 0 0,0 0 0,0-1-1,0 1 1,0 0 0,0 0-1,0 0 1,1 0 0,-1 0 0,0 0-1,0 0 1,0 1 0,0-1 0,0 0-1,0 0 1,0 1 0,-1 0-1,-36 12-142,24-3 153,0 1 0,1 0 0,1 1 0,-14 16 0,23-24 6,-1-1 0,1 1 0,0 0 1,0 0-1,1 1 0,-1-1 0,1 0 0,0 1 0,0-1 1,0 1-1,1 0 0,0 0 0,0 0 0,0 0 1,0 0-1,1-1 0,0 1 0,0 9 0,1-12-100,0 0 0,0-1-1,0 1 1,0-1 0,0 1-1,0-1 1,1 0 0,-1 0 0,0 1-1,1-1 1,-1 0 0,1 0-1,-1 0 1,1 0 0,-1 0-1,1-1 1,0 1 0,-1-1 0,1 1-1,0-1 1,0 1 0,-1-1-1,5 0 1,48 2-4911,-41-2 2981,28 0-5108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1.182"/>
    </inkml:context>
    <inkml:brush xml:id="br0">
      <inkml:brushProperty name="width" value="0.025" units="cm"/>
      <inkml:brushProperty name="height" value="0.025" units="cm"/>
    </inkml:brush>
  </inkml:definitions>
  <inkml:trace contextRef="#ctx0" brushRef="#br0">144 11 1890,'0'0'19095,"-10"-2"-16217,6 1-2564,-10-2 181,0 1 0,0 1 1,-18 0-1,28 1-441,1 0 0,-1 0 1,0 1-1,1 0 0,-1 0 1,0 0-1,1 0 0,-6 3 1,7-3-63,1-1 1,0 1 0,0 0 0,0 0 0,0 0-1,0 0 1,0 0 0,0 0 0,0 0-1,0 0 1,1 1 0,-1-1 0,0 0-1,1 0 1,-1 1 0,1-1 0,-1 0-1,1 1 1,-1-1 0,1 0 0,0 1 0,0-1-1,0 3 1,0-3-19,1-1-1,-1 1 1,1 0 0,0 0-1,-1 0 1,1 0 0,0-1-1,0 1 1,-1 0 0,1-1-1,0 1 1,0 0-1,0-1 1,0 1 0,0-1-1,0 0 1,0 1 0,0-1-1,0 0 1,0 1 0,0-1-1,0 0 1,1 0 0,33 6-634,-28-5 420,56 4-2409,-45-4 1962,-1 0 1,0 1 0,0 1 0,30 8 0,-46-11 740,0 0 1,0 1 0,0-1-1,0 0 1,-1 0 0,1 1 0,0-1-1,0 1 1,0-1 0,0 1 0,-1-1-1,1 1 1,0-1 0,-1 1-1,1 0 1,0-1 0,-1 1 0,1 0-1,-1-1 1,1 1 0,-1 0 0,1 0-1,-1 0 1,0-1 0,1 1-1,-1 0 1,0 0 0,1 0 0,-1 0-1,0 0 1,0 0 0,0 1 0,-1 0 111,0 1 0,0-1 0,0 0 1,0 0-1,0 0 0,-1 0 0,1-1 1,-1 1-1,1 0 0,-1 0 1,0-1-1,-2 3 0,-57 33 2486,52-32-2516,0-1-1,-1 0 1,1 0-1,-1-1 1,0 0 0,1-1-1,-1 0 1,0-1-1,-11 1 1,21-2-325,-1 0 1,1 0-1,-1-1 0,1 1 0,0 0 1,-1 0-1,1 0 0,-1 0 0,1-1 1,0 1-1,-1 0 0,1 0 0,0-1 1,-1 1-1,1 0 0,0-1 0,-1 1 1,1 0-1,0-1 0,0 1 0,0 0 1,-1-1-1,1 1 0,0-1 0,0 1 1,0 0-1,0-1 0,0 1 0,-1-1 1,1 1-1,0-1 0,0 1 0,0 0 1,0-1-1,0 1 0,1-1 1,-1 1-1,0-1 0,0 1 0,0 0 1,0-1-1,0 1 0,0-1 0,1 0 1,-1-1-880,4-11-7142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1.560"/>
    </inkml:context>
    <inkml:brush xml:id="br0">
      <inkml:brushProperty name="width" value="0.025" units="cm"/>
      <inkml:brushProperty name="height" value="0.025" units="cm"/>
    </inkml:brush>
  </inkml:definitions>
  <inkml:trace contextRef="#ctx0" brushRef="#br0">158 2 15951,'0'0'5632,"-8"-1"-4548,0 1-1050,1 0-1,0 0 1,-1 1 0,1 0 0,0 0 0,-1 1 0,-8 3-1,13-4-21,0 0-1,0 0 0,1 0 0,-1 0 0,1 0 0,-1 0 0,1 1 0,0-1 0,-1 1 1,1 0-1,0 0 0,0 0 0,0 0 0,0 0 0,1 0 0,-1 0 0,0 1 1,1-1-1,0 1 0,-1-1 0,1 1 0,0-1 0,0 1 0,1 0 0,-1 0 0,0-1 1,1 4-1,1-4 0,1-1 1,0 1-1,-1-1 1,1 1 0,0-1-1,0 0 1,0 0-1,0 0 1,0 0 0,0 0-1,0 0 1,0-1-1,1 1 1,-1-1 0,0 1-1,0-1 1,4 0 0,3 2-8,4 1-26,47 13-1288,-56-15 1236,-1 0 1,0 0-1,0 0 0,0 1 0,0-1 0,0 1 0,0 0 0,0 0 1,-1 0-1,1 0 0,-1 1 0,1-1 0,-1 1 0,3 3 1,-5-5 108,1 0 1,-1 0 0,0 0 0,0 1 0,1-1 0,-1 0 0,0 0 0,0 0 0,0 0 0,-1 0 0,1 0 0,0 1 0,0-1 0,0 0 0,-1 0 0,1 0 0,-1 0-1,1 0 1,-1 0 0,1 0 0,-1 0 0,1 0 0,-1 0 0,0 0 0,0-1 0,1 1 0,-1 0 0,0 0 0,0-1 0,0 1 0,0 0 0,0-1 0,0 1 0,0-1-1,0 1 1,0-1 0,-2 1 0,-48 15 1545,41-14-1453,-2 2-510,-54 11 1594,45-15-3747,3-3-3570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2.577"/>
    </inkml:context>
    <inkml:brush xml:id="br0">
      <inkml:brushProperty name="width" value="0.025" units="cm"/>
      <inkml:brushProperty name="height" value="0.025" units="cm"/>
    </inkml:brush>
  </inkml:definitions>
  <inkml:trace contextRef="#ctx0" brushRef="#br0">155 56 7399,'0'0'17376,"-9"-8"-17023,-29-22-225,36 30-127,1-1 0,0 1 1,-1 0-1,1-1 0,0 1 1,-1 0-1,1 0 0,0 0 0,-1 0 1,1 0-1,-1 0 0,1 0 0,0 1 1,-1-1-1,1 0 0,0 1 1,0-1-1,-1 1 0,1-1 0,0 1 1,0 0-1,0-1 0,-1 1 0,1 0 1,-1 1-1,-25 28 63,22-24-28,0 1 76,-1 1 0,1 0 0,0 0 0,-5 13-1,8-18-48,1 0 0,-1 1 0,1-1-1,0 1 1,0-1 0,1 1 0,-1 0-1,1-1 1,0 1 0,0 0-1,0-1 1,0 1 0,1 0 0,1 5-1,-1-8-48,0 0 0,0 1 0,0-1 0,0 0 0,1 0 0,-1 0 0,0 0 0,1-1 0,-1 1 0,0 0 0,1 0 0,-1-1 0,1 1 0,0-1 0,-1 1 0,1-1 0,-1 0 0,1 0-1,0 0 1,-1 0 0,1 0 0,-1 0 0,3 0 0,38-6 148,-33 2-145,-1 0 1,0-1-1,-1 0 1,1 0-1,-1-1 0,0 0 1,0 0-1,-1 0 1,0-1-1,0 0 0,0 0 1,-1-1-1,0 0 1,-1 0-1,0 0 0,0 0 1,0-1-1,-1 1 1,-1-1-1,1 0 0,-1 0 1,1-14-1,-3 23-19,0 0 1,0 0-1,0 0 0,0-1 0,0 1 1,0 0-1,0 0 0,0 0 0,0 0 0,0 0 1,0-1-1,0 1 0,0 0 0,0 0 0,0 0 1,0 0-1,0 0 0,-1-1 0,1 1 0,0 0 1,0 0-1,0 0 0,0 0 0,0 0 0,0-1 1,0 1-1,0 0 0,0 0 0,-1 0 0,1 0 1,0 0-1,0 0 0,0 0 0,0 0 0,0 0 1,-1 0-1,1-1 0,0 1 0,0 0 0,0 0 1,0 0-1,0 0 0,-1 0 0,1 0 1,0 0-1,0 0 0,0 0 0,0 0 0,-1 0 1,1 0-1,0 1 0,0-1 0,0 0 0,0 0 1,-12 8-93,-7 13-13,14-11 135,0-1 0,0 1 0,1 0 0,0 0 0,1 0 0,0 0 0,1 1 0,0-1 0,1 1 0,0-1 0,0 1-1,2 17 1,-1-27-23,0 1 0,1-1 0,-1 0 0,0 1 0,1-1-1,-1 0 1,1 1 0,-1-1 0,1 0 0,0 0 0,0 0 0,-1 0-1,1 0 1,0 0 0,0 0 0,0 0 0,0 0 0,0 0 0,0 0-1,1 0 1,-1-1 0,0 1 0,2 0 0,1 1 8,-1-2 0,1 1 0,-1 0 1,1-1-1,-1 1 0,1-1 0,-1 0 0,1 0 1,4-1-1,0-1 14,-1 1 0,1-1 0,0 0 0,-1-1 0,1 1 0,-1-2 0,12-6 0,-13 6-22,0-1-1,-1 1 1,0-1 0,0-1 0,0 1 0,-1-1-1,0 1 1,0-1 0,0-1 0,-1 1 0,0 0-1,0-1 1,-1 1 0,1-1 0,-1 0 0,-1 0-1,0 0 1,0 0 0,1-10 0,-3 16-13,1 1 0,0 0 1,0 0-1,0 0 0,-1 0 0,1-1 1,0 1-1,0 0 0,-1 0 0,1 0 1,0 0-1,0 0 0,-1 0 0,1 0 1,0 0-1,-1 0 0,1 0 0,0 0 1,0 0-1,-1 0 0,1 0 0,0 0 1,-1 0-1,1 0 0,0 0 0,0 0 1,-1 0-1,1 0 0,0 0 0,0 1 1,-1-1-1,1 0 0,0 0 0,0 0 1,-1 0-1,1 1 0,0-1 0,0 0 1,0 0-1,0 0 0,-1 1 0,1-1 1,-12 9-71,6-2 110,0 1 0,1 0 0,-1 0 0,2 0 0,-1 0 0,1 1 0,0 0 0,1-1 0,0 1 0,0 1 0,1-1 0,-2 17 0,4-26-29,1 1 0,-1 0 0,0-1 0,0 1 0,0 0 0,0-1-1,1 1 1,-1 0 0,0-1 0,1 1 0,-1-1 0,0 1 0,1-1 0,-1 1-1,1-1 1,-1 1 0,1-1 0,-1 1 0,1-1 0,-1 0 0,1 1 0,-1-1 0,1 0-1,-1 1 1,1-1 0,0 0 0,0 1 0,27 3 30,26-9-238,5-13-234,-50 14 436,0 1 0,0 0 0,0 1 0,1-1 0,-1 2 0,1-1 0,-1 1 0,1 1 0,12 0 0,-21 0 1,0 1 1,-1-1 0,1 0 0,0 0-1,-1 1 1,1-1 0,-1 1-1,1-1 1,0 0 0,-1 1 0,1-1-1,-1 1 1,1-1 0,-1 1-1,0 0 1,1-1 0,-1 1-1,1-1 1,-1 1 0,0 0 0,0-1-1,1 1 1,-1 0 0,0-1-1,0 1 1,0 0 0,0-1 0,0 2-1,1 29-29,0 5 175,-1-35-131,0 0 0,1-1 0,-1 1 0,0-1 0,0 1 0,1 0 0,-1-1 1,1 1-1,-1-1 0,0 1 0,1-1 0,-1 1 0,1-1 0,-1 1 0,1-1 0,-1 0 0,1 1 0,0-1 0,-1 0 1,1 1-1,-1-1 0,1 0 0,0 0 0,-1 0 0,1 0 0,0 1 0,-1-1 0,1 0 0,0 0 0,-1 0 0,1 0 0,0 0 1,-1 0-1,1-1 0,-1 1 0,1 0 0,0 0 0,-1 0 0,1-1 0,0 1 0,0-1 0,3-2 60,-1-1 0,0 1-1,0-1 1,0 0 0,0 0-1,0-1 1,-1 1 0,0 0-1,0-1 1,0 0 0,0 1 0,1-10-1,1 1-94,0 1 0,-2-1 1,0 0-1,0 0 0,-1 0 0,-1 0 0,0 0 0,0 0 1,-2 0-1,-4-23 0,-2 23-629,3 19-1101,5-4 1452,0 0 0,-1 0-1,1 1 1,0-1 0,0 0 0,1 0-1,-1 0 1,0 1 0,1-1 0,-1 0 0,2 2-1,1 1-468,0-1-1,0-1 1,0 1-1,1 0 1,-1-1-1,1 1 0,0-1 1,0 0-1,0-1 1,0 1-1,1-1 1,4 3-1,16 5-5647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3.007"/>
    </inkml:context>
    <inkml:brush xml:id="br0">
      <inkml:brushProperty name="width" value="0.025" units="cm"/>
      <inkml:brushProperty name="height" value="0.025" units="cm"/>
    </inkml:brush>
  </inkml:definitions>
  <inkml:trace contextRef="#ctx0" brushRef="#br0">232 11 16784,'0'0'6347,"-8"-3"-4788,3 2-1528,0-1 0,-1 1 0,1-1-1,0 1 1,-1 1 0,1-1 0,-1 1 0,1 0 0,-1 0-1,1 1 1,0 0 0,-1 0 0,1 0 0,0 0 0,-1 1 0,1 0-1,-9 5 1,2 0-20,1 1-1,-1 0 0,2 0 1,-1 2-1,1-1 0,-10 13 1,17-18 50,0-1 1,-1 1 0,1 0 0,1 1-1,-1-1 1,1 1 0,-1-1 0,1 1 0,1 0-1,-1-1 1,1 1 0,0 0 0,0 0-1,0 0 1,0 0 0,1 0 0,0 0 0,0 1-1,2 9 1,-1-14-51,0 1 0,-1-1 0,1 1 0,0-1 0,1 0 1,-1 1-1,0-1 0,0 0 0,0 0 0,1 1 0,-1-1 0,1 0 0,-1 0 0,1-1 0,-1 1 0,1 0 0,-1 0 0,1-1 0,0 1 0,-1-1 0,1 0 1,0 1-1,3-1 0,47 2 38,-41-2-70,4 0-175,72-3-2938,-30-8-4122,-26 1 412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3.510"/>
    </inkml:context>
    <inkml:brush xml:id="br0">
      <inkml:brushProperty name="width" value="0.025" units="cm"/>
      <inkml:brushProperty name="height" value="0.025" units="cm"/>
    </inkml:brush>
  </inkml:definitions>
  <inkml:trace contextRef="#ctx0" brushRef="#br0">0 63 8232,'0'0'16944,"5"8"-15743,-4-4-1111,1 0 0,0-1-1,-1 0 1,1 1 0,1-1 0,-1 0 0,0 0-1,1 0 1,0-1 0,-1 1 0,1 0 0,0-1-1,0 0 1,1 0 0,-1 0 0,0 0 0,1 0-1,-1-1 1,1 1 0,0-1 0,-1 0 0,1 0-1,0-1 1,0 1 0,-1-1 0,1 1 0,7-2-1,-6 2-43,0-1 0,0 0-1,0-1 1,1 1-1,-1-1 1,0 0 0,0 0-1,0 0 1,0-1-1,0 0 1,-1 0 0,1 0-1,0-1 1,-1 1-1,0-1 1,1 0 0,-1 0-1,0-1 1,-1 1-1,1-1 1,-1 0 0,1 0-1,-1 0 1,0 0-1,-1-1 1,1 1 0,-1-1-1,0 0 1,0 1-1,0-1 1,0 0 0,-1 0-1,0 0 1,1-11 0,-2 16-58,-1-1 0,1 0 0,0 0 0,0 1 0,0-1 0,-1 0 0,1 1 0,0-1 0,0 0 0,-1 1 0,1-1 0,-1 0 0,1 1 0,-1-1 0,1 1 0,-1-1 0,1 0 0,-1 1 0,0 0 0,1-1 0,-1 1 0,1-1 0,-1 1 0,0 0 0,0-1 0,1 1 0,-1 0 0,0 0 0,1 0 0,-1-1 0,0 1 0,0 0 0,1 0 0,-1 0 0,0 0 0,0 0 0,1 0 0,-1 1 0,0-1 0,0 0 0,1 0 1,-2 1-1,-33 12-338,28-8 350,0 0 1,1 1-1,-1 0 1,1 0 0,1 0-1,-1 1 1,1 0-1,1 0 1,-1 1-1,1-1 1,0 1-1,1 0 1,0 0 0,0 0-1,0 0 1,1 0-1,1 1 1,-2 8-1,3-16 7,0 0-1,1 0 1,-1 0-1,0-1 0,0 1 1,0 0-1,1 0 1,-1 0-1,0 0 1,1-1-1,-1 1 0,0 0 1,1 0-1,-1-1 1,1 1-1,-1 0 0,1-1 1,0 1-1,-1-1 1,1 1-1,0-1 1,-1 1-1,1-1 0,0 1 1,0-1-1,1 1 1,29 4 112,32-15-38,11-15-584,-58 18 302,0 1 0,1 0-1,0 2 1,0 0 0,0 1 0,19-2 0,-35 6 212,-1-1 0,1 1 0,-1 0 0,1 0 0,-1-1 0,1 1 0,-1 0 1,0-1-1,1 1 0,-1 0 0,0 0 0,1 0 0,-1 0 0,0-1 0,0 1 0,0 0 0,0 0 0,0 0 0,0 0 1,0-1-1,0 1 0,0 0 0,0 0 0,-1 0 0,1 1 0,-4 25 374,-9 35 976,13-61-1357,1 0 1,0-1-1,0 1 1,0 0 0,0 0-1,0-1 1,0 1-1,0 0 1,0-1-1,0 1 1,0-1-1,0 1 1,0-1-1,0 0 1,1 1-1,-1-1 1,0 0-1,0 0 1,0 0 0,0 0-1,1 0 1,-1 0-1,0 0 1,1-1-1,35-1-5520,-20-4-1626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4.610"/>
    </inkml:context>
    <inkml:brush xml:id="br0">
      <inkml:brushProperty name="width" value="0.025" units="cm"/>
      <inkml:brushProperty name="height" value="0.025" units="cm"/>
    </inkml:brush>
  </inkml:definitions>
  <inkml:trace contextRef="#ctx0" brushRef="#br0">93 45 13229,'2'-5'1348,"0"0"180,0 0 0,0 0 0,1 0 0,0 1-1,0-1 1,5-5 0,-22 27-1251,1 1 0,1 0 0,1 2 0,1-1 0,0 1 0,2 0 0,0 1 0,-8 34 0,11-31-67,1-1 0,1 1 0,1 0 0,1 1 0,3 34 0,-2-58-190,-1 0 0,1 0 0,0-1 0,0 1 0,0 0 0,0-1 0,0 1 0,1 0 0,-1 0 0,0-1 0,0 1 0,0 0 0,1-1 0,-1 1 0,0 0 0,0-1 0,1 1 0,-1-1 0,1 1 0,-1 0 0,1-1 0,-1 1 0,1-1 0,-1 1 0,1-1 0,-1 0 0,1 1 0,-1-1 0,1 1 0,0-1 0,-1 0 0,1 0 0,0 1 0,-1-1 0,1 0 0,0 0 0,-1 0 0,1 0 0,0 0 0,0 0 0,-1 0 0,1 0 0,0 0 0,-1 0 0,1 0 0,0 0 0,0 0 0,-1 0 0,1-1 0,0 1 0,-1 0 0,1-1 0,-1 1 0,1 0 0,0-1 0,-1 1 0,1-1 0,-1 1 0,1-1 0,-1 1 0,1-1 0,0 0 0,40-38 300,-35 34-352,5-7 13,1 1 0,1 0-1,16-11 1,-25 20-39,1-1-1,-1 0 1,1 1-1,0 0 0,0 0 1,0 1-1,0 0 1,0-1-1,0 1 0,0 1 1,0-1-1,0 1 1,0 0-1,9 1 0,-13-1 42,1 1-1,0 0 1,-1 0 0,1 0-1,0 0 1,-1 0-1,1 0 1,-1 0-1,0 0 1,1 0 0,-1 1-1,0-1 1,0 0-1,0 1 1,0-1-1,0 1 1,0 0 0,0-1-1,0 1 1,-1 0-1,1-1 1,-1 1-1,1 0 1,-1 0-1,0-1 1,1 4 0,-1-2 26,1-1 0,-1 0 1,0 1-1,0-1 1,0 1-1,0-1 0,0 1 1,-1-1-1,1 1 1,-1-1-1,1 0 0,-1 1 1,0-1-1,0 0 0,0 1 1,0-1-1,-1 0 1,1 0-1,-3 3 0,-5 0 110,1 0-1,-1-1 1,1 0-1,-1-1 1,0 0-1,-1 0 1,1-1-1,0 0 0,-1 0 1,0-1-1,1-1 1,-1 0-1,1 0 1,-1 0-1,-10-3 1,18 2-180,0 1 0,0-1 0,0 1 1,0-1-1,0 0 0,0 0 0,1 0 1,-1 0-1,0 0 0,1 0 0,-1 0 1,1-1-1,-1 1 0,1-1 1,0 1-1,-1-1 0,1 1 0,0-1 1,0 0-1,0 0 0,0 1 0,0-1 1,0-2-1,1 2-234,-1 1-1,1 0 1,0-1 0,0 1-1,-1 0 1,1-1-1,0 1 1,0-1 0,1 1-1,-1 0 1,0-1 0,0 1-1,1-1 1,0-1 0,0 2-199,-1 0 1,1 0 0,0 0 0,0 0 0,-1 0-1,1 0 1,0 0 0,0 0 0,0 0-1,0 0 1,1 0 0,-1 0 0,0 1-1,0-1 1,0 1 0,1-1 0,0 0 0,18-4-6394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5.822"/>
    </inkml:context>
    <inkml:brush xml:id="br0">
      <inkml:brushProperty name="width" value="0.05" units="cm"/>
      <inkml:brushProperty name="height" value="0.05" units="cm"/>
    </inkml:brush>
  </inkml:definitions>
  <inkml:trace contextRef="#ctx0" brushRef="#br0">11 8 18716,'-9'-6'1840,"7"5"-1480,7 1-736,2 0 1305,10 9-585,2-1-8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4.973"/>
    </inkml:context>
    <inkml:brush xml:id="br0">
      <inkml:brushProperty name="width" value="0.025" units="cm"/>
      <inkml:brushProperty name="height" value="0.025" units="cm"/>
    </inkml:brush>
  </inkml:definitions>
  <inkml:trace contextRef="#ctx0" brushRef="#br0">66 110 12876,'0'0'6027,"9"1"-3187,-4 0-2517,0-1 1,1 0-1,-1 0 0,1-1 0,-1 0 0,0 0 0,1 0 0,-1 0 1,0-1-1,6-2 0,-9 3-280,1-1 0,-1 1 0,0-1 0,1 1 0,-1-1 0,0 0-1,0 0 1,0 0 0,0 0 0,0 0 0,-1-1 0,1 1 0,-1 0 0,1-1 0,-1 1 0,0-1 0,0 0 0,0 1 0,0-1 0,-1 0 0,1 0 0,-1 1 0,1-1-1,-1 0 1,0-4 0,0 6-31,0-1 0,0 1 0,0-1 0,0 1 0,0-1 0,0 1 0,0-1 0,-1 1 0,1-1 0,0 1 0,-1-1 0,1 1 0,-1 0 0,0-1 0,0 1 0,1 0 0,-1-1 0,0 1 0,0 0-1,0 0 1,0 0 0,0 0 0,-2-1 0,1 1 9,-1 0-1,0 0 1,0 0 0,1 1-1,-1-1 1,0 1-1,0 0 1,0 0-1,0 0 1,1 0 0,-7 2-1,4-1-21,-1 0 0,1 1 0,0 0 0,-1 0 0,1 1 1,0-1-1,0 1 0,0 0 0,1 0 0,-1 1 0,1-1 0,0 1 0,0 0 0,0 0 0,0 1 0,1-1 0,-1 1 0,-3 8 0,2-5-5,1 1-1,-1 0 0,2 0 0,-1 0 1,1 0-1,1 1 0,0-1 0,0 1 1,0 17-1,2-25-66,0-1-1,0 1 1,0 0 0,0-1 0,1 1 0,-1 0 0,1-1 0,-1 1-1,1 0 1,0-1 0,-1 1 0,1-1 0,0 1 0,0-1 0,0 1-1,0-1 1,1 0 0,-1 0 0,0 0 0,0 1 0,1-1-1,-1 0 1,1 0 0,-1-1 0,3 2 0,2 1-941,0-2 0,-1 1 0,1 0 0,0-1-1,0 0 1,9 0 0,18-1-5669</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5.304"/>
    </inkml:context>
    <inkml:brush xml:id="br0">
      <inkml:brushProperty name="width" value="0.025" units="cm"/>
      <inkml:brushProperty name="height" value="0.025" units="cm"/>
    </inkml:brush>
  </inkml:definitions>
  <inkml:trace contextRef="#ctx0" brushRef="#br0">152 1 13004,'0'0'1805,"-11"2"159,-4 2-1212,-1 0 0,-29 14 0,41-16-648,0-1 0,-1 1 1,1 1-1,0-1 1,0 0-1,1 1 0,-1 0 1,0 0-1,1 0 0,0 0 1,0 1-1,0-1 1,0 1-1,0 0 0,1 0 1,0 0-1,-1 0 1,-1 6-1,5-9-174,-1 1 0,0 0 1,1-1-1,-1 1 0,1-1 1,0 1-1,-1-1 0,1 1 1,0-1-1,0 1 0,0-1 0,0 0 1,0 1-1,0-1 0,0 0 1,1 0-1,-1 0 0,0 0 0,1 0 1,-1 0-1,0 0 0,1-1 1,-1 1-1,1 0 0,0-1 0,2 1 1,59 20-1895,-45-16 1518,13 3 236,-22-6 378,0 0 1,1 1-1,-1 0 0,-1 0 1,1 1-1,0 0 1,8 6-1,-16-10-94,-1 0 1,0 0-1,1 0 1,-1 0 0,0 1-1,0-1 1,1 0-1,-1 0 1,0 1-1,1-1 1,-1 0-1,0 0 1,0 1-1,0-1 1,1 0-1,-1 1 1,0-1-1,0 0 1,0 1 0,0-1-1,0 0 1,0 1-1,0-1 1,1 0-1,-1 1 1,0-1-1,0 1 1,0-1-1,0 0 1,-1 1-1,1-1 1,0 0-1,0 1 1,0-1 0,0 0-1,0 1 1,0-1-1,0 0 1,-1 1-1,1-1 1,0 0-1,0 1 1,-1-1-1,-19 10 1898,-25-2-470,37-7-1343,-6 1-74,1-1 0,-1 0-1,0-1 1,1-1 0,-17-2-1,29 3-189,0 0-1,1-1 0,-1 1 1,0 0-1,0 0 0,1-1 1,-1 1-1,0-1 0,0 1 1,1 0-1,-1-1 1,1 1-1,-1-1 0,0 0 1,1 1-1,-1-1 0,1 1 1,-1-1-1,1 0 0,0 1 1,-1-1-1,1 0 0,-1-1 1,1-19-8720,3 7-3074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5.652"/>
    </inkml:context>
    <inkml:brush xml:id="br0">
      <inkml:brushProperty name="width" value="0.025" units="cm"/>
      <inkml:brushProperty name="height" value="0.025" units="cm"/>
    </inkml:brush>
  </inkml:definitions>
  <inkml:trace contextRef="#ctx0" brushRef="#br0">143 1 15246,'0'0'5814,"-9"0"-5387,4 0-333,0 0 0,0 0 0,0 1 0,0 0 0,0 0 0,0 0 0,1 0 0,-1 1 0,0 0 0,1 0 0,-1 0 0,1 0 0,0 1 1,0 0-1,0 0 0,0 0 0,0 0 0,1 1 0,-1-1 0,1 1 0,0 0 0,0 0 0,0 0 0,1 0 0,-3 6 0,1-3 161,0 1 0,0 0 0,1 0 1,0 0-1,-3 13 0,6-20-246,0 1 0,-1-1 0,1 0 1,0 1-1,0-1 0,0 0 0,-1 1 0,2-1 1,-1 1-1,0-1 0,0 0 0,0 1 0,1-1 0,-1 0 1,0 1-1,1-1 0,0 0 0,-1 1 0,1-1 1,0 0-1,-1 0 0,1 0 0,0 0 0,0 1 0,0-1 1,0 0-1,0-1 0,0 1 0,0 0 0,0 0 1,1 0-1,-1-1 0,0 1 0,0-1 0,1 1 0,-1-1 1,0 1-1,1-1 0,-1 0 0,1 1 0,1-1 0,3 1-355,0-1 0,-1 0-1,1 0 1,0 0-1,0-1 1,0 0 0,10-3-1,-10 2-753,0-1 0,-1 1-1,0-1 1,1 0 0,-1-1-1,0 1 1,8-8 0,17-19-7217</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5.984"/>
    </inkml:context>
    <inkml:brush xml:id="br0">
      <inkml:brushProperty name="width" value="0.025" units="cm"/>
      <inkml:brushProperty name="height" value="0.025" units="cm"/>
    </inkml:brush>
  </inkml:definitions>
  <inkml:trace contextRef="#ctx0" brushRef="#br0">129 1 13229,'0'0'1713,"-9"9"353,-3 5-1285,0 0 0,0 1 0,2 0 0,0 1-1,0 0 1,2 1 0,0-1 0,1 2 0,1-1 0,-6 23 0,8-22-535,1-1 0,1 1 1,0 0-1,1 1 0,1-1 1,4 31-1,-4-48-233,1 1 0,0 0-1,0 0 1,0 0 0,0-1 0,0 1 0,0-1 0,0 1 0,1-1-1,-1 1 1,1-1 0,-1 0 0,1 0 0,-1 1 0,1-1 0,-1 0-1,1 0 1,0-1 0,0 1 0,0 0 0,-1-1 0,1 1 0,0-1-1,0 1 1,0-1 0,0 0 0,0 0 0,0 0 0,0 0 0,0 0-1,0 0 1,0 0 0,2-1 0,11-2 65,0 0 0,0 0 0,18-8 0,-10 4-101,-18 5 24,1 0 0,-1 1 0,1 0 0,0 0 0,0 0 0,0 1 0,0 0 0,0 0 1,-1 0-1,12 3 0,-16-3-1,0 1-1,0-1 1,0 1 0,0-1 0,0 1 0,0 0 0,0 0 0,0 0 0,0 0-1,0-1 1,0 1 0,0 0 0,0 1 0,-1-1 0,1 0 0,0 0 0,-1 0 0,1 0-1,0 2 1,-1 1 12,1-1-1,0 1 0,-1 0 1,0 0-1,0-1 0,0 1 1,-1 0-1,1-1 0,-2 6 1,-1 1 108,0-1 1,-1 0 0,0 0 0,0 0 0,-1-1 0,0 1 0,0-1-1,-1 0 1,0-1 0,-12 12 0,17-18-868,2-13-6284,4-5-1142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6.332"/>
    </inkml:context>
    <inkml:brush xml:id="br0">
      <inkml:brushProperty name="width" value="0.025" units="cm"/>
      <inkml:brushProperty name="height" value="0.025" units="cm"/>
    </inkml:brush>
  </inkml:definitions>
  <inkml:trace contextRef="#ctx0" brushRef="#br0">51 10 11179,'0'0'15198,"-1"9"-14739,-4 24 191,-17 60 0,0-1-375,22-92-263,0 0 1,0 0-1,0 0 1,0 0-1,0 0 1,0 0 0,0 0-1,0 0 1,0 0-1,1 0 1,-1 0-1,0 0 1,0 0-1,0 0 1,0 0-1,0 0 1,0 0-1,0 0 1,0 0-1,0 0 1,0 0-1,1 0 1,-1 0-1,0 0 1,0 0-1,0 0 1,0 0-1,0 0 1,0 0-1,0 0 1,0 0-1,0 0 1,0 0 0,0 0-1,0 0 1,0 0-1,0 0 1,1 0-1,-1 1 1,0-1-1,0 0 1,0 0-1,0 0 1,0 0-1,0 0 1,0 0-1,0 0 1,0 0-1,0 0 1,0 0-1,0 0 1,0 1-1,0-1 1,10-12 231,8-19-171,-3-5-281,-1-2-1,-3 1 1,9-47 0,-20 85-168,7 44-64,-6-43 436,-1 1-1,1-1 0,0 0 0,0 0 0,0 0 1,0 0-1,0 0 0,1 0 0,-1 0 1,1-1-1,-1 1 0,1 0 0,-1-1 0,1 1 1,0-1-1,0 0 0,0 0 0,0 1 0,0-1 1,0 0-1,0-1 0,0 1 0,0 0 0,0-1 1,1 1-1,2 0 0,-1-1-85,30-1-6605,-23-6 428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6.917"/>
    </inkml:context>
    <inkml:brush xml:id="br0">
      <inkml:brushProperty name="width" value="0.025" units="cm"/>
      <inkml:brushProperty name="height" value="0.025" units="cm"/>
    </inkml:brush>
  </inkml:definitions>
  <inkml:trace contextRef="#ctx0" brushRef="#br0">204 31 13837,'0'0'12460,"-11"-7"-11884,4 3-475,5 2-95,0 0-1,0 0 1,0 0 0,-1 1 0,1-1-1,-1 1 1,1 0 0,-1 0 0,1 0 0,-1 0-1,0 0 1,1 0 0,-1 1 0,0-1-1,0 1 1,1 0 0,-1-1 0,0 1-1,0 1 1,0-1 0,1 0 0,-1 1 0,0-1-1,1 1 1,-1 0 0,-3 1 0,-8 8-17,1 0 1,0 1 0,-18 20-1,26-27 8,1 1-1,0-1 1,1 1-1,-1 0 1,1 0-1,0 0 1,0 0-1,1 0 1,-1 1-1,1 0 0,1-1 1,-1 1-1,-1 8 1,3-13 5,1-1 1,-1 1 0,0 0-1,1-1 1,-1 1-1,1-1 1,-1 0 0,0 1-1,1-1 1,-1 1-1,1-1 1,-1 0-1,1 1 1,0-1 0,-1 0-1,1 1 1,-1-1-1,1 0 1,-1 0 0,1 0-1,0 1 1,-1-1-1,1 0 1,0 0-1,-1 0 1,1 0 0,0 0-1,-1 0 1,1 0-1,-1-1 1,1 1 0,1 0-1,23-5 89,-13 0-77,-1 0 1,-1-1-1,1 0 1,-1-1-1,17-14 1,-20 14-17,1 0 0,0 1 0,1 0 1,0 1-1,-1 0 0,2 0 1,-1 1-1,0 0 0,14-3 0,-22 7 0,0 0 0,0 0 0,0 0 0,-1 0 0,1 0 0,0 0 0,0 0 0,-1 0 0,1 1 0,0-1 0,0 0 0,-1 1 0,1-1 0,0 1 0,-1-1 0,1 1 0,0-1 0,-1 1 0,1-1 0,-1 1 0,1-1 0,-1 1 0,1 0 0,-1-1 0,1 1 0,-1 0 0,1 0 0,-1-1 0,0 1 0,0 0 0,1 0 0,-1-1 0,0 1 0,0 0 0,0 1 0,4 38 12,-2-18 36,-1-19-14,-1 0-1,1-1 0,0 1 0,0-1 0,0 1 0,0-1 1,0 0-1,0 1 0,1-1 0,-1 0 0,1 0 0,0 0 0,0 0 1,0 0-1,0 0 0,0-1 0,0 1 0,0-1 0,0 1 0,1-1 1,-1 0-1,0 0 0,1 0 0,-1 0 0,1 0 0,4 1 1,0-2 24,-1 1 1,1-1-1,-1-1 1,1 1-1,-1-1 1,0 0-1,0 0 1,1-1-1,-1 0 1,9-4-1,-9 4-104,17-8-542,-1 0 0,24-15 0,-38 20-904,-1-1 0,0 1-1,0-1 1,0 0 0,8-12 0,-1-2-4475</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7.247"/>
    </inkml:context>
    <inkml:brush xml:id="br0">
      <inkml:brushProperty name="width" value="0.025" units="cm"/>
      <inkml:brushProperty name="height" value="0.025" units="cm"/>
    </inkml:brush>
  </inkml:definitions>
  <inkml:trace contextRef="#ctx0" brushRef="#br0">129 0 10186,'0'0'5690,"-7"11"-3010,-12 19-1181,1 1-1,2 1 1,1 1-1,-13 43 0,21-53-1244,2-1 0,0 2-1,1-1 1,0 42 0,4-65-243,0 1 0,0-1 0,0 1 0,0-1 0,0 0 0,0 1 0,0-1 0,0 1 1,0-1-1,0 0 0,0 1 0,0-1 0,1 0 0,-1 1 0,0-1 0,0 0 0,0 1 1,1-1-1,-1 0 0,0 1 0,0-1 0,1 0 0,-1 0 0,0 1 0,1-1 1,-1 0-1,0 0 0,1 0 0,-1 1 0,0-1 0,1 0 0,-1 0 0,1 0 0,-1 0 1,0 0-1,1 0 0,20-4 541,18-16 91,-18 7-637,0-1-1,0-1 0,-2-1 1,0-1-1,0 0 0,-2-2 1,23-29-1,-39 47-211,-1 1-1,1-1 1,-1 1 0,0-1-1,1 1 1,-1 0 0,1-1-1,-1 0 1,0 1-1,0-1 1,1 1 0,-1-1-1,0 1 1,0-1 0,0 1-1,0-1 1,1 0-1,-1 1 1,0-1 0,0 1-1,0-1 1,0 0 0,-1 1-1,1-1 1,0 1 0,0-2-1,-14 7-5079,-19 19-2877,11-2 812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8.182"/>
    </inkml:context>
    <inkml:brush xml:id="br0">
      <inkml:brushProperty name="width" value="0.025" units="cm"/>
      <inkml:brushProperty name="height" value="0.025" units="cm"/>
    </inkml:brush>
  </inkml:definitions>
  <inkml:trace contextRef="#ctx0" brushRef="#br0">0 108 1922,'0'0'6235,"3"8"-3534,-2-5-2433,0 0-1,0-1 1,0 1 0,1-1-1,-1 1 1,0-1-1,1 0 1,0 0-1,0 1 1,-1-1-1,1 0 1,0-1 0,1 1-1,-1 0 1,0 0-1,3 1 1,-1-2 104,-1 0 0,0 0 0,1 0 0,-1 0 0,1-1 0,0 0 1,-1 1-1,1-1 0,-1 0 0,1-1 0,-1 1 0,1-1 0,-1 1 0,1-1 0,-1 0 0,6-3 1,10-5-118,-1-1 1,-1 0 0,0-2-1,0 0 1,-2-1 0,1 0 0,-1-1-1,-1-1 1,21-28 0,-40 51-94,1 1 0,0-1 1,1 1-1,0 0 1,0 0-1,1 0 0,0 1 1,1-1-1,0 0 0,0 1 1,2 17-1,0-25-142,-1 0 1,1 0-1,0-1 0,0 1 1,0 0-1,0-1 0,0 1 0,1-1 1,-1 1-1,0-1 0,1 1 1,-1-1-1,1 0 0,-1 0 1,1 0-1,0 0 0,-1 0 0,1 0 1,0 0-1,0-1 0,0 1 1,0 0-1,-1-1 0,1 0 0,0 1 1,0-1-1,3 0 0,60 0 365,-58 0-372,13-4-244,0 0-1,-1-1 0,0-1 0,0-1 1,0 0-1,-1-2 0,0 0 1,22-15-1,23-10-432,-62 33 650,-1 0 0,1 1 0,0-1 0,0 1 1,-1-1-1,1 1 0,0-1 0,0 1 0,0 0 0,0-1 0,0 1 0,0 0 0,0 0 0,0 0 0,0 0 0,0 0 0,0 0 1,0 0-1,-1 0 0,1 0 0,0 0 0,0 0 0,0 0 0,0 1 0,0-1 0,2 1 0,-1 21 624,-2-21-572,0 1 1,-1 0-1,1-1 0,0 1 0,0-1 1,0 1-1,0 0 0,0-1 0,0 1 1,1-1-1,-1 1 0,0 0 0,1-1 1,-1 1-1,1-1 0,0 1 1,-1-1-1,1 0 0,0 1 0,0-1 1,0 0-1,0 1 0,0-1 0,0 0 1,0 0-1,1 0 0,-1 0 0,0 0 1,0 0-1,3 1 0,54 11-167,-46-12-113,0 1-1,0 1 0,-1 0 1,1 1-1,19 9 0,-28-11 241,0 0-1,1 0 0,-1 0 0,-1 1 0,1 0 1,0-1-1,-1 1 0,1 0 0,-1 0 0,0 0 0,0 1 1,0-1-1,0 1 0,-1-1 0,1 1 0,-1-1 1,0 1-1,0 0 0,0 0 0,-1-1 0,1 1 0,-1 7 1,1-3 61,-1 1 0,-1 0 0,1-1 0,-1 1 0,-1-1 0,1 1 0,-2-1 0,1 0 0,-1 0 0,0 0 0,-6 11 0,6-14-45,-1 0 0,1-1-1,-1 1 1,0-1 0,0 0 0,0 0-1,-1 0 1,1-1 0,-1 1-1,0-1 1,0 0 0,0-1 0,-1 1-1,1-1 1,0 0 0,-1 0-1,-10 1 1,14-2-5,1 0 0,-1-1-1,0 1 1,1-1 0,-1 0-1,0 1 1,1-1 0,-1 0 0,0 0-1,1 0 1,-1 0 0,0-1-1,1 1 1,-1 0 0,0-1-1,1 1 1,-1-1 0,1 1 0,-1-1-1,1 0 1,-1 0 0,1 1-1,-1-1 1,1 0 0,-3-3 0,3 1-11,0 0 1,0-1-1,0 1 1,1-1-1,-1 1 0,1-1 1,0 1-1,0-1 1,0 1-1,0-1 1,2-5-1,-1-1-299,2 0-1,0 0 0,0 0 0,1 1 0,0-1 0,0 1 0,1 0 1,0 1-1,1-1 0,0 1 0,12-14 0,11-8-289,46-38-1,-71 64 657,46-35 97,-27 21 353,0-1 1,22-24-1,-45 41-55,-10 5-405,-11 9-79,15-7 166,1 0 0,-1 1-1,1 0 1,0 0 0,0 0-1,1 1 1,0-1 0,0 1-1,0 0 1,1 0 0,0 1-1,-3 13 1,6-20-131,0 0 0,0 0 0,0 0 0,0 0 0,0 0 0,0 0 0,1 0-1,-1 0 1,0 0 0,1 0 0,-1-1 0,1 1 0,-1 0 0,1 0 0,-1 0 0,1 0 0,0-1 0,-1 1 0,1 0 0,0-1 0,0 1-1,-1 0 1,1-1 0,0 1 0,0-1 0,0 1 0,0-1 0,0 0 0,0 1 0,0-1 0,0 0 0,0 0 0,0 1 0,0-1 0,0 0-1,1 0 1,47 1 85,-36-2-121,9 0-154,1-2 0,40-9 0,-41 7 482,0 1 1,42-2 0,-62 6-197,0 1 0,0-1 0,0 1 0,0 0 0,0 0 0,0 0 0,0 0 0,0 0 0,-1 0 1,1 0-1,0 0 0,-1 1 0,1-1 0,-1 1 0,1-1 0,-1 1 0,1 0 0,-1-1 0,0 1 0,1 2 0,0-1-60,-1-1-1,1 1 0,0-1 0,0 1 0,1-1 0,-1 0 1,0 0-1,1 0 0,0 0 0,-1 0 0,5 2 0,2-2-132,1 1 0,-1-1-1,1-1 1,0 0 0,13 0-1,23-3-5187,-32-2-924,-2-6-5124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6:18.516"/>
    </inkml:context>
    <inkml:brush xml:id="br0">
      <inkml:brushProperty name="width" value="0.025" units="cm"/>
      <inkml:brushProperty name="height" value="0.025" units="cm"/>
    </inkml:brush>
  </inkml:definitions>
  <inkml:trace contextRef="#ctx0" brushRef="#br0">1 22 21428,'28'-6'1826,"8"-3"512,7 3-768,18 6-1474,5 0-256,15 3-1762,-2 5-3844</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4.214"/>
    </inkml:context>
    <inkml:brush xml:id="br0">
      <inkml:brushProperty name="width" value="0.025" units="cm"/>
      <inkml:brushProperty name="height" value="0.025" units="cm"/>
    </inkml:brush>
  </inkml:definitions>
  <inkml:trace contextRef="#ctx0" brushRef="#br0">20 1 18225,'0'0'5435,"-2"11"-5083,-13 190 331,13-130-7308,2-88 1784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6.448"/>
    </inkml:context>
    <inkml:brush xml:id="br0">
      <inkml:brushProperty name="width" value="0.05" units="cm"/>
      <inkml:brushProperty name="height" value="0.05" units="cm"/>
    </inkml:brush>
  </inkml:definitions>
  <inkml:trace contextRef="#ctx0" brushRef="#br0">210 201 18500,'-1'-1'93,"1"0"1,-1 0-1,1 0 0,-1 0 0,0 0 1,1 0-1,-1 0 0,0 0 1,0 0-1,0 0 0,0 1 0,0-1 1,0 0-1,0 1 0,0-1 1,0 0-1,0 1 0,0-1 1,0 1-1,0 0 0,0-1 0,0 1 1,-1 0-1,1 0 0,0-1 1,0 1-1,0 0 0,-1 0 0,1 0 1,0 1-1,0-1 0,0 0 1,0 0-1,-2 1 0,-3 1 143,0 0-1,1 0 0,-1 0 1,1 0-1,-1 1 1,-5 4-1,1 1-129,-1 0-1,1 1 0,1 0 1,0 1-1,0 0 1,0 0-1,2 1 1,-1 0-1,1 0 1,1 1-1,0 0 1,1 0-1,0 1 1,1-1-1,0 1 1,1 0-1,0 0 1,0 17-1,2-28-91,1 1-1,0-1 1,0 1 0,1-1-1,-1 1 1,0 0-1,1-1 1,0 1-1,-1-1 1,1 0-1,0 1 1,0-1-1,0 0 1,1 1-1,-1-1 1,4 4-1,-4-5 12,1 0-1,0 1 0,-1-1 0,1 0 0,0 0 1,0 0-1,0 0 0,0-1 0,0 1 1,0-1-1,0 1 0,0-1 0,0 1 1,0-1-1,0 0 0,4 0 0,2-1 62,1-1 1,0 1-1,-1-2 0,1 1 0,-1-1 0,0 0 1,0-1-1,11-6 0,9-8 190,-2 0-1,0-2 1,-1-1-1,-1-1 1,28-33-1,-14 11 170,-3-2 0,33-57-1,-60 91-372,-1 0-1,-1 0 1,0-1-1,0 0 1,-1 0-1,5-24 0,-14 40-136,-4 9 18,-8 19-18,2 2-1,2 0 1,1 0-1,1 1 1,2 0-1,1 0 1,-2 41-1,9-66 42,0 0 0,0 0-1,1 0 1,0 1-1,1-1 1,3 11 0,-4-17 8,0 1 1,1-1 0,-1 0 0,1 0 0,-1-1-1,1 1 1,0 0 0,0-1 0,0 1 0,1-1 0,-1 1-1,1-1 1,-1 0 0,1 0 0,0 0 0,-1 0 0,1-1-1,0 1 1,0-1 0,4 1 0,-1 0-11,1-1 0,-1 0 0,0-1-1,1 0 1,-1 0 0,0 0 0,1-1 0,-1 1 0,0-2 0,1 1 0,-1-1-1,0 0 1,0 0 0,0 0 0,0-1 0,-1 0 0,1 0 0,-1-1 0,6-4-1,-7 5 36,0 0 0,0 0 0,0 0 0,-1-1 0,1 0 0,-1 0 0,1 0 0,-1 0 0,-1 0 0,1-1 0,-1 1 0,1-1 0,-1 1 0,0-1-1,-1 0 1,1 0 0,-1 0 0,0 0 0,-1 0 0,1 0 0,-1-1 0,0 1 0,-1-10 0,1 14-3,0 1 1,0-1-1,0 0 1,0 0-1,0 1 0,-1-1 1,1 0-1,0 1 1,0-1-1,-1 1 1,1-1-1,0 0 1,-1 1-1,1-1 0,-1 1 1,1-1-1,-1 1 1,1-1-1,-1 1 1,1-1-1,-1 1 1,1 0-1,-1-1 0,1 1 1,-1 0-1,0-1 1,1 1-1,-1 0 1,-1-1-1,1 1 4,0 1 0,-1-1 1,1 0-1,-1 0 0,1 1 0,0-1 0,-1 1 1,1-1-1,0 1 0,0 0 0,-1-1 0,1 1 0,-2 1 1,-2 2 21,0 1 1,1-1 0,-1 1 0,1 0-1,-6 9 1,7-9-21,0 0 0,0 1 0,1-1 0,0 1 0,0 0 0,0 0 0,1 0 0,0 0 0,0 0 0,0 8 0,1-12-8,0 0 1,1 0-1,-1 0 1,0-1-1,1 1 1,-1 0-1,1 0 1,-1 0-1,1-1 1,0 1-1,0-1 1,0 1-1,0 0 1,0-1-1,0 1 1,0-1-1,0 0 1,1 1-1,-1-1 1,1 0-1,-1 0 1,1 0-1,-1 0 1,1 0-1,-1 0 1,1 0-1,0-1 1,0 1-1,-1-1 1,1 1-1,0-1 1,0 0-1,0 1 1,-1-1-1,1 0 1,0 0-1,3-1 1,9 0 13,0-1 1,0-1-1,-1 0 0,1-1 1,-1 0-1,0-1 1,15-7-1,-15 5-18,1 1 0,0 1 0,0 1 0,0 0 1,0 0-1,22-1 0,-35 5-2,0-1 1,0 1-1,0 0 0,0 0 1,1 0-1,-1 0 1,0 1-1,0-1 1,0 0-1,0 0 0,0 1 1,0-1-1,0 0 1,0 1-1,0-1 1,0 1-1,0 0 1,0-1-1,0 1 0,0 0 1,0-1-1,0 1 1,0 0-1,-1 0 1,1 0-1,0 0 0,-1 0 1,1 0-1,0 1 1,0 2-7,0 0-1,-1 0 1,1 0 0,-1 0 0,0 0 0,0 0 0,-1 4-1,1-4 12,0 0-1,0-1 0,0 1 1,0 0-1,0 0 0,3 7 1,-3-10 3,0 0 0,1-1 0,-1 1 0,1 0 0,0 0 0,-1 0 0,1-1 0,0 1 1,-1 0-1,1 0 0,0-1 0,0 1 0,0-1 0,-1 1 0,1-1 0,0 1 1,0-1-1,0 0 0,0 1 0,0-1 0,0 0 0,0 0 0,0 1 0,0-1 0,0 0 1,0 0-1,0 0 0,0 0 0,0-1 0,2 1 0,9-2 41,0-1-1,0 0 1,-1-1-1,1 0 1,0 0 0,-1-2-1,16-9 1,-15 8-27,0 0 0,1 1 0,0 1 0,0 0 0,23-5 1,-35 10-42,0-1 0,1 1 0,-1-1 1,0 1-1,1 0 0,-1 0 0,0 0 1,1 0-1,-1 0 0,0 0 0,1 0 1,-1 0-1,0 1 0,1-1 1,-1 0-1,0 1 0,0-1 0,1 1 1,-1 0-1,0-1 0,0 1 0,0 0 1,0 0-1,0-1 0,0 1 1,0 0-1,0 0 0,0 0 0,1 2 1,-1 0-130,0 1 1,0 0-1,-1 0 1,1-1-1,-1 1 1,1 0-1,-1 0 1,-1 5 0,1 2 83,0 5-314</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4.573"/>
    </inkml:context>
    <inkml:brush xml:id="br0">
      <inkml:brushProperty name="width" value="0.025" units="cm"/>
      <inkml:brushProperty name="height" value="0.025" units="cm"/>
    </inkml:brush>
  </inkml:definitions>
  <inkml:trace contextRef="#ctx0" brushRef="#br0">1 21 16464,'0'0'8520,"79"-12"-7207,-41 9-961,1-1-256,7 2 0,-9 2-128,3 0 64,-4 0-576,-10 1-1314,0 4-1313,-12-2-2338,-1-3-2755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4.906"/>
    </inkml:context>
    <inkml:brush xml:id="br0">
      <inkml:brushProperty name="width" value="0.025" units="cm"/>
      <inkml:brushProperty name="height" value="0.025" units="cm"/>
    </inkml:brush>
  </inkml:definitions>
  <inkml:trace contextRef="#ctx0" brushRef="#br0">87 0 19603,'0'0'5898,"-5"11"-5385,-10 22-453,2 0 0,1 1-1,1 0 1,2 0 0,2 1 0,1 1-1,1-1 1,2 1 0,3 41 0,0-76-60,0-1 0,0 1 1,0-1-1,0 1 0,0-1 0,0 0 1,0 1-1,1-1 0,-1 1 0,0-1 1,0 0-1,1 1 0,-1-1 0,0 0 1,0 1-1,1-1 0,-1 0 0,0 0 1,1 1-1,-1-1 0,1 0 0,-1 0 1,0 1-1,1-1 0,-1 0 0,1 0 0,-1 0 1,0 0-1,1 0 0,-1 0 0,1 0 1,-1 0-1,1 0 0,-1 0 0,0 0 1,1 0-1,-1 0 0,1 0 0,-1 0 1,1 0-1,-1 0 0,0 0 0,1-1 1,-1 1-1,1 0 0,19-11 48,2-11 126,0-1 0,-2-1 0,24-36 0,20-25 704,-48 64-639,-13 16-224,0 1 0,1-1 0,0 0 0,-1 1 0,2 0 0,-1 0 0,0 0 0,6-3 0,-10 8-227,1-1-1,-1 0 1,0 1 0,1-1-1,-1 0 1,1 1-1,-1-1 1,0 1 0,0-1-1,1 1 1,-1-1-1,0 1 1,0-1 0,1 1-1,-1-1 1,0 1 0,0-1-1,0 1 1,0-1-1,0 1 1,0-1 0,0 1-1,0-1 1,0 1-1,0-1 1,0 1 0,0 0-1,0-1 1,0 1 0,-1-1-1,1 1 1,0 3-2110,0 8-5520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5.235"/>
    </inkml:context>
    <inkml:brush xml:id="br0">
      <inkml:brushProperty name="width" value="0.025" units="cm"/>
      <inkml:brushProperty name="height" value="0.025" units="cm"/>
    </inkml:brush>
  </inkml:definitions>
  <inkml:trace contextRef="#ctx0" brushRef="#br0">0 1 18385,'0'0'6086,"25"65"-4548,-14-40-962,2-1-416,4 2-224,0-6-2979,-7-3-4676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6.086"/>
    </inkml:context>
    <inkml:brush xml:id="br0">
      <inkml:brushProperty name="width" value="0.025" units="cm"/>
      <inkml:brushProperty name="height" value="0.025" units="cm"/>
    </inkml:brush>
  </inkml:definitions>
  <inkml:trace contextRef="#ctx0" brushRef="#br0">16 14 13485,'0'0'4132,"-3"10"-1960,-9 32-677,12-41-1437,0 0 0,0 1 1,0-1-1,0 0 0,0 0 0,0 0 0,0 1 0,0-1 1,0 0-1,1 0 0,-1 0 0,0 1 0,1-1 0,-1 0 0,1 0 1,0 0-1,-1 0 0,1 0 0,0 0 0,-1 0 0,1 0 1,0 0-1,0 0 0,0-1 0,0 1 0,0 0 0,0 0 0,0-1 1,0 1-1,0-1 0,0 1 0,0-1 0,0 1 0,1-1 1,-1 0-1,0 1 0,0-1 0,0 0 0,1 0 0,-1 0 0,0 0 1,0 0-1,0 0 0,1 0 0,0-1 0,5 1 120,0 0-1,0-1 1,-1 0 0,1 0-1,0-1 1,9-2 0,-9 0-32,0 0 0,-1 0 0,1-1 0,-1 1 0,10-11 0,-13 12-134,0 1 0,-1-1 0,0 0 0,1 1 0,-1-1 0,0 0 0,-1-1 0,1 1 0,0 0 0,-1 0 0,0-1 0,0 1 0,0-1 0,1-6 1,-17 19-713,10-3 644,1 1 0,-1 0 0,1 0 1,1 0-1,-1 0 0,1 0 0,0 1 0,1-1 0,0 1 0,-2 14 0,1 1 81,1 0 1,1 35-1,1-56-17,0 0-1,0 0 1,1 1-1,-1-1 1,0 0-1,1 0 1,-1 0 0,1 0-1,0 0 1,0 0-1,0 0 1,0 0-1,0-1 1,0 1 0,0 0-1,1 0 1,-1-1-1,1 1 1,-1-1-1,1 1 1,2 0-1,-1 0 22,0 0-1,1-1 1,0 1-1,-1-1 0,1 0 1,0 0-1,0 0 0,-1-1 1,1 1-1,0-1 1,4 0-1,5-1 56,0-1-1,0 0 1,0 0 0,0-1-1,24-10 1,111-66-287,-147 79 198,0 0-1,-1 0 1,1 1 0,-1-1-1,1 0 1,-1 0 0,1 0-1,0 0 1,-1 1 0,1-1-1,-1 0 1,1 1 0,-1-1-1,1 0 1,-1 1 0,0-1-1,1 0 1,-1 1 0,1-1-1,-1 1 1,0-1 0,1 1-1,-1-1 1,0 1 0,0-1-1,1 1 1,-1-1-1,0 1 1,0 0 0,0-1-1,0 1 1,0-1 0,0 1-1,0-1 1,0 1 0,0 0-1,0-1 1,0 1 0,0-1-1,0 1 1,0 0 0,1 44 335,-1-18 306,0-26-608,1 1 0,-1-1-1,0 0 1,1 0 0,-1 0-1,0 0 1,1 0 0,-1 0-1,1 0 1,0 0 0,-1 0-1,1 0 1,0 0 0,0-1 0,-1 1-1,1 0 1,0 0 0,0-1-1,0 1 1,0 0 0,0-1-1,0 1 1,0-1 0,0 1-1,2 0 1,0-1 6,0 0-1,0 1 1,0-1-1,0 0 1,0-1-1,0 1 1,0 0-1,0-1 1,5-1-1,5-2-566,-1-1-1,1-1 1,14-9 0,19-14-6044,-28 12 924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6.478"/>
    </inkml:context>
    <inkml:brush xml:id="br0">
      <inkml:brushProperty name="width" value="0.025" units="cm"/>
      <inkml:brushProperty name="height" value="0.025" units="cm"/>
    </inkml:brush>
  </inkml:definitions>
  <inkml:trace contextRef="#ctx0" brushRef="#br0">156 1 15663,'0'0'7329,"-1"11"-6314,-11 214 2587,10-68-6916,-2-159-566,-10-22 2411,-1-4 992,-35-48 0,-2 12 4880,51 63-4305,1 1 0,-1 0 1,1 0-1,0-1 1,-1 1-1,1 0 1,0-1-1,-1 1 1,1 0-1,0-1 1,0 1-1,-1 0 1,1-1-1,0 1 0,0-1 1,0 1-1,0 0 1,-1-1-1,1 1 1,0-1-1,0 1 1,0-1-1,0 1 1,0 0-1,0-1 1,0 1-1,0-1 1,0 1-1,0-1 0,0 1 1,1-1-1,-1 1 1,0 0-1,0-1 1,0 1-1,0-1 1,1 1-1,-1 0 1,0-1-1,1 1 1,-1 0-1,1-1 0,25-5 796,40 9-1537,-62-3 830,22 3-479,41 4-2902,0-4-6437,-33-3 294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6.858"/>
    </inkml:context>
    <inkml:brush xml:id="br0">
      <inkml:brushProperty name="width" value="0.025" units="cm"/>
      <inkml:brushProperty name="height" value="0.025" units="cm"/>
    </inkml:brush>
  </inkml:definitions>
  <inkml:trace contextRef="#ctx0" brushRef="#br0">115 0 6822,'0'0'17302,"-10"2"-16245,4-1-1011,-47 11 951,50-11-967,0 0 0,0 0 1,1 0-1,-1 1 0,0-1 0,1 1 1,-1 0-1,1 0 0,-1 0 0,1 0 1,0 0-1,0 0 0,0 0 0,0 1 1,0-1-1,0 1 0,1 0 0,-2 3 1,3-5-65,0 0 0,0-1 0,1 1-1,-1-1 1,1 1 0,-1 0 0,0-1 0,1 1 0,-1-1 0,1 1 0,-1-1 0,1 1 0,-1-1 0,1 0 0,0 1 0,-1-1 0,1 0 0,-1 1 0,1-1 0,0 0 0,-1 0 0,1 1 0,0-1 0,0 0-1,-1 0 1,1 0 0,0 0 0,-1 0 0,1 0 0,0 0 0,-1 0 0,1 0 0,1-1 0,35 1-1185,-31 0 814,22-1-910,-18 0 1112,1 1 0,-1 0-1,0 1 1,1-1 0,-1 2-1,12 2 1,-21-3 248,0-1 0,0 0 0,0 1 0,-1-1 0,1 0 0,0 1 0,0 0 0,0-1 0,-1 1 0,1-1 0,0 1 0,-1 0 0,1-1 0,0 1 0,-1 0 0,1 0 0,-1-1 0,1 1 0,-1 0 0,1 0 0,-1 0 0,0 0 0,1 0 0,-1 0 0,0 0 0,0 0 0,0-1 0,0 1 0,0 0 0,0 0 0,0 0 0,0 0 0,0 0 0,0 0 0,0 0 0,-1 0 0,1 0 0,0 0 0,-1 0 0,1 0 0,0-1 0,-1 1 0,1 0 0,-1 0 0,0 0 0,1-1 0,-1 1 0,0 0 0,1-1 0,-1 1 0,-1 0 0,-38 36 2136,31-30-1824,-49 33 1381,53-37-1865,0 0 1,0 0 0,0-1 0,-1 0 0,1 0 0,-1 0 0,1 0-1,-1-1 1,-9 1 0,15-2-9,-1 0 0,1 0 0,-1-1 0,1 1 0,-1 0 0,1 0 0,0 0 0,-1 0 0,1-1 0,-1 1 0,1 0 0,0 0 0,-1-1 0,1 1 0,0 0-1,0-1 1,-1 1 0,1 0 0,0-1 0,-1 1 0,1 0 0,0-1 0,0 1 0,0-1 0,0 1 0,-1 0 0,1-1 0,0 1 0,0-1 0,0 1 0,0-1 0,0 1 0,0 0 0,0-1 0,0 1 0,0-1 0,0 1 0,0-1-1,0 1 1,1-1 0,5-21-7193,9-4-4422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7.216"/>
    </inkml:context>
    <inkml:brush xml:id="br0">
      <inkml:brushProperty name="width" value="0.025" units="cm"/>
      <inkml:brushProperty name="height" value="0.025" units="cm"/>
    </inkml:brush>
  </inkml:definitions>
  <inkml:trace contextRef="#ctx0" brushRef="#br0">87 0 15182,'0'0'3396,"-1"10"-1192,-20 102 3059,10-63-4029,-4 50-1,-18 163-696,28-223 63,28-185 721,25-78-4238,-46 217 2722,-1 0-1,1 1 0,1-1 0,-1 1 1,1-1-1,0 1 0,1 0 1,0 0-1,0 1 0,0-1 0,5-5 1,-6 9 94,0 0 1,-1 0 0,1 0-1,0 0 1,0 1-1,0-1 1,0 1 0,1 0-1,-1 0 1,0 0 0,1 0-1,-1 1 1,0-1-1,1 1 1,-1 0 0,0 0-1,1 0 1,-1 1 0,1-1-1,-1 1 1,0-1-1,1 1 1,-1 0 0,4 2-1,-4-2 121,-1 0-1,0 0 0,1 0 1,-1 0-1,0 0 0,0 1 1,0-1-1,0 1 0,0-1 1,0 1-1,0 0 0,0 0 1,-1 0-1,1 0 0,-1 0 1,1 0-1,-1 0 0,0 0 1,0 0-1,0 1 0,0-1 1,0 1-1,0-1 0,-1 0 1,1 1-1,-1-1 0,0 1 1,0-1-1,0 1 0,0-1 1,-1 6-1,1-4 178,-1 0 1,-1 0-1,1 0 0,0 1 0,-1-2 1,0 1-1,0 0 0,0 0 0,0 0 1,-1-1-1,1 0 0,-1 1 0,0-1 1,0 0-1,0 0 0,-1 0 1,1-1-1,-4 3 0,-3-1 70,1 0 1,-1-1-1,1 0 1,-1 0-1,-17 1 0,23-3-469,1-1-1,-1 0 1,0 0-1,0 0 1,1 0-1,-1-1 1,0 1-1,-5-3 1,8 3-93,0-1 0,0 1 0,0-1 0,0 1 0,0-1 0,0 0 0,0 1 0,0-1 0,0 0 0,0 0 0,1 1 0,-1-1 0,0 0 0,1 0 0,-1 0 0,1 0 0,-1 0 0,1 0 0,-1 0 0,1 0 0,0 0 1,-1 0-1,1 0 0,0 0 0,0 0 0,0-1 0,0 0 0,0-13-5626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7.752"/>
    </inkml:context>
    <inkml:brush xml:id="br0">
      <inkml:brushProperty name="width" value="0.025" units="cm"/>
      <inkml:brushProperty name="height" value="0.025" units="cm"/>
    </inkml:brush>
  </inkml:definitions>
  <inkml:trace contextRef="#ctx0" brushRef="#br0">36 29 11563,'0'0'13042,"-1"11"-11702,-10 43-223,3-22-891,2 1-1,-3 47 0,9-80-222,0 0 0,0 1 0,0-1 0,0 0 0,0 0 0,0 0 0,0 1 0,0-1 0,0 0 0,0 0 0,0 0 0,0 1 0,0-1 0,0 0-1,0 0 1,1 0 0,-1 1 0,0-1 0,0 0 0,0 0 0,0 0 0,0 0 0,1 1 0,-1-1 0,0 0 0,0 0 0,0 0 0,1 0 0,-1 0 0,0 0 0,0 0 0,0 0 0,1 0-1,-1 0 1,0 0 0,0 0 0,1 0 0,-1 0 0,0 0 0,0 0 0,0 0 0,1 0 0,-1 0 0,0 0 0,0 0 0,1 0 0,-1 0 0,0 0 0,0 0 0,0 0 0,1 0-1,-1-1 1,0 1 0,0 0 0,0 0 0,0 0 0,1 0 0,-1 0 0,0-1 0,0 1 0,0 0 0,0 0 0,0 0 0,0-1 0,0 1 0,1 0 0,-1 0 0,0-1 10,7-6-17,-1 0 0,0-1 0,0 0 1,-1-1-1,0 1 0,0-1 0,-1 0 1,0 0-1,0 0 0,3-15 0,-2 3-440,-1 1-1,-1-1 1,0 0 0,-1-21-1,-14 96 637,11-47-59,0 0-1,1-1 1,0 1-1,0-1 0,1 1 1,0 0-1,0-1 0,4 12 1,-4-16-116,0 0 0,0 0 0,0-1 0,1 1 1,-1 0-1,1-1 0,-1 1 0,1-1 0,0 1 1,0-1-1,-1 0 0,1 0 0,0 0 0,0 0 1,0 0-1,0 0 0,0 0 0,1-1 0,-1 1 1,0-1-1,0 1 0,0-1 0,0 0 0,1 0 1,-1 0-1,0 0 0,0 0 0,0-1 0,1 1 1,1-1-1,3-1-34,1 1 0,-1-1 1,0-1-1,0 1 0,0-1 0,0 0 1,-1-1-1,1 1 0,-1-1 0,12-10 1,1-3-722,31-37 0,-9 9-1238,-41 45 1982,0 0 0,0 0 0,0 0 0,0 0 0,0 0 0,0 0 0,0 1 0,0-1 0,0 0 0,0 0 0,0 0 0,0 0-1,0 0 1,0 0 0,0 0 0,1 0 0,-1 0 0,0 0 0,0 0 0,0 1 0,0-1 0,0 0 0,0 0 0,0 0 0,0 0 0,0 0 0,0 0-1,1 0 1,-1 0 0,0 0 0,0 0 0,0 0 0,0 0 0,0 0 0,0 0 0,0 0 0,1 0 0,-1 0 0,0 0 0,0 0 0,0 0 0,0 0-1,0 0 1,0 0 0,0 0 0,0 0 0,0 0 0,1 0 0,-1 0 0,0-1 0,0 1 0,0 0 0,0 0 0,0 0 0,0 0 0,-4 17 363,-12 22 472,8-23-397,1 1 0,0-1-1,2 1 1,-1 1 0,2-1 0,1 1-1,-3 32 1,6-49-475,0-1 1,0 1-1,0-1 0,-1 0 0,2 1 1,-1-1-1,0 0 0,0 1 0,0-1 1,0 0-1,0 1 0,0-1 1,0 0-1,0 1 0,0-1 0,1 0 1,-1 1-1,0-1 0,0 0 0,0 0 1,1 1-1,-1-1 0,0 0 0,0 0 1,1 1-1,-1-1 0,0 0 0,1 0 1,-1 0-1,0 1 0,0-1 0,1 0 1,-1 0-1,0 0 0,1 0 0,-1 0 1,1 0-1,-1 0 0,0 0 0,1 0 1,-1 0-1,0 0 0,1 0 0,-1 0 1,0 0-1,1 0 0,-1 0 0,0 0 1,1 0-1,-1 0 0,0-1 1,1 1-1,-1 0 0,0 0 0,1 0 1,-1 0-1,0-1 0,0 1 0,1-1 1,18-16-4441,-5-7-2293</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8.082"/>
    </inkml:context>
    <inkml:brush xml:id="br0">
      <inkml:brushProperty name="width" value="0.025" units="cm"/>
      <inkml:brushProperty name="height" value="0.025" units="cm"/>
    </inkml:brush>
  </inkml:definitions>
  <inkml:trace contextRef="#ctx0" brushRef="#br0">1 0 17457,'0'0'4804,"26"49"-4772,-11-36-2178,6-2-3011,-2-1-3395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8.697"/>
    </inkml:context>
    <inkml:brush xml:id="br0">
      <inkml:brushProperty name="width" value="0.025" units="cm"/>
      <inkml:brushProperty name="height" value="0.025" units="cm"/>
    </inkml:brush>
  </inkml:definitions>
  <inkml:trace contextRef="#ctx0" brushRef="#br0">97 213 11115,'0'0'10906,"-11"11"-9684,4-3-1027,-5 5 364,0 1 0,-17 26 0,26-34-483,-1 0 0,1 0 1,0 1-1,1-1 0,-1 1 0,1 0 0,1 0 0,-1 0 0,1 0 0,0 0 0,1 0 1,0 7-1,0-13-85,1 1 1,-1-1-1,1 1 1,-1-1-1,1 0 1,0 1-1,0-1 1,0 0-1,-1 0 1,1 0-1,1 1 1,-1-1-1,0 0 1,0 0-1,0-1 1,0 1-1,1 0 1,-1 0-1,0 0 1,1-1-1,-1 1 1,1-1-1,-1 1 1,0-1-1,1 0 1,-1 1-1,1-1 1,-1 0-1,1 0 1,0 0-1,-1 0 1,1 0-1,-1 0 1,3-1-1,3 0-48,0 1-1,-1-1 1,1-1 0,0 1-1,-1-1 1,13-5-1,1-6 71,-1 0 0,0-1 0,-1-2 0,0 0 0,-2 0 0,0-2 0,0 0 0,-2 0-1,0-2 1,-2 0 0,12-22 0,-17 12 60,-7 30-78,0-1 0,0 1 0,0 0 0,-1-1 0,1 1 0,0-1 0,0 1 0,0 0 0,0-1 0,-1 1 0,1 0 0,0-1 0,0 1 0,-1 0 0,1-1-1,0 1 1,0 0 0,-1 0 0,1-1 0,0 1 0,-1 0 0,1 0 0,0 0 0,-1-1 0,1 1 0,-1 0 0,1 0 0,0 0 0,-1 0 0,1 0 0,-1 0 0,1 0 0,0 0 0,-2 0 0,0 0-7,-1 1 0,0 0 0,0 0 0,0 0 0,1 1 1,-1-1-1,1 1 0,-1-1 0,1 1 0,0 0 0,-1 0 0,1 0 0,0 0 0,0 0 0,-1 3 1,-4 5 26,0 0 1,1 1 0,1-1-1,0 1 1,0 0 0,1 1-1,0-1 1,-1 13 0,3-17 25,0 0 1,1 1-1,0-1 1,1 0-1,0 1 1,0-1-1,0 1 1,1-1-1,0 0 0,0 0 1,1 1-1,0-1 1,0 0-1,5 7 1,-6-11-24,0-1 1,0 1-1,1-1 1,-1 0-1,1 0 1,0 0-1,0 0 1,0 0-1,0 0 0,0 0 1,0-1-1,0 1 1,1-1-1,-1 0 1,0 1-1,1-1 1,-1 0-1,1 0 1,0-1-1,-1 1 0,1 0 1,-1-1-1,1 0 1,0 1-1,0-1 1,-1 0-1,1-1 1,0 1-1,-1 0 0,1-1 1,0 1-1,-1-1 1,1 0-1,-1 0 1,1 0-1,-1 0 1,1 0-1,1-3 1,7-2 57,-1-1 0,0 0 1,-1-1-1,0 0 1,0-1-1,15-18 0,12-25-61,-2 0 0,-3-2 0,-1-2 0,28-78 0,-81 247 129,14-46 326,-1 75-1,-2 17-94,11-173-498,-1-1 1,0 1-1,-1 0 1,-1-1-1,0 1 1,-1 1-1,-8-17 1,-7-16-573,-33-55-1,45 88 353,-4-12 1771,13 24-1371,1 1 0,-1 0-1,0-1 1,1 1 0,-1 0 0,0 0 0,1 0 0,-1 0-1,0 0 1,1 0 0,-1 0 0,0 0 0,1 1 0,-1-1-1,0 0 1,1 1 0,-1 0 0,0-1 0,0 1-1,1-1 1,-1 1 0,1 1 0,21 7 13,1-2-1,-1-1 1,38 6 0,-15-8-2708,-1-6-3854,-8-3-5808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0.826"/>
    </inkml:context>
    <inkml:brush xml:id="br0">
      <inkml:brushProperty name="width" value="0.05" units="cm"/>
      <inkml:brushProperty name="height" value="0.05" units="cm"/>
    </inkml:brush>
  </inkml:definitions>
  <inkml:trace contextRef="#ctx0" brushRef="#br0">1 46 20764,'2'4'138,"1"1"0,-1-1 0,0 1 0,0 0 0,-1 0-1,1 0 1,-1 0 0,0 0 0,-1 0 0,1 0-1,-1 0 1,0 0 0,-1 7 0,1 6 46,2 65 315,3 420 1115,-6-487-1535,1-11-44,-1-1 0,1 1 0,0 0 1,0-1-1,1 1 0,0-1 0,-1 1 1,3 4-1,0-8 111,0-6-98,3-11-8,62-342 291,-56 300-309,22-98-27,-27 132-37,0 1 1,2 0-1,1 1 1,17-31 0,-24 49 15,0-1 1,1 1 0,-1-1 0,1 1 0,0 0 0,0 1 0,0-1 0,1 0-1,8-4 1,-12 7 16,1 1 0,-1-1 0,0 1 0,1-1 0,-1 1-1,1-1 1,-1 1 0,0 0 0,1 0 0,-1 0-1,1 0 1,-1 0 0,1 0 0,-1 0 0,0 0 0,1 0-1,-1 1 1,1-1 0,-1 1 0,0-1 0,1 1 0,-1-1-1,0 1 1,0 0 0,0 0 0,1 0 0,-1-1 0,0 1-1,0 0 1,0 0 0,0 1 0,0-1 0,0 0 0,-1 0-1,1 0 1,0 0 0,-1 1 0,1-1 0,-1 0 0,1 1-1,-1-1 1,1 3 0,1 4 10,1 0-1,-2 0 1,1 0-1,-1 1 1,0-1 0,-1 1-1,0-1 1,0 1-1,-1-1 1,0 0-1,-1 1 1,0-1 0,-3 9-1,0-2 111,0-1 0,-2 1-1,0-1 1,0 0 0,-1-1-1,-11 14 1,13-19 0,-1 0 0,0-1-1,0 0 1,0-1 0,-10 7 0,14-11-83,-1 1 0,1-1 1,-1 0-1,1-1 0,-1 1 1,0-1-1,0 1 0,0-1 1,0 0-1,0-1 0,0 1 1,0-1-1,0 1 0,-6-2 0,8 1-74,1 0 0,0 0-1,-1 0 1,1-1 0,0 1-1,0-1 1,-1 1-1,1-1 1,0 1 0,0-1-1,0 0 1,-1 1 0,1-1-1,0 0 1,0 0-1,0 0 1,0 0 0,1 0-1,-1 0 1,0 0 0,0 0-1,1-1 1,-1 1-1,0 0 1,1 0 0,-1-1-1,1 1 1,0 0 0,-1 0-1,1-1 1,0-1-1,-1-1-38,1-1-1,1 1 0,-1 0 0,0 0 0,1-1 0,0 1 1,0 0-1,3-7 0,9-17-489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29.643"/>
    </inkml:context>
    <inkml:brush xml:id="br0">
      <inkml:brushProperty name="width" value="0.025" units="cm"/>
      <inkml:brushProperty name="height" value="0.025" units="cm"/>
    </inkml:brush>
  </inkml:definitions>
  <inkml:trace contextRef="#ctx0" brushRef="#br0">109 67 14286,'-3'1'6013,"-16"6"-3907,11 0-1873,-1 1 1,1 0-1,0 0 0,1 1 0,0 0 1,-7 12-1,11-16-186,-1 0 0,1 1 0,1-1 0,-1 1 0,1 0 0,0-1 0,0 1 0,1 0 0,-1 0-1,1 1 1,1-1 0,-1 0 0,1 7 0,0-13-42,1 1 1,-1-1-1,0 1 0,1-1 0,-1 0 0,1 1 0,-1-1 0,1 0 0,-1 0 0,0 1 0,1-1 0,-1 0 0,1 0 1,-1 1-1,1-1 0,-1 0 0,1 0 0,0 0 0,-1 0 0,1 0 0,-1 0 0,1 0 0,-1 0 0,1 0 1,-1 0-1,1 0 0,-1 0 0,1-1 0,-1 1 0,1 0 0,18-6 238,2-9-236,-1 0 0,0-2 0,-1 0-1,-1-1 1,-1-1 0,27-37 0,-15 19 19,-23 30-35,-5 4 5,1 1 1,-1 0-1,1 0 0,0-1 1,-1 1-1,1 0 0,0 1 1,0-1-1,1 0 1,-1 0-1,0 1 0,0 0 1,1-1-1,2 0 0,-4 24-140,-14 58 83,7-49 80,1 1-1,0 39 1,4-69-15,1 0 0,0 0 1,0 0-1,0 1 0,1-1 0,-1 0 1,0 0-1,1 0 0,0 0 0,-1 0 1,1 0-1,0 1 0,0-2 0,0 1 0,0 0 1,0 0-1,1 0 0,-1 0 0,1-1 1,-1 1-1,1-1 0,-1 1 0,1-1 1,0 1-1,0-1 0,0 0 0,-1 0 1,1 0-1,1 0 0,-1 0 0,0-1 1,0 1-1,0-1 0,0 1 0,0-1 0,0 0 1,1 1-1,-1-1 0,0 0 0,3-1 1,1 1 2,0-1 1,0 0 0,1-1 0,-1 1 0,0-1-1,-1 0 1,1-1 0,0 1 0,-1-1 0,1 0-1,-1-1 1,0 1 0,7-7 0,-6 4 7,41-44 17,-44 47-2,0-1-1,-1 1 1,0-1 0,1 0-1,-1 0 1,0 0-1,-1 0 1,1 0 0,-1 0-1,0-1 1,0 1 0,1-7-1,-2 11-15,0 0 0,0-1-1,0 1 1,0 0 0,0 0-1,0-1 1,0 1 0,0 0-1,0 0 1,0-1 0,0 1-1,0 0 1,0 0 0,0 0-1,0-1 1,0 1 0,0 0-1,-1 0 1,1 0 0,0-1 0,0 1-1,0 0 1,0 0 0,0 0-1,-1 0 1,1-1 0,0 1-1,0 0 1,0 0 0,0 0-1,-1 0 1,1 0 0,0 0-1,0-1 1,-1 1 0,1 0-1,0 0 1,0 0 0,0 0-1,-1 0 1,1 0 0,0 0-1,0 0 1,-1 0 0,1 0-1,-14 7 179,-9 14-169,11-7 0,1 0 1,0 1-1,-8 16 1,15-26 17,2 1 0,-1-1 1,0 1-1,1-1 0,0 1 0,1 0 0,-1 0 1,1 0-1,0 0 0,0 0 0,1 0 0,0 12 1,1-17-41,0 0 1,-1 0 0,1 0 0,0 0-1,0 1 1,0-1 0,0-1-1,0 1 1,0 0 0,1 0-1,-1 0 1,0-1 0,0 1 0,1 0-1,-1-1 1,0 1 0,1-1-1,-1 0 1,0 1 0,1-1 0,-1 0-1,0 0 1,1 0 0,-1 0-1,1 0 1,-1 0 0,2 0-1,43-5-75,172-52-1330,-234 17 5865,4 14-4139,11 25-405,1 0 0,-1-1 0,0 1 0,1 0 0,0-1 0,-1 1-1,1-1 1,0 1 0,0-1 0,-1 1 0,1-1 0,0 1 0,1-1 0,-1-2 0,1 3-331,0 1 1,0-1 0,0 0 0,0 1 0,0-1 0,1 1 0,-1-1-1,0 1 1,0 0 0,0-1 0,0 1 0,1 0 0,-1 0-1,0 0 1,0 0 0,0 0 0,1 0 0,1 1 0,24-1-7760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0.617"/>
    </inkml:context>
    <inkml:brush xml:id="br0">
      <inkml:brushProperty name="width" value="0.025" units="cm"/>
      <inkml:brushProperty name="height" value="0.025" units="cm"/>
    </inkml:brush>
  </inkml:definitions>
  <inkml:trace contextRef="#ctx0" brushRef="#br0">8 45 7976,'8'-16'301,"-3"0"3857,1 4 6780,-5 19-7539,0 14-3735,-12 307 282,11-323-715,-1 24 386,-1-20-1988,-5-14-3870,0-14-31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0.974"/>
    </inkml:context>
    <inkml:brush xml:id="br0">
      <inkml:brushProperty name="width" value="0.025" units="cm"/>
      <inkml:brushProperty name="height" value="0.025" units="cm"/>
    </inkml:brush>
  </inkml:definitions>
  <inkml:trace contextRef="#ctx0" brushRef="#br0">0 14 13741,'0'0'4842,"14"-2"-2733,25-3-171,67-1 0,-93 5-1838,0 1 0,0 1 0,-1 0 0,1 1 0,0 1-1,-1 0 1,1 0 0,-1 1 0,0 1 0,20 10 0,-30-14-161,0 0-1,-1 1 1,1-1 0,0 1 0,-1-1-1,1 1 1,-1-1 0,1 1 0,-1 0-1,0 0 1,1 0 0,-1 0-1,0 0 1,-1 0 0,1 0 0,0 0-1,0 0 1,-1 0 0,1 1 0,-1-1-1,0 2 1,0 0 36,0 0-1,-1-1 1,0 1-1,0-1 1,0 1-1,0-1 1,-1 0-1,1 1 1,-1-1 0,0 0-1,-3 6 1,-7 4 96,0 1 0,0-1 0,-1-1 0,-17 12 0,25-19-92,-3 1 119,1 0-1,0 0 1,0 1-1,1 1 1,-1-1-1,-7 14 0,13-20-89,1 0 0,-1 1 0,0-1 0,1 1 0,-1-1-1,1 1 1,0-1 0,-1 1 0,1-1 0,0 1-1,0-1 1,0 1 0,0-1 0,0 1 0,0-1 0,0 1-1,1-1 1,-1 1 0,1 1 0,0-1-8,1 0 0,-1-1 0,0 1 0,1-1 0,-1 1 0,1-1 0,0 0 0,-1 1 0,1-1 0,0 0 0,0 0 0,0 0 0,0-1 0,0 1 0,0 0 0,0-1 0,0 1 0,3 0 0,63 10-1361,0-7-4576,-32-4 27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1.317"/>
    </inkml:context>
    <inkml:brush xml:id="br0">
      <inkml:brushProperty name="width" value="0.025" units="cm"/>
      <inkml:brushProperty name="height" value="0.025" units="cm"/>
    </inkml:brush>
  </inkml:definitions>
  <inkml:trace contextRef="#ctx0" brushRef="#br0">19 85 12460,'0'0'7159,"12"1"-5254,1 0-1674,0-1 0,0 0 0,0-1-1,0-1 1,-1 0 0,1-1 0,0 0 0,-1-1-1,1 0 1,-1-1 0,0 0 0,11-8 0,-22 13-238,0-1 1,1 0 0,-1 0 0,0 1 0,0-1 0,0 0 0,0 0 0,-1 0 0,1 0 0,0 0 0,0 0 0,0 0 0,-1 0 0,1 0 0,-1-1 0,1 1 0,-1 0-1,1 0 1,-1-1 0,1-1 0,-2 2 10,1 1 0,0-1-1,-1 0 1,1 0 0,0 0-1,-1 1 1,1-1 0,-1 0-1,1 1 1,-1-1-1,0 0 1,1 1 0,-1-1-1,0 1 1,1-1 0,-1 1-1,0-1 1,0 1 0,1 0-1,-1-1 1,0 1 0,-1-1-1,-5-1 37,0 1-1,0-1 0,0 1 0,0 0 0,-12 0 1,11 2-20,0 0 1,1 1 0,-1-1-1,1 1 1,0 1-1,-1 0 1,1 0 0,0 0-1,1 1 1,-1 0 0,1 0-1,-1 1 1,-8 7-1,11-9 58,1 1-1,-1-1 1,0 1-1,1 0 0,0 0 1,0 0-1,0 1 1,0-1-1,1 1 0,0-1 1,-1 1-1,2 0 0,-1 0 1,1 0-1,-1 0 1,1 0-1,1 0 0,-1 0 1,1 0-1,0 0 1,0 7-1,1-10-72,1 1-1,-1 0 1,0-1-1,1 1 1,-1-1 0,1 1-1,0-1 1,0 0 0,0 1-1,0-1 1,0 0 0,0 0-1,1-1 1,-1 1 0,0 0-1,1-1 1,0 1-1,-1-1 1,1 0 0,0 0-1,0 0 1,0 0 0,-1-1-1,1 1 1,4-1 0,9 3-1034,1-1 1,31 0 0,-48-2 1024,44-1-5932,1-2-4469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2.042"/>
    </inkml:context>
    <inkml:brush xml:id="br0">
      <inkml:brushProperty name="width" value="0.025" units="cm"/>
      <inkml:brushProperty name="height" value="0.025" units="cm"/>
    </inkml:brush>
  </inkml:definitions>
  <inkml:trace contextRef="#ctx0" brushRef="#br0">206 1 9961,'0'0'17644,"-12"1"-17543,1 0-101,0 0-1,0 1 1,0 1 0,0 0-1,0 0 1,1 1 0,-1 0-1,1 1 1,0 0-1,0 1 1,1 0 0,-1 0-1,-8 9 1,17-15-21,0 1 0,1-1 1,-1 1-1,1-1 0,-1 1 0,1 0 1,-1-1-1,1 1 0,-1-1 0,1 1 1,-1 0-1,1-1 0,0 1 0,0 0 1,-1 0-1,1-1 0,0 1 0,0 0 0,0 0 1,0-1-1,-1 1 0,1 0 0,0 0 1,1 0-1,-1-1 0,0 1 0,0 0 1,0 0-1,0-1 0,1 1 0,-1 0 1,0-1-1,0 1 0,1 0 0,-1 0 1,1-1-1,-1 1 0,1-1 0,-1 1 1,1 0-1,-1-1 0,1 1 0,-1-1 1,1 1-1,0-1 0,-1 0 0,1 1 1,0-1-1,-1 0 0,1 1 0,0-1 0,0 0 1,-1 0-1,1 0 0,0 1 0,1-1 1,49 7-1081,-44-6 1031,36 0-740,-31-2 550,0 1-1,0 0 1,-1 1 0,1 1-1,0 0 1,13 4 0,-25-6 273,0 0-1,1 0 1,-1 0 0,0 0-1,0 0 1,0 0 0,1 1-1,-1-1 1,0 0 0,0 0 0,0 0-1,1 0 1,-1 0 0,0 1-1,0-1 1,0 0 0,0 0-1,0 0 1,1 0 0,-1 1 0,0-1-1,0 0 1,0 0 0,0 1-1,0-1 1,0 0 0,0 0-1,0 0 1,0 1 0,0-1 0,0 0-1,0 0 1,0 1 0,0-1-1,0 0 1,0 0 0,0 0-1,0 1 1,0-1 0,0 0 0,0 0-1,-1 1 1,-9 9 618,-12 4 349,7-6-474,1-1 1,-1-1 0,-1 0-1,1-1 1,-1-1-1,0 0 1,0-1 0,0 0-1,0-2 1,-23 0 0,38-1-546,0 0 1,0 0-1,0 0 1,0 0 0,0-1-1,0 1 1,0 0-1,0-1 1,0 1-1,0-1 1,0 1 0,0-1-1,0 1 1,0-1-1,0 0 1,1 1-1,-1-1 1,0 0-1,1 1 1,-1-1 0,0 0-1,1 0 1,-2-1-1,2 1-121,0 1 0,0-1 0,0 0 0,0 1 0,0-1 0,0 1 0,0-1 0,0 0 0,0 1 0,0-1 0,0 1 0,0-1 0,0 0 0,1 1 0,-1-1 0,0 1 0,0-1 0,1 1-1,-1-1 1,0 1 0,1-1 0,-1 1 0,1-1 0,-1 1 0,0-1 0,1 1 0,-1 0 0,1-1 0,-1 1 0,1 0 0,-1-1 0,1 1 0,-1 0 0,1 0 0,0-1 0,-1 1 0,1 0 0,1 0 0,42-10-11467,-18 7 678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2.502"/>
    </inkml:context>
    <inkml:brush xml:id="br0">
      <inkml:brushProperty name="width" value="0.025" units="cm"/>
      <inkml:brushProperty name="height" value="0.025" units="cm"/>
    </inkml:brush>
  </inkml:definitions>
  <inkml:trace contextRef="#ctx0" brushRef="#br0">250 24 13293,'0'0'10078,"-8"-5"-8236,4 3-1779,0-1 0,1 1 0,-1 0-1,0 1 1,0-1 0,0 1 0,0-1 0,0 1 0,0 1-1,0-1 1,0 0 0,-1 1 0,1 0 0,0 0 0,0 0-1,-1 1 1,1-1 0,0 1 0,0 0 0,0 0 0,0 1-1,0-1 1,0 1 0,0 0 0,-6 3 0,-40 34-64,47-37-10,0 1-1,0 0 1,0 0 0,1 1-1,-1-1 1,1 0-1,0 1 1,0 0 0,0-1-1,0 1 1,0 0-1,1 0 1,-1 4 0,2-7-26,0 0 0,0 0 0,1 0 0,-1 0 0,1 0 0,-1 0 0,1 0 0,-1 0 0,1-1 0,-1 1 0,1 0 1,-1 0-1,1-1 0,0 1 0,0 0 0,-1-1 0,1 1 0,0 0 0,0-1 0,0 0 0,0 1 0,0-1 0,0 1 1,-1-1-1,1 0 0,0 0 0,0 1 0,2-1 0,38 8-804,-25-6 361,6 3-78,-14-5 324,1 2 0,-1-1 0,0 1 0,0 1 0,0-1 0,0 1 0,-1 1 0,12 5 0,-19-8 270,0-1 0,1 1 0,-1-1 0,1 1 0,-1-1 0,0 1 0,1 0 0,-1-1 0,0 1 0,0 0 0,0-1 0,1 1 0,-1 0 0,0-1 0,0 1 0,0 0 0,0 0 0,0-1 0,0 1 0,0 0 0,0-1 0,-1 1 0,1 0 0,0-1 0,0 1 0,0 0 0,-1-1 0,1 1 0,0 0 0,-1-1 0,1 1-1,-1-1 1,1 1 0,-1-1 0,1 1 0,-1-1 0,1 1 0,-1-1 0,1 1 0,-1-1 0,1 0 0,-1 1 0,0-1 0,1 0 0,-1 0 0,0 1 0,0-1 0,-34 17 2168,33-16-2126,-21 7 745,-1 0 0,-39 7 1,-12-8-2765</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3.733"/>
    </inkml:context>
    <inkml:brush xml:id="br0">
      <inkml:brushProperty name="width" value="0.025" units="cm"/>
      <inkml:brushProperty name="height" value="0.025" units="cm"/>
    </inkml:brush>
  </inkml:definitions>
  <inkml:trace contextRef="#ctx0" brushRef="#br0">141 26 9353,'0'0'16608,"-8"-7"-16272,5 5-323,1 0 0,-1 0 0,0 0 0,0 1 0,0-1 0,1 1 0,-1 0 0,-1-1 1,1 1-1,0 1 0,-6-2 0,7 2-8,-1 1 1,0-1 0,1 1 0,-1 0-1,1 0 1,-1 0 0,1 0 0,-1 0-1,1 1 1,-1-1 0,1 1 0,0-1-1,0 1 1,0 0 0,0 0 0,0 0-1,0 0 1,1 0 0,-1 0 0,-1 3-1,-3 4 1,1-1-1,0 1 0,0 1 1,1-1-1,0 0 1,1 1-1,0 0 0,0 0 1,1 0-1,0 0 0,1 0 1,0 0-1,1 15 0,1-23-6,-1 0-1,0-1 1,1 1 0,-1-1-1,1 1 1,0-1-1,-1 1 1,1-1 0,0 1-1,0-1 1,0 0-1,0 1 1,0-1 0,0 0-1,0 0 1,0 0-1,1 0 1,-1 0 0,0 0-1,1 0 1,-1 0-1,1 0 1,-1-1 0,1 1-1,-1-1 1,1 1-1,-1-1 1,1 1 0,-1-1-1,1 0 1,0 0-1,-1 0 1,1 0 0,0 0-1,-1 0 1,1 0-1,-1-1 1,3 0-1,2 1-5,-1-1 0,1 0 0,-1 0 0,0-1 0,1 0 0,-1 0-1,0 0 1,0 0 0,0-1 0,8-5 0,-7 2 25,-1 0 1,0 0 0,0 0-1,0-1 1,-1 0 0,0 0 0,0 0-1,-1 0 1,0-1 0,0 1-1,0-1 1,-1 0 0,-1 0-1,1 0 1,-1 0 0,-1 0-1,1-14 1,-1 22-6,0-1 0,0 0 0,0 0 0,0 1 0,0-1 1,0 0-1,0 0 0,-1 1 0,1-1 0,0 0 0,0 1 0,-1-1 0,1 0 0,0 0 0,-1 1 0,1-1 1,0 0-1,-1 1 0,1-1 0,-1 1 0,1-1 0,-1 1 0,1-1 0,-1 1 0,0-1 0,1 1 0,-1-1 0,0 1 1,1 0-1,-1-1 0,0 1 0,1 0 0,-1 0 0,0 0 0,0-1 0,1 1 0,-1 0 0,0 0 0,0 0 0,1 0 1,-1 0-1,0 0 0,0 0 0,1 1 0,-1-1 0,0 0 0,0 0 0,1 0 0,-1 1 0,0-1 0,1 0 1,-2 2-1,-2-1 4,1 1 0,-1 0 0,0 0 1,1 0-1,0 0 0,-1 0 0,1 1 1,-5 5-1,-4 12 276,12-19-285,0-1 1,0 0-1,0 0 0,0 0 1,0 1-1,0-1 0,0 0 1,0 0-1,0 1 0,0-1 1,0 0-1,0 0 1,0 0-1,0 1 0,0-1 1,0 0-1,1 0 0,-1 0 1,0 1-1,0-1 0,0 0 1,0 0-1,0 0 0,0 1 1,1-1-1,-1 0 0,0 0 1,0 0-1,0 0 0,1 0 1,-1 1-1,0-1 0,0 0 1,0 0-1,1 0 0,-1 0 1,0 0-1,0 0 0,0 0 1,1 0-1,-1 0 1,1 0-1,38-10 50,-21 3-441,-5 0 207,1 1 0,1 1 0,-1 0 1,1 1-1,0 1 0,0 0 0,0 1 0,0 1 1,0 0-1,27 2 0,-40 0 166,-1-1 0,1 1 0,0-1 0,-1 1 0,1-1 0,-1 1 0,1 0 0,-1 0 0,0 0 0,1 0 0,-1 0 0,0 0 0,0 0 0,1 0 0,-1 0-1,0 1 1,0-1 0,0 0 0,0 1 0,-1-1 0,1 1 0,0-1 0,-1 1 0,1-1 0,-1 1 0,1 0 0,-1-1 0,0 1 0,1-1 0,-1 1 0,0 0 0,0-1 0,0 1 0,-1 0 0,1-1 0,0 1 0,-1 0 0,1-1 0,-1 3 0,-3 11 147,-1 0 0,0-1 0,-10 21 0,7-16-204,-1 1 36,2-1 383,18-37-134,-4 6-174,-4 10 7,-1-1 0,-1 0 0,1 0 0,0 0 0,-1-1-1,1 1 1,-1 0 0,0-1 0,0 1 0,0-5 0,-1 8 78,0 0 1,-1-1-1,1 1 1,0 0-1,0-1 1,-1 1-1,1 0 1,0 0-1,0-1 1,-1 1 0,1 0-1,0 0 1,-1 0-1,1-1 1,-1 1-1,1 0 1,0 0-1,-1 0 1,1 0-1,0 0 1,-1 0 0,1 0-1,-1 0 1,1 0-1,0 0 1,-1 0-1,1 0 1,-1 0-1,1 0 1,0 0 0,-1 0-1,1 0 1,0 1-1,-1-1 1,1 0-1,-1 0 1,1 0-1,0 1 1,0-1-1,-1 0 1,-8 2-3114,0-1-4762</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7.402"/>
    </inkml:context>
    <inkml:brush xml:id="br0">
      <inkml:brushProperty name="width" value="0.025" units="cm"/>
      <inkml:brushProperty name="height" value="0.025" units="cm"/>
    </inkml:brush>
  </inkml:definitions>
  <inkml:trace contextRef="#ctx0" brushRef="#br0">39 16 4356,'1'-15'18504,"-2"29"-14869,-4 6-4661,-22 74 2158,25-85-1106,0 1 0,1-1 0,0 1 0,0-1 0,1 1 0,1 0 0,2 18 0,-2-27-15,-1-1-1,0 1 0,1-1 0,-1 1 0,1-1 0,-1 1 0,1-1 0,-1 0 1,1 1-1,-1-1 0,1 0 0,-1 1 0,1-1 0,0 0 0,-1 0 0,1 1 1,0-1-1,-1 0 0,1 0 0,0 0 0,-1 0 0,1 0 0,-1 0 1,1 0-1,0 0 0,-1 0 0,1 0 0,0 0 0,-1-1 0,1 1 0,0 0 1,-1 0-1,1-1 0,-1 1 0,1 0 0,0-1 0,22-11 459,-21 10-443,11-9 82,-1 0 0,0 0 1,-1-1-1,0-1 0,-1 0 0,0 0 0,10-19 0,-31 100-273,12-68 167,-1 1 0,1-1 0,0 1 0,-1-1-1,1 1 1,0-1 0,-1 1 0,1-1 0,0 0 0,0 1 0,-1-1 0,1 0 0,0 0 0,0 1 0,-1-1 0,1 0-1,0 0 1,0 0 0,0 0 0,-1 0 0,1 0 0,0 0 0,0-1 0,0 1 0,-1 0 0,2-1 0,25-3 37,-2-5-43,-18 6 0,-1 0 0,1 1 0,0 0-1,0 0 1,0 1 0,0-1-1,0 1 1,0 1 0,0 0 0,0 0-1,0 0 1,8 2 0,-15-2 54,0 0 0,0 0 0,1 1-1,-1-1 1,0 0 0,0 1 0,0-1 0,0 0 0,0 1 0,0-1 0,0 0 0,0 1-1,0-1 1,0 0 0,0 1 0,0-1 0,0 1 0,0-1 0,0 0 0,0 1 0,0-1-1,0 0 1,0 1 0,-1-1 0,1 0 0,0 0 0,0 1 0,0-1 0,-1 0 0,1 1-1,0-1 1,0 0 0,-1 1 0,1-2-24,0 1 1,1 0-1,-1 0 0,0 0 0,0-1 0,0 1 0,0 0 1,0 0-1,0 0 0,0-1 0,0 1 0,0 0 0,0 0 1,0-1-1,0 1 0,0 0 0,0 0 0,0-1 1,0 1-1,0 0 0,0 0 0,0 0 0,0-1 0,0 1 1,0 0-1,0 0 0,0-1 0,-1 1 0,1 0 0,0 0 1,0 0-1,0-1 0,0 1 0,-1 0 0,1 0 1,0 0-1,0 0 0,0 0 0,0-1 0,-1 1 0,1 0 1,0 0-1,0 0 0,-1 0 0,1 0 0,0 0 0,0 0 1,-1 0-1,1 0 0,0 0 0,0 0 0,0 0 1,-1 0-1,1 0 0,0 0 0,0 0 0,-1 0 0,1 0 1,0 0-1,0 0 0,0 0 0,-1 0 0,1 1 0,0-1 1,0 0-1,0 0 0,-1 0 0,1 0 0,0 1 1,-1-5 56,1 1-206,-1 0 1,1 0-1,0 0 1,0 0-1,0 0 0,0 0 1,1 0-1,-1 0 1,2-3-1,-2 5-483,1-1 0,-1 1 0,1 0 0,0 0 0,0 0 0,-1 1 0,1-1 0,0 0 0,0 0-1,0 0 1,0 1 0,0-1 0,0 0 0,0 1 0,0-1 0,2 0 0,10-4-7204</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7.736"/>
    </inkml:context>
    <inkml:brush xml:id="br0">
      <inkml:brushProperty name="width" value="0.025" units="cm"/>
      <inkml:brushProperty name="height" value="0.025" units="cm"/>
    </inkml:brush>
  </inkml:definitions>
  <inkml:trace contextRef="#ctx0" brushRef="#br0">108 41 6919,'0'0'11760,"8"-7"-11386,28-19-219,-32 18 3339,-17 10-1872,-17 7 362,30-9-1936,-5 1 348,-8 4 426,0-1 0,1 2 0,-21 11 0,30-16-798,0 1-1,1 0 1,-1-1 0,1 1 0,0 1-1,0-1 1,0 0 0,0 0 0,0 1-1,0 0 1,0-1 0,1 1 0,-1 0-1,1-1 1,0 1 0,0 0 0,0 0-1,0 0 1,1 0 0,-1 0-1,0 6 1,1-7-59,1 1 0,-1-1 0,0 0 0,1 0-1,0 1 1,-1-1 0,1 0 0,0 0 0,0 0 0,0 0-1,0 0 1,1 0 0,-1 0 0,0 0 0,1 0 0,-1-1-1,1 1 1,0 0 0,0-1 0,-1 0 0,1 1 0,0-1-1,0 0 1,0 0 0,1 0 0,-1 0 0,0 0 0,0-1-1,0 1 1,1 0 0,2-1 0,10 3-2003,1-1 0,-1-1 0,27-1 1,-24-1-1953,12 1-3537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8.225"/>
    </inkml:context>
    <inkml:brush xml:id="br0">
      <inkml:brushProperty name="width" value="0.025" units="cm"/>
      <inkml:brushProperty name="height" value="0.025" units="cm"/>
    </inkml:brush>
  </inkml:definitions>
  <inkml:trace contextRef="#ctx0" brushRef="#br0">7 26 4516,'0'0'17772,"-2"8"-16758,1-6-980,0 1 71,1-1 1,-1 1-1,0-1 0,1 1 0,0 0 0,0-1 0,-1 1 0,1 0 0,1 4 1,0-5-33,-1-1 0,1 0 1,0 0-1,-1 0 0,1 0 0,0 0 1,0 0-1,0 0 0,-1 0 1,1 0-1,0-1 0,0 1 1,1 0-1,-1 0 0,0-1 0,0 1 1,0-1-1,0 1 0,1-1 1,-1 1-1,0-1 0,0 0 1,1 0-1,-1 0 0,0 1 0,0-1 1,1 0-1,-1-1 0,0 1 1,2 0-1,3-1 71,-1 0 1,0 0-1,0 0 1,0 0 0,1-1-1,-1 0 1,0 0-1,-1-1 1,1 1-1,0-1 1,6-5-1,-8 6-137,-1 0-1,1 0 1,0 0-1,-1-1 1,1 1-1,-1-1 1,1 1-1,-1-1 1,0 0-1,0 0 1,-1 0-1,1 0 1,-1-1-1,1 1 1,-1 0-1,0-1 1,0 1-1,0-5 1,-28 30-509,25-20 504,-36 42 302,35-40-274,1-1-1,0 1 1,-1-1 0,1 1-1,1 0 1,-1-1 0,0 1-1,1 0 1,0 0 0,0 0-1,0 6 1,1-9-24,0-1-1,0 1 1,0 0 0,0-1-1,0 1 1,0-1 0,0 1-1,1-1 1,-1 1 0,0-1-1,0 1 1,1-1 0,-1 1 0,0-1-1,1 0 1,-1 1 0,1-1-1,-1 1 1,0-1 0,1 0-1,-1 1 1,1-1 0,-1 0 0,1 0-1,-1 1 1,1-1 0,-1 0-1,1 0 1,-1 0 0,1 0-1,0 1 1,26-1 135,24-12 16,-25 3-195,-6 2-231,0 0-1,1 1 1,0 0-1,0 2 1,36-2-1,-56 6 267,-1 0-1,1 0 1,0 0-1,0 0 0,-1 1 1,1-1-1,0 0 1,-1 0-1,1 1 0,0-1 1,-1 1-1,1-1 1,-1 1-1,1-1 0,-1 1 1,1-1-1,-1 1 1,1-1-1,-1 1 0,1 0 1,-1-1-1,0 1 1,1 0-1,-1-1 0,0 1 1,1 0-1,-1-1 1,0 1-1,0 0 0,0-1 1,0 1-1,0 0 1,0 0-1,0-1 0,0 1 1,0 0-1,0 0 0,0-1 1,0 1-1,-1 1 1,-9 43 696,4-19 229,7-26-1162,1 0-1,-1-1 1,0 1-1,1-1 1,-1 1-1,0-1 0,1 0 1,-1 1-1,0-1 1,0 0-1,0 0 1,1 0-1,-1 0 1,0 0-1,1-1 0,10-10-7216,0-3-7870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1.230"/>
    </inkml:context>
    <inkml:brush xml:id="br0">
      <inkml:brushProperty name="width" value="0.05" units="cm"/>
      <inkml:brushProperty name="height" value="0.05" units="cm"/>
    </inkml:brush>
  </inkml:definitions>
  <inkml:trace contextRef="#ctx0" brushRef="#br0">1 36 14531,'4'4'295,"-1"1"0,0-1 0,0 1 0,0 0 0,-1 0 0,1 0 0,-1 0 0,0 0 0,-1 1 0,1-1 0,1 11 0,-2 5 1152,0 40 0,-2-40-200,4 29 1,-4-50-1215,1 0 0,0 1 0,0-1 0,0 1-1,0-1 1,0 1 0,0-1 0,0 0 0,0 1 0,0-1 0,0 1 0,0-1 0,0 1 0,1-1 0,-1 0 0,0 1 0,0-1 0,0 1 0,1-1 0,-1 0 0,0 1 0,0-1 0,1 0 0,-1 1 0,0-1 0,0 0-1,1 0 1,-1 1 0,1-1 0,-1 0 0,0 0 0,1 1 0,-1-1 0,0 0 0,1 0 0,-1 0 0,1 0 0,-1 0 0,1 0 0,-1 1 0,0-1 0,1 0 0,-1 0 0,1-1 0,1 1 22,-1-1-1,0 0 1,0 0 0,0 1 0,-1-1 0,1 0 0,0 0-1,0 0 1,0 0 0,-1 0 0,1 0 0,-1-1 0,1 1-1,0 0 1,-1-2 0,4-11 52,-1 0-1,-1 0 0,-1 0 1,0 0-1,-1 0 1,0-1-1,-1 1 0,0 0 1,-2 0-1,1 0 1,-2 0-1,0 0 0,-11-25 1,2 18-185,13 20 65,0 0 1,-1 1-1,1-1 1,0 1-1,-1-1 1,1 0-1,-1 1 1,1-1-1,-1 1 1,1-1-1,-1 1 1,1 0-1,-1-1 1,0 1-1,1-1 1,-1 1-1,1 0 1,-1 0 0,0-1-1,1 1 1,-1 0-1,0 0 1,0 0-1,1 0 1,-1 0-1,0 0 1,1 0-1,-2 0 1,2 0-16,-1 1 0,1-1 0,-1 1 0,1-1 0,0 1 0,0 0 0,-1-1 0,1 1 0,0-1 0,0 1 1,-1 0-1,1-1 0,0 1 0,0 0 0,0-1 0,0 1 0,0-1 0,0 1 0,0 0 0,0-1 0,0 1 0,1 0 0,-1-1 0,0 1 1,0-1-1,0 1 0,1 0 0,-1-1 0,1 2 0,10 18-756,-8-16 603,1 0 0,0 0 1,0-1-1,0 1 0,1-1 0,-1 0 1,1 0-1,-1-1 0,1 1 0,0-1 0,0 0 1,0 0-1,1-1 0,7 2 0,1-1-27,0 0-1,1-1 0,-1-1 0,20-1 1,21-4-473</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8.868"/>
    </inkml:context>
    <inkml:brush xml:id="br0">
      <inkml:brushProperty name="width" value="0.025" units="cm"/>
      <inkml:brushProperty name="height" value="0.025" units="cm"/>
    </inkml:brush>
  </inkml:definitions>
  <inkml:trace contextRef="#ctx0" brushRef="#br0">69 0 16528,'0'0'4884,"-1"13"-2860,-4 18-814,-2 0 0,-15 41 0,-9 40-442,30-109-762,0-1-1,1 0 1,0 1-1,-1-1 1,1 1-1,0-1 0,0 1 1,1-1-1,-1 1 1,0-1-1,2 5 1,-1-6-21,-1 0 1,0 0-1,1 0 0,0 0 1,-1-1-1,1 1 1,-1 0-1,1-1 1,0 1-1,0 0 1,-1-1-1,1 1 0,0-1 1,0 1-1,0-1 1,0 1-1,-1-1 1,1 0-1,0 1 1,0-1-1,1 0 0,5 0-159,0 0-1,-1 0 0,1-1 0,0 0 0,-1 0 1,1-1-1,6-2 0,2 0-243,-6 2 239,0 0 0,0 1 0,0 0 0,1 0-1,10 2 1,-19-1 192,0 0 0,0 0 0,0 0 0,0 0 0,0 0 0,0 0 0,0 1 0,0-1 0,0 0 0,0 1 0,-1-1 0,1 1 0,0-1-1,0 1 1,0-1 0,0 1 0,-1 0 0,1-1 0,0 1 0,-1 0 0,1-1 0,0 2 0,-1 0 52,0-1 0,0 0 0,0 1 0,0-1 0,-1 0-1,1 1 1,0-1 0,-1 0 0,1 1 0,-1-1 0,1 0 0,-1 0 0,0 1 0,1-1 0,-1 0 0,0 0 0,0 0 0,0 0 0,0 0-1,0 0 1,-2 1 0,-4 4 118,-1-1 1,1 0-1,-1 0 0,0 0 0,-1-1 0,1 0 1,-1-1-1,0 0 0,0 0 0,0-1 0,0 0 0,0-1 1,0 0-1,-1 0 0,-11-1 0,20 0-300,0 0 0,1 0 0,-1 0 0,0 0 0,1 0 0,-1-1 0,0 1 0,1 0 0,-1 0 0,1 0 0,-1-1 0,0 1 0,1 0 0,-1-1 1,1 1-1,-1 0 0,1-1 0,-1 1 0,1-1 0,-1 1 0,1-1 0,-1 1 0,1-1 0,-1 1 0,1-1 0,0 1 0,-1-1 0,1 0 0,0 1 0,0-1 0,0 1 0,-1-1 0,1 0 0,0 1 0,0-1 0,0 0 0,0 0 0,0-1-604,0 0 0,0 0 1,1 0-1,-1 0 0,1-1 0,-1 1 0,1 1 0,-1-1 1,1 0-1,0 0 0,0 0 0,2-2 0,15-16-8434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9.221"/>
    </inkml:context>
    <inkml:brush xml:id="br0">
      <inkml:brushProperty name="width" value="0.025" units="cm"/>
      <inkml:brushProperty name="height" value="0.025" units="cm"/>
    </inkml:brush>
  </inkml:definitions>
  <inkml:trace contextRef="#ctx0" brushRef="#br0">25 110 12684,'0'0'11702,"9"-4"-9615,2 1-1661,0-1 0,-1-1-1,0 0 1,13-9 0,-20 12-391,0 0 1,0 0-1,0-1 1,0 1-1,0-1 0,-1 0 1,1 0-1,-1 1 1,0-2-1,1 1 0,-2 0 1,1 0-1,0-1 0,-1 1 1,1-1-1,-1 1 1,0-1-1,0 1 0,-1-1 1,1-4-1,-1 7-41,0 1 0,-1-1 0,1 1 0,-1-1 0,1 1 0,0-1 0,-1 1 0,1 0 0,-1-1 0,0 1 0,1 0 0,-1 0 0,1-1 0,-1 1 0,1 0 0,-1 0 0,0 0 0,1 0 0,-1 0 0,1 0 1,-1-1-1,0 2 0,1-1 0,-1 0 0,0 0 0,1 0 0,-1 0 0,1 0 0,-1 0 0,0 1 0,1-1 0,-1 0 0,1 0 0,-1 1 0,1-1 0,-1 0 0,1 1 0,-1 0 0,-25 11-199,15-2 195,0 0-1,0 1 1,1 1 0,-12 16-1,19-23 11,-1 0 1,1 0-1,0 0 0,1 0 1,-1 1-1,1-1 0,0 1 0,1-1 1,-1 1-1,1 0 0,0 0 0,0 0 1,1 0-1,0 7 0,0-12-79,1 1 0,0-1 0,0 0-1,-1 1 1,1-1 0,0 0-1,0 0 1,0 0 0,0 0 0,0 1-1,1-1 1,-1-1 0,0 1 0,0 0-1,1 0 1,-1 0 0,1-1 0,-1 1-1,0-1 1,1 1 0,-1-1 0,1 1-1,-1-1 1,1 0 0,-1 0-1,1 0 1,0 0 0,1 0 0,48-3-10552,-23-7-3473</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9.569"/>
    </inkml:context>
    <inkml:brush xml:id="br0">
      <inkml:brushProperty name="width" value="0.025" units="cm"/>
      <inkml:brushProperty name="height" value="0.025" units="cm"/>
    </inkml:brush>
  </inkml:definitions>
  <inkml:trace contextRef="#ctx0" brushRef="#br0">111 0 17168,'0'0'2659,"-9"0"90,5 0-2287,-59 2 1693,61-1-2153,-1-1 1,1 1-1,0-1 0,0 1 1,0 0-1,-1 0 1,1 0-1,0 0 0,0 0 1,1 1-1,-4 1 0,4-2-54,1 0-1,-1 0 0,0 0 0,1 0 0,-1 0 0,1 0 0,0 0 0,-1 0 1,1 0-1,0 0 0,-1 0 0,1 0 0,0 0 0,0 0 0,0 0 0,0 0 1,0 0-1,0 0 0,0 0 0,0 0 0,1 0 0,-1 0 0,0 0 0,1 0 0,0 2 1,2 0-160,1-1 1,-1 0 0,1-1 0,0 1-1,0-1 1,0 1 0,-1-1 0,1 0 0,0-1-1,0 1 1,5-1 0,0 2-308,17 2-786,-19-3 1249,-1 0 1,1 0-1,0 0 1,0 1-1,0-1 0,-1 2 1,1-1-1,-1 1 1,0 0-1,11 7 1,-16-10 178,-1 1 1,0-1 0,1 1 0,-1-1-1,0 0 1,1 1 0,-1-1 0,0 1 0,1-1-1,-1 1 1,0-1 0,0 1 0,0-1-1,0 1 1,0-1 0,1 1 0,-1-1 0,0 1-1,0-1 1,0 1 0,0-1 0,0 1 0,-1-1-1,1 1 1,0 0 0,0-1 0,0 1-1,0-1 1,-1 0 0,1 1 0,0 0 0,-18 13 1904,-25 2-123,41-15-1706,2-1-182,-7 2-16,1 1 0,-1-2 1,0 1-1,1-1 0,-1 1 0,0-2 0,0 1 1,0-1-1,0 0 0,0-1 0,-11-1 1,18 1-237,-1 1 1,1-1 0,-1 0 0,0 1 0,1-1-1,-1 1 1,1-1 0,0 0 0,-1 1 0,1-1-1,0 0 1,-1 0 0,1 1 0,0-1 0,0 0-1,-1 0 1,1 0 0,0 1 0,0-1 0,0 0-1,0-1 1,3-17-8301,6 4-2729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39.943"/>
    </inkml:context>
    <inkml:brush xml:id="br0">
      <inkml:brushProperty name="width" value="0.025" units="cm"/>
      <inkml:brushProperty name="height" value="0.025" units="cm"/>
    </inkml:brush>
  </inkml:definitions>
  <inkml:trace contextRef="#ctx0" brushRef="#br0">169 7 3075,'0'0'18348,"-10"-1"-17013,3 1-1208,-1 1 1,1-1-1,0 1 1,-1 1 0,1-1-1,0 1 1,0 1-1,0-1 1,0 1 0,0 0-1,1 1 1,-1 0 0,1 0-1,0 0 1,0 1-1,0 0 1,1 0 0,0 0-1,0 0 1,-6 9-1,9-12-85,1 0 0,-1 0-1,1 0 1,-1 1 0,1-1-1,0 0 1,-1 1 0,1-1-1,0 1 1,1-1-1,-1 1 1,0-1 0,1 1-1,-1 0 1,1-1 0,0 1-1,0 0 1,0-1 0,0 1-1,1 0 1,-1-1 0,1 4-1,1-4-59,0-1-1,-1 1 1,1 0-1,0-1 0,0 1 1,0-1-1,0 0 1,0 1-1,0-1 1,1 0-1,-1 0 1,0 0-1,0-1 0,1 1 1,-1-1-1,0 1 1,1-1-1,-1 0 1,1 0-1,-1 0 1,1 0-1,-1 0 0,4-1 1,3 0-445,0 0-1,0-1 1,-1 0 0,1-1 0,0 1 0,-1-2-1,0 1 1,0-1 0,0 0 0,14-11 0,-7 4-2139,0-2 0,0 0 0,24-30 0,-10 6-2912</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0.287"/>
    </inkml:context>
    <inkml:brush xml:id="br0">
      <inkml:brushProperty name="width" value="0.025" units="cm"/>
      <inkml:brushProperty name="height" value="0.025" units="cm"/>
    </inkml:brush>
  </inkml:definitions>
  <inkml:trace contextRef="#ctx0" brushRef="#br0">72 0 10186,'0'0'7372,"-2"10"-5824,-7 32 1359,-19 57 0,19-76-1931,5-14-750,0 0-1,1 0 0,0 0 0,0 0 0,1 0 1,0 1-1,1-1 0,0 1 0,0-1 0,1 13 1,3-21-459,0 0 1,0 0-1,0 0 1,0-1-1,1 1 1,-1-1 0,0 0-1,0 0 1,0 0-1,0 0 1,0 0-1,4-1 1,53-14-3233,-49 11 3144,0 1 0,0 0-1,1 1 1,21-2 0,-32 4 372,-1 1 1,0-1-1,1 0 1,-1 0-1,0 0 1,1 0-1,-1 0 1,0 0 0,1 0-1,-1 1 1,0-1-1,1 0 1,-1 0-1,0 0 1,0 1-1,1-1 1,-1 0 0,0 0-1,0 1 1,1-1-1,-1 0 1,0 0-1,0 1 1,0-1-1,0 0 1,1 1 0,-1-1-1,0 0 1,0 1-1,0-1 1,0 0-1,0 1 1,0-1 0,0 1-1,0 0 1,-3 19 1282,-11 17 558,13-35-1823,-21 28 1694,5-16-3392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1.215"/>
    </inkml:context>
    <inkml:brush xml:id="br0">
      <inkml:brushProperty name="width" value="0.025" units="cm"/>
      <inkml:brushProperty name="height" value="0.025" units="cm"/>
    </inkml:brush>
  </inkml:definitions>
  <inkml:trace contextRef="#ctx0" brushRef="#br0">73 0 12300,'0'0'9128,"0"11"-8129,-6 36-13,-2-1 1,-18 57 0,-6 33 1113,32-136-2081,0 0-1,0 0 0,0 0 0,0 0 0,0 0 0,0 0 0,0 0 1,0 0-1,1 0 0,-1 0 0,0 0 0,0 0 0,0 0 1,0 0-1,0 0 0,0 0 0,0 0 0,0 0 0,1 0 1,-1 0-1,0 0 0,0 0 0,0 0 0,0 0 0,0 0 1,0 0-1,0 0 0,0 0 0,0 0 0,1 0 0,-1 1 1,0-1-1,0 0 0,0 0 0,0 0 0,0 0 0,0 0 1,0 0-1,0 0 0,0 0 0,0 0 0,0 0 0,0 1 1,0-1-1,0 0 0,0 0 0,0 0 0,0 0 0,0 0 1,0 0-1,0 0 0,0 0 0,0 1 0,0-1 0,0 0 1,0 0-1,0 0 0,0 0 0,0 0 0,0 0 0,0 0 0,0 0 1,0 0-1,0 1 0,0-1 0,0 0 0,0 0 0,0 0 1,0 0-1,9-9 341,9-15-249,-9 1-210,-1-1 0,-1 0 1,-1 0-1,-1-1 0,2-41 1,-7 86-6,-1-12 89,1 0-1,0 0 1,0 0 0,1 0 0,3 14 0,-3-21 19,-1 1 1,1 0-1,0 0 0,0-1 1,-1 1-1,1 0 1,1-1-1,-1 1 1,0-1-1,0 0 0,0 1 1,1-1-1,-1 0 1,1 0-1,-1 1 0,1-1 1,-1 0-1,1-1 1,0 1-1,0 0 1,-1 0-1,1-1 0,0 1 1,0-1-1,0 0 1,0 1-1,-1-1 0,1 0 1,0 0-1,2 0 1,0 0 4,1-1-1,-1 1 1,0-1 0,1 0 0,-1 0 0,0-1 0,0 1-1,0-1 1,0 0 0,0 0 0,0 0 0,-1 0 0,1-1-1,-1 1 1,1-1 0,-1 0 0,0 0 0,5-7 0,-4 5-80,0 0 1,-1 0 0,0-1 0,0 0-1,-1 1 1,1-1 0,-1 0-1,0 0 1,-1 0 0,0 0 0,0 0-1,0-1 1,0-5 0,-33 36-484,17-8 1236,13-13-2402,5-6-3902,5-8-1167</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1.750"/>
    </inkml:context>
    <inkml:brush xml:id="br0">
      <inkml:brushProperty name="width" value="0.025" units="cm"/>
      <inkml:brushProperty name="height" value="0.025" units="cm"/>
    </inkml:brush>
  </inkml:definitions>
  <inkml:trace contextRef="#ctx0" brushRef="#br0">155 22 12876,'0'0'8211,"-9"-6"-7758,8 5-414,-1-1 1,0 1-1,0-1 0,1 1 0,-1 0 0,0 0 0,0 0 0,0 0 0,0 0 0,0 0 0,0 0 0,-1 1 0,1-1 0,0 1 0,0 0 0,0-1 0,-1 1 0,1 0 1,0 0-1,0 1 0,-1-1 0,1 0 0,0 1 0,0-1 0,0 1 0,0 0 0,-1 0 0,1-1 0,0 1 0,0 1 0,1-1 0,-1 0 0,0 0 0,0 1 1,1-1-1,-1 1 0,0 0 0,1-1 0,0 1 0,-2 2 0,-4 2 157,1 1 0,0 0 0,0 0 0,1 0 0,0 1 0,0-1 0,1 1 0,0 0 0,0 1 0,1-1 0,0 1 0,0-1 0,-1 12 0,5-18-189,-1-1 0,1 0 0,0 0 0,-1 0 0,1 0 0,0-1 0,0 1 0,0 0 0,0 0 0,0 0 0,0-1 0,0 1 0,0 0 0,0-1 0,0 1 0,0-1 0,0 1 0,1-1 0,-1 0 0,0 1 0,0-1 0,0 0 0,1 0 0,-1 0 0,0 0 0,0 0 0,1 0 0,-1 0 0,0 0 0,0-1 0,0 1 0,3-1 0,41-8-30,-27 2-286,-12 3 160,0 2 0,1-1 0,-1 1 1,1 0-1,0 0 0,0 1 0,9-1 0,-15 2 144,-1 1 0,1-1 0,0 1 0,-1-1 0,1 1 0,0-1 0,-1 1 0,1 0 0,-1-1 0,1 1 0,-1 0 0,1-1 0,-1 1 0,1 0 0,-1 0 0,0-1 0,0 1 0,1 0 0,-1 0 0,0 0 0,0-1 0,0 1 0,0 0 0,0 0 0,0 0 0,0 0 0,0 1 0,0 33 495,0-27-205,-2 12 127,1-20-377,1 1-1,0 0 1,-1-1-1,1 1 1,0 0-1,0-1 0,0 1 1,-1 0-1,1 0 1,0 0-1,0-1 1,0 1-1,0 0 1,0 0-1,0-1 0,0 1 1,1 0-1,-1 0 1,0-1-1,0 1 1,1 0-1,-1 0 0,0-1 1,1 1-1,-1 0 1,0-1-1,1 1 1,-1-1-1,1 1 1,-1 0-1,1-1 0,0 1 1,-1-1-1,1 0 1,-1 1-1,1-1 1,0 1-1,0-1 0,-1 0 1,1 1-1,0-1 1,-1 0-1,1 0 1,0 0-1,0 0 1,-1 1-1,1-1 0,0 0 1,0 0-1,0-1 1,-1 1-1,1 0 1,0 0-1,1 0 0,51-12-441,-49 10 244,1 0 0,-1 0 0,1 0 0,0 1 0,-1 0-1,1 0 1,0 0 0,0 1 0,0-1 0,0 1-1,0 1 1,0-1 0,0 0 0,0 1 0,0 0 0,-1 0-1,1 1 1,5 1 0,-9-1 155,0-1 1,1 0-1,-1 1 1,0-1-1,0 0 0,0 1 1,0 0-1,0-1 1,0 1-1,0 0 0,0-1 1,-1 1-1,1 0 0,-1 0 1,1-1-1,-1 1 1,0 3-1,1 12-8855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2.095"/>
    </inkml:context>
    <inkml:brush xml:id="br0">
      <inkml:brushProperty name="width" value="0.025" units="cm"/>
      <inkml:brushProperty name="height" value="0.025" units="cm"/>
    </inkml:brush>
  </inkml:definitions>
  <inkml:trace contextRef="#ctx0" brushRef="#br0">153 0 13453,'0'0'2188,"-5"11"193,-35 69 2407,-32 73-812,65-134-3877,0-1 0,1 2-1,2-1 1,0 0-1,0 1 1,1 28 0,3-47-64,0-1 1,1 1 0,-1 0-1,1 0 1,0-1-1,-1 1 1,1-1 0,0 1-1,-1 0 1,1-1 0,0 1-1,0-1 1,-1 0 0,1 1-1,0-1 1,0 0-1,0 1 1,0-1 0,-1 0-1,1 0 1,0 0 0,0 0-1,0 1 1,0-1 0,0-1-1,0 1 1,0 0-1,-1 0 1,1 0 0,0 0-1,0-1 1,0 1 0,0 0-1,-1-1 1,1 1 0,1-1-1,35-12 483,-17 1-358,-2-1 0,0 0 0,-1-2 0,25-24 0,-6-11-2246,-29 22-6707,-7 17-95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2.492"/>
    </inkml:context>
    <inkml:brush xml:id="br0">
      <inkml:brushProperty name="width" value="0.025" units="cm"/>
      <inkml:brushProperty name="height" value="0.025" units="cm"/>
    </inkml:brush>
  </inkml:definitions>
  <inkml:trace contextRef="#ctx0" brushRef="#br0">3 1 13357,'0'0'10538,"-2"52"-8520,2-41-257,4 2-704,7-3-737,0-2-287,3 2-802,1-2-2434,2 0-2595,-4-4-5605</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3.059"/>
    </inkml:context>
    <inkml:brush xml:id="br0">
      <inkml:brushProperty name="width" value="0.025" units="cm"/>
      <inkml:brushProperty name="height" value="0.025" units="cm"/>
    </inkml:brush>
  </inkml:definitions>
  <inkml:trace contextRef="#ctx0" brushRef="#br0">56 1 16528,'0'0'8941,"-8"11"-8124,5-7-754,-29 44 868,30-45-874,0 0 1,1 0-1,-1 0 1,1 1-1,0-1 1,0 0-1,0 1 1,1-1-1,-1 0 1,1 1-1,0-1 1,0 1-1,0-1 1,0 1-1,0-1 1,1 1-1,1 5 1,0-8-55,-1 0 1,1 1-1,0-1 1,0 0-1,-1 0 1,1 0-1,0-1 1,0 1-1,0 0 1,0-1-1,0 1 1,0-1-1,0 0 1,0 1-1,1-1 1,-1 0-1,0 0 1,0-1-1,0 1 1,3-1-1,44-6-621,-6-6-821,-34 9 1257,1 1 0,0 0 0,0 0 0,0 1 1,18-1-1,-27 4 220,0 0 0,0 0 0,0 1 0,-1-1 0,1 0 0,0 0 0,-1 1 0,1-1 0,-1 1 0,0-1 0,1 0 0,-1 1 0,0-1 0,0 1 0,0-1 0,0 1 0,0-1 0,0 0 0,0 1 0,0-1 0,-1 1 0,1 1 0,3 26 1079,-1-27-1101,0-1 0,0 0 0,1 0 0,-1 0 0,0 0 0,1-1 0,-1 1 0,1 0-1,-1-1 1,1 0 0,0 0 0,-1 0 0,1 0 0,3 0 0,39-5-1312,-10-3-622,-19 4 263,1 1 1,32-2 0,-48 31 3101,-11 11 296,7-30-1380,1 0 0,0 1 1,0-1-1,1 1 1,-1 12-1,3-2-274,1 0 0,1 0-1,0-1 1,10 26 0,-9-29-144,0-1-1,0 0 1,-2 1 0,1 0 0,-2 0 0,0 0-1,0-1 1,-3 21 0,1-30 157,-1 0-1,1 0 1,-1-1 0,0 1 0,-1 0 0,1-1-1,0 1 1,-1-1 0,0 0 0,0 0-1,0 0 1,0 0 0,-1 0 0,1-1-1,-1 1 1,1-1 0,-1 0 0,0 0-1,0 0 1,0-1 0,0 1 0,0-1-1,0 0 1,0 0 0,-1-1 0,1 1 0,0-1-1,0 0 1,-1 0 0,1 0 0,-7-2-1,9 1-11,0 0-1,-1-1 0,1 1 0,0-1 1,0 0-1,0 1 0,0-1 0,0 0 1,1 0-1,-1 0 0,0-1 0,1 1 1,0 0-1,-1-1 0,1 1 0,0 0 1,0-1-1,1 0 0,-1 1 1,0-5-1,-8-53-229,9 54-14,0-1-1,0 0 1,0 1-1,1-1 1,0 1-1,0-1 1,1 1-1,-1-1 1,1 1-1,1 0 0,4-10 1,-3 12 134,-1-1 1,1 1-1,0 0 0,0 0 1,0 0-1,1 0 0,0 1 0,-1 0 1,1 0-1,0 0 0,1 0 1,-1 1-1,10-3 0,1 0 92,0 1 0,0 1 0,23-2 0,24-4-3213,-24-5-4955,-17 2-3878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1.651"/>
    </inkml:context>
    <inkml:brush xml:id="br0">
      <inkml:brushProperty name="width" value="0.05" units="cm"/>
      <inkml:brushProperty name="height" value="0.05" units="cm"/>
    </inkml:brush>
  </inkml:definitions>
  <inkml:trace contextRef="#ctx0" brushRef="#br0">189 145 19356,'-38'23'1536,"14"-9"-739,0 1-1,-22 20 0,41-31-647,0 0 0,0 1 1,0-1-1,1 1 0,0 1 0,0-1 0,1 0 0,-1 1 0,1 0 0,0 0 0,1 0 0,-1 0 0,1 0 0,-1 8 0,2-13-134,1 0-1,0 0 0,0 1 0,0-1 1,0 0-1,0 1 0,0-1 0,0 0 1,0 1-1,0-1 0,1 0 0,-1 1 1,0-1-1,1 0 0,-1 0 0,1 1 1,0-1-1,-1 0 0,1 0 0,0 0 1,0 0-1,0 0 0,0 0 0,-1 0 1,1 0-1,1 0 0,-1-1 0,0 1 1,0 0-1,0 0 0,0-1 1,0 1-1,1-1 0,-1 1 0,0-1 1,1 0-1,-1 0 0,0 1 0,0-1 1,1 0-1,-1 0 0,0 0 0,1 0 1,-1 0-1,2-1 0,4 1-6,0-1 1,1 0-1,-1 0 0,0-1 0,0 0 1,12-5-1,-10 2 2,0 0 1,0-1-1,-1 0 1,0 0-1,0-1 1,0 0-1,-1 0 1,0-1-1,0 0 1,-1 0-1,0-1 1,0 1-1,-1-1 1,5-11-1,-5 9 24,-1-1 0,0 1 0,0-1 0,-1 0 0,-1 0 0,0 0-1,-1 0 1,0 0 0,0-1 0,-2 1 0,-2-22 0,3 31-19,-1-1 0,0 0 0,0 1 0,-1-1 0,1 0 0,-1 1 0,1 0 0,-1-1 0,0 1 0,0 0 0,-1 0 0,1 0 0,-4-3-1,4 5-12,1 0 0,-1 0-1,1 0 1,-1 0-1,1 0 1,-1 1-1,1-1 1,-1 1-1,1-1 1,-1 1-1,0 0 1,1-1-1,-1 1 1,0 0-1,1 0 1,-1 0 0,0 0-1,1 1 1,-1-1-1,0 0 1,1 1-1,-1-1 1,0 1-1,1-1 1,-1 1-1,1 0 1,-1 0-1,1 0 1,0 0 0,-1 0-1,1 0 1,-2 2-1,-1 1-55,-1 0 1,1 0-1,0 1 0,0 0 1,1 0-1,-1 0 0,1 0 0,0 1 1,1-1-1,-1 1 0,1-1 1,0 1-1,0 0 0,1 0 0,0 0 1,0 0-1,0 11 0,1-17 49,0 1 0,0-1 0,0 1-1,0-1 1,0 0 0,0 1 0,0-1 0,0 1-1,0-1 1,0 0 0,0 1 0,1-1 0,-1 0-1,0 1 1,0-1 0,0 0 0,1 1 0,-1-1-1,0 0 1,0 0 0,1 1 0,-1-1 0,0 0 0,0 0-1,1 1 1,-1-1 0,0 0 0,1 0 0,13-5-175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3.434"/>
    </inkml:context>
    <inkml:brush xml:id="br0">
      <inkml:brushProperty name="width" value="0.025" units="cm"/>
      <inkml:brushProperty name="height" value="0.025" units="cm"/>
    </inkml:brush>
  </inkml:definitions>
  <inkml:trace contextRef="#ctx0" brushRef="#br0">0 0 21781,'0'0'6246,"55"10"-10923,-31-4-2466,-1 1-7943</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3.781"/>
    </inkml:context>
    <inkml:brush xml:id="br0">
      <inkml:brushProperty name="width" value="0.025" units="cm"/>
      <inkml:brushProperty name="height" value="0.025" units="cm"/>
    </inkml:brush>
  </inkml:definitions>
  <inkml:trace contextRef="#ctx0" brushRef="#br0">0 0 15054,'0'0'9577</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7.706"/>
    </inkml:context>
    <inkml:brush xml:id="br0">
      <inkml:brushProperty name="width" value="0.025" units="cm"/>
      <inkml:brushProperty name="height" value="0.025" units="cm"/>
    </inkml:brush>
  </inkml:definitions>
  <inkml:trace contextRef="#ctx0" brushRef="#br0">63 1 14350,'0'0'11045,"-1"9"-10837,-28 159 181,-1 7 193,28-159-875,3-26-3192,3-27-5351,0 7-608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8.050"/>
    </inkml:context>
    <inkml:brush xml:id="br0">
      <inkml:brushProperty name="width" value="0.025" units="cm"/>
      <inkml:brushProperty name="height" value="0.025" units="cm"/>
    </inkml:brush>
  </inkml:definitions>
  <inkml:trace contextRef="#ctx0" brushRef="#br0">1 48 7015,'0'0'17205,"10"-1"-15496,103-9 1174,3 1-2149,-93 6-2097,0 0 1,42-14 0,-57 12-1115</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8.412"/>
    </inkml:context>
    <inkml:brush xml:id="br0">
      <inkml:brushProperty name="width" value="0.025" units="cm"/>
      <inkml:brushProperty name="height" value="0.025" units="cm"/>
    </inkml:brush>
  </inkml:definitions>
  <inkml:trace contextRef="#ctx0" brushRef="#br0">112 9 14862,'0'0'13709,"56"9"-12396,-26-9-416,1-1-352,-1-4-321,-2 0-160,-4 2 32,-5 0-320,-6 3-929,-3 0-1057,-10 6-6567,-6 1 3044,-13-2-2787</inkml:trace>
  <inkml:trace contextRef="#ctx0" brushRef="#br0" timeOffset="1">0 219 13293,'0'0'6598,"66"8"-3651,-34-8-897,8-5-129,2-4-736,-7-3-864,1 1-257,-11-2-32,-1 5-545,-7 2-1985,-6-1-2274,-1 1-6343</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9.238"/>
    </inkml:context>
    <inkml:brush xml:id="br0">
      <inkml:brushProperty name="width" value="0.025" units="cm"/>
      <inkml:brushProperty name="height" value="0.025" units="cm"/>
    </inkml:brush>
  </inkml:definitions>
  <inkml:trace contextRef="#ctx0" brushRef="#br0">7 0 11275,'0'0'14835,"4"11"-14488,0 9-243,0-1 0,-1 1 0,0-1 0,-2 1 1,0 0-1,-2 0 0,-4 36 0,-4 1 5,-2 84 1,11-141-89,0 1 0,0-1 1,0 1-1,0-1 1,0 1-1,0-1 0,0 1 1,0-1-1,0 0 1,0 1-1,1-1 0,-1 1 1,0-1-1,0 1 0,0-1 1,1 1-1,-1-1 1,0 0-1,1 1 0,-1-1 1,0 0-1,1 1 1,-1-1-1,0 0 0,1 1 1,-1-1-1,1 0 1,-1 0-1,0 1 0,1-1 1,-1 0-1,1 0 0,-1 0 1,1 1-1,21-6 689,17-17 421,4-12-778,-1-1 1,-2-1-1,-2-3 0,43-54 1,-68 67-393,-10 11-3016,-7 6-9060,-7 7 1032</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9.582"/>
    </inkml:context>
    <inkml:brush xml:id="br0">
      <inkml:brushProperty name="width" value="0.025" units="cm"/>
      <inkml:brushProperty name="height" value="0.025" units="cm"/>
    </inkml:brush>
  </inkml:definitions>
  <inkml:trace contextRef="#ctx0" brushRef="#br0">1 0 14574,'0'0'9673,"3"59"-7623,3-39-801,3-1-576,3 0-481,1-1-128,0-2 0,2 0-288,-2-5-1186,-1 0-575,3-4-866,-6-1-1153,3-5-1153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49.975"/>
    </inkml:context>
    <inkml:brush xml:id="br0">
      <inkml:brushProperty name="width" value="0.025" units="cm"/>
      <inkml:brushProperty name="height" value="0.025" units="cm"/>
    </inkml:brush>
  </inkml:definitions>
  <inkml:trace contextRef="#ctx0" brushRef="#br0">1 7 21268,'0'0'6470,"55"-1"-5349,-31-3-352,4 3-449,-1 0-288,-1 1-64,-1 0-160,-8 0-705,-8 0-800,0 2-1122,-7 3-1185</inkml:trace>
  <inkml:trace contextRef="#ctx0" brushRef="#br0" timeOffset="1">7 130 14606,'0'0'10922,"67"2"-9128,-38-2-897,1-4-769,-2-1-128,2 0-705,-3 0-1729,-5-3-1922,-3 2-3396</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14.617"/>
    </inkml:context>
    <inkml:brush xml:id="br0">
      <inkml:brushProperty name="width" value="0.025" units="cm"/>
      <inkml:brushProperty name="height" value="0.025" units="cm"/>
    </inkml:brush>
  </inkml:definitions>
  <inkml:trace contextRef="#ctx0" brushRef="#br0">8420 906 15567,'-14'-13'74,"-69"-68"-562,-118-87 0,132 124 543,-3 2 1,-1 4-1,-2 2 0,-1 5 1,-1 2-1,-157-35 1,-501-44 406,664 100-448,-284-30 711,-1418-134 819,1156 138-1600,-720 53 0,415 90 18,770-79 27,1 8 1,2 5-1,-278 124 1,343-125-20,2 4 1,-139 101-1,183-118 1,2 1 0,2 2 0,1 2 0,1 1 0,2 1 0,1 2 1,-35 63-1,52-80-7,2 1 0,0 1 0,1-1 0,1 1 0,2 1 0,0 0 0,1 0 0,2 0 0,0 0 1,2 0-1,0 1 0,2-1 0,1 1 0,0-1 0,2 0 0,1 0 0,1 0 0,1-1 0,1 0 0,1 0 1,12 22-1,7-2 39,1-1 0,2-1 0,2-2 1,1-1-1,2-2 0,2-1 0,1-2 1,1-2-1,2-1 0,49 25 1,20 4 58,2-5 1,234 77 0,-109-62 47,377 61 1,259-28 122,1218-40 199,-1698-79-384,435-77-1,-563 46 399,-2-12-1,388-142 0,-511 148-51,165-90 1,-257 117-326,-1-2-1,-2-1 1,-1-3 0,-1-2 0,-2-2-1,62-71 1,-90 92-37,-1-2 0,-1 1-1,-1-2 1,-1 1-1,0-2 1,-2 1 0,0-1-1,5-22 1,-9 28-5,-2-1 0,1 1 0,-2-1 0,0 1 0,-1-1 0,0 1 0,-1-1 0,-1 1 0,0-1 0,-1 1 0,-1 0 0,-9-25-1,3 18-35,-2 0-1,0 0 0,-2 1 1,0 1-1,-1 0 0,-1 1 1,0 1-1,-2 0 0,0 1 0,-35-23 1,-5 1-353,-2 3 1,-94-41 0,-159-52-4129,238 90 983</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15.675"/>
    </inkml:context>
    <inkml:brush xml:id="br0">
      <inkml:brushProperty name="width" value="0.025" units="cm"/>
      <inkml:brushProperty name="height" value="0.025" units="cm"/>
    </inkml:brush>
  </inkml:definitions>
  <inkml:trace contextRef="#ctx0" brushRef="#br0">1 1 15599,'0'1'89,"0"0"1,1 0 0,-1 0 0,0 1-1,1-1 1,-1 0 0,1 0-1,-1 0 1,1 0 0,0 0-1,0 0 1,-1 0 0,1 0 0,0 0-1,0-1 1,0 1 0,0 0-1,0 0 1,0-1 0,0 1-1,0 0 1,1 0 0,32 13-405,-17-8 435,313 134-490,320 146-418,-587-253 808,0 3 0,-3 2 0,-1 3 0,-2 2 1,-2 3-1,-2 2 0,-2 2 0,56 72 0,67 111 84,208 366 0,-298-446-4,-7 3-1,79 227 1,-80-149-49,50 265 0,-96-333-34,11 233-1,-29 170 1798,1-2-2305,-12-557-417,-1 1 0,0-1-1,0 0 1,-1 0 0,0 0 0,-1 1 0,0-1 0,-4 12 0,-7 6-6331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2.353"/>
    </inkml:context>
    <inkml:brush xml:id="br0">
      <inkml:brushProperty name="width" value="0.05" units="cm"/>
      <inkml:brushProperty name="height" value="0.05" units="cm"/>
    </inkml:brush>
  </inkml:definitions>
  <inkml:trace contextRef="#ctx0" brushRef="#br0">225 244 15771,'1'-3'288,"0"0"0,0 0 0,0 0 0,-1 0 0,0 0 0,1 0 0,-1 0-1,0 0 1,-1 0 0,1 0 0,0 0 0,-1 0 0,0 0 0,0 0 0,-1-4-1,0 5-118,1 0 0,0 0 0,-1 0 0,1 1 0,-1-1-1,0 0 1,1 1 0,-1 0 0,0-1 0,0 1 0,0 0-1,0 0 1,0 0 0,0 0 0,0 0 0,-1 0 0,1 1-1,0-1 1,0 1 0,-1 0 0,-1-1 0,-2 1-80,0 1 1,0-1 0,0 1-1,0 0 1,0 0 0,0 1-1,1-1 1,-1 1 0,1 1 0,-1-1-1,1 1 1,0 0 0,0 0-1,0 1 1,0-1 0,0 1-1,-4 5 1,0-1-83,1 1 0,1 0 1,-1 0-1,1 0 0,1 1 1,0 0-1,-9 20 0,13-24-8,0 1 1,0-1-1,0 0 0,1 1 0,0-1 0,1 1 0,-1-1 1,1 1-1,1 0 0,-1-1 0,3 11 0,-2-14 3,-1-1-1,1 1 1,0 0-1,0 0 1,1-1-1,-1 1 1,0-1-1,1 1 1,0-1 0,0 0-1,-1 1 1,1-1-1,0 0 1,1 0-1,-1 0 1,0-1-1,1 1 1,-1-1-1,1 1 1,-1-1 0,1 0-1,-1 1 1,1-1-1,0-1 1,0 1-1,0 0 1,-1-1-1,6 1 1,0-1 3,1-1 1,-1 1-1,1-2 0,-1 1 1,0-1-1,0 0 1,0-1-1,0 0 0,0 0 1,-1 0-1,1-1 1,-1-1-1,0 1 0,12-10 1,-2-1 6,0-1 0,-1 0 1,-1 0-1,18-26 1,-18 21-1,0-2 1,-2 1 0,-1-2 0,0 0 0,-2 0 0,-1-1 0,-1 0 0,-1-1 0,4-29 0,-11 33-7,0 22-6,-1 0 0,1 0 0,0 0 0,0 0 0,-1 0 0,1 0 0,0 0 0,0 0 0,-1 0 0,1 0 0,0 0 0,0 0 0,-1 0 0,1 0-1,0 0 1,0 0 0,-1 0 0,1 0 0,0 1 0,0-1 0,0 0 0,-1 0 0,1 0 0,0 0 0,0 1 0,0-1 0,-1 0 0,1 0 0,0 0 0,0 1 0,0-1 0,0 0 0,0 0 0,0 0 0,-1 1 0,1-1 0,0 0 0,0 1 0,-18 38-14,3 9 43,-9 58 0,20-85 25,1 0 0,2 0 0,0 1 0,1-1 0,4 31 0,-4-50-42,0 1-1,1-1 0,-1 0 0,1 0 0,-1 0 0,1 0 1,0 1-1,0-1 0,0 0 0,0 0 0,1-1 0,-1 1 1,0 0-1,4 3 0,-4-4 3,0-1-1,0 1 1,0 0 0,1-1-1,-1 1 1,0-1 0,0 1-1,1-1 1,-1 0 0,0 0-1,1 1 1,-1-1 0,0 0-1,0 0 1,1 0 0,-1 0-1,0-1 1,3 1 0,1-2 16,0 0 0,0 0 0,0-1 1,0 1-1,0-1 0,-1 0 0,1-1 1,-1 1-1,0-1 0,4-4 0,6-9 31,-1 1 0,0-2 0,-2 1 0,0-2-1,-1 1 1,13-37 0,-19 46-47,-3 6-6,-2 5-3,-1 13-3,-1 1-2,-6 49 4,9-60-2,0 1 0,0-1-1,0 0 1,1 1 0,0-1 0,0 0 0,0 0 0,0 0 0,5 10 0,-5-14 7,0 1 0,0 0 0,0-1 0,0 0 0,1 1 0,-1-1 0,0 0 0,1 1 0,-1-1 0,1 0 0,-1 0 0,1 0 0,-1 0 0,1-1 0,0 1 0,0 0 0,-1-1 0,1 1 0,0-1 0,0 1 0,0-1 0,-1 0 0,1 0 0,0 0 0,0 0 0,0 0 0,0 0 0,-1-1 0,1 1 0,0 0 0,0-1 0,0 0 0,-1 1 0,4-2 0,5-3 53,0 0 0,0-1 0,0 0 0,11-9 0,-21 15-60,20-16 99,0-1 0,-2-1 0,0-1 0,27-35 0,-45 53-104,0 1 0,0 0 1,0 0-1,0 0 0,0 0 0,0 0 0,0-1 0,0 1 0,0 0 1,0 0-1,0 0 0,0 0 0,0 0 0,1 0 0,-1-1 1,0 1-1,0 0 0,0 0 0,0 0 0,0 0 0,0 0 0,0 0 1,0 0-1,1 0 0,-1 0 0,0-1 0,0 1 0,0 0 0,0 0 1,0 0-1,1 0 0,-1 0 0,0 0 0,0 0 0,0 0 1,0 0-1,0 0 0,1 0 0,-1 0 0,0 0 0,0 0 0,0 0 1,0 0-1,0 0 0,1 1 0,-1-1 0,0 0 0,0 0 0,0 0 1,0 0-1,1 12-158,-6 30-318,1-15-148,3-21 499,1 0 0,-1 0 0,1 0 1,0 0-1,1 0 0,0 0 0,0 0 0,0 0 0,0 0 1,1 0-1,0 0 0,4 7 0,15 6-343</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16.289"/>
    </inkml:context>
    <inkml:brush xml:id="br0">
      <inkml:brushProperty name="width" value="0.025" units="cm"/>
      <inkml:brushProperty name="height" value="0.025" units="cm"/>
    </inkml:brush>
  </inkml:definitions>
  <inkml:trace contextRef="#ctx0" brushRef="#br0">16 1 10250,'0'0'2012,"-2"11"-1152,-6 49 169,3 1-1,4 115 1,2-82-661,0-66-286,0 0 0,6 31 1,-5-49 6,0 0 0,0 0 0,1-1 0,0 0 0,1 1 0,0-1 0,1 0 0,0-1 0,9 13 0,-12-19 0,0 1 1,0-1 0,1 0-1,-1-1 1,1 1-1,0 0 1,-1-1 0,1 1-1,0-1 1,0 0 0,0 0-1,0 0 1,0 0-1,0-1 1,0 1 0,0-1-1,0 0 1,0 0-1,1 0 1,-1 0 0,0-1-1,0 1 1,0-1 0,0 1-1,0-1 1,0 0-1,0 0 1,0-1 0,0 1-1,-1-1 1,4-1-1,10-7 410,0 0-1,-1-1 0,26-22 0,-41 33-495,96-86 272,112-95-281,-62 73-9440,-107 82 1941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4.080"/>
    </inkml:context>
    <inkml:brush xml:id="br0">
      <inkml:brushProperty name="width" value="0.025" units="cm"/>
      <inkml:brushProperty name="height" value="0.025" units="cm"/>
    </inkml:brush>
  </inkml:definitions>
  <inkml:trace contextRef="#ctx0" brushRef="#br0">58 1 8360,'-6'88'14993,"-3"-19"-10902,-2 3-3824,-9 60-2810,13-45 3933,5-49-347,1-33 471,0-24-926,2-43-452,9-70 1,-6 105-147,1 1 0,1 0 0,1 0 0,1 1 0,16-32 0,-21 52 1,1-1 0,0 1 0,0 0-1,0 1 1,1-1 0,-1 1 0,1 0-1,0 0 1,1 0 0,-1 1 0,0 0 0,1 0-1,0 0 1,0 1 0,10-3 0,-13 4-11,0-1 0,1 2 0,-1-1 0,0 0 0,1 1 0,-1-1 1,0 1-1,1 0 0,-1 0 0,1 0 0,-1 1 0,0-1 0,1 1 1,-1 0-1,0 0 0,0 0 0,1 0 0,-1 0 0,0 1 0,0 0 1,0-1-1,-1 1 0,1 0 0,0 0 0,-1 1 0,1-1 0,-1 1 0,0-1 1,0 1-1,4 5 0,-4-5 15,-1 0 0,1 0 0,-1 0 0,0 0 0,0 0 0,0 0 0,0 0 0,-1 1 0,1-1 0,-1 0 0,0 0 0,0 1 0,0-1-1,0 0 1,-1 0 0,1 0 0,-1 1 0,0-1 0,0 0 0,-2 5 0,0-3 36,0 0 0,0-1 0,-1 0 0,1 1 0,-1-1 0,0-1 0,0 1 0,-1 0 0,1-1 0,-1 0 0,-6 4 0,-3-1 38,1 0 0,-1 0 0,0-1 0,-1-1 0,1-1-1,-1 0 1,1 0 0,-21 0 0,35-3-124,0 0 0,-1 0-1,1 0 1,0 0 0,0 0-1,-1 0 1,1 0 0,0-1 0,-1 1-1,1 0 1,0 0 0,0 0 0,-1 0-1,1 0 1,0 0 0,-1-1-1,1 1 1,0 0 0,0 0 0,0 0-1,-1-1 1,1 1 0,0 0 0,0 0-1,0-1 1,-1 1 0,1 0-1,0 0 1,0-1 0,0 1 0,0 0-1,0 0 1,0-1 0,0 1 0,0 0-1,-1-1 1,1 1 0,0 0-1,0-1 1,0 1 0,1 0 0,-1-1-1,0 1 1,0 0 0,0 0 0,0-1-1,0 1 1,0 0 0,0-1-1,0 1 1,1 0 0,-1 0 0,0-1-1,0 1 1,0 0 0,1 0 0,-1 0-1,0-1 1,0 1 0,1 0-1,13-16-5578,4 4-2555</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5.839"/>
    </inkml:context>
    <inkml:brush xml:id="br0">
      <inkml:brushProperty name="width" value="0.025" units="cm"/>
      <inkml:brushProperty name="height" value="0.025" units="cm"/>
    </inkml:brush>
  </inkml:definitions>
  <inkml:trace contextRef="#ctx0" brushRef="#br0">10 9 5958,'6'-9'9777,"-2"9"-3686,1 18-1676,-5 41-6966,0-48 4101,-3 49-878,-11 67 1,7-74 1244,8-58-2167,4-25-3247,-6-7-7517,-4 20 1405</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6.170"/>
    </inkml:context>
    <inkml:brush xml:id="br0">
      <inkml:brushProperty name="width" value="0.025" units="cm"/>
      <inkml:brushProperty name="height" value="0.025" units="cm"/>
    </inkml:brush>
  </inkml:definitions>
  <inkml:trace contextRef="#ctx0" brushRef="#br0">1 19 10442,'0'0'16026,"12"-4"-15306,-9 3-671,4-2 7,0 1-1,-1 0 1,1 0 0,0 1 0,0-1 0,0 1-1,0 1 1,0 0 0,0 0 0,0 0 0,0 1 0,11 2-1,17 5-117,12 5-2221,-21 0-5984</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6.503"/>
    </inkml:context>
    <inkml:brush xml:id="br0">
      <inkml:brushProperty name="width" value="0.025" units="cm"/>
      <inkml:brushProperty name="height" value="0.025" units="cm"/>
    </inkml:brush>
  </inkml:definitions>
  <inkml:trace contextRef="#ctx0" brushRef="#br0">0 0 12716,'0'0'11339,"72"8"-9481,-42-8-673,0 0-641,0-3-352,-3-2-96,-1 5-64,-7 0-256,-8 0-1666,0 0-1857</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8.849"/>
    </inkml:context>
    <inkml:brush xml:id="br0">
      <inkml:brushProperty name="width" value="0.025" units="cm"/>
      <inkml:brushProperty name="height" value="0.025" units="cm"/>
    </inkml:brush>
  </inkml:definitions>
  <inkml:trace contextRef="#ctx0" brushRef="#br0">62 23 13741,'0'0'9785,"-5"9"-9091,3-4-608,-1 0 52,0 1-1,0 0 1,1 0-1,0-1 1,0 1-1,0 1 1,1-1-1,0 0 1,0 0-1,0 0 1,1 1 0,0 8-1,0-14-107,1-1-1,-1 1 1,0 0 0,0-1-1,0 1 1,1-1 0,-1 1-1,0 0 1,1-1 0,-1 1-1,0-1 1,1 1 0,-1-1-1,1 1 1,-1-1 0,1 0-1,-1 1 1,1-1 0,-1 1-1,1-1 1,-1 0 0,1 0-1,0 1 1,-1-1 0,1 0-1,-1 0 1,1 0 0,0 1-1,-1-1 1,1 0 0,0 0-1,-1 0 1,1 0 0,0 0-1,-1 0 1,1 0 0,-1-1-1,1 1 1,0 0 0,-1 0-1,2-1 1,-1 1 52,1-1 0,-1 1 0,0-1 0,1 0 0,-1 1 0,0-1 0,0 0 0,1 0 0,-1 0 0,0 0 0,0 0 0,0 0 0,0 0 0,0 0 1,0-1-1,-1 1 0,2-2 0,1-5 71,-1 0 0,-1 0 1,0 0-1,0 0 1,0 0-1,-1 0 0,-1-10 1,1 16-155,0 1 1,0-1 0,0 0-1,0 0 1,-1 0-1,1 1 1,-1-1 0,1 0-1,-1 1 1,0-1-1,0 0 1,0 1 0,0-1-1,0 1 1,0-1 0,0 1-1,0 0 1,0-1-1,-1 1 1,1 0 0,-1 0-1,1 0 1,-1 0-1,1 0 1,-1 0 0,1 0-1,-1 1 1,0-1-1,1 1 1,-1-1 0,0 1-1,0-1 1,0 1-1,1 0 1,-1 0 0,0 0-1,0 0 1,-2 1-1,2-1-7,1 1-1,-1-1 0,0 1 0,1 0 0,-1 0 1,0-1-1,1 1 0,-1 0 0,1 1 0,-1-1 1,1 0-1,0 0 0,-1 1 0,1-1 0,0 1 1,0-1-1,0 1 0,0-1 0,0 1 0,0 0 1,1-1-1,-1 1 0,1 0 0,-1 1 0,-1 1 3,1 0-1,0 0 0,1 0 1,-1 0-1,1 1 0,-1-1 1,1 0-1,1 0 0,-1 0 0,1 6 1,0-10-48,0 1 0,0 0 0,-1 0 1,1 0-1,0-1 0,0 1 0,0 0 1,0-1-1,0 1 0,0-1 0,0 1 0,0-1 1,1 1-1,-1-1 0,0 0 0,0 0 0,0 1 1,0-1-1,1 0 0,-1 0 0,2 0 1,14 0-3209,-4-2-5308,-2-4-3922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9.273"/>
    </inkml:context>
    <inkml:brush xml:id="br0">
      <inkml:brushProperty name="width" value="0.025" units="cm"/>
      <inkml:brushProperty name="height" value="0.025" units="cm"/>
    </inkml:brush>
  </inkml:definitions>
  <inkml:trace contextRef="#ctx0" brushRef="#br0">32 0 13613,'0'0'11419,"0"11"-11168,-15 168 864,-2 57-576,23-286-8535,-6 19 2316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9.602"/>
    </inkml:context>
    <inkml:brush xml:id="br0">
      <inkml:brushProperty name="width" value="0.025" units="cm"/>
      <inkml:brushProperty name="height" value="0.025" units="cm"/>
    </inkml:brush>
  </inkml:definitions>
  <inkml:trace contextRef="#ctx0" brushRef="#br0">1 29 7239,'0'0'18065,"71"-27"-17072,-37 25-320,4 2-161,2 0-192,-5 0-224,-5 0-64,-5 0-32,-2 0-928,-12 0-1475,-4 0-1601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7:59.960"/>
    </inkml:context>
    <inkml:brush xml:id="br0">
      <inkml:brushProperty name="width" value="0.025" units="cm"/>
      <inkml:brushProperty name="height" value="0.025" units="cm"/>
    </inkml:brush>
  </inkml:definitions>
  <inkml:trace contextRef="#ctx0" brushRef="#br0">1 6 11371,'0'0'9641,"68"9"-7367,-25-9-256,15 0-128,-3-4-737,3-1-513,-3 1-383,-8 3-161,-11 1-96,-10 0-481,-9 5-1665,-7 1-1954</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0.335"/>
    </inkml:context>
    <inkml:brush xml:id="br0">
      <inkml:brushProperty name="width" value="0.025" units="cm"/>
      <inkml:brushProperty name="height" value="0.025" units="cm"/>
    </inkml:brush>
  </inkml:definitions>
  <inkml:trace contextRef="#ctx0" brushRef="#br0">0 0 15567,'0'0'9235,"4"10"-8749,5 36-390,-1 1 0,-3 0 0,0 92 0,-5-132-144,1-4-4849,-5-14-2404,-5-5 1626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2.786"/>
    </inkml:context>
    <inkml:brush xml:id="br0">
      <inkml:brushProperty name="width" value="0.05" units="cm"/>
      <inkml:brushProperty name="height" value="0.05" units="cm"/>
    </inkml:brush>
  </inkml:definitions>
  <inkml:trace contextRef="#ctx0" brushRef="#br0">1 35 18668,'3'-3'368,"1"-1"0,0 1 0,-1 0 0,2 0-1,-1 1 1,0-1 0,0 1 0,1 0 0,-1 0 0,1 0 0,0 1 0,0-1-1,-1 1 1,9 0 0,-10 0-291,-1 1 0,1 1 0,0-1-1,0 0 1,0 1 0,-1-1 0,1 1 0,0 0 0,-1 0-1,1 0 1,-1 0 0,1 1 0,-1-1 0,0 1-1,1-1 1,-1 1 0,0 0 0,0 0 0,0 0 0,0 0-1,-1 0 1,1 0 0,0 1 0,-1-1 0,1 0-1,1 6 1,-1-2-57,0 1 0,0-1 0,0 1-1,-1 0 1,0 0 0,0-1-1,-1 1 1,0 0 0,0 0 0,0 0-1,-1 0 1,0 0 0,-1-1 0,1 1-1,-1 0 1,-6 11 0,-3 7 104,-2-1 1,-29 42-1,33-51-17,8-15-101,1 0-1,0 0 1,0 1-1,-1-1 1,1 0-1,0 0 1,0 1-1,0-1 1,0 0-1,0 1 1,0-1-1,-1 0 1,1 0-1,0 1 1,0-1-1,0 0 1,0 1-1,0-1 1,0 0-1,0 1 1,0-1-1,0 0 1,0 1-1,0-1 1,0 0-1,1 0 1,-1 1-1,0-1 1,0 0-1,0 1 1,0-1-1,0 0 0,1 0 1,-1 1-1,0-1 1,14 4 75,23-6-128,-31 1 13,15 0-79,60-8-1848,-74 8 1731,0-1 0,-1 0 0,1 0-1,-1 0 1,1-1 0,-1 0 0,0 0 0,0 0-1,7-6 1,-2-3-615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0.682"/>
    </inkml:context>
    <inkml:brush xml:id="br0">
      <inkml:brushProperty name="width" value="0.025" units="cm"/>
      <inkml:brushProperty name="height" value="0.025" units="cm"/>
    </inkml:brush>
  </inkml:definitions>
  <inkml:trace contextRef="#ctx0" brushRef="#br0">1 1 12268,'0'0'9961,"62"17"-8167,-30-13-705,-2 0-417,6-2-415,-6-2-193,6 0 0,-10 0-1410,-3-5-3234,-4-8-6374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1.157"/>
    </inkml:context>
    <inkml:brush xml:id="br0">
      <inkml:brushProperty name="width" value="0.025" units="cm"/>
      <inkml:brushProperty name="height" value="0.025" units="cm"/>
    </inkml:brush>
  </inkml:definitions>
  <inkml:trace contextRef="#ctx0" brushRef="#br0">85 17 12460,'0'0'10623,"0"11"-10057,-2 51-211,-2 1 0,-3-1 0,-29 114 0,1-49 1530,40-161-1603,1 0 1,2 0 0,12-33 0,-10 38-213,-7 18-63,12-40 12,25-54 0,-34 92-32,0 1 0,0 0 0,1 0 0,1 0 0,0 1 0,1 0-1,0 0 1,0 1 0,19-14 0,-25 21 2,0 0 1,1 1-1,0-1 0,0 1 0,0 0 1,0 1-1,0-1 0,0 1 0,0-1 1,0 1-1,1 0 0,-1 1 0,0-1 1,1 1-1,-1 0 0,0 0 0,1 0 1,-1 1-1,0-1 0,9 3 0,-9-1-4,-1 0 0,0 0-1,1 0 1,-1 0 0,0 1 0,0-1-1,0 1 1,-1 0 0,1-1-1,-1 1 1,1 1 0,-1-1 0,0 0-1,0 0 1,-1 1 0,1-1 0,-1 1-1,1 0 1,-1-1 0,0 1-1,-1 0 1,1 0 0,0 5 0,0-5-6,-1 0 0,1-1 0,-1 1 1,0 0-1,0 0 0,0-1 0,-1 1 0,1 0 1,-1-1-1,0 1 0,0 0 0,0-1 1,-1 1-1,1-1 0,-1 0 0,0 1 0,1-1 1,-2 0-1,1 0 0,0 0 0,-1 0 1,-2 2-1,0-2 48,0 0 0,0 0 1,-1 0-1,1-1 0,-1 0 0,1 0 1,-1 0-1,0-1 0,0 0 0,1 0 1,-1-1-1,0 1 0,-8-1 1,9 0-47,1 0 1,0-1-1,0 1 1,-1-1-1,1 1 1,0-1-1,0-1 1,0 1-1,0 0 1,0-1-1,0 0 1,-6-4-1,-5-8-3152,2-5-4350,8 4-4154</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1.885"/>
    </inkml:context>
    <inkml:brush xml:id="br0">
      <inkml:brushProperty name="width" value="0.025" units="cm"/>
      <inkml:brushProperty name="height" value="0.025" units="cm"/>
    </inkml:brush>
  </inkml:definitions>
  <inkml:trace contextRef="#ctx0" brushRef="#br0">37 0 9001,'0'0'14782,"1"9"-14601,-2 15-103,-2-1 0,0 1 1,-10 38-1,-3 16 79,16-77-170,-2 32 825,2-32-749,1 0-1,-1 0 1,0-1 0,1 1 0,-1 0-1,1-1 1,-1 1 0,1 0 0,-1-1-1,1 1 1,-1-1 0,1 1 0,0 0-1,-1-1 1,1 0 0,0 1-1,-1-1 1,1 1 0,0-1 0,0 0-1,-1 0 1,1 1 0,0-1 0,0 0-1,0 0 1,-1 0 0,1 0 0,0 0-1,0 0 1,0 0 0,-1 0-1,1 0 1,0 0 0,1-1 0,7-1 206,0 0 0,-1 0 0,0-1 0,0-1 0,0 1 0,0-1 0,0-1 0,-1 1 0,10-8 0,63-57 700,-67 57-833,0 0-250,-6 6-104,1 0 0,-1-1 0,0 0 0,-1 0 0,0 0 0,0-1 0,9-16 0,-36 29-15407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2.248"/>
    </inkml:context>
    <inkml:brush xml:id="br0">
      <inkml:brushProperty name="width" value="0.025" units="cm"/>
      <inkml:brushProperty name="height" value="0.025" units="cm"/>
    </inkml:brush>
  </inkml:definitions>
  <inkml:trace contextRef="#ctx0" brushRef="#br0">1 1 11275,'0'0'14605,"64"23"-12587,-51-18-993,4 3-704,-6-2-289,2 4-160,3-2-1282,-9 0-1505,1 2-3074,1-6-5254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2.597"/>
    </inkml:context>
    <inkml:brush xml:id="br0">
      <inkml:brushProperty name="width" value="0.025" units="cm"/>
      <inkml:brushProperty name="height" value="0.025" units="cm"/>
    </inkml:brush>
  </inkml:definitions>
  <inkml:trace contextRef="#ctx0" brushRef="#br0">42 20 14414,'0'0'14125,"-5"8"-14029,0-2-75,3-3-14,0-1 0,0 0 1,0 0-1,1 1 0,-1-1 0,1 1 0,-1-1 0,1 1 0,0 0 1,0-1-1,0 1 0,1 0 0,-1 0 0,0 5 0,1-7 36,1-1-14,0-1 1,0 1 0,0 0-1,0 0 1,0-1-1,0 1 1,0-1-1,-1 1 1,1 0 0,0-1-1,0 0 1,0 1-1,-1-1 1,1 1-1,0-1 1,0 0 0,-1 0-1,1 1 1,-1-1-1,1 0 1,-1 0-1,1 0 1,-1 0-1,1 0 1,-1 1 0,0-1-1,0 0 1,1 0-1,-1 0 1,0 0-1,0 0 1,0-1 0,1-40 566,-1 31-657,0 10 52,-1 1 0,1 0-1,0 0 1,0 0 0,0 0 0,0-1 0,-1 1 0,1 0 0,0 0 0,0 0 0,0 0 0,-1 0 0,1 0 0,0 0 0,0 0 0,0 0 0,-1 0 0,1 0-1,0 0 1,0 0 0,0 0 0,-1 0 0,1 0 0,0 0 0,0 0 0,-1 0 0,1 0 0,0 0 0,0 0 0,0 0 0,-1 0 0,1 0 0,0 0 0,0 0-1,0 1 1,-1-1 0,1 0 0,0 0 0,0 0 0,0 0 0,0 1 0,0-1 0,-1 0 0,1 0 0,0 0 0,0 1 0,0-1 0,0 0 0,0 0-1,0 1 1,-9 7-25,6-4-13,2 0 0,-1-1-1,0 1 1,1 0 0,0 0-1,0 0 1,0 0 0,0 0 0,1 0-1,-1 5 1,1 12-8074,0-18 6080</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3.920"/>
    </inkml:context>
    <inkml:brush xml:id="br0">
      <inkml:brushProperty name="width" value="0.025" units="cm"/>
      <inkml:brushProperty name="height" value="0.025" units="cm"/>
    </inkml:brush>
  </inkml:definitions>
  <inkml:trace contextRef="#ctx0" brushRef="#br0">1 20 11371,'11'-19'6540,"-11"19"-6467,0 0 0,1 0 0,-1 0 0,0 0 0,0 0 0,0 0 0,0 0 0,0 0 0,1 0 0,-1 0 0,0 0 1,0 0-1,0 0 0,0 0 0,1 0 0,-1 0 0,0 0 0,0 0 0,0 0 0,0 0 0,0 0 0,1 0 0,-1 0 0,0 0 0,0 0 0,0 0 0,0 0 0,0 0 1,1 0-1,-1 1 0,0-1 0,0 0 0,0 0 0,0 0 0,0 0 0,0 0 0,0 0 0,0 1 0,1-1 0,-1 0 0,0 0 0,0 0 0,0 0 0,0 0 1,0 1-1,0-1 0,0 0 0,0 0 0,0 0 0,0 0 0,0 1 0,0-1 0,2 40 2150,-3-28-2398,-10 336 2011,11-337-2013,-1-4 317,1-1 1,0 1-1,0-1 0,1 1 1,0 0-1,2 7 0,-3-14-95,0 1 0,0 0 0,1-1 0,-1 1 0,0-1 0,0 1 0,1 0 0,-1-1 0,1 1 0,-1-1 0,1 1 0,-1-1 0,1 0 0,-1 1 0,1-1 0,-1 1 0,1-1-1,-1 0 1,1 1 0,0-1 0,-1 0 0,1 0 0,-1 1 0,1-1 0,1 0 0,0 0 48,0-1 0,0 1 0,0-1 1,0 1-1,0-1 0,0 0 0,0 1 0,0-1 0,-1 0 0,1 0 0,0-1 0,-1 1 1,3-2-1,27-25 404,-1-3 0,-1 0 0,-2-2 0,42-64 0,-39 54-361,6-13-72,-21 33-368,0 0-1,23-26 1,-48 67-13010,-9-2 5136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04.267"/>
    </inkml:context>
    <inkml:brush xml:id="br0">
      <inkml:brushProperty name="width" value="0.025" units="cm"/>
      <inkml:brushProperty name="height" value="0.025" units="cm"/>
    </inkml:brush>
  </inkml:definitions>
  <inkml:trace contextRef="#ctx0" brushRef="#br0">1 0 16015,'0'0'13581,"64"49"-13229,-41-31-192,1 2-127,1 3-33,3 2-97,-7 2-1408,5-1-1602,-11 1-1345,6-4-3972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18.016"/>
    </inkml:context>
    <inkml:brush xml:id="br0">
      <inkml:brushProperty name="width" value="0.025" units="cm"/>
      <inkml:brushProperty name="height" value="0.025" units="cm"/>
    </inkml:brush>
  </inkml:definitions>
  <inkml:trace contextRef="#ctx0" brushRef="#br0">0 35 14798,'0'0'8680,"53"2"-7591,-17-7-32,9-4-160,6 2-705,2 0-128,-8 1-64,0 4-32,-18 2-640,-1 0-161,-11 0-480,-11 7-1538,-4 1-2370,-9-1-1858</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18.360"/>
    </inkml:context>
    <inkml:brush xml:id="br0">
      <inkml:brushProperty name="width" value="0.025" units="cm"/>
      <inkml:brushProperty name="height" value="0.025" units="cm"/>
    </inkml:brush>
  </inkml:definitions>
  <inkml:trace contextRef="#ctx0" brushRef="#br0">0 69 16303,'0'0'7175,"87"-1"-5958,-32-8-224,5-2-544,10 0-385,-4-1-32,-6 6-545,-13 1-1120,-15-1-2435,-13-1-2787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18.692"/>
    </inkml:context>
    <inkml:brush xml:id="br0">
      <inkml:brushProperty name="width" value="0.025" units="cm"/>
      <inkml:brushProperty name="height" value="0.025" units="cm"/>
    </inkml:brush>
  </inkml:definitions>
  <inkml:trace contextRef="#ctx0" brushRef="#br0">130 1 19442,'0'0'2387,"11"3"-1859,4 2-358,0 1 1,-1 0-1,0 1 0,18 12 1,-27-16-141,0 0 0,-1 1 1,1-1-1,-1 1 1,1 0-1,-1 0 0,0 1 1,-1-1-1,1 1 1,-1 0-1,0 0 0,0 0 1,0 0-1,-1 1 1,0-1-1,0 0 0,2 9 1,-4-5-116,0-1 1,0 0-1,0 1 1,-1-1-1,-1 1 0,1-1 1,-1 0-1,-1 0 1,1 0-1,-1 0 0,-1 0 1,1-1-1,-2 1 1,1-1-1,-11 13 1,-6 6-677,-2-2 0,-45 39 0,33-32 265,12-9-436,10-10-799,0 0 1,-24 16 0,19-19-4340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5:20.738"/>
    </inkml:context>
    <inkml:brush xml:id="br0">
      <inkml:brushProperty name="width" value="0.05" units="cm"/>
      <inkml:brushProperty name="height" value="0.05" units="cm"/>
    </inkml:brush>
  </inkml:definitions>
  <inkml:trace contextRef="#ctx0" brushRef="#br0">1 12 11867,'4'7'60,"1"1"-1,0-1 1,0 0 0,1-1 0,0 1 0,0-1 0,1 0 0,-1-1 0,1 0 0,1 0 0,-1 0 0,1-1 0,0 0 0,0 0 0,14 4 0,11 2-99,1-2-1,55 7 1,-74-12 84,68 7-30,70 13 73,-57-6-22,1-3 0,0-5-1,1-5 1,-1-3 0,110-14 0,24-18-58,195-16 43,107 65 34,-124 1 3,-192-19-56,318 9 72,475-8-112,-780-14 18,567-19 83,-722 32-89,654-7 130,-3-44-31,-276 19 14,0 25 59,-253 6-148,517-20 561,-688 21-172,-12 0-337,-31-5-285,-9-2 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3.211"/>
    </inkml:context>
    <inkml:brush xml:id="br0">
      <inkml:brushProperty name="width" value="0.05" units="cm"/>
      <inkml:brushProperty name="height" value="0.05" units="cm"/>
    </inkml:brush>
  </inkml:definitions>
  <inkml:trace contextRef="#ctx0" brushRef="#br0">9 133 18596,'-8'3'1776,"8"0"-1079,7-3-297,12-3 904,5 0-224,6-1-552,4-3-568,4-5-1432,-1 2 1440,-4-5-296,-3-3-136</inkml:trace>
  <inkml:trace contextRef="#ctx0" brushRef="#br0" timeOffset="1">444 0 20052,'-8'33'2057,"0"0"-1473,-1-1-272,2 0 1088,4 0-768,2-2-360,1-8-728,0-5-352,0-10-2080,1-6 2455,6-1-415,-5-10-336</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0.890"/>
    </inkml:context>
    <inkml:brush xml:id="br0">
      <inkml:brushProperty name="width" value="0.025" units="cm"/>
      <inkml:brushProperty name="height" value="0.025" units="cm"/>
    </inkml:brush>
  </inkml:definitions>
  <inkml:trace contextRef="#ctx0" brushRef="#br0">0 170 5157,'0'0'10223,"8"0"-7741,0-2-2201,-1 0 0,1 0 0,-1-1 0,0 0 0,0 0-1,0 0 1,0-1 0,0 0 0,-1-1 0,0 1 0,0-1 0,0-1-1,0 1 1,-1-1 0,0 0 0,0 0 0,5-8 0,14-28 187,-23 40-414,1 0 0,-1 0 0,-1 0-1,1 0 1,0 0 0,0-1-1,-1 1 1,1 0 0,-1-1 0,0 1-1,1 0 1,-1-1 0,-1 1-1,1 0 1,0-1 0,0 1 0,-1 0-1,0-3 1,-2 8-21,0-1-1,-1 1 1,2-1 0,-1 1-1,0 0 1,0 0-1,1 1 1,-4 5 0,-1 4-40,0 0 0,1 1 0,0-1 0,1 1 0,1 0 0,0 1 0,1-1 0,1 1 0,-2 28 0,4-42 15,0-1 0,0 1-1,0 0 1,0 0 0,0-1-1,0 1 1,0 0 0,1 0-1,-1-1 1,0 1 0,0 0 0,0 0-1,1-1 1,-1 1 0,1 0-1,-1-1 1,0 1 0,1-1-1,-1 1 1,1 0 0,-1-1-1,1 1 1,-1-1 0,1 1-1,0-1 1,-1 0 0,1 1-1,0-1 1,-1 1 0,1-1-1,0 0 1,-1 0 0,1 1 0,0-1-1,1 0 1,1 0 63,0 0 1,0 0-1,1-1 1,-1 1-1,0-1 1,0 0-1,1 0 0,4-2 1,56-32 1192,-38 17-818,-19 12-316,-1 1 0,1 0 0,0 0 0,0 0 0,0 1 1,1 0-1,-1 1 0,1 0 0,0 0 0,0 0 0,9 0 0,-16 3-131,0 0 1,0 1-1,0-1 0,0 1 0,0-1 1,0 1-1,0 0 0,-1-1 1,1 1-1,0 0 0,0-1 1,-1 1-1,1 0 0,0 0 0,-1 0 1,1 0-1,-1 0 0,1 0 1,-1 0-1,1 0 0,-1 0 1,0 0-1,0 0 0,1 0 0,-1 0 1,0 0-1,0 0 0,0 0 1,0 2-1,1 43 22,-1-33-21,0-10 0,0 0 0,0 1 0,0-1 0,1 0 0,-1 0 0,1 1 1,0-1-1,0 0 0,0 0 0,0 0 0,1 0 0,-1 0 0,1 0 0,2 3 0,-3-5 27,1 0-1,-1 0 1,1-1-1,0 1 1,-1 0-1,1-1 1,-1 1-1,1-1 0,0 0 1,-1 0-1,1 0 1,0 0-1,0 0 1,-1 0-1,1 0 1,0 0-1,-1 0 1,1-1-1,0 1 1,-1-1-1,1 1 0,-1-1 1,1 0-1,-1 0 1,1 0-1,-1 1 1,1-1-1,1-3 1,32-9 588,-19 7-3455,0-1-8068,-9 3-329</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1.252"/>
    </inkml:context>
    <inkml:brush xml:id="br0">
      <inkml:brushProperty name="width" value="0.025" units="cm"/>
      <inkml:brushProperty name="height" value="0.025" units="cm"/>
    </inkml:brush>
  </inkml:definitions>
  <inkml:trace contextRef="#ctx0" brushRef="#br0">87 1 7271,'0'0'14883,"-2"8"-13986,-25 250-109,16-128-903,6 35 49,5-164 68,0 0 40,0-4 12,-2-52 516,-2-1 0,-2 1-1,-23-92 1,31 151-689,0-1 0,1 0 0,-1 0-1,1-1 1,0 1 0,0 0-1,0-1 1,0 0 0,5 3 0,37 20-8543,-17-16-120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1.611"/>
    </inkml:context>
    <inkml:brush xml:id="br0">
      <inkml:brushProperty name="width" value="0.025" units="cm"/>
      <inkml:brushProperty name="height" value="0.025" units="cm"/>
    </inkml:brush>
  </inkml:definitions>
  <inkml:trace contextRef="#ctx0" brushRef="#br0">160 0 15983,'0'0'5531,"-9"0"-4229,3 0-1162,-1 1-1,1-1 0,-1 1 1,1 0-1,-1 1 0,-9 3 1,15-5-140,-1 1-1,0 0 1,0 0 0,0 0-1,0 0 1,1 0 0,-1 0-1,0 1 1,1-1 0,-1 0 0,1 1-1,0-1 1,-1 1 0,1 0-1,0-1 1,0 1 0,0 0 0,0 0-1,0 0 1,0 0 0,1 0-1,-1 0 1,1 0 0,-1 0 0,1 0-1,0 0 1,0 0 0,0 0-1,0 0 1,0 0 0,1 2 0,0-1-67,1-1 1,0 1 0,0-1 0,0 1 0,0-1-1,0 0 1,0 0 0,1 0 0,-1 0 0,1-1 0,-1 1-1,1-1 1,0 1 0,0-1 0,4 1 0,7 5-39,2 3 40,35 22-27,-49-31 95,0 1 1,0 0-1,0 0 0,0 0 0,0 0 0,0 0 0,-1 0 1,1 1-1,-1-1 0,0 0 0,1 1 0,-1-1 1,0 1-1,0 0 0,-1-1 0,1 1 0,-1 0 0,1 3 1,-1-5 45,0 0 1,-1-1 0,1 1-1,0 0 1,-1 0 0,1 0-1,-1 0 1,1-1 0,-1 1-1,1 0 1,-1 0 0,0-1-1,1 1 1,-1 0 0,0-1-1,1 1 1,-1-1 0,0 1-1,0-1 1,0 1 0,0-1-1,1 1 1,-1-1 0,0 0-1,0 0 1,0 1 0,-2-1-1,-31 5 1178,25-4-764,-91 1 2791,73-2-7378,4 0-7509,36 0 2793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2.069"/>
    </inkml:context>
    <inkml:brush xml:id="br0">
      <inkml:brushProperty name="width" value="0.025" units="cm"/>
      <inkml:brushProperty name="height" value="0.025" units="cm"/>
    </inkml:brush>
  </inkml:definitions>
  <inkml:trace contextRef="#ctx0" brushRef="#br0">123 0 16400,'0'0'4761,"-3"10"-3661,-14 46-246,-14 85 0,-30 163 2344,57-283-3116,-1 2-29,4-20 137,1-10 206,3-29-135,2-1 1,2 0-1,1 1 1,21-57-1,-20 65-207,6-22-81,-8 22-356,1 1-1,1 0 1,2 1-1,0 0 1,19-30-1,-28 53 327,0 1-1,0-1 0,0 1 0,0 0 1,0 0-1,0 0 0,0 0 0,1 0 0,-1 0 1,0 1-1,1-1 0,0 1 0,-1 0 0,1 0 1,0 0-1,0 0 0,0 0 0,0 0 0,-1 1 1,1 0-1,0-1 0,0 1 0,0 0 0,0 0 1,0 1-1,0-1 0,0 1 0,0-1 1,0 1-1,0 0 0,-1 0 0,1 0 0,0 0 1,0 1-1,-1-1 0,1 1 0,-1 0 0,0-1 1,1 1-1,-1 0 0,0 0 0,0 1 0,3 3 1,-2-2-2,0 0 0,0 0-1,0 0 1,0 0 0,0 1 0,-1-1 0,0 1 0,0 0 0,0-1 0,-1 1 0,2 7 0,-3-9 68,1-1 1,-1 1-1,0 0 1,0 0-1,0 0 1,0-1-1,-1 1 0,1 0 1,-1 0-1,1-1 1,-1 1-1,0 0 0,0-1 1,0 1-1,-1-1 1,1 1-1,0-1 1,-1 1-1,0-1 0,-3 3 1,-4 3 48,-1 0-1,-1-1 1,1 0 0,-1-1-1,-1 0 1,1-1 0,-1 0-1,0 0 1,0-2-1,0 1 1,0-2 0,-1 0-1,1 0 1,-25 0 0,37-2-136,0 0 0,-1 0 0,1 0 0,0 0 0,-1 0-1,1 0 1,0 0 0,-1 0 0,1 0 0,0 0 0,0 0 0,-1 0 0,1 0 0,0 0 0,-1 0 0,1-1 0,0 1 0,-1 0 0,1 0 0,0 0 0,0 0 0,-1-1 0,1 1 0,0 0 0,0 0 0,-1 0 0,1-1 0,0 1 0,0 0-1,0 0 1,-1-1 0,1 1 0,0 0 0,0-1 0,0 1 0,0 0 0,0-1 0,0 1 0,-1-1 0,9-12-3558,17-12-1799,-3 12 646</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2.608"/>
    </inkml:context>
    <inkml:brush xml:id="br0">
      <inkml:brushProperty name="width" value="0.025" units="cm"/>
      <inkml:brushProperty name="height" value="0.025" units="cm"/>
    </inkml:brush>
  </inkml:definitions>
  <inkml:trace contextRef="#ctx0" brushRef="#br0">30 72 609,'0'0'22859,"-2"9"-22165,-3 6-470,0-2 126,0 2 0,1-1 0,1 0 1,-3 29-1,9-44-192,-1 1 0,0-1 0,0 0 1,0 0-1,0 0 0,0 0 0,0 0 0,0-1 1,0 1-1,1-2 0,15-18-101,-1-1-1,-1 0 1,-1-2-1,21-43 1,-34 64-68,2-19-31,-21 50 180,17-23-127,0 0-1,0-1 0,0 1 1,1 0-1,-1 0 0,1-1 1,0 1-1,1-1 0,-1 1 0,1-1 1,0 1-1,0-1 0,0 0 1,1 0-1,-1 0 0,1 0 1,0 0-1,0-1 0,0 1 1,1-1-1,-1 0 0,1 0 0,0 0 1,0-1-1,0 1 0,0-1 1,0 0-1,8 3 0,-11-5 3,0 0 0,-1 0 0,1 0-1,0 0 1,-1 0 0,1 0 0,0-1 0,-1 1-1,1 0 1,0 0 0,-1-1 0,1 1-1,0-1 1,-1 1 0,1 0 0,-1-1-1,1 1 1,-1-1 0,1 1 0,-1-1 0,1 0-1,-1 1 1,1-1 0,-1 1 0,0-1-1,1 0 1,-1 1 0,0-1 0,0 0-1,1 1 1,-1-1 0,0 0 0,0-1 0,5-25-5076,-11 30-3046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2.959"/>
    </inkml:context>
    <inkml:brush xml:id="br0">
      <inkml:brushProperty name="width" value="0.025" units="cm"/>
      <inkml:brushProperty name="height" value="0.025" units="cm"/>
    </inkml:brush>
  </inkml:definitions>
  <inkml:trace contextRef="#ctx0" brushRef="#br0">57 1 5605,'0'0'10319,"-1"9"-7399,-7 35 2207,-16 53 0,2-11-3588,20-23-2980,12-83-9679,-8-1 4575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3.307"/>
    </inkml:context>
    <inkml:brush xml:id="br0">
      <inkml:brushProperty name="width" value="0.025" units="cm"/>
      <inkml:brushProperty name="height" value="0.025" units="cm"/>
    </inkml:brush>
  </inkml:definitions>
  <inkml:trace contextRef="#ctx0" brushRef="#br0">1 15 14029,'0'0'13485,"28"-15"-17008,-28 26-1826,0-3-4485</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3.711"/>
    </inkml:context>
    <inkml:brush xml:id="br0">
      <inkml:brushProperty name="width" value="0.025" units="cm"/>
      <inkml:brushProperty name="height" value="0.025" units="cm"/>
    </inkml:brush>
  </inkml:definitions>
  <inkml:trace contextRef="#ctx0" brushRef="#br0">51 240 9353,'0'0'15198,"-1"6"-14883,-21 63-93,17-59-217,1 0 1,0 1 0,0 0-1,1-1 1,1 2 0,0-1-1,0 0 1,1 18-1,1-28 7,0-1 0,1 1-1,-1 0 1,0 0 0,1 0-1,-1 0 1,1-1 0,-1 1-1,1 0 1,-1 0 0,1-1-1,-1 1 1,1 0 0,0-1-1,-1 1 1,1-1 0,0 1-1,0-1 1,0 1-1,-1-1 1,1 0 0,0 1-1,0-1 1,0 0 0,0 0-1,-1 1 1,1-1 0,0 0-1,0 0 1,0 0 0,0 0-1,0 0 1,0 0 0,0 0-1,0-1 1,-1 1 0,1 0-1,0 0 1,1-1 0,37-12 1000,-24 3-900,-1 0 0,-1 0 0,0-2 1,-1 0-1,0 0 0,0-1 0,-1 0 0,-1-1 0,9-16 0,-5 7-63,-1-1 0,-2 0 0,0-1 0,-2 0 0,7-28 0,-14 45-105,0-1 0,0 1 0,-1 0 0,-1 0 0,1 0 0,-1-1 0,0 1 0,-1 0 0,-2-11 0,3 17 31,-1 1 0,0-1 0,1 1 0,-1-1 0,0 1 0,1-1 0,-1 1-1,0 0 1,0 0 0,0-1 0,0 1 0,0 0 0,-1 0 0,1 0 0,0 0-1,-1 0 1,1 0 0,0 0 0,-1 1 0,-2-2 0,1 1-2,0 1 0,0 0 0,0 0 1,-1-1-1,1 2 0,0-1 0,0 0 0,-1 1 0,1-1 1,0 1-1,0 0 0,0 0 0,0 1 0,-4 1 0,-3 2 17,1 0 0,-1 1 0,1 0 0,0 1 0,1 0 0,-1 0 0,-7 9 0,12-12 7,0 1 1,0 0-1,0 0 0,1 0 0,0 0 0,0 0 0,0 1 1,0-1-1,1 1 0,0-1 0,0 1 0,1 0 0,0 0 1,-1 9-1,2-14-11,0 1 0,0 0 0,1 0 0,-1 0 0,1-1 0,0 1 0,-1 0 0,1-1 0,0 1 0,0 0 0,0-1 0,0 1 0,0-1 0,1 0 0,-1 1 0,0-1 0,1 0 0,-1 0 1,1 0-1,-1 0 0,1 0 0,-1 0 0,1 0 0,0 0 0,-1-1 0,1 1 0,0 0 0,0-1 0,0 0 0,2 1 0,62 5-1497,-58-6 1164,25-1-865,37 1 296,-66 1 911,1-1-1,0 1 1,0 0-1,0 0 1,-1 1-1,1-1 1,-1 1-1,1 0 1,-1 0-1,0 0 1,5 4-1,-7-5-6,-1 1 0,0 0-1,1-1 1,-1 1 0,0 0-1,0 0 1,0 0-1,0 0 1,0-1 0,0 1-1,0 1 1,-1-1 0,1 0-1,-1 0 1,1 0 0,-1 0-1,0 0 1,0 0-1,0 1 1,0-1 0,0 0-1,-1 0 1,1 0 0,-1 0-1,1 0 1,-1 0-1,0 0 1,0 0 0,0 0-1,-1 3 1,-5 8 38,-1-1 0,0 1 0,-14 16 0,6-8 88,43-64-8906,-9 12 3950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4.055"/>
    </inkml:context>
    <inkml:brush xml:id="br0">
      <inkml:brushProperty name="width" value="0.025" units="cm"/>
      <inkml:brushProperty name="height" value="0.025" units="cm"/>
    </inkml:brush>
  </inkml:definitions>
  <inkml:trace contextRef="#ctx0" brushRef="#br0">248 1 15118,'0'0'3203,"-4"12"-2002,-29 66-157,15-40-544,2 1 0,2 0 0,-13 56-1,23-68-530,1-1 0,1 0 0,1 1 0,3 32 1,2-47-1696,1-22 107,-3-27-460,-7 23 1829,-1 1 0,0-1 1,-1 1-1,0 0 0,-1 1 1,-1 0-1,-12-15 0,11 15 791,0 0 0,1-1 0,0-1 0,1 1-1,1-1 1,-7-18 0,14 31-333,-1 0-1,1 0 1,0 0 0,-1 0-1,1 1 1,0-1 0,0 0 0,0 0-1,0 0 1,0 0 0,0 0-1,0 0 1,0 0 0,0 0-1,0 0 1,0 0 0,1 0-1,-1 0 1,0 0 0,1 0-1,-1 0 1,1 0 0,-1 0-1,1 0 1,-1 1 0,1-1-1,0 0 1,1-1 0,0 1-9,0 0 0,0 0 0,0 0 0,0 1-1,0-1 1,0 1 0,1-1 0,-1 1 0,0 0 0,1-1 0,-1 1 0,3 1 0,11 0 190,-1 2 0,30 7 0,-43-9-310,43 12-190,39 11-486,-27-16-7797,-37-7-3351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5.128"/>
    </inkml:context>
    <inkml:brush xml:id="br0">
      <inkml:brushProperty name="width" value="0.025" units="cm"/>
      <inkml:brushProperty name="height" value="0.025" units="cm"/>
    </inkml:brush>
  </inkml:definitions>
  <inkml:trace contextRef="#ctx0" brushRef="#br0">17 84 4612,'0'0'11446,"-3"9"-9402,-1 1-1346,3-7-403,-1 0-1,1 1 0,-1 0 0,1-1 1,0 1-1,1 0 0,-1-1 1,1 1-1,-1 6 0,1-10-232,0 0-1,0 1 0,0-1 1,0 1-1,0-1 0,0 0 1,0 1-1,0-1 0,0 0 1,0 1-1,0-1 1,1 1-1,-1-1 0,0 0 1,0 1-1,0-1 0,0 0 1,1 1-1,-1-1 0,0 0 1,0 1-1,1-1 1,-1 0-1,0 0 0,0 1 1,1-1-1,-1 0 0,0 0 1,1 0-1,-1 1 0,0-1 1,1 0-1,-1 0 1,1 0-1,-1 0 0,1 0 1,16-5 1050,13-16 11,-26 15-1051,0 0 1,0 0-1,0 0 0,-1 0 1,0-1-1,0 0 1,0 1-1,-1-1 0,0 0 1,-1 0-1,1 0 1,-2 0-1,1 0 0,0 0 1,-2-15-1,-3 15-247,-5 13-138,-5 14 33,5-1 231,1 1 0,2 0 1,0 0-1,0 0 0,2 0 1,1 1-1,0 0 0,1 22 1,2-41 48,0-1 1,0 1-1,0-1 0,0 0 1,0 1-1,1-1 0,-1 1 1,0-1-1,1 0 1,-1 1-1,1-1 0,-1 0 1,1 0-1,0 1 0,-1-1 1,1 0-1,0 0 1,0 0-1,0 0 0,0 0 1,0 0-1,0 0 0,0 0 1,0 0-1,1-1 1,0 2-1,2-1 7,-1 0 0,0 0 0,0-1 0,0 1 0,1-1 0,-1 0 0,0 0 1,1 0-1,-1 0 0,0 0 0,4-2 0,5 0 40,-1-1 1,1-1-1,-1 0 0,1-1 0,15-8 1,2-6 336,0 0 1,-2-2-1,28-27 0,-55 48-390,0 0 0,0 0 0,0-1 0,0 1 0,0 0 0,0 0 0,0 0 0,0-1 0,0 1 0,0 0 0,0 0 0,0 0 0,1-1 0,-1 1 0,0 0-1,0 0 1,0 0 0,0 0 0,0 0 0,1-1 0,-1 1 0,0 0 0,0 0 0,0 0 0,0 0 0,1 0 0,-1 0 0,0 0 0,0-1 0,0 1 0,1 0 0,-1 0 0,0 0 0,0 0 0,0 0 0,1 0-1,-1 0 1,0 0 0,0 0 0,1 0 0,-1 0 0,0 0 0,0 0 0,0 1 0,1-1 0,-1 0 0,0 0 0,0 0 0,0 0 0,1 0 0,-1 0 0,0 0 0,0 1 0,0-1 0,0 0 0,0 0-1,1 1 1,-5 16-57,-12 23 157,11-30-74,2-6 44,0 1 0,1-1 0,-1 1 1,1 0-1,0-1 0,1 1 0,-1 0 1,1 0-1,-1 9 0,3-14-45,0 1 1,0-1-1,0 1 0,0-1 1,0 0-1,0 0 0,0 1 1,1-1-1,-1 0 0,0 0 1,0 0-1,0 0 0,0 0 1,0 0-1,1 0 1,-1-1-1,0 1 0,0 0 1,0-1-1,0 1 0,0 0 1,0-1-1,1 0 0,17-8 75,0-1 0,19-14 0,-28 17-188,0 0 0,0 1 0,0 0-1,0 0 1,1 1 0,0 1 0,0 0-1,1 0 1,-1 1 0,1 1 0,17-2 0,-28 4 71,1 0 1,-1 1-1,0-1 1,0 1 0,1-1-1,-1 1 1,0 0 0,0-1-1,0 1 1,0 0 0,1 0-1,-1 0 1,0 0 0,-1 0-1,1 0 1,0 0 0,0 0-1,0 0 1,-1 0-1,1 0 1,0 1 0,-1-1-1,1 0 1,-1 0 0,0 1-1,1-1 1,-1 0 0,0 1-1,0-1 1,0 0 0,0 1-1,0 1 1,1 57 88,-2-43 45,1-17-15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4.003"/>
    </inkml:context>
    <inkml:brush xml:id="br0">
      <inkml:brushProperty name="width" value="0.05" units="cm"/>
      <inkml:brushProperty name="height" value="0.05" units="cm"/>
    </inkml:brush>
  </inkml:definitions>
  <inkml:trace contextRef="#ctx0" brushRef="#br0">1 452 16948,'1'4'190,"0"0"0,0 0 0,0-1 0,1 1 0,-1 0 1,1-1-1,0 1 0,0-1 0,1 0 0,-1 0 0,1 1 1,-1-2-1,6 5 0,-6-5-93,0-1 1,0 0-1,0 0 0,0 0 1,0 0-1,1 0 1,-1-1-1,0 1 0,1-1 1,-1 1-1,0-1 1,1 0-1,-1 0 0,1 0 1,-1 0-1,0 0 1,1-1-1,-1 1 0,1-1 1,-1 1-1,0-1 1,0 0-1,4-2 0,3-2 126,0 0-1,-1 0 1,0-1-1,0 0 1,0 0-1,-1-1 1,0 0-1,0-1 1,-1 1 0,0-1-1,0-1 1,-1 1-1,0-1 1,-1 1-1,0-2 1,0 1-1,-1 0 1,0-1-1,3-17 1,-7 10 124,1 17-336,0 0 0,-1-1 0,1 1 0,0 0 0,0-1-1,0 1 1,-1 0 0,1 0 0,0-1 0,-1 1 0,1 0 0,0 0 0,-1-1 0,1 1-1,0 0 1,-1 0 0,1 0 0,0 0 0,-1 0 0,1-1 0,-1 1 0,1 0 0,0 0-1,-1 0 1,-1 0 5,1 1 0,-1-1 0,1 1 0,-1-1 0,1 1 0,-1-1-1,1 1 1,0 0 0,-1 0 0,1 0 0,0-1 0,0 1 0,-1 1 0,1-1-1,0 0 1,-2 2 0,-8 13-6,-1 0-1,2 0 0,0 1 1,1 0-1,0 0 0,2 1 1,0 0-1,1 1 0,1 0 1,-5 34-1,10-52-9,0 0 0,-1 0 1,1 0-1,0 0 0,0 0 0,0 0 1,0 0-1,1 0 0,-1 0 0,0 0 0,0 0 1,0 0-1,1 0 0,-1 0 0,1 0 1,-1 0-1,1-1 0,-1 1 0,1 0 1,-1 0-1,1 0 0,0 0 0,-1-1 1,1 1-1,1 1 0,0-2-2,-1 0 1,1 1-1,-1-1 1,1 0-1,-1 0 0,1 0 1,-1 0-1,1 0 1,-1 0-1,1 0 0,-1-1 1,1 1-1,-1 0 1,1-1-1,-1 1 0,0-1 1,2 0-1,9-6-60,0 0-1,0 0 1,-1-1 0,0 0-1,14-16 1,-11 12-77,30-22 0,-44 34 139,1-1 0,-1 1 1,1-1-1,-1 1 0,1 0 0,-1 0 0,1-1 1,-1 1-1,1 0 0,0 0 0,-1-1 0,1 1 1,-1 0-1,1 0 0,0 0 0,-1 0 1,1 0-1,0 0 0,-1 0 0,1 0 0,0 0 1,-1 0-1,1 1 0,-1-1 0,1 0 0,0 0 1,-1 0-1,1 1 0,-1-1 0,1 0 0,-1 1 1,1-1-1,-1 1 0,1-1 0,0 1 0,10 24 217,-11-24-194,0 1 1,1 0-1,-1 0 1,1 0-1,0 0 0,0-1 1,0 1-1,-1 0 1,2-1-1,-1 1 1,0-1-1,0 1 1,2 1-1,-3-3-18,1 0 0,-1 0 0,1 0 0,-1 1 0,1-1 0,-1 0 0,1 0-1,-1 0 1,1 0 0,-1 0 0,1 0 0,-1 0 0,0-1 0,1 1 0,-1 0 0,1 0 0,-1 0 0,1 0 0,-1-1-1,1 1 1,-1 0 0,0 0 0,1-1 0,-1 1 0,0 0 0,1-1 0,-1 1 0,0 0 0,1-1 0,-1 1 0,0 0-1,0-1 1,1 1 0,-1-1 0,0 1 0,0-1 0,0 1 0,1-1 0,5-21 22,-5 17-14,13-65 53,7-25-545,-19 90 163,1-1 1,-1 1-1,1 0 1,0 0-1,0 0 1,0 0-1,1 0 1,0 1-1,0 0 0,0-1 1,6-3-1,7-5-1764,33-20-1,-4 4 369,-22 11 846,-1 0-1,26-29 0,-37 36 1192,-2-2 0,0 1 1,0-2-1,-2 1 0,14-26 0,-40 63 3212,6 3-2963,1 1 0,1 0 0,1 1 0,1 0 0,-6 54 0,11-46-499,1 0-1,1 0 1,3 1-1,7 46 0,-8-75-113,-1-5-19,1 1 1,-1-1 0,1 0-1,0 1 1,0-1 0,0 0-1,1 0 1,-1 0-1,1 0 1,0 0 0,0 0-1,3 3 1,-4-8-1,-1 0 0,1 0-1,-1 0 1,1 0 0,-1 0 0,0 0-1,0 0 1,1-1 0,-1 1 0,0 0-1,0 0 1,0 0 0,0 0 0,-1-3-1,-3-23-366,-1-1-1,-1 1 1,-1 0-1,-2 0 1,-16-35-1,-3 5 824,-43-67 0,69 122-264,1 0 1,0 0 0,-1 0-1,1 0 1,0-1-1,0 1 1,0 0-1,0-1 1,1 1 0,-1-1-1,0-4 1,1 6-65,1 1 0,-1-1 1,1 0-1,-1 0 0,1 0 0,0 0 1,-1 0-1,1 1 0,0-1 0,0 0 1,0 1-1,-1-1 0,1 1 1,0-1-1,0 0 0,0 1 0,0 0 1,0-1-1,0 1 0,0 0 0,0-1 1,0 1-1,0 0 0,0 0 0,0 0 1,0 0-1,0 0 0,2 0 1,35-2 703,67 3 1,0 1-2738,-89-3 1575,-11-2-156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5.492"/>
    </inkml:context>
    <inkml:brush xml:id="br0">
      <inkml:brushProperty name="width" value="0.025" units="cm"/>
      <inkml:brushProperty name="height" value="0.025" units="cm"/>
    </inkml:brush>
  </inkml:definitions>
  <inkml:trace contextRef="#ctx0" brushRef="#br0">1 0 18481,'0'0'6471,"49"25"-6728,-36-11-2433,-2-1-5158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5.835"/>
    </inkml:context>
    <inkml:brush xml:id="br0">
      <inkml:brushProperty name="width" value="0.025" units="cm"/>
      <inkml:brushProperty name="height" value="0.025" units="cm"/>
    </inkml:brush>
  </inkml:definitions>
  <inkml:trace contextRef="#ctx0" brushRef="#br0">0 232 12876,'0'0'12503,"9"-2"-12290,1 0-120,0-1-1,-1 0 1,0-1 0,0 0-1,0 0 1,0-1-1,-1 0 1,0 0 0,0-1-1,0 0 1,0-1-1,-1 0 1,0 0 0,-1 0-1,0-1 1,0 0-1,0 0 1,-1-1 0,0 1-1,-1-1 1,0 0-1,0 0 1,-1-1 0,-1 1-1,3-14 1,-4 22-99,-1 1 0,0-1 0,0 1 0,0-1 1,0 1-1,0-1 0,0 0 0,0 1 0,0-1 0,0 1 1,0-1-1,0 1 0,0-1 0,0 1 0,0-1 0,-1 0 0,1 1 1,0-1-1,0 1 0,-1-1 0,1 1 0,0 0 0,-1-1 1,1 1-1,0-1 0,-1 1 0,1-1 0,-1 1 0,1 0 1,-1-1-1,1 1 0,-1-1 0,-20 5-387,-17 23-169,32-22 579,1 0-1,0 1 1,0-1 0,0 1-1,0 0 1,1 1 0,0-1 0,1 1-1,0 0 1,0 0 0,0 0-1,1 0 1,-1 0 0,2 1-1,-2 11 1,3-17-12,1-1 1,-1 1-1,1-1 0,0 1 1,0 0-1,0-1 1,-1 1-1,1-1 0,1 0 1,-1 1-1,0-1 0,0 0 1,0 0-1,1 0 1,-1 0-1,1 0 0,-1 0 1,1 0-1,-1 0 0,1 0 1,-1-1-1,1 1 1,0 0-1,-1-1 0,1 0 1,0 1-1,0-1 0,-1 0 1,1 0-1,2 0 1,65 3 122,-57-3-119,49 1-81,-32 1-31,0-1 1,51-7 0,-79 6 128,0-1 0,0 1-1,0-1 1,0 1 0,0-1-1,0 1 1,0-1 0,0 0-1,-1 1 1,1-1 0,0 0-1,0 0 1,-1 0 0,1 0-1,0 0 1,-1 0 0,1 0-1,-1 0 1,1 0 0,-1 0-1,0 0 1,1 0 0,-1 0 0,0 0-1,0 0 1,0 0 0,0 0-1,0 0 1,0 0 0,0 0-1,0-2 1,-7-42 1251,5 34-1043,-1-10-159,-8-77-1319,17 102-5680,5 6 582,8 1-7319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6.653"/>
    </inkml:context>
    <inkml:brush xml:id="br0">
      <inkml:brushProperty name="width" value="0.025" units="cm"/>
      <inkml:brushProperty name="height" value="0.025" units="cm"/>
    </inkml:brush>
  </inkml:definitions>
  <inkml:trace contextRef="#ctx0" brushRef="#br0">138 173 8584,'10'-9'3491,"2"-2"-2668,52-50 4307,-60 56-4580,0 1-1,0-1 1,-1 0 0,0 0 0,0 0 0,0 0 0,0 0 0,-1-1-1,0 1 1,0-1 0,-1 1 0,1-1 0,0-9 0,-2 14-504,0 1 1,0 0-1,0-1 1,0 1-1,0-1 1,-1 1-1,1-1 1,0 1-1,0 0 1,0-1-1,-1 1 1,1-1-1,0 1 1,0 0-1,-1-1 1,1 1-1,0 0 1,-1-1-1,1 1 1,0 0-1,-1 0 1,1-1-1,-1 1 1,1 0-1,-1 0 1,1 0-1,0 0 1,-1-1-1,1 1 1,-1 0-1,1 0 1,-1 0-1,1 0 1,-1 0-1,1 0 1,0 0-1,-1 0 1,1 0-1,-1 0 1,1 0-1,-1 1 1,1-1-1,-1 0 1,1 0-1,0 0 1,-1 1-1,1-1 1,0 0-1,-1 0 1,1 1-1,-1-1 1,-24 15-42,4 2-16,1 2-1,0 0 0,1 2 1,1 0-1,1 1 0,-20 35 0,27-41-26,1 1 0,0 1 0,2 0-1,0 0 1,1 1 0,1-1 0,0 1-1,2 0 1,-3 38 0,6-54 23,0 0 1,0-1 0,1 1-1,-1-1 1,0 1 0,1-1-1,0 1 1,0-1-1,0 1 1,0-1 0,0 0-1,0 1 1,0-1-1,1 0 1,-1 0 0,1 0-1,0 0 1,-1 0 0,1 0-1,0-1 1,0 1-1,0-1 1,0 1 0,1-1-1,-1 0 1,0 1-1,1-1 1,-1 0 0,0-1-1,1 1 1,-1 0 0,1-1-1,-1 1 1,1-1-1,0 0 1,-1 0 0,1 0-1,2 0 1,3-1 99,0 1 0,0-1 0,0 0 0,-1-1 0,1 0 0,0 0 0,-1 0 0,0-1 0,0 0 0,1-1 0,10-7 0,-12 7 28,-1-1 0,0 0 0,0 0 1,0-1-1,-1 1 0,0-1 0,0 0 0,0 0 0,-1-1 0,0 1 1,0-1-1,3-10 0,-6 15-104,1 0 0,-1 0-1,0 0 1,1-1 0,-1 1 0,0 0 0,0 0 0,-1 0-1,1 0 1,0 0 0,-1 0 0,1 0 0,-1 0 0,0 0 0,1 0-1,-1 0 1,0 0 0,-2-2 0,1 2-21,0 0 0,0 0 0,0 1 0,-1-1 1,1 1-1,0-1 0,-1 1 0,1 0 0,-1 0 0,0 0 0,1 0 1,-1 0-1,0 1 0,1-1 0,-1 1 0,0 0 0,-5 0 0,2 0-71,-1 0 0,1 0-1,-1 1 1,1 0 0,-11 3-1,15-3 78,0-1 0,1 0-1,-1 1 1,1 0 0,-1-1-1,1 1 1,-1 0 0,1 0-1,0-1 1,-1 1-1,1 0 1,0 0 0,0 1-1,-1-1 1,1 0 0,0 0-1,0 1 1,0-1 0,1 0-1,-1 1 1,0-1-1,0 1 1,1-1 0,-1 1-1,1-1 1,-1 1 0,1 2-1,0-3 4,1 0 0,0-1 1,-1 1-1,1 0 0,0 0 0,0-1 0,-1 1 0,1 0 0,0-1 0,0 1 0,0-1 0,0 1 0,0-1 0,0 1 0,0-1 0,0 0 0,0 1 0,0-1 0,0 0 1,0 0-1,0 0 0,0 0 0,1 0 0,-1 0 0,0 0 0,0 0 0,0 0 0,0-1 0,0 1 0,2-1 0,2 1-2,6-2-15,0 0 0,0 0 0,-1-1 0,1 0 0,-1-1 0,0 0 0,13-7 0,-13 6-33,-1 0-1,1 1 1,0 0 0,1 1-1,-1 0 1,22-3-1,-32 7 27,1-1-1,0 0 0,0 1 1,-1-1-1,1 1 0,0-1 1,-1 1-1,1-1 0,0 1 1,-1-1-1,1 1 0,-1 0 1,1-1-1,-1 1 0,1 0 0,-1-1 1,0 1-1,1 0 0,-1 0 1,0-1-1,1 1 0,-1 0 1,0 0-1,0 0 0,0-1 1,0 1-1,0 0 0,0 0 1,0 0-1,0 0 0,0-1 1,0 1-1,-1 1 0,-2 31 3,-2-16 30,0-1-1,-1 0 0,-1 0 1,-9 16-1,7-17-57,1 1-1,1 1 1,-8 30-1,25-63-6593,-3 7 3541,5-16-4891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7.224"/>
    </inkml:context>
    <inkml:brush xml:id="br0">
      <inkml:brushProperty name="width" value="0.025" units="cm"/>
      <inkml:brushProperty name="height" value="0.025" units="cm"/>
    </inkml:brush>
  </inkml:definitions>
  <inkml:trace contextRef="#ctx0" brushRef="#br0">1 169 14542,'0'0'10548,"11"-1"-9405,-5 1-1057,-1-1 0,1 0 0,-1 0-1,1 0 1,-1 0 0,1-1 0,-1 0 0,1 0 0,-1-1 0,0 1 0,0-1 0,-1 0 0,1 0-1,0-1 1,-1 1 0,0-1 0,0 0 0,0 0 0,0-1 0,-1 1 0,6-10 0,-5 8-67,-1 1 1,0 0 0,0-1 0,-1 1 0,0-1 0,0 0-1,0 0 1,0 0 0,-1 0 0,0 0 0,-1 0 0,1 0-1,-1-7 1,0 12-25,-1 0-1,1 0 1,0 1-1,-1-1 0,1 1 1,0-1-1,-1 0 1,1 1-1,-1-1 1,1 1-1,-1-1 1,1 1-1,-1-1 0,1 1 1,-1-1-1,0 1 1,1 0-1,-1-1 1,1 1-1,-1 0 1,0-1-1,1 1 0,-1 0 1,0 0-1,0 0 1,1-1-1,-1 1 1,0 0-1,0 0 1,1 0-1,-1 0 1,0 1-1,1-1 0,-1 0 1,0 0-1,0 0 1,1 0-1,-1 1 1,0-1-1,1 0 1,-1 1-1,1-1 0,-1 1 1,0-1-1,0 1 1,-28 21-204,21-13 206,1 0 0,1 1 0,-1-1 0,2 1 1,-1 1-1,1-1 0,1 1 0,0 0 0,0 0 0,1 1 0,1-1 1,0 0-1,0 1 0,1 13 0,1-24 6,0 0 0,1 1 0,-1-1 0,1 0 1,0 0-1,-1 0 0,1 0 0,0 0 0,-1 0 0,1 0 0,0 0 0,0 0 0,0 0 1,0 0-1,0-1 0,0 1 0,0 0 0,0-1 0,0 1 0,1-1 0,-1 1 0,0-1 1,0 1-1,0-1 0,1 0 0,-1 0 0,0 1 0,1-1 0,-1 0 0,0 0 0,3-1 1,46-1 246,-48 2-232,87-18 151,-66 12-296,0 1-1,0 1 0,36-2 1,-59 6 118,0 0 1,0 0 0,1 0 0,-1 0-1,0 0 1,0 0 0,0 0-1,1 0 1,-1 0 0,0 0-1,0 0 1,0 0 0,1 0 0,-1 0-1,0 0 1,0 0 0,0 0-1,1 1 1,-1-1 0,0 0-1,0 0 1,0 0 0,0 0-1,0 0 1,1 1 0,-1-1 0,0 0-1,0 0 1,0 0 0,0 0-1,0 1 1,0-1 0,0 0-1,0 0 1,0 0 0,1 1 0,-1-1-1,0 0 1,0 0 0,0 0-1,0 1 1,0-1 0,0 0-1,0 0 1,-1 0 0,1 1 0,0-1-1,0 0 1,0 0 0,0 1-1,-9 11 206,9-11-153,-1-1-1,1 0 0,-1 1 0,1-1 0,0 1 1,-1-1-1,1 0 0,-1 1 0,1-1 0,0 0 0,-1 1 1,1-1-1,-1 0 0,1 0 0,-1 0 0,0 1 1,1-1-1,-1 0 0,1 0 0,-1 0 0,1 0 1,-1 0-1,1 0 0,-1 0 0,1 0 0,-1 0 0,0 0 1,1 0-1,-1 0 0,1-1 0,-1 1 0,1 0 1,-1 0-1,1-1 0,-1 1 0,1 0 0,-1 0 1,1-1-1,0 1 0,-1-1 0,1 1 0,-1 0 0,1-1 1,0 1-1,-1-1 0,1 1 0,0-1 0,0 1 1,-1-1-1,1 1 0,0-1 0,0 1 0,0-1 0,0 1 1,0-1-1,-1 1 0,1-1 0,0 0 0,0 0 1,-2-14 124,1 1 1,0-1-1,1 1 1,0-1-1,1 1 1,5-23-1,-6 35-250,1 1-1,-1 0 0,1 0 1,-1 0-1,1 0 0,0 0 1,-1 0-1,1 0 0,0 0 1,0 0-1,0 0 0,0 1 1,0-1-1,0 0 0,0 0 0,0 1 1,0-1-1,0 1 0,0-1 1,0 1-1,0-1 0,1 1 1,-1 0-1,0 0 0,0-1 1,2 1-1,33 2-6723,-36-2 6705,20 4-6753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7.792"/>
    </inkml:context>
    <inkml:brush xml:id="br0">
      <inkml:brushProperty name="width" value="0.025" units="cm"/>
      <inkml:brushProperty name="height" value="0.025" units="cm"/>
    </inkml:brush>
  </inkml:definitions>
  <inkml:trace contextRef="#ctx0" brushRef="#br0">105 18 12043,'0'0'16282,"-11"8"-16308,1 0 30,1 0 0,0 1 0,0 0 0,1 0 0,-12 19 1,16-23-46,0 1 0,1 0 0,0 0 0,0 0 1,1 0-1,0 0 0,0 1 0,0-1 0,1 1 1,0 0-1,0-1 0,1 1 0,0 0 0,1 12 1,-1-18 35,1 0 0,-1-1 0,1 1 0,-1-1 0,0 1 0,1-1 0,0 1 0,-1-1 0,1 1 0,-1-1 0,1 1 0,0-1 0,-1 1 0,1-1 0,0 0 0,-1 0 0,1 1 0,0-1 0,-1 0 0,1 0 0,0 0 0,0 0 0,-1 0 1,1 0-1,0 0 0,0 0 0,-1 0 0,1 0 0,0 0 0,-1 0 0,1 0 0,1-1 0,26-7 121,-14 0 10,0 0 1,0-2-1,-1 1 1,0-2-1,-1 0 1,18-20-1,-8 6 161,-2-1 0,23-38-1,-57 87-1759,-18 45 1,28-59 820,1-1 1,0 1-1,1 0 1,0 0 0,0 0-1,1 0 1,0 1-1,0-1 1,2 10 0,4-8-4218,12-9-1660</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8.173"/>
    </inkml:context>
    <inkml:brush xml:id="br0">
      <inkml:brushProperty name="width" value="0.025" units="cm"/>
      <inkml:brushProperty name="height" value="0.025" units="cm"/>
    </inkml:brush>
  </inkml:definitions>
  <inkml:trace contextRef="#ctx0" brushRef="#br0">136 244 12556,'0'0'2856,"-11"7"-448,9-5-2323,-17 10 678,1 2 1,-18 16-1,31-26-512,1 0 0,0 0 1,0 1-1,0-1 0,1 1 0,-1 0 1,1 0-1,0 0 0,1 0 0,-1 1 1,1-1-1,0 1 0,0-1 0,1 1 1,-2 9-1,3-14-236,0 0-1,0-1 1,0 1 0,1-1 0,-1 1 0,0 0-1,0-1 1,1 1 0,-1-1 0,1 1-1,-1-1 1,0 1 0,1-1 0,-1 1-1,1-1 1,-1 1 0,1-1 0,-1 0 0,1 1-1,-1-1 1,1 0 0,0 1 0,-1-1-1,1 0 1,0 0 0,-1 0 0,1 1 0,-1-1-1,1 0 1,0 0 0,-1 0 0,1 0-1,0 0 1,-1 0 0,1 0 0,0 0-1,-1-1 1,1 1 0,0 0 0,-1 0 0,1 0-1,0-1 1,33-12 1042,-8-4-949,0-2 0,-2-1-1,0-1 1,-1 0-1,-1-2 1,-1-1 0,-2-1-1,0 0 1,-1-2 0,-2 0-1,25-55 1,-30 49-233,-10 31 111,-1 1 1,1-1-1,-1 1 0,0-1 1,1 1-1,-1-1 0,0 1 1,0-1-1,0 1 0,0-1 1,0 0-1,0 1 1,-1-1-1,1 1 0,-1-1 1,1 1-1,-1-1 0,0-1 1,-1 3-9,1 0 1,-1 0-1,1 1 1,-1-1 0,1 1-1,-1-1 1,1 1-1,-1-1 1,1 1 0,0 0-1,-1 0 1,1 0-1,0-1 1,-1 1 0,1 0-1,0 1 1,0-1-1,0 0 1,0 0-1,-1 3 1,0-3 1,-15 18 225,1-1 1,0 2-1,2 0 1,0 1-1,-19 40 0,28-51-110,1 1 0,0-1 0,1 1 0,0 0-1,0 0 1,1 1 0,1-1 0,0 0 0,1 1-1,0-1 1,0 1 0,1-1 0,1 0 0,0 0-1,4 13 1,-5-22-130,12 46-1760,-9-15-4425,-4-22-891</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8.804"/>
    </inkml:context>
    <inkml:brush xml:id="br0">
      <inkml:brushProperty name="width" value="0.025" units="cm"/>
      <inkml:brushProperty name="height" value="0.025" units="cm"/>
    </inkml:brush>
  </inkml:definitions>
  <inkml:trace contextRef="#ctx0" brushRef="#br0">33 91 13773,'0'0'13181,"9"4"-13037,-6-3-132,1 0 1,-1 0 0,0 0-1,1 0 1,-1 0-1,1-1 1,0 1 0,-1-1-1,1 0 1,-1 0 0,5-1-1,-6 0-14,0 0 0,1 0 1,-1 0-1,0 0 0,0-1 0,0 1 0,0 0 0,0-1 0,-1 0 1,1 1-1,0-1 0,-1 0 0,1 0 0,-1 0 0,0 0 0,1 0 0,-1 0 1,0 0-1,0 0 0,-1-1 0,1 1 0,0 0 0,0-3 0,0 0-17,0 1-1,0 0 0,0-1 0,-1 1 0,1-1 1,-1 1-1,0-6 0,0 10 10,0-1 0,-1 0 0,1 0 0,0 1 0,0-1 0,0 0-1,-1 1 1,1-1 0,0 0 0,-1 0 0,1 1 0,-1-1 0,1 1 0,-1-1 0,1 0 0,-1 1 0,1-1 0,-1 1 0,0-1 0,1 1-1,-1 0 1,0-1 0,1 1 0,-1 0 0,0-1 0,1 1 0,-1 0 0,0 0 0,0-1 0,1 1 0,-1 0 0,0 0 0,0 0 0,1 0 0,-1 0-1,0 0 1,0 0 0,1 1 0,-1-1 0,0 0 0,0 0 0,1 0 0,-1 1 0,0-1 0,1 0 0,-1 1 0,0-1 0,1 1 0,-2 0-1,-3 2-10,1 0-1,-1 0 1,1 1-1,0 0 1,-1-1-1,2 2 1,-1-1-1,0 0 1,1 1-1,0 0 1,0-1-1,-3 9 1,-28 63 24,34-75-4,-11 40 1,11-40 0,0 0 0,-1 0 0,1 0-1,0 1 1,0-1 0,-1 0 0,1 0 0,0 0 0,0 0-1,0 0 1,1 0 0,-1 0 0,0 1 0,0-1 0,1 0-1,-1 0 1,0 0 0,1 0 0,-1 0 0,1 0 0,-1 0-1,1 0 1,0 0 0,-1 0 0,1-1 0,0 1 0,0 0-1,0 0 1,-1-1 0,1 1 0,0 0 0,2 0 0,5 0 94,0 0 0,1-1 1,-1 0-1,0 0 0,0-1 1,0 0-1,0-1 1,0 1-1,0-2 0,0 1 1,7-5-1,18-7-19,39-25 1,-6 3-126,-58 32 28,-4 1-126,2 1 0,-1 0 0,0-1 0,0 2 0,1-1 0,-1 1-1,10-2 1,-14 5 121,-1-1-1,0 1 1,0-1 0,0 1-1,0 0 1,0-1-1,-1 1 1,1-1 0,0 1-1,-1-1 1,1 1-1,-1-1 1,1 1 0,-2 1-1,-40 68 1405,62-78 273,20-22-1386,-34 23-359,0 1 1,0 0-1,1 0 1,-1 0-1,1 1 1,0 0-1,1 1 1,-1-1-1,0 1 1,1 1-1,10-3 1,-18 5 60,1 0 1,-1 0-1,0 0 0,0 0 1,0 0-1,1 0 0,-1-1 1,0 1-1,0 1 1,0-1-1,1 0 0,-1 0 1,0 0-1,0 0 0,0 0 1,1 0-1,-1 0 1,0 0-1,0 0 0,0 0 1,0 0-1,1 0 0,-1 1 1,0-1-1,0 0 1,0 0-1,0 0 0,1 0 1,-1 0-1,0 1 0,0-1 1,0 0-1,0 0 1,0 0-1,0 0 0,0 1 1,0-1-1,0 0 0,1 0 1,-1 0-1,0 1 1,0-1-1,0 0 0,0 0 1,0 1-1,0-1 0,0 0 1,0 0-1,-1 0 1,1 1-1,-8 14-670,-14 11-2643,8-15-2397,4-5-3187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29.670"/>
    </inkml:context>
    <inkml:brush xml:id="br0">
      <inkml:brushProperty name="width" value="0.025" units="cm"/>
      <inkml:brushProperty name="height" value="0.025" units="cm"/>
    </inkml:brush>
  </inkml:definitions>
  <inkml:trace contextRef="#ctx0" brushRef="#br0">5 1 12236,'0'0'11434,"1"12"-10008,0 47 178,-7 77 0,6-135-1600,0 0 0,0 0-1,0 0 1,-1 0 0,1 0-1,0 0 1,0 0 0,0 0 0,0 0-1,1 0 1,-1-1 0,0 1 0,0 0-1,0 0 1,1 0 0,-1 0-1,0 0 1,1 0 0,-1-1 0,1 1-1,-1 0 1,1 0 0,0-1-1,0 2 1,0-2 8,0 1 0,0-1 0,0 0 0,0 0 0,0 0 0,0 0 1,0 0-1,0 0 0,0 0 0,0 0 0,0-1 0,0 1 0,0 0 0,0-1 0,0 1 0,-1 0 0,1-1 0,2 0 0,37-32 600,-15 7-422,-4 3-213,45-39 0,-66 61-5,0 1 0,1 0 0,-1 0 0,0-1 0,0 1 0,1 0-1,-1-1 1,0 1 0,1 0 0,-1 0 0,0 0 0,1-1 0,-1 1 0,0 0-1,1 0 1,-1 0 0,0 0 0,1 0 0,-1 0 0,0 0 0,1 0-1,-1-1 1,1 1 0,-1 1 0,0-1 0,1 0 0,-1 0 0,1 0-1,-1 0 1,0 0 0,1 0 0,-1 0 0,0 0 0,1 1 0,-1-1-1,0 0 1,1 0 0,-1 0 0,0 1 0,1-1 0,1 21-390,-13 40 587,8-42-181,2-18 45,1 0 0,0 0 0,-1 0 0,1 0 1,0 0-1,0 0 0,0 0 0,0 0 0,0 0 0,0 0 1,0 0-1,0 0 0,1 0 0,-1 0 0,0 0 0,1 0 1,-1 0-1,1 0 0,-1 0 0,1 0 0,-1 0 0,1 0 1,-1-1-1,2 3 0,0-3 4,-1 0-1,0 0 1,0 0 0,0 0 0,0 0-1,0 0 1,0 0 0,0 0-1,0 0 1,0-1 0,0 1 0,0 0-1,0-1 1,0 1 0,0-1-1,0 1 1,0-1 0,0 1 0,1-2-1,42-36 739,26-51-807,-79 107-439,1 0 0,-9 25 0,17-42 469,-2 5 63,-1 0-1,1 0 1,1 0-1,-1 1 0,1-1 1,0 13-1,1-18-48,0-1-1,0 1 0,0 0 0,0-1 0,0 1 1,0-1-1,1 1 0,-1 0 0,0-1 0,0 1 1,1-1-1,-1 1 0,0-1 0,1 1 0,-1-1 0,0 1 1,1-1-1,-1 1 0,1-1 0,-1 0 0,1 1 1,-1-1-1,1 0 0,-1 1 0,1-1 0,-1 0 1,1 0-1,1 1 0,0-1 6,0 0 0,1 0-1,-1 0 1,0-1 0,1 1 0,-1-1 0,0 1 0,0-1-1,0 0 1,1 0 0,-1 0 0,2-1 0,9-6 46,-1 1 1,-1-1 0,0-1 0,11-10 0,35-26-1643,-57 45 1515,0 0 0,0 0 0,0 0 0,0 0 0,1 0 0,-1 0 0,0 0 0,0-1 0,0 1 0,0 0 0,0 0 0,0 0 0,0 0 0,1 0 0,-1 0 0,0 0 0,0 0 0,0 0 0,0 0 0,0 0 0,0 0 0,0 0 0,1 0 0,-1 0 0,0 0 0,0 0 0,0 0 0,0 0 0,0 0 0,0 0 0,1 1 0,-1-1 0,0 0 0,0 0 0,0 0 0,0 0 0,0 0 0,0 0 0,0 0 0,0 0 0,0 0 0,0 0 0,1 1 0,-1-1 0,0 0 0,0 0 0,0 0 0,0 0 0,0 0 0,0 0 0,0 0 0,0 1 0,0-1 0,0 0 0,0 0 0,0 0 0,0 0 0,0 0 0,0 0 0,0 0 0,0 1 0,-3 13-722,-8 13 949,8-21-380,-2 1-244,1 1 0,0-1 0,0 1 0,1-1 0,0 1 0,0 0 0,1 0 1,0 1-1,-1 10 0,11-20-8630,4-11 3645</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0.109"/>
    </inkml:context>
    <inkml:brush xml:id="br0">
      <inkml:brushProperty name="width" value="0.025" units="cm"/>
      <inkml:brushProperty name="height" value="0.025" units="cm"/>
    </inkml:brush>
  </inkml:definitions>
  <inkml:trace contextRef="#ctx0" brushRef="#br0">210 0 13741,'0'0'4463,"-6"11"-3043,-7 14-575,0 1 1,3 1-1,0 0 1,1 0-1,2 1 1,1 0-1,-5 45 1,-4 168-1829,13-260 917,-2 0 0,0 0 0,0 0 0,-2 1 0,-1 0 0,0 0 0,-10-18 0,-9-25-842,17 39 602,5 12 245,0 0 1,0 0-1,1 0 0,0 0 0,1-1 1,-1-10-1,4 20 133,1 1 0,-1 0 0,1 0 0,0-1 0,-1 1 0,1 1 0,0-1 1,-1 0-1,1 0 0,-1 1 0,1-1 0,0 1 0,2 0 0,53 23 1687,-43-17-1660,-1 0 0,2-2 0,-1 0 0,1 0 0,-1-1 1,1-1-1,17 1 0,-31-4-139,-1 1-144,1-1 0,-1 0 0,1 0 0,0 0 0,-1 0 0,1 0 0,-1 0 0,1 0 0,0 0 0,-1 0 0,1 0 0,-1 0 0,1 0 0,-1 0 0,1-1 0,-1 1-1,1 0 1,0 0 0,-1-1 0,1 1 0,-1 0 0,0-1 0,1 1 0,-1 0 0,1-1 0,-1 1 0,1-1 0,-1 1 0,0 0 0,1-1 0,-1 1 0,0-1 0,0 1 0,1-2 0,0-17-6553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0.438"/>
    </inkml:context>
    <inkml:brush xml:id="br0">
      <inkml:brushProperty name="width" value="0.025" units="cm"/>
      <inkml:brushProperty name="height" value="0.025" units="cm"/>
    </inkml:brush>
  </inkml:definitions>
  <inkml:trace contextRef="#ctx0" brushRef="#br0">0 1 17008,'0'0'10602,"49"0"-10570,-30 7-544,-5 0-3204,-3-1-6085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4.420"/>
    </inkml:context>
    <inkml:brush xml:id="br0">
      <inkml:brushProperty name="width" value="0.05" units="cm"/>
      <inkml:brushProperty name="height" value="0.05" units="cm"/>
    </inkml:brush>
  </inkml:definitions>
  <inkml:trace contextRef="#ctx0" brushRef="#br0">1 2 20292,'0'9'1121,"0"-11"-1113,3 0-24,4-4 408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1.152"/>
    </inkml:context>
    <inkml:brush xml:id="br0">
      <inkml:brushProperty name="width" value="0.025" units="cm"/>
      <inkml:brushProperty name="height" value="0.025" units="cm"/>
    </inkml:brush>
  </inkml:definitions>
  <inkml:trace contextRef="#ctx0" brushRef="#br0">101 188 18449,'0'0'8072,"-9"7"-8285,-1 3 201,0 1 0,0 0 0,1 0 1,-9 16-1,13-20-13,1 0 1,0 1-1,0-1 0,1 1 0,0 0 0,0 0 1,1 0-1,0 1 0,0-1 0,0 10 1,2-17 24,0-1 0,1 1 0,-1-1 1,1 0-1,-1 1 0,1-1 1,-1 0-1,1 1 0,-1-1 1,1 0-1,-1 1 0,1-1 0,-1 0 1,1 0-1,-1 0 0,1 1 1,0-1-1,-1 0 0,1 0 0,-1 0 1,1 0-1,-1 0 0,1 0 1,0 0-1,-1 0 0,1-1 0,-1 1 1,1 0-1,0 0 0,-1 0 1,1-1-1,-1 1 0,1 0 1,-1 0-1,1-1 0,-1 1 0,1-1 1,0 0-1,25-11 336,-6-4-207,0-1 0,0 0 0,-2-1 0,0-1 1,-1-1-1,-1-1 0,-1 0 0,-1-1 0,-1 0 0,-1-1 1,-1-1-1,-1 0 0,-1 0 0,9-37 0,-48 129-1079,18-39 945,-25 72-49,35-91 50,-1 0 0,1 1 0,1-1 0,0 1 0,0 0 0,1-1 0,2 21 0,-1-30 8,0 1-1,-1 0 1,1-1-1,0 1 1,0-1-1,0 1 1,0-1-1,0 1 1,0-1-1,1 0 1,-1 1-1,0-1 1,1 0-1,-1 0 0,1 0 1,-1 0-1,1 0 1,0-1-1,-1 1 1,1 0-1,0-1 1,-1 1-1,1-1 1,0 1-1,0-1 1,0 0-1,-1 0 1,1 0-1,0 0 0,0 0 1,0 0-1,-1-1 1,1 1-1,2-1 1,3 0 55,0 0 0,-1 0-1,1-1 1,0 0 0,-1 0 0,1-1 0,-1 0 0,6-3 0,0-2-4,-1 0 0,1-1 1,-2-1-1,1 1 0,-2-2 1,1 1-1,-1-1 0,-1-1 1,0 0-1,10-19 0,-44 66-1185,-6 9 1238,30-42-102,1 0 0,0 0 1,0 0-1,0 1 0,0-1 1,1 0-1,-1 1 0,1-1 1,-1 1-1,1-1 0,0 0 1,0 1-1,0-1 0,0 1 1,0-1-1,1 1 0,-1-1 1,2 3-1,-2-4-2,1 0-1,0 0 1,0 0-1,0 0 1,0 0-1,0-1 1,0 1-1,0 0 1,0-1-1,0 1 1,0-1-1,0 1 1,0-1 0,1 0-1,-1 1 1,0-1-1,0 0 1,0 0-1,1 0 1,0 0-1,32 2 48,-25-2-26,97 5 28,-105-7 35,0 1-1,0 0 1,-1-1-1,1 1 1,0-1 0,-1 0-1,1 1 1,-1-1-1,1 1 1,-1-1-1,0 0 1,0 1 0,0-1-1,0 0 1,0 0-1,0 1 1,-1-3 0,0-36 849,-10-26-360,6 47-548,2 0-1,-2-32 0,5 49-460,31 31-7517,-11-14 1164</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1.653"/>
    </inkml:context>
    <inkml:brush xml:id="br0">
      <inkml:brushProperty name="width" value="0.025" units="cm"/>
      <inkml:brushProperty name="height" value="0.025" units="cm"/>
    </inkml:brush>
  </inkml:definitions>
  <inkml:trace contextRef="#ctx0" brushRef="#br0">151 18 1890,'0'0'25960,"-11"-4"-25629,-34-9-208,44 13-123,-1 0 1,0 0-1,0 0 0,1 1 1,-1-1-1,0 0 0,1 1 0,-1-1 1,1 1-1,-1 0 0,1 0 1,-1-1-1,1 1 0,-1 0 0,1 0 1,0 0-1,-1 1 0,1-1 0,0 0 1,0 0-1,0 1 0,0-1 1,0 1-1,0-1 0,0 1 0,1-1 1,-1 1-1,0-1 0,1 1 1,-1 2-1,0-2-72,0 1-1,0-1 1,1 1 0,-1-1 0,1 1-1,0 0 1,-1-1 0,1 1 0,0 0-1,1-1 1,-1 1 0,0-1 0,1 1-1,-1 0 1,1-1 0,0 1 0,2 4-1,7 3-216,1 0-1,0 0 1,0-1-1,17 10 1,-12-8-69,-2-1 1,1 2-1,15 16 1,-27-25 291,0 0 1,0 1 0,-1-1 0,1 1 0,-1 0 0,0 0-1,0 0 1,0 0 0,0 0 0,-1 0 0,0 0 0,0 1-1,0-1 1,0 0 0,-1 1 0,1-1 0,-1 1 0,-1 4-1,0-7 142,0 1-1,0 0 1,0 0-1,0-1 1,0 1-1,-1-1 1,0 1 0,1-1-1,-1 1 1,0-1-1,0 0 1,0 0-1,-1 0 1,1 0-1,0 0 1,-1-1-1,1 1 1,-1-1-1,1 1 1,-1-1-1,0 0 1,0 0-1,0 0 1,-5 0 0,-6 3 199,0-1 0,-1 0 1,-22 0-1,29-2-222,0-1 0,0 0 0,0 0 0,0-1 0,1 0 0,-13-3 0,18 3-244,0 0 0,0 1 0,1-1 0,-1 0 0,1 0 0,-1 0 0,0-1 0,1 1 0,0 0 0,-1 0 0,1-1 0,0 1 0,-2-3 0,2 2-514,0 0 0,0 0 0,0-1 0,0 1 0,1 0 0,-1-1 0,1 1 0,-1-1 1,1 1-1,0 0 0,0-1 0,1-4 0,2-14-7340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2.253"/>
    </inkml:context>
    <inkml:brush xml:id="br0">
      <inkml:brushProperty name="width" value="0.025" units="cm"/>
      <inkml:brushProperty name="height" value="0.025" units="cm"/>
    </inkml:brush>
  </inkml:definitions>
  <inkml:trace contextRef="#ctx0" brushRef="#br0">98 1 13901,'0'0'7869,"-4"13"-6438,-19 60 20,7-29-960,2 2 0,2-1 1,2 1-1,2 1 0,-3 50 0,15-91 581,5-13-518,6-15-140,-3-6-321,-1-1 0,9-33 0,-17 51-88,-1 0 0,0 0 0,0-1 0,-1 1 1,-1 0-1,1-1 0,-2 1 0,-3-23 0,4 34-8,0 0 0,0-1 0,0 1-1,0 0 1,0 0 0,0-1-1,0 1 1,0 0 0,-1-1 0,1 1-1,0 0 1,0 0 0,0-1 0,0 1-1,0 0 1,-1 0 0,1-1 0,0 1-1,0 0 1,0 0 0,-1-1-1,1 1 1,0 0 0,0 0 0,-1 0-1,1 0 1,0 0 0,0-1 0,-1 1-1,1 0 1,0 0 0,0 0-1,-1 0 1,1 0 0,0 0 0,-1 0-1,1 0 1,0 0 0,-1 0 0,1 0-1,0 0 1,0 0 0,-1 0-1,1 0 1,0 0 0,-1 0 0,1 1-1,0-1 1,0 0 0,-1 0 0,1 0-1,0 0 1,0 0 0,-1 1 0,1-1-1,0 0 1,0 0 0,0 1-1,-1-1 1,-9 15-164,6-3 134,1-1 0,0 1 0,1 0 0,1-1 0,0 1 0,1 21-1,-1-30 34,1 0 0,1 0 0,-1 0 0,0-1 0,1 1 0,0 0 0,-1 0 0,1-1 0,0 1 0,0-1 0,0 1-1,1-1 1,-1 1 0,1-1 0,-1 0 0,1 1 0,0-1 0,0 0 0,0 0 0,0-1 0,0 1 0,0 0-1,1-1 1,-1 1 0,1-1 0,-1 1 0,1-1 0,-1 0 0,1 0 0,-1-1 0,1 1 0,0 0 0,4 0-1,0-1 13,0-1-1,0 1 0,0-1 0,1-1 0,-1 1 0,0-1 0,-1 0 1,1-1-1,0 1 0,-1-1 0,1-1 0,-1 1 0,0-1 0,7-6 1,-8 6-25,-1 1 0,1-1 0,-1 0 1,0 0-1,-1 0 0,1-1 0,-1 1 1,0-1-1,0 0 0,0 0 1,0 0-1,-1 0 0,0-1 0,0 1 1,-1-1-1,1 1 0,-1-1 0,0-8 1,-4 17-49,0-1 1,0 0-1,0 1 1,0 0-1,0 0 1,1 0-1,-1 0 1,-3 6-1,0 1 175,1 1 0,0-1-1,1 1 1,0 0 0,1 0-1,0 0 1,1 1 0,0-1 0,-1 20-1,4-30-105,-1 0-1,0 0 0,0 0 0,1 0 1,-1 0-1,0 0 0,1-1 0,-1 1 1,1 0-1,-1 0 0,1 0 1,-1 0-1,1-1 0,0 1 0,0 0 1,-1 0-1,1-1 0,0 1 0,0-1 1,0 1-1,-1-1 0,1 1 0,0-1 1,0 1-1,0-1 0,0 0 1,0 1-1,0-1 0,0 0 0,0 0 1,0 0-1,0 0 0,0 0 0,0 0 1,0 0-1,0 0 0,0 0 1,0 0-1,0-1 0,0 1 0,0 0 1,1-1-1,5-1 34,-1 1-1,0-1 1,-1 0 0,1 0 0,0-1-1,6-3 1,1-4 7,0-1-1,20-21 1,20-16-981,-87 108-4928,24-46 1435,4-5-1911</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2.600"/>
    </inkml:context>
    <inkml:brush xml:id="br0">
      <inkml:brushProperty name="width" value="0.025" units="cm"/>
      <inkml:brushProperty name="height" value="0.025" units="cm"/>
    </inkml:brush>
  </inkml:definitions>
  <inkml:trace contextRef="#ctx0" brushRef="#br0">8 0 7079,'0'0'15054,"-8"68"-15599,8-46-2594,0 3-2530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3.295"/>
    </inkml:context>
    <inkml:brush xml:id="br0">
      <inkml:brushProperty name="width" value="0.025" units="cm"/>
      <inkml:brushProperty name="height" value="0.025" units="cm"/>
    </inkml:brush>
  </inkml:definitions>
  <inkml:trace contextRef="#ctx0" brushRef="#br0">198 53 15887,'0'0'7308,"-11"-6"-5322,-35-18-1089,44 23-887,0 0 0,0 1 0,0-1 0,0 1 0,0-1 0,0 1 0,0 0 0,0 0 0,-1-1 0,1 2 0,0-1 0,0 0 0,0 0 0,0 1 0,0-1-1,0 1 1,0 0 0,0-1 0,0 1 0,0 0 0,0 0 0,0 0 0,0 0 0,1 1 0,-1-1 0,1 1 0,-1-1 0,1 1 0,-1-1 0,1 1 0,0 0 0,-1-1 0,1 1 0,0 0 0,0 0 0,1 0 0,-2 2 0,-2 6-32,0-1-1,1 1 1,0 0 0,1-1 0,-2 19 0,3-15 22,1 0 0,0 0 0,1 0 0,1 0 0,0 0 0,0 0 0,2-1 0,-1 1 0,2-1 0,0 0 0,0 0 0,1 0 0,0-1 0,12 17 0,-16-26-23,0 1 1,0 0-1,-1 0 1,1 0 0,-1 0-1,0 0 1,0 1-1,0-1 1,0 0 0,-1 0-1,1 1 1,-1-1 0,0 0-1,0 1 1,0-1-1,0 1 1,-1-1 0,1 0-1,-1 0 1,0 1-1,0-1 1,0 0 0,0 0-1,-1 0 1,1 0 0,-1 0-1,0 0 1,1 0-1,-5 3 1,2-2 111,0 0 0,0 0 0,-1-1 0,1 1 1,-1-1-1,0 0 0,0-1 0,0 1 0,0-1 0,0 0 0,0 0 0,-1 0 1,1-1-1,-1 0 0,0 0 0,-10 0 0,15-1-77,1 0 0,-1 0 0,1-1 0,-1 1 0,1 0 0,-1 0 0,1 0 0,-1-1 0,0 1 0,1 0 0,0-1 0,-1 1 0,1 0 0,-1-1 0,1 1 0,-1-1 0,1 1 0,0 0 0,-1-1 0,1 1 0,0-1 0,-1 1 0,1-1 0,0 1 0,0-1 0,0 0 0,-1 1 0,1-1 0,0 1 0,0-1 0,0 1 0,0-1 0,0 0 0,0 1 0,0-1 0,0 1 0,0-1 0,0 1 0,1-1 0,-1 0 0,0 1 0,1-2 0,11-28 70,23-14-41,1 1 0,51-44 1,-18 17-22,-33 32-137,-18 17-26,1 0-1,1 1 1,1 2 0,33-24 0,-52 41 277,-4 3-72,0 0 1,0 0-1,0 0 1,0 0-1,0 0 0,1 1 1,-1-1-1,1 0 1,-3 6-1,3-6-19,0 0-25,-3 4 39,1 0 1,0 0-1,1 0 1,-1 0-1,1 0 1,0 1-1,1-1 1,-1 0-1,1 8 1,1-13-52,0-1 0,0 1 1,1-1-1,-1 1 0,0 0 1,1-1-1,-1 1 1,0-1-1,1 1 0,-1-1 1,1 1-1,-1-1 0,1 1 1,-1-1-1,1 1 0,0-1 1,-1 0-1,1 1 1,-1-1-1,1 0 0,0 0 1,-1 1-1,1-1 0,0 0 1,-1 0-1,1 0 0,0 0 1,-1 0-1,1 0 1,0 0-1,-1 0 0,1 0 1,0 0-1,-1 0 0,1 0 1,1-1-1,28-6 170,-13-1-137,-1-1-1,-1-1 1,25-20 0,-28 20-305,1 1 0,-1 0 0,2 1 0,-1 0-1,25-10 1,-38 18 241,1 0 0,-1 0 0,1 0 0,-1 1 0,1-1 1,-1 0-1,0 0 0,1 0 0,-1 0 0,1 0 0,-1 0 0,0 1 0,1-1 0,-1 0 0,1 0 0,-1 0 0,0 1 0,1-1 0,-1 0 0,0 1 0,1-1 0,-1 0 0,0 1 0,0-1 0,1 0 0,-1 1 0,0-1 0,0 1 0,0-1 0,0 0 0,1 1 1,-1-1-1,0 1 0,0-1 0,0 1 0,0-1 0,0 1 0,0-1 0,0 0 0,0 1 0,0-1 0,0 1 0,0-1 0,0 1 0,-1-1 0,1 0 0,0 1 0,0-1 0,0 1 0,-1-1 0,1 0 0,0 1 0,-8 27 115,-1-4-44,-1 0 388,1 1 0,-9 45 0,17-63-396,0 1 0,0 0 0,1 0 0,0 0 0,0 0 0,1 0 0,0 0 0,0 0 0,1 0 0,0-1-1,0 1 1,1-1 0,6 13 0,15 19-272,-18-32-32,-1 0 0,0 1 0,-1-1 0,1 1 0,-1 0-1,-1 0 1,0 1 0,0-1 0,-1 1 0,0-1 0,2 17 0,-4-23 277,-1-1-1,0 1 1,0-1-1,0 0 1,0 1-1,0-1 1,0 0-1,0 1 1,-1-1 0,1 0-1,0 0 1,-1 0-1,1 0 1,0 0-1,-1 0 1,1 0-1,-1-1 1,0 1 0,1-1-1,-1 1 1,0-1-1,1 1 1,-1-1-1,0 0 1,1 0 0,-4 0-1,-53 4 1331,56-3-1189,-2-1-49,0 0 1,0 0-1,0 0 1,1 0-1,-1 0 1,0-1-1,0 0 0,1 1 1,-1-1-1,0-1 1,1 1-1,-1 0 1,-4-4-1,6 3-60,0 0-1,0 0 1,1-1 0,-1 1-1,1-1 1,0 1 0,-1-1-1,1 0 1,0 1-1,1-1 1,-1 0 0,0 1-1,1-1 1,-1 0-1,1 0 1,0 0 0,0 0-1,1-4 1,-1-1-28,1 0 1,0 0-1,1 0 1,0 0-1,0 0 1,1 0-1,0 0 1,0 1-1,0-1 1,1 1-1,1 0 0,-1 0 1,1 1-1,0-1 1,0 1-1,1 0 1,0 0-1,0 1 1,0 0-1,1 0 1,0 0-1,11-5 1,3-1-167,1 0 0,0 2 0,0 1 1,1 1-1,0 0 0,38-4 0,-29 4-3002,-12 0-2251,-1-4-6634</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4.289"/>
    </inkml:context>
    <inkml:brush xml:id="br0">
      <inkml:brushProperty name="width" value="0.025" units="cm"/>
      <inkml:brushProperty name="height" value="0.025" units="cm"/>
    </inkml:brush>
  </inkml:definitions>
  <inkml:trace contextRef="#ctx0" brushRef="#br0">1 1 11851,'0'3'11915,"2"-3"-9256,9 0-737,6 0-609,4 0-448,5 0-481,4 2-320,2 0 0,-2 0-416,1-2-865,-5 0-1602,-5 0-2274,-6-9-4964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4.729"/>
    </inkml:context>
    <inkml:brush xml:id="br0">
      <inkml:brushProperty name="width" value="0.025" units="cm"/>
      <inkml:brushProperty name="height" value="0.025" units="cm"/>
    </inkml:brush>
  </inkml:definitions>
  <inkml:trace contextRef="#ctx0" brushRef="#br0">148 25 18321,'0'0'7725,"9"-5"-6150,-6 3-1508,1-1 1,-1 1-1,1 0 1,-1 0-1,1 1 0,0-1 1,-1 1-1,1 0 1,0 0-1,0 0 1,0 0-1,0 1 1,0 0-1,0 0 0,0 0 1,0 0-1,0 0 1,0 1-1,0 0 1,0 0-1,0 0 1,0 0-1,0 0 0,-1 1 1,1 0-1,-1 0 1,1 0-1,-1 0 1,5 4-1,-4-2-71,0-1 0,0 1 0,0 1 0,-1-1 0,0 0 0,1 1 0,-2-1 0,1 1 0,0 0 0,-1 0-1,0 0 1,0 1 0,-1-1 0,0 0 0,1 1 0,-2-1 0,1 1 0,-1-1 0,1 1 0,-2-1 0,1 1 0,0-1 0,-1 0 0,0 1 0,-1-1 0,1 0 0,-1 1 0,0-1 0,0 0 0,0 0-1,-1 0 1,-3 4 0,-6 9-9,0-1-1,-1 0 0,0 0 1,-2-2-1,0 0 0,-32 25 0,-32 13 189,52-37 274,-36 30 1,63-43-273,7-4-150,-6 1-13,84-14 83,-50 8 71,44-4 0,-68 9-534,1 1 0,-1 1 1,1 0-1,-1 0 0,1 1 1,-1 0-1,22 8 0,-6-1-5202,-1-3-4938</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8.140"/>
    </inkml:context>
    <inkml:brush xml:id="br0">
      <inkml:brushProperty name="width" value="0.025" units="cm"/>
      <inkml:brushProperty name="height" value="0.025" units="cm"/>
    </inkml:brush>
  </inkml:definitions>
  <inkml:trace contextRef="#ctx0" brushRef="#br0">0 33 14670,'0'0'9321,"72"-10"-7784,-46 6-63,16 0-514,3 1-543,-2-1-257,4 1-64,-3 2-96,-8-1-96,-4 1-737,-8 1-288,-11 0-448,-5 0-321,-23 0-15951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8.475"/>
    </inkml:context>
    <inkml:brush xml:id="br0">
      <inkml:brushProperty name="width" value="0.025" units="cm"/>
      <inkml:brushProperty name="height" value="0.025" units="cm"/>
    </inkml:brush>
  </inkml:definitions>
  <inkml:trace contextRef="#ctx0" brushRef="#br0">0 0 9417,'0'0'15599,"49"38"-14190,-9-37-897,3 1-351,6-2-97,2 0-385,-2 0-1408,-2 0-1282,-5-7-1794,-7-6 417,-8-6-7015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8.821"/>
    </inkml:context>
    <inkml:brush xml:id="br0">
      <inkml:brushProperty name="width" value="0.025" units="cm"/>
      <inkml:brushProperty name="height" value="0.025" units="cm"/>
    </inkml:brush>
  </inkml:definitions>
  <inkml:trace contextRef="#ctx0" brushRef="#br0">1 1 9385,'0'0'13805,"10"1"-13255,4 1-474,-1 0 1,1 1-1,-1 1 0,1 0 1,-1 0-1,-1 2 1,1 0-1,-1 0 0,14 10 1,-22-14-84,0 0 0,-1 1 0,1-1 0,-1 1 1,0 0-1,1 0 0,-2 0 0,1 1 0,0-1 0,-1 0 1,1 1-1,-1 0 0,0 0 0,0 0 0,0 0 0,-1 0 1,1 0-1,-1 0 0,0 0 0,-1 0 0,1 1 0,-1-1 1,1 0-1,-1 1 0,0-1 0,-1 0 0,1 1 0,-1-1 0,0 0 1,0 0-1,0 1 0,-1-1 0,1 0 0,-1 0 0,-4 5 1,-8 14-9,-1-2 1,-29 31 0,29-35-1062,0 1 1,1 1-1,-19 32 0,31-45-4038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5.307"/>
    </inkml:context>
    <inkml:brush xml:id="br0">
      <inkml:brushProperty name="width" value="0.05" units="cm"/>
      <inkml:brushProperty name="height" value="0.05" units="cm"/>
    </inkml:brush>
  </inkml:definitions>
  <inkml:trace contextRef="#ctx0" brushRef="#br0">63 71 19900,'-10'16'203,"2"1"-1,0 0 0,0 1 0,2 0 1,0 0-1,1 1 0,1 0 1,1-1-1,1 1 0,0 0 1,1 0-1,4 37 0,-3-52-190,1-1-1,-1 1 1,1 0-1,0-1 1,0 1 0,0-1-1,1 1 1,-1-1-1,1 0 1,0 1 0,0-1-1,0 0 1,0 0-1,1 0 1,-1-1-1,1 1 1,-1 0 0,1-1-1,0 0 1,0 0-1,0 0 1,4 2-1,-4-3 26,1 0 0,0 0 0,0 0-1,-1-1 1,1 0 0,0 0 0,0 0-1,-1 0 1,1 0 0,0-1 0,-1 1-1,1-1 1,0 0 0,-1 0 0,1-1 0,-1 1-1,1-1 1,-1 0 0,0 1 0,0-2-1,5-3 1,5-4 178,0-1-1,-1-1 1,-1 0-1,0-1 1,0 0-1,12-22 1,-2 0 623,24-56 0,-55 190-416,9-87-396,1-1-33,-2 61-37,2-65 41,0-1 0,1 1-1,0 0 1,0 0 0,1 0-1,0-1 1,5 13 0,-6-17 15,0-1 1,-1 0-1,1 0 0,-1 1 1,1-1-1,0 0 0,0 0 1,0 0-1,0 0 0,0 0 1,0 0-1,0 0 0,0 0 1,0-1-1,0 1 0,1 0 1,-1-1-1,0 1 1,0-1-1,1 1 0,-1-1 1,0 0-1,1 1 0,-1-1 1,0 0-1,1 0 0,-1 0 1,1 0-1,-1 0 0,0 0 1,1 0-1,-1-1 1,0 1-1,1 0 0,-1-1 1,0 1-1,1-1 0,-1 1 1,0-1-1,0 0 0,0 0 1,2-1-1,3-2 71,0-1 1,-1 1-1,0-2 1,1 1-1,-2 0 0,7-10 1,-2 1 6,-1-1 1,-1-1-1,0 1 1,-1-1-1,0 0 1,-2-1-1,0 1 1,-1-1-1,0 0 1,-1 0-1,-1 0 1,-1 0-1,-3-27 1,-1 30-131,4 14 39,0 0 0,0 0 0,0 0-1,0 0 1,0 0 0,-1 0 0,1 0 0,0 0 0,0 0 0,0-1 0,0 1 0,0 0 0,0 0 0,0 0 0,0 0 0,0 0 0,0 0 0,-1 0 0,1 0 0,0 0 0,0 0-1,0 0 1,0 0 0,0 0 0,0 0 0,0 0 0,0 0 0,0 0 0,-1 0 0,1 0 0,0 1 0,0-1 0,0 0 0,0 0 0,0 0 0,0 0 0,0 0 0,0 0 0,0 0-1,0 0 1,0 0 0,-1 0 0,1 0 0,0 0 0,0 0 0,0 0 0,0 1 0,0-1 0,0 0 0,0 0 0,0 0 0,0 0 0,0 0 0,0 0 0,0 0 0,-1 2-7,1 0 0,0 0 0,-1 0 0,1 0 0,0 0 0,0 0 0,0 0 0,0 0 0,0 0 0,0 2 0,1 2-2,1-1-1,-1 0 1,1 1 0,0-1-1,0 0 1,0 0-1,1 0 1,-1 0 0,1-1-1,0 1 1,1-1 0,-1 0-1,1 0 1,0 0 0,0 0-1,0 0 1,1-1 0,-1 0-1,6 3 1,-4-3 6,1 0-1,-1-1 1,1 0 0,0 0 0,0 0-1,0-1 1,0 0 0,0 0 0,0-1-1,0 0 1,0 0 0,0-1 0,0 0-1,11-3 1,-5 1 2,0-1-1,0-1 1,-1 0-1,0-1 0,0 0 1,21-15-1,-27 17 5,-1-1 0,1 1 0,-1-1 0,0 0 0,0 0 0,0-1 0,-1 0 0,0 1 0,0-1 0,0-1 0,-1 1 0,0 0 0,0-1 0,3-9 0,-6 14-2,0 0 0,1 1 0,-1-1 0,0 0 0,0 0 0,0 1 0,0-1 0,0 0 0,-1 1 0,1-1 0,0 0 0,-1 1 0,1-1 0,-1 0 0,0 1 0,1-1 0,-3-2 0,3 4-1,-1-1 0,0 0 0,1 1 0,-1-1-1,0 1 1,0-1 0,0 1 0,0-1 0,0 1 0,0 0 0,1-1 0,-1 1 0,0 0-1,0 0 1,0-1 0,0 1 0,0 0 0,0 0 0,0 0 0,0 0 0,0 1-1,0-1 1,0 0 0,0 0 0,0 0 0,0 1 0,0-1 0,0 1 0,0-1-1,0 0 1,0 2 0,-6 1-3,2 1 0,-1 1 0,0-1 0,1 1 0,0 0 0,0 0 0,0 0 0,1 1 0,0-1 0,0 1 0,0 0 0,-3 7 0,3-5 2,1 0 0,0 0 0,0 0 0,0 0-1,1 0 1,1 0 0,-1 1 0,1-1 0,0 16 0,1-21 3,1-1 0,-1 1 0,0-1 0,1 1-1,-1-1 1,1 0 0,0 1 0,0-1 0,0 0 0,0 0 0,0 0 0,0 1 0,1-1 0,-1 0 0,1 0 0,-1-1 0,1 1 0,0 0-1,2 1 1,-1-1 1,1 0 0,0 0 0,-1 0 0,1-1 0,0 0 0,0 0 0,0 0 0,0 0 0,0 0 0,8-1 0,72 0-18,-47-1-76,46 4 1,-71-1 91,1 0 0,-1 1 0,0 0 1,-1 0-1,1 1 0,-1 1 0,21 11 0,-32-16 14,0 0 0,0 0 0,0 0-1,0 0 1,1 0 0,-1 0-1,0-1 1,0 1 0,0 0-1,0 0 1,0 0 0,0 0-1,1 0 1,-1 0 0,0 0-1,0 0 1,0 0 0,0 0-1,0 0 1,0 0 0,0 0-1,0-1 1,1 1 0,-1 0-1,0 0 1,0 0 0,0 0 0,0 0-1,0 0 1,0 0 0,0-1-1,0 1 1,0 0 0,0 0-1,0 0 1,0 0 0,0 0-1,0-1 1,0 1 0,0 0-1,0 0 1,0 0 0,0 0-1,0 0 1,0 0 0,0-1-1,0 1 1,0 0 0,0 0-1,0 0 1,0 0 0,-2-17 419,-5-15 72,-16-53 246,-20-90-1460,42 153-46,1 21 676,0 1 0,0 0 0,0-1 0,0 1 0,1-1-1,-1 1 1,0 0 0,0-1 0,0 1 0,1 0 0,-1-1 0,0 1-1,0 0 1,1-1 0,-1 1 0,0 0 0,0 0 0,1-1 0,-1 1-1,0 0 1,1 0 0,-1-1 0,0 1 0,1 0 0,-1 0-1,1 0 1,2 0-240,0 0 0,0 1 0,0-1-1,0 1 1,0 0 0,0 0-1,0 0 1,0 0 0,3 3 0,0-2 448,25 11-1041,8 1-139</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9.344"/>
    </inkml:context>
    <inkml:brush xml:id="br0">
      <inkml:brushProperty name="width" value="0.025" units="cm"/>
      <inkml:brushProperty name="height" value="0.025" units="cm"/>
    </inkml:brush>
  </inkml:definitions>
  <inkml:trace contextRef="#ctx0" brushRef="#br0">27 1 18129,'0'0'7735,"1"10"-7484,-3 54 359,-9 68-1,-3 60-493,14-193-189,0 1 0,1 0 1,-1 0-1,0-1 0,0 1 0,1 0 0,-1 0 1,0 0-1,0-1 0,1 1 0,-1 0 1,0 0-1,0 0 0,1 0 0,-1 0 0,0 0 1,1 0-1,-1 0 0,0 0 0,1 0 0,-1 0 1,0 0-1,1 0 0,-1 0 0,0 0 0,1 0 1,-1 0-1,0 0 0,0 0 0,1 0 1,-1 0-1,0 0 0,1 1 0,-1-1 0,0 0 1,0 0-1,1 0 0,-1 1 0,0-1 0,0 0 1,0 0-1,1 0 0,-1 1 0,0-1 0,0 0 1,0 1-1,0-1 0,1 0 0,-1 0 1,0 1-1,0-1 0,0 0 0,0 1 0,0-1 1,0 0-1,0 1 0,0-1 0,0 0 0,0 1 1,0-1-1,0 0 0,0 0 0,0 1 0,0-1 1,0 0-1,0 1 0,-1-1 0,1 0 1,0 1-1,13-23-8119,-12 4 2293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39.707"/>
    </inkml:context>
    <inkml:brush xml:id="br0">
      <inkml:brushProperty name="width" value="0.025" units="cm"/>
      <inkml:brushProperty name="height" value="0.025" units="cm"/>
    </inkml:brush>
  </inkml:definitions>
  <inkml:trace contextRef="#ctx0" brushRef="#br0">1 24 11403,'0'0'13485,"64"-24"-12717,-38 24-319,10 0-129,3 1-256,3 5-32,-4-2 32,1 1-704,-9-5-738,-1 0-1440,-11 0-2019,-12-1-3459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0.079"/>
    </inkml:context>
    <inkml:brush xml:id="br0">
      <inkml:brushProperty name="width" value="0.025" units="cm"/>
      <inkml:brushProperty name="height" value="0.025" units="cm"/>
    </inkml:brush>
  </inkml:definitions>
  <inkml:trace contextRef="#ctx0" brushRef="#br0">0 70 13196,'0'0'5958,"51"12"-2691,-11-12-832,13-12-386,1-2-799,7-1-642,-3-1-448,-3 4-128,-8 3-32,-11 7-1249,-8 2-2210,-13-1-2146,-6 1-6054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0.423"/>
    </inkml:context>
    <inkml:brush xml:id="br0">
      <inkml:brushProperty name="width" value="0.025" units="cm"/>
      <inkml:brushProperty name="height" value="0.025" units="cm"/>
    </inkml:brush>
  </inkml:definitions>
  <inkml:trace contextRef="#ctx0" brushRef="#br0">0 28 15887,'0'0'12460,"72"4"-11563,-36-4-449,5 0-288,1 0-96,-3 0-32,6-1-288,-9-4-545,0-2-1825,-13 2-1442,-14-2-1345,-9 1-1410</inkml:trace>
  <inkml:trace contextRef="#ctx0" brushRef="#br0" timeOffset="1">72 118 6246,'0'0'13068,"62"13"-10762,-28-13-992,-2 0 63,8 0-832,-5-1-449,1-6-96,-4 2-1346,-3-4-2465,-7 0-4325</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1.092"/>
    </inkml:context>
    <inkml:brush xml:id="br0">
      <inkml:brushProperty name="width" value="0.025" units="cm"/>
      <inkml:brushProperty name="height" value="0.025" units="cm"/>
    </inkml:brush>
  </inkml:definitions>
  <inkml:trace contextRef="#ctx0" brushRef="#br0">9 1 12011,'0'0'13592,"0"9"-13373,-3 69 83,-1-36-264,3 0 0,4 49 0,-3-91-73,0 1-1,0-1 1,0 0-1,0 1 1,0-1 0,1 0-1,-1 0 1,0 1-1,0-1 1,0 0-1,0 1 1,1-1-1,-1 0 1,0 0 0,0 1-1,0-1 1,1 0-1,-1 0 1,0 0-1,0 1 1,1-1 0,-1 0-1,0 0 1,1 0-1,-1 0 1,0 1-1,0-1 1,1 0-1,-1 0 1,0 0 0,1 0-1,-1 0 1,0 0-1,1 0 1,-1 0-1,0 0 1,1 0-1,-1 0 1,0 0 0,1 0-1,-1 0 1,0-1-1,1 1 1,-1 0-1,0 0 1,1 0 0,11-12-5048,-10-2-47,-2-1-2119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1.419"/>
    </inkml:context>
    <inkml:brush xml:id="br0">
      <inkml:brushProperty name="width" value="0.025" units="cm"/>
      <inkml:brushProperty name="height" value="0.025" units="cm"/>
    </inkml:brush>
  </inkml:definitions>
  <inkml:trace contextRef="#ctx0" brushRef="#br0">0 39 9289,'0'0'15054,"68"-26"-13773,-44 25-160,-3 0-640,5 1-385,-7 0-96,0 0 32,-2 0-64,-9 0-865,3 0-897,-3 0-1345,-5-4-1729,-1-3-2723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1.793"/>
    </inkml:context>
    <inkml:brush xml:id="br0">
      <inkml:brushProperty name="width" value="0.025" units="cm"/>
      <inkml:brushProperty name="height" value="0.025" units="cm"/>
    </inkml:brush>
  </inkml:definitions>
  <inkml:trace contextRef="#ctx0" brushRef="#br0">0 18 8968,'0'0'12941,"61"9"-10347,-26-9-512,1 0-512,2-7-802,-2-2-575,-2 4-161,-10 1-32,-7 3-1121,-11 1-2050</inkml:trace>
  <inkml:trace contextRef="#ctx0" brushRef="#br0" timeOffset="1">72 168 13581,'0'0'9385,"71"-10"-8040,-46 6-512,5 1-481,-7 3-288,-3 0-64,-1 0-1249,-4 0-2787,-3-5-4964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2.359"/>
    </inkml:context>
    <inkml:brush xml:id="br0">
      <inkml:brushProperty name="width" value="0.025" units="cm"/>
      <inkml:brushProperty name="height" value="0.025" units="cm"/>
    </inkml:brush>
  </inkml:definitions>
  <inkml:trace contextRef="#ctx0" brushRef="#br0">1 1 4901,'0'0'19132,"1"10"-18091,8 207 1896,-9-213-2878,0 0 1,1-1-1,0 1 1,-1 0-1,1 0 1,0-1-1,1 1 1,-1 0 0,1-1-1,-1 1 1,1-1-1,0 0 1,0 0-1,1 1 1,-1-1 0,6 4-1,-6-6 29,0 1 0,0-2 1,1 1-1,-1 0 0,0 0 0,1-1 0,-1 1 0,0-1 0,1 0 1,-1 0-1,1 0 0,-1 0 0,1 0 0,-1 0 0,0-1 0,1 1 1,-1-1-1,0 0 0,1 0 0,-1 1 0,0-1 0,0-1 0,0 1 1,1 0-1,-1-1 0,-1 1 0,5-4 0,9-5-165,0-1 0,0 0 0,-1-1 0,-1-1 0,0 0-1,-1-1 1,0 0 0,15-24 0,-24 28-2554,-3 4-5830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2.701"/>
    </inkml:context>
    <inkml:brush xml:id="br0">
      <inkml:brushProperty name="width" value="0.025" units="cm"/>
      <inkml:brushProperty name="height" value="0.025" units="cm"/>
    </inkml:brush>
  </inkml:definitions>
  <inkml:trace contextRef="#ctx0" brushRef="#br0">0 0 13164,'0'0'16464,"64"32"-16304,-45-18-96,-5 3-32,2 1-64,-2 0-1025,-3-4-1986,-3-3-2402,-3-4-5541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3.255"/>
    </inkml:context>
    <inkml:brush xml:id="br0">
      <inkml:brushProperty name="width" value="0.025" units="cm"/>
      <inkml:brushProperty name="height" value="0.025" units="cm"/>
    </inkml:brush>
  </inkml:definitions>
  <inkml:trace contextRef="#ctx0" brushRef="#br0">1 94 11115,'0'0'10719,"9"0"-9278,255-12 3173,20-1-4092,42 5-1315,-264 4 591,0-4 0,-1-2 0,72-22-1,-120 26-711,-30 7-1299,-31 6-2907,25-1 310,-1-4-2280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5.725"/>
    </inkml:context>
    <inkml:brush xml:id="br0">
      <inkml:brushProperty name="width" value="0.05" units="cm"/>
      <inkml:brushProperty name="height" value="0.05" units="cm"/>
    </inkml:brush>
  </inkml:definitions>
  <inkml:trace contextRef="#ctx0" brushRef="#br0">148 218 20444,'-5'-1'191,"-1"1"-1,1 0 0,0 0 0,0 0 1,0 1-1,0 0 0,0 0 0,0 0 1,0 1-1,0-1 0,0 1 0,0 0 1,1 0-1,-1 1 0,1 0 0,0 0 1,-1 0-1,1 0 0,0 0 0,1 1 1,-1 0-1,1-1 0,-4 6 0,3-3-128,0 0 0,0 0 0,1 0 0,-1 1-1,1-1 1,1 1 0,-1 0 0,1 0-1,0 0 1,1 0 0,0 1 0,0-1 0,0 0-1,1 0 1,1 13 0,-1-18-56,0-1 1,0 0-1,1 1 0,-1-1 0,0 0 1,0 1-1,1-1 0,-1 0 1,1 0-1,-1 1 0,1-1 1,0 0-1,-1 0 0,1 0 1,0 0-1,0 0 0,0 0 1,-1 0-1,1 0 0,0 0 0,0 0 1,1-1-1,-1 1 0,1 1 1,0-2 1,-1 0 0,1 0 0,0 0 0,-1 0 0,1 0 0,0 0 0,-1 0 1,1-1-1,0 1 0,-1 0 0,1-1 0,-1 0 0,1 1 0,0-1 0,-1 0 1,2-1-1,7-4 37,-1-1 1,1-1 0,15-16 0,-25 24-46,34-38 272,-2-2 0,-2-2 0,-2 0 1,-1-2-1,34-77 0,-59 117-216,0-1 0,-1 0 0,1 0 0,-1 0 0,1-5 0,-2 10-54,0 0 1,0 0 0,0 0 0,0-1 0,1 1 0,-1 0-1,0 0 1,0 0 0,0 0 0,0 0 0,0 0 0,0 0 0,0-1-1,0 1 1,0 0 0,0 0 0,0 0 0,0 0 0,0 0-1,0 0 1,0-1 0,0 1 0,0 0 0,0 0 0,-1 0 0,1 0-1,0 0 1,0 0 0,0 0 0,0 0 0,0-1 0,0 1-1,0 0 1,0 0 0,0 0 0,0 0 0,0 0 0,-1 0-1,1 0 1,0 0 0,0 0 0,0 0 0,0 0 0,0 0 0,0 0-1,0 0 1,-1-1 0,1 1 0,0 0 0,0 0 0,0 0-1,0 0 1,0 0 0,0 0 0,-1 1 0,1-1 0,0 0 0,0 0-1,0 0 1,-13 15 63,-7 21-29,1 0-1,2 1 0,2 1 0,1 1 1,-10 47-1,23-81-41,-22 102 58,22-98-104,0 1-1,0 1 0,1-1 0,1 0 1,-1 0-1,1 0 0,1-1 0,5 17 0,-7-24-9,0-1 0,1 1 0,-1-1 0,1 0 0,-1 1-1,1-1 1,-1 0 0,1 0 0,0 1 0,0-1 0,0 0-1,0 0 1,0 0 0,0 0 0,0 0 0,0 0 0,0 0-1,0 0 1,0-1 0,1 1 0,-1 0 0,0-1-1,1 1 1,-1-1 0,0 1 0,1-1 0,-1 0 0,0 1-1,1-1 1,-1 0 0,1 0 0,-1 0 0,1 0 0,-1 0-1,0-1 1,1 1 0,-1 0 0,1-1 0,1 0 0,2-1-133,0-1 0,0 1 0,0-2 0,0 1 0,-1 0 0,1-1 1,-1 0-1,8-8 0,19-28-585,1-7-233</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3.916"/>
    </inkml:context>
    <inkml:brush xml:id="br0">
      <inkml:brushProperty name="width" value="0.025" units="cm"/>
      <inkml:brushProperty name="height" value="0.025" units="cm"/>
    </inkml:brush>
  </inkml:definitions>
  <inkml:trace contextRef="#ctx0" brushRef="#br0">39 1 13997,'0'0'2413,"0"8"-918,0 69 153,-2 140-563,-1-175-288,-2 0 0,-1-1-1,-14 49 1,18-89 596,1-10-487,1-27-114,7-51-215,2 40-383,2 1 1,22-57-1,-27 87-338,1 1-1,0-1 0,1 2 0,1-1 0,0 1 0,1 0 0,1 1 1,0 0-1,25-22 0,-33 33 68,-1 0 0,1 0 0,0 0 0,1 0 0,-1 0 0,0 1 0,0-1 0,1 1 0,-1 0 0,1 0 0,-1 1 0,1-1 0,-1 1 1,1-1-1,-1 1 0,1 0 0,0 0 0,4 2 0,-6-2 62,1 1-1,-1 0 1,0 0 0,1 0 0,-1 0-1,0 0 1,0 1 0,0-1 0,0 1-1,0 0 1,0-1 0,0 1 0,-1 0-1,1 0 1,-1 0 0,1 0 0,-1 0-1,0 0 1,1 1 0,-1-1 0,-1 0-1,1 1 1,0-1 0,0 0 0,-1 1-1,1 3 1,-1-4 37,0 0 1,0 0-1,-1-1 1,1 1-1,0 0 0,-1 0 1,1-1-1,-1 1 0,0-1 1,1 1-1,-1-1 1,0 1-1,0-1 0,0 1 1,0-1-1,0 1 1,0-1-1,-1 0 0,1 0 1,0 0-1,-1 0 0,1 0 1,-1 0-1,1 0 1,-1 0-1,1 0 0,-3 0 1,-52 19 775,43-16-723,-65 16 270,44-17-3279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4.910"/>
    </inkml:context>
    <inkml:brush xml:id="br0">
      <inkml:brushProperty name="width" value="0.025" units="cm"/>
      <inkml:brushProperty name="height" value="0.025" units="cm"/>
    </inkml:brush>
  </inkml:definitions>
  <inkml:trace contextRef="#ctx0" brushRef="#br0">1 5 12684,'0'0'228,"0"0"0,0-1 0,0 1 0,0 0 0,0 0 0,0-1 0,0 1 0,1 0 0,-1 0 0,0 0 0,0-1 0,0 1 0,0 0 0,0 0 0,1 0 0,-1-1 0,0 1 0,0 0 0,0 0 0,1 0 0,-1 0 0,0 0 0,0 0 0,1-1 0,-1 1 0,0 0 0,0 0 0,1 0 0,-1 0 0,0 0 0,0 0 0,1 0 0,-1 0 1,0 0-1,0 0 0,1 0 0,-1 0 0,0 0 0,0 0 0,0 0 0,1 1 0,-1-1 0,0 0 0,0 0 0,1 0 0,-1 0 0,0 0 0,0 0 0,0 1 0,1-1 0,-1 0 0,0 0 0,0 1 0,5 20 3563,-5 45-5677,0-49 3096,-8 166-1183,8-182-182,2-43-8515,-2 17 2857,0-6-1826</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5.256"/>
    </inkml:context>
    <inkml:brush xml:id="br0">
      <inkml:brushProperty name="width" value="0.025" units="cm"/>
      <inkml:brushProperty name="height" value="0.025" units="cm"/>
    </inkml:brush>
  </inkml:definitions>
  <inkml:trace contextRef="#ctx0" brushRef="#br0">1 15 6662,'0'0'19411,"72"-15"-18514,-52 15-705,7 0-128,-7 0-64,1 0-192,-6 0-994,-5 0-223,-5 0-609,-14 0-12267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5.588"/>
    </inkml:context>
    <inkml:brush xml:id="br0">
      <inkml:brushProperty name="width" value="0.025" units="cm"/>
      <inkml:brushProperty name="height" value="0.025" units="cm"/>
    </inkml:brush>
  </inkml:definitions>
  <inkml:trace contextRef="#ctx0" brushRef="#br0">1 55 11659,'0'0'7431,"60"3"-3972,-24-11-1249,9-2-64,0-2-672,-3 0-641,-1 2-641,-11 5-160,-1 5-577,-12 0-2177,-10 0-1666</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5.933"/>
    </inkml:context>
    <inkml:brush xml:id="br0">
      <inkml:brushProperty name="width" value="0.025" units="cm"/>
      <inkml:brushProperty name="height" value="0.025" units="cm"/>
    </inkml:brush>
  </inkml:definitions>
  <inkml:trace contextRef="#ctx0" brushRef="#br0">1 0 8040,'0'0'21684,"66"8"-21075,-31-8-65,7 0-256,-4 0-255,1-1-33,-9 1-449,-3 0-1184,-10 0-1987,-4 0-3779</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7.070"/>
    </inkml:context>
    <inkml:brush xml:id="br0">
      <inkml:brushProperty name="width" value="0.025" units="cm"/>
      <inkml:brushProperty name="height" value="0.025" units="cm"/>
    </inkml:brush>
  </inkml:definitions>
  <inkml:trace contextRef="#ctx0" brushRef="#br0">30 0 13164,'0'0'7960,"1"9"-7704,6 42 38,-3 0-1,-2 1 1,-2-1 0,-2 1-1,-3-1 1,-2 0 0,-17 65-1,21-112 644,2-10-378,-1-25-204,6-44-129,6 27-71,19-57 1,-22 85-159,0 1 0,1 0 0,2 0 0,-1 1 0,20-26 0,-24 39-48,0 0-1,0 1 0,1 0 1,0 0-1,-1 0 0,1 1 1,1-1-1,-1 2 0,0-1 1,8-2-1,-11 4-31,0 1 0,0-1 1,0 0-1,0 1 0,0 0 0,0 0 0,0 0 0,0 0 1,1 0-1,-1 0 0,3 2 0,-4-2 32,-1 1-1,0-1 0,1 1 0,-1 0 1,0 0-1,1 0 0,-1-1 1,0 1-1,0 0 0,0 0 1,0 1-1,0-1 0,0 0 1,0 0-1,0 0 0,0 1 1,-1-1-1,1 0 0,-1 1 0,1-1 1,-1 1-1,1-1 0,0 3 1,-1-2 58,0 0 0,-1-1 0,1 1 0,0 0 0,0 0 0,-1-1 0,1 1 0,-1 0 0,0-1 0,1 1 0,-1 0 0,0-1 0,0 1 0,0-1 0,0 1 0,0-1 1,-1 0-1,1 1 0,0-1 0,-1 0 0,1 0 0,0 0 0,-1 0 0,1 0 0,-1 0 0,0 0 0,1-1 0,-1 1 0,0 0 0,1-1 0,-4 1 0,-63 15 365,62-15-371,1 0-515,-29 3 854,24-4-3109,4-2-3486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9.136"/>
    </inkml:context>
    <inkml:brush xml:id="br0">
      <inkml:brushProperty name="width" value="0.025" units="cm"/>
      <inkml:brushProperty name="height" value="0.025" units="cm"/>
    </inkml:brush>
  </inkml:definitions>
  <inkml:trace contextRef="#ctx0" brushRef="#br0">2 0 14638,'0'0'11397,"0"11"-11092,-1 263 111,1-274-380,0 0 1,0 0-1,0 0 0,0 1 1,0-1-1,0 0 0,0 0 1,1 0-1,-1 1 1,0-1-1,0 0 0,0 0 1,0 0-1,1 0 0,-1 0 1,0 1-1,0-1 0,1 0 1,-1 0-1,0 0 1,0 0-1,0 0 0,1 0 1,-1 0-1,0 0 0,0 0 1,1 0-1,-1 0 0,0 0 1,0 0-1,1 0 0,-1 0 1,0 0-1,0 0 1,0 0-1,1 0 0,-1 0 1,0-1-1,0 1 0,0 0 1,1 0-1,-1 0 0,0 0 1,0 0-1,0-1 0,1 1 1,-1 0-1,12-8 643,13-15-312,-1-1 1,41-52 0,-20 21-441,-33 31-2438,-11 15-2159,-3 1-4463,-3 3-119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49.481"/>
    </inkml:context>
    <inkml:brush xml:id="br0">
      <inkml:brushProperty name="width" value="0.025" units="cm"/>
      <inkml:brushProperty name="height" value="0.025" units="cm"/>
    </inkml:brush>
  </inkml:definitions>
  <inkml:trace contextRef="#ctx0" brushRef="#br0">0 1 8104,'0'0'11434,"6"51"-9896,7-38-513,-5 3-449,7-3-383,-6 2-129,6-4 0,-1 2-256,-3-1-1730,0-2-2146,-3-1-1441</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0.044"/>
    </inkml:context>
    <inkml:brush xml:id="br0">
      <inkml:brushProperty name="width" value="0.025" units="cm"/>
      <inkml:brushProperty name="height" value="0.025" units="cm"/>
    </inkml:brush>
  </inkml:definitions>
  <inkml:trace contextRef="#ctx0" brushRef="#br0">0 91 12588,'0'0'9177,"11"1"-7709,64 2-430,-1-4 1,1-3 0,73-13 0,44-3-1297,-153 18-96,-18 2-125,-1-1-1,0-1 1,0 0 0,0-2-1,35-11 1,-54 15 329,0 0 0,-1 0 0,1 0 0,0 0 0,0-1 1,0 1-1,-1 0 0,1 0 0,0-1 0,0 1 0,-1-1 0,1 1 0,0-1 1,-1 1-1,1-1 0,-1 1 0,1-1 0,0 1 0,-1-1 0,1 0 0,-1 0 0,0 1 1,1-1-1,-1 0 0,1 1 0,-1-1 0,0 0 0,0 0 0,1 0 0,-1 1 0,0-2 1,-1 1-234,0 0 1,0 0 0,0 0 0,0 1-1,0-1 1,0 0 0,0 1 0,0-1 0,0 1-1,0-1 1,0 1 0,-1 0 0,1-1 0,0 1-1,0 0 1,0 0 0,-1 0 0,1 0 0,0 0-1,-2 0 1,-21 0-6531</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0.637"/>
    </inkml:context>
    <inkml:brush xml:id="br0">
      <inkml:brushProperty name="width" value="0.025" units="cm"/>
      <inkml:brushProperty name="height" value="0.025" units="cm"/>
    </inkml:brush>
  </inkml:definitions>
  <inkml:trace contextRef="#ctx0" brushRef="#br0">53 0 16816,'0'0'6080,"-1"12"-5407,-1 22-208,-4 39 162,-28 143 0,28-197 316,6-19-924,0 0-1,0 0 0,0 0 0,0 0 0,0 0 0,0 0 0,0 0 0,0 0 0,0-1 1,0 1-1,0 0 0,0 0 0,0 0 0,0 0 0,-1 0 0,1 0 0,0 0 0,0 0 1,0 0-1,0 0 0,0 0 0,0 0 0,0 0 0,0 0 0,0-1 0,0 1 0,0 0 0,0 0 1,0 0-1,0 0 0,0 0 0,0 0 0,-1 0 0,1 0 0,0 0 0,0 0 0,0 0 1,0 0-1,0 0 0,0 0 0,0 0 0,0 0 0,0 0 0,0 0 0,0 0 0,-1 0 1,1 0-1,0 0 0,0 0 0,0 0 0,0 0 0,0 0 0,0 0 0,0 0 0,0 0 1,0 0-1,0 1 0,0-1 0,0 0 0,-1-34 1308,1 20-1618,0-16 333,1-1 0,2 1 0,8-44 0,-9 67-56,-1-1 0,1 1 0,1 0 0,-1 0 0,1 0-1,0 0 1,1 1 0,0-1 0,0 1 0,0 0 0,1 0 0,0 0-1,0 1 1,0 0 0,1 0 0,-1 0 0,1 0 0,1 1 0,11-6-1,-17 9-11,1 0-1,0 0 0,0 0 1,0 0-1,-1 0 0,1 0 1,0 1-1,0-1 0,0 1 1,0 0-1,0-1 0,0 1 1,0 0-1,0 0 0,0 0 1,0 0-1,0 1 0,0-1 1,0 1-1,0-1 0,0 1 1,0-1-1,0 1 0,0 0 1,0 0-1,-1 0 0,1 0 1,0 0-1,-1 1 0,1-1 1,-1 0-1,2 3 0,0 1-19,-1-1 0,0 1 0,0 0 0,-1 1 0,0-1 0,1 0 0,-2 0 0,1 1 0,-1-1 0,0 10 0,-1-12 50,1 1 0,-1-1 0,0 0 1,-1 1-1,1-1 0,-1 0 0,1 0 0,-1 0 1,0 0-1,0-1 0,0 1 0,0 0 1,-1-1-1,1 1 0,-1-1 0,0 0 0,1 0 1,-1 0-1,0 0 0,0-1 0,0 1 0,0-1 1,-6 2-1,-1 1-65,0 0 0,1-1 0,-2 0-1,1 0 1,0-2 0,-18 2 0,28-3-82,0 0 0,-1 0 0,1 0-1,0 0 1,-1 0 0,1 0 0,0 0 0,-1 0 0,1 0 0,0 0-1,0 0 1,-1-1 0,1 1 0,0 0 0,0 0 0,-1 0 0,1 0-1,0-1 1,0 1 0,-1 0 0,1 0 0,0-1 0,0 1 0,0 0-1,-1 0 1,1-1 0,0 1 0,0 0 0,0-1 0,0 1 0,0 0-1,0-1 1,0 1 0,0 0 0,0-1 0,0 1 0,0 0 0,0 0-1,0-1 1,0 0 0,6-13-9417,5 4-945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6.235"/>
    </inkml:context>
    <inkml:brush xml:id="br0">
      <inkml:brushProperty name="width" value="0.05" units="cm"/>
      <inkml:brushProperty name="height" value="0.05" units="cm"/>
    </inkml:brush>
  </inkml:definitions>
  <inkml:trace contextRef="#ctx0" brushRef="#br0">56 44 15147,'2'3'713,"-1"0"0,1 0 0,-1 0 0,0 0 0,0 0 0,1 6 0,-1-7-267,-1 1 0,1-1 0,0 1 0,0-1 0,0 1 0,0-1 0,0 0-1,0 1 1,3 1 0,-3-3-370,0 0 0,0 0-1,0-1 1,0 1 0,0-1-1,0 1 1,0-1 0,1 1-1,-1-1 1,0 0 0,0 1-1,0-1 1,1 0 0,-1 0-1,0 0 1,0 0-1,1 0 1,-1 0 0,0-1-1,0 1 1,1 0 0,-1 0-1,0-1 1,0 1 0,2-2-1,3 0 55,0-1-1,0 0 0,0-1 0,-1 0 1,1 0-1,-1 0 0,7-7 0,-10 9-102,0 0-1,0 0 0,-1 0 1,1 0-1,-1-1 0,1 1 1,-1 0-1,0-1 0,2-4 1,-3 6-14,0 0-1,0 0 1,1 0 0,-1 0 0,0-1 0,0 1 0,0 0 0,0 0 0,-1 0 0,1 0 0,0 0 0,0-1-1,-1 1 1,1 0 0,-1 0 0,1 0 0,-1 0 0,1 0 0,-1 0 0,0 0 0,1 0 0,-1 1-1,-1-2 1,0 0-5,0 1 0,0 0 0,0 0 0,0 0-1,0 0 1,0 0 0,0 0 0,0 1 0,0-1-1,-1 1 1,1-1 0,0 1 0,0 0 0,-1 0 0,1 0-1,0 0 1,0 0 0,-1 0 0,1 1 0,0-1-1,0 1 1,-1 0 0,1 0 0,-3 1 0,-2 1 6,0 1 0,0-1 0,0 1 0,0 1 0,1-1 0,-6 6 0,5-3-17,2-1 0,-1 1 0,1 1 0,0-1 0,0 1 1,1 0-1,0 0 0,0 0 0,-4 16 0,6-19 1,1 0 1,-1 0-1,1 0 0,0 0 0,1 1 1,-1-1-1,1 0 0,0 0 1,1 1-1,-1-1 0,1 0 0,0 0 1,0 1-1,1-1 0,0 0 1,-1-1-1,2 1 0,1 5 0,-1-7-5,0-1 0,0 1 0,-1 0-1,1-1 1,1 0 0,-1 0 0,0 0-1,0 0 1,1 0 0,0-1 0,-1 1-1,1-1 1,-1 0 0,1 0 0,0 0-1,0-1 1,0 1 0,0-1 0,-1 0-1,1 0 1,0 0 0,5-2 0,7 0-102,-1-1 1,1 0-1,-1-1 0,15-6 1,25-15-268,-41 18 232,0 0 0,1 2 0,0-1 0,29-6 0,-43 12 146,1 0 0,-1-1 0,0 1 0,0 0 0,1 0 0,-1 0 0,0 0 0,1 0 0,-1 0 0,0 0-1,0 0 1,1 1 0,-1-1 0,0 0 0,0 1 0,1-1 0,-1 1 0,0-1 0,0 1 0,0 0 0,0 0 0,0-1 0,0 1 0,0 0 0,0 0 0,0 0 0,0 0 0,0 0 0,-1 0 0,1 0 0,0 0 0,-1 0 0,1 1 0,-1-1 0,1 0 0,-1 0 0,0 1 0,1-1 0,-1 0 0,0 0 0,0 1 0,0-1 0,0 2 0,0 7 137,-1 0-1,0 0 1,-1 0-1,-5 17 1,3-12 0,1-4-12,2-6-68,-1 0 0,1 0-1,0 0 1,0 1 0,0-1-1,1 0 1,0 0 0,0 0 0,1 9-1,0-14-51,-1 1 0,0-1-1,1 1 1,-1-1 0,0 1-1,1-1 1,-1 1 0,1-1-1,-1 1 1,1-1 0,-1 1-1,1-1 1,-1 0 0,1 1-1,-1-1 1,1 0 0,-1 0-1,1 1 1,0-1 0,-1 0-1,1 0 1,-1 0 0,1 0-1,0 0 1,-1 0 0,1 0 0,-1 0-1,1 0 1,0 0 0,-1 0-1,1 0 1,0 0 0,-1 0-1,1-1 1,-1 1 0,1 0-1,-1 0 1,2-1 0,20-12 50,17-15-88,-5 4-294,42-24 1,-73 47 288,0-1 0,0 1 0,0-1 1,1 1-1,-1 0 0,0 0 0,1 1 1,-1-1-1,5 1 0,-7 0 28,0 0-1,0 0 0,0 0 1,0 0-1,0 0 0,0 1 0,-1-1 1,1 0-1,0 1 0,0-1 1,0 0-1,0 1 0,-1-1 1,1 1-1,0 0 0,-1-1 1,1 1-1,0 0 0,-1-1 1,1 1-1,-1 0 0,1-1 0,-1 1 1,1 0-1,-1 0 0,1 0 1,-1 0-1,0-1 0,1 1 1,-1 0-1,0 0 0,0 0 1,0 0-1,0 0 0,0 0 0,0 2 1,0 1-86,-1 0 0,1 1 0,-1-1 0,0 0 0,0 1 0,-1-1 0,-1 4 0,2-7 81,1 0 0,0 0 0,-1 0 0,1 0 0,0 0 0,-1 0 1,0 0-1,1 0 0,-1 0 0,1 0 0,-1 0 0,0 0 0,0-1 0,1 1 0,-1 0 0,0 0 1,0-1-1,0 1 0,0-1 0,0 1 0,0-1 0,0 1 0,0-1 0,0 0 0,0 1 0,0-1 1,0 0-1,0 0 0,0 0 0,0 0 0,0 0 0,-2 0 0,-4-8-177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1.011"/>
    </inkml:context>
    <inkml:brush xml:id="br0">
      <inkml:brushProperty name="width" value="0.025" units="cm"/>
      <inkml:brushProperty name="height" value="0.025" units="cm"/>
    </inkml:brush>
  </inkml:definitions>
  <inkml:trace contextRef="#ctx0" brushRef="#br0">11 0 13645,'0'0'5968,"1"9"-3731,0 17-1343,-1 0 0,-1 0 1,-7 36-1,5-8-817,3-46-3208,1-34-6280,-1 6-1533</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1.341"/>
    </inkml:context>
    <inkml:brush xml:id="br0">
      <inkml:brushProperty name="width" value="0.025" units="cm"/>
      <inkml:brushProperty name="height" value="0.025" units="cm"/>
    </inkml:brush>
  </inkml:definitions>
  <inkml:trace contextRef="#ctx0" brushRef="#br0">72 18 14318,'0'0'10121,"66"-6"-9000,-37 2-320,-3 1-417,6 1-288,-7 0-96,-5 2-416,1 0-897,-12 0-1666,-3 0-2466</inkml:trace>
  <inkml:trace contextRef="#ctx0" brushRef="#br0" timeOffset="1">1 166 16624,'0'0'7687,"49"-5"-6085,-15-5-97,-2-1-640,7 4-609,-5 0-256,-4 4-480,-3 2-1859,-8 1-1408,-4-1-3492,-4-4-7047</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2.650"/>
    </inkml:context>
    <inkml:brush xml:id="br0">
      <inkml:brushProperty name="width" value="0.025" units="cm"/>
      <inkml:brushProperty name="height" value="0.025" units="cm"/>
    </inkml:brush>
  </inkml:definitions>
  <inkml:trace contextRef="#ctx0" brushRef="#br0">0 23 1313,'5'17'16955,"4"-12"-12200,3-4-3650,-11-1-1188,0 0 0,1-1 0,-1 1 0,1 0 1,-1-1-1,0 0 0,1 1 0,-1-1 0,0 0 0,1 0 0,-1 1 0,0-1 0,0 0 0,2-2 0,3-12 2711,-5 14-2577,-1 0 1,0 1-1,0-1 0,1 0 0,-1 0 1,0 0-1,0 1 0,0-1 1,0 0-1,0 0 0,0 0 0,0 1 1,0-1-1,-1 0 0,1 0 0,0 0 1,0 1-1,-1-1 0,1 0 0,0 0 1,-1 1-1,1-1 0,-2-1 0,-10 11 22,9-5-78,0 0-1,1-1 1,0 1 0,0 0-1,0 0 1,0 0 0,1 0-1,-1 1 1,0 3-1,32-22-789,-20 6-2179,-5 0-3106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3.578"/>
    </inkml:context>
    <inkml:brush xml:id="br0">
      <inkml:brushProperty name="width" value="0.025" units="cm"/>
      <inkml:brushProperty name="height" value="0.025" units="cm"/>
    </inkml:brush>
  </inkml:definitions>
  <inkml:trace contextRef="#ctx0" brushRef="#br0">36 1 11243,'0'0'13911,"1"11"-13628,2 41-125,-2 1 0,-3-1 0,-2 0 0,-17 82 0,17-114 277,0 0-1,-1 42 0,9-65-143,1 1 0,-1-1 0,0-1 0,0 1 0,0-1 0,0 1 0,3-6 0,105-123 1183,86-96-461,-190 219-3602,-25 22-13784,2-2 6257</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8:53.940"/>
    </inkml:context>
    <inkml:brush xml:id="br0">
      <inkml:brushProperty name="width" value="0.025" units="cm"/>
      <inkml:brushProperty name="height" value="0.025" units="cm"/>
    </inkml:brush>
  </inkml:definitions>
  <inkml:trace contextRef="#ctx0" brushRef="#br0">1 0 12011,'0'0'13069,"30"58"-11468,-13-38-512,2 2-512,3 1-289,-1-1-256,-2 1-64,2 4-1505,-6-1-1122,0-1-1793,-8-1-4164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00.996"/>
    </inkml:context>
    <inkml:brush xml:id="br0">
      <inkml:brushProperty name="width" value="0.025" units="cm"/>
      <inkml:brushProperty name="height" value="0.025" units="cm"/>
    </inkml:brush>
  </inkml:definitions>
  <inkml:trace contextRef="#ctx0" brushRef="#br0">56 1 9449,'0'0'2520,"-5"11"-2296,-5 12-143,2 0 0,1 0-1,1 1 1,1 0 0,1 0 0,-2 41 0,5-26 29,-1-24 16,1 0 0,0 0 0,1 1 0,1-1 0,0 0 0,1 0 0,1-1 0,1 1 0,0 0 0,0-1 1,8 16-1,-3-15 145,1 0 0,0-1 0,1 0 0,0-1 0,1-1 0,0 0 0,1 0 0,1-1 0,-1-1 0,2 0 0,23 12 0,-18-13-33,1-1 1,0 0-1,1-2 0,-1-1 1,1 0-1,0-2 0,1 0 0,31-1 1,96-9-58,0-5 1,168-38-1,-152 13-223,168-60 0,-17 2 148,-232 74 283,152-17 1,-207 35-381,-1 2 0,1 0 0,-1 2 0,43 7 0,-57-5-7,-1 0 1,0 2 0,0 0 0,-1 0-1,1 1 1,-1 1 0,0 0 0,-1 1-1,0 0 1,20 17 0,24 36 34,-49-51 13,1-1 0,0 1 0,1-2 0,-1 1-1,2-1 1,-1 0 0,1-1 0,0 0 0,1 0-1,0-1 1,16 6 0,115 25 2212,-52-16-4198,-32-3-6328</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01.505"/>
    </inkml:context>
    <inkml:brush xml:id="br0">
      <inkml:brushProperty name="width" value="0.025" units="cm"/>
      <inkml:brushProperty name="height" value="0.025" units="cm"/>
    </inkml:brush>
  </inkml:definitions>
  <inkml:trace contextRef="#ctx0" brushRef="#br0">11 622 14798,'0'0'6790,"-3"-9"-6021,2 6-758,0 1 0,0 0 0,0-1-1,0 1 1,1-1 0,-1 0 0,1 1 0,-1-1 0,1 1-1,0-1 1,0 1 0,0-1 0,0 0 0,1 1 0,-1-1-1,1 1 1,0-1 0,-1 1 0,1-1 0,0 1-1,1-1 1,-1 1 0,0 0 0,1 0 0,-1 0 0,1 0-1,-1 0 1,1 0 0,0 0 0,0 0 0,0 1 0,0-1-1,0 0 1,1 1 0,2-2 0,54-36-5,3 3 0,1 2 1,1 3-1,2 2 0,136-37 0,-137 50 12,0 4 0,111-8 1,134 14-480,-235 7 344,-55-2 132,-1 2 1,1 1-1,-1 0 1,1 1-1,-1 1 0,0 1 1,0 1-1,-1 1 1,0 0-1,0 1 0,0 1 1,-1 1-1,0 0 0,-1 1 1,0 1-1,25 25 1,-32-29-3,0 1-1,1-1 1,0 0 0,1-1 0,-1-1 0,2 1 0,-1-2 0,1 1-1,-1-2 1,1 0 0,0 0 0,20 3 0,-14-5 26,0-1 0,0 0 0,1-1 1,-1-1-1,0-1 0,0-1 0,34-9 0,-10-3 21,0-1-1,-2-2 1,0-2-1,-1-2 1,-1-1-1,47-39 0,187-156 502,-271 217-737,0 1 1,0-1-1,0 0 1,-1 0-1,1 0 0,0 0 1,-1 0-1,1 0 1,0 0-1,-1 0 0,1 0 1,-1 0-1,0 0 1,1 0-1,-1 0 1,0 0-1,1-1 0,-1 1 1,0 0-1,0 0 1,0 0-1,0 0 0,0 0 1,-1-2-1,1-3-2000,0-11-6366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4.286"/>
    </inkml:context>
    <inkml:brush xml:id="br0">
      <inkml:brushProperty name="width" value="0.025" units="cm"/>
      <inkml:brushProperty name="height" value="0.025" units="cm"/>
    </inkml:brush>
  </inkml:definitions>
  <inkml:trace contextRef="#ctx0" brushRef="#br0">65 1 13004,'0'0'6252,"-8"9"-5099,2-4-1049,1 0 1,0 1 0,0 0 0,1 0-1,0 0 1,0 0 0,0 1 0,1-1 0,0 1-1,1 0 1,-1 0 0,1 0 0,0 1-1,1-1 1,-1 14 0,1-3-12,1-1 1,1 0-1,0 0 1,1 0-1,1 0 1,10 30-1,-12-43-26,0 0 0,1-1 0,0 1 0,0-1 0,0 1 0,0-1 0,0 0 0,1 0 0,-1 0 0,1 0 0,0 0 0,0-1 0,0 1 0,0-1 0,1 0 0,-1 0 0,0 0 0,1 0 0,0-1 0,-1 1 0,1-1 0,0 0 0,0 0 0,-1 0 0,1-1 0,0 1 0,0-1 0,0 0 0,0 0 0,0 0 0,0-1 0,0 0 1,0 1-1,-1-1 0,1 0 0,4-2 0,0 0 33,-1 0 0,0-1 0,0 1 0,0-1 0,0-1 1,0 1-1,-1-1 0,0-1 0,0 1 0,0-1 1,-1 0-1,0 0 0,0 0 0,0-1 0,-1 0 1,0 0-1,6-13 0,-5 8-26,0-1 0,-1 1-1,0-1 1,-1 0 0,-1 0 0,0 0 0,0 0 0,-1 0 0,-1 0-1,-1-14 1,0 24-79,0-1 0,0 1 0,0-1 0,0 1 0,0-1 0,-1 1 0,1 0 0,-1-1 0,0 1 0,0 0 0,-1 0 0,1 1 0,0-1 0,-1 0 0,0 1 0,1 0 0,-1-1 0,0 1 0,0 0 0,0 0 0,-1 1 0,1-1 0,0 1 0,-1 0 0,1-1 0,-1 1 0,1 1 0,-1-1 0,0 1 0,1-1 0,-6 1 0,7 0-41,1 1-1,0-1 1,0 1-1,-1-1 1,1 1-1,0 0 1,0-1-1,0 1 1,0 0-1,0 0 1,0 0 0,0 0-1,0 0 1,0 0-1,0 0 1,0 0-1,1 0 1,-1 0-1,0 0 1,1 1-1,-1-1 1,1 0-1,-1 0 1,1 1-1,0-1 1,-1 0 0,1 1-1,0-1 1,0 0-1,0 1 1,0-1-1,0 0 1,0 1-1,0-1 1,1 0-1,-1 1 1,0-1-1,2 2 1,-1 3-391,0-1 0,0 0 0,1 0 0,-1 0 1,1 0-1,1 0 0,-1 0 0,5 7 0,19 9-3791,8-7-1399</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4.915"/>
    </inkml:context>
    <inkml:brush xml:id="br0">
      <inkml:brushProperty name="width" value="0.025" units="cm"/>
      <inkml:brushProperty name="height" value="0.025" units="cm"/>
    </inkml:brush>
  </inkml:definitions>
  <inkml:trace contextRef="#ctx0" brushRef="#br0">167 117 17296,'-9'-1'1879,"5"1"-1601,-1-2-80,-1 2 1,1-1-1,0 0 1,-1 1-1,1 0 1,0 0-1,0 1 1,-1-1-1,1 1 1,0 1-1,0-1 1,0 1-1,0-1 1,0 1-1,0 1 0,-6 3 1,5-1-190,1 0 0,0 0 1,0 1-1,1-1 0,-1 1 0,1 0 0,0 1 1,1-1-1,0 1 0,0-1 0,0 1 1,1 0-1,0 0 0,0 0 0,1 0 0,-1 1 1,2-1-1,-1 0 0,1 1 0,0-1 1,2 11-1,-2-16-11,0 0 1,1 0 0,-1-1-1,0 1 1,1 0-1,-1 0 1,1 0-1,0 0 1,0 0 0,0-1-1,0 1 1,0 0-1,0 0 1,0-1 0,0 1-1,1-1 1,-1 0-1,1 1 1,-1-1-1,1 0 1,3 2 0,-2-1 1,0-1 0,0 0 0,0 0 0,1-1 1,-1 1-1,0-1 0,1 1 0,-1-1 1,0 0-1,1 0 0,6-2 0,-2 1 24,1-1 1,-1-1-1,1 0 0,-1 0 0,0 0 0,0-1 1,-1 0-1,1-1 0,7-5 0,1-6 10,-15 13-48,1 1 0,0-1 0,1 1 0,-1 0 0,0-1 0,1 1 0,-1 0 0,1 1 0,-1-1 0,1 0 0,0 1 0,0-1 0,0 1 0,4-1 0,-6 2-11,-1 1 1,1-1-1,0 0 0,-1 1 0,1 0 0,-1-1 1,1 1-1,-1-1 0,1 1 0,-1 0 0,1-1 1,-1 1-1,1 0 0,-1-1 0,0 1 1,0 0-1,1 0 0,-1-1 0,0 1 0,0 0 1,0 0-1,0 0 0,0-1 0,1 1 0,-2 0 1,1 1-1,1 28-42,-1-25 34,11 323 1469,-11-316-1387,-1-1 0,-1 1 0,0-1-1,-1 0 1,0 1 0,0-1 0,-2-1-1,-4 12 1,8-19-48,-1 0 0,1 0 0,-1 0 0,0 0 0,1 0 0,-1 0 0,-1 0 0,1 0 0,0-1 0,-1 1 0,1-1 0,-1 0 0,0 1 0,0-1 0,1-1 0,-2 1 0,1 0 0,0-1 0,0 1 0,0-1 0,-1 0 0,1 0 0,0 0 0,-1-1 0,1 1 0,-1-1 0,1 0 0,-1 0 0,1 0 0,-7-1 0,9 0-27,-1 0-1,0 0 1,1 0-1,-1-1 1,0 1-1,1 0 1,-1-1-1,1 1 1,0-1-1,0 1 1,-1-1-1,1 0 1,0 0-1,0 1 1,0-1-1,1 0 1,-1 0-1,0 0 1,1 0-1,-1 0 1,1 0-1,0 0 1,0 0-1,0 0 1,0-3-1,-1-4-102,1 0-1,1 0 0,-1 0 0,2 1 0,1-11 0,2 4 99,0 1 0,1 1-1,1-1 1,0 1 0,1 1 0,12-17-1,65-72 253,-66 80-148,69-73 168,-43 48-355,-2-1 1,-2-2-1,45-71 0,-83 116 39,0 0-1,-1-1 1,1 1 0,-1-1-1,0 0 1,0 0-1,-1 0 1,0 0-1,1 0 1,-2 0-1,1 0 1,-1 0 0,1 0-1,-2-10 1,0 14 75,1 0 0,-1 0 0,1 1 1,-1-1-1,1 0 0,-1 1 1,0-1-1,1 0 0,-1 1 0,0-1 1,0 1-1,1-1 0,-1 1 0,0-1 1,0 1-1,0 0 0,0-1 1,0 1-1,1 0 0,-1 0 0,0 0 1,0 0-1,0 0 0,0 0 1,0 0-1,0 0 0,0 0 0,0 0 1,-1 0-1,-27 8 8,22-4 84,-1 1 0,1 0 0,0 0 0,0 1 0,1 0 0,0 1 0,0-1-1,0 1 1,1 0 0,0 0 0,1 1 0,-1 0 0,-3 9 0,1-2 74,1 1-1,0-1 0,2 1 1,0 0-1,0 0 0,-1 21 1,4-31-141,1 0 1,0 1-1,0-1 0,1 0 1,-1 0-1,1 0 1,1 0-1,-1 0 1,1 0-1,0 0 1,0-1-1,4 7 0,-4-9-30,1 1 0,-1-1 0,1 0 0,0 0 0,0 0 0,0-1 0,1 1 0,-1-1 0,0 0 0,1 0 0,0 0 0,-1 0 0,1 0 0,0-1 0,0 0-1,0 0 1,0 0 0,0 0 0,5 0 0,3 0-1146,0 0 0,1-1 0,-1 0 0,15-3 0,13-7-7160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5.276"/>
    </inkml:context>
    <inkml:brush xml:id="br0">
      <inkml:brushProperty name="width" value="0.025" units="cm"/>
      <inkml:brushProperty name="height" value="0.025" units="cm"/>
    </inkml:brush>
  </inkml:definitions>
  <inkml:trace contextRef="#ctx0" brushRef="#br0">1 1 17457,'0'0'9577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38.248"/>
    </inkml:context>
    <inkml:brush xml:id="br0">
      <inkml:brushProperty name="width" value="0.05" units="cm"/>
      <inkml:brushProperty name="height" value="0.05" units="cm"/>
    </inkml:brush>
  </inkml:definitions>
  <inkml:trace contextRef="#ctx0" brushRef="#br0">23 30 18852,'-14'3'2088,"8"0"-1199,3-1 1599,13-2-1344,16-5-383,7 2-105,10-2-400,7-1-168,3-1-360,3 3-304,-6-1-673,-2 2-287,-16 3 1080,-7 0-312,-8 5-224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5.703"/>
    </inkml:context>
    <inkml:brush xml:id="br0">
      <inkml:brushProperty name="width" value="0.025" units="cm"/>
      <inkml:brushProperty name="height" value="0.025" units="cm"/>
    </inkml:brush>
  </inkml:definitions>
  <inkml:trace contextRef="#ctx0" brushRef="#br0">29 0 14926,'0'0'1698,"-15"70"-1218,13-30 673,-2 5-160,4 1-833,0 3 33,0-5-97,0 0-833,0-7-1569,0-9-97,0-9-351,-8-13-4613</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6.155"/>
    </inkml:context>
    <inkml:brush xml:id="br0">
      <inkml:brushProperty name="width" value="0.025" units="cm"/>
      <inkml:brushProperty name="height" value="0.025" units="cm"/>
    </inkml:brush>
  </inkml:definitions>
  <inkml:trace contextRef="#ctx0" brushRef="#br0">1 71 15246,'0'0'2803,"6"-9"64,-3 4-2721,1 1 0,0-1 0,0 1-1,0 0 1,1 0 0,-1 1 0,1-1 0,0 1 0,0 0 0,0 0 0,1 0 0,-1 1 0,1 0 0,-1 0 0,1 0-1,0 1 1,0 0 0,0 0 0,-1 1 0,10-1 0,-4 0-77,19-1-40,-1 1 0,44 4 0,-66-2-202,0-1 0,0 2 0,0-1 0,0 1 0,0 0 0,0 0-1,-1 1 1,1 0 0,-1 0 0,0 1 0,0-1 0,0 1 0,0 1 0,-1-1 0,0 1-1,6 6 1,-8-7 195,-1-1-1,0 1 0,0 0 0,-1 0 1,1-1-1,-1 1 0,0 0 0,0 1 1,0-1-1,0 0 0,-1 0 0,1 0 1,-1 0-1,0 0 0,-1 1 1,1-1-1,-1 0 0,0 0 0,0 0 1,0 0-1,0 0 0,-1 0 0,1 0 1,-1 0-1,0-1 0,0 1 0,-1-1 1,1 1-1,-5 3 0,2 0 184,-1 0 0,-1 0-1,1 0 1,-1-1 0,0 0-1,0-1 1,-1 0 0,0 0 0,0 0-1,0-1 1,0 0 0,-13 3 0,36-5-1311,-1 1 0,0 0 0,0 0 0,17 7 0,-5-2-1335,22 11-1083,-41-16 3552,-1 1 0,1-1 0,-1 1 0,0 1 0,6 5 0,-10-8 157,0-1 1,-1 1 0,1 0-1,-1-1 1,1 1-1,-1 0 1,0 0-1,0 0 1,0 0 0,0 0-1,0 0 1,0 1-1,0-1 1,-1 0-1,1 0 1,-1 1 0,1-1-1,-1 0 1,0 0-1,0 1 1,0-1-1,-1 0 1,1 1 0,0-1-1,-1 0 1,1 0-1,-1 1 1,0-1-1,0 0 1,0 0 0,0 0-1,0 0 1,0 0-1,-1 0 1,1 0-1,-1 0 1,1-1-1,-1 1 1,0-1 0,1 1-1,-1-1 1,-2 2-1,-5 5 395,-1 0 0,0-1 0,0 0 0,0-1 0,-1 0 0,0 0 0,-19 6 0,21-9-485,0-1 1,0 0-1,0 0 1,0-1 0,-1 0-1,1 0 1,0-1-1,-1-1 1,1 1-1,-15-4 1,22 3-259,0 1 0,0-1 0,0 0 0,1 0 1,-1 1-1,0-1 0,0-1 0,1 1 0,-1 0 0,1 0 0,-1 0 0,1-1 1,0 1-1,-1-1 0,1 1 0,-2-3 0,2 2-267,1 0-1,-1 1 1,0-1 0,1 1-1,-1-1 1,1 0 0,-1 1-1,1-1 1,0 0 0,0 0-1,-1 1 1,1-1 0,1 0-1,-1 0 1,0 1 0,0-1-1,1 0 1,-1 0 0,1 1-1,-1-1 1,1 1 0,0-1-1,-1 0 1,1 1 0,0-1 0,0 1-1,0 0 1,0-1 0,2-1-1,20-14-7075</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6.486"/>
    </inkml:context>
    <inkml:brush xml:id="br0">
      <inkml:brushProperty name="width" value="0.025" units="cm"/>
      <inkml:brushProperty name="height" value="0.025" units="cm"/>
    </inkml:brush>
  </inkml:definitions>
  <inkml:trace contextRef="#ctx0" brushRef="#br0">4 1 14798,'0'0'3502,"0"8"-1970,-2 10-746,1-3-350,0 1-1,1-1 1,1 0-1,3 25 0,-3-37-412,-1 0 0,1-1-1,0 1 1,-1 0-1,1-1 1,0 1 0,0 0-1,1-1 1,-1 1-1,1-1 1,-1 0 0,1 1-1,0-1 1,0 0-1,0 0 1,0 0 0,0 0-1,0-1 1,0 1-1,1 0 1,-1-1-1,1 0 1,-1 0 0,1 1-1,-1-1 1,1-1-1,0 1 1,-1 0 0,1-1-1,0 1 1,0-1-1,0 0 1,2 0 0,-1-1 6,-1 0 1,0 0 0,0-1 0,1 1 0,-1-1 0,0 0 0,0 0 0,-1 0 0,1 0-1,0 0 1,-1 0 0,1-1 0,-1 0 0,0 1 0,0-1 0,0 0 0,0 0 0,0 0-1,0 0 1,-1 0 0,0-1 0,0 1 0,1-4 0,3-4-732,-2-1-1,1 1 1,-2-1 0,0 0-1,2-19 1,-4 28-4034,0 8 2956,0 10 390,0 4-2123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6.836"/>
    </inkml:context>
    <inkml:brush xml:id="br0">
      <inkml:brushProperty name="width" value="0.025" units="cm"/>
      <inkml:brushProperty name="height" value="0.025" units="cm"/>
    </inkml:brush>
  </inkml:definitions>
  <inkml:trace contextRef="#ctx0" brushRef="#br0">207 181 14798,'0'0'2536,"-10"-1"-353,1 1-1990,0 1 0,0 0-1,1 0 1,-1 1 0,0 0 0,0 0 0,1 1-1,0 0 1,-1 1 0,1 0 0,1 0-1,-1 1 1,0 0 0,1 0 0,0 1 0,0-1-1,-9 12 1,11-11-146,0 1 1,1-1-1,0 1 1,0 0-1,0 0 1,1 0-1,0 1 0,1-1 1,-1 1-1,-1 9 1,4-15-32,0 0 1,-1 0 0,1 0-1,0 0 1,0 0 0,0 0-1,0 0 1,1 1 0,-1-1-1,0-1 1,1 1 0,0 0-1,-1 0 1,1 0 0,0 0-1,0 0 1,0 0 0,0-1-1,0 1 1,0 0 0,1-1-1,-1 1 1,0-1 0,1 0-1,-1 1 1,1-1 0,0 0-1,-1 0 1,1 0 0,0 0 0,0 0-1,0 0 1,0 0 0,-1-1-1,1 1 1,0-1 0,0 1-1,0-1 1,0 0 0,0 0-1,1 0 1,2 0 0,5-1 13,0 0 1,0-1-1,-1 0 1,1 0 0,0-1-1,-1 0 1,0-1-1,0 0 1,0 0-1,0-1 1,0 0 0,-1-1-1,0 0 1,0 0-1,-1-1 1,0 0 0,0 0-1,0 0 1,9-16-1,-2 4 169,-2 0-1,0 0 1,-1-1-1,-2-1 1,0 0-1,-1 0 1,9-37-1,-10-13 10,-7 70-210,0 1 0,1-1 0,-1 0 0,0 1 0,0-1 0,0 0 0,0 1-1,0-1 1,0 0 0,0 1 0,0-1 0,-1 0 0,1 1 0,0-1 0,0 0 0,-1 1 0,1-1-1,0 1 1,-1-1 0,1 0 0,0 1 0,-1-1 0,1 1 0,-1-1 0,1 1 0,-1-1 0,1 1-1,-1 0 1,1-1 0,-1 1 0,1 0 0,-1-1 0,0 1 0,1 0 0,-1 0 0,0-1 0,1 1-1,-1 0 1,0 0 0,1 0 0,-1 0 0,0 0 0,1 0 0,-1 0 0,0 0 0,1 0 0,-1 0-1,0 0 1,1 0 0,-1 1 0,0-1 0,1 0 0,-1 1 0,0-1 0,1 0 0,-1 1 0,1-1-1,-2 1 1,-2 2 19,0-1-1,0 1 0,0 0 0,0 0 0,0 1 0,1-1 0,-4 6 1,0 0-4,0 1 1,2 0-1,-1 1 1,1-1-1,1 1 1,-1 0-1,2 0 1,0 1-1,0-1 1,1 1-1,1-1 1,0 1-1,0 0 1,2 18-1,-1-27-100,1 0 0,-1 0 0,1 0 0,0 0 0,0 0 0,0-1 0,0 1 0,0 0 0,1 0 0,-1-1 0,1 1-1,0-1 1,0 0 0,0 1 0,0-1 0,0 0 0,0 0 0,1 0 0,-1 0 0,3 1 0,-1-1-638,0 0 1,0 0-1,0-1 1,0 1-1,0-1 1,1 0-1,-1 0 1,5 0-1,18 0-6460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7.384"/>
    </inkml:context>
    <inkml:brush xml:id="br0">
      <inkml:brushProperty name="width" value="0.025" units="cm"/>
      <inkml:brushProperty name="height" value="0.025" units="cm"/>
    </inkml:brush>
  </inkml:definitions>
  <inkml:trace contextRef="#ctx0" brushRef="#br0">55 0 12844,'0'0'1970,"-7"11"-70,1-2-1777,0 1 592,-1 1 1,2-1 0,-1 1-1,-3 12 1,4 15-370,5-35-590,0-1 1,1 1 0,0 0 0,-1-1 0,1 1 0,0-1 0,0 1 0,0-1 0,1 1 0,-1-1 0,1 0 0,2 4 0,-3-5 220,23 26-521,40 55 0,-59-73 654,1 1-1,-1-1 1,-1 1 0,0 0-1,0 0 1,-1 0 0,0 0 0,0 1-1,-2-1 1,2 22 0,-3-19 733,0 1 1,-2 0 0,0-1 0,0 0-1,-8 23 1,10-34-735,-1 1 0,0-1 0,1 1 0,-1-1 0,0 0 0,0 1 0,-1-1 0,1 0 0,0 0 0,-1 0 0,0 0 0,1 0 0,-1 0 0,0 0 0,0-1 0,0 1 0,0-1 0,0 1 0,0-1 0,0 0 0,-1 0 0,1 0 0,0 0 0,-1 0 0,1 0 0,-1-1 0,1 1 0,-1-1 0,1 0 0,-1 1 0,1-1 0,-1-1 0,1 1 0,-1 0 0,1 0 0,-1-1 0,1 0 0,-1 1 0,-2-2 0,1 0-301,1-1-1,-1 1 1,1 0-1,-1-1 1,1 0-1,0 0 1,0 0 0,0 0-1,1 0 1,-1-1-1,1 1 1,0-1-1,0 0 1,0 0-1,0 1 1,1-1 0,-1 0-1,1 0 1,0-1-1,0 1 1,1 0-1,-1 0 1,1-7 0,-1 4-124,1 0 1,0 0 0,0 0-1,1 0 1,0 0 0,0 1 0,1-1-1,-1 0 1,1 1 0,1-1 0,-1 1-1,1 0 1,0 0 0,6-7-1,6-3 325,1 2 0,0 0 0,1 1-1,1 1 1,0 0 0,1 2-1,36-16 1,-35 18-16,-1-1-1,0-1 1,-1-1 0,0 0-1,-1-1 1,0-1 0,29-29-1,-45 40 143,1-1 0,0 1-1,0 0 1,-1-1 0,0 1 0,1-1 0,-1 0-1,0 1 1,0-1 0,0 0 0,-1 0 0,1 1-1,-1-1 1,1 0 0,-1 0 0,0 0-1,0 0 1,-1 0 0,1 1 0,-1-5 0,1 6-87,-1 0 0,1 0 1,-1 1-1,1-1 0,-1 0 1,1 0-1,-1 0 0,1 1 1,-1-1-1,0 0 0,1 0 1,-1 1-1,0-1 0,0 1 1,1-1-1,-1 1 1,0-1-1,0 1 0,0-1 1,0 1-1,0 0 0,-1-1 1,0 1-60,-1 0 1,1 0-1,0 0 1,-1 0-1,1 1 1,0-1-1,0 1 1,-1-1-1,1 1 1,0 0-1,0 0 1,0 0-1,-4 2 1,2 0 61,1-1 0,-1 1 0,0 0 0,1 1 0,-1-1 1,1 1-1,0 0 0,0-1 0,0 1 0,1 0 0,0 1 0,-1-1 1,1 0-1,-1 7 0,0-2 129,0 0 0,1 0 0,1-1 1,0 2-1,0-1 0,1 16 0,0-24-170,0 0-1,0 0 1,0 0-1,0 0 1,0 0-1,0 0 1,1 0-1,-1 0 1,0 0-1,1 0 0,-1 0 1,1 0-1,-1 0 1,1 0-1,-1 0 1,1 0-1,0 0 1,-1-1-1,1 1 1,0 0-1,0 0 1,0-1-1,0 1 1,-1-1-1,1 1 0,0-1 1,2 2-1,-1-2 4,1 1-1,0-1 0,-1 0 0,1 0 0,-1 0 1,1 0-1,-1 0 0,1 0 0,0-1 0,-1 1 0,4-2 1,1 0-237,0-1 0,-1 0 1,1 0-1,-1 0 1,0-1-1,0 0 1,11-9-1,-9 4-692,0 0 0,0-1 1,-1 0-1,-1-1 0,0 0 0,0 0 0,-1 0 0,5-16 1,6-26-4168</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7.717"/>
    </inkml:context>
    <inkml:brush xml:id="br0">
      <inkml:brushProperty name="width" value="0.025" units="cm"/>
      <inkml:brushProperty name="height" value="0.025" units="cm"/>
    </inkml:brush>
  </inkml:definitions>
  <inkml:trace contextRef="#ctx0" brushRef="#br0">139 0 12524,'0'0'1441,"0"53"-320,0-14 449,-2 2-225,2 7 449,0-2-737,0-2-641,11-2-224,-2-2-96,3-7-160,3-2-833,-6-9-1088,1-5-994,-3-9-1249</inkml:trace>
  <inkml:trace contextRef="#ctx0" brushRef="#br0" timeOffset="1">35 297 3940,'0'0'11755,"-34"-51"-8552,43 50-1217,16 1-737,1 0-448,10 0-449,4 0-256,1 0-736,6 0-3877,-5-9-7622</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8.656"/>
    </inkml:context>
    <inkml:brush xml:id="br0">
      <inkml:brushProperty name="width" value="0.025" units="cm"/>
      <inkml:brushProperty name="height" value="0.025" units="cm"/>
    </inkml:brush>
  </inkml:definitions>
  <inkml:trace contextRef="#ctx0" brushRef="#br0">62 1 15567,'0'0'9652,"-7"9"-9610,-1 1-43,1 1 0,0 0 0,1 1 0,1-1 0,0 1 0,-5 17 1,8-25-22,1 0 1,0 0 0,0 0-1,0 0 1,1 0 0,-1 1-1,1-1 1,0 0 0,0 1 0,1-1-1,-1 0 1,1 0 0,0 0-1,0 1 1,1-1 0,-1 0-1,1 0 1,-1 0 0,1-1-1,1 1 1,-1 0 0,0-1 0,1 1-1,0-1 1,0 0 0,4 4-1,7 3-83,2 2-144,-1 0 0,-1 0 0,0 2 0,15 16 0,-26-25 281,0-1-1,0 0 1,0 1-1,-1-1 1,1 1-1,-1 0 1,0 0-1,-1 0 1,1 0-1,-1 0 1,0 1-1,0-1 1,-1 0-1,1 0 1,-1 1-1,0-1 1,-1 0-1,1 0 1,-1 1-1,-2 5 1,2-9 21,1-1 1,-1 1-1,0 0 1,0-1-1,-1 1 1,1-1-1,0 0 1,0 1-1,-1-1 1,1 0-1,0 0 1,-1 0-1,0 0 1,1 0-1,-1 0 1,1 0-1,-1-1 1,0 1-1,0 0 1,1-1-1,-1 1 1,0-1-1,0 0 1,0 0-1,1 0 1,-1 0-1,0 0 1,0 0-1,-3-1 1,0 1 33,-1-1 1,1 1-1,0-1 0,-1-1 1,1 1-1,0-1 1,0 0-1,-8-4 0,9 3-123,-1 0-1,1 0 0,1 0 1,-1 0-1,0 0 1,1-1-1,-1 0 0,1 0 1,0 0-1,1 0 1,-1 0-1,1 0 0,0-1 1,0 0-1,0 1 1,-2-8-1,4 8-7,0 1-1,0-1 1,0 1-1,0 0 1,1-1-1,0 1 1,-1 0-1,1 0 1,0-1 0,1 1-1,-1 0 1,0 0-1,1 0 1,0 0-1,0 1 1,0-1 0,0 0-1,0 1 1,0-1-1,1 1 1,-1 0-1,1 0 1,-1 0-1,1 0 1,4-2 0,22-13 12,0 1 0,44-16 0,-46 22-267,-1-2 0,0-1 0,44-29 0,-67 40 318,-1 1 0,0-1 0,0 1 0,0-1 0,0 0 0,0 0 0,-1 0 0,1 0 0,-1 0 0,1 0 0,-1 0 0,1-1 1,-1 1-1,0 0 0,0-1 0,0 1 0,-1-1 0,1 1 0,0-1 0,-1 1 0,0-1 0,0 1 0,0-1 0,0-4 0,-1 5 33,0 0 0,0 0 0,0 1 0,0-1 0,0 0-1,0 0 1,-1 1 0,1-1 0,-1 0 0,1 1 0,-1 0 0,0-1-1,0 1 1,1 0 0,-1 0 0,0 0 0,0 0 0,0 0 0,0 0 0,0 1-1,0-1 1,-1 1 0,1-1 0,0 1 0,0 0 0,0 0 0,0 0-1,-3 0 1,1 0-48,-1-1-1,1 1 1,-1 1 0,1-1-1,0 1 1,-1-1-1,1 1 1,0 0-1,0 1 1,0-1 0,0 1-1,-7 3 1,9-3-6,0 0 0,0 0 1,0-1-1,1 1 0,-1 0 0,1 1 1,-1-1-1,1 0 0,0 0 1,0 1-1,0-1 0,0 0 0,0 1 1,0-1-1,1 1 0,-1-1 1,1 1-1,0-1 0,0 1 0,0-1 1,0 1-1,0 0 0,1 3 1,0-5 5,-1 0 1,1 0-1,-1 0 1,1 0-1,0 0 1,0 0-1,0 0 1,-1 0-1,1 0 1,0 0 0,0-1-1,0 1 1,0 0-1,0 0 1,1-1-1,-1 1 1,0-1-1,0 1 1,0-1-1,0 0 1,1 1 0,-1-1-1,0 0 1,0 0-1,1 0 1,-1 0-1,2 0 1,45 1 135,-37-1-119,4 0-178,1 0 1,-1-1-1,1-1 1,-1 0-1,26-8 1,-36 8 328,-1 1 1,1-1 0,-1-1 0,0 1-1,1-1 1,-1 1 0,0-1 0,0 0-1,-1-1 1,1 1 0,-1-1 0,0 0-1,0 1 1,0-1 0,0-1 0,0 1-1,-1 0 1,0-1 0,0 1 0,0-1-1,2-8 1,-3 6 360,2-3-2765,4 6-4103,4 5-306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9.016"/>
    </inkml:context>
    <inkml:brush xml:id="br0">
      <inkml:brushProperty name="width" value="0.025" units="cm"/>
      <inkml:brushProperty name="height" value="0.025" units="cm"/>
    </inkml:brush>
  </inkml:definitions>
  <inkml:trace contextRef="#ctx0" brushRef="#br0">73 0 18802,'0'0'5600,"-8"7"-4629,4-4-949,-39 39 718,41-39-767,0-1 1,1 0-1,-1 1 0,0-1 0,1 1 0,-1 0 0,1 0 0,0-1 0,0 1 1,0 0-1,1 0 0,-1 0 0,1 0 0,-1 0 0,1 0 0,0 0 1,0 0-1,0 0 0,1 0 0,-1 0 0,2 5 0,-1-7-45,1 1 0,-1-1-1,0 1 1,1-1 0,-1 0-1,1 0 1,0 0 0,-1 0-1,1 0 1,0 0 0,0 0-1,0-1 1,-1 1 0,1 0-1,0-1 1,0 0 0,0 1-1,0-1 1,0 0 0,0 0-1,0 0 1,0 0 0,0-1-1,0 1 1,2-1 0,3 0-122,0 0 0,0 0 1,0-1-1,0 0 0,12-4 0,-16 4 185,0 1 1,0 0-1,0-1 0,0 0 0,0 1 0,-1-1 1,1 0-1,-1-1 0,1 1 0,-1 0 0,0-1 1,1 1-1,-1-1 0,-1 0 0,1 0 0,0 0 1,-1 0-1,1 0 0,1-5 0,-4 8 31,1 0-1,0 0 1,0-1-1,-1 1 0,1 0 1,0 0-1,0-1 1,-1 1-1,1 0 1,0 0-1,-1 0 1,1-1-1,0 1 1,-1 0-1,1 0 1,0 0-1,-1 0 0,1 0 1,0 0-1,-1 0 1,1 0-1,0 0 1,-1 0-1,1 0 1,-1 0-1,1 0 1,0 0-1,-1 0 1,1 0-1,0 0 1,-1 1-1,1-1 0,0 0 1,-1 0-1,1 0 1,0 0-1,0 1 1,-1-1-1,1 0 1,0 0-1,0 1 1,-1-1-1,1 0 1,0 1-1,0-1 0,0 0 1,-1 1-1,-14 11 193,12-7-159,0 0-1,0 0 1,1 0 0,0 0-1,0 1 1,0-1-1,1 1 1,0-1 0,0 1-1,0 0 1,0 0 0,1-1-1,0 1 1,1 0 0,-1-1-1,3 10 1,-2-14-87,0 1 1,0-1-1,0 0 1,1 0-1,-1 0 0,0 0 1,1 0-1,-1 0 1,0 0-1,1-1 0,-1 1 1,1 0-1,0-1 1,-1 1-1,1-1 1,-1 0-1,1 1 0,0-1 1,-1 0-1,1 0 1,0 0-1,-1 0 1,1 0-1,0-1 0,-1 1 1,4-1-1,1 0-1013,1 0 1,-1-1-1,1 0 0,-1 0 0,10-5 0,12-11-5377</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19.708"/>
    </inkml:context>
    <inkml:brush xml:id="br0">
      <inkml:brushProperty name="width" value="0.025" units="cm"/>
      <inkml:brushProperty name="height" value="0.025" units="cm"/>
    </inkml:brush>
  </inkml:definitions>
  <inkml:trace contextRef="#ctx0" brushRef="#br0">166 212 13453,'0'0'3582,"4"-12"-1030,8-35 133,-11 46-2566,-1 0 0,1-1 1,-1 1-1,0-1 1,0 1-1,1 0 0,-1-1 1,0 1-1,0-1 1,0 1-1,-1-1 0,1 1 1,0 0-1,0-1 0,-1 1 1,1-1-1,-1 1 1,1 0-1,-1 0 0,0-1 1,1 1-1,-1 0 0,0 0 1,0 0-1,-1-2 1,0 2-73,0 0 1,1 0-1,-1 1 1,0-1-1,0 1 1,0-1 0,0 1-1,0 0 1,0-1-1,0 1 1,0 0 0,0 0-1,0 1 1,0-1-1,-3 1 1,-3 1-64,1 0 0,0 0 0,0 1 0,0 0 0,0 0 0,0 0 0,-11 9 0,12-7 27,-1 1 1,1 0 0,1 0 0,-1 0 0,1 1 0,0 0 0,1 0 0,-1 0-1,2 1 1,-1 0 0,1-1 0,0 1 0,0 0 0,1 1 0,0-1-1,1 0 1,-1 16 0,1-22-9,1-1 0,0 1 0,0-1 0,0 0 0,0 1-1,1-1 1,-1 1 0,0-1 0,1 0 0,-1 1 0,0-1 0,1 0 0,0 0 0,-1 1-1,1-1 1,0 0 0,0 0 0,-1 0 0,1 0 0,0 0 0,0 0 0,0 0 0,0 0-1,1 0 1,-1 0 0,0 0 0,2 0 0,0 0 8,0 0 0,0-1 0,0 1 0,0-1 0,0 0 0,1 0 0,-1 0 1,0-1-1,0 1 0,0-1 0,0 1 0,3-2 0,5-2 12,-1 0 1,1 0 0,-1-1-1,0 0 1,0-1-1,9-7 1,11-13 56,-1-2 1,37-45-1,-53 57-46,-1 0-1,-1 0 1,-1-2-1,0 1 0,-1-1 1,11-32-1,-20 50-33,0 0 0,0 0 0,0 0 0,0 0 0,0 0 0,0 0 0,0 0 0,0 0 0,0 0 0,-1 0 0,1 0 0,0 0 0,0 0 0,0 0 0,0 0 0,0 0 0,0 0 0,0 0 0,0 0 0,0 0 0,-1 0 0,1 0 0,0 0 0,0 0 0,0 0 0,0 0-1,0 0 1,0 0 0,0 0 0,0 0 0,0 0 0,0 0 0,-1 0 0,1 0 0,0 0 0,0 0 0,0 0 0,0 0 0,0 0 0,0 0 0,0 0 0,0-1 0,0 1 0,0 0 0,0 0 0,0 0 0,0 0 0,0 0 0,0 0 0,0 0 0,0 0 0,0 0 0,0 0 0,0-1 0,-13 14 5,-13 18 71,13-13-21,1 1 0,1 0 1,0 1-1,2 1 0,0-1 0,1 1 0,1 1 0,2 0 1,0-1-1,1 2 0,-1 23 0,4-44-99,1 1 0,0-1-1,0 0 1,0 0 0,0 1 0,0-1 0,1 0 0,-1 0-1,1 0 1,0 1 0,-1-1 0,1 0 0,0 0 0,0 0-1,0 0 1,0 0 0,1-1 0,-1 1 0,0 0 0,1 0-1,-1-1 1,1 1 0,0-1 0,0 1 0,-1-1 0,1 0-1,0 0 1,0 0 0,0 0 0,0 0 0,0 0 0,1 0-1,-1-1 1,0 1 0,0-1 0,0 0 0,1 1 0,-1-1-1,0 0 1,0 0 0,4-1 0,0 0-178,0 0 0,0 0 0,0-1 0,0 1 0,-1-1 1,1-1-1,0 1 0,-1-1 0,0 0 0,0 0 0,0-1 0,0 0 0,0 1 0,7-9 0,1-7 412,0 0 0,-2 0 0,0-1 0,13-34-1,4-9 4078,-27 63-4262,-1 0 0,0 0 0,0-1 0,0 1 0,0 0 0,1 0 0,-1-1 0,0 1 0,0 0 0,1 0 0,-1-1 0,0 1 0,0 0 0,1 0 0,-1 0 0,0 0 0,1 0 0,-1 0 0,0-1 0,1 1 0,-1 0 0,0 0 0,1 0 0,-1 0 0,0 0 0,1 0 0,-1 0 0,0 0 0,1 0 0,-1 0 0,0 1 0,0-1 0,1 0 0,-1 0 0,0 0 0,1 0 0,-1 0 0,0 1 0,0-1 0,1 0 0,-1 0 0,0 0 0,0 1 0,1-1 0,-1 1-44,1-1 1,-1 1-1,0-1 0,1 1 1,-1-1-1,0 1 0,0 0 1,0-1-1,1 1 0,-1-1 1,0 1-1,0 0 0,0-1 1,0 1-1,0-1 1,0 1-1,0 0 0,0-1 1,-1 1-1,1 0 0,0-1 1,0 1-1,0-1 0,-1 1 1,1-1-1,0 1 1,0-1-1,-1 1 0,1-1 1,-1 1-1,1-1 0,0 1 1,-2 0-1,-28 28-528,22-22 644,0 0 1,1 1 0,0-1 0,-9 13 0,14-17-6,1 0 1,-1 0-1,1 0 0,0 0 0,-1 0 1,1 0-1,1 1 0,-1-1 1,0 0-1,1 0 0,0 1 1,0-1-1,0 1 0,0-1 1,0 0-1,1 1 0,-1-1 0,2 4 1,-1-4-40,1-1 0,-1 1 0,1 0 0,0-1 1,0 1-1,0-1 0,0 1 0,0-1 0,1 0 0,-1 0 1,1 0-1,-1 0 0,1-1 0,0 1 0,0-1 0,0 1 1,0-1-1,0 0 0,0 0 0,0-1 0,5 2 0,7 1-256,-1-1-1,1 0 0,16-1 0,11-4-3437,-16-5-2741,9-10-11209</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0.494"/>
    </inkml:context>
    <inkml:brush xml:id="br0">
      <inkml:brushProperty name="width" value="0.025" units="cm"/>
      <inkml:brushProperty name="height" value="0.025" units="cm"/>
    </inkml:brush>
  </inkml:definitions>
  <inkml:trace contextRef="#ctx0" brushRef="#br0">1 0 16624,'2'89'5910,"0"-73"-5527,-1 0 1,2 0-1,0 0 1,1 0-1,1 0 1,7 15 0,-11-28-374,0-1 1,0 1 0,0-1-1,1 1 1,-1-1 0,1 0-1,0 0 1,0 0 0,0 0-1,0 0 1,0 0 0,0 0-1,0 0 1,0-1 0,1 1 0,-1-1-1,1 0 1,-1 0 0,1 1-1,0-2 1,-1 1 0,1 0-1,0-1 1,0 1 0,-1-1-1,1 0 1,0 0 0,0 0-1,0 0 1,-1 0 0,1 0 0,0-1-1,3-1 1,9-3-90,1 0 0,-1-1 0,0-1 0,25-16 0,14-5-194,-52 27 266,0 0 1,0 1-1,0-1 0,0 1 0,0-1 1,1 1-1,-1 0 0,0 0 0,0 0 0,0 0 1,0 0-1,0 0 0,1 1 0,-1-1 1,0 1-1,0-1 0,0 1 0,0 0 0,0 0 1,0 0-1,0 0 0,-1 0 0,1 0 1,0 1-1,0-1 0,-1 1 0,1-1 0,-1 1 1,0-1-1,1 1 0,1 3 0,-1-3 15,-1 1-1,1-1 1,0 0-1,0 0 1,1 0 0,-1 0-1,0 0 1,1 0-1,-1-1 1,1 1-1,-1-1 1,1 1-1,0-1 1,-1 0-1,1 0 1,0 0-1,0-1 1,0 1-1,0-1 1,3 1 0,0-2-282,1 0 1,-1 0 0,0-1 0,0 0 0,0 0 0,0 0 0,0-1 0,-1 1 0,1-1-1,7-6 1,18-8-4572,1 7-4073,-23 9 4642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38.669"/>
    </inkml:context>
    <inkml:brush xml:id="br0">
      <inkml:brushProperty name="width" value="0.05" units="cm"/>
      <inkml:brushProperty name="height" value="0.05" units="cm"/>
    </inkml:brush>
  </inkml:definitions>
  <inkml:trace contextRef="#ctx0" brushRef="#br0">1 0 19740,'0'13'1905,"3"0"-1449,15-3-208,11 0 808,15-4-640,7-1-360,12 0-848,3-2 520,2-6 112,1-7-152,-7-3-152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0.860"/>
    </inkml:context>
    <inkml:brush xml:id="br0">
      <inkml:brushProperty name="width" value="0.025" units="cm"/>
      <inkml:brushProperty name="height" value="0.025" units="cm"/>
    </inkml:brush>
  </inkml:definitions>
  <inkml:trace contextRef="#ctx0" brushRef="#br0">0 0 19635,'0'0'3523,"15"48"-10153,-5-34-6727</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1.395"/>
    </inkml:context>
    <inkml:brush xml:id="br0">
      <inkml:brushProperty name="width" value="0.025" units="cm"/>
      <inkml:brushProperty name="height" value="0.025" units="cm"/>
    </inkml:brush>
  </inkml:definitions>
  <inkml:trace contextRef="#ctx0" brushRef="#br0">12 67 13869,'0'0'5088,"-1"10"-3727,-5 314 2872,7-198-3902,19-172 369,-13 6-689,-1-1 0,-2 0 0,-1 0 0,-3 0 1,-1 1-1,-2-1 0,-1 0 0,-3 1 0,-14-51 1,12 67-163,8 39-151,11 39 194,-5-38 182,0-1 1,2-1-1,0 1 0,15 23 0,-21-35-63,1 0 0,1 0 1,-1 0-1,0-1 0,1 1 0,-1-1 0,1 1 0,0-1 0,0 0 1,0 0-1,0 0 0,0 0 0,0 0 0,1-1 0,-1 0 1,0 1-1,1-1 0,-1 0 0,1-1 0,0 1 0,-1-1 0,1 0 1,-1 1-1,1-2 0,0 1 0,-1 0 0,6-2 0,-5 1 2,-1-1-1,1 0 0,0 0 1,-1-1-1,1 1 0,-1-1 0,0 0 1,0 0-1,0 0 0,0 0 1,0 0-1,-1-1 0,1 1 1,-1-1-1,0 0 0,0 0 0,0 0 1,-1 1-1,3-9 0,1-5-55,-1-1 1,0 1-1,2-24 0,-5 8-291,-1 33 0,0 3 105,-19 253 1244,18-215-1000,0-25 105,0 0 0,1-1 0,1 1 0,1 0-1,6 30 1,-7-42-211,1 0 0,-1-1 0,1 1 0,0-1 0,0 1 0,0-1 0,1 0 0,-1 0 0,1 0 0,0 0 0,0 0 0,0 0 0,0-1 0,0 1 0,0-1-1,1 0 1,-1 0 0,1 0 0,0-1 0,-1 1 0,1-1 0,0 0 0,0 0 0,0 0 0,0-1 0,0 1 0,0-1 0,6 0 0,-5 0-477,31-3-8046,-21-7 644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1.738"/>
    </inkml:context>
    <inkml:brush xml:id="br0">
      <inkml:brushProperty name="width" value="0.025" units="cm"/>
      <inkml:brushProperty name="height" value="0.025" units="cm"/>
    </inkml:brush>
  </inkml:definitions>
  <inkml:trace contextRef="#ctx0" brushRef="#br0">20 0 6278,'0'0'19122,"-17"60"-18866,15-32-128,2 3-32,0-2-96,0-4-352,6-4-609,1-6-1409,-1-9-2274,1-6-3812</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2.099"/>
    </inkml:context>
    <inkml:brush xml:id="br0">
      <inkml:brushProperty name="width" value="0.025" units="cm"/>
      <inkml:brushProperty name="height" value="0.025" units="cm"/>
    </inkml:brush>
  </inkml:definitions>
  <inkml:trace contextRef="#ctx0" brushRef="#br0">1 1 14574,'0'11'1270,"9"169"5289,-3-121-5891,2 0 0,31 108 0,-39-166-655,0 0 1,1 0-1,-1 0 0,0 0 0,0 0 0,1 0 1,-1 0-1,1 0 0,-1-1 0,1 1 1,-1 0-1,1 0 0,0 0 0,-1 0 1,1-1-1,0 1 0,-1 0 0,1-1 1,0 1-1,0 0 0,0-1 0,0 1 0,0-1 1,0 1-1,-1-1 0,1 0 0,0 1 1,0-1-1,0 0 0,0 0 0,1 0 1,-1 0-1,0 0 0,0 0 0,0 0 1,0 0-1,0 0 0,0 0 0,0 0 0,0-1 1,0 1-1,0 0 0,0-1 0,-1 1 1,1-1-1,0 1 0,0-1 0,0 1 1,0-1-1,0 0 0,-1 1 0,2-3 0,5-2 208,-1-2 0,1 1-1,-2 0 1,9-13-1,10-17 1078,34-73-1,-12 7-3351,-35 76 259,-10 24 1480,5-13-2793,-5 5-2395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2.478"/>
    </inkml:context>
    <inkml:brush xml:id="br0">
      <inkml:brushProperty name="width" value="0.025" units="cm"/>
      <inkml:brushProperty name="height" value="0.025" units="cm"/>
    </inkml:brush>
  </inkml:definitions>
  <inkml:trace contextRef="#ctx0" brushRef="#br0">1 0 14382,'0'0'4580,"7"65"-2594,8-47-1538,-1-5-352,-1-4-960,0-6-3364,4-3-6951</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2.822"/>
    </inkml:context>
    <inkml:brush xml:id="br0">
      <inkml:brushProperty name="width" value="0.025" units="cm"/>
      <inkml:brushProperty name="height" value="0.025" units="cm"/>
    </inkml:brush>
  </inkml:definitions>
  <inkml:trace contextRef="#ctx0" brushRef="#br0">17 1 14318,'0'0'6854,"-1"12"-6267,1 12-427,1 0-1,1 1 0,2-1 0,0 0 1,9 29-1,-5-28-200,1 0-2358,-9-49-2235,-2 7 2598,0 1-1,-2 0 0,0 0 1,-8-21-1,-1 4 1935,-1 1 3724,9 20-1010,7 15-1912,1 1 1,0-1 0,0 0 0,0 1-1,0-1 1,0-1 0,6 5 0,1 0-1797,0 0 0,0-1 1,1 0-1,18 7 1,-5-9-3897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3.172"/>
    </inkml:context>
    <inkml:brush xml:id="br0">
      <inkml:brushProperty name="width" value="0.025" units="cm"/>
      <inkml:brushProperty name="height" value="0.025" units="cm"/>
    </inkml:brush>
  </inkml:definitions>
  <inkml:trace contextRef="#ctx0" brushRef="#br0">123 4 15246,'0'0'2034,"-9"2"-128,3-1-1762,1 0 0,-1 1 1,1 0-1,0 0 0,0 0 0,0 1 0,0-1 0,1 1 0,-1 1 1,1-1-1,-1 0 0,1 1 0,0 0 0,0 0 0,1 0 0,-1 1 0,1-1 1,0 1-1,0-1 0,1 1 0,-1 0 0,-2 8 0,2-6-101,1 1 0,-1-1 0,1 1 0,0 0 0,1-1 0,0 1 0,0 0 0,1 0 0,0 0 0,1 12 0,-1-18-29,1 0-1,-1 1 1,1-1 0,0 0-1,0 0 1,0 1 0,0-1-1,0 0 1,0 0 0,0 0-1,1 0 1,-1 0 0,1-1 0,-1 1-1,1 0 1,0-1 0,0 1-1,0-1 1,0 1 0,0-1-1,0 0 1,0 0 0,0 0 0,1 0-1,-1 0 1,0-1 0,0 1-1,1-1 1,-1 1 0,1-1-1,-1 0 1,0 0 0,1 0-1,-1 0 1,0 0 0,1-1 0,3 0-1,-1 0 48,1-1 0,-1 0 0,0 0 0,0 0 0,-1 0 0,1-1-1,0 0 1,-1 0 0,1 0 0,-1-1 0,0 1 0,0-1 0,-1 0 0,1 0 0,-1 0-1,0-1 1,0 1 0,0-1 0,0 0 0,2-6 0,-1 2 240,0 1 1,-1-1-1,0 0 0,-1 1 1,0-1-1,0 0 1,-1-1-1,0 1 0,0 0 1,-1 0-1,-1-12 1,0 19-339,1 0 0,-1 0 0,0 0 0,0 0 0,0 0 0,0 0 0,0 1 0,0-1 0,0 0 0,-1 0 0,1 1 0,-1-1 1,1 1-1,-1-1 0,0 1 0,1 0 0,-1 0 0,0 0 0,0 0 0,0 0 0,0 0 0,0 0 0,0 0 0,0 1 0,0-1 0,0 1 1,0 0-1,-4-1 0,4 1-245,0 0 1,1 0-1,-1 0 1,0 0-1,1 1 1,-1-1-1,1 1 1,-1-1-1,0 1 1,1-1 0,-1 1-1,1 0 1,-1 0-1,1-1 1,0 1-1,-1 0 1,1 0-1,0 1 1,0-1-1,-1 0 1,1 0-1,0 1 1,-1 1-1,-9 18-5878,0 2-3503</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29:23.515"/>
    </inkml:context>
    <inkml:brush xml:id="br0">
      <inkml:brushProperty name="width" value="0.025" units="cm"/>
      <inkml:brushProperty name="height" value="0.025" units="cm"/>
    </inkml:brush>
  </inkml:definitions>
  <inkml:trace contextRef="#ctx0" brushRef="#br0">0 0 21140,'0'0'8648,"47"14"-8936,-22 2-2307,-3-5-3074,-3-6-7175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1.165"/>
    </inkml:context>
    <inkml:brush xml:id="br0">
      <inkml:brushProperty name="width" value="0.025" units="cm"/>
      <inkml:brushProperty name="height" value="0.025" units="cm"/>
    </inkml:brush>
  </inkml:definitions>
  <inkml:trace contextRef="#ctx0" brushRef="#br0">0 204 10954,'0'0'10405,"13"-3"-10074,439-68 1104,-68 17-575,-71-19-54,-320 71-6961,-15 1 835,21 1 5072,-19 0-5549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1.829"/>
    </inkml:context>
    <inkml:brush xml:id="br0">
      <inkml:brushProperty name="width" value="0.025" units="cm"/>
      <inkml:brushProperty name="height" value="0.025" units="cm"/>
    </inkml:brush>
  </inkml:definitions>
  <inkml:trace contextRef="#ctx0" brushRef="#br0">53 22 9705,'0'0'6283,"-8"-4"-3768,-36-14 1937,80 24-3660,-7-3-538,256 60 154,-128-30-346,-153-32-60,0 0 0,0 0 1,0 0-1,1 1 0,-1 0 0,-1-1 0,1 1 0,0 0 0,0 1 1,5 3-1,-8-4 1,0-1 1,0 0 0,0 1 0,-1-1-1,1 1 1,0-1 0,-1 1-1,1-1 1,-1 1 0,1 0 0,-1-1-1,0 1 1,1 0 0,-1-1-1,0 1 1,0-1 0,0 1 0,-1 0-1,1-1 1,0 1 0,-1 0-1,1-1 1,-1 1 0,1-1 0,-1 1-1,0-1 1,1 1 0,-1-1-1,0 1 1,-2 1 0,-14 20 151,-1 0-1,0-2 1,-2 0 0,-44 36 0,-5 5 64,62-55-259,0-1-17,0 0-1,1 1 1,0 0-1,0 0 1,0 0-1,1 1 0,0-1 1,0 2-1,1-1 1,-3 9-1,8-8-2643,6-8-2184,10-4-4676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39.092"/>
    </inkml:context>
    <inkml:brush xml:id="br0">
      <inkml:brushProperty name="width" value="0.05" units="cm"/>
      <inkml:brushProperty name="height" value="0.05" units="cm"/>
    </inkml:brush>
  </inkml:definitions>
  <inkml:trace contextRef="#ctx0" brushRef="#br0">130 15 17092,'0'-1'107,"0"1"1,0-1-1,-1 1 1,1-1 0,0 1-1,0-1 1,1 1-1,-1-1 1,0 1-1,0-1 1,0 1 0,0-1-1,0 1 1,0-1-1,1 1 1,-1 0-1,0-1 1,0 1 0,1-1-1,-1 1 1,0-1-1,1 1 1,-1 0 0,0-1-1,1 1 1,-1 0-1,0-1 1,1 1-1,-1 0 1,1 0 0,-1-1-1,1 1 1,-1 0-1,1 0 1,-1 0-1,0 0 1,2-1 0,0 2 78,0-1 0,0 0 0,-1 1 0,1-1 1,0 1-1,0 0 0,0-1 0,0 1 0,0 0 1,1 1-1,6 4 187,-1 0 1,16 14-1,-20-16-287,0 1 0,-1-1 0,0 1 0,1 0 1,-1 0-1,-1 1 0,1-1 0,-1 1 0,0-1 0,-1 1 0,1 0 1,-1-1-1,0 1 0,0 0 0,-1 0 0,0 0 0,0 0 1,0 0-1,-1 0 0,1-1 0,-2 1 0,-2 11 0,-5 9 268,0-1 0,-2 0 0,-23 40-1,28-54-250,-21 36 35,-55 72 0,55-89-227,27-30 86,-1 1 0,1-1-1,-1 0 1,1 1 0,-1-1 0,1 0 0,-1 1-1,1-1 1,-1 0 0,1 0 0,-1 0 0,1 1-1,-1-1 1,1 0 0,-1 0 0,1 0 0,-1 0-1,0 0 1,1 0 0,-1 0 0,1 0 0,-1 0-1,1 0 1,-1-1 0,0 1 0,1 0 0,-1 0-1,1 0 1,-1-1 0,-9-13-169</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2.680"/>
    </inkml:context>
    <inkml:brush xml:id="br0">
      <inkml:brushProperty name="width" value="0.025" units="cm"/>
      <inkml:brushProperty name="height" value="0.025" units="cm"/>
    </inkml:brush>
  </inkml:definitions>
  <inkml:trace contextRef="#ctx0" brushRef="#br0">399 1 12940,'0'0'5451,"-6"12"-4400,-33 44-491,-2 0-1,-2-3 0,-52 48 1,4-1-369,68-76-147,16-17-4,1-1 1,-1 1-1,1 0 1,0 1-1,1 0 1,0-1-1,0 2 1,1-1-1,-5 12 1,9-19-41,0 0 1,1-1-1,-1 1 1,1-1 0,-1 1-1,1 0 1,-1-1-1,1 1 1,-1-1 0,1 1-1,0-1 1,-1 1-1,1-1 1,0 0-1,-1 1 1,1-1 0,0 0-1,-1 1 1,1-1-1,0 0 1,0 0-1,-1 0 1,1 0 0,0 0-1,0 0 1,0 0-1,-1 0 1,1 0-1,0 0 1,0 0 0,1-1-1,34 0 55,-32 1-43,235-37 491,-112 14-600,-34 7-1466,-32 2-3456,6-6-8039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5.184"/>
    </inkml:context>
    <inkml:brush xml:id="br0">
      <inkml:brushProperty name="width" value="0.025" units="cm"/>
      <inkml:brushProperty name="height" value="0.025" units="cm"/>
    </inkml:brush>
  </inkml:definitions>
  <inkml:trace contextRef="#ctx0" brushRef="#br0">98 0 12139,'0'0'11163,"-7"9"-10853,-4 9-161,1 0 0,1 1 0,0 0 0,1 0 0,1 1 0,1 0 1,1 0-1,-4 36 0,1 11 626,0 102 1,8-168-763,0 0 0,0 1 0,0-1-1,0 0 1,0 0 0,0 0 0,0 0 0,0 1-1,0-1 1,1 0 0,-1 0 0,0 0 0,1 0-1,-1 0 1,1 0 0,-1 0 0,1 0 0,-1 0-1,1 0 1,0 0 0,0 0 0,-1 0 0,1 0-1,0-1 1,0 1 0,0 0 0,0 0 0,0-1-1,0 1 1,0-1 0,0 1 0,0-1 0,0 1 0,0-1-1,0 0 1,0 0 0,1 1 0,-1-1 0,0 0-1,0 0 1,0 0 0,0 0 0,1 0 0,-1 0-1,0-1 1,0 1 0,0 0 0,0-1 0,0 1-1,0 0 1,2-2 0,3 0 47,1-1-1,0 0 1,-1 0-1,0-1 1,0 0-1,0 0 1,5-5 0,60-68 105,-53 56-136,0 0 1,2 1-1,28-22 0,-48 42-28,0 0-1,0 0 1,0 0-1,1 0 1,-1 0-1,0-1 1,0 1-1,0 0 0,1 0 1,-1 0-1,0 0 1,0 0-1,0 0 1,1 0-1,-1 0 1,0 0-1,0 0 1,1 0-1,-1 0 0,0 0 1,0 0-1,1 0 1,-1 0-1,0 0 1,0 0-1,0 0 1,1 0-1,-1 0 1,0 0-1,0 1 0,0-1 1,1 0-1,-1 0 1,0 0-1,0 0 1,0 0-1,1 1 1,-1-1-1,0 0 1,0 0-1,0 0 0,0 1 1,0-1-1,0 0 1,0 0-1,1 0 1,-1 1-1,0-1 1,0 0-1,3 20 67,-7 24 190,1-31-45,1-8-129,1 0 1,-1 0-1,1 0 0,1 1 0,-1-1 1,1 0-1,0 0 0,0 7 0,1-12-75,0 1 0,0-1 0,-1 1 1,1-1-1,0 0 0,0 0 0,0 1 0,0-1 0,0 0 0,-1 0 0,1 0 0,0 0 0,0 0 0,0 0 0,0 0 0,0 0 0,0 0 0,-1 0 0,1 0 0,0 0 0,0-1 0,0 1 0,0 0 0,1-2 0,23-6 186,10-11-69,37-29-1,-44 28-70,1 2 0,36-18 0,-64 36-50,0-1-1,-1 1 0,1-1 0,-1 1 1,1 0-1,0-1 0,-1 1 0,1 0 1,0-1-1,-1 1 0,1 0 0,0 0 1,-1 0-1,1 0 0,0 0 0,0 0 1,-1 0-1,1 0 0,0 0 0,-1 0 1,1 0-1,0 0 0,0 0 0,-1 0 1,1 1-1,0-1 0,-1 0 0,1 0 1,0 1-1,-1-1 0,1 1 0,-1-1 1,1 1-1,0-1 0,-1 1 0,1-1 1,0 1-1,0 28 186,-2-15-155,5-13-27,0 0 0,0 0-1,-1-1 1,1 1 0,0-1-1,0 0 1,0 0 0,0 0-1,-1 0 1,1-1 0,6-1-1,-4 0-65,4 0-390,0-1-1,0 1 1,0 1 0,13-1-1,-23 4 184,0-1 0,-1 1 0,1 0 0,0 0 0,-1 0 0,1-1 0,-1 1 0,1 0 1,-1-1-1,0 1 0,0-1 0,0 1 0,0-1 0,0 1 0,0-1 0,-2 3 0,-17 1-10480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5.547"/>
    </inkml:context>
    <inkml:brush xml:id="br0">
      <inkml:brushProperty name="width" value="0.025" units="cm"/>
      <inkml:brushProperty name="height" value="0.025" units="cm"/>
    </inkml:brush>
  </inkml:definitions>
  <inkml:trace contextRef="#ctx0" brushRef="#br0">0 0 12588,'0'0'14798,"49"43"-29852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5.892"/>
    </inkml:context>
    <inkml:brush xml:id="br0">
      <inkml:brushProperty name="width" value="0.025" units="cm"/>
      <inkml:brushProperty name="height" value="0.025" units="cm"/>
    </inkml:brush>
  </inkml:definitions>
  <inkml:trace contextRef="#ctx0" brushRef="#br0">19 136 11851,'0'0'14836,"10"0"-13673,0-1-1000,1 0 0,-1-1 0,0 0 0,-1 0 0,1-1 0,0 0 0,-1-1 0,10-5 0,-15 7-131,0 0-1,1-1 0,-1 1 1,-1-1-1,1 1 1,0-1-1,-1 0 0,1-1 1,-1 1-1,0 0 1,0-1-1,0 0 1,-1 0-1,0 0 0,1 0 1,-1 0-1,0 0 1,-1-1-1,1 1 0,-1-1 1,0 1-1,0-1 1,0-5-1,-1 9-31,0 0-1,-1 0 1,1 0-1,0 0 1,-1 0-1,1 0 1,-1 0-1,0 1 1,1-1-1,-1 0 1,1 0-1,-1 1 1,0-1-1,0 0 1,1 1-1,-1-1 1,0 1-1,0-1 1,0 1 0,0-1-1,0 1 1,0 0-1,0-1 1,1 1-1,-1 0 1,0 0-1,0 0 1,0 0-1,0 0 1,0 0-1,0 0 1,0 0-1,0 0 1,0 0-1,0 0 1,0 1-1,0-1 1,0 0-1,0 1 1,-1 0-1,-4 0-26,0 1 0,0-1 1,0 1-1,1 1 0,-11 4 0,3 2 22,1 1 1,0 0-1,1 1 1,0 0-1,-13 17 1,21-24 15,0 0 0,0 0 0,0 1-1,0-1 1,1 1 0,-1 0 0,1 0 0,0-1 0,1 2 0,-1-1 0,1 0 0,0 0 0,1 0 0,-1 0 0,1 1 0,0-1 0,0 0 0,1 0 0,1 9 0,-1-12-13,0 0-1,0 0 1,0-1 0,0 1 0,0 0 0,1-1-1,-1 1 1,1-1 0,-1 0 0,1 1 0,-1-1-1,1 0 1,0 0 0,0 0 0,-1 0 0,1 0-1,0-1 1,0 1 0,0 0 0,0-1 0,0 0-1,0 1 1,2-1 0,52 2-693,-50-2 482,5 0-472,-1-1 0,1-1 0,-1 0 0,1 0 0,-1-1 0,0 0 0,12-6-1,35-24-7131,-25 7 1443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6.784"/>
    </inkml:context>
    <inkml:brush xml:id="br0">
      <inkml:brushProperty name="width" value="0.025" units="cm"/>
      <inkml:brushProperty name="height" value="0.025" units="cm"/>
    </inkml:brush>
  </inkml:definitions>
  <inkml:trace contextRef="#ctx0" brushRef="#br0">95 148 4228,'0'0'14141,"8"14"-13308,-3-15-666,0-1-1,-1-1 1,1 1 0,-1-1-1,1 1 1,-1-1 0,0 0-1,0-1 1,-1 1 0,6-6-1,-2 2-77,9-12 460,-18 15 795,-11 9 132,12-6-1359,0 0 1,1 0 0,-1 1-1,0-1 1,0 1 0,0-1-1,0 1 1,0-1 0,0 1-1,0-1 1,0 1 0,0 0-1,0-1 1,0 1 0,0 0-1,0 0 1,0 0 0,0 0-1,0 0 1,0 0 0,0 0-1,-1 0 1,-6 2 45,0 1-1,0 0 1,0 0-1,1 1 1,0-1-1,-1 2 0,1-1 1,1 1-1,-1 0 1,1 0-1,-8 9 1,9-10-127,1 1-1,0-1 1,0 1-1,0 1 1,1-1 0,0 0-1,0 1 1,0 0-1,0-1 1,1 1 0,0 0-1,1 0 1,-1 1 0,1-1-1,-1 7 1,3-12-33,-1 0-1,0 0 1,1 0 0,-1 1 0,1-1-1,0 0 1,-1 0 0,1 0 0,0 0-1,-1 0 1,1 0 0,0-1 0,0 1-1,0 0 1,0 0 0,0 0 0,0-1-1,0 1 1,0-1 0,0 1 0,0-1 0,0 1-1,0-1 1,0 1 0,1-1 0,-1 0-1,0 0 1,0 0 0,0 0 0,1 0-1,-1 0 1,0 0 0,0 0 0,0 0-1,1 0 1,-1-1 0,2 0 0,4 0 17,0 0 1,1 0 0,-1-1 0,0 0 0,9-4-1,62-40 48,-62 34-66,0 2 1,1-1 0,1 2 0,-1 1 0,1 0 0,1 1 0,27-7 0,-45 14-7,0 0 1,0 0-1,-1-1 0,1 1 1,0 0-1,0 0 0,-1 0 0,1 0 1,0 0-1,0 0 0,0 0 1,-1 1-1,1-1 0,0 0 0,0 0 1,-1 1-1,1-1 0,0 0 1,0 1-1,-1-1 0,1 0 1,0 1-1,-1-1 0,1 1 0,-1 0 1,1-1-1,-1 1 0,1-1 1,-1 1-1,1 0 0,-1-1 0,1 1 1,-1 0-1,0-1 0,1 1 1,-1 0-1,0 0 0,0-1 1,0 1-1,1 0 0,-1 0 0,0 0 1,0-1-1,0 1 0,0 0 1,0 0-1,-1 0 0,1-1 0,0 1 1,0 0-1,0 0 0,-1-1 1,1 1-1,0 0 0,-1 0 1,-24 57 157,14-37-37,41-53 268,11-78-727,-41 112 339,0 0 0,1 0-1,-1 0 1,0 0 0,1 0 0,-1 0 0,1 0-1,0 0 1,-1 0 0,1 0 0,0 0 0,0-1 0,0 1-1,0 0 1,1 0 0,-1-1 0,0 1 0,1-1 0,-1 0-1,1 1 1,3 1 0,-1 0 4,1-1 0,0 0 0,0 0 0,-1 0 0,1-1 0,0 1 0,0-1 0,10 0 0,-3 0-30,0-1 0,-1 0 0,1-1 0,0 0 0,-1-1-1,1 0 1,20-7 0,-17 3-26,-1-1 1,1 0-1,-1-1 0,0 0 0,-1-1 0,0-1 0,-1 0 1,0 0-1,0-1 0,16-20 0,-28 30 61,0 1 1,1 0-1,-1-1 1,0 1-1,0 0 1,1-1-1,-1 1 0,0 0 1,0-1-1,1 1 1,-1 0-1,0-1 0,0 1 1,0-1-1,0 1 1,1 0-1,-1-1 1,0 1-1,0-1 0,0 1 1,0-1-1,0 1 1,0 0-1,0-1 0,0 1 1,0-1-1,-1 1 1,1-1-1,0 1 1,0 0-1,0-1 0,0 1 1,-1 0-1,1-1 1,0 1-1,0-1 0,-1 1 1,-17 0 156,-21 15 65,31-9-141,0 0 1,0 0-1,0 1 0,1 1 0,0-1 0,-9 14 0,14-18-45,-1 1 0,1-1 0,0 1 1,0 0-1,0 0 0,1 0 0,0 0 0,-1 0 0,1 0 0,1 0 0,-1 0 0,0 0 0,1 1 0,0-1 0,0 0 0,0 0 0,1 1 1,1 5-1,-1-8-39,0 0 1,1 0-1,-1 0 1,1 0-1,-1 0 0,1-1 1,0 1-1,0 0 1,-1-1-1,1 1 1,0-1-1,0 0 1,1 0-1,-1 0 1,0 0-1,0 0 1,1 0-1,-1 0 1,0-1-1,1 1 1,2-1-1,55 7-187,-59-7 163,19 1-1875,1-1-1,24-2 0,1-9-6730</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7.273"/>
    </inkml:context>
    <inkml:brush xml:id="br0">
      <inkml:brushProperty name="width" value="0.025" units="cm"/>
      <inkml:brushProperty name="height" value="0.025" units="cm"/>
    </inkml:brush>
  </inkml:definitions>
  <inkml:trace contextRef="#ctx0" brushRef="#br0">245 5 21428,'-7'-4'5967,"-12"4"-3937,-13 6-1181,-29 31-340,57-34-514,0 1-1,0-1 1,0 1-1,0 0 1,0 0-1,1 0 1,0 0-1,0 1 1,0-1-1,1 1 1,-4 6-1,6-10-14,0-1 0,0 1-1,0 0 1,1 0 0,-1 0 0,0-1 0,0 1-1,0 0 1,1 0 0,-1-1 0,0 1 0,1 0-1,-1 0 1,0-1 0,1 1 0,-1 0-1,1-1 1,0 1 0,-1-1 0,1 1 0,-1 0-1,1-1 1,0 0 0,-1 1 0,1-1 0,0 1-1,-1-1 1,1 0 0,0 1 0,0-1 0,0 0-1,-1 0 1,1 0 0,0 1 0,0-1-1,0 0 1,0 0 0,44 5-592,-27-3 337,-4 0 115,-1 1 0,1 1-1,-1 0 1,0 1 0,16 8 0,-27-12 148,0 0-1,0 1 1,0-1 0,0 1 0,0-1 0,0 1 0,0-1 0,-1 1 0,1 0 0,0 0-1,-1 0 1,0 0 0,1 0 0,-1 0 0,0 0 0,1 3 0,-2-3 28,0 0 0,0 0 0,0 0 0,0 0 1,0 0-1,-1 0 0,1 0 0,-1 0 0,0 0 0,1-1 1,-1 1-1,0 0 0,0 0 0,0-1 0,0 1 0,0 0 1,0-1-1,-1 1 0,1-1 0,-1 0 0,1 1 0,-1-1 1,-2 2-1,-13 9 97,0-1 1,0-1-1,-1-1 1,0 0-1,0-1 0,-1-1 1,0-1-1,-1 0 1,1-2-1,-1 0 1,-24 1-1,30-6-3850,6-2-4041</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7.923"/>
    </inkml:context>
    <inkml:brush xml:id="br0">
      <inkml:brushProperty name="width" value="0.025" units="cm"/>
      <inkml:brushProperty name="height" value="0.025" units="cm"/>
    </inkml:brush>
  </inkml:definitions>
  <inkml:trace contextRef="#ctx0" brushRef="#br0">324 53 4644,'0'0'19913,"-13"-5"-18862,3 1-849,6 1-143,0 1 1,0 0 0,-1 0 0,1 0-1,-1 1 1,1-1 0,-1 1-1,0 0 1,0 1 0,1-1-1,-1 1 1,0 0 0,0 0-1,0 0 1,1 1 0,-1 0-1,-5 1 1,-3 4-25,1 0 0,0 1 0,0 0 1,0 1-1,1 0 0,1 1 0,-1 0 0,2 0 0,-12 15 0,9-10 72,1 1 0,0 0 0,2 1 0,0 0 0,0 0 0,-8 25 0,14-33-48,1 0 0,0 0 0,1 1 1,-1-1-1,2 0 0,-1 12 0,1-18-56,0 0 0,0 0 0,0 0 0,0 0 0,1 0 0,-1 0 0,1 0-1,-1 0 1,1 0 0,0 0 0,0 0 0,-1 0 0,1 0 0,1-1 0,-1 1 0,0 0 0,0-1 0,1 1 0,-1-1-1,1 1 1,-1-1 0,1 0 0,0 1 0,-1-1 0,1 0 0,0 0 0,0 0 0,0 0 0,2 0 0,6 0 12,0 0 0,0 0 1,0-1-1,-1-1 0,1 0 1,0 0-1,0-1 1,-1 0-1,1 0 0,-1-1 1,1-1-1,-1 0 0,0 0 1,-1 0-1,1-1 0,-1-1 1,0 1-1,0-1 1,-1-1-1,12-11 0,-9 9 75,0-2-1,-1 1 1,0-1-1,0-1 0,-1 1 1,-1-1-1,0-1 1,-1 1-1,0-1 1,-1 0-1,0-1 1,-1 1-1,4-28 0,-7 34-86,-1 0-1,0 0 1,0 0-1,-1 1 1,0-1-1,0 0 0,0 0 1,-1 1-1,-5-14 1,6 18-43,0 1 0,0-1 0,-1 0 0,1 0-1,0 1 1,-1-1 0,0 0 0,1 1 0,-1 0 0,0-1 0,0 1 0,0 0 0,0 0 0,0 0 0,0 0 0,0 0 0,0 0 0,0 1 0,0-1 0,0 1 0,-1 0 0,1-1 0,0 1 0,0 0 0,-1 0 0,1 0-1,0 1 1,0-1 0,0 0 0,-1 1 0,1 0 0,0-1 0,0 1 0,-3 2 0,1-2-65,1 1-1,-1 0 1,1 0-1,0 0 0,-1 0 1,1 1-1,0 0 1,1-1-1,-1 1 1,0 0-1,1 0 1,0 0-1,-1 0 1,1 1-1,1-1 0,-1 1 1,0-1-1,1 1 1,-2 5-1,0 2-1108,1-1 0,0 1 0,0 1 0,1-1 0,0 19 0,3 1-4653</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8.364"/>
    </inkml:context>
    <inkml:brush xml:id="br0">
      <inkml:brushProperty name="width" value="0.025" units="cm"/>
      <inkml:brushProperty name="height" value="0.025" units="cm"/>
    </inkml:brush>
  </inkml:definitions>
  <inkml:trace contextRef="#ctx0" brushRef="#br0">33 75 9545,'0'0'17659,"0"9"-16404,-1 30-442,-11 69 1,0-3-610,7-10-110,6-83-28,1-12 11,8-48 97,4-70-78,-11 79-527,2 0 0,1-1 0,20-63 0,-25 99 378,0 1 1,0 0-1,0 0 1,1 1-1,-1-1 0,1 0 1,-1 0-1,1 1 1,0-1-1,0 1 0,1-1 1,-1 1-1,0 0 1,1 0-1,-1 0 1,1 0-1,0 1 0,-1-1 1,1 1-1,0-1 1,0 1-1,0 0 1,0 0-1,0 0 0,1 1 1,-1-1-1,0 1 1,6-1-1,-5 2 30,-1 0 0,1 0-1,-1 0 1,1 0 0,-1 0-1,1 1 1,-1-1 0,0 1 0,0 0-1,0 0 1,0 0 0,0 0-1,0 1 1,-1-1 0,1 1 0,-1 0-1,1-1 1,-1 1 0,0 0 0,0 0-1,-1 1 1,1-1 0,-1 0-1,1 1 1,0 3 0,0 0 88,-1-1 1,0 1 0,0 0-1,0 0 1,-1 0 0,0 0-1,0 0 1,-1 0 0,0 0-1,0 0 1,-1-1 0,0 1-1,0 0 1,0-1-1,-1 1 1,0-1 0,0 0-1,-1 0 1,0 0 0,0 0-1,-5 5 1,6-7 1,-1 0 1,0 0-1,0 0 1,0 0 0,0-1-1,-1 0 1,0 0-1,1 0 1,-1 0-1,0-1 1,0 1-1,-1-1 1,1-1-1,0 1 1,-1-1-1,1 0 1,-1 0-1,1 0 1,-1-1-1,0 0 1,1 0-1,-1-1 1,1 1-1,-1-1 1,1 0-1,-10-4 1,13 5-207,0-1-1,0 0 1,0 0 0,0 0 0,0 0 0,0-1-1,1 1 1,-1 0 0,0-1 0,1 1-1,-1-1 1,1 0 0,0 1 0,0-1 0,-1 0-1,1 0 1,0 0 0,0 0 0,1 0 0,-1 0-1,0 0 1,1 0 0,-1 0 0,1 0-1,-1-4 1,1 3-544,0 0 1,1 0-1,-1 0 0,0 0 0,1 1 1,0-1-1,0 0 0,0 0 0,0 0 1,0 1-1,0-1 0,1 1 0,-1-1 0,1 1 1,-1 0-1,1-1 0,0 1 0,0 0 1,3-2-1,18-14-8440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9.148"/>
    </inkml:context>
    <inkml:brush xml:id="br0">
      <inkml:brushProperty name="width" value="0.025" units="cm"/>
      <inkml:brushProperty name="height" value="0.025" units="cm"/>
    </inkml:brush>
  </inkml:definitions>
  <inkml:trace contextRef="#ctx0" brushRef="#br0">90 1 13004,'0'0'15092,"-7"10"-14724,-5 11-117,1 1-1,0 0 0,2 1 0,1 0 0,1 1 1,1-1-1,-6 42 0,10-51-218,1-7-23,-1 1-1,2-1 1,-1 1-1,1 0 1,0-1-1,0 1 1,1 0 0,0-1-1,3 13 1,-4-19-7,0-1 0,1 1 0,-1-1 0,0 0 0,0 1 1,0-1-1,1 1 0,-1-1 0,0 0 0,1 1 0,-1-1 1,0 0-1,1 0 0,-1 1 0,0-1 0,1 0 0,-1 0 1,0 1-1,1-1 0,-1 0 0,1 0 0,-1 0 0,1 0 1,-1 1-1,0-1 0,1 0 0,-1 0 0,1 0 0,-1 0 1,1 0-1,-1 0 0,1 0 0,-1 0 0,0 0 0,1-1 1,-1 1-1,1 0 0,-1 0 0,1 0 0,-1 0 0,0-1 0,1 1 1,-1 0-1,0 0 0,1-1 0,-1 1 0,0 0 0,1-1 1,-1 1-1,0 0 0,1-1 0,-1 0 0,13-21 108,-8 2-231,0 0-1,-2-1 1,-1 0 0,0 0 0,-2-31 0,0 40-97,-1 4-57,-2 13 36,-1 12 70,4-9 148,0-1 0,0 0 0,1 1 0,0-1 0,0 0 0,1 1 0,3 9 1,-3-14 21,-1-1 1,1 1-1,-1-1 1,1 0 0,0 1-1,-1-1 1,1 0 0,1 0-1,-1-1 1,0 1-1,0 0 1,1-1 0,-1 1-1,1-1 1,-1 0-1,1 1 1,-1-1 0,1-1-1,0 1 1,0 0 0,-1-1-1,1 1 1,4-1-1,3 1 8,0-1 0,1 0 0,-1-1 0,0 0 0,0-1 0,0 0 0,0-1 0,0 0 0,0 0 0,0-1 0,-1 0 0,0-1 0,0 0 0,0 0 0,0-1 0,-1 0 0,0-1 0,0 0 0,-1 0 0,0 0 0,0-1 0,-1 0 0,0-1 0,5-8 0,-17 27 216,0 0 1,0 1-1,1 0 1,1 0-1,0 0 1,0 1 0,-2 14-1,6-26-220,1 1 0,-1 0-1,0-1 1,1 1 0,-1-1 0,1 1-1,-1-1 1,1 1 0,0-1 0,-1 1-1,1-1 1,-1 1 0,1-1 0,0 0 0,-1 1-1,1-1 1,0 0 0,-1 0 0,1 1-1,0-1 1,-1 0 0,1 0 0,0 0-1,0 0 1,-1 0 0,1 0 0,0 0 0,0 0-1,-1 0 1,1 0 0,0 0 0,-1-1-1,1 1 1,0 0 0,0-1 0,32-8 90,43-35-108,-63 34-191,0 2 0,0-1 0,1 2 0,1 0 0,-1 0 0,1 2 1,30-8-1,-45 13 205,1 0 0,-1 0 0,1 0 0,0 0 1,-1 0-1,1 0 0,-1 0 0,1 1 0,-1-1 1,1 0-1,-1 0 0,1 1 0,-1-1 0,1 0 0,-1 1 1,1-1-1,-1 1 0,1-1 0,-1 0 0,0 1 0,1-1 1,-1 1-1,0-1 0,1 1 0,-1-1 0,0 1 0,1 0 1,-1-1-1,0 1 0,0-1 0,0 1 0,0-1 1,0 1-1,0 0 0,0-1 0,0 1 0,0-1 0,0 1 1,0 0-1,0-1 0,0 1 0,0-1 0,0 1 0,-1-1 1,1 1-1,0-1 0,0 1 0,-1 0 0,-12 40 623,8-29-227,5-11-358,-1 0 1,1 0-1,-1 0 1,1 0-1,0 0 0,0 0 1,-1 0-1,1 0 0,0 0 1,0 0-1,0 1 0,0-1 1,0 0-1,0 0 0,1 0 1,-1 0-1,0 0 1,1 0-1,-1 0 0,1 1 1,0-1-30,0-1 1,1 1-1,-1-1 0,0 0 1,0 1-1,1-1 1,-1 0-1,0 0 1,1 0-1,-1 0 1,0 0-1,1-1 0,-1 1 1,0 0-1,0 0 1,1-1-1,-1 1 1,2-2-1,22-7-49,0-2 0,44-25 0,-55 27-215,1 0 0,1 1 0,0 0 0,0 1 0,0 1-1,1 1 1,-1 0 0,1 1 0,30-3 0,-46 7 251,-1 0 1,1 0 0,-1 0 0,1 0 0,-1 0 0,1 0-1,-1 0 1,1 1 0,-1-1 0,1 0 0,-1 0-1,1 0 1,-1 1 0,1-1 0,-1 0 0,1 1 0,-1-1-1,0 0 1,1 1 0,-1-1 0,0 0 0,1 1-1,-1-1 1,0 1 0,1-1 0,-1 1 0,0-1 0,0 1-1,1-1 1,-1 1 0,0 0 0,-1 21 236,-17 21 269,14-41-3346,-4-15-10933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9.513"/>
    </inkml:context>
    <inkml:brush xml:id="br0">
      <inkml:brushProperty name="width" value="0.025" units="cm"/>
      <inkml:brushProperty name="height" value="0.025" units="cm"/>
    </inkml:brush>
  </inkml:definitions>
  <inkml:trace contextRef="#ctx0" brushRef="#br0">1 0 10954,'0'0'15055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0.523"/>
    </inkml:context>
    <inkml:brush xml:id="br0">
      <inkml:brushProperty name="width" value="0.05" units="cm"/>
      <inkml:brushProperty name="height" value="0.05" units="cm"/>
    </inkml:brush>
  </inkml:definitions>
  <inkml:trace contextRef="#ctx0" brushRef="#br0">183 434 21325,'-1'-3'132,"0"1"1,-1-1 0,1 0-1,-1 1 1,1 0 0,-1-1 0,0 1-1,0 0 1,0 0 0,0 0-1,0 0 1,0 1 0,-1-1 0,1 0-1,-1 1 1,1 0 0,-1-1-1,1 1 1,-1 0 0,0 0 0,0 1-1,1-1 1,-1 0 0,0 1-1,0 0 1,0 0 0,0 0 0,1 0-1,-1 0 1,0 0 0,0 1-1,0 0 1,0-1 0,1 1 0,-1 0-1,-4 2 1,1 0-85,1 0 0,-1 1 1,1 0-1,0 0 0,0 0 0,0 0 1,1 1-1,-1 0 0,1 0 0,0 0 1,1 0-1,-5 9 0,4-7-71,0 1 1,1-1-1,0 1 0,0 0 1,1 0-1,0 0 0,0 0 0,1 1 1,-1 10-1,2-18 14,0 1 0,0 0-1,0-1 1,0 1 0,0 0 0,1-1 0,-1 1-1,0 0 1,1-1 0,-1 1 0,1-1 0,0 1-1,-1-1 1,1 1 0,0-1 0,0 0 0,0 1-1,2 1 1,-2-2 4,0-1-1,0 1 1,0-1-1,0 1 1,0-1-1,1 1 1,-1-1-1,0 0 1,0 0 0,0 0-1,1 1 1,-1-1-1,0 0 1,0 0-1,1-1 1,-1 1-1,0 0 1,0 0-1,2-1 1,6-2-22,-1-1 1,1 0 0,-1 0 0,1-1-1,7-6 1,-7 5-20,-8 5 42,0 0 0,1 1-1,-1-1 1,0 0 0,1 1 0,-1-1 0,0 0 0,1 1-1,-1 0 1,1-1 0,-1 1 0,1 0 0,-1 0 0,1 0 0,-1 0-1,1 0 1,1 0 0,-2 1 1,0-1-1,0 1 1,0-1 0,-1 1-1,1-1 1,0 1 0,0-1-1,0 1 1,0 0-1,-1 0 1,1-1 0,0 1-1,-1 0 1,1 0 0,0 0-1,-1 0 1,1 0 0,-1 1-1,3 6-7,-1-1-1,0 1 1,-1-1-1,0 1 0,0 10 1,-1-10 10,10 140 387,-14 237 1,3-374-289,2-7-37,-2 0 1,1-1-1,0 1 1,-1-1 0,0 1-1,0 0 1,0-1-1,0 1 1,-3 5 0,4-9-53,0 0 1,0 0-1,0 0 1,0 0 0,0 1-1,0-1 1,0 0-1,-1 0 1,1 0 0,0 0-1,0 0 1,0 0-1,0 1 1,0-1 0,0 0-1,-1 0 1,1 0-1,0 0 1,0 0 0,0 0-1,0 0 1,0 0-1,-1 0 1,1 0 0,0 0-1,0 0 1,0 0-1,0 0 1,-1 0 0,1 0-1,0 0 1,0 0-1,0 0 1,0 0 0,-1 0-1,1 0 1,0 0-1,0 0 1,0 0 0,0 0-1,0 0 1,-1 0-1,1 0 1,0-1-1,0 1 1,0 0 0,0 0-1,0 0 1,-7-12 230,-1-17 14,2-12-189,2 0 1,2 0 0,1 0-1,6-48 1,-4 81-99,-1 0-1,2 0 1,-1-1 0,1 1 0,0 0 0,1 1-1,0-1 1,0 0 0,1 1 0,0-1 0,0 1-1,1 0 1,0 1 0,0-1 0,0 1 0,1 0-1,0 0 1,0 1 0,9-7 0,9-4-81,-1-1 1,-1-2-1,38-39 1,-49 45 189,-1 0-1,0 0 0,-1-1 1,-1-1-1,0 1 1,-1-1-1,0 0 1,5-20-1,-5 1 245,-7 32-292,0 0-1,1 1 1,-1-1 0,0 0-1,0 1 1,0-1 0,0 1-1,-1-1 1,1 0-1,0 1 1,-1-1 0,1 1-1,-1-1 1,0 1 0,1-1-1,-1 1 1,-1-3 0,1 4-21,1-1 1,0 1 0,-1 0 0,1 0 0,0-1 0,-1 1 0,1 0 0,-1 0 0,1 0 0,0 0-1,-1-1 1,1 1 0,-1 0 0,1 0 0,-1 0 0,1 0 0,0 0 0,-1 0 0,1 0 0,-1 0-1,1 0 1,-1 0 0,1 0 0,0 1 0,-1-1 0,1 0 0,-1 0 0,1 0 0,0 0 0,-1 1 0,1-1-1,-1 1 1,-12 14 92,-2 21-70,10-23-46,0 0 1,2 0-1,0 0 0,0 1 0,1-1 0,0 28 1,2-40 13,0 0 1,0 0 0,0 0-1,0 0 1,0 1 0,0-1-1,0 0 1,1 0 0,-1 0-1,0 0 1,1 0 0,-1-1-1,1 1 1,-1 0-1,1 0 1,-1 0 0,1 0-1,-1 0 1,1 0 0,0-1-1,0 1 1,-1 0 0,1-1-1,0 1 1,0 0 0,0-1-1,1 1 1,-1-1-3,1 1 1,0-1-1,0 0 1,-1 0-1,1-1 0,0 1 1,0 0-1,-1 0 1,1-1-1,0 1 0,-1-1 1,1 0-1,-1 1 1,4-3-1,4-2-10,0-2 0,0 1 0,0-1 0,10-10 0,5-9 73,-1-2-1,-1 0 0,-2-1 1,-1-1-1,-1-1 1,-1-1-1,-2 0 1,-1-1-1,15-56 0,-27 83-39,-1 1-1,0-1 0,0 0 0,0 0 0,-1 0 0,1 0 1,-2-8-1,1 14-17,0 0 0,0 0 0,0-1 0,0 1 1,0 0-1,0 0 0,0-1 0,0 1 0,0 0 0,0 0 0,0-1 1,0 1-1,0 0 0,0 0 0,0-1 0,-1 1 0,1 0 1,0 0-1,0 0 0,0-1 0,0 1 0,-1 0 0,1 0 1,0 0-1,0 0 0,0-1 0,-1 1 0,1 0 0,0 0 1,0 0-1,0 0 0,-1 0 0,1 0 0,-7 5 18,-6 17-8,2 1-13,2 0-1,0 2 1,1-1 0,2 1-1,-4 27 1,8-38-2,1 1 0,0 0 1,1 1-1,1-1 0,0 0 0,1-1 0,1 1 1,1 0-1,0-1 0,6 16 0,0-7-2,0 0 0,14 20 0,-20-37 3,-1-1 0,1 1-1,0-1 1,1 0 0,-1 0-1,1 0 1,0-1 0,0 1-1,0-1 1,1-1-1,-1 1 1,10 4 0,-13-7 8,1-1 1,-1 1-1,0-1 0,1 1 1,-1-1-1,0 0 1,1 0-1,-1 0 1,0 0-1,1 0 0,-1-1 1,0 1-1,1-1 1,-1 1-1,0-1 1,0 0-1,1 0 0,-1 0 1,0 0-1,0 0 1,0-1-1,0 1 1,0 0-1,-1-1 0,1 0 1,0 1-1,-1-1 1,1 0-1,-1 0 1,0 0-1,1 0 0,0-3 1,3-5 51,0 1-1,-1-1 1,0 0 0,-1-1 0,4-17 0,-2-1 141,-1 0 0,1-41 1,-5 59-152,-1-1 1,1 0 0,-2 0-1,0 0 1,0 0 0,-1 1 0,-1-1-1,-7-17 1,11 28-53,-1 0-1,1 0 1,0 1 0,0-1-1,-1 0 1,1 1 0,0-1-1,-1 0 1,1 1-1,-1-1 1,1 1 0,-1-1-1,1 1 1,-1-1 0,1 1-1,-1-1 1,0 1 0,1-1-1,-1 1 1,0 0-1,1-1 1,-1 1 0,0 0-1,1 0 1,-1 0 0,0-1-1,0 1 1,0 0 0,0 1-11,0-1 1,1 1 0,-1-1 0,1 1 0,-1-1 0,1 1 0,-1 0 0,1-1 0,0 1 0,-1 0 0,1-1 0,0 1-1,-1 0 1,1 0 0,0-1 0,0 1 0,0 0 0,0 0 0,0-1 0,0 1 0,0 0 0,0 0 0,0-1-1,0 1 1,0 0 0,0 1 0,0 0-17,0 0 0,1 0 0,-1 1 0,0-1 0,1 0 0,-1 0 0,1 0 0,0 1 0,0-1 1,0 0-1,0 0 0,0 0 0,0 0 0,0 0 0,1-1 0,-1 1 0,1 0 0,-1-1 0,1 1 0,0-1 0,0 1 0,-1-1 0,1 0 0,0 1 0,0-1 0,0 0 0,0-1 0,1 1 0,-1 0 0,0-1 0,4 2 0,-1-2-5,1 0 1,-1 0-1,0 0 1,0-1-1,1 0 0,-1 0 1,0 0-1,0 0 1,0-1-1,0 0 0,0 0 1,8-5-1,5-4 20,-1-2 0,-1 0 0,0 0 0,-1-2-1,0 0 1,-1 0 0,22-33 0,-16 16 85,-1-1 0,-1 0 0,19-52 0,-34 78-54,0 1 0,-1 0 0,0-1 0,-1 1 0,1-1 1,0-12-1,-2 18-14,0 1 1,0 0-1,0 0 0,0 0 1,0 0-1,-1 0 1,1-1-1,0 1 1,0 0-1,0 0 1,0 0-1,0 0 0,0 0 1,0-1-1,-1 1 1,1 0-1,0 0 1,0 0-1,0 0 0,0 0 1,0 0-1,-1 0 1,1 0-1,0 0 1,0 0-1,0 0 1,0 0-1,0 0 0,-1 0 1,1 0-1,0 0 1,0 0-1,0 0 1,0 0-1,-1 0 1,1 0-1,0 0 0,0 0 1,0 0-1,0 0 1,-1 0-1,1 0 1,0 0-1,0 0 1,0 0-1,0 0 0,0 1 1,-1-1-1,1 0 1,0 0-1,0 0 1,0 0-1,0 0 0,0 0 1,0 1-1,0-1 1,0 0-1,0 0 1,0 0-1,-1 0 1,1 1-1,-9 10 7,-6 16 13,2 1 0,0 0-1,2 1 1,2 0 0,0 0-1,2 1 1,-4 38 0,9-52 4,0 0-1,2 0 1,0 0 0,0 0 0,2 0 0,0 0-1,8 29 1,-9-40-20,1 0 1,0 0-1,0 0 1,0 0-1,0-1 0,1 1 1,-1-1-1,1 1 0,1-1 1,-1 0-1,1 0 0,-1 0 1,1-1-1,0 1 0,0-1 1,0 0-1,1 0 0,-1-1 1,1 1-1,0-1 0,0 0 1,0 0-1,0-1 0,0 1 1,0-1-1,0 0 0,10 0 1,-15 0-5,1-1 1,0 0-1,0 0 0,-1 0 1,1 0-1,0 0 1,-1 0-1,1 0 0,0 0 1,-1 0-1,1-1 1,0 1-1,-1 0 0,1 0 1,0-1-1,-1 1 1,1 0-1,0-1 0,-1 1 1,1 0-1,-1-1 1,1 1-1,-1-1 0,1 1 1,-1-1-1,1 1 1,-1-1-1,1 0 0,-1 0-5,0-1 0,0 1 0,1 0 0,-1 0 0,0-1-1,-1 1 1,1 0 0,0 0 0,0 0 0,-1-1 0,1 1 0,0 0-1,-1 0 1,0-2 0,-4-5-80,0-1 0,0 1 0,-7-8 0,-111-125-2458,123 141 2531,0-1 1,0 1-1,-1 0 0,1 0 0,0-1 0,0 1 0,0 0 1,0 0-1,0-1 0,0 1 0,-1 0 0,1-1 1,0 1-1,0 0 0,0 0 0,0-1 0,0 1 1,0 0-1,0-1 0,0 1 0,0 0 0,0-1 1,1 1-1,-1 0 0,0 0 0,0-1 0,0 1 1,0 0-1,0-1 0,0 1 0,1 0 0,-1 0 1,0-1-1,0 1 0,0 0 0,1 0 0,-1 0 0,0-1 1,0 1-1,1 0 0,-1 0 0,0 0 0,0 0 1,1 0-1,-1-1 0,0 1 0,1 0 0,-1 0 1,0 0-1,0 0 0,1 0 0,-1 0 0,0 0 1,1 0-1,-1 0 0,17-2-111,-12 2 9,1 1-19,1-1 0,0 0 0,-1 0 0,1-1 0,-1 1 0,1-1 0,-1-1 0,1 1 0,-1-1 0,0-1-1,0 1 1,0-1 0,0 0 0,6-4 0,12-13-247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39.859"/>
    </inkml:context>
    <inkml:brush xml:id="br0">
      <inkml:brushProperty name="width" value="0.025" units="cm"/>
      <inkml:brushProperty name="height" value="0.025" units="cm"/>
    </inkml:brush>
  </inkml:definitions>
  <inkml:trace contextRef="#ctx0" brushRef="#br0">40 1 4388,'0'0'23334,"2"11"-22650,-1-5-596,0 1-5,1 0 0,-2 0 0,1 1 0,-1-1 1,0 0-1,0 0 0,-1 0 0,0 0 1,0 0-1,-4 10 0,-3 4 27,1 0-1,0 1 0,2 0 1,0 0-1,-2 29 1,8-50-151,-1-1 0,0 0 0,0 1 0,0-1 0,1 1 1,-1-1-1,0 0 0,1 1 0,-1-1 0,0 0 0,1 0 0,-1 1 1,0-1-1,1 0 0,-1 0 0,1 1 0,-1-1 0,0 0 0,1 0 1,-1 0-1,1 0 0,-1 1 0,1-1 0,-1 0 0,0 0 0,1 0 1,-1 0-1,1 0 0,-1 0 0,1 0 0,-1 0 0,1 0 0,-1-1 0,0 1 1,1 0-1,-1 0 0,1 0 0,-1 0 0,0-1 0,1 1 0,-1 0 1,1 0-1,-1-1 0,0 1 0,1 0 0,-1-1 0,1 0 0,19-12-2700,-8-7-1365,-4-3-2962</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1.780"/>
    </inkml:context>
    <inkml:brush xml:id="br0">
      <inkml:brushProperty name="width" value="0.025" units="cm"/>
      <inkml:brushProperty name="height" value="0.025" units="cm"/>
    </inkml:brush>
  </inkml:definitions>
  <inkml:trace contextRef="#ctx0" brushRef="#br0">19 127 5830,'-1'0'378,"1"0"-1,-1 0 1,1-1 0,-1 1 0,0 0 0,1 0 0,-1 0 0,1 0 0,-1 0 0,1 0 0,-1 0 0,0 0 0,1 0 0,-1 0 0,1 0 0,-1 0 0,1 0 0,-1 1 0,1-1 0,-1 0 0,1 0 0,-1 0 0,1 1 0,-1-1 0,1 0 0,-1 1 0,1-1 0,-1 1 0,1-1 0,0 0 0,-1 1 0,1-1 0,-1 1 0,1-1 0,0 1 0,0-1 0,-1 2 0,9 3 3940,8-2-3760,-6-3-229,0 0 0,0-1-1,0-1 1,0 1 0,0-1 0,0-1 0,-1 0 0,1 0-1,14-9 1,-20 11-318,1-2-1,-1 1 1,0 0-1,-1-1 0,1 0 1,0 0-1,-1 0 1,0 0-1,1 0 1,-1-1-1,-1 1 1,1-1-1,0 0 1,-1 0-1,0 0 1,0 0-1,0-1 1,0 1-1,-1 0 1,0-1-1,0 1 0,0-1 1,0-6-1,0 10-7,-1 0 0,0 0-1,0 1 1,0-1-1,-1 0 1,1 0 0,0 0-1,0 0 1,0 0 0,-1 0-1,1 0 1,0 0-1,-1 1 1,1-1 0,-1 0-1,1 0 1,-1 0-1,1 1 1,-1-1 0,0 0-1,1 1 1,-1-1 0,0 0-1,0 1 1,1-1-1,-1 1 1,-1-1 0,0 0-11,0 1 0,0-1 0,0 1 1,0 0-1,-1 0 0,1 0 1,0 0-1,0 0 0,0 0 1,0 1-1,-4 0 0,0 1-20,-1 0-1,1 0 1,-1 1-1,1 0 1,0 0-1,-10 8 1,5-1 48,1 0 1,0 0-1,1 1 1,0 0 0,-13 22-1,19-27 22,-1 1 1,1-1-1,0 1 0,1-1 0,0 1 1,0 0-1,0 0 0,1 0 1,0 0-1,0 0 0,1 0 0,0 0 1,1 11-1,0-17-38,0 1 0,0 0 0,0-1 0,1 1 0,-1 0 0,0-1 0,1 0 0,-1 1 0,1-1 0,-1 0 0,1 0 0,0 0 0,0 0 0,-1 0 0,1 0 0,0 0 0,0-1 0,0 1 0,0-1 0,0 1 0,0-1 0,0 0 0,0 1 0,0-1 0,0 0 0,3-1 0,57-2 53,-52 0-58,-1 1 0,1-2 0,-1 1 0,0-1 1,0-1-1,0 0 0,-1 0 0,13-11 0,-15 12 37,-1-1 1,1 0 0,0 1-1,1 0 1,-1 1 0,1 0-1,-1 0 1,1 0 0,0 0-1,0 1 1,0 0 0,0 1-1,0 0 1,1 0 0,-1 0-1,0 1 1,9 1 0,-14 0-42,1 0 0,0 0 0,-1 1 0,1-1 0,-1 1-1,1 0 1,-1 0 0,0 0 0,0 0 0,0 0 0,0 0 0,0 1 0,0-1 0,-1 0 0,1 1 0,-1 0 0,0-1 0,0 1 0,0 0 0,2 4 0,-2-3 6,1 0 0,-1 0 1,1 0-1,0 0 0,0-1 0,1 1 0,-1-1 0,6 6 1,-6-9 3,-1 1 1,1 0 0,-1 0-1,1-1 1,0 1 0,-1-1-1,1 1 1,0-1 0,0 0 0,-1 1-1,1-1 1,0 0 0,0 0-1,-1 0 1,1-1 0,0 1-1,0 0 1,-1-1 0,1 1 0,0-1-1,-1 1 1,1-1 0,0 0-1,-1 0 1,1 0 0,1-1-1,17-12 21,0 0 0,-1-2 0,-1 0 0,0 0 0,-1-2 0,23-30 0,-40 47-31,0 0-1,1 1 1,-1-1 0,0 1-1,1-1 1,-1 1 0,1-1-1,-1 1 1,1-1-1,-1 1 1,1-1 0,0 1-1,-1 0 1,1-1 0,-1 1-1,1 0 1,0-1 0,-1 1-1,1 0 1,0 0 0,0 0-1,-1 0 1,1 0 0,0-1-1,-1 1 1,1 1 0,0-1-1,-1 0 1,1 0 0,0 0-1,-1 0 1,1 0 0,0 1-1,-1-1 1,1 0 0,0 0-1,-1 1 1,1-1 0,0 1-1,-1-1 1,1 0 0,-1 1-1,1-1 1,-1 1 0,1-1-1,-1 1 1,0 0 0,1-1-1,-1 1 1,0-1 0,1 2-1,21 14 12,-12-13-24,-1-1 1,1 0 0,0-1 0,0 0-1,0 0 1,-1-1 0,1 0 0,0-1-1,0 0 1,0-1 0,16-4 0,5-4-939,0-2 0,33-18 1,-34 16-354,-29 14 1317,-1-1 1,0 1 0,1 0-1,-1 0 1,1-1 0,-1 1-1,0 0 1,1 0 0,-1 0-1,1 0 1,-1-1-1,1 1 1,-1 0 0,1 0-1,-1 0 1,0 0 0,1 0-1,-1 0 1,1 0 0,-1 0-1,1 1 1,-1-1 0,1 0-1,-1 0 1,1 0-1,-1 0 1,0 0 0,1 1-1,-1-1 1,1 0 0,-1 1-1,0-1 1,1 0 0,-1 0-1,0 1 1,1-1 0,-1 0-1,0 1 1,0-1-1,1 1 1,-1-1 0,0 0-1,0 1 1,0-1 0,0 1-1,1-1 1,-1 1 0,0-1-1,0 1 1,0-1 0,0 0-1,0 1 1,0-1-1,0 1 1,0-1 0,0 1-1,0-1 1,-1 1 0,1-1-1,0 1 1,0 0 0,-10 40 1019,5-25-446,4 12-391,1 0 1,0 0 0,3 0-1,9 48 1,-6-40-636,4 69-1,-11-99 456,1 0-1,-1 0 1,0-1 0,-1 1-1,1-1 1,-1 1-1,-1-1 1,1 0-1,-5 8 1,7-11 56,-1-1 1,0 1 0,0-1-1,0 1 1,0-1-1,0 0 1,0 1-1,0-1 1,-1 0-1,1 0 1,0 0 0,-1 0-1,1 0 1,-1 0-1,1 0 1,-1 0-1,1-1 1,-1 1-1,1 0 1,-1-1 0,0 1-1,0-1 1,1 0-1,-1 0 1,0 0-1,1 0 1,-1 0-1,0 0 1,0 0-1,1 0 1,-1-1 0,0 1-1,1 0 1,-1-1-1,0 0 1,-1 0-1,0-2-11,0 0-1,1 0 0,-1 0 0,1-1 0,0 1 1,-1-1-1,1 0 0,1 1 0,-1-1 0,1 0 1,-1 0-1,1 0 0,-1-6 0,-2-5 0,-3-10-108,1-1 1,1 1-1,1-1 0,2 0 1,0 0-1,5-53 0,-3 75-150,1-1-1,0 0 0,0 0 1,0 1-1,1-1 0,-1 1 0,1-1 1,0 1-1,1 0 0,-1 0 0,1 0 1,-1 0-1,1 0 0,0 0 0,1 1 1,6-6-1,14-7-4477,5 5-3531,-9 6-741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2.156"/>
    </inkml:context>
    <inkml:brush xml:id="br0">
      <inkml:brushProperty name="width" value="0.025" units="cm"/>
      <inkml:brushProperty name="height" value="0.025" units="cm"/>
    </inkml:brush>
  </inkml:definitions>
  <inkml:trace contextRef="#ctx0" brushRef="#br0">104 21 15887,'-4'-16'7587,"-5"12"-3323,-18 20-3265,22-13-1034,1 1 1,1 0 0,-1-1 0,1 1 0,-1 1 0,1-1 0,0 0 0,0 1 0,-3 8 0,5-12-67,1 0 1,0 1-1,0-1 1,-1 0 0,1 1-1,0-1 1,0 0-1,0 1 1,0-1 0,0 0-1,1 1 1,-1-1-1,0 0 1,0 1 0,1-1-1,-1 0 1,1 0-1,0 1 1,-1-1-1,1 0 1,0 0 0,-1 0-1,1 0 1,0 0-1,0 0 1,0 0 0,0 0-1,0 0 1,0 0-1,0-1 1,0 1 0,1 0-1,-1-1 1,0 1-1,0-1 1,0 1 0,1-1-1,-1 0 1,0 1-1,3-1 1,45 12-2941,-32-8 2472,0 0 1,31 12 0,-47-16 632,-1 0 0,1 1 0,-1-1 0,1 0 0,-1 0-1,1 0 1,-1 0 0,1 0 0,-1 1 0,0-1 0,1 0 0,-1 0 0,1 1 0,-1-1-1,0 0 1,1 1 0,-1-1 0,0 0 0,1 1 0,-1-1 0,0 1 0,1-1 0,-1 1-1,0-1 1,0 0 0,0 1 0,1-1 0,-1 1 0,0-1 0,0 1 0,0-1-1,0 1 1,0-1 0,0 1 0,0-1 0,0 1 0,0 0 0,-18 11 1588,-32 2-372,-27-4-700,43-9-3819,18-1-4517</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2.908"/>
    </inkml:context>
    <inkml:brush xml:id="br0">
      <inkml:brushProperty name="width" value="0.025" units="cm"/>
      <inkml:brushProperty name="height" value="0.025" units="cm"/>
    </inkml:brush>
  </inkml:definitions>
  <inkml:trace contextRef="#ctx0" brushRef="#br0">43 1 15310,'0'0'10613,"4"13"-10138,1 13-263,-1 0-1,-1 0 1,-1 0-1,-1 0 1,-2 1 0,0-1-1,-7 32 1,-11 26 426,7-38-50,-9 80 1,57-211 83,-20 38-914,-9 20-152,1 1 0,1 0 0,2 1 0,0 0 0,2 1 0,25-37 0,-35 57 366,1 0-1,0 0 0,0 1 1,0-1-1,0 1 1,1 0-1,-1 1 1,1-1-1,0 1 1,0 0-1,0 0 0,0 0 1,0 1-1,0 0 1,0 0-1,1 0 1,-1 0-1,0 1 0,10 0 1,-14 0 27,0 0 0,-1 0 1,1 1-1,0-1 0,0 0 0,-1 0 0,1 0 1,0 0-1,0 1 0,-1-1 0,1 0 1,0 1-1,0-1 0,-1 1 0,1-1 0,-1 1 1,1-1-1,0 1 0,-1-1 0,1 1 1,-1-1-1,1 1 0,-1 0 0,1-1 0,-1 1 1,0 0-1,1-1 0,-1 1 0,0 0 1,0 0-1,1 0 0,-1-1 0,0 1 0,0 0 1,0 0-1,0-1 0,0 1 0,0 0 0,0 0 1,0 0-1,0-1 0,-1 2 0,1 1 18,-1 0-1,1-1 0,-1 1 0,0 0 0,0-1 0,0 1 0,0-1 0,-1 1 1,1-1-1,-1 0 0,-2 4 0,-5 3 146,0-1 0,-1-1-1,0 0 1,0 0 0,-22 10-1,26-14-122,-1-1 0,1 1 0,-1-1-1,1 0 1,-1-1 0,0 0-1,1 0 1,-1 0 0,0-1-1,0 0 1,0 0 0,-8-1-1,14 0-121,0 1 0,0 0-1,0-1 1,0 1 0,0-1-1,0 1 1,0-1 0,0 0-1,0 1 1,0-1-1,1 0 1,-1 0 0,0 1-1,0-1 1,1 0 0,-1 0-1,0 0 1,1 0 0,-1 0-1,1 0 1,-1 0-1,1 0 1,-1 0 0,1 0-1,0-1 1,0 1 0,0 0-1,-1 0 1,1 0 0,0 0-1,0 0 1,0 0 0,1-1-1,-1 1 1,1-2-1,-1 0-461,1 1 0,-1-1 0,1 0-1,0 0 1,0 0 0,0 1 0,1-1-1,-1 0 1,1 1 0,-1-1-1,1 1 1,3-4 0,18-11-4970,4-2-2236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3.239"/>
    </inkml:context>
    <inkml:brush xml:id="br0">
      <inkml:brushProperty name="width" value="0.025" units="cm"/>
      <inkml:brushProperty name="height" value="0.025" units="cm"/>
    </inkml:brush>
  </inkml:definitions>
  <inkml:trace contextRef="#ctx0" brushRef="#br0">44 0 11339,'0'0'12460,"0"10"-11094,-2 9-1154,0 1 0,-1-1 0,-1 0 0,-1 1 0,0-2 0,-9 20 0,15-43-210,0-1 0,0 1 0,0 0-1,-1-1 1,1 1 0,-2 0 0,0-9 0,1-3-11,0 17-2,0 1 0,0-1 0,0 0 0,-1 0 0,1 0 0,0 0 0,0 0 0,0 0 0,0 0 0,0 0 0,0 0 0,-1 0 0,1 0 0,0 0 0,0 0 0,0 0 0,0 0 0,0 0 0,-1 0 0,1 0 0,0 0 0,0 0 0,0 0 0,0 0 0,0 0 0,-1 0 1,1 0-1,0 0 0,0 0 0,0 0 0,0 0 0,0 0 0,0 0 0,-1 0 0,1 0 0,0 0 0,0-1 0,0 1 0,0 0 0,0 0 0,0 0 0,0 0 0,0 0 0,0 0 0,0-1 0,-1 1 0,1 0 0,0 0 0,0 0 0,0 0 0,0 0 0,0 0 0,0-1 0,0 1 0,0 0 0,-5 16-3287,5-12 882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3.637"/>
    </inkml:context>
    <inkml:brush xml:id="br0">
      <inkml:brushProperty name="width" value="0.025" units="cm"/>
      <inkml:brushProperty name="height" value="0.025" units="cm"/>
    </inkml:brush>
  </inkml:definitions>
  <inkml:trace contextRef="#ctx0" brushRef="#br0">32 9 7399,'0'0'17873,"-4"-3"-17174,4 3-666,0 0-1,-1-1 1,1 1-1,0-1 0,-1 1 1,1 0-1,0-1 1,-1 1-1,1-1 1,-1 1-1,1 0 1,-1 0-1,1-1 0,-1 1 1,1 0-1,-1 0 1,1 0-1,-1-1 1,1 1-1,-1 0 1,1 0-1,-1 0 0,1 0 1,-1 0-1,1 0 1,-1 0-1,0 0 1,1 0-1,-1 1 1,1-1-1,-1 0 0,1 0 1,-1 0-1,1 0 1,-1 1-1,1-1 1,0 0-1,-1 1 0,1-1 1,-1 0-1,1 1 1,-1-1-1,1 0 1,0 1-1,-1-1 1,1 1-1,0-1 0,-1 2 1,-4 39 1201,6 162-401,4-187-611,3-21 584,5-26-51,-8-5-515,0-52 0,-1 4-1126,-4 83 769,0 1 0,1-1 0,-1 0-1,0 1 1,0-1 0,1 1 0,-1-1-1,0 1 1,1-1 0,-1 1 0,1-1-1,-1 1 1,0-1 0,1 1 0,-1 0-1,1-1 1,0 1 0,-1-1 0,1 1-1,-1 0 1,1 0 0,-1-1 0,1 1-1,0 0 1,-1 0 0,1 0 0,-1 0-1,1 0 1,0 0 0,-1 0 0,1 0-1,0 0 1,-1 0 0,1 0 0,-1 0-1,1 0 1,0 0 0,-1 1 0,1-1-1,-1 0 1,2 1 0,30 11-6857,-25-9 3717,9 3-3721</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3.971"/>
    </inkml:context>
    <inkml:brush xml:id="br0">
      <inkml:brushProperty name="width" value="0.025" units="cm"/>
      <inkml:brushProperty name="height" value="0.025" units="cm"/>
    </inkml:brush>
  </inkml:definitions>
  <inkml:trace contextRef="#ctx0" brushRef="#br0">126 103 13997,'0'0'12257,"-10"-4"-12022,5 2-221,3 1-16,0 0-1,0 0 1,-1 0 0,1 0-1,0 0 1,0 0 0,-1 0-1,1 1 1,-1-1 0,1 1-1,0 0 1,-1-1 0,1 1-1,-1 1 1,1-1 0,-1 0-1,1 0 1,0 1 0,-1 0-1,1-1 1,0 1 0,-1 0-1,1 0 1,0 0 0,0 0-1,0 1 1,0-1 0,0 0-1,0 1 1,0 0 0,0-1-1,0 1 1,1 0 0,-1 0-1,1 0 1,0 0 0,-3 4-1,0 1 26,0 1 0,1-1 0,0 1 0,0 0 0,0 0 0,1 0-1,0 0 1,1 0 0,0 0 0,0 0 0,1 1 0,0-1 0,2 17 0,-1-24-5,-1 1 1,1-1 0,0 0 0,0 1-1,0-1 1,0 0 0,0 1 0,0-1-1,1 0 1,-1 0 0,0 0 0,1 0-1,-1 0 1,1 0 0,-1 0-1,1-1 1,-1 1 0,1 0 0,-1-1-1,1 1 1,0-1 0,-1 0 0,1 0-1,0 1 1,-1-1 0,1 0 0,0 0-1,-1 0 1,1-1 0,0 1 0,-1 0-1,3-1 1,3 0 53,0 0 0,1-1 0,-1 1-1,0-1 1,0-1 0,8-3 0,-8 1-30,1 0 0,-1-1 0,0 0 1,0 0-1,0-1 0,-1 1 0,0-1 0,0-1 1,-1 1-1,0-1 0,-1 0 0,6-11 0,-7 12-139,0 0 0,-1 0-1,1-1 1,-1 1 0,-1-1-1,0 1 1,0-1 0,0 0-1,-1 1 1,0-1-1,0 0 1,-1 1 0,0-1-1,0 1 1,-3-10 0,3 16-93,1 0 0,-1-1 0,1 1 0,-1 0 0,0-1 0,1 1 0,-1 0 0,0 0 0,0-1 0,0 1 0,0 0 0,0 0 0,0 0 0,0 0 0,0 0 0,0 0 0,0 1 0,-1-1 0,1 0 0,0 1 0,0-1 0,-1 1 0,1-1 0,-1 1 0,1-1 0,0 1 0,-1 0 0,1 0 0,-1 0 0,1 0 0,-1 0 0,1 0 0,-3 0 1,1 1-249,1 0 1,0-1 0,0 1 0,0 0-1,0 0 1,0 1 0,0-1 0,0 0-1,0 0 1,0 1 0,0 0 0,1-1 0,-1 1-1,1 0 1,-1-1 0,1 1 0,-1 0-1,1 0 1,-1 4 0,-4 10-4448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4.335"/>
    </inkml:context>
    <inkml:brush xml:id="br0">
      <inkml:brushProperty name="width" value="0.025" units="cm"/>
      <inkml:brushProperty name="height" value="0.025" units="cm"/>
    </inkml:brush>
  </inkml:definitions>
  <inkml:trace contextRef="#ctx0" brushRef="#br0">68 0 14414,'0'0'8856,"-3"13"-8349,-8 20-111,1-4 349,1 2 0,1-1 0,2 1 0,-3 33 0,9-62-753,1 0 0,-1-1-1,0 1 1,1 0-1,0-1 1,-1 1 0,1-1-1,0 1 1,0-1 0,0 1-1,0-1 1,0 0-1,0 1 1,0-1 0,1 0-1,-1 0 1,0 0-1,1 0 1,-1 0 0,0 0-1,1 0 1,0 0 0,-1-1-1,1 1 1,-1-1-1,1 1 1,0-1 0,-1 1-1,1-1 1,0 0-1,-1 0 1,4 0 0,70 0-2282,-51-1 1162,-22 1 1001,52 5-1601,-53-5 1758,0 0 1,0 0-1,-1 0 0,1 0 1,0 0-1,0 0 0,-1 0 1,1 0-1,0 1 0,0-1 1,-1 0-1,1 1 0,0-1 1,-1 0-1,1 1 0,0-1 0,-1 1 1,1-1-1,-1 1 0,1-1 1,-1 1-1,1 0 0,-1-1 1,1 1-1,-1-1 0,0 1 1,1 0-1,-1-1 0,0 1 1,1 0-1,-1 0 0,0-1 1,0 1-1,0 0 0,0 0 1,0-1-1,0 1 0,0 0 1,0 0-1,0 0 0,0-1 1,0 1-1,0 0 0,0 0 1,-1-1-1,1 1 0,0 0 1,-1-1-1,1 1 0,0 0 0,-1-1 1,1 1-1,-1-1 0,1 1 1,-1 0-1,1-1 0,-1 1 1,0-1-1,1 1 0,-1-1 1,1 0-1,-1 1 0,-1-1 1,-7 8 317,-1-1 0,-1-1 0,1 0 0,-1 0 0,0-1 0,-1 0 0,1-1 0,-1 0 0,0-1 0,0-1 0,0 0 0,0 0 0,0-1 0,-1-1 0,-21-1 0,34 1-453,-1 0 1,0-1 0,1 1-1,-1 0 1,1 0 0,-1 0-1,0-1 1,1 1 0,-1 0-1,1 0 1,-1-1 0,1 1-1,-1-1 1,1 1 0,-1 0 0,1-1-1,0 1 1,-1-1 0,1 1-1,0-1 1,-1 1 0,1-1-1,0 1 1,-1-1 0,1 0-1,0 1 1,0-1 0,0 1-1,0-1 1,-1 0 0,1 1 0,0-1-1,0 1 1,0-1 0,0 0-1,1 1 1,-1-1 0,0 1-1,0-1 1,0 0 0,0 1-1,0-1 1,1 1 0,-1-1-1,0 1 1,1-1 0,0 0-1,17-25-8564,0 13 1777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5.074"/>
    </inkml:context>
    <inkml:brush xml:id="br0">
      <inkml:brushProperty name="width" value="0.025" units="cm"/>
      <inkml:brushProperty name="height" value="0.025" units="cm"/>
    </inkml:brush>
  </inkml:definitions>
  <inkml:trace contextRef="#ctx0" brushRef="#br0">94 0 13068,'0'0'8531,"-5"10"-6945,-9 20-68,1 1 1,-16 59-1,19-46-1206,2-1 0,1 1 0,0 80-1,7-123-308,0 1 0,0 0-1,0-1 1,0 1 0,0-1 0,0 1-1,0 0 1,1-1 0,-1 1-1,0 0 1,1-1 0,0 1-1,-1-1 1,1 1 0,0-1-1,0 0 1,-1 1 0,1-1-1,0 0 1,1 1 0,-1-1-1,0 0 1,0 0 0,0 0-1,1 0 1,-1 0 0,0 0-1,1 0 1,-1 0 0,1-1 0,-1 1-1,1-1 1,0 1 0,-1-1-1,1 1 1,-1-1 0,1 0-1,0 0 1,2 0 0,1 0 8,-1-1 1,1 0 0,-1 0 0,1 0 0,-1 0-1,0-1 1,1 0 0,-1 0 0,0 0 0,0 0-1,0-1 1,0 1 0,4-5 0,9-11-82,-2 0 1,0-1-1,-1-1 1,-1 0 0,0-1-1,11-27 1,-30 60 159,1 1 0,0 0 0,1-1 0,1 1 0,0 1 0,0-1 0,0 19 1,4-31-86,-1 0 1,1 0 0,-1 0 0,1 0 0,0 0-1,0 0 1,-1 0 0,1 0 0,0-1 0,0 1 0,0 0-1,0-1 1,0 1 0,0-1 0,0 1 0,0-1 0,0 1-1,0-1 1,0 1 0,0-1 0,0 0 0,0 0-1,0 0 1,0 0 0,1 0 0,-1 0 0,0 0 0,0 0-1,0 0 1,0 0 0,0 0 0,0-1 0,1 0-1,43-7 6,-32 2-215,0 1 0,0-2 0,0 1 0,-1-2 0,0 0-1,-1 0 1,0-1 0,19-20 0,-48 42 1429,16-12-1126,0 1-1,0-1 0,0 1 0,1 0 0,-1 0 1,0 0-1,1 0 0,0 0 0,-1 0 0,1 0 1,0 0-1,0 0 0,-1 4 0,29-12 25,44-47-2669,-71 53 2844,-2 1-253,0 0 1,-1-1-1,1 1 0,-1-1 0,1 0 0,0 0 0,-1 1 0,1-1 0,-1-1 0,1 1 0,0 0 0,-1-1 0,1 1 0,-5-2 0,-15-6-5274,12 1-1423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5.938"/>
    </inkml:context>
    <inkml:brush xml:id="br0">
      <inkml:brushProperty name="width" value="0.025" units="cm"/>
      <inkml:brushProperty name="height" value="0.025" units="cm"/>
    </inkml:brush>
  </inkml:definitions>
  <inkml:trace contextRef="#ctx0" brushRef="#br0">0 143 11979,'0'0'14611,"10"5"-13943,-1 0-512,1-1-1,-1-1 1,1 1 0,-1-2-1,16 4 1,-20-6-122,0 1 0,1-1 1,-1 0-1,0 0 0,1 0 0,-1-1 0,0 1 0,0-2 1,1 1-1,-1 0 0,0-1 0,0 0 0,0 0 0,8-6 0,-2 1 29,-1-1 0,-1 0 0,1-1 0,16-20-1,-23 25-41,0 1 0,-1-1 0,1 0 0,-1 0 0,1 0-1,-1 0 1,0 0 0,-1-1 0,1 1 0,-1-1-1,0 1 1,0-1 0,0 1 0,0-1 0,-1 0 0,0 1-1,0-6 1,-1 9-25,1 0 0,-1 1 1,1-1-1,-1 0 0,1 1 0,-1-1 0,0 0 0,1 1 0,-1-1 1,0 1-1,0-1 0,1 1 0,-1-1 0,0 1 0,0 0 0,0-1 0,0 1 1,1 0-1,-1 0 0,0-1 0,0 1 0,0 0 0,0 0 0,0 0 1,0 0-1,0 0 0,0 0 0,1 1 0,-1-1 0,0 0 0,0 0 1,0 1-1,0-1 0,0 0 0,1 1 0,-1-1 0,-1 2 0,-32 15-158,20-5 320,1 1 1,1 0 0,-12 16 0,20-24-108,0 1 0,1-1 1,0 1-1,0-1 0,0 1 1,1 0-1,0 0 0,0 0 1,0 0-1,1 1 0,0-1 1,-1 7-1,3-12-47,-1 0 1,1 1-1,0-1 0,-1 0 1,1 0-1,0 0 0,0 0 1,0 0-1,0 0 0,0 0 1,0 0-1,0 0 0,0-1 1,0 1-1,1 0 0,-1-1 1,0 1-1,0-1 0,1 1 1,-1-1-1,0 1 0,1-1 1,-1 0-1,0 0 0,1 0 1,-1 0-1,0 0 0,1 0 0,-1 0 1,1 0-1,0-1 0,50-2 125,-27-2-366,-1-2 0,0 0 0,0-2 0,0-1 0,-1 0-1,26-18 1,-16 11 135,-33 17 92,1-1-1,-1 1 1,0 0-1,1-1 1,-1 1 0,1 0-1,-1 0 1,1-1-1,-1 1 1,0 0-1,1 0 1,-1 0-1,1 0 1,-1-1-1,1 1 1,-1 0-1,1 0 1,-1 0-1,1 0 1,-1 0-1,1 0 1,-1 0 0,1 1-1,-1-1 1,1 0-1,-1 0 1,1 0-1,-1 0 1,1 1-1,-1-1 1,1 0-1,-1 0 1,1 1-1,-2 18 114,-21 37 902,15-41-449,7-14-533,-1 0 0,1 0 0,-1 0 0,1 0 0,-1 0 0,1 0 0,0 0 0,0 0 0,0 0 0,-1 0 0,1 0 0,0 0 1,0 0-1,0 0 0,1 0 0,-1 0 0,0 0 0,0 0 0,0 0 0,1 0 0,-1 0 0,0 0 0,1-1 0,-1 1 0,1 0 0,-1 0 0,1 0 0,0 0 0,-1-1 0,2 2 0,0-1-1,0 0 0,0-1 1,0 1-1,0-1 0,0 1 0,0-1 1,0 0-1,0 0 0,0 0 0,0 0 1,0 0-1,0 0 0,4-1 0,10-3-93,0 0-1,27-11 0,-39 13 10,29-15-483,-27 13 383,0 1 0,1-1 0,-1 1 0,0 1 0,1-1 0,0 1 1,-1 0-1,12-1 0,-25 36 1987,16-33-1960,1 0 0,0 0 0,0-1 0,-1-1-1,1 0 1,0 0 0,-1-1 0,0 0-1,0 0 1,14-8 0,22-6-1650,-29 12 1123,-7 1 554,0 1 1,1 1-1,-1 0 0,1 0 1,12 0-1,-18 16 2179,-4-13-2012,0 0 0,0 0 0,0 0 0,0 0 0,0 0 0,0 0 0,0-1 0,0 1 0,1 0 0,-1 0 0,0 0 0,0 0 0,1 0 0,-1 0 0,1-1 0,-1 1 0,1 0 0,-1 0 0,1-1 0,0 2 0,6-1-364,-1 0 0,1 0 0,-1-1 0,1 0 0,-1-1 0,1 1 0,-1-1 0,0-1 0,1 1 0,6-3 0,41-5-6125,-52 19 6532,-3-7-2863,-2-3-1291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5:41.298"/>
    </inkml:context>
    <inkml:brush xml:id="br0">
      <inkml:brushProperty name="width" value="0.05" units="cm"/>
      <inkml:brushProperty name="height" value="0.05" units="cm"/>
    </inkml:brush>
  </inkml:definitions>
  <inkml:trace contextRef="#ctx0" brushRef="#br0">21 0 9402,'-21'26'1402,"41"-23"-633,45-3-294,99-11 0,34-2-467,-124 18 31,0 3 1,127 32-1,-33-5 123,29-6 120,219 4 1,203-39 24,417-26-137,1 64-133,-402 8 16,2-43-204,-224-27-27,36-2 10,2 25 128,-42 27 39,349-1 79,-95-88 12,-484 46-63,10 2 68,0 8 0,266 16-1,-44 33 537,-313-26-161,4-7 81,-88-3-465,-13 0 733,-6-9-332,-5-2-243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0.944"/>
    </inkml:context>
    <inkml:brush xml:id="br0">
      <inkml:brushProperty name="width" value="0.05" units="cm"/>
      <inkml:brushProperty name="height" value="0.05" units="cm"/>
    </inkml:brush>
  </inkml:definitions>
  <inkml:trace contextRef="#ctx0" brushRef="#br0">12 8 21061,'-11'-7'1488,"15"7"-1968,13 3 928,3 1-32,6 2-488</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6.292"/>
    </inkml:context>
    <inkml:brush xml:id="br0">
      <inkml:brushProperty name="width" value="0.025" units="cm"/>
      <inkml:brushProperty name="height" value="0.025" units="cm"/>
    </inkml:brush>
  </inkml:definitions>
  <inkml:trace contextRef="#ctx0" brushRef="#br0">0 0 19442,'0'0'7592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8.112"/>
    </inkml:context>
    <inkml:brush xml:id="br0">
      <inkml:brushProperty name="width" value="0.025" units="cm"/>
      <inkml:brushProperty name="height" value="0.025" units="cm"/>
    </inkml:brush>
  </inkml:definitions>
  <inkml:trace contextRef="#ctx0" brushRef="#br0">137 110 10218,'5'-30'6108,"-3"23"-4768,0-1 0,-1 1-1,0-1 1,0 0 0,-1 0 0,0 1-1,-1-11 1,0 18-1293,1-1 0,0 1 0,0-1-1,-1 1 1,1-1 0,0 1 0,-1-1 0,1 1 0,-1-1-1,1 1 1,0 0 0,-1-1 0,1 1 0,-1 0-1,1-1 1,-1 1 0,1 0 0,-1 0 0,1-1-1,-1 1 1,1 0 0,-1 0 0,0 0 0,1 0-1,-1 0 1,1 0 0,-1 0 0,1 0 0,-1 0-1,1 0 1,-1 0 0,0 0 0,1 0 0,-1 0 0,1 1-1,-1-1 1,1 0 0,-1 1 0,-23 11 81,14-1-138,0 0 0,0 0 0,1 1 0,1 0 0,0 1 0,1 0 0,0 0 0,0 1 0,2 0 0,0 0 0,0 0 0,2 0-1,-1 1 1,2 0 0,0-1 0,0 20 0,2-32 10,0 0-1,0 0 1,0-1-1,0 1 1,0 0-1,1 0 0,-1 0 1,1 0-1,-1 0 1,1 0-1,-1-1 1,1 1-1,0 0 1,0-1-1,0 1 1,0 0-1,0-1 1,0 1-1,1-1 0,-1 0 1,0 1-1,1-1 1,-1 0-1,1 0 1,0 0-1,-1 0 1,1 0-1,0 0 1,-1 0-1,1-1 0,0 1 1,0 0-1,0-1 1,0 0-1,-1 1 1,1-1-1,0 0 1,0 0-1,0 0 1,0 0-1,3-1 0,3 0 7,-1 0-1,0-1 1,0 0-1,0 0 1,0-1-1,0 1 1,0-1-1,-1-1 1,0 1-1,7-6 1,-5 3 6,0 0 0,0-1 0,-1 1 1,0-2-1,0 1 0,-1-1 1,0 0-1,-1 0 0,1 0 0,-2-1 1,1 0-1,-1 0 0,0 0 1,-1-1-1,0 1 0,-1-1 0,0 0 1,0 0-1,0-12 0,-2 22-12,0-1-1,0 1 0,0 0 1,0-1-1,0 1 0,0 0 1,0 0-1,0-1 0,-1 1 1,1 0-1,0-1 0,0 1 1,0 0-1,0 0 0,0-1 1,-1 1-1,1 0 0,0 0 1,0-1-1,0 1 0,-1 0 1,1 0-1,0 0 0,0-1 1,-1 1-1,1 0 0,0 0 1,0 0-1,-1 0 0,1 0 1,0 0-1,-1 0 0,1 0 1,0-1-1,0 1 0,-1 0 1,1 0-1,0 0 0,-1 0 1,1 0-1,0 1 0,-1-1 1,1 0-1,0 0 0,0 0 1,-1 0-1,1 0 0,0 0 1,-1 0-1,1 1 0,0-1 1,0 0-1,-1 0 0,1 0 1,0 0-1,0 1 0,0-1 1,-1 0-1,1 0 0,0 1 1,0-1-1,0 0 0,0 0 1,-1 1-1,1-1 1,0 0-1,0 1 0,-16 17-125,12-9 61,1 0 0,0 0 0,0 1 0,0-1 0,1 1 0,1 0 0,0 0 0,0-1 0,1 1 0,1 12 0,-1-21-90,0 0 0,0 1 0,1-1 1,-1 0-1,1 0 0,-1 0 0,1 0 0,-1 0 0,1 0 0,0 0 1,0 0-1,-1 0 0,1 0 0,0-1 0,0 1 0,0 0 1,0 0-1,0-1 0,0 1 0,0 0 0,0-1 0,0 1 0,0-1 1,0 0-1,0 1 0,1-1 0,-1 0 0,2 1 0,22-5-8102,-8-9-653</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8.459"/>
    </inkml:context>
    <inkml:brush xml:id="br0">
      <inkml:brushProperty name="width" value="0.025" units="cm"/>
      <inkml:brushProperty name="height" value="0.025" units="cm"/>
    </inkml:brush>
  </inkml:definitions>
  <inkml:trace contextRef="#ctx0" brushRef="#br0">57 1 16303,'0'0'8248,"-4"13"-7484,-10 36-204,2 0 1,2 1-1,-6 94 1,15-141-603,1-1 0,0 1 0,0 0 0,0-1 0,0 1 1,1-1-1,-1 1 0,1 0 0,0-1 0,-1 1 0,1-1 0,0 1 0,1-1 1,-1 0-1,0 1 0,1-1 0,-1 0 0,1 0 0,-1 0 0,1 0 1,0 0-1,2 1 0,0 1-362,3 13-1795,-6-8-4255</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48.791"/>
    </inkml:context>
    <inkml:brush xml:id="br0">
      <inkml:brushProperty name="width" value="0.025" units="cm"/>
      <inkml:brushProperty name="height" value="0.025" units="cm"/>
    </inkml:brush>
  </inkml:definitions>
  <inkml:trace contextRef="#ctx0" brushRef="#br0">109 11 10602,'0'0'16784,"-6"-4"-16715,5 3-72,0 0 0,-1 1-1,1-1 1,-1 0 0,1 1-1,0-1 1,-1 1 0,0-1-1,1 1 1,-1 0 0,1 0-1,-1 0 1,1-1 0,-1 2-1,1-1 1,-1 0 0,0 0-1,1 0 1,-1 1 0,1-1 0,-1 1-1,1-1 1,-1 1 0,-1 1-1,1 0 1,0-1 0,0 1 0,1 0 0,-1 0-1,1 0 1,-1 0 0,1 0 0,0 0 0,0 0 0,0 1-1,0-1 1,0 0 0,0 1 0,0-1 0,1 0 0,0 1-1,-1-1 1,1 1 0,0-1 0,0 5 0,1-5-75,-1 0 0,0 0-1,1-1 1,0 1 0,-1 0 0,1-1 0,0 1 0,0 0 0,0-1-1,0 1 1,0-1 0,0 1 0,0-1 0,0 0 0,1 1 0,-1-1-1,0 0 1,1 0 0,-1 0 0,1 0 0,0 0 0,-1 0 0,1 0-1,0-1 1,-1 1 0,1-1 0,4 2 0,64 10-1819,-32-7 1316,-32-3 598,1 0 0,-1 0 0,0 0 0,1 1 0,-1 0 0,10 6 0,-16-8 15,1-1 1,0 1-1,-1-1 0,1 1 1,0-1-1,-1 1 0,1 0 1,-1-1-1,1 1 1,-1 0-1,1 0 0,-1-1 1,0 1-1,1 0 0,-1 0 1,0 0-1,0-1 0,1 1 1,-1 0-1,0 0 1,0 0-1,0 0 0,0 1 1,-1-1 56,1 1 0,-1-1 1,0 0-1,0 1 0,0-1 1,0 1-1,0-1 0,0 0 1,0 0-1,0 0 0,0 0 1,-1 0-1,1 0 0,0 0 1,-1 0-1,1 0 0,-3 0 1,-10 7 628,-1-1 1,-1-1 0,1 0-1,-1-1 1,0-1-1,-27 3 1,-51-1-2210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0.602"/>
    </inkml:context>
    <inkml:brush xml:id="br0">
      <inkml:brushProperty name="width" value="0.025" units="cm"/>
      <inkml:brushProperty name="height" value="0.025" units="cm"/>
    </inkml:brush>
  </inkml:definitions>
  <inkml:trace contextRef="#ctx0" brushRef="#br0">25 16 16560,'0'-1'168,"0"1"1,1-1 0,-1 1 0,0 0-1,0-1 1,0 1 0,0-1 0,0 1-1,0-1 1,0 1 0,0-1 0,0 1-1,0-1 1,0 1 0,-1-1 0,1 1-1,0-1 1,0 1 0,0-1 0,0 1-1,-1 0 1,1-1 0,0 1 0,-1-1-1,1 1 1,0 0 0,-1-1 0,1 1-1,0 0 1,-1 0 0,1-1 0,0 1-1,-1 0 1,1 0 0,-1-1 0,1 1-1,-1 0 1,0 0 0,0 0-71,0 1 0,1-1 0,-1 1-1,0-1 1,1 1 0,-1-1 0,1 1 0,-1 0 0,0-1 0,1 1 0,-1 0 0,1 0 0,0-1 0,-1 1 0,1 0-1,0 0 1,-1 0 0,1 0 0,0-1 0,0 1 0,0 0 0,0 0 0,0 1 0,-5 49 1336,3 61-1,3-72-1129,-2-39-301,1 0 0,0 1 1,0-1-1,0 0 0,1 0 1,-1 0-1,0 0 0,0 0 0,0 1 1,1-1-1,-1 0 0,1 0 1,-1 0-1,1 0 0,-1 0 1,1 0-1,0 0 0,-1 0 0,1 0 1,0-1-1,0 1 0,0 0 1,0 0-1,-1-1 0,1 1 1,0 0-1,2 0 0,-1 0 8,1-1 0,-1 1 0,1-1 0,-1 0 0,1 0-1,-1 0 1,1 0 0,0 0 0,-1 0 0,1-1 0,4-1 0,4-1 22,0-1 0,0-1 1,0 0-1,13-9 0,22-22 5,8-5 10,-54 40-55,1 1 0,-1 0 0,1 0 0,-1-1 0,0 1 0,1 0-1,-1 0 1,1 0 0,-1-1 0,1 1 0,-1 0 0,1 0 0,-1 0 0,1 0 0,-1 0 0,1 0 0,-1 0 0,0 0 0,1 0 0,-1 0 0,1 1 0,-1-1 0,1 0 0,-1 0-1,1 0 1,-1 0 0,1 1 0,-1-1 0,0 0 0,1 1 0,-1-1 0,1 1 0,6 18 145,-7 35-760,-1-40-615,8-11-4216,-4-3 2156,2 0-2612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1.311"/>
    </inkml:context>
    <inkml:brush xml:id="br0">
      <inkml:brushProperty name="width" value="0.025" units="cm"/>
      <inkml:brushProperty name="height" value="0.025" units="cm"/>
    </inkml:brush>
  </inkml:definitions>
  <inkml:trace contextRef="#ctx0" brushRef="#br0">55 0 16207,'0'0'6273,"-2"13"-5606,-16 89 747,6-45-694,2 1-1,-2 78 0,12-136-715,0 0 0,0 0 0,0 0 0,0 0 0,0-1 1,0 1-1,0 0 0,0 0 0,0 0 0,0 0 1,1 0-1,-1 0 0,0 0 0,0 0 0,0 0 0,0 0 1,0-1-1,0 1 0,1 0 0,-1 0 0,0 0 0,0 0 1,0 0-1,0 0 0,0 0 0,0 0 0,1 0 1,-1 0-1,0 0 0,0 0 0,0 0 0,0 0 0,0 0 1,1 0-1,-1 0 0,0 1 0,0-1 0,0 0 0,0 0 1,0 0-1,0 0 0,0 0 0,1 0 0,-1 0 1,0 0-1,0 0 0,0 0 0,0 1 0,0-1 0,0 0 1,6-16 129,-3-87-497,-3 103 356,0 0 1,0-1 0,1 1-1,-1-1 1,0 1-1,0 0 1,0-1 0,0 1-1,0-1 1,1 1 0,-1 0-1,0-1 1,0 1 0,1 0-1,-1-1 1,0 1 0,0 0-1,1 0 1,-1-1 0,0 1-1,1 0 1,-1 0 0,0-1-1,1 1 1,-1 0-1,1 0 1,-1 0 0,0 0-1,1 0 1,-1-1 0,1 1-1,-1 0 1,0 0 0,1 0-1,-1 0 1,1 0 0,-1 0-1,0 0 1,1 1 0,-1-1-1,1 0 1,-1 0-1,0 0 1,1 0 0,-1 0-1,1 1 1,-1-1 0,0 0-1,1 1 1,24 13-157,-17-8 174,1-3-11,-1 1 1,1-1 0,0 0-1,0 0 1,0-1 0,0-1-1,0 1 1,0-1 0,0-1-1,1 0 1,12-1 0,-17 0 8,-1 1 0,1-1 0,-1 0 1,1 0-1,0 0 0,-1-1 0,0 1 1,1-1-1,-1 0 0,0 0 0,0-1 0,0 1 1,0-1-1,-1 0 0,1 0 0,-1 0 1,1-1-1,-1 1 0,0-1 0,0 0 1,-1 0-1,1 0 0,3-8 0,-6 11-4,1 0-1,-1 0 1,0 1-1,0-1 0,1 0 1,-1 0-1,0 0 1,0 0-1,0 0 0,0 0 1,0 0-1,0 0 1,0 0-1,-1 1 0,1-1 1,0 0-1,0 0 1,-1 0-1,1 0 0,0 0 1,-1 1-1,1-1 1,-1 0-1,1 0 0,-1 1 1,1-1-1,-1 0 1,0 1-1,1-1 0,-1 0 1,0 1-1,0-1 1,1 1-1,-1-1 0,0 1 1,0 0-1,0-1 1,0 1-1,1 0 0,-1-1 1,0 1-1,0 0 1,0 0-1,0 0 0,0 0 1,0 0-1,0 0 1,0 0-1,0 0 0,0 0 1,-1 1-1,-1-1-15,-1 0 0,0 0 0,0 1 0,0 0 0,0 0 0,0 0 0,0 0 0,0 0 0,1 1 0,-1-1 0,-3 4-1,5-4 8,0 0-1,0 0 0,0 1 1,1-1-1,-1 1 0,0 0 0,1 0 1,0-1-1,-1 1 0,1 0 1,0 0-1,0 0 0,0 0 0,0 0 1,0 0-1,0 1 0,1-1 1,-1 0-1,1 0 0,0 1 0,-1 3 1,2-4-37,0 0 1,0 0-1,0-1 1,0 1-1,0 0 1,1-1-1,-1 1 1,1-1-1,-1 1 1,1-1-1,-1 0 1,1 0 0,-1 0-1,1 0 1,0 0-1,0 0 1,0 0-1,0 0 1,-1-1-1,1 1 1,0-1-1,0 1 1,0-1-1,4 0 1,40 8-665,86 4 0,-131-15 1010,0 0 1,0 0-1,0-1 0,0 1 0,0-1 0,-1 1 0,1-1 0,-1 1 0,0-1 0,0 1 0,-1-5 0,1 5 70,-4-87 1253,52 88-8866,-20 3 2663,3-1-1650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1.752"/>
    </inkml:context>
    <inkml:brush xml:id="br0">
      <inkml:brushProperty name="width" value="0.025" units="cm"/>
      <inkml:brushProperty name="height" value="0.025" units="cm"/>
    </inkml:brush>
  </inkml:definitions>
  <inkml:trace contextRef="#ctx0" brushRef="#br0">79 6 1057,'0'0'19197,"-9"12"-17921,1-1-950,1-1 0,1 1 0,0 1 0,0-1 1,1 1-1,0 0 0,1 0 0,1 1 0,-4 18 0,-5 218 1783,12-248-1789,0-8-78,0 0 0,0-1-1,0 1 1,1 0-1,0 0 1,0-1 0,1 1-1,0 0 1,6-13 0,0-7-64,0-2-133,-1 1-391,0-1-1,2 2 0,1-1 1,1 1-1,1 1 1,27-44-1,-37 68 270,0-1-1,0 1 1,0 0 0,0 0-1,0 0 1,0 0 0,0 0-1,1 1 1,-1-1 0,1 1-1,-1-1 1,5-1 0,-5 3 38,-1 0 0,0 0 0,1-1 0,-1 1 0,0 0-1,0 0 1,1 0 0,-1 1 0,0-1 0,1 0 0,-1 0 0,0 1 0,0-1 0,1 1 0,-1-1 0,0 1 0,0-1 0,0 1 0,0 0 0,1 0 0,1 2 18,0 0 1,-1 0-1,0 0 0,0 0 0,0 0 0,0 0 1,0 0-1,-1 1 0,0-1 0,1 1 0,-1-1 0,0 1 1,-1 0-1,1-1 0,-1 1 0,1 0 0,-1 4 1,-1-1 79,1 1 1,-1-1 0,-1 0-1,1 0 1,-1 1 0,0-1-1,-1 0 1,0-1 0,0 1 0,0 0-1,-6 6 1,7-9 48,0-1 1,-1 0-1,1 0 1,-1 0-1,0 0 1,0 0-1,0 0 0,0-1 1,0 1-1,-1-1 1,1 0-1,-1 0 0,0 0 1,0-1-1,1 1 1,-1-1-1,0 0 0,0 0 1,0 0-1,0 0 1,-6-1-1,8 0-189,0-1 1,0 0-1,0 1 0,0-1 0,1 0 1,-1 0-1,0 0 0,1 0 0,-1 0 1,0-1-1,1 1 0,-1 0 0,1-1 0,0 1 1,0-1-1,-1 1 0,1-1 0,0 0 1,0 0-1,0 1 0,1-1 0,-1 0 1,-1-3-1,-6-23-3821,4 4-3486,3 2-2339</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2.114"/>
    </inkml:context>
    <inkml:brush xml:id="br0">
      <inkml:brushProperty name="width" value="0.025" units="cm"/>
      <inkml:brushProperty name="height" value="0.025" units="cm"/>
    </inkml:brush>
  </inkml:definitions>
  <inkml:trace contextRef="#ctx0" brushRef="#br0">0 65 12075,'0'0'14286,"3"-3"-14233,-1 2 4,-1 0 0,0 0 0,1 0 0,-1 0 0,0-1 0,0 1 0,0 0 0,0-1 0,0 1 0,-1-1-1,1 1 1,0-1 0,-1 0 0,1 1 0,-1-1 0,1-2 0,0-4-1891,0-3-3986,-1 0-5559,0 6 6553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2.439"/>
    </inkml:context>
    <inkml:brush xml:id="br0">
      <inkml:brushProperty name="width" value="0.025" units="cm"/>
      <inkml:brushProperty name="height" value="0.025" units="cm"/>
    </inkml:brush>
  </inkml:definitions>
  <inkml:trace contextRef="#ctx0" brushRef="#br0">78 16 6246,'0'0'22181,"1"-16"-21167,-3 31-806,-1 0-1,-1 0 1,0 0-1,-1-1 1,-8 17 0,-6 20-87,12-29-80,2-10-7,1 1 0,0 0 0,1 0 0,1 0 0,-2 15 0,4-28 111,8-24 570,48-145-1030,-55 169 156,0-1 0,0 0 0,0 0-1,-1 1 1,1-1 0,0 1 0,0-1 0,1 1 0,-1-1 0,0 1 0,0-1 0,0 1-1,0 0 1,0 0 0,0-1 0,0 1 0,1 0 0,-1 0 0,0 0 0,1 1-1,33 0-3782,-24 0 1750,27-1-6808,-22 0 1708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2.771"/>
    </inkml:context>
    <inkml:brush xml:id="br0">
      <inkml:brushProperty name="width" value="0.025" units="cm"/>
      <inkml:brushProperty name="height" value="0.025" units="cm"/>
    </inkml:brush>
  </inkml:definitions>
  <inkml:trace contextRef="#ctx0" brushRef="#br0">78 38 9865,'0'0'14110,"3"-2"-13998,11-18 866,-14 20-944,1 0 0,-1 0 1,0-1-1,0 1 0,1 0 1,-1 0-1,0-1 0,0 1 0,1 0 1,-1-1-1,0 1 0,0 0 1,0-1-1,1 1 0,-1 0 1,0-1-1,0 1 0,0 0 0,0-1 1,0 1-1,0 0 0,0-1 1,0 1-1,0-1 0,0 1 1,0 0-1,0-1 0,0 1 1,0 0-1,0-1 0,0 1 0,0 0 1,-1-1-1,1 1 0,0 0 1,0-1-1,0 1 0,-1 0 1,1-1-1,0 1 0,0 0 0,-1-1 1,1 1-1,0 0 0,0 0 1,-1 0-1,1-1 0,0 1 1,-1 0-1,1 0 0,0 0 0,-1 0 1,1 0-1,-1-1 0,1 1 1,0 0-1,-1 0 0,1 0 1,0 0-1,-1 0 0,1 0 1,0 0-1,-1 0 0,1 0 0,-1 1 1,1-1-1,0 0 0,-1 0 1,1 0-1,-3 1-35,1 0 0,-1 1 1,1-1-1,-1 0 0,1 1 0,0-1 1,0 1-1,0 0 0,0-1 0,0 1 1,0 0-1,1 1 0,-1-1 0,-1 2 1,-22 38 421,20-33-238,2-3-34,0-1 1,0 1 0,0 0 0,1 0 0,0 0 0,0 0 0,0 0 0,1 1 0,0-1-1,0 1 1,1-1 0,0 8 0,0-13-144,1-1 1,-1 1-1,1 0 0,0-1 1,-1 1-1,1 0 0,0-1 1,-1 1-1,1-1 0,0 1 1,0-1-1,-1 1 1,1-1-1,0 0 0,0 1 1,0-1-1,0 0 0,0 0 1,0 0-1,-1 1 0,1-1 1,0 0-1,0 0 0,0 0 1,1-1-1,31 1 2,-26 0-117,0 0-310,1 0 1,-1-1-1,0 0 0,0 0 1,1-1-1,-1 0 0,0 0 0,0 0 1,-1-1-1,8-4 0,34-29-9661,-28 16 1902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1.333"/>
    </inkml:context>
    <inkml:brush xml:id="br0">
      <inkml:brushProperty name="width" value="0.05" units="cm"/>
      <inkml:brushProperty name="height" value="0.05" units="cm"/>
    </inkml:brush>
  </inkml:definitions>
  <inkml:trace contextRef="#ctx0" brushRef="#br0">16 176 22053,'-1'2'127,"0"0"1,1 0-1,0 0 1,-1 1-1,1-1 1,0 0 0,0 0-1,0 0 1,0 1-1,1-1 1,-1 0-1,1 0 1,-1 0-1,1 1 1,0-1 0,0 0-1,2 3 1,-2-4-70,0 1 1,0-1-1,1 0 1,-1 1 0,1-1-1,-1 0 1,1 0-1,0 0 1,-1 0 0,1 0-1,0-1 1,0 1-1,-1 0 1,1-1-1,0 1 1,3-1 0,0 1-42,1-1 1,-1 0 0,1-1-1,-1 1 1,0-1 0,0 0-1,1 0 1,-1-1 0,0 1-1,0-1 1,0 0 0,0-1-1,6-3 1,-4 1 34,-1-1 0,1 0 0,-1 0 0,0 0 0,0-1 0,-1 1 0,0-1 0,0-1 0,-1 1 0,6-13 0,-8 16 9,0 0 0,-1-1 0,1 1-1,-1-1 1,0 0 0,0 1 0,-1-1 0,1 0-1,-1 1 1,0-1 0,0 0 0,0 0-1,-1 1 1,0-1 0,0 0 0,0 1-1,0-1 1,-1 1 0,0-1 0,-3-6 0,4 9-24,-1 0 1,1 1 0,0-1 0,-1 0 0,1 0-1,-1 0 1,0 1 0,1-1 0,-1 1 0,0 0-1,0-1 1,0 1 0,0 0 0,0 0 0,0 0-1,0 0 1,-1 1 0,1-1 0,0 0 0,-3 1-1,2 0-3,0 0 0,-1 0-1,1 1 1,0-1 0,0 1 0,0 0-1,0 0 1,0 0 0,0 0-1,0 1 1,1-1 0,-1 1-1,-3 2 1,-2 3-2,-1 0 0,1 1 1,0 0-1,1 0 0,0 1 0,0 0 0,-7 14 1,7-11-37,0 2 0,2-1 0,-1 1 1,-3 16-1,8-23-84,-1 1 0,1-1 1,0 1-1,0 0 0,1-1 0,0 1 1,1-1-1,0 1 0,2 12 0,-2-18-4,0 1 0,-1-1 0,1 0 0,0 0-1,1 0 1,-1 0 0,0 0 0,0 0 0,1 0 0,-1-1-1,1 1 1,0 0 0,-1-1 0,1 1 0,0-1-1,0 0 1,0 1 0,0-1 0,0 0 0,0 0-1,1-1 1,-1 1 0,0 0 0,0-1 0,1 1 0,-1-1-1,0 1 1,0-1 0,1 0 0,2-1 0,3 1-109,0-1 1,-1 0-1,1-1 1,0 1-1,-1-2 1,1 1-1,-1-1 1,8-4-1,36-24-709,2-12-212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3.735"/>
    </inkml:context>
    <inkml:brush xml:id="br0">
      <inkml:brushProperty name="width" value="0.025" units="cm"/>
      <inkml:brushProperty name="height" value="0.025" units="cm"/>
    </inkml:brush>
  </inkml:definitions>
  <inkml:trace contextRef="#ctx0" brushRef="#br0">124 0 9769,'0'0'15781,"-4"10"-15210,-14 36 287,-5 6 156,2 2 1,3 1 0,-20 96-1,38-149-1017,-2 23 416,5-19-64,5-13-40,-1-6-269,0 0 0,-1 0-1,-1 0 1,0-1 0,0 0 0,3-21 0,-4 18-386,0 0 0,2 0 0,10-25 0,-16 42 338,0 0 1,0 0-1,0 0 1,0 0-1,0 0 1,0 1-1,0-1 1,0 0-1,0 0 1,0 0-1,0 0 1,0 0-1,0 0 1,0 0-1,0 0 0,1 1 1,-1-1-1,0 0 1,0 0-1,0 0 1,0 0-1,0 0 1,0 0-1,0 0 1,0 0-1,0 0 1,0 0-1,0 0 1,0 0-1,1 0 0,-1 1 1,0-1-1,0 0 1,0 0-1,0 0 1,0 0-1,0 0 1,0 0-1,0 0 1,1 0-1,-1 0 1,0 0-1,0 0 1,0 0-1,0 0 0,0 0 1,0 0-1,0 0 1,0 0-1,1-1 1,-1 1-1,0 0 1,0 0-1,0 0 1,0 0-1,0 0 1,0 0-1,0 0 1,0 0-1,0 0 0,0 0 1,0 0-1,0 0 1,1 0-1,-1-1 1,0 1-1,0 0 1,5 17-159,-5-14 193,1 1 0,-1 0 0,1 0 0,0-1 0,0 1 0,1 0 0,-1-1 0,1 1 0,0-1 0,0 0 0,0 0 0,0 0 0,0 0 0,1 0 0,0 0 0,5 4 0,-4-5 0,0-1-1,0-1 1,0 1 0,0-1-1,1 1 1,-1-1 0,0 0-1,0-1 1,0 1 0,1-1-1,-1 1 1,0-1 0,0-1-1,0 1 1,0 0 0,0-1-1,-1 0 1,1 0 0,6-5-1,2-2 7,0-1 1,-2-1-1,1 0 0,10-14 0,-13 16-6,-14 22-27,0 0 0,1 1 0,0 0 0,1 0 0,1 0 0,0 1 0,-1 28 0,4-42 9,0 1-1,0-1 1,0 1-1,0-1 1,0 1 0,0-1-1,1 0 1,-1 1-1,0-1 1,1 0-1,-1 1 1,1-1-1,-1 0 1,1 1 0,0-1-1,-1 0 1,1 0-1,0 0 1,0 0-1,0 1 1,0-1 0,0-1-1,0 1 1,0 0-1,3 2 1,-2-3 2,1 1 1,-1-1-1,1 1 1,-1-1-1,1 0 1,-1 0-1,1 0 1,0 0-1,-1 0 0,1 0 1,-1-1-1,1 1 1,2-2-1,7-2 10,0-1-1,0 0 1,-1-1-1,21-14 1,-20 11-60,-1-1 1,0-1 0,0 1-1,18-26 1,-24 30-42,0 0 0,-1 0 1,0-1-1,-1 0 0,0 0 1,0 0-1,0 0 1,-1 0-1,1-1 0,-2 1 1,2-13-1,-3 19 74,0 1 0,0 0 0,0 0-1,0-1 1,0 1 0,0 0 0,0 0-1,0-1 1,0 1 0,0 0 0,0 0 0,0-1-1,0 1 1,0 0 0,-1 0 0,1-1-1,0 1 1,0 0 0,0 0 0,0 0 0,0-1-1,-1 1 1,1 0 0,0 0 0,0 0-1,-1 0 1,1-1 0,0 1 0,0 0 0,0 0-1,-1 0 1,1 0 0,0 0 0,0 0-1,-1 0 1,1 0 0,0 0 0,-1 0-1,1 0 1,0 0 0,0 0 0,-1 0 0,1 0-1,-17 6-150,-11 14 198,24-16 33,0-1-1,1 1 0,-1 0 0,1 1 0,0-1 0,0 0 1,0 1-1,1 0 0,0-1 0,-1 1 0,2 0 0,-1 0 1,1 0-1,-1 1 0,1-1 0,0 7 0,1-11-73,1 0 0,-1 0 0,1 0 0,-1 0-1,1 0 1,-1 0 0,1 0 0,0-1 0,-1 1-1,1 0 1,0 0 0,0-1 0,-1 1 0,1 0-1,0-1 1,0 1 0,0-1 0,0 1 0,0-1-1,0 0 1,0 1 0,0-1 0,0 0 0,0 0-1,0 1 1,0-1 0,0 0 0,0 0 0,0 0-1,2-1 1,43 1-261,-34 0 27,8-1-142,-9 1-23,-1-1-1,1 2 1,0-1 0,19 5-1,-28-4 401,0-1 0,0 1 0,0-1-1,0 1 1,0 0 0,0 0 0,0 0-1,0 0 1,-1 0 0,1 1 0,0-1-1,-1 0 1,1 1 0,-1-1 0,0 1-1,1 0 1,-1-1 0,0 1 0,0 0-1,0 0 1,0 0 0,0 0 0,-1-1-1,1 1 1,-1 0 0,1 1 0,-1-1-1,1 0 1,-1 0 0,0 4 0,10-37 1573,-3-20-1463,9-55-1551,-16 105 1429,1 1 0,-1-1-1,0 1 1,0-1 0,0 1-1,0-1 1,1 1 0,-1 0-1,0-1 1,0 1 0,1-1-1,-1 1 1,0 0 0,1-1-1,-1 1 1,0 0 0,1-1-1,-1 1 1,1 0 0,-1-1 0,1 1-1,-1 0 1,0 0 0,1 0-1,-1-1 1,1 1 0,-1 0-1,1 0 1,-1 0 0,1 0-1,-1 0 1,1 0 0,-1 0-1,1 0 1,-1 0 0,1 0-1,-1 0 1,1 0 0,-1 1-1,1-1 1,0 0 0,26 14-828,-6-2-1600,-19-12 1853,17 4-2413,-9-7-4375,-5-7-218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4.074"/>
    </inkml:context>
    <inkml:brush xml:id="br0">
      <inkml:brushProperty name="width" value="0.025" units="cm"/>
      <inkml:brushProperty name="height" value="0.025" units="cm"/>
    </inkml:brush>
  </inkml:definitions>
  <inkml:trace contextRef="#ctx0" brushRef="#br0">0 1 14478,'0'0'11467,"38"64"-12396,-25-44-2402,2-2-4133</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4.546"/>
    </inkml:context>
    <inkml:brush xml:id="br0">
      <inkml:brushProperty name="width" value="0.025" units="cm"/>
      <inkml:brushProperty name="height" value="0.025" units="cm"/>
    </inkml:brush>
  </inkml:definitions>
  <inkml:trace contextRef="#ctx0" brushRef="#br0">1 134 13997,'0'0'17489,"10"6"-17046,-6-4-429,0 0 0,0 0 1,0 0-1,0 0 0,0-1 1,1 0-1,-1 0 0,0 0 1,1 0-1,-1-1 0,1 1 1,-1-1-1,1 0 0,-1-1 0,0 1 1,1-1-1,-1 1 0,1-2 1,-1 1-1,0 0 0,0-1 1,0 0-1,0 0 0,5-3 1,-3 2-42,0-1 1,-1 0 0,1 0 0,-1 0 0,0-1-1,0 0 1,-1 0 0,1 0 0,-1 0 0,0-1 0,-1 0-1,1 0 1,-1 0 0,-1 0 0,1 0 0,-1-1-1,0 1 1,0-1 0,0 1 0,0-12 0,-2 17 1,-1 0 0,1 1 0,0-1 0,-1 0 0,1 0 0,0 1 1,-1-1-1,1 0 0,-1 0 0,1 1 0,-1-1 0,1 1 0,-1-1 1,0 1-1,1-1 0,-1 1 0,0-1 0,1 1 0,-1-1 0,0 1 0,0 0 1,1-1-1,-1 1 0,0 0 0,0 0 0,0-1 0,0 1 0,1 0 1,-1 0-1,0 0 0,0 0 0,0 0 0,0 0 0,1 1 0,-1-1 0,0 0 1,0 0-1,0 0 0,1 1 0,-1-1 0,0 1 0,0-1 0,0 1 1,-37 17-148,26-8 204,0 1 0,1 0-1,0 0 1,-17 25 0,24-30 44,0 1-1,0 0 1,0 0 0,1 0 0,0 0-1,1 1 1,-1-1 0,1 1 0,1 0 0,0-1-1,-1 13 1,2-18-72,1 0-1,-1 0 1,1 0 0,-1 0-1,1-1 1,0 1 0,-1 0-1,1-1 1,0 1 0,0-1-1,0 1 1,0-1 0,1 1-1,-1-1 1,0 1 0,1-1-1,-1 0 1,1 0 0,-1 0-1,1 0 1,-1 0 0,1 0-1,0 0 1,0-1 0,-1 1-1,1-1 1,0 1 0,0-1-1,0 1 1,0-1 0,-1 0-1,1 0 1,0 0 0,3-1-1,6 2-34,1-1 0,0-1 0,0 0 0,16-4 0,-7-1-298,0-1 0,0-1 0,-1-1 0,30-17-1,30-14-175,-66 37 168,-11 10 375,-16 24 766,11-28-705,0 0-1,0-1 1,1 1-1,-1 0 1,1 0-1,0-1 1,0 1 0,0 0-1,0 1 1,1-1-1,-1 0 1,1 0-1,-1 0 1,1 0 0,1 4-1,2-6-92,0 0 0,0 0 0,0 0 0,1 0 0,-1-1 0,0 1 0,1-1 0,-1 0 0,0 0 0,1 0 0,-1-1 0,0 1 0,4-2 0,-4 2-26,14-3-366,-2 0-1,1-1 1,0-1 0,-1 0-1,24-13 1,74-45-2628,-61 32 2266,-44 31 1838,-13 12-371,-17 23 292,16-27-521,3-2-327,0 0 1,0-1 0,1 1-1,-1 0 1,1 0 0,1 0 0,-1 1-1,-1 11 1,3-18-269,1 1 0,-1-1 1,0 1-1,0-1 0,1 1 0,-1-1 1,0 1-1,0-1 0,1 1 0,-1-1 1,1 0-1,-1 1 0,0-1 0,1 1 1,-1-1-1,1 0 0,-1 0 0,1 1 1,-1-1-1,1 0 0,-1 0 0,1 1 1,-1-1-1,1 0 0,-1 0 0,1 0 1,-1 0-1,1 0 0,-1 0 0,1 0 1,-1 0-1,1 0 0,-1 0 0,1 0 1,-1 0-1,1 0 0,0-1 0,-1 1 0,1 0 1,-1 0-1,0-1 0,1 1 0,-1 0 1,1 0-1,-1-1 0,1 0 0,26-14-8605,-7-8-1716</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5:54.876"/>
    </inkml:context>
    <inkml:brush xml:id="br0">
      <inkml:brushProperty name="width" value="0.025" units="cm"/>
      <inkml:brushProperty name="height" value="0.025" units="cm"/>
    </inkml:brush>
  </inkml:definitions>
  <inkml:trace contextRef="#ctx0" brushRef="#br0">72 1 20019,'0'0'7655,"-17"56"-5989,9-29-481,1 4-609,7 0-447,-4 2-65,4-1-64,-2 2-545,2-3-1601,0-3-2530,-4 0-5254</inkml:trace>
  <inkml:trace contextRef="#ctx0" brushRef="#br0" timeOffset="1">10 557 10794,'0'0'17585,"-10"51"-14702,10-44-1570,0-2-1121,0-4-192,4-1-865,2-5-3107,-6-13-5477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6:13.764"/>
    </inkml:context>
    <inkml:brush xml:id="br0">
      <inkml:brushProperty name="width" value="0.025" units="cm"/>
      <inkml:brushProperty name="height" value="0.025" units="cm"/>
    </inkml:brush>
  </inkml:definitions>
  <inkml:trace contextRef="#ctx0" brushRef="#br0">1 38 5637,'0'0'3828,"9"-4"-3086,47-25 518,-53 28-1185,0 0 0,0 0 0,1 1 0,-1-1 0,0 1 1,1-1-1,-1 1 0,0 0 0,1 0 0,-1 1 0,0-1 0,1 1 0,5 1 0,48 21 212,-11-3-243,-18-11 95,0 2-1,48 26 1,-52-24 187,0-1 0,2-1-1,46 14 1,-14-7-111,0 2 0,-1 3 0,56 31 0,102 40-204,-128-64 83,237 87-34,-227-72-269,116 71-1,66 32-961,-221-119 1136,-2 2 0,-2 2 0,91 75 0,-82-61 41,-6-9 119,2-3 0,1-3 0,93 36-1,-5-2 18,251 111 488,-157-74-434,-127-50-87,2-6 0,196 52 0,-232-78-88,-1 3-1,91 41 1,145 84 45,-302-142-66,230 138-164,-144-80-975,56 50 827,-115-82 528,2-1 0,88 50 1,-115-73-177,-11-6 0,0 0 0,-1 0 0,1-1 0,0 1 0,1-1 0,-1-1 0,0 1 0,0-1 0,1 0 0,7 1 0,-13-7-3798,0 1-1255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6:14.864"/>
    </inkml:context>
    <inkml:brush xml:id="br0">
      <inkml:brushProperty name="width" value="0.025" units="cm"/>
      <inkml:brushProperty name="height" value="0.025" units="cm"/>
    </inkml:brush>
  </inkml:definitions>
  <inkml:trace contextRef="#ctx0" brushRef="#br0">0 0 7527,'0'5'3594,"5"16"-3446,90 95-508,158 149 0,-44-55 527,-100-97 416,203 164 1,-169-161-553,155 165-1,-52-45 80,-99-106 396,118 110 1305,-243-219-1664,2 0 0,0-1-1,44 27 1,-61-45-1336</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7:13.982"/>
    </inkml:context>
    <inkml:brush xml:id="br0">
      <inkml:brushProperty name="width" value="0.025" units="cm"/>
      <inkml:brushProperty name="height" value="0.025" units="cm"/>
    </inkml:brush>
  </inkml:definitions>
  <inkml:trace contextRef="#ctx0" brushRef="#br0">90 98 9225,'-9'2'2146,"-71"7"1099,80-10-3222,1-1 0,-1 1 0,1-1 0,0 0 0,0 1 0,-1-1 0,1 1 0,0-1-1,0 1 1,1 0 0,-1 0 0,0-1 0,3-1 0,8-7-84,1 0 0,0 1-1,1 1 1,0 0 0,1 0 0,0 2 0,0 0 0,0 0 0,27-5 0,-30 9 23,-1 1 0,1 0 1,0 0-1,0 1 1,0 1-1,-1 0 1,1 0-1,0 1 1,-1 1-1,1 0 1,-1 1-1,0 0 0,0 0 1,11 7-1,33 18 84,2-3 0,1-3 0,1-1 1,1-4-1,0-2 0,1-3 0,67 6 0,55 4-18,783 63 253,145-122-419,527-42 186,-87 68-7,-833 16-13,-335 0-12,270-6-5,-635-1-11,73-3 3,101 8-1,-172 0 176,1 0-1,-1 1 1,0 1 0,0 1-1,0 1 1,31 17 0,-33-20-90,-11-3-710,-18 10-1476,-3-1-2445</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7:48.261"/>
    </inkml:context>
    <inkml:brush xml:id="br0">
      <inkml:brushProperty name="width" value="0.025" units="cm"/>
      <inkml:brushProperty name="height" value="0.025" units="cm"/>
    </inkml:brush>
  </inkml:definitions>
  <inkml:trace contextRef="#ctx0" brushRef="#br0">7137 685 4388,'-119'-68'5235,"52"29"-5069,-1 2 0,-97-36 1,-58 2-292,-3 10 0,-386-53 1,-143 50 298,244 27-583,-269-4 181,-2 38 1219,461 4-1199,113 3 242,-1 9 1,2 9-1,1 9 0,-290 83 0,373-76-76,2 5 0,-140 72 0,189-77 13,1 3 0,3 2-1,1 4 1,-100 91 0,144-114 33,0 0-1,2 1 1,0 2 0,2 0 0,1 1-1,1 1 1,2 0 0,0 1 0,2 1-1,-8 32 1,14-38-3,1 0 1,1 1-1,1-1 0,2 1 0,0 0 1,2 0-1,1 0 0,1 0 0,1-1 1,1 1-1,2-1 0,0 0 0,14 33 0,-2-16 24,1-2-1,3 0 0,1-2 1,2 0-1,1-2 0,2-1 0,41 40 1,-23-31 62,3-3 1,1-2 0,1-2-1,87 46 1,-40-33 145,193 68 1,107-3 44,-123-53 145,531 48 1,291-89-225,-624-48-111,711-134 0,-895 101 116,289-99 0,-391 94 39,-3-8 0,264-146 0,-326 146-190,115-88-1,-175 113-209,-3-2 0,-2-3 0,75-89 0,-117 123 127,-1-1-1,0 0 1,-1-1-1,-1-1 1,-2 0 0,0 0-1,12-41 1,-18 48 81,-1 0 0,-1 0 1,0 0-1,-1-1 0,0 1 1,-2-1-1,0 1 0,0 0 1,-1 0-1,-1-1 0,-1 1 1,0 1-1,-9-20 0,-4-3 355,-3 0 0,0 2 0,-3 0 0,-1 2 0,-42-46 0,19 29-47,-2 3 0,-85-63 0,73 68-490,-2 3 0,-1 2 0,-2 4-1,-2 2 1,-1 3 0,-141-36 0,78 35-1887,-1 7 0,-263-11 0,194 29-3336</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8:40.473"/>
    </inkml:context>
    <inkml:brush xml:id="br0">
      <inkml:brushProperty name="width" value="0.025" units="cm"/>
      <inkml:brushProperty name="height" value="0.025" units="cm"/>
    </inkml:brush>
  </inkml:definitions>
  <inkml:trace contextRef="#ctx0" brushRef="#br0">4334 383 6086,'-86'-2'1118,"1"-3"-1,0-4 1,0-4 0,-123-35 0,-305-73-1172,215 56-20,126 26 380,0 9 0,-347-17 0,322 44-263,-377 44 1,499-30 5,1 4 1,0 3 0,1 4 0,1 2-1,1 4 1,2 3 0,0 2-1,-71 49 1,84-43-64,3 2 0,1 2 0,2 2 0,2 3 0,2 1 0,3 3-1,2 1 1,2 2 0,2 2 0,-56 121 0,80-148-3,2 1 0,1 0 0,1 1 0,2 0 0,1 0 0,2 1 0,1-1 0,1 1 0,2 0 0,2 0 0,0-1 0,3 1 0,0-1 0,2 0 0,2 0 0,0-1 0,2 0 0,2-1 0,1 0 0,26 41-1,-4-19-22,3-3-1,2-1 0,3-2 1,1-2-1,2-1 0,1-3 1,3-2-1,108 60 0,-68-50-24,1-5-1,3-3 1,2-5-1,177 40 0,-155-52-124,1-6 0,123 1 0,247-29 136,-296-8 201,-2-8 0,-1-8-1,-1-9 1,-3-8 0,260-108 0,-355 119-54,-3-4 0,-1-3 0,-2-5 0,128-103 0,-168 116-27,-2-1 0,-2-3 0,55-74 1,-72 82-1,-2-1 0,-1-1 0,-2 0 0,-1-2 0,20-65 0,-31 78 21,-1 0 1,-1-1-1,-2 0 0,0 0 0,-2 0 1,-2-1-1,0 1 0,-6-41 1,1 45 82,0 1 0,-2-1 0,0 1 1,-1 1-1,-2-1 0,0 2 1,-1-1-1,-2 1 0,0 1 0,-19-23 1,7 15-47,-2 1 0,0 2 0,-2 0 1,-1 2-1,-1 1 0,-1 1 0,0 2 0,-2 2 1,0 0-1,-1 3 0,-70-21 0,23 15-434,0 4 1,-1 3-1,0 4 0,-111 2 0,-117 17-3475,156-1-582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7:39:26.207"/>
    </inkml:context>
    <inkml:brush xml:id="br0">
      <inkml:brushProperty name="width" value="0.025" units="cm"/>
      <inkml:brushProperty name="height" value="0.025" units="cm"/>
    </inkml:brush>
  </inkml:definitions>
  <inkml:trace contextRef="#ctx0" brushRef="#br0">1987 82 7239,'-201'31'524,"1"0"778,-19-24 3,-8 1-598,182-4-740,0 3 0,0 1-1,-44 14 1,-10 11-57,2 4 1,-100 54-1,134-57 170,2 2-1,2 3 0,2 2 1,-53 50-1,91-74 46,2 1-1,0 1 1,1 0 0,1 1 0,1 0-1,0 2 1,-12 28 0,19-34-76,1-1 1,1 1 0,0 0 0,2 0-1,0 0 1,0 1 0,2-1-1,0 1 1,0-1 0,2 1 0,0-1-1,4 19 1,1-10-55,1-1 1,2 0-1,0-1 0,1 1 1,1-2-1,2 0 0,0 0 1,1-1-1,1-1 1,1 0-1,1-1 0,0-1 1,1 0-1,36 25 0,-9-11-15,1-2-1,2-2 1,0-2 0,2-2-1,90 30 1,-61-29-9,0-4 0,1-2 0,1-5 0,1-2 0,0-5 0,0-3 0,0-3 0,1-5 0,-1-2 0,-1-5 0,1-3 0,-2-3 0,102-36 0,-111 26-17,-2-3-1,-1-3 1,-1-2-1,122-89 1,-140 85 78,-1-3 1,-2-2-1,-2-1 1,-2-2-1,-3-3 0,46-72 1,-54 71 95,-2-1-1,34-88 1,-52 109 54,-1-1 0,-1 0-1,-2 0 1,-1-1-1,-2 0 1,1-38 0,-6 57-44,0 1 0,0 0 0,-2 0 0,1 0 1,-2 1-1,0-1 0,0 1 0,-1 0 0,0 0 0,-1 0 1,-1 0-1,0 1 0,0 0 0,-1 1 0,0 0 0,-1 0 1,0 1-1,-1 0 0,0 0 0,0 1 0,-1 0 0,-15-8 1,-11-3 48,1 1 1,-2 1-1,-1 2 0,0 2 1,-79-16-1,36 15-590,-1 4 1,0 2-1,-97 6 0,47 8-2678,-162 30 1,145-10-3118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1.815"/>
    </inkml:context>
    <inkml:brush xml:id="br0">
      <inkml:brushProperty name="width" value="0.05" units="cm"/>
      <inkml:brushProperty name="height" value="0.05" units="cm"/>
    </inkml:brush>
  </inkml:definitions>
  <inkml:trace contextRef="#ctx0" brushRef="#br0">85 1 14771,'-12'6'3137,"-1"13"-2559,10-14-91,-1 2 265,-8 13 1184,-16 35-1,26-49-1812,0-1 0,0 0 1,0 0-1,1 1 0,0-1 0,0 1 0,0-1 1,1 1-1,-1 0 0,1-1 0,1 1 0,1 10 0,-1-14-107,-1 0 0,1-1 0,0 1 0,0-1 0,0 1 0,0-1 0,1 1 0,-1-1 0,0 1 0,0-1 0,1 0 0,-1 0 0,1 0 0,-1 0 0,1 0 0,0 0 0,-1 0 0,1 0 0,0-1 0,0 1 0,3 0-1,5 1-90,0 0 0,20 1-1,-9-1-62,-9-1 37,0 1-1,-1 1 1,1 0 0,-1 0-1,21 10 1,-30-12 111,1 0 1,-1 0-1,0 0 1,0 1-1,0-1 0,0 0 1,-1 1-1,1 0 1,0-1-1,-1 1 1,1 0-1,-1 0 0,1 0 1,-1 0-1,0 0 1,0 0-1,0 0 0,0 1 1,0-1-1,0 0 1,-1 0-1,1 1 1,-1-1-1,0 0 0,1 1 1,-1-1-1,0 1 1,0-1-1,-1 0 0,1 1 1,0-1-1,-1 1 1,0-1-1,1 0 1,-1 0-1,-1 3 0,-3 3 130,1 0 0,-1 0 0,0 0-1,-1-1 1,1 0 0,-1 0-1,-1-1 1,0 0 0,0 0 0,0 0-1,-13 7 1,6-4-148,0-2 0,-1 1 0,1-2 0,-2 0 0,-25 6 0,24-9-67,6-2-106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2.513"/>
    </inkml:context>
    <inkml:brush xml:id="br0">
      <inkml:brushProperty name="width" value="0.05" units="cm"/>
      <inkml:brushProperty name="height" value="0.05" units="cm"/>
    </inkml:brush>
  </inkml:definitions>
  <inkml:trace contextRef="#ctx0" brushRef="#br0">1 164 15091,'11'-24'2091,"-8"16"-1489,1 0-1,0 0 0,0 0 1,1 1-1,0-1 0,0 1 1,0 0-1,11-10 0,-15 17-534,-1-1-1,1 1 1,-1 0-1,1 0 1,-1-1 0,1 1-1,-1 0 1,1 0-1,-1 0 1,1 0-1,-1 0 1,1 0-1,-1 0 1,1 0 0,-1 0-1,1 0 1,-1 0-1,1 0 1,-1 0-1,1 0 1,-1 0 0,1 0-1,-1 0 1,0 1-1,1-1 1,-1 0-1,1 0 1,-1 1-1,1-1 1,-1 0 0,0 1-1,1-1 1,-1 0-1,0 1 1,1-1-1,-1 1 1,0-1 0,1 0-1,-1 1 1,0-1-1,0 1 1,0-1-1,1 1 1,-1-1-1,0 1 1,0-1 0,0 1-1,0-1 1,0 1-1,5 27 970,-5-28-1011,1 53 636,-7 65 0,1-46-500,5-69-158,-1 0-1,1 0 1,0 0 0,1 0-1,-1 0 1,0 0-1,1 0 1,1 4 0,-2-7-2,0 1 0,0-1-1,1 0 1,-1 0 0,0 1 0,0-1 0,0 0 0,1 0 0,-1 1 0,0-1 0,0 0 0,1 0 0,-1 0 0,0 1 0,0-1 0,1 0-1,-1 0 1,0 0 0,0 0 0,1 0 0,-1 0 0,0 0 0,1 0 0,-1 0 0,0 0 0,1 1 0,-1-2 0,0 1 0,1 0 0,14-10 18,6-13 40,34-50 1,-10 12-7,-45 60-54,0 0 1,1 1-1,-1-1 1,0 0-1,1 1 1,-1-1-1,1 0 0,-1 1 1,0-1-1,1 1 1,0-1-1,-1 1 1,1-1-1,-1 1 1,1 0-1,-1-1 1,1 1-1,0 0 1,-1-1-1,1 1 0,0 0 1,0 0-1,-1 0 1,1-1-1,0 1 1,-1 0-1,1 0 1,0 0-1,0 0 1,-1 0-1,1 0 0,1 1 1,-2 0-3,1 0 0,0 0 0,0 1 0,-1-1 0,1 0 0,-1 1 0,1-1 0,-1 1-1,0-1 1,1 1 0,-1-1 0,0 0 0,0 1 0,0-1 0,0 4 0,-1 21-7,0 29-24,1-52 32,0 1 0,0-1 0,1 0 0,0 0 0,-1 0 0,1 1 0,0-1 0,0 0 0,1 0 0,-1-1 0,1 1 0,-1 0 0,3 2 0,-2-3 5,-1-1 0,0 0 1,1-1-1,-1 1 0,0 0 0,1 0 0,-1 0 0,1-1 0,-1 1 1,1-1-1,-1 1 0,1-1 0,0 0 0,-1 0 0,1 0 1,0 0-1,-1 0 0,1 0 0,-1 0 0,1 0 0,0 0 0,-1-1 1,1 1-1,-1-1 0,1 1 0,-1-1 0,1 0 0,-1 1 0,1-1 1,2-2-1,4-2 36,-1-1 0,1 0 1,13-14-1,-4 1 76,-1 0 1,0-2-1,21-36 1,-29 43-33,0-2 0,0 1 0,-2-1 0,0-1 0,-1 1 0,4-24 0,-28 100-5,16-47-84,0 0-1,0 1 0,1-1 0,1 1 0,1-1 1,-1 1-1,2-1 0,3 21 0,-4-33 6,0 0-1,1 0 0,-1 1 1,0-1-1,1 0 1,-1 0-1,1 1 1,-1-1-1,1 0 1,0 0-1,-1 0 1,1 0-1,0 0 1,0 0-1,0 0 1,0 0-1,0 0 1,0-1-1,0 1 1,0 0-1,0-1 1,0 1-1,0 0 1,2 0-1,-1-1 1,1 0 0,-1 0-1,0 0 1,0 0 0,0 0 0,0-1-1,0 1 1,0-1 0,0 1 0,0-1-1,0 0 1,-1 0 0,5-2 0,3-3-2,0 0 1,1-1 0,-2-1 0,12-11-1,8-13-43,-2-1 0,-1-2 0,20-38 0,-50 100-266,-1-12 259,1 0-1,1 0 1,1 0-1,0 1 0,-1 16 1,4-31 54,0 1 1,0-1-1,0 0 1,0 0-1,0 1 1,0-1-1,0 0 0,0 0 1,1 0-1,-1 1 1,1-1-1,-1 0 1,0 0-1,1 0 1,0 0-1,-1 0 0,1 0 1,0 0-1,0 0 1,-1 0-1,1 0 1,0 0-1,1 1 1,0-2-1,0 1 1,-1 0-1,1-1 1,0 1-1,0-1 1,0 1-1,-1-1 1,1 0-1,0 0 1,0 0 0,0 0-1,0 0 1,0 0-1,1-1 1,10-2 6,-1-1 1,1 0-1,19-11 0,-18 9 4,-6 2 0,5-2-3,1 0 0,0 1-1,0 1 1,24-5 0,-35 9-5,0 0 1,0-1-1,0 1 1,0 0 0,0 0-1,0 1 1,0-1-1,0 0 1,0 1-1,0 0 1,0 0-1,0 0 1,0 0-1,-1 0 1,1 1 0,0-1-1,-1 1 1,1 0-1,-1-1 1,0 1-1,1 1 1,-1-1-1,0 0 1,0 0-1,0 1 1,-1-1-1,1 1 1,2 3 0,-4-6 10,0 0 1,0 0 0,0 0 0,0-1 0,0 1 0,0 0-1,0 0 1,0 0 0,0 0 0,0-1 0,0 1 0,0 0-1,0 0 1,0 0 0,0 0 0,1 0 0,-1-1 0,0 1 0,0 0-1,0 0 1,0 0 0,0 0 0,0 0 0,1 0 0,-1 0-1,0-1 1,0 1 0,0 0 0,0 0 0,1 0 0,-1 0-1,0 0 1,0 0 0,0 0 0,1 0 0,-1 0 0,0 0-1,0 0 1,0 0 0,0 0 0,1 0 0,-1 0 0,0 0-1,0 0 1,0 0 0,0 1 0,1-1 0,-1 0 0,0 0-1,0 0 1,0 0 0,0 0 0,0 0 0,1 0 0,-1 1-1,0-1 1,0 0 0,0 0 0,0 0 0,0 0 0,0 0 0,0 1-1,0-1 1,1 0 0,-1 0 0,0 1 0,6-29 650,0-35 220,-5 45-671,-1 4-123,1 0 0,0 0 0,5-17 0,-6 30-143,0 0 1,1 0-1,-1 1 0,1-1 0,-1 0 0,1 0 0,-1 1 0,1-1 1,-1 0-1,1 1 0,0-1 0,-1 0 0,1 1 0,0-1 1,0 1-1,-1 0 0,1-1 0,0 1 0,0-1 0,0 1 0,0 0 1,0 0-1,-1-1 0,3 1 0,27-1-1165,-9 0 897,4-4-253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3.866"/>
    </inkml:context>
    <inkml:brush xml:id="br0">
      <inkml:brushProperty name="width" value="0.05" units="cm"/>
      <inkml:brushProperty name="height" value="0.05" units="cm"/>
    </inkml:brush>
  </inkml:definitions>
  <inkml:trace contextRef="#ctx0" brushRef="#br0">0 167 19796,'8'-13'1300,"1"0"0,16-18 0,-21 26-1025,0 1 0,0 0-1,1 0 1,0 0-1,0 1 1,0 0-1,0 0 1,0 0-1,10-4 1,-14 7-252,-1 0 0,1 0-1,0-1 1,0 1 0,0 0 0,-1 0 0,1 0 0,0 0 0,0 0 0,0 0 0,-1 0 0,1 0 0,0 0 0,0 0 0,0 0 0,-1 0 0,1 1 0,0-1-1,0 0 1,-1 1 0,1-1 0,0 0 0,-1 1 0,1-1 0,0 1 0,-1-1 0,1 1 0,-1-1 0,1 1 0,-1 0 0,1-1 0,-1 1 0,1 0 0,-1-1 0,1 1-1,-1 0 1,0 0 0,0-1 0,1 1 0,-1 0 0,0 0 0,0-1 0,0 1 0,0 0 0,0 0 0,0 0 0,0-1 0,0 3 0,0 4 7,0 0-1,-1 1 1,0-1 0,-2 9 0,-8 22 20,-19 46-1,17-50-30,-16 62 1,29-95-20,-1 1 0,1-1 1,0 0-1,0 1 1,0-1-1,-1 0 1,1 1-1,1-1 1,-1 1-1,0-1 0,0 0 1,1 3-1,-1-4 1,0 0 0,1 1 0,-1-1 0,0 0 0,0 0 0,1 0 0,-1 1 0,0-1 0,0 0-1,1 0 1,-1 0 0,0 0 0,1 0 0,-1 1 0,0-1 0,0 0 0,1 0 0,-1 0 0,0 0 0,1 0-1,-1 0 1,0 0 0,1 0 0,-1 0 0,0 0 0,0 0 0,1-1 0,-1 1 0,0 0 0,1 0 0,-1 0-1,0 0 1,1-1 0,4-1 7,-1-2 0,1 1-1,-1 0 1,0-1 0,4-4-1,106-124 129,-15 15 28,-99 117-164,0 0 1,0-1-1,0 1 0,1-1 0,-1 1 0,0 0 0,1-1 0,-1 1 0,0 0 0,1 0 1,-1-1-1,0 1 0,1 0 0,-1 0 0,1-1 0,-1 1 0,0 0 0,1 0 0,-1 0 1,1 0-1,-1 0 0,0 0 0,1-1 0,-1 1 0,1 0 0,-1 0 0,1 0 0,-1 1 1,1-1-1,-1 0 0,1 0 0,3 14-8,-7 34-14,1-36 19,1 3 3,-2 48-45,3-57 50,1-1 1,-1 1-1,1-1 0,0 0 0,1 1 1,-1-1-1,1 0 0,0 0 1,3 6-1,-4-10 6,0 1-1,0-1 1,0 1 0,0-1-1,0 0 1,0 1 0,0-1-1,0 0 1,1 0 0,-1 0-1,1 0 1,-1 0 0,1 0-1,-1 0 1,1-1 0,-1 1-1,1 0 1,-1-1 0,1 0-1,2 1 1,-1-1 14,0 0 0,-1 0-1,1 0 1,0-1 0,0 1 0,-1-1-1,1 0 1,0 0 0,-1 0-1,1 0 1,3-2 0,3-3 74,-1 0 0,1 0 1,-1-1-1,-1 0 0,12-13 0,-6 5 82,-1-1 0,0-1 0,-2 0-1,0 0 1,-1-1 0,0 0 0,-2-1 0,10-35-1,-19 64-107,-2 6-78,1-1 0,-3 30 0,6-38-9,2 52-38,-2-55 50,1 0 1,-1 0-1,1 1 1,0-1-1,0 0 1,1 0-1,0 0 1,-1 0-1,1 0 1,0 0-1,3 3 1,-4-6 0,0 0 0,-1 0 0,1-1 0,0 1 1,0 0-1,0 0 0,0-1 0,-1 1 1,1-1-1,0 1 0,0-1 0,0 1 0,0-1 1,0 1-1,0-1 0,0 0 0,1 0 0,-1 1 1,0-1-1,0 0 0,0 0 0,0 0 0,0 0 1,1-1-1,0 1 5,1-1 0,-1 0 0,0 0 0,0 0 0,0 0 0,0 0 0,0 0 1,-1-1-1,1 1 0,0-1 0,1-1 0,4-5 33,-1 0 1,0 0-1,-1 0 0,7-12 1,-3 2 47,-1 0 1,-1 0 0,0 0 0,-1-1 0,-1 0-1,-1 0 1,0 0 0,0-25 0,-5 34-21,-2 12-13,-1 16-26,4-15-30,0 0 1,0 0 0,1 0 0,-1 0 0,1 0 0,-1 0 0,1 0 0,0 0 0,0-1-1,0 1 1,0 0 0,1 0 0,-1-1 0,1 1 0,0-1 0,-1 0 0,1 1 0,0-1 0,0 0-1,1 0 1,-1 0 0,0 0 0,1-1 0,-1 1 0,1-1 0,-1 1 0,1-1 0,0 0-1,0 0 1,0 0 0,-1 0 0,1 0 0,0-1 0,3 1 0,4 0-6,0-1 1,-1 0-1,1 0 0,-1-1 1,1 0-1,0-1 1,-1 0-1,0 0 0,14-6 1,-4 1-9,-1-2-1,27-16 1,-39 21 15,0 0 1,0 0-1,0-1 1,0 0-1,-1-1 0,0 1 1,0-1-1,0 0 0,7-12 1,-11 17 1,-1 0-1,1 0 1,-1 0 0,1-1 0,-1 1-1,1 0 1,-1 0 0,0 0 0,0-1-1,1 1 1,-1 0 0,0 0 0,0-1-1,0 1 1,0 0 0,-1-2 0,1 2-1,0 1 0,-1-1 0,1 1 1,0-1-1,-1 1 0,1 0 0,-1-1 1,1 1-1,0-1 0,-1 1 0,1 0 0,-1-1 1,1 1-1,-1 0 0,1 0 0,-1-1 1,1 1-1,-1 0 0,0 0 0,1 0 0,-1 0 1,1 0-1,-1 0 0,0 0 0,-2 0-1,0 0 1,0 0-1,0 1 0,0-1 0,0 1 0,0 0 0,0 0 0,1 0 0,-1 1 0,0-1 1,1 0-1,-4 3 0,0 0-7,1 1 1,-1 0-1,1 0 1,0 0-1,0 0 1,1 1 0,-1 0-1,1 0 1,1 0-1,-1 0 1,1 0-1,0 1 1,1 0-1,-1 0 1,1-1-1,1 1 1,-1 0-1,1 1 1,0 7-1,1-13 9,0-1-1,0 1 0,0-1 1,0 1-1,1-1 1,-1 1-1,1-1 0,-1 1 1,1-1-1,0 1 0,-1-1 1,1 0-1,0 1 0,0-1 1,0 0-1,0 0 0,0 0 1,0 0-1,0 0 0,2 2 1,-1-2 0,1 0 0,-1 0-1,1 0 1,-1 0 0,0 0 0,1-1 0,0 1 0,-1-1-1,1 0 1,-1 1 0,4-2 0,4 1 3,-1-1 0,1-1-1,-1 0 1,0 0 0,16-7 0,-7 2-1,-1-2 0,0 0 0,0-1 0,0 0 1,-2-1-1,1-1 0,-1-1 0,-1 0 0,-1-1 1,20-24-1,-39 48-1,1 1 0,1-1 0,0 1 0,1 0-1,-1 0 1,2 0 0,0 0 0,-1 19 0,2-25-11,1 0 0,1-1 0,-1 1 0,0 0 0,1-1 0,0 1 0,0 0 0,1-1 0,-1 1 0,1-1 0,2 6 0,-2-8-11,-1 0 1,1 0-1,0 0 0,0 0 1,0 0-1,0-1 1,0 1-1,0 0 0,0-1 1,0 0-1,0 1 1,1-1-1,-1 0 0,1 0 1,-1 0-1,1-1 0,-1 1 1,1-1-1,-1 1 1,1-1-1,4 0 0,-4 0-101,1 0 1,-1 0-1,0-1 0,0 1 0,0-1 0,0 1 0,-1-1 0,1 0 0,0 0 1,0-1-1,0 1 0,-1-1 0,1 1 0,-1-1 0,5-3 0,-2 0-51,0 0-1,-1 0 1,0-1-1,1 0 1,5-10-1,5-14-430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4.266"/>
    </inkml:context>
    <inkml:brush xml:id="br0">
      <inkml:brushProperty name="width" value="0.05" units="cm"/>
      <inkml:brushProperty name="height" value="0.05" units="cm"/>
    </inkml:brush>
  </inkml:definitions>
  <inkml:trace contextRef="#ctx0" brushRef="#br0">9 70 25525,'-9'-9'1825,"9"2"-1553,3 1-256,5 1-224,3-5 592,2-5-472,-2-2-184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4.995"/>
    </inkml:context>
    <inkml:brush xml:id="br0">
      <inkml:brushProperty name="width" value="0.05" units="cm"/>
      <inkml:brushProperty name="height" value="0.05" units="cm"/>
    </inkml:brush>
  </inkml:definitions>
  <inkml:trace contextRef="#ctx0" brushRef="#br0">268 4 22189,'0'0'66,"1"0"-1,-1 0 1,0-1 0,1 1 0,-1 0 0,1 0 0,-1 0 0,1 0-1,-1 0 1,1 0 0,-1 0 0,0-1 0,1 1 0,-1 1 0,1-1 0,-1 0-1,1 0 1,-1 0 0,1 0 0,-1 0 0,0 0 0,1 0 0,-1 1-1,1-1 1,-1 0 0,0 0 0,1 1 0,-1-1 0,1 0 0,-1 0-1,0 1 1,0-1 0,1 0 0,-1 2 0,1-1 30,-1 0 1,0 1-1,0-1 0,0 1 1,0-1-1,0 0 1,0 1-1,0-1 0,0 1 1,-1-1-1,0 3 0,-21 47 878,17-42-592,-52 104-21,-120 175-1,162-269-1199,15-19 813,0 0 0,0 0-1,0-1 1,0 1 0,0 0 0,0 0 0,0 0 0,0 0 0,0 0-1,0 0 1,0 0 0,0 0 0,0 0 0,0-1 0,0 1-1,0 0 1,0 0 0,0 0 0,0 0 0,0 0 0,-1 0 0,1 0-1,0 0 1,0 0 0,0-1 0,0 1 0,0 0 0,0 0 0,0 0-1,0 0 1,0 0 0,0 0 0,0 0 0,-1 0 0,1 0-1,0 0 1,0 0 0,0 0 0,0 0 0,0 0 0,0 0 0,0 0-1,0 0 1,0 0 0,-1 0 0,1 0 0,0 0 0,0 0 0,0 0-1,0 0 1,0 0 0,0 0 0,0 0 0,0 0 0,0 0 0,-1 0-1,1 0 1,0 0 0,0 0 0,0 0 0,0 0 0,0 1-1,0-1 1,0 0 0,0 0 0,13-38-2754,85-152-2964,16 8 6274,-110 175-305,-2 3-35,1 1 1,-1-1 0,1 1-1,-1 0 1,1 0-1,0 0 1,0 0 0,0 0-1,1 1 1,2-3-1,-5 5-139,-1 0-1,1 0 0,-1-1 0,1 1 0,-1 0 1,1 0-1,-1 0 0,1 0 0,-1 0 0,1 0 0,-1 0 1,1 0-1,-1 0 0,1 0 0,-1 0 0,1 0 0,-1 0 1,1 1-1,-1-1 0,1 0 0,-1 0 0,1 0 0,-1 1 1,1-1-1,-1 0 0,0 1 0,1-1 0,-1 0 0,0 1 1,1-1-1,-1 0 0,0 1 0,1-1 0,-1 1 0,0-1 1,0 1-1,1-1 0,-1 1 0,0-1 0,0 1 0,0-1 1,0 1-1,0-1 0,1 1 0,-1-1 0,0 1 0,0-1 1,-1 1-1,1 0 0,0 29 1226,-12 59 232,-5 88 57,17-157-1481,0 0 1,2 0-1,0 0 0,2 0 0,0-1 0,13 37 0,1-15-240,-16-38-6,-3-4-5,-9-22-88,-56-100-276,20 39 912,46 83-367,-1 1 1,1-1 0,0 1 0,-1-1-1,1 0 1,0 1 0,0-1-1,-1 1 1,1-1 0,0 0 0,0 1-1,0-1 1,0 0 0,0 1 0,0-1-1,0 0 1,0 0 0,0 1 0,0-1-1,0 0 1,0 1 0,1-1 0,-1 1-1,0-1 1,0 0 0,1 1 0,0-2-1,0 1 2,0 1-1,0-1 1,0 0 0,0 1-1,0-1 1,0 1-1,0-1 1,1 1-1,-1 0 1,0-1-1,0 1 1,1 0 0,-1 0-1,2 0 1,9 0 35,1 1 1,20 4 0,-15-2-24,6 0-21,1-2 0,-1 0 0,0-2 0,1-1 1,-1-1-1,0-1 0,28-8 0,-41 9 6,-1-1-1,1 0 1,-1 0 0,0-1 0,0-1 0,0 0 0,-1 0 0,0-1-1,0 0 1,0-1 0,-1 0 0,0 0 0,-1-1 0,0 0 0,0 0-1,-1 0 1,8-17 0,-8 12 51,0 0 0,-1-1 0,3-19 0,-6 27-27,-1 0 1,0 1-1,0-1 1,-1 0-1,0 0 1,0 0-1,-1 0 1,0 0-1,-2-9 1,3 14-31,-1 1 0,1 0 0,0 0 1,-1 0-1,1 0 0,-1 0 0,1 0 0,-1 0 0,1 0 1,-1 0-1,1 1 0,-1-1 0,0 0 0,0 0 0,1 0 1,-1 1-1,0-1 0,0 0 0,0 1 0,0-1 0,0 1 1,0-1-1,0 1 0,0-1 0,0 1 0,0 0 0,0-1 1,0 1-1,0 0 0,0 0 0,0 0 0,-1 0 0,1 0 1,0 0-1,0 0 0,0 0 0,0 1 0,0-1 0,0 0 0,0 0 1,0 1-1,0-1 0,0 1 0,-1 0 0,-3 2 8,0 0 0,0 1-1,0-1 1,1 1 0,-1 0 0,1 0-1,-5 6 1,-3 6 4,0 1 0,1 0 0,1 1 0,1 0-1,0 1 1,1 0 0,1 0 0,1 1 0,1-1 0,1 1 0,0 1 0,0 23-1,3-40-25,1 0 0,1 0 0,-1 0 0,0 0 0,1 0 0,0 0 0,0 0 0,0 0 1,0 0-1,1 0 0,0-1 0,-1 1 0,1 0 0,1-1 0,-1 0 0,0 1 0,1-1 0,0 0 0,3 3 0,-2-3-151,0 0 1,0-1 0,1 1-1,-1-1 1,1 0 0,0 0 0,-1-1-1,1 1 1,0-1 0,0 0-1,0-1 1,0 1 0,0-1-1,0 0 1,5 0 0,-1-1-61,0 0 1,0-1 0,0 0-1,14-6 1,8-4-514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5.993"/>
    </inkml:context>
    <inkml:brush xml:id="br0">
      <inkml:brushProperty name="width" value="0.05" units="cm"/>
      <inkml:brushProperty name="height" value="0.05" units="cm"/>
    </inkml:brush>
  </inkml:definitions>
  <inkml:trace contextRef="#ctx0" brushRef="#br0">192 1 18644,'-1'0'110,"0"0"0,0 0 0,0 1 0,0-1 0,-1 0 0,1 1 0,0-1 0,0 1 0,0-1 0,0 1 0,0 0-1,0-1 1,0 1 0,0 0 0,0 0 0,1 0 0,-1 0 0,0 0 0,0 0 0,1 0 0,-2 1 0,-12 30 340,12-25-138,-11 30 607,2 0 0,2 0 0,-7 58 1,4 118 102,12-197-830,1-1 0,4 31-1,-5-46-185,0 0 0,0 0 0,0 0 0,0 0 0,0 0 0,0 0-1,0 0 1,0 0 0,0 0 0,0 0 0,0 0 0,1 0 0,-1 0 0,0 0 0,0 0-1,0 0 1,0 0 0,0 0 0,0 0 0,0 0 0,0 0 0,0 0 0,0 0 0,0 0 0,0 0-1,0 0 1,0 0 0,0 0 0,0 0 0,1 0 0,-1 0 0,0 0 0,0 0 0,0 0-1,0 0 1,0 0 0,0 0 0,0 0 0,0 0 0,0 0 0,0 0 0,0 0 0,3-12 115,-1-18 16,-3 16-80,-1 1 0,0 0 0,-1-1 0,-1 1-1,-5-15 1,6 21-47,1 1 0,-1-1-1,-1 1 1,1 0 0,-1 0-1,0 0 1,-1 0 0,1 1 0,-1-1-1,0 1 1,-9-6 0,-4 4-21,18 7 8,-1 0 1,1 0 0,-1 0-1,1 0 1,-1 0 0,1 0-1,0 0 1,-1 0 0,1 0 0,-1 1-1,1-1 1,-1 0 0,1 0-1,0 0 1,-1 1 0,1-1-1,0 0 1,-1 1 0,1-1-1,0 0 1,-1 1 0,1-1 0,-1 1-1,1 0-1,0 0-1,-1 1 1,1-1-1,0 0 0,0 0 1,0 0-1,0 1 1,0-1-1,1 0 1,-1 0-1,0 0 0,0 0 1,1 1-1,-1-1 1,1 0-1,-1 0 0,1 0 1,0 0-1,-1 0 1,1 0-1,0 0 1,-1 0-1,1 0 0,0 0 1,2 1-1,3 3-6,1 0-1,-1 0 1,1-1-1,1 0 1,-1 0-1,0 0 0,1-1 1,0 0-1,0-1 1,0 1-1,0-2 1,0 1-1,9 0 1,0-1 0,-1 0 0,1-1 1,-1-1-1,1 0 1,25-7-1,-31 6 6,0-2 0,-1 1 0,1-2-1,-1 1 1,14-9 0,-21 11 13,1 0 0,-1-1 0,0 1 0,1-1 1,-1 0-1,0 0 0,0 0 0,-1 0 0,1 0 0,-1-1 0,0 1 0,1-1 0,-1 1 0,-1-1 0,1 0 0,-1 0 1,2-5-1,-3 8-5,1 1 1,-1-1 0,0 0-1,0 1 1,0-1 0,1 1 0,-1-1-1,0 0 1,0 1 0,0-1-1,0 1 1,0-1 0,0 0-1,0 1 1,0-1 0,0 1 0,-1-1-1,1 0 1,0 1 0,0-1-1,0 1 1,-1-1 0,1 1 0,0-1-1,-1 1 1,1-1 0,0 1-1,-1-1 1,1 1 0,-1-1-1,1 1 1,-1 0 0,1-1 0,-1 1-1,1 0 1,-1-1 0,1 1-1,-1 0 1,1 0 0,-1-1-1,0 1 1,1 0 0,-1 0 0,1 0-1,-1 0 1,0 0 0,1 0-1,-1 0 1,0 0 0,1 0 0,-1 0-1,1 0 1,-1 0 0,1 1-1,-1-1 1,0 0 0,1 0-1,-1 1 1,-4 1 24,0 0 1,1 0-1,-1 0 0,1 1 0,-8 5 1,5-2 12,1 0-1,0 0 1,0 1 0,1 0 0,-8 11 0,11-14-21,-1 1 0,1-1 0,0 1 0,0-1 0,0 1 0,1 0 0,0 0 0,0-1 0,0 1 0,0 0 0,1 5 0,0-8-15,0-1 1,0 0-1,0 0 0,0 0 0,1 0 1,-1 0-1,0 0 0,1 0 1,-1 0-1,1 0 0,-1-1 0,1 1 1,-1 0-1,1 0 0,0 0 0,0 0 1,-1-1-1,1 1 0,0 0 0,0-1 1,0 1-1,0-1 0,-1 1 0,1-1 1,0 1-1,0-1 0,0 1 1,0-1-1,0 0 0,0 0 0,0 0 1,0 1-1,1-1 0,-1 0 0,0 0 1,0 0-1,0-1 0,0 1 0,0 0 1,0 0-1,1-1 0,8-1 11,-1 0 0,0 0 1,14-7-1,-17 7-11,34-15 2,-29 12-2,0 0 0,0 0-1,1 1 1,-1 0-1,1 1 1,0 1-1,17-2 1,-27 4-7,-1 0 1,1 0-1,0 0 1,0 1 0,0-1-1,-1 1 1,1-1-1,0 1 1,0-1-1,-1 1 1,1 0-1,-1 0 1,1 0-1,0 0 1,-1 0 0,0 0-1,1 1 1,-1-1-1,0 0 1,1 1-1,-1-1 1,0 1-1,0-1 1,0 1-1,0-1 1,-1 1 0,1 0-1,0-1 1,-1 1-1,1 0 1,-1 2-1,2 3 19,-1 0-1,0 0 1,-1 0 0,0 0-1,0 0 1,-2 12-1,3-14 271,5-8-123,5-9-8,-10 12-137,10-12 49,1-1 1,-2 0-1,1-1 1,-2 0-1,0-1 0,-1 0 1,0 0-1,8-23 1,-14 32-70,0 1 0,1 0 0,0 0-1,0 0 1,0 1 0,0-1 0,1 1 0,0-1 0,-1 1 0,2 0 0,-1 1 0,0-1 0,1 1 0,7-5 0,7-3 49,0 1 1,28-10-1,-43 18-39,0 1 0,0-1 0,0 1 0,0 0 0,0 0 0,0 1 0,1-1 0,-1 1 0,0 0 0,0 0 0,7 2 0,-9-2-8,0 1 0,0-1 0,0 1 0,-1 0 0,1 0 1,0 0-1,-1 0 0,1 0 0,0 0 0,-1 0 0,1 1 1,-1-1-1,0 0 0,0 1 0,1-1 0,-1 1 0,0 0 1,0-1-1,0 1 0,0 0 0,-1-1 0,1 1 1,0 0-1,-1 0 0,0 0 0,1 0 0,-1 0 0,0 2 1,0 8-16,0 1 0,-1-1 0,-1 1 0,0-1 0,0 0 0,-1 0 0,-1 0 0,-10 21 0,1 4 16,13-37-2,0 0 1,0 0-1,0 1 1,0-1-1,0 0 1,0 0-1,-1 0 1,1 0-1,0 1 1,0-1-1,0 0 1,0 0-1,0 0 1,0 1 0,0-1-1,0 0 1,0 0-1,0 0 1,1 1-1,-1-1 1,0 0-1,0 0 1,0 0-1,0 0 1,0 1-1,0-1 1,0 0 0,0 0-1,0 0 1,1 0-1,-1 0 1,0 1-1,0-1 1,0 0-1,0 0 1,0 0-1,1 0 1,-1 0-1,0 0 1,0 0 0,0 0-1,1 0 1,-1 1-1,0-1 1,0 0-1,0 0 1,0 0-1,1 0 1,-1 0-1,0 0 1,0 0-1,0 0 1,1 0 0,-1 0-1,0-1 1,0 1-1,0 0 1,1 0-1,-1 0 1,0 0-1,0 0 1,0 0-1,1 0 1,11-6 17,16-16 10,26-17-74,-50 36 14,0 1 1,0 0-1,0 0 0,0 0 1,0 1-1,1-1 0,-1 1 1,1 0-1,-1 0 0,1 1 1,5-1-1,-9 1 14,0 0 0,0 0 0,0 0-1,0 0 1,0 1 0,0-1 0,-1 0 0,1 0 0,0 1-1,0-1 1,0 1 0,0-1 0,-1 0 0,1 1 0,0 0-1,-1-1 1,1 1 0,0-1 0,-1 1 0,1 0-1,0-1 1,-1 1 0,1 0 0,-1 0 0,1 1 0,0 0-34,-1 0 1,1 0-1,-1 0 1,1 1 0,-1-1-1,0 0 1,0 0-1,0 1 1,0-1-1,-1 3 1,-1 5-177,0 0 1,-1 0-1,-5 12 1,7-20 40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7.828"/>
    </inkml:context>
    <inkml:brush xml:id="br0">
      <inkml:brushProperty name="width" value="0.05" units="cm"/>
      <inkml:brushProperty name="height" value="0.05" units="cm"/>
    </inkml:brush>
  </inkml:definitions>
  <inkml:trace contextRef="#ctx0" brushRef="#br0">155 506 18516,'1'-1'200,"0"-1"-1,0 1 1,0-1 0,-1 1-1,1-1 1,0 1 0,-1-1-1,0 0 1,1 1-1,-1-1 1,0 0 0,0 1-1,0-1 1,0 0 0,0 1-1,0-1 1,0 0 0,-1 1-1,1-1 1,-1 1 0,0-4-1,0 4-88,0 0 0,0 0-1,0 1 1,0-1 0,0 0 0,0 1-1,0-1 1,0 0 0,0 1-1,0-1 1,0 1 0,0 0-1,-1-1 1,1 1 0,0 0 0,0 0-1,0 0 1,-1 0 0,1 0-1,0 0 1,0 0 0,0 0 0,-1 0-1,1 0 1,0 1 0,0-1-1,0 0 1,0 1 0,-1-1 0,-1 2-1,-6 3-33,0 1-1,0 0 0,0 0 1,1 0-1,-1 2 1,2-1-1,-1 1 0,1 0 1,0 0-1,1 1 0,0 0 1,0 0-1,1 0 1,-8 18-1,13-26-74,-1 0-1,1 0 1,0 0 0,-1 0-1,1 0 1,0-1 0,-1 1 0,1 1-1,0-1 1,0 0 0,0 0-1,0 0 1,0 0 0,0 0 0,0 0-1,0 0 1,1 0 0,-1 0-1,0 0 1,1 0 0,-1 0 0,0 0-1,1-1 1,-1 1 0,1 0-1,0 1 1,1-1 4,-1 0-1,1 0 0,-1-1 1,0 1-1,1-1 1,-1 1-1,1-1 0,-1 0 1,1 1-1,-1-1 1,1 0-1,0 0 1,-1 0-1,1 0 0,2-1 1,5 0 21,0-1-1,1-1 1,-1 1 0,16-8 0,2-6 88,0 0 0,0-2-1,-2-1 1,46-44 0,-66 58-95,-3 3-11,0 0 1,0 0-1,0 1 0,0-1 1,0 0-1,0 1 1,1-1-1,-1 1 0,1 0 1,3-2-1,-6 3-7,1 1 0,-1-1 0,0 0 0,0 0 0,1 0 0,-1 0 0,0 0 0,1 0 1,-1 0-1,0 0 0,0 0 0,1 1 0,-1-1 0,0 0 0,0 0 0,1 0 0,-1 1 0,0-1 0,0 0 0,1 0 0,-1 0 0,0 1 0,0-1 0,0 0 0,0 1 0,0-1 0,1 0 0,-1 0 0,0 1 1,0-1-1,0 0 0,0 1 0,0-1 0,0 0 0,0 0 0,0 1 0,0-1 0,0 0 0,0 1 0,0 18-4,0-13 6,-1 4 10,1 1-28,0-1 1,0 0-1,1 0 0,3 16 1,-4-25 16,1 0 1,-1 0 0,0 1-1,0-1 1,1 0-1,-1 0 1,1 0-1,-1 0 1,1 0 0,0 0-1,-1 0 1,1 0-1,0 0 1,0 0-1,0 0 1,-1 0 0,1 0-1,0-1 1,0 1-1,0 0 1,0-1-1,1 1 1,-1 0 0,0-1-1,0 1 1,0-1-1,0 0 1,0 1 0,1-1-1,-1 0 1,0 0-1,0 0 1,1 0-1,-1 0 1,0 0 0,0 0-1,0 0 1,1-1-1,-1 1 1,0 0-1,0-1 1,0 1 0,0-1-1,1 1 1,-1-1-1,0 1 1,1-2-1,7-3 56,-1-1 0,0 0-1,0 0 1,0-1-1,-1 0 1,0 0-1,12-15 1,-2-2 196,22-40 0,-12 13 229,31-81-1,-46 98-296,-1 0 0,-2-1 0,8-58 0,-17 89-184,0 1 0,1-1 0,-1 0 0,0 1-1,-1-1 1,1 1 0,-1-1 0,1 0 0,-1 1-1,-2-6 1,3 9-5,-1 0 0,1 0 1,0-1-1,0 1 0,0 0 0,0 0 0,-1-1 1,1 1-1,0 0 0,0 0 0,0 0 0,-1-1 0,1 1 1,0 0-1,-1 0 0,1 0 0,0 0 0,0 0 0,-1 0 1,1-1-1,0 1 0,-1 0 0,1 0 0,0 0 1,0 0-1,-1 0 0,1 0 0,0 0 0,-1 0 0,1 0 1,0 0-1,-1 0 0,1 1 0,0-1 0,0 0 1,-1 0-1,1 0 0,-1 0 0,0 2-7,-1-1-1,0 1 1,1 0 0,-1-1 0,1 1-1,0 0 1,-1 0 0,1 0-1,-1 3 1,-15 30-57,2 1 0,1 0 0,2 1 0,2 0 0,1 1 0,2 0 0,2 0 0,-1 46 1,6-83 64,-1 12-30,2 1 1,-1-1 0,4 15-1,-4-25 25,1 0-1,0-1 0,-1 1 0,1 0 0,0 0 0,0 0 1,1-1-1,-1 1 0,1-1 0,-1 1 0,1-1 1,0 1-1,0-1 0,0 0 0,0 0 0,0 0 0,0 0 1,0 0-1,1-1 0,4 3 0,-6-3 7,0-1 1,0 0-1,0 1 0,0-1 0,1 0 1,-1 0-1,0 0 0,0 1 0,0-1 0,1-1 1,-1 1-1,0 0 0,0 0 0,0 0 1,0-1-1,1 1 0,-1 0 0,0-1 1,0 1-1,0-1 0,0 1 0,1-2 0,1 0 8,-1 0 1,0 0-1,1-1 0,-1 1 0,0-1 0,0 1 0,-1-1 0,3-3 0,1-5 27,0 1 1,-1-1 0,5-17-1,-5 12-2,-1 0 0,0 0-1,-1 0 1,0 0 0,-2-27-1,0 42-31,0 0-1,0 0 1,0 1 0,0-1-1,0 0 1,0 0-1,-1 1 1,1-1 0,0 0-1,0 0 1,-1 1-1,1-1 1,-1 0 0,1 1-1,-1-1 1,1 1 0,-1-1-1,0 0 1,1 1-1,-1-1 0,1 1 1,-1 0-1,1 0 0,0 0 1,-1 0-1,1 0 1,-1 0-1,1 0 0,0 0 1,-1 0-1,1 0 0,-1 0 1,1 0-1,0 0 0,-1 1 1,1-1-1,-1 0 0,1 0 1,0 0-1,-1 1 0,1-1 1,0 0-1,-1 1 0,-1 0 3,0 1-1,0 0 0,0 0 0,1 0 0,-1 0 1,1 0-1,-1 1 0,-1 3 0,-1 4-4,0 0-1,1 1 1,1-1 0,0 0-1,0 1 1,1-1-1,0 1 1,1 12-1,0-21 1,0 1 0,0 0 0,1-1 1,-1 1-1,1 0 0,-1-1 0,1 1 0,0 0 0,0-1 0,0 1 0,1-1 0,-1 0 0,0 1 0,1-1 0,0 0 0,-1 0 0,1 0 0,0 0 0,0 0 0,0 0 0,0-1 0,1 1 0,-1 0 0,0-1 0,1 0 0,-1 0 0,1 0 0,-1 0 0,1 0 0,0 0 0,-1-1 0,1 1 0,0-1 1,-1 1-1,1-1 0,4-1 0,-1 1 4,-1 0 0,1-1 0,-1 0 0,1 0 0,-1-1 0,1 1 1,-1-1-1,0 0 0,0-1 0,0 1 0,0-1 0,0 0 0,7-6 1,-1-1 7,-1 0 0,0-1 0,0 0 1,9-14-1,-12 10-58,-7 11-12,-6 10 16,-18 19-43,-18 23-1,39-44 85,-1 1-1,1 0 1,0 0-1,1 0 0,-1 1 1,1-1-1,0 0 1,-2 7-1,4-11 4,0 0-1,0-1 1,0 1-1,0 0 0,0 0 1,0 0-1,0 0 1,0 0-1,0 0 1,0 0-1,1-1 1,-1 1-1,0 0 1,1 0-1,-1 0 0,0 0 1,1-1-1,-1 1 1,1 0-1,-1 0 1,1-1-1,1 2 1,0 0-1,0-1 0,0 0 0,0 0 0,0 1 1,0-1-1,0-1 0,0 1 0,4 1 1,5 0-5,-1 0 0,0-1 0,11 0 0,-18-1 1,7 0 5,0-1 0,0 0 0,-1 0-1,1-1 1,0 0 0,-1-1 0,0 0-1,1 0 1,-1-1 0,0 0-1,14-10 1,3-4 10,-1-1 1,30-30-1,-2 1 3,-51 45-18,1 1 1,0 0 0,0 0 0,0 0 0,1 0 0,4-2-1,-8 4 4,0 0-1,1-1 0,-1 1 1,0 0-1,1 0 0,-1 0 1,0 0-1,1 0 1,-1 0-1,0 0 0,1 0 1,-1 0-1,0 0 0,1 1 1,-1-1-1,0 0 0,1 0 1,-1 0-1,0 0 0,1 0 1,-1 1-1,0-1 0,1 0 1,-1 0-1,0 0 0,0 1 1,1-1-1,2 17-28,-5-3 5,0 1 1,-1-1-1,-5 17 0,5-20 24,0 1 0,0-1 0,1 1 0,0 0-1,1 0 1,1 15 0,0-26 6,0 0 0,0 0 1,0 0-1,0 0 0,0 0 0,0 0 0,0 0 0,1-1 0,-1 1 1,0 0-1,0 0 0,1 0 0,-1 0 0,1-1 0,-1 1 1,1 0-1,-1 0 0,1-1 0,0 1 0,-1 0 0,1-1 0,0 1 1,-1 0-1,1-1 0,0 1 0,0-1 0,-1 0 0,3 1 1,-2-1 11,1 0 0,0 0 1,0 0-1,-1 0 1,1 0-1,0 0 1,-1-1-1,1 1 1,0-1-1,-1 0 0,1 1 1,0-1-1,2-2 1,3-1 65,1-2 1,-1 1 0,0-1 0,11-12-1,-7 4 58,0 0 0,15-27-1,-23 35-126,-1 1-1,1 0 1,-1-1-1,0 0 0,0 1 1,-1-1-1,1 0 0,-1 0 1,-1 0-1,1 0 0,-1-11 1,0 16-15,0 1 0,0 0 0,0 0 1,0 0-1,0-1 0,0 1 0,0 0 1,0 0-1,0-1 0,0 1 0,0 0 1,0 0-1,0-1 0,0 1 0,0 0 0,0 0 1,0-1-1,0 1 0,0 0 0,0 0 1,0 0-1,-1-1 0,1 1 0,0 0 0,0 0 1,0 0-1,0-1 0,0 1 0,-1 0 1,1 0-1,0 0 0,0 0 0,0 0 0,-1-1 1,1 1-1,0 0 0,0 0 0,0 0 1,-1 0-1,1 0 0,0 0 0,0 0 1,-1 0-1,1 0 0,0 0 0,0 0 0,0 0 1,-1 0-1,1 0 0,0 0 0,0 0 1,-1 0-1,1 0 0,0 0 0,0 0 0,0 0 1,-1 0-1,1 1 0,0-1 0,0 0 1,0 0-1,-1 0 0,1 0 0,0 0 1,0 1-1,0-1 0,0 0 0,-1 0 0,0 1-2,1 0-1,-1 0 1,1 0-1,-1 0 0,0 0 1,1 0-1,0 0 0,-1 0 1,1 0-1,0 0 0,-1 0 1,1 0-1,0 0 0,0 0 1,0 2-1,0-1 0,1-1 0,-1 1-1,1 0 1,-1-1 0,1 1 0,0 0-1,0-1 1,0 1 0,0-1 0,0 1-1,0-1 1,0 0 0,0 1 0,1-1-1,-1 0 1,1 0 0,-1 0 0,0 0-1,1 0 1,0 0 0,-1 0 0,1-1-1,0 1 1,-1 0 0,1-1 0,0 0-1,-1 1 1,1-1 0,0 0-1,0 0 1,0 0 0,1 0 0,5 0-7,0 0-1,0-1 1,0 0 0,-1 0 0,1-1 0,8-2-1,-2-1 8,0-1-1,0 0 0,0-1 1,-1-1-1,0 0 0,0-1 0,-1 0 1,0-1-1,-1 0 0,0-1 1,0 0-1,-1-1 0,12-19 0,-20 27 3,0 0-1,0-1 0,-1 1 0,1 0 0,0-9 0,-2 13 2,1-1-1,-1 0 0,0 0 0,0 1 0,0-1 0,0 0 0,0 1 0,0-1 0,-1 0 1,1 0-1,0 1 0,0-1 0,0 0 0,-1 1 0,1-1 0,0 0 0,-1 1 0,0-2 1,1 2-2,-1 0 1,1-1 0,-1 1 0,0 0 0,1 0 0,-1 0-1,0 0 1,1 0 0,-1-1 0,0 1 0,1 0-1,-1 0 1,0 1 0,1-1 0,-1 0 0,0 0 0,1 0-1,-1 0 1,0 0 0,1 1 0,-1-1 0,1 0-1,-1 1 1,-1 0 0,-5 3-6,0 1 0,0 0 0,0 0-1,1 1 1,-1 0 0,1 0 0,1 1 0,-7 9 0,0 0 5,1 1 1,-14 29 0,22-41 5,1 1 1,0 1-1,0-1 0,0 0 0,0 0 1,0 8-1,2-13-4,0 1 1,0-1-1,0 0 1,0 0-1,0 0 1,0 1-1,0-1 1,0 0-1,0 0 1,1 0-1,-1 0 0,0 1 1,1-1-1,-1 0 1,1 0-1,-1 0 1,1 0-1,0 0 1,-1 0-1,1 0 1,0 0-1,0 0 1,0-1-1,-1 1 1,1 0-1,0 0 0,0-1 1,0 1-1,0 0 1,1-1-1,-1 1 1,0-1-1,0 0 1,0 1-1,0-1 1,0 0-1,1 0 1,1 1-1,5-1 4,1 0 0,-1-1 0,1 0 0,-1 0-1,0-1 1,0 1 0,11-5 0,57-26-21,-41 16-18,-18 9 28,-9 3-5,0 0 1,1 1-1,-1-1 0,1 2 0,14-3 0,-22 5 8,0-1 1,1 1-1,-1 0 0,1 1 0,-1-1 0,1 0 1,-1 0-1,1 0 0,-1 1 0,0-1 0,1 1 0,-1-1 1,0 1-1,1 0 0,-1-1 0,2 3 0,-2-2-1,1 1 0,-1-1 0,0 1 0,0-1 0,0 1 0,-1 0 0,1-1 0,0 1 0,-1 0 0,1 0 0,-1-1 0,1 1 0,-1 0 0,0 0 0,0 0 0,0 2 0,-4 45-35,-1-14 41,5-35 0,0 1 0,0-1 0,0 0 0,0 1 0,0-1 0,0 0 0,0 1 1,0-1-1,1 0 0,-1 1 0,0-1 0,0 1 0,0-1 0,0 0 0,0 1 0,1-1 0,-1 0 0,0 0 0,0 1 0,1-1 1,-1 0-1,0 1 0,0-1 0,1 0 0,-1 0 0,0 0 0,1 1 0,-1-1 0,0 0 0,1 0 0,-1 0 0,0 0 0,1 0 0,-1 0 1,1 1-1,-1-1 0,0 0 0,1 0 0,-1 0 0,0 0 0,1 0 0,-1-1 0,0 1 0,1 0 0,-1 0 0,1 0 0,-1 0 0,0 0 1,1 0-1,-1 0 0,0-1 0,1 1 0,-1 0 0,0 0 0,0-1 0,1 1 0,-1 0 0,0-1 0,27-16 19,-20 13-60,10-7-92,-9 5-525,0 1 0,0 0 0,0 0 1,1 1-1,13-5 0,-19 10-35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48.233"/>
    </inkml:context>
    <inkml:brush xml:id="br0">
      <inkml:brushProperty name="width" value="0.05" units="cm"/>
      <inkml:brushProperty name="height" value="0.05" units="cm"/>
    </inkml:brush>
  </inkml:definitions>
  <inkml:trace contextRef="#ctx0" brushRef="#br0">3 2 23621,'-3'2'1272,"8"-1"-1304,5-5 656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7.918"/>
    </inkml:context>
    <inkml:brush xml:id="br0">
      <inkml:brushProperty name="width" value="0.05" units="cm"/>
      <inkml:brushProperty name="height" value="0.05" units="cm"/>
    </inkml:brush>
  </inkml:definitions>
  <inkml:trace contextRef="#ctx0" brushRef="#br0">1 124 17772,'0'1'51,"0"0"1,0 1-1,0-1 0,0 0 1,0 0-1,0 1 1,0-1-1,1 0 0,-1 0 1,0 0-1,1 1 0,-1-1 1,1 0-1,-1 0 1,1 0-1,0 0 0,-1 0 1,1 0-1,0 0 1,0 0-1,-1 0 0,1 0 1,0-1-1,0 1 1,0 0-1,0-1 0,0 1 1,0 0-1,2 0 0,7 1-28,0 0-1,1 0 1,-1-1 0,1-1-1,0 0 1,-1 0-1,1-1 1,13-2-1,14-1-3,383 10 18,37-3-338,8-57 42,118-7 256,-115 52 14,-457 9-23,-3 0-95,-1 0 0,1-1 0,-1 0 0,1 0 0,-1-1 0,1 0 0,-1 0 0,11-5 0,-19 7 94,1 0 1,-1-1-1,1 1 0,-1 0 0,1-1 1,0 1-1,-1 0 0,0-1 0,1 1 1,-1-1-1,1 1 0,-1-1 0,1 1 1,-1-1-1,0 1 0,1-1 0,-1 0 1,0 1-1,0-1 0,1 1 0,-1-1 0,0 0 1,0 1-1,0-1 0,0 0 0,0 1 1,0-1-1,0 0 0,0 0 0,-7-5-253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0.644"/>
    </inkml:context>
    <inkml:brush xml:id="br0">
      <inkml:brushProperty name="width" value="0.05" units="cm"/>
      <inkml:brushProperty name="height" value="0.05" units="cm"/>
    </inkml:brush>
  </inkml:definitions>
  <inkml:trace contextRef="#ctx0" brushRef="#br0">0 0 20388,'6'3'1905,"-2"4"-1353,3 8-280,-15 10 1848,5 7-1696,0 5-424,3 2-232,4-5 232,1-6-96,5-17-8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1.681"/>
    </inkml:context>
    <inkml:brush xml:id="br0">
      <inkml:brushProperty name="width" value="0.05" units="cm"/>
      <inkml:brushProperty name="height" value="0.05" units="cm"/>
    </inkml:brush>
  </inkml:definitions>
  <inkml:trace contextRef="#ctx0" brushRef="#br0">15 0 21677,'-7'45'746,"3"1"1,1-1-1,6 83 1,-3-127-747,5 36 385,-5-37-371,0 1-1,0-1 1,0 1 0,0-1 0,0 0 0,1 1 0,-1-1 0,0 1 0,0-1-1,1 0 1,-1 1 0,0-1 0,0 0 0,1 1 0,-1-1 0,0 0 0,1 1-1,-1-1 1,0 0 0,1 0 0,-1 1 0,1-1 0,-1 0 0,0 0 0,1 0-1,0 1 1,0-2 9,0 1 0,0 0 0,-1-1 0,1 1 0,0-1 0,0 1 0,0-1 0,0 1 0,-1-1 0,1 0 0,0 1 0,-1-1 0,1 0 0,0 0 0,-1 0 0,1 1 0,0-3 0,17-26 387,15-33 1,5-8 3,-26 49-307,-6 8-47,1 1 0,1 0 0,0 1 0,1 0 0,0 0 0,14-13 0,-22 23-57,0 0 1,0 0 0,0 0-1,1 0 1,-1 0-1,0 0 1,0 0-1,0 1 1,1-1-1,-1 0 1,0 1-1,1-1 1,-1 1-1,1 0 1,-1-1 0,1 1-1,-1 0 1,0 0-1,1 0 1,-1 0-1,1 0 1,-1 0-1,1 0 1,-1 0-1,1 1 1,-1-1-1,0 1 1,1-1 0,-1 1-1,0-1 1,1 1-1,-1 0 1,0-1-1,0 1 1,1 0-1,-1 0 1,0 0-1,0 0 1,0 0-1,0 0 1,0 1 0,-1-1-1,1 0 1,0 0-1,0 1 1,-1-1-1,1 0 1,0 2-1,4 9 5,-1-1 0,0 1-1,0 0 1,-1 0 0,-1 0 0,2 24-1,-3 74 50,-3-87 81,1-17-547,1-12-1502,5-49 1064,4 16 271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2.506"/>
    </inkml:context>
    <inkml:brush xml:id="br0">
      <inkml:brushProperty name="width" value="0.05" units="cm"/>
      <inkml:brushProperty name="height" value="0.05" units="cm"/>
    </inkml:brush>
  </inkml:definitions>
  <inkml:trace contextRef="#ctx0" brushRef="#br0">153 19 19748,'-9'4'464,"-1"0"-1,0 1 0,1 0 1,0 0-1,0 1 0,1 1 1,-1-1-1,1 1 0,1 0 0,-14 17 1,16-17-402,0 0 0,0 0 0,1 1 0,0-1 1,0 1-1,1 0 0,0 0 0,1 1 0,-1-1 0,1 0 0,1 1 1,0-1-1,0 16 0,1-23-61,-1 0-1,1 0 1,0 1 0,0-1 0,0 0-1,1 0 1,-1 0 0,0 0-1,0 0 1,0 1 0,1-1 0,-1 0-1,1 0 1,-1 0 0,1 0 0,-1 0-1,1 0 1,0 0 0,-1 0 0,1 0-1,0 0 1,0-1 0,0 1 0,0 0-1,-1 0 1,1-1 0,0 1 0,0-1-1,0 1 1,1-1 0,-1 1-1,0-1 1,1 1 0,1-1 2,-1 0 0,1 0 0,-1-1 0,0 1 0,1-1 0,-1 1 0,0-1 1,0 0-1,1 0 0,-1 0 0,0 0 0,0 0 0,0-1 0,0 1 0,0-1 0,1-1 0,7-6 15,-1-1-1,0 0 1,-1 0 0,0-1-1,0 0 1,10-22 0,-9 14 64,-1 0 0,0-1 0,7-32 0,-13 45-48,-2 6-26,1-1-1,0 1 1,-1 0-1,0-1 1,1 1-1,-1-1 1,0 1-1,0-1 1,0 1-1,0-1 1,0 1-1,0 0 1,0-1 0,0 1-1,-1-1 1,1 1-1,-1-2 1,1 3-7,0 0 1,0 0-1,-1-1 1,1 1 0,0 0-1,0 0 1,0 0-1,0 0 1,0 0 0,0 0-1,-1 0 1,1 0-1,0 0 1,0 0 0,0 0-1,0 0 1,0 0 0,0 0-1,-1 0 1,1 0-1,0 0 1,0 0 0,0 0-1,0 0 1,0 0-1,-1 0 1,1 0 0,0 0-1,0 0 1,0 0-1,0 0 1,0 0 0,0 1-1,0-1 1,-1 0-1,1 0 1,0 0 0,0 0-1,0 0 1,0 0-1,0 0 1,0 0 0,0 1-1,0-1 1,0 0-1,0 0 1,-7 11 33,-2 14 1,2-4-26,1 2 0,1-1 0,1 1 0,0-1 0,2 1 0,1 24 0,1-46-6,0 1 0,0-1 0,0 1 1,0-1-1,0 0 0,1 1 0,-1-1 1,0 0-1,1 0 0,-1 1 1,1-1-1,-1 0 0,1 0 0,0 0 1,0 0-1,-1 1 0,1-1 0,0 0 1,0 0-1,1 1 0,-1-2 0,0 0 0,0 0-1,0 0 1,0 0 0,0 1 0,0-1 0,0-1-1,0 1 1,0 0 0,0 0 0,0 0 0,-1 0-1,1-1 1,0 1 0,0 0 0,0-1 0,0 1-1,0-1 1,-1 1 0,1-1 0,1 0 0,5-5 14,-1 0 1,1 0 0,-1 0 0,8-13-1,16-25 25,-14 21-48,26-31 1,-41 53-2,0-1 0,0 1 0,0 0 0,0 0-1,0 0 1,0 1 0,0-1 0,0 0 0,0 0 0,0 0 0,0 1 0,1-1 0,-1 1 0,0-1 0,0 1 0,1-1 0,-1 1 0,1 0 0,1-1 0,-2 2 0,-1-1 1,1 0-1,0 1 0,0-1 1,-1 1-1,1-1 1,0 1-1,-1-1 1,1 1-1,0-1 1,-1 1-1,1 0 0,-1-1 1,1 1-1,-1 0 1,0-1-1,1 1 1,-1 0-1,0 0 1,1-1-1,-1 1 0,0 2 1,2 6-29,0 1 0,-1-1 0,0 1 0,-2 10 0,1-16 29,0 14 9,-1-14 8,1 1 0,-1-1 0,1 1 0,1-1 0,-1 1 0,0-1 0,1 0 0,0 1 0,0-1 0,2 6 0,-2-10-2,0 1 0,-1-1 0,1 1 1,-1-1-1,1 1 0,0-1 1,-1 1-1,1-1 0,0 0 0,0 1 1,-1-1-1,1 0 0,0 0 0,0 1 1,-1-1-1,1 0 0,0 0 0,0 0 1,-1 0-1,1 0 0,0 0 0,0 0 1,0 0-1,-1 0 0,1-1 0,0 1 1,0 0-1,-1 0 0,1-1 0,0 1 1,0-1-1,-1 1 0,1 0 0,-1-1 1,1 1-1,0-1 0,-1 1 0,1-2 1,30-24 180,-27 22-152,15-15 82,-6 5-30,29-21 1,-39 32-95,1 1 0,-1-1 0,1 1 0,0 0 0,0 0 0,0 0 1,0 1-1,0 0 0,1-1 0,-1 1 0,0 1 0,0-1 0,8 0 0,-10 2-5,1-1-1,-1 1 1,1-1-1,-1 1 1,1 0 0,-1 0-1,1 0 1,-1 0-1,0 0 1,0 0 0,0 1-1,0-1 1,0 1-1,0-1 1,0 1-1,0 0 1,0 0 0,-1 0-1,1 0 1,-1 0-1,0 0 1,1 1-1,0 2 1,3 8-26,0-1 0,-2 1 1,5 20-1,3 11 60,-10-44-18,-1 1-1,0-1 1,0 1-1,0-1 1,0 1-1,1-1 1,-1 1-1,0-1 1,1 1-1,-1-1 1,0 1-1,1-1 1,-1 0-1,0 1 1,1-1-1,-1 1 0,1-1 1,-1 0-1,1 0 1,-1 1-1,1-1 1,-1 0-1,1 0 1,-1 0-1,1 1 1,-1-1-1,1 0 1,-1 0-1,1 0 1,1 0 5,-1-1 1,0 1-1,0 0 1,0-1-1,0 1 1,0-1 0,0 0-1,0 1 1,0-1-1,0 0 1,0 0-1,0 1 1,1-2 0,26-37 273,-24 31-227,10-13 56,-9 12-86,0 0 1,1 1-1,0 0 0,1 0 1,-1 0-1,1 1 0,9-7 1,-15 13-36,0 0 0,0 1 0,0-1 1,0 0-1,0 1 0,0 0 0,0-1 0,0 1 0,0 0 1,0-1-1,0 1 0,0 0 0,0 0 0,0 0 1,0 0-1,0 0 0,0 0 0,0 0 0,0 0 1,0 0-1,1 1 0,-1-1 0,0 0 0,0 1 1,0-1-1,0 0 0,0 1 0,-1 0 0,1-1 1,0 1-1,0-1 0,0 1 0,0 0 0,-1 0 1,1 0-1,0-1 0,-1 1 0,1 0 0,0 0 1,-1 0-1,1 0 0,-1 0 0,1 2 0,3 5-17,-1 1 0,0 0 0,-1-1 0,2 11-1,-2-10 27,-2-9 2,0 1-1,0-1 1,0 0 0,0 1-1,0-1 1,0 0 0,1 1-1,-1-1 1,0 0 0,0 1-1,0-1 1,0 0 0,0 0 0,0 1-1,1-1 1,-1 0 0,0 1-1,0-1 1,1 0 0,-1 0-1,0 0 1,0 1 0,1-1-1,-1 0 1,0 0 0,0 0-1,1 1 1,-1-1 0,0 0-1,1 0 1,7-7 125,7-21 36,-13 24-136,-1 2-12,3-7 12,1 0-1,0 0 0,6-9 1,-10 18-35,-1-1 1,1 1-1,-1-1 0,1 0 1,-1 1-1,1-1 1,-1 1-1,1-1 1,0 1-1,-1-1 0,1 1 1,-1 0-1,1-1 1,0 1-1,-1 0 1,1 0-1,0-1 0,0 1 1,-1 0-1,1 0 1,0 0-1,0 0 1,0 0-6,0 1 0,0 0 0,0-1 0,-1 1 0,1 0 1,0 0-1,-1-1 0,1 1 0,0 0 0,-1 0 0,1 0 1,-1 0-1,1 0 0,-1 0 0,0 0 0,1 0 1,-1 0-1,0 0 0,0 0 0,0 0 0,0 2 0,5 49-636,-5-39 68,1 0-1,0 0 1,6 20-1,-7-33 571,0 0 1,-1 0-1,1 1 0,0-1 0,0 0 1,0 0-1,0 0 0,0 0 1,0 0-1,0 0 0,0 1 0,0-1 1,0 0-1,0 0 0,0 0 0,0 0 1,1 0-1,-1 0 0,0 0 0,0 1 1,0-1-1,0 0 0,0 0 0,0 0 1,0 0-1,0 0 0,0 0 1,0 0-1,0 0 0,0 1 0,1-1 1,-1 0-1,0 0 0,0 0 0,0 0 1,0 0-1,0 0 0,0 0 0,1 0 1,-1 0-1,0 0 0,0 0 1,0 0-1,0 0 0,0 0 0,0 0 1,1 0-1,-1 0 0,0 0 0,0 0 1,0 0-1,0 0 0,0 0 0,0 0 1,0 0-1,1 0 0,-1 0 1,0 0-1,0 0 0,0-1 0,7-14-529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3.128"/>
    </inkml:context>
    <inkml:brush xml:id="br0">
      <inkml:brushProperty name="width" value="0.05" units="cm"/>
      <inkml:brushProperty name="height" value="0.05" units="cm"/>
    </inkml:brush>
  </inkml:definitions>
  <inkml:trace contextRef="#ctx0" brushRef="#br0">86 1 20308,'-52'167'4860,"41"-120"-4640,3 0 0,1 0 0,-1 71 0,8-106-206,1 1-1,0-1 1,0 1-1,1-1 1,4 12-1,-5-21-8,0-1 0,0 1 0,0-1 0,0 1 0,0-1 0,1 0 0,-1 1 0,1-1 0,0 0 0,0 0 0,0 0-1,4 3 1,-5-4 0,1 0-1,0 0 0,0-1 1,0 1-1,-1 0 0,1-1 1,0 1-1,0-1 0,0 0 1,0 0-1,0 0 0,0 0 1,0 0-1,0 0 0,0 0 1,0-1-1,0 1 0,0-1 1,0 1-1,2-2 0,4-2-6,0 0-1,0-1 0,-1 0 1,1 0-1,-1 0 0,0-1 1,10-11-1,42-53-38,-54 62 42,74-103-77,-45 61 41,-34 50 36,0 0 1,0 0-1,0-1 0,0 1 0,0 0 1,0 0-1,0 0 0,0-1 0,0 1 1,0 0-1,0 0 0,0 0 0,0 0 1,1-1-1,-1 1 0,0 0 0,0 0 1,0 0-1,0 0 0,0-1 0,1 1 0,-1 0 1,0 0-1,0 0 0,0 0 0,0 0 1,1 0-1,-1 0 0,0 0 0,0 0 1,0 0-1,1-1 0,-1 1 0,0 0 1,0 0-1,0 0 0,1 0 0,-1 0 0,0 0 1,0 1-1,0-1 0,1 0 0,-1 10 35,-7 18 42,-3 4 215,-6 36-1,14-56-186,0 0 0,1 0 0,1 0 0,0 0 0,0 0 0,4 20 0,-4-31-95,0 0 0,0 0 0,1 1 1,-1-1-1,0 0 0,1 0 0,-1 0 0,1 0 0,-1 0 0,1 0 1,-1 0-1,1 0 0,0 0 0,0 0 0,-1 0 0,1 0 1,0 0-1,0 0 0,0-1 0,0 1 0,0 0 0,0-1 0,0 1 1,0-1-1,0 1 0,0-1 0,0 1 0,0-1 0,1 0 1,-1 0-1,0 1 0,0-1 0,0 0 0,1 0 0,-1 0 0,0 0 1,0-1-1,0 1 0,0 0 0,1 0 0,-1-1 0,0 1 1,0 0-1,0-1 0,0 1 0,0-1 0,2-1 0,3-1-120,0-1-1,0 0 0,-1 0 1,1 0-1,-1-1 1,0 1-1,5-7 0,-6 5-48,0 0-1,0 0 1,-1 0-1,0-1 1,0 1-1,-1 0 1,0-1-1,0 0 0,1-9 1,2-13-300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3.574"/>
    </inkml:context>
    <inkml:brush xml:id="br0">
      <inkml:brushProperty name="width" value="0.05" units="cm"/>
      <inkml:brushProperty name="height" value="0.05" units="cm"/>
    </inkml:brush>
  </inkml:definitions>
  <inkml:trace contextRef="#ctx0" brushRef="#br0">5 0 24621,'-4'9'1601,"4"-3"-1417,3 2-192,5-1-88,4 3-665,-1-1 633,4-2-176,0 5-80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4.009"/>
    </inkml:context>
    <inkml:brush xml:id="br0">
      <inkml:brushProperty name="width" value="0.05" units="cm"/>
      <inkml:brushProperty name="height" value="0.05" units="cm"/>
    </inkml:brush>
  </inkml:definitions>
  <inkml:trace contextRef="#ctx0" brushRef="#br0">95 240 18164,'-2'14'807,"0"0"-1,-1 0 1,-1 0-1,-11 25 1,-6 26 1056,20-59-1674,-8 49 743,9-54-909,0 1 1,-1 0 0,1-1-1,0 1 1,0 0-1,0-1 1,0 1-1,1 0 1,-1 0 0,0-1-1,1 1 1,-1 0-1,1-1 1,-1 1-1,1-1 1,0 1-1,0-1 1,0 1 0,0-1-1,0 0 1,0 1-1,0-1 1,0 0-1,0 0 1,3 2 0,-2-2-15,1-1 0,-1 0 1,0 0-1,0 0 1,1 0-1,-1 0 0,0 0 1,0-1-1,1 1 1,-1-1-1,0 1 0,0-1 1,0 0-1,0 0 1,0 0-1,0 0 0,0 0 1,0-1-1,0 1 1,0-1-1,-1 1 0,1-1 1,2-2-1,6-7 77,-1 0 0,11-17-1,-17 24-43,11-17 132,-1 0 1,-1 0-1,-1-1 1,-1-1-1,0 0 1,-2 0-1,-1-1 1,-1 0-1,-1 0 1,-1-1-1,-1 1 1,-1-48-1,-2 66-156,-1 0 1,0 0-1,0 0 0,0 0 1,-1 1-1,1-1 0,-6-10 1,6 14-21,0 0 1,0 1-1,0-1 0,0 1 1,0-1-1,0 1 1,0 0-1,-1 0 0,1-1 1,-1 1-1,1 0 1,-1 0-1,1 0 0,-1 0 1,1 0-1,-1 1 1,0-1-1,1 1 1,-1-1-1,0 1 0,0-1 1,0 1-1,1 0 1,-1 0-1,0 0 0,0 0 1,0 0-1,1 0 1,-1 0-1,-2 1 0,-3 1-10,1 1 0,-1-1 0,1 1-1,0 1 1,-1-1 0,2 1-1,-1 0 1,-8 8 0,-42 42-55,49-47 60,0 0 1,0 1-1,0 0 0,0 0 1,1 0-1,0 1 0,1 0 1,0 1-1,-6 15 0,11-24 0,-1 0-1,1 0 0,0 0 0,0 0 0,-1 0 0,1 0 0,0 1 0,0-1 0,1 0 1,-1 0-1,0 0 0,0 0 0,0 0 0,1 0 0,-1 0 0,0 0 0,1 0 0,-1 0 1,1 0-1,0 0 0,-1 0 0,1 0 0,0 0 0,-1 0 0,1 0 0,0 0 1,0-1-1,0 1 0,0 0 0,-1-1 0,1 1 0,0-1 0,0 1 0,0-1 0,1 1 1,-1-1-1,0 0 0,0 1 0,0-1 0,0 0 0,2 0 0,8 2-95,-1-1-1,1 0 0,18-1 0,-13 0-11,-10 0 85,15 0-122,0 1 0,0 1 0,0 1 0,31 9 0,-46-11 144,-1 2 1,1-1 0,0 1-1,-1 0 1,1 0-1,-1 0 1,0 1 0,0 0-1,0 0 1,-1 0-1,0 0 1,1 1 0,-1 0-1,-1 0 1,1 0-1,-1 0 1,0 0 0,0 1-1,0 0 1,1 6-1,0 1 49,-1 1-1,-1-1 0,0 1 1,-1 0-1,0 0 0,-2 15 1,0-10-100,2 0 1,3 23 0,-4-42 29,0 1 0,0-1 0,-1 0 0,1 0 0,0 0 0,0 1 0,0-1 0,0 0 0,0 0 0,0 1 0,0-1 0,0 0 0,0 0 0,1 0 0,-1 1 0,0-1 0,0 0-1,0 0 1,0 0 0,0 1 0,0-1 0,0 0 0,0 0 0,1 0 0,-1 1 0,0-1 0,0 0 0,0 0 0,0 0 0,1 0 0,-1 0 0,0 0 0,0 1 0,0-1 0,0 0 0,1 0-1,-1 0 1,0 0 0,0 0 0,1 0 0,4-9-869,1-17 180,-1 0 165,-3-2-118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4.383"/>
    </inkml:context>
    <inkml:brush xml:id="br0">
      <inkml:brushProperty name="width" value="0.05" units="cm"/>
      <inkml:brushProperty name="height" value="0.05" units="cm"/>
    </inkml:brush>
  </inkml:definitions>
  <inkml:trace contextRef="#ctx0" brushRef="#br0">0 58 19468,'0'-19'2089,"0"4"-1481,9 3-296,6 4 976,11 5-600,6 4-296,9 3-192,9 8-160,9 5-80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5.003"/>
    </inkml:context>
    <inkml:brush xml:id="br0">
      <inkml:brushProperty name="width" value="0.05" units="cm"/>
      <inkml:brushProperty name="height" value="0.05" units="cm"/>
    </inkml:brush>
  </inkml:definitions>
  <inkml:trace contextRef="#ctx0" brushRef="#br0">311 77 22757,'0'-4'121,"0"1"1,0 0-1,0 0 1,-1 0-1,1 0 1,-1 0-1,1 0 1,-1 0-1,0 0 0,0 1 1,0-1-1,-1 0 1,1 0-1,-1 1 1,1-1-1,-1 1 1,0-1-1,0 1 1,0 0-1,0-1 1,-1 1-1,-2-2 0,1 2-35,1 1 0,0-1-1,0 1 1,-1 0-1,1 0 1,-1 0-1,1 0 1,-1 0 0,0 1-1,1 0 1,-1 0-1,0 0 1,1 0-1,-1 0 1,1 1 0,-1-1-1,1 1 1,-1 0-1,-5 3 1,-1 0-37,0 1-1,0 1 1,0 0 0,1 0 0,0 1 0,1 0-1,-1 1 1,1-1 0,1 2 0,-1-1 0,1 1-1,-6 10 1,0 3-46,1-1 0,1 2-1,0 0 1,-9 33 0,15-41 12,1 0 0,0 0 1,2 0-1,0 0 0,0 1 1,1-1-1,1 0 0,3 20 0,-3-30-10,1-1-1,0 1 0,0 0 1,0-1-1,1 1 0,0-1 1,0 0-1,0 1 0,0-1 1,0 0-1,1 0 0,0-1 1,0 1-1,0 0 0,0-1 1,1 0-1,-1 0 1,1 0-1,0 0 0,0 0 1,0-1-1,0 0 0,0 0 1,0 0-1,1 0 0,-1 0 1,1-1-1,0 0 0,-1 0 1,7 0-1,2 0 9,-1 0 1,1-2-1,-1 1 0,0-1 0,0-1 1,1-1-1,15-4 0,-20 5 54,0-1 0,-1 0 0,1 0 0,-1-1 0,0 0 0,0 0 0,0-1 0,-1 0 0,1 0 1,-1 0-1,0-1 0,6-7 0,-11 12-41,-1 0 1,1 0 0,0 0 0,0 0 0,-1 0 0,1 0-1,-1 0 1,1-1 0,-1 1 0,1 0 0,-1 0-1,0 0 1,1-1 0,-1 1 0,0 0 0,0 0 0,0-1-1,0 1 1,0 0 0,0 0 0,0-1 0,-1 1 0,1-2-1,-1 2 9,0 0 0,0-1-1,0 1 1,0 0 0,-1 0-1,1 0 1,0 0-1,0 0 1,-1 0 0,1 0-1,0 0 1,-1 0 0,1 1-1,-1-1 1,-2 0-1,-5-2 83,0 1 0,-1 0 0,1 1 0,-19 0-1,-36 5-14,59-3-102,0 0 0,0 0-1,-1 1 1,1-1 0,0 1-1,1 0 1,-1 0 0,0 1-1,-7 5 1,7-1-27,9-4-20,14-4-8,20-7-109,-1-1 1,65-27 0,27-7-524,-123 41 622,0 1-1,-1 0 0,1 0 0,0 0 1,9 1-1,-14 0 52,0 0 0,0 0 0,0 0 0,0 1 0,0-1 0,1 0 0,-1 1 0,0-1 0,0 1 0,0-1-1,0 1 1,0-1 0,-1 1 0,1 0 0,0 0 0,0-1 0,0 1 0,-1 0 0,1 0 0,0 0 0,-1 0 0,1 0 0,0 0 0,-1 0 0,1 0 0,-1 0 0,0 0 0,1 0 0,-1 0 0,0 0 0,0 0 0,0 0 0,1 0 0,-1 2 0,-1 8 50,1 1-1,-1 0 1,-1-1 0,0 1 0,-6 20 0,-1 3 377,8-34-410,1-1 0,0 0 0,0 1 0,0-1 0,-1 1 0,1-1 0,0 1 0,0-1 0,0 1 1,0-1-1,0 0 0,0 1 0,0-1 0,0 1 0,0-1 0,0 1 0,0-1 0,0 1 0,1-1 0,-1 1 0,0-1 0,0 0 0,0 1 0,1-1 0,-1 1 0,0-1 0,0 0 0,1 1 1,-1-1-1,0 0 0,1 1 0,-1-1 0,0 0 0,1 1 0,-1-1 0,1 0 0,-1 0 0,0 1 0,1-1 0,-1 0 0,1 0 0,-1 0 0,1 0 0,-1 0 0,1 0 0,-1 0 0,1 0 1,-1 0-1,1 0 0,-1 0 0,0 0 0,1 0 0,-1 0 0,1 0 0,-1 0 0,1 0 0,-1 0 0,1-1 0,-1 1 0,0 0 0,1-1 0,32-15-2143,-28 13 1432,26-18-606,-17 8 431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5.682"/>
    </inkml:context>
    <inkml:brush xml:id="br0">
      <inkml:brushProperty name="width" value="0.05" units="cm"/>
      <inkml:brushProperty name="height" value="0.05" units="cm"/>
    </inkml:brush>
  </inkml:definitions>
  <inkml:trace contextRef="#ctx0" brushRef="#br0">8 380 16075,'-4'29'5774,"1"31"-3815,3-60-1946,0 1 0,0-1 0,0 1 0,0-1 0,0 1 0,0-1 0,0 1 0,0 0 0,0-1 0,0 1 0,0-1 0,0 1 0,0-1 0,0 1 0,0-1 0,1 1 0,-1-1 0,0 1 0,0-1 0,1 1 0,-1-1 0,0 1 0,1-1 0,-1 1 0,0-1 0,1 0 0,-1 1 0,1-1 0,-1 1 0,1-1 0,-1 0 0,1 0 0,-1 1 0,1-1 0,-1 0 0,1 0 0,-1 0 0,1 0 0,-1 1 0,1-1 0,0 0 0,-1 0 0,1 0 0,-1 0 0,1 0 0,-1 0 0,1 0 0,-1-1 0,1 1 0,0 0 0,-1 0 0,1 0 0,-1-1 0,1 1 0,-1 0 0,1 0 0,-1-1 0,0 1 0,1 0 0,-1-1 0,1 1 0,-1-1 0,30-26 323,-29 26-331,92-107 339,-92 107-348,0 0 0,-1 0 1,1 0-1,0 0 0,0 0 0,1 0 1,-1 1-1,0-1 0,0 0 0,0 1 0,0-1 1,1 1-1,1-1 0,-3 1 3,0 0 0,1 0 0,-1 0 0,0 0 0,1 0 0,-1 0 0,1 0 0,-1 1 0,0-1 0,1 0 0,-1 0 0,0 0 0,1 1 0,-1-1 0,0 0-1,0 0 1,1 1 0,-1-1 0,0 0 0,0 0 0,1 1 0,-1-1 0,0 0 0,0 1 0,0-1 0,0 0 0,1 1 0,-1-1 0,0 1 0,1 4 3,0 0-1,-1-1 1,1 1-1,-1 0 1,-1 7-1,1-8 7,0 15 44,-1 4 57,3 33 0,-2-51-74,1 0 0,0 1 0,0-1 0,0 0 0,1 0 0,0 0 1,0 0-1,0 0 0,0 0 0,1 0 0,6 7 0,-8-10-6,1 0-1,-1-1 0,1 1 1,0-1-1,0 0 1,-1 1-1,1-1 1,0 0-1,0 0 0,1 0 1,-1 0-1,0-1 1,0 1-1,0 0 0,0-1 1,1 0-1,-1 1 1,4-1-1,-1-1 19,-1 1 0,0-1 0,1 0 0,-1 0 0,0-1 0,0 1 0,1-1 0,-1 0 0,4-2 0,4-4 99,1-1 0,-1-1 0,0 0-1,15-16 1,-9 5 34,-1 0 0,-1-1 0,-1 0 1,-1-2-1,19-41 0,-19 31-143,-1 0 0,-2-2 0,12-60 0,-22 89-51,6-47-134,-6 51 113,-1-1-1,0 0 0,0 0 0,-1 0 0,1 1 1,-1-1-1,0 0 0,1 0 0,-2 1 1,-2-8-1,4 11 28,0 0 0,0 0 0,0-1-1,0 1 1,-1 0 0,1 0 0,0-1 0,0 1 0,0 0 0,-1 0 0,1 0 0,0 0 0,0-1 0,-1 1 0,1 0 0,0 0 0,0 0 0,-1 0 0,1 0-1,0 0 1,0-1 0,-1 1 0,1 0 0,0 0 0,-1 0 0,1 0 0,0 0 0,-1 0 0,1 0 0,0 0 0,0 0 0,-1 1 0,1-1 0,0 0-1,0 0 1,-1 0 0,1 0 0,-11 11-159,-5 16 30,16-26 128,-9 17 5,2 0 1,0 0 0,1 1 0,1-1-1,1 1 1,-4 38 0,7-44 4,1 0 0,0 1 0,1-1 0,1 0 0,0 1 0,1-1 0,0 0 0,1 0 0,0-1 0,13 24 0,31 38-592,-77-121 464,-22-34 194,27 51-61,10 14 51,-21-34 1,35 50-51,-1-1 1,1 1-1,-1-1 0,1 1 1,0-1-1,-1 0 0,1 1 1,0-1-1,0 0 0,-1 1 1,1-1-1,0 0 0,0 0 0,0 1 1,0-1-1,0 0 0,0 1 1,0-1-1,0 0 0,0 0 1,0 1-1,1-1 0,-1 0 0,0 1 1,0-1-1,1 0 0,0 0 1,-1 0 2,1 0 0,0 1 1,1-1-1,-1 0 0,0 1 0,0-1 1,0 1-1,0-1 0,0 1 0,1 0 1,-1-1-1,0 1 0,0 0 0,3 0 1,7-1 43,1 2 0,21 2 0,-22-1-41,16 2-196,-16-2 36,-1-1 1,1 0-1,-1 0 1,1-1-1,-1 0 1,1-1-1,15-3 1,0-6-150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6.369"/>
    </inkml:context>
    <inkml:brush xml:id="br0">
      <inkml:brushProperty name="width" value="0.05" units="cm"/>
      <inkml:brushProperty name="height" value="0.05" units="cm"/>
    </inkml:brush>
  </inkml:definitions>
  <inkml:trace contextRef="#ctx0" brushRef="#br0">3 529 17764,'0'1'109,"-1"0"1,1 0 0,-1 0-1,1-1 1,0 1-1,0 0 1,0 0 0,-1 0-1,1 0 1,0 0-1,0 0 1,0 0 0,1 0-1,-1 0 1,0 0-1,0 0 1,0 0 0,1-1-1,-1 1 1,0 0-1,1 0 1,-1 0 0,1 1-1,0-2-14,0 0 1,0 0-1,0 1 0,-1-1 1,1 0-1,0 0 0,0 0 0,0 0 1,0 0-1,-1-1 0,1 1 1,0 0-1,0 0 0,-1-1 0,1 1 1,0 0-1,0-1 0,-1 1 1,1 0-1,1-2 0,6-4 496,1 0-1,-1 0 1,10-11-1,40-48 710,-3-3-1,-3-2 0,54-95 0,-84 128-1047,25-59-1,-43 84-267,-6 12-24,-8 22-56,-9 47-106,-16 122 1,16-71-2969,8-76 1778,11-40 561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8.494"/>
    </inkml:context>
    <inkml:brush xml:id="br0">
      <inkml:brushProperty name="width" value="0.05" units="cm"/>
      <inkml:brushProperty name="height" value="0.05" units="cm"/>
    </inkml:brush>
  </inkml:definitions>
  <inkml:trace contextRef="#ctx0" brushRef="#br0">12 26 13411,'0'-11'891,"0"-3"1704,-3 29-857,-1 25-1907,1 0-1,2 0 1,1 0 0,9 53 0,-7-117-2182,-5 3 1740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6.833"/>
    </inkml:context>
    <inkml:brush xml:id="br0">
      <inkml:brushProperty name="width" value="0.05" units="cm"/>
      <inkml:brushProperty name="height" value="0.05" units="cm"/>
    </inkml:brush>
  </inkml:definitions>
  <inkml:trace contextRef="#ctx0" brushRef="#br0">224 138 15259,'-3'-4'411,"0"-1"-1,-1 1 1,1 0-1,-1 0 1,0 1-1,0-1 1,0 1-1,0-1 1,-9-4-1,10 7-217,1 0 1,-1 0-1,0 1 0,0-1 1,1 1-1,-1-1 0,0 1 1,0 0-1,0 0 0,0 0 1,0 0-1,0 1 0,1-1 0,-1 1 1,0 0-1,0 0 0,1 0 1,-1 0-1,0 0 0,-3 3 1,-3 1 65,1 1 0,0 1 0,0 0 1,1 0-1,0 0 0,0 1 0,1 0 1,-1 0-1,-8 18 0,10-17-194,0 0-1,1 0 1,0 0 0,1 0-1,0 0 1,0 1 0,1-1-1,0 1 1,1 0-1,-1 14 1,2-21-52,0-1-1,1 1 1,-1-1 0,0 1 0,1-1-1,-1 0 1,1 1 0,0-1 0,0 0-1,0 1 1,0-1 0,0 0-1,0 0 1,1 0 0,-1 0 0,1 0-1,-1 0 1,1-1 0,0 1-1,2 2 1,-2-3 1,1 0 0,-1 0-1,1 0 1,-1 0 0,1-1-1,-1 1 1,1-1 0,0 0 0,-1 1-1,1-1 1,0 0 0,-1 0-1,1-1 1,0 1 0,3-2 0,4 0 43,0-2 0,-1 1 0,0-1 0,1-1 1,-2 0-1,1 0 0,0 0 0,10-11 1,-6 4 98,-1 0 1,-1-1-1,0 0 1,-1-1 0,0 0-1,-1 0 1,10-23-1,-16 30-99,0 1 1,0-1-1,0-1 0,-1 1 0,0 0 0,-1 0 0,0-1 0,0 1 0,0-1 1,-1 1-1,0-1 0,0 1 0,-1-1 0,0 1 0,-1-1 0,1 1 0,-1 0 1,-1-1-1,-3-6 0,6 13-108,-1-1 0,0 0 0,0 1 0,0-1 1,0 1-1,0-1 0,0 1 0,0-1 0,-1 1 0,1 0 1,0-1-1,-1 1 0,1 0 0,-1 0 0,1 0 0,-1 0 1,0 1-1,1-1 0,-1 0 0,0 1 0,0-1 0,0 1 0,1-1 1,-1 1-1,0 0 0,0 0 0,0 0 0,0 0 0,1 0 1,-1 0-1,0 1 0,0-1 0,0 1 0,1-1 0,-1 1 1,0-1-1,0 1 0,1 0 0,-1 0 0,1 0 0,-1 0 1,1 0-1,-1 0 0,1 0 0,0 1 0,-1-1 0,1 0 1,0 1-1,0-1 0,0 1 0,0 0 0,0-1 0,0 1 1,1 0-1,-1-1 0,0 1 0,0 3 0,0-1-90,0 1-1,0-1 1,0 0-1,0 0 1,1 1 0,0-1-1,0 1 1,0-1-1,0 0 1,1 1 0,0-1-1,0 0 1,0 1-1,0-1 1,1 0-1,-1 0 1,1 0 0,0 0-1,0 0 1,1-1-1,-1 1 1,1-1-1,6 7 1,18 5-555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7.488"/>
    </inkml:context>
    <inkml:brush xml:id="br0">
      <inkml:brushProperty name="width" value="0.05" units="cm"/>
      <inkml:brushProperty name="height" value="0.05" units="cm"/>
    </inkml:brush>
  </inkml:definitions>
  <inkml:trace contextRef="#ctx0" brushRef="#br0">99 167 17828,'-11'12'1079,"0"0"0,2 0-1,-14 22 1,16-23-782,1 1-1,0 0 0,1 0 0,0 1 1,1-1-1,0 1 0,-3 24 0,7-34-272,0 0-1,-1-1 1,1 1-1,1 0 1,-1 0-1,0-1 1,2 6-1,-2-8-16,1 1-1,-1 0 1,0-1-1,1 1 1,-1-1 0,0 1-1,1-1 1,-1 1-1,0-1 1,1 0 0,-1 1-1,1-1 1,-1 1-1,1-1 1,-1 0-1,1 1 1,-1-1 0,1 0-1,0 0 1,-1 0-1,1 1 1,-1-1-1,1 0 1,-1 0 0,1 0-1,0 0 1,-1 0-1,1 0 1,0 0 0,-1 0-1,1 0 1,-1 0-1,1 0 1,0-1-1,-1 1 1,1 0 0,-1 0-1,1 0 1,-1-1-1,1 1 1,-1 0 0,1-1-1,0 0 1,7-4 73,-1 0 1,1-1-1,-1 1 0,0-2 1,-1 1-1,0-1 1,10-14-1,37-60 509,-50 76-538,19-31 293,-2 0 0,-2-1 0,-1 0 0,14-49 0,-29 76-257,-4 11-36,-7 20-74,-2 10-50,1 0 0,1 0 0,2 1 0,1 0 0,1 1 0,2-1 0,2 37 0,1-64 66,0-1 0,1 1 0,0 0 1,0 0-1,0-1 0,0 1 1,1 0-1,0-1 0,0 1 1,3 4-1,-4-8 9,0 1-1,1-1 1,-1 1 0,1-1-1,-1 1 1,1-1-1,-1 0 1,1 0 0,0 0-1,-1 0 1,1 0 0,0 0-1,0-1 1,0 1 0,0 0-1,-1-1 1,1 0-1,0 1 1,0-1 0,0 0-1,0 0 1,0 0 0,0 0-1,0 0 1,0-1 0,3 0-1,3-1 5,0-1 0,-1 0 1,0 0-1,0-1 0,0 0 0,0 0 0,-1-1 0,1 0 0,-1 0 0,0 0 0,-1-1 0,1 0 0,6-9 1,1-3 22,-1 0 0,-1 0 1,16-36-1,-22 42-47,-6 13-10,-7 24-21,6-18 32,1-1 1,0 1-1,0-1 0,1 1 0,0 0 0,1 8 0,-1-14 15,0 1 0,0 0-1,1 0 1,-1-1 0,1 1-1,0 0 1,-1-1 0,1 1-1,0-1 1,0 1 0,0-1-1,0 1 1,0-1 0,0 0-1,1 1 1,-1-1 0,0 0 0,1 0-1,-1 0 1,0 0 0,1 0-1,0 0 1,-1 0 0,1-1-1,-1 1 1,1-1 0,0 1-1,2 0 1,25 3-19,30 0 0,14 3-193,-21 0 254,-52-7-23,0 0 0,1 0 0,-1 0 0,0 0 0,1-1 0,-1 1 0,0 0 0,1 0 0,-1 0-1,0 0 1,1 0 0,-1-1 0,0 1 0,1 0 0,-1 0 0,0-1 0,0 1 0,1 0 0,-1 0 0,0-1 0,0 1 0,0 0 0,1-1 0,-1 1 0,0 0 0,0-1 0,0 1 0,0 0 0,0-1 0,0 1 0,1 0 0,-1-1 0,0 1 0,0 0 0,0-1 0,0 1 0,0 0 0,0-1 0,-1 1 0,1-1 0,0 1-1,0 0 1,0-1 0,0 1 0,0 0 0,0-1 0,-1 1 0,-5-20 474,5 18-405,-45-103 1775,11 27-1395,34 78-502,1-1 1,-1 0-1,1 1 0,0-1 1,-1 1-1,1-1 0,0 0 0,0 1 1,-1-1-1,1 0 0,0 0 1,0 1-1,0-1 0,0 0 1,0 1-1,0-1 0,0 0 1,0 1-1,0-1 0,0 0 1,1 0-1,-1 1 0,0-1 1,0 0-1,1 1 0,-1-1 1,0 1-1,1-1 0,-1 0 1,0 1-1,1-1 0,-1 1 0,2-2 1,0 1-178,0 1 0,1-1 0,-1 0 0,1 1-1,-1-1 1,1 1 0,-1 0 0,4 0 0,14-2-75,13-7-293,9-2-189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8.250"/>
    </inkml:context>
    <inkml:brush xml:id="br0">
      <inkml:brushProperty name="width" value="0.05" units="cm"/>
      <inkml:brushProperty name="height" value="0.05" units="cm"/>
    </inkml:brush>
  </inkml:definitions>
  <inkml:trace contextRef="#ctx0" brushRef="#br0">254 51 20300,'1'-2'205,"-1"0"-1,0 0 1,0 0-1,0 0 1,0-1-1,0 1 1,0 0-1,0 0 1,0 0-1,-1 0 1,1 0-1,-1 0 1,0 0-1,0 0 1,0 0-1,0 0 1,0 0-1,-1-2 1,0 3-64,1 0 1,-1 0-1,1 0 1,-1 0-1,0 0 1,1 0 0,-1 1-1,0-1 1,1 1-1,-1-1 1,0 1-1,0-1 1,0 1 0,1 0-1,-1 0 1,0 0-1,0 0 1,0 0 0,0 1-1,1-1 1,-1 0-1,-3 2 1,-2 0-49,1 1 1,-1-1-1,1 1 1,0 1-1,0-1 0,0 1 1,0 0-1,1 1 1,0-1-1,-1 1 1,1 0-1,1 0 0,-6 9 1,-5 6-77,2 1 1,-15 31-1,16-26-17,0-1 0,2 2-1,-7 29 1,14-45-1,1 0-1,0 1 0,0-1 1,1 1-1,1-1 1,0 1-1,1-1 0,0 1 1,0-1-1,5 14 0,-5-21 2,0-1-1,0 0 0,0 0 1,0 0-1,1 0 0,0 0 1,-1 0-1,1 0 0,0-1 1,0 1-1,1-1 0,-1 1 0,0-1 1,1 0-1,0 0 0,-1 0 1,1 0-1,4 1 0,-4-1 3,1-1 0,0 0-1,0 0 1,0 0 0,1-1-1,-1 0 1,0 1 0,0-1-1,0-1 1,0 1 0,0-1-1,8-1 1,-2-1 33,1-1 0,-1 0 0,0-1 0,0 0 0,0 0 0,-1-1 0,0 0 0,0-1 0,15-15 0,-19 17 31,-1 0 1,0 0-1,0-1 0,-1 0 1,1 0-1,-1 0 0,0 0 0,2-8 1,-5 13-46,1 0 0,-1-1 0,1 1-1,-1 0 1,0-1 0,0 1 0,0 0 0,0-1 0,0 1 0,0 0 0,0-1 0,0 1 0,0 0 0,0-1 0,-1 1 0,1 0 0,-1-1 0,1 1 0,-1 0 0,1 0-1,-1 0 1,0-1 0,1 1 0,-1 0 0,0 0 0,0 0 0,0 0 0,0 0 0,0 0 0,0 1 0,0-1 0,0 0 0,-1 0 0,1 1 0,0-1 0,0 1 0,-1-1-1,1 1 1,0-1 0,0 1 0,-1 0 0,1 0 0,-1-1 0,1 1 0,0 0 0,-1 0 0,0 1 0,-5-1 4,0 1-1,0 1 1,1-1 0,-1 1 0,1 0 0,-1 1-1,1-1 1,0 1 0,0 0 0,0 1-1,0 0 1,1 0 0,-1 0 0,1 0 0,0 1-1,0 0 1,1 0 0,-7 9 0,11-14-27,-1 1 0,1-1 0,0 0 0,-1 1 0,1-1 0,0 1 0,-1-1 0,1 0 0,0 1 0,0-1 0,0 1 0,-1-1 0,1 1 0,0-1 0,0 1 0,0-1 0,0 1 0,0-1 0,0 1 0,0-1 0,0 1 0,0-1 0,0 1 0,0-1 0,1 2 0,10-4-25,17-14-4,29-27-17,-30 21-28,0 2 0,1 0 0,1 3-1,33-16 1,-59 32 52,1-1 0,-1 1 0,1 0 0,-1 0 0,1 0 0,-1 1 0,1 0 0,0-1 0,-1 1 0,1 0 0,0 1 0,-1-1 0,5 1 0,-6 0 9,0 0 0,0-1 0,-1 1 0,1 0 0,0 0 0,0 1 0,-1-1 0,1 0 0,-1 0 0,1 1 0,-1-1 0,1 1 0,-1-1 0,0 1 0,0 0 0,0-1 0,0 1 0,0 0 0,0 0 0,0 0 0,0 0 0,-1 0 0,1 0 0,-1 2 0,2 8-7,-1-1 0,0 0-1,-1 1 1,0-1 0,-1 1-1,0-1 1,-4 13 0,-24 78 575,67-174-2930,-25 39 1828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9.112"/>
    </inkml:context>
    <inkml:brush xml:id="br0">
      <inkml:brushProperty name="width" value="0.05" units="cm"/>
      <inkml:brushProperty name="height" value="0.05" units="cm"/>
    </inkml:brush>
  </inkml:definitions>
  <inkml:trace contextRef="#ctx0" brushRef="#br0">63 247 10034,'-2'12'868,"0"0"0,0 0 0,1 18 0,0-17 568,0 0-1,-4 23 1,-41 116 8205,45-148-9513,0 0 1,1 1-1,0-1 1,0 1-1,0-1 1,1 1-1,-1-1 1,1 1-1,0-1 1,0 0-1,3 6 1,-4-8-107,1 1 0,1-1 0,-1 1 0,0-1 0,1 1 0,-1-1 0,1 0 0,0 1 0,-1-1 0,1 0 0,0 0 0,0-1 0,1 1 0,-1 0 0,0-1 0,1 1 0,-1-1 0,6 3 0,-7-4-19,1 0 0,-1 0 0,1 0 0,0 0-1,-1 0 1,1 0 0,-1 0 0,1 0 0,-1-1-1,1 1 1,0-1 0,-1 1 0,1-1 0,-1 1 0,0-1-1,1 0 1,-1 0 0,0 0 0,1 0 0,-1 0-1,0 0 1,0 0 0,0 0 0,1-2 0,23-33 31,-23 32-29,20-38 90,-2-2 1,-2 0 0,-2-1 0,-2-1 0,10-54-1,-41 208 7,14-86-148,2 1 0,0 0 0,4 30 0,-3-52 20,0 1-1,0-1 1,0 1 0,1-1 0,-1 0-1,1 1 1,-1-1 0,1 1 0,-1-1 0,1 0-1,0 1 1,0-1 0,-1 0 0,1 0-1,0 1 1,0-1 0,2 1 0,-2-1-13,0-1 0,0 0 0,0 1 1,0-1-1,0 0 0,0 0 0,0 0 1,0 0-1,0 0 0,0 0 0,0 0 1,0 0-1,0-1 0,0 1 0,0 0 0,-1-1 1,1 1-1,0 0 0,0-1 0,0 1 1,0-1-1,0 1 0,-1-1 0,1 0 0,0 1 1,0-1-1,-1 0 0,2 0 0,14-18-495,0 0 0,-1-1 1,-1 0-1,-1-1 0,18-39 0,-20 40 298,130-279 549,-135 281 78,-6 18-375,0 0 0,0 0 1,0 0-1,0 0 0,0 0 0,0 0 0,0 0 0,0 0 0,0 0 1,0 0-1,0 0 0,0 0 0,0 0 0,0 0 0,0 0 0,0 0 1,0 0-1,0 0 0,0 0 0,0 0 0,-1 0 0,1 0 0,0 0 0,0 0 1,0 0-1,0 0 0,0 0 0,0 0 0,0-1 0,0 1 0,0 0 1,0 0-1,0 0 0,-14 27 635,-1 7-459,2 0 0,1 1 0,2 0 0,-6 38 0,13-51-92,0 0-1,1 0 0,1 0 1,2 1-1,0-1 1,1 0-1,9 42 0,1-41-7,-5-19-66,-4-17-13,-3 3-54,-1 0 0,0 0-1,0 0 1,-2 0 0,1 0-1,-1 0 1,-6-13 0,-34-64-338,-8 5 564,51 81-175,0 1 1,0 0-1,0 0 1,0 0-1,-1-1 1,1 1-1,0 0 0,0 0 1,0-1-1,0 1 1,0 0-1,0 0 1,0-1-1,0 1 0,-1 0 1,1 0-1,0-1 1,0 1-1,0 0 1,0-1-1,0 1 0,1 0 1,-1 0-1,0-1 1,0 1-1,0 0 0,0-1 1,0 1-1,0 0 1,0 0-1,0-1 1,1 1-1,-1 0 0,0 0 1,0 0-1,0-1 1,1 1-1,-1 0 1,0 0-1,0 0 0,0 0 1,1-1-1,-1 1 1,0 0-1,0 0 1,1 0-1,-1 0 0,0 0 1,0 0-1,1 0 1,-1 0-1,0 0 0,1 0 1,-1 0-1,0 0 1,0 0-1,1 0 1,-1 0-1,0 0 0,1 0 1,-1 0-1,22 3 213,-18-3-144,34 6-349,1-2-1,0-1 1,71-5 0,-66-3-5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59.554"/>
    </inkml:context>
    <inkml:brush xml:id="br0">
      <inkml:brushProperty name="width" value="0.05" units="cm"/>
      <inkml:brushProperty name="height" value="0.05" units="cm"/>
    </inkml:brush>
  </inkml:definitions>
  <inkml:trace contextRef="#ctx0" brushRef="#br0">104 72 22429,'3'-6'327,"0"1"0,1 0 0,-1 0 0,1 0-1,0 0 1,0 1 0,0-1 0,1 1 0,0 0 0,0 0 0,0 1 0,0 0 0,7-4 0,-9 6-268,0 0 0,-1 0 0,1 0 0,0 0-1,0 0 1,0 1 0,0-1 0,0 1 0,0 0 0,0 0 0,0 0 0,0 1 0,0-1-1,-1 1 1,1-1 0,0 1 0,0 0 0,0 0 0,-1 0 0,1 0 0,0 1 0,-1-1 0,1 1-1,-1 0 1,1-1 0,-1 1 0,0 0 0,0 0 0,3 4 0,-3-4-59,0 1 0,0 0-1,-1-1 1,1 1 0,-1 0 0,1 0 0,-1 0 0,0 0 0,0 0-1,0 0 1,-1 0 0,1 0 0,-1 1 0,1-1 0,-1 5 0,-1-1 20,0-1 1,0 0 0,0 0 0,-1 0-1,0 0 1,0 0 0,-5 9 0,-4 4 109,-1 0 0,-1 0 0,-20 23 0,32-42-123,-55 62 435,37-42-269,0 0 1,2 1-1,0 1 0,1 0 0,-16 32 0,31-52-168,-1 1 0,1 0 0,0 0 0,0 0-1,0 0 1,1 0 0,-1 0 0,1 1 0,-1-1-1,1 0 1,0 0 0,0 0 0,1 0 0,-1 0-1,1 0 1,-1 0 0,1 0 0,0 0 0,0 0 0,1 0-1,-1 0 1,0 0 0,4 4 0,-3-5-51,0 0 1,0 1-1,1-1 0,-1 0 1,1-1-1,0 1 0,0 0 1,-1-1-1,1 1 0,0-1 1,0 0-1,0 0 0,0 0 1,1 0-1,-1-1 0,0 1 1,0-1-1,0 0 0,0 0 1,1 0-1,-1 0 0,0-1 1,5 0-1,1-2-26,-1 1 0,1-2 1,0 1-1,-1-1 0,0 0 0,9-7 0,23-14-248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0.281"/>
    </inkml:context>
    <inkml:brush xml:id="br0">
      <inkml:brushProperty name="width" value="0.05" units="cm"/>
      <inkml:brushProperty name="height" value="0.05" units="cm"/>
    </inkml:brush>
  </inkml:definitions>
  <inkml:trace contextRef="#ctx0" brushRef="#br0">0 93 17268,'16'-13'1925,"52"-37"3689,-62 45-5268,1 1-1,-1 1 1,1-1 0,0 1-1,0 1 1,1-1 0,-1 1-1,11-1 1,-18 2-326,1 1 0,0 0 1,-1 0-1,1 0 0,0 0 0,-1 0 0,1 0 1,0 0-1,-1 0 0,1 0 0,0 1 0,-1-1 1,1 0-1,0 0 0,-1 0 0,1 1 0,0-1 1,-1 0-1,1 1 0,-1-1 0,1 1 1,-1-1-1,1 1 0,-1-1 0,1 1 0,-1-1 1,1 2-1,0-1-4,-1 1 1,0-1 0,1 0-1,-1 1 1,0-1 0,0 1-1,0-1 1,0 1 0,0 0-1,0-1 1,0 0 0,-1 3-1,-2 6-9,0 1-1,-10 18 0,11-22 16,-35 71-28,-16 40-30,50-112 32,1 0 0,0 0 0,0 0 0,0 1 0,0-1 0,1 1 0,0 0-1,1-1 1,0 10 0,0-15 4,0 0 0,0 0 0,0 0 0,0 0-1,0 0 1,0 0 0,1-1 0,-1 1 0,0 0 0,1 0 0,-1 0-1,0-1 1,1 1 0,-1 0 0,1 0 0,0-1 0,-1 1-1,1 0 1,-1-1 0,1 1 0,0-1 0,0 1 0,-1-1 0,1 1-1,0-1 1,0 1 0,1 0 0,0-1 2,1 0-1,-1 0 1,0 0-1,0 0 1,0 0-1,0 0 1,1-1-1,-1 1 1,0-1-1,0 0 1,3-1-1,7-3 14,-1-1 0,1-1-1,10-7 1,-20 12-12,29-20 41,0-2 1,-2-1-1,-1-1 1,-1-2-1,-1 0 0,-1-2 1,28-46-1,-58 88-55,1 0-1,0 1 1,1-1 0,0 1 0,1-1-1,-1 25 1,2-26 9,0 0 0,1 0-1,1 0 1,0 0 0,5 21-1,-6-30 16,1 0 0,0 0 0,-1 0 0,1 0 0,0-1 0,0 1 0,0 0 0,0-1 0,0 1 0,0 0 0,1-1 0,-1 0 0,1 1 0,-1-1 0,1 0 0,-1 0 0,3 2 0,-2-3 11,0 1-1,0-1 0,0 0 1,0 1-1,0-1 1,0 0-1,0 0 1,0 0-1,0-1 1,0 1-1,0 0 0,0-1 1,0 1-1,0-1 1,0 0-1,0 0 1,0 0-1,0 0 0,-1 0 1,3-1-1,9-7 115,0 0 0,0-1-1,-1-1 1,-1 0 0,17-19-1,46-71 508,-49 66-485,9-11-70,-31 43-81,-2 5-6,-3 6-7,-6 18-15,-20 74 6,26-89-40,1-1-1,-1 1 1,2 0-1,0 0 0,0 0 1,0 0-1,4 14 1,-4-23 0,1 0 1,-1 1 0,0-1-1,1 0 1,0 0 0,0 0-1,0 0 1,0 0-1,0 0 1,0 0 0,0 0-1,0 0 1,1 0 0,-1-1-1,1 1 1,-1-1 0,1 1-1,0-1 1,0 1 0,-1-1-1,1 0 1,0 0 0,3 1-1,-2-1 11,-1-1-1,1 0 0,0 0 1,0 0-1,-1 0 1,1-1-1,0 1 0,0-1 1,-1 0-1,1 1 1,0-1-1,-1 0 0,1-1 1,-1 1-1,1 0 1,-1-1-1,0 1 0,4-4 1,30-26-421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1.226"/>
    </inkml:context>
    <inkml:brush xml:id="br0">
      <inkml:brushProperty name="width" value="0.05" units="cm"/>
      <inkml:brushProperty name="height" value="0.05" units="cm"/>
    </inkml:brush>
  </inkml:definitions>
  <inkml:trace contextRef="#ctx0" brushRef="#br0">5 0 18612,'0'4'1716,"-5"176"2500,20 94-3033,-12-238-1095,1 9 86,-3-35 124,0-15 242,3-57-369,3 1-1,3 0 1,27-92 0,-33 136-174,1 1-1,1 1 1,0-1 0,17-27-1,-21 40 2,0-1-1,0 1 0,1 0 1,-1 0-1,1 0 1,0 1-1,-1-1 0,1 1 1,1-1-1,-1 1 0,0 0 1,0 0-1,1 0 0,0 1 1,-1-1-1,1 1 0,0 0 1,-1 0-1,1 0 0,0 0 1,0 1-1,0 0 0,0-1 1,-1 2-1,1-1 0,0 0 1,4 1-1,0 1-2,-1 0 0,0 0 0,0 1 0,0 0 0,0 0 0,0 1 0,-1 0 0,1 0 0,-1 0 0,0 1 0,0 0 0,6 7 0,-10-10 31,1 1 0,-1 0 0,1 0 0,-1 0 0,0 1 0,-1-1 0,1 1 0,0-1 0,-1 1 0,0-1 0,0 1 0,0 0 0,0-1 0,0 1 0,-1 0 0,0 0 0,0 0 0,0 0 0,0-1 0,0 1 0,-1 0 0,0 0 0,0 0 0,0-1 0,-3 7 0,-1 0 69,0 0 0,-1-1 0,-1 0 0,0-1 0,0 1 1,0-1-1,-1 0 0,0-1 0,-1 0 0,-9 6 0,9-7-76,1-1 0,-1 0 0,0 0 0,0-1 0,0 0 1,0-1-1,-1 0 0,0 0 0,1-1 0,-1 0 0,-13 0 0,21-2-64,1 0-1,-1 0 1,0 0 0,0 0 0,0-1-1,0 1 1,0-1 0,1 1 0,-1-1-1,0 1 1,0-1 0,1 0 0,-4-2-1,4 3-34,1-1 0,-1 0-1,1 1 1,-1-1 0,1 0-1,-1 1 1,1-1-1,-1 0 1,1 0 0,0 1-1,-1-1 1,1 0 0,0 0-1,0 0 1,0 1-1,-1-1 1,1 0 0,0 0-1,0 0 1,0 0 0,1-1-1,-1-1-125,1 0 0,0 0 0,1 0 0,-1 0 0,0 1 0,1-1 0,0 0 0,-1 1 0,1-1 0,0 1 0,0 0 0,1-1 0,-1 1 0,4-3 0,10-6-412,0 1 0,19-10 0,8 0-561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1.679"/>
    </inkml:context>
    <inkml:brush xml:id="br0">
      <inkml:brushProperty name="width" value="0.05" units="cm"/>
      <inkml:brushProperty name="height" value="0.05" units="cm"/>
    </inkml:brush>
  </inkml:definitions>
  <inkml:trace contextRef="#ctx0" brushRef="#br0">0 63 14571,'1'0'150,"1"0"0,-1 0 0,0 0 0,0 0 0,1 0 0,-1 0-1,0 1 1,0-1 0,0 0 0,1 0 0,-1 1 0,0-1 0,0 1 0,0 0 0,0-1 0,0 1 0,0 0-1,0-1 1,0 1 0,0 0 0,1 1 0,0 0 126,-1 1 0,1-1 0,-1 1 0,0-1 0,0 1-1,0-1 1,0 1 0,0 0 0,0 3 0,1 8 643,0 0 1,-1 0-1,-2 16 1,1-17-411,0 18 1040,1-29-352,0-18-587,-1-32 42,-2 1 1,-10-61-1,13 111-853,0 0 0,0 0 0,1 1 0,-1-1 1,1 0-1,-1-1 0,1 1 0,0 0 0,0 0 0,0-1 0,1 1 1,-1-1-1,0 0 0,1 0 0,0 0 0,-1 0 0,1 0 0,0 0 1,0-1-1,0 1 0,0-1 0,1 0 0,-1 0 0,0 0 0,0 0 1,1-1-1,3 1 0,16-2-462,5-4-13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2.084"/>
    </inkml:context>
    <inkml:brush xml:id="br0">
      <inkml:brushProperty name="width" value="0.05" units="cm"/>
      <inkml:brushProperty name="height" value="0.05" units="cm"/>
    </inkml:brush>
  </inkml:definitions>
  <inkml:trace contextRef="#ctx0" brushRef="#br0">169 143 16980,'-30'5'3540,"22"-3"-3136,-1 1-1,1 1 1,-1-1-1,1 1 1,0 1-1,1-1 1,-1 2-1,1-1 1,-12 12-1,14-13-375,1 1 0,-1 0 0,2-1-1,-1 2 1,0-1 0,1 0 0,0 1-1,0-1 1,1 1 0,-1 0 0,1 0 0,1 0-1,-1 0 1,-1 12 0,3-17-21,0-1-1,0 1 1,0 0 0,0-1-1,0 1 1,0 0 0,0-1-1,0 1 1,0-1 0,0 1-1,0 0 1,1-1 0,-1 1-1,0-1 1,0 1 0,1 0 0,-1-1-1,0 1 1,1-1 0,-1 1-1,0-1 1,1 1 0,-1-1-1,1 0 1,-1 1 0,1-1-1,0 1 1,0-1 5,1 1 1,-1-1-1,0 0 1,0 0-1,0 0 1,0 0-1,0 0 1,1 0-1,-1 0 0,0-1 1,0 1-1,0 0 1,0-1-1,1 0 1,5-2 44,-1 0 0,0 0 1,0-1-1,5-4 0,11-12 61,-1-1-1,-1 0 0,-1-2 1,0 0-1,-2-1 0,-1-1 1,21-45-1,-37 70-117,13-31 36,-12 30-38,0 0 0,-1 0 0,0-1 0,1 1 0,-1 0 0,0 0 0,1 0 0,-1-1 0,0 1 0,0 0 0,0 0-1,0-1 1,0 1 0,0 0 0,-1 0 0,1-1 0,0 1 0,-1 0 0,1 0 0,0 0 0,-2-2 0,1 3-3,1 0 1,-1 0-1,0 0 1,1 0-1,-1 0 1,0 0-1,1 0 1,-1 0-1,0 1 1,1-1 0,-1 0-1,1 0 1,-1 1-1,0-1 1,1 1-1,-1-1 1,1 0-1,-1 1 1,1-1-1,0 1 1,-1-1-1,1 1 1,-1-1-1,1 1 1,0 0 0,-1 0-1,-12 19-48,2-4-269,2 1-1,0 1 0,1-1 0,1 1 1,1 1-1,-7 28 0,13-47 288,0 0 0,0 0 0,0 0-1,0 0 1,0 0 0,0 0 0,0 0 0,1 0-1,-1 0 1,0 0 0,0 0 0,0 0 0,0 0-1,0 0 1,0 0 0,0 0 0,0 0 0,0 0-1,0 0 1,0 0 0,0 0 0,1 0 0,-1 0-1,0 0 1,0 0 0,0 0 0,0 0 0,0 0-1,0 0 1,0 0 0,0 0 0,0 0 0,0 0-1,0 0 1,0 0 0,0 0 0,1 0 0,-1 0-1,0 0 1,0 0 0,0 1 0,0-1 0,0 0-1,0 0 1,0 0 0,6-10-320,-4 8 115,8-13-590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2.599"/>
    </inkml:context>
    <inkml:brush xml:id="br0">
      <inkml:brushProperty name="width" value="0.05" units="cm"/>
      <inkml:brushProperty name="height" value="0.05" units="cm"/>
    </inkml:brush>
  </inkml:definitions>
  <inkml:trace contextRef="#ctx0" brushRef="#br0">147 227 19036,'-1'-3'301,"1"0"0,-1 0 0,1 0 0,-1 0 0,0 0 0,0 0 0,0 0 0,0 0 0,-1 0 0,1 0 0,-1 1-1,0-1 1,0 0 0,0 1 0,0 0 0,0-1 0,0 1 0,-1 0 0,1 0 0,-4-2 0,4 4-230,0-1 1,0 0-1,1 1 0,-1-1 0,0 1 1,0 0-1,0 0 0,0-1 1,0 2-1,0-1 0,0 0 0,0 0 1,0 0-1,0 1 0,0-1 1,0 1-1,0 0 0,0 0 1,0-1-1,0 1 0,1 0 0,-1 0 1,0 1-1,1-1 0,-1 0 1,1 1-1,-1-1 0,1 0 0,0 1 1,-1 0-1,1-1 0,-2 4 1,-4 7-78,0 0 1,1 0-1,1 0 1,-1 1-1,2-1 1,0 1-1,0 1 0,1-1 1,1 0-1,0 1 1,1-1-1,1 1 1,0-1-1,3 23 1,-3-35 3,0 1 0,0-1-1,0 0 1,1 1 0,-1-1 0,0 0 0,1 1 0,-1-1 0,1 0-1,0 0 1,-1 0 0,1 1 0,0-1 0,0 0 0,0 0-1,-1 0 1,1 0 0,0 0 0,1 0 0,-1 0 0,0-1 0,0 1-1,0 0 1,2 0 0,-2-1 0,1 0 1,-1 0-1,1 0 1,0 0-1,-1 0 0,1-1 1,-1 1-1,1-1 0,-1 1 1,1-1-1,-1 1 1,0-1-1,1 0 0,-1 0 1,0 1-1,1-1 0,1-2 1,4-4 0,0 0 1,0 0-1,0-1 0,-1 1 1,6-12-1,7-15 94,-2-2 0,-1 0 0,-2-1 0,-2 0 0,-1-1 0,-2-1 0,6-57 0,-14 80 27,-5 23-60,-5 26-46,-10 108-34,18-121 12,0 1 1,2-1-1,0 1 1,9 39-1,-10-57 7,1 0 0,0 0-1,0 1 1,1-1 0,-1 0-1,1 0 1,-1 0 0,1 0-1,0 0 1,0-1 0,4 5-1,-5-7 2,0 1 1,0 0-1,0 0 0,0-1 0,1 1 0,-1-1 0,0 1 1,0-1-1,1 1 0,-1-1 0,0 0 0,1 0 1,-1 0-1,0 0 0,1 0 0,-1 0 0,0 0 0,1 0 1,-1 0-1,0 0 0,1-1 0,-1 1 0,0-1 0,0 1 1,1-1-1,-1 1 0,0-1 0,0 0 0,0 1 1,2-3-1,4-2 5,-1-1 0,0 0 0,0 0 0,0 0 0,0-1 0,-1 0 0,0 0 0,5-10 0,3-8 24,11-32 1,-17 44-39,-4 19-21,-4 29-37,1-25 57,-1-1 1,1 9-20,2 31 0,-1-45 35,-1 0-1,1 0 1,-1-1-1,1 1 1,0 0 0,1-1-1,-1 1 1,1-1-1,-1 1 1,1-1 0,0 0-1,0 0 1,1 0-1,4 5 1,-6-7 7,1 0-1,-1 0 1,0 0-1,1 0 1,-1-1-1,1 1 1,-1 0 0,1-1-1,-1 0 1,1 1-1,-1-1 1,1 0-1,0 1 1,-1-1 0,1 0-1,-1 0 1,1-1-1,3 1 1,-1-1 18,-1-1-1,1 1 1,0 0 0,-1-1 0,1 0 0,-1 0 0,6-3 0,2-5 69,0 1 0,0-1 0,9-13 0,-20 23-99,10-10 63,-1-1-1,0-1 1,-1 1 0,-1-2 0,1 1-1,-2-1 1,0 0 0,8-25-1,-36 103-59,19-51-22,1 0 0,0 20-1,2-31-61,0 0-1,0 0 0,0-1 0,0 1 0,0 0 1,1 0-1,-1 0 0,1-1 0,0 1 0,0 0 1,0-1-1,0 1 0,0-1 0,1 1 0,-1-1 1,1 0-1,-1 1 0,1-1 0,3 3 0,-3-4-55,-1-1 0,0 1 0,1 0 0,-1-1-1,1 1 1,-1-1 0,0 0 0,1 0 0,-1 1-1,1-1 1,-1 0 0,1 0 0,-1 0 0,1 0-1,-1-1 1,1 1 0,-1 0 0,0-1 0,1 1-1,-1-1 1,0 1 0,1-1 0,1-1 0,30-23-1385,-30 22 1364,19-16-995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8.852"/>
    </inkml:context>
    <inkml:brush xml:id="br0">
      <inkml:brushProperty name="width" value="0.05" units="cm"/>
      <inkml:brushProperty name="height" value="0.05" units="cm"/>
    </inkml:brush>
  </inkml:definitions>
  <inkml:trace contextRef="#ctx0" brushRef="#br0">41 341 12955,'-25'-11'1659,"13"10"-833,12 1-790,0 0-1,-1 0 0,1 0 0,0 1 0,0-1 1,0 0-1,-1 0 0,1 0 0,0 0 0,0 0 0,0 1 1,0-1-1,-1 0 0,1 0 0,0 1 0,0-1 0,0 0 1,0 0-1,0 0 0,0 1 0,0-1 0,0 0 1,0 0-1,0 1 0,-1-1 0,1 0 0,0 0 0,0 1 1,1-1-1,-1 0 0,0 0 0,0 1 0,0-1 1,0 0-1,0 0 0,0 1 0,0-1 0,0 0 0,1 1 1,-1-1 11,1 1 1,-1 0-1,1 0 1,0 0-1,-1 0 1,1-1 0,0 1-1,0 0 1,-1-1-1,1 1 1,0-1-1,0 1 1,0-1-1,0 1 1,0-1 0,0 1-1,0-1 1,0 0-1,0 1 1,0-1-1,0 0 1,0 0-1,0 0 1,1 0 0,27-3 548,-21 0-486,-1-1 0,1 0 0,-1 0 0,0-1 0,0 1 0,0-2 0,0 1 0,-1-1 0,0 0 0,0 0-1,-1-1 1,0 1 0,0-1 0,6-11 0,5-11 92,-1-1-1,12-38 1,-8 10-108,-15 41-73,1 1 0,9-21 1,-14 37-23,0 0 1,1 0 0,-1 0 0,0 0 0,0 0 0,0 0 0,0 0 0,0 0 0,0 0 0,0 0 0,1 0 0,-1 0 0,0 0 0,0 0 0,0 0 0,0 0 0,0 0 0,0 0-1,1 0 1,-1 0 0,0 0 0,0 0 0,0 0 0,0 0 0,0 0 0,0 0 0,1 0 0,-1 0 0,0 0 0,0 0 0,0 0 0,0 0 0,0 0 0,0 0 0,0 0 0,1 1-1,-1-1 1,0 0 0,0 0 0,0 0 0,0 0 0,0 0 0,0 0 0,0 0 0,0 0 0,0 1 0,0-1 0,0 0 0,0 0 0,0 0 0,0 0 0,0 0 0,0 1 0,0-1-1,0 0 1,0 0 0,0 0 0,0 0 0,0 0 0,0 0 0,0 1 0,0-1 0,0 0 0,3 12-3,0 4 33,1 12-235,2 1 0,1-1 1,12 31-1,-17-52 169,1-1 1,-1 0-1,2 1 1,-1-1 0,1-1-1,0 1 1,0 0-1,0-1 1,1 0-1,-1 0 1,2-1 0,-1 1-1,0-1 1,1 0-1,0 0 1,-1-1-1,2 1 1,-1-2 0,8 4-1,-4-4-18,0 0 0,0-1-1,1-1 1,15 0 0,-26 0 53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3.048"/>
    </inkml:context>
    <inkml:brush xml:id="br0">
      <inkml:brushProperty name="width" value="0.05" units="cm"/>
      <inkml:brushProperty name="height" value="0.05" units="cm"/>
    </inkml:brush>
  </inkml:definitions>
  <inkml:trace contextRef="#ctx0" brushRef="#br0">1 77 18924,'1'-2'302,"3"-7"712,0-1 1,2 1 0,-1 0 0,10-12 0,-15 20-919,1 0 0,0 0-1,0 0 1,0 0 0,0 0 0,0 0 0,0 0 0,0 0 0,0 0 0,0 0 0,1 0 0,-1 1-1,0-1 1,0 1 0,1-1 0,-1 1 0,0-1 0,1 1 0,-1 0 0,1-1 0,-1 1 0,0 0-1,1 0 1,-1 0 0,1 0 0,-1 0 0,1 0 0,-1 1 0,0-1 0,1 0 0,-1 1 0,0-1 0,1 1-1,-1 0 1,0-1 0,0 1 0,1 0 0,-1 0 0,0 0 0,0-1 0,0 1 0,0 0 0,1 2-1,2 3-70,0-1-1,-1 1 0,0-1 1,0 1-1,0 0 1,-1 0-1,0 0 0,0 1 1,0-1-1,-1 0 0,0 1 1,0-1-1,-1 1 0,0 6 1,0 6-22,-1 1 0,-1-1 1,-7 28-1,-24 61 332,33-107-329,0-1 1,0 1-1,-1-1 1,1 0-1,0 1 0,0-1 1,0 1-1,0-1 1,0 1-1,0-1 1,0 1-1,0-1 0,0 0 1,0 1-1,0-1 1,0 1-1,0-1 1,0 1-1,0-1 0,0 1 1,1-1-1,-1 0 1,0 1-1,0-1 1,0 1-1,1-1 0,-1 0 1,0 1-1,1-1 1,-1 0-1,0 1 1,1-1-1,-1 0 0,0 1 1,1-1-1,-1 0 1,0 0-1,1 0 1,-1 1-1,1-1 0,-1 0 1,1 0-1,-1 0 1,1 0-1,-1 0 1,0 0-1,1 0 0,-1 0 1,1 0-1,-1 0 1,1 0-1,-1 0 1,1 0-1,30-9 80,-21 5-80,34-8-166,-23 7-597,0-1-1,0-1 1,-1-1 0,27-14-1,-46 22 717,-1 0-1,1 0 0,0-1 0,0 1 0,-1-1 0,1 1 0,0 0 0,-1-1 0,1 1 0,-1-1 0,1 1 0,-1-1 0,1 1 0,-1-1 1,1 0-1,-1 1 0,1-1 0,-1 0 0,1 1 0,-1-1 0,0 0 0,0 0 0,1 1 0,-1-1 0,0 0 0,0 0 0,0 1 0,0-1 1,0 0-1,0 0 0,0 1 0,0-1 0,0-1 0,-9-10-869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3.454"/>
    </inkml:context>
    <inkml:brush xml:id="br0">
      <inkml:brushProperty name="width" value="0.05" units="cm"/>
      <inkml:brushProperty name="height" value="0.05" units="cm"/>
    </inkml:brush>
  </inkml:definitions>
  <inkml:trace contextRef="#ctx0" brushRef="#br0">0 154 21044,'0'3'1833,"7"1"-1241,6-4-272,7 2 768,3-2-232,6 0-527,2-2-225,1 0-761,-3-1 1506,-4-7-897,-5-3-16,2-10-40</inkml:trace>
  <inkml:trace contextRef="#ctx0" brushRef="#br0" timeOffset="1">381 1 18004,'-10'31'1912,"5"5"-1136,-1 0-327,3 3 1295,3-3-616,0-5-416,6-2-232,-1-10-360,1-5-120,4-14-488,-3-3-368,-1-14 672,0-3-128,1-12-168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4.202"/>
    </inkml:context>
    <inkml:brush xml:id="br0">
      <inkml:brushProperty name="width" value="0.05" units="cm"/>
      <inkml:brushProperty name="height" value="0.05" units="cm"/>
    </inkml:brush>
  </inkml:definitions>
  <inkml:trace contextRef="#ctx0" brushRef="#br0">5 194 16155,'1'2'143,"0"-1"-1,0 1 0,0-1 0,1 1 0,-1-1 0,0 0 0,1 0 0,-1 1 0,1-1 0,-1 0 0,1-1 0,-1 1 0,1 0 0,0 0 0,-1-1 0,1 1 1,0-1-1,0 1 0,0-1 0,-1 0 0,1 1 0,0-1 0,2-1 0,-1 1 50,-1-1-1,1 0 1,0 0-1,-1 0 1,1 0-1,-1-1 1,1 1-1,-1-1 1,1 1-1,-1-1 1,0 0-1,0 0 1,3-3-1,0-2 183,0 1 0,0-1 0,0 0 0,-1 0 0,0 0 0,-1-1 0,1 0 0,-2 1 0,4-13 0,-5 18-305,-1 0 1,0 0 0,0 0 0,0 0 0,0 0 0,0 0 0,0 0 0,0 1 0,-1-1 0,1 0 0,-1 0 0,1 0-1,-1 0 1,0 1 0,1-1 0,-1 0 0,0 0 0,0 1 0,0-1 0,-3-2 0,3 4-48,0-1 1,0 0 0,0 1 0,0-1-1,0 1 1,0-1 0,-1 1-1,1 0 1,0-1 0,0 1 0,-1 0-1,1 0 1,0 0 0,0 0 0,-1 0-1,1 0 1,0 0 0,-1 0-1,1 1 1,0-1 0,0 0 0,0 1-1,-1-1 1,1 1 0,0-1-1,0 1 1,0 0 0,0-1 0,0 1-1,0 0 1,-1 1 0,-6 5-10,2 0-1,-1 1 1,1 0 0,0 0 0,0 0 0,1 1 0,0-1 0,1 1-1,0 0 1,0 1 0,1-1 0,1 1 0,-1-1 0,1 1 0,1 0 0,-1 17-1,2-26-11,0 1 0,0 0-1,0 0 1,0-1-1,0 1 1,0 0 0,0-1-1,1 1 1,-1 0-1,1-1 1,-1 1 0,1-1-1,0 1 1,0-1-1,0 1 1,0-1 0,0 1-1,1 1 1,-1-3 0,0 1 0,1 0 0,-1-1 0,0 1 0,0-1 0,1 1 0,-1-1 0,0 0 0,1 0 1,-1 1-1,0-1 0,1 0 0,-1 0 0,0 0 0,1-1 0,-1 1 0,1 0 0,-1 0 0,0-1 0,0 1 0,1-1 1,-1 1-1,2-2 0,50-23 54,-35 16-110,0 0 0,1 1 0,0 1 0,29-7 0,-42 13 18,-1 1 1,1-1-1,0 1 1,-1 0-1,1 0 1,0 0-1,-1 1 1,1 0-1,-1 0 1,1 0-1,-1 1 1,0 0-1,1 0 1,-1 0-1,0 1 1,0 0-1,0 0 0,-1 0 1,1 0-1,7 8 1,-8-6 21,-1-1 1,1 1-1,-1 0 0,0 0 1,0 0-1,0 0 0,-1 1 1,1-1-1,-1 1 0,-1-1 1,2 7-1,-1-4 112,1-5 706,-1-10-430,0-12 64,-1-10-25,0-1 1,-2 1-1,-2 0 1,-10-54 0,9 73-387,1 11-42,2 0 11,1 0 0,0 0 1,0 0-1,0 1 0,-1-1 1,1 0-1,1 0 1,-1 0-1,0 1 0,0-1 1,0 0-1,1 0 1,-1 2-1,2 1-3,-1 0-1,1 1 1,0-1-1,0 0 1,0 0-1,0-1 1,1 1 0,-1 0-1,1-1 1,0 0-1,0 1 1,1-1 0,-1 0-1,0-1 1,1 1-1,0 0 1,0-1 0,0 0-1,0 0 1,0 0-1,0-1 1,7 3-1,-4-3 4,-1-1-1,0 1 0,0-1 0,0 0 0,0 0 0,0-1 0,1 0 0,-1 0 1,0 0-1,0-1 0,0 0 0,-1 0 0,1 0 0,0-1 0,-1 0 0,7-4 1,-3 1-1,0-1 1,0 0-1,-1-1 1,15-17-1,-19 20 7,0-1-1,0 1 1,0-1-1,-1 0 1,0 0-1,0 0 1,0-1-1,-1 1 0,3-11 1,-5 17-2,0-1 1,0 0-1,1 1 1,-1-1-1,0 0 1,0 1-1,0-1 1,0 0-1,0 1 1,0-1-1,0 0 0,0 1 1,0-1-1,0 0 1,0 1-1,0-1 1,0 0-1,0 1 1,-1-1-1,1 1 1,0-1-1,-1 0 0,1 1 1,0-1-1,-1 1 1,1-1-1,-1 1 1,1-1-1,-1 1 1,1-1-1,-1 1 1,1-1-1,-1 1 1,1 0-1,-1-1 0,1 1 1,-1 0-1,0-1 1,-1 1-4,1 1 1,0-1-1,0 0 1,-1 0-1,1 1 1,0-1 0,0 1-1,0-1 1,-1 1-1,1 0 1,0-1-1,0 1 1,0 0-1,0 0 1,0-1-1,0 1 1,1 0-1,-1 0 1,-1 2-1,-5 6-6,1 1-1,0 0 1,1 0-1,0 1 1,0-1-1,1 1 1,1 0-1,-1 0 1,2 1-1,0-1 1,0 0-1,1 1 1,1-1-1,0 14 1,0-24 13,0 0 1,0 1 0,0-1-1,0 0 1,1 0 0,-1 0-1,0 0 1,1 0 0,-1 0-1,1 0 1,-1 0 0,1 0-1,-1 0 1,1 0 0,0 0-1,-1 0 1,1 0 0,0 0-1,0 0 1,0-1 0,-1 1-1,1 0 1,2 0 0,-2-1 0,1 1 1,-1-1 0,1 0-1,-1 0 1,1 0 0,-1 0 0,1 0-1,-1 0 1,1 0 0,-1-1-1,1 1 1,-1 0 0,0-1 0,1 1-1,1-2 1,7-4 23,0 0-1,0 0 1,15-14 0,-17 13-9,1-1-34,0 1 0,0 1 0,1 0-1,0 0 1,16-6 0,-23 11 5,0 0 0,-1 0 0,1 0 0,0 1 0,0 0 0,0-1 0,-1 1 0,1 0 0,0 0 0,0 1 0,0-1 0,0 1 0,-1-1 0,1 1 0,0 0 0,-1 0 0,1 0 0,0 0 0,-1 0 0,0 1 0,1-1 0,-1 1 0,0 0 0,1-1 0,-1 1 0,0 0 0,3 4 0,0 2-24,1 0 0,-1 1 0,0 0 0,5 13-1,10 16 25,-20-37 17,1 0 1,0 0-1,-1 0 0,1 0 1,0 0-1,0 0 0,0 0 0,0 0 1,0 0-1,0 0 0,0 0 0,0 0 1,0-1-1,0 1 0,0 0 1,1-1-1,-1 1 0,0-1 0,0 0 1,1 1-1,-1-1 0,0 0 1,1 0-1,-1 1 0,0-1 0,1 0 1,-1-1-1,0 1 0,1 0 0,-1 0 1,0 0-1,1-1 0,-1 1 1,0-1-1,0 1 0,2-2 0,4-2 30,-1 0 0,0 0 0,0-1 0,0 0 0,6-7 0,-3 3-4,22-23 82,24-21-71,-48 47-84,0 1 0,0-1 0,0 2 0,1-1 0,0 1 0,8-4 0,-14 7 24,-1 1 0,1-1 0,0 1 0,-1-1 0,1 1-1,0 0 1,-1-1 0,1 1 0,0 0 0,-1 0 0,1 0 0,0 0 0,-1 1 0,1-1 0,0 0 0,-1 1 0,1-1 0,-1 1 0,1-1-1,-1 1 1,1 0 0,-1 0 0,2 1 0,-1 0-24,0 0 0,0 0 0,0 0 0,-1 0 0,1 1 0,-1-1 0,0 0 0,0 1 0,0-1 0,0 1 0,0 0 0,1 5 0,-1 2-222,0 0 0,0 1 0,-1-1 0,0 0 0,-1 1 1,-3 14-1,4-24 255,0 0 0,0 0 0,0 0 0,0-1 0,0 1 0,0 0 0,-1 0 0,1 0 1,0 0-1,-1 0 0,1 0 0,-1-1 0,1 1 0,-1 0 0,1 0 0,-1 0 0,1-1 1,-1 1-1,0 0 0,0-1 0,1 1 0,-1-1 0,0 1 0,0-1 0,1 1 0,-1-1 0,0 1 1,0-1-1,0 0 0,0 0 0,0 1 0,0-1 0,0 0 0,0 0 0,1 0 0,-1 0 1,0 0-1,0 0 0,0 0 0,0 0 0,0 0 0,0-1 0,0 1 0,0 0 0,0-1 0,1 1 1,-1 0-1,0-1 0,0 1 0,0-1 0,1 1 0,-2-2 0,-20-19-318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4.619"/>
    </inkml:context>
    <inkml:brush xml:id="br0">
      <inkml:brushProperty name="width" value="0.05" units="cm"/>
      <inkml:brushProperty name="height" value="0.05" units="cm"/>
    </inkml:brush>
  </inkml:definitions>
  <inkml:trace contextRef="#ctx0" brushRef="#br0">5 6 25029,'-4'-6'1753,"8"6"-1769,8 3-312,-1 0 1208,2 8-896,3 4-56,0 2-8</inkml:trace>
  <inkml:trace contextRef="#ctx0" brushRef="#br0" timeOffset="1">675 20 27006,'0'3'1688,"-3"10"-1544,-2 1-144,3 5-104,0 3-704,2-2 672,0 3-104,3-2-120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04.990"/>
    </inkml:context>
    <inkml:brush xml:id="br0">
      <inkml:brushProperty name="width" value="0.05" units="cm"/>
      <inkml:brushProperty name="height" value="0.05" units="cm"/>
    </inkml:brush>
  </inkml:definitions>
  <inkml:trace contextRef="#ctx0" brushRef="#br0">8 1 20276,'0'17'1801,"-3"-7"-1241,0-1-312,2-2 440,1-3-664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58.872"/>
    </inkml:context>
    <inkml:brush xml:id="br0">
      <inkml:brushProperty name="width" value="0.05" units="cm"/>
      <inkml:brushProperty name="height" value="0.05" units="cm"/>
    </inkml:brush>
  </inkml:definitions>
  <inkml:trace contextRef="#ctx0" brushRef="#br0">5 58 18316,'-4'1'1600,"8"-2"-1112,4-6-160,11-2 569,4 1-225,9-2-184,3 1-48,5 3-224,3 1-216,-2 3-248,-1 1-232,-6 2-544,-4 1 1624,-11 0-760,-8 3-136,-11-2-80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59.275"/>
    </inkml:context>
    <inkml:brush xml:id="br0">
      <inkml:brushProperty name="width" value="0.05" units="cm"/>
      <inkml:brushProperty name="height" value="0.05" units="cm"/>
    </inkml:brush>
  </inkml:definitions>
  <inkml:trace contextRef="#ctx0" brushRef="#br0">1 31 19404,'1'8'1761,"12"-6"-1201,3-2-248,8-3 960,7-1-544,10-1-368,5 1-64,8 1-840,1 2-440,-1-1 832,1-5-152,-6-4-112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59.648"/>
    </inkml:context>
    <inkml:brush xml:id="br0">
      <inkml:brushProperty name="width" value="0.05" units="cm"/>
      <inkml:brushProperty name="height" value="0.05" units="cm"/>
    </inkml:brush>
  </inkml:definitions>
  <inkml:trace contextRef="#ctx0" brushRef="#br0">8 21 19692,'1'-2'95,"0"1"0,0-1 0,0 1-1,0 0 1,1-1 0,-1 1 0,0 0 0,1 0-1,-1 0 1,1 0 0,0 0 0,-1 0 0,1 0-1,0 0 1,-1 1 0,1-1 0,0 1 0,0-1-1,0 1 1,0 0 0,-1 0 0,1-1 0,0 1-1,0 1 1,0-1 0,2 0 0,3 1 5,0-1 1,0 1-1,0 0 0,0 1 1,11 4-1,-13-4-75,-1 0 1,0 0-1,1 1 0,-1 0 0,-1 0 1,1 0-1,0 0 0,-1 1 0,1-1 0,-1 1 1,0 0-1,0 0 0,-1 0 0,1 0 1,-1 1-1,0-1 0,0 1 0,0-1 0,-1 1 1,1 0-1,-1-1 0,-1 1 0,1 0 1,0 0-1,-1 0 0,-1 6 0,1 6 102,-2-1 0,0 1 0,-1-1 0,-1 0 0,-1 0 0,-10 25 0,-55 99 466,45-96-895,-20 52 0,44-94 86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1.002"/>
    </inkml:context>
    <inkml:brush xml:id="br0">
      <inkml:brushProperty name="width" value="0.05" units="cm"/>
      <inkml:brushProperty name="height" value="0.05" units="cm"/>
    </inkml:brush>
  </inkml:definitions>
  <inkml:trace contextRef="#ctx0" brushRef="#br0">24 23 14651,'0'-2'245,"-1"-15"2045,-2 14-655,-3 9 306,3 2-1680,0 0 0,1 0 0,0 1 0,1-1 0,-1 1 0,2-1 0,-1 1 0,2 15 0,-1-14-158,0-8-97,0 28 104,6 46 1,-5-69-85,0 1 1,1-1-1,-1 0 1,2 0-1,-1 1 1,1-1-1,0-1 1,1 1-1,0 0 0,0-1 1,8 11-1,-10-16-5,0 1-1,-1 0 1,1-1-1,0 0 1,0 1-1,1-1 0,-1 0 1,0 0-1,0 0 1,1 0-1,-1-1 0,0 1 1,1-1-1,-1 1 1,0-1-1,1 0 1,-1 0-1,1 0 0,-1 0 1,0 0-1,1-1 1,-1 1-1,1-1 1,-1 1-1,0-1 0,0 0 1,1 0-1,-1 0 1,0 0-1,0 0 0,2-2 1,4-2 73,-1 0 0,0-1-1,0 0 1,0 0 0,-1-1 0,0 1 0,6-9 0,-3 2 131,0-1-1,0 0 1,8-20 0,-15 30-142,0-1-1,-1 1 0,1-1 0,-1 0 1,0 0-1,0 0 0,-1 0 1,1 1-1,-1-1 0,0 0 1,0 0-1,-1 0 0,1 0 1,-1 0-1,-2-5 0,3 10-73,0-1 0,0 1 0,0 0 0,0 0 0,0-1 0,0 1 0,0 0 0,0 0 0,0 0 0,0-1-1,0 1 1,0 0 0,-1 0 0,1-1 0,0 1 0,0 0 0,0 0 0,0 0 0,0 0 0,-1-1 0,1 1 0,0 0 0,0 0 0,0 0 0,-1 0-1,1 0 1,0 0 0,0-1 0,-1 1 0,1 0 0,0 0 0,0 0 0,0 0 0,-1 0 0,1 0 0,0 0 0,0 0 0,-1 0 0,1 0 0,0 0 0,0 0-1,-1 0 1,1 0 0,-8 11 193,-2 18-26,9-22-160,0 0 1,1 0-1,-1 0 0,2 0 1,-1 0-1,1 1 0,0-1 1,0 0-1,1 0 0,0 0 1,4 11-1,-5-16-14,0 0 0,0 0 0,1 0 0,-1 0-1,0 0 1,1 0 0,-1 0 0,1 0 0,-1 0 0,1 0 0,0-1-1,0 1 1,0-1 0,0 0 0,0 1 0,0-1 0,0 0 0,1 0-1,-1 0 1,0 0 0,1-1 0,-1 1 0,0-1 0,1 1 0,-1-1-1,1 0 1,-1 0 0,1 0 0,-1 0 0,0-1 0,1 1 0,-1 0-1,1-1 1,-1 0 0,0 1 0,0-1 0,3-2 0,4-1 31,0-1 0,-1 0 1,0-1-1,0 0 0,-1 0 1,0-1-1,0 0 1,0 0-1,-1 0 0,0-1 1,6-10-1,-6 8 42,0 1 0,-1-1 0,0 0 0,-1 0 0,0-1 0,-1 1-1,0-1 1,0 0 0,1-20 0,-4 30-56,0-1 0,0 0-1,0 0 1,0 1-1,-1-1 1,1 0 0,0 1-1,-1-1 1,0 0 0,1 1-1,-1-1 1,0 1-1,0-1 1,0 1 0,-1-2-1,2 2-13,-1 1-1,1 0 1,-1-1 0,1 1-1,-1 0 1,0-1-1,1 1 1,-1 0-1,0 0 1,1 0-1,-1-1 1,1 1-1,-1 0 1,0 0 0,1 0-1,-1 0 1,0 0-1,1 0 1,-1 0-1,0 1 1,1-1-1,-1 0 1,0 0-1,1 0 1,-1 1 0,1-1-1,-1 0 1,0 1-1,1-1 1,-1 0-1,1 1 1,-1-1-1,1 1 1,-1-1-1,1 1 1,-1-1 0,1 1-1,0-1 1,-1 1-1,1-1 1,0 1-1,-1 0 1,-4 8-1,0-1 1,0 1-1,1 0 1,0 0 0,0 1-1,1-1 1,0 1-1,1-1 1,0 1-1,1 0 1,-1 13-1,2-21-4,0-1-1,-1 1 1,1-1-1,0 0 1,0 1-1,1-1 1,-1 1-1,0-1 1,0 1-1,1-1 1,-1 1-1,1-1 1,-1 0-1,1 1 1,0-1-1,-1 0 1,1 1-1,0-1 1,2 2-1,-2-2 0,0-1 0,0 0 0,0 1 0,0-1 0,0 0 0,0 1 0,0-1 1,0 0-1,0 0 0,0 0 0,0 0 0,0 0 0,0 0 0,0 0 0,0-1 0,0 1 0,0 0 0,0 0 0,0-1 0,2 0 0,3-2-3,0-1 0,0 1 0,0-1-1,0-1 1,-1 1 0,8-9-1,0-2-3,-1-1-1,11-19 0,-19 28-6,-4 7 14,0 0 0,0 0 0,0 0 0,0 1 0,0-1-1,1 0 1,-1 0 0,0 0 0,0 0 0,0 1 0,0-1 0,0 0 0,0 0-1,0 0 1,0 0 0,0 0 0,1 1 0,-1-1 0,0 0 0,0 0 0,0 0 0,0 0-1,0 0 1,0 0 0,1 0 0,-1 0 0,0 0 0,0 0 0,0 0 0,0 1 0,1-1-1,-1 0 1,0 0 0,0 0 0,0 0 0,0 0 0,1 0 0,-1 0 0,0 0-1,0 0 1,0-1 0,0 1 0,1 0 0,-1 0 0,0 0 0,0 0 0,0 0 0,0 0-1,0 0 1,1 0 0,-1 0 0,0 0 0,0-1 0,0 1 0,0 0 0,0 0 0,0 0-1,0 0 1,1 0 0,-1-1 0,0 1 0,0 0 0,0 0 0,0 0 0,0 0-1,0 0 1,0-1 0,0 1 0,0 0 0,2 11-5,-2-11 6,1 5-11,-1 7-14,1 0 1,1 0-1,0 0 1,1 0-1,4 11 0,-6-21 23,0 0-1,0 1 1,0-2-1,0 1 0,0 0 1,0 0-1,1 0 1,-1 0-1,0-1 0,1 1 1,0-1-1,-1 1 1,1-1-1,0 0 1,0 1-1,-1-1 0,1 0 1,0 0-1,0 0 1,0-1-1,0 1 0,1 0 1,-1-1-1,0 1 1,0-1-1,0 0 0,0 0 1,1 0-1,-1 0 1,0 0-1,0 0 0,0 0 1,0-1-1,4 0 1,14-6-23,28-12 0,-31 11 9,0 1-1,0 1 1,1 0 0,24-4 0,-38 9 12,0 1 0,0 0 0,0-1 0,0 1 0,0 1 0,0-1 0,0 1 0,0-1-1,0 1 1,0 0 0,0 1 0,0-1 0,-1 1 0,1-1 0,0 1 0,-1 0 0,0 0 0,1 1 0,-1-1 0,0 1 0,0 0 0,0 0 0,-1 0 0,5 6 0,-42-117 504,34 103-510,-9-38 88,10 43-89,0-1-1,0 0 1,-1 0-1,1 1 1,0-1-1,0 0 1,0 0-1,0 1 1,0-1-1,0 0 1,0 0 0,0 0-1,1 1 1,-1-1-1,0 0 1,0 1-1,1-1 1,-1 0-1,0 0 1,1 1-1,-1-1 1,1 0-1,-1 1 1,1-1-1,-1 1 1,1-1-1,-1 1 1,1-1-1,-1 1 1,1-1-1,0 1 1,-1-1-1,1 1 1,0 0-1,0-1 1,-1 1-1,1 0 1,0 0-1,0 0 1,-1-1 0,1 1-1,0 0 1,0 0-1,0 0 1,30 5-1270,-24-3 948,0-1 1,1 0-1,-1 0 1,0 0 0,1-1-1,-1 0 1,1-1-1,7-1 1,1-6-498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1.440"/>
    </inkml:context>
    <inkml:brush xml:id="br0">
      <inkml:brushProperty name="width" value="0.05" units="cm"/>
      <inkml:brushProperty name="height" value="0.05" units="cm"/>
    </inkml:brush>
  </inkml:definitions>
  <inkml:trace contextRef="#ctx0" brushRef="#br0">19 0 20452,'-10'0'1785,"4"3"-1297,3 1-288,9 4 712,7-1-824,4 0 96,0-3-256,2-4-192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29.774"/>
    </inkml:context>
    <inkml:brush xml:id="br0">
      <inkml:brushProperty name="width" value="0.05" units="cm"/>
      <inkml:brushProperty name="height" value="0.05" units="cm"/>
    </inkml:brush>
  </inkml:definitions>
  <inkml:trace contextRef="#ctx0" brushRef="#br0">170 45 16203,'0'-2'168,"0"-1"-1,0 0 1,0 0-1,-1 1 1,1-1-1,-1 0 0,0 1 1,0-1-1,0 1 1,0-1-1,0 1 0,-2-3 1,3 4-126,-1 0 0,0 1 0,0-1 1,1 0-1,-1 1 0,0-1 0,0 1 0,0-1 1,0 1-1,0-1 0,0 1 0,0-1 0,0 1 1,0 0-1,0 0 0,0-1 0,0 1 0,0 0 1,0 0-1,0 0 0,0 0 0,0 0 0,0 0 1,0 1-1,0-1 0,0 0 0,0 0 0,0 1 1,0-1-1,0 1 0,0-1 0,0 1 0,0-1 1,1 1-1,-2 0 0,-4 3 39,1 0 0,0 0 1,1 1-1,-1 0 0,1-1 0,0 2 1,0-1-1,-4 7 0,-24 50 60,31-60-136,-8 14 13,2 0-1,0 0 0,1 1 0,1 0 0,0 0 0,-3 24 0,8-39-14,0-1 1,0 0-1,0 0 0,0 0 0,0 0 0,0 1 0,0-1 0,0 0 0,0 0 0,0 0 0,1 0 0,-1 1 0,0-1 0,1 0 0,-1 0 0,1 0 0,0 0 0,-1 0 0,1 0 0,0 0 0,-1 0 0,1-1 0,0 1 0,0 0 0,0 0 0,0 0 0,0-1 0,0 1 0,0-1 1,0 1-1,0-1 0,0 1 0,0-1 0,0 1 0,0-1 0,0 0 0,1 0 0,-1 1 0,0-1 0,0 0 0,0 0 0,0 0 0,1 0 0,-1-1 0,0 1 0,2-1 0,5 0 23,-1-1-1,1 0 1,-1-1-1,0 0 1,12-6 0,-5 1 56,-1-1 1,0 0 0,-1-1 0,0 0 0,0-1 0,-1 0 0,-1-1 0,0 0 0,0-1 0,-1 0 0,-1-1 0,0 1 0,9-25 0,-14 20 71,-3 18-148,0 0-1,0 0 0,0-1 0,0 1 0,0 0 0,0 0 0,0 0 1,0-1-1,0 1 0,0 0 0,0 0 0,0 0 0,0 0 1,0-1-1,0 1 0,-1 0 0,1 0 0,0 0 0,0 0 0,0-1 1,0 1-1,0 0 0,0 0 0,-1 0 0,1 0 0,0 0 0,0 0 1,0-1-1,-1 1 0,1 0 0,0 0 0,0 0 0,0 0 1,0 0-1,-1 0 0,1 0 0,-2 1 5,1-1 0,0 1 1,-1 0-1,1 0 0,0 0 0,0 0 1,0 0-1,0 0 0,0 0 0,0 0 1,0 0-1,0 0 0,0 1 0,0-1 0,0 0 1,0 3-1,-2 2-16,0 0 1,0 1-1,1-1 1,0 1-1,0 0 1,0 0-1,1 0 1,0-1-1,1 1 1,0 0-1,0 0 1,0 0 0,1 0-1,1 10 1,-1-13-57,1 0 0,-1-1 0,0 1 0,1 0 0,0-1 0,0 1 0,0-1 0,0 1 0,0-1 1,1 0-1,0 0 0,-1 0 0,1 0 0,0-1 0,1 1 0,-1-1 0,0 0 0,1 0 0,-1 0 0,1 0 1,-1 0-1,1-1 0,0 0 0,0 0 0,0 0 0,5 1 0,-2-1-9,0-1 0,0 0 0,0 0-1,0 0 1,0-1 0,0 0 0,0-1-1,0 1 1,11-5 0,24-14-404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1.876"/>
    </inkml:context>
    <inkml:brush xml:id="br0">
      <inkml:brushProperty name="width" value="0.05" units="cm"/>
      <inkml:brushProperty name="height" value="0.05" units="cm"/>
    </inkml:brush>
  </inkml:definitions>
  <inkml:trace contextRef="#ctx0" brushRef="#br0">139 306 21477,'-1'-4'233,"0"-1"1,-1 1 0,1-1 0,-1 1 0,0-1 0,0 1-1,-1 0 1,-2-4 0,4 7-199,0 0 0,1 0 1,-1 0-1,0 0 0,0 1 0,0-1 0,0 0 0,0 0 1,0 0-1,0 1 0,0-1 0,0 0 0,0 1 1,0-1-1,0 1 0,0 0 0,-1-1 0,1 1 0,0 0 1,0-1-1,0 1 0,-1 0 0,1 0 0,0 0 1,0 0-1,-1 1 0,1-1 0,0 0 0,0 0 0,-1 1 1,1-1-1,0 0 0,0 1 0,0 0 0,0-1 0,-1 2 1,-4 2 16,1 1 0,0-1 0,1 1 1,-1 1-1,1-1 0,0 1 1,0 0-1,1 0 0,0 0 0,0 0 1,-4 11-1,1 0-34,1 1 0,1 0 0,-3 22-1,6-38-12,0 9-3,0 0-1,0 1 1,2 13-1,-1-24 3,0 1-1,0 0 1,1 0-1,-1-1 0,1 1 1,-1 0-1,1-1 1,-1 1-1,1 0 1,0-1-1,0 1 1,2 1-1,-3-2 3,1 0-1,0-1 0,-1 0 1,1 1-1,0-1 1,0 1-1,-1-1 0,1 0 1,0 0-1,0 1 1,0-1-1,-1 0 0,1 0 1,0 0-1,0 0 1,0 0-1,0 0 0,-1 0 1,1 0-1,0 0 0,0 0 1,0-1-1,0 1 1,-1 0-1,1 0 0,0-1 1,1 0-1,4-2 35,-1 0 0,1-1-1,-1 1 1,1-1 0,-1-1-1,0 1 1,-1-1-1,7-7 1,31-48 302,-36 51-278,15-24 198,-2-2 0,-1 0 0,-2-2 0,-1 0-1,-1 0 1,-3-1 0,8-45 0,-18 76-201,3-23 134,-4 29-181,0-1 0,0 1 0,0 0 0,-1 0 0,1 0 0,0 0 0,0-1 0,-1 1 0,1 0-1,0 0 1,-1 0 0,1 0 0,-1 0 0,1 0 0,-1 0 0,0 0 0,0 0 0,1 0-1,-1 0 1,-2-1 0,3 2-8,-1 0 0,1-1 0,-1 1-1,0 0 1,1 0 0,-1 0 0,0-1-1,1 1 1,-1 0 0,0 0 0,1 0 0,-1 0-1,0 0 1,1 0 0,-1 1 0,0-1 0,1 0-1,-1 0 1,0 0 0,1 0 0,-1 1-1,0-1 1,1 0 0,-1 1 0,1-1 0,-1 1-1,1-1 1,-1 0 0,1 1 0,-1-1-1,0 2 1,-14 19 39,14-20-41,-9 18 9,1 0 0,1 1 0,0 0 0,1 0 0,-5 32 1,5-17-30,3-1-1,-2 56 1,6-77-97,1 0 1,0 0-1,1-1 0,0 1 0,5 15 1,-6-24 80,1 0 1,-1 0-1,1 0 1,0 0-1,0 0 1,0-1-1,0 1 1,1-1-1,-1 1 1,1-1-1,0 0 1,0 0-1,1 0 1,-1-1-1,0 1 1,1-1-1,0 1 1,7 2-1,20 0-217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3.903"/>
    </inkml:context>
    <inkml:brush xml:id="br0">
      <inkml:brushProperty name="width" value="0.05" units="cm"/>
      <inkml:brushProperty name="height" value="0.05" units="cm"/>
    </inkml:brush>
  </inkml:definitions>
  <inkml:trace contextRef="#ctx0" brushRef="#br0">315 321 19036,'1'-1'136,"-1"-1"-1,0 1 1,1-1 0,-1 0-1,0 1 1,0-1 0,0 1-1,0-1 1,0 0 0,-1 1-1,1-1 1,0 1 0,-1-1-1,1 1 1,-1-1 0,1 1-1,-1-1 1,0 1-1,0-1 1,0 1 0,0 0-1,0-1 1,-2-1 0,2 2 4,-1 0 0,0 0 0,0 1 0,0-1 0,0 0-1,0 1 1,0-1 0,-1 1 0,1 0 0,0-1 0,0 1 0,0 0 0,0 1 0,0-1 0,-4 1 0,-3 1 98,-1 0 0,0 1 0,1 0 0,-1 1 0,1 0 1,-12 8-1,5-1-167,2 0 1,-1 1 0,1 1 0,1 0 0,0 1-1,1 0 1,1 1 0,-14 23 0,16-24-48,2 0 0,0 1 0,0-1 1,1 1-1,1 1 0,1-1 0,0 1 0,1 0 0,1 0 1,-1 16-1,3-26-14,0-1 1,0 1-1,1-1 1,0 1-1,0-1 1,0 1-1,1-1 1,-1 0-1,1 0 0,1 0 1,-1 0-1,1 0 1,3 5-1,-4-7-8,1 0 1,0-1-1,0 1 0,0 0 0,0-1 0,0 0 0,0 0 0,1 0 0,-1 0 0,1 0 1,0-1-1,-1 1 0,1-1 0,0 0 0,0 0 0,0-1 0,0 1 0,7-1 0,0 0-3,0-1 0,0 0 0,-1-1 0,1 0 0,0-1 0,-1 0 0,0-1 0,0 0 0,0 0 0,0-1 0,9-6 0,-7 3 23,-1 0 0,0 0 0,0-1 0,-1 0 1,0-1-1,0 0 0,-1-1 0,9-13 0,-16 21 7,-1-1 0,1 1 0,0 0 1,-1 0-1,0-1 0,0 1 0,0-1 0,1-5 0,-2 8-20,0 0 0,0 1 0,0-1 0,0 0 0,0 0 0,0 1 0,0-1 0,0 0 0,-1 1 0,1-1-1,0 0 1,0 1 0,-1-1 0,1 0 0,0 1 0,-1-1 0,1 0 0,-1 1 0,1-1 0,0 1 0,-1-1 0,0 1 0,1-1 0,-1 1 0,1-1 0,-1 1 0,0-1 0,1 1 0,-1 0 0,0 0-1,1-1 1,-1 1 0,0 0 0,1 0 0,-1 0 0,0-1 0,1 1 0,-1 0 0,0 0 0,0 0 0,1 0 0,-1 0 0,0 1 0,0-1 0,0 0 0,-5 1 24,1 1 0,-1 0 0,1-1 0,-1 2 0,1-1 0,0 1-1,0-1 1,0 2 0,0-1 0,1 0 0,-1 1 0,-3 4 0,-2 2-9,0 0-1,1 0 1,-14 21-1,18-19-55,15-15 24,16-18 20,6-12-7,-22 22-35,0-1 0,1 1 0,1 1 0,0 0 0,0 1 0,1 0-1,13-7 1,-24 15 24,-1 1-1,0-1 0,1 1 0,-1-1 0,1 1 1,-1 0-1,0 0 0,1 0 0,-1 0 0,1 0 1,-1 0-1,1 0 0,-1 0 0,0 0 0,1 1 1,-1-1-1,0 0 0,1 1 0,-1-1 1,0 1-1,1 0 0,-1 0 0,0-1 0,0 1 1,0 0-1,0 0 0,1 0 0,-1 0 0,-1 0 1,1 0-1,0 0 0,0 0 0,0 1 0,-1-1 1,1 0-1,0 0 0,-1 1 0,1 1 0,3 7-36,-1 0 0,0 0 0,0 0-1,0 13 1,-1-13 11,10 82-53,-12-91 86,0 0 0,0 0 0,0 0 0,1 0 0,-1 0 0,0 0 0,0 0 0,1 0 0,-1 0 0,1-1 0,-1 1 0,1 0 0,-1 0 0,1 0-1,0 0 1,-1-1 0,1 0-1,-1 0 0,0 0 1,0 0-1,1 0 0,-1 0 1,0 0-1,0 0 0,1 0 1,-1 0-1,0 0 0,1 0 0,-1 0 1,0 0-1,0 0 0,1 0 1,-1-1-1,0 1 0,0 0 1,0 0-1,1 0 0,-1 0 0,0-1 1,0 1-1,0 0 0,1 0 1,-1-1-1,0 1 0,0 0 1,0 0-1,0-1 0,13-28-16,29-133-1702,-34 146 636,-8 16 1057,0 0 0,0 0 0,0 0-1,0 0 1,0 0 0,1 0 0,-1 0 0,0 0 0,0 0-1,0 0 1,0 0 0,0 0 0,1 0 0,-1 0 0,0 0-1,0 0 1,0 0 0,0 0 0,1 0 0,-1 0 0,0 0-1,0 0 1,0 0 0,0 0 0,0 0 0,0 0-1,1 1 1,-1-1 0,0 0 0,0 0 0,0 0 0,0 0-1,0 0 1,0 0 0,0 0 0,0 1 0,1-1 0,-1 0-1,0 0 1,0 0 0,0 0 0,0 0 0,0 0-1,0 1 1,0-1 0,6 28-1917,-4-19 1538,-2-5 78,1 0 1,0 0-1,0 0 0,0 0 1,1 0-1,0 0 0,-1-1 1,5 8-1,-5-11 256,-1 1 0,1-1 0,-1 1 0,1-1 1,-1 0-1,1 1 0,-1-1 0,1 0 0,-1 1 0,1-1 0,-1 0 1,1 0-1,0 1 0,-1-1 0,1 0 0,-1 0 0,1 0 0,0 0 0,-1 0 1,1 0-1,0 0 0,-1 0 0,2 0 0,0-1-24,-1 0 0,1 0 0,0 1 0,-1-1 0,1 0 0,-1-1 0,1 1 0,-1 0 0,1 0 0,-1-1-1,0 1 1,1-2 0,18-24-1005,-1-2-1,24-48 0,-8 13 228,-34 63 933,-1 0 0,0 0-1,1 1 1,-1-1 0,1 0 0,-1 1 0,1-1 0,-1 0 0,1 1 0,-1-1 0,1 0 0,0 1-1,-1-1 1,1 1 0,0-1 0,0 1 0,1-1 0,-2 1-17,0 0-1,1 0 1,-1 1-1,0-1 1,0 0 0,1 0-1,-1 1 1,0-1-1,0 0 1,1 1 0,-1-1-1,0 0 1,0 0-1,0 1 1,1-1 0,-1 0-1,0 1 1,0-1-1,0 1 1,0-1 0,0 0-1,0 1 1,0-1-1,0 0 1,0 1 0,0 0-1,-1 32 1339,-10 35 892,6-40-837,0 0 0,0 33 1,5-59-1356,0-1-1,0 1 1,0 0 0,0-1 0,0 1 0,1 0 0,-1-1-1,0 1 1,1-1 0,-1 1 0,1-1 0,-1 1 0,1-1-1,0 1 1,0-1 0,0 1 0,1 1 0,-1-3-48,0 0 1,0 1 0,0-1-1,0 0 1,0 0-1,0 0 1,0 0 0,-1 0-1,1 0 1,0 0 0,0 0-1,0 0 1,0 0-1,0-1 1,0 1 0,0 0-1,0-1 1,0 1-1,-1-1 1,1 1 0,0-1-1,0 1 1,0-1-1,-1 1 1,1-1 0,0 0-1,-1 1 1,1-1-1,-1 0 1,1 1 0,0-2-1,23-25 136,-1-1-1,25-40 0,0 2-341,-41 54 124,1 1 0,-1-2 0,-1 1 0,0-1 0,-1 1-1,-1-2 1,6-24 0,9-101 438,-12 72-93,-5 36-136,-3 23-79,2 0 0,-1 0 0,1 0 0,1 0 0,0 0 0,3-9 0,-10 103 259,3-56-227,-13 199 691,15-192-659,1 1-1,3-1 1,0 1-1,11 38 1,-13-71-136,6 25 15,-7-29-24,-1 1-1,1-1 0,-1 0 1,1 0-1,-1 1 1,1-1-1,0 0 0,0 0 1,-1 0-1,1 0 0,0 0 1,0 0-1,0 0 0,0 0 1,0 0-1,2 1 0,-2-2 1,0-1-1,0 0 1,-1 1-1,1-1 1,-1 0 0,1 0-1,0 1 1,-1-1-1,0 0 1,1 0-1,-1 0 1,1 0-1,-1 0 1,0 1-1,0-1 1,0 0 0,1 0-1,-1 0 1,0 0-1,0 0 1,0-2-1,0-9 5,-1 0-1,0-1 0,-1 1 1,0 0-1,-1 0 0,0 0 1,-1 1-1,0-1 1,-9-15-1,-5-8 1,-37-53 0,-1 14 9,55 74-13,1-1 1,-1 1-1,1 0 0,-1-1 0,1 1 0,0-1 0,-1 0 0,1 1 0,0-1 0,-1 1 1,1-1-1,0 1 0,0-1 0,0 0 0,0 1 0,-1-1 0,1 0 0,0 1 1,0-1-1,0 1 0,0-1 0,0 0 0,1 1 0,-1-1 0,0 0 0,0 1 0,0-1 1,0 1-1,1-1 0,-1 0 0,0 1 0,1-1 0,-1 1 0,0-1 0,1 1 0,-1-1 1,1 1-1,-1-1 0,0 1 0,1 0 0,-1-1 0,1 1 0,0-1 0,-1 1 1,1 0-1,0-1 0,4-1 14,1 0 0,-1 1 1,0-1-1,9 0 0,-2-1-4,47-13-2143,62-26-1,-102 33 1344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4.521"/>
    </inkml:context>
    <inkml:brush xml:id="br0">
      <inkml:brushProperty name="width" value="0.05" units="cm"/>
      <inkml:brushProperty name="height" value="0.05" units="cm"/>
    </inkml:brush>
  </inkml:definitions>
  <inkml:trace contextRef="#ctx0" brushRef="#br0">4 543 19796,'-2'24'1559,"1"-24"-1529,1 1-1,0-1 1,0 0-1,0 0 1,0 1-1,0-1 1,0 0-1,0 1 0,0-1 1,0 0-1,0 0 1,0 1-1,0-1 1,0 0-1,0 1 1,0-1-1,0 0 1,0 0-1,1 1 1,-1-1-1,0 0 1,0 0-1,0 1 1,0-1-1,0 0 1,1 0-1,-1 1 0,0-1 1,0 0-1,0 0 1,1 0-1,-1 0 1,0 1-1,0-1 1,1 0-1,-1 0 1,1 0-1,9-6 581,9-16 255,35-52 841,63-118 0,25-87-184,-139 276-1325,-3 9-150,-1 11-25,-12 48-85,2 1 0,3-1 0,3 128 0,11-148-534,-3-32 505,-2-26-91,-1-15-77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5.336"/>
    </inkml:context>
    <inkml:brush xml:id="br0">
      <inkml:brushProperty name="width" value="0.05" units="cm"/>
      <inkml:brushProperty name="height" value="0.05" units="cm"/>
    </inkml:brush>
  </inkml:definitions>
  <inkml:trace contextRef="#ctx0" brushRef="#br0">0 1 17916,'2'18'5579,"2"35"-4071,-4-38-1443,2 0 1,-1 0 0,2-1-1,0 1 1,0-1 0,2 1-1,7 17 1,-11-30-60,-1-1 1,1 1-1,0-1 0,0 1 1,0-1-1,0 0 0,0 0 1,1 1-1,-1-1 0,0 0 1,0 0-1,1 0 0,-1 0 0,1 0 1,-1-1-1,1 1 0,-1 0 1,1-1-1,-1 1 0,1-1 1,0 0-1,-1 1 0,1-1 1,0 0-1,-1 0 0,1 0 0,0 0 1,-1 0-1,1 0 0,0-1 1,-1 1-1,1 0 0,0-1 1,-1 1-1,1-1 0,-1 0 1,1 0-1,-1 1 0,2-3 0,7-3 59,0 0 0,-1-1 1,1-1-1,10-11 0,-16 15-47,38-41 211,-33 33-139,2 0 0,0 1-1,0 0 1,22-15 0,-33 25-86,1 0 0,0 1 0,0-1 0,-1 1 0,1-1 0,0 1 0,0-1 0,0 1 0,0 0 0,0-1 0,0 1 0,-1 0 1,1 0-1,0 0 0,0-1 0,0 1 0,0 0 0,0 0 0,0 1 0,0-1 0,0 0 0,0 0 0,0 0 0,0 0 0,0 1 0,0-1 0,-1 1 0,1-1 0,0 0 1,0 1-1,0 0 0,-1-1 0,1 1 0,0-1 0,0 1 0,-1 0 0,1-1 0,-1 1 0,1 0 0,0 0 0,-1 0 0,1-1 0,-1 3 0,3 3 6,-1 0 0,0 0-1,-1 0 1,0 0-1,1 9 1,-1-8-1,3 33 29,-3-25 10,1 1-1,0-1 1,1 0 0,9 26-1,-12-40-35,0 0 0,0 0 0,0 0 0,1 0 0,-1-1 0,0 1-1,1 0 1,-1 0 0,0-1 0,1 1 0,-1 0 0,1-1 0,-1 1 0,1 0 0,0-1-1,-1 1 1,1-1 0,0 1 0,-1-1 0,1 1 0,0-1 0,-1 0 0,1 1 0,0-1-1,0 0 1,0 1 0,-1-1 0,1 0 0,0 0 0,0 0 0,0 0 0,0 0 0,-1 0 0,1 0-1,0 0 1,0 0 0,0 0 0,0 0 0,-1-1 0,1 1 0,0 0 0,0-1 0,-1 1-1,1 0 1,0-1 0,0 1 0,-1-1 0,1 1 0,0-1 0,0 0 0,3-3 60,1-1 0,-1 1 0,0-1 0,0 0 0,4-9 0,22-44 349,-23 42-323,1 0-1,0 1 1,1 0 0,1 1-1,15-19 1,-25 33-98,0-1 0,1 1 0,-1-1 0,1 1 0,-1-1 1,1 1-1,-1-1 0,1 1 0,-1-1 0,1 1 0,-1 0 0,1-1 0,0 1 0,-1 0 0,1-1 1,0 1-1,-1 0 0,1 0 0,0 0 0,-1-1 0,1 1 0,0 0 0,-1 0 0,1 0 0,0 0 1,-1 0-1,1 0 0,0 1 0,-1-1 0,1 0 0,0 0 0,-1 0 0,1 1 0,0-1 0,-1 0 1,1 1-1,-1-1 0,1 0 0,0 1 0,-1-1 0,1 1 0,-1-1 0,1 1 0,-1-1 0,0 1 1,1-1-1,-1 1 0,1 0 0,-1-1 0,0 1 0,0-1 0,1 1 0,-1 0 0,0 0 0,3 7-2,-1-1 0,0 0 0,2 15 0,-4-19 1,6 47-151,-2 67 0,-5-187-1671,1 23 1431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5.765"/>
    </inkml:context>
    <inkml:brush xml:id="br0">
      <inkml:brushProperty name="width" value="0.05" units="cm"/>
      <inkml:brushProperty name="height" value="0.05" units="cm"/>
    </inkml:brush>
  </inkml:definitions>
  <inkml:trace contextRef="#ctx0" brushRef="#br0">26 0 24285,'-11'13'1793,"5"-7"-1545,0-2-256,3-3 680,5 1-200,5-5-360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6.965"/>
    </inkml:context>
    <inkml:brush xml:id="br0">
      <inkml:brushProperty name="width" value="0.05" units="cm"/>
      <inkml:brushProperty name="height" value="0.05" units="cm"/>
    </inkml:brush>
  </inkml:definitions>
  <inkml:trace contextRef="#ctx0" brushRef="#br0">20 245 13619,'1'2'155,"-1"-1"0,1 1 0,0 0 0,0 0 0,0-1 0,0 1 0,0 0 0,0-1 0,0 1 0,0-1 0,1 0 0,-1 1 0,1-1 0,-1 0 0,1 0 0,-1 0 0,1 0 0,0 0 0,-1 0 0,1 0 0,0 0 0,0-1 0,0 1 0,-1-1 0,1 0 0,0 1 0,0-1 0,0 0 0,0 0 0,0 0 0,0 0 0,0 0 0,0-1 0,-1 1 0,1-1 0,3 0 0,1-1 130,-1-1 0,1 0 0,-1 0 0,0 0 0,0-1 0,0 0 0,0 0 0,0 0 0,-1 0 0,5-6 0,-3 1 4,1 0 1,-2 0 0,1 0-1,-1-1 1,-1 0-1,0 0 1,0 0-1,2-14 1,-4 19-176,-1-1 0,0 1 0,0-1 0,-1 0 0,0 1 0,0-1 0,0 0-1,-1 0 1,1 1 0,-1-1 0,-1 1 0,1-1 0,-1 1 0,0-1 0,0 1 0,-1 0 0,-3-6 0,5 9-88,0 0-1,-1 1 1,1-1 0,0 0 0,-1 1-1,0-1 1,1 1 0,-1 0-1,0-1 1,0 1 0,0 0 0,0 0-1,0 0 1,0 0 0,0 1 0,0-1-1,0 0 1,0 1 0,0-1 0,0 1-1,-1 0 1,1 0 0,0 0 0,0 0-1,0 0 1,-1 1 0,1-1 0,0 0-1,0 1 1,0 0 0,0 0 0,0-1-1,-3 3 1,-1 0-5,1 0-1,0 1 1,0 0 0,0 0 0,0 0-1,1 0 1,-1 1 0,1 0-1,0 0 1,-5 9 0,1-1-25,2 1 0,0 0 1,1 0-1,0 1 1,1-1-1,0 1 0,1 0 1,1 0-1,1 0 1,0 1-1,1-1 0,0 0 1,6 30-1,-6-42 3,1-1 1,0 1-1,0 0 1,0 0-1,0-1 0,0 1 1,1 0-1,-1-1 0,1 1 1,-1-1-1,5 4 1,-5-5-1,1 0 1,-1 0 0,0 0-1,1 0 1,-1 0 0,1-1-1,0 1 1,-1-1 0,1 1-1,0-1 1,-1 1 0,1-1-1,0 0 1,-1 0 0,1 0 0,0 0-1,-1 0 1,1 0 0,0-1-1,-1 1 1,1 0 0,3-2-1,4-1 1,1-1 0,-1-1 0,0 1 0,0-2-1,0 1 1,11-10 0,47-47 0,-49 45-1,0 0-1,36-25 1,-52 40-1,0 0 0,1 1 1,-1-1-1,1 1 0,0 0 0,-1 0 1,1 0-1,0 0 0,0 0 0,-1 1 0,1-1 1,0 1-1,0 0 0,0 0 0,0 0 1,0 0-1,3 1 0,-4 0 1,1 0 0,-1 0 0,0 0 0,0 1 0,0-1 0,0 1 0,0-1 1,0 1-1,0 0 0,-1-1 0,1 1 0,-1 0 0,1 0 0,-1 0 0,0 1 0,1-1 0,-1 0 0,-1 0 0,2 4 0,10 42 7,-11-41 3,0 1 0,1 0-1,0-1 1,0 1 0,1-1-1,6 14 1,-8-20-1,-1-1-1,1 1 1,-1 0 0,1 0 0,-1-1-1,1 1 1,0 0 0,0-1-1,-1 1 1,1-1 0,0 1 0,0-1-1,-1 1 1,1-1 0,0 1 0,0-1-1,0 0 1,0 1 0,0-1-1,0 0 1,0 0 0,0 0 0,0 0-1,0 0 1,0 0 0,-1 0-1,1 0 1,0 0 0,0 0 0,0 0-1,0-1 1,0 1 0,0 0-1,0-1 1,0 1 0,-1-1 0,1 1-1,0-1 1,0 1 0,0-1-1,-1 1 1,2-2 0,3-3 38,0 0 0,0 0 0,0-1 0,5-8 0,-7 11-21,22-33 141,-12 16-39,2 0 1,22-25-1,-36 44-125,0 0 1,-1 1-1,1-1 1,0 0-1,0 0 0,0 1 1,0-1-1,0 0 1,0 1-1,-1-1 0,2 1 1,-1-1-1,0 1 1,0 0-1,0-1 0,0 1 1,0 0-1,0 0 1,0 0-1,0 0 0,0 0 1,0 0-1,1 0 1,0 0-1,0 1-1,-1 0 0,0-1 0,0 1 0,0 0 0,1 0 0,-1 0 0,0 0 0,-1 1 0,1-1 0,0 0 0,0 0 0,0 0 0,-1 1 0,1-1 0,0 0 0,0 2 0,2 8-2,0 0 1,-1 0-1,2 19 1,-4-27 2,13 164-18,-13-167 13,0 0-1,0 0 1,0 0-1,0 0 1,0 0-1,1 0 1,-1 0-1,0 0 1,0 0-1,0 0 1,0 0-1,0 0 0,0 0 1,0 0-1,0 0 1,0 0-1,0 0 1,0 0-1,0 0 1,0 0-1,0 0 1,0 0-1,1 0 1,-1 0-1,0 0 1,0 0-1,0 0 1,0 0-1,0 0 1,0 0-1,0 0 0,0 0 1,0 0-1,0 0 1,0 0-1,0 0 1,0 0-1,0 1 1,0-1-1,0 0 1,0 0-1,0 0 1,0 0-1,0 0 1,0 0-1,0 0 1,0 0-1,0 0 1,0 0-1,0 0 0,0 0 1,0 0-1,0 0 1,0 0-1,0 1 1,0-1-1,0 0 1,0 0-1,0 0 1,2-5-266,12-81-992,-6 47 954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7.955"/>
    </inkml:context>
    <inkml:brush xml:id="br0">
      <inkml:brushProperty name="width" value="0.05" units="cm"/>
      <inkml:brushProperty name="height" value="0.05" units="cm"/>
    </inkml:brush>
  </inkml:definitions>
  <inkml:trace contextRef="#ctx0" brushRef="#br0">171 280 17268,'-5'-3'289,"0"1"1,-1 0 0,1 1-1,-1-1 1,1 1 0,-1 0-1,0 0 1,1 0-1,-1 1 1,0 0 0,1 0-1,-1 1 1,0 0 0,1 0-1,-1 0 1,1 0 0,-9 4-1,10-3-227,0 0-1,0 1 1,0 0 0,0 0-1,1 0 1,-1 0-1,1 0 1,0 1-1,0-1 1,0 1 0,0 0-1,0 0 1,1 0-1,0 0 1,0 1-1,0-1 1,0 1-1,1-1 1,0 1 0,0-1-1,-1 7 1,1 1-39,0 1 0,0 0 1,1 0-1,1-1 0,3 23 0,-3-29-16,1 1-1,-1-1 0,1 0 0,0 0 1,0-1-1,1 1 0,0 0 0,0-1 0,0 1 1,1-1-1,0 0 0,0 0 0,6 6 0,-8-10 5,0 0 0,-1 1 0,1-1 0,0 0-1,0 0 1,0-1 0,0 1 0,0 0 0,0-1-1,0 1 1,0-1 0,0 1 0,0-1 0,0 0-1,0 0 1,0 0 0,1 0 0,-1 0 0,0-1-1,0 1 1,0-1 0,0 1 0,0-1 0,0 0-1,0 0 1,0 0 0,-1 0 0,1 0 0,0 0-1,0 0 1,-1 0 0,1-1 0,1-1-1,5-4 52,-1-1-1,0 0 0,-1 0 0,0 0 0,8-13 0,1-8 105,-1-1 0,-1-1 0,-1 0 0,-2 0 0,-1-1 1,-1 0-1,-2-1 0,-1 0 0,-2 0 0,-1-46 0,-2 73-145,0-1 13,0 0 0,-1 1 0,1-1 0,-1 0 0,-1 0 1,1 1-1,-1-1 0,-3-6 0,5 12-28,0 0-1,0 1 1,-1-1-1,1 0 1,0 1-1,-1-1 1,1 1 0,0-1-1,-1 0 1,1 1-1,-1-1 1,1 1-1,-1-1 1,1 1 0,-1-1-1,1 1 1,-1 0-1,0-1 1,1 1-1,-1-1 1,1 1-1,-1 0 1,0 0 0,1 0-1,-1-1 1,0 1-1,0 0 1,0 0-1,0 0 0,-1 1 0,1-1 0,0 1 0,0 0 0,1-1 0,-1 1 1,0 0-1,0-1 0,0 1 0,0 0 0,0 0 0,1 0 0,-1 0 0,0 0 0,0 2 0,-3 4 3,1 0 0,0 1 0,0 0 1,-2 8-1,-3 15-162,2 1 0,1 1 1,2-1-1,1 1 0,1 0 1,2-1-1,9 58 0,-10-88 131,0 0-3,1 1-1,-1 0 1,1 0 0,-1 0-1,1 0 1,0 0-1,0-1 1,0 1-1,1 0 1,-1-1-1,1 1 1,-1-1-1,1 1 1,0-1 0,0 0-1,0 0 1,0 0-1,4 3 1,14 4-296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8.815"/>
    </inkml:context>
    <inkml:brush xml:id="br0">
      <inkml:brushProperty name="width" value="0.05" units="cm"/>
      <inkml:brushProperty name="height" value="0.05" units="cm"/>
    </inkml:brush>
  </inkml:definitions>
  <inkml:trace contextRef="#ctx0" brushRef="#br0">43 162 14955,'3'1'410,"0"1"197,1 0 0,-1-1 0,1 0 0,0 0 0,-1 0 0,8 1 0,-10-2-461,1 0 1,-1 0-1,1-1 0,-1 1 1,1-1-1,-1 1 0,1-1 1,-1 1-1,1-1 0,-1 0 1,1 1-1,-1-1 0,0 0 1,0 0-1,1 0 0,-1 0 1,0 0-1,0-1 0,2-1 1,1-3 113,-1 0-1,1 1 1,-1-1 0,-1 0 0,1-1-1,-1 1 1,0 0 0,0-1 0,-1 1 0,1-1-1,-1-6 1,-1 10-193,1 0-1,-1 0 1,0 0-1,0 0 0,0 0 1,0 0-1,-1 0 1,1 1-1,-1-1 1,0 0-1,0 0 1,0 0-1,0 1 1,0-1-1,-1 1 1,1-1-1,-1 1 1,1-1-1,-1 1 0,0 0 1,0 0-1,0 0 1,0 0-1,-1 0 1,1 0-1,0 0 1,-4-1-1,4 2-47,0 1 0,-1-1 0,1 1 0,0-1 0,0 1 0,-1 0 0,1 0 0,0 0 0,0 0 0,-1 0 0,1 1 0,0-1 0,0 1 0,0-1 0,0 1 0,-1 0 0,1 0 0,0 0 0,0 0 0,0 0 0,1 0 0,-1 1 0,0-1 0,0 0 0,1 1 0,-1 0 0,1-1 0,-1 1 0,1 0-1,-2 3 1,-2 2-15,1 0-1,0 0 1,0 0-1,1 1 1,0 0-1,0-1 1,-2 12-1,3-5-6,0 0 0,0 1 0,1-1 0,3 27 0,-2-35-1,1 0 1,1 0 0,-1 0-1,1 0 1,0 0 0,3 7-1,-4-11 1,1 0-1,-1 1 1,1-1 0,-1 0-1,1 0 1,0 0 0,0 0-1,0 0 1,0 0 0,0-1-1,0 1 1,0-1 0,1 1-1,4 1 1,-4-2 1,1 0 0,-1-1 0,1 1 0,-1-1 0,1 0-1,0 0 1,-1 0 0,1 0 0,-1-1 0,1 1 0,0-1 0,-1 0 0,1 0 0,-1 0 0,0-1 0,1 1 0,-1-1-1,0 0 1,0 0 0,5-4 0,6-5-8,-1 0 0,23-26-1,-35 36 9,53-62-18,20-21 13,-74 83 7,1 0 0,0 0 0,0 0-1,-1 1 1,1-1 0,0 0 0,0 1 0,0-1 0,0 0 0,0 1-1,-1-1 1,1 1 0,0 0 0,0-1 0,0 1 0,1 0 0,-1-1-1,0 1 1,0 0 0,0 0 0,0 0 0,1 0 0,-1 1-1,0-1 1,0 1 0,-1-1-1,1 1 1,0-1-1,0 1 1,-1 0 0,1-1-1,0 1 1,-1 0 0,1 0-1,-1-1 1,1 1-1,-1 0 1,1 0 0,-1 0-1,0 0 1,1 0-1,-1 1 1,3 8-4,-2-1 0,1 1 0,0 18 0,-2-20 2,1 17-9,-1-12 14,1 0-1,0-1 1,4 19 0,-5-30 1,1-1 0,-1 1 0,0 0 1,0-1-1,0 1 0,0 0 0,1-1 0,-1 1 1,0 0-1,1-1 0,-1 1 0,0-1 1,1 1-1,-1-1 0,1 1 0,-1-1 1,1 1-1,-1-1 0,1 1 0,-1-1 0,1 1 1,-1-1-1,1 0 0,0 1 0,-1-1 1,1 0-1,0 0 0,-1 1 0,1-1 0,0 0 1,-1 0-1,1 0 0,0 0 0,-1 0 1,1 0-1,0 0 0,0 0 0,-1 0 1,1 0-1,0 0 0,-1-1 0,1 1 0,0 0 1,-1 0-1,1-1 0,0 1 0,-1 0 1,1-1-1,-1 1 0,1-1 0,-1 1 1,1 0-1,-1-1 0,1 0 0,-1 1 0,1-1 1,6-5 37,-1 0 0,-1-1 0,9-9 0,-13 14-38,29-41 132,18-23 36,-43 59-171,1 1 0,0 0 0,0 0 1,0 1-1,1-1 0,13-7 0,-19 12-6,0 1 0,0-1 0,0 1 0,0-1 0,0 1 0,0-1 0,0 1 0,0 0 0,0 0 0,0-1 0,0 1 0,0 0 0,0 0 0,0 0-1,0 0 1,0 0 0,0 1 0,1-1 0,-1 0 0,0 0 0,0 1 0,0-1 0,0 0 0,0 1 0,0-1 0,-1 1 0,1 0 0,0-1 0,0 1 0,0-1 0,0 1 0,-1 0 0,1 0 0,0 0 0,0 0 0,-1-1-1,2 3 1,0 2-26,1 1-1,-1-1 0,0 1 0,-1 0 0,2 8 0,-2-9 4,6 54-326,-7-45 140,2 0 1,0 0 0,3 14-1,-5-27 157,0-1 1,0 1-1,0 0 0,0-1 1,1 1-1,-1 0 0,0-1 1,0 1-1,0-1 0,1 1 1,-1 0-1,0-1 0,1 1 1,-1-1-1,1 1 0,-1-1 1,0 1-1,1-1 0,-1 1 1,1-1-1,-1 1 1,1-1-1,0 0 0,-1 1 1,1-1-1,-1 0 0,1 1 1,0-1-1,0 0 0,0 0-57,0-1-1,0 1 1,0-1 0,0 1-1,0-1 1,-1 1-1,1-1 1,0 0 0,0 0-1,0 1 1,-1-1 0,1 0-1,-1 0 1,1 0-1,-1 0 1,1-1 0,20-47-2260,-20 46 2404,14-36-937,4-3-169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09.250"/>
    </inkml:context>
    <inkml:brush xml:id="br0">
      <inkml:brushProperty name="width" value="0.05" units="cm"/>
      <inkml:brushProperty name="height" value="0.05" units="cm"/>
    </inkml:brush>
  </inkml:definitions>
  <inkml:trace contextRef="#ctx0" brushRef="#br0">127 1 22445,'-11'86'2111,"0"136"-1,13-159-2442,3 0 1,24 116-1,-23-148-1203,-7-25-313,-5-18 693,-66-133-593,12 29 5499,59 114-3593,0 1 0,0-1 0,0 0 0,0 0 0,1 0 0,-1 0 0,1 0 0,-1-1 0,1 1 0,0 0 1,0 0-1,0 0 0,0 0 0,0 0 0,0 0 0,1 0 0,-1-1 0,2-2 0,-1 3-28,1 0 0,0 0 1,-1 0-1,1 0 0,0 0 0,0 0 0,0 1 0,0-1 0,0 1 0,0 0 0,0-1 0,1 1 0,-1 0 1,0 0-1,4-1 0,9-2-236,0 0 1,0 0 0,0 1-1,0 1 1,0 1 0,1 0-1,-1 1 1,21 2-1,-16-2-216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0.485"/>
    </inkml:context>
    <inkml:brush xml:id="br0">
      <inkml:brushProperty name="width" value="0.05" units="cm"/>
      <inkml:brushProperty name="height" value="0.05" units="cm"/>
    </inkml:brush>
  </inkml:definitions>
  <inkml:trace contextRef="#ctx0" brushRef="#br0">231 60 17884,'-5'-3'348,"0"0"0,0 0 0,0 0 1,-1 1-1,1-1 0,-1 1 0,0 0 0,1 1 1,-1 0-1,0 0 0,0 0 0,0 0 1,0 1-1,0 0 0,0 1 0,0-1 0,0 1 1,-11 3-1,9-3-232,1 1 0,0 1 0,0-1 0,0 1-1,1 0 1,-1 1 0,1 0 0,0 0 0,0 0 0,0 0 0,0 1 0,1 0 0,0 0 0,-9 12 0,13-16-117,0 0 0,1 0 0,-1 0 0,0 0 0,1 0 0,-1 0 0,0 0-1,1 0 1,-1 1 0,1-1 0,0 0 0,-1 0 0,1 1 0,0-1 0,0 0 0,0 1 0,0-1 0,0 0 0,0 1 0,0-1 0,1 0 0,-1 0 0,0 1 0,1-1 0,0 2-1,0-2 0,0-1-1,0 1 0,0 0 0,0-1 1,0 1-1,0-1 0,0 1 0,0-1 0,0 1 1,1-1-1,-1 0 0,0 1 0,0-1 0,1 0 1,-1 0-1,0 0 0,0 0 0,1 0 0,-1 0 1,0-1-1,0 1 0,0 0 0,1 0 0,-1-1 1,1 0-1,31-14-21,-27 12 19,1 0 1,-1 0-1,1 0 0,0 1 0,7-2 1,-12 4 4,0 0-1,0-1 1,-1 1 0,1 0 0,0 1 0,0-1 0,0 0-1,0 0 1,0 1 0,0-1 0,0 1 0,0 0 0,-1-1-1,1 1 1,0 0 0,-1 0 0,1 0 0,0 0 0,-1 1 0,1-1-1,-1 0 1,0 1 0,2 1 0,2 3-2,0 1 1,-1 1-1,0-1 0,0 0 1,-1 1-1,0 0 1,3 11-1,13 62-11,-15-57 10,7 33 398,-3 0 0,1 108 0,-9-158-266,0 1 0,-1-1-1,0 0 1,0-1 0,0 1-1,-1 0 1,-1 0 0,-2 6-1,4-11-83,1-1-1,-1 0 1,0 1-1,0-1 1,0 0-1,0 0 1,0 0 0,0 0-1,0 0 1,0 0-1,-1 0 1,1 0-1,0 0 1,0 0-1,-1-1 1,1 1-1,-2 0 1,1-1-12,0 0 0,0 0 0,0 0-1,0 0 1,0 0 0,0 0 0,1 0 0,-1-1 0,0 1 0,0-1-1,0 0 1,1 1 0,-1-1 0,0 0 0,0 0 0,1 0 0,-3-1-1,-6-6 18,0 0 0,0 0 0,1-1-1,0 0 1,1 0 0,0-1-1,0 0 1,1-1 0,-11-20 0,15 25-122,0-1 0,0 1 1,1-1-1,0 1 1,0-1-1,1 0 0,-1 1 1,1-1-1,1 0 1,0 0-1,0 0 0,0 0 1,0 0-1,1 0 1,1 1-1,-1-1 0,1 0 1,0 0-1,4-9 1,1 4-520,1 1 1,-1 0 0,1 1-1,1-1 1,14-11 0,55-45-3079,-44 41 2784,16-14-961,37-31-2698,-75 60 4478,-2-1 0,17-21 0,-24 28 498,0-1 0,0 0 0,0 0-1,0 0 1,1-8 0,-4 13-310,0 0 0,1 1 0,-1-1 1,0 0-1,0 0 0,0-1 0,0 1 0,0 0 1,0 0-1,0 0 0,0 0 0,0 0 1,0 0-1,-1 0 0,1 1 0,0-1 0,-2-2 1,2 3-22,-1-1 1,0 1-1,1 0 1,-1-1-1,0 1 1,0 0-1,1-1 1,-1 1 0,0 0-1,0 0 1,0 0-1,1 0 1,-1-1-1,0 1 1,0 0-1,0 1 1,0-1 0,1 0-1,-1 0 1,0 0-1,0 0 1,0 1-1,1-1 1,-1 0 0,0 1-1,0 0 1,-4 1 134,1 0 0,-1 1 0,1 0 0,0 0 1,0 0-1,0 0 0,1 1 0,-1-1 1,1 1-1,0 0 0,0 0 0,0 1 0,0-1 1,1 0-1,-3 8 0,0-1-141,1 0-1,0 0 1,1 1 0,0-1 0,-2 18-1,5-25-84,-1-1-1,1 0 0,0 1 1,1-1-1,-1 0 0,0 1 1,1-1-1,0 0 0,0 0 1,2 5-1,-3-7-7,1 0 0,-1 0-1,1 0 1,0 0 0,-1-1-1,1 1 1,0 0 0,0 0 0,0-1-1,0 1 1,-1 0 0,1-1-1,0 1 1,0-1 0,0 1-1,0-1 1,0 1 0,0-1 0,1 0-1,-1 1 1,0-1 0,0 0-1,0 0 1,0 0 0,0 0 0,0 0-1,0 0 1,0 0 0,1 0-1,-1-1 1,0 1 0,0 0 0,0-1-1,1 0 1,10-5 8,-1 0 0,0-1 0,0 0 0,0-1 0,-1 0 0,-1-1 1,17-17-1,-5 4 12,2-2 1,21-19 65,-40 40-78,-1 0 1,1 0-1,0 1 0,0-1 1,0 1-1,1 0 0,-1 0 1,0 0-1,8-1 0,-11 3-5,0 0-1,0-1 0,1 1 1,-1 0-1,0 0 1,0 1-1,0-1 0,0 0 1,0 0-1,0 0 0,0 1 1,0-1-1,0 1 1,0-1-1,0 1 0,0-1 1,0 1-1,0-1 0,0 1 1,0 0-1,0-1 1,-1 1-1,1 0 0,0 0 1,0 0-1,-1 0 0,1 0 1,-1 0-1,1 0 0,-1 0 1,1 0-1,-1 0 1,0 0-1,1 2 0,1 4 37,-1 0-1,0 0 0,0 0 1,0 9-1,-1-10-12,1 10 54,-1-1 32,1 1 0,0-1 0,5 19 0,-6-33-98,1 0 1,-1 0-1,0 0 1,1 0-1,-1 0 1,1 0-1,-1 1 1,1-1-1,-1 0 1,1 0-1,0-1 1,-1 1-1,1 0 0,0 0 1,0 0-1,0 0 1,0-1-1,0 1 1,0 0-1,0-1 1,0 1-1,0 0 1,1 0-1,0-1 6,-1 0 0,1 0-1,0 0 1,0 0 0,-1 0-1,1 0 1,0-1 0,-1 1-1,1-1 1,0 1-1,-1-1 1,1 1 0,-1-1-1,3-1 1,4-3 48,0 0 1,-1-1-1,1 0 0,10-12 1,21-26 101,-23 26-161,0 0 0,23-18 0,-38 35-21,0-1 0,1 1 0,-1 0-1,1 0 1,-1 0 0,1 0 0,-1 1-1,1-1 1,0 0 0,-1 0 0,1 1 0,0 0-1,0-1 1,-1 1 0,1 0 0,0-1 0,2 1-1,-3 1 1,0-1-1,0 1 0,0-1 0,0 1 1,0-1-1,0 1 0,0-1 0,0 1 0,0 0 1,0-1-1,0 1 0,0 0 0,-1 0 1,1 0-1,0 0 0,-1 0 0,1 0 1,0 0-1,0 2 0,2 5-72,0 1 1,-1 0-1,0-1 1,-1 1-1,1 13 0,0-9-47,-2-10 25,0 0 1,1 0 0,-1 1 0,1-1 0,0 0 0,0 0 0,2 4 0,-3-6 70,1-1 1,-1 0-1,0 1 1,0-1-1,1 0 1,-1 0-1,0 1 1,1-1-1,-1 0 1,0 1-1,1-1 1,-1 0-1,0 0 1,1 0-1,-1 0 1,1 1-1,-1-1 1,0 0-1,1 0 1,-1 0-1,1 0 1,-1 0-1,0 0 1,1 0-1,1 0-2,-1-1-1,0 1 0,0-1 1,0 1-1,1-1 0,-1 1 1,0-1-1,0 0 0,0 0 1,0 1-1,0-1 0,1-2 0,11-12-323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0.241"/>
    </inkml:context>
    <inkml:brush xml:id="br0">
      <inkml:brushProperty name="width" value="0.05" units="cm"/>
      <inkml:brushProperty name="height" value="0.05" units="cm"/>
    </inkml:brush>
  </inkml:definitions>
  <inkml:trace contextRef="#ctx0" brushRef="#br0">53 27 15163,'0'0'81,"1"-1"1,-1 1-1,0-1 0,0 1 0,1-1 0,-1 1 1,0-1-1,0 1 0,1-1 0,-1 1 0,0-1 1,1 1-1,-1 0 0,1-1 0,-1 1 0,1 0 0,-1-1 1,1 1-1,-1 0 0,1-1 0,0 1 0,4 7 762,-2 20-382,-11 52-367,-18 81 0,-8 59-43,34-212-51,-1-1-1,0-1 0,1 0 0,0 1 0,0-1 0,1 1 0,-1-1 0,1 0 0,3 9 0,-4-13 0,0-1 1,0 1 0,1 0-1,-1-1 1,0 1 0,0-1-1,1 1 1,-1-1-1,1 1 1,-1-1 0,1 1-1,-1-1 1,1 1 0,-1-1-1,1 0 1,-1 1 0,1-1-1,-1 0 1,1 1 0,0-1-1,-1 0 1,1 0 0,-1 1-1,1-1 1,0 0 0,-1 0-1,1 0 1,0 0 0,-1 0-1,1 0 1,0 0 0,-1 0-1,1 0 1,0-1 0,-1 1-1,1 0 1,-1 0-1,1 0 1,0-1 0,-1 1-1,1 0 1,-1-1 0,2 0-1,1-1 2,1-1-1,0 1 0,-1-1 1,0 0-1,5-6 0,13-18 10,-3-2 1,0 0-1,-2-1 0,17-42 0,-19 42 7,121-312 977,-150 396-679,3 0 0,-9 83 0,6 142 64,14-241 32,0-50-280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2.220"/>
    </inkml:context>
    <inkml:brush xml:id="br0">
      <inkml:brushProperty name="width" value="0.05" units="cm"/>
      <inkml:brushProperty name="height" value="0.05" units="cm"/>
    </inkml:brush>
  </inkml:definitions>
  <inkml:trace contextRef="#ctx0" brushRef="#br0">115 111 20732,'-4'-3'271,"0"1"0,0-1-1,0 1 1,0 0-1,0 0 1,-1 1-1,1-1 1,-1 1 0,1 0-1,-6-1 1,8 2-214,-1-1 0,0 1 0,0 0 1,1 0-1,-1 0 0,0 0 0,1 0 1,-1 1-1,0-1 0,1 1 0,-1 0 0,0-1 1,1 1-1,-1 0 0,1 1 0,-1-1 1,1 0-1,-3 3 0,4-3-56,1-1 0,-1 1 0,1-1 0,0 1 0,0-1 0,-1 0 0,1 1 0,0-1 0,0 1 1,0-1-1,-1 1 0,1 0 0,0-1 0,0 1 0,0-1 0,0 1 0,0-1 0,0 1 0,0-1 0,0 1 0,0-1 0,0 1 0,0-1 0,1 1 0,-1-1 0,0 1 1,0-1-1,0 1 0,1-1 0,-1 1 0,0-1 0,1 1 0,-1 0 0,18 17-9,-6-6-1,3 8 12,-1 1 1,-1 1 0,-1 0 0,0 0 0,-2 2 0,-1-1-1,-1 1 1,5 26 0,-9-35 79,-2 1 1,1-1-1,-2 0 0,0 1 1,-1-1-1,-1 1 0,0-1 1,-1 0-1,0 1 0,-2-1 1,1 0-1,-2-1 0,0 1 1,-10 19-1,13-31-41,0 1 0,0-1 0,0 0 0,-1 0 1,1 0-1,-1 0 0,0-1 0,1 1 0,-1-1 0,0 1 0,-4 1 0,6-4-28,-1 1 0,1 0 0,-1-1 1,1 0-1,-1 1 0,1-1 0,-1 0 0,1 0 0,-1 1 0,1-1 0,-1 0 0,1-1 0,-1 1 0,1 0 0,-1 0 0,1-1 0,-1 1 0,1-1 0,0 1 0,-1-1 0,1 0 0,-1 1 0,1-1 0,0 0 0,0 0 0,-1 0 0,1 0 0,0 0 0,0 0 0,-1-2 0,-3-3 9,0-1-1,1 1 0,0-1 1,1 0-1,-1 0 0,1 0 1,1 0-1,-1 0 1,1-1-1,0 1 0,1-1 1,0 0-1,0 1 1,1-1-1,0-8 0,0 1-24,2 1 0,0 0 0,0-1-1,1 1 1,1 0 0,0 1-1,8-17 1,8-9-6,3 1-1,1 1 1,41-50-1,26-37 13,-86 117 6,14-25 7,-18 31-14,-1-1 1,1 0 0,0 1-1,0-1 1,-1 0 0,1 0-1,-1 0 1,1 0 0,-1 1 0,0-1-1,0 0 1,0 0 0,0 0-1,0-2 1,0 4-3,0 0-1,0-1 1,0 1 0,0 0-1,0 0 1,0 0 0,-1-1-1,1 1 1,0 0-1,0 0 1,0 0 0,0 0-1,0 0 1,0-1 0,0 1-1,0 0 1,-1 0-1,1 0 1,0 0 0,0 0-1,0 0 1,0-1 0,-1 1-1,1 0 1,0 0-1,0 0 1,0 0 0,0 0-1,-1 0 1,1 0 0,0 0-1,0 0 1,0 0 0,-1 0-1,1 0 1,0 0-1,0 0 1,0 0 0,0 0-1,-1 0 1,-7 7 14,-5 11 19,-22 46 55,32-58-90,1-1 1,-1 1 0,1 0-1,1 0 1,-1 0 0,1 0-1,0 1 1,1-1 0,0 10-1,0-15 2,0-1-1,0 1 1,0 0-1,0 0 1,0-1 0,0 1-1,0 0 1,1-1-1,-1 1 1,0 0-1,1-1 1,-1 1-1,0-1 1,1 1-1,-1 0 1,1-1 0,-1 1-1,1-1 1,-1 1-1,1-1 1,-1 1-1,1-1 1,-1 0-1,1 1 1,0-1-1,-1 0 1,2 1 0,-1-1 0,1 1 1,0-1-1,-1 0 1,1 0 0,0-1-1,-1 1 1,1 0-1,-1 0 1,1-1 0,0 1-1,-1-1 1,2 0 0,8-4 12,-1-1 1,18-13 0,-20 14-6,24-19 38,-16 11-13,25-15 0,-37 26-27,0-1 1,0 1-1,0 0 0,0 1 0,1-1 1,-1 1-1,0 0 0,1 0 0,-1 0 1,1 1-1,9-1 0,-12 1-5,0 1 0,-1-1 0,1 1 0,0-1 0,0 1 0,0 0 0,0-1 0,0 1 0,0 0 0,-1 0 0,1 0 0,0 1 0,-1-1 0,1 0 0,-1 1 0,0-1 0,1 1 0,-1-1 0,0 1 0,0-1 0,0 1 0,2 3 0,0 3 7,0 0-1,-1 0 1,1 0 0,0 10 0,4 11 61,-7-28-65,0-1 0,0 1 1,0-1-1,0 1 0,1 0 0,-1-1 0,0 1 0,0-1 0,1 1 0,-1-1 0,0 1 0,1-1 0,-1 1 0,1-1 0,-1 1 0,0-1 0,1 1 0,-1-1 1,1 0-1,-1 1 0,1-1 0,-1 0 0,1 0 0,0 1 0,-1-1 0,1 0 0,0 0 0,1 0 3,-1 0 0,0 0 0,0 0 0,0-1 0,0 1 0,0-1 0,0 1 0,0-1 0,0 1 0,0-1 0,0 0 0,0 1 0,-1-1 0,2-1 0,5-5 49,-1-1 1,11-15-1,-13 17-31,16-24 59,-12 17-54,0 1-1,1 0 1,1 0-1,12-12 1,-22 24-33,1-1 0,-1 1 0,1-1 1,-1 1-1,1-1 0,-1 1 0,1-1 0,-1 1 1,1 0-1,-1-1 0,1 1 0,0 0 0,-1-1 1,1 1-1,-1 0 0,1 0 0,0 0 0,-1 0 1,1 0-1,0-1 0,-1 1 0,1 0 0,0 1 1,-1-1-1,1 0 0,0 0 0,-1 0 1,1 0-1,1 1 0,-1 0-1,0 0 1,-1 0-1,1 0 0,0 0 1,-1 0-1,1 0 0,-1 0 1,1 0-1,-1 0 1,1 0-1,-1 1 0,0-1 1,0 0-1,1 2 0,-2 45-49,1-48 51,-15 86-490,14-80-1501,6-22 1608,1-6-122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2.701"/>
    </inkml:context>
    <inkml:brush xml:id="br0">
      <inkml:brushProperty name="width" value="0.05" units="cm"/>
      <inkml:brushProperty name="height" value="0.05" units="cm"/>
    </inkml:brush>
  </inkml:definitions>
  <inkml:trace contextRef="#ctx0" brushRef="#br0">34 167 20940,'1'2'151,"0"-1"0,0 1 0,1-1 0,-1 0 0,0 1 0,0-1 0,1 0 0,-1 0 0,1 0 0,-1 0 0,1 0 0,-1 0 0,1 0 0,0-1 0,-1 1 0,1-1 0,0 1 0,2 0 0,-2-2-42,0 1-1,0-1 1,0 1-1,0-1 1,0 0-1,-1 0 1,1 0-1,0 0 1,0 0-1,-1 0 1,1 0 0,-1 0-1,1-1 1,-1 1-1,1-1 1,-1 1-1,2-3 1,2-2 0,0-1 0,-1 1 0,0-1 0,0 0 0,-1 0 0,1 0 0,-1-1 0,-1 1 0,0-1-1,0 1 1,0-1 0,-1 0 0,0 0 0,-1 0 0,1 0 0,-2-9 0,1 15-101,0 1-1,0 0 0,0 0 0,-1-1 1,1 1-1,0 0 0,0 0 1,-1-1-1,1 1 0,-1 0 0,1 0 1,-1 0-1,1 0 0,-1 0 1,0-1-1,0 1 0,1 1 1,-1-1-1,0 0 0,0 0 0,0 0 1,0 0-1,0 0 0,0 1 1,0-1-1,0 1 0,-1-1 0,1 1 1,0-1-1,0 1 0,0-1 1,-1 1-1,1 0 0,0 0 0,0 0 1,-1 0-1,1 0 0,0 0 1,-3 0-1,1 1 6,-1 0 0,1 0 0,-1 1 0,1-1 0,-1 1 0,1 0 0,0 0 0,0 0 0,0 0-1,0 1 1,0-1 0,-4 6 0,1-1-5,0 1 0,0 0 0,1 1-1,0 0 1,0-1 0,1 1-1,0 1 1,1-1 0,0 0 0,0 1-1,1 0 1,0 0 0,1-1 0,0 20-1,1-28-8,0 0 0,0 0 0,0 1-1,0-1 1,1 0 0,-1 0 0,1 0 0,-1 1-1,0-1 1,1 0 0,0 0 0,-1 0-1,1 0 1,0 0 0,-1 0 0,1 0 0,0 0-1,0 0 1,0 0 0,0-1 0,0 1 0,0 0-1,1 0 1,0 0-1,0-1 0,0 1 0,0-1-1,0 0 1,0 0 0,0 0 0,0 0 0,0 0-1,0 0 1,0 0 0,0-1 0,0 1 0,2-1-1,7-3-2,-1-1 0,1 0 0,18-12 0,-29 17 5,54-39-4,-41 28-3,1 0 1,0 1-1,0 1 0,1 1 1,1 0-1,22-8 1,-37 15 4,0 0 0,1 1 1,-1 0-1,0-1 0,1 1 1,-1 0-1,0-1 0,1 1 1,-1 0-1,1 0 0,-1 0 1,0 0-1,1 0 0,-1 1 1,1-1-1,-1 0 0,0 1 1,1-1-1,-1 1 0,0-1 1,0 1-1,1 0 0,-1-1 1,0 1-1,0 0 0,0 0 1,0 0-1,0 0 0,0 0 1,0 0-1,0 0 0,0 0 1,0 0-1,-1 1 0,1-1 1,0 0-1,-1 0 0,1 3 1,1 4-4,0 1-1,-1 0 1,-1 0 0,1-1 0,-2 14 0,0-14 24,1-1 1,0 0-1,1 1 1,1 7-1,2-14 128,1-7-70,5-9 6,-10 14-79,9-17 101,14-23 77,-21 38-175,-1 1-1,1 0 0,0-1 1,0 1-1,0 0 1,0 0-1,0 0 0,1 0 1,-1 0-1,0 0 0,6-2 1,-8 4-9,1 0 0,-1 0 1,0 0-1,1 0 0,-1 0 0,0 0 1,1 0-1,-1 0 0,0 0 0,1 0 1,-1 0-1,0 0 0,1 0 0,-1 0 1,0 0-1,1 0 0,-1 0 0,0 1 1,1-1-1,-1 0 0,0 0 0,1 0 1,-1 0-1,0 1 0,0-1 0,1 0 1,-1 0-1,0 1 0,0-1 0,1 0 1,-1 1-1,0-1 0,0 1 0,5 15-62,-4 18-238,-3-18 75,0 0-1,-8 24 1,6-25 100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3.183"/>
    </inkml:context>
    <inkml:brush xml:id="br0">
      <inkml:brushProperty name="width" value="0.05" units="cm"/>
      <inkml:brushProperty name="height" value="0.05" units="cm"/>
    </inkml:brush>
  </inkml:definitions>
  <inkml:trace contextRef="#ctx0" brushRef="#br0">5 0 16780,'-5'13'2072,"5"17"-1168,0 9-360,0 11 2001,0 8-1281,0 6-632,3 2-160,1-3-216,1-4-32,-1-13-63,0-9-81,1-20-144,0-8-113,0-19-551,-2-9-336,-3-20 856,-3-9-216,-2-11-144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3.620"/>
    </inkml:context>
    <inkml:brush xml:id="br0">
      <inkml:brushProperty name="width" value="0.05" units="cm"/>
      <inkml:brushProperty name="height" value="0.05" units="cm"/>
    </inkml:brush>
  </inkml:definitions>
  <inkml:trace contextRef="#ctx0" brushRef="#br0">1 70 17428,'1'-10'2336,"2"4"-1336,2 2-311,2-1 1303,6 1-408,4-2-279,4 1-545,7-1-208,3-1-168,3 0-168,1 2-376,-2 2-248,-9 2-584,-4 1 824,-17 4-168,-4 3-121</inkml:trace>
  <inkml:trace contextRef="#ctx0" brushRef="#br0" timeOffset="1">30 299 21197,'10'10'1936,"10"-16"-1376,3-5-248,11-8 792,5-1-295,-1-3-561,1 2-592,-13 8 352,-7 3-145,-19 8-71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4.044"/>
    </inkml:context>
    <inkml:brush xml:id="br0">
      <inkml:brushProperty name="width" value="0.05" units="cm"/>
      <inkml:brushProperty name="height" value="0.05" units="cm"/>
    </inkml:brush>
  </inkml:definitions>
  <inkml:trace contextRef="#ctx0" brushRef="#br0">0 153 18052,'5'22'1976,"6"-2"-1368,8-13-280,5-3 1609,15-11-1761,8-7-408,5-10-752,-1-5 1856,-2-10-1008,-3-7-112,-8-1-144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4.464"/>
    </inkml:context>
    <inkml:brush xml:id="br0">
      <inkml:brushProperty name="width" value="0.05" units="cm"/>
      <inkml:brushProperty name="height" value="0.05" units="cm"/>
    </inkml:brush>
  </inkml:definitions>
  <inkml:trace contextRef="#ctx0" brushRef="#br0">62 238 13659,'-13'36'1769,"2"-7"144,1 0 0,1 1 1,-9 61-1,18-89-1844,-1 0-1,1 0 1,0 0-1,0 0 1,0 0 0,0 0-1,1 0 1,-1 0 0,0 0-1,1 0 1,0 0 0,-1-1-1,1 1 1,0 0 0,0 0-1,0 0 1,1 2-1,0-4-42,-1 1-1,0-1 1,0 1-1,0-1 1,0 0-1,0 1 1,1-1-1,-1 0 1,0 0-1,0 0 0,0 0 1,1 0-1,-1 0 1,0 0-1,0 0 1,0 0-1,1-1 1,-1 1-1,0 0 1,0-1-1,0 1 0,0-1 1,0 1-1,0-1 1,0 0-1,0 1 1,0-1-1,0 0 1,1-1-1,14-11 39,-1 0 0,0-1 0,23-29 0,-5 6-21,-15 15-24,-13 16-11,0-1 0,1 1 0,-1 1 0,1-1 0,0 1 0,1 0-1,9-6 1,-15 11-7,-1-1 0,1 1 0,-1 0 0,1 0 1,0-1-1,-1 1 0,1 0 0,0 0 0,-1 0 0,1-1 0,0 1 0,0 0 0,-1 0 0,1 0 0,0 0 0,-1 0 0,1 1 0,0-1 0,0 0 0,-1 0 0,1 0 0,0 1 0,-1-1 0,1 0 0,-1 1 0,1-1 0,0 0 0,0 2 0,0-1 4,1 1 1,-1-1-1,0 1 1,0-1-1,-1 1 0,1 0 1,0 0-1,0 0 1,-1-1-1,1 1 1,-1 2-1,2 9 57,-1 0 0,-1 21 1,0-26-22,-1 13 58,0-16-56,1 0-1,-1-1 1,1 1-1,0 0 1,1 0-1,-1-1 1,1 1-1,1 5 1,-2-10-37,0 0 1,0 0 0,0 1 0,1-1 0,-1 0 0,0 0-1,0 0 1,0 0 0,0 0 0,0 0 0,0 1 0,1-1 0,-1 0-1,0 0 1,0 0 0,0 0 0,0 0 0,1 0 0,-1 0-1,0 0 1,0 0 0,0 0 0,0 0 0,1 0 0,-1 0-1,0 0 1,0 0 0,0 0 0,0 0 0,1 0 0,-1 0-1,0 0 1,0 0 0,0 0 0,0 0 0,1 0 0,-1 0 0,0 0-1,0 0 1,0-1 0,0 1 0,1 0 0,9-9 149,9-14 24,9-15-10,-13 14-125,1 2 1,2 0-1,0 1 0,29-25 1,-18 27-160,-28 19 109,0-1 0,0 1 0,0 0-1,0-1 1,0 1 0,0 0 0,0-1 0,0 1-1,0 0 1,0 0 0,0 0 0,0 0 0,0 0-1,0 0 1,0 0 0,1 1 0,-1-1-1,0 0 1,0 0 0,0 1 0,0-1 0,0 1-1,-1-1 1,1 1 0,0-1 0,0 1 0,0 0-1,0-1 1,0 1 0,-1 0 0,2 1-1,0 1-4,-1 1-1,1-1 0,-1 1 0,1 0 0,-1-1 0,-1 1 0,1 0 0,0 0 0,-1 0 0,0-1 0,0 1 0,0 6 0,-9 52-69,6-47 78,0 6-96,-2 0-1,-7 21 0,12-42 83,0 0 1,0 0-1,0-1 0,0 1 0,0 0 0,-1 0 0,1 0 0,0 0 1,0-1-1,0 1 0,0 0 0,0 0 0,0 0 0,-1 0 0,1 0 1,0 0-1,0 0 0,0-1 0,0 1 0,0 0 0,-1 0 0,1 0 1,0 0-1,0 0 0,0 0 0,0 0 0,-1 0 0,1 0 0,0 0 1,0 0-1,0 0 0,-1 0 0,1 0 0,0 0 0,0 0 0,0 0 1,0 0-1,-1 0 0,1 0 0,0 0 0,0 1 0,0-1 0,0 0 1,0 0-1,-1 0 0,1 0 0,0 0 0,0 0 0,0 0 0,0 1 1,0-1-1,0 0 0,-1 0 0,1 0 0,-3-18-91,-1-16-137</inkml:trace>
  <inkml:trace contextRef="#ctx0" brushRef="#br0" timeOffset="1">456 2 21997,'0'-1'1760,"-1"3"-1352,-1 6-208,4-1 512,1 1-752,4-1 88,-2 4-208,3-3-64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4.834"/>
    </inkml:context>
    <inkml:brush xml:id="br0">
      <inkml:brushProperty name="width" value="0.05" units="cm"/>
      <inkml:brushProperty name="height" value="0.05" units="cm"/>
    </inkml:brush>
  </inkml:definitions>
  <inkml:trace contextRef="#ctx0" brushRef="#br0">0 135 22453,'1'6'2216,"9"-6"-1632,11-17-368,3-2 2073,7-3-2329,4 2-496,-7-1 464,-2-2-136,-9 4-48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1.806"/>
    </inkml:context>
    <inkml:brush xml:id="br0">
      <inkml:brushProperty name="width" value="0.05" units="cm"/>
      <inkml:brushProperty name="height" value="0.05" units="cm"/>
    </inkml:brush>
  </inkml:definitions>
  <inkml:trace contextRef="#ctx0" brushRef="#br0">119 124 20028,'1'-3'212,"-1"1"0,1-1-1,-1 0 1,0 1 0,0-1-1,0 0 1,0 1 0,0-1 0,-1 1-1,1-1 1,-1 1 0,0-1-1,0 1 1,0-1 0,-1-3-1,1 5-131,0 0-1,1 0 0,-1 0 0,0 0 1,0 1-1,0-1 0,1 0 1,-1 0-1,0 0 0,0 1 0,-1-1 1,1 0-1,0 1 0,0-1 0,0 1 1,0-1-1,0 1 0,0 0 0,-1 0 1,1-1-1,0 1 0,0 0 1,-1 0-1,1 0 0,0 0 0,0 0 1,-1 0-1,1 1 0,0-1 0,0 0 1,0 1-1,0-1 0,-1 1 0,1-1 1,0 1-1,-1 0 0,-2 2-43,0 0 0,0 0 0,1 0-1,-1 1 1,1-1 0,0 1-1,0-1 1,0 1 0,0 0 0,1 0-1,-1 1 1,1-1 0,-2 8 0,-3 6-44,1 1 0,-3 18 1,8-32 5,0 1-3,-1 0 0,1 0 0,1 1 0,-1-1-1,1 9 1,0-14 4,0 0 1,1-1-1,-1 1 0,0 0 0,0 0 1,0-1-1,1 1 0,-1 0 0,0 0 0,1-1 1,-1 1-1,1 0 0,-1-1 0,1 1 1,-1-1-1,1 1 0,-1-1 0,1 1 0,-1-1 1,2 1-1,-1 0 0,0-1 1,1 0-1,-1 1 1,0-1-1,0 0 1,1 0-1,-1 0 1,0 0-1,0 0 1,1 0-1,-1 0 1,0-1-1,1 1 1,-1 0-1,0-1 1,2 0-1,5-2-13,0 0-1,-1 0 0,1 1 1,1 1-1,-1-1 0,0 1 0,11 0 1,-15 1 11,-1 1-1,1-1 1,-1 1 0,1 0 0,-1 0 0,1 0-1,-1 1 1,0-1 0,0 1 0,0-1 0,1 1 0,-2 0-1,1 0 1,0 1 0,0-1 0,-1 1 0,1-1-1,-1 1 1,3 4 0,2 4-11,0 0 0,-1 0 1,-1 1-1,0-1 0,0 1 0,-1 1 0,-1-1 1,3 16-1,-4-9 43,0 1 0,0-1 0,-2 1 0,-4 33 0,4-47 21,-1 1 0,-1-1 0,1 0 0,-1 0 0,-1-1 0,1 1 0,-1 0 0,1-1 0,-2 1 0,1-1 0,-5 5 0,7-8-20,-1-1-1,1 1 1,-1-1 0,1 1-1,-1-1 1,0 0-1,1 0 1,-1 0-1,0 0 1,0 0-1,0 0 1,0-1 0,0 1-1,0-1 1,0 1-1,0-1 1,0 0-1,0 0 1,0 0 0,0 0-1,0 0 1,0 0-1,0 0 1,0-1-1,0 1 1,0-1-1,0 1 1,0-1 0,0 0-1,0 0 1,0 0-1,0 0 1,1 0-1,-1 0 1,0-1-1,-2-1 1,-2-3 16,1 1 0,-1-1-1,1 0 1,0 0 0,1-1 0,0 1 0,0-1-1,0 0 1,1 0 0,-1 0 0,2-1 0,-1 1 0,1-1-1,-2-14 1,3 12-52,-1 1 0,2-1-1,0 1 1,0-1 0,0 1 0,1-1-1,1 1 1,0-1 0,0 1 0,1 0-1,7-18 1,-5 19-12,0 0-1,0 0 0,1 0 1,0 1-1,1 0 0,-1 0 1,16-11-1,62-37-104,-20 15 52,-49 29 60,-1-1-1,0 0 1,21-24-1,-31 31 14,0 0 1,1-1-1,-2 1 1,1-1-1,-1 0 1,0 0-1,0 0 1,-1 0-1,1-1 1,-1 1-1,-1-1 0,1 0 1,0-7-1,-2 12 2,0 1-1,0-1 1,0 1-1,0-1 0,0 1 1,0-1-1,0 1 0,0-1 1,-1 1-1,1-1 0,-1 1 1,1 0-1,-1-1 1,1 1-1,-1-1 0,0 1 1,0 0-1,1 0 0,-1-1 1,0 1-1,0 0 0,0 0 1,0 0-1,-1 0 1,1 0-1,0 0 0,0 1 1,-1-1-1,1 0 0,0 0 1,-1 1-1,1-1 0,0 1 1,-3-1-1,1 1 3,1 0 0,-1 0 0,0 0-1,1 1 1,-1-1 0,0 1 0,1-1 0,-1 1-1,0 0 1,1 0 0,-1 0 0,1 1 0,-1-1-1,1 0 1,0 1 0,0 0 0,0-1 0,-3 4-1,-2 3 6,0 0 0,1 0 0,0 0 0,1 1-1,0 0 1,0 0 0,-7 19 0,11-23-12,-1-1 0,1 1 1,-1 0-1,1 0 1,1 0-1,-1-1 0,1 1 1,-1 0-1,2 0 1,-1 0-1,0 0 0,1 0 1,0 0-1,0 0 1,0 0-1,1-1 0,0 1 1,3 6-1,-4-10 0,0 1 0,0-1 0,0 0 0,1 0 0,-1 1 0,0-1 0,1 0-1,-1 0 1,1 0 0,-1-1 0,1 1 0,-1 0 0,1-1 0,0 1 0,-1 0 0,1-1 0,0 0 0,-1 1 0,1-1-1,0 0 1,0 0 0,-1 0 0,1 0 0,0-1 0,0 1 0,-1 0 0,1-1 0,0 1 0,2-2 0,3 0-4,1-1 0,0-1 1,-1 0-1,13-9 0,0-2-8,36-35 0,-41 34 13,1 1 1,1 1-1,25-17 0,-41 30 1,1 0 0,-1 0 0,1 0 0,-1 0 0,1 1 0,-1-1 0,1 0 0,0 1 0,-1 0 0,1-1 0,0 1 0,-1 0 0,1 0 0,0-1 0,0 1 0,-1 1 0,1-1 0,0 0 0,-1 0 0,1 1-1,0-1 1,2 2 0,-2-1 3,0 0 0,-1 1-1,1-1 1,-1 1-1,1 0 1,-1-1-1,0 1 1,0 0-1,0 0 1,0 0 0,0 0-1,0 0 1,0 0-1,-1 0 1,1 0-1,-1 0 1,1 4 0,2 15 32,0 34 1,-3-34 42,5 31 1,-5-52-76,0 1 0,0-1 0,0 0 0,0 1 0,0-1 0,0 1 0,0-1 0,0 1 0,0-1 0,1 0 0,-1 1 0,0-1 0,0 1 1,0-1-1,1 0 0,-1 1 0,0-1 0,0 0 0,1 1 0,-1-1 0,0 0 0,1 0 0,-1 1 0,0-1 0,1 0 0,-1 0 1,1 1-1,-1-1 0,0 0 0,1 0 0,-1 0 0,1 0 0,-1 0 0,0 1 0,1-1 0,-1 0 0,1 0 0,-1 0 0,1 0 0,-1 0 1,1 0-1,-1-1 0,0 1 0,1 0 0,-1 0 0,1 0 0,-1 0 0,0 0 0,1-1 0,-1 1 0,1 0 0,-1 0 0,0-1 0,1 1 1,-1 0-1,0-1 0,0 1 0,1 0 0,-1-1 0,0 1 0,1-1 0,21-24 128,-21 24-116,10-14 15,41-51 138,-45 59-155,-1 0 0,1 1 0,0 0 0,0 0 0,1 1 0,15-9 0,-21 13-15,0 0 1,0 0-1,0 0 0,1 1 0,-1-1 0,0 1 0,0-1 0,1 1 0,-1 0 0,0-1 0,1 1 1,-1 0-1,4 1 0,-5-1-1,0 1 1,1-1-1,-1 1 0,0 0 1,0-1-1,0 1 1,0 0-1,0-1 0,0 1 1,0 0-1,0 0 1,0 0-1,-1 0 0,1 0 1,0 0-1,0 0 1,-1 0-1,2 2 0,0 4-8,0 1 0,0 0 0,-1 0 0,0-1 0,0 1 0,-1 12 0,4 18-9,-4-37 20,0-1-1,0 0 0,0 0 0,0 1 1,0-1-1,1 0 0,-1 0 0,0 1 1,0-1-1,0 0 0,0 0 0,1 0 1,-1 1-1,0-1 0,0 0 0,1 0 1,-1 0-1,0 0 0,0 0 0,1 0 1,-1 1-1,0-1 0,0 0 0,1 0 1,-1 0-1,0 0 0,0 0 0,1 0 1,-1 0-1,0 0 0,1 0 0,-1 0 1,0 0-1,0 0 0,1 0 0,-1-1 1,0 1-1,0 0 0,1 0 0,-1 0 1,0 0-1,0 0 0,1 0 1,-1-1-1,0 1 0,0 0 0,0 0 1,1 0-1,-1-1 0,0 1 0,0 0 1,0 0-1,0-1 0,0 1 0,1 0 1,13-16 14,13-22 8,-12 15-19,18-19 0,-28 37-12,-1 0-1,1 0 1,0 1 0,0 0-1,0 0 1,1 0 0,0 0-1,-1 1 1,9-4 0,-13 7 5,0 0 0,1-1 0,-1 1 1,0 0-1,0 0 0,0 0 1,0-1-1,0 1 0,0 0 0,0 0 1,0 1-1,0-1 0,1 0 1,-1 0-1,0 0 0,0 1 0,0-1 1,0 1-1,0-1 0,0 1 1,0-1-1,0 1 0,0-1 0,1 2 1,0 0-4,-1 0 0,1 0 0,0 0 0,-1 1 0,0-1 0,1 1 0,-1-1 0,0 1 0,1 4 0,1 4-13,0 0 0,-2 0 0,2 19 0,-4 10 9,2 16-926,8-75-676,-1-4 1152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2.229"/>
    </inkml:context>
    <inkml:brush xml:id="br0">
      <inkml:brushProperty name="width" value="0.05" units="cm"/>
      <inkml:brushProperty name="height" value="0.05" units="cm"/>
    </inkml:brush>
  </inkml:definitions>
  <inkml:trace contextRef="#ctx0" brushRef="#br0">27 157 18220,'0'1'55,"1"6"551,1 0 0,0 1 0,1-1 0,-1 0 0,7 11 0,-9-17-522,1 0 0,0 0 0,-1 0 0,1 0 0,0 0 0,0 0 1,0 0-1,0-1 0,0 1 0,0 0 0,0 0 0,0-1 0,0 1 0,0-1 0,0 1 0,0-1 0,0 1 0,1-1 0,-1 0 0,0 1 0,0-1 0,1 0 0,-1 0 0,0 0 0,0 0 0,1 0 0,-1 0 0,0 0 0,0-1 0,0 1 0,1 0 0,-1-1 0,0 1 0,0-1 0,0 1 0,0-1 0,0 1 0,0-1 0,0 0 0,0 0 0,0 1 0,0-1 0,1-1 0,6-5 93,-1 0 0,0 0 0,0-1 0,0 1 0,-1-1 0,-1-1 0,1 1 0,7-18 0,-10 21-109,-1-1 0,0 1 0,0-1 0,0 0 0,-1 0 0,0 1 0,0-1 0,0 0 0,-1 0 0,0 0 0,0 0 0,0 0 0,-1 0 0,0 0 0,0 0 0,-2-6 0,2 11-52,1-1 0,-1 1 0,1 0 0,-1-1 1,0 1-1,1 0 0,-1 0 0,0-1 0,0 1 0,0 0 1,0 0-1,0 0 0,0 0 0,0 0 0,0 1 0,-1-1 1,1 0-1,0 0 0,0 1 0,-1-1 0,1 1 0,0-1 1,-1 1-1,1-1 0,-1 1 0,1 0 0,0 0 0,-1 0 1,1 0-1,-1 0 0,1 0 0,-1 0 0,1 0 0,-1 1 1,1-1-1,0 0 0,-1 1 0,1-1 0,0 1 0,-2 1 1,-2 0 19,-1 1-1,2 0 1,-1 0 0,0 1 0,1 0 0,-1-1 0,1 1-1,-7 9 1,2 1-13,0 1 1,1 0-1,0 0 0,2 0 0,-8 24 0,10-27-66,1 0-1,0 0 0,1 0 1,0 1-1,1-1 1,1 1-1,1 24 1,0-36-16,-1 1 1,0 0-1,0-1 1,1 1-1,-1-1 1,1 1-1,-1 0 1,1-1-1,0 1 1,-1-1-1,1 1 1,0-1-1,0 0 1,0 1-1,0-1 1,0 0-1,1 0 1,1 2-1,-2-2-10,1-1-1,-1 1 0,0-1 1,0 0-1,1 1 0,-1-1 1,0 0-1,1 0 0,-1 0 1,0 0-1,1 0 0,-1 0 1,0 0-1,1-1 0,-1 1 1,0 0-1,0-1 0,2 0 1,4-2-122,-1-1 0,1 0 1,-1 0-1,0-1 0,0 1 0,8-10 1,17-20-624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2.634"/>
    </inkml:context>
    <inkml:brush xml:id="br0">
      <inkml:brushProperty name="width" value="0.05" units="cm"/>
      <inkml:brushProperty name="height" value="0.05" units="cm"/>
    </inkml:brush>
  </inkml:definitions>
  <inkml:trace contextRef="#ctx0" brushRef="#br0">101 1 18892,'0'2'210,"-1"1"0,0-1 0,0 0 0,-1 1 0,1-1 0,0 0 0,-1 0 0,0 0-1,1 0 1,-1 0 0,0-1 0,0 1 0,-3 2 0,-1 1 241,0 1 20,-4 3 115,0 1 0,0 0 0,1 1 1,0 0-1,-7 13 0,15-23-583,1-1 0,0 0 1,0 1-1,0-1 0,0 0 0,-1 1 1,1-1-1,0 0 0,0 1 1,0-1-1,0 0 0,0 1 1,0-1-1,0 0 0,0 1 1,0-1-1,0 0 0,0 1 1,0-1-1,0 0 0,1 1 1,-1-1-1,0 0 0,0 1 0,0-1 1,0 0-1,1 1 0,-1-1 1,0 0-1,0 0 0,0 1 1,1-1-1,-1 0 0,0 0 1,1 1-1,16 4-100,31-6-316,-37 0 322,3 1-87,0 0-1,-1 1 1,1 1-1,-1 0 1,0 1-1,1 1 1,18 7-1,-27-10 167,-1 1-1,0 0 1,1 0-1,-1 1 1,0-1 0,0 1-1,0 0 1,0 0-1,-1 1 1,1-1-1,-1 1 1,0-1-1,0 1 1,0 0 0,0 0-1,-1 1 1,0-1-1,1 0 1,-2 1-1,1-1 1,0 1-1,-1 0 1,0 0 0,0 5-1,-1-6 145,0 0 1,-1-1-1,1 1 0,-1 0 0,0-1 0,-1 1 0,1-1 1,-1 1-1,1-1 0,-1 0 0,0 1 0,0-1 1,0 0-1,-1 0 0,1-1 0,-1 1 0,1 0 1,-1-1-1,0 0 0,0 1 0,0-1 0,0 0 1,-1 0-1,1-1 0,-1 1 0,-4 1 0,3-1-91,1-1 0,0 1 1,0-1-1,-1 1 0,1-1 0,0-1 0,-1 1 0,1-1 0,-1 1 0,1-1 0,-1-1 0,1 1 0,-1-1 0,1 1 1,-1-1-1,1 0 0,0-1 0,-1 1 0,1-1 0,0 0 0,-7-4 0,9 4-246,1 0 0,-1 0-1,0 0 1,1-1 0,-1 1 0,1-1-1,0 1 1,-1-1 0,1 1 0,1-1-1,-1 1 1,0-1 0,1 0 0,-1 1-1,1-1 1,0 0 0,-1 0 0,2 0 0,-1 1-1,0-1 1,0 0 0,1 1 0,0-1-1,-1 0 1,1 1 0,0-1 0,0 0-1,2-2 1,9-15-1168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2.561"/>
    </inkml:context>
    <inkml:brush xml:id="br0">
      <inkml:brushProperty name="width" value="0.05" units="cm"/>
      <inkml:brushProperty name="height" value="0.05" units="cm"/>
    </inkml:brush>
  </inkml:definitions>
  <inkml:trace contextRef="#ctx0" brushRef="#br0">7 235 16436,'-1'1'78,"1"-1"0,-1 1 0,1 0 0,-1-1 0,1 1 1,-1-1-1,1 1 0,-1 0 0,1-1 0,0 1 0,-1 0 0,1 0 1,0-1-1,0 1 0,0 0 0,-1 0 0,1-1 0,0 3 1,11-5 770,22-16 95,-13 3-587,1 0 0,-2-1 1,0-1-1,-1 0 1,-1-2-1,0 0 0,15-25 1,-31 42-323,1 0 1,-1 0 0,0 0-1,0 0 1,0 0-1,0 0 1,0-1 0,-1 1-1,1 0 1,0-1 0,-1 1-1,0 0 1,0-1-1,0 1 1,0-1 0,0 1-1,0 0 1,-1-1-1,1 1 1,-1-3 0,0 3-21,-1 1 1,1-1-1,0 1 0,0 0 1,0 0-1,-1 0 1,1 0-1,0 0 1,-1 0-1,1 0 0,-1 0 1,0 0-1,1 1 1,-1-1-1,1 1 1,-1-1-1,0 1 1,1 0-1,-1 0 0,0-1 1,0 1-1,1 0 1,-1 0-1,0 1 1,1-1-1,-1 0 0,0 1 1,0-1-1,-1 1 1,-5 1-4,0 1-1,1 0 1,-1 0 0,1 1 0,-1 0 0,1 0 0,0 1-1,1 0 1,-1 0 0,1 0 0,0 1 0,0 0 0,1 0 0,-6 8-1,5-5-12,0-1-1,1 1 0,0-1 1,0 1-1,1 1 0,0-1 1,0 1-1,1-1 0,1 1 0,-1 0 1,0 12-1,3-20-17,0 1 0,0-1 0,0 1 0,0-1-1,0 1 1,0-1 0,1 0 0,-1 1 0,1-1 0,0 0 0,0 1 0,0-1-1,0 0 1,0 0 0,0 0 0,0 0 0,1 0 0,-1 0 0,1 0 0,-1 0-1,1 0 1,0-1 0,0 1 0,0-1 0,0 1 0,0-1 0,0 0 0,0 0-1,0 0 1,1 0 0,-1 0 0,0 0 0,1-1 0,3 1 0,7 1-319,0-1 1,1 0-1,-1-1 1,0-1 0,15-2-1,-13 1 58,12-2-179,-4-4-125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3.022"/>
    </inkml:context>
    <inkml:brush xml:id="br0">
      <inkml:brushProperty name="width" value="0.05" units="cm"/>
      <inkml:brushProperty name="height" value="0.05" units="cm"/>
    </inkml:brush>
  </inkml:definitions>
  <inkml:trace contextRef="#ctx0" brushRef="#br0">164 3 19708,'-3'-2'2697,"-4"6"-1978,-8 10-271,0 1 381,1 2 0,1 0 1,-16 26-1,17-24-752,2 0 0,0 1 0,2 0 0,0 1 0,1 0 0,-4 22 1,11-41-83,-1 0 0,1-1 0,0 1 0,-1 0 1,1 0-1,0-1 0,0 1 0,0 0 0,1 0 1,-1-1-1,0 1 0,2 3 0,-2-5 2,0 1 1,0-1-1,1 0 1,-1 0-1,0 1 0,1-1 1,-1 0-1,0 1 1,1-1-1,-1 0 0,0 0 1,1 0-1,-1 1 0,1-1 1,-1 0-1,0 0 1,1 0-1,-1 0 0,1 0 1,-1 0-1,1 0 1,-1 0-1,0 0 0,1 0 1,-1 0-1,1 0 0,-1 0 1,1 0-1,-1 0 1,1-1-1,4-1-19,0 0 0,-1-1 1,1 0-1,-1 0 0,0 0 0,6-5 0,6-7-72,2-1-129,32-23 1,-45 36 160,0-1-1,0 1 0,1 1 0,-1-1 0,1 1 1,0 0-1,0 0 0,-1 0 0,1 1 1,0 0-1,11 0 0,-15 1 46,0 0-1,1 0 1,-1 0 0,0 0-1,-1 1 1,1-1-1,0 1 1,0 0 0,0-1-1,0 1 1,0 0-1,0 0 1,-1 0 0,1 0-1,0 0 1,-1 1 0,1-1-1,-1 0 1,0 1-1,3 2 1,-2 0 38,-1-1 1,1 0-1,-1 0 1,0 0-1,0 1 1,0-1-1,0 1 1,-1-1-1,1 1 1,-1-1-1,0 5 1,0 2 174,-1 1 1,-1-1-1,0 0 1,0 0-1,-1 0 1,0 0-1,-7 14 0,2-8 271,-1 0-1,-1-1 0,-17 20 0,21-28-352,0 0-1,-1 0 1,1-1 0,-2 0-1,1 0 1,-1-1-1,0 0 1,-11 6 0,18-10-168,0-1 0,-1 1 0,1 0-1,0-1 1,-1 1 0,1-1 0,-1 0 0,1 1 0,0-1 0,-1 0 0,1 0 0,-1 0 0,1 0 0,-1 0-1,1 0 1,0 0 0,-1-1 0,1 1 0,-1 0 0,-2-2 0,3 1-79,1 0 0,-1 0 0,0 1 0,0-1 0,1 0 0,-1 0 0,1 0 0,-1 0 0,1 0 0,-1 0 0,1-1 0,0 1 0,-1 0 0,1 0 0,0 0 0,0 0 0,0 0 0,0-1 0,0 1 0,0-1 0,0-4-300,1 0 0,0 0 0,0 1-1,1-1 1,0 0 0,0 1 0,0-1 0,6-9 0,7-7-912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3.462"/>
    </inkml:context>
    <inkml:brush xml:id="br0">
      <inkml:brushProperty name="width" value="0.05" units="cm"/>
      <inkml:brushProperty name="height" value="0.05" units="cm"/>
    </inkml:brush>
  </inkml:definitions>
  <inkml:trace contextRef="#ctx0" brushRef="#br0">147 16 17924,'1'1'410,"0"0"1,0 0-1,-1 0 0,1 0 1,0 0-1,-1 0 0,1 0 1,-1 1-1,0-1 0,1 0 1,-1 0-1,0 0 0,1 0 1,-1 3-1,2 2 2087,-1-17-2055,0 10-426,-1 0-1,0 0 1,0 0 0,0-1 0,0 1 0,-1 0 0,1 0-1,0 0 1,0 0 0,-1 0 0,1 0 0,-1 0 0,1 0-1,-1 0 1,1 0 0,-1 0 0,0 0 0,1 0 0,-1 0-1,0 0 1,0 1 0,1-1 0,-1 0 0,0 0 0,0 1-1,0-1 1,0 1 0,0-1 0,0 1 0,0-1 0,0 1-1,0 0 1,0-1 0,0 1 0,-1 0 0,0 0 0,0-1 13,-1 1 1,0 0-1,1 0 1,-1 0 0,1 0-1,-1 1 1,1-1-1,-1 1 1,1 0-1,-1-1 1,1 1 0,-1 0-1,1 0 1,-5 3-1,0 3 6,0-1-1,0 1 0,0 0 0,1 1 0,0 0 1,1 0-1,0 0 0,0 1 0,0-1 0,-5 17 1,5-11-47,1 0 0,0 0 1,1 0-1,1 1 0,0-1 1,1 23-1,1-35 10,0-1-1,0 1 1,0-1-1,0 1 1,0-1 0,0 1-1,0-1 1,1 1-1,-1-1 1,1 0 0,-1 1-1,1-1 1,-1 1-1,1-1 1,0 0 0,0 0-1,0 1 1,0-1-1,0 0 1,2 2 0,-2-3 0,0 1 0,0-1 0,1 1 0,-1-1 1,0 0-1,0 0 0,1 0 0,-1 1 0,0-1 0,1-1 1,-1 1-1,0 0 0,0 0 0,1 0 0,-1-1 0,0 1 1,0 0-1,3-2 0,3-2-1,0 1 0,0-2-1,0 1 1,0-1 0,11-11 0,69-83 33,-26 27 27,-60 70-54,0 1 0,0 0 0,0 0 0,0 0 1,0 0-1,0 0 0,0 0 0,0 1 0,1-1 1,-1 0-1,0 0 0,0 1 0,1-1 0,-1 1 1,3-1-1,-4 1-1,0 0 1,1 0-1,-1 0 1,1 1-1,-1-1 0,1 0 1,-1 0-1,0 1 1,1-1-1,-1 0 1,0 1-1,1-1 0,-1 0 1,0 1-1,1-1 1,-1 0-1,0 1 1,0-1-1,1 1 1,-1-1-1,0 0 0,0 1 1,0-1-1,0 1 1,0-1-1,1 1 1,-1-1-1,0 1 1,0 0-1,0 7 24,0 0 0,0 0-1,-3 15 1,3-19-25,-7 33 43,4-24-14,1 1-1,0 1 1,1 18-1,1-32-28,0-1 0,-1 0 0,1 0 0,0 0 0,0 0 0,0 0 0,0 1 0,0-1-1,0 0 1,0 0 0,0 0 0,0 0 0,0 1 0,0-1 0,0 0 0,0 0 0,0 0-1,1 0 1,-1 1 0,0-1 0,0 0 0,0 0 0,0 0 0,0 0 0,0 0 0,0 0-1,0 1 1,0-1 0,1 0 0,-1 0 0,0 0 0,0 0 0,0 0 0,0 0-1,0 0 1,0 0 0,1 1 0,-1-1 0,0 0 0,0 0 0,0 0 0,0 0 0,1 0-1,-1 0 1,0 0 0,0 0 0,0 0 0,0 0 0,1 0 0,-1 0 0,0 0 0,0 0-1,0 0 1,0 0 0,1-1 0,-1 1 0,0 0 0,11-11 27,9-18-13,-20 29-15,17-28 21,-9 13-56,0 0 1,1 1 0,1 1 0,0-1 0,1 1 0,17-15-1,-27 27 24,0 0 0,0 0 0,0 1 0,0-1 0,0 0 0,0 1 0,0-1 0,0 1-1,1-1 1,-1 1 0,0-1 0,0 1 0,1 0 0,-1 0 0,0-1 0,1 1 0,-1 0 0,0 0-1,1 0 1,0 1 0,-1-1 0,0 1-1,1-1 0,-1 1 1,0 0-1,0 0 0,-1-1 1,1 1-1,0 0 1,0 0-1,0 0 0,0 0 1,-1 0-1,1 0 0,0 0 1,-1 0-1,1 0 1,0 2-1,2 6-27,-1 1-1,0-1 1,0 1-1,0 14 1,0-6 100,2-7 24,2-11 68,2-15-294,-14 16 53,-2 7 16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4.230"/>
    </inkml:context>
    <inkml:brush xml:id="br0">
      <inkml:brushProperty name="width" value="0.05" units="cm"/>
      <inkml:brushProperty name="height" value="0.05" units="cm"/>
    </inkml:brush>
  </inkml:definitions>
  <inkml:trace contextRef="#ctx0" brushRef="#br0">113 22 15331,'-2'-2'182,"1"0"0,-1 1 0,1-1 0,-1 1 0,0-1 0,0 1-1,0-1 1,0 1 0,0 0 0,0 0 0,0 0 0,0 0 0,0 1 0,0-1-1,0 0 1,-1 1 0,1-1 0,0 1 0,0 0 0,-1 0 0,1 0 0,0 0 0,0 0-1,-1 1 1,-1 0 0,1 0-31,0 0 0,1 0 0,-1 0 0,1 1-1,-1-1 1,1 1 0,-1 0 0,1 0 0,0 0 0,0 0-1,0 0 1,0 0 0,0 1 0,1-1 0,-1 0 0,1 1-1,-1 0 1,1-1 0,-1 5 0,-2 3-41,1 0-1,1 0 1,0 0-1,0 0 1,1 1-1,0-1 1,1 1-1,0-1 1,1 0 0,0 1-1,0-1 1,6 20-1,-6-28-95,0 0-1,-1-1 1,1 1 0,0 0-1,0 0 1,0 0-1,0-1 1,1 1 0,-1 0-1,0-1 1,1 1-1,-1-1 1,1 0 0,0 1-1,-1-1 1,1 0-1,0 0 1,0 0 0,-1 0-1,1 0 1,0-1-1,3 2 1,-2-2 8,1 0 0,0 0-1,-1 0 1,1 0 0,-1-1 0,1 1-1,-1-1 1,1 0 0,-1 0 0,1 0-1,5-3 1,7-5 71,-1-1-1,0 0 1,27-23-1,-40 31-81,50-48 222,-35 33-131,0 0 0,29-21 0,-45 38-101,0-1 0,-1 0 1,1 1-1,0-1 0,0 0 1,-1 1-1,1-1 0,0 1 0,0-1 1,0 1-1,0 0 0,0-1 1,0 1-1,0 0 0,0 0 0,0-1 1,0 1-1,-1 0 0,1 0 1,0 0-1,0 0 0,0 0 0,0 1 1,0-1-1,0 0 0,0 0 1,0 0-1,0 1 0,0-1 0,0 1 1,0-1-1,-1 1 0,1-1 1,0 1-1,0-1 0,0 1 0,-1 0 1,1-1-1,0 1 0,-1 0 1,1 0-1,-1-1 0,1 1 0,-1 0 1,1 0-1,0 1 0,1 5-1,0 0 0,0 0 0,-1 0 0,1 1 0,-1 8 0,0-4 5,1 10 0,5 29 33,-7-48-17,1 0 0,-1-1 1,1 1-1,0 0 0,0-1 1,0 1-1,0 0 1,1-1-1,-1 1 0,1-1 1,0 0-1,-1 0 0,4 3 1,-4-4-6,0-1 0,-1 1 1,1-1-1,0 0 0,0 1 0,0-1 1,0 0-1,0 0 0,0 0 1,0 0-1,0 0 0,0 0 1,0 0-1,0 0 0,0 0 1,0 0-1,0 0 0,0 0 0,0-1 1,0 1-1,-1-1 0,1 1 1,0 0-1,0-1 0,0 1 1,0-1-1,-1 0 0,2 0 0,20-21 264,-21 21-262,34-45 435,-23 28-237,22-23 1,-33 40-215,0 0 0,-1 0 0,1 0 0,0 0 0,0 0 0,0 0 0,0 1 0,-1-1 0,1 0 0,0 1 0,0-1 1,0 1-1,0-1 0,1 1 0,-1-1 0,0 1 0,0 0 0,0 0 0,0-1 0,0 1 0,0 0 0,1 0 0,-1 0 0,0 0 0,0 0 0,0 0 0,0 1 0,0-1 0,0 0 0,3 1 0,-2 1-4,0 0 0,-1 0 0,1-1-1,0 1 1,-1 0 0,1 0 0,-1 1-1,1-1 1,-1 0 0,0 0 0,0 1-1,0-1 1,1 4 0,9 42-127,-9-37-49,1 1 0,0 0 0,7 17-1,-10-29 139,1 1-1,-1 0 0,0 0 1,0-1-1,1 1 0,-1 0 1,1 0-1,-1-1 0,1 1 1,-1 0-1,1-1 0,-1 1 0,1-1 1,0 1-1,-1 0 0,1-1 1,0 0-1,-1 1 0,1-1 1,0 1-1,0-1 0,-1 0 1,1 1-1,0-1 0,0 0 0,0 0 1,-1 0-1,1 0 0,0 0 1,0 0-1,0 0 0,0 0 1,-1 0-1,1 0 0,0 0 0,0 0 1,0-1-1,0 1 0,-1 0 1,1-1-1,0 1 0,0 0 1,-1-1-1,2 0 0,3-3-368,0 0 0,0 0 0,0-1 0,7-8 0,-9 8 199,12-11-540,75-82-1447,-46 57 1290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4.617"/>
    </inkml:context>
    <inkml:brush xml:id="br0">
      <inkml:brushProperty name="width" value="0.05" units="cm"/>
      <inkml:brushProperty name="height" value="0.05" units="cm"/>
    </inkml:brush>
  </inkml:definitions>
  <inkml:trace contextRef="#ctx0" brushRef="#br0">153 178 13747,'0'0'101,"1"0"1,-1 0 0,0 1-1,1-1 1,-1 0-1,0 0 1,0 0-1,1 1 1,-1-1-1,0 0 1,0 0-1,0 0 1,1 1-1,-1-1 1,0 0 0,0 0-1,0 1 1,0-1-1,1 0 1,-1 1-1,0-1 1,0 0-1,0 0 1,0 1-1,0-1 1,0 0-1,0 1 1,0-1 0,0 0-1,0 1 1,0-1-1,0 0 1,0 1-1,0-1 1,0 0-1,-1 1 1,-9 12 2895,-26 13 661,27-20-3102,-4 3-92,1 1 0,0 1 1,-19 21-1,28-28-451,-1 0-1,1 1 1,0-1-1,0 1 1,1-1 0,-1 1-1,1 0 1,0 0 0,0 0-1,1 0 1,-1 0 0,1 0-1,0 1 1,0 10 0,1-16-15,0 1 1,0 0-1,0-1 0,0 1 1,0 0-1,1-1 1,-1 1-1,0 0 0,0-1 1,1 1-1,-1-1 1,1 1-1,-1 0 0,0-1 1,1 1-1,-1-1 1,1 1-1,-1-1 0,1 1 1,-1-1-1,1 0 1,0 1-1,-1-1 1,1 0-1,-1 1 0,1-1 1,0 0-1,-1 0 1,1 1-1,0-1 0,-1 0 1,1 0-1,0 0 1,-1 0-1,1 0 0,0 0 1,-1 0-1,1 0 1,0 0-1,0 0 0,-1-1 1,1 1-1,0 0 1,4-2-8,-1 1 0,1-1 0,-1 0 1,0 0-1,8-4 0,10-10 16,-1 0 0,0-2 1,-1 0-1,31-38 0,-17 13 260,39-65 1,-18 7 480,-71 193-92,-4 62-523,19-139-334,0-1-1,1 1 1,1 0 0,1 0-1,0-1 1,1 1 0,0-1-1,8 20 1,-1-19-134,-9-15 324,-1 1 0,0-1-1,1 0 1,-1 1 0,0-1 0,1 0 0,-1 0 0,1 0-1,-1 1 1,1-1 0,-1 0 0,0 0 0,1 0 0,-1 0-1,1 0 1,-1 0 0,1 0 0,-1 0 0,1 0 0,-1 0-1,0 0 1,1 0 0,-1 0 0,1 0 0,-1 0 0,1-1-1,-1 1 1,0 0 0,1 0 0,-1 0 0,1-1 0,-1 1-1,1-1 1,13-17-443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5.353"/>
    </inkml:context>
    <inkml:brush xml:id="br0">
      <inkml:brushProperty name="width" value="0.05" units="cm"/>
      <inkml:brushProperty name="height" value="0.05" units="cm"/>
    </inkml:brush>
  </inkml:definitions>
  <inkml:trace contextRef="#ctx0" brushRef="#br0">0 0 22357,'1'0'86,"-1"1"0,1-1 0,-1 0 0,1 1 0,-1-1 0,1 0 0,-1 1 0,1-1 0,-1 1 0,0-1 0,1 1 0,-1-1 1,0 1-1,1-1 0,-1 1 0,0-1 0,0 1 0,1-1 0,-1 1 0,0 0 0,0-1 0,0 1 0,0-1 0,0 1 0,0 0 0,0 0 0,2 23 3,-2-18 187,6 71 923,23 114-1,-28-185-1190,8 26 18,-9-31-25,0 0-1,0 0 1,1 0 0,-1-1-1,0 1 1,1 0 0,-1 0-1,1 0 1,-1-1 0,1 1-1,-1 0 1,1 0 0,0-1 0,-1 1-1,1 0 1,0-1 0,-1 1-1,1-1 1,0 1 0,0-1-1,-1 0 1,1 1 0,0-1-1,0 0 1,0 1 0,0-1 0,1 0-1,0-1 2,0 0 0,0 0 0,0-1 0,0 1 0,0-1 0,0 0 0,-1 1 0,1-1 0,-1 0 0,1 0-1,-1 0 1,0 0 0,0 0 0,0 0 0,0 0 0,0 0 0,0-1 0,0-2 0,3-4 8,0-1 0,-3 7-8,0 0 1,1 0 0,-1-1 0,1 1 0,-1 0-1,1 0 1,0 1 0,0-1 0,0 0 0,1 1 0,-1-1-1,1 1 1,-1 0 0,1-1 0,3-1 0,-5 4-3,0 0 0,0 0 1,-1 0-1,1 0 0,0 0 1,0 0-1,0 0 1,0 0-1,-1 1 0,1-1 1,0 0-1,0 0 0,0 1 1,-1-1-1,1 0 0,0 1 1,0-1-1,-1 1 1,1-1-1,0 1 0,-1-1 1,1 1-1,0 0 0,-1-1 1,1 1-1,-1 0 1,1-1-1,-1 1 0,0 0 1,1 0-1,-1 1 0,13 27 0,-13-28-1,10 35-210,10 70 0,-14-63-715,-1-28-756,0-21-546,1-26 357,-6 32 1904,6-34-1308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6.391"/>
    </inkml:context>
    <inkml:brush xml:id="br0">
      <inkml:brushProperty name="width" value="0.05" units="cm"/>
      <inkml:brushProperty name="height" value="0.05" units="cm"/>
    </inkml:brush>
  </inkml:definitions>
  <inkml:trace contextRef="#ctx0" brushRef="#br0">47 390 14835,'10'9'1087,"-1"0"1,17 21-1,-5-4 1278,-20-25-2243,-1-1 0,1 1 0,-1 0 0,1-1 1,-1 1-1,1 0 0,0-1 0,-1 1 0,1-1 0,0 1 1,0-1-1,-1 1 0,1-1 0,0 1 0,0-1 1,0 0-1,0 0 0,0 1 0,-1-1 0,1 0 0,0 0 1,0 0-1,2 0 0,-2 0-11,-1-1 0,1 1 0,0-1 0,0 0 0,-1 1 0,1-1 0,0 1 1,-1-1-1,1 0 0,0 0 0,-1 1 0,1-1 0,-1 0 0,1 0 0,-1 0 0,0 1 0,1-1 0,-1-2 0,2-2 160,-1 0-1,0-1 0,0 1 0,-1-1 0,1 1 0,-2-11 0,1 12-210,-1 1 1,0-1-1,0 0 0,0 0 0,-1 0 0,1 1 1,-1-1-1,0 1 0,0-1 0,0 1 0,0 0 0,0 0 1,-1 0-1,0 0 0,0 0 0,-3-3 0,4 5-53,0 0 0,1 0 0,-1 0 0,0 0 0,0 1 0,0-1-1,0 0 1,1 1 0,-1-1 0,0 1 0,0 0 0,0 0 0,0-1-1,0 1 1,0 1 0,0-1 0,0 0 0,0 0 0,0 1 0,0-1-1,0 1 1,0-1 0,0 1 0,0 0 0,0 0 0,1 0-1,-1 0 1,0 0 0,1 0 0,-1 1 0,1-1 0,-1 0 0,-1 3-1,-2 2-8,0 1 0,0 0 0,0 0 0,1 0-1,0 1 1,0-1 0,1 1 0,0 0-1,0 0 1,1 0 0,0 0 0,0 1 0,0 13-1,1-9-7,1 0-1,0 0 1,1 0-1,0 0 1,1 0-1,0-1 1,1 1 0,6 14-1,-8-23 7,0-1 0,1 0 0,-1 0 0,1 0 0,0 0 0,0-1 0,0 1 0,0 0 0,0-1 0,1 1 0,5 3 0,-6-5 1,0 0 1,0 0-1,0 0 1,0 0-1,0 0 0,0 0 1,0-1-1,1 1 1,-1-1-1,0 0 0,0 0 1,1 0-1,-1 0 1,0 0-1,1 0 0,-1-1 1,0 1-1,0-1 1,4 0-1,2-3-3,0 0-1,0 0 1,-1 0-1,1-1 1,-1 0 0,0 0-1,0-1 1,-1 0-1,1 0 1,5-8-1,8-11-7,24-39 0,60-120-43,-93 168 43,-11 16 14,0 0-1,0 0 1,0 0 0,0 0 0,1 0-1,-1 0 1,0 0 0,0 0 0,0-1 0,0 1-1,0 0 1,0 0 0,0 0 0,1 0-1,-1 0 1,0 0 0,0 0 0,0 0 0,0 0-1,0 0 1,0 0 0,1 0 0,-1 0-1,0 0 1,0 0 0,0 0 0,0 0 0,0 0-1,1 0 1,-1 0 0,0 0 0,0 0-1,0 0 1,0 0 0,0 0 0,0 0-1,1 0 1,-1 1 0,0-1 0,0 0 0,0 0-1,0 0 1,0 0 0,0 0 0,0 0-1,0 0 1,0 0 0,1 1 0,-1-1 0,1 28-20,-1-19 14,-3 50 13,0-39 10,2 0 0,0-1 0,2 1 1,0 0-1,1 0 0,7 28 0,-9-45-13,1 0-1,0-1 1,0 1-1,1-1 1,-1 0-1,0 1 1,1-1-1,-1 0 1,1 0-1,0 0 1,0 0-1,2 2 1,-3-3-2,0-1 0,0 1 0,1 0 0,-1-1 1,0 1-1,0-1 0,1 0 0,-1 1 0,0-1 0,1 0 1,-1 0-1,0 0 0,1 0 0,-1 0 0,0 0 0,1 0 0,-1 0 1,0-1-1,1 1 0,-1 0 0,0-1 0,1 1 0,-1-1 1,0 1-1,0-1 0,2-1 0,3-2 2,0-1 0,0 0 0,0 0 0,-1-1 0,1 1 0,-1-1 0,7-12 0,27-50 19,-22 31-10,-1-1 1,-1-1-1,10-47 0,16-123 67,-37 145-52,-23 264 12,15-150-24,1 102 92,5-124-81,0 0 0,2 0 0,10 36 0,-13-59-16,1 0 0,0-1-1,1 1 1,-1-1 0,5 7 0,-6-10-9,-1-1 0,1 1 0,-1-1 0,1 1 0,0 0 0,-1-1-1,1 1 1,0-1 0,-1 1 0,1-1 0,0 0 0,-1 1 0,1-1 0,0 0 0,0 1 0,1-1 0,-2 0-2,1 0 1,-1 0-1,1 0 0,-1-1 0,1 1 1,-1 0-1,1 0 0,-1-1 0,1 1 0,-1 0 1,1-1-1,-1 1 0,1-1 0,-1 1 0,0-1 1,1 1-1,-1 0 0,0-1 0,0 1 1,1-1-1,-1 1 0,0-1 0,0 0 0,0 1 1,1-1-1,-1 1 0,0-2 0,1-4-2,0 0-1,0-1 0,-1 1 1,0 0-1,0-1 1,-1 1-1,1 0 1,-1 0-1,-1-1 0,-2-8 1,-25-61 2,23 63-2,0-1-1,-17-23 0,18 31-9,5 9-3,5 11 2,-2-9 8,0-1 0,1 0-1,-1 1 1,1-1 0,-1 0-1,1-1 1,1 1 0,-1-1 0,0 0-1,1 0 1,0 0 0,-1-1 0,1 1-1,0-1 1,0 0 0,1-1-1,-1 1 1,5 0 0,-5-2 3,0 0-1,-1 0 1,1 0 0,0 0 0,-1-1-1,1 0 1,-1 0 0,1 0 0,-1 0 0,1-1-1,-1 0 1,0 0 0,0 0 0,0 0-1,0-1 1,0 0 0,0 0 0,-1 0-1,1 0 1,-1 0 0,4-5 0,-3 3 6,1 0 1,-1-1-1,0 0 1,0 0-1,-1 0 1,0 0-1,0 0 1,0-1-1,-1 1 1,0-1-1,0 0 1,-1 0-1,2-7 1,-5 7 14,-3 10 6,-4 15 15,4-3-34,1 1 0,1 0 0,0 0 0,1 1 0,0-1 0,2 0 0,0 1 1,1-1-1,2 17 0,-2-30-5,-1-1 0,0 0 0,1 0 0,-1 0 0,1 0 0,-1 0 0,1 0 0,0 0 0,0 0 0,0-1 0,0 1 0,0 0 0,0 0 0,1-1 0,-1 1 0,1-1 0,-1 1 0,1-1 0,-1 0 0,4 3 0,-3-4 0,0 1 1,0-1-1,0 0 0,0 0 1,0 0-1,0 0 0,0 0 1,0 0-1,0 0 0,1-1 1,-1 1-1,-1-1 0,1 1 1,0-1-1,0 0 1,0 0-1,0 0 0,0 0 1,-1 0-1,1 0 0,2-3 1,18-13 5,28-30 0,17-15-71,-60 56 45,1 0 0,1 1 0,-1 0 1,1 0-1,0 1 0,16-6 0,-22 9 11,0 0 1,0 0-1,0 1 0,0-1 1,1 1-1,-1 0 0,0-1 1,1 2-1,-1-1 0,0 0 1,0 1-1,1-1 0,-1 1 1,0 0-1,0 0 0,0 0 1,0 1-1,0-1 0,0 1 0,0-1 1,-1 1-1,4 3 0,2 3-10,0 0 0,-1 0 0,-1 1 0,1 0-1,6 13 1,-6-10-12,0-1 0,13 16 0,-19-26 10,-1-1 0,0 0 0,0 1 0,0-1 0,0 0 0,0 0 0,1 1 0,-1-1 0,0 0 0,0 1 0,1-1 0,-1 0 1,0 0-1,0 1 0,1-1 0,-1 0 0,0 0 0,1 0 0,-1 0 0,0 1 0,0-1 0,1 0 0,-1 0 0,1 0 0,-1 0 0,0 0 0,1 0 0,-1 0 0,0 0 0,1 0 0,-1 0 0,0 0 0,1 0 0,-1 0 0,0 0 0,1 0 0,-1 0 0,0 0 0,1 0 0,-1-1 0,0 1 1,1 0-1,-1 0 0,0 0 0,0-1 0,1 1 0,-1 0 0,0 0 0,0-1 0,1 1 0,-1 0 0,0 0 0,0-1 0,0 1 0,1 0 0,-1-1 0,0 1 0,0 0 0,0-1 0,0 1 0,0 0 0,0-1 0,0 0 0,1-24-760,-8 2 428,-13-6-127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6.814"/>
    </inkml:context>
    <inkml:brush xml:id="br0">
      <inkml:brushProperty name="width" value="0.05" units="cm"/>
      <inkml:brushProperty name="height" value="0.05" units="cm"/>
    </inkml:brush>
  </inkml:definitions>
  <inkml:trace contextRef="#ctx0" brushRef="#br0">17 18 16259,'-4'-6'-304,"-2"6"320,-1-3 24,7-5 216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7.237"/>
    </inkml:context>
    <inkml:brush xml:id="br0">
      <inkml:brushProperty name="width" value="0.05" units="cm"/>
      <inkml:brushProperty name="height" value="0.05" units="cm"/>
    </inkml:brush>
  </inkml:definitions>
  <inkml:trace contextRef="#ctx0" brushRef="#br0">0 53 20156,'10'-2'3719,"14"6"-2563,-20-2-1089,1 0 1,0 0 0,-1 1-1,0 0 1,0 0 0,1 0-1,-2 0 1,1 0 0,0 1-1,-1 0 1,0 0 0,1 0-1,-1 0 1,-1 0 0,1 1-1,-1-1 1,3 6-1,1 8-87,-1-1-1,0 1 0,3 25 0,-6-30 34,-2-12-17,0 1 0,0-1 0,1 1 0,-1-1 1,1 1-1,-1-1 0,1 1 0,-1-1 1,1 1-1,0-1 0,1 3 0,-1-4 4,-1 0-1,0 0 0,1 0 1,-1 1-1,0-1 1,0 0-1,1 0 0,-1 0 1,0 0-1,1 0 1,-1 0-1,1 1 0,-1-1 1,0 0-1,1 0 0,-1 0 1,0 0-1,1 0 1,-1 0-1,0-1 0,1 1 1,-1 0-1,0 0 1,1 0-1,-1 0 0,0 0 1,1 0-1,-1-1 1,0 1-1,1 0 0,-1 0 1,4-4 3,-1 1 0,0-1 0,1 0 0,-1 1-1,4-9 1,-2 4 11,14-19 51,0 1 100,-1 0 0,-1-2 1,-1 0-1,13-32 0,-27 46-42,-7 11-25,4 3-101,0 0-1,0 1 0,0-1 0,-1 1 0,1 0 0,0-1 0,0 1 0,0 0 0,1 0 0,-1-1 0,0 1 0,0 0 0,0 0 1,1 0-1,-1 0 0,-1 2 0,1-1-89,-1 1-1,1 0 1,-1 0 0,1 0 0,0 0-1,0 0 1,0 0 0,0 0 0,1 0 0,-1 0-1,1 0 1,0 1 0,0-1 0,0 0-1,0 0 1,2 6 0,-2-7 35,1 0 0,0 0 0,0 0 0,0 0 0,0 0 0,1 0 0,-1 0 0,0-1 0,1 1 0,-1 0 0,1-1 0,0 1 0,0-1 0,-1 1 0,1-1 0,0 0 0,0 0 0,0 0 0,0 0 0,1 0 0,-1 0 0,0-1 0,0 1-1,3 0 2,25 1-433,8-6-74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7.659"/>
    </inkml:context>
    <inkml:brush xml:id="br0">
      <inkml:brushProperty name="width" value="0.05" units="cm"/>
      <inkml:brushProperty name="height" value="0.05" units="cm"/>
    </inkml:brush>
  </inkml:definitions>
  <inkml:trace contextRef="#ctx0" brushRef="#br0">109 1 16900,'-5'0'260,"1"1"1,0-1 0,0 1 0,0 1 0,0-1 0,0 0-1,0 1 1,0 0 0,0 0 0,0 0 0,1 0-1,-1 1 1,1 0 0,0-1 0,-1 1 0,1 0 0,1 0-1,-1 1 1,0-1 0,-3 7 0,2-4-25,0 1-1,1-1 1,-1 1 0,2 0-1,-1 1 1,1-1 0,0 0-1,0 1 1,1-1 0,-1 13-1,1-17-207,1-1 0,0 0-1,1 0 1,-1 0-1,0 1 1,0-1 0,1 0-1,0 0 1,-1 0 0,1 0-1,0 0 1,0 0 0,0 0-1,0 0 1,0 0-1,1 0 1,1 2 0,-2-3-11,1 0 0,-1 0 0,1 0 1,-1 0-1,1 0 0,0-1 0,0 1 1,-1-1-1,1 1 0,0-1 0,0 1 0,-1-1 1,1 0-1,0 0 0,0 0 0,3 0 1,2-1 12,1-1 0,-1 0 0,1 0 0,-1 0 0,0-1 0,1 0 1,-2-1-1,10-5 0,15-13 32,22-13 23,-49 33-78,0 0 1,0 0-1,0 1 1,0-1-1,0 1 1,0 0-1,0 0 1,0 0-1,0 1 1,1 0-1,-1 0 0,4 0 1,-5 0-6,0 1 0,0 0-1,-1 0 1,1 0 0,0 0 0,-1 0-1,1 0 1,-1 1 0,0-1 0,1 1 0,-1-1-1,0 1 1,0 0 0,0 0 0,3 3-1,1 4-6,0 0 0,9 18 0,6 8 19,-20-34-8,-1 0 1,1-1-1,0 1 1,-1 0-1,1-1 1,0 1-1,0 0 1,-1-1-1,1 1 1,0-1-1,0 0 1,0 1-1,0-1 1,-1 1-1,1-1 1,0 0-1,0 0 1,0 0-1,0 1 1,0-1-1,0 0 1,0 0 0,0 0-1,0-1 1,0 1-1,0 0 1,0 0-1,0 0 1,-1-1-1,1 1 1,0 0-1,0-1 1,0 1-1,0-1 1,0 0-1,5-2 42,-1-1 0,0-1-1,0 1 1,5-7 0,2-1 41,-7 8-55,1-1 0,-1 1-1,1 0 1,0 0-1,0 1 1,1 0 0,7-4-1,-11 7-52,-1-1-1,1 0 1,-1 1-1,1-1 1,-1 1-1,1 0 1,0-1-1,-1 1 1,1 1-1,-1-1 1,1 0 0,0 1-1,-1-1 1,1 1-1,-1 0 1,0-1-1,1 1 1,-1 1-1,1-1 1,-1 0-1,0 0 1,0 1-1,2 1 1,1 1-132,0 1 1,-1-1-1,0 1 1,0-1-1,0 1 1,0 0-1,-1 1 1,0-1-1,0 1 1,0-1-1,-1 1 1,0 0-1,2 7 1,-5-5-332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8.967"/>
    </inkml:context>
    <inkml:brush xml:id="br0">
      <inkml:brushProperty name="width" value="0.05" units="cm"/>
      <inkml:brushProperty name="height" value="0.05" units="cm"/>
    </inkml:brush>
  </inkml:definitions>
  <inkml:trace contextRef="#ctx0" brushRef="#br0">298 134 20732,'-1'-2'92,"1"1"-1,-1 0 0,0 0 0,0 0 0,0-1 0,0 1 1,0 0-1,0 1 0,0-1 0,0 0 0,-1 0 0,1 0 1,0 1-1,-1-1 0,1 0 0,0 1 0,-1-1 0,1 1 0,0 0 1,-1 0-1,1-1 0,-1 1 0,-1 0 0,0 0 45,-1 1 0,0-1 0,0 1 0,1 0 0,-1 0 0,1 1 0,-1-1 0,-6 4-1,-3 3 104,1 0-1,0 1 0,-17 15 0,10-6-166,1 1-1,1 0 1,0 1 0,2 1-1,-20 34 1,29-44-47,0 1 0,0 0 0,2 0 0,-1 0 0,2 1 1,-1 0-1,2-1 0,0 1 0,0 0 0,1 0 0,1 0 0,1 24 0,0-32-20,0-1 0,0 1 0,0 0-1,0 0 1,1-1 0,0 1 0,0-1 0,0 1 0,0-1-1,1 0 1,0 0 0,0 0 0,0 0 0,0-1 0,0 1-1,1-1 1,0 0 0,-1 0 0,1 0 0,5 3 0,-3-3-9,1-1 0,-1 0 0,0 0 1,1 0-1,-1-1 0,1 0 0,-1 0 1,1-1-1,-1 0 0,1 0 0,0 0 1,-1-1-1,1 0 0,8-2 1,-3 0-11,1-1 0,0-1 0,-1 0 0,0-1 0,22-13 0,-27 14 36,0 0 0,0 0 0,0-1 0,-1 0 1,0 0-1,0-1 0,0 1 0,-1-1 0,8-15 0,-12 21 1,0 0 0,-1 0-1,1 0 1,0-1 0,-1 1 0,1 0 0,-1-1 0,0 1-1,1 0 1,-1-1 0,0 1 0,0 0 0,0-1 0,0 1 0,0-1-1,0 1 1,-1 0 0,1-1 0,0 1 0,-1 0 0,0-2-1,0 2 8,1 0 0,-1 0 0,0 0-1,0 0 1,0 0 0,0 0-1,-1 1 1,1-1 0,0 0 0,0 1-1,0-1 1,-1 1 0,1-1 0,0 1-1,0 0 1,-1-1 0,-1 1-1,-4 0 88,0 0 0,0 0 1,0 0-1,0 1 0,0 0 0,0 1 0,-7 2 0,7-2-65,1 0 1,-1 1 0,1 0 0,0 0 0,0 1-1,0 0 1,0 0 0,1 0 0,-1 0 0,1 1-1,-7 8 1,12-12-53,-1-1 0,1 0 0,0 0 0,0 1 0,-1-1 0,1 0 0,0 1 0,0-1 0,-1 0-1,1 1 1,0-1 0,0 0 0,0 1 0,-1-1 0,1 0 0,0 1 0,0-1 0,0 1 0,0-1 0,0 0 0,0 1 0,0-1 0,0 1-1,0-1 1,0 0 0,0 1 0,0-1 0,0 1 0,0-1 0,1 0 0,-1 1 0,0-1 0,0 0 0,0 1 0,1-1 0,-1 0 0,0 1 0,0-1-1,1 0 1,-1 1 0,0-1 0,0 0 0,1 0 0,-1 1 0,0-1 0,1 0 0,-1 0 0,0 0 0,1 0 0,-1 1 0,1-1 0,-1 0-1,0 0 1,1 0 0,-1 0 0,0 0 0,1 0 0,25-3-59,-13-3 4,0 0 0,0-1 0,-1-1 0,18-13 0,-16 10-72,1 2 0,23-13 0,-36 21 114,0 0 0,-1 0 0,1 0-1,-1 1 1,1-1 0,0 1-1,0-1 1,-1 1 0,1 0 0,0 0-1,0 0 1,-1 0 0,1 0 0,0 0-1,0 0 1,-1 0 0,1 1 0,0-1-1,0 1 1,-1-1 0,1 1-1,0-1 1,-1 1 0,1 0 0,-1 0-1,1 0 1,-1 0 0,0 0 0,1 0-1,-1 1 1,0-1 0,0 0 0,1 1-1,-1-1 1,0 1 0,-1-1-1,1 1 1,0-1 0,0 1 0,0 3-1,3 6 45,0 1 0,-2 0-1,1 1 1,0 21-1,-1-18 140,-2-9-154,6 18 417,-6-25-434,0 1 0,0-1-1,1 1 1,-1-1-1,1 1 1,-1-1-1,0 1 1,1-1-1,-1 1 1,1-1 0,-1 0-1,1 1 1,-1-1-1,1 0 1,-1 1-1,1-1 1,0 0-1,-1 0 1,1 0 0,-1 1-1,1-1 1,0 0-1,-1 0 1,1 0-1,-1 0 1,1 0-1,0 0 1,-1 0 0,1 0-1,-1 0 1,1 0-1,0-1 1,-1 1-1,1 0 1,-1 0-1,2-1 1,24-6-2112,-9 5-2996,-10-5-13,-2-12 3444,-5 16 1213,3-8 94,27-108 430,10 3 7988,-38 120-5130,0 22-1949,-3 3-387,-1-19-450,1 1 1,1-1 0,0 1 0,0-1 0,1 1-1,0-1 1,1 1 0,5 17 0,-7-27-123,1 0 0,-1 0 0,1-1 0,-1 1 0,1 0 1,-1-1-1,1 1 0,0 0 0,-1-1 0,1 1 0,-1-1 0,1 1 0,0-1 1,0 1-1,-1-1 0,1 0 0,0 1 0,0-1 0,0 0 0,-1 1 0,1-1 1,0 0-1,0 0 0,0 0 0,0 0 0,-1 0 0,1 0 0,0 0 0,0 0 1,0 0-1,0-1 0,-1 1 0,1 0 0,0 0 0,0-1 0,0 1 0,-1 0 1,1-1-1,0 1 0,-1-1 0,1 1 0,0-1 0,-1 1 0,1-1 0,0-1 0,6-3 9,0-1-1,-1 0 0,7-10 1,-11 14-12,10-11 2,-2 0 0,1-1 0,-2 0 0,0-1 0,-1 0 0,11-27 0,-18 35 9,-6 9-9,-5 13-13,6-4-4,0 0 0,1 0 0,0 0 1,1 1-1,0-1 0,1 19 0,0-22 9,2 0 0,-1 1 0,1-1 0,0 0 0,1 1 0,0-1-1,0 0 1,1 0 0,7 14 0,-9-20 2,0-1-1,0 1 1,-1-1 0,1 1-1,0-1 1,1 1 0,-1-1 0,0 0-1,0 0 1,1 0 0,-1 1 0,0-1-1,1 0 1,-1-1 0,1 1-1,0 0 1,-1 0 0,1-1 0,-1 1-1,1-1 1,0 1 0,0-1-1,1 1 1,0-2-2,0 1 0,-1-1 0,1 1 0,0-1 0,-1 0 0,1 0 0,-1 0 0,1 0 0,-1 0 0,1-1 0,-1 1 0,0-1 0,3-2 0,4-4-3,0-1 0,-1 0 0,0-1 0,0 1 0,9-17 0,-1-4 1,-1-1 1,-1 0-1,-2-1 1,8-34 0,-5 6 17,9-81 0,-23 128 9,0 1 0,-1-25 0,-4 26 42,-1 14-2,-4 15 1,-4 26-46,1 0 0,3 1 0,2 0 0,2 1-1,1-1 1,6 85 0,-2-120-25,1-1 0,0 1 0,1 0-1,0 0 1,0-1 0,8 19 0,-10-28 1,0 1-1,0-1 1,0 0-1,0 1 1,0-1 0,1 1-1,-1-1 1,0 1-1,0-1 1,0 0-1,1 1 1,-1-1 0,0 0-1,1 1 1,-1-1-1,0 0 1,1 1 0,-1-1-1,0 0 1,1 1-1,-1-1 1,1 0 0,-1 0-1,0 0 1,1 1-1,-1-1 1,1 0 0,-1 0-1,1 0 1,-1 0-1,1 0 1,0 0-1,6-13-311,-3-22-316,-5 26 473,0-1 0,-1 1-1,0 0 1,-1 0-1,0 0 1,0 0 0,-1 0-1,0 0 1,-6-8 0,-7-9-260,-29-33 1,18 25 745,28 34-310,0-1-1,0 1 0,0 0 1,0 0-1,-1-1 1,1 1-1,0 0 0,0 0 1,0-1-1,0 1 0,0 0 1,0 0-1,0-1 1,0 1-1,0 0 0,0-1 1,0 1-1,0 0 1,0 0-1,0-1 0,0 1 1,0 0-1,0-1 0,0 1 1,0 0-1,1 0 1,-1-1-1,0 1 0,0 0 1,0 0-1,0 0 0,1-1 1,-1 1-1,0 0 1,0 0-1,0 0 0,1-1 1,-1 1-1,0 0 1,0 0-1,1 0 0,-1 0 1,0 0-1,0 0 0,1 0 1,-1-1-1,0 1 1,1 0-1,-1 0 0,1 0 1,12-2 377,14-1-243,0 0 0,0-2 0,-1-1 0,51-19 0,-66 20-326,-6-4-74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34.816"/>
    </inkml:context>
    <inkml:brush xml:id="br0">
      <inkml:brushProperty name="width" value="0.05" units="cm"/>
      <inkml:brushProperty name="height" value="0.05" units="cm"/>
    </inkml:brush>
  </inkml:definitions>
  <inkml:trace contextRef="#ctx0" brushRef="#br0">62 7 10530,'-62'-7'3850,"134"29"-3043,-1-8-839,95 8-1,76-7 14,-58-6 9,348 40 23,227 13 76,410-40 240,-488-14 100,-653-7-406,842 8 713,1-43-312,-256-28-365,368-23-42,-982 85-18,221-3 46,-188 5-118,0 1 1,0 2-1,-1 2 1,50 15-1,-71-18 44,1 0 0,-1 0 1,1-1-1,22 2 0,19-5-68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4.840"/>
    </inkml:context>
    <inkml:brush xml:id="br0">
      <inkml:brushProperty name="width" value="0.05" units="cm"/>
      <inkml:brushProperty name="height" value="0.05" units="cm"/>
    </inkml:brush>
  </inkml:definitions>
  <inkml:trace contextRef="#ctx0" brushRef="#br0">342 61 16612,'9'-8'718,"23"-26"863,-31 34-1559,-1 0 1,0-1-1,1 1 1,-1 0-1,0-1 1,1 1-1,-1 0 1,0-1-1,0 1 1,0-1-1,1 1 1,-1 0-1,0-1 1,0 1-1,0-1 1,0 1-1,0 0 1,1-1-1,-1 1 1,0-1-1,0 1 1,0-1-1,0 1 1,-1-1-1,1 1 1,0-1-1,0 1 1,0 0-1,0-1 1,0 1-1,0-1 1,-1 1 0,1 0-1,0-1 1,0 1-1,-1-1 1,1 1-1,0 0 1,-1-1-1,1 1 1,0 0-1,-1 0 1,1-1-1,0 1 1,-1 0-1,1 0 1,-1-1-1,1 1 1,0 0-1,-1 0 1,1 0-1,-1 0 1,1 0-1,-1 0 1,1 0-1,0-1 1,-1 1-1,0 1 1,-28 1 851,19 2-790,1 0 1,-1 0 0,1 1 0,0 0 0,0 0 0,1 1 0,0 0 0,-11 10-1,0 3-8,0 1 0,-16 22-1,10-8 32,1 2 0,1 0 0,-33 78-1,45-89-59,2 1-1,0 1 1,2 0-1,1 0 1,1 0-1,2 1 1,-1 32-1,4-52-39,0-1 0,1 1 0,0 0-1,0 0 1,0-1 0,1 1 0,1-1 0,-1 1-1,1-1 1,4 8 0,-4-12-5,-1 1-1,0-1 1,1 0 0,0 0-1,-1 0 1,1-1-1,0 1 1,1-1 0,-1 0-1,0 1 1,1-1 0,-1-1-1,1 1 1,-1 0 0,1-1-1,0 0 1,0 0-1,0 0 1,0 0 0,-1-1-1,7 1 1,-2-2 24,-1 1 1,1-1 0,-1 0-1,0 0 1,0-1-1,1 0 1,-1-1-1,0 1 1,-1-1 0,1-1-1,0 1 1,-1-1-1,0 0 1,0-1-1,0 1 1,0-1 0,-1 0-1,0-1 1,0 1-1,0-1 1,3-7 0,-4 9 6,-1 0 1,-1-1 0,1 0 0,-1 1 0,0-1-1,0 0 1,0-1 0,-1 1 0,1 0 0,-1 0-1,-1 0 1,1-1 0,-1 1 0,0-1 0,0 1 0,0 0-1,-1-1 1,0 1 0,0 0 0,0 0 0,0-1-1,-1 1 1,0 0 0,0 0 0,-1 1 0,1-1-1,-1 0 1,0 1 0,-6-7 0,5 7-24,0 0-1,-1 1 1,1 0 0,-1 0-1,1 0 1,-1 0-1,0 1 1,0 0 0,-1 0-1,1 0 1,0 1 0,-1-1-1,1 1 1,0 1 0,-1-1-1,1 1 1,-1 0 0,0 0-1,1 0 1,-1 1 0,1 0-1,0 0 1,-1 0 0,1 1-1,0 0 1,0 0 0,0 0-1,0 1 1,0-1-1,0 1 1,1 0 0,-1 1-1,1-1 1,0 1 0,0 0-1,0 0 1,0 0 0,1 0-1,0 1 1,0-1 0,-4 9-1,6-12-10,1 0-1,-1 0 1,1 0-1,0 0 1,-1 0-1,1 1 1,0-1-1,-1 0 1,1 0-1,0 1 1,0-1-1,0 0 1,0 0-1,0 0 0,1 1 1,-1-1-1,0 0 1,0 0-1,2 2 1,-2-2-1,1 0 0,0 0-1,-1-1 1,1 1 0,0-1 0,0 1 0,0-1 0,-1 1 0,1-1-1,0 1 1,0-1 0,0 0 0,0 1 0,0-1 0,0 0 0,0 0-1,0 0 1,0 0 0,1 0 0,5 0-13,-1-1 0,1 1 0,-1-2 1,1 1-1,-1-1 0,8-3 0,31-14-147,-1-3 1,48-31-1,37-19-247,-127 71 399,0 0 0,-1 0 0,1 0 0,0 0 0,0 0 0,0 1 0,0-1 0,0 1 0,0 0 0,0-1 0,0 1 0,1 0 0,-1 0 0,0 0 0,0 1 0,2-1 0,-3 1 8,0-1 0,0 1 0,-1-1-1,1 1 1,0 0 0,0-1 0,-1 1 0,1 0 0,0 0 0,-1-1 0,1 1-1,-1 0 1,1 0 0,-1 0 0,1 0 0,-1 0 0,0 0 0,0-1-1,1 1 1,-1 0 0,0 0 0,0 0 0,0 2 0,0 6 17,0 0 1,-1 0 0,-1 0-1,1 0 1,-5 13-1,4-14 5,-18 61 151,8-32-42,-9 55 0,21-92-156,0 1 1,-1 0-1,1-1 1,0 1-1,0 0 1,0 0 0,0-1-1,0 1 1,0 0-1,0-1 1,0 1-1,0 0 1,0 0 0,0-1-1,0 1 1,1 0-1,-1-1 1,0 1 0,1 0-1,-1-1 1,0 1-1,1 1 1,0-2 29,0 0 1,-1 0-1,1 0 0,-1 0 1,1 0-1,0 0 0,-1-1 1,1 1-1,-1 0 1,1 0-1,-1 0 0,1-1 1,0 1-1,-1 0 0,1-1 1,-1 1-1,0 0 1,1-1-1,-1 1 0,1-2 1,25-29 198,-2-10-328,2-11-35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19.798"/>
    </inkml:context>
    <inkml:brush xml:id="br0">
      <inkml:brushProperty name="width" value="0.05" units="cm"/>
      <inkml:brushProperty name="height" value="0.05" units="cm"/>
    </inkml:brush>
  </inkml:definitions>
  <inkml:trace contextRef="#ctx0" brushRef="#br0">13 113 19228,'6'-11'656,"1"0"-1,0 0 0,0 1 1,15-16-1,-17 21-457,-1 1-1,1 0 0,0 0 1,0 0-1,1 1 0,-1 0 1,1 0-1,-1 0 0,1 0 1,0 1-1,7-2 0,-11 4-139,0-1 1,0 1-1,0 0 0,0-1 0,0 1 0,0 0 0,0 0 0,1 0 0,-1 1 1,0-1-1,0 1 0,0-1 0,0 1 0,0-1 0,0 1 0,0 0 0,0 0 1,0 0-1,-1 0 0,4 3 0,-3-2-14,1 1 1,-1 0-1,0 0 1,0 0-1,0 0 0,-1 0 1,1 0-1,-1 0 0,1 0 1,-1 1-1,1 4 1,0 5-7,0 0 0,-1 0 1,0 0-1,-1 0 0,-2 21 0,-3-7-22,0 0 0,-2-1 0,0 0-1,-2 0 1,-1-1 0,-1 0 0,-2 0-1,0-2 1,-23 33 0,30-49-10,1 0 0,-1-1 0,-9 8 0,13-13-4,1 1 0,-1-1 0,0 0 0,0 1 0,0-1 0,0 0 0,0 0 1,-1-1-1,1 1 0,0 0 0,0-1 0,-1 1 0,1-1 0,0 1 1,-1-1-1,-2 0 0,4 0-1,0 0 0,1-1 0,-1 1 0,0 0 0,0 0 0,1 0 0,-1 0 1,0-1-1,1 1 0,-1 0 0,0-1 0,1 1 0,-1-1 0,1 1 0,-1-1 0,0 1 0,1-1 0,-1 1 1,1-1-1,0 1 0,-1-1 0,1 1 0,-1-1 0,1 0 0,0 1 0,-1-1 0,1 0 0,0 0 0,-1-1 0,1 0-1,0 0 1,0 0-1,0 0 0,1 0 1,-1 0-1,0 0 1,1 1-1,-1-1 1,2-4-1,0 2-1,0 0-1,0 0 1,0 0 0,1 0 0,-1 0 0,1 0-1,0 1 1,0-1 0,4-2 0,-5 4-2,0 1-1,1-1 1,-1 1 0,1 0-1,-1 0 1,1 0 0,-1 0 0,1 1-1,0-1 1,-1 0 0,1 1-1,0 0 1,0 0 0,0 0 0,-1 0-1,1 0 1,0 1 0,0-1-1,-1 1 1,1-1 0,0 1 0,-1 0-1,1 0 1,-1 0 0,1 1-1,-1-1 1,0 1 0,1-1 0,-1 1-1,2 2 1,7 6-4,-1 1 0,0 0 0,0 0 0,11 20 0,-2-4 90,-18-26-53,-1 0 0,1 0 0,0 0-1,0 0 1,0 0 0,0 0 0,0 0-1,0 0 1,0 0 0,0 0-1,0-1 1,0 1 0,0 0 0,1-1-1,-1 1 1,0-1 0,0 1 0,1-1-1,-1 0 1,0 1 0,1-1-1,-1 0 1,0 0 0,3 0 0,-2-1 21,0 0 1,-1 1-1,1-1 1,0 0-1,-1 0 1,1 0-1,0-1 1,-1 1-1,1 0 1,-1-1-1,0 1 1,1 0-1,-1-1 1,2-3-1,3-5 191,-1 0 1,0-1-1,0 1 0,3-17 1,-6 22-165,1-4 35,-1 0 1,1-1-1,-2 1 0,2-12 0,-3 21-119,0 0 0,0-1 0,0 1 0,0 0 0,1-1 0,-1 1 0,0 0 0,0-1 0,0 1 0,0-1 0,0 1 0,0 0 0,-1-1 0,1 1-1,0 0 1,0-1 0,0 1 0,0 0 0,0-1 0,0 1 0,0 0 0,-1 0 0,1-1 0,0 1 0,0 0 0,-1-1 0,1 1 0,0 0 0,0 0 0,-1 0 0,1-1 0,0 1 0,0 0 0,-1 0 0,1 0 0,0-1 0,-1 1 0,1 0 0,0 0 0,-1 0 0,1 0 0,0 0 0,-1 0 0,1 0 0,0 0 0,-1 0 0,1 0 0,0 0 0,-1 0 0,1 0 0,-1 0 0,1 0 0,0 0 0,0 1 0,-1-1 0,1 0 0,0 0-1,-1 0 1,1 1 0,-16 12-28,12-4-76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5.774"/>
    </inkml:context>
    <inkml:brush xml:id="br0">
      <inkml:brushProperty name="width" value="0.05" units="cm"/>
      <inkml:brushProperty name="height" value="0.05" units="cm"/>
    </inkml:brush>
  </inkml:definitions>
  <inkml:trace contextRef="#ctx0" brushRef="#br0">39 47 19716,'-1'0'138,"-1"0"1,0 1-1,1-1 0,-1 1 0,1 0 0,-1-1 0,1 1 1,-1 0-1,1 0 0,0 0 0,-1 0 0,1 0 0,0 0 1,0 0-1,0 0 0,0 1 0,0-1 0,0 0 1,0 1-1,0-1 0,0 1 0,1-1 0,-1 1 0,1-1 1,-1 1-1,1 0 0,-1-1 0,1 3 0,-2 7 216,0 0-1,-1 20 1,3-29-315,-1 7-10,1 1-1,1 0 1,-1 0 0,2-1 0,2 13 0,-4-20-30,1 0-1,-1-1 1,1 1 0,0-1 0,-1 1-1,1-1 1,0 0 0,0 1-1,0-1 1,0 0 0,0 1 0,0-1-1,0 0 1,0 0 0,1 0-1,1 1 1,-1-1 3,-1-1 0,1 1 0,-1-1 0,1 0 0,-1 0 0,1 0-1,-1 0 1,1 0 0,0 0 0,-1 0 0,1-1 0,-1 1 0,1-1 0,-1 1 0,0-1 0,1 1-1,-1-1 1,1 0 0,-1 1 0,0-1 0,2-2 0,5-3 33,0 0 1,-1-1-1,1 0 1,-2 0-1,1 0 1,8-13-1,31-57 263,-31 51-180,14-27 186,-24 47-147,-2 10-104,-1 13-28,-3 38 11,-1-19 32,5 47 0,-3-81-59,0 0-1,1 1 1,-1-1 0,1 0-1,-1 0 1,1 1 0,0-1 0,0 0-1,0 0 1,0 0 0,0 0-1,0 0 1,0 0 0,1 0-1,2 3 1,-3-5-1,0 1 0,0-1-1,1 1 1,-1-1 0,0 0-1,0 1 1,0-1 0,0 0-1,1 0 1,-1 0 0,0 0-1,0 0 1,0 0 0,1 0 0,-1-1-1,0 1 1,0 0 0,0 0-1,0-1 1,1 1 0,-1-1-1,0 1 1,0-1 0,0 0 0,0 1-1,0-1 1,0 0 0,-1 0-1,1 0 1,0 1 0,1-3-1,15-14 120,21-26-1,-27 29-76,1 1 0,0 0 0,1 1 0,18-15 0,-29 26-48,0-1 0,0 1-1,1 0 1,-1-1 0,0 1-1,0 0 1,1 0 0,-1 1-1,0-1 1,1 0 0,-1 1 0,1 0-1,-1-1 1,1 1 0,-1 0-1,1 0 1,-1 1 0,1-1-1,-1 0 1,1 1 0,-1-1 0,0 1-1,1 0 1,-1 0 0,0 0-1,1 0 1,-1 0 0,0 1-1,0-1 1,0 1 0,0-1 0,0 1-1,0 0 1,-1-1 0,1 1-1,-1 0 1,1 0 0,1 4-1,6 8-6,-1 0-1,-1 1 0,0 0 1,7 26-1,-9-26-8,-2-9 6,-1 0 4,0 0 0,0 1 0,1-1 0,4 6 1,-7-12 2,0 1 0,1 0 1,-1-1-1,0 1 1,1-1-1,-1 1 0,1 0 1,-1-1-1,1 1 0,-1-1 1,1 0-1,-1 1 0,1-1 1,0 1-1,-1-1 1,1 0-1,-1 1 0,1-1 1,0 0-1,-1 0 0,1 0 1,0 1-1,0-1 0,-1 0 1,1 0-1,0 0 1,-1 0-1,1 0 0,0 0 1,-1 0-1,1-1 0,0 1 1,-1 0-1,1 0 0,0 0 1,-1-1-1,1 1 1,0 0-1,-1-1 0,1 1 1,-1-1-1,1 1 0,0 0 1,-1-1-1,1 1 0,0-2 1,5-5-1,0-1 0,-1 0 1,1 0-1,-2 0 0,7-15 0,-8 16 4,0 1 0,0-1 0,0 1 0,1 0-1,0 0 1,0 0 0,0 1 0,1-1 0,0 1 0,0 0-1,11-8 1,-14 12-4,0 0-1,0 0 0,0 0 1,1 1-1,-1-1 0,0 1 1,0 0-1,0 0 0,0-1 1,1 1-1,-1 1 0,0-1 1,0 0-1,0 0 0,1 1 1,-1-1-1,0 1 0,0 0 1,0 0-1,0 0 0,0 0 1,0 0-1,0 0 0,-1 0 1,1 1-1,0-1 0,2 3 1,6 6-3,0 1 1,-1-1-1,11 17 0,-5-8-19,-12-14 35,1-1 0,-1 0 0,1 0 0,1 0 0,-1 0 0,0-1 0,1 0 0,0 0 0,8 4 0,-11-6-41,0 0-1,0-1 1,0 1 0,0-1-1,0 0 1,0 1 0,0-1 0,0 0-1,1-1 1,-1 1 0,0 0-1,0 0 1,0-1 0,0 1 0,0-1-1,0 0 1,0 0 0,0 0-1,0 0 1,0 0 0,0 0 0,-1 0-1,1 0 1,0-1 0,-1 1-1,1-1 1,-1 1 0,3-4 0,11-20-353,-12 22 172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6.553"/>
    </inkml:context>
    <inkml:brush xml:id="br0">
      <inkml:brushProperty name="width" value="0.05" units="cm"/>
      <inkml:brushProperty name="height" value="0.05" units="cm"/>
    </inkml:brush>
  </inkml:definitions>
  <inkml:trace contextRef="#ctx0" brushRef="#br0">88 207 17372,'0'-1'133,"-1"1"1,0-1-1,0 1 1,1 0 0,-1-1-1,0 1 1,0 0-1,0 0 1,0 0 0,1 0-1,-1-1 1,0 1-1,0 0 1,0 0 0,0 0-1,1 1 1,-1-1-1,0 0 1,0 0 0,0 0-1,0 1 1,1-1-1,-2 1 1,-17 15 1798,13-9-1365,1 1-1,0-1 1,-5 14-1,-9 30 667,19-49-1205,-1 1 0,0 0 0,1 0 1,-1 0-1,1 0 0,0 0 0,0 0 1,0 0-1,0 0 0,0 0 0,1 0 0,0 0 1,-1 0-1,1-1 0,2 6 0,-3-8-29,1 0 0,-1 1 0,0-1 0,0 0 0,1 1-1,-1-1 1,0 0 0,1 0 0,-1 1 0,0-1 0,1 0 0,-1 0-1,0 0 1,1 0 0,-1 1 0,0-1 0,1 0 0,-1 0 0,1 0-1,-1 0 1,0 0 0,1 0 0,-1 0 0,1 0 0,-1 0 0,0 0-1,1 0 1,-1 0 0,0 0 0,1-1 0,-1 1 0,1 0-1,-1 0 1,0 0 0,1 0 0,-1-1 0,0 1 0,1 0 0,-1 0-1,0-1 1,0 1 0,1 0 0,-1-1 0,12-13-61,9-30-52,-19 36 91,2 0-1,-1 1 0,1-1 1,0 1-1,9-12 0,-13 19 22,1-1 0,-1 1 0,0 0 0,1-1 0,-1 1 0,0 0 0,0 0 0,1-1 0,-1 1 0,1 0 0,-1 0 0,0-1 0,1 1 0,-1 0 0,0 0 0,1 0 0,-1 0 0,1 0 0,-1 0 0,1-1 0,-1 1 0,0 0 0,1 0-1,-1 0 1,1 0 0,-1 1 0,1-1 0,-1 0 0,0 0 0,1 0 0,-1 0 0,1 0 0,-1 0 0,0 1 0,1-1 0,-1 0 0,0 0 0,1 1 0,-1-1 0,0 0 0,1 0 0,-1 1 0,1 0 0,8 16-23,-9-16 25,107 297 322,-105-291-238,0-1 0,-1 0 0,1 0-1,-2 1 1,1-1 0,-1 1 0,0 8-1,0-13-55,-1 0-1,1-1 0,-1 1 1,1 0-1,-1 0 1,1-1-1,-1 1 1,0 0-1,0-1 0,0 1 1,0-1-1,0 1 1,-1-1-1,1 0 0,0 1 1,0-1-1,-1 0 1,1 0-1,-1 0 0,1 0 1,-1 0-1,0 0 1,1-1-1,-1 1 1,0 0-1,0-1 0,1 1 1,-1-1-1,-4 1 1,1-1-14,-1 1 1,1-1 0,-1 0 0,0-1-1,1 1 1,-1-1 0,0 0 0,1-1 0,-1 1-1,1-1 1,0 0 0,0 0 0,0-1-1,0 0 1,-8-5 0,10 6-29,1 1 0,-1-2 0,1 1 1,0 0-1,-1 0 0,1-1 0,0 0 0,0 1 0,1-1 0,-1 0 1,0 0-1,1 0 0,0 0 0,0 0 0,0 0 0,0 0 0,0 0 1,1 0-1,-1-1 0,1 1 0,0 0 0,0 0 0,0-1 1,0 1-1,0 0 0,1 0 0,0-1 0,1-3 0,4-6-22,1 0-1,0 0 0,1 1 1,0-1-1,1 2 0,1-1 0,16-14 1,-2 0 15,22-26 20,-3-2 0,-1-1 0,54-98 1,-92 146 9,17-38 48,-20 42-48,0 1 1,0-1-1,0 0 0,0 0 0,-1 0 0,1 0 0,-1 0 1,0 1-1,0-1 0,0 0 0,0 0 0,0 0 0,-1-4 1,0 7-8,1-1 1,0 1-1,0 0 1,0 0-1,-1-1 1,1 1-1,0 0 1,0 0-1,-1 0 1,1 0-1,0-1 1,0 1-1,-1 0 1,1 0-1,0 0 1,0 0 0,-1 0-1,1 0 1,0 0-1,-1 0 1,1 0-1,0 0 1,-1 0-1,1 0 1,0 0-1,-1 0 1,1 0-1,0 0 1,0 0-1,-1 0 1,1 0-1,0 0 1,-1 0-1,1 1 1,0-1 0,0 0-1,-1 0 1,1 0-1,0 0 1,0 1-1,-1-1 1,1 0-1,-13 12 64,2 3-46,1 0 0,0 1 0,1 0-1,1 0 1,1 1 0,0 0 0,1 1-1,1 0 1,0-1 0,2 1 0,-3 24 0,6-34-60,0 0 0,0 0 0,0 0 0,1-1 0,0 1 0,1 0 1,0 0-1,4 13 0,-5-19-8,0 0 0,0 0 0,0 0-1,0 0 1,1 0 0,-1 0 0,0 0 0,1 0 0,-1-1 0,1 1 0,0-1 0,-1 1 0,1-1 0,0 1 0,0-1-1,0 0 1,0 0 0,0 0 0,0 0 0,0 0 0,0-1 0,1 1 0,-1 0 0,0-1 0,0 0 0,1 1 0,-1-1-1,0 0 1,1 0 0,-1-1 0,0 1 0,0 0 0,1-1 0,-1 1 0,4-3 0,-1 1-16,1 0 0,-1-1 0,0 1 0,8-8 0,25-20-358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6.984"/>
    </inkml:context>
    <inkml:brush xml:id="br0">
      <inkml:brushProperty name="width" value="0.05" units="cm"/>
      <inkml:brushProperty name="height" value="0.05" units="cm"/>
    </inkml:brush>
  </inkml:definitions>
  <inkml:trace contextRef="#ctx0" brushRef="#br0">13 10 20540,'-9'-5'2326,"5"12"-1044,5 24-236,0-19-563,1 75 591,-1-24-728,2 0 0,14 73 1,-16-129-314,1 0 0,0 0 0,0 0-1,0 0 1,6 10 0,-7-15-22,0-1 1,0 0-1,0 1 0,0-1 0,0 0 0,0 0 0,0 0 1,0 0-1,0 0 0,1 0 0,-1 0 0,0 0 0,1 0 0,-1 0 1,1-1-1,-1 1 0,1-1 0,-1 1 0,1-1 0,-1 1 1,1-1-1,-1 0 0,1 0 0,0 0 0,-1 0 0,1 0 1,-1 0-1,1 0 0,2-1 0,1-1 17,0 1 0,0-1 0,-1 0-1,1-1 1,0 1 0,-1-1 0,0 0 0,1 0-1,-1 0 1,6-7 0,3-4 75,19-26 1,-17 21-18,89-126 476,40-49-105,-141 191-503,-1 0-1,1 0 1,-1 0 0,1 1 0,0-1 0,1 1 0,-1-1 0,0 1-1,6-3 1,-9 5 23,0 0-1,1 0 0,-1 0 0,0 0 0,0 0 1,0 0-1,0 0 0,0 0 0,0 0 1,1 0-1,-1 0 0,0 0 0,0 0 0,0 0 1,0 0-1,0 0 0,1 0 0,-1 0 1,0 0-1,0 0 0,0 0 0,0 0 1,0 1-1,0-1 0,0 0 0,1 0 0,-1 0 1,0 0-1,0 0 0,0 0 0,0 0 1,0 0-1,0 0 0,0 1 0,0-1 0,0 0 1,0 0-1,0 0 0,0 0 0,0 0 1,1 0-1,-1 1 0,0-1 0,0 0 1,0 0-1,0 0 0,0 0 0,0 0 0,-2 11-536,-5 7 190,-7 2-73,-4 1-131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7.369"/>
    </inkml:context>
    <inkml:brush xml:id="br0">
      <inkml:brushProperty name="width" value="0.05" units="cm"/>
      <inkml:brushProperty name="height" value="0.05" units="cm"/>
    </inkml:brush>
  </inkml:definitions>
  <inkml:trace contextRef="#ctx0" brushRef="#br0">1 0 18996,'17'41'1376,"-3"-1"-1048,1 0-288,2-10 8,-1-3-440,-4-15 360,1-10-168,2-14-120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8.183"/>
    </inkml:context>
    <inkml:brush xml:id="br0">
      <inkml:brushProperty name="width" value="0.05" units="cm"/>
      <inkml:brushProperty name="height" value="0.05" units="cm"/>
    </inkml:brush>
  </inkml:definitions>
  <inkml:trace contextRef="#ctx0" brushRef="#br0">57 385 14827,'0'3'289,"3"41"2980,-3-43-3193,0 0 0,0 0 0,0 1 0,0-1 0,1 0 0,-1 0-1,0 0 1,1 0 0,-1 0 0,0 0 0,1 0 0,0 0-1,-1 0 1,1 0 0,0 0 0,-1 0 0,1 0 0,0 0 0,0 0-1,0-1 1,0 1 0,-1 0 0,1-1 0,0 1 0,0 0 0,0-1-1,1 1 1,-1-1 0,0 0 0,0 1 0,0-1 0,2 0-1,-2 0-7,1-1 1,-1 1-1,1-1 0,-1 0 0,0 0 0,1 1 0,-1-1 0,0 0 0,1 0 0,-1 0 0,0-1 0,0 1 0,0 0 0,0 0 0,0-1 0,0 1 0,-1 0 0,1-1 0,1-1 0,10-31 1011,-10 26-681,0-1 0,-1 0 1,0 0-1,-1 0 1,0-16-1,-1 22-300,1 1 1,0 0-1,-1-1 1,1 1-1,-1 0 1,0-1-1,0 1 1,0 0-1,0 0 1,0 0-1,-3-4 1,3 5-67,0 0 0,0 1 0,0-1 1,0 0-1,0 1 0,0-1 0,0 1 1,0-1-1,0 1 0,0-1 0,-1 1 1,1 0-1,0-1 0,0 1 0,0 0 1,-1 0-1,1 0 0,0 0 0,0 0 1,0 0-1,0 1 0,-1-1 0,1 0 0,0 0 1,-1 1-1,-2 1-6,0 0 1,1 0-1,0 0 0,-1 0 0,1 1 1,0-1-1,0 1 0,0 0 1,1-1-1,-1 2 0,1-1 1,-1 0-1,1 0 0,0 1 0,0-1 1,-1 6-1,-3 5-18,1-1 0,0 1 0,-2 16 0,3-12-9,1 1 1,-2 35 0,5-47-9,0-1 0,1 1 0,-1-1 0,1 0 0,0 1-1,1-1 1,0 0 0,0 0 0,0 0 0,0 0 0,1 0 0,4 6 0,-6-10-8,1 0 0,0-1 0,-1 1-1,1 0 1,0-1 0,0 1 0,0-1 0,0 0 0,0 0-1,1 0 1,-1 0 0,0 0 0,0 0 0,1 0 0,-1-1-1,1 1 1,-1-1 0,0 0 0,1 1 0,-1-1 0,1 0-1,-1-1 1,1 1 0,-1 0 0,0-1 0,1 1 0,-1-1-1,0 0 1,1 0 0,2-1 0,8-4-115,-1 0 0,1-1 0,21-17-1,-32 23 123,28-21-145,-1-2 0,0-1 0,-2-1-1,-1-1 1,-2-1 0,0-1 0,26-44 0,-46 65 179,0 0 1,0-1 0,-1 1-1,0-1 1,0 0-1,-1 0 1,-1 0 0,1 0-1,-1-1 1,-1 1 0,0 0-1,-1-11 1,1 17-2,-1-1-1,1 0 1,-1 1 0,0-1-1,0 1 1,0 0-1,-1-1 1,1 1 0,-1 0-1,0 0 1,0 0 0,0 0-1,0 0 1,0 0-1,-1 1 1,1-1 0,-1 1-1,0-1 1,0 1-1,0 0 1,0 0 0,0 0-1,0 1 1,0-1 0,-1 1-1,1 0 1,0-1-1,-1 2 1,1-1 0,-1 0-1,1 1 1,-1-1-1,-3 1 1,1 0-1,1 0 1,0 1-1,0-1 0,0 1 0,-1 0 1,1 0-1,0 1 0,0 0 1,0 0-1,1 0 0,-1 0 0,0 1 1,-7 5-1,5-2-1,0 0 1,1 0-1,0 0 0,0 1 1,1 0-1,0 0 0,-9 15 0,9-11-9,0 0 0,0 0 0,1 1 0,0-1 0,1 1-1,1 0 1,-1 0 0,2 0 0,0 0 0,0 0 0,1 0-1,3 17 1,-3-25-11,1 1-1,0-1 0,1 0 0,-1 0 1,1 0-1,0 0 0,0 0 1,0 0-1,0 0 0,1 0 1,-1-1-1,4 4 0,-3-5-1,-1 0-1,1 0 1,-1 0 0,1 0-1,0-1 1,0 1-1,0-1 1,0 0 0,0 0-1,0 0 1,0 0-1,0 0 1,0-1-1,0 0 1,0 1 0,0-1-1,6-1 1,6-1-11,0 0 1,0-2 0,-1 0-1,24-10 1,-25 9 4,0 0 0,0 1 0,1 0 0,-1 1 0,1 1 0,16-1 1,-27 3 5,0 0 1,-1 0 0,1 1 0,0-1 0,0 1 0,-1 0-1,1 0 1,0 0 0,-1 0 0,1 0 0,-1 0 0,1 1 0,-1 0-1,1-1 1,-1 1 0,0 0 0,0 0 0,0 0 0,0 0-1,0 0 1,-1 1 0,3 3 0,2 5 2,-1 0 0,0 1 0,-1-1 0,3 13 0,3 6-34,-10-30 27,0 0-1,0 0 0,0 0 1,0 0-1,0 0 0,0 0 1,0-1-1,0 1 0,0 0 1,0 0-1,0 0 0,0 0 1,0 0-1,0 0 0,0-1 1,0 1-1,0 0 0,0 0 1,0 0-1,0 0 1,0 0-1,0 0 0,0 0 1,0-1-1,0 1 0,0 0 1,0 0-1,0 0 0,0 0 1,0 0-1,1 0 0,-1 0 1,0 0-1,0 0 0,0 0 1,0-1-1,0 1 0,0 0 1,0 0-1,1 0 1,-1 0-1,0 0 0,0 0 1,0 0-1,0 0 0,0 0 1,0 0-1,0 0 0,1 0 1,-1 0-1,0 0 0,0 0 1,0 0-1,0 0 0,0 0 1,0 0-1,1 0 0,-1 0 1,0 1-1,0-1 1,0 0-1,0 0 0,0 0 1,0 0-1,0 0 0,0 0 1,0 0-1,1 0 0,2-11-199,-1-11-232,-1 9 24,0 0 1,6-21-1,-6 31 341,0-1 0,0 1 0,0 0 0,0 0 0,1 0 0,0 0 0,0 0 0,0 0 0,0 0 0,0 1 0,0-1 0,1 1 0,-1-1 0,1 1 0,2-2 0,7-5 109,0 0-1,0-1 1,-2 0 0,1-1-1,-1 0 1,-1-1 0,0 0-1,0-1 1,9-18 0,1-7 327,-2 0 0,14-44 0,-31 80-346,7-18 300,-1 0 0,6-32 0,-14 48-85,-1 10-146,-3 16-54,1-1-1,1 1 0,0 0 1,1 23-1,2-1 4,5 48 0,-2-72-29,1 1 0,7 26 1,-8-40-24,0 0 0,0 0 0,1-1 1,0 1-1,0-1 0,1 1 0,0-1 0,0 0 1,10 11-1,-14-16-16,1 0 1,0-1-1,0 1 1,0 0-1,0 0 1,0 0-1,1-1 1,-1 1-1,0 0 1,0-1-1,0 1 1,0-1-1,1 1 1,-1-1-1,0 0 1,1 0-1,-1 1 1,0-1-1,1 0 1,-1 0 0,2-1-1,-2 1 7,-1 0-1,0 0 1,0 0 0,1 0-1,-1 0 1,0-1 0,0 1-1,1 0 1,-1 0 0,0-1-1,0 1 1,0 0 0,1 0-1,-1-1 1,0 1 0,0 0-1,0 0 1,0-1 0,0 1-1,0 0 1,1-1 0,-1 1-1,0 0 1,0-1 0,0 1-1,0 0 1,0-1 0,0 1-1,-8-16-441,-82-95-26,-18-25 4193,108 136-3680,-1 0 0,1 0 0,0-1-1,0 1 1,0 0 0,-1 0 0,1 0 0,0-1 0,0 1 0,0 0-1,0 0 1,0-1 0,-1 1 0,1 0 0,0 0 0,0-1 0,0 1-1,0 0 1,0 0 0,0-1 0,0 1 0,0 0 0,0-1 0,0 1-1,0 0 1,0 0 0,0-1 0,0 1 0,0 0 0,1 0-1,-1-1 1,0 1 0,0 0 0,0 0 0,0-1 0,0 1 0,1 0-1,-1 0 1,0 0 0,0-1 0,0 1 0,1 0 0,-1 0 0,0 0-1,0 0 1,0-1 0,1 1 0,-1 0 0,0 0 0,0 0 0,1 0-1,-1 0 1,0 0 0,1 0 0,-1 0 0,0 0 0,0 0 0,1 0-1,20 0 60,-16 0-27,160 2-2502,-134-2 1938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28.802"/>
    </inkml:context>
    <inkml:brush xml:id="br0">
      <inkml:brushProperty name="width" value="0.05" units="cm"/>
      <inkml:brushProperty name="height" value="0.05" units="cm"/>
    </inkml:brush>
  </inkml:definitions>
  <inkml:trace contextRef="#ctx0" brushRef="#br0">166 241 17500,'-21'13'699,"-36"13"1,51-23-571,-1-1 0,1 0 0,-1 0 0,1-1 0,-1 1 0,0-1 1,0-1-1,1 0 0,-1 0 0,-10-1 0,17 1-119,-1 0 1,1 0-1,0 0 1,0 0-1,0 0 1,0 0-1,0 0 1,-1 0-1,1 0 1,0 0-1,0 0 1,0 0-1,0 0 1,0 0-1,0 0 1,-1 0-1,1 0 1,0 0-1,0 0 1,0 0-1,0 0 1,0-1-1,0 1 1,0 0-1,0 0 1,-1 0-1,1 0 1,0 0-1,0 0 0,0 0 1,0-1-1,0 1 1,0 0-1,0 0 1,0 0-1,0 0 1,0 0-1,0 0 1,0-1-1,0 1 1,0 0-1,0 0 1,0 0-1,0 0 1,0 0-1,0-1 1,0 1-1,0 0 1,0 0-1,0 0 1,0 0-1,0 0 1,0 0-1,0-1 1,0 1-1,1 0 0,-1 0 1,8-6 367,7 0-114,0 1 0,0 0 0,1 1 0,29-3 0,-16 3-47,810-87 953,-33 67-862,-18 1-79,-43-51-1262,-641 55-53,-81 11 747,-22 8 318,-1 0 0,0-1 0,1 1 0,-1-1 0,0 1 0,1 0 0,-1-1 0,0 1 0,0-1 0,1 1 0,-1-1 0,0 1 0,0-1 0,0 1 0,0-1 0,0 1 0,0-1 0,0 1 0,1-1 0,-2 1 0,1-1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14.082"/>
    </inkml:context>
    <inkml:brush xml:id="br0">
      <inkml:brushProperty name="width" value="0.05" units="cm"/>
      <inkml:brushProperty name="height" value="0.05" units="cm"/>
    </inkml:brush>
  </inkml:definitions>
  <inkml:trace contextRef="#ctx0" brushRef="#br0">308 178 18556,'0'0'55,"1"0"0,-1 1 0,1-1 1,-1 0-1,0 0 0,1 1 0,-1-1 0,1 0 0,-1 1 1,0-1-1,1 0 0,-1 1 0,0-1 0,0 1 0,1-1 1,-1 0-1,0 1 0,0-1 0,0 1 0,0-1 0,1 1 1,-1-1-1,0 1 0,0-1 0,0 1 0,0-1 0,0 1 1,0-1-1,0 1 0,0-1 0,0 1 0,-1-1 0,1 1 1,0 0-1,-9 20 49,6-15 112,-223 395 1484,177-321-1598,24-33-177,23-40-28,4-7-38,16-21-259,87-124-1601,154-284 0,-248 411 2327,-10 18-43,-1 5 27,-11 31 378,-18 48 540,-19 93-1,40-137-1148,2 0 0,2 0 0,1 0 0,5 71 0,15 57-1545,-30-215 3527,6 0-1311,1 0 0,2 0 0,3 0 0,5-65 0,-3 107-726,0-1 1,0 0-1,0 0 0,1 0 1,0 1-1,0-1 1,0 1-1,5-8 0,-6 11-26,0 1 0,0-1 0,0 1 0,1-1 0,-1 1 0,1 0 0,-1 0 0,1 0 0,-1 0 0,1 0 0,0 0 0,-1 0 0,1 0 0,0 1 0,0-1-1,-1 1 1,1-1 0,0 1 0,0 0 0,0 0 0,0 0 0,0 0 0,0 0 0,-1 0 0,1 0 0,0 0 0,0 1 0,0-1 0,0 1 0,1 0 0,2 1-36,1 0-1,-1 0 1,0 1 0,-1-1 0,1 1 0,0 0 0,-1 1 0,1-1 0,-1 1-1,0-1 1,0 1 0,-1 0 0,1 1 0,-1-1 0,0 1 0,0 0-1,0-1 1,-1 1 0,0 0 0,0 0 0,0 1 0,2 8 0,-2-3 19,0 1 0,-1-1 1,0 0-1,-1 0 0,-1 1 0,1-1 1,-2 0-1,1 1 0,-8 20 1,9-32 31,0 0 1,0 0 0,0 0 0,0 0-1,0 0 1,0 0 0,0 0 0,0 0-1,0 0 1,0 0 0,0 0 0,0 0-1,0 0 1,0 0 0,0 0 0,-1 0 0,1 0-1,0 0 1,0 0 0,0 0 0,0 0-1,0 0 1,0 0 0,0 0 0,0 0-1,0 0 1,0 0 0,0 0 0,0 0 0,0 0-1,0 0 1,-1 0 0,1 0 0,0 0-1,0 0 1,0 0 0,0 0 0,-1-14 272,3-22 83,12-126 1292,-14 162-1660,0-1 0,0 1 0,0 0 0,0-1 0,0 1 0,0 0 0,0-1 0,1 1 0,-1 0 0,0-1 0,0 1 0,0 0 0,0-1 0,1 1 0,-1 0 0,0-1 0,0 1 0,1 0 0,-1-1 0,0 1 0,1 0 1,-1 0-1,0 0 0,0-1 0,1 1 0,-1 0 0,0 0 0,1 0 0,-1 0 0,1 0 0,-1-1 0,0 1 0,1 0 0,-1 0 0,0 0 0,1 0 0,-1 0 0,1 0 0,0 0 0,17 7-246,0 0 57,-11-8 160,0 1 1,0-1 0,0 0 0,-1 0-1,1-1 1,0 0 0,0 0 0,-1 0-1,0-1 1,1 0 0,-1 0-1,0-1 1,0 0 0,6-5 0,3-3 66,-1-1 1,0 0-1,24-29 1,-26 25 44,0-1 0,-1 0 0,0 0 0,7-21 0,-12 26-22,-2 1 0,0-1 1,0 0-1,-2 0 1,1 0-1,-1 0 0,-1-19 1,0 30-57,-1 1-1,0-1 1,0 1 0,0-1-1,0 0 1,0 1 0,-1-1-1,1 1 1,0-1 0,-1 1 0,1-1-1,-1 0 1,1 1 0,-1 0-1,0-1 1,0 1 0,0-1 0,0 1-1,0 0 1,0 0 0,0-1-1,0 1 1,0 0 0,0 0-1,-1 0 1,1 0 0,0 1 0,-3-2-1,3 2-5,-1 0 0,0 0 0,0 0 0,0 0-1,0 1 1,0-1 0,0 1 0,0-1 0,1 1 0,-1 0-1,0-1 1,0 1 0,1 0 0,-1 0 0,1 0 0,-1 0-1,1 1 1,-1-1 0,1 0 0,-1 1 0,1-1 0,0 1-1,-2 2 1,-11 17-16,0 1-1,1 1 1,1 0-1,1 1 1,1 0 0,1 1-1,2 0 1,0 0-1,2 0 1,0 1-1,0 27 1,4-46 14,1 0-1,0 1 1,1-1 0,-1 1 0,2-1 0,-1 0 0,1 0-1,0 0 1,0 0 0,1 0 0,0 0 0,5 8 0,-6-12 3,0 0 0,0 0 0,0-1 0,1 1 1,-1-1-1,1 0 0,0 0 0,0 0 0,0 0 1,0 0-1,0 0 0,0-1 0,0 0 0,0 1 1,1-1-1,-1 0 0,0-1 0,1 1 0,-1-1 1,1 1-1,-1-1 0,1 0 0,-1 0 0,1 0 1,-1-1-1,0 1 0,6-3 0,-1 1 26,-1 0-1,0-1 1,1 0-1,-1-1 0,-1 1 1,1-1-1,-1-1 1,1 1-1,-1-1 1,0 0-1,-1 0 1,1-1-1,-1 0 1,0 0-1,-1 0 1,1 0-1,-1-1 0,-1 0 1,1 0-1,-1 0 1,0 0-1,-1 0 1,1-1-1,0-9 1,-2 16-23,-1 0 0,0 0 1,0 1-1,0-1 1,0 0-1,0 0 0,0 1 1,0-1-1,0 0 1,0 1-1,-1-1 0,1 0 1,0 0-1,0 1 1,-1-1-1,1 0 0,0 1 1,-1-1-1,1 0 1,0 1-1,-1-1 0,1 1 1,-1-1-1,1 1 1,-1-1-1,0 1 0,1-1 1,-1 1-1,0-1 1,0 1-5,0 0 1,0 0-1,1 0 1,-1 0-1,0 0 1,0 0-1,0 0 0,0 0 1,0 0-1,1 0 1,-1 1-1,0-1 1,0 0-1,0 1 1,1-1-1,-1 0 1,0 1-1,0-1 1,1 1-1,-1 0 1,0-1-1,1 1 1,-1-1-1,0 2 1,0-1-6,0-1 0,1 1-1,-1 0 1,0 0 0,1-1 0,-1 1 0,1 0 0,-1 0 0,1 0 0,0 0 0,-1-1 0,1 1 0,0 0 0,-1 0-1,1 0 1,0 0 0,0 0 0,0 1 0,0-1 0,0 0 1,0-1-1,1 1 0,-1-1 1,0 1-1,1-1 0,-1 1 1,0-1-1,1 1 0,-1-1 0,1 1 1,-1-1-1,0 1 0,1-1 1,-1 1-1,1-1 0,0 0 0,-1 1 1,1-1-1,0 0 0,2 1-3,0 0 0,-1 0 1,1-1-1,0 1 0,0-1 0,0 0 0,-1 1 0,1-1 0,0-1 0,5 0 0,4-2-1,1-1 1,-1-1-1,0 0 1,0 0-1,-1-1 1,14-10-1,-18 11 17,0 0 0,-1 0 1,1 0-1,-1-1 0,-1 0 0,1 0 0,-1 0 0,0-1 0,-1 1 0,1-1 0,3-9 0,-8 16-7,1-1-1,-1 1 0,0 0 1,0-1-1,1 1 0,-1-1 1,0 1-1,0-1 0,0 1 0,1-1 1,-1 1-1,0-1 0,0 1 1,0-1-1,0 1 0,0-1 1,0 1-1,0-1 0,0 1 1,0-1-1,0 0 0,-1 1 1,1-1-1,0 1 0,0-1 1,0 1-1,-1-1 0,-11 6-19,-13 19-12,17-15 38,0 1 0,1 0 0,1 0 0,0 1-1,0 0 1,1 0 0,1 1 0,0-1 0,0 1 0,-3 18 0,7-29-3,0 1 0,-1-1 0,1 1 0,0-1 0,0 0 0,0 1 0,0-1 0,0 1 0,1-1 0,-1 1 0,0-1 0,1 1-1,-1-1 1,1 0 0,-1 1 0,1-1 0,0 0 0,-1 1 0,1-1 0,0 0 0,1 2 0,0-2 0,-1 0 0,0-1 0,1 1-1,-1-1 1,1 1 0,-1-1 0,1 1-1,-1-1 1,1 0 0,-1 1 0,1-1 0,-1 0-1,1 0 1,-1 0 0,1 0 0,2-1-1,4-1 6,-1 0 0,0 0-1,0-1 1,0 0-1,0 0 1,0-1-1,6-4 1,3-4 9,-1 0-1,0-1 1,-1 0-1,21-26 1,-58 115-265,21-69 233,1 0 0,0 1 0,0-1-1,1 1 1,0 10 0,0-17 14,0 0 0,0 0 0,0 1 0,0-1 0,0 0 0,1 0 0,-1 0 1,0 1-1,1-1 0,-1 0 0,1 0 0,-1 0 0,1 0 0,0 0 0,-1 0 0,1 0 0,0 0 1,0 0-1,-1 0 0,1 0 0,0-1 0,0 1 0,0 0 0,0 0 0,0-1 0,0 1 0,1-1 1,-1 1-1,0-1 0,0 1 0,0-1 0,0 0 0,1 0 0,-1 0 0,0 1 0,0-1 0,0 0 0,1 0 1,-1 0-1,0-1 0,0 1 0,2-1 0,6-1 6,0-1 1,0 0 0,-1-1-1,1 0 1,-1 0-1,0-1 1,-1 0-1,1-1 1,13-12-1,2-4-34,30-38 0,-25 24-275,-2-2 0,-2 0 1,-2-1-1,-1-2 0,-2 0 0,25-82 0,-40 113 193,-3 6 42,0 0-1,1 0 1,-1-1-1,0 1 1,-1 0 0,1-1-1,-1 1 1,0-8-1,-3 9-179,-3 9 183,-3 9 65,-9 22 164,2 2 1,2 0 0,1 0-1,-7 43 1,16-59-110,1 1 0,1 0 0,1-1 0,1 1 0,1 0 0,2 0 0,0 0 0,9 33 0,-10-51-69,2 12 115,-5-14-12,-7-9-1,-1-6-17,0-1 1,0 0-1,-11-21 1,6 8-6,-1 2-11,2 4 57,1 0 1,1-1-1,1 0 1,-15-41-1,25 60-99,-1-1-1,1 1 1,-1 0 0,1-1-1,0 1 1,0-1-1,-1 1 1,1 0 0,0-1-1,0 1 1,1-1-1,-1 1 1,0 0 0,0-1-1,1 1 1,-1 0-1,1-1 1,-1 1 0,1 0-1,-1-1 1,1 1-1,0 0 1,0 0 0,0 0-1,0 0 1,-1 0-1,1 0 1,1 0 0,-1 0-1,0 0 1,0 0-1,0 0 1,0 1 0,1-1-1,-1 0 1,0 1-1,1-1 1,-1 1 0,0 0-1,1-1 1,-1 1-1,0 0 1,1 0 0,1 0-1,8-1 8,0 1 0,0 1 0,0 0-1,17 3 1,-17-2-78,13 2-163,-5 0-634,-1-2 0,0 0-1,27 0 1,-44-2 817,0 0-1,-1 0 1,1 0-1,-1 0 1,1 0-1,0 0 1,-1 0-1,1 0 1,0 0-1,-1 0 1,1 0-1,-1-1 1,1 1-1,0 0 1,-1 0 0,1-1-1,-1 1 1,1 0-1,-1-1 1,1 1-1,-1 0 1,1-1-1,-1 1 1,1-1-1,-1 1 1,0-1-1,1 1 1,-1-1-1,0 1 1,1-1-1,-1 1 1,0-1-1,1 0 1,-11-13-881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14.486"/>
    </inkml:context>
    <inkml:brush xml:id="br0">
      <inkml:brushProperty name="width" value="0.05" units="cm"/>
      <inkml:brushProperty name="height" value="0.05" units="cm"/>
    </inkml:brush>
  </inkml:definitions>
  <inkml:trace contextRef="#ctx0" brushRef="#br0">6 190 18364,'-6'0'1848,"8"7"-1272,5 2-223,14 2 1031,11 2-1176,7-6 0,8-2-208,13-10-232</inkml:trace>
  <inkml:trace contextRef="#ctx0" brushRef="#br0" timeOffset="1">609 1 19260,'-2'21'1865,"-4"17"-1153,0 3-256,3 9 864,2 6-392,-5 9-136,0 1-119,-5 4-289,-8 5-112,-8 6-208,-7 7 32,-18 1-512,-11-1-417,-16 0 729,-1-4-176,0-9-88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6.849"/>
    </inkml:context>
    <inkml:brush xml:id="br0">
      <inkml:brushProperty name="width" value="0.05" units="cm"/>
      <inkml:brushProperty name="height" value="0.05" units="cm"/>
    </inkml:brush>
  </inkml:definitions>
  <inkml:trace contextRef="#ctx0" brushRef="#br0">102 1 16540,'4'4'6289,"-2"16"-5409,-5 7-472,-7 16-96,0 8 984,-3 7-759,1 3-241,4 0-56,1-4-128,1-9-344,2-10-224,1-13-497,-2-9-351,1-12 960,-4-4-280,-7-12-248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5.243"/>
    </inkml:context>
    <inkml:brush xml:id="br0">
      <inkml:brushProperty name="width" value="0.05" units="cm"/>
      <inkml:brushProperty name="height" value="0.05" units="cm"/>
    </inkml:brush>
  </inkml:definitions>
  <inkml:trace contextRef="#ctx0" brushRef="#br0">114 118 17652,'-48'92'2473,"-6"14"-947,52-101-1415,0 1-1,0-1 1,0 0-1,1 1 1,0-1 0,0 1-1,0-1 1,1 12-1,0-16-94,0 0-1,1 0 1,-1 0-1,0 1 1,1-1-1,-1 0 1,1 0-1,-1 0 1,1 0-1,-1 0 1,1 0-1,0 0 1,-1 0 0,1 0-1,0 0 1,0 0-1,0 0 1,1 0-1,0 0-15,-1 0-1,1-1 0,0 1 1,0 0-1,-1-1 1,1 0-1,0 1 0,0-1 1,0 0-1,0 0 1,0 0-1,0 0 0,0 0 1,-1-1-1,3 1 1,10-4-93,0 0 0,-1-1 0,0 0 0,0-1 0,0 0 0,-1-1 0,0 0 0,20-17 0,3-5-240,45-49 0,-67 63 255,46-50-200,-53 57 262,1-1 1,-1 0-1,0-1 0,-1 1 1,7-17-1,-12 18 81,-7 14 1,-10 18 46,0 3 30,-19 43 0,30-57-115,1 1-1,0-1 1,1 1 0,1 0-1,-4 25 1,7-37-34,0-1 1,0 1-1,0-1 0,0 1 1,0-1-1,0 1 0,0-1 1,0 1-1,1-1 0,-1 1 1,0-1-1,1 1 0,0-1 1,-1 0-1,1 1 0,0-1 1,0 0-1,1 2 0,-2-2-14,1-1-1,0 1 0,0-1 1,0 1-1,0-1 0,0 1 1,0-1-1,0 0 0,0 1 1,0-1-1,0 0 0,0 0 1,0 0-1,0 0 0,0 0 1,0 0-1,0 0 0,1 0 1,0-1-1,4-1-100,-1 0-1,1 0 1,-1 0-1,0-1 1,0 0-1,0 0 1,0 0 0,5-5-1,10-11-228,-1-1-1,-1-1 1,-1-1-1,-1 0 0,-1-1 1,-1 0-1,21-49 1,-1-10-333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7.301"/>
    </inkml:context>
    <inkml:brush xml:id="br0">
      <inkml:brushProperty name="width" value="0.05" units="cm"/>
      <inkml:brushProperty name="height" value="0.05" units="cm"/>
    </inkml:brush>
  </inkml:definitions>
  <inkml:trace contextRef="#ctx0" brushRef="#br0">3 341 14619,'-2'-19'621,"2"1"-1,0 0 1,1-1 0,1 1-1,1 0 1,9-35-1,-9 44-272,1 0-1,0 0 0,0 0 1,1 0-1,0 0 0,0 1 1,1 0-1,0 0 0,1 1 1,0-1-1,0 2 0,0-1 1,1 1-1,12-8 0,-7 6-77,1 1 1,0 0-1,0 2 0,0-1 1,1 2-1,0 0 0,0 0 0,0 2 1,0 0-1,0 0 0,1 2 1,-1 0-1,0 0 0,30 6 0,-42-5-259,0-1 0,1 1-1,-1 0 1,0 1 0,0-1-1,0 0 1,0 1-1,0 0 1,0 0 0,0 0-1,0 0 1,-1 0 0,1 0-1,-1 1 1,1-1 0,-1 1-1,0 0 1,0 0 0,0-1-1,-1 1 1,1 0-1,-1 1 1,1-1 0,-1 0-1,0 0 1,1 7 0,-2-3-10,1 0 0,-1 0 0,-1 0 0,0 0 1,0 0-1,0 0 0,-1 0 0,0 0 0,0 0 0,0-1 1,-7 13-1,-86 132 488,61-102-53,-30 60 0,63-107-426,-2 3 39,1 0 0,-1 1 0,1 0 0,-2 9 0,3-14-56,1 1 1,0-1-1,0 0 1,0 0-1,0 1 1,0-1-1,0 0 0,0 0 1,0 1-1,0-1 1,1 0-1,-1 0 1,1 1-1,-1-1 0,1 0 1,-1 0-1,1 0 1,-1 0-1,1 0 0,0 0 1,0 0-1,-1 0 1,1 0-1,0 0 1,0 0-1,0 0 0,0-1 1,0 1-1,2 1 1,4 0-261,0 1 1,0-1 0,1 0-1,-1-1 1,0 0 0,1 0-1,-1 0 1,1-1-1,-1 0 1,15-2 0,6-2-626,41-12 1,-26 3-59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7.723"/>
    </inkml:context>
    <inkml:brush xml:id="br0">
      <inkml:brushProperty name="width" value="0.05" units="cm"/>
      <inkml:brushProperty name="height" value="0.05" units="cm"/>
    </inkml:brush>
  </inkml:definitions>
  <inkml:trace contextRef="#ctx0" brushRef="#br0">64 147 18420,'-6'-10'3116,"9"5"-676,18 2 258,-4 2-2721,-8-1 56,0-1 0,0 0-1,-1 0 1,1-1 0,-1-1 0,15-9 0,-20 13-9,0-1 0,-1 0 0,1 1 0,-1-1 0,0-1 0,0 1 0,0 0 0,0 0 0,0-1 0,0 1 0,0-1 0,-1 0 0,1 1 0,-1-1 0,0 0 0,0 0 0,0 0 0,0 0 0,0 0 0,-1 0 0,0 0 0,1 0 0,-1 0 0,0-4 0,-1 6-10,1 0 0,0 0 0,0-1 0,-1 1 0,1 0 1,-1 0-1,1 0 0,-1-1 0,1 1 0,-1 0 0,0 0 1,1 0-1,-1 0 0,0 0 0,0 0 0,0 0 1,0 0-1,0 1 0,0-1 0,0 0 0,0 1 0,0-1 1,0 0-1,-1 1 0,1-1 0,0 1 0,0 0 0,0-1 1,-1 1-1,1 0 0,0 0 0,-1 0 0,1 0 1,0 0-1,0 0 0,-1 0 0,1 0 0,0 0 0,0 1 1,-1-1-1,0 1 0,-4 1 17,1 0 0,-1 0 0,1 0 0,0 1 0,0-1 1,0 1-1,-8 6 0,2 2-64,0-1 0,0 2 1,2-1-1,-1 1 0,1 1 1,1 0-1,0 0 0,1 0 1,0 1-1,2 0 0,-1 0 1,1 1-1,1 0 0,1 0 1,-2 17-1,5-30-59,-1 1 1,1 0-1,0-1 0,0 1 0,0-1 1,1 1-1,-1-1 0,1 1 0,-1-1 1,1 1-1,0-1 0,0 1 1,0-1-1,0 0 0,1 1 0,-1-1 1,0 0-1,4 3 0,-3-3 8,0-1 1,0 0-1,0 1 0,0-1 0,0 0 0,0 0 0,0 0 1,0-1-1,1 1 0,-1 0 0,0-1 0,1 0 0,-1 1 0,0-1 1,1 0-1,-1 0 0,1-1 0,-1 1 0,0 0 0,5-2 1,32-12-559,5-13-250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8.144"/>
    </inkml:context>
    <inkml:brush xml:id="br0">
      <inkml:brushProperty name="width" value="0.05" units="cm"/>
      <inkml:brushProperty name="height" value="0.05" units="cm"/>
    </inkml:brush>
  </inkml:definitions>
  <inkml:trace contextRef="#ctx0" brushRef="#br0">247 58 20500,'-20'9'640,"0"2"0,1 0 0,0 1 0,1 0-1,0 2 1,1 0 0,-17 19 0,25-25-455,-38 41 519,44-46-667,0 0 0,1 1 1,-1-1-1,1 1 1,0-1-1,0 1 0,0 0 1,1 0-1,-1 0 1,1 0-1,0 0 0,-1 7 1,2-10-38,1 0 1,-1 0 0,0 1-1,1-1 1,-1 0-1,1 0 1,-1 0 0,1 0-1,0 0 1,-1 0 0,1 0-1,0 0 1,0 0-1,0 0 1,0 0 0,-1 0-1,1 0 1,1-1 0,-1 1-1,0 0 1,0-1-1,0 1 1,0-1 0,0 1-1,0-1 1,1 0 0,-1 1-1,0-1 1,0 0-1,1 0 1,1 0 0,44 1-186,-45-1 174,100-13-697,-72 8 264,0 1-1,1 1 1,45 2 0,-75 1 430,1 0 0,0 0-1,-1 0 1,1 1-1,-1-1 1,1 0 0,-1 1-1,1-1 1,-1 1 0,0 0-1,1-1 1,-1 1 0,0 0-1,1 0 1,-1 0 0,2 1-1,-3-1 27,1 0-1,-1 0 1,1-1-1,-1 1 1,0 0-1,0 0 1,1 0-1,-1 0 1,0-1-1,0 1 1,0 0-1,0 0 1,0 0-1,0 0 1,0 0-1,0 0 1,0-1 0,0 1-1,-1 0 1,1 0-1,0 1 1,-3 2 96,1 0 0,0 1 1,-1-1-1,0 0 1,0 0-1,0-1 0,0 1 1,-1-1-1,-3 4 1,-17 13 874,-40 25 1,55-40-887,-1 0 0,1 0 0,-1 0 0,0-1 0,0-1-1,0 0 1,0 0 0,-13 1 0,23-4-132,-1 0 0,1 1 1,-1-1-1,1 0 0,0 0 0,-1 0 1,1 0-1,0 0 0,-1 0 0,1 0 1,-1 0-1,1 0 0,0 0 0,-1 0 0,1 0 1,-1 0-1,1-1 0,0 1 0,-1 0 1,1 0-1,0 0 0,-1 0 0,1-1 0,0 1 1,-1 0-1,1 0 0,0-1 0,0 1 1,-1 0-1,1-1 0,0 1 0,0 0 0,-1-1 1,1 1-1,0 0 0,0-1 0,0 1 1,0 0-1,0-1 0,-1 1 0,1-1 1,0 1-1,0 0 0,0-1 0,0 1 0,0-1 1,0 1-1,0 0 0,0-1 0,1 1 1,-1 0-1,0-1 0,0 1 0,0-1 0,1 0 1,10-20-572,-10 20 604,20-29-588,10-8-222</inkml:trace>
  <inkml:trace contextRef="#ctx0" brushRef="#br0" timeOffset="1">562 1 19692,'-1'2'215,"0"0"0,0 1 0,0-1 0,-1 0-1,1 1 1,-1-1 0,0 0 0,1 0 0,-1-1 0,0 1-1,0 0 1,-4 2 0,-4 5 241,-1 1 243,-7 10 452,-18 21 0,32-35-1030,-1 0-1,1 0 0,1 1 1,-1-1-1,1 1 1,0 0-1,1 0 0,-4 13 1,6-19-121,0 1 0,0-1 0,0 1 0,0-1 0,0 1 0,0-1 0,1 1 0,-1-1 0,1 0 0,-1 1 0,1-1 0,-1 1 0,1-1 0,0 0 0,-1 1 1,1-1-1,0 0 0,0 0 0,0 0 0,0 0 0,0 0 0,0 0 0,1 0 0,-1 0 0,0 0 0,0 0 0,1 0 0,-1-1 0,0 1 0,1-1 0,-1 1 0,1-1 0,1 1 0,6 2-109,1-1 0,-1 0 0,19 0 0,-24-1 60,16 0-112,-12-1 68,0 0 0,0 1 0,0 0 1,0 0-1,0 1 0,14 5 0,-21-7 94,0 0 1,-1 1-1,1-1 1,-1 0-1,1 1 1,0-1-1,-1 1 1,1-1-1,-1 0 0,1 1 1,-1-1-1,1 1 1,-1-1-1,0 1 1,1 0-1,-1-1 1,1 1-1,-1-1 1,0 1-1,0 0 1,1-1-1,-1 1 1,0 0-1,0-1 0,0 1 1,0 0-1,0-1 1,0 1-1,0 0 1,0-1-1,0 1 1,0 0-1,0-1 1,0 1-1,0 0 1,-1-1-1,1 1 1,0 0-1,0-1 0,-1 1 1,1-1-1,-1 1 1,1-1-1,0 1 1,-1-1-1,0 2 1,-26 22 232,-12 4-688,-1-3 1,-75 37-1,110-61 90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9.174"/>
    </inkml:context>
    <inkml:brush xml:id="br0">
      <inkml:brushProperty name="width" value="0.05" units="cm"/>
      <inkml:brushProperty name="height" value="0.05" units="cm"/>
    </inkml:brush>
  </inkml:definitions>
  <inkml:trace contextRef="#ctx0" brushRef="#br0">215 117 15571,'3'-8'853,"-1"1"0,0-1 0,0 1-1,2-15 1,-4 21-741,0 0-1,0 0 1,0 0-1,0 0 1,0 0 0,0 0-1,0 0 1,0 0 0,0 0-1,0 0 1,-1 0-1,1 0 1,0 0 0,-1 1-1,1-1 1,-1 0 0,1 0-1,-1 0 1,1 0-1,-1 0 1,1 1 0,-1-1-1,0 0 1,0 1 0,1-1-1,-1 0 1,0 1-1,0-1 1,0 1 0,0-1-1,1 1 1,-1-1 0,0 1-1,0 0 1,0 0-1,0-1 1,0 1 0,0 0-1,0 0 1,0 0-1,0 0 1,0 0 0,0 0-1,0 0 1,0 0 0,0 1-1,0-1 1,0 0-1,-2 1 1,-4 2 95,0-1-1,0 1 0,0 0 1,1 1-1,-1 0 1,1 0-1,0 0 1,0 1-1,0 0 0,1 0 1,-8 8-1,0 3-23,0 0-1,-21 34 1,25-33-124,0 0 0,1 0 0,-10 33 0,16-44-53,1-1 1,-1 1-1,1 0 0,0 0 1,1 0-1,0 0 0,0-1 1,0 1-1,0 0 0,1 0 1,0 0-1,0 0 0,1-1 1,-1 1-1,1 0 0,4 7 1,-5-11-2,0 0-1,1 0 1,-1 0 0,1 0 0,0 0 0,-1-1-1,1 1 1,0 0 0,0-1 0,0 1 0,0-1-1,0 0 1,0 0 0,1 0 0,-1 0-1,0 0 1,1 0 0,-1 0 0,5 0 0,-2-1 4,-1 0 1,1 0 0,0 0 0,-1-1-1,1 0 1,-1 0 0,1 0-1,-1 0 1,1-1 0,4-2 0,3-2 16,0-1 1,-1 0 0,0 0 0,0-2 0,-1 1 0,16-17 0,-15 13-3,-1 0 1,0-1-1,-1-1 1,0 0-1,-1 0 1,-1 0-1,0-1 1,-1 0-1,0 0 1,-2-1-1,0 0 1,4-30-1,-7 41-20,-1 1-1,-1-1 1,1 1 0,-1-1-1,1 1 1,-1 0-1,0-1 1,-2-3-1,3 7-2,-1 0-1,1 0 0,0 1 1,-1-1-1,1 0 0,-1 0 1,1 1-1,-1-1 0,1 0 1,-1 1-1,0-1 0,1 0 1,-1 1-1,0-1 0,1 1 1,-1-1-1,0 1 0,0-1 1,1 1-1,-1 0 0,0-1 1,0 1-1,0 0 0,0 0 1,1 0-1,-1 0 0,0-1 1,0 1-1,0 0 1,0 0-1,0 1 0,0-1 1,1 0-1,-1 0 0,0 0 1,0 1-1,0-1 0,0 0 1,1 1-1,-1-1 0,0 0 1,0 1-1,1-1 0,-1 1 1,0-1-1,0 2 0,-5 2-4,1 1 0,0 0 0,1 0-1,-1 0 1,1 1 0,0-1 0,0 1-1,0 0 1,1 0 0,-3 7 0,2-2-5,0 0-1,0 0 1,1 0 0,0 1 0,-1 14 0,3-24 8,1 1 1,0-1-1,0 0 1,0 1-1,0-1 1,0 1-1,1-1 1,-1 1-1,1-1 1,-1 0-1,1 1 1,0-1-1,0 0 1,0 0-1,0 0 1,2 3-1,-2-4 2,1 0 1,-1 0-1,0 0 0,1 0 0,-1 0 0,0-1 1,1 1-1,-1-1 0,1 1 0,-1-1 1,1 1-1,-1-1 0,1 0 0,0 1 0,-1-1 1,1 0-1,-1 0 0,1 0 0,0-1 0,-1 1 1,1 0-1,-1-1 0,1 1 0,-1-1 0,3 0 1,7-3 4,0-1 1,0-1 0,0 0 0,-1 0 0,0-1-1,0 0 1,-1 0 0,0-1 0,8-10 0,6-6 4,-2-1 1,20-30-1,-39 51-12,4-4-21,0-1-1,-1 1 1,0-1-1,0 0 1,6-19-1,-11 28 21,0 0-1,0 0 1,0 0 0,0 0-1,0-1 1,0 1-1,0 0 1,0 0 0,0 0-1,1 0 1,-1-1-1,0 1 1,0 0 0,0 0-1,0 0 1,0-1-1,0 1 1,0 0 0,0 0-1,0 0 1,-1 0-1,1-1 1,0 1-1,0 0 1,0 0 0,0 0-1,0 0 1,0-1-1,0 1 1,0 0 0,0 0-1,0 0 1,-1 0-1,1 0 1,0 0 0,0-1-1,0 1 1,0 0-1,0 0 1,-1 0 0,1 0-1,0 0 1,-9 4-58,-6 10-19,0 5 55,1 1 0,1-1 0,0 2 1,2 0-1,1 0 0,0 1 1,1 1-1,-8 37 0,16-57 29,1 0 0,-1 0 0,1 0 0,0 0 0,0 0 1,0 0-1,0 0 0,0 0 0,1 1 0,0-1 0,-1 0 0,1 0 0,0 0 0,2 4 0,-1-6-1,-1 0-1,0 1 1,0-1-1,0 0 1,1 0 0,-1 0-1,1 1 1,-1-2 0,1 1-1,-1 0 1,1 0-1,-1 0 1,1-1 0,0 1-1,-1-1 1,1 1-1,0-1 1,0 0 0,-1 1-1,1-1 1,0 0 0,0 0-1,-1-1 1,1 1-1,0 0 1,2-1 0,4-1-4,1 0 1,0-1-1,0 0 1,-1-1-1,0 0 1,0 0-1,0-1 1,0 0 0,-1 0-1,8-8 1,0 0-23,0-1 1,-1 0 0,18-26 0,-24 26 2,-7 11 1,0 1 0,1-1 0,-1 1 0,1-1-1,-1 1 1,1 0 0,3-4 0,-4 8 4,0-1 1,0 1 0,-1-1-1,1 1 1,-1 0 0,1-1-1,-1 1 1,0 0 0,0 0-1,0-1 1,0 1 0,0 1-1,7 38-82,-4-37 87,0 0-1,1 1 0,-1-1 0,1-1 0,0 1 0,0 0 1,0-1-1,1 0 0,-1 0 0,1 0 0,-1-1 0,1 1 1,0-1-1,0 0 0,0 0 0,9 1 0,3 1-38,-1-1 0,1 0 0,34 0-1,-48-3 70,0 0 0,0 0 0,0 0 0,1-1 0,-1 1 0,0-1 0,0 1 0,0-1 0,5-3 0,-7 4 12,0-1-1,1 0 1,-1-1 0,0 1 0,0 0 0,0 0 0,0 0 0,0-1-1,0 1 1,-1-1 0,1 1 0,0 0 0,-1-1 0,1 1 0,-1-1-1,1 0 1,-1 1 0,0-1 0,1 1 0,-1-1 0,0-2 0,0-13 223,-1 0 1,-1-1-1,0 1 1,-1 0 0,-1 0-1,-1 0 1,-9-23-1,-2-9-111,16 49-160,0 0 0,0 0 0,0 0 0,0 0 0,0 0 0,0 0 0,0 0 0,0-1 0,0 1-1,0 0 1,0 0 0,0 0 0,0 0 0,0 0 0,0 0 0,0 0 0,0-1 0,0 1 0,1 0 0,-1 0-1,0 0 1,0 0 0,0 0 0,0 0 0,0 0 0,0 0 0,0 0 0,0 0 0,0-1 0,1 1 0,-1 0-1,0 0 1,0 0 0,0 0 0,0 0 0,0 0 0,0 0 0,0 0 0,1 0 0,-1 0 0,0 0 0,0 0-1,0 0 1,0 0 0,0 0 0,0 0 0,0 0 0,1 0 0,-1 0 0,0 0 0,0 0 0,0 0 0,0 1-1,13 2-712,15 9-851,-25-10 1315,11 4-726,1 0 0,25 7 0,-15-9 122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3:59.611"/>
    </inkml:context>
    <inkml:brush xml:id="br0">
      <inkml:brushProperty name="width" value="0.05" units="cm"/>
      <inkml:brushProperty name="height" value="0.05" units="cm"/>
    </inkml:brush>
  </inkml:definitions>
  <inkml:trace contextRef="#ctx0" brushRef="#br0">166 0 21557,'-10'0'1688,"-5"4"-1312,-1 4-168,-5 9 696,-1 4-240,0 8-336,1 2-87,6 7-89,3-2-16,4-1-24,5-2-104,9-7-408,5-7-305,12-11 1466,4-6-841,9-12-32,4-9-57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4:00.001"/>
    </inkml:context>
    <inkml:brush xml:id="br0">
      <inkml:brushProperty name="width" value="0.05" units="cm"/>
      <inkml:brushProperty name="height" value="0.05" units="cm"/>
    </inkml:brush>
  </inkml:definitions>
  <inkml:trace contextRef="#ctx0" brushRef="#br0">64 29 19588,'-1'0'93,"0"0"0,0 0 0,1 0 0,-1 0 0,0 0 0,0 0 0,0 0 0,0 0 0,1 0 0,-1 0 0,0 1 0,0-1 0,0 0 1,1 1-1,-1-1 0,0 0 0,0 1 0,1-1 0,-1 1 0,0-1 0,1 1 0,-1 0 0,1-1 0,-1 1 0,1 0 0,-1-1 0,1 1 0,-1 0 0,1-1 0,0 1 0,-1 0 0,1 0 0,0 0 0,0-1 0,-1 1 0,1 0 0,0 0 0,0 0 0,0 0 0,0-1 0,0 1 0,0 0 0,0 0 0,0 0 0,1 0 0,-1-1 0,0 1 0,0 0 0,1 0 0,-1 0 0,1 1 0,0-1-56,0 0-1,-1 1 1,1-1-1,0 0 1,0 0-1,0 0 1,-1 0-1,1 0 1,1 0-1,-1 0 1,0 0-1,0 0 1,0 0-1,0 0 0,1-1 1,-1 1-1,0 0 1,1-1-1,-1 1 1,0-1-1,1 0 1,-1 1-1,1-1 1,-1 0-1,0 0 1,1 0-1,-1 0 1,1 0-1,-1 0 1,1 0-1,-1-1 1,0 1-1,3-1 0,-2 0 3,0 0 0,0 0-1,-1 0 1,1-1-1,0 1 1,0 0-1,-1-1 1,1 0 0,0 1-1,-1-1 1,0 0-1,1 0 1,-1 0-1,0 1 1,0-1-1,0-1 1,0 1 0,0 0-1,-1 0 1,1 0-1,-1 0 1,1 0-1,-1-1 1,0 1-1,0 0 1,0 0 0,0-1-1,0 1 1,0 0-1,-1 0 1,1-1-1,-1 1 1,-1-3-1,2 5-35,0-1 0,-1 1-1,1-1 1,0 0-1,-1 1 1,1-1-1,-1 1 1,1-1 0,-1 1-1,1-1 1,-1 1-1,0 0 1,1-1-1,-1 1 1,1 0 0,-1-1-1,0 1 1,1 0-1,-1 0 1,0-1 0,1 1-1,-1 0 1,0 0-1,0 0 1,1 0-1,-2 0 1,0 0-6,0 1 1,0-1-1,0 1 1,0-1-1,0 1 0,1 0 1,-1 0-1,0 0 1,-2 2-1,-2 1-16,1 0 0,-1 1 0,1 0 1,-8 8-1,7-4 1,1 0 0,-1-1 1,1 1-1,1 1 0,-7 18 1,10-26 15,0 1 1,1 0-1,-1 0 1,1 0 0,-1 0-1,1 0 1,0 0-1,0 0 1,1 0 0,-1 0-1,2 4 1,-2-6 3,1 1 0,0-1 0,-1 1 0,1-1 0,0 1 0,0-1 1,0 0-1,0 0 0,0 1 0,1-1 0,-1 0 0,0 0 0,0 0 0,1 0 0,-1 0 0,1-1 1,-1 1-1,1 0 0,-1-1 0,1 1 0,-1-1 0,3 1 0,2 0 5,1 0 0,0 0 0,0-1 0,0 0 0,0-1-1,-1 1 1,1-1 0,11-3 0,57-20 38,-54 17-25,45-19 39,-38 14-48,52-14 0,-78 26-11,-1-1 0,1 1 0,0 0 0,-1-1 0,1 1 0,0 0-1,0 0 1,-1 0 0,1 0 0,0 0 0,-1 1 0,1-1 0,0 1 0,-1-1 0,4 2 0,-5-2 2,1 1 1,0-1 0,-1 1 0,1 0 0,-1-1-1,1 1 1,0 0 0,-1 0 0,0-1 0,1 1-1,-1 0 1,1 0 0,-1 0 0,0 0 0,0-1-1,1 1 1,-1 0 0,0 0 0,0 0 0,0 0-1,0 1 1,-1 6 29,-1 0 0,1 0 0,-1 0 0,-1 0 0,-4 10 0,-2 5 34,7-13 4,-1-1 0,1 1 0,1 0 0,0 1 1,0 12-1,1-22-64,0 0-1,1 1 1,-1-1 0,0 1 0,0-1 0,1 1-1,-1-1 1,1 1 0,-1-1 0,1 0-1,-1 1 1,1-1 0,0 0 0,0 0 0,0 0-1,0 1 1,0-1 0,1 1 0,0-1-27,-1-1 1,1 1-1,-1-1 1,1 0-1,-1 1 1,1-1 0,-1 0-1,1 0 1,-1 0-1,1 0 1,-1 0 0,1-1-1,-1 1 1,1 0-1,-1-1 1,1 1-1,-1-1 1,1 1 0,-1-1-1,0 0 1,1 1-1,0-2 1,0 1-25,-1 0 1,1 0-1,-1 0 1,0 0-1,0 0 0,1 0 1,-1-1-1,0 1 1,0 0-1,0-1 1,0 1-1,0 0 0,-1-1 1,1 1-1,0-1 1,-1 1-1,1-1 1,-1 0-1,1 1 0,-1-1 1,0 0-1,0 1 1,0-1-1,0 0 1,0 1-1,0-1 1,0 0-1,0 1 0,-1-1 1,0-2-1,-9-17-310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51.116"/>
    </inkml:context>
    <inkml:brush xml:id="br0">
      <inkml:brushProperty name="width" value="0.05" units="cm"/>
      <inkml:brushProperty name="height" value="0.05" units="cm"/>
    </inkml:brush>
  </inkml:definitions>
  <inkml:trace contextRef="#ctx0" brushRef="#br0">2602 221 12459,'-86'-13'632,"-160"-48"0,170 39-540,-2 2 0,-133-15 0,159 33-96,0 2 1,0 2-1,0 3 0,0 1 0,1 3 1,0 3-1,1 1 0,-86 35 1,15 6-71,-204 123 0,-85 115-98,356-249 171,3 3 1,1 2-1,3 2 1,2 2 0,-56 83-1,80-102 28,1 0 0,2 1-1,2 1 1,0 1 0,3 0-1,1 1 1,2 0-1,1 0 1,2 2 0,2-1-1,-1 45 1,7-52 0,2-1 1,1 0-1,1 0 1,1 0-1,2 0 1,1-1-1,1-1 1,2 1-1,1-2 0,1 1 1,1-2-1,1 0 1,37 44-1,-24-37-5,1-1 1,2-2-1,1-1 0,1-1 0,2-2 1,0-1-1,2-2 0,1-2 1,42 17-1,-4-9 7,1-3-1,1-4 1,126 19 0,250 5 60,-371-40-75,196 11 51,315-22 0,-382-12-39,-1-8 1,231-60 0,85-70 1,-383 101-17,214-114 1,61-81 133,-345 197-75,-2-3 1,-2-3-1,80-86 0,-109 97 2,-3-3 0,-1 0 0,-3-3-1,52-105 1,-75 133-67,-2-1-1,-1 0 1,-1-1 0,-1 0-1,-1 0 1,-1 0-1,-2-1 1,-1 0 0,-1 1-1,-1-1 1,-2 0-1,0 1 1,-2-1 0,-1 1-1,-2 0 1,0 0 0,-2 1-1,-1 0 1,0 0-1,-2 1 1,-1 1 0,-2 0-1,0 1 1,-1 0 0,-1 1-1,-1 1 1,-25-22-1,11 15-6,-1 2-1,-1 1 0,-2 2 1,0 2-1,-1 1 0,-2 1 1,1 3-1,-2 1 0,-69-17 0,10 11-131,-1 5-1,0 4 1,-104 1-1,-75 12-727,-311 43 0,246-2 447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6:58.686"/>
    </inkml:context>
    <inkml:brush xml:id="br0">
      <inkml:brushProperty name="width" value="0.05" units="cm"/>
      <inkml:brushProperty name="height" value="0.05" units="cm"/>
    </inkml:brush>
  </inkml:definitions>
  <inkml:trace contextRef="#ctx0" brushRef="#br0">8170 82 11554,'0'-1'98,"-1"1"-1,1-1 0,-1 0 1,1 0-1,-1 1 0,0-1 0,1 1 1,-1-1-1,0 0 0,1 1 0,-1-1 1,0 1-1,0-1 0,0 1 1,1 0-1,-1-1 0,0 1 0,0 0 1,0-1-1,0 1 0,0 0 0,0 0 1,1 0-1,-1 0 0,0 0 1,0 0-1,-2 0 0,-31 6 1514,20-3-1145,-206 14 532,31-3-1273,110-5 216,-606 52-418,-786-48-318,1-102 3,-41-6 1210,1127 86-79,0 17 0,-637 96 0,796-62-250,162-27 62,-91 36 0,133-43-89,-1 1 0,2 1 0,-1 2 0,2 0 0,-25 19 0,36-24-40,0 0 0,1 0 0,0 1 0,0 0 0,1 0 1,0 1-1,0-1 0,1 1 0,0 1 0,1-1 0,0 1 1,0 0-1,1-1 0,-2 14 0,1 2-26,1-1 0,0 1 0,3 0 0,3 48 0,-2-61-3,1 0-1,1-1 0,-1 0 1,2 0-1,-1 1 1,2-2-1,0 1 0,0 0 1,0-1-1,2 0 1,-1-1-1,15 17 0,-1-7-6,1-2 0,0 0 0,2-1 0,0-1 0,1-1 0,49 21 0,-4-9-29,100 24 0,134 9-3,7-23 23,-122-15 19,840 45-159,-350-77-62,5-1 72,-305 11 149,546-7-11,-1-44 6,609-197 18,-1009 151 52,-325 59-47,-159 29-8,-1-2 0,-1-1 0,37-18 0,-71 30 0,-1-1 0,1 1-1,0 0 1,0-1 0,-1 0 0,1 0 0,-1 0 0,0 0 0,1 0 0,-1 0 0,0 0 0,0-1 0,-1 1 0,1-1 0,0 1 0,-1-1 0,1 0 0,-1 0 0,0 0 0,1-3 0,-2 2 15,0 1 0,0-1 0,0 1 1,-1-1-1,0 1 0,1-1 0,-1 1 0,0 0 0,-1-1 0,1 1 0,-1 0 0,1 0 0,-1 0 1,0 0-1,0 0 0,0 0 0,-5-4 0,-5-6 72,-1 0 0,0 2 0,-1-1 0,0 2 0,-1 0 0,-24-13 0,15 11-42,-1 1 0,-1 2 0,-43-11 0,-8 6-147,0 4 1,-79-1-1,119 9 44,-529-49-1036,512 45 1048,-98-9-122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28.819"/>
    </inkml:context>
    <inkml:brush xml:id="br0">
      <inkml:brushProperty name="width" value="0.05" units="cm"/>
      <inkml:brushProperty name="height" value="0.05" units="cm"/>
    </inkml:brush>
  </inkml:definitions>
  <inkml:trace contextRef="#ctx0" brushRef="#br0">0 538 9922,'207'-49'4502,"41"-9"-4406,-34 12 731,189-40-4,-8 1-693,-19 3 272,-48 27 630,-305 52-973,-14 2-9,1 0 1,-1 0-1,1-1 1,-1 0 0,0-1-1,0 1 1,0-2-1,0 0 1,0 0 0,13-8-1,7-11 73,-19 17-220,0-3-58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5.298"/>
    </inkml:context>
    <inkml:brush xml:id="br0">
      <inkml:brushProperty name="width" value="0.05" units="cm"/>
      <inkml:brushProperty name="height" value="0.05" units="cm"/>
    </inkml:brush>
  </inkml:definitions>
  <inkml:trace contextRef="#ctx0" brushRef="#br0">37 57 15811,'-24'19'1745,"23"-18"-1672,0 0 0,0 0 0,0-1 0,0 1 0,0 0 0,1 0 0,-1 0 0,0 0 0,1 0 0,-1 0-1,0 0 1,1 0 0,0 1 0,-1-1 0,1 0 0,-1 0 0,1 0 0,0 1 0,0-1 0,0 0 0,0 0 0,0 2-1,1-2 0,0-1 0,-1 1 0,1-1-1,0 1 1,0-1 0,0 0 0,0 1-1,0-1 1,0 0 0,0 0-1,0 1 1,0-1 0,0 0 0,0 0-1,0 0 1,0 0 0,0 0-1,0-1 1,1 1 0,3 0 180,43-1 796,67-9-1,9-2-629,97 13-313,73-4 72,-252 0-159,-1-3 0,0-1 0,0-1 0,78-29 0,-103 30-6,-11 4 2,0 1 0,0 0 0,1 0 0,7-2-1,-12 4-13,-1 0 0,0 1-1,0-1 1,0 0 0,1 0 0,-1 0-1,0 0 1,0 1 0,0-1-1,0 0 1,0 0 0,1 1-1,-1-1 1,0 0 0,0 0-1,0 1 1,0-1 0,0 0-1,0 0 1,0 1 0,0-1-1,0 0 1,0 0 0,0 1-1,0-1 1,0 0 0,0 0 0,0 1-1,0-1 1,0 0 0,0 0-1,0 1 1,0-1 0,0 0-1,-1 0 1,1 0 0,0 1-1,0-1 1,0 0 0,0 0-1,-1 0 1,1 1 0,0-1-1,0 0 1,0 0 0,-1 0-1,-6 12-376,6-10 334,-1 0-1,1-1 0,-1 1 0,1-1 0,-1 1 1,1-1-1,-1 0 0,0 1 0,0-1 0,0 0 1,0 0-1,0-1 0,0 1 0,0 0 1,0-1-1,0 1 0,0-1 0,0 1 0,0-1 1,0 0-1,0 0 0,-1 0 0,-3-1 0,-14-6-234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5.801"/>
    </inkml:context>
    <inkml:brush xml:id="br0">
      <inkml:brushProperty name="width" value="0.05" units="cm"/>
      <inkml:brushProperty name="height" value="0.05" units="cm"/>
    </inkml:brush>
  </inkml:definitions>
  <inkml:trace contextRef="#ctx0" brushRef="#br0">98 0 14947,'-2'15'517,"1"1"0,-2-1 0,0 0 0,-10 29 0,-1 3 288,-3 32 346,-8 109 0,8 79-951,14-198-99,6-121 231,0-302 626,0 351-929,4 8-15,15 16-10,-6-4 4,-4-8-6,0 0 0,0-1 0,1 0 0,0-1 0,1-1 0,0 0 0,20 6 0,-23-9 11,0 0 0,1 0 1,0-1-1,0-1 0,-1 0 0,1-1 0,0 0 0,0-1 1,21-3-1,-31 3-5,0 1 0,0-1 1,0 1-1,0-1 0,0 0 1,0 0-1,0 0 0,0 0 1,0 0-1,-1-1 0,1 1 1,2-2-1,-4 2-1,1 0-1,-1 0 1,1 1 0,-1-1-1,1 0 1,-1 0-1,1 0 1,-1 0 0,0 0-1,0 0 1,1 1 0,-1-1-1,0 0 1,0 0 0,0 0-1,0 0 1,0 0 0,0 0-1,-1-2 1,1 1 2,-1 1-1,0-1 1,0 0 0,0 1 0,0-1 0,0 1-1,0-1 1,0 1 0,-1 0 0,1-1 0,0 1-1,-1 0 1,1 0 0,-1 0 0,0 0-1,1 0 1,-1 0 0,0 1 0,1-1 0,-1 0-1,0 1 1,0 0 0,0-1 0,1 1-1,-4 0 1,0-1-3,1 2 1,-1-1-1,0 0 0,0 1 0,1 0 1,-1 0-1,0 0 0,1 1 1,-1-1-1,1 1 0,-8 4 0,11-5-7,-1 0 0,1 0-1,-1 0 1,1 0 0,-1 0 0,1 0-1,-1 1 1,1-1 0,0 0 0,0 1-1,0-1 1,0 1 0,0-1 0,0 1-1,0-1 1,0 1 0,1 0-1,-1-1 1,1 1 0,-1 0 0,1 0-1,0 0 1,-1-1 0,1 1 0,0 0-1,0 0 1,0 0 0,1-1 0,-1 1-1,0 0 1,1 0 0,-1-1 0,2 4-1,-1-2-4,1-1 1,0 0-1,0 1 0,0-1 0,0 0 1,0 0-1,0 0 0,0-1 0,1 1 1,-1 0-1,1-1 0,-1 0 0,1 1 1,0-1-1,-1 0 0,1 0 0,0-1 1,0 1-1,0-1 0,3 1 0,10 1-44,0-1 0,21 0-1,-35-1 43,21-1-88,-1 0 0,1-2 0,-1 0 0,0-1 0,0-2 0,0 0 0,31-14 0,-52 20 97,0-1 1,0 1-1,0 0 0,-1-1 1,1 1-1,0-1 1,0 1-1,0-1 0,0 1 1,0-1-1,-1 0 0,1 0 1,0 1-1,-1-1 0,1 0 1,0 0-1,-1 0 1,1 1-1,-1-1 0,1 0 1,-1 0-1,0 0 0,1 0 1,-1 0-1,0 0 0,0 0 1,1 0-1,-1-2 0,-1 2 16,0-1-1,1 1 1,-1 0-1,0 0 1,0-1-1,0 1 1,0 0-1,0 0 1,0 0-1,0 0 1,0 0-1,0 0 1,0 0-1,-1 1 1,1-1-1,0 0 1,-1 1-1,1-1 1,-2 0-1,-30-9 481,26 8-356,1 1 1,-1-1 0,1-1 0,-1 1 0,1-1-1,0 0 1,0 0 0,-6-5 0,12 8-136,0 0 1,0 0 0,0-1-1,0 1 1,-1 0-1,1 0 1,0 0 0,0 0-1,0 0 1,0 0-1,0-1 1,0 1 0,0 0-1,0 0 1,0 0-1,0 0 1,0-1 0,0 1-1,0 0 1,0 0-1,0 0 1,0 0 0,0-1-1,0 1 1,0 0-1,0 0 1,0 0 0,0 0-1,0 0 1,0-1-1,0 1 1,0 0 0,0 0-1,0 0 1,1 0-1,-1 0 1,0-1 0,0 1-1,0 0 1,0 0-1,0 0 1,0 0 0,0 0-1,1 0 1,-1 0-1,0 0 1,0 0 0,0-1-1,1 1 1,9-4 160,-9 4-152,39-9 153,0 2 0,52-3 0,-49 7-635,-1-3 0,42-10-1,-75 14 350,15-6-23,-23 8 125,0-1 0,0 1 0,0-1 0,0 0 0,0 1 0,0-1 0,0 0 0,0 1 0,-1-1 0,1 0 0,0 0 0,-1 0 0,1 0 0,0 1 0,-1-1 0,1 0 0,-1 0 1,1 0-1,-1 0 0,1-2 0,-2-15-355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7.150"/>
    </inkml:context>
    <inkml:brush xml:id="br0">
      <inkml:brushProperty name="width" value="0.05" units="cm"/>
      <inkml:brushProperty name="height" value="0.05" units="cm"/>
    </inkml:brush>
  </inkml:definitions>
  <inkml:trace contextRef="#ctx0" brushRef="#br0">0 864 12123,'5'-12'570,"-1"0"1,0-1 0,2-17 0,9-27 762,-5 32-1144,1 0 0,0 2-1,2-1 1,1 2-1,0-1 1,2 2-1,0 0 1,2 1 0,0 1-1,1 0 1,1 2-1,1 0 1,0 1-1,47-25 1,0 9-203,2 3 1,1 3-1,2 3 1,0 3-1,86-12 1,-110 27-1,1 1 0,-1 3 0,50 5 1,147 25-49,-164-18 56,-65-8 6,662 76 16,-475-64-3,275-17 1,44-67 169,-11-51 394,-393 89-406,163-47 266,-274 76-461,-1-1 0,0 0 0,0 0 0,0 0 0,0-1 0,-1 0 0,1 0 0,-1 0 0,0-1 0,0 0 0,-1-1 0,1 1 0,5-9 0,-5 4-67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7.712"/>
    </inkml:context>
    <inkml:brush xml:id="br0">
      <inkml:brushProperty name="width" value="0.05" units="cm"/>
      <inkml:brushProperty name="height" value="0.05" units="cm"/>
    </inkml:brush>
  </inkml:definitions>
  <inkml:trace contextRef="#ctx0" brushRef="#br0">58 180 12323,'-20'-21'1373,"12"14"-787,1-1 1,0 0-1,-8-13 1,41 72 647,-15-36-1230,0 0-1,2-1 1,-1 0 0,2-1 0,0-1 0,0 0 0,1 0 0,1-2 0,0 0 0,0-1-1,1 0 1,0-2 0,1 0 0,32 9 0,-14-9 10,-1-1 1,1-1-1,0-2 0,0-2 1,0-1-1,65-9 0,480-106 353,-213 34-176,464-49 242,-642 112-373,0 8 1,268 22 0,-214 22 9,-203-24-52,-1 1 0,0 2 0,69 32 0,-92-37-5,-1 2 0,0 0 0,-1 0 0,0 2 0,0 0 0,-1 1 0,-1 0 0,16 19 0,-21-20 22,1 1 0,-1 0 0,-1 0 0,0 1 0,-1-1 0,-1 1 0,0 1 0,-1-1 0,0 1 0,3 26 0,-5-13 20,-1 0 1,-2 0-1,0 0 1,-2 0 0,-12 53-1,11-70-73,3-9 19,1-1 0,-1 0 1,0 1-1,1-1 0,-1 1 1,1-1-1,0 1 0,0 0 1,-1-1-1,1 1 0,0-1 1,0 1-1,0-1 0,0 1 1,1 0-1,-1-1 0,0 1 1,2 2-1,4 0-20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8.987"/>
    </inkml:context>
    <inkml:brush xml:id="br0">
      <inkml:brushProperty name="width" value="0.05" units="cm"/>
      <inkml:brushProperty name="height" value="0.05" units="cm"/>
    </inkml:brush>
  </inkml:definitions>
  <inkml:trace contextRef="#ctx0" brushRef="#br0">78 19 16075,'0'-1'106,"0"0"0,0 0-1,0 0 1,0 0-1,0 0 1,0 0-1,0 0 1,0 0 0,-1 0-1,1 0 1,0 0-1,-1 0 1,1 0-1,-1 0 1,1 0 0,-1-1-1,0 2-71,1 0-1,0 0 1,-1 0 0,1 0-1,0 0 1,-1 0 0,1 0-1,0 0 1,-1 0-1,1 0 1,0 0 0,-1 0-1,1 0 1,0 0 0,-1 0-1,1 0 1,0 0-1,-1 0 1,1 0 0,0 1-1,0-1 1,-1 0 0,1 0-1,0 0 1,-1 1-1,1-1 1,0 0 0,0 0-1,-1 1 1,-2 2 125,1 0 0,-1 1 1,1-1-1,0 1 0,0-1 0,-3 7 1,-6 22 9,2 1 0,1 0 0,2 0 0,1 0 0,2 1 0,1 0 0,1-1 0,2 1 1,10 64-1,-9-91-140,-1 1 1,1 0-1,1 0 0,-1-1 1,1 1-1,1-1 1,7 13-1,-10-18-17,0-1 0,0 1 0,1-1 0,-1 0 0,0 1 0,1-1-1,-1 0 1,1 0 0,-1 0 0,1 0 0,0 0 0,0 0 0,-1 0 0,1-1-1,0 1 1,0-1 0,0 1 0,0-1 0,-1 0 0,1 0 0,0 1 0,0-1-1,0-1 1,0 1 0,0 0 0,0 0 0,0-1 0,-1 1 0,1-1 0,0 1-1,0-1 1,0 0 0,-1 0 0,1 0 0,0 0 0,-1 0 0,1 0 0,1-2-1,9-7 117,0-1-1,-1 0 1,0-1-1,0 0 0,-1-1 1,-1 0-1,15-28 1,-9 16 264,18-23 1,-33 48-387,0 0-1,0 0 1,0 0 0,0 0-1,0-1 1,0 1 0,1 0-1,-1 0 1,0 0 0,0 0-1,0 0 1,0 0 0,0 0-1,0 0 1,0-1 0,0 1-1,0 0 1,1 0 0,-1 0 0,0 0-1,0 0 1,0 0 0,0 0-1,0 0 1,0 0 0,1 0-1,-1 0 1,0 0 0,0 0-1,0 0 1,0 0 0,0 0-1,1 0 1,-1 0 0,0 0-1,0 0 1,0 0 0,0 0 0,0 0-1,0 0 1,1 0 0,-1 0-1,0 0 1,0 0 0,0 0-1,0 0 1,0 1 0,0-1-1,0 0 1,1 0 0,-1 0-1,0 0 1,0 0 0,0 0-1,0 0 1,0 1 0,0-1-1,0 0 1,0 0 0,0 0 0,3 15 149,-4 26-64,1-35-48,0 2-28,0-1 0,0 1 0,1 0 0,0 0 1,2 9-1,-3-16-14,1 1 1,-1-1 0,0 0-1,1 1 1,0-1 0,-1 0-1,1 0 1,0 0-1,-1 1 1,1-1 0,0 0-1,0 0 1,0 0 0,0 0-1,0 0 1,0-1 0,0 1-1,0 0 1,0 0 0,0-1-1,1 1 1,-1 0 0,0-1-1,1 0 1,-1 1 0,0-1-1,1 0 1,-1 1-1,0-1 1,1 0 0,-1 0-1,0 0 1,1 0 0,-1 0-1,0-1 1,1 1 0,0-1-1,12-3 12,0-2 0,0 1 0,-1-2 0,0 0 0,-1 0 0,13-10 0,11-7 18,-10 8-9,25-16 16,-47 30-34,0 0 0,0 0 0,0 0 0,0 1 0,1 0 0,-1 0 0,0 0 0,1 0 0,8 0 0,-11 2-1,-1-1 0,1 0 0,-1 0 1,1 1-1,0-1 0,-1 1 0,0-1 1,1 1-1,-1 0 0,1 0 0,-1 0 1,0-1-1,1 1 0,-1 0 0,0 1 1,0-1-1,0 0 0,0 0 0,0 0 1,0 1-1,0-1 0,1 2 0,1 4 16,0 1 0,-1-1-1,4 13 1,-6-16-6,1 1 0,0-1 1,0 0-1,0 0 0,1 0 0,-1-1 1,1 1-1,0 0 0,0-1 0,0 1 1,1-1-1,5 7 0,-7-9-7,0-1 0,1 1 0,-1 0 0,1-1 0,-1 1 0,1-1 0,-1 0 0,1 1 0,-1-1 0,1 0 0,-1 0 0,1 0 0,-1 0 0,1 0 0,0-1 0,-1 1 0,1 0 0,-1-1 0,1 1 0,-1-1 0,0 1 0,1-1 0,1 0 0,31-23 73,-27 19-60,14-12 15,-15 11-24,1 0 0,0 1 1,0 0-1,0 0 1,1 0-1,-1 1 1,1 0-1,12-3 1,-19 6-12,0 1 0,0 0 1,1 0-1,-1 0 1,0 0-1,0 0 1,1 0-1,-1 0 1,0 0-1,0 1 1,1-1-1,-1 0 0,0 1 1,0-1-1,0 1 1,0-1-1,1 1 1,-1 0-1,0-1 1,0 1-1,0 0 0,0 0 1,-1 0-1,1-1 1,0 1-1,0 0 1,0 0-1,-1 1 1,1-1-1,0 0 1,-1 0-1,1 0 0,-1 0 1,0 0-1,1 1 1,-1-1-1,1 2 1,0 6-55,0-1 0,0 0 0,0 1 1,-2 10-1,1-15-8,0 0 19,-3 40-1324,2-41 1266,1-1 0,0 0 0,-1 0 0,1 0 0,-1 0 0,0 0 0,1 0-1,-1 0 1,0 0 0,0-1 0,0 1 0,-1 0 0,1 0 0,0-1 0,-1 1 0,-2 2 0,4-4 82,-1 0 1,1 1 0,0-1 0,-1 0-1,1 0 1,0 0 0,-1 0-1,1 0 1,0 0 0,-1 0-1,1 1 1,0-1 0,-1 0-1,1 0 1,0 0 0,-1 0-1,1-1 1,0 1 0,-1 0 0,1 0-1,0 0 1,-1 0 0,1 0-1,0 0 1,-1 0 0,1-1-1,0 1 1,-1 0 0,-8-14-729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9.404"/>
    </inkml:context>
    <inkml:brush xml:id="br0">
      <inkml:brushProperty name="width" value="0.05" units="cm"/>
      <inkml:brushProperty name="height" value="0.05" units="cm"/>
    </inkml:brush>
  </inkml:definitions>
  <inkml:trace contextRef="#ctx0" brushRef="#br0">1 6 18748,'1'-6'1576,"1"9"-1232,-1 2-432,2-2 1193,1 4-561,4 0-488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39.814"/>
    </inkml:context>
    <inkml:brush xml:id="br0">
      <inkml:brushProperty name="width" value="0.05" units="cm"/>
      <inkml:brushProperty name="height" value="0.05" units="cm"/>
    </inkml:brush>
  </inkml:definitions>
  <inkml:trace contextRef="#ctx0" brushRef="#br0">17 181 16307,'2'1'78,"-1"0"-1,1 0 0,0-1 0,0 1 0,0 0 0,0-1 0,0 0 0,0 1 0,0-1 0,0 0 0,0 0 0,1 0 0,-1 0 0,0 0 0,0-1 1,0 1-1,0-1 0,0 1 0,0-1 0,0 0 0,0 1 0,-1-1 0,1 0 0,0 0 0,0-1 0,1 0 0,6-5 173,0-1-1,0 0 0,11-14 1,-10 11 131,0 1 63,-1 0 1,12-20 0,-19 28-343,-1 0 0,1 0 0,-1-1 1,1 1-1,-1 0 0,0-1 1,0 0-1,-1 1 0,1-1 1,0 1-1,-1-1 0,1 0 1,-1 0-1,0 1 0,0-1 0,0 0 1,0 1-1,-1-1 0,1 0 1,-2-4-1,1 6-62,0 0 0,1 0 1,-1 0-1,0 1 0,1-1 0,-1 0 1,0 1-1,0-1 0,0 0 0,1 1 0,-1-1 1,0 1-1,0-1 0,0 1 0,0 0 1,0-1-1,0 1 0,0 0 0,0 0 1,0 0-1,0-1 0,0 1 0,0 0 0,-1 1 1,1-1-1,0 0 0,0 0 0,0 0 1,0 1-1,0-1 0,0 0 0,-1 1 1,-3 1 38,0 1 0,0-1 0,0 0 0,0 1 0,-5 4 0,0 1-58,1 1 1,0-1 0,0 2 0,1-1-1,0 1 1,0 1 0,1-1 0,1 1-1,0 0 1,0 1 0,1-1-1,0 1 1,1 0 0,1 1 0,0-1-1,-2 15 1,5-24-47,0 0 0,-1-1 1,1 1-1,0 0 0,1 0 0,-1-1 0,0 1 0,1 0 0,0-1 1,-1 1-1,1-1 0,0 1 0,1 0 0,-1-1 0,0 0 1,1 1-1,-1-1 0,1 0 0,-1 0 0,1 0 0,0 0 0,0 0 1,0 0-1,0-1 0,1 1 0,-1 0 0,0-1 0,5 2 1,-3-2-205,0 0 1,0 0-1,0 0 1,0 0-1,0-1 1,0 0-1,1 0 1,-1 0 0,0-1-1,0 1 1,0-1-1,0 0 1,0 0-1,0 0 1,0-1-1,0 1 1,0-1-1,4-2 1,2-3-176,0 0 1,-1-1-1,0 0 1,12-13-1,7-10-805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0.172"/>
    </inkml:context>
    <inkml:brush xml:id="br0">
      <inkml:brushProperty name="width" value="0.05" units="cm"/>
      <inkml:brushProperty name="height" value="0.05" units="cm"/>
    </inkml:brush>
  </inkml:definitions>
  <inkml:trace contextRef="#ctx0" brushRef="#br0">77 146 16099,'-28'34'2815,"21"-27"-2233,0 0 1,1 1 0,0-1-1,0 2 1,1-1-1,-5 11 1,10-19-572,0 0 1,-1 0 0,1 0-1,0 1 1,0-1 0,0 0 0,0 1-1,0-1 1,-1 0 0,1 0-1,0 1 1,0-1 0,0 0 0,0 1-1,0-1 1,0 0 0,0 0-1,0 1 1,0-1 0,0 0 0,0 1-1,0-1 1,1 0 0,-1 0-1,0 1 1,0-1 0,0 0 0,0 0-1,0 1 1,0-1 0,1 0-1,-1 0 1,0 1 0,0-1 0,0 0-1,1 0 1,-1 0 0,0 1-1,0-1 1,1 0 0,-1 0 0,0 0-1,0 0 1,1 0 0,-1 0-1,0 1 1,1-1 0,-1 0-1,0 0 1,0 0 0,1 0 0,-1 0-1,0 0 1,1 0 0,-1 0-1,0 0 1,0 0 0,1 0 0,-1-1-1,0 1 1,1 0 0,-1 0-1,0 0 1,0 0 0,1 0 0,-1-1-1,0 1 1,0 0 0,1 0 0,23-12-37,-21 11 31,16-9-21,0 1 1,1 1-1,-1 1 0,2 1 1,-1 1-1,23-3 0,-34 6 35,1 1 0,-1 0 0,1 1-1,0 0 1,0 1 0,-1 0 0,1 0-1,-1 1 1,1 0 0,-1 1 0,0 0-1,0 1 1,0 0 0,0 0 0,11 8-1,-16-10 43,-1 1 0,0-1 0,0 1-1,0 0 1,-1 0 0,1 1-1,2 3 1,-5-7-49,0 0 1,1 0-1,-1 0 0,0 0 1,0 1-1,0-1 0,0 0 1,0 0-1,0 0 0,1 0 1,-1 0-1,0 0 0,0 0 1,0 0-1,0 0 0,0 0 1,0 0-1,1 0 0,-1 0 1,0 0-1,0 0 0,0 0 1,0 0-1,0 0 0,0-1 1,1 1-1,-1 0 0,0 0 1,0 0-1,0 0 0,0 0 1,0 0-1,0 0 1,0 0-1,0 0 0,1 0 1,-1-1-1,0 1 0,0 0 1,0 0-1,0 0 0,0 0 1,0 0-1,0 0 0,0 0 1,0-1-1,0 1 0,0 0 1,0 0-1,0 0 0,0 0 1,0 0-1,0-1 0,0 1 1,0 0-1,3-8 169,-3 4-93,10-60 760,-9 57-853,1 0-1,0 1 0,0-1 0,1 0 0,0 1 0,0 0 0,4-7 0,-6 12-12,1 0-1,-1 0 0,0-1 1,0 1-1,1 0 1,-1 1-1,1-1 0,-1 0 1,1 0-1,-1 1 0,1-1 1,-1 1-1,1-1 1,0 1-1,-1 0 0,1-1 1,0 1-1,-1 0 0,1 0 1,2 0-1,37 7-284,-22-4 178,10 1-57,1-2 0,-1-1 0,52-5-1,-65 2 136,1-1 0,0-1-1,-1 0 1,0-1-1,0 0 1,-1-2-1,1 0 1,14-9-1,-29 15 52,1 0-1,0 0 1,-1 0-1,1 0 1,0 0-1,-1 0 1,1-1-1,-1 1 1,0 0 0,0-1-1,1 0 1,-1 1-1,0-1 1,0 0-1,0 1 1,-1-1-1,1 0 1,0 0-1,-1 0 1,1-3-1,-1 4 5,0 1-1,0-1 0,0 0 0,0 0 0,-1 1 0,1-1 0,0 0 0,0 0 0,-1 1 0,1-1 0,-1 0 0,1 1 1,-1-1-1,1 1 0,-1-1 0,1 0 0,-1 1 0,1-1 0,-2 0 0,0 0 7,-1 0 0,1 0 1,0 0-1,-1 0 0,1 0 0,0 0 0,-1 1 0,-4-1 1,-2 0 34,0 1 1,-1 1 0,1-1-1,0 2 1,0-1 0,0 1-1,0 0 1,1 1 0,-1 0-1,-10 5 1,13-5-7,0 0 1,0 0-1,0 1 1,1 0-1,-1 0 1,1 0-1,0 0 1,0 1-1,0 0 1,1 0-1,-1 0 1,1 1-1,1 0 0,-6 8 1,8-12-50,1 0 0,-1 0 0,0 0-1,1 0 1,-1 0 0,1 0 0,-1 0 0,1 0 0,0 0 0,0 0 0,0 0 0,0 0-1,0 1 1,0-1 0,1 0 0,-1 0 0,1 0 0,-1 0 0,1 0 0,0-1 0,0 1-1,0 0 1,0 0 0,0 0 0,0-1 0,1 1 0,-1 0 0,0-1 0,1 1-1,-1-1 1,1 0 0,0 1 0,-1-1 0,1 0 0,0 0 0,0 0 0,0 0 0,0-1-1,3 2 1,5 1-161,-1 0-1,0-1 1,1-1-1,-1 1 1,1-2 0,-1 1-1,16-2 1,21-5-173,5-5-100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0.746"/>
    </inkml:context>
    <inkml:brush xml:id="br0">
      <inkml:brushProperty name="width" value="0.05" units="cm"/>
      <inkml:brushProperty name="height" value="0.05" units="cm"/>
    </inkml:brush>
  </inkml:definitions>
  <inkml:trace contextRef="#ctx0" brushRef="#br0">74 1 18036,'10'4'1840,"-9"9"-1296,-3 10-264,-1 7 1233,1 10-929,2 3-216,3 6-272,1-2-16,2-5-64,0-5-64,-2-10-240,0-2-128,-8-15-376,-3-5-249,-10-7-15,-5-6 632,-3-9-208,-4-3-224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1.184"/>
    </inkml:context>
    <inkml:brush xml:id="br0">
      <inkml:brushProperty name="width" value="0.05" units="cm"/>
      <inkml:brushProperty name="height" value="0.05" units="cm"/>
    </inkml:brush>
  </inkml:definitions>
  <inkml:trace contextRef="#ctx0" brushRef="#br0">14 282 14195,'-3'-10'440,"0"1"0,1-1 0,0 1 0,0-1 0,1 0 0,0 0-1,1 0 1,0 0 0,2-14 0,0 17-206,0 1 1,0 0-1,0-1 0,1 1 0,0 1 1,0-1-1,0 0 0,1 1 0,-1-1 1,1 1-1,1 0 0,-1 0 0,1 1 1,0-1-1,8-5 0,2 0 7,0 1 0,0 0 1,1 1-1,0 1 0,0 0 0,1 1 0,0 1 0,18-3 1,-25 6-206,1 0 0,0 1 1,-1 0-1,1 0 1,0 1-1,-1 1 0,1 0 1,-1 0-1,1 1 1,-1 1-1,1 0 0,-1 0 1,0 1-1,14 7 1,-21-10-37,-1 0 0,0 1 0,0 0 1,1-1-1,-1 1 0,0 0 0,0 0 0,-1 0 1,1 0-1,0 1 0,-1-1 0,1 0 1,-1 1-1,0-1 0,0 1 0,0-1 0,0 1 1,0 0-1,0-1 0,-1 1 0,1 0 1,-1 0-1,0 3 0,0-2 0,-1 0-1,1 0 1,-1-1-1,0 1 1,-1 0 0,1 0-1,-1 0 1,1-1-1,-1 1 1,0-1-1,-1 0 1,1 1 0,0-1-1,-1 0 1,-5 5-1,-9 5-318,0-1 1,0 0-1,-1-1 0,-1-1 0,0-1 0,0-1 0,-1 0 0,-21 4 0,33-11-757,24-6 321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1.595"/>
    </inkml:context>
    <inkml:brush xml:id="br0">
      <inkml:brushProperty name="width" value="0.05" units="cm"/>
      <inkml:brushProperty name="height" value="0.05" units="cm"/>
    </inkml:brush>
  </inkml:definitions>
  <inkml:trace contextRef="#ctx0" brushRef="#br0">4 1 14995,'3'15'898,"-1"1"1,0 0-1,-1-1 0,-2 28 1,0-28-284,1 1 0,0 0 0,2 0 0,4 24 0,-6-39-575,0-1-1,0 1 1,0 0 0,0-1-1,0 1 1,0-1 0,0 1-1,1 0 1,-1-1 0,0 1-1,0-1 1,1 1 0,-1-1-1,0 1 1,1-1 0,-1 1-1,0-1 1,1 1 0,-1-1-1,1 1 1,-1-1 0,1 0-1,-1 1 1,1 0 0,5-12 792,0-26 333,-6 26-988,0 1 1,-1-1-1,0 0 0,-1 0 1,0 1-1,0-1 0,-1 1 1,-1 0-1,0-1 1,0 2-1,-10-16 0,17 27-416,0 0-1,1 0 1,-1 0-1,0 0 0,0 0 1,1-1-1,-1 1 1,1-1-1,-1 0 0,1 0 1,0 0-1,-1-1 1,1 1-1,0-1 1,0 0-1,5 0 0,15 0-1377,33-5-1,75-18-2039,-95 13 6079,-43 13-2132,-1 0 1,1 1-1,0-1 1,1 1-1,-1 0 0,1 1 1,-1-1-1,1 1 0,1 0 1,-1 1-1,1-1 0,0 1 1,-4 6-1,6-8-240,0-1 0,0 1 0,1 0 0,-1 0 0,1 0-1,0 0 1,0 0 0,0 0 0,1 0 0,-1 6 0,1-7-44,0-1-1,1 1 1,-1-1 0,1 1-1,-1-1 1,1 0 0,0 1 0,0-1-1,0 0 1,0 0 0,1 0-1,-1 0 1,0 0 0,1 0 0,0 0-1,-1 0 1,1 0 0,3 2-1,-1-2 16,0 1-1,1-1 1,-1 0 0,1 0-1,-1-1 1,1 1-1,0-1 1,-1 0-1,1 0 1,0-1-1,0 1 1,0-1-1,0 0 1,0 0-1,-1-1 1,1 0-1,0 0 1,0 0-1,-1 0 1,1 0 0,0-1-1,-1 0 1,1 0-1,-1 0 1,7-5-1,-7 4 52,1 0-1,0 0 0,-1 0 1,1-1-1,-1 1 1,0-1-1,0 0 1,-1-1-1,1 1 0,-1 0 1,0-1-1,0 0 1,0 0-1,-1 0 1,1 0-1,-1 0 0,0 0 1,-1-1-1,0 1 1,1 0-1,-2-1 0,1-6 1,-1 9-25,-1-1 0,1 1 0,-1-1 0,-1 1 0,1-1 0,0 1 1,-1 0-1,1-1 0,-1 1 0,0 0 0,0 0 0,-1 0 0,1 1 0,-3-4 0,4 5-106,-1-1-1,1 1 1,-1 0-1,0-1 0,1 1 1,-1 0-1,0 0 1,0 0-1,1 0 0,-1 0 1,0 1-1,0-1 1,0 0-1,0 1 0,0 0 1,0-1-1,0 1 1,0 0-1,-1 0 1,1 0-1,0 0 0,0 1 1,0-1-1,0 0 1,-2 2-1,3-2-9,1 0 1,-1 0-1,1 0 0,0 0 0,-1 0 1,1 0-1,0 1 0,0-1 0,-1 0 1,1 0-1,0 0 0,-1 1 0,1-1 1,0 0-1,0 0 0,-1 1 0,1-1 1,0 0-1,0 0 0,0 1 0,-1-1 1,1 0-1,0 1 0,0-1 0,0 0 1,0 1-1,0-1 0,0 0 0,-1 1 1,1-1-1,0 1 0,9 8-1565,-7-8 1421,1 1 1,0-1 0,-1 0 0,1 0 0,0 0 0,0 0-1,0 0 1,4 0 0,16-3-840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2.188"/>
    </inkml:context>
    <inkml:brush xml:id="br0">
      <inkml:brushProperty name="width" value="0.05" units="cm"/>
      <inkml:brushProperty name="height" value="0.05" units="cm"/>
    </inkml:brush>
  </inkml:definitions>
  <inkml:trace contextRef="#ctx0" brushRef="#br0">77 138 14771,'0'2'211,"-1"0"-1,0 0 1,0 0-1,1-1 1,-1 1-1,-1 0 1,1 0-1,0 0 1,0-1-1,0 1 1,-1-1-1,-2 3 0,-3 5 332,0-1-101,1 1 0,0 0 0,0 0 0,1 1 0,0-1 0,1 1 0,0 1 0,1-1 0,-3 13 0,6-22-424,-1 0-1,1-1 1,0 1-1,0-1 1,0 1-1,0 0 1,0-1-1,0 1 0,0 0 1,0-1-1,0 1 1,0-1-1,0 1 1,0 0-1,0-1 1,0 1-1,0 0 0,1-1 1,-1 1-1,0-1 1,0 1-1,1-1 1,-1 1-1,1-1 1,-1 1-1,0-1 0,1 1 1,0 0-1,0-1 2,0 0 0,0 0 0,0 0-1,0 0 1,0-1 0,0 1 0,-1 0-1,1 0 1,0-1 0,0 1 0,0-1-1,0 1 1,-1-1 0,1 1 0,0-1-1,1 0 1,29-32 277,-15 11-137,-1-2 0,-1 0 0,-1-1 0,-1 0 0,-1-1 0,-1 0 0,10-47 0,-18 59-107,-4 15-6,-6 22-30,1 1-26,-5 48 0,12-66 14,-1 0-1,1 0 0,0 0 1,0 0-1,0 0 0,1 0 1,0 0-1,1 0 0,-1 0 0,1 0 1,0 0-1,0-1 0,6 11 1,-5-13-3,0 0 1,0 0-1,0-1 1,1 1-1,-1-1 1,1 0-1,-1 1 1,1-2-1,-1 1 1,1 0-1,0-1 1,0 0-1,0 0 1,0 0-1,0 0 1,0 0-1,0-1 1,0 0 0,1 0-1,-1 0 1,0-1-1,0 1 1,4-2-1,6 0-2,-1-1 0,0-1 0,0 0 0,0-1 0,21-10 0,-17 5 6,0-1 1,0 0-1,-1-2 1,28-26-1,-44 39-4,0 0 0,0 0 1,1 0-1,-1 0 0,0 0 0,0 0 0,0 0 0,0 0 0,0 0 0,0 0 0,0 0 0,1 0 0,-1 0 0,0 0 0,0 0 0,0 0 0,0 0 0,0 0 0,0 0 1,0 0-1,1 0 0,-1 0 0,0 0 0,0 1 0,0-1 0,0 0 0,0 0 0,0 0 0,0 0 0,0 0 0,0 0 0,0 0 0,0 0 0,1 1 0,-1-1 1,0 0-1,0 0 0,0 0 0,0 0 0,0 0 0,0 0 0,0 0 0,0 1 0,0-1 0,0 0 0,0 0 0,0 0 0,0 0 0,0 0 0,0 0 0,0 1 0,-1-1 1,1 0-1,0 0 0,0 0 0,0 0 0,0 0 0,0 0 0,0 0 0,0 0 0,0 1 0,0-1 0,0 0 0,0 0 0,-1 0 0,0 10 4,0-6 1,-1 1-1,1 0 0,1 0 0,-1-1 1,1 1-1,0 0 0,0 7 0,0-11-2,1 1-1,-1-1 1,0 0-1,1 0 1,-1 0-1,0 0 1,1 0-1,-1 0 0,1 0 1,0 0-1,-1 0 1,1 0-1,0 0 1,0 0-1,-1 0 1,1 0-1,0-1 1,0 1-1,0 0 1,0 0-1,0-1 0,0 1 1,0-1-1,0 1 1,1-1-1,-1 0 1,0 1-1,0-1 1,0 0-1,0 0 1,0 0-1,1 0 0,-1 0 1,0 0-1,0 0 1,2 0-1,4-1 13,0 0 0,0-1 1,0 0-1,0 0 0,0 0 0,-1-1 0,0 0 0,1 0 0,-1-1 0,0 0 0,6-5 0,-3 2 28,0-1 1,0-1-1,-1 0 0,0 0 1,12-18-1,-22 32-62,1-1 0,-1 1 0,1 0 0,1-1 0,-1 1 0,1 0 0,-1 0 0,1 0 0,1 6 0,-1-8-42,0 0 0,1 0 1,-1-1-1,0 1 1,1 0-1,0-1 0,0 1 1,0 0-1,0-1 1,0 1-1,0-1 0,0 1 1,1-1-1,0 0 1,-1 0-1,1 0 0,0 1 1,0-2-1,0 1 1,0 0-1,0 0 0,0-1 1,4 2-1,12 3-274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6.205"/>
    </inkml:context>
    <inkml:brush xml:id="br0">
      <inkml:brushProperty name="width" value="0.05" units="cm"/>
      <inkml:brushProperty name="height" value="0.05" units="cm"/>
    </inkml:brush>
  </inkml:definitions>
  <inkml:trace contextRef="#ctx0" brushRef="#br0">8 98 13427,'-7'7'1872,"24"-11"-960,16-7-359,16-7 1447,4 1-696,13-1-856,5-1 64,3 2-287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2.640"/>
    </inkml:context>
    <inkml:brush xml:id="br0">
      <inkml:brushProperty name="width" value="0.05" units="cm"/>
      <inkml:brushProperty name="height" value="0.05" units="cm"/>
    </inkml:brush>
  </inkml:definitions>
  <inkml:trace contextRef="#ctx0" brushRef="#br0">16 0 18652,'2'8'329,"0"0"0,0 0 0,-1 0 0,-1 0 0,1 0 0,-1 0 1,0 1-1,-1-1 0,-3 14 0,2-1 406,-3 27 255,-1 10-85,1 95-1,5-150-891,0 0-1,0-1 0,0 1 0,1 0 0,0 0 0,-1-1 1,1 1-1,0 0 0,0-1 0,0 1 0,2 2 0,-2-5-8,0 1 0,-1 0-1,1 0 1,0-1 0,0 1-1,0 0 1,0-1-1,0 1 1,0-1 0,0 0-1,0 1 1,0-1 0,0 0-1,0 1 1,0-1 0,0 0-1,0 0 1,0 0-1,0 0 1,0 0 0,0 0-1,0 0 1,0 0 0,0 0-1,0-1 1,0 1 0,0 0-1,0-1 1,0 1 0,2-2-1,8-4 37,0-1-1,0-1 0,-1 0 1,0-1-1,0 0 0,-1 0 1,0-1-1,8-11 1,-3 5 24,10-13 159,31-48 1,-45 62-451,-1-1-1,-1 0 1,-1-1 0,0 0 0,5-19 0,-28 68-2787,4-4 2234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3.244"/>
    </inkml:context>
    <inkml:brush xml:id="br0">
      <inkml:brushProperty name="width" value="0.05" units="cm"/>
      <inkml:brushProperty name="height" value="0.05" units="cm"/>
    </inkml:brush>
  </inkml:definitions>
  <inkml:trace contextRef="#ctx0" brushRef="#br0">0 416 11715,'1'4'110,"-1"0"1,1 0-1,0 0 1,0 0 0,0 0-1,0-1 1,0 1-1,1 0 1,0-1 0,0 1-1,0-1 1,0 0-1,0 1 1,1-1 0,-1 0-1,1 0 1,5 4-1,-5-6-53,0 1-1,0-1 0,0 1 0,0-1 0,0 0 1,0 0-1,0 0 0,1 0 0,-1-1 0,0 1 1,1-1-1,-1 0 0,0 0 0,1 0 0,-1-1 1,0 1-1,1-1 0,-1 1 0,0-1 0,0 0 1,6-3-1,-1 0-58,0 0 1,-1-1-1,0 0 1,0 0-1,0-1 0,-1 0 1,1 0-1,-1 0 1,-1-1-1,1 0 1,-1 0-1,0 0 1,-1 0-1,7-16 0,2-8-4,-1-1 0,10-47 0,-21 77 11,12-51 780,-2 0 1,6-79-1,-29 176 1199,3 0-1736,2 1-1,2 0 1,2 1-1,2-1 0,9 89 1,-7-128-230,0-2 6,-1 1 0,1 0 0,0-1 0,0 1 0,0 0-1,0-1 1,1 0 0,0 1 0,0-1 0,0 0 0,1 0 0,4 6 0,-7-10-9,0 1 0,1-1 0,-1 0-1,0 1 1,1-1 0,-1 0 0,1 0 0,-1 1 0,1-1-1,-1 0 1,1 0 0,-1 1 0,1-1 0,-1 0 0,1 0-1,-1 0 1,1 0 0,-1 0 0,1 0 0,-1 0-1,1 0 1,-1 0 0,1 0 0,-1 0 0,1 0 0,-1-1-1,2 1 1,10-13 341,1-22 192,-4 3-123,-3 0-1,-1-1 0,3-64 1,-8 89-400,1 15-40,6 23-39,-5-26 48,0 0 0,0-1-1,0 1 1,1-1 0,-1 1 0,1-1 0,0 0 0,0 0 0,0 0 0,1-1-1,-1 1 1,0-1 0,1 0 0,0 0 0,4 2 0,-1-2-6,-1 0 0,0 0 0,1-1 1,0 1-1,-1-2 0,1 1 0,0-1 1,12-1-1,-5-1-20,1 0 1,-1-2-1,-1 1 1,1-2-1,0 0 0,-1 0 1,0-1-1,17-11 1,21-23-241,-56 63 222,0-10 122,2-1-1,0 1 0,-3 20 1,6-29-47,-1 0 1,1-1-1,0 1 1,0 0-1,1-1 1,-1 1 0,1 0-1,-1-1 1,1 1-1,0-1 1,0 1-1,1-1 1,-1 1 0,1-1-1,0 0 1,0 0-1,4 5 1,-5-7-54,0 0 1,0 0-1,0 0 1,1-1 0,-1 1-1,0 0 1,1-1-1,-1 1 1,0-1-1,1 1 1,-1-1-1,1 0 1,-1 1-1,1-1 1,-1 0 0,1 0-1,-1 0 1,1 0-1,-1 0 1,0-1-1,1 1 1,-1 0-1,1-1 1,-1 1-1,1-1 1,-1 1 0,0-1-1,1 0 1,-1 0-1,0 1 1,0-1-1,0 0 1,0 0-1,2-2 1,2-1-159,-1 0 1,0-1 0,0 1-1,-1-1 1,1 1-1,-1-1 1,0 0-1,2-6 1,-1-2-16,0 0 0,-1 0 0,-1 0-1,2-26 1,-1-18-559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3.652"/>
    </inkml:context>
    <inkml:brush xml:id="br0">
      <inkml:brushProperty name="width" value="0.05" units="cm"/>
      <inkml:brushProperty name="height" value="0.05" units="cm"/>
    </inkml:brush>
  </inkml:definitions>
  <inkml:trace contextRef="#ctx0" brushRef="#br0">9 0 14363,'-4'9'1456,"-1"4"-1072,7 4-191,2 3 991,10-1-1320,4-1-192,3-1 312,2 1-152,3-5-88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4.027"/>
    </inkml:context>
    <inkml:brush xml:id="br0">
      <inkml:brushProperty name="width" value="0.05" units="cm"/>
      <inkml:brushProperty name="height" value="0.05" units="cm"/>
    </inkml:brush>
  </inkml:definitions>
  <inkml:trace contextRef="#ctx0" brushRef="#br0">48 71 13163,'1'11'648,"-1"1"1,-1 0-1,0-1 0,0 1 1,-1-1-1,-1 1 1,0-1-1,0 0 0,-7 14 1,4-9 364,0 1 1,-5 30 0,11-47-998,0 1 0,0-1 0,-1 1 0,1-1 0,0 0 0,0 1 0,0-1 0,0 1 1,0-1-1,0 0 0,0 1 0,0-1 0,0 1 0,0-1 0,0 0 0,0 1 0,0-1 1,0 1-1,0-1 0,0 0 0,0 1 0,0-1 0,1 1 0,-1-1 0,0 0 0,0 1 1,0-1-1,1 0 0,-1 1 0,0-1 0,1 0 0,-1 1 0,0-1 0,1 0 0,-1 0 1,0 1-1,1-1 0,-1 0 0,0 0 0,1 0 0,-1 0 0,1 1 0,-1-1 0,0 0 1,1 0-1,-1 0 0,1 0 0,-1 0 0,0 0 0,1 0 0,-1 0 0,1 0 0,-1 0 1,0 0-1,1-1 0,-1 1 0,1 0 0,-1 0 0,0 0 0,1 0 0,-1-1 0,0 1 1,1 0-1,25-18 55,-24 17-60,46-40-37,30-22-36,-76 61 56,0 1 0,0-1 0,1 1 0,-1-1 0,1 1 0,-1 0 0,1 0 0,-1 0 0,1 0 0,4 0 0,-6 1 7,0 0-1,0 0 1,0 0 0,-1 1 0,1-1-1,0 0 1,0 0 0,0 1 0,0-1 0,-1 1-1,1-1 1,0 1 0,-1-1 0,1 1 0,0-1-1,-1 1 1,1 0 0,0-1 0,-1 1 0,1 0-1,-1-1 1,1 1 0,-1 0 0,0 0-1,1 0 1,-1-1 0,0 1 0,1 0 0,-1 0-1,0 0 1,0 0 0,0 0 0,0-1 0,0 3-1,1 4 16,-1-2 20,1 0 1,0 0-1,0 0 1,1 0-1,-1-1 1,3 6-1,-3-8-24,0 0 0,0-1 0,1 0 0,-1 1 0,0-1-1,0 0 1,1 1 0,-1-1 0,1 0 0,-1 0 0,1 0 0,-1 0 0,1 0-1,0-1 1,-1 1 0,1 0 0,0-1 0,0 1 0,0-1 0,-1 0 0,4 1 0,3-1-176,1 1 1,-1-1 0,0-1-1,0 0 1,1 0 0,-1 0-1,0-1 1,0-1 0,11-3-1,-5-1-137,0 0-1,-1 0 0,0-1 0,15-12 1,3-5-304</inkml:trace>
  <inkml:trace contextRef="#ctx0" brushRef="#br0" timeOffset="1">603 5 15403,'0'-1'70,"0"1"0,0 0 0,0 0 0,-1-1 0,1 1 0,0 0 0,0 0 0,0-1 0,-1 1 0,1 0 0,0 0 0,0 0 0,0 0 0,-1-1 0,1 1 0,0 0 0,0 0 0,-1 0 0,1 0-1,0 0 1,0 0 0,-1 0 0,1-1 0,0 1 0,0 0 0,-1 0 0,1 0 0,0 0 0,-1 0 0,1 0 0,0 0 0,0 0 0,-1 1 0,1-1 0,-1 0 0,-13 7 1244,-10 12 683,20-15-1808,1 0 0,-1 1 0,1-1 1,0 1-1,1 0 0,-1 0 1,1 0-1,0 0 0,-2 6 1,4-10-189,-1 1 1,1 0 0,0-1 0,0 1-1,0 0 1,0-1 0,0 1-1,0 0 1,0-1 0,0 1-1,1 0 1,-1-1 0,1 1 0,-1 0-1,1-1 1,-1 1 0,1-1-1,0 1 1,0-1 0,0 1 0,0-1-1,0 0 1,0 0 0,0 1-1,1-1 1,-1 0 0,0 0-1,1 0 1,-1 0 0,0 0 0,1 0-1,-1-1 1,3 2 0,7 2-198,1-1 1,0 0 0,0 0 0,17 1 0,-19-3 81,-1 0 0,0 0 0,1 1 0,-1 1 0,0-1 0,0 1 0,0 1 0,12 6 0,-20-9 132,0-1 0,0 1 0,0 0 0,0-1 1,0 1-1,-1 0 0,1 0 0,0 0 0,0 0 0,0-1 0,-1 1 1,1 0-1,-1 0 0,1 0 0,0 1 0,-1-1 0,0 0 1,1 0-1,-1 0 0,0 0 0,1 0 0,-1 0 0,0 2 0,0-1 30,-1-1 0,1 1 0,-1 0 0,1-1 0,-1 1 0,0-1 0,0 1-1,0-1 1,1 1 0,-1-1 0,-1 0 0,1 1 0,0-1 0,-2 1-1,-3 4 224,-1-1-1,-1 0 0,1 0 0,-15 7 0,13-9 9,0 1 0,0-1 0,-11 2 0,18-4-226,-1 0 0,0-1 0,1 1 0,-1-1 0,0 0 0,0 0 0,1 0 0,-1 0 0,0 0 0,1-1 0,-1 1 0,0-1 0,1 0-1,-1 0 1,-3-1 0,-8-17 176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5.209"/>
    </inkml:context>
    <inkml:brush xml:id="br0">
      <inkml:brushProperty name="width" value="0.05" units="cm"/>
      <inkml:brushProperty name="height" value="0.05" units="cm"/>
    </inkml:brush>
  </inkml:definitions>
  <inkml:trace contextRef="#ctx0" brushRef="#br0">112 79 15523,'-5'-13'1154,"0"-1"183,0 0 0,-11-18 0,15 32-1302,1-1 0,0 1-1,0 0 1,0-1 0,-1 1 0,1 0-1,0-1 1,0 1 0,-1 0-1,1 0 1,0-1 0,0 1-1,-1 0 1,1 0 0,0-1-1,-1 1 1,1 0 0,0 0 0,-1 0-1,1 0 1,-1 0 0,1 0-1,0 0 1,-1 0 0,1 0-1,0-1 1,-1 2 0,1-1-1,-1 0 1,1 0 0,0 0 0,-1 0-1,1 0 1,0 0 0,-1 0-1,1 0 1,-1 0 0,1 1-1,0-1 1,-1 0 0,1 0-1,0 1 1,0-1 0,-1 0-1,1 0 1,0 1 0,0-1 0,-1 0-1,1 1 1,0-1 0,0 0-1,0 1 1,-1-1 0,1 0-1,0 1 1,-10 22 390,3 8-309,1 0 1,2 1-1,0 44 1,2-52-71,0 103 341,15 139 1,1-197 872,-50-231 293,16 77-1571,22 83-232,5 5 75,16 15-41,8 6-57,-27-22 249,-1 0 0,1 0 0,0-1 0,1 1 0,-1-1 0,0 0-1,0 0 1,1 0 0,-1 0 0,1-1 0,-1 1 0,0-1 0,1-1-1,-1 1 1,1-1 0,4 0 0,-4-1 10,0 0 0,1 0 0,-1-1-1,0 0 1,0 1 0,0-2 0,-1 1 0,1 0-1,-1-1 1,0 0 0,4-5 0,2-3 36,0-1 1,-2 0-1,1-1 0,-2 0 1,0 0-1,0-1 0,8-30 1,-10 25 55,0-1 0,-2 1 1,0-1-1,0-27 0,-3 38-48,-1 0 0,0 0-1,0 0 1,-1 0 0,0 0-1,0 0 1,-1 1-1,-1-1 1,0 1 0,-9-17-1,12 25-28,1-1-1,-1 1 1,0-1 0,0 1-1,0 0 1,0 0-1,0 0 1,0 0-1,0-1 1,0 1-1,0 0 1,0 1-1,-1-1 1,1 0 0,0 0-1,-1 0 1,1 1-1,0-1 1,-1 1-1,1-1 1,-1 1-1,1 0 1,-1-1-1,1 1 1,-1 0-1,1 0 1,-1 0 0,0 0-1,1 0 1,-1 1-1,1-1 1,-1 0-1,1 1 1,0-1-1,-1 1 1,1-1-1,-1 1 1,1 0 0,0 0-1,-1-1 1,1 1-1,0 0 1,0 0-1,0 0 1,0 1-1,0-1 1,0 0-1,-2 2 1,-3 7-5,-1-1-1,2 1 1,-1 0-1,1 0 1,1 1-1,0-1 1,0 1-1,1 0 1,1 0-1,0 0 1,0 1-1,1-1 1,0 0-1,1 1 1,0-1-1,3 16 1,-2-24-2,0 0-1,0 0 1,0 0-1,0 0 1,0 0 0,1 0-1,-1-1 1,1 1-1,0 0 1,0-1-1,0 0 1,0 1 0,0-1-1,1 0 1,-1 0-1,1 0 1,-1 0 0,1 0-1,0-1 1,4 3-1,2-1-74,0-1-1,1 1 1,-1-1-1,1-1 1,11 1-1,26 4-640,-45-5 681,0 0-1,-1 0 0,1 0 0,0 0 0,0 0 1,-1 0-1,1 0 0,-1 0 0,1 1 0,-1-1 1,1 1-1,-1-1 0,0 1 0,0 0 0,1-1 1,-1 1-1,-1 0 0,1 0 0,0-1 0,0 1 1,-1 0-1,1 0 0,-1 0 0,1 0 0,-1 0 1,0 0-1,0 0 0,0 0 0,0 4 0,-1 8-35,0 0-1,-1 0 0,-4 17 0,3-15 88,2-15-35,1-1 1,0 1-1,0 0 0,0-1 0,0 1 0,-1 0 0,1-1 0,0 1 0,0 0 0,0 0 0,0-1 1,1 1-1,-1 0 0,0-1 0,0 1 0,0 0 0,0-1 0,1 1 0,-1 0 0,0-1 0,1 1 0,0 1 1,-1-2-15,1 0 0,0 0 0,-1 0 0,1 0 0,-1 0 0,1 0 0,-1 0 0,1 0 0,0 0 0,-1 0 0,1 0 0,-1-1 0,1 1 0,-1 0 1,1 0-1,-1-1 0,1 1 0,-1 0 0,1 0 0,0-2 0,28-23-1346,-29 25 1378,31-36-1130,-2-1 0,-2-1 0,27-50-1,-22 30 608,-1 0 68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5.624"/>
    </inkml:context>
    <inkml:brush xml:id="br0">
      <inkml:brushProperty name="width" value="0.05" units="cm"/>
      <inkml:brushProperty name="height" value="0.05" units="cm"/>
    </inkml:brush>
  </inkml:definitions>
  <inkml:trace contextRef="#ctx0" brushRef="#br0">176 1 13187,'-5'4'324,"1"1"0,-1 0 0,1 0 0,0 0 0,0 1 0,1 0 0,-1-1 0,1 1 0,1 0 0,-4 10 0,-1 4 675,-6 41 0,8-28-694,2-1-1,1 1 0,1 0 1,2 0-1,1 0 0,2-1 0,1 1 1,2-1-1,1 0 0,14 36 1,-13-49-219,-9-19-84,0 0 0,0-1 0,0 1 0,0 0 0,0 0 0,0 0 0,0 0-1,0 0 1,0 0 0,0 0 0,0 0 0,0 0 0,0 0 0,0 0 0,0 0 0,0 0 0,0 0 0,0 0 0,0 0 0,0-1 0,0 1 0,0 0 0,1 0 0,-1 0 0,0 0 0,0 0 0,0 0-1,0 0 1,0 0 0,0 0 0,0 0 0,0 0 0,0 0 0,0 0 0,0 0 0,0 0 0,0 0 0,1 0 0,-1 0 0,0 0 0,0 0 0,0 0 0,0 0 0,0 0 0,0 0 0,0 1-1,0-1 1,0 0 0,0 0 0,0 0 0,0 0 0,0 0 0,0 0 0,0 0 0,1 0 0,-9-33 120,-21-35 662,-3 1 0,-55-86-1,87 153-753,-1 0 0,1-1-1,0 1 1,-1-1 0,1 1-1,-1 0 1,1-1 0,0 1-1,0-1 1,-1 1 0,1-1-1,0 1 1,0-1-1,-1 1 1,1-1 0,0 1-1,0-1 1,0 1 0,0-1-1,0 1 1,0-1 0,0 1-1,0-1 1,0 1 0,0-1-1,0 0 1,0 1 0,0-1-1,0 1 1,1-1 0,-1 1-1,1-1 1,20 3 637,14 5-1138,1-2 0,64 2 1,-53-7 148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7:46.045"/>
    </inkml:context>
    <inkml:brush xml:id="br0">
      <inkml:brushProperty name="width" value="0.05" units="cm"/>
      <inkml:brushProperty name="height" value="0.05" units="cm"/>
    </inkml:brush>
  </inkml:definitions>
  <inkml:trace contextRef="#ctx0" brushRef="#br0">22 2 20428,'0'23'2073,"-3"-7"-1689,-1-15-912,-2-1 1768,2-17-848,-1-7-152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48.625"/>
    </inkml:context>
    <inkml:brush xml:id="br0">
      <inkml:brushProperty name="width" value="0.05" units="cm"/>
      <inkml:brushProperty name="height" value="0.05" units="cm"/>
    </inkml:brush>
  </inkml:definitions>
  <inkml:trace contextRef="#ctx0" brushRef="#br0">122 99 13147,'0'-5'155,"0"0"1,0 0-1,-1 1 0,0-1 1,0 0-1,0 0 1,0 0-1,-1 1 0,0-1 1,0 1-1,0-1 1,0 1-1,-1 0 1,1 0-1,-5-5 0,-5-9 1334,12 18-1460,0 0-1,0-1 0,0 1 0,-1 0 1,1 0-1,0 0 0,0 0 0,0 0 1,-1-1-1,1 1 0,0 0 0,0 0 1,-1 0-1,1 0 0,0 0 0,0 0 1,-1 0-1,1 0 0,0 0 0,0 0 1,-1 0-1,1 0 0,0 0 0,0 0 1,-1 0-1,1 0 0,0 0 0,0 0 0,-1 0 1,1 1-1,0-1 0,0 0 0,-1 0 1,1 0-1,0 0 0,0 0 0,0 1 1,-1-1-1,1 0 0,0 0 0,0 0 1,0 1-1,0-1 0,0 0 0,-1 0 1,1 1-1,0-1 0,0 0 0,0 0 1,0 1-1,0-1 0,0 0 0,0 0 1,0 1-1,0-1 0,-7 17 409,-9 34-244,3 1 0,2 0 0,-8 95 0,12 164-254,8-279 60,4 135 15,-3-133-19,3 1 0,14 58 0,-16-83-9,0 0 0,1 0 0,0-1 0,1 1 0,0-1 0,0 0 0,1-1 0,0 1 0,0-1 0,11 10 0,-11-13-3,0 0 1,0-1-1,0 1 0,1-1 1,0 0-1,0-1 0,0 0 0,0 0 1,0 0-1,1-1 0,-1 0 1,1-1-1,-1 0 0,12 1 0,11-3-42,-1-1-1,1-1 1,-1-2-1,0 0 0,42-16 1,-32 10 16,1 1 1,43-4 0,-16 11 53,-1 4 0,1 2-1,87 15 1,-3 0-44,-97-14 16,1-3 1,60-7-1,108-23-67,-115 13 45,124-3 0,83 38 57,-16-1-10,-118-24-72,259-45-1,-274 29 79,1 7 0,228 9 1,-390 6-16,305 18-33,-216-9 54,119 29 0,-36 15-9,-35-10-46,-120-37 35,1-2-1,-1-1 1,1-1-1,34 0 1,90-14 30,13 0 3,-15 20-15,-140-8-20,0-1 1,-1 1-1,1-1 1,0 0 0,0 0-1,-1 0 1,1-1-1,-1 1 1,1-1 0,-1-1-1,0 1 1,0 0-1,0-1 1,0 0 0,0 0-1,-1 0 1,1 0-1,-1-1 1,0 1 0,3-5-1,7-9 37,-1-1 0,-2 0 0,12-23 0,-18 33-15,-3 6-1,0-1-1,0 1 0,0-1 0,0 1 1,0-1-1,0 0 0,-1 1 0,1-1 1,-1 0-1,0 1 0,1-1 0,-1 0 1,-1 0-1,1 1 0,0-1 1,-1 0-1,0-2 0,-1 0 4,0 0 1,-1 1-1,0-1 0,0 1 1,0 0-1,0 0 0,0 0 1,-6-4-1,6 4-29,0 0-1,0 0 1,1 0 0,0 0-1,-1-1 1,1 1 0,1-1-1,-1 1 1,1-1 0,0 0-1,0 0 1,0 1 0,0-1 0,1 0-1,0-7 1,1-10-51,7-45 0,-6 58 49,9-57-95,32-104 0,-38 149 37,0 0 1,-2 0-1,-1 0 0,0-1 0,-3-30 0,1 25-442,0 26 480,0 0 1,0 1-1,0-1 1,-1 0-1,1 0 1,0 0-1,0 0 1,-1 0-1,1 1 1,0-1 0,-1 0-1,1 0 1,-1 1-1,1-1 1,-1 0-1,0 0 1,1 1-1,-1-1 1,1 1 0,-2-1-1,-2-1-196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49.860"/>
    </inkml:context>
    <inkml:brush xml:id="br0">
      <inkml:brushProperty name="width" value="0.05" units="cm"/>
      <inkml:brushProperty name="height" value="0.05" units="cm"/>
    </inkml:brush>
  </inkml:definitions>
  <inkml:trace contextRef="#ctx0" brushRef="#br0">5376 978 10906,'8'-1'3521,"11"4"-3089,-7-1-273,18-1 51,-1 0 0,1-2 0,31-6 1,89-20 697,-85 14-542,-34 7-237,0-2 1,46-17-1,-65 20-55,-1 0 0,-1 0 0,1-1 1,-1 0-1,0-1 0,0 0 0,-1-1 0,0 0 0,16-18 1,-21 20 10,0 0 0,-1-1 0,1 0 1,-1 1-1,-1-1 0,1 0 0,1-10 1,8-55 308,-8 40-254,6-31-8,32-178-75,-33 208-54,5-22 19,-14 50-11,1 0-1,0 0 1,-1 0-1,0 0 1,0 0 0,-1 0-1,1 0 1,-3-8-1,2 11 2,0 0-1,0 0 0,-1-1 0,1 1 1,-1 0-1,1 0 0,-1 0 0,0 0 1,0 1-1,0-1 0,0 0 0,0 1 1,0-1-1,0 1 0,-1 0 0,1 0 1,0 0-1,-1 0 0,-4-1 0,-6-2 31,-1 1-1,-21-2 1,17 2-12,-174-30 40,-235-29-202,-398 5-411,-2 67 487,295 40 36,-116 8 15,-4-52 133,262-38-44,-170-8 134,458 39-187,1 4 0,0 5 0,-148 30 0,156-13-276,-153 63 0,197-70 155,14-12-26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0.501"/>
    </inkml:context>
    <inkml:brush xml:id="br0">
      <inkml:brushProperty name="width" value="0.05" units="cm"/>
      <inkml:brushProperty name="height" value="0.05" units="cm"/>
    </inkml:brush>
  </inkml:definitions>
  <inkml:trace contextRef="#ctx0" brushRef="#br0">32 17 8834,'-11'-3'440,"-1"0"-320,4-7-88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7.170"/>
    </inkml:context>
    <inkml:brush xml:id="br0">
      <inkml:brushProperty name="width" value="0.05" units="cm"/>
      <inkml:brushProperty name="height" value="0.05" units="cm"/>
    </inkml:brush>
  </inkml:definitions>
  <inkml:trace contextRef="#ctx0" brushRef="#br0">21 178 16035,'-7'35'5398,"-3"52"-4578,10-86-817,-2 13 49,1 0 1,0 0-1,1 0 0,1 0 0,3 18 0,-3-30-35,-1 1 0,1 0 0,0-1 0,0 1 0,0-1 0,0 1 0,0-1 0,0 0 0,1 0 0,-1 1 0,1-1 0,0 0 0,0 0 0,-1 0 0,1-1 0,0 1 0,1 0 0,-1-1 0,0 1 0,0-1 0,1 0 0,-1 0 0,1 0 0,-1 0 0,1 0 0,-1 0 0,1-1 0,-1 1 0,1-1 0,0 0 0,-1 1 0,1-1 0,0-1 0,4 0 0,2 0 49,0-1 1,0 0 0,0-1-1,-1 0 1,1 0 0,-1-1 0,0 0-1,0 0 1,0-1 0,0 0-1,-1-1 1,0 0 0,0 0 0,7-8-1,1-3 115,0-1 0,-1 0 0,-1-1-1,16-29 1,-24 39-113,0 0 0,-1-1 0,0 1-1,0-1 1,-1 1 0,-1-1 0,3-16 0,-5 26-67,0 0 0,0-1 1,1 1-1,-1 0 0,0 0 0,0 0 0,0 0 1,0 0-1,0 0 0,0-1 0,0 1 1,0 0-1,0 0 0,0 0 0,0 0 1,0 0-1,0-1 0,0 1 0,0 0 0,0 0 1,0 0-1,0 0 0,0 0 0,0 0 1,0-1-1,-1 1 0,1 0 0,0 0 1,0 0-1,0 0 0,0 0 0,0 0 0,0 0 1,0-1-1,0 1 0,0 0 0,-1 0 1,1 0-1,0 0 0,0 0 0,0 0 1,0 0-1,0 0 0,0 0 0,-1 0 0,1 0 1,0 0-1,0 0 0,0 0 0,0 0 1,0 0-1,-1 0 0,1 0 0,0 0 1,0 0-1,0 0 0,0 0 0,0 0 1,0 0-1,-1 0 0,1 0 0,0 0 0,0 0 1,0 0-1,0 0 0,-7 7 8,5-1-7,-1 0 0,1 0 0,1 1 0,-1-1 0,1 1 0,0-1 0,1 1 0,-1 7-1,5 56-56,-3-62 45,0 1-1,1-1 1,0 0 0,0 0-1,1 0 1,0 0 0,0-1 0,1 1-1,0-1 1,1 0 0,-1 0 0,10 11-1,-10-14 6,-1-1-1,1 0 1,0 0-1,0 0 0,0 0 1,0 0-1,0-1 0,0 0 1,1 0-1,-1 0 1,1-1-1,0 1 0,-1-1 1,1 0-1,0 0 1,0-1-1,-1 1 0,1-1 1,0 0-1,0-1 1,0 1-1,0-1 0,7-2 1,-8 2 14,1-1-1,-1 1 1,0-1 0,1 0 0,-1-1 0,0 1 0,0-1-1,-1 0 1,1 0 0,0 0 0,-1-1 0,0 1-1,0-1 1,0 1 0,0-1 0,-1 0 0,1 0 0,-1-1-1,0 1 1,2-7 0,0 2 26,-1-2 1,-1 1-1,0 0 0,0-1 0,-1 1 1,0-1-1,-1 1 0,-1-14 1,-4 2 22,5 21-55,0 0 0,0 0 0,0 0 0,-1 0 0,1 1 0,-1-1 1,1 0-1,0 0 0,-1 0 0,1 0 0,-1 1 0,0-1 0,1 0 0,-1 1 0,0-1 0,1 0 0,-1 1 0,0-1 0,0 1 0,-1-1 0,2 0-2,-1 1-1,1 0 1,0 0-1,0 0 0,0 0 1,-1 0-1,1 0 1,0 0-1,0 0 1,0 0-1,-1 0 1,1 0-1,0 0 1,0 0-1,0 0 0,-1 0 1,1 0-1,0 0 1,0 0-1,0 0 1,-1 0-1,1 1 1,0-1-1,0 0 1,0 0-1,-1 0 0,1 0 1,0 0-1,0 0 1,0 1-1,0-1 1,0 0-1,-1 0 1,1 0-1,0 1 1,0-1-1,0 0 0,0 0 1,0 0-1,0 1 1,0-1-1,2 12-19,11 10-49,-9-19 59,1 0-1,0 0 0,0 0 1,0-1-1,0 0 0,0 0 1,0 0-1,0 0 0,1-1 1,-1 0-1,0 0 0,1-1 1,-1 1-1,8-2 0,2 1-5,0-1 0,-1-1-1,1 0 1,14-5 0,-13 3 13,0-2 1,-1 1-1,0-2 1,0 0-1,26-18 1,-35 21 10,0 0 1,0-1-1,-1 0 1,0 0-1,1 0 1,-2-1-1,1 0 1,-1 0-1,0 0 1,0 0-1,0-1 1,-1 1-1,0-1 1,0 0-1,1-9 1,-3 15-7,-1-1 1,1 1-1,-1-1 1,0 0-1,0 1 1,0-1-1,1 1 1,-2-1-1,1 1 1,0-1 0,0 0-1,0 1 1,-1-1-1,1 1 1,-1-1-1,1 1 1,-1-1-1,0 1 1,1 0 0,-1-1-1,0 1 1,0 0-1,0-1 1,0 1-1,0 0 1,0 0-1,-1 0 1,1 0 0,0 0-1,0 0 1,-4-1-1,3 1 2,0 1 1,0-1-1,0 1 0,0-1 1,-1 1-1,1 0 0,0 0 1,0 0-1,-1 0 0,1 1 1,0-1-1,0 1 0,0-1 1,0 1-1,0 0 0,-1-1 1,1 1-1,0 0 0,1 0 1,-1 1-1,-3 2 0,1-1-1,0 0 0,0 1 1,0 0-1,1 0 0,0 0 0,0 0 0,0 1 0,1-1 0,-1 1 0,1 0 0,0 0 1,0 0-1,1 0 0,-3 9 0,4-11-5,0 0 0,-1 0 0,1 0 0,0-1 0,1 1 1,-1 0-1,0 0 0,1 0 0,0-1 0,-1 1 0,1 0 0,0-1 0,1 1 1,-1 0-1,0-1 0,1 0 0,-1 1 0,1-1 0,0 0 0,0 0 0,0 1 0,0-2 1,0 1-1,0 0 0,0 0 0,1-1 0,-1 1 0,5 1 0,5 2-21,0 0-1,0-1 1,1-1-1,0 0 1,-1-1-1,17 2 1,81-2-379,-77-2 242,2-1-37,-16 0 27,-1 1 1,0 1-1,0 0 0,0 1 0,30 7 1,-34 0 921,-20-23 479,-29-103 501,29 96-1956,2-1 1,1 0-1,-1-33 0,4 53 136,0 0 0,0 1 0,0-1 0,0 0 0,1 1 1,-1-1-1,1 1 0,-1-1 0,1 1 0,-1-1 0,1 1 0,0-1 1,0 1-1,0 0 0,0-1 0,0 1 0,0 0 0,0 0 0,0 0 0,0 0 1,0 0-1,1 0 0,-1 0 0,0 0 0,1 0 0,-1 0 0,1 1 1,-1-1-1,1 1 0,-1-1 0,1 1 0,0 0 0,-1-1 0,1 1 0,1 0 1,9-1-220,-1 1 0,1 1-1,-1 0 1,14 2 0,-1 0-16,20 1-391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1.494"/>
    </inkml:context>
    <inkml:brush xml:id="br0">
      <inkml:brushProperty name="width" value="0.05" units="cm"/>
      <inkml:brushProperty name="height" value="0.05" units="cm"/>
    </inkml:brush>
  </inkml:definitions>
  <inkml:trace contextRef="#ctx0" brushRef="#br0">21 3806 9490,'-7'6'802,"-3"3"613,7-10-929,3-7-346,7-23-46,2 1 0,1 0-1,1 0 1,24-43-1,-35 71-90,281-479 216,-230 401-227,515-688-203,-436 619 172,202-179-1,181-96 22,-348 304 37,6 6 0,295-145 0,-263 167 71,4 9 0,4 9 1,279-61-1,675-58 557,-495 123-78,-166 19-112,-356 35-351,1341-137 565,-1366 140-656,-22 1 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2.153"/>
    </inkml:context>
    <inkml:brush xml:id="br0">
      <inkml:brushProperty name="width" value="0.05" units="cm"/>
      <inkml:brushProperty name="height" value="0.05" units="cm"/>
    </inkml:brush>
  </inkml:definitions>
  <inkml:trace contextRef="#ctx0" brushRef="#br0">4 91 13051,'0'0'61,"-1"-1"0,1 0 1,-1 1-1,1-1 0,0 0 1,0 1-1,-1-1 0,1 0 1,0 1-1,0-1 0,0 0 1,0 1-1,0-1 0,0 0 0,0 0 1,0 1-1,0-1 0,0 0 1,0 0-1,0 1 0,0-1 1,1 0-1,-1 1 0,0-1 1,1 0-1,15-17 701,25-7 308,-31 19-974,1 2 0,0 0 1,1 0-1,-1 1 0,1 0 1,-1 1-1,1 0 0,0 1 0,0 0 1,-1 1-1,1 1 0,0-1 1,0 2-1,-1 0 0,1 0 1,18 7-1,8 6-103,1 2 0,-2 1 0,50 34 0,39 18 125,-119-67-99,22 11 118,-28-13-119,0-1 0,0 1 0,-1-1 0,1 0 0,0 1 0,0 0-1,-1-1 1,1 1 0,-1-1 0,1 1 0,0 0 0,-1-1 0,1 1 0,-1 0-1,0 0 1,1-1 0,-1 1 0,0 0 0,1 0 0,-1 0 0,0-1 0,0 1-1,1 0 1,-1 0 0,0 0 0,0 0 0,0 0 0,-1 1 0,-1 3 49,-1-1 1,-1 0-1,1 0 0,0 0 1,-1 0-1,0 0 1,0-1-1,0 1 1,-6 3-1,5-4-14,-184 137 1113,-103 82-1018,256-190-182,24-16-32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3.591"/>
    </inkml:context>
    <inkml:brush xml:id="br0">
      <inkml:brushProperty name="width" value="0.05" units="cm"/>
      <inkml:brushProperty name="height" value="0.05" units="cm"/>
    </inkml:brush>
  </inkml:definitions>
  <inkml:trace contextRef="#ctx0" brushRef="#br0">33 61 13667,'3'-7'777,"16"-32"1437,-8 25 2706,-11 14-4855,-3 21 242,0 1-1,-2-1 1,-10 31-1,0-2-251,6-21-31,6-17-14,-1-1-1,1 1 1,1 0 0,-1 14 0,3-25-10,0 0 0,0 0 1,0 0-1,0 0 0,0 0 0,0 0 0,0 0 1,0 0-1,1 0 0,-1 0 0,0 0 0,1-1 1,-1 1-1,1 0 0,-1 0 0,1 0 0,-1 0 1,1 0-1,-1-1 0,1 1 0,0 0 0,0-1 1,-1 1-1,1 0 0,0-1 0,0 1 1,0-1-1,0 1 0,-1-1 0,1 0 0,0 1 1,0-1-1,0 0 0,0 1 0,0-1 0,0 0 1,0 0-1,0 0 0,0 0 0,0 0 0,0 0 1,0 0-1,0 0 0,0-1 0,2 0 0,5 0-1,-1-1-1,1-1 1,-1 1-1,13-7 0,6-5 2,0-1-1,0-1 1,-2-1 0,28-25-1,-16 8 34,56-67 0,-111 156-62,13-38 32,-1-3-6,1 1 1,1 1-1,1-1 0,0 1 0,-3 29 1,7-43 2,0-1 1,0 0 0,0 0-1,0 1 1,0-1 0,0 0-1,0 1 1,0-1 0,0 0-1,1 0 1,-1 1 0,0-1-1,1 0 1,-1 0 0,1 0-1,0 1 1,-1-1 0,1 0-1,0 0 1,0 0 0,-1 0-1,1 0 1,0 0 0,0-1-1,0 1 1,0 0 0,0 0-1,0-1 1,0 1 0,1 0-1,-1-1 1,0 1 0,0-1 0,0 0-1,1 1 1,-1-1 0,0 0-1,1 0 1,-1 0 0,0 0-1,0 0 1,1 0 0,-1 0-1,0 0 1,1 0 0,1-1-1,5-1 5,0-1 0,0 1 0,0-1-1,-1-1 1,1 1 0,8-6 0,2-4 40,0 0-1,-1 0 1,0-2 0,-1 0-1,-1-1 1,0-1 0,14-21-1,-33 44 42,0 1 0,1-1 0,0 1 1,-4 12-1,5-15-78,1-1 0,0 1 0,1-1 0,-1 1 0,1 0 0,-1 0 0,1-1 0,0 1 0,0 0 0,1-1 0,-1 1 0,2 3 0,-2-5-6,1-1 0,-1 0 0,1 0 0,0 0-1,-1 0 1,1 0 0,0 0 0,0 0 0,0 0 0,0 0 0,0 0 0,0-1-1,0 1 1,0 0 0,0-1 0,0 1 0,0 0 0,0-1 0,2 1 0,1 0 2,-1 0 1,1 0-1,0-1 1,0 1-1,-1-1 1,7 0 0,3-2 4,0 1 0,22-7 0,5-5 29,0-2 0,69-37 0,-78 37-16,-31 15-22,0 0-1,0 1 1,0-1-1,1 0 1,-1 0-1,0 0 1,0 1-1,0-1 0,0 0 1,0 0-1,0 1 1,0-1-1,0 0 1,0 0-1,0 1 0,0-1 1,0 0-1,0 0 1,0 1-1,0-1 1,0 0-1,0 0 0,0 1 1,0-1-1,0 0 1,0 0-1,0 1 1,-1-1-1,1 0 1,0 0-1,0 0 0,0 1 1,0-1-1,0 0 1,-1 0-1,1 0 1,0 1-1,-1-1 0,-6 14-11,6-12 10,-9 15-10,1 0 0,-11 28 0,19-42 10,-1 1 0,1-1 0,0 1 0,0 0 0,0-1 0,1 1 0,-1 0 1,1-1-1,0 1 0,0 0 0,0 0 0,0-1 0,1 1 0,0 0 0,-1 0 0,1-1 0,1 1 0,-1-1 0,0 1 0,4 5 0,-3-7-22,0 0 1,0 0-1,0-1 0,1 1 1,-1 0-1,1-1 0,-1 0 0,1 1 1,-1-1-1,1 0 0,0 0 1,-1 0-1,1-1 0,0 1 0,0-1 1,-1 1-1,1-1 0,0 0 1,0 0-1,0-1 0,0 1 0,-1 0 1,5-2-1,2 0-227,-1 0 1,0-1-1,0 0 0,0 0 0,0-1 0,10-6 1,-9 3 22,0 0 1,0-1-1,-1-1 1,0 1-1,0-1 1,-1 0-1,-1-1 1,1 0-1,-2 0 1,1 0-1,-1-1 1,-1 0-1,4-12 1,9-26-637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3.973"/>
    </inkml:context>
    <inkml:brush xml:id="br0">
      <inkml:brushProperty name="width" value="0.05" units="cm"/>
      <inkml:brushProperty name="height" value="0.05" units="cm"/>
    </inkml:brush>
  </inkml:definitions>
  <inkml:trace contextRef="#ctx0" brushRef="#br0">131 98 13691,'63'-97'6080,"-62"97"-6045,-1 0 0,0 0 0,0 0 0,0 0 0,1 0 0,-1 0 0,0 0 0,0 0 0,0 0 0,1 0 0,-1 0 0,0 0 0,0 0 0,0 0 0,0 0 0,1 0 0,-1 0 0,0 0 0,0 0 0,0 0 0,1 0 0,-1 1 0,0-1 0,0 0 0,0 0 0,0 0 0,0 0 0,1 0 0,-1 1 0,0-1 0,0 0 0,0 0 0,0 0 0,0 0 0,0 1 0,0-1 0,0 0 0,0 0 0,0 0 0,0 1 0,0-1 0,0 0 0,0 0 0,0 0 0,0 1 0,0-1 0,0 0 0,0 0 0,0 0 0,0 1 0,0-1 0,0 9 95,0-1 1,-1 1-1,0-1 0,0 1 0,-1-1 0,-4 13 1,-1 5-32,-15 59 11,-4 16 100,-21 170 0,46-258-194,0-10-12,0 0 1,1 1-1,0-1 0,-1 0 0,1 1 0,1-1 0,-1 1 1,0-1-1,1 0 0,0 1 0,1 2 0,-1-6 43,0-6-27,-1-8-4,-5-12-89,-1 0 1,-1 0-1,-2 1 1,-15-33-1,-12-37 45,35 94 38,1-1 0,0 1 0,-1-1 0,1 1 0,0 0 0,0-1 0,-1 1 0,1-1 0,0 1 0,1-1 0,-1 1 0,0-1 0,1-1 0,-1 2-3,0 1 0,1-1 0,-1 1 0,0-1 0,1 1 0,-1-1 1,1 1-1,-1 0 0,0-1 0,1 1 0,-1 0 0,1-1 0,-1 1 1,1 0-1,-1-1 0,1 1 0,-1 0 0,1 0 0,-1 0 0,1 0 0,0-1 1,-1 1-1,1 0 0,4 0 30,0 1 0,0 0 0,0-1 0,0 1 0,-1 1 1,7 1-1,-2 0-22,5 2-266,1-1 0,0 0 0,1-1 0,-1-1 0,0 0 0,29-1 0,-24-7-43,-12-8-103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4.396"/>
    </inkml:context>
    <inkml:brush xml:id="br0">
      <inkml:brushProperty name="width" value="0.05" units="cm"/>
      <inkml:brushProperty name="height" value="0.05" units="cm"/>
    </inkml:brush>
  </inkml:definitions>
  <inkml:trace contextRef="#ctx0" brushRef="#br0">40 21 17932,'-20'-12'1840,"9"7"-1192,2 2-288,9 7 1017,7 5-1209,6-1 216,2-1-152,0 1-344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5.191"/>
    </inkml:context>
    <inkml:brush xml:id="br0">
      <inkml:brushProperty name="width" value="0.05" units="cm"/>
      <inkml:brushProperty name="height" value="0.05" units="cm"/>
    </inkml:brush>
  </inkml:definitions>
  <inkml:trace contextRef="#ctx0" brushRef="#br0">50 53 16243,'13'-19'1529,"12"-12"203,-25 31-1695,0 0-1,0-1 1,0 1-1,0 0 1,1 0-1,-1 0 1,0 0-1,0 0 1,0-1-1,0 1 1,0 0-1,0 0 1,1 0 0,-1 0-1,0 0 1,0 0-1,0 0 1,0 0-1,0 0 1,1-1-1,-1 1 1,0 0-1,0 0 1,0 0-1,0 0 1,1 0-1,-1 0 1,0 0-1,0 0 1,0 0-1,0 0 1,1 0-1,-1 0 1,0 1 0,0-1-1,0 0 1,0 0-1,1 0 1,-1 0-1,0 0 1,0 0-1,1 9 813,-6 10-203,-78 211 207,82-226-852,0-1-1,0 0 1,0 1-1,0-1 1,1 1-1,-1-1 1,1 1-1,0-1 1,0 1-1,1 4 0,-1-7 1,0 0-1,1 0 0,-1 0 0,1 0 0,-1-1 0,1 1 0,0 0 0,-1 0 0,1 0 0,0 0 0,0-1 0,0 1 1,-1 0-1,1-1 0,0 1 0,0-1 0,0 1 0,0-1 0,0 1 0,0-1 0,0 0 0,0 1 0,0-1 0,0 0 0,0 0 1,0 0-1,0 0 0,0 0 0,1 0 0,-1 0 0,0 0 0,0 0 0,0 0 0,0-1 0,2 0 0,7-1-5,0-1 0,1 0 0,-1 0 0,0-1 0,-1-1 0,15-8 0,54-41-3,-51 34 15,50-44 76,-77 64-81,0 0 1,0 1-1,0-1 0,0 0 1,0 0-1,0 1 0,0-1 1,0 0-1,0 1 1,0-1-1,0 0 0,0 0 1,0 1-1,0-1 0,0 0 1,0 0-1,0 1 0,0-1 1,1 0-1,-1 0 0,0 0 1,0 1-1,0-1 0,0 0 1,1 0-1,-1 0 0,0 1 1,0-1-1,0 0 0,1 0 1,-1 0-1,0 0 1,0 0-1,0 1 0,1-1 1,-1 0-1,0 0 0,0 0 1,1 0-1,-1 0 0,0 0 1,0 0-1,1 0 0,-1 0 1,0 0-1,1 0 0,-1 0 1,0 0-1,0 0 0,1 0 1,-1 0-1,0 0 1,0-1-1,1 1 0,-1 0 1,0 0-1,0 0 0,0 0 1,1 0-1,-1-1 0,0 1 1,0 0-1,0 0 0,1 0 1,-1-1-1,-6 33 64,3-15-32,3-16-31,0 1 1,0 0-1,0-1 0,0 1 1,0 0-1,0-1 1,0 1-1,0 0 0,1-1 1,-1 1-1,1 0 1,-1-1-1,1 1 0,0-1 1,0 1-1,-1-1 1,1 1-1,0-1 0,0 0 1,2 2-1,-2-2 3,1 0 0,-1-1 0,1 1 0,-1 0-1,1-1 1,-1 1 0,1-1 0,-1 0 0,1 0 0,0 1-1,-1-1 1,1 0 0,0 0 0,-1 0 0,1-1 0,-1 1 0,1 0-1,0-1 1,-1 1 0,1-1 0,2 0 0,4-4 20,0 1 0,0-1 1,0 0-1,-1-1 0,1 0 1,-1 0-1,-1 0 0,1-1 0,-1 0 1,8-12-1,18-19 109,-30 44-81,-3 4-36,-5 13 22,2-14-15,2 1 0,-1-1 0,2 1 0,-1 0 0,1-1 0,0 1 0,2 18 0,-1-27-19,1 1 1,-1-1-1,0 0 0,1 0 0,-1 1 1,0-1-1,1 0 0,0 0 1,-1 0-1,1 0 0,0 0 0,-1 0 1,1 0-1,0 0 0,0 0 1,0 0-1,0 0 0,0-1 0,0 1 1,0 0-1,0 0 0,2 0 1,0 0 0,0-1 1,-1 1 0,1-1 0,-1 0-1,1 1 1,0-1 0,-1 0-1,1-1 1,0 1 0,3-1 0,7-3 12,0 0 1,0-1-1,17-9 1,-23 11-10,31-18 18,-29 14-23,1 2-1,0-1 1,1 1-1,-1 1 1,1 0-1,17-5 1,-26 10-6,1-1 1,0 0 0,-1 1 0,1 0 0,0-1 0,-1 1-1,1 0 1,-1 0 0,1 1 0,-1-1 0,1 0 0,-1 1-1,0 0 1,0-1 0,0 1 0,0 0 0,0 0 0,0 0-1,2 4 1,21 15-9,-20-18 6,1-1 1,-1 0 0,1 0-1,0 0 1,0-1 0,0 0 0,0 0-1,0 0 1,0-1 0,0 0-1,0 0 1,0-1 0,0 1-1,0-1 1,11-4 0,-12 4 5,0 0 1,-1-1-1,1 0 1,0 0-1,-1 0 1,0-1-1,1 1 0,-1-1 1,0 0-1,0 0 1,0-1-1,-1 1 1,1-1-1,-1 0 1,0 0-1,0 0 0,0 0 1,-1 0-1,3-6 1,-4 7 7,-1 1 1,1 0 0,-1-1 0,0 1 0,0-1-1,0 1 1,0 0 0,0-1 0,0 1 0,-1-1-1,1 1 1,-1 0 0,0 0 0,0-1 0,0 1-1,0 0 1,0 0 0,0 0 0,0 0-1,-2-2 1,1 1 97,0 1-1,0-1 1,0 1-1,0 0 0,0 0 1,-1-1-1,1 1 1,-5-2-1,20 4 112,18 3-819,-1-2 0,51-6 0,-78 5 562,0-1 0,0 1 1,0-1-1,0 0 0,-1 0 1,1 0-1,5-3 0,16-18-340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6.142"/>
    </inkml:context>
    <inkml:brush xml:id="br0">
      <inkml:brushProperty name="width" value="0.05" units="cm"/>
      <inkml:brushProperty name="height" value="0.05" units="cm"/>
    </inkml:brush>
  </inkml:definitions>
  <inkml:trace contextRef="#ctx0" brushRef="#br0">41 156 16436,'1'1'114,"0"0"0,0 0 1,0 0-1,1-1 0,-1 1 1,0-1-1,0 1 0,0-1 1,1 1-1,-1-1 1,0 0-1,0 1 0,1-1 1,-1 0-1,0 0 0,1 0 1,-1 0-1,0 0 0,0 0 1,1 0-1,-1-1 1,0 1-1,1 0 0,-1-1 1,0 1-1,0-1 0,0 0 1,0 1-1,1-1 0,-1 0 1,0 1-1,0-1 1,0 0-1,0 0 0,0-1 1,3-1-42,0-1 1,-1 1 0,0-1 0,0 0-1,0 0 1,0 0 0,-1 0 0,3-6 0,-3 4 50,0 1 1,-1-1 0,1 0-1,-1 0 1,-1 0 0,1 0 0,-1-10-1,0 14-74,0-1 0,-1 0 0,1 0 0,-1 0 1,1 0-1,-1 0 0,0 0 0,0 1 0,0-1 0,-1 0 0,1 1 0,-1-1 0,1 1 0,-1 0 0,0-1 0,-4-3 0,5 5-32,0 0 0,-1 1 1,1-1-1,0 1 0,0-1 0,-1 1 0,1-1 1,0 1-1,-1-1 0,1 1 0,0 0 0,-1 0 1,1 0-1,-1 0 0,1 0 0,0 0 1,-1 0-1,1 1 0,0-1 0,-1 0 0,1 1 1,0-1-1,-1 1 0,1-1 0,0 1 0,0 0 1,0-1-1,-1 1 0,1 0 0,-1 1 1,-2 1-1,1 1 0,-1-1 1,0 1-1,1 0 1,0-1-1,0 2 1,-3 4-1,2 0-10,-1 0 1,1 1-1,1-1 0,-1 1 0,2 0 1,-1 1-1,2-1 0,-1 0 0,1 0 1,1 1-1,0-1 0,0 0 0,1 1 1,0-1-1,5 19 0,-5-26-7,1-1 0,-1 1 1,0 0-1,1-1 0,-1 1 0,1-1 0,-1 0 0,1 0 0,0 1 1,0-1-1,0 0 0,1-1 0,-1 1 0,0 0 0,1-1 0,-1 1 1,5 1-1,-2-1-1,0-1 1,0 1-1,0-1 1,0 0-1,1-1 1,-1 1-1,0-1 1,1 0-1,4-1 1,6-2 6,0 0-1,0 0 1,-1-2-1,0 0 1,21-10-1,3-5 161,0-1 1,-1-3-1,58-47 0,-99 76-91,0-1 1,1 0 0,0 1 0,0 0 0,0-1-1,0 1 1,-1 7 0,3-10-70,-1 1 0,1 0 1,-1 0-1,1-1 0,0 1 0,0 0 0,1 0 1,0 4-1,-1-6-5,0 0-1,1 0 1,-1 0 0,1 0-1,-1 0 1,1 0 0,-1 0 0,1 0-1,0 0 1,-1 0 0,1 0-1,0 0 1,0-1 0,0 1 0,0 0-1,-1 0 1,1-1 0,0 1 0,0-1-1,0 1 1,0-1 0,2 1-1,5 1 4,0-1-1,-1 0 0,1-1 0,0 1 0,0-2 0,0 1 0,0-1 0,0 0 0,-1 0 0,15-5 1,5-3 10,40-20 0,-1-5 12,15-7 25,-79 40-48,0 0 0,0 1 0,0-1 0,0 0-1,0 1 1,0-1 0,0 1 0,0 0 0,4 0 0,-5 0-1,-1 0 0,1 0-1,-1 0 1,1 0 0,-1 1 0,1-1 0,-1 0 0,1 0 0,-1 1-1,1-1 1,-1 0 0,1 1 0,-1-1 0,0 0 0,1 1 0,-1-1-1,1 1 1,-1-1 0,0 0 0,1 1 0,-1-1 0,0 1 0,1 0-1,-1 3 23,1 0 0,-1 0 0,1 0 0,-1 0 0,0 0-1,-1 0 1,1 0 0,-2 4 0,2-5 4,-1 0 1,0 0-1,1 0 0,0 0 1,0 0-1,-1 0 0,2 0 1,-1 0-1,0 0 0,1 1 1,-1-1-1,1 0 0,2 3 1,-3-6-55,0 0 1,0 0 0,-1 0-1,1-1 1,0 1-1,0 0 1,0 0 0,1 0-1,-1 0 1,0-1 0,0 1-1,0 0 1,0 0 0,0 0-1,0 0 1,0-1-1,0 1 1,0 0 0,0 0-1,0 0 1,0 0 0,1 0-1,-1-1 1,0 1 0,0 0-1,0 0 1,0 0 0,0 0-1,1 0 1,-1 0-1,0 0 1,0 0 0,0 0-1,0-1 1,0 1 0,1 0-1,-1 0 1,0 0 0,0 0-1,0 0 1,1 0-1,-1 0 1,0 0 0,0 0-1,0 0 1,0 0 0,1 0-1,-1 0 1,0 1 0,0-1-1,0 0 1,0 0 0,1 0-1,-1 0 1,0 0-1,0 0 1,0 0 0,0 0-1,0 0 1,0 1 0,1-1-1,-3-16-981,-6 1 558,-2-7-160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6.565"/>
    </inkml:context>
    <inkml:brush xml:id="br0">
      <inkml:brushProperty name="width" value="0.05" units="cm"/>
      <inkml:brushProperty name="height" value="0.05" units="cm"/>
    </inkml:brush>
  </inkml:definitions>
  <inkml:trace contextRef="#ctx0" brushRef="#br0">0 0 16732,'2'3'1952,"1"4"-1344,2-1-256,1 1 1705,4 2-2257,3-2 1264,-1-4-936,0 0-24,0-2-96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6.952"/>
    </inkml:context>
    <inkml:brush xml:id="br0">
      <inkml:brushProperty name="width" value="0.05" units="cm"/>
      <inkml:brushProperty name="height" value="0.05" units="cm"/>
    </inkml:brush>
  </inkml:definitions>
  <inkml:trace contextRef="#ctx0" brushRef="#br0">1 165 17396,'7'-1'375,"0"0"0,0 0 0,0-1 1,0 0-1,0 0 0,-1-1 0,1 1 1,-1-1-1,0-1 0,1 1 0,-1-1 1,-1 0-1,1-1 0,-1 1 0,9-10 1,-9 10-310,-1-1 0,0 1 1,0 0-1,0-1 0,0 0 1,-1 0-1,0 0 0,0-1 1,0 1-1,0-1 0,-1 1 1,0-1-1,-1 0 0,3-12 1,-4 18-61,0-1 1,0 0 0,0 0-1,0 0 1,0 1 0,0-1 0,0 0-1,0 0 1,0 0 0,0 1 0,-1-1-1,1 0 1,0 0 0,-1 1 0,1-1-1,0 0 1,-1 1 0,1-1 0,-1 0-1,1 1 1,-1-1 0,1 1-1,-1-1 1,0 0 0,1 1 0,-1 0-1,-1-2 1,1 2 1,0 0 0,-1 0-1,1 0 1,0 0 0,-1 0-1,1 0 1,-1 0 0,1 0-1,0 0 1,-1 1 0,1-1-1,0 1 1,-1-1 0,0 2-1,-4 0 12,0 1 1,1 1-1,0-1 0,0 1 0,-8 7 0,7-5-12,1 1 0,0-1-1,0 1 1,1 0 0,0 1-1,0-1 1,1 1 0,0-1-1,-4 16 1,6-21-11,1 1 1,-1-1-1,1 1 1,0-1-1,0 0 1,-1 1-1,2-1 1,-1 1-1,0-1 1,0 1-1,1-1 1,-1 0-1,1 1 1,0-1-1,0 0 1,0 1 0,0-1-1,0 0 1,0 0-1,1 0 1,-1 0-1,1 0 1,-1 0-1,1 0 1,0-1-1,0 1 1,0 0-1,0-1 1,0 0-1,0 1 1,0-1-1,0 0 1,0 0-1,1 0 1,-1-1-1,5 2 1,3 0-9,0 0 0,1-1 1,-1 0-1,0-1 0,1-1 1,-1 1-1,0-1 0,1-1 1,14-4-1,12-5-25,42-19 0,-57 21 34,6-3 5,-20 8 4,0 0-1,-1 1 1,1 0-1,0 0 1,1 1 0,-1 0-1,0 1 1,14-2-1,-20 4 8,-1-1-1,1 1 1,0-1 0,-1 1-1,1 0 1,-1-1 0,1 1-1,0 0 1,-1 0-1,0 0 1,1 0 0,-1 0-1,0 1 1,1-1 0,-1 0-1,0 1 1,0-1-1,0 0 1,1 4 0,-1-3 0,1 0 1,-1 0 0,1 0 0,-1 0-1,1-1 1,0 1 0,0 0 0,0-1-1,0 1 1,0-1 0,2 2 0,2-2-7,-1 1 0,0-1 0,1 0 0,-1-1 1,1 1-1,-1-1 0,1 0 0,0 0 0,-1-1 1,1 0-1,7-1 0,9-4-199,30-12 1,-36 12 46,6-3-66,-10 3 8,1 1-1,0 1 1,20-4 0,-31 7 166,1 1 0,0-1 0,0 1 0,-1 0 0,1 0 0,0 0 0,0 0 0,-1 1 0,1-1 0,0 1 0,-1 0 0,1-1 0,0 1 0,-1 0 0,1 1 0,-1-1 0,1 0 0,-1 1 0,0-1 0,0 1 0,0 0 0,4 3 0,-2 0 64,-1 0-1,2-1 1,-1 0-1,0 0 1,10 7-1,-12-10-13,1 0 0,0 1-1,0-1 1,0 0-1,0 0 1,0 0-1,1-1 1,-1 1-1,0-1 1,0 0-1,0 0 1,1 0-1,3 0 1,20-5-244,0-1 0,-1-1-1,1-1 1,44-21 0,21-6-1072,-90 34 1264,-1 0 0,1 1 0,-1-1-1,1 1 1,-1 0 0,1-1 0,-1 1 0,1 0 0,0 0 0,-1 0 0,1 0 0,0 0 0,-1 1 0,1-1 0,-1 0 0,3 2 0,-4-2 26,1 0 0,-1 0 1,0 1-1,1-1 0,-1 0 0,0 1 1,0-1-1,1 0 0,-1 1 1,0-1-1,0 0 0,0 1 1,1-1-1,-1 1 0,0-1 0,0 0 1,0 1-1,0-1 0,0 1 1,0-1-1,0 1 0,0-1 1,0 1-1,-7 17-203,6-16 220,-1 0-1,0 1 0,1-1 1,-1 0-1,0 0 0,0 0 1,0 0-1,-1 0 0,-3 2 1,-6-5 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7.759"/>
    </inkml:context>
    <inkml:brush xml:id="br0">
      <inkml:brushProperty name="width" value="0.05" units="cm"/>
      <inkml:brushProperty name="height" value="0.05" units="cm"/>
    </inkml:brush>
  </inkml:definitions>
  <inkml:trace contextRef="#ctx0" brushRef="#br0">97 0 19708,'1'23'1465,"-4"12"-1209,-4 6-136,-3 10 296,-4 9-104,4-1-32,3-4-128,2-6-128,3-7-96,0-9-232,2-6-176,-3-8 72,-2-8 256,-7-2-88,-5-5-81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7.556"/>
    </inkml:context>
    <inkml:brush xml:id="br0">
      <inkml:brushProperty name="width" value="0.05" units="cm"/>
      <inkml:brushProperty name="height" value="0.05" units="cm"/>
    </inkml:brush>
  </inkml:definitions>
  <inkml:trace contextRef="#ctx0" brushRef="#br0">146 297 16139,'-7'1'266,"0"0"-1,0 1 0,0-1 1,0 1-1,0 1 0,1 0 1,-1-1-1,1 2 0,0-1 0,0 1 1,0 0-1,0 0 0,1 1 1,-1 0-1,1 0 0,0 0 0,1 0 1,-1 1-1,1 0 0,0 0 1,1 0-1,0 0 0,-1 0 1,2 1-1,-1 0 0,1-1 0,-2 13 1,3-18-258,1 1 1,0-1-1,0 0 0,-1 0 1,1 1-1,0-1 1,1 0-1,-1 1 0,0-1 1,0 0-1,0 0 1,1 1-1,-1-1 0,0 0 1,1 0-1,0 0 1,-1 0-1,1 1 1,-1-1-1,1 0 0,0 0 1,0 0-1,0 0 1,0 0-1,0-1 0,0 1 1,0 0-1,0 0 1,0-1-1,0 1 0,0 0 1,0-1-1,0 1 1,2 0-1,0-1-3,0 1 0,0-1 0,0 0 0,0 0 0,0 0 0,0 0 0,0-1-1,0 1 1,0-1 0,0 0 0,0 1 0,0-1 0,-1-1 0,4 0 0,7-6 14,-1 0 1,0-1 0,0 0 0,-1 0-1,0-2 1,0 1 0,14-21 0,-3 1 94,34-62 1,-41 64-85,-2 0 1,-1 0 0,-1-2 0,-2 1 0,8-40 0,-14 44-59,-3 25 27,0 0-1,0 0 1,0-1 0,0 1-1,0 0 1,0 0 0,0 0 0,0-1-1,0 1 1,0 0 0,0 0-1,0 0 1,0-1 0,0 1 0,0 0-1,0 0 1,0 0 0,0-1-1,0 1 1,0 0 0,0 0 0,0 0-1,0 0 1,0-1 0,-1 1-1,1 0 1,0 0 0,0 0 0,0 0-1,0 0 1,0-1 0,-1 1-1,1 0 1,0 0 0,0 0 0,0 0-1,0 0 1,-1 0 0,1 0-1,0 0 1,0 0 0,0 0 0,-1-1-1,1 1 1,0 0 0,0 0-1,0 0 1,-1 0 0,1 0 0,0 1-1,0-1 1,-1 0 0,-7 8-54,3 1 37,1 1 1,-1 1-1,2-1 0,-1 1 1,1 0-1,-2 14 0,-6 71-13,10-69 39,0 0-1,1 0 0,2 0 0,10 52 0,-9-68-134,-1 1 0,2-1 0,0 0 1,0-1-1,1 1 0,0-1 1,1 0-1,0 0 0,0 0 0,1-1 1,1 0-1,-1-1 0,1 1 0,11 7 1,-16-13 28,0-1 0,0 1 1,1-1-1,-1 0 0,1 0 0,-1-1 1,1 1-1,0-1 0,0 1 1,0-1-1,0-1 0,0 1 0,0 0 1,0-1-1,0 0 0,0 0 0,0 0 1,0 0-1,0-1 0,0 1 1,-1-1-1,1 0 0,0 0 0,0-1 1,0 1-1,-1-1 0,1 0 1,4-3-1,23-27-809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8.152"/>
    </inkml:context>
    <inkml:brush xml:id="br0">
      <inkml:brushProperty name="width" value="0.05" units="cm"/>
      <inkml:brushProperty name="height" value="0.05" units="cm"/>
    </inkml:brush>
  </inkml:definitions>
  <inkml:trace contextRef="#ctx0" brushRef="#br0">1 84 18260,'24'0'1784,"12"-4"-1056,7-1-247,10 0 623,1 0-144,5 0-176,-1-1-200,-7 2-656,-9-1-384,-12 2-312,-10-5 584,-12-5-160,-2-7-168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8.543"/>
    </inkml:context>
    <inkml:brush xml:id="br0">
      <inkml:brushProperty name="width" value="0.05" units="cm"/>
      <inkml:brushProperty name="height" value="0.05" units="cm"/>
    </inkml:brush>
  </inkml:definitions>
  <inkml:trace contextRef="#ctx0" brushRef="#br0">1 78 16924,'4'1'1992,"7"-1"-1232,18-10-288,8 0 849,11-1-401,5-1-272,6 1-712,-1 1-464,-3 1 512,-7 4-216,-6 5-152</inkml:trace>
  <inkml:trace contextRef="#ctx0" brushRef="#br0" timeOffset="1">607 170 18068,'-6'56'2120,"2"-31"-1219,2 0 0,1 31 1,1-53-876,0-1 1,0 1 0,0-1 0,0 1-1,1-1 1,-1 0 0,1 1 0,0-1 0,0 0-1,0 1 1,0-1 0,0 0 0,0 0-1,1 0 1,-1 0 0,1 0 0,-1 0 0,1 0-1,0 0 1,0-1 0,-1 1 0,1-1-1,0 1 1,1-1 0,-1 0 0,0 0 0,0 0-1,1 0 1,-1 0 0,0 0 0,1-1-1,-1 1 1,0-1 0,1 0 0,-1 1 0,1-1-1,3-1 1,9 0-47,0 0 1,0-2-1,-1 0 0,29-9 1,-27 7 149,-8 2-102,49-11 179,-51 13-187,-1 0 1,0 1-1,1-1 0,-1 1 0,1 1 1,-1-1-1,0 1 0,9 2 1,-13-3-16,0 0 0,0 1 0,0-1 0,0 1 0,0-1 0,0 1 0,0 0 0,0-1 0,0 1 1,0 0-1,0 0 0,0 0 0,0-1 0,-1 1 0,1 0 0,0 0 0,-1 0 0,1 0 0,-1 0 0,1 1 1,-1-1-1,1 0 0,-1 0 0,0 0 0,1 0 0,-1 0 0,0 1 0,0 1 0,0 2-127,-1 1-1,1-1 0,-1 1 0,-3 9 0,1-1-1099,11-16 599,5-9 157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8.959"/>
    </inkml:context>
    <inkml:brush xml:id="br0">
      <inkml:brushProperty name="width" value="0.05" units="cm"/>
      <inkml:brushProperty name="height" value="0.05" units="cm"/>
    </inkml:brush>
  </inkml:definitions>
  <inkml:trace contextRef="#ctx0" brushRef="#br0">114 3 16940,'-25'94'3554,"-18"138"-1,25-123-3063,-9 8 16,31-166-42,15-29-387,3 0 0,61-138-1,-73 197-108,0 0-1,18-24 0,-25 39 19,0-1 0,1 1 0,-1 0 1,1 0-1,0 1 0,0-1 0,1 1 1,-1 0-1,1 0 0,-1 0 0,1 0 0,0 1 1,0 0-1,8-3 0,-10 5 6,0 0 0,0 0-1,0 0 1,0 0 0,0 0 0,0 0 0,-1 1-1,1-1 1,0 1 0,0 0 0,0 0-1,0 0 1,-1 0 0,1 1 0,-1-1-1,1 1 1,-1-1 0,1 1 0,-1 0 0,0 0-1,0 0 1,0 0 0,0 0 0,3 5-1,-3-4 5,0 1-1,0-1 0,0 1 1,0 0-1,0-1 0,-1 1 1,0 0-1,0 0 1,0 0-1,0 0 0,-1 0 1,1 0-1,-1 0 0,0 0 1,0 0-1,-1 0 0,0 6 1,-2-2 23,0 0 0,-1 0 0,0 0 0,0-1 0,-1 1 0,1-1 0,-2 0 0,1 0 0,-1-1 0,0 1 0,-9 6 1,10-8-73,-1 0 0,0-1 0,0 0 1,-1 0-1,1 0 0,-1-1 0,1 0 1,-1 0-1,0-1 0,0 0 0,0 0 1,-1 0-1,-11 0 0,19-2 65,-1 0 0,1 0 1,-1 0-1,0 0 0,1 0 0,-1 0 0,0 0 0,1-1 0,-1 1 0,1 0 0,-1 0 0,0-1 0,1 1 1,-1 0-1,1 0 0,-1-1 0,1 1 0,-1-1 0,1 1 0,-1-1 0,1 1 0,-1 0 0,1-1 1,0 0-1,-1 1 0,1-1 0,0 1 0,-1-1 0,1 1 0,0-1 0,0 0 0,0 1 0,0-1 0,-1 1 1,1-1-1,0 0 0,0 1 0,0-1 0,0 0 0,0 1 0,0-1 0,0 1 0,1-2 0,2-7-108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8:59.554"/>
    </inkml:context>
    <inkml:brush xml:id="br0">
      <inkml:brushProperty name="width" value="0.05" units="cm"/>
      <inkml:brushProperty name="height" value="0.05" units="cm"/>
    </inkml:brush>
  </inkml:definitions>
  <inkml:trace contextRef="#ctx0" brushRef="#br0">55 319 14891,'14'-5'2315,"-14"5"-2267,0 0 0,0 0 0,0 0 0,0 1 0,0-1 0,1 0 0,-1 0 0,0 0 0,0 0 0,0 1 0,0-1 0,0 0 0,0 0 0,0 0 0,0 0 0,0 1 0,0-1 0,0 0 0,0 0 0,0 0 0,0 1 0,0-1 0,0 0 0,0 0 0,0 0 1,0 1-1,0-1 0,0 0 0,0 0 0,0 0 0,0 0 0,0 1 0,0-1 0,0 0 0,-1 0 0,1 0 0,0 1 0,-20 28 2397,8-11-1452,4-4-687,2 0 0,0 0 0,-6 18 0,11-29-293,0 0 0,0 0 1,1 1-1,-1-1 0,1 1 0,-1-1 0,1 0 1,0 1-1,0-1 0,1 1 0,-1-1 1,1 1-1,-1-1 0,1 0 0,0 1 0,1-1 1,-1 0-1,0 0 0,1 0 0,2 4 0,-2-5-7,0 0 0,0 0 0,1-1-1,-1 1 1,0-1 0,0 0 0,1 0-1,-1 1 1,1-2 0,-1 1-1,1 0 1,0 0 0,-1-1 0,1 1-1,0-1 1,-1 0 0,1 0-1,0 0 1,-1 0 0,1-1 0,0 1-1,-1-1 1,1 1 0,4-3 0,2 1 4,0-2-1,-1 1 1,1-2 0,-1 1 0,14-11 0,-11 8-2,-2-2 0,1 0 0,-1 0 0,12-16 0,-17 20-20,0-1 0,0 0 0,-1 0 0,1 0-1,-1 0 1,-1-1 0,1 1 0,-1-1 0,2-12 0,-15 41-118,8-15 134,1 0-1,1 1 1,-1-1-1,1 0 1,0 0-1,1 1 0,0 12 1,0-18 1,0 0 0,0 0 0,0 0 0,1 0 0,-1-1-1,0 1 1,1 0 0,0 0 0,-1 0 0,1-1 0,0 1 0,0 0 0,0-1 0,0 1 0,0-1 0,0 1 0,0-1 0,1 0 0,-1 1 0,1-1 0,-1 0 0,1 0 0,-1 0-1,1 0 1,-1 0 0,1 0 0,0 0 0,0-1 0,-1 1 0,1-1 0,0 1 0,0-1 0,0 0 0,0 1 0,2-1 0,3-1 6,0 0 1,0 0 0,0 0-1,0-1 1,-1 0 0,1 0-1,0-1 1,-1 0-1,0 0 1,0-1 0,9-5-1,5-7 24,33-31 0,-15 8-2,-2-3-1,-2 0 1,-1-3-1,46-85 1,-72 118-33,16-33 2,-22 42-3,1-1 1,-1 1 0,0-1-1,0 1 1,0-1 0,-1 0 0,1 1-1,-1-1 1,0 0 0,-1-5 0,1 9-1,1 0 1,-1 0 0,0-1 0,-1 1-1,1 0 1,0 0 0,0 0 0,0 0-1,0-1 1,0 1 0,0 0 0,0 0-1,0 0 1,0 0 0,0-1 0,0 1-1,0 0 1,0 0 0,-1 0 0,1 0-1,0 0 1,0 0 0,0-1 0,0 1-1,0 0 1,0 0 0,-1 0 0,1 0-1,0 0 1,0 0 0,0 0 0,0 0-1,-1 0 1,1 0 0,0 0 0,0 0-1,0 0 1,0 0 0,-1 0-1,1 0 1,0 0 0,0 0 0,0 0-1,0 0 1,-1 0 0,1 0 0,-10 8 5,-7 14 42,10-10-13,1 0 0,1 1 0,-1-1 0,2 1 0,0 0 0,1 1 0,0-1 0,1 0 0,0 1 0,1 0 0,0-1 0,2 1 0,-1-1 0,5 22 0,4 8-110,2 0 1,2-1-1,20 47 1,-23-57-319,-10-31 375,0-1 1,0 1-1,0-1 0,0 1 1,1 0-1,-1-1 0,0 1 0,-1 0 1,1-1-1,0 1 0,0-1 1,0 1-1,0 0 0,0-1 0,-1 1 1,1-1-1,0 1 0,-1 0 1,0-1-1,1 1 1,-1-1 0,1 0 0,-1 0-1,1 0 1,-1 0 0,1 0-1,-1 0 1,0 0 0,1 0 0,-1 0-1,1 0 1,-1 0 0,1 0-1,-1-1 1,1 1 0,-1 0 0,1 0-1,-1 0 1,1-1 0,-1 1-1,1 0 1,-1-1 0,1 1 0,-1-1-1,-8-6-83,0 0-1,1 0 0,0-1 0,0 0 1,1 0-1,0-1 0,-11-18 0,6 7 99,1-1 0,-15-39 0,25 57 21,-17-59 354,17 58-320,0 0 1,0 0-1,1-1 1,-1 1-1,1 0 1,0-1-1,1 1 1,-1 0-1,1 0 1,0-1-1,0 1 1,2-5-1,-2 8-26,-1-1 0,1 1 1,0-1-1,1 1 0,-1 0 0,0 0 0,0-1 0,0 1 0,1 0 1,-1 0-1,1 0 0,-1 1 0,1-1 0,-1 0 0,1 0 1,-1 1-1,1-1 0,-1 1 0,4-1 0,37-1 305,-24 2 183,68-8-152,-39 0-232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0.265"/>
    </inkml:context>
    <inkml:brush xml:id="br0">
      <inkml:brushProperty name="width" value="0.05" units="cm"/>
      <inkml:brushProperty name="height" value="0.05" units="cm"/>
    </inkml:brush>
  </inkml:definitions>
  <inkml:trace contextRef="#ctx0" brushRef="#br0">316 10 18076,'0'-1'44,"-1"1"0,1-1 0,-1 1 1,1-1-1,0 0 0,-1 1 0,0-1 0,1 1 1,-1-1-1,1 1 0,-1 0 0,1-1 0,-1 1 0,0 0 1,1-1-1,-1 1 0,0 0 0,0 0 0,1-1 1,-1 1-1,0 0 0,1 0 0,-1 0 0,0 0 1,0 0-1,1 0 0,-1 0 0,0 0 0,0 0 0,1 1 1,-1-1-1,0 0 0,1 0 0,-1 1 0,0-1 1,1 0-1,-1 1 0,0-1 0,1 0 0,-2 2 0,-2 0 2,0 0-1,0 1 1,1 0-1,-1 0 1,1 0-1,-5 5 1,-5 9 297,0 1-1,2 0 1,0 1 0,1 1 0,-13 37 0,6-8 226,-12 70 0,20-74-278,3 1 0,2-1 1,2 1-1,1 0 0,10 73 0,-9-105-195,-6-18 9,-8-22-26,-10-29-54,3-2 1,2 0-1,-13-64 0,31 117-21,1 0-1,-1 0 0,1 0 1,-1 0-1,1 1 0,0-1 0,0 0 1,2-8-1,-1 11-3,-1 0 0,1 0 1,-1 1-1,1-1 0,0 0 0,-1 0 0,1 0 1,0 0-1,0 1 0,-1-1 0,1 0 0,0 1 0,0-1 1,0 0-1,0 1 0,0 0 0,0-1 0,0 1 1,0-1-1,0 1 0,0 0 0,0 0 0,0 0 0,0-1 1,0 1-1,1 0 0,-1 0 0,0 1 0,0-1 1,0 0-1,0 0 0,0 0 0,0 1 0,1 0 0,83 20-714,-58-13 143,0-1-1,33 5 1,-11-10 170,-3-2-114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0.954"/>
    </inkml:context>
    <inkml:brush xml:id="br0">
      <inkml:brushProperty name="width" value="0.05" units="cm"/>
      <inkml:brushProperty name="height" value="0.05" units="cm"/>
    </inkml:brush>
  </inkml:definitions>
  <inkml:trace contextRef="#ctx0" brushRef="#br0">171 316 17892,'-20'8'1311,"0"1"0,-30 18-1,41-22-1101,1 1 0,0 0-1,0 0 1,1 1-1,0 0 1,0 0-1,-10 15 1,16-21-195,0 1 1,0-1-1,0 1 0,0 0 1,0-1-1,0 1 0,1 0 1,-1-1-1,1 1 0,-1 0 1,1 0-1,0 0 0,0-1 1,0 4-1,0-4-9,0 0 0,0-1 0,1 1-1,-1 0 1,0 0 0,1-1 0,-1 1 0,1 0-1,-1-1 1,1 1 0,-1 0 0,1-1 0,-1 1 0,1-1-1,0 1 1,-1-1 0,1 1 0,0-1 0,-1 1 0,1-1-1,0 0 1,1 1 0,1 0 3,1 0-1,0-1 1,0 1 0,0-1-1,0 0 1,-1 0-1,1 0 1,0 0 0,0-1-1,0 0 1,5-1-1,5-3 13,-1-1-1,0 0 0,0-1 0,-1 0 1,0-1-1,0 0 0,-1-1 0,14-13 0,2-6 95,44-55 0,-61 69-83,-1 0 0,0 0 0,11-25 0,-39 79-10,11-26-127,1 1 0,0 0-1,1 0 1,1 1-1,0 0 1,1 0-1,-1 17 1,4-32 65,1 0 1,0-1-1,0 1 0,0 0 1,0-1-1,0 1 0,0 0 1,0-1-1,0 1 0,0 0 1,1-1-1,-1 1 0,0 0 1,0-1-1,0 1 0,1-1 1,-1 1-1,0 0 0,1-1 1,-1 1-1,1-1 0,-1 1 1,1-1-1,0 1 0,0 0-11,-1-1-1,1 0 1,0 0-1,-1 0 1,1 0 0,0 0-1,0 0 1,-1 0-1,1-1 1,0 1-1,-1 0 1,1 0-1,0 0 1,-1-1-1,1 1 1,0 0-1,-1-1 1,2 0-1,27-25-1382,8-21-309,54-86-1,-60 84 3561,69-85 0,-109 145-909,1 2 1,1-1-1,-12 27 1,8-16-610,-13 26-216,2 0 0,2 1 0,3 1 0,-22 102 0,39-149-83,-1 1 0,1-1 0,-1 0 0,1 0 0,0 0 0,1 1 0,0 4 0,-1-9 1,0 1 0,0-1 0,1 1-1,-1-1 1,0 1 0,0-1 0,1 1-1,-1-1 1,0 1 0,1-1 0,-1 1-1,0-1 1,1 1 0,-1-1 0,1 0-1,-1 1 1,1-1 0,-1 0 0,1 1-1,-1-1 1,1 0 0,0 0 0,0 1 0,1-1-1,-1 0 1,1 0 0,-1 0 0,0-1 0,0 1 0,1 0-1,-1 0 1,0-1 0,1 1 0,-1-1 0,0 1 0,0-1-1,2-1 1,9-5 5,1-1-1,-1-1 1,-1 0 0,14-13-1,41-49 39,-52 56-34,41-46-246,86-124-1,-153 210-1444,-16 47-1,12-32 1053,9-20 451,-2-1-81,1 0 1,2 0-1,0 1 0,1 0 1,0 0-1,-1 32 0,7-34 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1.393"/>
    </inkml:context>
    <inkml:brush xml:id="br0">
      <inkml:brushProperty name="width" value="0.05" units="cm"/>
      <inkml:brushProperty name="height" value="0.05" units="cm"/>
    </inkml:brush>
  </inkml:definitions>
  <inkml:trace contextRef="#ctx0" brushRef="#br0">116 5 14411,'7'-4'2519,"-8"12"-709,-11 27 154,5-17-1506,-4 20 57,2 0 0,1 1 0,-2 51 0,5 118-441,5-178-386,-3-43-225,0-1 0,0 1 1,-7-16-1,0-1 363,4 11 188,0 3 321,1-1 0,1 0 0,1 1 0,0-1 0,-1-25 1,4 41-276,0-1 1,0 0 0,1 1 0,-1-1-1,0 1 1,1-1 0,-1 1 0,1-1-1,-1 1 1,1 0 0,0-1 0,-1 1-1,1-1 1,0 1 0,0 0 0,0 0-1,0 0 1,0-1 0,0 1 0,0 0-1,1 0 1,-1 1 0,0-1 0,1 0 0,-1 0-1,0 1 1,1-1 0,-1 0 0,1 1-1,-1-1 1,1 1 0,2 0 0,5-1-28,1 0 1,-1 1 0,0 0-1,16 3 1,4 0-1065,-21-3 903,0-1-1,0 1 0,-1-1 0,12-3 0,2-2-276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2.673"/>
    </inkml:context>
    <inkml:brush xml:id="br0">
      <inkml:brushProperty name="width" value="0.05" units="cm"/>
      <inkml:brushProperty name="height" value="0.05" units="cm"/>
    </inkml:brush>
  </inkml:definitions>
  <inkml:trace contextRef="#ctx0" brushRef="#br0">223 166 12699,'0'-2'340,"0"-1"0,-1 1 0,1 0 0,-1 0 0,0 0 0,0 0 0,1 0 0,-1 0 0,0 0 0,-1 0 0,1 1 1,0-1-1,-1 0 0,1 1 0,0-1 0,-1 1 0,0-1 0,1 1 0,-1 0 0,0-1 0,0 1 0,0 0 0,-4-1 0,4 1-181,0 0-1,0 0 0,0 1 0,0-1 1,-1 1-1,1-1 0,0 1 0,0 0 1,-1 0-1,1 0 0,0 0 1,0 0-1,-1 1 0,-2 0 0,-3 2-12,1 0-1,0 1 0,0 0 1,0 1-1,0-1 0,1 1 0,0 1 1,-9 8-1,-3 6 25,-19 27 1,33-41-144,0 0 1,0 0-1,0 1 0,1-1 1,-4 11-1,7-16-24,-1 0 0,1 0 0,-1 1 0,1-1 0,0 0 0,0 0 0,-1 0 0,1 0 0,0 1 0,0-1 0,0 0 0,0 0 0,0 0 0,0 1 0,1-1-1,-1 0 1,0 0 0,1 0 0,-1 1 0,1-1 0,-1 0 0,1 0 0,-1 0 0,1 0 0,0 0 0,-1 0 0,1 0 0,0 0 0,0-1 0,0 1 0,0 0 0,0 0 0,0-1 0,0 1 0,0 0 0,0-1 0,0 1-1,0-1 1,2 1 0,3 0-1,0 0 0,0 0 0,0-1-1,0 1 1,0-2 0,0 1-1,0-1 1,0 1 0,6-3-1,55-19-6,-41 13 1,43-20-3,-46 19 20,1 0 0,29-7 0,-52 16-3,-1 1 0,1 0-1,0 0 1,-1 0 0,1 0-1,0 0 1,-1 0 0,1 0-1,0 0 1,-1 0 0,1 0-1,0 0 1,-1 0 0,1 0-1,0 0 1,-1 1 0,1-1-1,0 0 1,-1 0-1,1 1 1,-1-1 0,1 1-1,0-1 1,-1 0 0,1 1-1,-1-1 1,0 1 0,1-1-1,-1 1 1,1-1 0,-1 1-1,0 0 1,1-1 0,-1 2-1,2-1 497,0-10-62,-1 6-385,9-59 941,-5 29-687,2 1 0,14-46-1,-21 77-318,1 0 0,-1 0 1,1 0-1,0 0 0,-1 0 0,1 0 0,0 0 1,0 0-1,-1 0 0,1 0 0,0 0 0,0 1 1,0-1-1,0 0 0,0 1 0,0-1 0,0 1 1,0-1-1,0 1 0,1-1 0,-1 1 0,0 0 0,0 0 1,0-1-1,0 1 0,1 0 0,-1 0 0,1 0 1,6 1-284,-1 0 1,0 0 0,13 4 0,8 1-1122,-19-6 1183,0 0-1,0 0 1,0-1 0,14-3 0,6-5-471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4.586"/>
    </inkml:context>
    <inkml:brush xml:id="br0">
      <inkml:brushProperty name="width" value="0.05" units="cm"/>
      <inkml:brushProperty name="height" value="0.05" units="cm"/>
    </inkml:brush>
  </inkml:definitions>
  <inkml:trace contextRef="#ctx0" brushRef="#br0">5 54 14283,'-4'1'2137,"4"2"-1105,3 0-424,7-3 2417,8 0-1793,14-1-360,4-1-160,8-1-376,3 0-80,4-1-168,-3-2-312,-5-2 1248,-4-4-952,-9 2 16,-4-1 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5.007"/>
    </inkml:context>
    <inkml:brush xml:id="br0">
      <inkml:brushProperty name="width" value="0.05" units="cm"/>
      <inkml:brushProperty name="height" value="0.05" units="cm"/>
    </inkml:brush>
  </inkml:definitions>
  <inkml:trace contextRef="#ctx0" brushRef="#br0">1 15 18828,'14'-3'919,"0"1"0,0 0 0,28 0 0,-14 1 43,2-1-313,-13 1-393,0-1 0,1 2 0,-1 1 0,0 0 0,25 5 0,-41-6-251,1 0 0,0 1 0,-1-1 1,1 1-1,-1-1 0,1 1 0,-1 0 0,1 0 0,-1 0 1,1 0-1,-1 0 0,0 0 0,1 0 0,-1 0 0,0 0 1,0 1-1,0-1 0,0 0 0,1 3 0,-1-2-3,-1-1-1,0 1 0,1 0 1,-1-1-1,0 1 0,0 0 1,0-1-1,0 1 0,-1 0 0,1-1 1,0 1-1,-1-1 0,1 1 1,-1 0-1,1-1 0,-2 3 1,-4 6-8,-1-1 1,0 1 0,0-1-1,-14 13 1,12-12 12,-182 188-860,176-188 717,7-11-35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8.056"/>
    </inkml:context>
    <inkml:brush xml:id="br0">
      <inkml:brushProperty name="width" value="0.05" units="cm"/>
      <inkml:brushProperty name="height" value="0.05" units="cm"/>
    </inkml:brush>
  </inkml:definitions>
  <inkml:trace contextRef="#ctx0" brushRef="#br0">0 54 17684,'1'3'173,"0"1"0,0 0-1,0 0 1,0 0 0,1-1 0,0 1 0,0-1 0,0 1 0,0-1 0,0 0 0,1 0-1,-1 0 1,1 0 0,4 4 0,-2-3-36,0-1 0,1 1 0,-1-1 0,1 0 0,0 0 0,0 0 0,0-1 0,8 2 0,-4-1-85,-1-1-1,1-1 1,-1 0 0,1 0-1,0-1 1,-1 0 0,1-1-1,0 0 1,-1 0 0,1-1-1,16-6 1,-22 7-43,0-1 0,0 0 0,0-1 0,0 1-1,-1-1 1,1 0 0,-1 1 0,0-1 0,1-1 0,-1 1 0,-1 0 0,1-1 0,2-4-1,-4 6 0,0 0-1,0 0 0,0 0 0,0 0 0,-1 0 0,1-1 1,-1 1-1,1 0 0,-1 0 0,0 0 0,0-1 0,0 1 1,0 0-1,0 0 0,-1 0 0,1-1 0,0 1 0,-1 0 1,0 0-1,0 0 0,1 0 0,-1 0 0,-1 0 0,1 0 0,0 0 1,0 0-1,-1 1 0,-1-3 0,0 1 9,0 1 1,1-1-1,-1 1 0,0 0 1,0 0-1,-1 0 0,1 0 0,0 0 1,-1 1-1,1 0 0,-1-1 1,1 1-1,-1 1 0,1-1 0,-1 0 1,0 1-1,1 0 0,-1 0 1,0 0-1,1 0 0,-1 1 0,0-1 1,1 1-1,-1 0 0,1 0 1,-1 0-1,1 1 0,-1-1 0,-4 3 1,3-1 29,-1 1 1,0-1-1,1 1 1,-1 0 0,1 1-1,0-1 1,1 1-1,-1 0 1,1 0-1,0 1 1,0-1-1,1 1 1,-1 0 0,1 0-1,-3 8 1,5-10-16,-1 1 0,1-1 0,0 0 1,1 1-1,-1-1 0,1 0 0,0 1 0,0-1 1,0 1-1,1-1 0,-1 0 0,1 1 0,0-1 1,1 0-1,-1 0 0,1 0 0,-1 1 0,1-2 1,4 8-1,-2-7-7,0 1 0,0-1 1,0 0-1,1 0 0,0-1 0,-1 1 1,1-1-1,0 0 0,1 0 1,-1 0-1,0-1 0,1 0 0,0 0 1,8 1-1,2 0-37,1 0 0,0-2 0,0 0 0,0-1-1,0-1 1,0-1 0,0 0 0,0-1 0,27-8 0,-20 3-49,-1 0 0,0-2 1,0-1-1,-1 0 0,40-29 0,-60 40 237,-3 6-27,-10 17 96,-7 22 167,18-45-405,0 1-1,0 0 1,0-1 0,0 1 0,0 0-1,0-1 1,0 1 0,0 0-1,0-1 1,0 1 0,1 0 0,-1-1-1,0 1 1,0 0 0,1-1-1,-1 1 1,0 0 0,1-1-1,-1 1 1,1-1 0,-1 1 0,1-1-1,-1 1 1,1-1 0,-1 1-1,1-1 1,-1 0 0,1 1-1,0-1 1,-1 0 0,1 1 0,-1-1-1,1 0 1,0 0 0,-1 0-1,1 0 1,0 1 0,0-1 0,-1 0-1,1 0 1,0 0 0,-1 0-1,1 0 1,0-1 0,-1 1-1,1 0 1,0 0 0,-1 0 0,2-1-1,36-11-67,49-31-450,-63 30 172,0 1 0,1 1 0,50-16 1,-73 27 330,0-1 0,0 1 0,-1-1 0,1 1 0,0 0 0,0-1 1,-1 1-1,1 0 0,0 0 0,0 0 0,0 1 0,-1-1 0,1 0 0,0 1 0,0-1 1,-1 1-1,1-1 0,0 1 0,-1 0 0,1 0 0,-1 0 0,1 0 0,-1 0 1,1 0-1,-1 0 0,0 0 0,1 1 0,-1-1 0,0 0 0,0 1 0,0-1 1,0 1-1,0-1 0,-1 1 0,1 0 0,0-1 0,-1 1 0,1 0 0,-1 0 0,1-1 1,-1 1-1,0 0 0,0 2 0,4 62-343,-1-56 267,-3-10 82,0 0 1,0 0 0,0 0 0,0 1-1,0-1 1,0 0 0,0 0-1,0 0 1,1 0 0,-1 0 0,0 0-1,0 0 1,0 1 0,0-1-1,0 0 1,1 0 0,-1 0-1,0 0 1,0 0 0,0 0 0,0 0-1,1 0 1,-1 0 0,0 0-1,0 0 1,0 0 0,1 0 0,-1 0-1,0 0 1,0 0 0,0 0-1,0 0 1,1 0 0,-1 0-1,0 0 1,0 0 0,0 0 0,0-1-1,0 1 1,1 0 0,-1 0-1,0 0 1,0 0 0,0 0 0,0 0-1,0 0 1,0-1 0,1 1-1,-1 0 1,0 0 0,0 0-1,0-1 1,9-12-195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6.902"/>
    </inkml:context>
    <inkml:brush xml:id="br0">
      <inkml:brushProperty name="width" value="0.05" units="cm"/>
      <inkml:brushProperty name="height" value="0.05" units="cm"/>
    </inkml:brush>
  </inkml:definitions>
  <inkml:trace contextRef="#ctx0" brushRef="#br0">65 239 18860,'-5'7'576,"0"0"0,0 1 0,1 0 0,0 0 0,0 0 0,0 1 0,-2 12 0,-3 7-326,-5 39 0,12-56-242,1 1 1,0-1-1,0 1 0,1-1 1,1 1-1,0-1 0,1 1 1,4 17-1,-5-25-7,1-1 0,-1 1 0,0-1 0,1 0 0,0 0 0,0 0 0,0 0 0,0 0 0,0 0 0,1 0 0,-1-1 0,1 1 0,-1-1 0,1 1 0,0-1 0,0 0 0,0 0 0,0-1 0,1 1 0,-1-1 0,0 1 0,1-1 0,-1 0 0,1 0 0,-1-1 0,1 1 0,-1-1 0,1 0 0,0 0 0,-1 0-1,6-1 1,-1 0 10,0-1-1,0 0 1,0 0-1,0-1 1,0 0-1,-1 0 1,1-1-1,-1 0 1,0 0-1,0-1 1,11-10-1,-5 4 31,-1-1 0,0-1-1,0 0 1,15-24 0,-19 25 39,-1 0 0,7-17 0,-12 25-47,-1 0 0,1 0 1,-1 0-1,0 0 0,0 0 0,-1 0 1,1 0-1,-1 0 0,0-1 0,0 1 1,0 0-1,-1-5 0,1 9-29,0 0 0,0-1 1,0 1-1,0 0 0,-1 0 0,1-1 0,0 1 0,0 0 1,0-1-1,0 1 0,-1 0 0,1 0 0,0-1 0,0 1 1,-1 0-1,1 0 0,0 0 0,0-1 0,-1 1 1,1 0-1,0 0 0,0 0 0,-1 0 0,1 0 0,0 0 1,-1 0-1,1-1 0,0 1 0,-1 0 0,1 0 0,0 0 1,-1 0-1,1 0 0,0 0 0,-1 1 0,1-1 1,0 0-1,-1 0 0,1 0 0,0 0 0,0 0 0,-1 0 1,1 0-1,0 1 0,-1-1 0,1 0 0,0 0 0,0 0 1,0 1-1,-1-1 0,1 0 0,0 0 0,0 1 1,0-1-1,-1 0 0,1 1 0,0-1 0,0 0 0,-15 19 51,11-12-51,1 0-1,-1 0 1,2 1-1,-1-1 0,1 1 1,0 0-1,0-1 1,1 1-1,0 0 0,1 0 1,0 12-1,0-17 6,0 0 1,0-1-1,1 1 0,-1 0 1,1 0-1,-1-1 0,1 1 0,0 0 1,0-1-1,0 1 0,1-1 1,-1 1-1,0-1 0,1 0 0,0 0 1,-1 1-1,1-1 0,0 0 0,0 0 1,0-1-1,1 1 0,-1 0 1,0-1-1,1 1 0,-1-1 0,1 0 1,-1 0-1,1 0 0,-1 0 1,1 0-1,0-1 0,0 1 0,-1-1 1,1 1-1,5-1 0,-4-1 28,1 1 0,-1-1 0,0 1 0,1-1 0,-1 0 0,0-1 0,0 1 0,0-1 0,0 0 0,0 0 0,0 0 0,-1 0 0,1-1 0,-1 0 0,0 1 0,1-1 0,-1 0 0,0-1 0,-1 1 0,1 0 1,0-1-1,-1 0 0,0 1 0,2-6 0,1-1 64,-1 0 0,-1 0 0,1 0 0,-1-1 0,-1 0 0,0 1 0,-1-1 0,1-16 0,64 25-209,-46-1 111,-1-1-1,0-1 1,-1-1-1,1 0 1,-1-2-1,0 0 1,-1-1-1,0 0 1,31-24 0,-47 32 3,1 0 0,-1 0 0,1-1 1,-1 1-1,0 0 0,1-1 0,-1 1 0,0-1 1,0 0-1,0 1 0,0-1 0,0 0 1,0 0-1,-1 1 0,1-1 0,0 0 1,-1 0-1,0 0 0,1 0 0,-1 0 1,0-2-1,0 3-3,-1 0 0,1-1 0,-1 1 0,0 0 1,1-1-1,-1 1 0,0 0 0,0 0 0,0 0 0,0 0 0,0 0 0,0 0 1,0 0-1,0 0 0,0 0 0,0 0 0,0 1 0,-1-1 0,1 0 0,0 1 1,-1-1-1,1 1 0,0 0 0,-1-1 0,1 1 0,-1 0 0,1 0 0,-3 0 1,-2-1-7,1 2 0,0-1 0,0 0 0,-1 1 1,1 0-1,0 0 0,0 1 0,0-1 1,0 1-1,0 0 0,1 1 0,-1-1 0,0 1 1,1 0-1,0 0 0,0 0 0,0 1 0,0-1 1,0 1-1,1 0 0,-1 0 0,1 0 0,-3 5 1,3-4-3,0-1 0,1 1 0,-1-1 0,1 1-1,0 0 1,0 0 0,0 0 0,1 0 0,-1 1 0,1-1 0,1 0 0,-1 0 0,1 1 0,0-1 0,0 0 0,0 1 0,1-1 0,0 0 0,0 1 0,0-1 0,1 0 0,3 9 0,-3-11 3,0-1 1,1 1-1,-1-1 1,0 1-1,1-1 0,-1 0 1,1 0-1,0 0 1,-1 0-1,1 0 0,0-1 1,0 1-1,0-1 1,1 0-1,-1 0 1,0 0-1,0 0 0,1 0 1,-1-1-1,0 0 1,1 0-1,-1 0 1,0 0-1,1 0 0,-1 0 1,5-2-1,8-1 1,1-1 0,0 0 0,27-12 0,-4-1 14,-1-2 1,0-1-1,56-40 0,-73 44 3,-1-1 0,0-1 0,-1-1 0,-1-1 1,-1 0-1,28-43 0,-42 58-14,19-37 21,-22 39-22,0 0 1,1 0-1,-1 0 0,-1 0 1,1 0-1,0-1 0,-1 1 1,0 0-1,0 0 0,0-1 1,0-5-1,0 9-1,-1-1 0,1 0 0,0 1 0,0-1 0,0 0 0,0 1 0,-1-1 0,1 1 0,0-1 0,-1 1 0,1-1 0,0 1 0,-1-1 0,1 1 0,-1-1 0,1 1 0,0-1 0,-1 1 0,0-1 0,1 1 0,-1 0 0,1-1 0,-1 1 0,1 0 0,-1 0 0,1-1 1,-1 1-1,-1 0 0,0 0-1,1 0 1,-1 0 0,0 0 0,0 0 0,1 1-1,-1-1 1,0 1 0,0-1 0,1 1 0,-3 1-1,-4 1-4,1 1 1,0 1-1,-11 8 0,2 2-6,1 0 1,0 1 0,1 0-1,1 1 1,1 1 0,0 0-1,1 1 1,1 0 0,1 0-1,0 1 1,-7 28 0,14-38-91,1 0 1,0 0 0,0 0 0,1 0 0,0 0 0,1 0 0,0 0 0,1 0 0,3 13-1,-4-20-46,0 1 0,0-1 0,1 0 0,-1 0 0,1 0 0,0 0 0,0 0 0,0 0 0,0 0 0,0 0 0,1-1 0,-1 0 0,4 3 0,-4-4-34,1 1 0,-1-1 0,1 0-1,-1 0 1,1 0 0,-1-1 0,1 1-1,0 0 1,-1-1 0,1 0 0,0 0-1,-1 0 1,1 0 0,0 0 0,-1 0-1,1-1 1,0 1 0,-1-1 0,4-1-1,7-3-509,0-2 0,-1 1 0,0-2-1,0 0 1,-1 0 0,0-1-1,12-11 1,12-10-275,-1 6 626,38-20 0,-41 26 2032,50-38 0,-73 46-58,-15 8-490,-17 8-58,14-1-891,-1 1 0,1 0-1,0 1 1,1 0 0,-11 10-1,14-12-136,1 1-1,0-1 0,0 1 0,0 0 1,1 0-1,-1 0 0,2 1 0,-1 0 1,-3 8-1,7-14-39,0 0 1,-1-1-1,1 1 1,-1 0-1,1 0 1,0 0-1,0 0 1,0 0-1,-1 0 1,1 0-1,0 0 1,0 0-1,0 0 1,1 0-1,-1 0 1,0 0-1,0 0 1,0 0-1,1-1 1,-1 1 0,0 0-1,1 0 1,-1 0-1,1 0 1,-1 0-1,1-1 1,0 1-1,-1 0 1,2 0-1,-1 0 11,1 0-1,0 0 1,0-1-1,0 1 1,0-1-1,-1 0 1,1 1-1,0-1 1,0 0-1,0 0 1,0 0 0,0 0-1,3-1 1,7-2 74,1 0 0,-1 0 1,15-8-1,6-3 117,-1-2-1,0-2 0,53-39 1,-64 41-62,0-2 0,-2 0 0,0-1 1,-1-1-1,27-40 0,-42 56-97,0-1 0,0 1 0,-1-1 0,1 1 0,-1-1 0,0 0 0,-1 1-1,3-11 1,-4 15-55,0-1 1,0 1-1,0 0 0,0 0 0,0-1 0,0 1 0,0 0 1,0-1-1,0 1 0,-1 0 0,1-1 0,0 1 0,0 0 0,0 0 1,0-1-1,0 1 0,-1 0 0,1 0 0,0-1 0,0 1 0,-1 0 1,1 0-1,0 0 0,0-1 0,-1 1 0,1 0 0,0 0 1,0 0-1,-1 0 0,1 0 0,0-1 0,-1 1 0,1 0 0,0 0 1,-1 0-1,1 0 0,0 0 0,0 0 0,-1 0 0,-13 4 123,5 2-77,0 1-1,0-1 1,1 1-1,0 1 1,-12 14-1,-33 47 87,33-42-105,2 1 0,1 0 0,-18 40 0,31-60-56,1 1 0,0 0-1,0 0 1,0 0 0,1 0-1,1 1 1,-1-1 0,2 1-1,-1-1 1,1 1 0,1-1-1,0 1 1,0-1 0,1 0-1,0 0 1,4 13 0,-5-20 5,-1 0-1,1-1 1,0 1 0,0 0 0,-1-1 0,1 1 0,0-1 0,1 1 0,-1-1-1,0 1 1,0-1 0,1 0 0,-1 1 0,0-1 0,1 0 0,-1 0-1,1 0 1,0 0 0,-1 0 0,1-1 0,0 1 0,3 1 0,-3-3-64,0 1 1,0 0 0,-1 0-1,1-1 1,0 1 0,0-1-1,0 0 1,-1 0 0,1 1 0,0-1-1,-1 0 1,1 0 0,-1-1-1,1 1 1,-1 0 0,1 0-1,-1-1 1,0 1 0,0-1 0,1 1-1,-1-1 1,1-2 0,7-8-610,0 0 1,1 0-1,1 1 0,0 0 1,21-16-1,-23 21 875,0 0 0,0 0 0,0 1 0,0 0 0,1 1 0,0 0-1,0 1 1,0 0 0,13-3 0,-23 6-120,1 0 0,0 0 0,0 0 0,0-1 0,0 1 0,-1 0 0,1 0 0,0 0 0,0 0 0,0 0 0,0 1 0,-1-1 0,1 0 0,0 0 0,0 0 0,0 1 0,-1-1 0,1 0 0,0 1 0,0-1 0,-1 1 0,1-1 0,0 1 0,-1-1 0,1 1 0,0-1 0,-1 1 0,1 0 0,-1-1 0,1 1 0,-1 0 0,0 0 0,1-1 0,-1 1 0,1 0 0,-1 0 0,0-1 0,0 1 0,0 0 0,1 0 0,-1 0 0,0 0 0,0-1 0,0 1 0,0 0 0,0 0 0,-1 0 0,1 0 0,0 1 0,-2 6 68,0 1 0,-1-1 0,1 1 0,-5 7 0,1-2 32,1-1-109,-5 22-153,12-31-890,4-9 641,5-9 82,2-2-89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7.378"/>
    </inkml:context>
    <inkml:brush xml:id="br0">
      <inkml:brushProperty name="width" value="0.05" units="cm"/>
      <inkml:brushProperty name="height" value="0.05" units="cm"/>
    </inkml:brush>
  </inkml:definitions>
  <inkml:trace contextRef="#ctx0" brushRef="#br0">0 121 15803,'3'1'367,"0"0"-1,0 0 0,0 0 0,0 0 0,0 0 0,0-1 1,0 0-1,0 1 0,0-1 0,0 0 0,0-1 0,0 1 1,4-1-1,5 0 285,17-1-384,0-1 1,0-1-1,0-2 1,0-1-1,-1-1 1,42-18-1,-69 26-264,35-19 131,-34 18-114,0 0 0,0-1-1,-1 1 1,1-1 0,0 1-1,0-1 1,-1 0-1,1 0 1,-1 0 0,0 0-1,1 0 1,-1 0 0,0 0-1,1-3 1,-2 4-11,0 1 0,0-1 0,0 1 0,1-1 0,-1 1 1,0-1-1,0 1 0,0-1 0,0 0 0,0 1 0,0-1 0,-1 1 0,1-1 0,0 1 0,0-1 0,0 1 0,0-1 0,-1 1 0,1-1 1,0 1-1,-1-1 0,1 1 0,0-1 0,-1 1 0,1-1 0,0 1 0,-1 0 0,1-1 0,-1 0 0,-20-4 180,-23 9 54,31 0-202,0-1 0,0 2 0,0 0 0,1 0 0,-1 1 0,1 1 0,1 0 0,-1 0 0,1 1 0,0 1-1,1 0 1,-13 14 0,19-18-26,0 0 0,0 0 0,1 1 0,-1-1 0,1 1 0,0 0 0,1 0 0,0 0 0,0 0 0,0 0 0,0 0 0,0 8 0,2-8-5,0-1 0,0 1 0,1-1 0,0 1 0,0-1 0,0 0 0,0 0 0,1 1 0,0-1 0,0 0 0,1 0 0,-1-1 0,1 1 0,0 0 0,0-1 0,6 6-1,-5-5-50,1 1-1,0-1 0,0-1 1,0 1-1,1-1 0,-1 0 0,1 0 1,0 0-1,1-1 0,-1 0 0,0 0 1,1-1-1,0 1 0,0-1 0,-1-1 1,1 0-1,0 0 0,0 0 1,0 0-1,0-1 0,1-1 0,-1 1 1,13-4-1,26-13-181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8.140"/>
    </inkml:context>
    <inkml:brush xml:id="br0">
      <inkml:brushProperty name="width" value="0.05" units="cm"/>
      <inkml:brushProperty name="height" value="0.05" units="cm"/>
    </inkml:brush>
  </inkml:definitions>
  <inkml:trace contextRef="#ctx0" brushRef="#br0">287 58 19804,'1'-1'147,"0"0"0,0-1 0,0 1 0,0-1 0,0 0 0,0 1 0,0-1 0,-1 0 0,1 0 0,-1 1 0,1-1 0,-1 0 0,0 0 0,1 0 0,-1 1 0,0-1 0,0 0 0,0 0 0,-1-3 1,0 3-53,0 1 1,1 0 0,-1-1 0,0 1 0,0 0-1,0 0 1,0 0 0,0 0 0,-1 0 0,1 0 0,0 0-1,0 0 1,-1 0 0,1 0 0,-1 1 0,1-1-1,0 0 1,-1 1 0,1-1 0,-1 1 0,1 0 0,-1 0-1,0-1 1,-2 1 0,-6 0 10,0 0-1,0 1 1,0 0-1,0 1 1,0 0 0,0 0-1,1 1 1,-1 0-1,1 1 1,-16 8 0,12-5-233,0 1 0,0 0-1,1 1 1,0 1 0,0-1 0,-14 18 0,25-27 112,1 1-1,0-1 0,-1 0 1,1 1-1,0-1 1,-1 0-1,1 1 1,0-1-1,0 0 0,0 1 1,-1-1-1,1 0 1,0 1-1,0-1 1,0 1-1,0-1 0,0 1 1,0-1-1,0 0 1,0 1-1,0-1 1,0 1-1,0-1 1,0 1-1,0-1 0,0 0 1,0 1-1,0-1 1,0 1-1,0-1 1,0 0-1,1 1 0,-1-1 1,0 1-1,0-1 1,1 0-1,-1 1 1,0-1-1,0 0 0,1 1 1,-1-1-1,0 0 1,1 0-1,-1 1 1,1-1-1,-1 0 0,0 0 1,1 0-1,-1 1 1,1-1-1,-1 0 1,0 0-1,1 0 1,-1 0-1,1 0 0,30 5-420,-24-4 329,3 0-11,0 0 0,0 1 0,0 0 0,0 1 0,-1 1-1,11 4 1,-18-7 105,1 0-1,-1 0 1,0 1-1,0-1 1,0 1-1,0 0 0,0 0 1,0-1-1,0 1 1,-1 0-1,1 0 1,0 1-1,-1-1 0,0 0 1,0 1-1,0-1 1,0 0-1,0 1 1,0-1-1,0 1 1,-1-1-1,1 1 0,-1 0 1,0-1-1,0 1 1,0-1-1,0 1 1,0 0-1,-1 2 1,-1 5 29,-1 0 0,0 0 1,-1 0-1,0 0 0,-1-1 1,1 0-1,-2 1 0,1-2 1,-14 17-1,6-11 204,-1 1 0,0-2 0,-1 0 1,-22 16-1,34-28-158,0 1 0,1-1-1,-1 1 1,0-1 0,0 0 0,0 0 0,0 0 0,-5 1 0,7-2-69,1 0 0,-1 0 0,1 0-1,-1 0 1,0 0 0,1 0 0,-1 0 0,1-1 0,-1 1 0,0 0 0,1 0 0,-1 0 0,1-1 0,-1 1 0,1 0 0,-1-1-1,1 1 1,-1 0 0,1-1 0,-1 1 0,1-1 0,0 1 0,-1 0 0,1-1 0,0 1 0,-1-1 0,1 1 0,0-1 0,0 0-1,-1 1 1,1-1 0,0 1 0,0-1 0,0 1 0,0-1 0,0 0 0,-1 1 0,1-1 0,0 1 0,0-1 0,1 0 0,-1 1-1,0-1 1,0 1 0,0-1 0,0 1 0,0-1 0,1 0 0,-1 1 0,1-2 0,2-9-179,1 1 1,1-1-1,0 1 0,0-1 1,1 1-1,11-14 0,-13 19 108,26-35-403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8.503"/>
    </inkml:context>
    <inkml:brush xml:id="br0">
      <inkml:brushProperty name="width" value="0.05" units="cm"/>
      <inkml:brushProperty name="height" value="0.05" units="cm"/>
    </inkml:brush>
  </inkml:definitions>
  <inkml:trace contextRef="#ctx0" brushRef="#br0">232 0 16299,'-4'13'657,"-1"0"0,0-1-1,0 0 1,-2 0-1,1-1 1,-1 1 0,-1-2-1,-15 18 1,-4 9 651,-54 85 278,72-106-1486,1 0 0,1 0 0,0 0-1,1 1 1,1 0 0,-5 23 0,10-36-96,-1 1 1,1-1 0,0 0 0,0 0 0,0 0 0,0 0 0,1 0 0,1 5 0,-2-8-5,1 0 1,-1 0 0,1 0-1,-1 1 1,1-1-1,-1 0 1,1 0 0,0-1-1,-1 1 1,1 0-1,0 0 1,0 0 0,0 0-1,0-1 1,0 1-1,0 0 1,0-1 0,0 1-1,0-1 1,0 1-1,0-1 1,0 1 0,0-1-1,0 0 1,0 0-1,1 1 1,-1-1 0,0 0-1,0 0 1,0 0-1,0 0 1,2-1 0,4 0 5,-1 0 1,1-1-1,-1 0 1,1 0-1,-1-1 1,0 0-1,11-7 1,43-32 58,-36 23-37,14-7-73,83-66-675,-104 78-202,-1-1 0,0-1 0,-2-1 0,22-29 0,-28 31 24,-7 8-316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8.871"/>
    </inkml:context>
    <inkml:brush xml:id="br0">
      <inkml:brushProperty name="width" value="0.05" units="cm"/>
      <inkml:brushProperty name="height" value="0.05" units="cm"/>
    </inkml:brush>
  </inkml:definitions>
  <inkml:trace contextRef="#ctx0" brushRef="#br0">8 1 15915,'-8'15'1969,"10"1"-985,5-3-392,5-6 1081,2-1-385,2-2-576,2-1-592,-1-3-1608,-1 0 1432,3-6-376,1 1-185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09.573"/>
    </inkml:context>
    <inkml:brush xml:id="br0">
      <inkml:brushProperty name="width" value="0.05" units="cm"/>
      <inkml:brushProperty name="height" value="0.05" units="cm"/>
    </inkml:brush>
  </inkml:definitions>
  <inkml:trace contextRef="#ctx0" brushRef="#br0">136 355 14979,'-8'2'391,"-1"0"0,1 0 0,0 1 0,0 0 0,0 1 0,0-1 0,0 2-1,1-1 1,-9 7 0,12-8-267,0 0-1,0 1 1,1-1 0,-1 0-1,1 1 1,0 0-1,0 0 1,0 0-1,1 0 1,-1 0 0,1 1-1,0-1 1,1 1-1,-1-1 1,1 1-1,-1 0 1,0 8 0,2-12-91,0 0 1,0 1 0,0-1 0,0 1 0,0-1 0,1 0 0,-1 1 0,0-1 0,1 0-1,-1 0 1,1 1 0,-1-1 0,1 0 0,0 0 0,-1 0 0,1 1 0,0-1 0,0 0-1,0 0 1,0 0 0,0 0 0,0-1 0,0 1 0,0 0 0,0 0 0,0-1 0,0 1-1,1 0 1,-1-1 0,0 1 0,1-1 0,-1 0 0,0 1 0,1-1 0,-1 0 0,0 0-1,1 0 1,-1 0 0,0 0 0,3 0 0,4-1 70,0 0-1,1 0 1,-1-1-1,0 0 1,10-4 0,6-3 2,-2 0 1,1-2 0,-2-1 0,1-1 0,-2 0 0,0-2-1,0 0 1,23-25 0,-25 15-75,-18 25-31,0-1-1,1 1 0,-1 0 1,0-1-1,0 1 1,0-1-1,0 1 0,0-1 1,1 1-1,-1-1 1,0 1-1,0-1 0,0 1 1,0-1-1,0 0 0,-1 1 1,1-1-1,0 1 1,0-1-1,0 0 0,-1 1 0,1 0 0,-1-1 0,1 1 0,-1 0 0,1-1 0,-1 1 0,1 0 0,-1 0 0,0 0 0,1 0 0,-1 0 0,1-1 0,-1 1 0,0 0 0,1 0 0,-1 0 0,1 0 0,-1 1 0,0-1 0,1 0 0,-1 0 0,1 0 0,-1 1 0,-7 2 5,0 0 1,0 0-1,1 1 0,-1 1 0,1-1 0,0 1 0,1 0 1,-1 1-1,1 0 0,0 0 0,0 0 0,1 0 1,0 1-1,0 0 0,0 0 0,1 1 0,-5 10 1,9-17-2,-1 1 0,1-1 0,-1 1 1,1-1-1,0 1 0,0-1 1,-1 1-1,1-1 0,0 1 1,0-1-1,0 1 0,1 0 1,-1-1-1,0 1 0,1-1 1,-1 1-1,1-1 0,-1 1 0,1-1 1,0 0-1,-1 1 0,1-1 1,2 3-1,-1-3 4,0 1 0,0-1 0,0 0 1,0 0-1,0 0 0,0 0 0,1 0 0,-1 0 0,0-1 0,1 1 1,-1-1-1,0 1 0,1-1 0,2 0 0,5 0 16,0-1 0,0 0 0,1 0 0,-1-1 0,0 0 0,11-5 0,9-5 29,-1-2 0,0-2 0,-1 0 0,-1-2 0,-1 0 1,30-28-1,-8 0 31,-2-1 0,42-55 0,-80 92-73,0 2-10,-1-1 0,0 0 1,-1 0-1,0-1 0,0 1 1,-1-1-1,0-1 0,6-18 1,-11 29-4,0-1 1,0 0 0,0 1-1,0-1 1,0 1-1,0-1 1,0 1 0,0-1-1,0 0 1,0 1-1,0-1 1,0 1 0,0-1-1,0 1 1,0-1-1,-1 0 1,1 1-1,0-1 1,0 1 0,-1-1-1,1 1 1,0 0-1,-1-1 1,1 1 0,-1-1-1,1 1 1,0-1-1,-1 1 1,1 0 0,-1-1-1,1 1 1,-1 0-1,1 0 1,-1-1 0,1 1-1,-1 0 1,1 0-1,-1 0 1,0 0 0,1-1-1,-1 1 1,1 0-1,-1 0 1,1 0 0,-1 0-1,0 0 1,1 1-1,-1-1 1,1 0 0,-1 0-1,1 0 1,-1 0-1,0 1 1,-30 11-31,7 3 51,1 2 1,1 0-1,0 2 1,1 0-1,1 1 1,1 1-1,-17 26 1,26-34 6,0 2 0,2-1 1,0 1-1,0 0 0,2 0 0,-1 1 1,2 0-1,-4 21 0,7-30-21,1 1 0,0 0 0,1 0 0,0 0 0,0 0 0,1 0 0,0 0 0,3 12 0,-2-14-9,0-1 0,0 0 0,0-1 1,0 1-1,1 0 0,0-1 0,0 1 0,0-1 1,1 0-1,-1 0 0,1 0 0,0 0 1,8 5-1,-8-7 3,0 0 1,0 0 0,0 0-1,0-1 1,0 0 0,1 0-1,-1 0 1,0 0 0,1-1-1,-1 1 1,0-1 0,1 0-1,-1 0 1,0-1 0,1 1-1,-1-1 1,0 0 0,1 0-1,-1-1 1,0 1 0,5-4-1,8-3 15,0-1-1,-1 0 1,25-20-1,-35 25-2,41-34 46,-44 35-49,0 1 0,0-1 0,0 0 0,-1 0 0,1-1 0,-1 1 0,0 0 0,0-1-1,0 0 1,0 1 0,1-7 0,-3 10-6,0-1-1,0 1 0,0 0 1,0-1-1,0 1 0,0-1 1,0 1-1,0 0 0,0-1 1,0 1-1,0 0 1,0-1-1,-1 1 0,1-1 1,0 1-1,0 0 0,0-1 1,-1 1-1,1 0 0,0 0 1,0-1-1,-1 1 1,1 0-1,0 0 0,-1-1 1,1 1-1,0 0 0,-1 0 1,1 0-1,0 0 0,-1-1 1,1 1-1,-1 0 1,1 0-1,0 0 0,-1 0 1,1 0-1,0 0 0,-1 0 1,1 0-1,-1 0 1,1 0-1,0 0 0,-1 0 1,1 0-1,0 1 0,-1-1 1,1 0-1,-1 0 0,1 0 1,0 0-1,-1 1 1,1-1-1,-24 9 51,14-3-40,0 0 0,1 1 0,0 0 1,0 0-1,1 1 0,-9 9 0,14-14-7,0 1-1,0-1 1,1 1-1,-1 0 1,1-1 0,0 1-1,0 0 1,0 0-1,0 1 1,1-1-1,-1 0 1,1 0-1,0 1 1,1-1-1,-1 1 1,1-1-1,0 1 1,0 5 0,1-8 0,0 0 1,-1 1 0,1-1-1,0 0 1,0-1 0,1 1-1,-1 0 1,0 0 0,1 0-1,-1-1 1,1 1 0,-1-1-1,1 1 1,0-1 0,0 1-1,0-1 1,0 0 0,0 0-1,0 0 1,0 0 0,0-1-1,0 1 1,0 0 0,0-1-1,1 1 1,-1-1 0,0 0-1,0 0 1,0 0 0,4 0-1,6 0 13,0-1-1,0 0 1,0-1-1,13-3 0,11-5 9,-1-2 0,57-28 0,-61 26-60,-31 14 33,1-1 0,-1 1 0,1 0 0,-1-1-1,1 1 1,-1 0 0,1 0 0,0 0 0,-1-1 0,1 1 0,-1 0-1,1 0 1,0 0 0,-1 0 0,1 0 0,-1 0 0,1 0-1,0 0 1,-1 0 0,1 0 0,0 1 0,-1-1 0,1 0-1,-1 0 1,1 0 0,-1 1 0,1-1 0,0 0 0,-1 1-1,1-1 1,-1 0 0,1 1 0,-1-1 0,0 1 0,1-1-1,-1 1 1,1-1 0,-1 1 0,0-1 0,0 1 0,1-1-1,-1 2 1,1-1 4,0 1-1,-1-1 1,1 0 0,0 0-1,0 0 1,0 0-1,0 0 1,-1 0-1,1 0 1,1 0-1,-1-1 1,0 1-1,0 0 1,0-1 0,0 1-1,3 0 1,7 1 3,1 0 0,0-1 0,0-1 0,-1 0 0,1 0 0,0-2 0,0 1 0,-1-1 0,14-5 0,-5 3-132,34-4 0,-53 8 120,0 0 1,-1 0-1,1 0 1,0 0 0,-1 0-1,1 0 1,0 0-1,0 0 1,-1 0 0,1 0-1,0 0 1,0 0-1,-1 0 1,1 1 0,0-1-1,-1 0 1,1 0-1,0 1 1,-1-1 0,1 1-1,-1-1 1,1 0-1,0 1 1,-1-1 0,1 1-1,-1-1 1,1 1-1,-1 0 1,1-1 0,-1 1-1,0 0 1,1-1-1,-1 1 1,0 0 0,0-1-1,1 1 1,-1 0-1,0-1 1,0 1 0,0 0-1,0 0 1,0-1-1,0 1 1,0 0 0,0-1-1,0 1 1,0 0-1,0 0 1,0-1 0,-1 2-1,0 0-9,1 0 0,-1 0 1,0 1-1,0-1 0,0 0 0,-1 0 0,1 0 0,0 0 0,-1-1 0,1 1 0,-1 0 0,0 0 1,1-1-1,-4 2 0,-1-1 17,2-4-26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0.631"/>
    </inkml:context>
    <inkml:brush xml:id="br0">
      <inkml:brushProperty name="width" value="0.05" units="cm"/>
      <inkml:brushProperty name="height" value="0.05" units="cm"/>
    </inkml:brush>
  </inkml:definitions>
  <inkml:trace contextRef="#ctx0" brushRef="#br0">12 262 17108,'0'0'52,"1"0"1,-1 0-1,0 1 1,0-1-1,0 0 1,0 0-1,0 0 1,0 0-1,0 1 1,1-1 0,-1 0-1,0 0 1,0 0-1,0 0 1,0 0-1,1 0 1,-1 0-1,0 1 1,0-1-1,0 0 1,1 0-1,-1 0 1,0 0-1,0 0 1,0 0 0,1 0-1,-1 0 1,0 0-1,0 0 1,0 0-1,1 0 1,-1 0-1,0 0 1,0 0-1,0 0 1,1 0-1,-1-1 1,0 1-1,0 0 1,0 0 0,0 0-1,1 0 1,-1 0-1,0 0 1,0 0-1,0-1 1,0 1-1,0 0 1,1 0-1,-1 0 1,0 0-1,0-1 1,0 1-1,0 0 1,0 0 0,0-1-1,16-12 649,-10 8-35,22-17 575,50-42 465,-71 58-1598,-1 0-1,0-1 1,0 0-1,0 0 0,-1-1 1,-1 1-1,1-1 0,5-13 1,-10 20-99,0 0 0,1 1 0,-1-1 0,0 0 0,0 0 0,0 1 1,1-1-1,-1 0 0,0 0 0,0 1 0,0-1 0,0 0 0,0 0 0,-1 1 0,1-1 1,0 0-1,0 0 0,0 1 0,-1-1 0,1 0 0,0 0 0,-1 1 0,1-1 0,0 0 1,-1 1-1,1-1 0,-1 1 0,1-1 0,-1 1 0,0-1 0,1 1 0,-1-1 1,1 1-1,-1-1 0,0 1 0,1-1 0,-1 1 0,0 0 0,0 0 0,1-1 0,-1 1 1,0 0-1,0 0 0,1 0 0,-1 0 0,-1 0 0,-2-1 12,0 1-1,-1 0 1,1 0 0,0 1-1,-1-1 1,1 1 0,-5 1-1,-2 2-22,0 1 0,1 0 1,-1 0-1,1 1 0,1 1 0,-1 0 0,1 0 0,0 0 0,1 1 0,0 0 0,0 1 0,1 0 0,-8 11 1,14-18-3,-1 1 1,1-1 0,0 0-1,0 0 1,0 1 0,0-1-1,0 0 1,1 1 0,-1-1-1,1 1 1,-1-1 0,1 1-1,0-1 1,0 1 0,0 0-1,1 4 1,0-6 0,-1 1 0,1 0 1,0-1-1,0 1 0,0-1 0,0 1 1,0-1-1,0 1 0,0-1 0,0 0 1,1 1-1,-1-1 0,1 0 0,-1 0 1,1 0-1,-1 0 0,1 0 0,-1 0 1,1-1-1,0 1 0,-1 0 0,1-1 1,0 1-1,2-1 0,11 3-30,0-1 0,0-1-1,0-1 1,0 0 0,0-1-1,29-5 1,90-28-134,-115 29 143,-11 3 41,27-10-33,-35 12 33,1-1 0,0 1 0,0 0 0,-1-1 0,1 1 0,0-1 0,-1 1 0,1-1 1,0 1-1,-1-1 0,1 1 0,-1-1 0,1 1 0,-1-1 0,1 0 0,-1 0 0,1 1 0,-1-1 1,0 0-1,1 1 0,-1-1 0,0 0 0,0 0 0,1 0 0,-1 1 0,0-1 0,0 0 0,0 0 1,0 0-1,0 0 0,0 1 0,0-1 0,-1 0 0,1 0 0,0 0 0,-3-8 109,1 1-1,0 0 1,1 0 0,0-1-1,0 1 1,1-1 0,0 1-1,0-1 1,1 1-1,0-1 1,0 1 0,1 0-1,0-1 1,6-11 0,-7 18-157,0 0 0,0 1 1,0-1-1,1 1 0,-1 0 1,1-1-1,-1 1 0,1 0 1,-1 0-1,1 0 0,0 0 0,-1 0 1,1 0-1,0 0 0,0 1 1,0-1-1,0 1 0,-1-1 1,1 1-1,0 0 0,0 0 1,0 0-1,0 0 0,0 0 1,0 0-1,4 1 0,7 1-721,1 0-1,21 8 0,-26-8 591,19 7-394,0-2-191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1.031"/>
    </inkml:context>
    <inkml:brush xml:id="br0">
      <inkml:brushProperty name="width" value="0.05" units="cm"/>
      <inkml:brushProperty name="height" value="0.05" units="cm"/>
    </inkml:brush>
  </inkml:definitions>
  <inkml:trace contextRef="#ctx0" brushRef="#br0">1 45 18244,'33'-7'1896,"-2"0"-1360,5-2-248,0 2 825,-2 1-241,-1 2-432,-6 1-312,-1 1-72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1.827"/>
    </inkml:context>
    <inkml:brush xml:id="br0">
      <inkml:brushProperty name="width" value="0.05" units="cm"/>
      <inkml:brushProperty name="height" value="0.05" units="cm"/>
    </inkml:brush>
  </inkml:definitions>
  <inkml:trace contextRef="#ctx0" brushRef="#br0">63 26 15243,'8'-8'1300,"15"-9"925,-23 17-2179,0 0 1,0 0-1,0 0 0,1-1 0,-1 1 0,0 0 0,0 0 0,0 0 0,0 0 1,1 0-1,-1 0 0,0 0 0,0 0 0,0 0 0,1 0 0,-1 0 0,0 0 1,0 0-1,0 0 0,0 0 0,1 0 0,-1 0 0,0 0 0,0 0 0,0 0 1,1 1-1,-1-1 0,0 0 0,0 0 0,0 0 0,0 0 0,0 0 0,1 0 1,-1 1-1,0-1 0,0 0 0,-1 15 2640,-16 50-1233,-62 279-240,78-339-1183,1-1 0,-1 1 0,1 0 0,0 0 0,0 0 0,1 7 0,-1-11-22,1 0 1,-1-1-1,0 1 0,0 0 0,1-1 0,-1 1 0,0 0 1,1-1-1,-1 1 0,0-1 0,1 1 0,-1-1 0,1 1 0,-1-1 1,1 1-1,-1-1 0,1 1 0,-1-1 0,1 0 0,0 1 1,1-1-3,-1 0 0,0 1 0,0-1 0,0 0 0,0 0 1,1 0-1,-1-1 0,0 1 0,0 0 0,0 0 1,0 0-1,0-1 0,1 1 0,-1-1 0,0 1 0,1-1 1,14-9 35,-1-1 1,0 0 0,0-1-1,-1 0 1,17-20 0,-3 4-7,11-12 32,39-34-7,-78 74-62,1-1 0,-1 1 0,1-1 0,0 1 0,-1-1 0,1 1-1,-1-1 1,1 1 0,0-1 0,0 1 0,-1 0 0,1-1 0,0 1 0,0 0 0,-1 0 0,1 0 0,0-1-1,0 1 1,-1 0 0,1 0 0,0 0 0,0 0 0,0 0 0,1 1 0,-2-1-1,1 1 1,-1 0-1,1-1 1,-1 1 0,0 0-1,1-1 1,-1 1-1,0 0 1,1 0-1,-1 0 1,0-1-1,0 1 1,0 0-1,0 0 1,0 0 0,0-1-1,0 1 1,0 0-1,0 1 1,-10 47-79,9-44 64,-21 59-83,28-99 525,12-27 207,-9 29-131,16-40 0,-25 72-505,1 0 0,0-1 0,-1 1 0,1 0 0,0 0 0,0 0-1,0-1 1,-1 1 0,1 0 0,1 0 0,-1 0 0,0 0 0,0 1-1,0-1 1,0 0 0,1 0 0,-1 1 0,0-1 0,1 0-1,-1 1 1,0 0 0,1-1 0,-1 1 0,1 0 0,1-1 0,3 2-206,-1-1 0,1 0 1,0 1-1,0 0 1,6 3-1,18 1-1372,-9-4 377,0-1 0,0-1 0,36-7-1,-5-3-111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2.687"/>
    </inkml:context>
    <inkml:brush xml:id="br0">
      <inkml:brushProperty name="width" value="0.05" units="cm"/>
      <inkml:brushProperty name="height" value="0.05" units="cm"/>
    </inkml:brush>
  </inkml:definitions>
  <inkml:trace contextRef="#ctx0" brushRef="#br0">230 73 16339,'-4'3'139,"-35"22"1446,-51 44-1,79-60-1380,1 1-1,1-1 0,0 2 0,1-1 0,0 1 1,0 0-1,1 1 0,0 0 0,-7 21 0,13-30-175,0 0 0,0-1 0,0 1-1,1 0 1,-1 0 0,1 0 0,0 0-1,0 0 1,0 0 0,0 0 0,1 0 0,-1 0-1,1 0 1,0 0 0,-1 0 0,2 0-1,0 2 1,-1-3-19,0-1 0,0 1 0,0-1 0,1 0 0,-1 1 0,0-1 0,1 0 0,-1 0 0,1 0 0,-1 0 0,1 0 0,-1-1 0,1 1 0,0 0 0,-1-1 0,1 1 0,0-1 0,0 0 0,-1 1 0,1-1-1,0 0 1,0 0 0,0 0 0,-1 0 0,1 0 0,0-1 0,0 1 0,-1-1 0,1 1 0,0-1 0,1 0 0,6-3 47,-1 1 0,0-2 0,0 1 0,0-1 0,-1 0 0,0-1 1,0 0-1,0 0 0,-1 0 0,1-1 0,-1 0 0,-1 0 0,5-8 0,1-2 204,0-1 0,-2 0 0,0-1 1,11-33-1,-18 40 96,-5 17-34,-6 21-133,7-17-291,1-1 0,0 1 0,1 0 1,0 0-1,1 11 0,-1-18 22,0 0-1,0-1 1,1 1-1,-1-1 1,1 1-1,-1 0 1,1-1-1,0 1 1,-1-1-1,1 1 1,0-1 0,0 1-1,0-1 1,0 0-1,0 0 1,0 1-1,1-1 1,-1 0-1,0 0 1,0 0-1,1 0 1,-1 0-1,1 0 1,-1-1-1,1 1 1,-1 0 0,1-1-1,0 1 1,-1-1-1,1 0 1,0 0-1,-1 1 1,1-1-1,0 0 1,1 0-1,5-1-325,-1-1 1,1 1-1,-1-1 0,0-1 0,0 1 0,0-1 0,0 0 0,0-1 0,0 1 0,-1-2 0,12-8 0,2-4-568,-1-1-1,20-22 0,-39 40 973,6-7 20,0 0 0,0 0 0,0 0 0,-1-1 0,0 1 0,0-1 0,6-16 0,-39 58 3214,21-22-2895,1 1 0,1 0-1,0 1 1,1-1 0,0 1-1,1-1 1,1 1 0,0 0-1,0 22 1,3-13-243,0-1 0,2 1 0,1 0 0,0-1 0,9 25 0,-12-47-94,5 21-30,0 0-1,-1 0 1,-1 0 0,2 28 0,-6-44 25,0 0 1,0 0 0,0 0-1,-1 0 1,0 0 0,0 0-1,-1 0 1,1 0 0,-1 0-1,-4 7 1,4-9 12,1 0 0,-1-1 0,-1 0 1,1 1-1,0-1 0,0 0 0,-1 0 0,1 0 0,-1 0 0,0-1 0,0 1 1,1-1-1,-1 0 0,0 1 0,0-1 0,0-1 0,0 1 0,-6 1 1,7-2 1,1 0 1,0 0 0,-1 0 0,1 0 0,0 0 0,-1 0-1,1 0 1,0-1 0,-1 1 0,1 0 0,0-1 0,-1 1 0,1-1-1,0 1 1,0-1 0,0 0 0,0 1 0,-1-1 0,1 0-1,0 0 1,0 0 0,0 0 0,1 0 0,-1 0 0,0 0-1,0 0 1,0 0 0,1 0 0,-1-1 0,1 1 0,-1 0-1,1 0 1,-1-1 0,0-1 0,0-2 5,1 1 1,-1-1-1,1 1 0,-1-1 1,1 0-1,0 1 1,1-1-1,1-8 0,1 3-19,1 0-1,0 0 1,0 1-1,1 0 0,0 0 1,1 0-1,11-15 1,55-52-140,-63 67 129,155-134-74,19-21 1438,-175 157-1223,24-29 553,-30 33-578,0 0 1,0 0-1,0-1 0,0 1 0,0 0 0,-1 0 0,0-1 0,0 1 0,0-1 1,1-5-1,-2 8-73,0 1 0,0-1 1,0 0-1,0 0 0,0 1 0,0-1 1,0 0-1,0 1 0,0-1 1,-1 0-1,1 0 0,0 1 0,0-1 1,-1 0-1,1 1 0,0-1 1,-1 1-1,1-1 0,-1 0 1,1 1-1,-1-1 0,1 1 0,-1-1 1,1 1-1,-1 0 0,0-1 1,-1 0 8,0 0-1,1 1 1,-1-1 0,0 1 0,0-1 0,0 1 0,0 0 0,0 0 0,1 0 0,-3 0 0,-3 1 32,0-1 0,0 2 0,0-1 1,-11 4-1,8 0-57,-1 1 0,1 0 1,0 0-1,1 1 0,-1 0 1,1 0-1,1 1 0,0 1 1,0-1-1,0 1 0,1 0 0,-8 14 1,12-18-22,0 0 0,1 1 1,-1-1-1,1 1 0,0-1 1,1 1-1,0 0 0,-1 0 0,2-1 1,-1 1-1,1 9 0,0-11-5,1 0 0,0 1 0,0-1 1,0 0-1,0 0 0,1 0 0,0-1 0,-1 1 0,1 0 0,1 0 0,-1-1 0,0 0 0,1 1 0,0-1 0,0 0 0,0 0 1,6 4-1,-6-4-108,1-1-1,0 1 1,0-1 0,0 0 0,0 0 0,1 0 0,-1 0 0,0-1 0,1 0 0,-1 0 0,1 0 0,-1 0 0,7 0-1,-7-1 47,-1-1 0,0 1-1,1 0 1,-1-1-1,0 0 1,0 0 0,0 0-1,1 0 1,-1 0-1,0-1 1,-1 1 0,1-1-1,0 0 1,0 0-1,-1 0 1,1 0-1,-1-1 1,1 1 0,1-3-1,13-21-505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8.817"/>
    </inkml:context>
    <inkml:brush xml:id="br0">
      <inkml:brushProperty name="width" value="0.05" units="cm"/>
      <inkml:brushProperty name="height" value="0.05" units="cm"/>
    </inkml:brush>
  </inkml:definitions>
  <inkml:trace contextRef="#ctx0" brushRef="#br0">8 0 15923,'-4'63'3775,"2"-35"-3286,0 29-1,2-49-431,1 0 1,0 0-1,0-1 0,1 1 1,0 0-1,0-1 1,1 1-1,4 9 0,-5-15-24,-1 1-1,0-1 1,0 0-1,1 0 0,-1 0 1,1-1-1,0 1 1,-1 0-1,1 0 1,0-1-1,0 1 0,0-1 1,0 0-1,0 0 1,0 1-1,1-1 1,-1 0-1,0-1 0,3 2 1,-1-2 4,0 0 0,-1 0 1,1 0-1,0 0 0,-1 0 0,1-1 1,0 1-1,-1-1 0,1 0 1,-1-1-1,6-1 0,5-5 97,1 0 1,-1-1-1,-1-1 0,18-15 0,-31 24-131,43-39 361,-26 23-164,33-25 1,-50 42-194,0-1 0,1 1 0,-1-1 0,1 1 0,-1-1-1,1 1 1,-1 0 0,1-1 0,-1 1 0,1 0 0,0-1 0,-1 1-1,1 0 1,-1 0 0,1 0 0,0 0 0,-1-1 0,1 1-1,0 0 1,-1 0 0,1 0 0,0 0 0,-1 0 0,1 0 0,-1 1-1,1-1 1,0 0 0,-1 0 0,1 0 0,0 1 0,-1-1 0,1 0-1,-1 0 1,1 1 0,-1-1 0,1 1 0,-1-1 0,1 0-1,-1 1 1,1-1 0,-1 1 0,0-1 0,1 2 0,1 2 22,0 1 0,-1-1 0,0 1 0,0-1 0,1 9 1,-2-10-10,0 0 0,1 1 1,0-1-1,-1 1 0,1-1 1,0 0-1,3 5 0,-3-7-10,0 0-1,1 1 0,-1-1 0,1 0 1,-1 0-1,1 0 0,0 0 1,-1-1-1,1 1 0,0 0 1,0-1-1,0 1 0,-1-1 0,1 1 1,0-1-1,0 0 0,0 0 1,0 0-1,0 0 0,0 0 1,0 0-1,-1-1 0,1 1 0,0-1 1,0 1-1,2-2 0,8-2 35,-1-1-1,20-11 0,-25 13-30,27-16 4,-18 9-131,0 2 0,0 0 0,22-8 0,-35 16 44,-1-1 0,1 1 1,-1 0-1,1 0 0,-1-1 0,1 1 1,-1 0-1,1 1 0,-1-1 1,1 0-1,-1 0 0,1 1 0,-1-1 1,1 0-1,-1 1 0,1 0 0,-1-1 1,0 1-1,1 0 0,-1 0 1,0 0-1,0 0 0,1 0 0,-1 0 1,0 0-1,0 0 0,0 0 0,0 0 1,0 1-1,-1-1 0,1 0 1,0 1-1,-1-1 0,1 0 0,0 1 1,-1-1-1,0 1 0,1-1 0,-1 1 1,0-1-1,0 1 0,0 0 1,0-1-1,0 1 0,0-1 0,0 1 1,-1-1-1,1 2 0,-4 0-330,1-4-35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3.081"/>
    </inkml:context>
    <inkml:brush xml:id="br0">
      <inkml:brushProperty name="width" value="0.05" units="cm"/>
      <inkml:brushProperty name="height" value="0.05" units="cm"/>
    </inkml:brush>
  </inkml:definitions>
  <inkml:trace contextRef="#ctx0" brushRef="#br0">1 67 17204,'32'-16'2096,"8"5"-1224,-5-1-392,10 1 1705,4 1-1337,4 4 368,0 6-824,0 3-208,6 4-64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9:13.500"/>
    </inkml:context>
    <inkml:brush xml:id="br0">
      <inkml:brushProperty name="width" value="0.05" units="cm"/>
      <inkml:brushProperty name="height" value="0.05" units="cm"/>
    </inkml:brush>
  </inkml:definitions>
  <inkml:trace contextRef="#ctx0" brushRef="#br0">50 24 21397,'9'-4'385,"1"0"1,-1 1 0,1 0 0,0 0-1,0 1 1,0 0 0,0 1-1,0 0 1,15 1 0,-22 0-332,1 0 0,0 0 0,-1 1 0,1-1 0,-1 1 0,1 0 0,-1 0 0,1 0 0,-1 0 0,0 1 0,0 0 0,1-1 0,-1 1 0,0 0 0,-1 0 0,1 1 0,0-1 0,-1 1 0,1-1 0,-1 1 0,1 0 0,-1 0 0,0 0 0,-1 0 0,1 0 0,0 0 0,-1 1 0,0-1 0,2 6 0,-3-6-56,1 0 1,-1 0-1,1 1 0,-1-1 1,0 0-1,0 1 1,-1-1-1,1 0 1,-1 0-1,0 1 1,1-1-1,-1 0 0,-1 0 1,-2 5-1,1-2-3,0-1 1,-1 0-1,0 0 0,0-1 0,0 1 0,0-1 1,-8 6-1,-7 2-10,0 0 0,0-1 0,-29 12 0,36-18 14,-12 6 13,13-7 32,0 1 0,-19 12 0,30-17-41,-1 0 0,1 0-1,0 0 1,-1 1 0,1-1 0,0 0 0,0 0-1,-1 0 1,1 0 0,0 1 0,0-1 0,-1 0-1,1 0 1,0 1 0,0-1 0,-1 0 0,1 0-1,0 1 1,0-1 0,0 0 0,0 0 0,-1 1-1,1-1 1,0 0 0,0 1 0,0-1 0,0 0-1,0 1 1,0-1 0,0 0 0,0 1 0,0-1-1,0 0 1,0 1 0,0-1 0,0 0-1,0 1 1,0-1 0,0 0 0,1 1 0,14 6-2,31-2-143,-42-5 121,99 9 607,-66-5-518</inkml:trace>
  <inkml:trace contextRef="#ctx0" brushRef="#br0" timeOffset="1">35 727 22501,'-15'20'1704,"11"-13"-1712,7-6-456,17-4 1000,9-5-184,12-24-392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8.226"/>
    </inkml:context>
    <inkml:brush xml:id="br0">
      <inkml:brushProperty name="width" value="0.05" units="cm"/>
      <inkml:brushProperty name="height" value="0.05" units="cm"/>
    </inkml:brush>
  </inkml:definitions>
  <inkml:trace contextRef="#ctx0" brushRef="#br0">49 78 24229,'-49'13'304,"81"-26"-208,25-1 232,12-2-128,-3 7-48,3 1-264,-3 3-144,-2-5-360,-3 6-208,-11 1-448,-6 0-905,-15-1 1593,-12 3-456,-26 1-80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8.663"/>
    </inkml:context>
    <inkml:brush xml:id="br0">
      <inkml:brushProperty name="width" value="0.05" units="cm"/>
      <inkml:brushProperty name="height" value="0.05" units="cm"/>
    </inkml:brush>
  </inkml:definitions>
  <inkml:trace contextRef="#ctx0" brushRef="#br0">17 130 15267,'-17'23'1665,"23"-20"-785,11-8-304,25-12 1112,13 0-567,19-2-281,1-1-200,10 2-712,0 2-416,-14 0 464,-2 2-152,-16 1-168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9.066"/>
    </inkml:context>
    <inkml:brush xml:id="br0">
      <inkml:brushProperty name="width" value="0.05" units="cm"/>
      <inkml:brushProperty name="height" value="0.05" units="cm"/>
    </inkml:brush>
  </inkml:definitions>
  <inkml:trace contextRef="#ctx0" brushRef="#br0">0 18 16388,'0'0'51,"0"0"1,0-1 0,0 1 0,0 0 0,0-1 0,1 1 0,-1 0 0,0-1 0,0 1 0,0 0 0,0-1 0,0 1 0,0 0 0,0 0 0,1-1 0,-1 1 0,0 0 0,0 0 0,0-1 0,1 1 0,-1 0 0,0 0 0,0-1 0,1 1 0,-1 0 0,0 0 0,0 0 0,1 0-1,-1 0 1,0-1 0,1 1 0,-1 0 0,0 0 0,0 0 0,1 0 0,-1 0 0,0 0 0,1 0 0,-1 0 0,0 0 0,1 0 0,20-3 296,-16 3-51,30-4 990,41 1 0,-65 3-1226,0 1 1,1 0 0,-1 1 0,-1 0 0,1 0 0,0 1 0,19 8-1,-27-9-62,-1-1 0,1 0 0,-1 1 0,0-1 0,0 1 0,0 0 0,0 0 0,0 0 0,0 0-1,-1 0 1,1 0 0,-1 0 0,1 0 0,-1 1 0,0-1 0,0 1 0,1 2 0,-1-1 1,0 1 1,0-1-1,-1 0 1,0 0-1,0 0 0,0 1 1,0-1-1,-1 0 1,-1 8-1,-3 4-20,-1 0 0,-1-1 1,0 0-1,-12 19 0,8-15-569,0 0 1,-2-1 0,0 0-1,-30 30 1,27-37 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9.439"/>
    </inkml:context>
    <inkml:brush xml:id="br0">
      <inkml:brushProperty name="width" value="0.05" units="cm"/>
      <inkml:brushProperty name="height" value="0.05" units="cm"/>
    </inkml:brush>
  </inkml:definitions>
  <inkml:trace contextRef="#ctx0" brushRef="#br0">52 43 13819,'0'-1'59,"0"1"-1,0 0 1,0 0-1,0 0 1,0-1 0,0 1-1,1 0 1,-1 0 0,0 0-1,0 0 1,0-1 0,0 1-1,0 0 1,0 0-1,1 0 1,-1 0 0,0 0-1,0 0 1,0-1 0,1 1-1,-1 0 1,0 0-1,0 0 1,0 0 0,0 0-1,1 0 1,-1 0 0,0 0-1,0 0 1,0 0 0,1 0-1,-1 0 1,0 0-1,0 0 1,1 0 0,-1 0-1,0 0 1,0 0 0,0 0-1,0 0 1,1 0-1,-1 1 1,0-1 0,0 0-1,0 0 1,0 0 0,1 0-1,-1 0 1,0 0 0,0 1-1,0-1 1,0 0-1,0 0 1,1 0 0,-1 1-1,1 16 2147,-8 26-270,7-42-1899,-20 90 756,5 1 0,-4 107 0,19-193-759,0 0 1,0 0-1,0 0 0,1 0 0,2 7 0,-3-12-24,0 0 1,1 0-1,-1 0 0,0 0 1,1-1-1,-1 1 0,1 0 1,-1 0-1,1-1 0,-1 1 1,1 0-1,0-1 0,-1 1 1,1-1-1,0 1 0,-1-1 1,1 1-1,0-1 0,0 1 1,-1-1-1,1 0 0,0 1 1,0-1-1,0 0 0,0 0 1,-1 0-1,1 1 0,0-1 1,0 0-1,0 0 1,0 0-1,0-1 0,-1 1 1,1 0-1,0 0 0,0 0 1,0-1-1,0 1 0,-1 0 1,1-1-1,0 1 0,1-1 1,11-6 106,0-1 0,-1 0 1,0-1-1,0 0 1,-1-1-1,0 0 1,13-15-1,1-1 105,252-288 1571,-264 297-2119,0-1 0,-1 0 0,15-31 0,-24 41 42,-3 8 280,0 0 0,0 0 0,-1 0 1,1 0-1,0 0 0,0 0 0,0 0 0,0 0 0,0 0 0,0 0 0,0 0 0,0 0 0,0 0 1,0 0-1,0 0 0,0 0 0,-1 0 0,1 0 0,0 0 0,0 0 0,0 0 0,0 0 0,0 0 1,0 0-1,0-1 0,0 1 0,0 0 0,0 0 0,0 0 0,0 0 0,0 0 0,0 0 0,0 0 1,-1 0-1,1 0 0,0 0 0,0 0 0,0 0 0,0 0 0,0 0 0,0 0 0,0-1 0,0 1 1,0 0-1,0 0 0,0 0 0,0 0 0,0 0 0,0 0 0,0 0 0,0 0 0,0 0 0,0 0 1,0 0-1,0 0 0,0-1 0,0 1 0,0 0 0,0 0 0,0 0 0,1 0 0,-1 0 0,0 0 1,0 0-1,0 0 0,0 0 0,0 0 0,0 0 0,-9 9-442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29.922"/>
    </inkml:context>
    <inkml:brush xml:id="br0">
      <inkml:brushProperty name="width" value="0.05" units="cm"/>
      <inkml:brushProperty name="height" value="0.05" units="cm"/>
    </inkml:brush>
  </inkml:definitions>
  <inkml:trace contextRef="#ctx0" brushRef="#br0">5 81 13451,'-1'3'183,"0"1"0,0 0 0,0 0 1,1 0-1,0 0 0,0 0 0,0 0 1,0 0-1,1 0 0,-1 0 0,1 0 0,0 0 1,0 0-1,1 0 0,-1 0 0,1-1 0,0 1 1,0-1-1,0 1 0,0-1 0,1 0 0,-1 0 1,1 0-1,0 0 0,0 0 0,0 0 0,0-1 1,0 0-1,0 1 0,1-1 0,5 2 0,-3-1-406,0 0 0,0-1 0,0 0 0,0 0-1,0 0 1,0-1 0,1 0 0,-1 0-1,1-1 1,-1 1 0,1-1 0,10-2-1,-8 0-260,0 0-1,0-1 0,0 0 0,-1 0 1,1-1-1,-1 0 0,0 0 0,8-7 1,3-3-301,-2 0 0,1-1 0,17-22 0,15-20 2247,-35 40-86,-15 17-1234,1-1 0,-1 1 0,1 0 0,-1-1 0,0 1 1,1 0-1,-1-1 0,0 1 0,1-1 0,-1 1 0,0 0 1,0-1-1,1 1 0,-1-1 0,0 1 0,0-1 0,0 1 1,0-1-1,0 1 0,0-1 0,1 1 0,-1-1 1,0 1-1,0-1 0,-1 1 0,1-1 0,0 1 0,0-1 1,0 1-1,0-1 0,-1 0 26,0 1 1,1-1-1,-1 1 1,0 0-1,0-1 0,0 1 1,1 0-1,-1 0 1,0-1-1,0 1 0,0 0 1,0 0-1,1 0 1,-1 0-1,-2 0 0,-32 8 2497,32-7-2552,0 1-1,-1-1 1,1 1 0,0 0 0,0 0 0,0 0 0,0 1 0,1-1 0,-1 1 0,1-1 0,-1 1 0,1 0 0,0 0 0,0 0 0,0 0 0,0 1 0,1-1-1,-2 5 1,3-7-103,0-1-1,0 1 1,0-1-1,0 1 1,0 0 0,0-1-1,0 1 1,1-1-1,-1 1 1,0 0-1,0-1 1,0 1-1,1-1 1,-1 1-1,0-1 1,1 1-1,-1-1 1,1 1-1,-1-1 1,1 0-1,-1 1 1,0-1-1,1 0 1,-1 1-1,1-1 1,0 0 0,-1 1-1,1-1 1,-1 0-1,1 0 1,-1 0-1,1 1 1,0-1-1,-1 0 1,1 0-1,-1 0 1,1 0-1,0 0 1,-1 0-1,1 0 1,-1 0-1,1-1 1,0 1-1,-1 0 1,2 0-1,29-7 214,-30 6-213,6-1 34,-1 0 0,0 1 1,1-1-1,-1 1 0,1 0 0,-1 1 0,1 0 0,9 1 1,-13-1-36,0 1 1,0 0 0,0 0 0,-1 0 0,1 0 0,0 0 0,-1 1 0,0-1 0,1 1 0,-1 0 0,0-1 0,1 1 0,-1 0 0,0 1 0,-1-1 0,1 0 0,0 0 0,0 1 0,-1-1-1,0 1 1,3 4 0,5 17 27,-7-16-15,1 0 1,0 0-1,1-1 1,8 14 0,-11-20-19,0 1 1,0 0 0,1-1 0,-1 0 0,1 1 0,-1-1 0,1 0 0,-1 0 0,1 0 0,0 0 0,-1 0 0,1 0 0,0 0 0,0-1-1,0 1 1,0-1 0,0 1 0,0-1 0,0 0 0,0 1 0,0-1 0,0 0 0,0 0 0,0-1 0,2 0 0,5-1-179,-1 0 0,1-1 1,-1 0-1,0-1 1,0 0-1,-1 0 0,1 0 1,6-6-1,55-49-2444,-51 42 2258,5-3-542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0.299"/>
    </inkml:context>
    <inkml:brush xml:id="br0">
      <inkml:brushProperty name="width" value="0.05" units="cm"/>
      <inkml:brushProperty name="height" value="0.05" units="cm"/>
    </inkml:brush>
  </inkml:definitions>
  <inkml:trace contextRef="#ctx0" brushRef="#br0">115 5 14155,'-1'-1'159,"1"1"1,-1-1-1,0 1 0,0-1 1,0 1-1,1 0 0,-1-1 1,0 1-1,0 0 0,0 0 1,0-1-1,0 1 0,1 0 0,-1 0 1,0 0-1,0 0 0,0 0 1,0 1-1,0-1 0,0 0 1,-1 1-1,-20 4 1529,21-5-1589,-41 16 2372,40-16-2421,0 1 1,0 0-1,0 0 1,1 0 0,-1 0-1,0 0 1,1 0-1,-1 1 1,1-1-1,-1 0 1,1 1-1,0 0 1,0-1 0,-1 1-1,1-1 1,0 1-1,0 0 1,1 0-1,-2 3 1,2-4-50,0 0 0,1 0-1,-1 0 1,1-1 0,-1 1 0,1 0 0,-1 0 0,1-1-1,-1 1 1,1 0 0,0-1 0,0 1 0,-1-1 0,1 1-1,0-1 1,0 1 0,-1-1 0,1 1 0,0-1 0,0 0-1,0 1 1,0-1 0,0 0 0,1 0 0,30 8-68,-26-7 53,36 8-184,-19-5-85,-1 1 0,0 0 0,0 2 0,27 12 1,-47-18 266,0-1 0,-1 1 1,1 0-1,-1-1 0,1 1 1,-1 0-1,1 0 0,-1 0 1,1 0-1,-1 1 0,0-1 1,0 0-1,1 1 0,-1-1 1,0 0-1,0 1 0,0-1 1,-1 1-1,1 0 1,0-1-1,-1 1 0,1 0 1,-1-1-1,1 1 0,-1 0 1,0 0-1,1-1 0,-1 1 1,0 0-1,0 0 0,-1-1 1,1 1-1,0 0 0,0 0 1,-1-1-1,1 1 0,-1 0 1,0-1-1,1 1 0,-1 0 1,0-1-1,0 1 1,0-1-1,0 1 0,0-1 1,-3 3-1,-3 3 152,-1 1 1,1-1-1,-1 0 0,-1 0 1,1-1-1,-15 7 0,18-10-58,0 0 0,-1-1-1,1 0 1,0 0-1,-1 0 1,-7 1 0,12-3-85,0 0 0,1 0-1,-1 0 1,0 0 0,1 0 0,-1 0 0,0 0 0,1 0 0,-1 0 0,0 0 0,1-1 0,-1 1 0,0 0 0,1 0 0,-1-1 0,1 1-1,-1 0 1,0-1 0,1 1 0,-1-1 0,1 1 0,-1 0 0,1-1 0,-1 0 0,1-1-48,-1 1 1,1 0-1,0-1 0,-1 1 1,1 0-1,0-1 0,0 1 1,0-1-1,0 1 0,1-1 0,-1 1 1,0 0-1,0-1 0,1 1 1,-1 0-1,2-3 0,8-20-604,2 0 0,1 1 0,15-21 0,-27 43 627,32-50-800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0.701"/>
    </inkml:context>
    <inkml:brush xml:id="br0">
      <inkml:brushProperty name="width" value="0.05" units="cm"/>
      <inkml:brushProperty name="height" value="0.05" units="cm"/>
    </inkml:brush>
  </inkml:definitions>
  <inkml:trace contextRef="#ctx0" brushRef="#br0">177 0 17100,'-18'29'1402,"-30"54"958,42-71-2082,1 1 0,0 0 0,1 0 0,1 0 0,-3 16 0,4-9-181,1-1 1,0 1-1,2-1 0,0 1 0,1-1 0,2 0 1,-1 1-1,2-1 0,14 36 0,-41-128-482,8 37 307,-1 0 1,-1 1-1,-30-45 0,55 86 117,1-1 0,-1 1 0,1-2 0,-1 1 0,19 5 0,-3-2-451,0 0 1,37 5 0,-23-8 74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1.418"/>
    </inkml:context>
    <inkml:brush xml:id="br0">
      <inkml:brushProperty name="width" value="0.05" units="cm"/>
      <inkml:brushProperty name="height" value="0.05" units="cm"/>
    </inkml:brush>
  </inkml:definitions>
  <inkml:trace contextRef="#ctx0" brushRef="#br0">92 243 15243,'-19'15'1614,"6"-6"-657,1 0 0,-13 15 1,23-22-796,0 0 0,0 0 0,0 0 0,0 1 0,0-1 0,1 1-1,-1-1 1,1 1 0,0-1 0,0 1 0,0 0 0,0 0 0,0-1 0,1 1 0,-1 0 0,1 0 0,0 0 0,0 3 0,0-5-140,1 0-1,-1 0 0,0 0 0,1-1 1,0 1-1,-1 0 0,1 0 1,-1-1-1,1 1 0,0-1 1,-1 1-1,1 0 0,0-1 1,0 1-1,-1-1 0,1 1 1,0-1-1,0 0 0,0 1 1,0-1-1,0 0 0,0 0 1,-1 0-1,1 1 0,0-1 1,0 0-1,0 0 0,0 0 1,0 0-1,0-1 0,0 1 1,0 0-1,1-1 0,33-6 36,-14-3-34,-1 0 0,32-22 0,10-5-27,-61 36 0,0 0 0,1 1 0,-1-1 0,1 0-1,0 0 1,-1 1 0,1-1 0,0 1 0,-1-1 0,1 1 0,0 0-1,-1 0 1,1-1 0,0 1 0,0 0 0,-1 1 0,1-1 0,0 0 0,0 0-1,2 2 1,-2 0 3,0-1-1,0 1 1,0 0 0,0 0-1,0 0 1,0 1-1,-1-1 1,1 0-1,-1 1 1,0-1-1,2 5 1,-2-5 2,0 0 1,0 0-1,0-1 0,0 1 0,0-1 1,0 1-1,1-1 0,-1 1 0,0-1 1,1 0-1,-1 0 0,1 1 0,-1-1 1,1 0-1,0 0 0,0-1 0,-1 1 1,1 0-1,0-1 0,0 1 0,0-1 1,-1 1-1,1-1 0,0 0 1,0 0-1,0 0 0,0 0 0,0 0 1,0 0-1,0 0 0,0-1 0,-1 1 1,1-1-1,3 0 0,6-4-79,-1 1 0,1-1 0,-1-1 0,14-10 0,-20 13 24,23-16-437,-1-1-1,45-47 1,36-56-1150,-76 74 2885,-34 67-1006,1 0 1,1 1-1,0-1 1,1 0 0,1 0-1,4 20 1,20 201-584,-20-214 450,-1-18 185,1-16 356,-1-25-58,0-1 0,-3 1 1,-1-1-1,-6-57 1,12 96-852,7 11 180,-1-3 2,-5-6 63,0 0 1,1-1-1,0 0 1,-1 0-1,2-1 1,-1 0-1,0-1 1,1 0-1,0 0 1,0 0-1,0-1 1,0-1-1,0 0 1,0 0-1,16-1 1,-16 0 21,0 0 0,0-1 0,0 0 1,-1-1-1,1 0 0,0-1 0,-1 0 1,1 0-1,-1 0 0,0-1 0,0-1 1,0 1-1,0-1 0,-1 0 0,0-1 1,6-6-1,-10 9 5,-1 1-1,0-1 1,0 0 0,-1 1 0,1-1 0,0 0 0,-1 0-1,0 0 1,0 0 0,0 0 0,0 0 0,0-1-1,0 1 1,-1-5 0,0 7-7,0-1 0,0 1 0,0 0 0,0 0 0,-1-1 0,1 1 0,-1 0 0,1 0 0,-1 0 0,1 0 0,-1 0 0,0 0 0,1 0 0,-1 0 0,0 0 0,0 0 0,0 0 0,1 0 0,-1 0 0,0 0 0,0 1 0,-1-1 0,1 0 0,0 1 0,0-1 0,0 1 0,0-1 0,0 1 0,-1 0 0,1-1 0,0 1 0,0 0 0,-1 0 0,1 0 0,0 0 0,0 0 0,-1 0 0,1 0 0,-1 1 0,-3-1 4,1 0 0,0 1-1,0 0 1,0 0 0,0 0 0,0 0 0,0 1-1,0-1 1,1 1 0,-1 0 0,0 0 0,1 1-1,0-1 1,-1 1 0,1-1 0,0 1 0,0 0 0,1 0-1,-1 1 1,1-1 0,-4 6 0,5-6-7,-1 0 1,1-1-1,0 1 1,0 0 0,0 0-1,0 0 1,1 0-1,-1 1 1,1-1-1,0 0 1,0 0-1,0 0 1,0 0 0,1 0-1,-1 0 1,1 0-1,0 0 1,0 0-1,0 0 1,0 0 0,0 0-1,1 0 1,-1-1-1,1 1 1,0 0-1,0-1 1,0 1-1,0-1 1,4 3 0,-1 0-117,1 0 0,-1-1 1,1 0-1,0 0 1,0-1-1,0 0 1,1 0-1,-1 0 0,1-1 1,8 2-1,-2-2-2,1 0 0,-1 0 0,0-1 0,24-2 0,26-5-292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9.208"/>
    </inkml:context>
    <inkml:brush xml:id="br0">
      <inkml:brushProperty name="width" value="0.05" units="cm"/>
      <inkml:brushProperty name="height" value="0.05" units="cm"/>
    </inkml:brush>
  </inkml:definitions>
  <inkml:trace contextRef="#ctx0" brushRef="#br0">2 17 18588,'-2'-12'1960,"2"8"-1576,2 11-800,-1 5-312,6 6 936,2 1-480,1 5-496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2.753"/>
    </inkml:context>
    <inkml:brush xml:id="br0">
      <inkml:brushProperty name="width" value="0.05" units="cm"/>
      <inkml:brushProperty name="height" value="0.05" units="cm"/>
    </inkml:brush>
  </inkml:definitions>
  <inkml:trace contextRef="#ctx0" brushRef="#br0">324 29 19340,'0'-1'105,"-1"-1"1,1 1-1,0-1 0,-1 1 0,1 0 0,-1 0 1,1-1-1,-1 1 0,0 0 0,0 0 0,1 0 1,-1-1-1,0 1 0,0 0 0,0 0 0,0 0 1,0 1-1,0-1 0,0 0 0,-1 0 1,1 0-1,0 1 0,0-1 0,-1 1 0,1-1 1,0 1-1,-1-1 0,1 1 0,0 0 0,-1 0 1,1 0-1,-1 0 0,1 0 0,0 0 0,-1 0 1,1 0-1,0 0 0,-1 1 0,1-1 1,-2 1-1,-7 2 138,0 1 0,0-1 0,1 2-1,-12 6 1,17-9-202,-18 11-62,0 2-1,1 0 1,0 1-1,-34 34 0,54-49 3,0 0 0,1-1 0,-1 1 0,0 0 0,1-1 0,-1 1-1,0 0 1,1 0 0,-1 0 0,1 0 0,-1 0 0,1 0 0,0 0 0,-1 0-1,1-1 1,0 1 0,0 0 0,-1 1 0,1-1 0,0 1 0,1-1 3,-1-1 1,0 1 0,1-1 0,-1 1 0,1-1-1,-1 1 1,1-1 0,-1 1 0,1-1-1,-1 1 1,1-1 0,-1 0 0,1 1-1,0-1 1,-1 0 0,1 1 0,0-1-1,-1 0 1,1 0 0,0 0 0,-1 0-1,2 1 1,8 0-106,0-1 0,-1 0 0,15-1 0,-10 0 38,12-1-54,30 1 32,-52 1 98,-1 0 0,0 1 0,0-1-1,1 1 1,-1 0 0,0 0-1,0 0 1,0 0 0,0 0-1,0 1 1,0-1 0,0 1 0,3 2-1,-6-3 10,1-1-1,0 1 1,-1 0 0,1-1-1,-1 1 1,1 0-1,-1-1 1,1 1 0,-1 0-1,1 0 1,-1-1-1,0 1 1,1 0-1,-1 0 1,0 0 0,0 0-1,0-1 1,0 1-1,0 0 1,0 0 0,0 0-1,0 0 1,0-1-1,0 1 1,-1 2-1,1-1 17,-1 0 0,0 0-1,0-1 1,-1 1-1,1 0 1,0 0-1,-1-1 1,1 1-1,-1-1 1,-1 2-1,-5 4 123,-1-1 1,0-1-1,-11 6 0,20-11-131,-17 9 307,-1-2-1,1 0 0,-1 0 0,-1-2 1,1 0-1,-1-2 0,-32 3 0,48-5-331,1-1 0,-1 0 0,1 0 0,-1-1 0,1 1 0,-1 0 0,1-1-1,-1 0 1,1 0 0,-1 1 0,1-1 0,-4-2 0,6 2-48,-1 0-1,0 0 1,1 1-1,-1-1 1,1 0 0,-1 0-1,1 0 1,-1 0-1,1 1 1,0-1 0,0 0-1,-1 0 1,1 0 0,0 0-1,0 0 1,0 0-1,0 0 1,0 0 0,0 0-1,0 0 1,0 0 0,0 0-1,0 0 1,1 0-1,-1 0 1,0 1 0,1-1-1,-1 0 1,1 0-1,-1 0 1,1 0 0,-1 1-1,1-1 1,-1 0 0,2-1-1,3-4-121,1-1-1,0 1 1,0 0 0,0 0-1,0 1 1,11-7 0,25-14-714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3.142"/>
    </inkml:context>
    <inkml:brush xml:id="br0">
      <inkml:brushProperty name="width" value="0.05" units="cm"/>
      <inkml:brushProperty name="height" value="0.05" units="cm"/>
    </inkml:brush>
  </inkml:definitions>
  <inkml:trace contextRef="#ctx0" brushRef="#br0">112 15 18948,'0'0'42,"0"-1"1,0 1-1,0 0 0,1 0 0,-1 0 1,0 0-1,0 0 0,0 0 1,0 0-1,1 0 0,-1 0 0,0 0 1,0-1-1,0 1 0,0 0 0,1 0 1,-1 0-1,0 0 0,0 0 1,0 0-1,0 0 0,1 0 0,-1 0 1,0 1-1,0-1 0,0 0 1,0 0-1,1 0 0,-1 0 0,0 0 1,0 0-1,0 0 0,0 0 0,0 0 1,1 0-1,-1 1 0,0-1 1,0 0-1,0 0 0,0 0 0,0 0 1,0 0-1,0 0 0,0 1 0,1-1 1,-1 0-1,0 0 0,0 0 1,0 0-1,0 1 0,0-1 0,0 0 1,0 0-1,0 0 0,0 1 1,0-1-1,0 0 0,-4 18 922,-11 18 462,-10 16-534,3 0 0,-25 87 0,46-133-876,-1 0 1,1-1 0,0 1 0,0 10-1,1-15-8,0 0 0,0-1 0,0 1 0,0 0 0,0 0 0,0-1 0,0 1 0,1 0 0,-1-1 0,0 1 0,0 0 0,1-1-1,-1 1 1,0-1 0,1 1 0,-1 0 0,0-1 0,1 1 0,-1-1 0,1 1 0,-1-1 0,1 1 0,-1-1 0,1 1 0,-1-1 0,1 0-1,0 1 1,-1-1 0,1 0 0,0 1 0,-1-1 0,1 0 0,0 0 0,-1 0 0,1 0 0,0 1 0,-1-1 0,1 0 0,0 0 0,-1 0 0,1 0-1,0-1 1,-1 1 0,1 0 0,0 0 0,-1 0 0,1-1 0,0 1 0,-1 0 0,1 0 0,0-1 0,16-8 162,-1 0 0,0 0 0,-1-2 0,0 0 1,0 0-1,17-20 0,-12 13-6,49-45-101,74-85 0,-123 122-1072,-14 11 565,-6 15 431,0 0 0,0 0 1,0-1-1,0 1 0,0 0 0,0-1 0,0 1 0,0 0 0,0 0 0,0-1 0,0 1 1,0 0-1,0 0 0,0-1 0,0 1 0,0 0 0,0 0 0,0-1 0,-1 1 1,1 0-1,0 0 0,0-1 0,0 1 0,0 0 0,-1 0 0,1 0 0,0 0 1,0-1-1,0 1 0,-1 0 0,1 0 0,0 0 0,0 0 0,-1 0 0,1-1 1,0 1-1,-14-1-535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3.515"/>
    </inkml:context>
    <inkml:brush xml:id="br0">
      <inkml:brushProperty name="width" value="0.05" units="cm"/>
      <inkml:brushProperty name="height" value="0.05" units="cm"/>
    </inkml:brush>
  </inkml:definitions>
  <inkml:trace contextRef="#ctx0" brushRef="#br0">1 0 17020,'4'20'1888,"5"-4"-1192,3-4-296,4-1 488,1-1-479,2-4 31,0-2-232,-6-3-368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3.918"/>
    </inkml:context>
    <inkml:brush xml:id="br0">
      <inkml:brushProperty name="width" value="0.05" units="cm"/>
      <inkml:brushProperty name="height" value="0.05" units="cm"/>
    </inkml:brush>
  </inkml:definitions>
  <inkml:trace contextRef="#ctx0" brushRef="#br0">132 353 18164,'-3'-1'276,"-1"0"0,1 1 0,-1-1 1,1 1-1,-1-1 0,1 1 0,-1 0 0,1 0 0,-1 1 1,0-1-1,1 1 0,0 0 0,-1 0 0,1 0 1,-1 0-1,1 0 0,0 1 0,0-1 0,0 1 0,0 0 1,-3 3-1,0-1-155,1 0 0,0 1-1,0 0 1,1 0 0,-1 0 0,1 0 0,0 1 0,1 0 0,-1-1 0,-2 9-1,5-13-108,1 0-1,0 0 0,-1-1 1,1 1-1,0 0 0,-1 0 1,1 0-1,0 0 0,0 0 1,0 0-1,0 0 0,0 0 1,0 0-1,0 0 0,0 0 1,0 0-1,0 0 0,0 0 1,1-1-1,-1 1 0,0 0 1,1 1-1,0-1 5,-1-1 0,1 1 0,0-1 0,0 1-1,-1-1 1,1 1 0,0-1 0,0 0 0,0 1 0,0-1 0,-1 0 0,1 0-1,0 0 1,0 1 0,0-1 0,0 0 0,0 0 0,1-1 0,4 1 48,0-1 1,-1 0 0,1-1-1,-1 1 1,1-1 0,6-3-1,12-10 107,0 0-1,-1-1 1,-1-1-1,0-2 1,27-29-1,-56 58-184,1 0 0,0 0 0,-7 16 0,4-6-39,8-20 51,-20 46-463,19-41 228,0-1 0,1 1-1,0-1 1,0 1 0,0-1 0,0 1-1,1 0 1,0 6 0,0-10 198,0-1 1,0 1-1,0-1 0,0 0 0,0 1 1,0-1-1,0 0 0,0 1 1,0-1-1,1 0 0,-1 1 0,0-1 1,0 0-1,0 0 0,1 1 1,-1-1-1,0 0 0,0 0 0,1 1 1,-1-1-1,0 0 0,0 0 1,1 0-1,-1 1 0,0-1 0,1 0 1,-1 0-1,0 0 0,1 0 1,-1 0-1,1 0 0,-1 0 0,0 0 1,1 0-1,-1 0 0,0 0 1,1 0-1,-1 0 0,0 0 0,1 0 1,-1 0-1,0 0 0,1 0 1,-1 0-1,0 0 0,1-1 0,-1 1 1,0 0-1,1 0 0,-1 0 0,0-1 1,0 1-1,1-1 0,16-11-569,4-9-392</inkml:trace>
  <inkml:trace contextRef="#ctx0" brushRef="#br0" timeOffset="1">528 1 19636,'3'20'2169,"-15"11"-1201,-6 5-328,-5 8 1296,0 4-639,1 5-489,4-2-128,2-2-352,3-4-184,4-4-224,5-5-112,1-4-208,0-7-312,0-5-688,1-4-73,-1-12 1041,3-5-272,0-9-144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4.308"/>
    </inkml:context>
    <inkml:brush xml:id="br0">
      <inkml:brushProperty name="width" value="0.05" units="cm"/>
      <inkml:brushProperty name="height" value="0.05" units="cm"/>
    </inkml:brush>
  </inkml:definitions>
  <inkml:trace contextRef="#ctx0" brushRef="#br0">1 33 17396,'2'3'208,"0"1"-1,0-1 1,0 0 0,0 0 0,1 1 0,0-1-1,-1-1 1,1 1 0,0 0 0,1-1 0,-1 0 0,0 1-1,1-1 1,-1 0 0,1-1 0,-1 1 0,1-1-1,0 0 1,0 1 0,0-2 0,0 1 0,0 0 0,0-1-1,5 0 1,-4 0-117,0 0-1,-1 0 1,1 0-1,0-1 1,0 0-1,0 0 1,0-1-1,-1 1 1,1-1-1,0 0 1,-1 0-1,0 0 1,1-1-1,-1 0 1,0 1-1,0-2 1,-1 1-1,1 0 1,3-5-1,-5 5-16,0 1 0,0-1 0,0 0 0,-1 0-1,1-1 1,-1 1 0,2-6 0,-3 8-67,0 1 1,1-1-1,-1 1 1,0-1-1,0 1 1,0 0-1,0-1 1,0 1-1,0-1 1,-1 1-1,1-1 1,0 1-1,0-1 1,0 1-1,0 0 1,0-1-1,-1 1 1,1-1-1,0 1 1,0 0-1,-1-1 1,1 1-1,0 0 1,-1-1-1,1 1 1,-1-1-5,0 1 1,0-1-1,0 1 1,0 0-1,-1 0 1,1 0-1,0 0 1,0 0-1,0 0 1,0 0-1,0 0 1,0 0-1,0 0 1,0 0-1,-2 1 1,-5 2-4,1 0 1,0 1-1,0 0 1,0 0-1,0 0 1,1 1-1,0 0 1,0 0-1,0 1 1,0-1-1,1 1 1,0 0-1,0 1 1,1-1 0,-1 1-1,2 0 1,-6 13-1,8-19 7,1 0-1,0 0 1,0 0 0,-1 0-1,1 0 1,0 0 0,0 0-1,0 0 1,0 0 0,0 0-1,0 0 1,0 0 0,0 0-1,1 0 1,-1 0 0,0 0-1,1 0 1,-1 0-1,0 0 1,1-1 0,0 1-1,-1 0 1,1 0 0,-1 0-1,1 0 1,0-1 0,0 2-1,1-1 8,0 0 0,0 0 0,0 0 0,0 0 0,1-1 0,-1 1 0,0-1-1,0 1 1,0-1 0,1 0 0,3 0 0,6-1 38,-1 0 0,1-1 0,17-4 1,50-21 161,-54 17-157,1 1 1,29-5-1,-54 13-58,0 1 0,0-1-1,0 1 1,0 0 0,0 0 0,0-1-1,1 1 1,-1 0 0,0 0 0,0 0-1,0 0 1,0 1 0,0-1 0,0 0-1,1 0 1,-1 1 0,0-1-1,0 0 1,0 1 0,0-1 0,0 1-1,0-1 1,0 1 0,0 0 0,0-1-1,-1 1 1,1 0 0,0 0 0,0 0-1,-1 0 1,1 0 0,0 0 0,-1-1-1,1 1 1,0 2 0,0 1-2,-1 1 1,1 0-1,-1 0 1,0 0-1,0-1 0,-1 1 1,-1 6-1,1-7 31,1 1 0,-1 0 0,1 0 0,0 0 0,1 9 0,0-13-15,-1-1 0,0 1 0,1 0 1,-1 0-1,1-1 0,-1 1 0,1-1 1,-1 1-1,1 0 0,0-1 0,-1 1 1,1-1-1,0 1 0,0-1 1,-1 0-1,1 1 0,0-1 0,0 0 1,-1 1-1,1-1 0,0 0 0,0 0 1,0 0-1,-1 0 0,1 0 0,0 0 1,0 0-1,0 0 0,0 0 0,-1 0 1,1 0-1,0-1 0,0 1 0,1-1 1,29-9 281,-31 10-293,40-22 292,-32 17-495,0 0-1,0 1 1,0 0-1,1 0 1,0 1-1,-1 0 1,15-3 0,-31 14-4026,-4-4 3120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5.023"/>
    </inkml:context>
    <inkml:brush xml:id="br0">
      <inkml:brushProperty name="width" value="0.05" units="cm"/>
      <inkml:brushProperty name="height" value="0.05" units="cm"/>
    </inkml:brush>
  </inkml:definitions>
  <inkml:trace contextRef="#ctx0" brushRef="#br0">0 213 16836,'8'0'524,"0"-1"0,0-1 0,0 1 0,0-1 0,0-1 0,0 0 0,-1 0 0,1 0 0,12-9 0,2-2 938,35-29 0,-47 34-1241,1 0 0,-1-1 0,-1 0 0,0 0-1,0-1 1,-1 0 0,8-14 0,-16 24-211,1 1 0,-1-1 1,0 0-1,1 0 0,-1 1 0,0-1 1,0 0-1,0 0 0,1 1 0,-1-1 0,0 0 1,0 0-1,0 1 0,0-1 0,0 0 0,-1 0 1,1-1-1,0 2-5,-1 0 0,1-1 0,0 1 0,0 0 0,-1-1 1,1 1-1,0 0 0,-1-1 0,1 1 0,0 0 0,-1 0 0,1 0 0,-1-1 0,1 1 0,0 0 1,-1 0-1,1 0 0,-1 0 0,1 0 0,0 0 0,-1 0 0,1 0 0,-1 0 0,-2 0 5,1 0 0,-1 1 0,1-1-1,-1 1 1,1-1 0,0 1 0,-1 0 0,1 0-1,-3 2 1,-7 5 10,1 0 0,1 0-1,0 1 1,-16 18 0,20-21-21,0 1 1,1 0-1,0 1 0,1-1 1,-1 1-1,1-1 1,1 1-1,-4 12 0,6-18 1,1-1-1,-1 1 0,1-1 0,0 1 1,0-1-1,0 1 0,0-1 0,0 1 1,0-1-1,0 1 0,0-1 0,1 1 1,-1-1-1,1 0 0,-1 1 0,1-1 1,-1 1-1,1-1 0,0 0 0,0 1 1,-1-1-1,1 0 0,0 0 0,0 0 1,0 0-1,1 0 0,-1 0 0,0 0 1,0 0-1,0 0 0,1 0 0,-1-1 1,0 1-1,1-1 0,-1 1 0,1-1 1,-1 1-1,4 0 0,5 1 1,1-1-1,0 0 1,-1 0-1,17-2 1,-12 1 6,11 0 1,2 1 10,-1-2 0,1-1 0,31-5 0,-58 6 1,0 1 1,0 0-1,0-1 0,0 1 1,-1-1-1,1 1 0,0-1 1,0 1-1,-1-1 0,1 0 1,-1 1-1,1-1 0,0 0 1,-1 0-1,1 1 0,-1-1 1,0 0-1,1 0 1,-1 0-1,1 1 0,-1-1 1,0 0-1,0 0 0,0 0 1,1 0-1,-1 0 0,0 0 1,0 0-1,0 0 0,0 1 1,-1-1-1,1 0 0,0 0 1,0 0-1,0 0 0,-1-1 1,-14-38 612,11 31-452,-15-32 447,14 30-550,-1-1 0,1 1 0,1-1 0,-4-15 0,8 27-95,0 0 0,0-1 0,0 1 1,0 0-1,0 0 0,0-1 0,0 1 0,1 0 0,-1-1 1,0 1-1,0 0 0,0 0 0,0-1 0,0 1 0,1 0 0,-1 0 1,0-1-1,0 1 0,0 0 0,0 0 0,1 0 0,-1 0 0,0-1 1,0 1-1,1 0 0,-1 0 0,0 0 0,0 0 0,1 0 0,-1 0 1,0-1-1,1 1 0,-1 0 0,0 0 0,0 0 0,1 0 0,-1 0 1,0 0-1,1 0 0,-1 0 0,0 0 0,0 1 0,1-1 1,-1 0-1,14 2-920,63 15-1394,-44-10 1641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5.572"/>
    </inkml:context>
    <inkml:brush xml:id="br0">
      <inkml:brushProperty name="width" value="0.05" units="cm"/>
      <inkml:brushProperty name="height" value="0.05" units="cm"/>
    </inkml:brush>
  </inkml:definitions>
  <inkml:trace contextRef="#ctx0" brushRef="#br0">78 1 20556,'-4'12'635,"-1"0"-1,2 0 0,0 1 1,0-1-1,1 1 0,0 16 1,-3 14-259,-43 273-142,47-313-221,0 1 0,1 0 0,0-1 1,-1 1-1,1-1 0,1 1 0,-1-1 0,0 1 0,2 3 1,-2-6-6,0-1 0,0 1 1,1-1-1,-1 0 1,0 1-1,0-1 0,1 0 1,-1 1-1,0-1 0,1 0 1,-1 1-1,0-1 0,1 0 1,-1 0-1,0 1 1,1-1-1,-1 0 0,1 0 1,-1 0-1,1 0 0,-1 0 1,0 0-1,1 1 1,-1-1-1,1 0 0,-1 0 1,1 0-1,2-1 17,-1 1 1,0-1-1,0 0 1,0 1-1,0-1 0,0 0 1,0 0-1,4-3 1,94-68 551,17-11-237,-111 80-339,27-15-20,-32 18 9,1-1-1,0 0 0,0 1 1,-1-1-1,1 1 1,0 0-1,0-1 1,0 1-1,0 0 1,-1 0-1,1 0 1,0 0-1,0 1 1,0-1-1,3 1 0,-4 0-2,0 0-1,0 0 0,0 0 0,0 0 1,0 0-1,0 0 0,-1 0 0,1 0 0,0 1 1,-1-1-1,1 0 0,0 0 0,-1 1 1,0-1-1,1 0 0,-1 1 0,0-1 0,0 0 1,0 1-1,1-1 0,-2 1 0,1-1 1,0 2-1,-5 34-189,3-25 257,-1-1 1,-1 1-1,0-1 1,-1 0-1,-7 12 1,41-51 1189,-11 7-855,-7 7-167,1 0 0,0 1 0,16-11 0,-23 20-195,0 0-1,0 1 1,0 0 0,1 0-1,-1 1 1,1-1-1,0 1 1,0 0 0,0 1-1,0-1 1,0 1-1,12 0 1,0 1-406,0 2-1,22 3 1,20 3-2141,-60-8 2496,11-1-392,-11 1 402,0 0 1,0 0-1,0 0 1,1 0-1,-1 0 0,0 0 1,0 0-1,0 0 1,0 0-1,0 0 1,0 0-1,1 0 1,-1 0-1,0 0 1,0 0-1,0 0 1,0 0-1,0 0 1,0 0-1,1 0 1,-1 0-1,0 0 1,0 0-1,0 0 1,0-1-1,0 1 1,0 0-1,0 0 1,0 0-1,0 0 1,0 0-1,1 0 1,-1 0-1,0-1 1,0 1-1,0 0 1,0 0-1,0 0 1,0 0-1,0 0 1,0 0-1,0-1 1,0 1-1,0 0 1,0 0-1,0 0 1,0 0-1,0 0 0,0 0 1,0-1-1,0 1 1,0 0-1,0 0 1,-1 0-1,1 0 1,0 0-1,0 0 1,0 0-1,0-1 1,0 1-1,0 0 1,0 0-1,0 0 1,0 0-1,0 0 1,-1 0-1,-10-7-914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5.995"/>
    </inkml:context>
    <inkml:brush xml:id="br0">
      <inkml:brushProperty name="width" value="0.05" units="cm"/>
      <inkml:brushProperty name="height" value="0.05" units="cm"/>
    </inkml:brush>
  </inkml:definitions>
  <inkml:trace contextRef="#ctx0" brushRef="#br0">13 27 16227,'-13'-2'1969,"15"-6"-1185,5 3-312,7-1 1217,6 3-777,5 2-1104,2 1 472,3-2-376,3 2-152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6.372"/>
    </inkml:context>
    <inkml:brush xml:id="br0">
      <inkml:brushProperty name="width" value="0.05" units="cm"/>
      <inkml:brushProperty name="height" value="0.05" units="cm"/>
    </inkml:brush>
  </inkml:definitions>
  <inkml:trace contextRef="#ctx0" brushRef="#br0">149 1 15595,'-14'15'1751,"-28"21"0,-13 12 297,51-43-1976,-1 0-1,1 0 0,0 0 1,0 0-1,1 1 0,0 0 1,0 0-1,-3 8 0,6-13-72,-1-1 0,1 0 0,0 1-1,0-1 1,0 1 0,-1-1-1,1 1 1,0-1 0,0 0 0,0 1-1,0-1 1,0 1 0,0-1 0,0 1-1,0-1 1,0 0 0,0 1-1,0-1 1,0 1 0,0-1 0,1 1-1,-1-1 1,0 0 0,0 1 0,0-1-1,1 1 1,-1-1 0,0 0-1,0 1 1,1-1 0,-1 0 0,0 1-1,1-1 1,-1 0 0,0 0 0,1 1-1,-1-1 1,0 0 0,1 0-1,-1 1 1,1-1 0,-1 0 0,1 0-1,-1 0 1,0 0 0,1 0 0,-1 0-1,1 0 1,-1 0 0,1 0-1,-1 0 1,1 0 0,2 0-2,-1 0 0,1-1 1,0 0-1,0 1 0,-1-1 0,1 0 1,4-2-1,11-9 133,-1-1-1,0-1 1,-1 0 0,-1-1 0,0-1-1,23-32 1,-40 53-2,0 0 1,0 0-1,0 1 0,1-1 0,-1 0 1,1 1-1,0 8 0,1-11-162,0 0 0,0 0 0,0 0-1,0 0 1,1 0 0,-1 0 0,1 0 0,1 5 0,-1-7-2,0 1 1,-1-1 0,1 0 0,0 0 0,-1 0-1,1 0 1,0 0 0,0 0 0,0 0 0,0 0-1,0 0 1,0 0 0,0-1 0,0 1 0,0 0-1,1-1 1,-1 1 0,0-1 0,0 1 0,1-1-1,0 1 1,7-1-126,-1 1-1,1-1 0,-1-1 1,1 1-1,-1-1 0,0-1 1,1 0-1,-1 0 0,0 0 1,0-1-1,0 0 1,-1-1-1,1 0 0,9-6 1,20-16-329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6.757"/>
    </inkml:context>
    <inkml:brush xml:id="br0">
      <inkml:brushProperty name="width" value="0.05" units="cm"/>
      <inkml:brushProperty name="height" value="0.05" units="cm"/>
    </inkml:brush>
  </inkml:definitions>
  <inkml:trace contextRef="#ctx0" brushRef="#br0">135 1 14883,'-4'8'279,"0"1"0,0-1 0,1 1 0,1 0 0,-1 0 0,1 0 0,1 1 1,0-1-1,0 0 0,0 1 0,2-1 0,1 16 0,3 1 7,1 0 1,1-1 0,14 30 0,-14-34-350,-1 0 1,0 0-1,-2 0 1,0 0 0,-1 1-1,-2-1 1,0 30-1,-2-41 96,0 1-1,-1 0 1,0-1-1,-1 1 0,0-1 1,0 0-1,-7 13 1,7-17 91,0 0 1,-1 0 0,0-1 0,-1 1-1,1-1 1,-1 1 0,0-2 0,0 1-1,0 0 1,-1-1 0,0 0-1,-6 3 1,10-5-25,-1-1 0,1 0 0,0 0-1,-1 1 1,1-2 0,-1 1 0,1 0 0,-1 0-1,1-1 1,-1 1 0,0-1 0,1 0 0,-1 0-1,0 0 1,1 0 0,-1 0 0,1-1-1,-1 1 1,0-1 0,1 0 0,-1 0 0,-3-1-1,4 0-16,0 0 0,0 0 0,-1 0-1,1 0 1,1 0 0,-1-1-1,0 1 1,0-1 0,1 1-1,-1-1 1,1 0 0,0 1-1,0-1 1,0 0 0,0 0-1,1 0 1,-1 0 0,0-5-1,1-5-28,0 1 0,0-1-1,1 1 1,1 0 0,0-1-1,1 1 1,0 0 0,1 0 0,0 0-1,1 1 1,0 0 0,1 0-1,0 0 1,12-15 0,-1 3-82,2 0 1,0 1-1,2 2 1,0 0-1,27-20 0,68-34-3,-88 58 163,-1 0-1,0-2 0,-1-1 1,42-41-1,-66 59-106,-1 0 0,0-1 0,0 1 0,0 0 0,0 0 0,0-1 0,0 1 0,0-1 0,0 1 0,0-1 0,-1 1 0,1-1 0,-1 1 0,1-1 0,-1 0 0,1-2 0,-1 3-11,-1 1 1,1-1-1,0 1 1,-1-1 0,1 1-1,0-1 1,-1 1-1,1-1 1,-1 1-1,1-1 1,-1 1-1,1-1 1,-1 1 0,1 0-1,-1-1 1,1 1-1,-1 0 1,1 0-1,-1-1 1,1 1 0,-1 0-1,0 0 1,1 0-1,-1 0 1,0 0-1,1 0 1,-1 0 0,0 0-1,-5 0 51,0 0-1,-1 1 1,1-1-1,0 1 1,0 1-1,-11 3 1,5 1-24,-1 0 1,1 0-1,1 1 0,0 1 1,-11 8-1,16-11-41,1-1-1,0 1 0,0 0 1,1 1-1,-1-1 1,1 1-1,0 0 1,0 0-1,1 0 0,0 0 1,-3 8-1,6-11-1,-1-1-1,1 0 1,-1 1 0,1-1-1,0 1 1,0-1-1,0 1 1,0-1 0,0 0-1,1 1 1,-1-1-1,1 1 1,0-1 0,-1 0-1,1 1 1,0-1-1,0 0 1,1 0 0,-1 0-1,0 0 1,1 0-1,-1 0 1,1 0 0,0-1-1,-1 1 1,1 0-1,0-1 1,0 1-1,0-1 1,0 0 0,1 0-1,-1 0 1,0 0-1,0 0 1,3 1 0,4 1-140,-1 0 0,1-1 0,0 0 0,0 0 1,1-1-1,-1-1 0,0 1 0,10-2 0,-12 1 75,1-1 0,-1-1-1,0 1 1,0-1 0,1 0-1,-1-1 1,8-4 0,9-10-282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39.834"/>
    </inkml:context>
    <inkml:brush xml:id="br0">
      <inkml:brushProperty name="width" value="0.05" units="cm"/>
      <inkml:brushProperty name="height" value="0.05" units="cm"/>
    </inkml:brush>
  </inkml:definitions>
  <inkml:trace contextRef="#ctx0" brushRef="#br0">151 246 17668,'0'-2'170,"1"-1"0,-1 1 1,0 0-1,0 0 0,0 0 1,0 0-1,0-1 0,0 1 0,-1 0 1,1 0-1,-1 0 0,1 0 1,-1 0-1,0 0 0,0 0 1,0 0-1,0 0 0,0 0 0,0 0 1,0 0-1,-1 1 0,1-1 1,-1 1-1,1-1 0,-1 1 0,0-1 1,1 1-1,-4-1 0,3 1-74,0 0 1,0 0-1,-1 1 0,1-1 0,-1 1 0,1 0 0,0-1 0,-1 1 0,1 0 1,-1 1-1,1-1 0,-1 0 0,1 1 0,0-1 0,-1 1 0,1 0 0,0 0 0,0 0 1,-1 0-1,1 0 0,0 0 0,0 1 0,0-1 0,0 1 0,-2 2 0,-2 2-79,-1 1-1,1 0 1,1 1 0,0-1-1,0 1 1,0 0-1,1 1 1,0-1-1,1 1 1,-1-1-1,2 1 1,-1 0-1,1 0 1,-1 17-1,3-25-17,0 0-1,0 1 0,-1-1 0,1 0 0,0 0 0,0 0 0,1 0 0,-1 1 0,0-1 0,0 0 0,0 0 0,1 0 1,-1 0-1,1 0 0,-1 0 0,1 0 0,-1 0 0,1 0 0,0 0 0,-1 0 0,1 0 0,0 0 0,0 0 0,0 0 1,0-1-1,1 2 0,0-1-1,0 0 1,0-1 0,0 0 0,1 0-1,-1 1 1,0-1 0,0 0 0,0-1-1,0 1 1,0 0 0,0-1-1,0 1 1,0-1 0,2 0 0,8-4 3,-1 0 0,0 0 0,0-1 0,12-10 0,11-11 91,-2-1 0,-1-2 0,-2-1 0,0-2 0,-3 0 1,0-2-1,33-62 0,-51 82-97,-10 17-66,-13 25-47,5-2 54,1-1 1,-7 31-1,13-44 47,0 1 0,2-1 1,-1 1-1,2 0 0,-1 0 0,2-1 1,1 16-1,-1-24 9,-1 1 0,1-1 0,0 1 1,0-1-1,0 0 0,1 0 0,-1 0 1,1 0-1,0 0 0,0 0 0,0 0 1,0 0-1,0-1 0,1 1 0,-1-1 1,1 0-1,4 4 0,-3-4-3,0 0 1,0 0-1,1 0 0,-1-1 1,1 0-1,-1 1 1,1-2-1,-1 1 0,1 0 1,0-1-1,7 0 0,0-1-4,0-1 0,0 0 0,0 0 0,-1-1 0,1-1 0,-1 0-1,1-1 1,-1 0 0,11-7 0,-12 5 28,1 0 1,16-16-1,-24 20 6,0 0 1,0 0-1,0-1 0,0 1 1,0-1-1,-1 0 0,0 1 1,0-1-1,0-1 0,0 1 1,1-5-1,-2 8-13,-1 1 1,0-1-1,0 1 1,0-1-1,0 1 0,0 0 1,0-1-1,1 1 0,-1-1 1,0 1-1,0-1 0,0 1 1,-1-1-1,1 1 0,0-1 1,0 1-1,0-1 1,0 1-1,0-1 0,0 1 1,-1 0-1,1-1 0,0 1 1,0-1-1,-1 1 0,1 0 1,0-1-1,-1 1 0,0-1 1,1 1 3,-1 0 1,0 0-1,0 0 1,0 0-1,1 0 1,-1 0-1,0 0 0,0 0 1,0 0-1,1 0 1,-1 0-1,0 1 1,0-1-1,0 0 1,0 1-1,-3 1 26,0 1 0,0-1 0,0 1 0,1-1 0,-6 7 0,6-7-31,1 1 1,0 0 0,0 0 0,0 0 0,0 1-1,1-1 1,-1 0 0,1 1 0,-2 6 0,3-9-6,0 0 1,0 0-1,0 0 1,0 0 0,0 0-1,0 0 1,0 0-1,0 1 1,1-1 0,-1 0-1,0 0 1,0 0-1,1 0 1,-1 0 0,1 0-1,-1 0 1,1 0 0,0 0-1,-1 0 1,1 0-1,0-1 1,0 1 0,-1 0-1,1 0 1,0-1-1,0 1 1,0 0 0,0-1-1,0 1 1,0-1-1,0 1 1,0-1 0,0 0-1,0 1 1,2-1 0,8 3-19,0-1 0,0-1 1,0 0-1,0-1 0,20-1 1,56-11-164,-76 10 161,3 0-33,42-9-110,-53 10 152,1 0 1,-1 0-1,1 0 0,-1-1 0,0 1 0,0-1 0,0 0 0,0 0 0,0 0 0,0 0 0,0 0 0,2-3 0,-4 4 12,-1 0 0,0 1-1,0-1 1,1 0 0,-1 1-1,0-1 1,0 0-1,0 0 1,0 1 0,1-1-1,-1 0 1,0 1 0,-1-1-1,1 0 1,0 0-1,0 1 1,0-1 0,0 0-1,0 0 1,-1 1 0,1-1-1,0 0 1,-1 1-1,1-1 1,0 0 0,-1 1-1,1-1 1,-1 1 0,0-2-1,-18-15 106,15 14-69,-36-27 378,24 19 40,-25-23 0,41 34-446,-1 0-1,1 0 0,0 0 0,-1 0 1,1-1-1,0 1 0,0 0 0,-1 0 1,1 0-1,0-1 0,0 1 0,-1 0 1,1 0-1,0 0 0,0-1 0,0 1 1,-1 0-1,1-1 0,0 1 0,0 0 1,0 0-1,0-1 0,0 1 0,0 0 1,-1-1-1,1 1 0,0 0 0,0-1 1,0 1-1,0 0 0,0-1 0,0 1 1,0 0-1,0-1 0,1 1 0,-1 0 0,0-1 1,0 1-1,0 0 0,0 0 0,0-1 1,0 1-1,1 0 0,-1-1 0,0 1 1,0 0-1,0 0 0,1 0 0,-1-1 1,0 1-1,0 0 0,1 0 0,-1 0 1,0-1-1,1 1 0,-1 0 0,0 0 1,0 0-1,1 0 0,-1 0 0,0 0 1,1 0-1,-1 0 0,0 0 0,1 0 1,-1 0-1,29-1 133,-23 1-101,42 1-1157,60-6-1,-91 3 827,-1-1-1,1 0 1,-1-1-1,0-1 1,0-1 0,-1 0-1,20-11 1,19-20-564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7.194"/>
    </inkml:context>
    <inkml:brush xml:id="br0">
      <inkml:brushProperty name="width" value="0.05" units="cm"/>
      <inkml:brushProperty name="height" value="0.05" units="cm"/>
    </inkml:brush>
  </inkml:definitions>
  <inkml:trace contextRef="#ctx0" brushRef="#br0">0 25 19860,'26'-2'1809,"11"-1"-1337,1-2-584,-1-1 1024,-3 0-248,-9 3-256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1:37.612"/>
    </inkml:context>
    <inkml:brush xml:id="br0">
      <inkml:brushProperty name="width" value="0.05" units="cm"/>
      <inkml:brushProperty name="height" value="0.05" units="cm"/>
    </inkml:brush>
  </inkml:definitions>
  <inkml:trace contextRef="#ctx0" brushRef="#br0">115 116 13603,'-115'9'6351,"782"-26"-2555,-545 10-3437,506-33-223,139-7-1796,-418 35-906,-297 10 1927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5.858"/>
    </inkml:context>
    <inkml:brush xml:id="br0">
      <inkml:brushProperty name="width" value="0.05" units="cm"/>
      <inkml:brushProperty name="height" value="0.05" units="cm"/>
    </inkml:brush>
  </inkml:definitions>
  <inkml:trace contextRef="#ctx0" brushRef="#br0">1 131 14859,'5'-7'1849,"7"5"-1177,15-6-264,6-4 2032,6-5-2008,11-2-120,7 5-15,3 1-49,2 3-160,-3 3-104,-9 4-400,-6 0-193,-8 0-359,-9-1 776,-25-2-208,-9 3-136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6.264"/>
    </inkml:context>
    <inkml:brush xml:id="br0">
      <inkml:brushProperty name="width" value="0.05" units="cm"/>
      <inkml:brushProperty name="height" value="0.05" units="cm"/>
    </inkml:brush>
  </inkml:definitions>
  <inkml:trace contextRef="#ctx0" brushRef="#br0">1 187 15827,'18'0'1665,"17"-11"-969,9-7-304,16-3 800,6-2-552,10-1-496,2-1-344,-8 4 248,-1-2-168,-9 3-224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6.653"/>
    </inkml:context>
    <inkml:brush xml:id="br0">
      <inkml:brushProperty name="width" value="0.05" units="cm"/>
      <inkml:brushProperty name="height" value="0.05" units="cm"/>
    </inkml:brush>
  </inkml:definitions>
  <inkml:trace contextRef="#ctx0" brushRef="#br0">24 37 18492,'13'-11'1728,"7"2"-1352,8-1-176,8 3 857,9 7-697,-1 3-120,-2 11-136,-4 8-88,-15 9-72,-10 9-48,-23 12-8,-11 3 8,-22 5 16,-8 0-96,-7-6-416,-4-3 504,18-11-32,8-12-9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7.603"/>
    </inkml:context>
    <inkml:brush xml:id="br0">
      <inkml:brushProperty name="width" value="0.05" units="cm"/>
      <inkml:brushProperty name="height" value="0.05" units="cm"/>
    </inkml:brush>
  </inkml:definitions>
  <inkml:trace contextRef="#ctx0" brushRef="#br0">257 3 19212,'0'0'31,"0"0"1,0 0-1,0 0 1,0 0-1,0 0 0,0 0 1,0 0-1,0 0 1,0 0-1,0 0 0,-1 0 1,1 0-1,0 0 1,0 0-1,0 0 0,0 0 1,0 0-1,0 0 1,0 0-1,0-1 0,0 1 1,0 0-1,0 0 1,0 0-1,0 0 0,0 0 1,0 0-1,0 0 0,0 0 1,0 0-1,0 0 1,0 0-1,0 0 0,0 0 1,0 0-1,0 0 1,0 0-1,0 0 0,0-1 1,0 1-1,0 0 1,0 0-1,0 0 0,0 0 1,0 0-1,0 0 1,0 0-1,0 0 0,0 0 1,0 0-1,0 0 0,0 0 1,0 0-1,0 0 1,0 0-1,0 0 0,0 0 1,0-1-1,0 1 1,0 0-1,0 0 0,-10 0 536,-12 2-113,7 2-304,0-1 0,1 2-1,0 0 1,0 1 0,1 0-1,0 1 1,0 1-1,0 0 1,-14 12 0,26-19-149,0-1 1,1 1 0,-1-1-1,0 1 1,1 0 0,-1-1 0,1 1-1,-1 0 1,1 0 0,-1-1-1,1 1 1,-1 0 0,1 0-1,0 0 1,-1-1 0,1 1-1,0 0 1,0 0 0,0 0 0,-1 0-1,1 1 1,1-2-3,-1 1 0,0 0 1,1-1-1,-1 1 0,1-1 1,-1 1-1,1-1 0,-1 1 0,1-1 1,-1 1-1,1-1 0,-1 1 0,1-1 1,-1 0-1,1 1 0,0-1 0,-1 0 1,1 1-1,0-1 0,0 0 0,8 2-17,-1 0 0,0-1 0,14 0 0,-12 0 13,-2-1-5,-1 1-1,0 0 1,1 1 0,-1 0 0,0 0 0,9 4-1,-14-5 10,0 0 0,0 0-1,0 0 1,0 0 0,0 1 0,-1-1-1,1 0 1,0 1 0,-1 0-1,1-1 1,-1 1 0,0 0-1,1 0 1,-1-1 0,0 1-1,0 0 1,0 0 0,-1 0 0,1 0-1,0 1 1,-1-1 0,1 0-1,-1 0 1,0 0 0,1 4-1,-2 2 37,-1-1-1,1 0 0,-1 0 0,0 0 0,-1-1 0,1 1 1,-1-1-1,-1 1 0,1-1 0,-1 0 0,0 0 1,-1 0-1,-9 9 0,-3 3 336,-1-2 1,-35 26-1,44-36-219,3-1 4,-1 0 0,0 0-1,0-1 1,0 0-1,-1 0 1,1-1 0,-10 3-1,7-7 1,11-6-393,15-12-213,96-93 621,-61 64-420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7.992"/>
    </inkml:context>
    <inkml:brush xml:id="br0">
      <inkml:brushProperty name="width" value="0.05" units="cm"/>
      <inkml:brushProperty name="height" value="0.05" units="cm"/>
    </inkml:brush>
  </inkml:definitions>
  <inkml:trace contextRef="#ctx0" brushRef="#br0">62 0 18068,'-6'17'1313,"0"0"-1,-11 17 1,10-20-518,1 0-1,0 0 1,-5 19-1,10-31-703,1 0 1,-1 0-1,1-1 0,0 1 1,0 0-1,0 0 0,0 0 0,0 0 1,0 0-1,0 0 0,0 0 1,1 0-1,0 2 0,0-3-63,-1 0 0,1 0 0,0 0 0,0 0 0,-1 0 0,1-1-1,0 1 1,0 0 0,0-1 0,0 1 0,0-1 0,0 1 0,0-1 0,0 1 0,0-1-1,0 0 1,0 0 0,0 1 0,1-1 0,-1 0 0,0 0 0,0 0 0,0 0-1,0 0 1,0 0 0,2-1 0,12-1 32,1 0 0,-1-2-1,0 0 1,29-11 0,61-35-126,-66 31 69,-26 13-11,-1-1-18,1 1 0,0 0 0,0 1 0,1 0 0,26-4 0,-39 8 24,0 1 0,0 0 1,-1 0-1,1 0 0,0 0 0,0 0 0,-1 0 0,1 0 0,0 0 1,0 0-1,-1 0 0,1 1 0,0-1 0,0 0 0,-1 0 0,1 1 1,0-1-1,-1 0 0,1 1 0,0-1 0,-1 1 0,1-1 0,-1 1 1,1-1-1,0 1 0,-1-1 0,0 1 0,1 0 0,-1-1 0,1 1 1,-1 0-1,0-1 0,1 1 0,-1 0 0,0-1 0,0 1 0,1 0 1,-1 0-1,0-1 0,0 1 0,0 0 0,0 0 0,0-1 0,0 2 0,-1 4 13,0 0-1,0 0 1,0 0-1,-5 9 0,4-7 14,-7 17 35,6-20-37,1 0 1,0 1-1,0 0 0,0 0 1,0 0-1,1-1 0,0 1 1,1 0-1,-1 1 1,1-1-1,0 0 0,1 8 1,0-13-17,-1 0 1,1 0-1,0 0 1,-1 0 0,1 0-1,0 0 1,0 0 0,-1 0-1,1-1 1,0 1-1,0 0 1,0 0 0,0-1-1,0 1 1,0-1 0,0 1-1,0-1 1,0 1-1,1-1 1,-1 1 0,0-1-1,0 0 1,0 0-1,0 0 1,1 1 0,-1-1-1,0 0 1,0-1 0,0 1-1,1 0 1,-1 0-1,0 0 1,0-1 0,0 1-1,2-2 1,6 0 4,-1-1 1,-1-1-1,14-6 1,102-69-432,-120 78 319,0-1 0,0 0 0,0 1 1,0-1-1,0 1 0,0 0 0,7-1 1,-10 2 62,0-1 0,1 1 1,-1 0-1,0 0 1,1 0-1,-1 0 0,0 0 1,1 0-1,-1 0 1,0 0-1,1 1 0,-1-1 1,0 0-1,1 0 1,-1 0-1,0 0 0,1 0 1,-1 0-1,0 1 1,0-1-1,1 0 1,-1 0-1,0 0 0,1 1 1,-1-1-1,0 0 1,0 1-1,1-1 0,-1 1-36,0 0 0,0 0 0,0 0 0,0 0-1,0 0 1,0 0 0,-1 0 0,1-1-1,0 1 1,0 0 0,-1 0 0,1 0-1,0 0 1,-1 0 0,1-1 0,-1 2 0,0-1 0,0 0 0,1 0 0,-1 0 0,0 1 0,0-2 0,1 1 0,-1 0 0,0 0 0,0 0 0,0 0 0,0 0 0,-1 0 0,-3 0-478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48.418"/>
    </inkml:context>
    <inkml:brush xml:id="br0">
      <inkml:brushProperty name="width" value="0.05" units="cm"/>
      <inkml:brushProperty name="height" value="0.05" units="cm"/>
    </inkml:brush>
  </inkml:definitions>
  <inkml:trace contextRef="#ctx0" brushRef="#br0">0 38 19724,'9'-20'1969,"-3"9"-1345,-3 5-280,-2 10 1032,2 8-520,0 3-1392,1 3 1608,0 6-1104,2-3-48,1 1-24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0.827"/>
    </inkml:context>
    <inkml:brush xml:id="br0">
      <inkml:brushProperty name="width" value="0.05" units="cm"/>
      <inkml:brushProperty name="height" value="0.05" units="cm"/>
    </inkml:brush>
  </inkml:definitions>
  <inkml:trace contextRef="#ctx0" brushRef="#br0">215 10 19980,'16'-8'1657,"-8"7"-917,-8 7 109,-52 97 2265,-114 241-1952,162-335-1398,0-1 1,1 1-1,0 0 0,1 0 1,-2 15-1,3-24 198,1 0 0,0 0 0,0 1 0,0-1 0,0 0 0,0 0 0,0 1 0,0-1 0,0 0 0,0 0 0,0 1 0,0-1 0,0 0 0,0 0 0,1 1 0,-1-1 0,0 0 0,0 0 0,0 0 0,0 1 0,0-1 0,0 0 0,1 0 0,-1 0 0,0 1 0,0-1-1,0 0 1,0 0 0,1 0 0,-1 0 0,0 1 0,0-1 0,1 0 0,-1 0 0,0 0 0,1 0 0,-1 0 3,1 0-1,-1 0 1,1 0-1,-1-1 1,1 1-1,-1 0 1,1 0-1,-1-1 1,1 1-1,-1 0 1,1-1 0,-1 1-1,1 0 1,-1-1-1,1 1 1,-1-1-1,0 1 1,1-1-1,0 0 1,7-17-660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1.260"/>
    </inkml:context>
    <inkml:brush xml:id="br0">
      <inkml:brushProperty name="width" value="0.05" units="cm"/>
      <inkml:brushProperty name="height" value="0.05" units="cm"/>
    </inkml:brush>
  </inkml:definitions>
  <inkml:trace contextRef="#ctx0" brushRef="#br0">200 1 16508,'0'0'68,"0"0"1,0 0 0,0 0 0,0 0 0,0 1 0,0-1 0,0 0 0,0 0 0,1 0 0,-1 0 0,0 1 0,0-1 0,0 0 0,0 0 0,0 0 0,0 0 0,0 1 0,0-1 0,0 0 0,0 0 0,0 0 0,0 1 0,0-1 0,0 0 0,0 0 0,0 0 0,0 0-1,0 1 1,-1-1 0,1 0 0,0 0 0,0 0 0,0 0 0,0 1 0,0-1 0,0 0 0,0 0 0,-1 0 0,1 0 0,0 0 0,0 0 0,0 0 0,0 1 0,-1-1 0,-9 10 1141,0 0 0,-19 13-1,-6 5 260,9-5-625,9-9-345,1 0-1,-21 25 0,36-39-483,0 1 0,1 0 0,-1 0 0,1 0 0,-1-1 0,0 1-1,1 0 1,-1 0 0,1 0 0,0 0 0,-1 0 0,1 0-1,0 0 1,0 0 0,-1 0 0,1 0 0,0 0 0,0 0 0,0 0-1,0 1 1,1-1-9,-1-1 0,0 1 0,1 0 0,-1-1 0,1 1 0,-1-1 0,1 1 0,-1-1 0,1 1 0,0-1 0,-1 0 0,1 1 0,-1-1 0,1 0 0,0 1 0,-1-1 0,1 0 0,0 0 0,0 0 0,-1 0 0,2 1 0,7-1 0,-1 0 1,1 0-1,15-2 1,-13 1 10,-3 0-22,-1 0 0,1 1 0,-1 0 0,1 1 0,-1-1 1,1 2-1,-1-1 0,0 1 0,1 0 0,7 3 0,-11-3-4,-1 1 1,1-1-1,-1 1 0,1-1 1,-1 1-1,0 0 1,0 0-1,0 1 0,0-1 1,-1 0-1,0 1 0,1 0 1,-1-1-1,0 1 1,-1 0-1,1 0 0,-1 0 1,0 0-1,2 6 1,-2-1 20,0 1 0,0-1 1,-1 1-1,0-1 1,-1 0-1,0 1 1,0-1-1,-1 0 1,0 0-1,-1 0 1,0 0-1,0 0 1,-1 0-1,-7 11 1,8-15 43,0 0 0,0 0 0,0 0 0,-1 0 0,0 0 0,0-1 0,0 0 0,0 0 0,-1 0 0,1 0 0,-1-1 0,0 0 0,-1 0 0,1 0 0,0 0 0,-1-1 0,1 0 1,-1 0-1,0-1 0,1 1 0,-1-1 0,0 0 0,-10-1 0,13 0-121,-1 0 0,1 0 0,0-1 1,0 1-1,-1-1 0,1 0 0,0 0 1,0 0-1,0 0 0,0-1 0,0 1 0,0-1 1,1 0-1,-1 0 0,0 0 0,1 0 0,0 0 1,-1 0-1,1-1 0,0 1 0,0-1 1,0 0-1,0 0 0,1 1 0,-1-1 0,1 0 1,0 0-1,0 0 0,0-1 0,0 1 0,0 0 1,1 0-1,-1 0 0,1-1 0,0 1 1,0 0-1,0 0 0,1-1 0,-1 1 0,1 0 1,-1 0-1,1-1 0,0 1 0,0 0 0,1 0 1,-1 0-1,1 0 0,-1 1 0,3-4 0,13-18-441,0 0-1,27-26 0,-8 12-345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45.129"/>
    </inkml:context>
    <inkml:brush xml:id="br0">
      <inkml:brushProperty name="width" value="0.05" units="cm"/>
      <inkml:brushProperty name="height" value="0.05" units="cm"/>
    </inkml:brush>
  </inkml:definitions>
  <inkml:trace contextRef="#ctx0" brushRef="#br0">173 1 10122,'-21'0'636,"0"1"1,-1 0-1,1 2 0,0 0 1,1 1-1,-27 9 0,105-9-391,29-7-118,0 5 0,-1 3 1,141 28-1,-131-15-66,162 9 1,98-20 213,88 7 176,-70 29-222,28 3-149,239-25-66,2-35 22,-640 14-36,1433-53 225,-266 8-31,-661 36-25,-1 33 111,-459-19-254,535 35-177,-560-39-358,39-4 1,-57 2 407,0 0 0,1-1 0,-1 1 0,0-1 0,1 0 0,-1-1 0,-1 1 1,1-1-1,0-1 0,8-5 0,1-7-322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1.081"/>
    </inkml:context>
    <inkml:brush xml:id="br0">
      <inkml:brushProperty name="width" value="0.05" units="cm"/>
      <inkml:brushProperty name="height" value="0.05" units="cm"/>
    </inkml:brush>
  </inkml:definitions>
  <inkml:trace contextRef="#ctx0" brushRef="#br0">138 370 19876,'1'-1'120,"0"0"0,-1-1 1,1 1-1,-1-1 0,1 1 0,-1 0 0,1-1 0,-1 1 0,0-1 0,1 1 0,-1-1 1,0 1-1,0-1 0,0 1 0,-1-1 0,1 1 0,0-1 0,0 1 0,-1-1 0,1 1 1,-1 0-1,1-1 0,-1 1 0,0 0 0,1-1 0,-1 1 0,-1-1 0,1 1-34,-1 0 1,1 0-1,-1 0 0,1 1 0,-1-1 0,1 1 1,-1-1-1,0 1 0,1 0 0,-1-1 0,0 1 1,1 0-1,-1 0 0,0 0 0,1 0 0,-1 0 0,0 1 1,1-1-1,-1 1 0,1-1 0,-1 1 0,1-1 1,-1 1-1,1 0 0,-3 1 0,-1 1-5,-1 0 0,0 1 0,1 0 0,0 0 0,-1 1 0,2-1 0,-1 1 0,-7 10 0,10-12-92,-1 0 1,1 0-1,0 1 1,1-1-1,-1 0 0,0 1 1,1-1-1,0 1 1,0 0-1,0-1 1,0 1-1,1 0 1,-1 0-1,1-1 1,0 1-1,0 0 0,1 4 1,0-6-5,-1-1 1,1 0 0,-1 0-1,1 1 1,0-1-1,0 0 1,0 0-1,-1 0 1,1 0 0,0 0-1,0 0 1,1 0-1,-1-1 1,0 1-1,0 0 1,0-1 0,0 1-1,1 0 1,-1-1-1,0 1 1,3-1-1,31 7-206,-24-5 161,-5-2 35,0 2-1,0-1 1,0 1-1,0 0 1,0 0-1,0 0 1,0 1-1,-1 0 1,1 0-1,-1 1 1,0-1-1,0 1 1,0 0-1,-1 1 1,6 5-1,-6-4 0,0 0-1,0 0 1,0 1-1,-1 0 1,0 0-1,0 0 1,-1 0-1,0 0 1,0 0-1,-1 1 1,1 8-1,-1 2 47,-1 1 0,0-1 0,-2 0 0,0 0 0,-1 0 0,-1 0 0,-1-1-1,0 1 1,-13 26 0,5-17 219,-28 43-1,34-60-144,0-1 1,0 1-1,-1-1 0,0-1 0,-1 0 1,0 0-1,-13 9 0,21-16-80,0-1 0,0 1-1,-1 0 1,1 0 0,0-1 0,0 1-1,-1 0 1,1-1 0,0 0-1,-1 1 1,1-1 0,0 0 0,-1 1-1,1-1 1,-1 0 0,1 0 0,-1 0-1,1-1 1,0 1 0,-1 0-1,1 0 1,-2-1 0,2 0-6,0 0 0,0 0 0,0 0 0,0 0 0,0 0 0,0 0 0,0 0 0,0-1 0,0 1 0,1 0 0,-1 0 0,1-1 1,-1 1-1,1 0 0,-1-1 0,1 1 0,-1-3 0,1-6 4,-1 0 1,1 0 0,0 1-1,1-1 1,3-13-1,3-6-7,1 1-1,1 1 1,1-1-1,2 2 1,1-1-1,28-42 1,115-136-73,-47 82 20,-50 60-13,59-86 0,-111 140 57,0-1-1,0-1 1,-1 1 0,-1-1 0,0 0 0,0 0 0,-1-1-1,4-16 1,-8 27 4,0 0 0,1 1 0,-1-1 0,0 0 0,0 0 0,0 1 0,0-1-1,0 0 1,0 0 0,0 1 0,0-1 0,0 0 0,-1 0 0,1 1 0,0-1 0,0 0 0,-1 0-1,1 1 1,0-1 0,-1 0 0,1 1 0,-1-1 0,0 0 0,1 1 0,-1-1 0,0 1 0,1 0 0,-1 0 0,0 0 0,1 0 0,-1 0 0,0 0 0,0 0 0,1 0 0,-1 0 0,0 0 0,1 0 0,-1 0-1,0 0 1,1 1 0,-1-1 0,0 0 0,1 1 0,-1-1 0,-4 3 1,1 0-1,-1-1 0,1 2 0,0-1 1,-6 7-1,-6 8-5,1 0 0,1 2 0,1 0 0,0 0 0,2 1 0,0 1 1,2 0-1,0 0 0,2 1 0,0 0 0,1 0 0,-4 44 0,10-63-1,0 0 0,0 0 0,0 1 1,1-1-1,-1 0 0,1 0 0,0 0 0,0 0 0,1 0 1,-1 0-1,1 0 0,0 0 0,0 0 0,0 0 0,1-1 1,-1 1-1,1-1 0,3 3 0,-2-2-5,0-1 1,0 0-1,0 0 0,0-1 1,1 1-1,0-1 0,-1 0 1,1 0-1,0-1 0,0 1 1,0-1-1,0 0 1,0 0-1,0-1 0,6 0 1,-1 0 3,1-1 0,-1 0 1,0-1-1,0 0 0,0-1 1,0 0-1,0-1 0,-1 0 1,0 0-1,1-1 0,-2 0 1,1-1-1,0 0 0,-1 0 1,0 0-1,9-11 0,-8 8 23,-1 0-1,0-1 0,-1 0 1,0 0-1,0 0 0,-1-1 1,-1 0-1,0 0 0,0-1 1,-1 1-1,0-1 0,-1 0 1,2-16-1,-5 27-11,0 0 0,0 0 0,1 0 0,-1 0-1,0 0 1,0 0 0,-1 0 0,1 0 0,0 0 0,0 0 0,0 0 0,-1 0 0,1 0-1,0 0 1,-1 0 0,1 1 0,-1-3 0,0 3-1,1 0-1,0 0 1,-1 0-1,1-1 1,-1 1-1,1 0 1,-1 0-1,1 0 1,0 0 0,-1 0-1,1 0 1,-1 0-1,1 0 1,-1 0-1,1 0 1,0 0-1,-1 0 1,1 0 0,-1 0-1,1 0 1,-1 0-1,1 1 1,0-1-1,-1 0 1,0 1-1,-2 1 6,0 0-1,0 0 1,0 0-1,1 0 1,-1 1-1,1-1 1,-1 1-1,-1 3 1,-2 4-7,0 0 0,1 0 0,0 0 0,1 1 0,0 0 0,1 0 0,0 0 0,1 0 0,0 1 0,1-1 1,0 1-1,0-1 0,3 19 0,-2-28-2,0 0 0,1 0 0,-1 0 0,1 0 0,0 0 0,-1 0 0,1-1 0,0 1 0,0 0 0,0 0 0,1 0 0,-1-1 0,0 1 0,1-1 0,-1 1 1,1-1-1,-1 1 0,1-1 0,-1 0 0,5 2 0,-3-2-1,1 0 0,-1 0 0,0 0 0,1 0 0,-1-1 0,1 1 0,-1-1 1,1 0-1,0 0 0,-1-1 0,5 0 0,4-1-2,0-1 0,-1-1 1,0 0-1,0 0 0,0-1 0,13-9 0,-9 4 16,0-1-1,-1 0 1,-1-1 0,0-1-1,19-24 1,-23 26-5,-1-1 1,0 0 0,0-1-1,-2 1 1,1-1 0,-2-1-1,7-21 1,-11 16-25,-1 19 17,0-1-1,0 1 1,0 0 0,0 0 0,0 0-1,0-1 1,-1 1 0,1 0-1,0 0 1,0 0 0,0 0 0,0 0-1,0-1 1,-1 1 0,1 0-1,0 0 1,0 0 0,0 0 0,-1 0-1,1 0 1,0 0 0,0 0-1,0 0 1,-1 0 0,1 0 0,0 0-1,0 0 1,0 0 0,-1 0-1,1 0 1,0 0 0,0 0 0,0 0-1,-1 0 1,1 0 0,0 0-1,0 0 1,0 0 0,-1 0 0,1 0-1,0 1 1,-2 0 0,-1 1 0,1 0 0,0 0 0,0 0 0,0 0 1,0 0-1,1 0 0,-1 0 0,1 1 0,-3 3 0,-4 10 17,1 1 1,0 0-1,-7 28 0,12-34 3,0 0 0,0 0 0,1 0 0,0 0-1,1 1 1,0-1 0,3 15 0,-3-22-19,1 0 0,1-1-1,-1 1 1,0 0 0,1-1 0,0 1 0,0-1-1,0 1 1,0-1 0,0 0 0,1 0 0,-1 0-1,1 0 1,0 0 0,0-1 0,0 1-1,0-1 1,1 0 0,-1 0 0,1 0 0,-1 0-1,1 0 1,0-1 0,-1 0 0,1 0 0,7 1-1,-7-1-110,1 0-1,0-1 1,-1 0 0,1 0-1,0 0 1,-1-1-1,1 0 1,0 1-1,-1-2 1,1 1-1,-1 0 1,0-1-1,1 0 1,-1 0-1,0 0 1,0-1 0,0 1-1,0-1 1,-1 0-1,1 0 1,-1 0-1,6-8 1,-2 1-62,0-1-1,-2 0 1,1 0 0,-1-1 0,6-22-1,2-22-552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1.666"/>
    </inkml:context>
    <inkml:brush xml:id="br0">
      <inkml:brushProperty name="width" value="0.05" units="cm"/>
      <inkml:brushProperty name="height" value="0.05" units="cm"/>
    </inkml:brush>
  </inkml:definitions>
  <inkml:trace contextRef="#ctx0" brushRef="#br0">232 46 18028,'52'-46'3073,"-52"46"-3033,0 0 0,0 1 1,0-1-1,0 0 1,0 0-1,0 0 1,1 0-1,-1 0 1,0 0-1,0 0 1,0 1-1,0-1 1,0 0-1,0 0 0,0 0 1,0 0-1,0 0 1,0 0-1,0 0 1,0 0-1,0 0 1,1 0-1,-1 1 1,0-1-1,0 0 1,0 0-1,0 0 1,0 0-1,0 0 0,0 0 1,1 0-1,-1 0 1,0 0-1,0 0 1,0 0-1,0 0 1,0 0-1,0 0 1,0 0-1,1 0 1,-1 0-1,0 0 1,0 0-1,0 0 0,0 0 1,0 0-1,0 0 1,0 0-1,1-1 1,-1 1-1,0 0 1,0 0-1,0 0 1,0 0-1,0 0 1,0 0-1,0 0 1,0 0-1,0 0 0,0-1 1,-5 19 1302,-14 22-204,-10 24-696,2 1 1,3 1-1,-24 109 1,41-139-418,1 1 0,1-1 0,2 1 1,2 0-1,3 38 0,0-65-32,0-16-35,-2-21-72,-13-38-247,-2 0 0,-25-67 0,-9-32 782,48 162-393,1 1-1,-1 0 0,1-1 1,-1 1-1,1-1 0,0 1 1,0-1-1,0 1 0,-1-1 1,2 1-1,-1-1 0,0 1 0,0-1 1,0 1-1,1-1 0,-1 1 1,0 0-1,1-1 0,-1 1 1,1-1-1,0 1 0,0 0 1,-1 0-1,1-1 0,2 0 0,-1 0 35,1 1-1,0 0 1,0 0-1,0 0 1,0 0-1,1 0 1,-1 1-1,0-1 1,0 1-1,0 0 1,4 0-1,199 11 1046,-56 0-4630,-74-9 1942,-47-2 641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2.459"/>
    </inkml:context>
    <inkml:brush xml:id="br0">
      <inkml:brushProperty name="width" value="0.05" units="cm"/>
      <inkml:brushProperty name="height" value="0.05" units="cm"/>
    </inkml:brush>
  </inkml:definitions>
  <inkml:trace contextRef="#ctx0" brushRef="#br0">29 0 18892,'-7'31'3209,"1"-10"-2205,3-3-245,-2 6-247,1-1 0,2 1 0,0 0 0,3 30 0,-1-51-486,0-1 0,0 1-1,1-1 1,-1 1-1,1-1 1,0 1 0,0-1-1,0 0 1,0 0 0,0 1-1,0-1 1,0 0-1,1 0 1,-1 0 0,1 0-1,0 0 1,2 2 0,-2-3-4,0 0 0,0 0 0,0 0 0,0 0-1,0-1 1,0 1 0,0-1 0,1 1 0,-1-1 0,0 0 0,0 1 0,1-1 0,-1 0 0,0-1 0,4 1 0,5-3 54,1-1-1,-1 1 0,1-2 0,-1 0 0,17-10 1,34-26 292,-43 27-157,28-15-1,-46 28-194,1 1 1,0-1-1,-1 0 0,1 0 1,0 1-1,0-1 0,-1 1 1,1-1-1,0 1 1,0 0-1,0 0 0,2 0 1,-3 0-10,0 0 1,0 0 0,-1 1 0,1-1-1,0 0 1,-1 1 0,1-1 0,0 0 0,-1 1-1,1-1 1,0 1 0,-1-1 0,1 1-1,-1-1 1,1 1 0,-1 0 0,1-1 0,-1 1-1,0 0 1,1-1 0,-1 2 0,2 3 26,-1 1 0,0-1 1,0 1-1,0-1 0,-1 1 0,0 10 1,0-11-14,0 1 0,0-1 0,0 0 0,1 1 1,2 8-1,-3-13-18,1 0 1,-1 0 0,1 0-1,0-1 1,0 1-1,-1 0 1,1 0-1,0-1 1,0 1 0,0 0-1,0-1 1,0 1-1,0-1 1,0 1-1,0-1 1,0 1 0,0-1-1,0 0 1,0 0-1,0 1 1,0-1-1,0 0 1,0 0 0,0 0-1,0 0 1,1 0-1,-1-1 1,0 1-1,0 0 1,0 0 0,2-1-1,38-15 54,-31 12-39,48-24 50,-43 19-51,0 1 1,1 1 0,0 1 0,0 0 0,23-4 0,-37 9-18,0 1-1,0-1 1,0 1-1,1 0 1,-1 0-1,0 0 1,0 0-1,0 0 1,0 1-1,0-1 1,0 1 0,0-1-1,0 1 1,0 0-1,0 0 1,0 0-1,0 0 1,0 0-1,0 0 1,-1 0 0,1 0-1,2 4 1,-1-1-5,0 1 1,0 0 0,-1-1 0,1 1 0,-1 0-1,3 11 1,-4-11 2,0 0 0,1 1 0,0-1 0,0-1 0,1 1 0,-1 0 1,1 0-1,6 7 0,-8-11 1,1 0 0,-1 0 0,1 0 0,0 0 0,0-1 0,-1 1 0,1 0 0,0-1 0,0 1 0,0-1 0,0 0 0,-1 1 0,1-1 0,0 0 0,0 0 0,0 0 0,0 0 0,0-1 0,0 1 0,0-1 0,-1 1 0,1-1 0,0 1 0,0-1 0,-1 0 0,1 0 0,0 0 0,2-1 0,6-4-193,-1-1 0,1 0 0,9-9-1,-17 14 119,-2 2 52,3-2-123,1-1 0,-1 0-1,0 1 1,0-1 0,0 0 0,0 0-1,0-1 1,-1 1 0,1-1 0,-1 1-1,0-1 1,0 0 0,-1 0 0,1 0-1,-1 0 1,0 0 0,0 0-1,1-6 1,-2-11-432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2.877"/>
    </inkml:context>
    <inkml:brush xml:id="br0">
      <inkml:brushProperty name="width" value="0.05" units="cm"/>
      <inkml:brushProperty name="height" value="0.05" units="cm"/>
    </inkml:brush>
  </inkml:definitions>
  <inkml:trace contextRef="#ctx0" brushRef="#br0">2 42 19244,'-1'-16'2385,"2"5"-1577,2 2-440,0 3 2016,4 6-2504,0 2 568,7 5-504,4 4-224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3.281"/>
    </inkml:context>
    <inkml:brush xml:id="br0">
      <inkml:brushProperty name="width" value="0.05" units="cm"/>
      <inkml:brushProperty name="height" value="0.05" units="cm"/>
    </inkml:brush>
  </inkml:definitions>
  <inkml:trace contextRef="#ctx0" brushRef="#br0">310 91 20516,'0'-4'220,"1"0"0,-1 0 0,0-1-1,0 1 1,0 0 0,0 0-1,-1-1 1,0 1 0,0 0-1,0 0 1,0 0 0,-1 0 0,-2-4-1,3 6-147,0 0 0,-1 1 0,1-1 0,-1 1 0,0-1 0,1 1 0,-1-1 0,0 1 0,0 0 0,0 0 0,0 0 0,0 0 0,0 1 0,0-1-1,0 0 1,0 1 0,-1 0 0,1-1 0,0 1 0,0 0 0,0 0 0,0 0 0,-1 0 0,1 1 0,0-1 0,0 0 0,-3 2 0,-5 1 37,0 0 1,0 1-1,1 0 1,-1 0-1,1 1 1,0 1-1,1-1 0,-1 1 1,1 1-1,0 0 1,-9 10-1,1 1-3,0 0 0,2 1-1,-23 38 1,29-43-62,1 0-1,1 1 1,0-1-1,-4 20 1,8-29-27,1 0 1,0-1-1,0 1 0,1 0 1,-1 0-1,1 0 1,0 0-1,0 0 0,1-1 1,0 1-1,-1 0 1,2 0-1,-1 0 0,0-1 1,1 1-1,0-1 1,4 7-1,-4-9 0,-1 0-1,1 0 1,0 0 0,0 0 0,0 0 0,0-1-1,0 1 1,1-1 0,-1 0 0,0 1-1,1-1 1,-1 0 0,1-1 0,-1 1-1,1 0 1,0-1 0,-1 1 0,1-1-1,-1 0 1,1 0 0,0 0 0,-1 0 0,1 0-1,0-1 1,-1 1 0,1-1 0,4-1-1,2-1 58,0-1-1,0 0 0,0 0 0,-1-1 0,1 0 0,10-9 1,-1-2 56,-2 0 0,0-1 0,-1 0 1,0-1-1,-2-1 0,0 0 1,-1-1-1,-1 0 0,-1-1 1,0 0-1,-2-1 0,-1 0 1,6-28-1,-12 44-151,0 0 1,0 0 0,-1 1-1,0-1 1,-1-9-1,1 14-13,0 0 1,-1 0-1,1 1 0,0-1 0,0 0 1,-1 0-1,1 0 0,0 1 0,-1-1 0,1 0 1,-1 0-1,1 1 0,-1-1 0,1 0 1,-1 1-1,1-1 0,-1 0 0,-1 0 0,1 1-34,1 0-1,-1 0 0,0-1 0,0 1 1,0 0-1,0 0 0,0 0 0,0 1 1,1-1-1,-1 0 0,0 0 0,0 0 1,0 1-1,0-1 0,1 0 0,-1 1 1,0-1-1,0 0 0,0 1 0,1-1 1,-1 1-1,-1 1 0,-3 2-233,0 1 0,0 1 0,1-1 0,-1 1 0,1-1 0,1 1 0,-1 0 0,1 1-1,-5 12 1,-4 12-670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3.640"/>
    </inkml:context>
    <inkml:brush xml:id="br0">
      <inkml:brushProperty name="width" value="0.05" units="cm"/>
      <inkml:brushProperty name="height" value="0.05" units="cm"/>
    </inkml:brush>
  </inkml:definitions>
  <inkml:trace contextRef="#ctx0" brushRef="#br0">139 25 18900,'1'5'229,"0"-1"1,0 0-1,-1 0 0,0 0 1,0 0-1,0 1 0,0-1 1,-1 0-1,1 0 0,-1 0 1,0 0-1,0 0 0,-3 6 1,-3 7 678,-18 29-1,4-9 431,13-21-987,-39 92 1369,41-93-1624,1 1 0,1 0 0,0 0-1,1 0 1,0 18 0,2-33-95,1 0 0,0 0 1,0 0-1,0 0 0,0 0 0,0 0 0,0 0 1,1 0-1,-1 0 0,0 0 0,0 0 0,1 0 1,-1-1-1,0 1 0,1 1 0,0-2 0,-1 0 0,0 0 1,0 0-1,1 0 0,-1 0 0,0 0 0,1 0 0,-1 0 0,0 0 0,0 0 0,1 0 0,-1 0 1,0 0-1,1 0 0,-1 0 0,0 0 0,0 0 0,1 0 0,-1 0 0,0-1 0,0 1 0,1 0 1,-1 0-1,0 0 0,0 0 0,0-1 0,1 1 0,-1 0 0,0 0 0,0-1 0,0 1 0,22-30 56,-19 23-57,63-101 56,-29 42-25,82-106 0,-114 166-35,0 0-1,1 0 0,0 1 0,0 0 1,0 0-1,0 1 0,12-7 0,-16 10 1,0 0 0,0 0 0,1 0 0,-1 0 0,0 1 0,1-1 1,-1 1-1,1-1 0,-1 1 0,0 0 0,1 0 0,-1 0 0,1 0 0,-1 1 0,0-1 0,1 0 0,-1 1 0,0 0 0,1-1 0,-1 1 0,0 0 0,0 0 0,1 1 0,-1-1 0,0 0 0,0 1 0,-1-1 0,4 3 0,-3-1-1,1-1 1,-1 0-1,0 1 1,0 0-1,0 0 0,0-1 1,0 1-1,-1 0 1,1 1-1,-1-1 1,0 0-1,0 0 0,0 0 1,0 1-1,-1-1 1,1 1-1,-1-1 0,0 5 1,0-4 23,-1 1 0,0-1 0,0 1 0,-1-1 0,1 0 1,-1 0-1,0 0 0,0 0 0,-1 0 0,1 0 0,-1-1 0,-4 6 1,-2 1 108,-2-1 1,1 1-1,-1-2 1,-1 1-1,0-2 1,0 1-1,-25 9 1,-30 9 524,59-24-584,-1 1 0,1-1-1,-1-1 1,1 0 0,-1 0 0,-9 0-1,17-1-93,0 0-1,1 0 0,-1 0 0,0 0 0,1 0 0,-1 0 0,0 0 0,1 0 1,-1 0-1,0 0 0,1 0 0,-1-1 0,1 1 0,-1 0 0,0 0 1,1-1-1,-1 1 0,1 0 0,-1-1 0,1 1 0,-1 0 0,1-1 0,-1 1 1,1-1-1,-1 1 0,1-1 0,0 1 0,-1-1 0,1 1 0,0-1 0,-1 0 1,1 1-1,0-1 0,0 1 0,0-1 0,-1 0 0,1 1 0,0-1 0,0 0 1,0 1-1,0-1 0,0 1 0,0-1 0,0 0 0,0 1 0,1-1 0,-1 0 1,0 1-1,0-1 0,0 1 0,1-1 0,-1 0 0,0 1 0,1-1 0,2-5-426,0 1-1,0 0 0,1 1 0,7-9 0,51-56-1149,-17 25 610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4.390"/>
    </inkml:context>
    <inkml:brush xml:id="br0">
      <inkml:brushProperty name="width" value="0.05" units="cm"/>
      <inkml:brushProperty name="height" value="0.05" units="cm"/>
    </inkml:brush>
  </inkml:definitions>
  <inkml:trace contextRef="#ctx0" brushRef="#br0">129 0 20076,'1'2'3423,"-4"8"-1150,-14 22-105,2-1-1366,-3 19-480,2 0 0,2 2 0,-9 67 0,-1 4-295,27-227-46,-1-28-325,-1 141 324,1 0 0,0 0-1,1-1 1,0 1 0,0-1-1,0 1 1,1-1-1,1 0 1,-1 0 0,1-1-1,1 1 1,6 6 0,-8-9 13,1 0 0,-1-1 0,1 0 0,0 0 0,0 0 1,1-1-1,-1 0 0,1 0 0,0 0 0,-1 0 0,1-1 1,0 0-1,1 0 0,-1-1 0,0 0 0,0 0 0,1 0 0,6-1 1,-5 0 5,0-1 1,0 0-1,-1-1 1,1 0-1,0 0 1,-1-1 0,1 1-1,-1-2 1,0 1-1,11-8 1,-2-1 18,1-1 1,26-27-1,-32 31-6,-11 9-12,0 0 0,0 0 0,0 0 1,0 0-1,0 0 0,1 0 0,-1 0 0,0 0 0,0 0 0,0 0 0,0 0 0,0 0 1,0 0-1,0 0 0,1 0 0,-1 0 0,0 0 0,0 0 0,0 0 0,0 0 0,0 0 0,0 0 1,0 0-1,1 0 0,-1 0 0,0 0 0,0 0 0,0 1 0,0-1 0,0 0 0,0 0 0,0 0 1,0 0-1,0 0 0,1 0 0,-1 0 0,0 0 0,0 1 0,0-1 0,0 0 0,0 0 0,0 0 1,0 0-1,0 0 0,0 0 0,0 1 0,-4 22-1,0-2 3,4-16 1,-1 0 1,1 0 0,0 0 0,1 0 0,-1 1 0,1-1 0,0 0 0,0 0 0,3 8-1,-3-10 0,1-1 0,-1 0 0,1 1 0,-1-1 0,1 0 0,0 0 0,-1 0 0,1 0 0,0-1 0,0 1 0,1 0 0,-1-1 0,0 0 0,1 1 0,-1-1 0,0 0 0,1 0 0,-1 0 0,1-1 0,3 2 0,5 0-4,0-1 0,-1 0 0,1 0 0,0-1 1,0 0-1,0-1 0,11-2 0,74-22-242,-2 0-139,-92 25 370,-1 0 1,1-1 0,-1 1-1,1 0 1,-1 0 0,1 0-1,-1 0 1,1 0-1,-1 0 1,1 0 0,-1 1-1,1-1 1,-1 0-1,1 1 1,-1-1 0,0 1-1,3 1 1,-3-1 13,0 0 0,0 1-1,0-1 1,0 0 0,0 1 0,-1-1 0,1 1 0,0-1-1,-1 1 1,1-1 0,-1 3 0,1-1 15,0-1 0,-1 1 1,1-1-1,0 1 0,0-1 0,0 0 1,1 1-1,-1-1 0,0 0 0,1 0 1,2 3-1,-1-3-2,0 0-1,-1-1 1,1 1 0,0-1 0,0 0 0,0 0-1,0 0 1,0 0 0,0 0 0,0 0 0,0-1 0,0 0-1,1 1 1,4-2 0,47-4 74,-54 5-89,97-22-135,-55 11-18,103-34-752,-145 45 902,0-1-1,0 1 1,0 0-1,1-1 0,-1 1 1,0 0-1,0 0 1,0 0-1,0 0 0,1 0 1,-1 0-1,0 0 1,0 0-1,0 1 0,0-1 1,0 0-1,1 1 1,-1-1-1,0 1 0,0-1 1,0 1-1,0-1 1,0 1-1,0 0 0,0-1 1,-1 1-1,1 0 1,0 0-1,0 0 0,-1 0 1,1 0-1,0 0 1,-1 0-1,1 0 0,-1 0 1,1 0-1,-1 0 1,1 0-1,-1 0 0,0 0 1,1 3-1,-1-3 31,1 1-1,-1 0 0,1 0 1,0 0-1,-1-1 1,1 1-1,0 0 1,0-1-1,1 1 0,-1-1 1,0 1-1,0-1 1,1 1-1,-1-1 1,1 0-1,-1 0 0,1 1 1,-1-1-1,4 1 1,3-1 3,0 0 0,0 0 0,0 0 0,0-1 0,1-1 0,-1 1 0,0-1 1,0-1-1,12-3 0,-3 2-38,23-5-97,51-8-295,-79 14 305,1 2 0,-1-1 0,0 2-1,1-1 1,14 4 0,-21-2 92,-1 0 1,1 0-1,-1 1 1,0 0-1,0-1 0,0 2 1,0-1-1,-1 1 1,0-1-1,1 1 1,-1 1-1,4 5 0,-2-4 73,0 0-1,0 0 1,0 0-1,15 9 0,-12-11-35,1 0-1,0 0 1,0-1-1,0 0 1,0 0-1,0-1 1,1-1-1,-1 0 1,0 0-1,1-1 1,-1 0 0,1-1-1,14-3 1,6-2-182,-1-2 0,0-1 1,34-15-1,-42 12-875,-17 5-269,-17 5 438,-2 3 302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4.779"/>
    </inkml:context>
    <inkml:brush xml:id="br0">
      <inkml:brushProperty name="width" value="0.05" units="cm"/>
      <inkml:brushProperty name="height" value="0.05" units="cm"/>
    </inkml:brush>
  </inkml:definitions>
  <inkml:trace contextRef="#ctx0" brushRef="#br0">8 26 22765,'-7'-10'1888,"11"5"-1376,5-1-368,1 2 1801,3 4-1217,2 1-368,3 3-168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6.077"/>
    </inkml:context>
    <inkml:brush xml:id="br0">
      <inkml:brushProperty name="width" value="0.05" units="cm"/>
      <inkml:brushProperty name="height" value="0.05" units="cm"/>
    </inkml:brush>
  </inkml:definitions>
  <inkml:trace contextRef="#ctx0" brushRef="#br0">190 265 19756,'1'-6'329,"0"1"0,0 0-1,-1 0 1,0-1 0,0 1-1,-1 0 1,1-1-1,-1 1 1,0 0 0,0 0-1,-1 0 1,-2-6 0,3 9-270,0 1 0,1-1-1,-1 1 1,-1-1 0,1 1 0,0-1 0,0 1 0,0 0 0,-1 0-1,1 0 1,-1-1 0,1 1 0,-1 0 0,1 1 0,-1-1 0,0 0-1,1 0 1,-1 1 0,0-1 0,0 1 0,1-1 0,-1 1 0,0 0-1,0 0 1,0 0 0,1 0 0,-1 0 0,0 0 0,0 0 0,0 1-1,1-1 1,-1 1 0,0-1 0,0 1 0,1 0 0,-1-1 0,0 1-1,-1 1 1,-6 4-27,-1 0 1,1 0-1,0 1 0,0 0 0,1 0 0,0 1 0,0 0 0,1 0 0,0 1 0,1 0 0,0 0 1,0 1-1,-6 14 0,11-22-29,0-1 1,0 1-1,1-1 0,-1 1 1,0 0-1,1-1 0,-1 1 1,1 0-1,0 0 1,-1-1-1,1 1 0,0 0 1,0 0-1,0-1 1,0 1-1,1 0 0,-1 0 1,0-1-1,1 1 1,0 2-1,0-3 0,0 0 0,0 0 0,0 0 0,0-1 0,0 1 0,0 0 0,0-1 0,0 1 0,1-1 0,-1 0 0,0 1 0,0-1 0,0 0 0,0 1 0,1-1 0,-1 0 0,0 0 0,0 0 0,1 0 0,-1 0 0,2-1 0,6 0 9,0-1 0,0-1 0,0 0 0,-1 0 0,1 0 0,10-7 0,2-3 28,0-1 0,0-1 0,-1-1 1,-1-1-1,-1-1 0,0-1 0,-2 0 0,0-1 0,-1 0 0,-1-2 0,-1 1 0,15-35 1,-16 22 27,-12 20-37,-8 17 1,-9 17 3,2 4-36,2 2 0,0-1-1,-14 44 1,22-52 2,0 0 1,1 0-1,1 0 1,0 1 0,1 0-1,2 34 1,0-49 1,0 0 0,0 0 0,0 0 0,1 0 0,0 0 0,-1 0 0,1 0 0,0 0 1,1 0-1,-1-1 0,0 1 0,1 0 0,-1-1 0,1 1 0,0-1 0,0 1 0,0-1 0,0 0 1,1 0-1,-1 0 0,0 0 0,1 0 0,-1 0 0,1-1 0,0 1 0,0-1 0,-1 0 0,1 0 1,0 0-1,0 0 0,0 0 0,0-1 0,0 1 0,0-1 0,0 0 0,1 0 0,-1 0 0,0 0 1,3-1-1,0-1 8,1 1 1,-1-1 0,0-1-1,0 1 1,0-1 0,0 0 0,0 0-1,0-1 1,-1 0 0,0 0-1,0 0 1,0-1 0,0 1 0,-1-1-1,1 0 1,4-8 0,-4 5 17,0 0 0,0 0 0,-1-1 0,0 0 0,0 0 0,-1 0 0,0 0 0,-1 0 0,0 0 0,1-19 0,-2 27-25,-1-1-1,0 1 1,0-1-1,0 1 0,0 0 1,-1-1-1,1 1 1,0 0-1,0-1 0,-1 1 1,1 0-1,-1-1 1,1 1-1,-1 0 0,0 0 1,0-2-1,0 3-2,1-1 1,-1 1-1,1 0 0,-1-1 0,0 1 1,1 0-1,-1 0 0,1-1 0,-1 1 0,1 0 1,-1 0-1,0 0 0,1 0 0,-1 0 1,1 0-1,-1 0 0,0 0 0,1 0 1,-1 0-1,1 0 0,-1 0 0,0 1 0,1-1 1,-2 1-1,-1 0-2,0 1 1,1-1-1,-1 1 0,0 0 1,1 0-1,0 0 1,-1 0-1,1 1 1,0-1-1,0 1 0,-2 3 1,-1 1-17,2 0 0,-1 1 0,1-1 0,0 1 0,-2 10 1,4-16 11,1 0 0,-1 0 1,1 0-1,0 0 1,0 1-1,0-1 0,0 0 1,0 0-1,0 0 1,0 0-1,1 0 0,-1 0 1,1 0-1,0 0 1,-1-1-1,1 1 0,0 0 1,0 0-1,0 0 1,0-1-1,0 1 0,1-1 1,-1 1-1,1-1 1,-1 1-1,3 1 0,5 1-8,-1 0-1,1-1 0,-1 0 0,1-1 1,0 0-1,0 0 0,0-1 0,0 0 1,16-1-1,-9 1-1,45 2-98,0-2-1,95-12 0,-155 11 118,0 0 1,0 0-1,0 0 0,0 0 1,0-1-1,0 1 0,0 0 1,0 0-1,0-1 0,0 1 1,0-1-1,0 1 1,0-1-1,0 1 0,0-1 1,-1 1-1,1-1 0,0 0 1,0 0-1,-1 1 0,1-1 1,0-1-1,-1 1 12,0 0-1,0 0 1,0 0-1,0 0 1,0 0 0,-1 0-1,1 0 1,0 0-1,-1 0 1,1 0 0,-1 0-1,1 0 1,-1 0-1,0 0 1,1 0 0,-1 1-1,0-1 1,1 0-1,-1 1 1,0-1 0,0 0-1,-1 0 1,-40-34 537,10 9-35,-55-58 0,79 70-574,8 14 46,0 0-1,0 0 1,0 0-1,0 0 1,0-1-1,0 1 1,0 0-1,0 0 1,0 0-1,0 0 1,0 0-1,0-1 1,0 1-1,1 0 0,-1 0 1,0 0-1,0 0 1,0 0-1,0-1 1,0 1-1,0 0 1,1 0-1,-1 0 1,0 0-1,0 0 1,0 0-1,0 0 1,1 0-1,-1 0 1,0 0-1,0 0 1,0 0-1,0 0 1,1 0-1,-1 0 1,0 0-1,0 0 1,0 0-1,0 0 1,1 0-1,-1 0 1,30 9-1020,50 28 346,-25-16 247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6.854"/>
    </inkml:context>
    <inkml:brush xml:id="br0">
      <inkml:brushProperty name="width" value="0.05" units="cm"/>
      <inkml:brushProperty name="height" value="0.05" units="cm"/>
    </inkml:brush>
  </inkml:definitions>
  <inkml:trace contextRef="#ctx0" brushRef="#br0">316 10 16772,'0'-1'142,"-1"0"0,1 1 1,0-1-1,-1 1 1,1-1-1,-1 0 0,1 1 1,0-1-1,-1 1 1,1 0-1,-1-1 0,0 1 1,1-1-1,-1 1 1,1 0-1,-1-1 0,0 1 1,1 0-1,-1 0 1,0 0-1,1-1 1,-1 1-1,0 0 0,1 0 1,-1 0-1,0 0 1,1 0-1,-1 0 0,0 0 1,1 0-1,-1 0 1,-1 1-1,-24 8 2073,4 4-1857,1 0 0,1 2 0,0 0-1,0 1 1,2 1 0,0 1-1,1 1 1,-17 23 0,25-31-310,0 1 0,1 0 1,0 1-1,1 0 0,0 0 1,1 0-1,1 1 0,0 0 1,1 0-1,0 0 0,1 0 1,-2 28-1,5-39-42,0 0 0,0 1 0,1-1 0,-1 1 0,1-1 0,0 0 0,0 0 0,0 1-1,0-1 1,0 0 0,1 0 0,-1 0 0,1 0 0,0 0 0,0-1 0,0 1 0,0 0 0,3 2 0,-1-2-2,0 0-1,1-1 1,-1 1-1,0-1 1,1 0-1,-1 0 1,1 0-1,-1-1 1,1 0 0,0 0-1,7 1 1,0-1 16,-1 0 1,1-2 0,0 1-1,0-1 1,-1-1 0,1 0 0,-1-1-1,0 0 1,22-9 0,-22 7 59,0-1 1,17-12 0,-25 15-44,0 1-1,-1 0 1,1-1 0,0 1 0,-1-1-1,1 0 1,-1 0 0,0 0-1,0 0 1,0 0 0,-1 0-1,1-1 1,1-3 0,-3 6-21,0 0-1,0 0 1,0 1 0,1-1-1,-1 0 1,0 0 0,-1 0 0,1 0-1,0 0 1,0 0 0,0 0 0,0 0-1,-1 1 1,1-1 0,0 0-1,-1 0 1,1 0 0,-1 0 0,1 1-1,-1-1 1,1 0 0,-1 0-1,1 1 1,-1-1 0,0 1 0,1-1-1,-1 0 1,0 1 0,0-1 0,0 1-1,1 0 1,-1-1 0,0 1-1,0 0 1,-1-1 0,-4-1 31,1 1 1,-1 0-1,0 0 1,-7 0-1,11 1-39,-14 0 30,0 1 1,0 0 0,1 1-1,-1 0 1,0 1 0,-20 8-1,27-6-103,23-5-11,10-5 10,-1-1-1,25-9 1,-30 8-47,1 2 0,-1 0 0,1 0 0,33-2 0,-50 7 99,-1 0-1,1 0 1,-1 0 0,1 0-1,-1 0 1,1 0 0,-1 0 0,1 1-1,-1-1 1,0 1 0,1-1 0,-1 1-1,1-1 1,-1 1 0,0 0 0,0 0-1,1-1 1,-1 1 0,0 0-1,0 0 1,0 0 0,0 0 0,2 3-1,-2-1-5,0 0 0,0 0 0,0 0-1,0 0 1,0 0 0,-1 0 0,0 0-1,1 0 1,-1 0 0,0 0 0,-1 4-1,-1 11 23,-1 0-1,-1 1 0,-1-2 0,-7 20 0,-5 23-208,17-55-1776,7-16 941,10-26 210,-14 32 612,11-24-636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7.941"/>
    </inkml:context>
    <inkml:brush xml:id="br0">
      <inkml:brushProperty name="width" value="0.05" units="cm"/>
      <inkml:brushProperty name="height" value="0.05" units="cm"/>
    </inkml:brush>
  </inkml:definitions>
  <inkml:trace contextRef="#ctx0" brushRef="#br0">1 169 15075,'4'2'313,"1"0"0,-1 0-1,1-1 1,-1 1 0,1-1-1,0 0 1,0-1 0,-1 1 0,1-1-1,0 0 1,0 0 0,0 0-1,0-1 1,0 1 0,5-3-1,10-1 1375,41-16 0,-46 14-1119,-1 0 0,0-1 1,0-1-1,16-12 0,-25 17-474,-1 0 1,0 0-1,0-1 0,-1 1 1,1-1-1,-1 0 0,1 0 1,-1 0-1,-1 0 1,1-1-1,0 1 0,-1-1 1,0 1-1,0-1 0,-1 0 1,1 0-1,0-6 0,-2 10-85,1 0-1,-1 0 1,0 0-1,0 0 1,0 0-1,0 1 1,0-1-1,0 0 1,-1 0-1,1 0 1,0 0-1,0 0 1,-1 0-1,1 0 1,0 1-1,-1-1 1,1 0-1,-1 0 1,1 1-1,-1-1 1,1 0-1,-1 0 1,0 1-1,1-1 1,-1 1-1,0-1 1,1 1-1,-3-2 1,1 2-1,0-1 1,0 1-1,0-1 1,0 1-1,-1 0 1,1 0-1,0 0 1,0 0-1,0 1 1,0-1-1,-4 2 1,-6 1 6,0 2-1,1 0 1,-15 8 0,7-2-17,1 1 0,0 1 0,1 0 0,1 2 0,0 0 0,1 0-1,0 2 1,2 0 0,-22 33 0,32-45-4,1-1 1,-1 1-1,1 0 0,0 0 1,0 0-1,-1 7 0,3-10 4,0-1 0,-1 0 0,1 1-1,0-1 1,0 0 0,0 1 0,1-1-1,-1 1 1,0-1 0,0 0 0,1 1-1,-1-1 1,1 0 0,-1 0 0,1 1-1,-1-1 1,1 0 0,0 0 0,0 0-1,0 0 1,-1 0 0,1 0 0,0 0-1,0 0 1,0 0 0,1 0 0,-1-1-1,0 1 1,0 0 0,2 0 0,4 2-1,-1-2 0,1 1 1,-1-1-1,1 1 1,0-2-1,-1 1 0,1-1 1,0 0-1,0 0 1,-1-1-1,1 0 0,0 0 1,-1-1-1,12-4 0,0 0-2,0-2-1,0 0 0,32-20 0,-34 16 21,0 0 0,0 0-1,23-27 1,-30 30-11,-2 0 1,1-1-1,-1 0 0,-1-1 1,1 1-1,-2-1 0,6-16 0,-51 110-109,20-18 133,18-60-11,1 1 0,0-1 0,0 1-1,1 0 1,0 0 0,0-1 0,0 1 0,1 0-1,2 9 1,-3-14-8,1 0-1,-1 1 1,1-1 0,0 0-1,0 1 1,0-1 0,0 0-1,0 0 1,0 0 0,0 0-1,0 0 1,0 0 0,1 0-1,-1 0 1,0 0 0,1 0-1,-1-1 1,0 1 0,1 0-1,-1-1 1,1 0 0,-1 1-1,1-1 1,-1 0 0,1 1-1,-1-1 1,1 0 0,0 0-1,1-1 1,3 1 23,1-1 1,-1 0-1,1 0 0,-1-1 0,11-4 1,-3 0 12,0-1 0,0-1 0,0 0 0,-1-1 0,0 0 0,-1-1 1,13-14-1,1-3 73,41-57 0,-56 67-105,-11 17-13,0 0 0,0 0 0,0 0 1,0 0-1,0 0 0,0 0 1,0 0-1,0 0 0,-1 0 0,1 0 1,0 0-1,0 0 0,0 0 1,0 0-1,0 0 0,0 0 1,0 0-1,0 0 0,0 0 0,0 0 1,0 0-1,0 0 0,0 0 1,0 0-1,0 0 0,0 0 1,0 0-1,0 0 0,0 0 0,0-1 1,0 1-1,-1 0 0,1 0 1,0 0-1,0 0 0,0 0 0,0 0 1,0 0-1,0 0 0,0 0 1,-20 28 11,20-28-12,-10 17 17,2 0 0,0 0 1,1 1-1,-7 24 0,14-38-12,-1 0 0,0 1 1,1-1-1,-1 0 0,1 0 0,1 0 1,-1 0-1,0 1 0,1-1 0,0 0 1,2 7-1,-2-9-3,0 0 0,1 1-1,-1-1 1,1 0 0,0 0 0,-1 0 0,1 0-1,0 0 1,0 0 0,0-1 0,0 1 0,1-1-1,-1 1 1,0-1 0,1 0 0,-1 0 0,1 0 0,-1 0-1,1 0 1,2 0 0,2 0 7,0 0 0,0 0 0,0-1 0,0 0 1,0-1-1,0 1 0,0-1 0,0-1 0,0 1 0,0-1 0,0 0 0,-1-1 0,1 0 0,-1 0 1,0 0-1,0-1 0,0 1 0,0-2 0,-1 1 0,6-6 0,-4 4 2,1-1-1,-2 0 1,1-1-1,-1 1 1,0-1-1,-1 0 1,0-1 0,0 0-1,-1 1 1,0-1-1,0-1 1,-1 1-1,3-18 1,-5 27-11,-1-1 1,0 1 0,0-1-1,0 1 1,1-1 0,-1 0 0,0 1-1,0-1 1,0 1 0,0-1-1,0 0 1,0 1 0,0-1-1,-1 1 1,1-1 0,0 0-1,0 1 1,0-1 0,0 1-1,-1-1 1,1 1 0,0-1-1,-1 1 1,1-1 0,0 1 0,-1-1-1,1 1 1,-1-1 0,1 1-1,-1-1 1,1 1 0,-1 0-1,1-1 1,-1 1 0,1 0-1,-1 0 1,1-1 0,-1 1-1,1 0 1,-1 0 0,0 0-1,1 0 1,-1 0 0,0-1 0,-1 2 0,1-1 1,0 0 0,-1 1 0,1-1 0,0 0-1,0 1 1,-1-1 0,1 1 0,0 0 0,0-1 0,0 1-1,0 0 1,0 0 0,0 0 0,0 0 0,0 0-1,0 0 1,-1 2 0,1-1-4,-1 0 0,1 0-1,0 0 1,0 1 0,0-1-1,0 0 1,0 1 0,0-1-1,1 0 1,-1 1 0,1-1 0,0 1-1,0-1 1,0 1 0,0-1-1,0 1 1,0-1 0,2 5 0,-1-6-5,0 1 1,0 0-1,0-1 1,0 0-1,1 1 1,-1-1 0,0 0-1,1 0 1,-1 0-1,1 0 1,0 0-1,-1 0 1,1 0 0,0 0-1,-1-1 1,1 1-1,0 0 1,0-1-1,0 0 1,-1 1 0,1-1-1,0 0 1,0 0-1,0 0 1,3-1-1,4 1-30,0-1 0,-1 0 0,1-1 0,0 0 0,0-1 0,-1 1 0,0-2 0,1 1 0,-1-1-1,15-10 1,-19 15-66,-5 6 45,-9 18 22,1-3 21,9-21 17,-1 1 1,1-1-1,0 0 0,-1 0 0,1 0 0,0 1 0,0-1 1,0 0-1,0 0 0,0 0 0,0 1 0,0-1 1,0 0-1,1 0 0,-1 0 0,1 1 0,-1-1 0,0 0 1,1 0-1,0 0 0,-1 0 0,1 0 0,0 0 0,-1 0 1,1 0-1,0 0 0,0 0 0,0 0 0,0-1 1,0 1-1,0 0 0,0-1 0,0 1 0,0 0 0,0-1 1,0 0-1,0 1 0,0-1 0,1 1 0,-1-1 0,0 0 1,0 0-1,0 0 0,3 0 0,5 0 13,0 0-1,1-1 0,-1 0 1,16-3-1,-20 3-9,53-12 12,-31 6-69,1 1 0,0 1-1,0 1 1,49 1 0,-74 3 49,1 0 0,-1 1 0,0 0 0,0-1 0,-1 1 0,1 0 0,0 0 0,0 1 0,0-1 0,-1 1 0,1-1 0,0 1 0,-1 0 0,0 0 0,1 0 0,-1 0 0,0 0 0,0 0 0,0 1 0,0-1 0,-1 1 0,1 0 0,-1-1 0,1 1 0,-1 0 0,2 5 0,-3-7 19,1 1 0,0-1 1,0 1-1,-1-1 0,1 0 1,0 1-1,0-1 1,0 0-1,1 0 0,-1 0 1,0 0-1,0 0 0,1 0 1,-1 0-1,0 0 0,1 0 1,-1-1-1,1 1 1,-1-1-1,1 1 0,-1-1 1,3 1-1,0-1-81,0 0 1,0 0-1,0 0 0,-1 0 0,1-1 1,0 1-1,0-1 0,0 0 0,3-2 1,7-2-446,-1-1 0,-1 0 1,1-1-1,12-10 0,-16 10-81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1.501"/>
    </inkml:context>
    <inkml:brush xml:id="br0">
      <inkml:brushProperty name="width" value="0.05" units="cm"/>
      <inkml:brushProperty name="height" value="0.05" units="cm"/>
    </inkml:brush>
  </inkml:definitions>
  <inkml:trace contextRef="#ctx0" brushRef="#br0">23 52 14011,'7'-4'1024,"-4"-3"-840,0-2-88,-3 1 384,-4 0-240,2 3-272,-1 0-152,-5 2 168,-1 1-40,-1 3-32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8.359"/>
    </inkml:context>
    <inkml:brush xml:id="br0">
      <inkml:brushProperty name="width" value="0.05" units="cm"/>
      <inkml:brushProperty name="height" value="0.05" units="cm"/>
    </inkml:brush>
  </inkml:definitions>
  <inkml:trace contextRef="#ctx0" brushRef="#br0">0 1 20660,'3'0'2073,"3"4"-1553,1 1-400,3-4 1240,6 6-1608,0 2 392,10 4-352,1 5-72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8.734"/>
    </inkml:context>
    <inkml:brush xml:id="br0">
      <inkml:brushProperty name="width" value="0.05" units="cm"/>
      <inkml:brushProperty name="height" value="0.05" units="cm"/>
    </inkml:brush>
  </inkml:definitions>
  <inkml:trace contextRef="#ctx0" brushRef="#br0">46 2 17556,'-30'44'4320,"27"-40"-3920,1-1 0,0 1 1,1 0-1,-1 0 1,1 0-1,0 0 1,0 0-1,0 0 0,0 0 1,1 6-1,0-9-342,0 0 0,0-1 0,0 1 0,0 0 0,0 0 0,1 0-1,-1-1 1,0 1 0,1 0 0,-1 0 0,0-1 0,1 1 0,-1 0-1,1 0 1,-1-1 0,1 1 0,-1-1 0,1 1 0,0 0 0,-1-1 0,1 1-1,0-1 1,-1 0 0,1 1 0,1 0 0,1 0-9,-1-1 0,1 1 1,0-1-1,-1 1 0,1-1 0,0 0 1,-1 0-1,5 0 0,4-2-53,1 0 0,19-7-1,4-3 0,44-25-1,-48 22-14,58-21-1,-88 36 27,1-1-1,-1 1 0,0-1 0,0 1 0,0 0 1,1-1-1,-1 1 0,0 0 0,0 0 0,1 0 1,-1 0-1,0 0 0,0 0 0,1 1 1,-1-1-1,0 0 0,0 1 0,0-1 0,1 0 1,-1 1-1,1 0 0,-1 0 11,-1 0 0,1 0 0,-1 0 0,0 0 1,1 0-1,-1 1 0,0-1 0,0 0 0,0 0 0,1 0 0,-1 0 0,0 0 0,-1 0 1,1 0-1,0 0 0,0 1 0,0-1 0,-1 0 0,1 0 0,0 0 0,-1 0 0,1 0 0,-1 0 1,1 0-1,-2 1 0,1 0 21,0 0 1,1 1-1,-1-1 1,0 1-1,1-1 1,0 1-1,-1-1 1,1 1-1,0-1 1,0 1-1,1-1 1,-1 1-1,0-1 1,2 3-1,0 13-535,-2-18 502,0 1 1,0 0-1,0 0 1,0 0-1,0 0 1,0 0-1,0 0 1,-1 0-1,1 0 0,0 0 1,-1 0-1,1 0 1,-1-1-1,1 1 1,-1 0-1,1 0 1,-1 0-1,0-1 1,1 1-1,-1 0 1,0-1-1,1 1 0,-1 0 1,0-1-1,0 1 1,0-1-1,1 0 1,-2 1-1,-11 4-128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9.093"/>
    </inkml:context>
    <inkml:brush xml:id="br0">
      <inkml:brushProperty name="width" value="0.05" units="cm"/>
      <inkml:brushProperty name="height" value="0.05" units="cm"/>
    </inkml:brush>
  </inkml:definitions>
  <inkml:trace contextRef="#ctx0" brushRef="#br0">0 1 19348,'12'7'2361,"10"0"-1513,17-3-256,7-1 1360,16-1-919,4-1-137,7-2-384,0-2-264,-7-1-672,-9 1-400,-23-2 656,-11 5-160,-20 5-129</inkml:trace>
  <inkml:trace contextRef="#ctx0" brushRef="#br0" timeOffset="1">14 148 19468,'25'0'2289,"11"0"-1233,5-4-464,8-2 1392,4 2-551,4 0-649,-2 2-464,-5 1-968,-4 1 656,-3 1-224,-5 4-80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2:59.527"/>
    </inkml:context>
    <inkml:brush xml:id="br0">
      <inkml:brushProperty name="width" value="0.05" units="cm"/>
      <inkml:brushProperty name="height" value="0.05" units="cm"/>
    </inkml:brush>
  </inkml:definitions>
  <inkml:trace contextRef="#ctx0" brushRef="#br0">345 14 21061,'-4'-2'113,"-1"0"1,1 0 0,-1 0 0,0 1-1,1 0 1,-1 0 0,0 0 0,0 0 0,0 1-1,0 0 1,0 0 0,1 0 0,-1 1 0,0 0-1,-9 2 1,-1 1 63,0 1 0,0 1 0,-24 12 0,22-9 18,1 1-1,1 1 1,-1 0-1,2 1 1,-1 1 0,-21 25-1,31-33-134,0 1-1,1 0 1,0 0-1,0 0 0,0 1 1,1-1-1,-1 1 1,2 0-1,-1 0 1,1 0-1,0 0 1,0 0-1,1 1 1,0-1-1,0 0 0,1 1 1,0-1-1,1 1 1,1 14-1,0-18-35,-1 1-1,1 0 0,0-1 1,0 1-1,1-1 0,-1 0 1,1 1-1,0-1 0,0-1 1,1 1-1,-1 0 0,6 4 1,-2-3-5,0 0 0,0 0 0,1-1 0,-1 0 0,1-1 0,15 5-1,-5-3 29,1-1-1,0-1 1,0-1-1,0 0 1,35-2-1,-31-2 45,1-1 0,-1-1 0,0-1 0,0-1 0,29-11 0,-40 12-29,0 0 0,-1-1 0,0 0 0,0 0 0,0-2 0,-1 1 0,0-1 0,0-1 0,-1 0 0,0 0 0,11-15 0,-18 21-56,1 0 1,-1-1 0,0 1 0,-1-1 0,1 0 0,-1 0-1,1 1 1,-1-1 0,0 0 0,-1 0 0,1 0-1,-1 0 1,1 0 0,-1 0 0,-1 0 0,1-1-1,0 1 1,-1 0 0,0 0 0,0 1 0,0-1-1,0 0 1,-1 0 0,1 0 0,-1 1 0,0-1 0,0 1-1,-1-1 1,1 1 0,-4-4 0,-2-1-74,0 0 0,0 1 1,-1 0-1,0 0 0,-1 1 0,1 0 1,-1 0-1,0 1 0,0 1 1,-12-4-1,5 3-3,0 0 0,0 2 0,0 0 0,-1 1 0,-29 0 0,-22 8-246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8.636"/>
    </inkml:context>
    <inkml:brush xml:id="br0">
      <inkml:brushProperty name="width" value="0.05" units="cm"/>
      <inkml:brushProperty name="height" value="0.05" units="cm"/>
    </inkml:brush>
  </inkml:definitions>
  <inkml:trace contextRef="#ctx0" brushRef="#br0">1 42 21277,'0'-3'1944,"14"-3"-1288,10 1-272,11-1 728,5 0-199,7 0-449,2 1-328,-6 2-688,-2 1-505,-13 5-527,-11 0 1184,-16 1-320,-8 2-296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9.046"/>
    </inkml:context>
    <inkml:brush xml:id="br0">
      <inkml:brushProperty name="width" value="0.05" units="cm"/>
      <inkml:brushProperty name="height" value="0.05" units="cm"/>
    </inkml:brush>
  </inkml:definitions>
  <inkml:trace contextRef="#ctx0" brushRef="#br0">2 172 16388,'-2'10'1992,"4"-1"-1248,10-6-288,6 0 1177,12-2-873,7-1-296,6-1-936,4-4-368,-1-3 711,-3-1-247,-6-1-216</inkml:trace>
  <inkml:trace contextRef="#ctx0" brushRef="#br0" timeOffset="1">460 0 20612,'10'2'1809,"6"2"-1233,-2 2-240,4 2 552,-1 2-160,-4 8-128,-6 3-135,-7 11-273,-12 4-56,-9 6-72,-2 4-208,-3-3 976,2-8-744,2-21 16,12-10 40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7.888"/>
    </inkml:context>
    <inkml:brush xml:id="br0">
      <inkml:brushProperty name="width" value="0.05" units="cm"/>
      <inkml:brushProperty name="height" value="0.05" units="cm"/>
    </inkml:brush>
  </inkml:definitions>
  <inkml:trace contextRef="#ctx0" brushRef="#br0">57 70 21293,'10'-19'2945,"-8"17"-1790,-6 13-374,-17 34-179,14-31-535,0 0 0,1 0 0,1 1 0,0 0 0,0 0 0,-3 29-1,8-43-49,0 0 0,0-1 0,0 1 0,0 0-1,0-1 1,0 1 0,0 0 0,0-1 0,0 1 0,0 0-1,1-1 1,-1 1 0,0 0 0,1-1 0,-1 1-1,0-1 1,1 1 0,-1 0 0,0-1 0,1 1-1,-1-1 1,1 1 0,-1-1 0,1 0 0,0 1-1,0 0 1,1-1 22,0 1-1,-1-1 0,1 1 0,0-1 1,-1 0-1,1 0 0,0 0 1,0 0-1,-1 0 0,4 0 1,5-2 105,-1-1 1,1 0 0,8-3 0,-16 5-131,74-33 469,0-3-1,96-65 1,-154 91-513,-10 7-136,0-1 0,0 0 0,0-1 0,-1 1 0,0-2 0,11-11 0,-18 18 163,0 0 1,0 0-1,0 0 0,0 0 1,1 0-1,-1 0 0,0 0 1,0-1-1,0 1 1,0 0-1,0 0 0,0 0 1,0 0-1,0 0 1,0-1-1,0 1 0,0 0 1,0 0-1,0 0 0,0 0 1,0-1-1,0 1 1,0 0-1,0 0 0,0 0 1,0 0-1,0 0 0,0-1 1,0 1-1,0 0 1,0 0-1,0 0 0,0 0 1,-1 0-1,1 0 0,0-1 1,0 1-1,0 0 1,0 0-1,0 0 0,0 0 1,0 0-1,-1 0 0,1 0 1,0 0-1,0 0 1,0 0-1,0-1 0,0 1 1,-1 0-1,1 0 0,0 0 1,0 0-1,0 0 1,0 0-1,0 0 0,-1 0 1,1 0-1,0 0 0,0 0 1,0 0-1,0 0 1,-1 1-1,-11 0-177,-16 6-195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4:58.277"/>
    </inkml:context>
    <inkml:brush xml:id="br0">
      <inkml:brushProperty name="width" value="0.05" units="cm"/>
      <inkml:brushProperty name="height" value="0.05" units="cm"/>
    </inkml:brush>
  </inkml:definitions>
  <inkml:trace contextRef="#ctx0" brushRef="#br0">1 1 19372,'9'14'2337,"2"-1"-1249,0-7-448,10 3 1176,1-1-407,7-1-441,1 0-376,5 2-976,0 0-496,3 1 944,-2-3-288,-3-7-136,1-4-160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0.277"/>
    </inkml:context>
    <inkml:brush xml:id="br0">
      <inkml:brushProperty name="width" value="0.05" units="cm"/>
      <inkml:brushProperty name="height" value="0.05" units="cm"/>
    </inkml:brush>
  </inkml:definitions>
  <inkml:trace contextRef="#ctx0" brushRef="#br0">310 10 13819,'-1'0'183,"-41"1"7808,35 0-7420,0 0 0,0 0 0,0 1 0,0 0 0,0 0 0,-11 5 0,10-3-214,0 1 1,0-1 0,1 1 0,-8 7 0,13-10-331,0 0 1,-1 0-1,1 0 0,1 0 1,-1 0-1,0 1 1,0-1-1,1 1 0,-1-1 1,1 1-1,0-1 1,0 1-1,0 0 0,0 0 1,0-1-1,0 6 1,18-30-47,-10 14 26,51-59 91,-58 67-94,0 0 0,0 0-1,0 0 1,0-1-1,1 1 1,-1 0 0,0 0-1,0 0 1,0 0-1,0 0 1,0 0-1,0 0 1,0-1 0,0 1-1,0 0 1,0 0-1,0 0 1,0 0 0,0 0-1,0 0 1,0 0-1,0-1 1,0 1-1,0 0 1,0 0 0,0 0-1,0 0 1,0 0-1,0 0 1,0-1 0,0 1-1,0 0 1,0 0-1,0 0 1,0 0 0,0 0-1,0 0 1,0 0-1,-1-1 1,1 1-1,0 0 1,0 0 0,0 0-1,0 0 1,0 0-1,0 0 1,0 0 0,0 0-1,-1 0 1,1 0-1,0 0 1,0 0 0,0 0-1,0 0 1,0 0-1,0 0 1,-1 0-1,1 0 1,0 0 0,0 0-1,0 0 1,0 0-1,0 0 1,0 0 0,-1 0-1,1 0 1,0 0-1,-18 0 280,-21 6 232,30-4-462,1 1 0,-1 0 0,1 1 0,-1 0 0,1 1 0,1-1 0,-1 1 1,1 1-1,-1 0 0,1 0 0,-10 12 0,11-12-58,1 0 0,0 1 1,0 0-1,1 0 0,0 0 1,0 0-1,1 0 0,0 1 0,0 0 1,0 0-1,1 0 0,1 0 0,-2 11 1,3-17 1,-1-1 0,1 0 1,0 0-1,0 0 0,0 0 1,0 0-1,1 0 0,-1 0 0,0 0 1,0 1-1,1-1 0,-1 0 1,1 0-1,-1 0 0,1 0 1,-1 0-1,1-1 0,-1 1 0,1 0 1,0 0-1,0 0 0,-1 0 1,1-1-1,2 2 0,-2-1 1,1 0 0,0-1 0,0 1 0,-1-1 0,1 0 0,0 0 0,0 1 0,0-1 0,-1 0 0,1-1 0,0 1 0,0 0-1,3-1 1,3-2 3,1 1 0,-1-2 0,0 1-1,0-1 1,8-5 0,55-42 64,-48 32 25,1 2 0,35-19 1,-58 35-87,0 0 0,1 1 1,-1-1-1,0 1 0,0-1 1,0 1-1,1-1 0,-1 1 1,0 0-1,0-1 0,1 1 1,-1 0-1,0 0 0,0 0 0,1 0 1,-1 0-1,0 1 0,1-1 1,-1 0-1,2 1 0,-1 0-2,-1 0 0,0 1 0,0-1 1,0 0-1,1 1 0,-1-1 0,-1 0 0,1 1 0,0-1 0,0 1 0,-1 0 0,1-1 0,0 1 0,0 2 0,-1-3-2,1 0-1,-1 0 1,1 0-1,0 0 1,0 0-1,0 0 0,-1-1 1,1 1-1,0 0 1,0-1-1,0 1 1,0 0-1,0-1 1,0 1-1,0-1 1,0 1-1,1-1 1,-1 0-1,0 0 1,0 1-1,0-1 1,0 0-1,1 0 0,-1 0 1,2 0-1,36-3 21,-30 2-27,33-5 5,34-2 4,-70 8-2,1 0 1,-1 0-1,1 1 0,0-1 0,-1 2 1,1-1-1,-1 1 0,10 4 0,4 6 13,-18-10-11,-1-1 0,1 0 1,0 0-1,-1 0 0,1 0 1,0 0-1,0 0 0,-1 0 1,1 0-1,0-1 0,0 1 1,0-1-1,0 1 0,0-1 1,0 0-1,0 0 0,0 0 1,0 0-1,0 0 0,3-1 1,68-17 14,-59 13-467,1 1 0,0 1 0,0 0 0,0 1-1,0 0 1,23 1 0,-29 1-158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1.547"/>
    </inkml:context>
    <inkml:brush xml:id="br0">
      <inkml:brushProperty name="width" value="0.05" units="cm"/>
      <inkml:brushProperty name="height" value="0.05" units="cm"/>
    </inkml:brush>
  </inkml:definitions>
  <inkml:trace contextRef="#ctx0" brushRef="#br0">129 202 20348,'0'2'211,"0"0"-1,0 0 1,0 0-1,-1 0 1,1-1-1,0 1 1,-1 0-1,1 0 1,-1-1-1,0 1 0,1 0 1,-1-1-1,0 1 1,0 0-1,0-1 1,0 1-1,-2 1 1,-2 5 637,-5 15-241,1 0 0,1 1 0,-9 41 0,-4 75-251,16-93-477,-2-1 1,-23 81-1,26-116 155,7-18 43,0-3-65,170-385 312,-165 378-339,0 0 0,2 0 1,0 1-1,24-29 0,-31 42 1,0-1 0,0 1 1,1 0-1,-1 0 0,1 0 0,0 1 0,0-1 0,0 1 0,0 0 0,0 0 0,1 1 1,-1-1-1,0 1 0,1 0 0,-1 0 0,1 0 0,0 1 0,-1-1 0,1 1 1,0 0-1,-1 1 0,1-1 0,-1 1 0,1 0 0,7 2 0,-7-2 1,-1 1-1,0 0 0,1 0 1,-1 0-1,0 0 1,0 1-1,0-1 1,-1 1-1,1 0 0,-1 0 1,1 0-1,2 5 1,-4-6 33,-1 0 1,0-1-1,0 1 0,0 0 1,-1 0-1,1 0 1,0 1-1,-1-1 1,1 0-1,-1 0 0,0 0 1,0 0-1,1 0 1,-1 1-1,-1-1 1,1 0-1,0 0 1,-1 0-1,1 0 0,-1 0 1,1 0-1,-1 0 1,0 0-1,0 0 1,0 0-1,0 0 0,0 0 1,-2 2-1,-3 3 128,0 0 0,-1 0 0,0 0 0,0-1 0,0 0 0,-1 0 0,1-1 0,-16 8 0,11-7 66,0-1 0,-1 0 0,0 0 1,0-1-1,-20 3 0,31-6-213,0-1-1,1 0 1,-1 0 0,0 0 0,0 0-1,0 0 1,0 0 0,0 0 0,0-1 0,0 1-1,-3-2 1,5 2-53,-1-1 0,0 1 0,1 0 0,-1-1 0,1 1 0,-1-1 0,1 1 0,-1-1 0,1 1-1,-1-1 1,1 1 0,0-1 0,-1 0 0,1 1 0,0-1 0,-1 1 0,1-1 0,0 0 0,0 1 0,0-1 0,0 0 0,-1 0 0,2-2-144,-1 1 1,0-1 0,1 1 0,0 0 0,-1 0 0,1-1 0,0 1-1,0 0 1,0 0 0,1 0 0,-1 0 0,0 0 0,1 0-1,-1 0 1,1 1 0,0-1 0,1-1 0,10-7-816,-1 0 1,1 1-1,1 1 1,0 1-1,0-1 1,19-5-1,7-1-948,46-9 0,9 2 2084,-31 8 2899,-51 10-1816,-50 17 5993,-9 14-5059,40-24-2112,0 0 0,1 1 0,-1-1 0,1 1 0,0 1-1,0-1 1,1 1 0,-1-1 0,1 1 0,0 1 0,1-1 0,-5 12-1,7-18-27,1 1-1,0 0 0,0-1 0,0 1 0,0-1 0,0 1 0,-1-1 0,1 1 0,0 0 0,0-1 0,0 1 0,1-1 0,-1 1 0,0 0 0,0-1 0,0 1 0,0-1 0,0 1 0,1-1 0,-1 1 0,0-1 0,1 1 0,-1-1 0,0 1 0,1-1 0,-1 1 0,0-1 0,1 0 0,-1 1 0,1-1 0,-1 1 0,1-1 0,-1 0 0,1 0 0,-1 1 0,1-1 0,-1 0 0,1 0 0,-1 1 0,1-1 0,0 0 0,-1 0 0,1 0 0,-1 0 0,1 0 0,0 0 0,-1 0 0,1 0 0,-1 0 0,1 0 0,0-1 0,5 1 2,-1-1 0,0 0-1,0-1 1,9-3 0,6-5-4,1-2 1,-1-1-1,-1 0 0,30-28 0,-19 16-72,28-22-465,-68 61 104,-14 28 0,22-40 428,1 0 0,0 1 0,0-1 0,0 1 0,0 0 0,0-1 0,0 1 0,1 0 0,0-1 0,-1 1 0,1 0 0,0 0 0,0-1 0,0 1 0,1 0 0,0 3 0,0-4 7,0-1 1,0 0-1,0 0 0,0 1 1,0-1-1,0 0 1,0 0-1,0 0 0,0 0 1,1 0-1,-1 0 0,0 0 1,1-1-1,-1 1 0,1 0 1,-1-1-1,1 1 1,-1-1-1,1 0 0,-1 1 1,1-1-1,0 0 0,-1 0 1,1 0-1,-1 0 0,1 0 1,-1 0-1,1-1 0,2 1 1,6-2 11,0 0 0,1-1 1,-1 0-1,0 0 0,-1-1 1,1 0-1,-1-1 0,1 0 0,-1 0 1,-1-1-1,9-7 0,5-6 52,-2 0-1,35-41 0,-45 46-32,1 1 1,8-19-1,-15 27-17,-2 0 0,1-1 0,-1 1 0,0-1 0,0 0 0,0 0 0,-1 0 0,0 0 0,1-7 0,-2 13-13,0-1 0,0 1 0,0 0 1,0-1-1,0 1 0,0-1 1,0 1-1,0 0 0,0-1 0,0 1 1,-1 0-1,1-1 0,0 1 1,0 0-1,0-1 0,0 1 0,0 0 1,-1 0-1,1-1 0,0 1 1,0 0-1,-1-1 0,1 1 0,0 0 1,0 0-1,-1 0 0,1-1 1,0 1-1,-1 0 0,1 0 0,0 0 1,-1 0-1,1-1 0,0 1 0,-1 0 1,1 0-1,0 0 0,-1 0 1,1 0-1,0 0 0,-1 0 0,1 0 1,0 0-1,-1 0 0,1 0 1,0 0-1,-1 0 0,1 1 0,0-1 1,-1 0-1,1 0 0,0 0 1,-1 0-1,1 1 0,0-1 0,0 0 1,-1 0-1,1 0 0,0 1 1,-1-1-1,-18 15 89,19-15-84,-15 14 97,1 1 0,0 0 0,1 1 0,-21 32 0,28-37-77,-1 1 0,1 1 0,1-1 0,0 1 0,1 0 0,0 0 0,1 0 0,-2 19 0,6 3-158,-2-34 121,1 0 0,0 0 0,1 0 0,-1 0 0,0 0 0,0 0 0,0 0 0,1 0 0,-1 0 0,0 0 0,1 0 0,-1 0 0,1 0 0,-1 0 0,1 0 0,-1 0 0,1 0 0,0-1 0,0 1 0,-1 0 0,1 0 0,0-1 1,0 1-1,0-1 0,0 1 0,-1 0 0,1-1 0,1 1 0,0-2-2,-1 1 1,0-1 0,0 0-1,1 0 1,-1 1 0,0-1-1,0 0 1,0 0 0,0 0-1,0 0 1,0 0 0,0-1-1,-1 1 1,1 0 0,0 0-1,0 0 1,-1-1 0,1 1-1,0-3 1,3-4-18,7-10 21,-4 7-3,-1 0 1,1 1 0,1 0 0,0 0-1,9-8 1,-15 16 2,1 0 0,-1 0 0,1 0 0,-1 1 0,1-1 0,0 1 0,0 0 0,0-1 0,0 1 0,0 0 0,0 1 0,0-1 0,0 0 0,0 1 0,0 0 0,0 0 0,0 0 0,0 0 0,1 0 0,-1 1 0,0-1 0,0 1 0,0 0 0,0 0 0,3 1 0,-3 0 30,1-1-1,0 0 0,0 0 0,-1-1 1,1 1-1,0-1 0,0 1 0,0-1 1,0 0-1,0-1 0,-1 1 0,1-1 1,0 0-1,0 1 0,-1-2 0,5-1 1,-11 21 408,0-9-284,0-2-82,0 1-1,0-1 1,1 1-1,0 0 0,1-1 1,-1 1-1,1 0 1,1 0-1,0 0 0,0 0 1,1 10-1,0-16-48,0 0 0,0 0 1,0 0-1,0 0 0,1-1 0,-1 1 0,0 0 0,1-1 0,-1 1 0,1-1 0,2 2 0,-3-2-157,-1 0 0,1-1 0,0 1 0,0 0-1,0-1 1,0 1 0,0-1 0,0 1 0,0-1 0,0 1 0,0-1 0,0 0 0,0 0-1,0 1 1,0-1 0,0 0 0,0 0 0,0 0 0,0 0 0,1 0 0,-1 0 0,0-1-1,2 1 1,1-13-1151,-2 5 419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1.984"/>
    </inkml:context>
    <inkml:brush xml:id="br0">
      <inkml:brushProperty name="width" value="0.05" units="cm"/>
      <inkml:brushProperty name="height" value="0.05" units="cm"/>
    </inkml:brush>
  </inkml:definitions>
  <inkml:trace contextRef="#ctx0" brushRef="#br0">191 288 14035,'1'0'344,"0"0"0,0 1-1,0-1 1,0 0 0,0 0 0,1 0 0,-1 0 0,0 0-1,0 0 1,0 0 0,0 0 0,6-4 4682,-18 6-3813,3 1-1105,-1 0 1,1 1 0,0 0-1,0 1 1,1 0-1,-1 0 1,1 0 0,0 1-1,-6 7 1,-5 5-76,2 1 1,-15 21 0,22-28-4,1 1-1,0 0 1,-7 19 0,13-27-16,0 0 1,0 0-1,0 0 1,1 1-1,0-1 1,0 0-1,1 1 0,-1-1 1,1 1-1,0-1 1,1 1-1,1 7 1,-2-11-10,1 0 1,-1 0 0,1 0-1,0-1 1,0 1 0,0 0-1,0-1 1,0 1 0,0-1-1,0 1 1,0-1 0,0 1-1,1-1 1,-1 0 0,1 1-1,-1-1 1,1 0 0,-1 0-1,1 0 1,0-1 0,-1 1-1,1 0 1,0 0 0,0-1-1,0 1 1,0-1 0,-1 0-1,1 0 1,0 1 0,0-1 0,0 0-1,0-1 1,2 1 0,4-1 11,0-1 1,0 1 0,0-2 0,0 1-1,0-1 1,11-6 0,10-6 20,-1-2 1,-1-1-1,0-1 1,25-25-1,-5 0 51,46-56-1,-67 69-47,-1 0-1,-2-2 1,-1-1-1,-1 0 1,23-56-1,-43 88-40,0 0 1,0 0-1,0-1 0,0 1 0,0-1 0,-1 1 1,1-1-1,-1 1 0,0 0 0,0-1 1,0 1-1,0-1 0,0 1 0,0-1 0,-1 1 1,1-1-1,-1 1 0,0-1 0,0 1 1,0 0-1,-2-4 0,2 4-1,-1 1-1,0 0 1,1 0 0,-1 0-1,0 0 1,0 1 0,0-1 0,0 0-1,0 1 1,0-1 0,0 1-1,0 0 1,0-1 0,0 1-1,0 0 1,0 0 0,0 1-1,0-1 1,0 0 0,0 1-1,0-1 1,0 1 0,0-1-1,0 1 1,-3 2 0,-7 2-4,-1 1 1,1 0 0,1 1-1,-1 0 1,1 1-1,0 0 1,-13 14 0,10-8 1,0 2 0,1-1 0,0 2 0,-13 22 0,23-34-5,1-1 1,-1 1-1,1 0 0,0-1 0,0 1 0,1 0 0,0 0 0,-1 1 0,2-1 0,-1 0 0,1 0 0,-1 0 1,1 1-1,1 4 0,0-7-15,0 0 0,0-1 0,0 1 0,0 0 0,0-1 0,1 1 0,-1-1 0,1 1 0,-1-1 0,1 0 1,0 0-1,0 1 0,0-1 0,0-1 0,1 1 0,-1 0 0,0 0 0,1-1 0,-1 0 0,1 1 0,0-1 0,-1 0 1,1 0-1,0 0 0,0-1 0,5 2 0,1-1-97,1 0 0,-1 0 0,0-1 0,1 0 0,-1-1 0,1 0 0,10-2 0,64-22-809,-67 20 745,-16 4 163,1 0 0,0 1-1,-1-1 1,1 1 0,0-1-1,0 1 1,-1 0-1,1-1 1,0 1 0,0 0-1,0 0 1,0 0 0,-1 1-1,1-1 1,3 1-1,-5 0 28,1 0-1,0 0 1,-1-1-1,1 1 1,-1 0-1,1 0 1,-1 0-1,0 0 1,1 0-1,-1 0 1,0 0-1,0 0 1,0 1-1,1-1 1,-1 0-1,0 0 1,0 0-1,-1 0 1,1 0-1,0 0 1,0 0-1,0 0 1,-1 0-1,1 0 1,-1 0-1,1 0 1,-1 1-1,-7 19 284,-16 34 0,16-41-271,2 0 1,0 0-1,0 0 1,2 0-1,0 1 1,-3 17-1,8-13-514,-1-19 487,0 1 0,0-1 1,0 0-1,1 1 0,-1-1 0,0 0 0,0 1 1,0-1-1,1 0 0,-1 1 0,0-1 0,1 0 0,-1 1 1,0-1-1,1 0 0,-1 0 0,0 0 0,1 1 0,-1-1 1,0 0-1,1 0 0,-1 0 0,0 0 0,1 0 0,-1 1 1,1-1-1,-1 0 0,1 0 0,-1 0 0,0 0 0,1 0 1,-1 0-1,1-1 0,-1 1 0,0 0 0,1 0 0,-1 0 1,0 0-1,1 0 0,-1-1 0,1 1 0,-1 0 0,0 0 1,1 0-1,-1-1 0,0 1 0,0 0 0,1-1 0,-1 1 1,22-18-271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1.964"/>
    </inkml:context>
    <inkml:brush xml:id="br0">
      <inkml:brushProperty name="width" value="0.05" units="cm"/>
      <inkml:brushProperty name="height" value="0.05" units="cm"/>
    </inkml:brush>
  </inkml:definitions>
  <inkml:trace contextRef="#ctx0" brushRef="#br0">0 28 26558,'4'-6'2024,"-5"0"-1648,0 4-256,2 0 232,3 2-736,1 0-352,-3-6 592,-2 5-256,-4-3-248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2.290"/>
    </inkml:context>
    <inkml:brush xml:id="br0">
      <inkml:brushProperty name="width" value="0.05" units="cm"/>
      <inkml:brushProperty name="height" value="0.05" units="cm"/>
    </inkml:brush>
  </inkml:definitions>
  <inkml:trace contextRef="#ctx0" brushRef="#br0">188 1 21661,'-32'48'2763,"-32"64"0,51-84-2351,1 0 1,1 0-1,2 1 1,-7 34-1,15-60-425,1 0 0,-1 0 0,1 0 1,0 1-1,0-1 0,0 6 0,1-8 4,-1-1 0,0 1 0,0-1 0,0 1 0,0-1 0,1 1 0,-1-1 0,0 0 0,1 1 0,-1-1 0,0 1 0,1-1-1,-1 0 1,0 1 0,1-1 0,-1 0 0,1 1 0,-1-1 0,1 0 0,-1 0 0,0 1 0,1-1 0,-1 0 0,1 0 0,-1 0 0,1 0 0,-1 0 0,1 0 0,0 0 0,-1 0 0,1 0 0,-1 0 0,1 0-1,-1 0 1,1 0 0,-1 0 0,1 0 0,-1 0 0,1 0 0,-1-1 0,1 1 0,-1 0 0,0 0 0,1-1 0,-1 1 0,1 0 0,0-1 0,64-36-1190,-42 24 497,46-21 0,-68 33 679,1 0 0,-1 1 0,1-1 0,0 0 0,-1 1 0,1 0 0,0-1 0,-1 1 0,1 0 0,0 0 0,0 0 0,-1 0 0,1 0 0,0 1 1,-1-1-1,1 0 0,0 1 0,-1-1 0,1 1 0,2 1 0,-3-1 27,0 0 0,0 0 0,-1 0 0,1 0 0,0 0 1,-1 1-1,1-1 0,0 0 0,-1 1 0,0-1 0,1 0 0,-1 1 0,0-1 0,1 0 1,-1 1-1,0-1 0,0 0 0,0 1 0,0-1 0,-1 0 0,1 1 0,0-1 0,-1 0 1,1 1-1,0-1 0,-2 3 0,-1 4 115,0-1 1,-1 1 0,0 0-1,0-1 1,-1 0 0,1 0-1,-2 0 1,1-1 0,-1 1-1,0-1 1,0-1 0,-1 1-1,1-1 1,-13 7 0,14-9-161,1-1 0,-1 0 0,1 0 1,-1 0-1,0 0 0,0-1 1,0 0-1,0 0 0,0 0 0,0-1 1,0 1-1,0-1 0,0 0 1,0-1-1,0 1 0,0-1 0,0 0 1,0-1-1,1 1 0,-1-1 1,0 0-1,1 0 0,-1 0 0,1-1 1,-7-4-1,8 5-169,1 0 1,-1 0-1,1 0 1,0-1-1,0 1 1,0 0-1,0-1 0,1 0 1,-1 1-1,1-1 1,-1 0-1,1 0 1,0 0-1,0 0 0,0 0 1,1 0-1,-1 0 1,1 0-1,-1 0 1,1-6-1,5-11-1016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2.711"/>
    </inkml:context>
    <inkml:brush xml:id="br0">
      <inkml:brushProperty name="width" value="0.05" units="cm"/>
      <inkml:brushProperty name="height" value="0.05" units="cm"/>
    </inkml:brush>
  </inkml:definitions>
  <inkml:trace contextRef="#ctx0" brushRef="#br0">1 334 20628,'6'1'337,"1"0"0,-1 0-1,0-1 1,1 0-1,-1 0 1,0 0-1,1-1 1,-1 0 0,0-1-1,0 1 1,1-1-1,-1 0 1,-1-1 0,8-3-1,10-6 80,-1 0 1,25-20-1,-43 29-415,1-1 0,-1 1 0,0-1 0,0 0 0,-1-1 0,1 1 0,-1-1 0,6-9 0,-9 13-2,1 0 1,-1-1-1,1 1 0,-1 0 1,0 0-1,1-1 1,-1 1-1,0 0 1,0 0-1,0-1 0,0 1 1,0 0-1,0-1 1,0 1-1,0 0 0,-1 0 1,1-1-1,-1 0 1,0 1 1,0-1-1,0 1 1,0 0 0,0 0 0,0 0-1,0 0 1,0 0 0,-1 0 0,1 0-1,0 0 1,-1 0 0,1 1 0,-1-1-1,1 1 1,0-1 0,-1 1 0,1-1 0,-1 1-1,-1 0 1,-3-1 18,-1 0 0,1 1 0,0-1 0,-1 2 0,1-1 0,0 1 0,0 0 0,-1 0 0,1 0-1,0 1 1,0 0 0,-11 6 0,13-6 10,0 0 0,0 0 0,0 1 0,0 0 0,1-1 0,-1 1 0,1 1 0,0-1 0,0 1 0,0-1 0,0 1 0,0 0 0,1 0 0,0 0 0,0 0-1,0 0 1,0 0 0,-1 7 0,3-9-16,-1 0-1,1 0 1,0 0-1,0 1 1,0-1-1,0 0 1,0 0-1,1 0 1,-1 0-1,1 1 1,-1-1-1,1 0 1,0 0-1,0 0 1,0 0-1,0 0 1,0-1-1,0 1 1,1 0-1,-1 0 0,0-1 1,1 1-1,0-1 1,-1 1-1,1-1 1,0 0-1,0 1 1,-1-1-1,1 0 1,0 0-1,0 0 1,0-1-1,0 1 1,3 0-1,5 2 12,1 0 0,0 0-1,0-2 1,-1 1-1,18-1 1,-4-1-3,-1-2-1,1-1 1,-1-1-1,0 0 1,0-2 0,0-1-1,-1-1 1,0 0-1,26-16 1,-24 11-23,-1-1 0,-1 0 1,0-2-1,-1-1 0,-1-1 1,0 0-1,32-41 0,-47 51-14,0 1-1,-1-1 1,0 1-1,0-1 1,3-11-1,-6 17 12,-1 1-1,1-1 0,-1 0 1,0 0-1,1 0 0,-1 1 0,0-1 1,0 0-1,0 0 0,0 0 1,-1 0-1,1 0 0,-1-2 1,0 3 1,1 1 1,-1-1 0,1 0-1,-1 0 1,0 0-1,1 1 1,-1-1 0,0 0-1,0 1 1,1-1 0,-1 1-1,0-1 1,0 1-1,0-1 1,0 1 0,0-1-1,0 1 1,0 0 0,0 0-1,0-1 1,0 1 0,0 0-1,0 0 1,0 0-1,0 0 1,-1 0 0,-4 1 11,0 0 1,0 0-1,0 0 1,0 1-1,0 0 1,1 0-1,-1 1 1,1-1-1,-1 1 1,-8 6-1,-3 4 148,-27 24-1,36-31-96,1 1 0,1 1 0,-1-1 1,1 1-1,0 0 0,1 1 0,0-1 0,0 1 0,-3 9 1,6-13-57,1 0-1,0 0 1,0 1 0,0-1 0,0 0 0,1 0 0,0 1 0,0-1 0,0 0 0,0 0-1,1 1 1,0-1 0,0 0 0,1 0 0,0 0 0,-1 0 0,1 0 0,5 7 0,-2-3-415,0 0 1,1-1-1,0 0 1,1 0-1,-1 0 1,2-1 0,-1 0-1,1 0 1,0-1-1,0 0 1,14 8 0,3-4-575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4.502"/>
    </inkml:context>
    <inkml:brush xml:id="br0">
      <inkml:brushProperty name="width" value="0.05" units="cm"/>
      <inkml:brushProperty name="height" value="0.05" units="cm"/>
    </inkml:brush>
  </inkml:definitions>
  <inkml:trace contextRef="#ctx0" brushRef="#br0">70 159 22901,'1'0'78,"-1"-1"0,0 1 0,1 0-1,-1 0 1,1 0 0,-1 0 0,1-1 0,-1 1 0,0 0 0,1 0 0,-1 0-1,1 0 1,-1 0 0,1 0 0,-1 0 0,1 0 0,-1 0 0,1 0 0,-1 1 0,0-1-1,1 0 1,-1 0 0,1 0 0,-1 0 0,0 1 0,1-1 0,0 1 0,-8 13 845,6-13-918,-16 29 1269,-16 38 1,28-57-1233,1-1-1,1 1 1,-1 0 0,2 0 0,0 0-1,0 0 1,0 19 0,2-29-40,0 1 0,0-1 0,0 1 0,0 0 0,0-1 0,0 1 0,1-1 0,-1 1 0,0-1 0,1 1 0,-1-1 0,1 0 0,0 1 0,-1-1 0,1 1 0,0-1 0,0 0 0,0 0 0,0 0 0,0 1 0,0-1 0,0 0 0,1 0 0,-1 0 0,0-1 0,0 1 0,1 0 0,-1 0 0,1-1 0,-1 1 0,1-1 0,-1 1 0,1-1 0,-1 0 0,1 1 0,-1-1 0,1 0 1,-1 0-1,1 0 0,-1 0 0,1 0 0,1-1 0,4 0 3,-1-1 0,0 0 1,1 0-1,-1 0 0,0 0 1,0-1-1,0 0 0,8-6 1,5-7 21,-1 0 0,0 0 0,-1-2 0,-1 0 0,22-33 0,-40 58-47,0 1 0,0 0 0,1 0-1,0 0 1,0 11 0,1-16 18,0 0 1,0-1-1,0 1 1,0 0-1,0 0 0,1-1 1,-1 1-1,1 0 1,0-1-1,1 5 0,-1-6 7,0-1 0,0 1-1,-1 0 1,1 0 0,0 0-1,0-1 1,0 1 0,0-1-1,0 1 1,0-1 0,0 1-1,0-1 1,1 1 0,-1-1-1,0 0 1,0 0-1,0 1 1,0-1 0,0 0-1,1 0 1,-1 0 0,0 0-1,0-1 1,0 1 0,0 0-1,0 0 1,0-1 0,2 0-1,5-1 18,-1-1 0,1 0-1,-1 0 1,0-1-1,0 0 1,12-8 0,38-35 108,-42 33-98,41-39 103,20-18-90,-89 97-97,10-21 45,-8 12-27,-13 28 1,22-41 32,0 0-1,0 0 1,1 0-1,0 1 1,-1-1-1,1 0 1,1 1-1,-1-1 1,1 1-1,0-1 1,0 1-1,0-1 1,1 7-1,0-10 3,0 1-1,-1-1 1,1 1 0,0-1 0,0 0-1,0 1 1,0-1 0,0 0 0,0 0-1,0 0 1,0 0 0,1 0 0,-1 0-1,0 0 1,1 0 0,-1 0 0,1-1-1,-1 1 1,1 0 0,-1-1 0,1 1-1,-1-1 1,1 0 0,-1 0-1,1 1 1,0-1 0,-1 0 0,1 0-1,-1 0 1,1-1 0,2 1 0,5-2 5,1 1 1,-1-1-1,0-1 1,10-3-1,8-6-42,-1-1-1,0-1 1,-1-1-1,37-30 1,-43 31-62,-22 19 15,0 0 1,0 0-1,0 0 1,1 1-1,0-1 1,0 0-1,-1 8 0,1-9 75,1 0-1,0 1 0,0-1 0,0 0 0,1 1 0,-1-1 0,1 1 0,0-1 0,0 0 0,1 1 1,-1-1-1,3 7 0,-3-10 10,1 0 0,0 0 0,-1 0 0,1 0 1,0 0-1,0-1 0,-1 1 0,1 0 0,0 0 0,0-1 1,0 1-1,0-1 0,0 1 0,0-1 0,0 1 0,0-1 0,0 0 1,0 1-1,0-1 0,0 0 0,2 0 0,0 1 4,1-2 0,-1 1 0,0 0 0,0-1 0,1 1 0,-1-1 0,4-1 0,5-3 19,-1 0-1,20-12 1,3-7 27,-1-2 0,-1-1 0,-2-1 0,32-37-1,-43 45-24,-9 9-18,1 0 0,-2-1 0,1 0 0,-2 0 0,11-19 0,-16 22-17,-5 7-14,-11 14-29,4 0 57,-1 0-1,2 1 1,0-1 0,0 2 0,2-1 0,-1 1-1,2 0 1,0 0 0,0 1 0,2 0-1,-1-1 1,0 21 0,2-16-31,2-1 0,0 1 0,1-1 0,1 1 0,1-1 0,1 0 0,0 0 0,1 0 0,13 30 0,-13-40-693,-7-18-43,-7-18-433,-28-58-1122,-24-67 1591,60 151 811,1 1 0,-1-1 0,0 0 0,1 0 0,-1 0 1,1 0-1,0 0 0,0 1 0,0-1 0,0 0 0,0 0 0,0 0 1,0 0-1,0 0 0,1 0 0,-1 0 0,1 0 0,-1 1 1,1-1-1,0 0 0,1-2 0,0 3 18,0 0 1,-1-1-1,1 2 0,0-1 0,0 0 0,0 0 1,0 0-1,0 1 0,0-1 0,0 1 1,0 0-1,0-1 0,0 1 0,0 0 1,0 0-1,0 0 0,0 1 0,0-1 1,3 1-1,28 4 27,-1 2 0,51 16 1,-80-23-314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4.888"/>
    </inkml:context>
    <inkml:brush xml:id="br0">
      <inkml:brushProperty name="width" value="0.05" units="cm"/>
      <inkml:brushProperty name="height" value="0.05" units="cm"/>
    </inkml:brush>
  </inkml:definitions>
  <inkml:trace contextRef="#ctx0" brushRef="#br0">12 12 18964,'-10'-10'2048,"8"9"-895,12 5 799,3 2-1048,0-1-432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5.355"/>
    </inkml:context>
    <inkml:brush xml:id="br0">
      <inkml:brushProperty name="width" value="0.05" units="cm"/>
      <inkml:brushProperty name="height" value="0.05" units="cm"/>
    </inkml:brush>
  </inkml:definitions>
  <inkml:trace contextRef="#ctx0" brushRef="#br0">126 0 18060,'-15'24'4533,"-6"5"-3214,2 2 0,-20 40 1,34-59-1107,-1 1-1,2 0 1,0 0 0,0 0 0,1 0 0,1 0 0,0 1 0,1-1 0,1 16-1,0-25-162,0 1-1,1-1 1,-1 0-1,1 0 0,0 0 1,1 0-1,-1 0 1,1 0-1,-1 0 0,1 0 1,1 0-1,-1-1 1,4 6-1,-4-7-21,0 0 0,0 0 0,1-1 0,-1 1 0,0 0 1,1-1-1,-1 0 0,1 0 0,-1 1 0,1-1 0,-1-1 0,1 1 0,0 0 0,0-1 0,-1 1 0,1-1 1,0 0-1,0 0 0,-1 0 0,1 0 0,4-1 0,7-2 86,-1-1-1,1 0 1,0 0-1,-1-2 1,0 0 0,-1 0-1,1-1 1,-1 0-1,0-1 1,-1-1-1,13-12 1,-9 8 18,-1-2-1,-1 0 1,0 0 0,-1-1 0,-1-1-1,-1 0 1,13-26 0,-20 35-90,0 1 0,0-1 0,-1 0 0,0 0 0,0 0 0,1-13 0,-3 19-52,0 0 1,0 0 0,0 1 0,0-1 0,0 0-1,-1 0 1,1 1 0,0-1 0,-1 0 0,1 0-1,-1 1 1,0-1 0,0 1 0,1-1-1,-1 0 1,0 1 0,0 0 0,0-1 0,-1 1-1,1-1 1,0 1 0,0 0 0,-1 0 0,1 0-1,-1 0 1,1 0 0,-1 0 0,1 0 0,-1 1-1,0-1 1,1 0 0,-1 1 0,0-1 0,1 1-1,-1 0 1,-3-1 0,2 2-183,0-1 1,0 0-1,1 1 1,-1 0-1,0 0 1,0 0 0,0 0-1,0 0 1,1 0-1,-1 1 1,1-1-1,-1 1 1,1 0-1,-1 0 1,1 0-1,0 0 1,-2 3-1,2-4 42,1 0-1,0 0 0,0 0 1,0 0-1,0 1 1,0-1-1,0 0 0,0 1 1,1-1-1,-1 1 1,0-1-1,1 1 0,-1-1 1,1 1-1,-1-1 1,1 1-1,0-1 0,0 1 1,0 0-1,0-1 1,0 1-1,0-1 0,0 1 1,0-1-1,1 1 0,-1 0 1,1-1-1,-1 1 1,1-1-1,-1 1 0,1-1 1,0 0-1,0 1 1,1 0-1,16 10-1365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5.742"/>
    </inkml:context>
    <inkml:brush xml:id="br0">
      <inkml:brushProperty name="width" value="0.05" units="cm"/>
      <inkml:brushProperty name="height" value="0.05" units="cm"/>
    </inkml:brush>
  </inkml:definitions>
  <inkml:trace contextRef="#ctx0" brushRef="#br0">148 77 19516,'-3'0'290,"0"1"-1,0-1 1,0 1-1,0 0 1,-1 0 0,1 0-1,0 1 1,1-1-1,-1 1 1,0-1-1,-3 4 1,-28 24 1611,25-18-1484,-1 0 0,1 0-1,1 1 1,-10 17 0,15-23-381,0 0 0,1 0 0,-1-1 0,1 1 0,0 1 0,1-1 0,-1 0-1,1 0 1,1 1 0,-1-1 0,1 0 0,0 8 0,0-12-14,1 0 0,-1 0 0,0 0 0,1 0 0,-1 0 0,1 0 0,0-1 0,0 1 0,0 0 0,0 0 0,0 0 0,0-1 0,0 1 0,0-1-1,1 1 1,-1-1 0,0 1 0,1-1 0,0 0 0,-1 1 0,1-1 0,0 0 0,-1 0 0,1-1 0,0 1 0,0 0 0,0 0 0,2 0 0,0-1 32,-1 0 0,0 0 0,0 0 0,0 0 0,0 0 0,0-1 0,0 1 0,1-1 0,-1 0 0,0 0 0,-1 0 0,1-1 0,0 1 0,0 0 0,0-1 0,4-4 0,2-1 84,-1-1 0,0-1 0,-1 0 1,0 0-1,0 0 0,-1-1 0,0 0 0,-1 0 0,0 0 0,3-12 0,0-2-11,-1 0 0,-1 0-1,5-39 1,-11 61-354,1-35 333,-6 22-2186,4 14 1735,1 1 1,-1-1-1,1 1 0,-1-1 1,1 1-1,-1-1 0,0 1 1,1 0-1,-1-1 0,0 1 1,1 0-1,-1 0 1,0-1-1,1 1 0,-1 0 1,0 0-1,1 0 0,-1 0 1,-1 0-1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6.174"/>
    </inkml:context>
    <inkml:brush xml:id="br0">
      <inkml:brushProperty name="width" value="0.05" units="cm"/>
      <inkml:brushProperty name="height" value="0.05" units="cm"/>
    </inkml:brush>
  </inkml:definitions>
  <inkml:trace contextRef="#ctx0" brushRef="#br0">115 1 18748,'0'0'59,"0"0"1,1 0-1,-1 0 1,0 0-1,0 0 1,1 0-1,-1 0 1,0 0-1,0 0 1,1 0-1,-1 0 1,0 0-1,0 0 1,1 0-1,-1 0 1,0 0-1,0 1 1,0-1-1,1 0 1,-1 0-1,0 0 1,0 0-1,0 1 1,0-1-1,1 0 1,-1 0-1,0 0 1,0 1-1,0-1 1,0 0-1,0 0 1,0 0-1,0 1 1,1-1-1,-1 0 1,0 0-1,0 1 1,0-1-1,0 0 1,0 0-1,0 1 1,0-1-1,0 0 1,0 0-1,0 1 1,-1-1-1,1 0 1,0 0-1,0 0 1,0 1-1,0-1 1,0 0-1,0 0 0,-1 1 1,-8 14 530,8-13-327,-18 26 959,2 0 0,1 0 0,-14 36 0,25-49-1196,0-1 0,0 1 0,1 0 0,1 0 0,1 0 0,0 1 0,1-1 0,0 0 0,2 16 0,-1-27-41,1-1-1,-1 1 1,1-1 0,0 1 0,0-1 0,0 1 0,1-1 0,-1 0 0,1 0 0,-1 0-1,5 5 1,-5-7 8,0 0-1,0 0 1,0 0 0,0 0-1,1 0 1,-1 0-1,0-1 1,1 1-1,-1 0 1,1-1 0,-1 1-1,0-1 1,1 0-1,-1 1 1,1-1 0,-1 0-1,1 0 1,-1 0-1,1 0 1,-1 0-1,1 0 1,-1 0 0,1-1-1,-1 1 1,1 0-1,-1-1 1,1 0-1,-1 1 1,3-2 0,15-9-17,-1-1 0,0 0 0,-1-2 1,-1 0-1,26-27 0,-10 10 55,176-182 977,-196 195-641,-12 18-360,0 0 0,0 0 0,0 0 1,0 0-1,0 0 0,0-1 1,0 1-1,0 0 0,-1 0 0,1 0 1,0 0-1,0 0 0,0 0 1,0-1-1,0 1 0,0 0 1,0 0-1,0 0 0,0 0 0,0 0 1,0 0-1,0-1 0,0 1 1,-1 0-1,1 0 0,0 0 0,0 0 1,0 0-1,0 0 0,0 0 1,0 0-1,-1 0 0,1 0 0,0 0 1,0 0-1,0 0 0,0 0 1,0 0-1,-1 0 0,1 0 0,0 0 1,0 0-1,0 0 0,0 0 1,0 0-1,0 0 0,-1 0 0,1 0 1,0 0-1,0 0 0,0 0 1,0 0-1,0 0 0,0 0 0,-1 0 1,-3 2 60,1-1 1,-1 1-1,1 0 1,-1 0 0,1 0-1,-6 5 1,-7 7 16,1 1 1,0 0 0,1 1 0,-21 32 0,30-40-104,0 0 0,0 0 0,1 1 0,0 0 0,1 0 0,0 0 0,0 1-1,1-1 1,0 1 0,0-1 0,1 1 0,1 17 0,0-24-64,0 0-1,0 1 0,1-1 0,0 0 0,-1 0 0,1 0 0,0 0 0,1 0 1,-1 0-1,0 0 0,1-1 0,0 1 0,-1 0 0,1-1 0,0 1 1,0-1-1,1 0 0,-1 0 0,0 0 0,1 0 0,-1 0 0,1 0 1,5 2-1,-5-3-52,1 0 1,0 0 0,1 0-1,-1 0 1,0-1 0,0 1 0,0-1-1,0 0 1,0-1 0,0 1-1,0-1 1,0 1 0,0-1-1,0-1 1,0 1 0,0 0-1,6-4 1,21-12-657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6.543"/>
    </inkml:context>
    <inkml:brush xml:id="br0">
      <inkml:brushProperty name="width" value="0.05" units="cm"/>
      <inkml:brushProperty name="height" value="0.05" units="cm"/>
    </inkml:brush>
  </inkml:definitions>
  <inkml:trace contextRef="#ctx0" brushRef="#br0">115 8 20404,'5'-7'2112,"-3"12"-630,-4 18 687,-47 111 1348,32-93-3384,1 1 0,3 0 0,-10 51 0,23-92-128,-1 1 1,1 0-1,0 0 0,-1 0 1,1 0-1,0 0 1,0 0-1,0 0 0,1-1 1,-1 1-1,0 0 1,1 0-1,-1 0 1,1 0-1,1 3 0,-2-5 0,1 0-1,-1 0 1,0 1-1,1-1 0,-1 0 1,0 0-1,1 0 1,-1 0-1,1 1 1,-1-1-1,0 0 0,1 0 1,-1 0-1,1 0 1,-1 0-1,1 0 0,-1 0 1,0 0-1,1 0 1,-1 0-1,1-1 1,-1 1-1,1 0 0,-1 0 1,1 0-1,18-13 111,81-90 326,-52 51-250,27-29 8,42-43-1826,-111 118 1196,-4 4 288,0 1-1,0-1 0,0 0 1,0 0-1,0 0 0,-1 0 1,1-1-1,-1 1 0,2-3 1,-3 5 132,0 0 0,0 0 0,0 0 1,0 0-1,0 0 0,0 0 0,0 0 1,0 0-1,0 0 0,0 0 0,-1 0 1,1 0-1,0 0 0,0 0 1,0 0-1,0 0 0,0 0 0,0 0 1,0 0-1,0 0 0,0 0 0,0 0 1,0 0-1,0 0 0,0 0 0,-1 0 1,1 0-1,0 0 0,0 0 0,0 0 1,0 0-1,0 0 0,0 0 0,0 0 1,0 0-1,0 0 0,0 0 1,0 0-1,0 0 0,0 0 0,0-1 1,0 1-1,0 0 0,0 0 0,0 0 1,0 0-1,0 0 0,0 0 0,0 0 1,-1 0-1,1 0 0,0 0 0,0 0 1,0 0-1,0 0 0,0-1 0,-13 10-775</inkml:trace>
  <inkml:trace contextRef="#ctx0" brushRef="#br0" timeOffset="1">188 252 14755,'0'20'2377,"3"3"-1217,2-3-488,1-6 2193,3-1-1745,1-4-1216,1-4-472,2-5 472,1-2-336,2-7-168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7.275"/>
    </inkml:context>
    <inkml:brush xml:id="br0">
      <inkml:brushProperty name="width" value="0.05" units="cm"/>
      <inkml:brushProperty name="height" value="0.05" units="cm"/>
    </inkml:brush>
  </inkml:definitions>
  <inkml:trace contextRef="#ctx0" brushRef="#br0">205 1 20484,'-13'0'970,"1"1"-1,0 1 1,0 0-1,-15 4 1,13-2-591,1 1-1,0 0 1,0 1 0,1 0 0,0 1 0,-15 10-1,25-15-340,0 0-1,-1 0 0,2-1 0,-1 1 0,0 1 1,0-1-1,1 0 0,-1 0 0,1 1 1,-1-1-1,1 0 0,0 1 0,-1 4 0,2-6-28,-1 0 0,1-1 0,0 1 0,0 0-1,0 0 1,0-1 0,0 1 0,0 0-1,1 0 1,-1 0 0,0-1 0,0 1 0,1 0-1,-1-1 1,0 1 0,1 0 0,-1-1 0,0 1-1,2 1 1,-1-1-5,0 0 0,0 0 0,1-1 0,-1 1 0,0 0 0,0-1 0,1 1 0,-1 0 0,1-1 0,-1 0 0,0 1 0,1-1 0,-1 0 0,3 0-1,9 0 9,-1-1-1,1-1 0,-1 0 0,0-1 0,0 0 1,0-1-1,22-9 0,-14 5-3,34-18 1,-42 20-12,0-1 0,1 2-1,0 0 1,0 0-1,17-3 1,-30 8 3,0 0 0,1-1-1,-1 1 1,0 0 0,0 0-1,0 0 1,0 0 0,0 0-1,1 0 1,-1 0 0,0 0-1,0 0 1,0 0 0,0 0-1,1 0 1,-1 0 0,0 1-1,0-1 1,0 0 0,0 0-1,0 0 1,1 0 0,-1 0-1,0 0 1,0 0 0,0 0-1,0 0 1,0 0 0,0 1-1,0-1 1,1 0 0,-1 0-1,0 0 1,0 0 0,0 0-1,0 0 1,0 1 0,0-1-1,0 0 1,0 0 0,0 0-1,0 1 1,-3 8 5,-11 13 57,11-18-31,-7 9 50,8-10-55,-1-1 0,1 1 1,0 0-1,0 0 0,0 0 1,0 1-1,1-1 0,-1 0 1,1 1-1,0-1 0,0 1 1,-1 4-1,2-7-18,0-1 1,0 1-1,1 0 1,-1-1 0,0 1-1,1-1 1,-1 1-1,1-1 1,-1 0-1,0 1 1,1-1-1,-1 1 1,1-1-1,-1 0 1,1 1-1,0-1 1,-1 0-1,1 0 1,-1 1-1,1-1 1,-1 0-1,1 0 1,0 0-1,-1 0 1,1 0-1,-1 0 1,1 0-1,0 0 1,-1 0-1,1 0 1,-1 0-1,1 0 1,0 0-1,-1 0 1,1-1-1,-1 1 1,1 0 0,0 0-1,0-1 1,30-11 141,-28 11-134,57-32 109,-45 24-152,0 1 0,20-9 0,-35 17 24,0 0-1,0 0 1,1 0 0,-1 0 0,0 0 0,1 0 0,-1 0 0,0 0 0,1 0-1,-1 0 1,0 0 0,1 0 0,-1 0 0,0 0 0,0 0 0,1 0-1,-1 0 1,0 0 0,1 0 0,-1 1 0,0-1 0,0 0 0,1 0 0,-1 0-1,0 1 1,0-1 0,1 0 0,-1 0 0,0 0 0,0 1 0,0-1 0,1 0-1,-1 0 1,0 1 0,0-1 0,0 0 0,0 1 0,0-1 0,0 0-1,0 1 1,0-1 0,1 0 0,-1 0 0,0 1 0,0-1 0,0 0 0,-1 1-1,1-1 1,0 0 0,0 1 0,0-1 0,0 0 0,0 1 0,0-1 0,0 0-1,0 0 1,-1 1 0,1-1 0,-7 25 1,6-21-3,-1 0 18,1-1 1,0 1 0,0 0-1,1-1 1,-1 1 0,1 0 0,0 0-1,0 5 1,1-8-8,-1-1 0,0 1 1,0 0-1,0-1 0,1 1 0,-1 0 1,0-1-1,1 1 0,-1-1 1,1 1-1,-1 0 0,1-1 0,-1 1 1,1-1-1,-1 0 0,1 1 0,-1-1 1,1 1-1,0 0 0,1-1 3,0 1-1,-1-1 1,1 0 0,0 1-1,-1-1 1,1 0 0,0 0-1,-1 0 1,1 0-1,0-1 1,2 1 0,13-5 34,0 0 1,0-1-1,24-11 1,-21 7-107,33-9 0,-53 19 59,1-1 0,-1 1 1,1 0-1,-1 0 0,0-1 1,1 1-1,-1 0 0,1 0 1,-1 0-1,1 0 0,-1-1 1,0 1-1,1 0 0,-1 0 1,1 0-1,-1 0 0,1 0 1,-1 0-1,1 0 0,-1 0 1,1 0-1,-1 1 0,1-1 1,-1 0-1,0 0 0,1 0 1,-1 0-1,1 1 0,-1-1 0,0 0 1,1 1-1,-1-1 0,1 0 1,-1 0-1,0 1 0,0-1 1,1 1-1,-1-1 0,0 0 1,0 1-1,1-1 0,-1 1 1,-5 22-26,-2 1 85,7-24-53,0 1 0,0-1 1,0 1-1,0 0 0,0-1 1,0 1-1,0-1 0,0 1 1,0-1-1,0 1 1,0 0-1,0-1 0,1 1 1,-1-1-1,0 1 0,0-1 1,1 1-1,-1-1 0,0 1 1,1-1-1,-1 1 0,0-1 1,1 0-1,-1 1 0,1-1 1,-1 1-1,1-1 0,-1 0 1,1 0-1,-1 1 0,1-1 1,3 1 6,-1 0 0,0 0 1,0-1-1,1 0 0,-1 1 1,0-1-1,1 0 1,-1-1-1,0 1 0,0-1 1,5 0-1,37-16 23,-18 7-33,92-39-217,-119 49 216,0-1 0,1 1 0,-1 0 0,0 0 0,0 0 0,0 0 0,0 0 0,0 0 0,0 0 0,0 0 0,0 0 0,0 0 0,1 0 0,-1 0 0,0 0 0,0 0 0,0 0 0,0 0 0,0 0 0,0 0 0,0 0 1,0 0-1,0 0 0,1 0 0,-1 0 0,0 0 0,0 0 0,0 0 0,0 0 0,0 0 0,0 1 0,0-1 0,0 0 0,0 0 0,0 0 0,1 0 0,-1 0 0,0 0 0,0 0 0,0 0 0,0 0 0,0 0 0,0 0 0,0 1 0,0-1 0,0 0 0,0 0 0,0 0 0,0 0 1,0 0-1,0 0 0,0 0 0,0 0 0,0 0 0,0 1 0,0-1 0,0 0 0,0 0 0,0 0 0,-4 9 10,-8 10 59,12-19-67,-5 7-2,3-5-19,0 1 0,0-1 1,0 1-1,0 0 0,1 0 1,-1 0-1,0 3 0,2-5-17,0-1 1,0 0-1,0 0 0,0 0 0,0 0 1,0 0-1,0 0 0,0 0 0,0 1 1,0-1-1,0 0 0,0 0 0,0 0 1,0 0-1,0 0 0,0 0 1,0 1-1,0-1 0,0 0 0,0 0 1,0 0-1,0 0 0,0 0 0,0 0 1,0 0-1,0 0 0,0 1 0,0-1 1,0 0-1,1 0 0,-1 0 0,0 0 1,0 0-1,0 0 0,0 0 1,0 0-1,0 0 0,0 0 0,1 0 1,-1 0-1,0 0 0,0 0 0,0 0 1,0 0-1,0 0 0,0 0 0,1 0 1,7-2-1685,7-6 321,1-1 552,2-1-276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2.514"/>
    </inkml:context>
    <inkml:brush xml:id="br0">
      <inkml:brushProperty name="width" value="0.05" units="cm"/>
      <inkml:brushProperty name="height" value="0.05" units="cm"/>
    </inkml:brush>
  </inkml:definitions>
  <inkml:trace contextRef="#ctx0" brushRef="#br0">150 0 19364,'1'4'462,"0"0"0,-1 0 1,1 0-1,-1 0 0,1 0 0,-1 0 0,0 0 1,-2 8-1,1-12-421,-1 1 1,1-1 0,-1 1 0,1-1 0,-1 0-1,1 1 1,-1-1 0,1 0 0,-1 0 0,1 0-1,-1 0 1,0-1 0,-1 1 0,-5-1-30,3 2-35,1 0 1,0 0-1,0 0 0,0 1 0,-1-1 0,2 1 0,-1 0 1,0 0-1,0 1 0,0-1 0,1 1 0,0-1 1,-1 1-1,1 0 0,0 1 0,-4 5 0,1-1-47,-1 0-1,2 1 1,-1 0-1,2 0 1,-8 19-1,9-19 25,0-1 0,1 0 0,1 1 0,-1 0 0,1-1 0,1 14 0,0-19 40,0-1 1,0 0-1,0 0 1,0 0-1,1 0 1,-1 1-1,1-1 1,0 0-1,-1 0 0,1 0 1,0 0-1,0 0 1,0 0-1,1-1 1,-1 1-1,0 0 1,1 0-1,-1-1 0,1 1 1,-1-1-1,1 1 1,0-1-1,0 0 1,0 0-1,0 0 1,0 0-1,0 0 0,0 0 1,0 0-1,0-1 1,3 2-1,3-2 3,0 1 0,0-2-1,0 1 1,0-1 0,0 0-1,0 0 1,0-1 0,0 0-1,-1 0 1,11-6 0,12-5 5,31-20 1,-60 32-2,231-154 359,-219 147-265,-13 8-92,0 0 0,0 0 0,0 0 0,0 0 0,0 0 0,0 0 0,0 0 0,0 0 0,0 0 0,0 0 0,0 0 0,1 0 0,-1 0-1,0 0 1,0 0 0,0 0 0,0 0 0,0 0 0,0 0 0,0 0 0,0 0 0,0 0 0,0 0 0,0 0 0,1 0 0,-1 1 0,0-1 0,0 0 0,0 0 0,0 0 0,0 0 0,0 0 0,0 0 0,0 0 0,0 0 0,0 0-1,0 0 1,0 0 0,0 0 0,0 0 0,0 1 0,0-1 0,0 0 0,0 0 0,0 0 0,0 0 0,0 0 0,0 0 0,0 0 0,0 0 0,0 0 0,0 0 0,0 1 0,0-1 0,0 0 0,0 0 0,0 0 0,0 0 0,0 0 0,0 0-1,0 0 1,0 0 0,-13 22 376,7-13-319,-1 2 70,0 0 1,1 0 0,0 0 0,1 1-1,0 0 1,1 0 0,0 0-1,-2 15 1,6-25-114,-1-1 1,1 1-1,0-1 0,0 1 0,0 0 1,0-1-1,0 1 0,1-1 0,-1 1 1,0-1-1,1 1 0,-1-1 1,1 1-1,0-1 0,-1 1 0,1-1 1,0 0-1,0 1 0,0-1 0,0 0 1,0 0-1,0 0 0,0 0 0,0 0 1,2 1-1,0 0-6,0-1-1,-1 0 1,1 0-1,0 0 1,0-1-1,0 1 1,0-1-1,0 0 1,0 0-1,0 0 1,0 0 0,4 0-1,6-3-52,1 1 1,-1-2-1,0 1 0,23-11 0,104-57-854,-139 71 883,1-1 0,-1 0 0,0 1 0,1-1 0,-1 1 0,0-1-1,1 1 1,-1-1 0,1 1 0,-1 0 0,1 0 0,-1 0 0,0 0 0,1 0 0,-1 0 0,1 0-1,-1 0 1,1 1 0,1 0 0,-2-1 14,0 1 1,-1 0-1,1 0 0,0 0 1,-1 0-1,1 0 0,-1 0 1,1 0-1,-1 0 0,1 0 1,-1 0-1,0 1 0,1-1 0,-1 0 1,0 0-1,0 0 0,0 0 1,0 0-1,0 1 0,0-1 1,0 0-1,-1 0 0,1 0 1,-1 2-1,-7 39 215,5-28-280,0 1 1,0 1-1,2-1 0,-1 18 0,6-22-69,-4-11 130,0 0 0,1 0 0,-1 0 0,0 0 0,0 0-1,1 0 1,-1 0 0,0 0 0,0 0 0,1 0 0,-1 0 0,0 0 0,0 0 0,1-1 0,-1 1 0,0 0 0,0 0 0,1 0 0,-1 0-1,0 0 1,0 0 0,0-1 0,1 1 0,-1 0 0,0 0 0,0 0 0,0-1 0,0 1 0,1 0 0,-1 0 0,0 0 0,0-1 0,0 1 0,0 0-1,0 0 1,0-1 0,0 1 0,0 0 0,0-1 0,10-21-201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7.724"/>
    </inkml:context>
    <inkml:brush xml:id="br0">
      <inkml:brushProperty name="width" value="0.05" units="cm"/>
      <inkml:brushProperty name="height" value="0.05" units="cm"/>
    </inkml:brush>
  </inkml:definitions>
  <inkml:trace contextRef="#ctx0" brushRef="#br0">0 153 19836,'0'1'101,"1"-1"1,-1 1-1,0-1 0,0 1 0,0-1 1,1 1-1,-1-1 0,0 1 0,1-1 0,-1 1 1,1-1-1,-1 1 0,0-1 0,1 0 0,-1 1 1,1-1-1,-1 0 0,1 1 0,-1-1 1,1 0-1,-1 0 0,1 0 0,0 1 0,-1-1 1,1 0-1,-1 0 0,1 0 0,-1 0 0,1 0 1,0 0-1,-1 0 0,1 0 0,-1 0 1,1 0-1,-1 0 0,1-1 0,-1 1 0,1 0 1,0 0-1,-1 0 0,1-1 0,29-8 1859,-29 8-1761,14-5 682,29-15 0,-40 19-833,0-1 0,0 0 0,0 0 0,0 0 0,-1 0 0,1 0 1,-1-1-1,0 1 0,0-1 0,0 0 0,3-6 0,-6 9-44,1 1 1,-1-1 0,0 1-1,1-1 1,-1 1 0,0-1 0,1 1-1,-1-1 1,0 0 0,0 1-1,0-1 1,0 1 0,0-1-1,1 0 1,-1 1 0,0-1-1,0 1 1,0-1 0,-1 0-1,1 1 1,0-1 0,0 1-1,0-1 1,0 0 0,-1 1-1,1-1 1,0 1 0,0-1-1,-1 1 1,1-1 0,0 1-1,-1-1 1,1 1 0,-1-1-1,1 1 1,-1-1 0,1 1 0,-1 0-1,1-1 1,-1 1 0,1 0-1,-1-1 1,1 1 0,-1 0-1,0 0 1,1 0 0,-1-1-1,1 1 1,-1 0 0,0 0-1,0 0 1,-2 0 7,-1 0 0,1 0 1,0 0-1,0 0 0,-1 1 0,1-1 1,0 1-1,-4 1 0,1 1-9,2 0 1,-1-1-1,0 2 0,1-1 0,-1 0 1,1 1-1,0 0 0,0 0 0,0 0 1,1 1-1,0-1 0,-1 1 0,-2 6 1,5-10-5,0 1 1,0 0 0,0 0 0,1-1 0,-1 1-1,0 0 1,1 0 0,-1 0 0,1 0-1,0 0 1,0 0 0,-1-1 0,1 1-1,0 0 1,1 0 0,-1 0 0,0 0 0,1 0-1,-1 0 1,1 0 0,-1 0 0,1-1-1,0 1 1,0 0 0,0 0 0,0-1-1,0 1 1,0 0 0,0-1 0,0 1 0,1-1-1,-1 0 1,1 1 0,-1-1 0,1 0-1,-1 0 1,1 0 0,0 0 0,-1 0-1,4 0 1,6 3 10,0-1 0,1-1 0,-1 1 0,1-2 0,-1 0 0,1 0-1,0-1 1,-1-1 0,1 0 0,-1 0 0,14-5 0,-22 6 57,-1-1 1,1 0-1,-1 0 0,0 0 1,0-1-1,0 1 1,0 0-1,0-1 1,0 0-1,0 1 0,0-1 1,0 0-1,-1 0 1,1 0-1,-1 0 0,1 0 1,-1 0-1,1-3 1,3-5 319,-2 0 0,1-1 0,1-11 0,2-5-159,-3 14-154,-2 7-27,-1 0 0,1 0 0,0 1 0,1-1 0,-1 1 0,7-10 0,-8 13-87,1 1 1,-1-1 0,1 1 0,0 0-1,-1 0 1,1-1 0,0 1 0,0 0-1,0 0 1,0 1 0,0-1 0,0 0-1,0 1 1,0-1 0,0 1 0,0-1-1,0 1 1,1 0 0,-1 0 0,0 0-1,0 0 1,0 1 0,4 0 0,86 15-2086,-52-10 1541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8.366"/>
    </inkml:context>
    <inkml:brush xml:id="br0">
      <inkml:brushProperty name="width" value="0.05" units="cm"/>
      <inkml:brushProperty name="height" value="0.05" units="cm"/>
    </inkml:brush>
  </inkml:definitions>
  <inkml:trace contextRef="#ctx0" brushRef="#br0">16 104 16940,'51'-51'4115,"-51"51"-4066,0 1-1,0-1 1,0 0 0,0 0-1,0 1 1,0-1 0,0 0-1,0 0 1,0 1-1,0-1 1,1 0 0,-1 0-1,0 0 1,0 1-1,0-1 1,0 0 0,0 0-1,0 0 1,0 1 0,1-1-1,-1 0 1,0 0-1,0 0 1,0 0 0,0 1-1,1-1 1,-1 0 0,0 0-1,0 0 1,0 0-1,1 0 1,-1 0 0,0 0-1,0 0 1,1 0-1,-1 0 1,0 0 0,0 0-1,0 0 1,1 0 0,-1 0-1,0 0 1,0 0-1,1 0 1,-1 0 0,0 0-1,0 0 1,1 0 0,-1 0-1,0 0 1,0 0-1,0 0 1,1 0 0,-1-1-1,0 1 1,0 0-1,0 0 1,0 0 0,1 0-1,-1-1 1,0 1 0,0 0-1,-3 20 915,-22 70 165,9-33-988,-14 84 1,30-141-140,-1 8 41,0 0 0,1 0 0,1 15 1,-1-22-25,0 1 1,0-1-1,0 0 0,0 1 1,0-1-1,1 0 1,-1 1-1,1-1 0,-1 0 1,1 1-1,-1-1 0,1 0 1,0 0-1,0 0 1,-1 0-1,1 1 0,0-1 1,0 0-1,0-1 1,0 1-1,0 0 0,1 0 1,-1 0-1,0 0 0,0-1 1,0 1-1,1-1 1,-1 1-1,0-1 0,3 1 1,1-1 34,-1 0 0,1-1 0,0 1 0,-1-1 0,1 0 0,-1 0 0,1-1 0,-1 1 0,0-1 0,1 0 0,-1 0 0,4-3 0,50-36 428,-52 35-418,34-26 108,-3-1 0,0-2 0,-3-2-1,0-1 1,35-54 0,-68 89-188,26-44-886,-25 45 819,-1-1 1,0 0-1,0 0 0,0 0 1,0 0-1,-1 0 0,1 0 0,-1 0 1,0 0-1,0 0 0,0 0 1,0 0-1,0 0 0,-1-5 1,0 8 56,1-1 0,0 0 0,-1 1 1,1-1-1,0 0 0,-1 1 0,1-1 1,0 0-1,-1 1 0,1-1 0,-1 1 0,0-1 1,1 1-1,-1-1 0,1 1 0,-2-1 1,-13-1-610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8.757"/>
    </inkml:context>
    <inkml:brush xml:id="br0">
      <inkml:brushProperty name="width" value="0.05" units="cm"/>
      <inkml:brushProperty name="height" value="0.05" units="cm"/>
    </inkml:brush>
  </inkml:definitions>
  <inkml:trace contextRef="#ctx0" brushRef="#br0">0 1 17220,'10'21'1800,"6"-6"-1320,0-7-512,0-2 928,1 0-1128,0-3-1608,-1-3 1512,3-5-336,-2-5-281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09.196"/>
    </inkml:context>
    <inkml:brush xml:id="br0">
      <inkml:brushProperty name="width" value="0.05" units="cm"/>
      <inkml:brushProperty name="height" value="0.05" units="cm"/>
    </inkml:brush>
  </inkml:definitions>
  <inkml:trace contextRef="#ctx0" brushRef="#br0">94 369 17420,'-29'11'2396,"24"-10"-2062,0 0 0,1 0 0,-1 1 0,0 0 0,1 0 0,-1 0 1,1 1-1,0 0 0,0-1 0,0 1 0,-6 6 0,10-8-281,-1-1-1,1 1 1,-1-1 0,1 1-1,-1-1 1,1 1 0,-1-1-1,1 1 1,0 0 0,0-1-1,-1 1 1,1-1 0,0 1-1,0 0 1,0-1-1,-1 1 1,1 0 0,0-1-1,0 1 1,0 0 0,0 0-1,0-1 1,0 1 0,1 0-1,-1-1 1,0 1 0,1 1-1,-1-2 0,1 1 1,0 0-1,0-1 0,0 1 0,0-1 1,-1 1-1,1-1 0,0 0 0,0 1 1,0-1-1,0 0 0,0 1 0,0-1 1,0 0-1,0 0 0,2 0 0,6 0 180,1 0-1,19-4 0,-26 4-200,83-17 460,-55 10-382,0 1 1,0 2 0,1 0 0,37 2-1,-64 2-105,0 0-1,0 0 1,-1 1-1,1 0 1,0 0-1,0 0 1,-1 0-1,1 1 1,-1 0-1,0 0 1,1 0-1,-1 0 1,0 1-1,0-1 1,0 1-1,0 0 1,-1 0-1,1 1 1,-1-1-1,0 1 1,0-1-1,0 1 1,0 0-1,-1 0 1,0 1-1,0-1 1,0 0-1,3 10 1,-5-14-18,0 0 0,0 1 0,0-1 0,0 0 0,0 1 0,0-1 0,1 0 0,-1 0 0,0 1 0,0-1 0,0 0 0,0 0 0,0 0 1,1 1-1,-1-1 0,0 0 0,0 0 0,1 0 0,-1 1 0,0-1 0,0 0 0,1 0 0,-1 0 0,0 0 0,0 0 0,1 1 0,-1-1 0,0 0 0,1 0 1,-1 0-1,0 0 0,0 0 0,1 0 0,-1 0 0,0 0 0,1 0 0,-1 0 0,0 0 0,0 0 0,1-1 0,13-9-796,9-21-854,72-131-5435,-66 109 5675</inkml:trace>
  <inkml:trace contextRef="#ctx0" brushRef="#br0" timeOffset="1">785 1 17724,'-7'10'1277,"0"0"1,-16 17-1,-9 11 604,18-14-1375,0 0 0,2 1 1,1 1-1,1-1 0,1 2 0,1-1 0,1 1 0,-4 35 1,10-55-465,1-1 0,-1 0 0,1 0 0,0 0 0,1 1 0,-1-1 0,4 10 0,-4-15-28,0 0 0,1 0 1,-1 0-1,1 0 0,-1 0 1,1 0-1,-1 0 0,1 0 0,0-1 1,-1 1-1,1 0 0,0-1 1,0 1-1,0 0 0,-1-1 0,1 1 1,0-1-1,0 1 0,0-1 1,2 1-1,-1 0 15,0-1 0,1 0 0,-1 0 0,0 0 0,1-1 0,-1 1 0,0 0 0,0-1-1,0 1 1,1-1 0,-1 0 0,0 0 0,3-1 0,21-14 178,0-1 0,-1 0 0,-1-2-1,31-32 1,-28 27-75,210-217-8,-232 232-1940,-11 8 1210,-14 10 47,4 5-106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0.783"/>
    </inkml:context>
    <inkml:brush xml:id="br0">
      <inkml:brushProperty name="width" value="0.05" units="cm"/>
      <inkml:brushProperty name="height" value="0.05" units="cm"/>
    </inkml:brush>
  </inkml:definitions>
  <inkml:trace contextRef="#ctx0" brushRef="#br0">0 246 17404,'2'2'165,"0"0"-1,1 0 1,-1 0 0,0-1 0,1 1 0,-1-1 0,1 1 0,-1-1-1,1 0 1,-1 0 0,1 0 0,0 0 0,0 0 0,-1-1 0,1 0-1,5 1 1,-3-1-88,-1-1 0,1 0 0,-1 1 0,0-1 0,1-1 0,-1 1 0,0-1 0,0 0-1,7-4 1,1-1-342,-1-1 0,-1-1 0,0 0 0,0 0 0,0-1 0,9-13 0,-15 18 144,8-11 49,0-1 1,18-31-1,-60 96 4532,22-30-3715,-10 29 0,16-40-624,0 0-1,0 0 1,1 1-1,0-1 1,0 0 0,1 0-1,1 12 1,-1-18-105,0 0 0,0 0 1,0-1-1,0 1 0,0 0 0,0 0 0,1-1 1,-1 1-1,0 0 0,1 0 0,-1-1 1,1 1-1,-1 0 0,0-1 0,1 1 1,0-1-1,-1 1 0,1-1 0,-1 1 1,1-1-1,0 1 0,-1-1 0,1 1 0,0-1 1,-1 0-1,2 1 0,-1-1 3,1 1-1,0-1 0,-1 0 1,1 0-1,0 0 0,-1 0 1,1-1-1,0 1 0,-1 0 1,1-1-1,2 0 1,3-2 13,-1 0 1,0 0 0,0-1-1,-1 1 1,7-6 0,7-9 78,-1 0 0,-1-1 0,-1-1 1,21-33-1,-36 52-107,0 0 1,0 0-1,0-1 1,-1 1-1,1 0 1,0-1-1,-1 1 1,1-1-1,-1 1 1,0 0-1,1-1 1,-1 1-1,0-1 1,0-2-1,-5 4 18,-7 9-5,9-5-8,-46 55 198,45-54-174,1 0 0,-1 0 1,1 0-1,1 0 0,-1 1 0,1-1 0,0 1 0,0 0 0,0 0 0,0 6 1,2-11-27,0 0 1,0-1-1,0 1 1,0 0-1,0-1 1,0 1-1,0-1 1,0 1-1,1 0 1,-1-1-1,0 1 0,0-1 1,1 1-1,-1-1 1,1 1-1,-1-1 1,0 1-1,1-1 1,-1 1-1,1-1 1,-1 1-1,1-1 1,-1 0-1,1 1 1,-1-1-1,1 0 1,-1 0-1,1 1 1,-1-1-1,1 0 1,0 0-1,-1 0 1,1 1-1,0-1 1,0 0-1,22-1 73,6-6-28,-1 0 1,49-22-1,-5 3-30,-40 14-20,-24 9 0,0-1 0,1 1 0,0 0 0,0 1-1,0-1 1,0 2 0,0 0 0,0 0 0,15 0 0,-23 2-3,0-1-1,1 0 1,-1 1-1,0-1 1,0 0-1,0 1 1,0 0-1,0-1 1,0 1-1,0 0 1,0-1-1,0 1 1,0 0 0,0 0-1,-1 0 1,1 0-1,0 0 1,-1-1-1,1 2 1,0-1-1,-1 0 1,1 1-1,0 1 2,0 1-1,0-1 0,-1 0 1,1 0-1,-1 0 0,0 1 1,0-1-1,-1 4 0,-1 5-5,0 0-1,-1 0 1,-5 15 0,-17 33 38,30-70 395,3-8-117,2 1-1,16-25 1,-18 32-248,-1 1 0,1 1 0,14-12 0,-19 17-58,1 0 0,0 1-1,0-1 1,0 1 0,1 0-1,-1 0 1,1 0 0,-1 1-1,1 0 1,-1 0-1,7-1 1,-10 2-5,1-1-1,0 1 1,0 0-1,0 0 1,-1 0-1,1 0 1,0 0 0,0 1-1,0-1 1,-1 0-1,1 1 1,0 0-1,3 1 1,-4-1-1,-1 0 0,1 0 1,0 0-1,0 0 0,0 0 1,-1 0-1,1 0 0,0 1 1,-1-1-1,1 0 0,-1 0 0,1 1 1,-1-1-1,0 0 0,0 1 1,1-1-1,-1 0 0,0 1 0,0-1 1,-1 2-1,1 13 6,-2-1 1,0 0-1,0 0 0,-2 0 0,-5 16 0,9-30 7,1-1 0,-1 0-1,1 0 1,-1 0-1,1 0 1,-1 0 0,1 0-1,-1 0 1,1 0 0,-1 0-1,1-1 1,-1 1-1,1 0 1,-1 0 0,0 0-1,1 0 1,-1-1 0,1 1-1,-1 0 1,1 0-1,-1-1 1,0 1 0,1 0-1,-1-1 1,0 1 0,1-1-1,-1 0 1,13-16 107,-1-2 0,-1 0 0,-1 0 0,-1-1 0,10-28 0,-19 45-113,1 2-7,-1 0 0,1 0 0,-1 0 0,0 0 0,1 0 0,0 0 0,-1 0-1,1 0 1,0 0 0,-1 1 0,1-1 0,0 0 0,0 0 0,0 1 0,-1-1 0,1 0-1,0 1 1,0-1 0,0 1 0,0-1 0,0 1 0,0 0 0,1-1 0,-1 1 0,0 0-1,0 0 1,0-1 0,0 1 0,0 0 0,0 0 0,0 0 0,0 1 0,1-1 0,-1 0 0,0 0-1,2 1 1,24-1-30,-14-4 31,0 0 1,0-1-1,-1-1 1,1 0 0,-1 0-1,-1-1 1,1-1-1,-1 0 1,-1-1-1,1 0 1,-2 0 0,14-17-1,-22 26 3,0-1 0,0 0-1,-1 0 1,1 0 0,-1 1-1,1-1 1,-1 0 0,1 0-1,-1 0 1,0 0 0,1 0-1,-1 0 1,0 0 0,0 0-1,1-2 1,-2 3-2,1-1 0,0 1 1,0 0-1,-1 0 0,1 0 0,0-1 1,0 1-1,-1 0 0,1 0 0,0 0 0,0 0 1,-1 0-1,1-1 0,0 1 0,-1 0 1,1 0-1,0 0 0,-1 0 0,1 0 0,0 0 1,-1 0-1,1 0 0,0 0 0,-1 0 1,1 0-1,0 1 0,-1-1 0,1 0 1,0 0-1,-1 0 0,-3 2-2,0-1-1,-1 1 1,1 0 0,0 1 0,-5 3-1,-4 4-2,0 2 0,0-1 0,1 2 0,1 0 0,0 0 0,1 1 0,1 0 0,0 1 0,-12 27 0,20-41 2,1 0 1,0 0 0,-1 0-1,1 0 1,0 0 0,-1 0-1,1 0 1,0 0 0,0 0-1,0 0 1,0 0 0,0 0-1,0 0 1,0 0-1,0 0 1,1 0 0,-1 0-1,0 0 1,1 0 0,-1 0-1,0 0 1,1-1 0,-1 1-1,1 0 1,-1 0 0,1 0-1,0 0 1,-1-1 0,1 1-1,0 0 1,0 0 0,-1-1-1,1 1 1,0-1 0,0 1-1,0-1 1,0 1 0,0-1-1,0 0 1,0 1 0,0-1-1,0 0 1,1 1 0,6 0-8,0 0 1,0 0 0,0 0 0,12-1 0,-13 0 7,19-1-2,0-1 1,0-2-1,-1 0 0,1-1 1,30-12-1,117-54-37,-161 68 64,-9 7-7,-13 17 4,-26 26 23,27-33-58,9-8-12,2-6 21,-1 0 0,0 0 0,0 0 0,1 0 0,-1 0 0,0 0 0,0 0 0,1 0 0,-1-1 0,0 1 0,0 0-1,0-1 1,1 1 0,0-1 0,48-24-292,15-22-344,-28 19 72,1 2 1,1 1-1,51-23 0,-45 33 281,-42 15 293,1-1 0,-1 0-1,1 1 1,-1 0-1,0 0 1,1 0 0,-1 0-1,1 0 1,-1 1 0,1-1-1,4 3 1,-8-3 4,1 1 1,0-1-1,-1 1 1,1 0-1,-1-1 1,1 1-1,-1 0 1,1-1-1,-1 1 1,1 0-1,-1 0 1,0 0-1,1-1 1,-1 1-1,0 0 1,0 0-1,0 0 1,1 0-1,-1-1 1,0 1-1,0 0 1,0 0-1,-1 0 1,1 0-1,0 0 1,0-1-1,0 1 1,-1 0-1,1 0 1,0 0-1,-1-1 1,1 1-1,0 0 1,-2 1-1,-17 31 137,17-31-136,-36 54 207,12-20-52,-27 50 0,52-84-136,-1 1 0,1-1 0,0 1 0,0-1 0,0 1 0,1-1 0,-1 1 0,1 0 0,-1-1 0,1 1 0,0 0 0,0 3 0,0-5-12,1 0 0,-1 0 0,1 0-1,-1 0 1,1 0 0,-1 0 0,1 0 0,0 0 0,-1 0 0,1-1 0,0 1 0,0 0 0,-1-1 0,1 1 0,0 0 0,0-1-1,0 1 1,0-1 0,0 1 0,0-1 0,0 1 0,0-1 0,0 0 0,0 0 0,0 1 0,0-1 0,1 0 0,-1 0-1,0 0 1,0 0 0,0 0 0,1-1 0,-1 1-11,108-3-112,-94 1-511,0 0-1,-1 0 1,1-2-1,0 0 1,15-6-1,-28 9 515,-1 1-1,1-1 1,-1 0-1,0 1 1,0-1-1,1 0 1,-1 0 0,0 0-1,0 0 1,0 0-1,0 0 1,0 0-1,0 0 1,0 0-1,0 0 1,0-1-1,-1 1 1,1 0-1,0-1 1,-1 1-1,1 0 1,-1-1-1,1 1 1,-1-1-1,0 1 1,0-1-1,0 1 1,0-1-1,0 1 1,0 0 0,0-1-1,0 1 1,0-1-1,-1-1 1,-9-15-985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1.206"/>
    </inkml:context>
    <inkml:brush xml:id="br0">
      <inkml:brushProperty name="width" value="0.05" units="cm"/>
      <inkml:brushProperty name="height" value="0.05" units="cm"/>
    </inkml:brush>
  </inkml:definitions>
  <inkml:trace contextRef="#ctx0" brushRef="#br0">1 389 15515,'0'8'2561,"4"-3"-1257,15 2-408,2-4 2001,8 0-1177,4 4-247,5-4-433,3-3-264,0-8-976,1 0-728,-5-17 880,0 0-240,-1-7-208</inkml:trace>
  <inkml:trace contextRef="#ctx0" brushRef="#br0" timeOffset="1">541 0 23157,'-4'3'2248,"1"9"-1511,1 1-329,2 2 1280,0 3-608,2 2-752,2 3-360,-1-1-880,1 4 808,-2-4-152,-1-2-120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1.600"/>
    </inkml:context>
    <inkml:brush xml:id="br0">
      <inkml:brushProperty name="width" value="0.05" units="cm"/>
      <inkml:brushProperty name="height" value="0.05" units="cm"/>
    </inkml:brush>
  </inkml:definitions>
  <inkml:trace contextRef="#ctx0" brushRef="#br0">2 1 17044,'-1'13'2064,"1"-3"-1360,0-7-664,2-5 2121,0-1-1097,-2 0-744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5:11.990"/>
    </inkml:context>
    <inkml:brush xml:id="br0">
      <inkml:brushProperty name="width" value="0.05" units="cm"/>
      <inkml:brushProperty name="height" value="0.05" units="cm"/>
    </inkml:brush>
  </inkml:definitions>
  <inkml:trace contextRef="#ctx0" brushRef="#br0">23 114 16163,'-22'5'1638,"33"-3"-25,46-5 681,-54 3-2221,557 6 3208,-400 0-3006,42 1-93,755 21 11,-2-41 265,-424-35 382,-509 45-810,-2 0-97,1 0-1,-1-1 1,0-1 0,0-1 0,26-12-1,-19 1 58,-26 17 8,-1-1 1,1 0-1,0 0 1,-1 0 0,1 1-1,-1-1 1,1 0-1,-1 0 1,1 0-1,-1 0 1,0 0-1,1 0 1,-1 0 0,0 0-1,0 0 1,0 0-1,0 0 1,1 0-1,-2 0 1,1 0 0,0 0-1,0 0 1,0 0-1,0 0 1,-1-1-1,-9-17-220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7:14.876"/>
    </inkml:context>
    <inkml:brush xml:id="br0">
      <inkml:brushProperty name="width" value="0.05" units="cm"/>
      <inkml:brushProperty name="height" value="0.05" units="cm"/>
    </inkml:brush>
  </inkml:definitions>
  <inkml:trace contextRef="#ctx0" brushRef="#br0">9 49 15443,'-2'6'193,"0"0"-1,1 1 0,-1-1 0,1 0 0,1 1 1,0 10-1,0-16-177,0 1 0,0 0 1,1-1-1,-1 1 0,1 0 0,-1-1 1,1 1-1,0-1 0,-1 1 0,1-1 1,0 1-1,0-1 0,0 0 0,0 1 1,0-1-1,1 0 0,-1 0 0,0 0 1,0 0-1,1 0 0,-1 0 0,1 0 1,-1 0-1,1 0 0,-1-1 0,1 1 1,0-1-1,-1 1 0,3 0 0,5 0-35,-1 0 0,1-1 0,-1 1-1,1-2 1,0 1 0,-1-1-1,11-2 1,61-20-263,-66 19 242,101-40-307,17-5 0,-115 44 319,0 1 0,-1 1-1,1 1 1,0 0 0,0 1 0,21 1-1,114 23-36,-13-1 79,223-11 45,34 4 8,356 116 107,-637-107-162,119 23-122,458 30 1,175-84-76,-320-5 177,832-11-528,96 40-378,-491 41 911,-77-4 14,29-27 26,3-23-177,-914-4 133,396-1-193,399 2-212,0 35 471,-308 7 329,421 30 255,-159-38-407,285 17-33,-996-47-174,644 38-198,-4-40-434,-583-9 448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7:15.556"/>
    </inkml:context>
    <inkml:brush xml:id="br0">
      <inkml:brushProperty name="width" value="0.05" units="cm"/>
      <inkml:brushProperty name="height" value="0.05" units="cm"/>
    </inkml:brush>
  </inkml:definitions>
  <inkml:trace contextRef="#ctx0" brushRef="#br0">68 1 15683,'-33'15'937,"10"1"-905,12 3-48,25-2 56,15 2-96,19-5-160,15-1-105,29 0-183,11-2-248,23 1-992,12-5 1384,21-1-248,7-2-121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3.370"/>
    </inkml:context>
    <inkml:brush xml:id="br0">
      <inkml:brushProperty name="width" value="0.05" units="cm"/>
      <inkml:brushProperty name="height" value="0.05" units="cm"/>
    </inkml:brush>
  </inkml:definitions>
  <inkml:trace contextRef="#ctx0" brushRef="#br0">9 169 16187,'-1'-2'100,"0"1"0,0-1 0,0 0 0,0 1 0,1-1 0,-1 0 0,0 1 0,1-1 0,-1 0 0,1 0 0,0 0 0,-1 0 0,1 1 0,0-1 0,0 0 0,0 0 0,0 0 0,1 0 0,-1 0 0,0 1 0,1-1 0,-1 0 0,1 0 0,0 1 0,0-1 0,-1 0 0,1 1 0,0-1 0,1 1 0,1-3 0,3-4 262,0 0 0,1 0 0,1 1 0,9-8 0,-4 5-1,0 1-1,0 0 1,1 1 0,19-8 0,-28 14-277,0-1 0,0 1-1,0 1 1,1-1 0,-1 1-1,0 0 1,1 0 0,-1 0-1,1 1 1,-1 0 0,0 0-1,1 0 1,-1 1 0,1 0-1,9 2 1,-13-2-68,0 0-1,-1 0 1,1 1 0,0-1 0,-1 0-1,1 1 1,-1-1 0,0 1 0,1-1-1,-1 1 1,0 0 0,0-1-1,0 1 1,0 0 0,0 0 0,-1 0-1,1 0 1,0 0 0,-1-1 0,0 1-1,1 0 1,-1 1 0,0-1 0,0 0-1,0 0 1,0 0 0,0 0 0,-1 0-1,1 0 1,-1 0 0,0 3 0,-2 5 7,-1 1 0,1-1 0,-2 1 1,-8 14-1,-13 17 57,-41 49 1,-6 10 72,61-83-95,2 0 0,0 1-1,-13 36 1,22-51-47,-1 0 1,1 0-1,0 0 0,1 0 0,-1 0 0,1 0 0,-1 0 0,1 0 0,0 1 0,1-1 0,0 5 0,0-7-4,-1-1-1,1 1 1,0 0-1,0-1 1,0 1 0,0 0-1,0-1 1,0 1-1,0-1 1,1 0-1,-1 1 1,0-1-1,1 0 1,-1 0-1,1 0 1,-1 0 0,1 0-1,0 0 1,-1-1-1,1 1 1,0 0-1,0-1 1,0 1-1,-1-1 1,1 0-1,0 1 1,2-1-1,11 0 5,0 0 0,0 0 0,0-2 0,0 1 0,-1-2 0,1 0 0,20-8-1,96-42-561,-114 46 244,-11 5 75,0-1-1,0 1 1,0-1-1,0 0 1,-1-1-1,1 1 1,-1-1-1,0 0 1,0 0-1,4-6 1,-8 9 181,-1 1 0,1-1 0,-1 0 1,1 0-1,-1 1 0,1-1 0,-1 0 0,0 0 1,1 0-1,-1 0 0,0 0 0,0 0 0,0 0 1,1 1-1,-1-1 0,0 0 0,0 0 1,0 0-1,-1 0 0,1 0 0,0 0 0,0 0 1,-1-1-1,0 0-25,0 1 1,0-1-1,0 1 0,0-1 1,0 1-1,0 0 1,-1-1-1,1 1 0,-1 0 1,1 0-1,-1 0 1,-1-1-1,-23-11-775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7:15.977"/>
    </inkml:context>
    <inkml:brush xml:id="br0">
      <inkml:brushProperty name="width" value="0.05" units="cm"/>
      <inkml:brushProperty name="height" value="0.05" units="cm"/>
    </inkml:brush>
  </inkml:definitions>
  <inkml:trace contextRef="#ctx0" brushRef="#br0">0 1 9362,'972'102'2433,"-56"-6"-1132,2-35-1125,89-52-217,2-29-108,-682 12 104,1684 9 290,-1162 1-564,-319-3-1154,-341 3 1145,-12 4-96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9:17.488"/>
    </inkml:context>
    <inkml:brush xml:id="br0">
      <inkml:brushProperty name="width" value="0.05" units="cm"/>
      <inkml:brushProperty name="height" value="0.05" units="cm"/>
    </inkml:brush>
  </inkml:definitions>
  <inkml:trace contextRef="#ctx0" brushRef="#br0">4 253 15587,'-1'1'100,"1"1"-1,-1 0 1,1 0-1,-1-1 1,1 1 0,0 0-1,0 0 1,0-1-1,0 1 1,0 0-1,0 0 1,0-1-1,1 1 1,-1 0-1,1 0 1,-1-1-1,1 1 1,-1-1-1,3 4 1,-1-3-52,0-1-1,0 1 1,0 0 0,0 0 0,1-1-1,-1 0 1,0 1 0,1-1 0,0 0-1,-1 0 1,1 0 0,2 0 0,6 2-151,0-1 1,0-1 0,1 0 0,-1 0-1,0-1 1,0-1 0,14-1 0,78-18-499,-91 17 542,131-34-477,78-16 365,330-14 315,-475 59-133,583-48 15,-87 9 6,-289 26 81,487 25 0,-446 20-47,499 24-119,-11-46-709,148 4 92,-711 3 657,1267 56 43,119-37 325,1153-9-312,-2713-17-26,871 21 177,1-28-164,-48-34-454,484-10-108,-113 68 686,62-1-92,-655-66 212,-604 41-211,-30 2-19,180-11 502,-186 15-214,0 2 0,1 2 0,69 14 0,-105-17-320,35 12 246,-35-11-265,-1-1-1,1 1 1,0 0 0,-1 0 0,1 0 0,-1-1 0,0 2 0,1-1 0,-1 0 0,0 0 0,0 0 0,0 1 0,0-1 0,0 0-1,0 1 1,0-1 0,0 1 0,0-1 0,0 4 0,0-4 5,-1-1 1,0 1-1,0-1 0,0 1 1,0-1-1,0 1 0,0-1 0,0 1 1,0-1-1,0 1 0,0-1 1,0 1-1,0-1 0,0 1 0,-1-1 1,1 1-1,0-1 0,0 1 1,0-1-1,-1 0 0,1 1 0,0-1 1,-1 1-1,1-1 0,0 0 1,-1 1-1,1-1 0,-1 0 1,1 1-1,0-1 0,-1 0 0,1 1 1,-1-1-1,1 0 0,-1 0 1,1 0-1,-1 0 0,1 1 0,-1-1 1,1 0-1,-1 0 0,1 0 1,-1 0-1,1 0 0,-1 0 1,1 0-1,-1 0 0,1 0 0,-2-1 1,-25 2-67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00.508"/>
    </inkml:context>
    <inkml:brush xml:id="br0">
      <inkml:brushProperty name="width" value="0.05" units="cm"/>
      <inkml:brushProperty name="height" value="0.05" units="cm"/>
    </inkml:brush>
  </inkml:definitions>
  <inkml:trace contextRef="#ctx0" brushRef="#br0">0 207 10322,'19'2'608,"0"-1"1,0-1-1,0 0 0,0-1 0,20-5 1,7 1-227,50-3 192,265-28 368,-265 22-842,670-71 1042,-406 74 511,-281 9-738,-78 2-904,0 0 1,0 0-1,-1 0 0,1 0 0,0-1 1,-1 1-1,1 0 0,0 0 0,-1 0 1,1-1-1,0 1 0,-1 0 0,1-1 1,0 1-1,-1 0 0,1-1 0,-1 1 1,1-1-1,-1 1 0,1-1 0,-1 1 0,1-1 1,-1 0-1,1 1 0,-1-1 0,0 1 1,1-2-1,2-19-989,-3 11 677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14.317"/>
    </inkml:context>
    <inkml:brush xml:id="br0">
      <inkml:brushProperty name="width" value="0.05" units="cm"/>
      <inkml:brushProperty name="height" value="0.05" units="cm"/>
    </inkml:brush>
  </inkml:definitions>
  <inkml:trace contextRef="#ctx0" brushRef="#br0">1 62 11739,'1'-4'119,"1"1"1,0 0 0,1 0 0,-1 0-1,0 0 1,1 0 0,0 0 0,0 1-1,-1-1 1,2 1 0,-1 0 0,0 0-1,0 0 1,1 0 0,-1 1 0,1-1 0,-1 1-1,1 0 1,4-1 0,10-2 76,-1 2 0,1 0 0,17 1 0,1-1 37,406-2 1438,-267 9-1177,52 4-109,111 0-154,-225-14-201,258-7 23,-319 12 75,102 13 1,-130-7-171,-24-5 37,1-1 1,-1 0-1,0 0 1,0 0 0,1 0-1,-1 1 1,0-1 0,1 0-1,-1 0 1,0 0 0,0 1-1,0-1 1,1 0-1,-1 0 1,0 1 0,0-1-1,0 0 1,1 1 0,-1-1-1,0 0 1,0 1 0,0-1-1,0 0 1,0 0-1,0 1 1,0-1 0,0 0-1,0 1 1,0-1 0,0 0-1,0 1 1,0-1-1,0 0 1,0 1 0,0-1-1,0 0 1,0 1 0,-1-1-1,1 0 1,0 1 0,0-1-1,0 0 1,0 0-1,-1 1 1,1-1 0,0 0-1,0 0 1,-1 1 0,1-1-1,0 0 1,0 0 0,-1 0-1,1 0 1,0 1-1,-1-1 1,1 0 0,0 0-1,-1 0 1,1 0 0,0 0-1,0 0 1,-1 0 0,-13 8-61,-1 1-37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16.402"/>
    </inkml:context>
    <inkml:brush xml:id="br0">
      <inkml:brushProperty name="width" value="0.05" units="cm"/>
      <inkml:brushProperty name="height" value="0.05" units="cm"/>
    </inkml:brush>
  </inkml:definitions>
  <inkml:trace contextRef="#ctx0" brushRef="#br0">0 101 10210,'193'9'3679,"1"-1"-1541,162-21-701,-43-1-1132,-159 13-262,273-12 79,-394 8-97,0-1-1,-1-1 0,1-2 1,44-19-1,-76 28-19,-1 0-1,1 0 1,-1 0 0,1 0-1,-1-1 1,1 1 0,-1 0 0,1 0-1,-1 0 1,1-1 0,-1 1-1,1 0 1,-1 0 0,0-1 0,1 1-1,-1 0 1,0-1 0,1 1 0,-1-1-1,0 1 1,1 0 0,-1-1-1,0 1 1,1-2 0,-10-3-339,-20 1-200,28 4 541,-15-3-156,1 2-51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6.392"/>
    </inkml:context>
    <inkml:brush xml:id="br0">
      <inkml:brushProperty name="width" value="0.05" units="cm"/>
      <inkml:brushProperty name="height" value="0.05" units="cm"/>
    </inkml:brush>
  </inkml:definitions>
  <inkml:trace contextRef="#ctx0" brushRef="#br0">29 107 17012,'3'-14'1018,"2"-24"858,-7 36-569,-1 7-708,-3 8-164,-2 24-234,2 1 0,-2 46-1,5 76-249,3-150 73,0 15-20,1 59 15,0-77-17,0 1 0,0 0 0,1 0-1,0 0 1,0-1 0,0 1 0,7 11 0,-9-18 2,1 0-1,-1 0 1,1 0-1,0 0 0,-1 0 1,1-1-1,0 1 1,0 0-1,0 0 1,0 0-1,0-1 1,0 1-1,0 0 1,0-1-1,0 1 0,0-1 1,0 0-1,0 1 1,0-1-1,1 0 1,-1 1-1,1-1 1,1 0 4,-1 0 0,0-1 0,1 1 0,-1-1 0,0 1 0,0-1 1,1 0-1,-1 0 0,0 0 0,3-2 0,4-3 46,0 0-1,0-1 1,13-14-1,5-8 176,-2-2 0,0 0 0,-2-2 0,20-37 0,-14 16 554,41-111-1,-65 158-550,-3 16-177,-2 27-111,-1-31 68,-1 48-93,-2 68-85,4-103 135,2 0 1,-1-1-1,2 1 0,7 26 1,-9-43 26,-1 1 1,0-1 0,1 1 0,-1-1 0,1 1 0,0-1 0,-1 0 0,1 1 0,0-1 0,0 0 0,0 1 0,0-1 0,0 0 0,0 0 0,0 0 0,0 0 0,1 0 0,-1 0 0,0 0 0,0 0 0,1-1 0,-1 1 0,3 1 0,-2-2 6,0 0 0,0-1 0,0 1 0,-1 0 0,1 0 0,0-1 0,0 1 0,0-1 0,0 0 0,-1 1 0,1-1 0,0 0 0,-1 0 0,1 0 0,-1 0 0,3-2 0,5-6 59,1 0 0,-1-1 0,-1 0 0,8-12 0,-16 21-58,45-66 669,-3-2 1,-3-2 0,45-113 0,-83 180-249,8-20-2053,-11 21-71,-8 12 747,1 3 186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7.215"/>
    </inkml:context>
    <inkml:brush xml:id="br0">
      <inkml:brushProperty name="width" value="0.05" units="cm"/>
      <inkml:brushProperty name="height" value="0.05" units="cm"/>
    </inkml:brush>
  </inkml:definitions>
  <inkml:trace contextRef="#ctx0" brushRef="#br0">137 199 18060,'3'-1'230,"1"-1"1,-1 1-1,0-1 1,0 0 0,-1-1-1,1 1 1,0 0-1,-1-1 1,1 0-1,-1 1 1,0-1-1,3-5 1,20-38 1285,-23 40-1366,1 0 1,-1 0 0,0 0-1,-1-1 1,1 1 0,-1-1-1,-1 1 1,1-1-1,-2-9 1,1 14-125,0 0 0,0 0 1,0 0-1,-1 0 0,1 0 0,-1 0 1,1 0-1,-1 1 0,0-1 0,0 0 1,0 0-1,0 1 0,0-1 0,0 0 1,0 1-1,0-1 0,-1 1 0,1-1 1,-1 1-1,1 0 0,-1 0 0,0 0 1,1 0-1,-1 0 0,0 0 0,0 0 1,1 0-1,-1 1 0,0-1 0,0 1 1,0-1-1,0 1 0,0 0 1,0 0-1,-4 0 0,2 0-15,-1 1 0,0 0 0,1 0 1,-1 0-1,1 0 0,-1 1 0,1 0 0,0 0 0,0 0 0,0 0 0,0 1 1,0-1-1,0 1 0,0 0 0,1 1 0,-5 3 0,-1 4-11,1-1 0,-1 1 0,2 1-1,-9 15 1,9-14-3,1 1 0,0 0 0,1 1 0,1-1 0,-4 26 0,7-35-6,0 1-1,0-1 1,1 1-1,-1-1 1,1 1-1,1-1 1,-1 1-1,1-1 0,0 1 1,0-1-1,1 0 1,0 1-1,-1-1 1,2 0-1,-1 0 1,1 0-1,0 0 1,4 6-1,-5-9 2,0-1 0,0 1 0,0 0 0,0-1-1,0 1 1,0-1 0,0 1 0,1-1 0,-1 0 0,0 0-1,1 0 1,-1 0 0,1-1 0,-1 1 0,1 0 0,0-1-1,-1 0 1,1 0 0,3 0 0,-1-1-4,-1 0 0,0 0 0,1 0 0,-1 0 0,0-1 1,0 0-1,0 0 0,0 0 0,0-1 0,5-3 0,1-3 7,0 1 0,-1-2 1,0 1-1,-1-1 0,0-1 0,13-20 0,-16 19 21,-4 9-16,0 0-1,1 0 1,-1 0-1,1 0 1,-1 1-1,1-1 1,0 0-1,0 1 1,0-1-1,4-2 1,-6 6-1,1 0 0,-1-1 0,1 1 0,-1 0 0,0 0 0,1 0 0,-1-1 1,0 1-1,0 0 0,1 0 0,-1 0 0,0 0 0,0-1 0,0 1 0,0 0 0,0 0 0,-1 2 0,1-3 1,-1 33 5,0-14-17,1 30 0,0-45 13,1 0 0,-1 0 0,1 0 0,0 0 0,0 0 0,1 0 0,-1 0 0,1 0 0,-1 0 0,1-1 0,0 1-1,1-1 1,2 4 0,-3-5 3,0-1-1,0 1 0,0-1 0,0 0 0,0 0 1,0 0-1,0 0 0,1 0 0,-1 0 1,0 0-1,1-1 0,-1 1 0,0-1 0,1 0 1,-1 0-1,1 0 0,-1 0 0,1 0 1,-1 0-1,1-1 0,-1 1 0,0-1 0,1 1 1,-1-1-1,0 0 0,4-2 0,7-3 2,0-1 0,-1 0 0,15-13-1,-17 13 6,15-11 6,3-2 34,52-29 0,-76 47-49,-1 0-1,1 1 1,0-1-1,-1 1 1,1 0-1,0 0 1,6-1 0,-8 2-1,-1 0 0,0 1 0,1-1 0,-1 0 0,1 0 0,-1 1 0,0-1 0,0 1 0,1-1 0,-1 1 0,0 0 0,0-1 0,1 1 0,-1 0 0,0 0 0,0 0 0,0 0 0,0 0 0,0 0 0,0 0 0,0 0 1,-1 0-1,1 0 0,0 2 0,2 1 2,0 2 11,0 0-1,1-1 0,0 0 1,9 10-1,-11-13-3,0-1-1,0 1 0,0-1 0,0 1 0,1-1 0,-1 0 0,0 0 0,1 0 0,-1 0 1,1-1-1,-1 1 0,1-1 0,0 1 0,-1-1 0,1 0 0,3 0 0,4-1 21,-1 0 0,1 0 0,-1-1 0,0-1 0,0 1 0,1-2 0,13-6 0,60-39 94,-13 7-67,-67 40-60,0 1-1,0-1 1,0 1-1,1 0 1,-1 0-1,1 0 1,-1 0-1,1 1 1,-1-1-1,7 1 1,-9 0 1,1 0 0,-1 1 0,0-1 0,1 0 0,-1 1 0,0 0 0,0-1 0,1 1 0,-1 0 0,0-1 0,0 1 0,0 0 0,0 0 0,0 0 0,0 0 0,0 0 0,0 0 0,-1 0 0,1 0 0,0 1 0,-1-1 0,1 0 0,0 0 0,-1 1-1,0-1 1,1 0 0,-1 1 0,0-1 0,1 0 0,-1 3 0,1 2-13,0 1-1,0 0 0,0 0 0,-1 0 0,0-1 0,-1 1 0,1 0 0,-4 12 0,4-18 25,0-1 0,0 0-1,0 0 1,0 0-1,0 0 1,0 0-1,0 1 1,0-1 0,0 0-1,0 0 1,0 0-1,0 0 1,0 0 0,0 0-1,0 1 1,0-1-1,-1 0 1,1 0-1,0 0 1,0 0 0,0 0-1,0 0 1,0 0-1,0 0 1,0 0 0,-1 0-1,1 1 1,0-1-1,0 0 1,0 0-1,0 0 1,0 0 0,0 0-1,-1 0 1,1 0-1,0 0 1,0 0 0,0 0-1,0 0 1,0 0-1,-1 0 1,1 0-1,0 0 1,0 0 0,0 0-1,0 0 1,0-1-1,-6-6 108,0-14-89,0-4-19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7.554"/>
    </inkml:context>
    <inkml:brush xml:id="br0">
      <inkml:brushProperty name="width" value="0.05" units="cm"/>
      <inkml:brushProperty name="height" value="0.05" units="cm"/>
    </inkml:brush>
  </inkml:definitions>
  <inkml:trace contextRef="#ctx0" brushRef="#br0">19 12 24901,'-10'-7'1873,"4"5"-1497,3-1-192,5 3 192,1 0-664,1 2 416,3 4-216,-3-1-160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7.994"/>
    </inkml:context>
    <inkml:brush xml:id="br0">
      <inkml:brushProperty name="width" value="0.05" units="cm"/>
      <inkml:brushProperty name="height" value="0.05" units="cm"/>
    </inkml:brush>
  </inkml:definitions>
  <inkml:trace contextRef="#ctx0" brushRef="#br0">12 1 20308,'-2'5'1889,"0"0"-1257,0 0-328,-1 1 768,0-3-816,5 0-264,-1-2-32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8:48.384"/>
    </inkml:context>
    <inkml:brush xml:id="br0">
      <inkml:brushProperty name="width" value="0.05" units="cm"/>
      <inkml:brushProperty name="height" value="0.05" units="cm"/>
    </inkml:brush>
  </inkml:definitions>
  <inkml:trace contextRef="#ctx0" brushRef="#br0">6 36 22845,'-5'0'1656,"5"-4"-1840,1-6-464,5 3 1024,1 1-264,-1-3-136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3.760"/>
    </inkml:context>
    <inkml:brush xml:id="br0">
      <inkml:brushProperty name="width" value="0.05" units="cm"/>
      <inkml:brushProperty name="height" value="0.05" units="cm"/>
    </inkml:brush>
  </inkml:definitions>
  <inkml:trace contextRef="#ctx0" brushRef="#br0">18 52 16131,'-13'0'1897,"10"-1"-1097,2-1-304,8-1 840,7 0-119,8-1-417,5 0-112,15-3-736,5 0-456,9-2 480,4 2-96,6 2-72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1.219"/>
    </inkml:context>
    <inkml:brush xml:id="br0">
      <inkml:brushProperty name="width" value="0.05" units="cm"/>
      <inkml:brushProperty name="height" value="0.05" units="cm"/>
    </inkml:brush>
  </inkml:definitions>
  <inkml:trace contextRef="#ctx0" brushRef="#br0">353 77 16628,'2'-2'300,"0"0"0,0 1 0,0-1 0,-1 0 1,1-1-1,-1 1 0,0 0 0,1 0 1,-1 0-1,0-1 0,0 1 0,-1-1 1,1 1-1,0-1 0,-1 1 0,0-1 0,1 1 1,-1-1-1,0 1 0,-1-5 0,1 6-169,0-1 0,-1 1 0,1 0 0,-1 0-1,1 0 1,-1 0 0,0 0 0,1 0 0,-1 0-1,0 0 1,0 0 0,0 0 0,1 0 0,-1 0 0,0 0-1,0 1 1,-2-2 0,1 1-56,-1 0 1,1 0-1,-1 0 0,1 1 1,-1-1-1,1 1 0,-1 0 1,1-1-1,-1 1 0,1 0 1,-4 1-1,-8 1-26,0 0 0,0 2 0,0-1 0,0 2 0,1 0 0,0 0 0,0 1 0,1 1 0,-1 0 0,-11 10 0,8-5-53,0 1 1,0 1-1,1 0 0,1 1 1,0 1-1,-15 23 0,22-28 19,0 2 0,0-1 0,2 1-1,-1-1 1,2 2 0,-4 14 0,6-22-8,2 0 1,-1-1 0,0 1 0,1 0-1,0 0 1,1 0 0,1 9 0,-2-12-3,1 0 0,0 0 0,0 0 0,1 0 0,-1 0 0,0-1 0,1 1 0,0 0 0,0-1 0,-1 1 0,2-1 0,-1 0 0,0 0 0,0 1 0,4 1 0,-3-2-1,1 0 0,0 0 1,0-1-1,0 1 0,1-1 0,-1 0 1,0 0-1,0 0 0,1-1 1,-1 1-1,0-1 0,1 0 0,-1 0 1,1-1-1,-1 0 0,0 1 1,0-1-1,1 0 0,-1-1 0,7-3 1,5-1 34,-1-2-1,-1 0 1,1-1 0,14-11 0,-6 2 188,0 0 0,-1-1 0,-2-1 1,0-1-1,-1-1 0,0 0 0,-2-2 0,-1 0 1,-1-1-1,17-38 0,-26 43 191,-6 20-411,0 0-1,0 0 0,0 0 0,0 0 0,0 0 1,0 0-1,-1 0 0,1 0 0,0 0 0,0 0 0,0 0 1,0 0-1,0 0 0,0 0 0,0 0 0,0 0 1,0 0-1,0 0 0,-1 0 0,1 0 0,0 0 1,0 0-1,0 0 0,0 0 0,0 0 0,0 0 1,0 0-1,0 0 0,0 0 0,0 0 0,0 0 0,-1 0 1,1 0-1,0 0 0,0 0 0,0 0 0,0 0 1,0 0-1,0 0 0,0-1 0,0 1 0,0 0 1,0 0-1,0 0 0,0 0 0,0 0 0,0 0 1,0 0-1,0 0 0,0 0 0,0 0 0,0-1 0,0 1 1,0 0-1,0 0 0,0 0 0,0 0 0,0 0 1,0 0-1,0 0 0,0 0 0,0 0 0,0 0 1,0-1-1,0 1 0,0 0 0,0 0 0,-2 3 40,0 0-1,-1-1 0,1 1 0,0 0 1,1 0-1,-1 1 0,-1 3 1,-10 25 23,2-1 0,-9 43 1,17-62-161,0 0 0,1 1 0,1-1 0,0 1 0,1 0 0,1-1 0,0 1 0,0 0 0,5 15 0,-6-25 16,1-1-1,0 0 0,0 1 1,0-1-1,0 0 1,1 0-1,-1 0 1,0 0-1,1 0 1,0 0-1,-1 0 1,1 0-1,3 2 0,-4-3 56,0-1 0,0 1 0,0-1 0,0 1 0,0-1 0,0 0 0,1 0-1,-1 1 1,0-1 0,0 0 0,0 0 0,0 0 0,0 0 0,0 0-1,0 0 1,1 0 0,-1-1 0,0 1 0,0 0 0,0-1 0,0 1 0,0-1-1,0 1 1,0-1 0,0 1 0,0-1 0,0 0 0,0 1 0,0-2-1,18-16-456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2.229"/>
    </inkml:context>
    <inkml:brush xml:id="br0">
      <inkml:brushProperty name="width" value="0.05" units="cm"/>
      <inkml:brushProperty name="height" value="0.05" units="cm"/>
    </inkml:brush>
  </inkml:definitions>
  <inkml:trace contextRef="#ctx0" brushRef="#br0">83 15 17828,'8'-13'1597,"-8"13"-1554,1-1 0,-1 1 1,0 0-1,0 0 0,0 0 1,0 0-1,0 0 0,1 0 0,-1 0 1,0 0-1,0-1 0,0 1 1,0 0-1,1 0 0,-1 0 1,0 0-1,0 0 0,0 0 1,0 0-1,1 0 0,-1 0 0,0 0 1,0 0-1,0 0 0,0 0 1,1 0-1,-1 0 0,0 1 1,0-1-1,0 0 0,0 0 0,1 0 1,-1 0-1,0 0 0,0 0 1,0 0-1,0 1 0,1 0 80,-1 0 1,1 0-1,-1 0 0,0 1 0,1-1 0,-1 0 0,0 0 0,0 1 0,0-1 0,0 0 1,0 1-1,-1-1 0,1 0 0,0 0 0,0 1 0,-1-1 0,0 2 0,-85 222 1899,84-221-1956,0 1 0,1-1-1,-1 1 1,1 0 0,0 0 0,0-1-1,1 1 1,-1 0 0,1 8 0,0-12-50,0-1 1,0 1 0,0-1 0,0 0 0,0 1-1,0-1 1,1 1 0,-1-1 0,0 1-1,0-1 1,0 1 0,0-1 0,1 0 0,-1 1-1,0-1 1,0 0 0,1 1 0,-1-1 0,0 0-1,1 1 1,-1-1 0,0 0 0,1 1 0,-1-1-1,1 0 1,-1 0 0,0 0 0,1 1 0,0-1-1,15-2 345,13-14 163,-4-5-297,0-1 1,-1-1-1,-2-1 1,0-1-1,-2-1 1,-1-1-1,-1-1 0,20-39 1,-36 62-66,-3 6-47,-6 12 14,-10 24-16,11-22-116,1 0 0,1 1 0,0 0 0,1 0 1,1 0-1,1 0 0,0 27 0,1-42-21,0 0 0,0 0-1,0 0 1,1 0 0,-1 0 0,0 1 0,0-1-1,1 0 1,-1 0 0,1 0 0,-1-1 0,1 1-1,-1 0 1,1 0 0,0 0 0,-1 0 0,1 0-1,0-1 1,1 2 0,-1-1-17,-1-1 1,1 0-1,0 0 1,0 0-1,0 0 1,-1 1-1,1-1 1,0 0-1,0 0 1,0 0-1,0-1 1,-1 1-1,1 0 0,0 0 1,0 0-1,-1-1 1,1 1-1,0 0 1,1-1-1,2-1-57,-1-1-1,1 1 0,-1-1 0,0 0 1,0 0-1,0 0 0,5-6 1,9-18-277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2.837"/>
    </inkml:context>
    <inkml:brush xml:id="br0">
      <inkml:brushProperty name="width" value="0.05" units="cm"/>
      <inkml:brushProperty name="height" value="0.05" units="cm"/>
    </inkml:brush>
  </inkml:definitions>
  <inkml:trace contextRef="#ctx0" brushRef="#br0">7 0 23325,'0'0'34,"0"0"0,0 1 0,0-1 1,0 0-1,0 0 0,0 0 0,0 0 0,0 0 0,0 0 1,0 0-1,0 0 0,0 0 0,0 0 0,0 0 0,0 0 1,1 1-1,-1-1 0,0 0 0,0 0 0,0 0 0,0 0 1,0 0-1,0 0 0,0 0 0,0 0 0,0 0 0,0 0 1,0 0-1,0 0 0,0 0 0,0 0 0,0 0 0,0 0 1,1 0-1,-1 0 0,0 0 0,0 0 0,0 0 0,0 0 1,0 0-1,0 0 0,0 0 0,0 0 0,0 0 0,0 0 1,0 0-1,1 0 0,-1 0 0,0 0 0,0 0 0,0 0 1,0 0-1,0 0 0,0 0 0,0 0 0,0 0 0,0 0 1,0 0-1,0 0 0,0 0 0,0 0 0,0 0 0,0 0 1,1 0-1,-1 0 0,0-1 0,0 13 1098,-2 19-90,2-30-905,-3 28 245,1-12-336,0 0 0,1-1 0,1 1 0,0 0 0,4 25 0,-3-41-43,-1 0-1,0 0 1,0-1-1,0 1 1,1 0-1,-1-1 1,0 1-1,1 0 1,-1-1-1,0 1 1,1 0-1,-1-1 1,1 1-1,-1-1 1,1 1-1,-1-1 1,1 1-1,0-1 1,-1 1-1,1-1 0,0 0 1,-1 1-1,1-1 1,0 0-1,-1 1 1,2-1-1,0 0 6,0 0 0,0 0 0,0 0-1,-1 0 1,1 0 0,0-1 0,0 1-1,-1-1 1,1 1 0,3-2 0,3-3 37,0 1 1,-1-1 0,10-8-1,120-100 883,-136 112-915,0 0 0,0 0 0,1 0-1,-1 0 1,0 0 0,1 0 0,-1 0-1,1 1 1,-1-1 0,1 1 0,0-1-1,-1 1 1,4-1 0,-5 1-7,1 0 0,-1 0 0,1 0 0,-1 1 0,1-1 0,-1 0 0,0 0 0,1 0 1,-1 1-1,0-1 0,1 0 0,-1 1 0,1-1 0,-1 0 0,0 1 0,0-1 0,1 0 0,-1 1 0,0-1 1,0 1-1,1-1 0,-1 0 0,0 1 0,0-1 0,0 1 0,0-1 0,0 1 0,1-1 0,-1 1 0,0 5 16,0 0-1,-1-1 1,1 1-1,-1-1 0,0 1 1,-2 5-1,-5 21 11,2 0-1,-4 44 1,10-74-31,-1 0-1,1 0 1,0 0 0,0 0 0,0 0 0,0 0-1,0 0 1,1 0 0,-1 0 0,1 0-1,-1 0 1,1 0 0,-1 0 0,1-1 0,0 1-1,0 0 1,0 0 0,0-1 0,0 1 0,1-1-1,-1 1 1,0-1 0,1 1 0,-1-1 0,1 0-1,-1 0 1,1 1 0,0-1 0,-1 0-1,1-1 1,0 1 0,0 0 0,0 0 0,-1-1-1,1 1 1,0-1 0,0 0 0,0 1 0,0-1-1,0 0 1,0 0 0,0 0 0,3-1 0,2-1 14,0 0 0,0-1 0,0 1 0,0-2 0,0 1 0,-1-1 0,0 0 0,0 0 0,0 0 0,10-10 0,3-6 156,25-31 1,-34 38-73,0-1-1,-1 0 1,-1 0 0,0-1 0,7-19 0,-13 24-1494,2 2 1064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3.763"/>
    </inkml:context>
    <inkml:brush xml:id="br0">
      <inkml:brushProperty name="width" value="0.05" units="cm"/>
      <inkml:brushProperty name="height" value="0.05" units="cm"/>
    </inkml:brush>
  </inkml:definitions>
  <inkml:trace contextRef="#ctx0" brushRef="#br0">1 23 17380,'13'2'2496,"1"1"-1392,10-3-375,6-3 1863,13 0-1368,3-1-215,0-2-345,3 3-240,-12-3-624,0 3-400,-15 3-673,-8 2-223,-14 2 1024,-4 2-296,-9 2-200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4.183"/>
    </inkml:context>
    <inkml:brush xml:id="br0">
      <inkml:brushProperty name="width" value="0.05" units="cm"/>
      <inkml:brushProperty name="height" value="0.05" units="cm"/>
    </inkml:brush>
  </inkml:definitions>
  <inkml:trace contextRef="#ctx0" brushRef="#br0">2 29 16708,'-1'13'2328,"5"-3"-1288,10-7-256,11 1 1297,5-4-697,6-1-120,7-1-663,-3-3-601,4-4 976,-2-4-800,-3-1-192,-4-1 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4.589"/>
    </inkml:context>
    <inkml:brush xml:id="br0">
      <inkml:brushProperty name="width" value="0.05" units="cm"/>
      <inkml:brushProperty name="height" value="0.05" units="cm"/>
    </inkml:brush>
  </inkml:definitions>
  <inkml:trace contextRef="#ctx0" brushRef="#br0">1 34 18796,'9'-5'575,"1"0"1,0 0-1,1 1 1,-1 1-1,1 0 1,-1 0-1,1 1 0,0 0 1,0 1-1,0 0 1,0 1-1,0 0 0,0 1 1,0 0-1,0 1 1,15 4-1,-24-5-563,0-1 0,0 1 0,-1 0 0,1 0 0,0-1 0,0 1 0,0 1 0,-1-1 0,1 0 0,-1 0 0,1 1 0,-1-1 0,1 1 0,-1-1 0,0 1 0,0-1 0,0 1 0,0 0 0,0 0 0,0 0 0,0-1 0,0 1 0,0 4 0,-1-3-12,0 0 1,0 0-1,0 0 0,-1-1 0,1 1 1,-1 0-1,0 0 0,1-1 0,-1 1 0,-1 0 1,1-1-1,0 1 0,-1-1 0,1 1 1,-1-1-1,-3 4 0,-7 6 13,-1-1 0,-1 0 1,1 0-1,-2-2 0,-22 13 0,27-15-5,11-4-15,17 1-47,-6-3 16,8 3-82,1 0-1,-1 1 1,35 14-1,-45-15 56,0 0-1,0 1 0,-1 0 1,1 1-1,-1 0 0,-1 1 0,1 0 1,-1 0-1,7 9 0,-13-14 52,0 0-1,0 1 1,-1-1-1,1 1 0,-1-1 1,0 1-1,0 0 1,0-1-1,0 1 0,0 0 1,0 0-1,-1 0 1,1 0-1,-1 0 1,0-1-1,0 1 0,0 0 1,-1 5-1,0-4 41,-1 1 0,1 0 0,-1 0 0,0 0 0,-1-1 0,1 1 0,-1-1-1,1 0 1,-8 8 0,0-1 139,-1-1 0,0 0-1,0-1 1,-1 0 0,0-1-1,-19 10 1,22-13-32,-1 1-1,0-2 0,0 0 1,0 0-1,-1 0 1,1-1-1,-1-1 1,0 0-1,-17 1 0,27-3-173,0 0 0,0 0-1,0 0 1,0 0-1,-1 0 1,1 0-1,0 0 1,0-1 0,0 1-1,0 0 1,0-1-1,0 1 1,0-1-1,0 1 1,0-1 0,0 1-1,0-1 1,1 0-1,-1 1 1,0-1-1,0 0 1,0 0 0,1 1-1,-1-1 1,-1-2-1,2 2-41,0-1 0,0 1 1,0-1-1,0 1 0,0 0 0,0-1 0,1 1 0,-1-1 0,0 1 1,1-1-1,-1 1 0,1 0 0,-1-1 0,1 1 0,0 0 0,1-2 0,4-6-187,0 1-1,1 0 0,0 0 1,8-6-1,20-18-495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4.948"/>
    </inkml:context>
    <inkml:brush xml:id="br0">
      <inkml:brushProperty name="width" value="0.05" units="cm"/>
      <inkml:brushProperty name="height" value="0.05" units="cm"/>
    </inkml:brush>
  </inkml:definitions>
  <inkml:trace contextRef="#ctx0" brushRef="#br0">323 1 21653,'0'0'51,"1"0"0,-1 0 1,0 0-1,0 0 0,1 0 0,-1 0 1,0 0-1,1 0 0,-1 0 1,0 0-1,0 0 0,1 0 1,-1 0-1,0 0 0,0 0 1,1 0-1,-1 0 0,0 1 0,0-1 1,1 0-1,-1 0 0,0 0 1,0 0-1,1 1 0,-1-1 1,0 0-1,0 0 0,0 0 1,0 1-1,1-1 0,-1 0 1,0 0-1,0 1 0,0-1 0,0 0 1,0 0-1,0 1 0,0-1 1,0 0-1,1 0 0,-1 1 1,0-1-1,0 0 0,0 1 1,0-1-1,-1 1 0,-11 12 910,-26 11 377,37-24-1139,-143 74 2122,37-20-2206,105-53-122,0 0 0,1-1 0,-1 1-1,1 0 1,-1 0 0,1 0 0,-1 0 0,1 0 0,0 0-1,-1 0 1,1 0 0,0 1 0,0-1 0,0 1-1,0-1 1,0 1 0,0-1 0,0 1 0,1-1-1,-1 1 1,0-1 0,1 1 0,0 0 0,-1 0 0,1-1-1,0 1 1,0 0 0,0-1 0,0 1 0,0 0-1,0 0 1,0-1 0,1 1 0,-1 0 0,1-1-1,-1 1 1,1 0 0,-1-1 0,1 1 0,2 2-1,0 1-2,0-1-1,1 1 0,0-1 0,0 0 1,0 0-1,0 0 0,1 0 0,0-1 0,-1 0 1,1 0-1,6 3 0,21 6 142,0-1 0,58 10 0,-21-5-17,-53-12-143,30 9 65,-44-12-86,0-1 0,0 1-1,-1 0 1,1 0 0,0 0 0,-1 0-1,1 0 1,0 0 0,-1 1 0,1-1-1,-1 1 1,0-1 0,0 0 0,1 1 0,-1 0-1,0-1 1,0 1 0,0 0 0,0 2-1,-1-4 21,1 1-1,-1-1 0,0 0 1,0 1-1,0-1 0,0 1 1,0-1-1,1 1 0,-1-1 1,0 1-1,0-1 0,0 1 0,0-1 1,-1 1-1,1-1 0,0 1 1,0-1-1,0 1 0,0-1 1,0 1-1,-1-1 0,1 1 1,0-1-1,0 0 0,-1 1 1,1-1-1,0 1 0,-1-1 1,1 0-1,0 1 0,-1-1 1,1 0-1,0 0 0,-1 1 1,1-1-1,-1 0 0,1 0 0,-1 1 1,0-1-1,-1 0-12,0 0 0,0 0-1,0 0 1,1 0 0,-1 0 0,0 0 0,0-1-1,0 1 1,0-1 0,1 0 0,-4 0 0,-19-13-489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5.929"/>
    </inkml:context>
    <inkml:brush xml:id="br0">
      <inkml:brushProperty name="width" value="0.05" units="cm"/>
      <inkml:brushProperty name="height" value="0.05" units="cm"/>
    </inkml:brush>
  </inkml:definitions>
  <inkml:trace contextRef="#ctx0" brushRef="#br0">316 33 19228,'-2'-3'187,"0"1"0,0 0 0,0 0 0,0-1 0,-1 2 0,1-1 0,0 0 0,-1 0 0,0 1 0,1-1 0,-1 1 0,0 0 0,1 0 0,-1 0 0,0 0 0,0 0 0,0 1 0,0-1 0,0 1 0,0 0 0,0 0 0,0 0 0,-6 1 0,-1 0-41,1 0 1,-1 0-1,0 2 1,1-1-1,-1 1 1,-11 6-1,7-2-116,1 1-1,0 0 1,0 1 0,1 0-1,-21 22 1,25-22 10,0-1 0,0 2 0,1-1 0,0 1 0,1 0 1,0 0-1,1 1 0,-5 13 0,9-23-25,0 0 0,1 0 1,-1 0-1,1 1 0,0-1 0,-1 0 0,1 0 0,0 1 1,0-1-1,0 0 0,0 1 0,0-1 0,0 0 0,0 1 1,0-1-1,1 0 0,-1 0 0,0 1 0,1-1 0,-1 0 1,1 0-1,-1 1 0,1-1 0,0 0 0,-1 0 0,2 1 1,0-1 7,0 0 1,-1 0 0,1-1 0,0 1 0,0 0-1,0-1 1,-1 1 0,1-1 0,0 0 0,0 0-1,0 0 1,0 0 0,0 0 0,0 0 0,3-1-1,6-1 90,1-1-1,-1-1 1,1 0-1,15-8 0,0-4 221,0 0 0,-2-2-1,0-1 1,-1-1 0,-1-2-1,28-32 1,-22 11 491,-27 40-302,-5 5-391,-7 9-81,-4 12 8,1 1 0,-16 41 0,25-54-80,0 0 0,1 0 0,0 1 0,1-1 0,0 1 0,1 0 0,1-1 0,0 19 0,0-28-29,0-1 0,1 1 0,-1-1 1,0 1-1,0-1 0,1 1 0,-1-1 0,1 1 1,0-1-1,-1 0 0,1 1 0,0-1 0,0 0 1,0 1-1,0-1 0,0 0 0,0 0 0,0 0 1,0 0-1,3 2 0,-3-3 25,0 1 0,0-1-1,0 0 1,1 0 0,-1 0-1,0 1 1,0-1 0,1 0 0,-1-1-1,0 1 1,0 0 0,0 0 0,1 0-1,-1-1 1,0 1 0,0-1 0,0 1-1,0-1 1,0 1 0,0-1-1,0 0 1,0 1 0,0-1 0,0 0-1,1-1 1,12-14-322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6.594"/>
    </inkml:context>
    <inkml:brush xml:id="br0">
      <inkml:brushProperty name="width" value="0.05" units="cm"/>
      <inkml:brushProperty name="height" value="0.05" units="cm"/>
    </inkml:brush>
  </inkml:definitions>
  <inkml:trace contextRef="#ctx0" brushRef="#br0">128 1 21349,'14'3'2040,"-14"12"-1424,-6 7-280,-4 10 1353,-1 8-769,-5 3-608,6 3-256,-3 4-408,-1-6-248,5-7-329,-1-7-143,3-8-208,-3-9 728,-1-6-216,-4-7-201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6.985"/>
    </inkml:context>
    <inkml:brush xml:id="br0">
      <inkml:brushProperty name="width" value="0.05" units="cm"/>
      <inkml:brushProperty name="height" value="0.05" units="cm"/>
    </inkml:brush>
  </inkml:definitions>
  <inkml:trace contextRef="#ctx0" brushRef="#br0">0 75 19620,'8'-7'491,"0"0"0,0 0 0,0 1 0,1 0 0,0 0 0,0 1 0,0 0 0,1 1 0,0 0 0,0 0 0,0 1 0,0 0 0,0 1 0,13-1 0,-13 2-333,1 0 0,-1 1 0,0 0 0,1 1 0,-1 0 0,0 1 0,0 0 0,0 0 0,0 1 0,0 1 0,0-1 0,-1 2 1,0-1-1,14 10 0,-20-12-156,0 0 1,0 1-1,0 0 1,0-1-1,0 1 1,0 0-1,-1 1 1,1-1-1,-1 0 1,0 1-1,0-1 1,0 1 0,-1 0-1,1-1 1,-1 1-1,0 0 1,0 0-1,0 0 1,-1 0-1,1 0 1,-1 0-1,0 5 1,-1-3 4,0 0 0,0-1 0,0 1 0,-1 0 0,0-1 0,0 1 0,0-1 0,-1 0 0,0 0 0,0 0-1,0 0 1,-1-1 0,1 1 0,-9 7 0,2-3 6,-1-1 1,1 0-1,-1 0 0,-1-2 0,0 1 0,1-1 1,-2-1-1,1 0 0,-1-1 0,1 0 0,-1-1 0,0-1 1,0 0-1,-1 0 0,1-1 0,-20-2 0,31 1-110,-1 0-1,1-1 0,0 1 1,0-1-1,-1 0 1,1 0-1,0 0 0,0 0 1,0 0-1,0 0 0,0 0 1,0-1-1,0 1 1,0-1-1,0 0 0,1 1 1,-1-1-1,1 0 1,-2-2-1,2 3 2,1-1 0,-1 0 0,1 1 0,-1-1 0,1 1 0,0-1-1,-1 0 1,1 0 0,0 1 0,0-1 0,0 0 0,0 1 0,1-1 0,-1 0 0,0 1 0,1-1 0,-1 1 0,1-1 0,0 0 0,-1 1 0,1-1-1,0 1 1,0 0 0,0-1 0,0 1 0,0 0 0,0-1 0,3-1 0,15-15-831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4.411"/>
    </inkml:context>
    <inkml:brush xml:id="br0">
      <inkml:brushProperty name="width" value="0.05" units="cm"/>
      <inkml:brushProperty name="height" value="0.05" units="cm"/>
    </inkml:brush>
  </inkml:definitions>
  <inkml:trace contextRef="#ctx0" brushRef="#br0">1 472 15467,'0'1'95,"1"-1"0,-1 1 0,1 0 0,0 0 0,-1-1 0,1 1-1,0 0 1,0-1 0,-1 1 0,1-1 0,0 1 0,0-1 0,0 1 0,0-1 0,0 0-1,-1 1 1,1-1 0,0 0 0,0 0 0,0 1 0,0-1 0,0 0 0,0 0 0,0 0-1,0 0 1,0-1 0,0 1 0,0 0 0,0 0 0,0 0 0,0-1 0,0 1-1,0 0 1,-1-1 0,1 1 0,0-1 0,1 0 0,33-20 1448,-28 16-1207,0-1 0,0 0-1,-1 0 1,9-11-1,-13 14-267,0 1-1,0 0 1,-1 0-1,1-1 1,-1 1-1,0-1 1,0 1-1,0-1 1,0 1-1,0-1 1,0 0-1,-1 0 1,1 1-1,-1-1 1,0 0 0,0 0-1,0 1 1,-1-5-1,1 6-59,0 1 0,0-1 0,-1 0 0,1 1 0,0-1 0,-1 0 1,1 1-1,0-1 0,-1 0 0,1 1 0,-1-1 0,1 1 0,-1-1 0,1 1 0,-1-1 0,1 1 0,-1 0 0,0-1 0,1 1 0,-1 0 0,0-1 0,1 1 1,-1 0-1,0 0 0,0-1 0,1 1 0,-1 0 0,0 0 0,1 0 0,-1 0 0,0 0 0,0 0 0,1 0 0,-1 0 0,0 0 0,0 1 0,1-1 1,-1 0-1,0 0 0,1 1 0,-1-1 0,0 0 0,1 1 0,-1-1 0,1 1 0,-1-1 0,0 1 0,-4 2-10,0 0 0,1 0 0,0 1-1,-8 7 1,6-4 0,0 1 0,0-1 0,1 2 0,0-1 0,1 0 0,0 1 0,0 0 0,1 0 0,0 0 0,0 1 0,1-1 0,0 0 0,0 18 0,2-25 2,-1 0-1,2 0 1,-1 0 0,0 0 0,0-1-1,0 1 1,1 0 0,-1 0-1,1 0 1,0 0 0,-1-1-1,1 1 1,0 0 0,0-1-1,0 1 1,0 0 0,0-1-1,1 1 1,-1-1 0,3 2 0,-2-1-1,0-1 0,0 0 1,1 0-1,-1 0 0,1 0 1,-1-1-1,0 1 0,1-1 1,0 1-1,-1-1 0,1 0 1,-1 0-1,5 0 1,3-2 0,-1 0 1,1 0 0,-1 0 0,1-1 0,-1-1 0,0 0 0,9-5 0,1-2-35,-1-2-1,0 0 1,0-1-1,-2 0 1,0-2-1,0 0 1,-2 0-1,0-2 1,0 0-1,-2 0 1,-1-1-1,16-34 1,-29 60-24,-1-1 1,2 1-1,-1 0 0,1 0 1,-1 9-1,2-15 69,-1 0 0,1 1 0,0-1 0,0 0 0,0 1 0,0-1 0,1 0 0,-1 0 0,0 1 0,0-1 0,1 0-1,-1 1 1,1-1 0,-1 0 0,1 0 0,0 0 0,-1 1 0,1-1 0,0 0 0,0 0 0,0 0 0,0 0 0,-1 0 0,2 0 0,-1-1 0,0 1 0,0 0 0,0 0 0,0-1 0,0 1 0,1-1 0,-1 1 0,0-1-1,0 1 1,1-1 0,-1 0 0,0 0 0,1 0 0,-1 0 0,0 0 0,1 0 0,-1 0 0,2 0 0,4-1 28,-1-1 0,1 0 0,0 0 0,-1 0 0,1-1-1,-1 0 1,0 0 0,0 0 0,0-1 0,0 0 0,0 0 0,5-6 0,4-4 70,-1 0-1,25-33 1,-21 22-59,-2-2 1,-1 0-1,0 0 0,-3-2 0,0 0 0,-1 0 0,7-37 1,-17 59-125,-4 10 47,-4 15-3,-7 46 61,2 1 1,4 0-1,2 1 1,3 82-1,11-82 95,-15-96-43,-1 1 1,-2 1-1,-19-41 0,9 21 2,10 28-27,8 16-44,0 0 1,0 0 0,0 0 0,1 0 0,-1-1 0,1 1 0,-1-6-1,3 10-10,-1-1-1,0 1 0,0-1 0,0 1 0,1 0 0,-1-1 0,0 1 0,0-1 0,1 1 0,-1-1 0,0 1 0,1 0 0,-1-1 0,1 1 0,-1 0 0,1-1 0,-1 1 0,0 0 0,1 0 0,-1-1 0,1 1 0,-1 0 0,1 0 0,-1 0 0,1 0 0,-1 0 0,1 0 0,-1 0 0,1 0 0,0 0 0,-1 0 0,1 0 0,-1 0 0,1 0 0,-1 0 0,1 0 0,-1 0 0,1 0 0,-1 1 0,1-1 1,0 0-1,25 8 30,-24-8-30,-1 1-7,55 15-267,-52-15 128,1-1 0,-1 1 0,1-1 0,-1 1 0,1-1 0,-1-1 0,1 1 0,0-1 0,-1 1 0,6-3 0,-9 3 115,0-1 0,0 1 0,0-1 0,0 0 0,0 0-1,0 1 1,0-1 0,0 0 0,0 0 0,0 0 0,0 0 0,-1 0 0,1 0 0,0 0-1,-1 0 1,1 0 0,-1 0 0,1-1 0,-1 1 0,0 0 0,1 0 0,-1 0 0,0-1-1,0-1 1,0-24-445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7.408"/>
    </inkml:context>
    <inkml:brush xml:id="br0">
      <inkml:brushProperty name="width" value="0.05" units="cm"/>
      <inkml:brushProperty name="height" value="0.05" units="cm"/>
    </inkml:brush>
  </inkml:definitions>
  <inkml:trace contextRef="#ctx0" brushRef="#br0">44 0 21829,'0'0'71,"0"0"0,0 0 0,1 0 0,-1 0 0,0 0 1,0 0-1,0 0 0,1 1 0,-1-1 0,0 0 0,0 0 0,0 0 1,1 0-1,-1 0 0,0 0 0,0 0 0,0 0 0,0 0 0,1 0 1,-1 1-1,0-1 0,0 0 0,0 0 0,0 0 0,0 0 0,1 1 1,-1-1-1,0 0 0,0 0 0,0 0 0,0 0 0,0 1 0,0-1 1,0 0-1,0 0 0,0 0 0,0 1 0,0-1 0,0 0 0,0 0 1,0 0-1,0 1 0,0-1 0,0 0 0,0 0 0,0 0 0,0 1 1,0-1-1,0 0 0,0 0 0,0 0 0,0 0 0,-1 1 0,1-1 1,0 0-1,0 0 0,-4 19 707,2-15-91,-12 55 327,-13 119 0,27-176-1004,0 0 0,0 0 0,0 1 0,0-1-1,0 0 1,1 1 0,-1-1 0,1 0 0,-1 1 0,1-1 0,2 4 0,-3-6-4,0 1 0,0-1 0,1 0 1,-1 1-1,0-1 0,1 0 0,-1 1 1,1-1-1,-1 0 0,0 0 0,1 1 1,-1-1-1,1 0 0,-1 0 0,0 0 1,1 0-1,-1 0 0,1 1 0,-1-1 1,1 0-1,-1 0 0,1 0 0,16-8 128,-5-5-24,1 1 0,-2-2 0,0 1 0,16-27 0,-3 4 92,50-69 260,-74 104-459,1 0 1,-1 0 0,1 0 0,0 0 0,-1 0-1,1 0 1,0 1 0,0-1 0,-1 0 0,1 0-1,0 1 1,0-1 0,0 1 0,0-1 0,0 1-1,0-1 1,0 1 0,0 0 0,0-1 0,2 1-1,-3 0-2,1 1 0,-1-1-1,1 0 1,-1 1-1,0-1 1,1 1-1,-1 0 1,1-1-1,-1 1 1,0-1 0,0 1-1,1-1 1,-1 1-1,0 0 1,0-1-1,0 1 1,1 0 0,-1-1-1,0 1 1,0 0-1,0-1 1,0 1-1,-1 1 1,-4 50-51,4-47 44,-5 28-36,-5 35-27,10-61 67,1 0 0,0 0 0,0-1-1,0 1 1,1 0 0,0 0 0,2 7 0,-3-13 5,1 0-1,-1 0 1,1 0 0,-1 0 0,1 0 0,-1 0-1,1-1 1,-1 1 0,1 0 0,0 0-1,-1-1 1,1 1 0,0 0 0,0-1-1,0 1 1,-1-1 0,1 1 0,0-1 0,0 1-1,0-1 1,0 0 0,0 1 0,0-1-1,0 0 1,0 0 0,0 0 0,0 1-1,0-1 1,0 0 0,0 0 0,0-1 0,0 1-1,0 0 1,0 0 0,0 0 0,0-1-1,0 1 1,0 0 0,1-2 0,3 0 19,1 0 1,-1-1-1,0 0 0,0 0 1,6-5-1,11-11-30,-1 0 0,-1-1 0,-1-1 0,0-1 0,-2-1 0,0 0 0,14-28 0,-31 51-29,1-1 1,-1 0-1,1 0 0,-1 0 0,0 0 0,0 0 1,1 0-1,-1 0 0,0 0 0,0 1 0,0-1 1,0 0-1,0 0 0,0 0 0,0 0 0,0 0 1,-1 0-1,1 0 0,0 0 0,-1 0 0,1 0 1,0 1-1,-1-1 0,1 0 0,-1 0 0,1 0 1,-1 1-1,1-1 0,-1 0 0,0 1 0,1-1 0,-1 0 1,0 1-1,0-1 0,1 1 0,-1-1 0,0 1 1,0-1-1,-1 1 0,-14-9-418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7.905"/>
    </inkml:context>
    <inkml:brush xml:id="br0">
      <inkml:brushProperty name="width" value="0.05" units="cm"/>
      <inkml:brushProperty name="height" value="0.05" units="cm"/>
    </inkml:brush>
  </inkml:definitions>
  <inkml:trace contextRef="#ctx0" brushRef="#br0">4 5 20588,'-3'-2'2329,"9"4"-1321,5-2-344,13 0 1569,9-2-793,13 1-552,4-1-192,6 2-456,2 0-232,-7 0-584,-3 0-640,-14 0 1000,-10 0-184,-12 3-128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8.309"/>
    </inkml:context>
    <inkml:brush xml:id="br0">
      <inkml:brushProperty name="width" value="0.05" units="cm"/>
      <inkml:brushProperty name="height" value="0.05" units="cm"/>
    </inkml:brush>
  </inkml:definitions>
  <inkml:trace contextRef="#ctx0" brushRef="#br0">1 48 17092,'23'3'2384,"10"-3"-1392,13-4-464,1-2 1593,9 0-1249,0-1-416,-3 0-2024,-3-3 1576,-1 6-408,-8-2-280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8.700"/>
    </inkml:context>
    <inkml:brush xml:id="br0">
      <inkml:brushProperty name="width" value="0.05" units="cm"/>
      <inkml:brushProperty name="height" value="0.05" units="cm"/>
    </inkml:brush>
  </inkml:definitions>
  <inkml:trace contextRef="#ctx0" brushRef="#br0">82 88 18188,'-13'12'1525,"0"0"1,-15 20-1,25-28-1377,0-1-1,0 1 0,1 0 0,-1 0 1,1 0-1,0 0 0,0 1 1,1-1-1,-1 1 0,1-1 0,0 1 1,0-1-1,1 1 0,-1 6 0,1-9-152,1 0 0,-1 0 0,1 0-1,0 0 1,0 0 0,0 0 0,0-1 0,0 1-1,0 0 1,0-1 0,1 1 0,-1 0-1,1-1 1,-1 0 0,1 1 0,-1-1 0,1 0-1,0 0 1,0 0 0,0 0 0,-1 0-1,1 0 1,0 0 0,3 0 0,7 3-98,1-1 0,23 4 0,-22-5 76,29 4-108,-32-6 146,1 2-1,-1-1 1,0 1-1,0 1 1,0 0-1,0 1 1,0 0-1,-1 0 1,12 7-1,-21-10 15,0 0 0,0-1-1,1 1 1,-1 0 0,0 0-1,0 0 1,0 0 0,-1 0-1,1 1 1,0-1 0,0 0-1,-1 0 1,1 0 0,0 1-1,-1-1 1,1 0 0,-1 1-1,0-1 1,1 0 0,-1 1-1,0-1 1,0 1 0,0-1-1,0 0 1,0 1 0,0-1 0,0 1-1,-1-1 1,1 0 0,0 1-1,-1-1 1,1 0 0,-1 1-1,-1 1 1,-2 4 208,-1 0 0,0 0 0,0-1 0,-11 11 0,6-7 55,-2 5 2,-1-1 0,0-1-1,-1 0 1,-1-1 0,0 0 0,-1-1 0,-33 17 0,47-27-364,0 0 1,0-1-1,0 1 0,0-1 1,0 1-1,0-1 1,-1 0-1,1 0 0,0 0 1,0 0-1,0 0 0,0 0 1,0-1-1,0 1 1,-1-1-1,1 1 0,0-1 1,0 0-1,0 0 0,1 0 1,-1 0-1,0 0 1,0 0-1,0 0 0,1-1 1,-1 1-1,-2-4 0,0 0-76,0 0-1,1 0 1,-1 0-1,1-1 1,1 0-1,-1 1 0,1-1 1,-3-9-1,-2-20-540</inkml:trace>
  <inkml:trace contextRef="#ctx0" brushRef="#br0" timeOffset="1.26">98 61 22869,'14'-2'2344,"0"-1"-1527,2-4-361,6 7 1344,1 0-688,10 2-712,2-4-688,10-7 312,-1-6-152,4-10-88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29.829"/>
    </inkml:context>
    <inkml:brush xml:id="br0">
      <inkml:brushProperty name="width" value="0.05" units="cm"/>
      <inkml:brushProperty name="height" value="0.05" units="cm"/>
    </inkml:brush>
  </inkml:definitions>
  <inkml:trace contextRef="#ctx0" brushRef="#br0">0 78 20100,'2'0'2073,"13"-6"-1241,10 1-336,15-2 1224,14-4-671,11 1-393,1-2-184,-3 0-496,-6 2-296,-18 7-712,-15 2-329,-28 4 1041,-19 4-256,-24 4-232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0.252"/>
    </inkml:context>
    <inkml:brush xml:id="br0">
      <inkml:brushProperty name="width" value="0.05" units="cm"/>
      <inkml:brushProperty name="height" value="0.05" units="cm"/>
    </inkml:brush>
  </inkml:definitions>
  <inkml:trace contextRef="#ctx0" brushRef="#br0">0 89 22309,'22'-1'2000,"15"-11"-1416,8-2-248,6-2 761,4 0-545,3 5-704,0 2-528,-4 5 1288,-6 1-768,-7 2-112,-1-1-144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0.622"/>
    </inkml:context>
    <inkml:brush xml:id="br0">
      <inkml:brushProperty name="width" value="0.05" units="cm"/>
      <inkml:brushProperty name="height" value="0.05" units="cm"/>
    </inkml:brush>
  </inkml:definitions>
  <inkml:trace contextRef="#ctx0" brushRef="#br0">188 1 18932,'7'3'844,"1"2"1,-1-1-1,-1 1 0,1 0 0,-1 0 1,0 1-1,9 9 0,3 4-296,-11-13-412,0 0 1,-1 1 0,0 0 0,0 0 0,-1 1 0,0-1-1,7 15 1,-11-19-122,0 1 0,0-1 0,0 1 0,0 0 0,0 0 0,-1-1 0,1 1 0,-1 0 0,0 0-1,-1 0 1,1 0 0,0-1 0,-1 1 0,0 0 0,0 0 0,0-1 0,-1 1 0,1-1 0,-1 1 0,0-1 0,-2 5 0,-13 14-115,-1 0 1,-1 0 0,-1-2 0,0-1 0,-2 0-1,0-1 1,-47 27 0,63-41 58,0 0 1,-1-1-1,1 0 0,-1 0 1,0-1-1,1 1 0,-1-1 1,0-1-1,-10 2 0,-13-5-185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2.060"/>
    </inkml:context>
    <inkml:brush xml:id="br0">
      <inkml:brushProperty name="width" value="0.05" units="cm"/>
      <inkml:brushProperty name="height" value="0.05" units="cm"/>
    </inkml:brush>
  </inkml:definitions>
  <inkml:trace contextRef="#ctx0" brushRef="#br0">52 15 19748,'3'-14'1638,"-6"18"-541,-10 27 372,2 4-678,-10 50 1,19-73-779,0 0-1,1 0 1,0 0-1,1 0 1,0 0-1,1 0 1,1 0 0,3 15-1,-5-24 8,1-1-1,0 1 1,-1 0 0,1-1-1,0 1 1,1-1-1,-1 0 1,0 1-1,1-1 1,-1 0 0,1 0-1,0 0 1,0 0-1,-1 0 1,1 0 0,1 0-1,-1-1 1,0 1-1,0-1 1,1 1 0,-1-1-1,0 0 1,1 0-1,-1 0 1,1 0 0,0-1-1,-1 1 1,1-1-1,0 1 1,-1-1 0,1 0-1,0 0 1,5-1-1,0 0 87,0-1-1,-1 0 1,1-1-1,0 0 0,-1 0 1,1-1-1,-1 1 1,0-2-1,12-9 1,-4 1 154,-1-1 0,0-1 1,-2 0-1,0-1 1,0-1-1,-2 1 1,17-35-1,-17 33-80,-10 18-177,0 0 0,-1 0 0,1 0 0,0 0 1,0 0-1,0 0 0,0 0 0,0 0 0,0 0 1,0 0-1,0 0 0,0 0 0,0 0 0,0 0 1,-1 0-1,1 0 0,0 0 0,0 0 0,0 0 1,0 0-1,0 0 0,0 0 0,0 0 0,0 0 1,0 0-1,0 0 0,-1 0 0,1 0 0,0 0 1,0 0-1,0 0 0,0 0 0,0 0 0,0 0 1,0 0-1,0 0 0,0 0 0,0 0 0,0 0 1,0 0-1,0 0 0,0 0 0,-1 0 0,1-1 1,0 1-1,0 0 0,0 0 0,0 0 0,0 0 1,0 0-1,-8 8-10,3 4-7,1 0 0,0 0 1,0 0-1,2 0 1,-1 1-1,2-1 0,0 1 1,0-1-1,2 22 1,-1-33 7,1 1 0,-1 0 0,0-1 0,0 1 0,1 0 0,-1-1 0,1 1 1,0-1-1,0 1 0,-1 0 0,1-1 0,0 0 0,0 1 0,0-1 0,0 0 0,0 1 0,1-1 1,-1 0-1,0 0 0,1 0 0,-1 0 0,1 0 0,-1 0 0,1 0 0,-1-1 0,1 1 1,-1 0-1,1-1 0,0 0 0,-1 1 0,1-1 0,0 0 0,-1 0 0,1 0 0,0 0 0,0 0 1,-1 0-1,1 0 0,0 0 0,1-1 0,4-1-165,0 0 1,0 0-1,-1-1 1,1 1-1,-1-1 1,0-1-1,1 1 1,8-8-1,-4 1-187,-1-1-1,0 1 0,0-2 0,-1 1 1,13-23-1,-1 0-287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2.431"/>
    </inkml:context>
    <inkml:brush xml:id="br0">
      <inkml:brushProperty name="width" value="0.05" units="cm"/>
      <inkml:brushProperty name="height" value="0.05" units="cm"/>
    </inkml:brush>
  </inkml:definitions>
  <inkml:trace contextRef="#ctx0" brushRef="#br0">93 5 21429,'-24'56'2799,"10"-26"-1928,2 0 0,0 0 0,3 1 0,-7 34 0,14-53-827,0 0 1,1 0-1,1 0 0,0 1 0,3 18 0,-3-29-36,0-1 1,0 1-1,1 0 1,-1-1-1,1 1 0,0-1 1,-1 1-1,1-1 1,0 1-1,0-1 1,0 1-1,0-1 1,0 0-1,0 0 1,0 1-1,1-1 1,-1 0-1,0 0 0,3 1 1,-2-1 10,0-1 0,1 1 1,-1-1-1,0 0 0,0 0 1,1 0-1,-1 0 0,0-1 0,0 1 1,1 0-1,-1-1 0,0 1 0,0-1 1,0 0-1,0 0 0,0 0 0,0 0 1,0 0-1,2-2 0,28-19 241,-1-2-1,-1-1 0,51-55 0,-63 62-171,5-4-104,-4 3-470,0 0 0,-1-1 1,-1-1-1,25-41 0,-41 62 453,-1-1-1,1 0 1,-1 1 0,1-1 0,-1 0-1,0 1 1,1-1 0,-1 0 0,0 1-1,0-1 1,0 0 0,1 0 0,-1 1-1,0-1 1,0 0 0,0 0 0,0 1-1,0-1 1,0 0 0,-1 0 0,1 1-1,0-1 1,0 0 0,0 0 0,-1 1-1,1-1 1,0 0 0,-1 1 0,1-1-1,-1-1 1,-10-1-660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2.834"/>
    </inkml:context>
    <inkml:brush xml:id="br0">
      <inkml:brushProperty name="width" value="0.05" units="cm"/>
      <inkml:brushProperty name="height" value="0.05" units="cm"/>
    </inkml:brush>
  </inkml:definitions>
  <inkml:trace contextRef="#ctx0" brushRef="#br0">1 0 19996,'4'20'2353,"2"-2"-1329,4-6-464,1 3 1224,2-1-423,4 0-1089,-4-4 856,11-2-1008,5-4-80,7-4-120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4.801"/>
    </inkml:context>
    <inkml:brush xml:id="br0">
      <inkml:brushProperty name="width" value="0.05" units="cm"/>
      <inkml:brushProperty name="height" value="0.05" units="cm"/>
    </inkml:brush>
  </inkml:definitions>
  <inkml:trace contextRef="#ctx0" brushRef="#br0">2 0 20212,'-1'0'1513,"2"2"-1185,8 2-208,7-1 1776,1 0-1344,7-1-200,-1 0-40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3.686"/>
    </inkml:context>
    <inkml:brush xml:id="br0">
      <inkml:brushProperty name="width" value="0.05" units="cm"/>
      <inkml:brushProperty name="height" value="0.05" units="cm"/>
    </inkml:brush>
  </inkml:definitions>
  <inkml:trace contextRef="#ctx0" brushRef="#br0">2 225 18668,'0'1'93,"0"0"-1,-1 0 1,1 0-1,0-1 1,0 1 0,0 0-1,0 0 1,0 0-1,0 0 1,0-1 0,0 1-1,0 0 1,0 0-1,0 0 1,0-1 0,1 1-1,-1 0 1,0 0-1,1 0 1,-1-1 0,0 1-1,1 0 1,-1-1-1,1 1 1,-1 0 0,1-1-1,-1 1 1,1 0-1,1 0 1,-1-1 27,1 1-1,0-1 1,-1 0-1,1 0 1,-1 0 0,1 0-1,0 0 1,-1 0 0,1 0-1,-1 0 1,1-1 0,-1 1-1,1-1 1,1 0-1,8-4 375,0 0 0,-1-1-1,11-7 1,-6 3-120,-2-1 0,0 0 0,0 0 0,16-21 0,-24 27-306,-1 0 0,0-1 0,0 1 0,-1-1 0,1 0 0,-1 0 0,-1-1 0,1 1 1,-1-1-1,0 1 0,-1-1 0,1 0 0,-1 1 0,0-9 0,-1 13-63,0 0 0,0 1 0,0-1 0,0 1 0,0-1 0,0 0 1,-1 1-1,1-1 0,-1 1 0,1-1 0,-1 1 0,1-1 0,-1 1 0,0-1 0,0 1 0,0-1 0,0 1 0,0 0 0,0 0 1,0 0-1,0-1 0,0 1 0,0 0 0,-1 0 0,1 0 0,-1 1 0,1-1 0,0 0 0,-1 0 0,1 1 0,-1-1 0,0 1 1,1 0-1,-1-1 0,1 1 0,-1 0 0,0 0 0,1 0 0,-1 0 0,1 0 0,-1 0 0,0 0 0,1 1 0,-3 0 0,-3 0-14,1 1 0,0 0 0,-1 0-1,1 1 1,0 0 0,0 0 0,1 0 0,-1 1-1,-8 7 1,7-4-15,0 0 0,0 1 0,0 0 0,1 1-1,1-1 1,0 1 0,-8 18 0,11-23 18,1-1 0,0 1 0,0 0-1,0 0 1,1-1 0,-1 1 0,1 0 0,0 0-1,0 0 1,1 6 0,0-8 4,-1 1 0,1-1 0,0 0 0,0 0 0,0 0 0,0 1 0,0-1 0,1 0 0,-1-1 0,1 1 0,-1 0 0,1 0 0,0 0 0,-1-1 0,1 1 0,0-1 0,0 0 0,3 2 0,0 0 1,1-1 0,-1-1-1,0 1 1,1-1 0,-1 0-1,1 0 1,-1 0 0,1-1-1,-1 1 1,1-2 0,0 1-1,-1-1 1,7-1 0,7-2 1,-1 0 1,28-12-1,-20 5 11,35-22-1,-40 21 4,1 1 0,39-15 0,-60 25-14,0 1 0,0 0 0,0-1 0,0 1 0,0 0 0,0 0 0,0 0 1,0 0-1,0 0 0,-1 0 0,1 0 0,0 0 0,0 0 0,0 0 0,0 0 1,0 1-1,0-1 0,0 0 0,0 1 0,-1-1 0,1 0 0,0 1 0,0-1 1,0 1-1,-1 0 0,1-1 0,0 1 0,-1 0 0,1-1 0,0 1 0,-1 0 0,1 0 1,-1-1-1,1 1 0,-1 0 0,0 0 0,1 0 0,-1 0 0,0 0 0,1 0 1,-1 1-1,1 5 0,0 1 1,0 0 0,0-1-1,-2 12 1,1 2-23,0-19 28,1 1 0,-1 0-1,1 0 1,-1 0 0,1 0 0,0-1-1,0 1 1,0 0 0,0-1-1,0 1 1,1 0 0,-1-1 0,1 0-1,0 1 1,0-1 0,0 0-1,0 0 1,0 0 0,0 0 0,3 2-1,-1-3 19,-1 1 0,1-1 0,0 1 0,0-1-1,-1 0 1,1 0 0,0-1 0,0 1 0,0-1 0,0 0-1,0 0 1,0 0 0,0-1 0,5 0 0,13-5 105,0-1-1,-1-1 1,0 0 0,0-2 0,28-17 0,-18 10 49,37-16 0,-65 32-177,0 0-1,0 1 1,0-1 0,0 1-1,1 0 1,-1-1-1,0 1 1,0 0-1,0 1 1,0-1 0,1 1-1,-1-1 1,0 1-1,0 0 1,0 0-1,0 0 1,-1 1 0,1-1-1,3 3 1,-2-2-2,0 0 1,1 0 0,-1-1-1,0 1 1,1-1 0,-1 0-1,1 0 1,0 0 0,7 0-1,3-3-27,0 0 0,-1-1 0,1-1 0,-1 0 0,24-11 0,-19 8-672,0 0 0,24-5 0,-54 22-2829,-18 4 2335,2-3 310,-2-2-19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4.109"/>
    </inkml:context>
    <inkml:brush xml:id="br0">
      <inkml:brushProperty name="width" value="0.05" units="cm"/>
      <inkml:brushProperty name="height" value="0.05" units="cm"/>
    </inkml:brush>
  </inkml:definitions>
  <inkml:trace contextRef="#ctx0" brushRef="#br0">1 38 22413,'4'-21'1960,"2"11"-1416,-2 4-336,2 6 825,4 9-1049,4 8-737,4-4 625,2 7-280,0 6-152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4.527"/>
    </inkml:context>
    <inkml:brush xml:id="br0">
      <inkml:brushProperty name="width" value="0.05" units="cm"/>
      <inkml:brushProperty name="height" value="0.05" units="cm"/>
    </inkml:brush>
  </inkml:definitions>
  <inkml:trace contextRef="#ctx0" brushRef="#br0">20 76 21061,'1'1'328,"0"-1"0,0 1 0,0-1 0,0 0 0,0 1 0,0-1 0,0 0 0,0 1 0,0-1 0,0 0 0,0 0 0,0 0 0,0 0 0,0 0 0,0 0 0,0 0 0,0-1 0,0 1 0,0 0 1,2-1-1,-1 0-106,1 0 0,-1-1 0,1 1 0,-1-1 0,1 0 1,-1 0-1,3-2 0,-1-1-256,0 1 0,0-1 0,0 0 0,-1 0 0,1 0 0,3-9 0,-7 14 29,0 0 0,1-1 0,-1 1 1,0-1-1,0 1 0,0-1 0,1 1 0,-1-1 0,0 0 1,0 1-1,0-1 0,0 1 0,0-1 0,0 1 0,0-1 0,0 1 1,0-1-1,0 1 0,0-1 0,0 0 0,-1 1 0,1-1 1,0 1-1,0-1 0,-1 1 0,1-1 0,0 1 0,0 0 1,-1-1-1,1 1 0,-1-1 0,1 1 0,0 0 0,-1-1 0,1 1 1,-1 0-1,1-1 0,-1 1 0,1 0 0,-1 0 0,1-1 1,-1 1-1,1 0 0,-1 0 0,1 0 0,-1 0 0,0 0 1,0-1-5,-1 1 0,1 0 0,-1 0 0,1 1-1,-1-1 1,1 0 0,0 0 0,-1 1 0,1-1 0,0 1 0,-1-1 0,1 1 0,0 0 0,-1-1 0,1 1 0,0 0 0,-2 2 0,-2 2-21,-4 5-25,0-1-1,-12 19 1,19-25 52,0 0 0,0 0 1,1 1-1,-1-1 0,1 0 0,0 0 0,0 1 0,0-1 0,1 1 0,-1-1 0,1 1 0,0-1 0,-1 1 0,2 6 0,-1-8 2,1-1 0,-1 0 0,0 0 0,0 0 1,1 0-1,-1 0 0,1 0 0,-1 0 0,1 0 0,-1 0 0,1 0 0,0 0 0,-1 0 0,1 0 0,0 0 0,0 0 0,0-1 0,0 1 1,0 0-1,0-1 0,0 1 0,0 0 0,2 0 0,-1-1-1,0 1 0,1-1 0,0 1 0,-1-1 0,1 0 0,-1 0 0,1 0 0,-1 0 1,1-1-1,3 0 0,5-2-7,0-1 1,-1 0-1,17-8 1,-13 4 9,-1-1 0,0 0 0,18-17 0,16-11-93,-55 43 106,1 1 1,0 1-1,1-1 1,-1 1-1,1 0 1,1 0-1,-6 12 1,11-20-6,-1 1-1,1-1 1,-1 0 0,1 1-1,0-1 1,0 1 0,-1 0 0,1-1-1,0 1 1,0-1 0,0 1-1,-1-1 1,1 1 0,0-1 0,0 1-1,0 0 1,0-1 0,0 1-1,0-1 1,0 1 0,0 0 0,1-1-1,-1 1 1,0-1 0,0 1-1,0-1 1,1 2 0,0-2 1,-1 1 0,1-1 0,0 0 0,0 1 0,-1-1-1,1 1 1,0-1 0,0 0 0,0 0 0,-1 0 0,1 1 0,0-1 0,0 0 0,0 0 0,0 0 0,1 0 0,38-8 145,-39 8-152,35-10 43,8-2-57,1 2 0,57-7 0,-98 17 1,0 0 0,1 0 0,-1 0 0,0 0 0,0 1 0,1 0 0,-1 0 0,4 1 0,-6-1 8,-1-1 1,0 1-1,0-1 1,0 1 0,1 0-1,-1-1 1,0 1-1,0 0 1,0 0 0,0 0-1,-1 0 1,1 0 0,0 0-1,0 0 1,0 0-1,-1 0 1,1 0 0,-1 0-1,1 1 1,-1-1-1,1 0 1,-1 0 0,0 1-1,1-1 1,-1 0-1,0 1 1,0-1 0,0 0-1,0 2 1,-2 11 24,1-11-33,1 0 1,-1 0-1,1 0 1,0 0-1,0 0 1,0 1-1,0-1 1,2 6-1,-1-9-35,0 0-1,0 1 0,0-1 1,0 0-1,0 0 0,0 0 1,0 0-1,0 0 0,0 0 1,0-1-1,0 1 1,0 0-1,-1 0 0,1-1 1,0 1-1,0 0 0,2-2 1,7-3-154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5.136"/>
    </inkml:context>
    <inkml:brush xml:id="br0">
      <inkml:brushProperty name="width" value="0.05" units="cm"/>
      <inkml:brushProperty name="height" value="0.05" units="cm"/>
    </inkml:brush>
  </inkml:definitions>
  <inkml:trace contextRef="#ctx0" brushRef="#br0">191 28 19444,'0'-1'128,"0"0"1,0 0-1,0 0 0,0 0 0,0 0 1,-1 0-1,1 0 0,0 0 0,0 0 0,-1 0 1,1 0-1,-1 0 0,1 0 0,-1 0 1,1 0-1,-1 0 0,0 0 0,1 0 0,-1 0 1,0 1-1,0-1 0,1 0 0,-3-1 1,1 2 30,0-1 0,1 0 0,-1 1 0,0-1 1,0 1-1,0 0 0,0-1 0,0 1 0,0 0 1,0 0-1,0 1 0,-2-1 0,-4 2 163,1-1-1,0 2 0,0-1 0,1 1 1,-1-1-1,-7 6 0,7-4-266,-1 0-1,1 1 1,0 0-1,1 1 0,-1-1 1,1 1-1,0 1 1,0-1-1,1 1 1,0 0-1,0 0 0,1 0 1,-1 1-1,-4 13 1,9-20-50,-1-1 0,1 1 0,0-1 1,0 1-1,-1 0 0,1-1 0,0 1 1,0-1-1,0 1 0,0-1 0,0 1 1,0 0-1,0-1 0,0 1 1,0-1-1,0 1 0,0 0 0,0-1 1,0 1-1,1-1 0,-1 1 0,0-1 1,0 1-1,1 0 0,-1-1 0,0 1 1,1-1-1,-1 1 0,1 0 0,0-1 2,0 0-1,0 0 0,0 0 0,-1 0 1,1 0-1,0 0 0,0 0 0,0-1 1,0 1-1,0 0 0,0 0 0,0-1 1,-1 1-1,1-1 0,0 1 0,1-1 1,30-23 197,48-67 505,-80 91-708,0 0 1,0-1-1,0 1 0,0 0 1,0 0-1,0 0 0,0 0 1,0 0-1,0 0 0,0 0 1,0 0-1,0 0 0,1 0 1,-1-1-1,0 1 0,0 0 0,0 0 1,0 0-1,0 0 0,0 0 1,0 0-1,0 0 0,1 0 1,-1 0-1,0 0 0,0 0 1,0 0-1,0 0 0,0 0 1,0 0-1,1 0 0,-1 0 0,0 0 1,0 0-1,0 0 0,0 0 1,0 0-1,0 0 0,0 0 1,1 0-1,-1 0 0,0 1 1,0-1-1,0 0 0,0 0 1,0 0-1,0 0 0,0 0 0,0 0 1,0 0-1,0 0 0,0 0 1,1 1-1,-1-1 0,0 0 1,0 0-1,2 12-20,-2 16-330,-1-25 247,1-2 103,2 32-1792,-1-33 1738,-1 1 0,0-1 0,0 1 0,0 0 1,0-1-1,1 1 0,-1 0 0,0-1 0,1 1 1,-1-1-1,0 1 0,1-1 0,-1 1 0,1-1 1,-1 1-1,1-1 0,-1 1 0,1-1 0,-1 0 1,1 1-1,-1-1 0,1 0 0,-1 1 0,1-1 1,0 0-1,-1 0 0,1 0 0,0 1 0,-1-1 1,1 0-1,0 0 0,-1 0 0,1 0 0,-1 0 1,1 0-1,0 0 0,-1 0 0,1-1 0,0 1 1,-1 0-1,1 0 0,0 0 0,-1-1 0,1 1 1,0-1-1,10-6-786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5.576"/>
    </inkml:context>
    <inkml:brush xml:id="br0">
      <inkml:brushProperty name="width" value="0.05" units="cm"/>
      <inkml:brushProperty name="height" value="0.05" units="cm"/>
    </inkml:brush>
  </inkml:definitions>
  <inkml:trace contextRef="#ctx0" brushRef="#br0">201 0 19628,'-13'15'826,"-26"29"2065,-42 60 0,72-91-2688,1 1 1,0 0-1,0 0 0,2 1 1,0-1-1,0 1 1,2 1-1,-1-1 1,-2 27-1,7-40-196,-1 0 0,1-1-1,0 1 1,0 0 0,0 0 0,1 0 0,-1 0-1,0 0 1,1 0 0,-1-1 0,1 1 0,-1 0-1,1 0 1,0-1 0,0 1 0,0 0-1,0-1 1,2 4 0,-1-4-9,0 0 0,0 0 0,0 0 0,0 0 1,0 0-1,0 0 0,0 0 0,0-1 0,0 1 0,0-1 0,1 0 0,-1 1 0,0-1 1,0 0-1,4-1 0,7 0-31,0-1 0,0 0 0,0-1 0,-1-1 0,21-8 1,-21 7-46,1 0 0,0 1 0,0 0 0,0 2 0,16-3 1,-28 5 70,0 0 0,0 0-1,-1 0 1,1 0 0,0 0 0,-1 0 0,1 0 0,0 0 0,0 0 0,-1 0 0,1 0 0,0 1 0,-1-1 0,1 0 0,-1 1 0,1-1 0,0 0 0,-1 1 0,1-1 0,-1 0 0,1 1 0,0-1 0,-1 1 0,0-1-1,1 1 1,-1 0 0,1-1 0,-1 1 0,0-1 0,1 1 0,-1 0 0,0-1 0,1 1 0,-1 0 0,0-1 0,0 1 0,0 0 0,0-1 0,0 1 0,0 0 0,0 0 0,0-1 0,0 1 0,0 0 0,0-1 0,0 1-1,0 0 1,-1-1 0,1 1 0,0 0 0,0-1 0,-1 2 0,-1 2 25,0 0 0,1 1 1,-1-1-1,-1 0 0,1 0 0,-6 6 0,1-3 99,-1 0-1,0 0 1,-1 0 0,1-1 0,-1-1 0,0 1 0,-16 5-1,20-9-108,0 0 1,0 0-1,0 0 0,-1-1 0,1 0 0,-1 0 0,1 0 0,-1-1 0,1 1 0,-1-1 0,1-1 1,-1 1-1,1-1 0,0 0 0,-1 0 0,-5-2 0,9 1-82,-1 0 0,1 0 0,0 0-1,-1 0 1,1 0 0,0 0 0,0 0 0,0-1-1,0 1 1,1-1 0,-3-4 0,-1-1-81,-1-4-180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6.221"/>
    </inkml:context>
    <inkml:brush xml:id="br0">
      <inkml:brushProperty name="width" value="0.05" units="cm"/>
      <inkml:brushProperty name="height" value="0.05" units="cm"/>
    </inkml:brush>
  </inkml:definitions>
  <inkml:trace contextRef="#ctx0" brushRef="#br0">273 40 21389,'1'-1'134,"-1"0"1,1 0 0,0 0 0,-1 0 0,1 0 0,-1 0-1,1 0 1,-1 0 0,1 0 0,-1 0 0,0 0 0,0-1-1,1 1 1,-1 0 0,0 0 0,0 0 0,0 0-1,0 0 1,0-1 0,-1 1 0,1 0 0,0 0 0,0 0-1,-1 0 1,0-1 0,0 0 3,0 2-1,0-1 1,0 0 0,0 0 0,-1 0-1,1 0 1,0 1 0,-1-1-1,1 1 1,0-1 0,-1 1-1,1-1 1,-1 1 0,1 0-1,0-1 1,-4 1 0,-3 0 213,-1 0 0,0 1 1,0 0-1,0 0 0,-13 4 0,9 0-341,0-1 0,0 1 0,1 1-1,-1 1 1,1-1 0,1 2 0,-1 0 0,1 0-1,1 1 1,-1 0 0,2 1 0,-1 0-1,1 1 1,-12 18 0,20-28-29,1 0 1,-1 0-1,1 0 1,-1 0-1,1 0 1,-1 0-1,1 0 1,0 0-1,-1 0 1,1 0-1,0 0 1,0 0-1,0 0 1,0 0-1,0 0 1,0 0-1,0 0 1,0 0-1,0 0 1,1 0-1,-1 0 0,0 0 1,1 0-1,-1 0 1,1 0-1,-1 0 1,1 0-1,-1 0 1,1 0-1,0 0 1,-1 0-1,1-1 1,0 1-1,0 0 1,-1-1-1,1 1 1,0 0-1,0-1 1,0 1-1,0-1 1,0 1-1,0-1 0,0 0 1,0 1-1,0-1 1,0 0-1,0 0 1,1 0-1,8 2-115,0 0-1,-1-1 1,1-1-1,10 0 0,-14 0 64,30 0-249,-2-1-38,0 2 0,61 9 0,-92-10 341,0 1 0,0 0 1,0 0-1,0 0 0,-1 0 0,1 0 1,0 1-1,-1-1 0,1 1 0,2 2 0,-4-3 17,-1-1-1,0 0 1,1 1-1,-1-1 1,1 1-1,-1-1 1,0 1-1,1 0 1,-1-1-1,0 1 0,0-1 1,0 1-1,1-1 1,-1 1-1,0 0 1,0-1-1,0 1 1,0 0-1,0-1 1,0 2-1,-1-1 5,1 0 0,0 0 1,-1 0-1,1 0 0,-1 0 0,0 0 1,1 0-1,-1 0 0,0 0 0,0 0 1,1-1-1,-1 1 0,0 0 0,0 0 1,-1 0-1,-8 5 36,0 0 0,0 0-1,-1-1 1,1-1 0,-1 0 0,0 0 0,0-1 0,0-1 0,0 0-1,-1 0 1,1-1 0,-1 0 0,1-1 0,-1-1 0,-14-1-1,24 1-105,0 1 1,-1 0-1,1-1 0,0 0 0,0 1 0,0-1 0,0 0 0,0 0 0,0 0 0,1 0 0,-1-1 0,0 1 0,0 0 0,1-1 0,-1 0 0,1 1 0,-1-1 1,1 0-1,0 1 0,0-1 0,-1 0 0,1 0 0,1 0 0,-1 0 0,0 0 0,0 0 0,1 0 0,-1 0 0,1-1 0,0 1 0,-1 0 0,1 0 0,0 0 1,0 0-1,1-1 0,-1 1 0,0 0 0,1 0 0,-1 0 0,1 0 0,0 0 0,1-3 0,14-21-614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7.600"/>
    </inkml:context>
    <inkml:brush xml:id="br0">
      <inkml:brushProperty name="width" value="0.05" units="cm"/>
      <inkml:brushProperty name="height" value="0.05" units="cm"/>
    </inkml:brush>
  </inkml:definitions>
  <inkml:trace contextRef="#ctx0" brushRef="#br0">100 488 19404,'-1'2'191,"1"-1"1,-1 0-1,0 1 0,0-1 0,1 0 1,-1 0-1,0 0 0,0 0 1,0 0-1,-1 0 0,1 0 0,0 0 1,0 0-1,0 0 0,-2 0 0,-1 2 233,-7 5 345,1 0 0,0 1 0,-12 13 1,20-19-735,-1 0 1,1 0 0,-1 0 0,1 1 0,0-1-1,0 1 1,1-1 0,-1 1 0,1-1 0,-1 1 0,1 0-1,1 0 1,-1 0 0,0 0 0,1 7 0,0-10-21,0 1 1,0-1 0,0 0 0,0 0 0,0 0-1,1 1 1,-1-1 0,0 0 0,1 0 0,-1 0-1,1 0 1,0 1 0,-1-1 0,1 0-1,0 0 1,-1 0 0,1 0 0,0 0 0,0-1-1,0 1 1,0 0 0,0 0 0,0-1 0,0 1-1,0 0 1,0-1 0,0 1 0,1-1-1,-1 1 1,0-1 0,0 0 0,0 0 0,1 1-1,-1-1 1,0 0 0,0 0 0,1 0-1,-1 0 1,0 0 0,0-1 0,1 1 0,1-1-1,2 0 63,0 0-1,0-1 0,0 0 1,0 0-1,-1 0 1,1-1-1,-1 1 0,1-1 1,4-5-1,1-1 81,0-1 0,-1 0 0,-1-1 1,0 0-1,0 0 0,7-15 0,-11 19-154,-1-1-1,0 0 1,0 0-1,0 0 1,-1 0-1,0 0 1,0-1-1,-1 1 1,0 0-1,-1-1 1,0-8 0,0 16-32,0-3-285,1 5 65,9 6 88,-6-6 146,0-1 0,0 1 0,0-1 0,0 1 0,0-1 0,0-1 0,0 1 0,0 0 0,1-1 0,-1 0 0,7-2 0,46-21 57,-36 14-39,-5 1 7,0 0 1,0-2-1,-1 1 0,-1-2 1,0 0-1,0-1 0,-1-1 1,-1 0-1,19-26 0,-16 14-41,-15 25 27,1 0 0,-1 1 1,1-1-1,-1 1 0,1-1 0,-1 0 0,0 1 0,1-1 0,-1 0 1,0 0-1,0 1 0,1-1 0,-1 0 0,0 0 0,0 1 0,0-1 0,0 0 1,0 0-1,0 1 0,0-1 0,0 0 0,-1 0 0,1 1 0,0-1 0,0 0 1,-1 1-1,1-1 0,0 0 0,-1 1 0,1-1 0,0 0 0,-1 1 0,1-1 1,-2 0-1,1 1 0,0-1 0,1 1 0,-1 0 0,0 0 1,0 0-1,0 1 0,0-1 0,0 0 0,1 0 0,-1 0 1,0 1-1,0-1 0,0 0 0,0 1 0,1-1 0,-1 1 1,0-1-1,1 1 0,-1-1 0,0 1 0,0 0 1,-16 17-44,16-17 44,-26 32-114,-39 60 1,58-80 116,1 0 0,0 0 1,1 1-1,1 0 0,0 0 0,0 0 1,2 0-1,-4 25 0,7-37 1,0 0 0,0 1 0,0-1 0,0 0 0,0 1 1,0-1-1,0 0 0,1 1 0,-1-1 0,1 0 0,0 0 0,0 0 0,-1 1 0,2-1 0,-1 0 0,0 0 0,0 0 0,0 0 0,1-1 0,2 4 0,-1-3 2,-1-1-1,0 0 1,1 1-1,-1-1 1,1 0-1,-1 0 1,1-1-1,0 1 1,-1 0-1,1-1 1,0 0-1,0 1 1,-1-1-1,1 0 1,3-1-1,2 0 8,0 0-1,0-1 1,0 0-1,0 0 1,-1-1-1,1 0 1,-1 0-1,0-1 1,0 0 0,0 0-1,7-6 1,5-9 32,-15 14-52,0 1 0,0 0 0,1 0-1,0 0 1,8-5 0,-14 10-9,0 1 1,-1-1 0,1 1-1,1-1 1,-1 1-1,0-1 1,0 1 0,0-1-1,1 1 1,-1 0 0,1-1-1,-1 1 1,1 0-1,0 0 1,0-1 0,0 1-1,0 3 1,0-3 15,0 0 1,-1 1-1,2-1 1,-1 1-1,0-1 0,0 1 1,1-1-1,0 1 1,-1-1-1,1 0 0,0 1 1,2 3-1,-1-4 10,1-1 0,-1 1 0,0-1 0,0 1 0,1-1 0,-1 0 0,1 0 0,-1 0 0,1-1 0,0 1 0,-1 0 0,1-1 0,0 0-1,-1 0 1,1 0 0,0 0 0,3 0 0,4-1 27,1 0-1,-1-1 1,12-4 0,-3 0-31,-1-1 0,0-1 0,0-1 1,-1-1-1,0 0 0,0-2 0,-1 1 0,-1-2 1,0 0-1,-1-1 0,13-16 0,-30 35-74,0 0 0,0 0 0,1 0 0,0 1 0,0-1 0,0 1 0,0-1 0,-1 11 0,3-13 62,0 0 1,0 0-1,-1 0 1,2-1-1,-1 1 1,0 0-1,0 0 1,1 0 0,1 4-1,-1-5 5,-1-1 0,1 0 0,-1 0 0,1 0 0,0 0 1,0 0-1,-1 0 0,1 0 0,0 0 0,0 0 0,0 0 0,0 0 0,0 0 0,1-1 0,-1 1 0,0 0 0,0-1 1,0 1-1,1-1 0,-1 1 0,3-1 0,2 1-45,1 0 1,0-1-1,0 0 0,0-1 1,-1 0-1,1 0 0,0 0 1,0-1-1,-1 1 1,1-2-1,-1 1 0,11-6 1,-2-1-289,0 1 1,0-2 0,25-21-1,-15 7-460,-2 0 0,0-2 0,27-40 0,47-94-3416,-88 143 3766,0-1 0,-1 1 1,-1-1-1,-1-1 0,5-21 0,-11 40 444,0 0 0,0 0 0,-1 0 0,1 0 0,0 0 0,0 0 0,0 0 0,0 0 0,0 0 0,0 0 0,0 0 0,0 0 0,0 1 0,-1-1 0,1 0 0,0 0 0,0 0 0,0 0 0,0 0 0,0 0 0,0 0 0,0 0 0,-1-1 0,1 1 0,0 0 0,0 0 0,0 0 0,0 0 0,0 0 0,0 0 0,0 0 0,0 0 0,0 0 0,-1 0 0,1 0 0,0 0 0,0 0 0,0 0 0,0 0 0,0 0 0,0-1 0,0 1 0,0 0 0,0 0 0,0 0-1,0 0 1,0 0 0,0 0 0,0-1 0,-9 14 218,-9 24 552,1 2 0,2 0 0,1 1 1,-9 48-1,16-54-540,2 0 0,1 1 0,2 0 0,1-1 0,5 55 0,-3-84-226,-1-1-4,0-1 0,0 0-1,1 0 1,-1 0 0,1 0-1,0-1 1,0 1 0,0 0-1,0 0 1,1 0-1,-1-1 1,4 6 0,-5-8 7,0 0-1,0 0 1,1 1 0,-1-1 0,0 0-1,0 0 1,1 0 0,-1 0 0,0 0 0,1 0-1,-1 0 1,0 0 0,0 1 0,1-1 0,-1 0-1,0 0 1,1 0 0,-1 0 0,0 0 0,1-1-1,-1 1 1,0 0 0,0 0 0,1 0-1,-1 0 1,0 0 0,0 0 0,1 0 0,-1 0-1,0-1 1,0 1 0,1 0 0,-1 0 0,0 0-1,0-1 1,1 1 0,-1 0 0,0 0 0,0-1-1,0 1 1,0 0 0,0 0 0,1-1-1,-1 1 1,0 0 0,0 0 0,0-1 0,0 1-1,0 0 1,0-1 0,0 1 0,0 0 0,0-1-1,0 1 1,0 0 0,0 0 0,0-1-1,0 1 1,2-23 255,-2 21-215,-1-11 212,1 1 0,-2 0 0,0-1 0,0 1 1,-5-15-1,-6-32 1638,12 58-1872,1 1 1,0 0 0,0-1 0,0 1-1,0-1 1,0 1 0,0 0-1,0-1 1,0 1 0,0-1 0,0 1-1,0 0 1,0-1 0,0 1 0,0-1-1,0 1 1,1 0 0,-1-1 0,0 1-1,0-1 1,0 1 0,1 0-1,-1-1 1,0 1 0,0 0 0,1 0-1,-1-1 1,0 1 0,1 0 0,-1 0-1,0-1 1,1 1 0,-1 0-1,0 0 1,1 0 0,-1-1 0,0 1-1,1 0 1,-1 0 0,1 0 0,-1 0-1,0 0 1,1 0 0,-1 0 0,1 0-1,-1 0 1,0 0 0,1 0-1,-1 0 1,1 0 0,-1 0 0,0 0-1,1 1 1,-1-1 0,1 0 0,-1 0-1,0 0 1,1 1 0,-1-1 0,31 17 242,-19-10-161,4 0-103,1 0 0,-1-1 1,1 0-1,29 4 1,-40-8 3,0-1 1,0-1-1,-1 1 0,1-1 1,0 0-1,0 0 1,-1-1-1,1 0 1,0 0-1,0 0 1,-1 0-1,1-1 0,-1 0 1,0 0-1,1-1 1,-1 0-1,9-6 1,-13 8-1,0 1 1,0-1-1,0 0 1,0 0 0,0 0-1,0 0 1,-1 0-1,1 0 1,0 0-1,-1-1 1,1 1 0,-1 0-1,1 0 1,-1 0-1,1-1 1,-1-1-1,0 2-1,0 0 0,0 1 0,0-1 1,0 0-1,0 1 0,-1-1 0,1 0 0,0 1 0,0-1 0,-1 0 0,1 1 0,0-1 0,-1 1 0,1-1 0,-1 0 0,1 1 0,-1-1 0,1 1 0,-1-1 0,1 1 0,-1 0 0,0-1 0,0 0-1,-1 0 0,1 1 1,-1-1-1,1 1 0,-1 0 0,1-1 0,-1 1 1,1 0-1,-1 0 0,1 0 0,-1 0 1,1 0-1,0 0 0,-1 1 0,1-1 0,-1 0 1,1 1-1,-1-1 0,1 1 0,0-1 1,-1 1-1,1 0 0,0-1 0,-1 1 0,1 0 1,0 0-1,-2 2 0,1-1 5,1-1 1,-1 1-1,1 0 0,0-1 0,-1 1 1,1 0-1,0 0 0,0 0 0,0 0 1,0 0-1,1 1 0,-1-1 0,0 0 0,1 0 1,0 0-1,-1 1 0,1-1 0,0 0 1,0 4-1,1-5 6,-1 1 0,1-1 0,-1 1-1,1-1 1,0 1 0,-1-1 0,1 1 0,0-1 0,0 0 0,0 1 0,0-1-1,0 0 1,0 0 0,1 0 0,-1 0 0,0 0 0,1 0 0,-1 0 0,0 0-1,1-1 1,-1 1 0,1 0 0,-1-1 0,1 1 0,-1-1 0,1 0-1,0 1 1,1-1 0,18 2 90,-1-2 0,1 0 0,-1-1-1,1-1 1,32-7 0,32-3-3,-81 12-101,0-1 0,0 1 0,0 1 0,0-1 0,0 0 0,0 1 0,7 2 0,-9-2 0,-1-1-1,1 1 1,-1 0 0,1 0-1,-1 0 1,1 0 0,-1 0-1,0 0 1,1 0-1,-1 1 1,0-1 0,0 0-1,0 1 1,0-1 0,0 1-1,0-1 1,0 1 0,-1-1-1,1 1 1,0 3-1,0-4 22,-1 1 0,1 0-1,-1 0 1,1 0 0,0 0-1,0-1 1,0 1 0,0 0-1,0-1 1,0 1 0,0 0-1,3 2 1,-3-4-16,0 1 0,0-1 0,0 0-1,0 1 1,0-1 0,0 0 0,0 0 0,0 0 0,0 1 0,0-1 0,0 0-1,1-1 1,-1 1 0,0 0 0,0 0 0,0 0 0,0 0 0,0-1 0,0 1 0,0-1-1,0 1 1,0-1 0,0 1 0,0-1 0,0 1 0,0-1 0,-1 0 0,2 0-1,32-31 90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8.523"/>
    </inkml:context>
    <inkml:brush xml:id="br0">
      <inkml:brushProperty name="width" value="0.05" units="cm"/>
      <inkml:brushProperty name="height" value="0.05" units="cm"/>
    </inkml:brush>
  </inkml:definitions>
  <inkml:trace contextRef="#ctx0" brushRef="#br0">48 0 19324,'0'1'115,"-1"-1"0,1 0 0,-1 0 1,1 1-1,0-1 0,-1 0 0,1 1 0,0-1 0,-1 0 0,1 1 0,-1-1 1,1 0-1,0 1 0,0-1 0,-1 1 0,1-1 0,0 1 0,0-1 0,0 0 1,-1 1-1,1-1 0,0 1 0,0-1 0,0 1 0,0-1 0,0 1 0,0 0 0,-12 60 2323,-6 104 0,14-121-2455,-1 6 42,4 88 1,1-135-10,0 1 1,0-1 0,1 1 0,0-1 0,0 1-1,0-1 1,0 1 0,0-1 0,0 0 0,1 1-1,0-1 1,0 0 0,2 3 0,-3-5-5,0 0 1,1 0-1,-1 0 1,1-1-1,-1 1 1,1 0 0,-1-1-1,1 1 1,-1-1-1,1 1 1,0-1-1,-1 0 1,1 1-1,0-1 1,-1 0-1,1 0 1,0 0-1,-1 0 1,1-1-1,-1 1 1,1 0-1,0-1 1,-1 1-1,1-1 1,-1 0-1,1 1 1,-1-1-1,1 0 1,1-1-1,4-2 56,1-1 0,-1 0 0,0-1-1,-1 1 1,1-1 0,9-11 0,31-47 330,-33 45-280,15-22 37,67-98 768,-78 110-1412,-1-1 0,23-58 0,-40 88 409,1-1 0,-1 1-1,0-1 1,1 0 0,-1 1 0,0-1 0,0 1 0,1-1-1,-1 0 1,0 1 0,0-1 0,0 0 0,0 1 0,0-1 0,0 1-1,0-1 1,0 0 0,0 1 0,0-1 0,0 0 0,-1 1 0,1-1-1,0 1 1,0-1 0,-1 0 0,1 1 0,0-1 0,-1 1 0,1-2-1,-2 2-4,1 0 0,-1-1 0,1 1-1,-1 0 1,1 0 0,0 0 0,-1 0-1,1 0 1,-1 0 0,1 1 0,-1-1-1,-1 1 1,-20 6-930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8.951"/>
    </inkml:context>
    <inkml:brush xml:id="br0">
      <inkml:brushProperty name="width" value="0.05" units="cm"/>
      <inkml:brushProperty name="height" value="0.05" units="cm"/>
    </inkml:brush>
  </inkml:definitions>
  <inkml:trace contextRef="#ctx0" brushRef="#br0">1 105 17100,'13'20'936,"4"-4"-2328,3-4 1472,7-4 80,3-4-160</inkml:trace>
  <inkml:trace contextRef="#ctx0" brushRef="#br0" timeOffset="1">379 0 15571,'-13'6'491,"0"0"-1,0 1 1,0 0-1,1 1 1,0 1-1,0 0 1,1 0-1,0 1 1,1 0-1,0 1 1,1 1-1,0-1 1,1 1-1,-8 15 1,15-26-432,0 1 0,1-1 0,-1 1 0,0 0 0,1-1-1,-1 1 1,1 0 0,0 0 0,-1 0 0,1-1 0,0 1 0,0 0 0,0 0 0,0-1 0,0 1 0,1 0 0,0 3 0,0-4-13,-1 0 0,1-1 0,0 1 0,-1 0 0,1 0 0,0 0 0,0 0 0,0-1 0,0 1 1,0 0-1,-1-1 0,1 1 0,1-1 0,-1 1 0,0-1 0,0 0 0,0 1 0,0-1 1,0 0-1,2 1 0,3-1 92,1 0 0,-1 0 0,1-1 1,-1 0-1,0 0 0,1 0 0,-1-1 0,8-2 1,-7 1-149,-1 0-1,1 0 1,-1-1 0,0 1 0,0-1 0,0-1 0,-1 1 0,0-1 0,1 0 0,-2 0-1,1 0 1,0-1 0,-1 0 0,0 0 0,-1 0 0,1 0 0,-1 0 0,0-1 0,-1 0 0,1 1-1,-1-1 1,-1 0 0,1 0 0,-1 0 0,0-9 0,-1 14-95,0 0 0,0 1 0,0-1-1,-1 1 1,1-1 0,0 0 0,-1 1 0,1-1 0,-1 1 0,1-1 0,-1 1-1,0 0 1,0-1 0,0 1 0,0-1 0,0 1 0,0 0 0,0 0 0,0 0-1,0 0 1,0 0 0,-3-2 0,0 2-811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9.325"/>
    </inkml:context>
    <inkml:brush xml:id="br0">
      <inkml:brushProperty name="width" value="0.05" units="cm"/>
      <inkml:brushProperty name="height" value="0.05" units="cm"/>
    </inkml:brush>
  </inkml:definitions>
  <inkml:trace contextRef="#ctx0" brushRef="#br0">55 11 16195,'6'-10'2400,"-12"15"-889,-11 15 46,13-13-1426,0-1-1,0 1 0,1-1 0,0 1 0,1 0 1,-1 0-1,1 0 0,-1 10 0,3-15-136,-1 1 0,1-1 0,0 1 0,0 0 0,1-1 0,-1 1 0,0 0-1,1-1 1,0 1 0,0-1 0,-1 1 0,1-1 0,1 1 0,-1-1 0,0 0 0,1 1 0,-1-1 0,1 0-1,-1 0 1,1 0 0,0 0 0,0-1 0,0 1 0,0 0 0,4 2 0,5 1-163,1 1-1,-1-2 1,21 7 0,-24-9 32,1 0-1,-1 1 1,0 0 0,0 0-1,0 1 1,-1 0 0,0 0 0,1 1-1,12 11 1,-20-16 135,1 1 0,-1 0 1,1 0-1,-1 0 0,1-1 0,-1 1 0,1 0 0,-1 0 1,0 0-1,1 0 0,-1 0 0,0 0 0,0 0 0,0 0 1,0 0-1,0 0 0,0 0 0,0 0 0,0 0 0,0 0 1,0 0-1,0 0 0,-1 0 0,1 0 0,0-1 0,-1 1 1,1 0-1,-1 0 0,1 0 0,-1 0 0,1 0 0,-1-1 1,0 1-1,1 0 0,-1-1 0,0 1 0,0 0 0,1-1 1,-1 1-1,-2 0 0,-4 4 96,0 0-1,0-1 1,-13 6 0,17-9-67,-9 5 44,-1-1 1,1 0-1,-18 3 0,27-7-76,0 0 0,-1-1 0,1 1 0,-1-1-1,1 0 1,-1 0 0,1 0 0,0 0 0,-1 0-1,1-1 1,-1 0 0,1 1 0,0-1 0,-1 0-1,1-1 1,0 1 0,-5-4 0,-4-11-32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5.502"/>
    </inkml:context>
    <inkml:brush xml:id="br0">
      <inkml:brushProperty name="width" value="0.05" units="cm"/>
      <inkml:brushProperty name="height" value="0.05" units="cm"/>
    </inkml:brush>
  </inkml:definitions>
  <inkml:trace contextRef="#ctx0" brushRef="#br0">103 154 18612,'-1'0'88,"1"0"0,-1 1 0,0-1 1,1 1-1,-1-1 0,1 1 0,0-1 0,-1 1 1,1-1-1,-1 1 0,1 0 0,0-1 0,-1 1 0,1 0 1,0-1-1,0 1 0,0 0 0,-1-1 0,1 1 0,0 0 1,0-1-1,0 1 0,0 0 0,0-1 0,0 1 0,0 0 1,0 0-1,1-1 0,-1 1 0,0 1 0,2-2-25,-1 1 1,0-1-1,1 0 0,-1 1 0,0-1 0,1 0 1,-1 0-1,0 0 0,1 0 0,-1 0 0,1 0 1,-1-1-1,0 1 0,1 0 0,-1-1 0,2 0 0,3-1-10,0 0 0,0-1-1,0 0 1,0 0-1,-1 0 1,1 0-1,-1-1 1,0 0-1,0 0 1,0-1-1,-1 1 1,0-1 0,4-5-1,-6 7-31,0 0-1,0 0 1,0 0 0,0 0-1,-1-1 1,0 1-1,1 0 1,-1-1 0,-1 1-1,1-1 1,0 1-1,-1-1 1,0 1 0,0-1-1,0 0 1,0 1 0,0-1-1,-1 1 1,1-1-1,-1 1 1,0-1 0,0 1-1,-1 0 1,-2-6-1,3 7-18,0 1 0,0-1 0,0 1 0,0-1 0,0 1 0,0-1 0,0 1 0,-1-1 0,1 1 0,-1 0-1,1 0 1,-1 0 0,1 0 0,-1 0 0,0 0 0,0 0 0,1 1 0,-1-1 0,0 1 0,-3-1 0,2 0-7,0 1 0,0 1 0,-1-1 1,1 0-1,0 1 0,0-1 1,0 1-1,0 0 0,0 0 0,0 1 1,-4 1-1,-2 2-21,1 1 0,-1 0 0,1 0 1,0 1-1,0 0 0,-10 13 0,11-11 9,0 0 0,1 0-1,0 1 1,0 0 0,1 0 0,0 0-1,1 1 1,0-1 0,1 1 0,0 0-1,1 0 1,0 1 0,0 19 0,2-28 14,0 0 0,0 0 0,0 0 0,1 0 0,-1-1 0,1 1 0,0 0 0,-1 0 0,1-1-1,1 1 1,-1 0 0,0-1 0,1 1 0,-1-1 0,1 0 0,0 1 0,0-1 0,3 3 0,-2-3 6,0 0 0,0 0-1,0-1 1,0 1 0,1-1 0,-1 1-1,1-1 1,-1 0 0,1 0-1,-1-1 1,1 1 0,6-1-1,1 0 19,0-1-1,0 0 0,0-1 0,0 0 1,-1 0-1,1-1 0,-1-1 0,18-8 1,-10 2 28,-1-1 0,0 0 0,-1-2 0,0 0 0,-1 0 0,-1-1 0,0-1 0,-1-1 0,-1 0 0,0 0 1,-1-1-1,-1-1 0,0 0 0,13-36 0,-20 37-31,-3 17-18,1 0 0,-1 0 0,0 0 1,0-1-1,0 1 0,0 0 0,0 0 0,0 0 0,0 0 1,0 0-1,0 0 0,0 0 0,0-1 0,0 1 0,0 0 1,0 0-1,-1 0 0,1 0 0,0 0 0,0 0 0,0 0 0,0 0 1,0-1-1,0 1 0,0 0 0,0 0 0,0 0 0,0 0 1,0 0-1,0 0 0,0 0 0,-1 0 0,1 0 0,0 0 0,0 0 1,0 0-1,0 0 0,0-1 0,0 1 0,0 0 0,0 0 1,-1 0-1,1 0 0,0 0 0,0 0 0,0 0 0,0 0 1,0 0-1,0 0 0,0 0 0,-1 0 0,1 1 0,0-1 0,-2 1 1,1 0 0,-1 1 0,1 0-1,-1-1 1,1 1 0,0 0 0,-1 0-1,1 0 1,0-1 0,-1 4 0,-7 14-5,-10 31 0,17-44 4,0 0 0,1 0 0,0 0 0,0 0 0,0 1 0,1-1 0,0 0 1,0 1-1,2 10 0,-2-15 1,1-1-1,-1 1 1,1-1 0,-1 0-1,1 1 1,0-1 0,-1 0-1,1 0 1,0 0 0,0 1-1,0-1 1,0 0 0,0 0-1,0 0 1,0 0 0,0 0-1,1-1 1,-1 1 0,3 1-1,-1-1 0,0 0 0,1 0-1,-1 0 1,1 0 0,-1-1-1,1 1 1,-1-1 0,5 0-1,6-2-25,1 1 0,-1-2 0,15-4 0,-24 6 8,66-22-265,-49 15 73,-1 1 0,45-8-1,-66 14 203,1 1-1,0 0 0,0 0 1,0 0-1,0-1 0,0 1 1,0 0-1,0 0 0,0 0 1,0 0-1,0 1 0,0-1 1,-1 0-1,1 0 0,0 0 1,0 1-1,0-1 0,0 1 1,0-1-1,-1 0 0,1 1 1,0-1-1,0 1 1,0 0-1,-1-1 0,1 1 1,0 0-1,0 1 0,0 0 11,-1 1 1,1-1-1,-1 1 0,0-1 0,0 1 1,0-1-1,0 1 0,0 0 0,-1 2 1,0 1 53,1-5-39,0 1 0,0-1 0,0 1 0,-1-1 0,1 0 0,1 1 0,-1-1 0,0 0 0,0 1 0,0-1 0,1 0 0,-1 1 0,1-1 0,-1 0 0,1 1 0,0-1 0,-1 0 0,1 0 0,0 0 0,0 0 0,0 0 0,1 2 0,-1-2 1,1-1-1,0 1 1,-1 0-1,1-1 1,0 1-1,-1-1 1,1 1-1,0-1 0,0 0 1,-1 1-1,1-1 1,0 0-1,0 0 1,0-1-1,1 1 0,9-3 46,-1 0-1,1 0 1,-1-1-1,12-6 1,-16 7-38,44-22 57,-36 16-187,1 1-1,0 1 1,32-10-1,-47 17 84,0 0-1,0-1 1,0 1 0,-1 0-1,1 0 1,0 0-1,0 0 1,0-1-1,0 2 1,0-1-1,0 0 1,0 0 0,0 0-1,0 0 1,0 0-1,0 1 1,-1-1-1,2 1 1,-1-1-7,-1 1 1,0-1-1,0 1 1,0-1-1,1 0 0,-1 1 1,0-1-1,0 1 1,0-1-1,0 1 1,0-1-1,0 0 0,0 1 1,0-1-1,0 1 1,0-1-1,0 1 1,0-1-1,0 0 0,-1 1 1,1-1-1,0 1 1,0-1-1,0 1 1,-1 0-1,-19 25-859,12-16 652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39.870"/>
    </inkml:context>
    <inkml:brush xml:id="br0">
      <inkml:brushProperty name="width" value="0.05" units="cm"/>
      <inkml:brushProperty name="height" value="0.05" units="cm"/>
    </inkml:brush>
  </inkml:definitions>
  <inkml:trace contextRef="#ctx0" brushRef="#br0">104 0 16924,'-2'30'877,"-1"0"0,-2-1-1,0 0 1,-15 41 0,2-1 477,0 8-143,-13 145 0,30-218-1187,1 26 86,0-29-105,0 0 0,0 0 0,0 0 0,0 1 0,0-1 0,1 0 0,-1 0 0,0 0 0,1 0 0,-1 0 0,1 0 0,-1 0 0,1 0 0,0 0 0,-1 0 0,1 0 0,0 0-1,-1 0 1,2 0 0,-1-1-2,-1 0-1,1 0 1,-1 0-1,1 0 0,0 0 1,-1 0-1,1 0 1,-1-1-1,1 1 0,-1 0 1,1 0-1,-1-1 1,1 1-1,-1 0 0,1-1 1,-1 1-1,1 0 0,-1-1 1,0 1-1,1-1 1,-1 1-1,0-1 0,1 1 1,-1-1-1,0 1 1,1-1-1,-1 1 0,0-1 1,0 1-1,0-1 1,1 0-1,8-22 17,-8 21-17,16-64-26,-15 52-17,1 0 0,1 0-1,0 0 1,1 0-1,1 1 1,8-16-1,-14 29 35,1-1-1,0 0 1,-1 0-1,1 1 0,0-1 1,-1 0-1,1 1 1,0-1-1,0 0 0,-1 1 1,1-1-1,0 1 1,0 0-1,0-1 0,0 1 1,0 0-1,0-1 1,-1 1-1,1 0 0,0 0 1,0 0-1,0 0 1,0 0-1,0 0 1,0 0-1,0 0 0,0 0 1,0 0-1,0 1 1,0-1-1,0 0 0,0 1 1,1 0-1,4 2 6,1 1 0,-1 0 0,11 8 0,5 4 82,-18-14-32,1 0-1,0 0 1,-1-1 0,1 0 0,0 0 0,0 0 0,0 0 0,0-1 0,0 0-1,0 0 1,0 0 0,0 0 0,5-2 0,-7 1-22,-1 1 1,0-1 0,1 0-1,-1 1 1,0-1-1,0 0 1,0 0-1,0-1 1,0 1-1,0 0 1,0-1-1,0 1 1,0-1-1,-1 0 1,1 1-1,0-1 1,-1 0-1,0 0 1,1 0-1,-1 0 1,0 0-1,0 0 1,0-1-1,0 1 1,-1 0-1,1-1 1,-1 1-1,1-4 1,-1 6-26,0-1 0,1 1 0,-1 0 0,0 0 0,0 0 1,0-1-1,0 1 0,0 0 0,0 0 0,0-1 0,0 1 0,0 0 1,0 0-1,0 0 0,-1-1 0,1 1 0,0 0 0,0 0 1,0 0-1,0-1 0,0 1 0,0 0 0,0 0 0,-1 0 0,1-1 1,0 1-1,0 0 0,0 0 0,0 0 0,-1 0 0,1 0 1,0-1-1,0 1 0,0 0 0,0 0 0,-1 0 0,1 0 1,-10 3-3,-9 12-30,14-8 31,0 0 0,0 1 0,1-1 0,0 1 0,0 0 0,1 0 0,0 0 0,1 0 0,-1 0 0,2 1 0,-1-1 0,1 1 0,0 13 0,1-20 9,1 0 1,-1-1 0,1 1-1,-1-1 1,1 1 0,0 0 0,0-1-1,0 1 1,0-1 0,0 0-1,0 1 1,0-1 0,0 0 0,0 0-1,1 0 1,-1 1 0,0-1-1,1-1 1,-1 1 0,1 0 0,-1 0-1,1 0 1,-1-1 0,1 1-1,0-1 1,-1 1 0,1-1 0,0 0-1,0 0 1,-1 0 0,1 0-1,0 0 1,-1 0 0,4 0 0,3-1 38,1 0 0,-1-1 0,1 0 0,-1 0 0,13-6 0,20-9 71,-3 0-26,1 2-1,43-10 0,-82 25-94,1 0 1,0-1-1,-1 1 1,1 0-1,0 0 1,-1 0-1,1 0 1,0 0-1,-1 0 0,1 0 1,-1 0-1,1 0 1,0 1-1,-1-1 1,1 0-1,0 0 1,-1 1-1,1-1 1,-1 0-1,1 1 1,-1-1-1,1 0 1,0 1-1,-1-1 0,0 1 1,1-1-1,-1 1 1,1-1-1,-1 1 1,0-1-1,1 1 1,-1-1-1,0 1 1,1 0-1,-1-1 1,0 1-1,0-1 1,0 1-1,1 0 0,-1-1 1,0 1-1,0 0 1,0-1-1,0 1 1,0 1-1,-5 36 26,3-25 40,2-13-55,0 1-1,0-1 1,-1 1-1,1-1 1,0 1-1,0 0 1,1-1-1,-1 1 1,0-1-1,0 1 1,0-1-1,0 1 0,0-1 1,1 1-1,-1-1 1,0 1-1,0-1 1,1 1-1,-1-1 1,0 1-1,1-1 1,-1 0-1,0 1 1,1-1-1,-1 0 1,1 1-1,-1-1 1,0 0-1,1 1 1,-1-1-1,1 0 1,-1 0-1,1 0 1,-1 1-1,1-1 1,-1 0-1,1 0 1,0 0-1,-1 0 1,1 0-1,-1 0 1,1 0-1,-1 0 0,1 0 1,-1 0-1,1 0 1,0-1-1,29-9 152,-24 7-208,13-5-73,29-19 1,-30 16 33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0.601"/>
    </inkml:context>
    <inkml:brush xml:id="br0">
      <inkml:brushProperty name="width" value="0.05" units="cm"/>
      <inkml:brushProperty name="height" value="0.05" units="cm"/>
    </inkml:brush>
  </inkml:definitions>
  <inkml:trace contextRef="#ctx0" brushRef="#br0">9 165 16500,'-1'-2'198,"0"1"1,0 0 0,1 0-1,-1-1 1,0 1 0,0 0 0,1-1-1,-1 1 1,1-1 0,-1 1-1,1-1 1,0 1 0,0-1 0,-1 1-1,1-1 1,0 1 0,0-1-1,1 1 1,-1-3 0,1 1 105,0-1 1,0 1-1,0 0 1,1 0-1,-1 0 1,1 0-1,0 0 0,3-4 1,2-1 265,-1 1 0,2 0 0,-1 0 0,1 0 0,10-5 0,-6 4-29,-4 1-227,1 2-1,0-1 0,0 1 1,15-5-1,-23 9-285,0 0-1,1 1 1,-1-1-1,1 1 1,0 0-1,-1-1 1,1 1-1,-1 0 1,1 0-1,-1 0 1,1 0-1,0 0 1,-1 0-1,1 1 1,-1-1-1,1 0 1,-1 1-1,1 0 1,-1-1-1,1 1 1,-1 0-1,0-1 1,1 1-1,-1 0 1,0 0-1,1 0 1,-1 0-1,0 0 1,0 1-1,0-1 1,0 0-1,0 0 1,0 1-1,-1-1 1,1 0-1,0 3 1,2 3 7,0 1 1,-1 0-1,-1 0 1,1-1-1,-1 1 1,-1 0 0,0 13-1,-7 61-122,3-47 11,2-14 23,0-16 34,1 0-1,1 0 1,-1 0 0,1 0 0,0 0 0,0 0 0,1 0-1,-1 0 1,1 0 0,2 5 0,-3-9 16,0-1 0,0 1-1,0-1 1,1 1 0,-1 0 0,0-1-1,1 1 1,-1-1 0,0 1 0,1-1 0,-1 1-1,1-1 1,-1 1 0,1-1 0,-1 0-1,1 1 1,-1-1 0,1 1 0,0-1 0,-1 0-1,1 0 1,-1 1 0,1-1 0,0 0-1,-1 0 1,1 0 0,0 0 0,-1 0-1,1 0 1,0 0 0,0 0 0,2 0 4,-1-1 1,0 0-1,1 0 1,-1 0-1,0 0 1,0 0-1,0 0 0,0 0 1,2-2-1,5-4 43,-1 0-1,-1-1 1,10-10-1,-6 4 23,-1-1 0,0-1 0,-1 0 0,0 0 0,7-21 0,-12 26-65,0-1 1,-1 1-1,-1-1 1,0 0-1,0 0 0,-1 0 1,0 1-1,-3-25 0,2 35-14,0 0 0,0 0 0,0 0 0,0 1 0,0-1 0,0 0 0,-1 0 0,1 0 0,0 0 0,-1 0 0,1 0 0,-1 1-1,1-1 1,0 0 0,-1 0 0,0 1 0,1-1 0,-1 0 0,1 1 0,-1-1 0,0 0 0,0 1 0,1-1 0,-1 1 0,0-1 0,0 1-1,0-1 1,1 1 0,-1 0 0,0 0 0,0-1 0,0 1 0,0 0 0,-1 0 0,1 0-40,-1 0 0,1 1 1,0-1-1,0 0 0,-1 1 1,1-1-1,0 1 0,0 0 1,0-1-1,0 1 0,0 0 1,0 0-1,0-1 0,0 1 1,0 0-1,0 0 0,0 0 1,1 0-1,-1 0 0,0 1 1,1-1-1,-1 0 0,1 0 1,-1 0-1,0 2 0,0 2-332,0 0 0,0 0-1,0 0 1,0 1 0,1 8 0,0-12 304,0 0 1,0 0-1,0-1 1,0 1 0,0 0-1,1-1 1,-1 1-1,1 0 1,-1-1 0,1 1-1,0 0 1,0-1-1,-1 1 1,1-1 0,0 0-1,0 1 1,0-1-1,1 0 1,-1 1 0,0-1-1,0 0 1,3 2-1,17 4-812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1.008"/>
    </inkml:context>
    <inkml:brush xml:id="br0">
      <inkml:brushProperty name="width" value="0.05" units="cm"/>
      <inkml:brushProperty name="height" value="0.05" units="cm"/>
    </inkml:brush>
  </inkml:definitions>
  <inkml:trace contextRef="#ctx0" brushRef="#br0">164 0 20020,'-47'55'2190,"25"-31"-1473,1 2 1,1 0-1,-20 35 1,38-57-657,0 0-1,0-1 1,0 1 0,1 0 0,0 0-1,0 0 1,0 0 0,0 6-1,1-9-48,0 0 0,0 0 0,0 0 0,0 0 0,0 0 0,0 0-1,1 0 1,-1 0 0,0 0 0,1 0 0,-1-1 0,1 1 0,-1 0 0,1 0-1,-1 0 1,1-1 0,-1 1 0,1 0 0,0 0 0,0-1 0,-1 1 0,1-1-1,0 1 1,0 0 0,0-1 0,-1 0 0,1 1 0,0-1 0,0 1 0,0-1-1,0 0 1,0 0 0,0 0 0,0 1 0,0-1 0,0 0 0,2-1 0,11 1 25,-1-1 1,1-1-1,-1 0 1,1-1-1,-1 0 1,0-1 0,18-8-1,-13 5-67,-1 1-1,1 1 1,24-5-1,-41 10 22,0 0 0,-1 0 0,1 0 1,0 0-1,-1 0 0,1 0 0,0 0 0,-1 0 0,1 0 0,-1 0 0,1 0 0,0 0 0,-1 0 0,1 0 0,0 1 0,-1-1 0,1 0 0,-1 0 0,1 1 1,-1-1-1,1 0 0,0 1 0,-1 0-2,0-1 1,1 1-1,-1-1 1,0 0 0,0 1-1,0-1 1,0 0-1,0 1 1,0-1-1,0 1 1,-1-1-1,1 0 1,0 1 0,0-1-1,0 1 1,0-1-1,0 0 1,0 1-1,-1-1 1,1 0 0,0 1-1,0-1 1,-1 0-1,1 1 1,-1-1 38,1 1 0,0-1-1,-1 1 1,1-1 0,0 1 0,-1-1 0,1 1 0,-1-1 0,1 1 0,0-1 0,-1 0 0,1 1-1,-1-1 1,1 0 0,-1 0 0,1 1 0,-1-1 0,0 0 0,1 0 0,-1 0 0,1 0-1,-1 1 1,1-1 0,-1 0 0,0 0 0,1 0 0,-1 0 0,1 0 0,-1-1 0,0 1 0,1 0-1,-1 0 1,1 0 0,-1 0 0,1-1 0,-1 1 0,1 0 0,-2-1 0,0-3 145,1-1 0,-1 1 1,1-1-1,0 1 0,0-1 1,1 1-1,-1-1 0,1 0 0,0 1 1,0-8-1,10-52 940,-6 37-940,-4 25-232,0 0-1,0 0 1,1 0-1,-1 0 1,0 0 0,1 0-1,-1 0 1,1 1-1,0-1 1,0 0-1,0 0 1,0 1-1,0-1 1,0 0-1,0 1 1,0-1-1,0 1 1,1-1-1,-1 1 1,1 0-1,-1 0 1,1-1-1,0 1 1,-1 0-1,1 1 1,0-1-1,0 0 1,-1 0-1,1 1 1,0-1-1,0 1 1,0-1-1,0 1 1,0 0-1,0 0 1,0 0-1,0 0 1,0 0 0,0 0-1,0 1 1,-1-1-1,5 2 1,42 14-1027,-20-8 392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1.995"/>
    </inkml:context>
    <inkml:brush xml:id="br0">
      <inkml:brushProperty name="width" value="0.05" units="cm"/>
      <inkml:brushProperty name="height" value="0.05" units="cm"/>
    </inkml:brush>
  </inkml:definitions>
  <inkml:trace contextRef="#ctx0" brushRef="#br0">120 41 21245,'2'3'182,"-1"-1"1,1 1-1,0-1 1,-1 1 0,1 0-1,-1-1 1,0 1-1,0 0 1,0 0 0,0 0-1,-1 0 1,1 0-1,-1 0 1,0 0 0,1 0-1,-2 5 1,0 8 94,-1-1 0,-4 18 0,1-11 523,-58 258 1232,11-58-1701,46-180-315,6-42-14,0 0 0,0 0 0,0 0 0,0 0-1,0-1 1,0 1 0,1 0 0,-1 0 0,0 0-1,0 0 1,0 0 0,0 0 0,0 0 0,0 0 0,1 0-1,-1 0 1,0 0 0,0 0 0,0 0 0,0 0-1,0-1 1,1 1 0,-1 0 0,0 0 0,0 0-1,0 1 1,0-1 0,0 0 0,1 0 0,-1 0-1,0 0 1,0 0 0,0 0 0,0 0 0,0 0 0,0 0-1,1 0 1,-1 0 0,0 0 0,0 0 0,0 0-1,0 1 1,0-1 0,0 0 0,0 0 0,0 0-1,1 0 1,-1 0 0,0 0 0,0 1 0,0-1-1,0 0 1,0 0 0,6-13 56,1-12-12,-1 0 0,-1 0 0,-1 0 0,0-47 0,-4 14-122,-9-58 1,8 106 38,1 8 26,0 1 1,0-1-1,0 1 1,0-1-1,0 1 1,-1-1 0,1 1-1,0 0 1,-1-1-1,1 1 1,-1-1 0,1 1-1,-1 0 1,0-1-1,-1 0 1,2 8-20,0-1-1,1 1 1,-1 0-1,1 0 1,0 0-1,3 6 1,-1-2 14,1-1 0,0 1 0,1-1 1,0 0-1,1-1 0,0 1 0,0-1 0,1 0 1,0 0-1,0-1 0,12 9 0,-15-13 19,0 0 0,0 0 0,1-1 0,-1 1 0,1-1-1,0 0 1,0-1 0,0 1 0,0-1 0,0 0-1,0 0 1,0 0 0,0-1 0,0 0 0,0 0 0,0 0-1,1 0 1,-1-1 0,0 0 0,0 0 0,0 0 0,0-1-1,-1 0 1,10-4 0,-6 2 32,-1-1 1,0 1-1,0-1 1,-1-1-1,1 1 0,-1-1 1,0 0-1,0 0 1,-1-1-1,0 0 0,0 0 1,-1 0-1,0 0 1,0-1-1,0 0 0,-1 0 1,-1 0-1,1 0 1,-1 0-1,0 0 0,0-15 1,-1 21-32,-1 1 0,0 0 1,0 0-1,0 0 0,0 0 0,0 0 1,0 0-1,0 0 0,0 0 0,0 0 1,-1 0-1,1 0 0,0 0 0,-1 0 1,1 0-1,-1 0 0,1 0 0,-1 0 1,1 1-1,-1-1 0,0 0 0,1 0 0,-1 0 1,-1 0-1,1 1-2,0 0-1,0-1 1,0 1 0,0 0-1,0 0 1,0 0-1,0 0 1,0 1 0,0-1-1,0 0 1,0 0 0,0 1-1,0-1 1,0 0 0,1 1-1,-1-1 1,0 1-1,0-1 1,-1 2 0,-3 2-4,0-1 0,1 1 0,-1 1 0,1-1 0,0 1 1,0-1-1,-3 7 0,0 3-5,0 0 0,0 1-1,2 0 1,0 1 0,1-1 0,0 1 0,-2 28 0,6-42 11,0 1 0,0-1 0,0 0 0,0 1 0,0-1 0,0 1 0,1-1 0,0 0 1,-1 1-1,1-1 0,0 0 0,0 0 0,0 0 0,0 1 0,0-1 0,1 0 1,-1 0-1,0-1 0,1 1 0,0 0 0,-1 0 0,1-1 0,0 1 0,0-1 0,0 1 1,0-1-1,0 0 0,0 0 0,1 0 0,-1 0 0,0 0 0,0-1 0,1 1 1,-1-1-1,0 1 0,1-1 0,-1 0 0,1 0 0,-1 0 0,0 0 0,1 0 1,-1-1-1,1 1 0,1-1 0,9-3 33,-1-1 0,-1 1 0,1-2 0,0 0 0,-1 0 0,0-1 1,-1 0-1,0-1 0,13-12 0,6-10 1,38-48 0,-63 73-52,-13 45-456,8-36 444,-5 14-65,1 0 0,-5 29 0,10-44 94,-1 0 0,1 0 1,-1 1-1,1-1 0,0 0 0,0 1 1,0-1-1,1 0 0,-1 0 0,1 1 1,0-1-1,0 0 0,0 0 0,0 0 1,1 0-1,-1 0 0,1 0 0,0 0 1,-1 0-1,1-1 0,1 1 0,2 2 0,-2-3 15,0-1-1,0 1 0,0-1 1,0 0-1,0 0 0,0 0 1,0-1-1,0 1 0,1-1 1,-1 0-1,0 1 0,0-2 0,1 1 1,-1 0-1,0-1 0,0 1 1,0-1-1,5-1 0,2-2 36,1 0-1,-2 0 0,1-1 1,12-7-1,2-5 12,-1-1 0,0-1 0,-2-1 0,0-1 0,-1 0 0,-1-2-1,23-35 1,-15 15-195,-3-1 0,-1-2 0,26-71 0,-47 112 108,14-45-193,-15 45 162,0 0 0,0-1 1,0 1-1,0 0 1,-1 0-1,0 0 1,0 0-1,-2-6 0,2 11 46,0-1 0,0 1-1,0 0 1,0-1 0,0 1-1,0 0 1,-1 0-1,1-1 1,0 1 0,0 0-1,0 0 1,-1-1 0,1 1-1,0 0 1,0 0-1,0 0 1,-1-1 0,1 1-1,0 0 1,-1 0 0,1 0-1,0 0 1,0 0-1,-1 0 1,1-1 0,0 1-1,-1 0 1,1 0-1,0 0 1,-1 0 0,1 0-1,0 0 1,-1 0 0,1 0-1,0 1 1,0-1-1,-1 0 1,0 0 0,-11 6-138,2 1 112,1 1 0,0 0 0,0 1 0,1 0 0,0 0-1,0 1 1,-7 12 0,-40 79-45,43-75 87,1 0 0,1 1 0,1 1 0,-6 32 0,12-42 3,1 0 1,0 0 0,1 0 0,1 0-1,0 0 1,2 0 0,6 31 0,-6-42-19,0-1 0,1 1 0,-1-1 1,2 1-1,-1-1 0,1 0 0,7 10 0,-10-15-38,0 0 0,0 0 0,-1 0 0,1 0 0,0 0 0,0 0 0,0 0 0,0 0 0,0 0 0,1 0 0,-1-1 0,0 1 0,0-1 0,0 1 0,1-1 0,-1 1 0,0-1 0,1 1 0,-1-1 0,0 0 0,1 0 0,-1 0 0,0 0 0,1 0 0,-1 0 0,0 0 0,1 0 0,-1-1 0,0 1 0,1 0 0,-1-1 0,0 1 0,1-1 0,-1 0 0,0 1 0,0-1-1,0 0 1,0 1 0,0-1 0,0 0 0,0 0 0,0 0 0,0 0 0,0 0 0,0 0 0,0-1 0,-1 1 0,2-2 0,3-6-74,-1 0-1,1-1 0,-1 0 1,-1 0-1,0 0 0,2-16 1,7-33-467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2.364"/>
    </inkml:context>
    <inkml:brush xml:id="br0">
      <inkml:brushProperty name="width" value="0.05" units="cm"/>
      <inkml:brushProperty name="height" value="0.05" units="cm"/>
    </inkml:brush>
  </inkml:definitions>
  <inkml:trace contextRef="#ctx0" brushRef="#br0">13 5 20612,'-10'-4'1945,"7"5"-1649,4 11-584,11-5 1320,-5 4-656,0 8-160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2.707"/>
    </inkml:context>
    <inkml:brush xml:id="br0">
      <inkml:brushProperty name="width" value="0.05" units="cm"/>
      <inkml:brushProperty name="height" value="0.05" units="cm"/>
    </inkml:brush>
  </inkml:definitions>
  <inkml:trace contextRef="#ctx0" brushRef="#br0">166 6 20636,'0'0'39,"0"0"0,0 0-1,0 0 1,0-1 0,0 1-1,0 0 1,0 0-1,0 0 1,0 0 0,0-1-1,0 1 1,0 0 0,0 0-1,0 0 1,0-1 0,0 1-1,0 0 1,0 0-1,-1 0 1,1 0 0,0 0-1,0-1 1,0 1 0,0 0-1,0 0 1,0 0 0,0 0-1,-1 0 1,1-1-1,0 1 1,0 0 0,0 0-1,0 0 1,-1 0 0,1 0-1,0 0 1,0 0 0,0 0-1,0 0 1,-1 0-1,1 0 1,0 0 0,0 0-1,0 0 1,0 0 0,-1 0-1,1 0 1,0 0 0,0 0-1,0 0 1,-1 0-1,1 0 1,0 0 0,0 0-1,0 0 1,0 0 0,-1 0-1,1 0 1,0 1 0,0-1-1,0 0 1,0 0-1,0 0 1,0 0 0,-1 0-1,1 1 1,-10 14 652,-5 21-30,2 0 1,2 0-1,1 1 1,-7 53-1,15-79-643,-3 16 9,-1 29-1,6-50-25,-1 0 0,1 0 0,1-1 0,-1 1-1,1 0 1,0 0 0,0-1 0,1 1 0,-1 0 0,1-1 0,4 9 0,-4-13 0,-1 1 1,1 0 0,-1-1-1,1 1 1,0-1 0,0 1 0,-1-1-1,1 0 1,0 1 0,0-1-1,0 0 1,0-1 0,1 1-1,-1 0 1,0-1 0,0 1 0,0-1-1,1 1 1,-1-1 0,0 0-1,0 0 1,5-1 0,6 0-8,0-1 1,0 0-1,12-5 1,17-2-117,-37 8 80,0 1 0,1 0-1,-1 0 1,1 0-1,-1 1 1,9 1-1,-13-2 34,0 0-1,0 1 1,0-1 0,-1 1-1,1-1 1,0 0-1,0 1 1,0-1-1,0 1 1,0 0-1,-1-1 1,1 1-1,0 0 1,-1-1-1,1 1 1,0 0-1,-1 0 1,1 0-1,-1 0 1,1-1-1,-1 1 1,0 0-1,1 0 1,-1 0-1,0 0 1,1 0-1,-1 0 1,0 0-1,0 0 1,0 0-1,0 0 1,0 0-1,0 0 1,0 0-1,0 0 1,-1 0-1,1 0 1,0 0-1,-1 0 1,1 0-1,0 0 1,-1 0-1,1-1 1,-2 2-1,0 3 25,-1-1 0,0 0-1,0-1 1,-1 1 0,1 0-1,-1-1 1,1 0 0,-1 0-1,0 0 1,0 0 0,-1-1-1,1 1 1,0-1 0,-7 2-1,-5 2 195,0 0 0,-32 5 0,39-9-224,0-1 0,-1 0-1,1-1 1,-1 0 0,1 0-1,0-1 1,-1 0 0,1-1-1,-13-3 1,19 4-101,0 0-1,0 0 1,0 0 0,1-1-1,-1 1 1,1-1 0,-1 0-1,1 1 1,0-1 0,-1 0-1,1 0 1,0 0-1,0-1 1,0 1 0,1 0-1,-1-1 1,0 1 0,1-1-1,0 0 1,0 1 0,0-1-1,0 0 1,0 0 0,0 0-1,1 0 1,-1 0-1,1 0 1,0 0 0,0 0-1,0 0 1,0 0 0,1-5-1,10-32-700,10-2-299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3.176"/>
    </inkml:context>
    <inkml:brush xml:id="br0">
      <inkml:brushProperty name="width" value="0.05" units="cm"/>
      <inkml:brushProperty name="height" value="0.05" units="cm"/>
    </inkml:brush>
  </inkml:definitions>
  <inkml:trace contextRef="#ctx0" brushRef="#br0">76 214 19468,'3'2'282,"1"0"-1,-1-1 0,1 0 1,0 1-1,-1-1 0,1 0 1,6 0-1,-8-1-193,0 0 0,0-1 1,0 1-1,0 0 0,0-1 0,0 1 0,0-1 1,0 0-1,0 0 0,0 0 0,0 0 0,0 0 0,-1 0 1,1 0-1,0-1 0,1-1 0,5-5 401,0 0 0,0-1 0,-1 0 0,-1 0 0,1-1 0,-1 0-1,7-16 1,-11 22-451,0 0-1,-1 0 1,1 0 0,-1-1-1,1 1 1,-1-1-1,-1 1 1,1-1-1,-1 1 1,0-1-1,0 0 1,0 1-1,0-1 1,-1 1-1,0-1 1,0 1 0,0-1-1,0 1 1,-1 0-1,1-1 1,-4-4-1,4 8-24,0 0 0,0-1 0,0 1-1,0 0 1,-1-1 0,1 1 0,0 0 0,-1 0-1,1 0 1,-1 0 0,1 0 0,-1 1 0,1-1-1,-1 0 1,0 1 0,1-1 0,-1 1 0,0 0-1,0-1 1,-1 1 0,-1 0 4,1 0 1,-1 1-1,1-1 0,0 1 0,-1 0 1,1 0-1,0 0 0,0 0 1,-6 4-1,0 0 4,0 1 1,0 1-1,1-1 0,0 1 0,-13 15 1,12-11-30,1 0 0,0 1 0,1 0-1,0 0 1,0 1 0,-5 17 0,9-22 1,1-1-1,-1 1 1,2 0-1,-1 0 0,1 0 1,0 0-1,1 0 1,0 0-1,0 0 1,1 0-1,0 0 1,3 12-1,-3-17 9,0 0-1,1 0 1,-1 0-1,1 0 1,0 0-1,0-1 1,0 1-1,0 0 1,0-1-1,0 0 1,1 0-1,-1 1 1,1-1-1,0-1 1,0 1-1,0 0 1,-1-1-1,1 1 1,1-1-1,-1 0 1,0 0-1,0 0 1,0-1-1,0 1 1,1-1-1,-1 1 1,6-1-1,1-1 25,1 1 1,-1-1-1,1 0 0,-1-1 0,0-1 1,0 1-1,16-8 0,-5 0 51,0-1 0,-1 0 1,-1-2-1,0 0 0,26-24 0,-20 13 37,0-1 0,40-55 0,-61 77-157,-5 10-1,-6 13-29,-16 31 0,12-27 28,-13 36 0,22-53 56,1 0 0,-1 0 0,1 0 0,0 0 0,0 0 0,1 0-1,0 0 1,0 0 0,1 0 0,2 9 0,-3-14-3,0-1 0,1 1-1,-1-1 1,1 0 0,0 1-1,-1-1 1,1 1 0,0-1-1,0 0 1,0 0 0,0 1 0,0-1-1,0 0 1,0 0 0,0 0-1,1 0 1,-1 0 0,0 0-1,1-1 1,1 2 0,-1-1 7,1 0 0,0-1 1,0 1-1,0-1 1,0 1-1,-1-1 0,1 0 1,0 0-1,0 0 1,4-1-1,1-1-6,0 0 0,0 0-1,0-1 1,-1 0 0,1 0 0,-1-1 0,8-5 0,-5 2-141,0 1 0,-1-2 0,0 1 0,0-2 1,-1 1-1,0-1 0,0 0 0,-1-1 0,0 1 1,-1-2-1,0 1 0,-1-1 0,0 1 0,0-1 1,-1-1-1,-1 1 0,0-1 0,2-15 0,-6-16-429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3.582"/>
    </inkml:context>
    <inkml:brush xml:id="br0">
      <inkml:brushProperty name="width" value="0.05" units="cm"/>
      <inkml:brushProperty name="height" value="0.05" units="cm"/>
    </inkml:brush>
  </inkml:definitions>
  <inkml:trace contextRef="#ctx0" brushRef="#br0">1 4 19652,'4'-4'2225,"0"4"391,-7 4-2176,-2 2-328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4.020"/>
    </inkml:context>
    <inkml:brush xml:id="br0">
      <inkml:brushProperty name="width" value="0.05" units="cm"/>
      <inkml:brushProperty name="height" value="0.05" units="cm"/>
    </inkml:brush>
  </inkml:definitions>
  <inkml:trace contextRef="#ctx0" brushRef="#br0">106 64 19332,'-34'97'2141,"5"-20"-1361,19-45-442,1 0 1,1 1 0,2 0 0,2 0-1,-2 51 1,6-78-280,1 0 0,-1 0 1,1 0-1,0 0 0,1 0 0,0-1 0,-1 1 0,4 6 0,-3-10-26,-1 0-1,0 1 0,1-1 1,0 0-1,-1 0 0,1 0 1,0 0-1,0 0 0,0 0 1,0-1-1,0 1 0,1-1 1,-1 1-1,0-1 0,1 0 1,-1 0-1,1 0 0,0 0 1,4 1-1,0-2 19,0 1-1,0-2 1,0 1 0,0 0-1,0-1 1,-1-1 0,1 1-1,0-1 1,-1 0 0,1 0-1,-1-1 1,0 0-1,0 0 1,7-5 0,3-2 75,-1-1 0,-1 0 0,0-1 0,15-17 0,-7 4 90,0-1 0,-2 0 0,29-51 0,-39 58-170,-1 0 0,0-1 0,-2-1 0,0 1 0,-1-1-1,5-38 1,-10 42-92,-5 13-48,2 5 84,1 0-1,0 0 0,0 0 0,0 0 0,0 0 1,0 0-1,0 0 0,0 0 0,1 0 1,-1 1-1,0-1 0,1 0 0,-2 3 1,-7 21-39,1 1 0,1 0 0,1 0 0,1 0 0,2 1 0,0 0 0,3 41 0,0-58 62,1 0 0,0 0 0,1 0 1,0 0-1,0-1 0,1 1 1,8 18-1,-9-25 10,-1-1 0,1 1 0,-1 0 1,1-1-1,0 0 0,0 1 0,0-1 0,0 0 0,0 0 0,1 0 0,-1 0 0,1 0 0,-1-1 1,1 1-1,0-1 0,-1 0 0,1 0 0,0 0 0,0 0 0,0 0 0,0 0 0,0-1 1,0 1-1,0-1 0,0 0 0,0 0 0,0 0 0,0-1 0,0 1 0,4-2 0,3-1 62,-1 0-1,1-1 1,-1 0-1,0-1 1,0 0-1,-1 0 1,1-1-1,-1 0 1,0 0-1,-1-1 1,0 0-1,0-1 1,0 1-1,-1-1 1,7-12-1,2-4 29,-1-1 0,-1 0 1,-1-1-1,10-34 0,-14 37-240,-2-1 1,-1 1-1,3-29 0,-6 43-114,-2 1 0,1-1 1,-1 1-1,-1-1 0,0 1 0,0-1 0,0 1 0,-1-1 0,-1 1 1,1 0-1,-1 0 0,-6-12 0,8 19 173,0-1 1,0 1-1,0 0 0,0-1 0,-1 1 1,1 0-1,0 0 0,-1-1 1,1 1-1,0 0 0,-1 0 0,1 1 1,-1-1-1,0 0 0,1 0 1,-1 1-1,0-1 0,1 1 0,-1-1 1,0 1-1,-2 0 0,-11 6-768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4.749"/>
    </inkml:context>
    <inkml:brush xml:id="br0">
      <inkml:brushProperty name="width" value="0.05" units="cm"/>
      <inkml:brushProperty name="height" value="0.05" units="cm"/>
    </inkml:brush>
  </inkml:definitions>
  <inkml:trace contextRef="#ctx0" brushRef="#br0">40 209 20564,'0'1'108,"0"0"0,0 0 0,0 0-1,1 0 1,-1 0 0,0 0-1,1 0 1,-1 0 0,0 0-1,1 0 1,-1 0 0,1 0 0,0 0-1,-1-1 1,1 1 0,0 0-1,-1 0 1,1-1 0,0 1 0,0-1-1,0 1 1,-1 0 0,3 0-1,-1 0 69,1-1-1,-1 1 0,1 0 0,-1-1 0,1 1 1,0-1-1,-1 0 0,1 0 0,3-1 0,2 0 141,1 0 0,-1-1 1,0 0-1,0 0 0,9-5 0,-7 2-119,1 0 0,-2-1 0,1 0 1,-1-1-1,0 0 0,0 0 0,-1-1 0,11-12 1,-16 16-179,1 0 1,-1 0 0,0-1 0,-1 1 0,1-1 0,-1 0 0,0 0 0,0 0 0,0 0 0,-1 0 0,1 0 0,-1 0 0,-1 0 0,1-1 0,-1 1 0,0 0 0,0-1 0,0 1 0,-3-11 0,3 14-40,-1 0 0,1 0 1,-1 1-1,0-1 1,0 0-1,0 0 1,0 0-1,0 1 0,0-1 1,0 0-1,0 1 1,-1-1-1,1 1 1,-1-1-1,1 1 1,-1 0-1,0 0 0,1 0 1,-1 0-1,0 0 1,0 0-1,0 0 1,1 0-1,-1 1 0,0-1 1,0 1-1,0-1 1,0 1-1,0 0 1,0 0-1,0 0 0,0 0 1,-3 1-1,-1-1-30,1 1-1,-1 1 1,1-1-1,-1 1 1,1 0 0,0 0-1,0 1 1,0-1-1,0 1 1,-8 6-1,-1 4-2,0 0-1,1 1 0,1 0 0,0 0 0,1 2 1,1-1-1,1 2 0,0-1 0,0 1 1,2 0-1,0 1 0,-6 28 0,12-39 44,0-1-1,0 1 0,1 0 0,-1-1 0,2 1 0,-1-1 1,1 1-1,0 0 0,0-1 0,4 9 0,-4-11 5,0-1 0,1 0 0,-1 0 0,1 0 1,0-1-1,0 1 0,0 0 0,0-1 0,1 1 0,-1-1 0,0 0 0,1 0 0,0 0 0,-1 0 0,1 0 0,0 0 0,0-1 0,0 0 0,0 1 0,1-1 0,-1 0 0,4 0 0,4 1 10,0-2 0,0 1 0,0-2 0,-1 1 0,1-1 0,0-1 0,0 0 0,-1-1 0,0 0 0,1 0 0,-1-1 0,0-1 0,-1 1 0,12-8 0,3-4 73,0 0 0,-1-2 0,0 0 1,21-25-1,81-93 364,-117 131-429,-7 10-15,-8 12-3,7-16 10,-2 2 3,-7 18 80,-10 34-1,17-49-51,1-1-1,0 1 0,0 0 1,0 0-1,1-1 0,0 1 1,0 0-1,0 0 0,1 0 0,0 0 1,2 8-1,-2-11-14,0-1-1,0 0 0,1 1 1,-1-1-1,1 0 1,-1 0-1,1 0 1,0 0-1,0 0 1,0 0-1,0-1 0,0 1 1,0-1-1,0 1 1,1-1-1,-1 0 1,1 0-1,-1 0 1,1 0-1,-1 0 0,1-1 1,-1 1-1,1-1 1,0 1-1,2-1 1,8 1 47,1-1 0,-1-1 1,23-4-1,-10-1-14,-1-1-1,0-1 1,0-1 0,41-22 0,-16 8-56,-16 4-30,-28 15 19,0 0-1,0 1 0,0 0 0,0 0 1,1 0-1,-1 1 0,10-2 1,-16 4 12,1 0 1,-1 0 0,1 0-1,0 0 1,-1 0 0,1 0-1,-1 0 1,1 0 0,-1 0-1,1 0 1,-1 0 0,1 1-1,-1-1 1,1 0 0,-1 0-1,1 1 1,-1-1 0,1 0-1,-1 1 1,1-1 0,-1 1 0,0-1-1,1 0 1,-1 1 0,0-1-1,1 1 1,-1-1 0,0 1-1,0-1 1,1 1 0,-1-1-1,0 1 1,0-1 0,0 1-1,0-1 1,0 1 0,1 0-1,-1-1 1,0 1 0,0-1-1,-1 1 1,1-1 0,0 1-1,0-1 1,0 1 0,0 0 0,-9 34-59,7-27 55,-1 3 8,0-1 1,1 1-1,0-1 0,0 18 1,2-26-7,0 0 0,0 0 1,0 0-1,1 1 0,-1-1 0,0 0 1,1 0-1,-1 0 0,1 0 0,0 0 1,0 0-1,0 0 0,0-1 0,0 1 1,0 0-1,0 0 0,1-1 1,-1 1-1,1-1 0,-1 1 0,1-1 1,-1 0-1,1 1 0,0-1 0,0 0 1,0 0-1,-1 0 0,1 0 0,0-1 1,2 2-1,2-1-143,1 1 0,-1-1 0,0 0-1,0 0 1,0-1 0,1 0 0,-1 0 0,0 0 0,0-1 0,1 0 0,-1 0 0,0 0 0,0-1 0,0 0-1,0-1 1,0 1 0,-1-1 0,1 0 0,-1 0 0,0-1 0,8-6 0,9-15-504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5.885"/>
    </inkml:context>
    <inkml:brush xml:id="br0">
      <inkml:brushProperty name="width" value="0.05" units="cm"/>
      <inkml:brushProperty name="height" value="0.05" units="cm"/>
    </inkml:brush>
  </inkml:definitions>
  <inkml:trace contextRef="#ctx0" brushRef="#br0">3 7 21237,'-2'-5'1472,"3"3"-1592,2 2-320,4 3 904,-1 3-360,5 1-280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5.152"/>
    </inkml:context>
    <inkml:brush xml:id="br0">
      <inkml:brushProperty name="width" value="0.05" units="cm"/>
      <inkml:brushProperty name="height" value="0.05" units="cm"/>
    </inkml:brush>
  </inkml:definitions>
  <inkml:trace contextRef="#ctx0" brushRef="#br0">9 0 24781,'-5'0'2257,"1"5"-1825,4 6-288,3-6 1144,3 3-1560,-5 2 384,-2-1-240,-4-4-48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7.100"/>
    </inkml:context>
    <inkml:brush xml:id="br0">
      <inkml:brushProperty name="width" value="0.05" units="cm"/>
      <inkml:brushProperty name="height" value="0.05" units="cm"/>
    </inkml:brush>
  </inkml:definitions>
  <inkml:trace contextRef="#ctx0" brushRef="#br0">146 1 16940,'-54'223'3332,"22"-103"-1717,-23 188-1,53-295-1414,1-7-17,0 0-1,1 0 1,0 0-1,0 0 1,0 1-1,2 10 1,-1-17-156,-1 1-1,0-1 1,0 1 0,0-1 0,0 1 0,0-1 0,1 0 0,-1 1 0,0-1 0,0 1 0,0-1-1,1 0 1,-1 1 0,0-1 0,1 0 0,-1 1 0,0-1 0,1 0 0,-1 1 0,1-1 0,-1 0-1,0 0 1,1 1 0,-1-1 0,1 0 0,-1 0 0,1 0 0,-1 0 0,1 0 0,-1 0 0,1 1-1,-1-1 1,1 0 0,-1 0 0,0 0 0,1-1 0,-1 1 0,1 0 0,-1 0 0,1 0 0,-1 0-1,1 0 1,-1-1 0,1 1 0,-1 0 0,0 0 0,1-1 0,-1 1 0,0 0 0,1 0 0,-1-1-1,1 1 1,-1 0 0,0-1 0,1 0 0,22-23 716,14-26 280,55-99 1,12-65-774,-95 193-393,0 1-323,11-32 1,-19 47 408,1 1-1,-1-1 1,0 0-1,0 0 0,-1 0 1,0 0-1,0 0 1,0 0-1,0 0 1,-1 0-1,1 0 1,-3-6-1,-6-6-343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7.506"/>
    </inkml:context>
    <inkml:brush xml:id="br0">
      <inkml:brushProperty name="width" value="0.05" units="cm"/>
      <inkml:brushProperty name="height" value="0.05" units="cm"/>
    </inkml:brush>
  </inkml:definitions>
  <inkml:trace contextRef="#ctx0" brushRef="#br0">7 463 19252,'-4'53'1905,"1"-10"-1241,3-1-248,7-12 632,6-3-552,7-11-704,3-9-448,1-11 512,2-9-248,1-13-208</inkml:trace>
  <inkml:trace contextRef="#ctx0" brushRef="#br0" timeOffset="1">420 0 19700,'-3'22'1825,"-5"22"-1121,-4 5-264,-1 10 1200,3 4-752,0 1-279,3-2-73,5-8-464,2-5-328,3-16-649,0-3-319,-1-13 936,-1-1-240,5-6-296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8.955"/>
    </inkml:context>
    <inkml:brush xml:id="br0">
      <inkml:brushProperty name="width" value="0.05" units="cm"/>
      <inkml:brushProperty name="height" value="0.05" units="cm"/>
    </inkml:brush>
  </inkml:definitions>
  <inkml:trace contextRef="#ctx0" brushRef="#br0">1 113 21028,'0'2'115,"1"-1"-1,0 1 1,0 0-1,-1-1 1,1 1-1,0-1 1,1 1-1,-1-1 1,0 1-1,0-1 1,1 0-1,-1 1 1,0-1-1,1 0 1,0 0-1,-1 0 1,1 0-1,-1 0 1,1-1-1,0 1 1,0 0-1,-1-1 1,1 1-1,0-1 1,0 0-1,0 0 0,2 1 1,3 0 87,1-1 0,0 1 0,-1-1 0,1-1 0,12-1-1,-15 0-141,0 0-1,0 1 0,0-2 0,0 1 0,0-1 1,0 1-1,0-1 0,-1-1 0,1 1 0,4-6 1,-7 8-38,0-1 1,0 0-1,-1 1 1,1-1-1,-1 0 1,1 0-1,-1 0 1,0 0-1,0 0 1,0 0-1,0 0 1,0 0-1,0-1 1,-1 1-1,1 0 1,-1-1-1,1 1 1,-1 0-1,0-1 1,0 1-1,0 0 1,0-1-1,-1 1 1,1 0-1,-1-1 1,0-2-1,0 4-12,1 0-1,-1 0 1,1 0-1,-1 0 1,0 0 0,0 0-1,0 0 1,0 0-1,0 0 1,0 0-1,0 0 1,0 1-1,0-1 1,0 0-1,0 1 1,0-1-1,0 1 1,0-1-1,-1 1 1,1 0-1,0-1 1,0 1-1,-1 0 1,1 0-1,0 0 1,-1 0 0,1 0-1,0 0 1,0 0-1,-1 0 1,1 1-1,0-1 1,0 0-1,-1 1 1,1-1-1,0 1 1,-1 0-1,-3 1-9,1 0 0,-1 1 1,1-1-1,0 1 0,0 0 0,0 0 0,0 1 0,-4 4 0,-2 4-45,1 1 0,0 1-1,1 0 1,0 0 0,-10 27 0,15-34 37,1-1 0,0 1 0,0 0 0,0 0 0,1 0 1,0 0-1,0 0 0,1 0 0,0 0 0,0 0 0,1 0 0,-1 0 0,2 0 0,-1 0 1,4 11-1,-4-16 5,0 0 0,0-1 0,0 1 0,1 0 0,-1-1 0,0 1 0,0-1 0,1 1 0,-1-1 1,1 0-1,0 1 0,-1-1 0,1 0 0,0 0 0,-1 0 0,1 0 0,0-1 0,4 2 0,-2-1-6,0-1 0,0 1 0,0-1 0,0 0 0,0 0-1,0 0 1,0-1 0,0 0 0,4-1 0,5-2-17,0-1 1,0 0 0,0-1 0,16-10-1,-16 7 35,0-1-1,-1 0 1,13-13-1,-13 11 102,0 0 0,17-10 0,-29 22-102,0-1 0,0 1-1,0 0 1,1 0 0,-1-1-1,0 1 1,0 0 0,1 0-1,-1 0 1,0 0 0,0-1-1,1 1 1,-1 0 0,0 0-1,1 0 1,-1 0 0,0 0-1,1 0 1,-1 0 0,0 0-1,0 0 1,1 0 0,-1 0-1,0 0 1,1 0 0,-1 0-1,0 0 1,1 0 0,-1 0-1,0 0 1,1 0 0,-1 0-1,0 1 1,0-1 0,1 0-1,-1 0 1,0 0 0,0 0-1,1 1 1,-1-1 0,0 0-1,0 0 1,1 1 0,-1-1-1,0 0 1,0 0-1,0 1 1,2 16 259,-1-9-181,-1-5-57,1 1 1,-1-1 0,1 1 0,0-1-1,1 0 1,-1 1 0,0-1-1,1 0 1,0 0 0,0 0 0,0 0-1,0 0 1,0 0 0,1-1 0,-1 1-1,1-1 1,-1 0 0,1 0 0,0 1-1,0-2 1,0 1 0,0 0 0,1-1-1,-1 1 1,0-1 0,0 0 0,1 0-1,-1 0 1,1-1 0,-1 1-1,1-1 1,-1 0 0,6 0 0,10-1 78,0-1 1,0 0-1,0-2 0,33-10 1,-38 10-79,17-7 27,-26 8-56,1 1 0,0-1 0,1 1 1,-1 1-1,0-1 0,0 1 0,1 0 0,-1 0 0,1 1 0,-1 0 0,10 1 0,-14 0-26,0 0 0,-1 1-1,1-1 1,0 1-1,-1-1 1,1 1 0,0 0-1,-1-1 1,0 1 0,0 0-1,1 0 1,-1 0 0,0 0-1,0 0 1,-1 0 0,1 0-1,0 4 1,3 0-1554,-3-24-1215,-7-89-5461,-8 0 5420,12 87 2966,1 5 303,3 11 753,12 21 889,-9-9-2105,4 4 166,1 0 0,0-1 0,1 0-1,0-1 1,17 12 0,67 38 459,-94-59-507,0 0 1,0 0-1,0-1 1,0 1-1,0 0 1,-1 0-1,1 0 1,0 0-1,0 0 1,-1 0-1,1 0 1,-1 0 0,1 1-1,-1-1 1,1 0-1,-1 0 1,0 0-1,1 1 1,-1-1-1,0 0 1,0 0-1,0 0 1,0 1-1,0-1 1,0 2-1,-11 36 1980,5-17-1346,1 19-31,1 0-1,3 0 1,5 65-1,0-67-612,-3-1 1,-1 1-1,-2-1 0,-9 52 0,8-79-41,0 1-1,-9 18 0,11-26 0,-1 0 0,0-1 0,0 1 0,0-1 0,0 1 0,-1-1 0,1 0 0,-1 0 0,0 0 0,-7 5 0,10-7-21,-1-1-1,0 1 1,0-1-1,0 0 1,0 1-1,0-1 1,0 0-1,1 0 1,-1 0-1,0 0 1,0 1-1,0-1 1,0 0-1,0-1 1,0 1 0,0 0-1,0 0 1,0 0-1,0 0 1,1-1-1,-1 1 1,0 0-1,0-1 1,0 1-1,0-1 1,1 1-1,-1-1 1,0 1-1,0-1 1,1 0-1,-1 1 1,0-1-1,1 0 1,-1 0-1,1 1 1,-1-1-1,1 0 1,-1 0 0,1 0-1,0 0 1,-1 0-1,1 1 1,0-1-1,0-1 1,-3-6 48,1 1 0,0-1 1,0 1-1,0-10 0,0-18-9,1 0-1,1-1 1,2 1-1,2 0 1,1 0-1,15-53 1,-6 40-117,2 1 0,3 1 0,1 1 0,29-47 0,-43 80 48,1 1 0,0 0 0,0 1 0,1-1 0,1 1 0,0 1 0,0 0 0,1 0 0,15-10 0,-24 18 15,0 0-1,1 0 0,-1 0 0,0 0 1,1 0-1,-1 1 0,1-1 0,-1 0 1,1 1-1,-1-1 0,1 1 0,-1 0 1,1 0-1,0-1 0,-1 1 0,1 0 1,-1 0-1,1 0 0,0 1 0,1-1 1,-2 1 3,0 0 1,1 0-1,-1 0 1,0 0 0,0 1-1,0-1 1,0 0-1,0 1 1,0-1-1,0 1 1,-1-1 0,1 0-1,0 1 1,-1 0-1,1-1 1,-1 1-1,0-1 1,1 1 0,-1 0-1,0 1 1,2 11 32,0-1 31,1 1 0,0 0 0,0-1 0,9 21 0,-10-31-57,-1-1 1,1 0-1,-1 0 0,1 0 1,0 0-1,0 0 0,0 0 0,0 0 1,1-1-1,-1 1 0,0-1 1,1 1-1,-1-1 0,1 0 1,-1 0-1,1 0 0,-1 0 0,1 0 1,0-1-1,0 1 0,-1-1 1,1 0-1,0 0 0,0 0 0,-1 0 1,1 0-1,0-1 0,4 0 1,7-2 13,-1-1 0,1 0 0,-1 0 0,18-10 1,99-52 16,-129 66-41,-1 0 0,1-1-1,0 1 1,-1 0 0,1 0 0,-1 0-1,1 0 1,-1-1 0,1 1 0,-1 0-1,1 0 1,0 0 0,-1 0 0,1 0-1,-1 0 1,1 1 0,0-1 0,-1 0-1,1 0 1,-1 0 0,1 0 0,-1 1-1,1-1 1,-1 0 0,1 1 0,-1-1-1,1 0 1,-1 1 0,1-1 0,-1 0-1,0 1 1,1 0 0,12 20 66,-2-1-1,-7-17-87,0 0 0,-1-1 1,1 0-1,0 0 0,0 0 0,0 0 1,1-1-1,-1 1 0,0-1 1,1 0-1,-1 0 0,0-1 1,1 1-1,-1-1 0,1 0 1,6-1-1,-6 1-46,0-1 0,1 2 0,-1-1 0,0 0-1,1 1 1,-1 0 0,0 0 0,0 1 0,0-1 0,1 1 0,-2 0 0,1 1 0,6 3 0,-4 0 56,-1 1 1,1 0-1,-1 0 0,-1 0 1,1 1-1,-2 0 1,1 0-1,-1 0 1,0 1-1,0-1 1,-1 1-1,3 11 0,2 16 278,7 60 0,-15-94-258,2 10 34,-2-1 312,-12-20-79,-14-22-999,20 22-554,-1 1 0,-14-14-1,10 13 406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49.947"/>
    </inkml:context>
    <inkml:brush xml:id="br0">
      <inkml:brushProperty name="width" value="0.05" units="cm"/>
      <inkml:brushProperty name="height" value="0.05" units="cm"/>
    </inkml:brush>
  </inkml:definitions>
  <inkml:trace contextRef="#ctx0" brushRef="#br0">296 542 18756,'2'-3'269,"-1"0"0,1 0 0,-1 0 0,0 0 0,0 0 0,0 0 0,0 0 0,0 0 0,-1 0 0,0-1 0,1 1 0,-1 0 0,0 0 0,-1-1 0,1 1 0,-1 0 0,-1-6 0,1 7-146,1 1 0,-1-1 1,0 1-1,0-1 1,-1 0-1,1 1 1,0 0-1,0-1 0,-1 1 1,1 0-1,-1 0 1,1 0-1,-1-1 1,1 2-1,-1-1 0,0 0 1,0 0-1,1 0 1,-1 1-1,0-1 1,0 1-1,0 0 0,1-1 1,-1 1-1,0 0 1,0 0-1,0 0 1,0 0-1,0 1 0,0-1 1,-2 1-1,-4 1 7,-1 0 0,1 1 0,1 0 1,-1 1-1,0-1 0,1 1 0,0 1 0,0-1 0,0 1 0,0 1 0,-7 7 0,-2 3-108,1 1 0,0 0 0,-11 20 0,14-18-20,1 0 0,1 0 1,1 1-1,1 0 1,1 1-1,0 0 1,2 0-1,0 0 0,2 1 1,-3 42-1,6-61 0,1 0-1,-1 0 1,0 0-1,1 0 1,0 0-1,-1 0 1,1-1-1,0 1 1,1 0-1,-1 0 1,3 4-1,-3-6 1,0 1 0,0-1-1,1 0 1,-1 0-1,0 0 1,0 0-1,0-1 1,1 1 0,-1 0-1,1-1 1,-1 1-1,0 0 1,1-1-1,-1 0 1,1 1-1,-1-1 1,1 0 0,0 0-1,-1 1 1,1-1-1,-1-1 1,1 1-1,-1 0 1,4-1 0,0 0 2,0-1 1,1 0 0,-1 0-1,0 0 1,0-1 0,-1 0 0,1 0-1,0 0 1,5-5 0,39-41 62,-34 33-27,13-15 61,-2-2 0,-2 0 0,-1-1 0,-1-1-1,20-45 1,66-197 587,-92 224-448,-1-2 1,9-70-1,-24 123-230,3-34 128,-2 34-127,-1 1-1,0-1 1,0 1 0,0-1-1,0 1 1,-1-1 0,1 0-1,0 1 1,-1-1 0,1 1-1,-1-1 1,0 1 0,1 0-1,-1-1 1,-1-1 0,2 3-7,-1 0 1,1 0-1,-1 0 1,1 0-1,0 0 1,-1 0 0,1-1-1,-1 1 1,1 0-1,-1 1 1,1-1-1,-1 0 1,1 0-1,0 0 1,-1 0-1,1 0 1,-1 0-1,1 0 1,0 1-1,-1-1 1,1 0-1,-1 0 1,1 1-1,0-1 1,-1 0 0,1 0-1,0 1 1,-1-1-1,1 0 1,0 1-1,0-1 1,-1 1-1,1-1 1,0 0-1,0 1 1,0-1-1,-1 1 1,-10 21 95,-13 43-3,4 1 0,-18 94-1,-3 141-42,28-74 21,4-41-65,6-109-510,3-77 469,0 0-1,0 0 1,1 0-1,-1 0 1,0 0-1,0 0 1,0 0-1,1 0 1,-1 0-1,0 0 1,0 0 0,0 0-1,1 0 1,-1 0-1,0 0 1,0-1-1,0 1 1,0 0-1,1 0 1,-1 0-1,0 0 1,0 0-1,0-1 1,0 1-1,0 0 1,0 0 0,1 0-1,-1 0 1,0-1-1,0 1 1,0 0-1,0 0 1,0 0-1,0-1 1,0 1-1,0 0 1,0 0-1,0 0 1,0-1-1,0 1 1,0-1 0,5-19-220,0-1 1,1-30 0,0 3-232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50.832"/>
    </inkml:context>
    <inkml:brush xml:id="br0">
      <inkml:brushProperty name="width" value="0.05" units="cm"/>
      <inkml:brushProperty name="height" value="0.05" units="cm"/>
    </inkml:brush>
  </inkml:definitions>
  <inkml:trace contextRef="#ctx0" brushRef="#br0">87 0 21157,'-8'8'596,"0"0"0,1 1 0,-1 0 0,2 0 0,-1 0 0,1 1 1,1 0-1,0 0 0,-6 16 0,8-16-427,0-1 1,0 0-1,1 1 1,1-1-1,-1 1 0,1 0 1,1-1-1,0 1 0,0 0 1,1 0-1,3 12 0,-4-20-148,1 0 1,-1 1-1,1-1 0,0 0 1,0 1-1,0-1 0,0 0 0,0 0 1,1 0-1,-1 0 0,0 0 0,1 0 1,0 0-1,-1 0 0,1-1 1,0 1-1,0 0 0,0-1 0,0 0 1,0 1-1,0-1 0,1 0 0,-1 0 1,0 0-1,1-1 0,-1 1 0,0-1 1,1 1-1,-1-1 0,1 0 1,-1 1-1,1-1 0,-1-1 0,1 1 1,-1 0-1,3-1 0,4-1 15,1-1 0,-1 1 0,0-2-1,0 1 1,-1-1 0,1-1 0,15-10 0,13-14 90,-25 19-83,1 0 0,0 1 1,0 1-1,15-8 1,-27 16-43,-1 0 1,1-1 0,0 1 0,0 0-1,-1 0 1,1 0 0,0-1 0,0 1-1,-1 0 1,1 0 0,0 0 0,0 0-1,-1 0 1,1 1 0,0-1 0,0 0-1,-1 0 1,1 0 0,0 1-1,-1-1 1,1 0 0,0 1 0,-1-1-1,1 1 1,0-1 0,-1 0 0,1 1-1,-1 0 1,1-1 0,-1 1 0,1-1-1,-1 1 1,1 0 0,-1-1 0,1 1-1,-1 0 1,11 32 47,-7-17-58,-3-13 8,0-1 0,0 0 0,0 0 0,0 0 1,0 0-1,1 0 0,-1 0 0,0 0 1,1 0-1,0 0 0,-1-1 0,1 1 1,0-1-1,0 1 0,0-1 0,0 0 1,0 0-1,0 0 0,3 1 0,-1-1-7,-1 0 0,0-1 0,1 0 0,-1 0 0,0 0 0,0 0 0,1 0 0,-1-1 0,0 1 0,1-1 0,-1 0 0,4-2 0,8-3-116,-1-2 0,0 1 1,-1-2-1,20-15 0,-33 24 120,51-42-844,-48 41 325,-6 9 314,-12 17 178,12-21 3,-4 10 53,0-1 1,1 1 0,1 0-1,0 0 1,0 0 0,2 1-1,0 0 1,0 0 0,2 0-1,0 0 1,1 26 0,4 0 29,2-1 1,11 41 0,-9-50-65,-1 1 1,-2-1-1,-1 2 0,-1 45 1,-4-59 122,-1-1 0,0 1 0,-9 30 0,9-44-31,1-1-1,-1 1 1,1 0-1,-1-1 1,0 0-1,-1 1 1,1-1-1,-1 0 1,0 0 0,0 0-1,0-1 1,-1 1-1,1-1 1,-1 0-1,0 0 1,0 0-1,0 0 1,0-1-1,-7 4 1,9-6-45,1 1 1,-1-1-1,0 0 1,0 1-1,1-1 1,-1 0-1,0 0 1,0-1-1,1 1 1,-1 0-1,0-1 1,0 1-1,1-1 1,-1 1-1,0-1 1,1 0 0,-1 1-1,1-1 1,-1 0-1,1 0 1,-1 0-1,1 0 1,0-1-1,-2 0 1,-1-3 33,0 0 0,0 1 0,0-1 1,1-1-1,-6-10 0,0-3-16,2 0 0,1-1-1,0 1 1,1-2 0,-3-28 0,4 4 48,2-66 0,4 72-190,12-73 0,-11 98 42,0 0 0,1 0 0,0 1 0,1-1 0,1 1 0,0 0 0,1 1 0,12-18 0,-14 25-149,0 0-1,0 0 1,0 1 0,0 0 0,1 0-1,-1 0 1,1 1 0,0 0 0,0 0-1,1 0 1,7-2 0,10-1-1435,43-7 1,-29 6 945,0-1-400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09:51.250"/>
    </inkml:context>
    <inkml:brush xml:id="br0">
      <inkml:brushProperty name="width" value="0.05" units="cm"/>
      <inkml:brushProperty name="height" value="0.05" units="cm"/>
    </inkml:brush>
  </inkml:definitions>
  <inkml:trace contextRef="#ctx0" brushRef="#br0">38 0 21965,'0'37'2504,"0"-9"-1552,-2-8-407,4-5 2191,5-2-1664,-1-3-1488,1 0 624,-6 6-328,-2-1-120</inkml:trace>
  <inkml:trace contextRef="#ctx0" brushRef="#br0" timeOffset="1">25 493 22741,'1'19'2664,"-4"-8"689,3-18-2913,0 0 552,-4-7-816,-3 2-128,-5-4-144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5.405"/>
    </inkml:context>
    <inkml:brush xml:id="br0">
      <inkml:brushProperty name="width" value="0.05" units="cm"/>
      <inkml:brushProperty name="height" value="0.05" units="cm"/>
    </inkml:brush>
  </inkml:definitions>
  <inkml:trace contextRef="#ctx0" brushRef="#br0">295 82 19916,'3'-16'1603,"-2"10"-1047,0 0 1,-1 1-1,1-1 1,-1 0-1,-1-8 1,1 13-473,0 0 1,-1 0-1,1 0 0,0 0 1,-1 0-1,1 0 1,0 0-1,-1 0 0,0 0 1,1 0-1,-1 0 1,0 0-1,1 0 0,-1 0 1,0 0-1,0 1 1,1-1-1,-1 0 0,0 1 1,0-1-1,0 0 1,0 1-1,0-1 1,0 1-1,0 0 0,0-1 1,-1 1-1,1 0 1,0-1-1,0 1 0,0 0 1,-2 0-1,-3 0-52,1 1 1,-1-1-1,1 1 0,0 0 0,-1 0 0,1 0 0,0 1 0,0 0 1,0 0-1,-9 5 0,-4 4-40,-25 21 0,14-10 14,20-16-8,0 0 0,1 1-1,-1 0 1,2 0 0,-1 1 0,1 0-1,0 0 1,0 1 0,1 0-1,0 0 1,1 1 0,0-1-1,1 1 1,0 0 0,0 0 0,1 1-1,-3 15 1,6-24 1,-1-1 1,1 1-1,0 0 1,0 0-1,0-1 1,0 1-1,0 0 1,0-1-1,1 1 1,-1 0-1,0-1 0,1 1 1,-1 0-1,1-1 1,0 1-1,0-1 1,-1 1-1,1-1 1,0 0-1,0 1 1,0-1-1,1 0 0,-1 1 1,0-1-1,0 0 1,1 0-1,-1 0 1,1 0-1,-1 0 1,0-1-1,1 1 1,0 0-1,-1-1 0,1 1 1,-1-1-1,1 1 1,0-1-1,-1 0 1,1 0-1,0 0 1,0 0-1,2 0 1,5 0 4,-1-1 0,0 1 1,1-2-1,-1 1 1,0-1-1,0-1 1,10-3-1,-2-2 32,0 0-1,-1 0 1,-1-2-1,1 0 1,-1-1 0,-1 0-1,0-1 1,-1 0 0,0-1-1,-1 0 1,0-1 0,-1-1-1,15-28 1,-18 18 184,-9 18-64,-8 14 3,1 5-139,0 1 0,1 1 0,0-1 0,1 1 0,0 1 0,1-1 0,1 1 1,0 0-1,-4 27 0,8-37-83,1 0 1,-1-1 0,1 1-1,0 0 1,0 0-1,0 0 1,1-1-1,-1 1 1,1 0 0,0 0-1,1-1 1,-1 1-1,1-1 1,0 1-1,0-1 1,0 0 0,1 0-1,-1 0 1,1 0-1,0 0 1,0-1-1,1 1 1,-1-1 0,1 0-1,-1 0 1,1 0-1,0 0 1,0 0-1,1-1 1,-1 0 0,0 0-1,1 0 1,-1-1-1,1 1 1,-1-1 0,7 1-1,-6-1-97,1 0 0,0-1-1,-1 1 1,1-1 0,6-1 0,4-2-429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6.965"/>
    </inkml:context>
    <inkml:brush xml:id="br0">
      <inkml:brushProperty name="width" value="0.05" units="cm"/>
      <inkml:brushProperty name="height" value="0.05" units="cm"/>
    </inkml:brush>
  </inkml:definitions>
  <inkml:trace contextRef="#ctx0" brushRef="#br0">69 1 18796,'-7'6'4013,"-14"21"-2261,14-13-1649,0 1 1,2-1-1,0 1 0,1 0 0,0 0 1,1 1-1,1-1 0,0 1 0,1 0 1,1-1-1,3 30 0,-3-42-103,0-1 1,0 0-1,1 0 0,-1 0 0,1 0 1,0 0-1,0 0 0,-1 0 0,1 0 1,0-1-1,1 1 0,-1 0 1,0 0-1,0-1 0,1 1 0,-1-1 1,1 1-1,-1-1 0,4 2 0,-4-2 4,1-1 1,0 1-1,0-1 0,-1 1 0,1-1 0,0 0 0,0 0 1,0 0-1,-1 0 0,1 0 0,0-1 0,0 1 1,0 0-1,-1-1 0,1 1 0,0-1 0,3-1 0,4-4 40,0 1 0,0-1-1,-1-1 1,1 0-1,-1 0 1,8-10 0,1-2 145,-1 0 0,-1-2 0,0 0 0,-2 0 0,-1-1 0,16-38 0,-25 51 5,-7 13-136,-5 16-50,1 3-36,4-10-183,-1-1 0,2 2 0,0-1 0,0 0-1,1 1 1,0 14 0,2-27 141,0 0 0,0 0-1,0 0 1,0 0 0,0 0 0,1 0-1,-1 0 1,0 0 0,0 0 0,1 0 0,-1 0-1,0 0 1,1 0 0,-1 0 0,1-1 0,-1 1-1,1 0 1,0 0 0,-1 0 0,1-1-1,1 2 1,-1-1-35,0-1 1,0 0-1,0 0 0,0 0 0,-1 1 0,1-1 0,0 0 0,0 0 1,0-1-1,0 1 0,0 0 0,0 0 0,0 0 0,0 0 0,-1-1 1,1 1-1,0 0 0,0-1 0,1 0 0,3-2-456,1-1-1,-1 0 1,0 0-1,0 0 1,7-9-1,1-2-477,19-33-1,-9 8 62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7.371"/>
    </inkml:context>
    <inkml:brush xml:id="br0">
      <inkml:brushProperty name="width" value="0.05" units="cm"/>
      <inkml:brushProperty name="height" value="0.05" units="cm"/>
    </inkml:brush>
  </inkml:definitions>
  <inkml:trace contextRef="#ctx0" brushRef="#br0">73 0 14915,'0'1'46,"0"-1"1,0 0-1,0 0 0,0 0 0,0 0 1,0 0-1,0 0 0,0 0 1,0 0-1,0 1 0,1-1 0,-1 0 1,0 0-1,0 0 0,0 0 0,0 0 1,0 0-1,0 0 0,0 0 0,0 0 1,0 0-1,1 0 0,-1 0 0,0 1 1,0-1-1,0 0 0,0 0 1,0 0-1,0 0 0,0 0 0,1 0 1,-1 0-1,0 0 0,0 0 0,0 0 1,0 0-1,0 0 0,0 0 0,0 0 1,1-1-1,-1 1 0,0 0 0,0 0 1,0 0-1,0 0 0,0 0 0,0 0 1,0 0-1,0 0 0,0 0 1,1 0-1,-1 0 0,0 0 0,0 0 1,0-1-1,0 1 0,0 0 0,0 0 1,-4 18 1486,-14 28 318,16-42-1482,-10 25 247,2 0 0,1 1 0,1 0 0,-6 45 1,13-71-593,1 0 0,0 0 0,0-1 1,0 1-1,1 0 0,-1 0 0,1 0 0,0-1 1,0 1-1,0 0 0,3 3 0,-4-6-18,1 0 0,0 0 0,0 0 0,-1 0 0,1 0 0,0 0-1,0 0 1,0 0 0,0-1 0,0 1 0,1 0 0,-1-1 0,0 1-1,0-1 1,0 1 0,0-1 0,1 0 0,-1 1 0,0-1 0,0 0-1,1 0 1,-1 0 0,0 0 0,1 0 0,-1 0 0,0 0 0,0-1-1,1 1 1,-1 0 0,0-1 0,0 1 0,0 0 0,0-1 0,1 0-1,-1 1 1,0-1 0,1-1 0,21-11 210,-2-2 1,36-30-1,-5 4 179,-12 13-121,-18 13-465,-1 0 0,38-36 0,-57 49 162,-1 0-1,1 0 1,0 0-1,-1 0 0,0-1 1,1 1-1,-1 0 1,0-1-1,0 1 0,0 0 1,-1-1-1,1 1 1,0-1-1,-1-3 0,-6-6-266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4:53.255"/>
    </inkml:context>
    <inkml:brush xml:id="br0">
      <inkml:brushProperty name="width" value="0.05" units="cm"/>
      <inkml:brushProperty name="height" value="0.05" units="cm"/>
    </inkml:brush>
  </inkml:definitions>
  <inkml:trace contextRef="#ctx0" brushRef="#br0">1 344 8698,'180'-9'1450,"90"-8"-384,316-59-598,-315 36-462,-222 34-14,923-106 18,-33 72 423,-322 19 139,746-2 356,-368 74-779,47 1-30,-174-36-96,85 3 27,-2 24-20,-479-8-26,173 12 5,-2-23 28,391-41 170,-3-34-15,-339 20-284,-687 31 80,25-2-92,41-7 0,-68 9 98,-1 0 1,1-1-1,0 0 0,-1 1 1,1-1-1,-1 0 0,0-1 0,1 1 1,-1 0-1,3-2 0,-4 2 2,-1 0 0,1-1-1,0 1 1,-1 0 0,1 0-1,-1-1 1,1 1-1,-1 0 1,1-1 0,-1 1-1,0 0 1,0-1 0,0 1-1,0-3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6.273"/>
    </inkml:context>
    <inkml:brush xml:id="br0">
      <inkml:brushProperty name="width" value="0.05" units="cm"/>
      <inkml:brushProperty name="height" value="0.05" units="cm"/>
    </inkml:brush>
  </inkml:definitions>
  <inkml:trace contextRef="#ctx0" brushRef="#br0">57 1 15931,'-6'40'1491,"-12"46"-1,-4 27 320,21-105-1688,-8 92 1094,8-87-1060,1 1 0,1 0 1,0 0-1,1-1 0,4 15 0,-6-26-150,0 0 1,1 0-1,-1 0 1,1 0-1,0 0 0,-1 0 1,1 0-1,0 0 0,0-1 1,0 1-1,1 0 1,-1 0-1,0-1 0,1 1 1,-1-1-1,1 1 1,-1-1-1,1 0 0,0 1 1,-1-1-1,1 0 1,0 0-1,0 0 0,0-1 1,0 1-1,0 0 1,0-1-1,0 1 0,0-1 1,0 0-1,0 1 1,0-1-1,1 0 0,-1 0 1,0 0-1,0-1 1,0 1-1,0-1 0,0 1 1,0-1-1,0 1 1,0-1-1,3-2 0,7-3-4,0 0-1,-1-1 0,0-1 1,0 0-1,13-13 0,26-29 16,12-10 73,-62 60-86,0 0 0,0-1-1,1 1 1,-1 0 0,0 0 0,0-1-1,1 1 1,-1 0 0,0 0 0,1 0-1,-1-1 1,0 1 0,1 0 0,-1 0-1,0 0 1,1 0 0,-1 0 0,0 0-1,1 0 1,-1 0 0,0 0 0,1 0-1,-1 0 1,0 0 0,1 0 0,-1 0-1,0 0 1,1 0 0,-1 0 0,0 0-1,1 0 1,2 12 66,-9 21 21,6-28-65,-12 43 70,7-28-146,0-1 0,2 1 0,0-1 0,0 26 0,3-43 13,0 0-1,-1-1 0,1 1 1,0 0-1,1-1 0,-1 1 1,0 0-1,0-1 0,1 1 1,-1 0-1,1-1 0,0 1 1,-1-1-1,1 1 0,0-1 1,0 1-1,0-1 0,0 0 1,0 1-1,0-1 0,0 0 1,0 0-1,0 0 0,1 0 1,-1 0-1,1 0 0,-1 0 1,2 1-1,19-1-259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7.727"/>
    </inkml:context>
    <inkml:brush xml:id="br0">
      <inkml:brushProperty name="width" value="0.05" units="cm"/>
      <inkml:brushProperty name="height" value="0.05" units="cm"/>
    </inkml:brush>
  </inkml:definitions>
  <inkml:trace contextRef="#ctx0" brushRef="#br0">1 0 17332,'6'22'2200,"4"-1"-1120,0-2-439,4-3 1223,3-1-352,0-3-816,1-5-632,-4-6 112,-4-1-168,-6-7-208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8.159"/>
    </inkml:context>
    <inkml:brush xml:id="br0">
      <inkml:brushProperty name="width" value="0.05" units="cm"/>
      <inkml:brushProperty name="height" value="0.05" units="cm"/>
    </inkml:brush>
  </inkml:definitions>
  <inkml:trace contextRef="#ctx0" brushRef="#br0">1 9 22325,'17'7'1952,"2"-7"-1328,5 1-240,6-1 721,7-1-289,5-2-216,-3 0-224,-1 2-488,-6-4-336,-5 5-1008,-7-4 1240,-7 4-217,-12 2-159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8.594"/>
    </inkml:context>
    <inkml:brush xml:id="br0">
      <inkml:brushProperty name="width" value="0.05" units="cm"/>
      <inkml:brushProperty name="height" value="0.05" units="cm"/>
    </inkml:brush>
  </inkml:definitions>
  <inkml:trace contextRef="#ctx0" brushRef="#br0">1 0 19068,'13'5'2033,"11"-1"-1169,2-4-336,15 0 1128,0-1-504,7-1-335,0-1-689,-3 3 80,-3 0-80,-12 3-152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9.042"/>
    </inkml:context>
    <inkml:brush xml:id="br0">
      <inkml:brushProperty name="width" value="0.05" units="cm"/>
      <inkml:brushProperty name="height" value="0.05" units="cm"/>
    </inkml:brush>
  </inkml:definitions>
  <inkml:trace contextRef="#ctx0" brushRef="#br0">30 1 17492,'2'1'323,"1"0"1,-1-1 0,0 1 0,1 0-1,-1-1 1,0 0 0,1 1 0,-1-1-1,1 0 1,-1 0 0,0 0 0,5-2-1,6 2 686,2 0-252,10 0 197,-1 2 0,43 7-1,-62-8-887,1 0 0,-1 0 0,0 1 0,0-1 0,0 1 0,0 1 0,0-1 0,-1 1 0,1-1 0,-1 1 0,1 1 0,-1-1 0,0 1 0,-1-1 0,1 1 0,0 0 0,-1 1 0,5 7 0,-6-6-49,0-1 0,-1 0 0,0 1 0,0-1 0,0 1 0,-1-1 0,0 1 0,0-1 0,0 1 0,-1-1 0,1 1 0,-1-1 0,-1 0 0,1 1 0,-1-1 1,0 0-1,-4 9 0,-2 2 3,-1-1 0,0 0 0,-1 0 0,-15 17 1,-6 1 43,-48 39 1,44-42 40,-35 41 1,68-70-104,1 0 1,0 0-1,0 0 0,0 1 1,0-1-1,0 0 0,0 1 1,0-1-1,1 0 1,-1 1-1,0-1 0,1 1 1,-1 0-1,1-1 1,0 1-1,-1-1 0,1 1 1,0 0-1,0-1 0,0 1 1,0-1-1,0 1 1,0 0-1,1 1 0,0-1 4,1 0 0,-1-1 1,0 1-1,1-1 0,-1 1 0,1-1 0,0 1 0,-1-1 0,1 0 0,0 0 0,0 0 0,0 0 0,0 0 0,-1 0 0,1 0 0,1-1 0,-1 1 0,3 0 0,28 4 16,0 0 0,64-1 0,31 4-1164,-108-4 939,-11 2-71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09.764"/>
    </inkml:context>
    <inkml:brush xml:id="br0">
      <inkml:brushProperty name="width" value="0.05" units="cm"/>
      <inkml:brushProperty name="height" value="0.05" units="cm"/>
    </inkml:brush>
  </inkml:definitions>
  <inkml:trace contextRef="#ctx0" brushRef="#br0">39 1 16131,'-25'4'3113,"11"-2"436,29 1-826,105 6-988,40 5-1434,-133-10-303,0 1-1,-1 1 1,47 18-1,-69-22-2,-1-1 1,1 1-1,0 0 0,-1 0 1,1 0-1,-1 1 0,0-1 1,1 1-1,-1 0 1,0-1-1,-1 1 0,4 5 1,-5-6 0,0-1 0,-1 1 0,1 0 0,-1-1 0,1 1 0,-1 0 1,0 0-1,0-1 0,1 1 0,-1 0 0,0 0 0,-1 0 0,1-1 1,0 1-1,-1 0 0,1 0 0,-1-1 0,1 1 0,-1 0 0,0-1 1,1 1-1,-1-1 0,0 1 0,0-1 0,0 1 0,0-1 0,-1 0 1,1 1-1,-3 1 0,-7 6 2,0-1-1,0 0 1,-1-1 0,-1 0-1,1-1 1,-1 0 0,-23 7-1,11-4 39,-157 55 519,75-28 101,102-33-1456,16-4-772,19-5-309,-13 1 1041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0.591"/>
    </inkml:context>
    <inkml:brush xml:id="br0">
      <inkml:brushProperty name="width" value="0.05" units="cm"/>
      <inkml:brushProperty name="height" value="0.05" units="cm"/>
    </inkml:brush>
  </inkml:definitions>
  <inkml:trace contextRef="#ctx0" brushRef="#br0">319 66 21285,'-1'-3'165,"0"-1"-1,0 0 1,-1 1 0,1 0 0,-1-1 0,0 1 0,0 0 0,0 0 0,-1 0 0,1 0 0,-1 0 0,1 0 0,-1 1 0,0-1 0,0 1 0,0 0 0,0 0 0,-1 0 0,1 0 0,-1 1 0,1-1 0,-1 1 0,1 0 0,-1 0 0,0 0 0,1 1 0,-1-1 0,0 1 0,0 0 0,-5 0 0,1 1-113,1 0 1,-1 1 0,0 0 0,1 0 0,0 1 0,-1 0-1,1 0 1,0 0 0,0 1 0,1 0 0,-1 1 0,1-1-1,0 1 1,-6 7 0,-1 2-48,1 1 1,0 0-1,2 0 0,-1 2 1,2-1-1,0 1 0,2 0 1,-1 1-1,2 0 0,1 0 1,-7 34-1,11-48-9,1 0 1,-1 0-1,1 0 0,0 1 1,0-1-1,1 0 0,-1 0 1,1 0-1,0 0 0,0 0 1,0 0-1,0 0 0,1 0 1,0 0-1,0-1 0,0 1 1,4 5-1,-4-7 3,1 0 1,-1 0-1,1 0 1,-1 0-1,1-1 0,0 1 1,0-1-1,0 0 1,0 0-1,0 0 1,0 0-1,0 0 0,0 0 1,1-1-1,-1 0 1,0 0-1,0 0 1,1 0-1,-1 0 0,0 0 1,0-1-1,0 0 1,5-1-1,3-1 7,0-1-1,-1-1 1,1 1-1,-1-2 1,0 0-1,0 0 0,0 0 1,-1-1-1,0-1 1,-1 0-1,1 0 1,7-11-1,-2 2 89,0-1-1,-1-1 0,-1 0 0,-1-1 1,10-25-1,-30 82 40,1 1 1,-2 44-1,9-75-171,-2 51 105,3-54-158,0 0 1,1 0-1,-1 0 0,1 0 1,0 0-1,0-1 0,0 1 1,1 0-1,-1 0 0,1-1 1,4 7-1,-5-9 14,0 0-1,0 1 1,1-1 0,-1 0-1,0 0 1,1 0-1,-1 0 1,1-1-1,-1 1 1,1 0 0,-1-1-1,1 1 1,-1-1-1,1 1 1,0-1 0,-1 0-1,1 0 1,0 0-1,-1 0 1,1 0 0,0 0-1,-1 0 1,3-1-1,9-7-462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1.350"/>
    </inkml:context>
    <inkml:brush xml:id="br0">
      <inkml:brushProperty name="width" value="0.05" units="cm"/>
      <inkml:brushProperty name="height" value="0.05" units="cm"/>
    </inkml:brush>
  </inkml:definitions>
  <inkml:trace contextRef="#ctx0" brushRef="#br0">115 1 19468,'8'14'2201,"-8"6"-1529,-5 6-320,0 4 1480,0 6-1136,-3 7-216,1-2-207,2 5-193,2-6-352,-2-2-97,0-8-431,0-5-296,-3-7-400,-4-8 552,-1-12 311,-4-9-239,-3-11 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1.785"/>
    </inkml:context>
    <inkml:brush xml:id="br0">
      <inkml:brushProperty name="width" value="0.05" units="cm"/>
      <inkml:brushProperty name="height" value="0.05" units="cm"/>
    </inkml:brush>
  </inkml:definitions>
  <inkml:trace contextRef="#ctx0" brushRef="#br0">0 132 15043,'0'-7'469,"1"-1"1,0 1-1,0 0 0,0 0 0,1 0 0,4-11 0,-4 15-267,0-1 0,0 1 0,0-1-1,0 1 1,0 0 0,1 0 0,-1 0-1,1 0 1,0 0 0,0 1 0,0-1 0,1 1-1,-1 0 1,4-2 0,4-1 299,1 1 0,-1 0 1,1 1-1,-1 0 0,1 1 0,0 0 0,0 1 1,0 0-1,22 2 0,-14 0-182,0 2-1,0 0 1,0 1 0,-1 1-1,21 9 1,-34-12-266,0 1 1,0 0-1,-1 0 0,1 0 0,5 6 1,-10-9-52,0 1 0,-1-1 0,1 1 0,0-1 0,-1 1 0,1-1 0,0 1 0,-1-1 1,1 1-1,-1 0 0,1-1 0,-1 1 0,1 0 0,-1 0 0,0-1 0,1 1 0,-1 0 0,0 0 1,0-1-1,0 1 0,1 0 0,-1 0 0,0 0 0,0 0 0,0-1 0,0 1 0,0 0 0,-1 0 0,1 0 1,0 0-1,0-1 0,0 1 0,-1 0 0,1 0 0,0-1 0,-1 1 0,1 0 0,-1 0 0,1-1 1,-1 1-1,1 0 0,-1-1 0,1 1 0,-1-1 0,0 1 0,1-1 0,-1 1 0,0-1 0,1 1 0,-1-1 1,0 0-1,-1 1 0,-12 5-5,0-1 0,-1-1 0,0 0 0,0 0-1,0-2 1,-30 2 0,15-1-201,5-1-104,9 0-482,1 0 0,-15 3 1,23-1-585,9-3 510,12 0 88,9-1-283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2.175"/>
    </inkml:context>
    <inkml:brush xml:id="br0">
      <inkml:brushProperty name="width" value="0.05" units="cm"/>
      <inkml:brushProperty name="height" value="0.05" units="cm"/>
    </inkml:brush>
  </inkml:definitions>
  <inkml:trace contextRef="#ctx0" brushRef="#br0">88 1 18044,'1'2'214,"0"0"0,0 0 0,0-1 0,-1 1 1,1 0-1,-1 0 0,1 1 0,-1-1 0,0 0 0,0 0 0,0 0 1,0 0-1,0 0 0,0 0 0,-2 3 0,-9 35 1055,9-33-598,-20 60 1422,3-12-1120,-17 80 1,36-134-970,0 0 0,-1 0 0,1 0 0,0 0 0,0 0 0,0 0 0,0 0 0,0 0 0,0 0 0,0 0 0,0 0 0,0 0-1,0 0 1,1 0 0,-1 0 0,0 0 0,1 0 0,-1 0 0,2 1 0,-2-1 1,1-1 0,-1 0-1,1 1 1,-1-1-1,1 0 1,0 0 0,-1 0-1,1 0 1,-1 1 0,1-1-1,0 0 1,-1 0-1,1 0 1,-1 0 0,1 0-1,0-1 1,-1 1 0,1 0-1,-1 0 1,1 0-1,0 0 1,-1-1 0,1 1-1,6-4 38,0 1-1,-1-1 0,12-10 0,-15 11-37,70-50 249,58-49-378,-128 99 11,1 0 43,0 1 1,-1-1-1,1 0 0,-1-1 1,0 1-1,0-1 0,0 1 1,0-1-1,-1 0 0,0 0 1,0 0-1,3-7 0,-8 1-227</inkml:trace>
  <inkml:trace contextRef="#ctx0" brushRef="#br0" timeOffset="1">151 292 19908,'2'30'1985,"4"-1"-1305,2-4-304,8 3 992,4-4-656,4-3-1040,-1-5 408,2-11-168,-2-8-136,0-12-152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2.576"/>
    </inkml:context>
    <inkml:brush xml:id="br0">
      <inkml:brushProperty name="width" value="0.05" units="cm"/>
      <inkml:brushProperty name="height" value="0.05" units="cm"/>
    </inkml:brush>
  </inkml:definitions>
  <inkml:trace contextRef="#ctx0" brushRef="#br0">1 0 18940,'11'14'2145,"9"-6"-1249,8-7-392,5-4 1624,4-1-1112,6 1-711,0 0-481,-3 2-897,-3-1 937,-14 2-256,-8 0-160</inkml:trace>
  <inkml:trace contextRef="#ctx0" brushRef="#br0" timeOffset="1">11 153 20404,'21'3'1921,"10"-3"-1265,3 3-304,3-1 728,5 1-160,-5-1-640,-3 0-768,-11 5 472,-5 2-136,-7-5-160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7.035"/>
    </inkml:context>
    <inkml:brush xml:id="br0">
      <inkml:brushProperty name="width" value="0.05" units="cm"/>
      <inkml:brushProperty name="height" value="0.05" units="cm"/>
    </inkml:brush>
  </inkml:definitions>
  <inkml:trace contextRef="#ctx0" brushRef="#br0">58 577 16251,'0'0'45,"0"0"0,0 1 0,0-1-1,0 0 1,0 0 0,0 0-1,1 0 1,-1 0 0,0 1-1,0-1 1,0 0 0,0 0 0,1 0-1,-1 0 1,0 0 0,0 0-1,0 0 1,0 0 0,1 1 0,-1-1-1,0 0 1,0 0 0,0 0-1,1 0 1,-1 0 0,0 0-1,0 0 1,0 0 0,1 0 0,-1 0-1,0-1 1,0 1 0,0 0-1,1 0 1,-1 0 0,0 0-1,0 0 1,0 0 0,1 0 0,11-8 586,9-11 127,-13 10-466,0 0-1,0 0 0,-1-1 1,-1 0-1,0-1 0,0 1 1,-1-1-1,5-16 0,-7 20-205,-1 0 0,0 0 0,-1-1 0,1 1 0,-2 0 0,1-1 0,-1 1-1,0 0 1,0-1 0,-1 1 0,0 0 0,0-1 0,-1 1 0,-4-12 0,5 17-72,1 1 1,-1-1-1,1 1 0,-1 0 1,0-1-1,0 1 1,1 0-1,-1 0 1,0 0-1,0 0 1,0 0-1,0 0 1,-1 0-1,1 0 1,0 0-1,0 0 0,-1 1 1,1-1-1,0 0 1,-1 1-1,1-1 1,-2 0-1,1 1-5,0 0-1,0 1 0,0-1 1,0 0-1,0 1 0,0-1 0,0 1 1,0-1-1,1 1 0,-1 0 1,0 0-1,0 0 0,1 0 1,-4 2-1,-1 3-1,-1-1 1,1 2-1,1-1 1,-1 1-1,1 0 1,-7 11-1,1 2 28,2 0 0,1 0 1,-12 39-1,17-46-17,0 0 0,1 0 1,1 0-1,0 0 0,0 0 0,1 0 1,3 23-1,-2-32-11,0 0 1,0 0 0,0 0-1,0-1 1,1 1 0,0 0-1,-1-1 1,1 1-1,0-1 1,1 0 0,-1 1-1,1-1 1,-1 0-1,1-1 1,0 1 0,6 4-1,-4-4 1,-1-1-1,1 0 1,0 0 0,0 0-1,0 0 1,0-1-1,0 0 1,0 0-1,0-1 1,0 1-1,9-1 1,-1-1 4,0-1 0,0 0 0,1-1-1,-2 0 1,1-1 0,0-1 0,-1 0 0,0 0 0,15-10 0,-12 5 1,0-1 1,-1-1 0,0 0 0,-1-1 0,0-1 0,-1 0 0,17-25 0,-21 27-4,0-1 0,-1 0 0,-1 0 0,0 0 0,-1-1 0,0 0 0,-1 0 1,0-1-1,2-27 0,-5 40-7,-1-1 0,0 0 0,-1 1 0,1-1 1,0 0-1,-1 1 0,1-1 0,-1 0 0,0 1 1,0-1-1,0 1 0,0-1 0,0 1 0,-1 0 1,1 0-1,-1-1 0,1 1 0,-4-3 0,4 5 1,0-1-1,-1 0 0,1 0 0,0 0 0,-1 1 0,1-1 0,-1 1 0,1-1 0,-1 1 0,1 0 0,-1-1 0,1 1 1,-1 0-1,1 0 0,-1 0 0,0 0 0,1 0 0,-1 1 0,1-1 0,-1 0 0,1 1 0,-1-1 0,1 1 1,0-1-1,-1 1 0,1 0 0,-1 0 0,1-1 0,0 1 0,0 0 0,-1 0 0,0 2 0,-5 3 10,1 1-1,0 0 0,0 0 1,1 1-1,0-1 1,0 1-1,0 0 0,1 1 1,1-1-1,-5 13 1,6-14-5,0-1 1,0 1 0,1 0 0,0 0 0,0 1-1,0-1 1,1 0 0,0 0 0,0 0-1,1 0 1,0 0 0,0 0 0,1 0 0,2 7-1,-2-10-16,1 0-1,-1 0 0,1 0 0,0-1 1,0 1-1,0-1 0,1 0 0,-1 0 0,1 0 1,-1 0-1,1-1 0,0 1 0,0-1 1,0 0-1,1 0 0,-1-1 0,0 1 1,1-1-1,-1 0 0,0 0 0,7 0 0,8 1-137,0-1 0,0-1 0,32-3 0,-35 2 54,-1 0-16,1 0 0,-1-2-1,1 1 1,-1-2 0,27-9-1,-38 10 193,-1 0-1,1-1 1,-1 1-1,0-1 1,0 1 0,0-1-1,-1 0 1,1 0-1,-1 0 1,0 0-1,3-9 1,5-7-5,8-17 37,0-1 0,22-78 0,6-86-4,-36 117-137,-10 85 23,0 0 1,0 0-1,0 0 1,0 0-1,0 0 1,-1 0-1,1 1 1,0-1-1,0 0 0,0 0 1,0 0-1,0 0 1,0 0-1,0 0 1,-1 0-1,1 0 1,0 0-1,0 0 1,0 0-1,0 1 1,-1-1-1,1 0 1,0 0-1,0 0 1,0 0-1,0 0 1,0 0-1,-1 0 1,1 0-1,0 0 0,0 0 1,0-1-1,0 1 1,0 0-1,-1 0 1,1 0-1,0 0 1,0 0-1,0 0 1,0 0-1,0 0 1,-1 0-1,1 0 1,0-1-1,0 1 1,0 0-1,0 0 1,0 0-1,0 0 1,0 0-1,0 0 0,0-1 1,-1 1-1,1 0 1,0 0-1,0 0 1,0 0-1,0 0 1,0-1-1,0 1 1,-8 11-25,-1 10 11,1 1 1,2 0-1,0 0 1,1 0-1,-2 28 1,-1 115 28,11-52 1,-2-94 0,2 0 1,0 0-1,11 35 0,-33-128 1156,-2 13-810,-31-102-62,51 158-293,0 1 1,0 0-1,0-1 1,1 1-1,-1 0 1,2-7-1,-1 10-1,0 0-1,0 1 0,0-1 0,1 0 0,-1 0 0,0 0 0,1 0 0,-1 0 0,1 1 0,-1-1 0,1 0 0,-1 0 0,1 1 0,0-1 0,-1 0 0,1 1 1,0-1-1,-1 1 0,1-1 0,0 1 0,0-1 0,0 1 0,0 0 0,-1-1 0,1 1 0,0 0 0,0-1 0,0 1 0,0 0 0,0 0 0,0 0 1,0 0-1,0 0 0,0 0 0,1 0 0,19 3 70,-1 0 0,1 1 1,32 12-1,-7-3-19,-17-5-82,-13-2-203,1-2 1,-1 1-1,1-2 1,0-1-1,0 0 1,25-1-1,-42 0 221,1-1-1,-1 0 1,0 0-1,1 0 1,-1 0-1,0 0 1,1-1-1,-1 1 1,0 0-1,1 0 1,-1 0 0,0 0-1,1 0 1,-1 0-1,0 0 1,1-1-1,-1 1 1,0 0-1,0 0 1,1 0-1,-1-1 1,0 1-1,0 0 1,1 0-1,-1-1 1,0 1 0,0 0-1,0-1 1,1 1-1,-1 0 1,0 0-1,0-1 1,0 1-1,0 0 1,0-1-1,0 1 1,0 0-1,0-1 1,0 1-1,0-1 1,0 1-1,0-1 1,-9-12-292,-21-8-190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3.545"/>
    </inkml:context>
    <inkml:brush xml:id="br0">
      <inkml:brushProperty name="width" value="0.05" units="cm"/>
      <inkml:brushProperty name="height" value="0.05" units="cm"/>
    </inkml:brush>
  </inkml:definitions>
  <inkml:trace contextRef="#ctx0" brushRef="#br0">1 486 19668,'168'-206'5445,"56"-70"-3039,-220 273-2280,-3 4-81,-3 7-9,-22 67-2,2-10-10,3 1 0,-13 88 1,29-135 30,-4 51-366,7-63 338,0 0 1,0 0-1,1 0 0,0 0 0,0 0 1,0 0-1,4 10 0,-4-15-23,0-1 1,0 1-1,0-1 0,0 1 0,0-1 0,1 1 1,-1-1-1,0 1 0,1-1 0,-1 0 1,1 0-1,-1 0 0,1 0 0,0 0 0,-1 0 1,1 0-1,0-1 0,0 1 0,2 0 0,16 3-13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4.101"/>
    </inkml:context>
    <inkml:brush xml:id="br0">
      <inkml:brushProperty name="width" value="0.05" units="cm"/>
      <inkml:brushProperty name="height" value="0.05" units="cm"/>
    </inkml:brush>
  </inkml:definitions>
  <inkml:trace contextRef="#ctx0" brushRef="#br0">0 0 16331,'3'7'2449,"9"-1"-1345,13-7-376,8 1 2577,15-5-2177,6 4-191,8 1-353,4-2-96,-3 4-320,-5 2-168,-10 2-1096,-11-2-1401,-14 2 2097,-10-6-320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4.537"/>
    </inkml:context>
    <inkml:brush xml:id="br0">
      <inkml:brushProperty name="width" value="0.05" units="cm"/>
      <inkml:brushProperty name="height" value="0.05" units="cm"/>
    </inkml:brush>
  </inkml:definitions>
  <inkml:trace contextRef="#ctx0" brushRef="#br0">1 0 19316,'11'13'1720,"12"-3"-1127,9 0-249,11 3 616,8-3-232,9-1-368,2-4-488,0-2-824,-5-3 888,-5 0-256,-6-6-128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4.908"/>
    </inkml:context>
    <inkml:brush xml:id="br0">
      <inkml:brushProperty name="width" value="0.05" units="cm"/>
      <inkml:brushProperty name="height" value="0.05" units="cm"/>
    </inkml:brush>
  </inkml:definitions>
  <inkml:trace contextRef="#ctx0" brushRef="#br0">195 0 20428,'15'4'581,"-1"1"0,0 0 0,0 1 0,0 0 0,21 14 0,-31-17-504,0 0-1,-1 1 1,1-1-1,0 0 1,-1 1 0,0 0-1,0 0 1,0 0-1,0 0 1,-1 0 0,0 1-1,1-1 1,-2 1 0,1 0-1,0-1 1,-1 1-1,0 0 1,0 0 0,-1 0-1,1 9 1,-2-3 9,0 0 0,-1 0-1,0-1 1,0 1 0,-2-1 0,1 1 0,-1-1 0,-1 0 0,1 0 0,-2-1 0,1 0-1,-8 10 1,-11 11 133,-1-1 0,-30 28 0,7-14-1165,-85 60-1,119-94 541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7.224"/>
    </inkml:context>
    <inkml:brush xml:id="br0">
      <inkml:brushProperty name="width" value="0.05" units="cm"/>
      <inkml:brushProperty name="height" value="0.05" units="cm"/>
    </inkml:brush>
  </inkml:definitions>
  <inkml:trace contextRef="#ctx0" brushRef="#br0">88 0 19308,'0'4'1648,"-2"19"-1199,-4 5-201,0 16 904,0 13-488,1 8-568,0 1-216,1 0-440,1-5-200,-1-9-321,0-6-415,-7-20 984,-1-8-360,-7-9-112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7.613"/>
    </inkml:context>
    <inkml:brush xml:id="br0">
      <inkml:brushProperty name="width" value="0.05" units="cm"/>
      <inkml:brushProperty name="height" value="0.05" units="cm"/>
    </inkml:brush>
  </inkml:definitions>
  <inkml:trace contextRef="#ctx0" brushRef="#br0">0 155 18180,'5'-10'298,"0"0"0,1 0 1,0 1-1,0-1 0,1 2 0,0-1 1,1 1-1,0 0 0,0 0 1,1 1-1,0 0 0,0 0 0,1 1 1,-1 1-1,1 0 0,0 0 0,1 0 1,-1 2-1,17-5 0,-13 5-84,0 1 0,0 1 0,0 0 0,0 1-1,0 1 1,0 0 0,16 3 0,-21-2-173,0 0 1,0 0-1,-1 1 0,1 1 1,0-1-1,-1 1 0,0 1 1,0-1-1,0 1 1,-1 1-1,13 10 0,-18-13-37,0-1 0,0 0 0,0 0 0,0 1 0,0-1 0,-1 1 0,1 0-1,-1-1 1,0 1 0,0 0 0,1 0 0,-2 0 0,1 0 0,0 0 0,-1 0 0,1 0 0,-1 0-1,0 5 1,-1-4 8,0 0 0,0 0 0,0-1-1,0 1 1,-1 0 0,1 0 0,-1-1 0,0 1-1,0-1 1,-1 0 0,1 1 0,-5 3-1,-4 3 10,0 0 0,-1 0 0,0-1-1,-1-1 1,0 0 0,-17 8-1,-71 27-3428,101-43 3354,0 0 22,-1 0-1,1 0 0,0 0 1,-1 0-1,1 0 1,0 0-1,0 0 0,-1 0 1,1 0-1,0 0 0,0 0 1,-1 1-1,1-1 0,0 0 1,0 0-1,-1 0 0,1 0 1,0 1-1,0-1 1,0 0-1,-1 0 0,1 0 1,0 1-1,0-1 0,0 0 1,0 0-1,-1 1 0,1-1 1,0 0-1,0 0 0,0 1 1,0-1-1,0 0 1,0 1-1,0-1 0,0 0 1,0 0-1,0 1 0,0-1 1,8 3-937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8.247"/>
    </inkml:context>
    <inkml:brush xml:id="br0">
      <inkml:brushProperty name="width" value="0.05" units="cm"/>
      <inkml:brushProperty name="height" value="0.05" units="cm"/>
    </inkml:brush>
  </inkml:definitions>
  <inkml:trace contextRef="#ctx0" brushRef="#br0">261 97 15323,'-5'-4'6918,"-6"-5"-3501,-48-34-1681,56 41-1712,0 0-1,-1 0 1,1 1 0,-1-1 0,1 1-1,-1 0 1,1 0 0,-1 0-1,0 0 1,1 1 0,-1-1 0,0 1-1,1 0 1,-6 1 0,6 0-26,0 0 0,-1 0 0,1 1 0,0 0 0,0-1 0,0 1 0,0 0 0,0 1-1,0-1 1,0 0 0,1 1 0,0 0 0,-1-1 0,-3 6 0,-6 10-6,1-1 1,0 1-1,-12 29 0,18-38 3,2 1-1,-1 0 1,1 0-1,1 0 1,0 0 0,0 1-1,1-1 1,0 20-1,1-28 3,0 0-1,0-1 0,0 1 1,1 0-1,-1 0 0,0-1 1,1 1-1,0 0 0,-1-1 1,1 1-1,0 0 0,0-1 1,0 1-1,0-1 0,0 1 1,0-1-1,0 0 0,0 1 1,1-1-1,-1 0 1,3 2-1,-2-2 0,1-1 0,-1 1 0,0 0 0,1-1 0,-1 1 0,1-1 1,-1 0-1,0 0 0,1 0 0,-1 0 0,1 0 0,-1 0 0,5-2 0,4-1 10,-1-1-1,0 0 0,0 0 1,0-1-1,17-12 1,-10 4 55,-1-2 0,0 1 0,-1-2 0,14-19 0,-1 2 96,-48 96-99,10-38-84,8-20 25,0 0-1,0 1 1,0-1 0,0 1 0,1-1-1,-1 9 1,2-14 0,-1 0 0,1 0 0,0 1 0,0-1 0,0 0 0,0 0 0,0 0 0,0 1 0,0-1 0,0 0 0,1 0 0,-1 0 0,0 1 0,0-1 0,0 0 0,0 0 0,0 0 0,0 1 0,0-1 0,0 0 0,0 0 0,1 0 0,-1 0 1,0 1-1,0-1 0,0 0 0,0 0 0,1 0 0,-1 0 0,0 0 0,0 0 0,0 0 0,0 1 0,1-1 0,-1 0 0,0 0 0,0 0 0,0 0 0,1 0 0,9-4-9,6-10 12,-9 5 4,8-11 21,0 0 0,14-28 0,-23 35 0,-1 4 14,0 0 0,-1 0 0,0 0 0,0 0 1,-1-1-1,0 1 0,-1-1 0,2-17 0,-4 25-6,2 4-38,1-1 0,-1 0 0,0 1 0,1-1 0,-1 0 0,1 0 1,0 0-1,-1 0 0,5 0 0,0 0-38,1 1 1,0-1-1,0-1 1,0 0-1,0 0 1,0 0-1,0-1 1,10-2-1,-13 2 33,0-1 0,0 0-1,0 1 1,-1-2 0,1 1-1,-1 0 1,1-1 0,-1 0-1,0 0 1,0 0-1,0-1 1,-1 1 0,7-9-1,6-11-48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8.911"/>
    </inkml:context>
    <inkml:brush xml:id="br0">
      <inkml:brushProperty name="width" value="0.05" units="cm"/>
      <inkml:brushProperty name="height" value="0.05" units="cm"/>
    </inkml:brush>
  </inkml:definitions>
  <inkml:trace contextRef="#ctx0" brushRef="#br0">28 1 17020,'-2'4'340,"0"1"1,1-1 0,0 1 0,-1 0 0,1-1 0,1 1-1,-1 0 1,1 0 0,0-1 0,0 1 0,1 5 0,-2 11 1068,-8 163 1955,1 90-2841,8-263-499,0 28 35,0-38-41,0 1 0,0 0 0,0 0 0,1-1 0,-1 1 0,1 0 0,-1-1 0,1 1 0,-1 0-1,1-1 1,0 1 0,0-1 0,0 1 0,0-1 0,0 1 0,2 1 0,-3-3-4,1 0 1,0 0 0,0 0-1,-1 0 1,1 0 0,0 0-1,-1 0 1,1-1 0,0 1-1,0 0 1,-1 0 0,1 0-1,0-1 1,-1 1 0,1 0-1,-1-1 1,1 1 0,0-1-1,-1 1 1,1 0 0,-1-1-1,1 0 1,-1 1 0,1-1-1,-1 1 1,1-1 0,-1 1-1,0-1 1,1 0 0,-1 1-1,0-1 1,1-1 0,12-25 274,-1-6-53,-2-1 1,-2 0-1,-1 0 0,-2-1 1,2-43-1,-10 50-127,0 24-66,0 16-24,1-1-30,1 1 1,0-1 0,1 1 0,1 15 0,0-22 3,-1 0 0,1 0 0,0 0 0,1-1 0,-1 1 0,1 0 0,0-1 0,0 1 0,0-1 0,0 1 0,1-1 0,5 7 0,-6-10 6,0 1 1,0-1-1,0 0 0,0 0 0,0 0 0,0 0 0,0 0 1,0-1-1,1 1 0,-1-1 0,0 1 0,0-1 1,0 0-1,1 1 0,-1-1 0,0-1 0,0 1 0,1 0 1,-1 0-1,0-1 0,0 1 0,1-1 0,-1 0 1,0 0-1,0 0 0,0 0 0,3-2 0,5-3 11,0 0 0,0-1-1,15-13 1,71-73 132,-95 92-141,0 0 0,0 0 0,0 1 0,0-1 0,0 0 0,0 0 0,0 1 1,0-1-1,0 1 0,0-1 0,1 1 0,-1-1 0,3 0 0,-4 1-1,0 1 1,1-1-1,-1 0 0,0 0 0,1 0 0,-1 0 0,0 1 0,0-1 0,1 0 0,-1 0 1,0 0-1,0 1 0,1-1 0,-1 0 0,0 0 0,0 1 0,0-1 0,1 0 0,-1 1 1,0-1-1,0 0 0,0 1 0,0-1 0,0 0 0,0 1 0,0-1 0,1 0 0,-1 1 1,0-1-1,0 0 0,-1 1 0,1 6-3,0 0 0,-1 0 0,-3 13 0,1-6-3,1-6 10,1-1 0,1 1 1,-1-1-1,2 1 0,-1 0 0,1-1 0,0 1 1,0-1-1,1 1 0,0-1 0,4 9 1,-6-15 0,1 0 1,0 0 0,-1 0-1,1 0 1,0 0 0,0 0-1,0 0 1,0-1 0,0 1-1,0 0 1,0-1 0,0 1-1,0-1 1,0 1 0,1-1-1,-1 0 1,0 1 0,0-1 0,0 0-1,1 0 1,-1 0 0,0 1-1,0-2 1,0 1 0,1 0-1,-1 0 1,0 0 0,0 0-1,0-1 1,1 1 0,-1-1-1,0 1 1,0-1 0,0 1-1,0-1 1,2-1 0,2-1 18,0 0 0,0-1-1,-1 1 1,1-1 0,-1 0 0,6-7 0,27-45 145,-15 23-109,-15 15-206,-8 16 11,-3 10 3,-11 39-1490,14-45 1488,0-1-1,1 1 1,-1 0-1,1-1 1,0 1 0,-1 0-1,1-1 1,0 1 0,0 0-1,0 0 1,0-1 0,1 1-1,-1 0 1,0 0-1,1-1 1,-1 1 0,1 0-1,0-1 1,-1 1 0,1-1-1,0 1 1,0-1 0,0 1-1,2 1 1,7-2-598,4-7-167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19.691"/>
    </inkml:context>
    <inkml:brush xml:id="br0">
      <inkml:brushProperty name="width" value="0.05" units="cm"/>
      <inkml:brushProperty name="height" value="0.05" units="cm"/>
    </inkml:brush>
  </inkml:definitions>
  <inkml:trace contextRef="#ctx0" brushRef="#br0">147 342 14651,'-12'53'1787,"2"2"-1,3-1 1,2 1-1,3 102 1,3-146-1728,1 11 126,-1 0 0,0 0 0,-2 0 0,-1-1 0,-5 27 0,7-46-149,0 0 0,-1-1-1,1 1 1,-1 0 0,0-1-1,1 1 1,-1-1 0,0 1-1,0-1 1,0 1 0,0-1-1,-1 1 1,1-1 0,0 0-1,-2 2 1,2-3-3,0 1 0,0-1 0,0 1 0,0-1 0,-1 0 0,1 1 0,0-1 0,0 0 0,0 0 0,0 0 0,0 0 0,0 0-1,0 0 1,0 0 0,0 0 0,0-1 0,-1 1 0,-1-1 0,0-1 13,0 0-1,-1 0 1,1 0-1,0 0 1,0 0-1,0-1 1,0 0-1,0 1 1,1-1-1,-1 0 1,1 0-1,-4-6 1,2 0-158,0 0 0,0 0 1,1 0-1,0-1 1,1 1-1,0-1 0,0 0 1,1 0-1,0 1 1,1-1-1,0 0 0,0 0 1,1 0-1,1 0 1,-1 1-1,2-1 0,-1 1 1,1-1-1,7-13 1,-1 3-623,1 0 1,1 1-1,1 1 1,1 0 0,0 0-1,1 1 1,30-27 0,111-76-3342,-64 54 6161,-85 62-1683,-3 2 3,0-1 1,-1 1 0,1 0 0,0-1 0,-1 1-1,0-1 1,4-5 0,-6 5 2142,-8 5-1061,-8 9 223,10-6-1319,0 1 1,0 0-1,0 1 0,1 0 1,-7 10-1,9-13-326,1 0 0,0 1-1,0-1 1,0 0-1,0 1 1,1-1 0,0 1-1,0 0 1,0-1 0,0 1-1,1 8 1,0-12-58,0 0 1,0 1-1,0-1 0,0 0 1,0 0-1,1 1 1,-1-1-1,1 0 0,-1 0 1,1 0-1,-1 1 1,1-1-1,-1 0 0,1 0 1,0 0-1,0 0 1,0 0-1,0 0 0,-1 0 1,1-1-1,0 1 1,1 0-1,-1 0 0,0-1 1,0 1-1,0-1 1,0 1-1,0-1 0,1 1 1,-1-1-1,0 0 0,0 0 1,1 1-1,-1-1 1,0 0-1,0 0 0,1 0 1,-1 0-1,0-1 1,0 1-1,1 0 0,1-1 1,3 0-6,1-1-1,-1 0 1,1 0 0,-1-1-1,0 0 1,11-7 0,21-17-75,44-40-1,-36 26-345,-45 41 401,-1-1 0,1 1 0,-1 0 0,0-1 0,1 1-1,-1-1 1,1 1 0,-1 0 0,1-1 0,-1 1 0,1 0 0,0 0 0,-1 0 0,1-1-1,-1 1 1,1 0 0,-1 0 0,1 0 0,0 0 0,-1 0 0,2 0 0,-1 9-218,-9 18-69,2-14 270,2 1-1,-1-1 0,2 1 1,0-1-1,0 1 0,1 0 1,1 0-1,0 20 0,1-33 37,0 0-1,0-1 1,0 1-1,1 0 1,-1 0 0,0-1-1,0 1 1,0 0-1,1 0 1,-1-1-1,0 1 1,1 0 0,-1-1-1,0 1 1,1 0-1,-1-1 1,1 1-1,-1-1 1,1 1-1,0-1 1,-1 1 0,1-1-1,-1 1 1,1-1-1,0 0 1,-1 1-1,1-1 1,0 0-1,-1 1 1,1-1 0,0 0-1,0 0 1,-1 0-1,1 0 1,0 1-1,0-1 1,0 0 0,-1-1-1,1 1 1,0 0-1,0 0 1,-1 0-1,1 0 1,0 0-1,-1-1 1,2 1 0,3-2 2,-1 0 1,0 0 0,0-1 0,1 1-1,-2-1 1,6-4 0,14-14 31,-1-1-1,-1-1 1,-2-1 0,28-43 0,55-110 49,-98 169-81,3-5 0,-1-1-1,0-1 1,6-20 0,-12 34-5,1 0 0,-1 0 0,0 0 0,1 0 1,-1 0-1,0 0 0,0 0 0,0 0 0,0 0 0,0 0 1,0 0-1,0 0 0,0 0 0,0 0 0,-1 0 1,1 0-1,-1-1 0,1 2 1,-1-1 0,1 1 0,-1 0 0,1 0 0,-1 0 0,1 0 0,-1 0 0,1 0 0,0 0 0,-1 0 0,1 0 0,-1 1 0,1-1 0,-1 0 0,1 0 0,0 0 0,-1 0 0,1 1 0,-1-1 0,1 0 0,0 0 0,-1 1 0,1-1 0,0 0 0,-1 0 0,1 1 0,-26 28 57,13-9 36,2 1 0,0 0 0,1 1 0,1 0 1,1 1-1,-7 31 0,12-44-217,2 0 0,-1 0-1,1 0 1,1 1 0,0-1 0,0 0 0,1 0 0,0 1 0,1-1 0,0 0 0,0 0 0,1 0 0,1-1 0,0 1 0,0-1 0,1 1 0,7 11 0,-10-19 74,-1 0 0,0 0 1,0 0-1,1-1 0,0 1 1,-1 0-1,1-1 0,0 1 1,0-1-1,-1 1 1,1-1-1,0 0 0,0 0 1,1 0-1,-1 0 0,0 0 1,0 0-1,0-1 0,1 1 1,-1-1-1,5 1 0,17-5-566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0.283"/>
    </inkml:context>
    <inkml:brush xml:id="br0">
      <inkml:brushProperty name="width" value="0.05" units="cm"/>
      <inkml:brushProperty name="height" value="0.05" units="cm"/>
    </inkml:brush>
  </inkml:definitions>
  <inkml:trace contextRef="#ctx0" brushRef="#br0">26 1 22477,'-5'11'1221,"-12"38"1157,16-46-2271,0 1-1,0 0 0,1 0 1,0-1-1,-1 1 0,1 0 1,0 0-1,1 0 0,-1 0 1,2 5-1,-1-7-92,-1-1 0,1 0 1,0 0-1,-1 0 0,1 0 0,0 0 1,0 0-1,0 0 0,0 0 0,0 0 0,0-1 1,0 1-1,0 0 0,0 0 0,0-1 1,0 1-1,1-1 0,-1 1 0,0-1 1,0 0-1,1 1 0,-1-1 0,0 0 1,0 0-1,1 0 0,-1 0 0,0 0 1,1 0-1,-1 0 0,0 0 0,1 0 1,-1-1-1,0 1 0,0-1 0,2 0 0,5-1-22,-1-1 0,1 0-1,-1 0 1,10-6 0,-1-2-26,0-1 0,16-16 1,-15 13-46,23-17 0,-40 32 79,0 0 0,0 0 0,0 0 0,0 0 1,0 0-1,1 0 0,-1 0 0,0-1 0,0 1 0,0 0 0,0 0 1,0 0-1,0 0 0,0 0 0,1 0 0,-1 0 0,0 0 0,0 0 1,0 0-1,0 0 0,0 0 0,0 0 0,1 0 0,-1 0 0,0 0 1,0 0-1,0 0 0,0 0 0,0 0 0,0 0 0,1 0 0,-1 0 1,0 0-1,0 0 0,0 0 0,0 0 0,0 0 0,0 0 0,1 1 1,-1-1-1,0 0 0,0 0 0,0 0 0,0 0 0,0 0 0,0 0 0,0 0 1,0 1-1,0 8 6,-9 20 17,6-21-6,-6 29 114,7-26-187,-1 0 0,0 0-1,0-1 1,-7 15 0,9-22 53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7.428"/>
    </inkml:context>
    <inkml:brush xml:id="br0">
      <inkml:brushProperty name="width" value="0.05" units="cm"/>
      <inkml:brushProperty name="height" value="0.05" units="cm"/>
    </inkml:brush>
  </inkml:definitions>
  <inkml:trace contextRef="#ctx0" brushRef="#br0">1 2 19956,'0'0'1497,"7"-2"-1209,7 2-552,8 2 760,-4 2-120,-1 0-328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0.918"/>
    </inkml:context>
    <inkml:brush xml:id="br0">
      <inkml:brushProperty name="width" value="0.05" units="cm"/>
      <inkml:brushProperty name="height" value="0.05" units="cm"/>
    </inkml:brush>
  </inkml:definitions>
  <inkml:trace contextRef="#ctx0" brushRef="#br0">1 1 22485,'0'15'737,"0"-4"-343,0 0 0,0 0 0,1 0 0,0-1 1,5 19-1,-4-26-366,-1 1 1,1-1 0,-1 0 0,1 0-1,0 0 1,0 0 0,1 0 0,-1 0-1,0-1 1,1 1 0,0-1 0,-1 0-1,1 1 1,0-1 0,0-1 0,0 1-1,1 0 1,-1-1 0,0 1-1,1-1 1,4 1 0,3 0-24,0 0 1,-1 0-1,1-1 1,0-1-1,0 0 1,-1-1-1,1 1 1,0-2-1,-1 0 1,14-4-1,5-3-11,-1-1 0,39-20 1,-42 16-1,40-29 1,-22 14 78,-43 29-71,0-1 0,0 1 1,0 0-1,0 0 0,0 0 0,0 0 0,0 0 0,0 0 0,0 0 0,1 0 0,-1-1 0,0 1 0,0 0 0,0 0 1,0 0-1,0 0 0,0 0 0,0 0 0,1 0 0,-1 0 0,0 0 0,0 0 0,0 0 0,0 0 0,0 0 0,0 0 1,1 0-1,-1 0 0,0 0 0,0 0 0,0 0 0,0 0 0,0 0 0,1 0 0,-1 0 0,0 0 0,0 0 0,0 0 0,0 0 1,0 0-1,0 0 0,0 1 0,1-1 0,-1 0 0,0 0 0,0 0 0,0 0 0,0 0 0,0 0 0,0 1 0,-2 8 51,-9 15 9,10-21-41,-5 9 307,1-4-722,0 0-1,1 1 0,0-1 1,1 1-1,0 0 0,0 0 1,1 0-1,0 0 0,-1 19 1,3-27 346,0 1 0,0-1 0,1 1 0,-1-1 0,0 1 0,1-1 0,-1 1-1,1-1 1,-1 1 0,1-1 0,0 2 0,0-2 19,-1-1-1,1 0 0,-1 0 1,1 0-1,-1 0 0,1 0 1,-1 0-1,1 0 0,-1 0 0,1 0 1,-1 0-1,1 0 0,-1 0 1,1 0-1,-1 0 0,1 0 0,-1 0 1,1 0-1,-1-1 0,1 1 1,-1 0-1,0 0 0,1-1 0,0 1 1,-1-1 13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1.790"/>
    </inkml:context>
    <inkml:brush xml:id="br0">
      <inkml:brushProperty name="width" value="0.05" units="cm"/>
      <inkml:brushProperty name="height" value="0.05" units="cm"/>
    </inkml:brush>
  </inkml:definitions>
  <inkml:trace contextRef="#ctx0" brushRef="#br0">0 109 21069,'7'6'2816,"-6"-5"-2731,0-1 0,-1 1 1,1 0-1,0 0 1,0-1-1,-1 1 0,1 0 1,0-1-1,0 1 0,0-1 1,0 1-1,0-1 1,0 1-1,2 0 0,2-2-24,0 1 0,1-1 0,-1 1 0,0-1 0,0-1 0,0 1 0,0-1 0,0 0 0,0 0 0,8-6 0,13-3-22,-12 5-30,0-1 0,-1 0 0,0 0 0,0-1 0,0-1 0,-1 0 0,12-12 0,2 2-15,-25 19 6,-1 0-1,0 0 1,1 0-1,-1 0 1,0-1-1,1 1 1,-1 0-1,0 0 1,1 0-1,-1 0 1,0 0-1,1 0 0,-1 0 1,1 0-1,-1 0 1,0 0-1,1 0 1,-1 0-1,0 0 1,1 1-1,-1-1 1,0 0-1,1 0 1,-1 0-1,0 0 1,1 1-1,-1-1 1,1 1-1,-1 0 0,0-1 0,0 1 0,1 0 0,-1 0 0,0 0 0,0 0 0,0 0 0,0-1 0,0 1 0,0 0 0,0 0 0,0 0 0,-1 0 0,1 0 0,0-1 0,-1 2 1,-10 37-28,5-20 25,-7 37 0,10-36 2,1-9-102,0 1 0,1-1 0,1 20 0,0-30 78,0 0 0,0 0 0,0 0-1,1 0 1,-1 0 0,0 0 0,0 0 0,1 0 0,-1-1 0,1 1 0,-1 0 0,1 0 0,-1 0 0,1-1 0,-1 1 0,1 0-1,0 0 1,-1-1 0,1 1 0,0-1 0,-1 1 0,1-1 0,0 1 0,0-1 0,0 1 0,0-1 0,0 0 0,-1 1 0,1-1-1,0 0 1,0 0 0,0 1 0,0-1 0,0 0 0,0 0 0,0 0 0,0 0 0,0-1 0,0 1 0,1 0 0,10-7-229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2.549"/>
    </inkml:context>
    <inkml:brush xml:id="br0">
      <inkml:brushProperty name="width" value="0.05" units="cm"/>
      <inkml:brushProperty name="height" value="0.05" units="cm"/>
    </inkml:brush>
  </inkml:definitions>
  <inkml:trace contextRef="#ctx0" brushRef="#br0">51 24 16019,'0'-1'94,"1"1"1,-1-1-1,0 1 0,0-1 0,1 1 0,-1-1 0,0 1 0,1 0 0,-1-1 0,1 1 0,-1-1 0,0 1 0,1 0 0,-1 0 0,1-1 0,-1 1 0,1 0 0,-1 0 0,1-1 0,-1 1 0,1 0 0,-1 0 1,1 0-1,-1 0 0,1 0 0,-1 0 0,1 0 0,-1 0 0,1 0 0,-1 0 0,2 0 0,-2 1 63,1 0 0,-1 0-1,1 0 1,-1 0 0,0-1 0,1 1 0,-1 0-1,0 0 1,1 0 0,-1 0 0,0 0 0,0 0 0,0 0-1,0 2 1,-5 46 2623,5-47-2669,-28 156 1457,-7 57-1005,34-211-549,0 28 332,1-31-327,0 0-1,1-1 0,-1 1 1,0 0-1,0-1 1,0 1-1,1 0 1,-1 0-1,0-1 1,1 1-1,-1-1 1,0 1-1,1 0 1,-1-1-1,1 1 1,-1-1-1,1 1 1,0-1-1,-1 1 1,1-1-1,-1 1 0,1-1 1,0 0-1,-1 1 1,1-1-1,0 0 1,-1 0-1,1 1 1,0-1-1,0 0 1,-1 0-1,1 0 1,0 0-1,0 0 1,-1 0-1,1 0 1,0 0-1,-1 0 1,1 0-1,1-1 1,5-1 75,-1 0 1,1 0 0,-1-1 0,0 0 0,0 0 0,0 0 0,9-7-1,39-35 434,-40 32-399,80-70 596,100-114 0,-188 190-757,7-7-239,0-1-1,-1-1 0,-1 0 0,0-1 0,10-24 0,-20 41 250,-1-1-1,0 1 1,0 0-1,1-1 1,-1 1-1,0-1 1,0 1-1,0-1 1,0 1-1,0 0 0,0-1 1,0 1-1,0-1 1,0 1-1,0-1 1,0 1-1,0-1 1,0 1-1,0 0 0,0-1 1,0 1-1,0-1 1,-1 1-1,1 0 1,0-1-1,0 1 1,-1-1-1,1 1 1,0 0-1,0-1 0,-1 1 1,1-1-1,-7 1-502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3.003"/>
    </inkml:context>
    <inkml:brush xml:id="br0">
      <inkml:brushProperty name="width" value="0.05" units="cm"/>
      <inkml:brushProperty name="height" value="0.05" units="cm"/>
    </inkml:brush>
  </inkml:definitions>
  <inkml:trace contextRef="#ctx0" brushRef="#br0">0 379 18604,'2'41'1904,"5"-3"-1183,-1-6-345,-2-7 976,2-2-344,1-9-824,3-2-552,1-14 312,4-5-96,3-20-168</inkml:trace>
  <inkml:trace contextRef="#ctx0" brushRef="#br0" timeOffset="1">360 0 18804,'-3'13'1904,"-14"19"-1111,-3 4-305,1 9 1208,2 6-624,4-3-328,4 7-119,7-6-265,0-5-96,5-5-280,1-5-304,2-12-809,-2-4-615,1-8 1400,-4-10-296,5-14-272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3.441"/>
    </inkml:context>
    <inkml:brush xml:id="br0">
      <inkml:brushProperty name="width" value="0.05" units="cm"/>
      <inkml:brushProperty name="height" value="0.05" units="cm"/>
    </inkml:brush>
  </inkml:definitions>
  <inkml:trace contextRef="#ctx0" brushRef="#br0">60 62 17948,'4'10'817,"-2"-5"-486,-1-1 0,1 1 0,0-1 0,0 1 0,1-1 0,-1 0 0,4 4 0,-4-6-228,-1-1 1,0 0-1,1 0 1,-1 0-1,1-1 1,-1 1 0,1 0-1,0 0 1,-1-1-1,1 1 1,0-1-1,-1 1 1,1-1-1,0 0 1,-1 0-1,1 0 1,0 0-1,0 0 1,-1 0-1,1 0 1,0 0 0,-1-1-1,1 1 1,3-2-1,-2 1-8,1-1 0,0 1-1,-1-1 1,0 0 0,1 0-1,-1 0 1,0-1 0,0 1-1,0-1 1,-1 0 0,1 1-1,-1-1 1,1-1 0,2-3 0,-4 5-43,1-1 0,-1 1 0,0-1 0,0 0 0,0 1 0,0-1 0,0 0 0,0 0 0,-1 1 0,1-1 0,-1 0 0,0 0 0,0 0 0,0 0 1,0 1-1,-1-1 0,1 0 0,-1 0 0,1 0 0,-3-3 0,3 5-41,-1 0 0,1-1 0,-1 1 1,0 0-1,1 0 0,-1 0 0,0 0 0,0 0 0,0 1 0,0-1 0,0 0 1,0 0-1,0 1 0,0-1 0,0 0 0,0 1 0,0-1 0,0 1 0,0-1 1,-1 1-1,1 0 0,0-1 0,0 1 0,0 0 0,-1 0 0,1 0 1,0 0-1,0 0 0,-1 0 0,1 0 0,-2 1 0,-1 0 0,1 0-1,0 0 0,0 0 0,0 1 1,0-1-1,0 1 0,0 0 1,1-1-1,-1 1 0,0 1 1,-2 2-1,-8 9-16,1 2 1,0-1-1,1 2 0,1-1 1,-9 20-1,13-24-2,1 0 0,0 1-1,1 0 1,1 0 0,0 0 0,0 0 0,2 0-1,-1 18 1,1-28 7,1 0 0,0 1 0,1-1 1,-1 0-1,1 1 0,-1-1 0,1 0 0,0 0 0,0 0 0,0 1 1,1-1-1,-1 0 0,1 0 0,0-1 0,0 1 0,0 0 0,0-1 0,0 1 1,0-1-1,1 1 0,-1-1 0,5 3 0,-3-3-1,0-1 0,1 1 0,-1-1 0,0 0 0,1 0 0,-1 0 0,1 0 0,-1-1 0,1 0 0,0 0 0,-1 0 0,1 0 0,-1-1 0,1 0 0,7-2 0,6-3 27,-1 0 0,0-2-1,0 1 1,-1-2 0,0-1 0,0 0 0,-1 0 0,-1-2-1,18-17 1,7-10 319,60-81-1,-85 102-170,-14 18-170,0 0 0,0 0 0,0 0 0,0 0 0,0 0 0,0 0 0,0-1-1,0 1 1,0 0 0,0 0 0,0 0 0,0 0 0,0 0 0,0 0 0,0 0 0,0 0 0,0-1-1,0 1 1,1 0 0,-1 0 0,0 0 0,0 0 0,0 0 0,0 0 0,0 0 0,0 0 0,0 0-1,0 0 1,1 0 0,-1 0 0,0 0 0,0 0 0,0-1 0,0 1 0,0 0 0,0 0 0,0 0-1,0 0 1,1 0 0,-1 0 0,0 0 0,0 0 0,0 1 0,0-1 0,0 0 0,0 0 0,0 0-1,1 0 1,-1 0 0,0 0 0,0 0 0,0 0 0,0 0 0,0 0 0,0 0 0,0 0 0,0 0-1,0 0 1,1 0 0,-1 1 0,0-1 0,-1 7 55,1-6-48,-18 70 204,13-54-176,0 0-1,1 0 1,1 1-1,1 0 1,-1 33-1,3-49-81,0-1 0,0 0 0,1 1 0,-1-1 0,0 0 0,1 1 0,-1-1 0,1 0 0,-1 0 0,1 1 0,0-1 0,0 0 0,-1 0 0,1 0 0,2 2 1,-3-3 16,1 0 1,-1 0 0,1 1-1,-1-1 1,0 0 0,1 0-1,-1 0 1,1 0 0,-1 1 0,1-1-1,-1 0 1,1 0 0,-1 0-1,1 0 1,-1 0 0,1 0 0,-1 0-1,1-1 1,-1 1 0,1 0-1,-1 0 1,1 0 0,-1 0 0,1-1-1,-1 1 1,1 0 0,-1 0-1,0-1 1,1 1 0,-1 0 0,1-1-1,-1 1 1,0 0 0,1-1-1,-1 1 1,0-1 0,0 1-1,1-1 1,-1 1 0,0 0 0,0-1-1,0 1 1,1-2 0,6-18-298,2-8-116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3.844"/>
    </inkml:context>
    <inkml:brush xml:id="br0">
      <inkml:brushProperty name="width" value="0.05" units="cm"/>
      <inkml:brushProperty name="height" value="0.05" units="cm"/>
    </inkml:brush>
  </inkml:definitions>
  <inkml:trace contextRef="#ctx0" brushRef="#br0">1 0 19364,'0'4'1785,"1"4"-1377,6 3-416,2 3 632,5 4 888,5 0-1320,4 4-96,1-2 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24.586"/>
    </inkml:context>
    <inkml:brush xml:id="br0">
      <inkml:brushProperty name="width" value="0.05" units="cm"/>
      <inkml:brushProperty name="height" value="0.05" units="cm"/>
    </inkml:brush>
  </inkml:definitions>
  <inkml:trace contextRef="#ctx0" brushRef="#br0">227 282 16412,'-5'-1'317,"0"0"0,0 1 0,0-1 0,0 1 0,0 0 0,0 0 1,0 1-1,0-1 0,0 1 0,0 0 0,0 1 0,0-1 1,-8 4-1,-1 2 689,0 0 0,-27 19 0,33-20-670,-1 1-1,1 0 0,0 1 1,-12 15-1,17-19-248,0-1 0,1 1 0,-1 0 0,1 0 0,0 0 0,0 1 0,0-1 0,0 0 0,1 1 0,0-1 1,0 1-1,0 0 0,0 7 0,1-11-69,0 0 0,0 0 0,0 0 0,1 1 0,-1-1 0,0 0 0,1 0-1,-1 0 1,1 0 0,-1 1 0,1-1 0,0 0 0,-1 0 0,1 0 0,0 0 0,0 0 0,0-1 0,-1 1 0,1 0 0,0 0 0,2 0 0,-1 1 1,0-1-1,1 0 1,-1 0-1,1-1 1,-1 1 0,1 0-1,0-1 1,-1 0-1,5 1 1,2-1 2,1-1 0,-1 0 0,0 0-1,18-6 1,-12 2-8,0-1 0,0-1 0,0-1 0,-1 0 0,26-20 0,59-59 112,-62 48-63,-1-1 0,-3-2 0,-1-1-1,36-63 1,-52 73-6,-14 19-16,-2 14-39,0 0 0,0-1 0,0 1 0,0 0-1,-1 0 1,1 0 0,0 0 0,0-1 0,0 1-1,0 0 1,-1 0 0,1 0 0,0 0 0,0 0 0,0 0-1,-1 0 1,1 0 0,0-1 0,0 1 0,0 0-1,-1 0 1,1 0 0,0 0 0,0 0 0,-1 0 0,1 0-1,0 0 1,0 0 0,-1 0 0,1 0 0,0 1 0,-20 9 26,5 4 15,1 1 1,1 1 0,0 0-1,1 1 1,0 0 0,2 1-1,-11 23 1,11-21 0,2 1-1,0 0 1,1 0 0,-6 34 0,12-48-36,0-1 0,0 1 0,0 0 0,1 0 0,0 0 0,1 0 0,-1 0 0,1 0 0,0-1 0,1 1 0,0 0 1,0-1-1,0 1 0,1-1 0,0 1 0,0-1 0,1 0 0,6 8 0,-8-11-12,0-1-1,1 0 0,-1 0 1,0 0-1,1 0 0,0-1 1,-1 1-1,1-1 0,0 1 1,0-1-1,0 0 0,0 0 1,0 0-1,0 0 1,6 0-1,-4-1-3,0 0 0,0-1 1,1 1-1,-1-1 0,0 0 1,0 0-1,0-1 0,9-3 0,1-2-15,-1-1 0,0 0-1,0-2 1,0 1 0,11-13-1,3-2-1,-2-2-1,33-43 0,-50 56 65,-9 13-37,0 0 0,0 0 1,0 0-1,0 0 0,0 0 1,0 0-1,0 0 1,0 0-1,0 1 0,0-1 1,0 0-1,-1 0 0,1 0 1,0 0-1,0 0 0,0 0 1,0 0-1,0 0 1,0 0-1,0 0 0,0 0 1,0 0-1,0 0 0,0 0 1,0 0-1,0 0 0,0 0 1,-1 0-1,1 0 1,0 0-1,0 0 0,0 0 1,0 0-1,0 0 0,0 0 1,0 0-1,0 0 1,0 0-1,0 0 0,0 0 1,0 0-1,0 0 0,-1 0 1,1 0-1,0 0 0,0 0 1,0 0-1,0 0 1,0 0-1,0 0 0,0 0 1,0 0-1,0 0 0,0-1 1,0 1-1,0 0 0,0 0 1,0 0-1,0 0 1,0 0-1,0 0 0,0 0 1,0 0-1,-21 20 141,13-9-88,0 0 1,1 0-1,1 1 0,-8 17 0,11-22-40,1-1 0,-1 1 0,1 0-1,1-1 1,-1 1 0,1 0 0,1 0 0,-1 0-1,1 0 1,1 7 0,0-11-11,-1-1 0,1 1 0,0-1 0,0 1 0,0-1 0,0 0-1,1 0 1,-1 1 0,0-1 0,1 0 0,0 0 0,-1 0 0,1-1 0,0 1 0,0 0 0,0-1 0,0 1 0,1-1 0,-1 1 0,0-1 0,0 0 0,1 0 0,-1 0 0,1-1-1,-1 1 1,1 0 0,-1-1 0,1 0 0,3 1 0,2-1-2,0 1 1,0-1-1,0 0 0,0-1 1,0 0-1,0-1 0,0 1 1,8-4-1,2-2-1,0-2 1,-1 0-1,0 0 0,-1-2 1,0 0-1,19-17 1,-9 5-77,-2-2 0,36-44 1,-58 65 50,1 1 0,0 0 0,-1 0-1,1 0 1,6-5 0,-8 11 9,0-1 1,-1 1-1,1 0 0,-1-1 1,0 1-1,0 0 0,0 4 1,0-4 18,0 0 0,0 0 0,0 0 0,0 0-1,0 0 1,1 0 0,0 0 0,-1 0 0,1 0 0,0 0 0,0 0 0,1 0 0,-1-1 0,1 1 0,-1 0 0,1-1 0,3 4 0,-2-3-23,0-1 1,0 1-1,0-1 1,1 0 0,-1-1-1,1 1 1,-1 0-1,1-1 1,0 0 0,-1 0-1,1 0 1,0 0-1,6 0 1,15 0-463,0 0-1,44-7 0,-40 3-462,42 1-1,-68 2 893,1 1 1,-1-1-1,1 1 1,0-1 0,-1 1-1,0 0 1,1 1-1,-1-1 1,0 0 0,1 1-1,-1 0 1,0 0-1,0 0 1,0 0-1,-1 0 1,1 1 0,-1-1-1,1 1 1,-1-1-1,0 1 1,1 0 0,-2 0-1,1 0 1,0 0-1,0 1 1,-1-1 0,2 6-1,1 8 210,0 0 1,-1 0-1,-1 0 0,0 28 0,0-3 222,6 36-2,-4 0 1,-6 93-1,-1-149-285,0 0 0,-2 0 1,0-1-1,-1 0 0,-12 26 0,13-34 71,-1-1 1,-1 0-1,0-1 1,0 1-1,-1-1 1,0-1-1,-1 1 0,0-1 1,-20 15-1,25-22-47,0 0-1,-1 0 0,0 0 0,0-1 0,0 1 0,0-1 1,0-1-1,0 1 0,-6 1 0,9-3-75,1 0-1,-1 0 1,0 0-1,0 0 0,1 0 1,-1 0-1,0 0 1,1-1-1,-1 1 1,0-1-1,1 1 1,-1-1-1,0 1 1,1-1-1,-1 0 1,1 0-1,-1 0 1,1 0-1,0 0 1,-1 0-1,1 0 1,0 0-1,0-1 1,0 1-1,0 0 1,0-1-1,0 1 1,0-1-1,0 1 1,1-1-1,-2-2 1,0-3 29,0-1 0,0 0 0,1 0 0,0-1 0,0 1 0,1 0 0,0 0 0,0 0 0,1 0 0,0-1 0,4-11 0,2-6-19,1 0-1,14-29 1,-8 24-73,1 0 0,2 2 0,1 0 0,1 1 0,23-26-1,-28 38-170,0 1-1,1 0 0,1 2 1,1-1-1,0 2 0,0 0 0,2 1 1,-1 1-1,25-9 0,46-8-372,-51 18 342,26-12-175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45.753"/>
    </inkml:context>
    <inkml:brush xml:id="br0">
      <inkml:brushProperty name="width" value="0.025" units="cm"/>
      <inkml:brushProperty name="height" value="0.025" units="cm"/>
    </inkml:brush>
  </inkml:definitions>
  <inkml:trace contextRef="#ctx0" brushRef="#br0">0 263 11371,'0'0'96,"11"1"-69,34 2 253,56 13 0,-56-7-218,1-2-1,0-2 1,0-2-1,76-5 1,189-34 340,-111 9-290,319-16-113,-228 20 8,524 12 41,48-4 32,228-58 16,129 23-102,-762 37 28,489 50-1,105 9 621,4-45-339,-510-3-330,145-5 56,261 2 12,180-21 49,80-27-90,795 49 5905,-2043 7-6816,-17-1-8642,24-6 2838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47.533"/>
    </inkml:context>
    <inkml:brush xml:id="br0">
      <inkml:brushProperty name="width" value="0.025" units="cm"/>
      <inkml:brushProperty name="height" value="0.025" units="cm"/>
    </inkml:brush>
  </inkml:definitions>
  <inkml:trace contextRef="#ctx0" brushRef="#br0">2243 365 10346,'-189'-119'3765,"118"71"-4035,-131-65-1,163 97 144,-1 2-1,-1 1 1,0 2 0,0 3-1,-71-7 1,-217 7-616,221 9 723,28-1 320,1 3 0,-1 3 0,-107 24 0,157-23-188,1 1 0,0 2 1,0 0-1,1 2 0,1 2 0,0 0 1,0 2-1,2 0 0,0 2 0,1 1 1,-40 41-1,43-35-56,1 1 0,1 0 0,1 2 0,2 0 0,1 1 0,1 0 0,1 1 0,-15 59 0,5 10-63,-14 152 0,30-194 51,2-22-29,3 0 1,0 0-1,7 66 1,-2-84-15,0 0-1,1 0 1,0-1 0,1 0-1,1 0 1,1 0 0,0-1-1,1 0 1,1 0-1,11 14 1,2-2 4,2 0 1,1-2-1,2 0 0,0-2 1,1-1-1,1-1 0,1-2 0,1-1 1,0-1-1,2-2 0,0-1 1,0-1-1,1-2 0,0-2 1,40 6-1,-18-7-6,1-2 1,0-2-1,0-3 1,0-3-1,0-2 1,0-3-1,-1-2 1,95-28-1,743-314-229,-846 330 241,35-15-196,-2-5 0,124-82 0,-171 99 94,0-3 0,-2 0 1,-1-2-1,-1-1 0,-2-2 0,0-1 1,40-65-1,-61 86 126,-1 0 1,0 0-1,0-1 0,-1 1 1,-1-1-1,0 0 0,-1-1 0,-1 1 1,0 0-1,1-25 0,-4 29 25,0 0-1,0 0 1,-1 0-1,0 0 0,0 0 1,-1 0-1,0 1 1,-1 0-1,0-1 0,0 1 1,-1 1-1,0-1 0,0 1 1,-1 0-1,0 0 1,0 0-1,-8-6 0,-8-6 19,-2 1 0,0 1-1,-1 1 1,-1 1 0,-53-22-1,34 20-53,-1 2-1,0 2 0,-51-7 0,-30 5-1364,-230 2-1,223 13-1562,-7 0-2974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6:35:50.844"/>
    </inkml:context>
    <inkml:brush xml:id="br0">
      <inkml:brushProperty name="width" value="0.025" units="cm"/>
      <inkml:brushProperty name="height" value="0.025" units="cm"/>
    </inkml:brush>
  </inkml:definitions>
  <inkml:trace contextRef="#ctx0" brushRef="#br0">3570 576 13837,'-11'-5'-464,"-79"-40"756,4 1-603,-164-58-1,-127 0-947,95 29 1717,142 35-207,-219-28 0,274 57-239,0 3 0,0 4 0,-168 19 0,85 9 191,-195 57 1,278-58-180,1 4 0,1 4 1,2 3-1,-84 52 0,127-65-3,1 3-1,1 1 1,2 2 0,0 1-1,2 1 1,2 2-1,0 2 1,3 0 0,-33 55-1,48-70-6,1 1 0,1 0 0,1 0 0,1 1 0,1 0 0,1 0 0,1 1 0,0 0 0,2 0 0,1 0 0,1 0 0,1 0 0,0 1 0,2-1 0,1 0 0,1 0 0,1-1 0,1 1 0,16 40 0,-7-30 5,2-1 0,1 0 0,2-1 0,1-2 0,1 0 0,1-1 1,45 41-1,-31-37-24,2-1 0,1-3 1,2-1-1,87 42 1,-47-34-48,169 48 1,89-7-35,-125-39 24,1-10 0,1-9 1,1-9-1,-1-10 0,1-10 0,-1-9 0,-1-9 0,-2-10 0,286-90 0,-421 104 1,-1-3-1,-2-4 0,137-78 1,-181 89-11,-1-2 0,0 0 1,-2-2-1,34-38 0,-46 43 46,-1 0-1,0-2 1,-2 0-1,0 0 1,-1-2-1,-2 1 1,10-29-1,-15 34 132,0-2-1,-2 1 1,0 0 0,-1-1-1,-1 0 1,-1 0-1,0 1 1,-2-1-1,0 0 1,-1 0-1,-8-29 1,2 22 72,-1 1 0,-1 1 0,-1-1 1,-1 2-1,-2 0 0,0 0 0,-27-32 0,-5 4 148,-2 2 1,-2 2-1,-3 2 0,-1 3 0,-105-65 0,45 41-240,-3 4 0,-163-62 0,168 84-1657,-139-31 1,120 44-2128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8.539"/>
    </inkml:context>
    <inkml:brush xml:id="br0">
      <inkml:brushProperty name="width" value="0.05" units="cm"/>
      <inkml:brushProperty name="height" value="0.05" units="cm"/>
    </inkml:brush>
  </inkml:definitions>
  <inkml:trace contextRef="#ctx0" brushRef="#br0">166 198 19900,'2'-3'172,"0"0"-1,0 0 1,0 0 0,-1 0-1,1 0 1,-1 0-1,0-1 1,0 1 0,0-1-1,0 1 1,-1 0-1,0-1 1,1 1 0,-1-1-1,-1-3 1,1 5-129,0 1 0,0-1 0,-1 1 0,1 0 0,-1-1 0,1 1 0,-1 0 0,0-1 0,1 1 0,-1 0 0,0 0 0,0 0 0,0-1 0,0 1 0,0 0 0,0 0 0,0 1 0,0-1 0,-1 0 0,1 0 0,0 0 0,0 1 0,-1-1 0,1 1 0,0-1 0,-1 1 0,1-1 0,-1 1 0,1 0 0,0 0 0,-1 0 0,1 0 0,-1 0 0,1 0 0,-1 0 0,1 0 0,-1 0 1,1 1-1,-2 0 0,-3 0-34,0 1 0,0 0 0,0 1 0,0-1 0,1 1 0,-1 0 1,1 1-1,-1-1 0,1 1 0,0 0 0,1 1 0,-8 7 0,4-3-33,0 1 0,1-1 0,0 1 0,0 1 0,-8 19 0,13-27 10,1 0-1,0 0 0,0 0 1,1 1-1,-1-1 0,0 0 1,1 0-1,0 4 0,0-6 10,0-1 1,0 1-1,0-1 0,0 1 0,0-1 0,0 1 0,0-1 1,1 1-1,-1-1 0,0 1 0,0-1 0,1 1 0,-1-1 0,0 0 1,1 1-1,-1-1 0,0 1 0,1-1 0,-1 0 0,0 1 1,2-1-1,-2 1-1,1-1 1,0 0-1,0 0 1,0 0 0,0 1-1,0-1 1,0 0-1,0 0 1,0-1-1,0 1 1,0 0 0,0 0-1,0 0 1,0-1-1,0 1 1,1-1-1,43-20-125,-35 15 108,1 0-1,-1 2 0,1-1 0,-1 1 0,19-4 0,-27 8 20,1 0-1,0 0 1,0-1 0,0 2-1,-1-1 1,1 0 0,0 0-1,0 1 1,-1 0 0,1-1-1,0 1 1,-1 0 0,1 1-1,-1-1 1,1 0 0,-1 1-1,0-1 1,1 1-1,-1 0 1,0-1 0,0 1-1,0 0 1,0 0 0,0 1-1,-1-1 1,1 0 0,1 5-1,6 11-2,0 1 0,-2 0 0,0 0 0,-1 1 0,-1-1 0,-1 2 0,-1-1 0,-1 0 0,0 0 0,-2 1 0,0-1-1,-4 23 1,1-22 110,-2 0 0,0-1-1,-2 0 1,0 0 0,-1 0-1,-16 28 1,4-15 175,-1 0 1,-42 47-1,57-73-219,0 0 0,0 0 0,-1-1-1,0 0 1,0 0 0,-9 4 0,15-9-47,0 0 0,0-1 0,0 1 0,0-1 0,0 0 0,0 1-1,-1-1 1,1 0 0,0 1 0,0-1 0,0 0 0,-1 0 0,1 0 0,0 0 0,0 0 0,0-1 0,-1 1 0,1 0 0,0 0 0,0-1-1,-2 0 1,2 0 0,-1-1-1,1 1 0,-1-1 1,1 1-1,0-1 0,0 0 0,0 1 1,0-1-1,0 0 0,0 0 1,0 0-1,0 0 0,1 0 0,-1 0 1,1 0-1,0 0 0,-1-3 1,0-9 12,0 0 1,1 1 0,0-1 0,1 0-1,1 0 1,0 0 0,1 1 0,1-1 0,5-13-1,4-8-17,2 1-1,22-37 0,-12 28-56,58-72-1,41-29-88,36-45-96,-152 180 210,-1-1-1,-1-1 0,10-18 1,-16 28 23,1 1 1,-1 0-1,0-1 1,1 1-1,-1-1 1,0 1-1,0-1 1,0 1-1,1-1 1,-1 1 0,0-1-1,0 0 1,0 1-1,0-1 1,0 1-1,0-1 1,0 1-1,0-1 1,0 1-1,0-1 1,0 1-1,-1-1 1,1 1-1,0-1 1,0 1-1,0-1 1,-1 1-1,1-1 1,-1 0-1,0 1 1,1 0-1,-1-1 0,0 1 0,0 0 0,0 0 0,0 0 0,0 0 1,1 0-1,-1 0 0,0 1 0,0-1 0,0 0 0,0 0 0,0 1 1,1-1-1,-2 1 0,-32 19-20,18-6 27,1 0 0,1 0 0,1 1-1,-15 21 1,22-28-3,1 0 1,0 1-1,0-1 0,1 1 1,0 0-1,0 1 0,1-1 1,0 1-1,1-1 0,-2 17 1,4-23-3,0-1-1,0 1 1,0 0 0,0 0 0,0-1 0,1 1 0,-1-1-1,1 1 1,-1 0 0,1-1 0,0 1 0,0-1 0,1 1-1,-1-1 1,0 0 0,1 0 0,-1 1 0,1-1 0,0 0-1,0 0 1,-1 0 0,1-1 0,1 1 0,-1 0 0,0-1-1,0 0 1,1 1 0,-1-1 0,0 0 0,1 0 0,0 0-1,-1 0 1,1-1 0,-1 1 0,1-1 0,0 1 0,4-1-1,4 0 0,0 0-1,0-1 0,0 0 0,0-1 0,-1 0 1,1 0-1,-1-1 0,14-6 0,-2-1 6,-1-1 0,0-1 0,-1-1 0,0-1 0,34-30 0,-26 16 36,-1-1 0,42-56 0,-69 85-39,0 0 0,0 0 0,0 0 0,0 0 0,0 0 0,0 0-1,0 0 1,0 0 0,0 0 0,0 0 0,0 0 0,0 0 0,0 0 0,0 0 0,0 0-1,0 0 1,0 0 0,0 0 0,0 0 0,0 0 0,1 0 0,-1 0 0,0 0 0,0 0 0,0 0-1,0 0 1,0 0 0,0 0 0,0 0 0,0 0 0,0 0 0,0 0 0,0 0 0,0 0-1,0 0 1,0 0 0,0 0 0,0 0 0,0 0 0,1 0 0,-1 0 0,0 0 0,0 0 0,0 0-1,0 0 1,0 0 0,0 0 0,0 0 0,0 0 0,0 0 0,0 0 0,0 0 0,0-1-1,-2 11 34,-7 23 10,6-20-20,0-3-12,0-1 1,2 1-1,-1 0 1,1 0-1,0 10 1,1-18-10,0 1-1,0-1 1,1 0 0,-1 0 0,0 0-1,1 0 1,0 0 0,-1 0 0,1 0-1,0 0 1,0 0 0,0-1-1,0 1 1,0 0 0,1 0 0,-1-1-1,0 1 1,1-1 0,-1 1 0,1-1-1,0 0 1,-1 0 0,1 1 0,0-1-1,0 0 1,0 0 0,-1-1-1,1 1 1,4 1 0,3-1-2,-1 0 0,1 0 0,0-1 0,0 0-1,-1-1 1,1 0 0,-1 0 0,1-1 0,-1 0 0,1-1 0,7-3 0,18-7-71,38-23-1,-61 31 53,142-87-560,-153 91 574,0 1-1,0 0 1,1 0-1,-1-1 0,0 1 1,1 0-1,-1 0 1,1-1-1,-1 1 0,0 0 1,1 0-1,-1 0 1,0 0-1,1 0 1,-1 0-1,1 0 0,-1 0 1,1 0-1,-1 0 1,0 0-1,1 0 0,-1 0 1,1 0-1,-1 0 1,0 0-1,1 0 0,-1 0 1,0 0-1,1 1 1,-1-1-1,1 0 0,-1 14 7,-16 24 189,13-32-146,-2 5 34,2-6-18,1 0 0,-1 1 1,1-1-1,0 1 0,1-1 0,0 1 0,-2 10 0,3-16-53,0 1 0,0-1 0,1 1 0,-1-1 0,0 1 1,0-1-1,0 1 0,1-1 0,-1 1 0,0-1 0,1 1 0,-1-1 0,0 1 0,1-1 0,-1 0 0,1 1 0,-1-1 0,0 0 0,1 1 0,-1-1 0,1 0 0,-1 0 1,1 1-1,-1-1 0,1 0 0,-1 0 0,1 0 0,-1 0 0,1 1 0,0-1 0,-1 0 0,1 0 0,-1 0 0,1 0 0,-1 0 0,1-1 0,-1 1 0,1 0 0,-1 0 0,1 0 1,0 0-1,0-1 0,25-9 104,-24 10-104,46-25 57,56-37 0,-60 33-315,66-30 1,-105 57 186,1-1 1,-1 1 0,1 1 0,8-3 0,-14 4 52,1 0 0,-1 0-1,1 0 1,-1 0 0,1 0 0,-1 0 0,1 0 0,-1 0 0,1 0-1,0 0 1,-1 0 0,1 1 0,-1-1 0,1 0 0,-1 0-1,0 0 1,1 1 0,-1-1 0,1 0 0,-1 1 0,1-1 0,0 1-1,-1 0 0,0 0-1,0-1 0,1 1 1,-1 0-1,0 0 1,0 0-1,0 0 0,0-1 1,0 1-1,0 0 0,0 0 1,0 0-1,0 0 0,-1 0 1,1-1-1,0 1 0,-1 0 1,0 1-1,-26 53-162,20-43 190,0 0 1,1 1-1,1 0 1,-5 15-1,14-36-16,10-7-7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19.701"/>
    </inkml:context>
    <inkml:brush xml:id="br0">
      <inkml:brushProperty name="width" value="0.05" units="cm"/>
      <inkml:brushProperty name="height" value="0.05" units="cm"/>
    </inkml:brush>
  </inkml:definitions>
  <inkml:trace contextRef="#ctx0" brushRef="#br0">1 165 12651,'0'0'74,"0"0"0,0-1-1,0 1 1,-1 0 0,1-1 0,0 1 0,0-1 0,0 1 0,0 0 0,1-1 0,-1 1 0,0-1 0,0 1 0,0 0-1,0-1 1,0 1 0,0 0 0,1-1 0,-1 1 0,0 0 0,0-1 0,0 1 0,1 0 0,-1-1 0,0 1 0,1 0-1,-1 0 1,0-1 0,1 1 0,-1 0 0,0 0 0,1 0 0,-1-1 0,0 1 0,1 0 0,-1 0 0,1 0 0,19-9 1051,-15 8-468,31-12-102,1 1 0,1 3 0,-1 1 0,42-4 0,-10 7-417,98 5-1,-12 5 175,1-8-1,263-37 0,-356 29-117,185-22 469,-213 31-637,0 1 0,1 2 1,-1 2-1,0 1 0,38 9 1,-38-4-9,124 25-16,-140-32 95,-1 0-1,1-1 1,-1-1-1,1-1 1,-1-1-1,30-6 1,-48 8-95,0 0-1,0 0 1,0 0-1,0 0 1,0 0 0,0 0-1,0 0 1,0 0-1,0 0 1,-1-1 0,1 1-1,0 0 1,0 0-1,0 0 1,0 0 0,0 0-1,0 0 1,0-1-1,0 1 1,0 0 0,0 0-1,0 0 1,0 0-1,0 0 1,0 0 0,0-1-1,0 1 1,0 0-1,0 0 1,0 0 0,0 0-1,0 0 1,1 0-1,-1 0 1,0-1 0,0 1-1,0 0 1,0 0-1,0 0 1,0 0 0,0 0-1,0 0 1,0 0-1,0 0 1,1 0 0,-1 0-1,0 0 1,0-1-1,0 1 1,-12-2-247,-24 3 829,27 1-591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49.475"/>
    </inkml:context>
    <inkml:brush xml:id="br0">
      <inkml:brushProperty name="width" value="0.05" units="cm"/>
      <inkml:brushProperty name="height" value="0.05" units="cm"/>
    </inkml:brush>
  </inkml:definitions>
  <inkml:trace contextRef="#ctx0" brushRef="#br0">1 9 19284,'7'-9'1841,"0"14"-1273,-4 6-232,-3 12 744,1 8-192,-1 10-304,5 3-176,-4 12-304,3 3-40,-1-2 0,-1-2-8,2-7-184,-3-2-168,5-9-488,-4-5-344,0-12 904,1-11-216,-3-17-152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49.908"/>
    </inkml:context>
    <inkml:brush xml:id="br0">
      <inkml:brushProperty name="width" value="0.05" units="cm"/>
      <inkml:brushProperty name="height" value="0.05" units="cm"/>
    </inkml:brush>
  </inkml:definitions>
  <inkml:trace contextRef="#ctx0" brushRef="#br0">0 251 18108,'3'-10'438,"0"0"-1,0 1 1,1-1-1,0 1 1,1-1 0,0 1-1,0 1 1,1-1 0,0 1-1,1 0 1,0 0 0,12-10-1,0 1-92,1 2 0,0 0 1,1 1-1,23-11 0,-31 18-314,0 1 0,1 1 0,-1 0 0,1 1 0,0 1 0,0 0 0,1 0 0,-1 2 0,0 0 0,24 1 0,-32 0-26,-1 1 1,1-1-1,0 1 0,-1 1 0,1-1 1,-1 1-1,1 0 0,-1 0 0,0 1 1,0-1-1,0 1 0,0 0 0,0 1 1,-1-1-1,1 1 0,-1 0 0,0 0 1,0 0-1,0 0 0,-1 1 0,0 0 1,0 0-1,0 0 0,0 0 0,-1 0 1,1 0-1,-2 1 0,1-1 0,1 7 1,-2-5 18,0-1 1,0 0-1,0 1 1,-1-1-1,0 0 1,-1 1-1,1-1 1,-1 1-1,-1-1 1,1 0-1,-1 0 1,0 0-1,-4 8 1,2-5 69,-1-1 0,-1 1 0,1-1 0,-1 0 0,-1-1 0,0 0-1,-14 13 1,0-5 84,0-1-1,-1 0 0,0-2 0,-1 0 0,-46 15 0,55-23-273,10-4-155,1 1 1,0 0-1,-1 0 0,1 0 1,0 0-1,0 0 0,0 1 1,0-1-1,-5 4 0,7-2-376,10-2 119,-9-1 504,24 1-788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0.328"/>
    </inkml:context>
    <inkml:brush xml:id="br0">
      <inkml:brushProperty name="width" value="0.05" units="cm"/>
      <inkml:brushProperty name="height" value="0.05" units="cm"/>
    </inkml:brush>
  </inkml:definitions>
  <inkml:trace contextRef="#ctx0" brushRef="#br0">9 0 15979,'3'6'550,"-1"0"-1,0 0 1,0 0-1,0 0 1,-1 0-1,0 0 1,0 1-1,0-1 1,-1 10-1,-1 8 1045,-5 28-1,1-19-635,2-1-364,-1-1-107,0 60 0,7-82-125,1-17-9,4-19 90,-3-3-257,-2 0 0,-1 0 0,-1 0 1,-2-1-1,-1 1 0,-1 0 0,-11-44 0,16 75-484,-1 1 0,1-1 0,0 1 0,0-1 0,0 0 0,0 0 0,0 1 0,0-1 0,0-1 0,0 1 0,0 0 0,1 0 0,-1-1 0,0 1 0,0-1 0,1 0-1,3 0 1,51 4-2402,-14-4 1417,3-3-279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0.730"/>
    </inkml:context>
    <inkml:brush xml:id="br0">
      <inkml:brushProperty name="width" value="0.05" units="cm"/>
      <inkml:brushProperty name="height" value="0.05" units="cm"/>
    </inkml:brush>
  </inkml:definitions>
  <inkml:trace contextRef="#ctx0" brushRef="#br0">151 1 17964,'-19'10'1607,"2"1"0,-1 0 0,-28 27 1,41-34-1469,0 1-1,1 0 1,0 0 0,0 1 0,0-1 0,0 1-1,1 0 1,0 0 0,0 0 0,1 0 0,0 0-1,0 1 1,0-1 0,1 1 0,0-1 0,0 9-1,0-12-117,1 0-1,1 0 1,-1 0 0,0 0-1,1 0 1,0 0-1,-1 0 1,1 0-1,0 0 1,1 0 0,-1-1-1,0 1 1,1 0-1,0-1 1,-1 1-1,1-1 1,0 1-1,0-1 1,1 0 0,-1 0-1,0 0 1,1 0-1,-1 0 1,1-1-1,0 1 1,-1-1-1,1 1 1,0-1 0,0 0-1,0 0 1,0 0-1,0-1 1,0 1-1,6-1 1,-6 1 16,0-1 1,0 0 0,1 0-1,-1-1 1,0 1 0,0 0-1,1-1 1,-1 0-1,0 0 1,0 0 0,0 0-1,0-1 1,0 1-1,0-1 1,0 1 0,-1-1-1,1 0 1,-1 0-1,1-1 1,-1 1 0,0 0-1,0-1 1,0 1-1,0-1 1,0 0 0,0 0-1,-1 1 1,1-1-1,-1 0 1,0 0 0,0-1-1,1-4 1,-1 2-28,-1 0-1,0 0 1,0 0 0,0 1-1,-1-1 1,0 0 0,0 0-1,-1 1 1,1-1 0,-1 0 0,0 1-1,-1 0 1,0-1 0,1 1-1,-1 0 1,-1 0 0,1 1 0,-1-1-1,0 1 1,0 0 0,0 0-1,-1 0 1,1 0 0,-1 1 0,0 0-1,0 0 1,0 0 0,0 0-1,-1 1 1,1 0 0,-11-3 0,15 5-143,-1 0 1,1 0 0,0 0-1,0 1 1,0-1 0,0 0-1,0 0 1,0 0 0,0 1-1,0-1 1,0 1 0,0-1 0,0 1-1,0-1 1,-1 2 0,2-2 92,-1 0 0,1 1 0,0-1 0,-1 0 0,1 0 0,0 1 0,0-1 0,0 0 0,-1 1 0,1-1 0,0 0 0,0 1 0,0-1 0,0 0 0,0 1 0,0-1 0,-1 1 0,1-1 0,0 0 0,0 1 0,0-1 0,0 0 0,0 1 0,0-1 0,1 1 0,-1-1 0,0 0 0,0 1 0,0-1 0,0 0 0,0 1 0,0-1 0,1 0 0,-1 1 0,0-1 0,0 0 0,1 1 0,-1-1 0,0 0 0,0 0 0,1 1 0,-1-1 0,0 0 0,1 0 0,-1 0 0,0 1 0,1-1 0,16 8-854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1.290"/>
    </inkml:context>
    <inkml:brush xml:id="br0">
      <inkml:brushProperty name="width" value="0.05" units="cm"/>
      <inkml:brushProperty name="height" value="0.05" units="cm"/>
    </inkml:brush>
  </inkml:definitions>
  <inkml:trace contextRef="#ctx0" brushRef="#br0">301 61 17756,'2'-2'352,"-1"1"0,0 0 0,1-1 0,-1 1 0,0 0 0,0-1 1,0 0-1,0 1 0,0-1 0,0 0 0,-1 1 0,1-1 0,0 0 0,-1 0 0,0 1 1,1-1-1,-1 0 0,0-2 0,0 2-191,-1 1 0,1 0 0,-1 0 0,1-1 0,-1 1 0,0 0 0,0 0-1,1 0 1,-1 0 0,0 0 0,0 0 0,0 0 0,0 0 0,0 0 0,-1 0 0,1 1 0,0-1 0,0 0 0,0 1 0,-1-1 0,1 1 0,0-1 0,-1 1 0,1 0 0,0-1 0,-2 1-1,-8-2-93,0 1-1,0 0 0,0 1 0,0 0 0,0 0 0,0 1 0,0 1 0,0-1 0,1 2 0,-1 0 0,1 0 0,-1 1 0,1 0 0,0 1 0,1 0 0,-1 0 0,-15 13 0,18-13-67,0 1-1,1-1 1,0 1 0,0 0 0,0 0-1,1 1 1,0 0 0,0 0-1,1 0 1,-1 0 0,2 1 0,-1 0-1,1 0 1,0 0 0,1 0-1,0 0 1,0 0 0,1 1 0,0-1-1,0 0 1,1 1 0,0-1-1,2 15 1,-1-19 3,0 1-1,0-1 1,0 0-1,0 0 1,1 0-1,0 0 1,0 0-1,0 0 1,0 0-1,0-1 1,1 1-1,0-1 1,-1 1-1,1-1 1,1 0-1,-1 0 1,0-1-1,1 1 1,-1 0-1,1-1 1,0 0-1,0 0 1,0 0-1,0-1 1,0 1-1,0-1 1,0 0-1,1 0 1,-1 0-1,0-1 1,1 0-1,6 0 1,0 0 18,1-1 0,-1-1 1,1 0-1,-1 0 1,0-1-1,0-1 1,0 1-1,0-2 0,-1 0 1,1 0-1,12-9 1,-12 5 56,-1 1 0,0-1-1,0-1 1,-1 0 0,0 0 0,12-19 0,-16 22-9,-1 0 1,0-1-1,0 1 1,0-1-1,-1 0 1,-1 1-1,1-1 1,-1-1 0,-1 1-1,1 0 1,0-17-1,-3 22-49,1-1 0,-1 1-1,0 0 1,0-1 0,0 1-1,0 0 1,-1-1 0,1 1-1,-1 0 1,0 0 0,0 0 0,0 0-1,0 1 1,0-1 0,-1 1-1,1-1 1,-1 1 0,0 0 0,1 0-1,-1 0 1,0 0 0,-4-2-1,2 2-124,0 0 0,0-1 0,-1 2 0,1-1 0,-1 1 0,1 0 0,-1 0 1,1 0-1,-1 1 0,0-1 0,1 2 0,-1-1 0,-6 2 0,11-2 27,0 0 1,0 0 0,0 0 0,0 0 0,0 0 0,0 1 0,0-1 0,1 0 0,-1 1 0,0-1 0,0 1 0,0-1-1,1 1 1,-1-1 0,0 1 0,1 0 0,-1-1 0,0 1 0,1 0 0,-1 0 0,1-1 0,-1 1 0,1 0 0,-1 0-1,1 0 1,0-1 0,-1 1 0,1 0 0,0 0 0,0 0 0,0 0 0,-1 0 0,1 0 0,0 0 0,0 0 0,0 0 0,1-1-1,-1 1 1,0 0 0,0 0 0,0 0 0,1 0 0,-1 0 0,0 0 0,1-1 0,-1 1 0,1 0 0,-1 0 0,1 0-1,1 1 1,7 5-861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2.273"/>
    </inkml:context>
    <inkml:brush xml:id="br0">
      <inkml:brushProperty name="width" value="0.05" units="cm"/>
      <inkml:brushProperty name="height" value="0.05" units="cm"/>
    </inkml:brush>
  </inkml:definitions>
  <inkml:trace contextRef="#ctx0" brushRef="#br0">0 367 17268,'5'0'539,"0"-1"1,-1 1-1,1 0 1,-1 0-1,1 0 1,-1 0-1,1 1 1,-1 0 0,1 0-1,-1 0 1,8 3-1,-10-2-419,0-1-1,1 0 1,-1 1 0,0 0 0,0-1-1,0 1 1,0 0 0,-1 0-1,1 0 1,0 0 0,-1 0-1,0 1 1,1-1 0,-1 0-1,0 1 1,0-1 0,0 1-1,0-1 1,-1 1 0,1-1-1,0 5 1,-1 1 40,1 1-1,-1-1 1,0 1 0,-1-1-1,0 1 1,0-1 0,-1 0-1,0 1 1,-1-1 0,-4 12-1,7-63 1832,20-143-1025,-20 185-976,0 0 0,0 0 1,0 0-1,1 0 0,-1 0 0,0 0 0,0 0 1,1 0-1,-1 0 0,0 0 0,1 0 0,-1 0 1,1 0-1,-1 0 0,1 0 0,0 0 1,-1 1-1,1-1 0,0 0 0,1-1 0,0 2-94,-1-1 1,1 1-1,-1 0 0,1 0 0,-1 0 0,1 0 0,-1 0 0,1 1 1,-1-1-1,1 0 0,1 1 0,12 2-786,-4-1 131,0-1 0,0 0 0,0-1 0,0 0 0,0-1-1,0 0 1,0-1 0,0 0 0,-1-1 0,1 0 0,-1-1 0,1 0 0,-1 0-1,0-1 1,0 0 0,17-14 0,-18 11 501,1 0 0,-1-1 0,0 0 0,-1 0 0,0-1 0,-1-1 0,0 1 0,-1-1 0,7-14 1,-3-2 2143,14-56 1,-22 77-1270,-2 5-570,0 1 1,0 0-1,0 0 1,0 0-1,0-1 1,0 1-1,0 0 1,0 0-1,0-1 1,0 1-1,0 0 1,0 0 0,0 0-1,0-1 1,-1 1-1,1 0 1,0 0-1,0 0 1,0-1-1,0 1 1,0 0-1,0 0 1,-1 0-1,1 0 1,0 0-1,0-1 1,0 1-1,-1 0 1,1 0-1,0 0 1,0 0-1,0 0 1,-1 0-1,1 0 1,0 0-1,0 0 1,0-1-1,-1 1 1,1 0-1,0 0 1,0 0 0,0 0-1,-1 0 1,1 1-1,0-1 1,0 0-1,-1 0 1,1 0-1,0 0 1,0 0-1,0 0 1,-1 0-1,1 0 1,0 0-1,0 0 1,0 1-1,0-1 1,-1 0-1,1 0 1,0 0-1,0 0 1,0 1-1,0-1 1,-1 0-1,-5 8 417,1 1 0,0-1 0,0 1 0,0 0-1,1 0 1,1 0 0,-4 13 0,4-15-262,-7 23 392,1 1 0,-10 59 1,17-70-455,0 0 0,2-1 1,1 1-1,0 0 0,7 37 1,-5-42-81,-2-9-46,0 0-1,0-1 1,0 1 0,1-1-1,0 0 1,0 1-1,0-1 1,6 9 0,-8-13-10,1-1 1,-1 1-1,0-1 1,1 1 0,-1-1-1,1 0 1,-1 1-1,0-1 1,1 0 0,-1 1-1,1-1 1,-1 0-1,1 0 1,-1 1 0,1-1-1,0 0 1,-1 0-1,1 0 1,-1 0 0,1 0-1,-1 0 1,1 0-1,-1 0 1,1 0 0,-1 0-1,1 0 1,0 0-1,-1 0 1,1 0 0,-1 0-1,1-1 1,-1 1-1,1 0 1,-1 0 0,1-1-1,-1 1 1,1 0-1,-1-1 1,0 1 0,1 0-1,-1-1 1,1 1-1,-1-1 1,0 1 0,1-1-1,-1 1 1,0-1-1,0 1 1,1-1-1,-1 1 1,0-1 0,0 1-1,0-1 1,14-33 201,-14 32-195,16-58 221,7-65 0,-22 101-228,-1 23-8,0-1 1,0 1 0,0 0 0,0 0 0,0 0 0,0 0 0,-1 0 0,1 0 0,0 0-1,-1 0 1,1 0 0,-1 0 0,1 1 0,-1-1 0,1 0 0,-1 0 0,1 0 0,-1 0-1,-1 0 1,1 16-86,2-9 83,1 1 1,-1-1-1,1 0 0,1-1 1,-1 1-1,1 0 0,0-1 0,0 1 1,0-1-1,1 0 0,0 0 1,0 0-1,0-1 0,1 1 1,-1-1-1,1 0 0,0 0 0,1-1 1,-1 0-1,0 0 0,1 0 1,0 0-1,10 3 0,-8-4 10,-1 0-1,1-1 0,-1 0 0,1 0 1,-1 0-1,1-1 0,0 0 1,0-1-1,-1 1 0,1-2 1,-1 1-1,1-1 0,-1 0 1,1 0-1,-1-1 0,0 0 0,0-1 1,0 1-1,7-6 0,-6 3 29,-1 1 0,1-1 0,-1-1 0,0 1 0,0-1 0,-1 0 0,0 0 0,10-17 0,-33 51 280,14-20-271,0 0 0,1 1 0,0-1-1,0 1 1,1 0 0,-1 12-1,2-18-30,0-1-1,0 1 1,0-1-1,0 1 0,0-1 1,1 1-1,-1-1 1,0 1-1,1-1 1,0 1-1,-1-1 0,1 0 1,0 1-1,-1-1 1,1 0-1,0 1 0,0-1 1,0 0-1,0 0 1,0 0-1,1 0 0,-1 0 1,0 0-1,0 0 1,1 0-1,-1-1 1,0 1-1,1 0 0,-1-1 1,1 1-1,-1-1 1,1 1-1,-1-1 0,1 0 1,-1 0-1,1 0 1,-1 0-1,1 0 0,-1 0 1,3 0-1,3-1 12,-1 0-1,1 0 0,0-1 1,-1 1-1,1-1 1,-1-1-1,0 1 0,0-1 1,7-4-1,9-7 23,21-18-1,-9 7-12,15-17-102,-47 42-4,-2 5 47,-3 15-5,-2 15-532,6-33 500,-1 0 0,1-1 0,-1 1 1,1 0-1,0 0 0,-1 0 0,1-1 1,0 1-1,0 0 0,0-1 0,0 1 1,1-1-1,-1 1 0,0-1 0,1 0 1,-1 0-1,1 1 0,-1-1 1,1 0-1,-1 0 0,1 0 0,0-1 1,0 1-1,-1 0 0,1-1 0,0 1 1,4 0-1,1 0-13,0 0 0,0-1 0,1 0 1,-1 0-1,0-1 0,9-1 0,20-6-498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2.819"/>
    </inkml:context>
    <inkml:brush xml:id="br0">
      <inkml:brushProperty name="width" value="0.05" units="cm"/>
      <inkml:brushProperty name="height" value="0.05" units="cm"/>
    </inkml:brush>
  </inkml:definitions>
  <inkml:trace contextRef="#ctx0" brushRef="#br0">124 14 17724,'-7'13'531,"1"1"1,1 0 0,0 0-1,1 0 1,1 0 0,0 1-1,1-1 1,0 1 0,1 0-1,1-1 1,0 1-1,1 0 1,6 28 0,-7-41-525,13 61 14,5 72 0,-17-117-16,-1 1 0,0 0 0,-1-1 1,-1 1-1,-1-1 0,0 1 0,-1-1 0,-11 28 1,13-42 71,0 0 0,0 1 1,0-1-1,-1-1 0,0 1 1,1 0-1,-7 5 0,8-8-44,0 0 1,0 0-1,0 0 1,0-1-1,0 1 0,0 0 1,0-1-1,0 1 1,-1-1-1,1 1 0,0-1 1,0 1-1,-1-1 1,1 0-1,0 0 0,0 0 1,-1 0-1,1 0 1,0 0-1,-1 0 0,1 0 1,0 0-1,0 0 1,-1-1-1,1 1 0,0-1 1,0 1-1,-1-1 1,1 1-1,0-1 0,-1 0 1,-1-2 32,1 1 1,-1-1-1,1 1 0,-1-1 1,1 0-1,0 0 0,0 0 1,0 0-1,0 0 1,1 0-1,0-1 0,-1 1 1,1 0-1,0-1 0,0 1 1,0-6-1,-1-6 99,1 0 1,1-26-1,2 19-186,0 0 0,1 0-1,2 0 1,0 1 0,1 0 0,1 0 0,1 0-1,1 1 1,1 0 0,0 1 0,2 0-1,0 0 1,1 2 0,1-1 0,0 2 0,1 0-1,1 0 1,1 2 0,0 0 0,1 1-1,0 1 1,30-15 0,-9 8 27,-21 11 65,0-1 0,0-1-1,16-12 1,-32 21-46,-1 0-1,1 0 1,-1-1-1,1 1 0,-1 0 1,0-1-1,1 1 1,-1-1-1,0 1 0,0-1 1,0 1-1,0-1 1,-1 0-1,1 0 0,0 1 1,-1-1-1,1 0 1,-1 0-1,0 0 1,1-3-1,-1 4-9,0 1 0,-1-1 0,1 1 0,0-1 1,0 0-1,0 1 0,-1-1 0,1 1 0,0-1 0,-1 1 0,1-1 0,0 1 0,-1-1 1,1 1-1,-1-1 0,1 1 0,-1 0 0,1-1 0,-1 1 0,1 0 0,-1-1 0,1 1 1,-2 0-1,1-1 7,-1 1 0,0-1 0,0 1 0,0 0 0,1 0 0,-1 0 0,0 0 0,0 0 0,0 0 0,0 1 1,-2 0-1,-3 1 8,0 1 1,0 0-1,0 0 1,0 1 0,1 0-1,-1 0 1,1 0-1,0 1 1,1 0 0,-1 0-1,-6 9 1,6-7 3,0 0 1,0 1-1,1 0 1,0 0-1,1 0 1,-1 0-1,2 1 1,-6 18-1,8-26-33,0 1 0,1 0 0,-1 0 1,1-1-1,0 1 0,0 0 0,-1 0 0,1 0 0,0 0 0,1-1 0,-1 1 1,0 0-1,0 0 0,1 0 0,-1-1 0,1 1 0,0 0 0,-1 0 0,1-1 1,0 1-1,0-1 0,0 1 0,0-1 0,0 1 0,1-1 0,-1 1 0,0-1 1,1 0-1,-1 0 0,1 0 0,-1 0 0,1 0 0,-1 0 0,1 0 0,0 0 0,-1-1 1,1 1-1,0 0 0,0-1 0,-1 0 0,1 1 0,0-1 0,2 0 0,3 0-199,1 0 0,-1 0-1,0 0 1,0-1 0,0 0-1,0-1 1,0 1 0,0-2-1,-1 1 1,8-4 0,-8 3-190,0-1 0,0 0 0,0-1-1,0 0 1,6-7 0,-4 5-12,5-5-391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3.165"/>
    </inkml:context>
    <inkml:brush xml:id="br0">
      <inkml:brushProperty name="width" value="0.05" units="cm"/>
      <inkml:brushProperty name="height" value="0.05" units="cm"/>
    </inkml:brush>
  </inkml:definitions>
  <inkml:trace contextRef="#ctx0" brushRef="#br0">104 23 12987,'0'-1'407,"-1"-1"-1,0 1 1,1 0 0,-1-1 0,0 1-1,0 0 1,0-1 0,0 1 0,0 0-1,0 0 1,-1 0 0,1 0 0,0 0-1,-1 0 1,1 0 0,0 0 0,-1 0-1,1 1 1,-1-1 0,-1 0 0,1 1-153,1 0 1,-1 0 0,0 0 0,1 0 0,-1 1-1,1-1 1,-1 0 0,0 1 0,1-1 0,-1 1-1,1 0 1,-1-1 0,1 1 0,-1 0 0,1 0 0,-2 1-1,-1 2-15,0-1-1,0 1 0,0 0 1,0 1-1,1-1 0,0 1 1,0-1-1,0 1 0,1 0 1,-4 10-1,3-7-126,1 0 0,0 1 0,1-1-1,0 1 1,0-1 0,1 1 0,0-1 0,0 1-1,3 13 1,-2-18-164,0-1 0,0 1 0,0-1 0,0 1 0,1-1 0,0 1 0,-1-1 0,1 0 0,0 0 0,1 0 0,-1 0 0,1 0 0,-1 0 0,1-1 0,0 1 0,0-1 0,0 0 0,0 0 0,0 0 0,0 0 0,1 0-1,-1-1 1,1 1 0,4 0 0,-5-1-173,-1-1 0,1 1 0,0-1 0,-1 0 0,1 0 0,-1 0 0,1-1 0,-1 1 0,1-1 0,-1 1 0,1-1 0,-1 0 0,0 0 0,1 0-1,-1 0 1,0 0 0,0-1 0,1 1 0,-1 0 0,2-4 0,4-2-360,0-1 0,-1 0 1,9-13-1,3-6-389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3.554"/>
    </inkml:context>
    <inkml:brush xml:id="br0">
      <inkml:brushProperty name="width" value="0.05" units="cm"/>
      <inkml:brushProperty name="height" value="0.05" units="cm"/>
    </inkml:brush>
  </inkml:definitions>
  <inkml:trace contextRef="#ctx0" brushRef="#br0">41 38 18828,'8'-26'2281,"-3"17"-1305,-4 6-328,-2 16 1336,-2 13-271,-4 8-593,1 7-320,-1 6-360,-2 2-32,2-2-88,0 2-48,2-6-96,3-9-88,2-7-576,0-4-576,4-11 936,3-5-200,6-6-80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8.972"/>
    </inkml:context>
    <inkml:brush xml:id="br0">
      <inkml:brushProperty name="width" value="0.05" units="cm"/>
      <inkml:brushProperty name="height" value="0.05" units="cm"/>
    </inkml:brush>
  </inkml:definitions>
  <inkml:trace contextRef="#ctx0" brushRef="#br0">30 78 16379,'1'2'138,"1"-1"-1,-1 1 0,1-1 0,-1 0 0,1 0 1,0 1-1,0-1 0,-1 0 0,1 0 0,0-1 1,0 1-1,0 0 0,0-1 0,0 1 0,0-1 1,0 1-1,0-1 0,0 0 0,0 0 0,0 0 1,0 0-1,5-1 0,3 0 342,1 0 0,20-6 0,-18 3-45,-1 0-1,20-9 0,-30 12-358,0 0 0,0 0 0,1-1 1,-1 1-1,0 0 0,0-1 0,0 1 0,0-1 0,-1 0 0,1 0 0,0 1 0,-1-1 0,1 0 0,-1 0 0,0-1 0,1 1 0,-1 0 0,0 0 1,0-1-1,-1 1 0,2-3 0,-2 4-48,-1 0 1,1 0-1,0 0 0,0 0 1,0 0-1,-1 0 1,1 0-1,-1 0 1,1 0-1,-1 1 0,1-1 1,-1 0-1,1 0 1,-1 0-1,0 1 1,1-1-1,-1 0 0,0 1 1,1-1-1,-1 1 1,0-1-1,0 1 0,0-1 1,0 1-1,0-1 1,1 1-1,-1 0 1,0 0-1,0-1 0,0 1 1,0 0-1,0 0 1,0 0-1,-2 0 0,-2 0 25,0-1-1,-1 1 1,1 0-1,-1 1 1,-4 1-1,0 0-33,1 1 1,0 0-1,0 1 0,1 0 0,-1 1 1,1 0-1,0 0 0,0 0 0,1 1 1,-1 1-1,1-1 0,-8 10 0,10-11-28,1 1-1,0-1 1,0 1-1,0-1 1,1 1-1,-1 0 1,2 0-1,-1 1 1,0-1-1,1 1 1,1-1-1,-1 1 1,1 0-1,0-1 0,0 1 1,1 0-1,0 0 1,1 7-1,-1-13-21,0 1 0,1 0 0,-1-1 0,1 1 0,-1 0-1,1-1 1,0 1 0,-1-1 0,1 1 0,0-1 0,0 1-1,0-1 1,0 1 0,0-1 0,1 0 0,-1 0 0,0 0 0,1 0-1,-1 0 1,3 2 0,-1-2 49,0 0 0,0 0 0,0 0 0,1-1 0,-1 1 0,0-1 1,0 0-1,0 1 0,0-2 0,6 1 0,4-3 12,1 0 0,-1-1 0,1 0 1,11-6-1,28-12-168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0:53.956"/>
    </inkml:context>
    <inkml:brush xml:id="br0">
      <inkml:brushProperty name="width" value="0.05" units="cm"/>
      <inkml:brushProperty name="height" value="0.05" units="cm"/>
    </inkml:brush>
  </inkml:definitions>
  <inkml:trace contextRef="#ctx0" brushRef="#br0">5 1 24413,'-2'10'2353,"2"-3"-1633,-1 1 1328,0-8-1392,11 7-207,1 1-225,1-4-304</inkml:trace>
  <inkml:trace contextRef="#ctx0" brushRef="#br0" timeOffset="1">5 244 18380,'0'0'872,"1"-3"-616,2-1-232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1.173"/>
    </inkml:context>
    <inkml:brush xml:id="br0">
      <inkml:brushProperty name="width" value="0.05" units="cm"/>
      <inkml:brushProperty name="height" value="0.05" units="cm"/>
    </inkml:brush>
  </inkml:definitions>
  <inkml:trace contextRef="#ctx0" brushRef="#br0">83 39 19292,'1'-1'43,"-1"-1"172,0-1-1,1 0 0,-1 1 0,1-1 0,0 1 0,-1-1 0,1 1 1,1-1-1,-1 1 0,0-1 0,1 1 0,1-3 0,-3 5-185,1 0-1,-1 0 0,0-1 0,0 1 0,0 0 0,0 0 0,0 0 1,1 0-1,-1-1 0,0 1 0,0 0 0,0 0 0,1 0 0,-1 0 1,0 0-1,0 0 0,0 0 0,1 0 0,-1 0 0,0 0 0,0 0 1,1 0-1,-1 0 0,0 0 0,0 0 0,0 0 0,1 0 1,-1 0-1,0 0 0,0 0 0,0 0 0,1 0 0,-1 0 0,0 0 1,0 0-1,0 0 0,1 0 0,-1 1 0,0-1 0,0 0 0,0 0 1,1 0-1,-1 0 0,0 1 0,0-1 0,0 0 0,0 0 0,0 0 1,0 1-1,0-1 0,1 0 0,-1 0 0,0 0 0,0 1 1,0-1-1,0 0 0,0 0 0,0 0 0,0 1 0,0-1 0,0 0 1,0 1-1,1 19 1395,-1-17-1280,-5 75 880,-3 0 0,-26 110 0,22-125-615,11-61-391,1 0 1,-1 1 0,1-1 0,0 1 0,0-1 0,0 0 0,0 1 0,0-1 0,1 1 0,0 1-1,-1-3-12,1 0 0,-1-1-1,0 1 1,1-1-1,-1 1 1,1 0 0,-1-1-1,1 1 1,-1-1-1,1 1 1,-1-1 0,1 0-1,0 1 1,-1-1 0,1 0-1,0 1 1,-1-1-1,1 0 1,0 0 0,-1 1-1,1-1 1,0 0-1,-1 0 1,1 0 0,0 0-1,0 0 1,-1 0-1,1 0 1,0 0 0,0 0-1,-1-1 1,1 1-1,0 0 1,-1 0 0,2-1-1,102-35 110,-95 33-114,0 1 1,1 0-1,0 1 1,-1 0-1,15 0 1,-22 1-5,0 0-1,0 0 1,-1 0 0,1 0 0,0 1-1,0-1 1,0 1 0,-1-1 0,1 1 0,0-1-1,-1 1 1,1 0 0,0 0 0,-1 0-1,1 0 1,-1 0 0,1 0 0,-1 0-1,0 1 1,0-1 0,1 1 0,-1-1-1,0 0 1,0 1 0,0 0 0,0-1-1,-1 1 1,1 0 0,0-1 0,-1 1-1,1 0 1,-1 0 0,0-1 0,1 1-1,-1 3 1,0 0 3,-1 0 0,1 0 1,-1-1-1,-1 1 0,1-1 0,0 1 0,-1-1 0,0 1 0,0-1 0,0 0 0,-1 0 0,1 0 1,-1 0-1,0 0 0,0-1 0,0 1 0,-1-1 0,-4 4 0,-3 2 86,1-1-1,-1-1 1,-1 0 0,0 0-1,-16 6 1,20-10-3,0-1-1,0 1 1,0-1-1,0-1 1,-1 1-1,1-2 1,0 1-1,-9-1 1,12 0-77,0-1-1,0 1 1,0-1 0,0 0 0,0-1 0,0 1-1,1-1 1,-1 0 0,1 0 0,-1 0-1,1-1 1,0 1 0,0-1 0,-7-6 0,11 9-75,-1 0 0,1-1 0,-1 1 0,1-1 0,-1 1 0,1-1 0,-1 1 0,1-1 0,0 0 0,-1 1 0,1-1 0,0 0 0,0 1 0,-1-1 0,1 1 0,0-1 0,0 0 0,0 0 0,0 1 0,0-1 0,0 0 0,0 1 0,0-1 0,0 0 0,0 1 0,0-2 1,1 1-47,0 0 1,-1 0-1,1 0 1,0 0-1,0 0 1,0 0-1,-1 0 1,1 1-1,0-1 1,0 0-1,0 0 1,0 1 0,2-2-1,4 0-198,0-1 0,-1 1 0,1 0 0,10-1 0,20-1-708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2.076"/>
    </inkml:context>
    <inkml:brush xml:id="br0">
      <inkml:brushProperty name="width" value="0.05" units="cm"/>
      <inkml:brushProperty name="height" value="0.05" units="cm"/>
    </inkml:brush>
  </inkml:definitions>
  <inkml:trace contextRef="#ctx0" brushRef="#br0">49 30 21189,'0'0'81,"0"-1"0,0 1 0,0 0 0,0 0 0,0-1 0,1 1 0,-1 0 0,0 0 0,0 0 0,0-1 0,0 1 0,0 0 0,1 0 0,-1 0 0,0 0 0,0-1 0,0 1 1,1 0-1,-1 0 0,0 0 0,0 0 0,1 0 0,-1 0 0,0 0 0,0 0 0,0 0 0,1-1 0,-1 1 0,0 0 0,0 0 0,1 0 0,-1 0 0,0 0 0,0 1 0,1-1 1,-1 0-1,0 0 0,0 0 0,1 0 0,-1 0 0,-1 13 2143,-12 25-230,10-30-1831,-13 28 358,12-29-475,0 1 0,1-1 0,0 1 0,1-1-1,0 1 1,0 0 0,-2 13 0,20-70 938,7-51-161,-22 100-887,-1-1 0,1 1-1,-1 0 1,0-1 0,1 1-1,-1 0 1,1 0 0,-1-1 0,1 1-1,-1 0 1,1 0 0,-1 0-1,1-1 1,-1 1 0,1 0 0,-1 0-1,1 0 1,0 0 0,-1 0-1,1 0 1,-1 0 0,1 0 0,-1 0-1,1 0 1,-1 1 0,1-1 0,0 0-1,25 6-1849,-4-1 255,4-4 136,0 0 0,0-2 0,0-1 0,27-5 0,-31 2 1475,1 0 0,31-14 0,-38 8 1486,-13 6-56,-12 5 1470,-2 3-2227,1 1 0,0 0 0,0 1 0,0 0 0,0 0 0,-14 12 0,19-14-564,1 1 1,-1-1-1,1 1 0,0 0 0,1 0 1,-1 0-1,1 0 0,-1 0 1,1 1-1,1 0 0,-1 0 0,1 0 1,-1 0-1,1 0 0,-1 7 1,3-11-58,0 0 1,0 0 0,0-1 0,0 1 0,0 0 0,0-1-1,1 1 1,-1 0 0,0 0 0,1-1 0,-1 1 0,0 0-1,1-1 1,-1 1 0,1-1 0,-1 1 0,1-1-1,-1 1 1,1-1 0,-1 1 0,1-1 0,0 1 0,-1-1-1,1 1 1,0-1 0,-1 0 0,1 0 0,0 1 0,-1-1-1,1 0 1,0 0 0,0 0 0,-1 0 0,2 0-1,26 1 29,-16-3-25,0 0 0,-1-1 1,0 0-1,1-1 0,-1 0 0,0 0 0,-1-2 1,12-6-1,-15 8 9,0-1 0,0 0 0,-1-1 0,0 1 0,0-1 0,0 0 1,-1 0-1,0-1 0,0 0 0,0 0 0,-1 0 0,4-9 0,-19 37-7,-6 16 7,16-33-15,0-1 0,0 1 0,0 0 0,1 0 0,-1 0 0,1 0 0,0 0 0,0 0 0,1 0-1,0 4 1,0-6 1,-1-1 0,1 1 0,-1-1 0,1 0 0,-1 1-1,1-1 1,0 0 0,0 0 0,0 0 0,0 0 0,0 0-1,0 1 1,0-2 0,0 1 0,0 0 0,1 0 0,-1 0-1,0 0 1,0-1 0,1 1 0,-1-1 0,1 1-1,-1-1 1,0 1 0,1-1 0,-1 0 0,1 0 0,-1 0-1,1 0 1,2 0 0,4-1 7,1 0 1,-1 0-1,1-1 1,-1 0-1,0-1 0,0 0 1,0 0-1,0-1 1,0 0-1,-1 0 0,0 0 1,11-10-1,-6 5-14,-1-1 0,0-1-1,0 0 1,-1 0 0,-1-1 0,11-17-1,-28 43-132,-14 23 62,20-34 85,1-1 0,0 0 0,0 1 0,1-1 0,-1 0 0,0 1 0,1-1 0,0 1 0,-1-1 0,1 1 0,0 0 0,0-1 0,1 5 0,0-7-1,-1 1 0,1-1 0,0 1-1,-1-1 1,1 1 0,0-1-1,-1 0 1,1 1 0,0-1 0,0 0-1,-1 0 1,1 0 0,0 1-1,0-1 1,-1 0 0,1 0 0,0 0-1,0 0 1,0 0 0,-1 0-1,1 0 1,0-1 0,0 1 0,-1 0-1,1 0 1,0-1 0,0 1-1,-1 0 1,1-1 0,1 0 0,23-10 93,65-51-88,-89 61-22,-1 1 1,0 0-1,1-1 0,-1 1 1,0 0-1,1 0 0,-1 0 0,1-1 1,-1 1-1,1 0 0,-1 0 0,1 0 1,-1 0-1,0 0 0,1 0 0,-1 0 1,1 0-1,-1 0 0,1 0 0,-1 0 1,1 0-1,-1 0 0,1 0 1,-1 1-1,0-1 0,1 0 0,-1 0 1,1 0-1,-1 1 0,0-1 0,1 0 1,-1 1-1,0-1 0,1 0 0,-1 1 1,0-1-1,1 0 0,-1 1 0,0-1 1,0 0-1,1 1 0,-1-1 1,0 1-1,0-1 0,0 1 0,7 30-181,-2-6-293,-4-22 348,1-1 0,0 0 0,-1-1 0,1 1 0,0 0-1,0 0 1,0-1 0,0 1 0,0-1 0,1 1 0,-1-1-1,0 0 1,1 0 0,-1 0 0,0 0 0,1-1 0,-1 1-1,1-1 1,0 1 0,-1-1 0,1 0 0,-1 0 0,1 0-1,-1 0 1,1-1 0,0 1 0,2-1 0,5-1-260,1-1 0,-1 0-1,0 0 1,0-1 0,11-6 0,14-8-734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2.765"/>
    </inkml:context>
    <inkml:brush xml:id="br0">
      <inkml:brushProperty name="width" value="0.05" units="cm"/>
      <inkml:brushProperty name="height" value="0.05" units="cm"/>
    </inkml:brush>
  </inkml:definitions>
  <inkml:trace contextRef="#ctx0" brushRef="#br0">66 349 19028,'-11'14'1855,"5"-7"-1284,0 0 1,0 1 0,1 0 0,0 0 0,0 0 0,1 1 0,0-1 0,1 1 0,0 0 0,-3 10 0,6-18-563,0 0 0,0 0 1,-1 0-1,1 0 0,0 0 0,0 0 0,0 0 1,0 1-1,0-1 0,0 0 0,0 0 1,1 0-1,-1 0 0,0 0 0,1 0 1,-1 0-1,0 0 0,1 0 0,-1 0 0,1 0 1,0-1-1,-1 1 0,1 0 0,0 0 1,-1 0-1,1-1 0,0 1 0,0 0 1,0-1-1,0 1 0,-1-1 0,1 1 0,0-1 1,0 1-1,0-1 0,0 1 0,0-1 1,0 0-1,0 0 0,0 0 0,1 1 1,-1-1-1,0 0 0,0 0 0,1-1 1,2 1-26,1-1 0,-1 1 0,0-1 1,-1-1-1,1 1 0,0 0 0,0-1 1,0 0-1,-1 0 0,1 0 1,3-3-1,4-4 8,-1-1-1,0-1 1,-1 0 0,-1 0 0,1 0-1,-2-1 1,8-15 0,-3 4 22,-2-1 1,-1 0-1,7-27 1,-14 44-6,8-36 27,-10 39-29,0 1 0,1 0 0,-1 0 0,0 0 0,-1 0 0,1-1 0,0 1 0,-1 0 0,0 0 0,-1-5 1,1 7-5,1 1 0,0-1 0,0 0 0,-1 1 0,1-1 0,0 1 0,0-1 0,-1 1 0,1-1 0,-1 1 0,1 0 0,0-1 0,-1 1 0,1-1 0,-1 1 0,1 0 0,-1-1 0,1 1 0,-1 0 0,1 0 0,-1-1 0,0 1 0,1 0 0,-1 0 0,1 0 0,-1 0 0,0 0 0,1 0 0,-1 0 0,-1 0 2,1 0 0,0 1 0,-1-1 0,1 1 1,0 0-1,0-1 0,-1 1 0,1 0 0,0 0 0,0 0 0,0 0 0,-1 1 0,-21 30 93,18-23-87,1 1 0,0 0-1,1 0 1,0 0-1,0 0 1,1 1 0,1-1-1,-1 11 1,1-17-43,1-1 1,0 0-1,0 0 0,0 1 0,1-1 1,-1 0-1,1 1 0,0-1 1,0 0-1,0 0 0,0 0 1,0 0-1,0 0 0,1 0 1,0 0-1,0 0 0,-1-1 1,2 1-1,-1-1 0,0 1 1,0-1-1,1 0 0,-1 0 1,1 0-1,0 0 0,0 0 0,-1-1 1,1 1-1,5 1 0,2 0-119,-1-1 0,1 0 0,1 0 0,-1-1-1,0-1 1,0 1 0,0-2 0,0 1 0,15-4 0,-10 1 16,-1-1 0,1-1 0,-1 0 0,-1-1 0,25-14 1,-11 2 130,0-1 1,-1-1-1,-2-2 1,0 0-1,26-32 1,-12 8 600,45-73 1,-75 104-430,-6 10 8,-3 8 400,-11 22-440,2 2 0,1-1 0,1 2 0,2-1 0,0 1 0,-1 33 0,5-37-60,1 0-1,2 0 1,0 0-1,2 0 1,0 0-1,2-1 1,12 41-1,-7-44-40,-6-17-34,-5-14-34,-7-20-25,-2 0-1,-1 0 1,-19-38 0,12 28 35,5 14 53,8 19 35,1 0 0,1 0 0,-1 0 0,1 0 0,1 0 0,0-1 1,0 1-1,-1-12 0,3 19-49,0-1 0,0 1 1,1 0-1,-1 0 1,0 0-1,1 0 0,-1 0 1,1 0-1,0 0 0,-1 0 1,1 0-1,0 0 0,-1 0 1,1 0-1,0 0 0,0 0 1,0 1-1,0-1 0,0 0 1,-1 1-1,2-1 0,-1 1 1,0-1-1,0 1 0,0-1 1,0 1-1,0 0 1,0-1-1,0 1 0,3 0 1,44-4-614,-32 4 65,54-10-81,-33 3 173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3.811"/>
    </inkml:context>
    <inkml:brush xml:id="br0">
      <inkml:brushProperty name="width" value="0.05" units="cm"/>
      <inkml:brushProperty name="height" value="0.05" units="cm"/>
    </inkml:brush>
  </inkml:definitions>
  <inkml:trace contextRef="#ctx0" brushRef="#br0">31 0 22253,'1'3'233,"0"0"0,-1-1 0,1 1 0,-1 0 0,0 0 0,0 0 0,0 0 0,0-1 0,-1 6 0,0 3 83,-13 205 2432,-4 126-563,21-326-1920,-3-15-259,0-1 1,0 0-1,0 0 1,0 0-1,1 0 1,-1 0-1,0 0 0,0 0 1,0 0-1,0 1 1,0-1-1,1 0 1,-1 0-1,0 0 1,0 0-1,0 0 1,0 0-1,1 0 0,-1 0 1,0 0-1,0 0 1,0 0-1,0 0 1,1 0-1,-1 0 1,0 0-1,0 0 0,0 0 1,0 0-1,0 0 1,1-1-1,-1 1 1,0 0-1,0 0 1,0 0-1,0 0 1,0 0-1,0 0 0,1 0 1,-1 0-1,0-1 1,0 1-1,0 0 1,2-3 29,0 1 1,-1-1 0,1 1-1,-1-1 1,1 0 0,-1 0-1,0 1 1,0-5 0,11-50 188,-2 0 0,2-101 1,-6 179-347,2 1 1,0-1 0,13 23-1,-18-39 117,0-1 0,0 0 0,0 0 0,0 0-1,1 0 1,0 0 0,0-1 0,0 0 0,0 0 0,0 0-1,8 4 1,-8-5 7,-1-1-1,1 0 1,-1 0 0,1-1-1,0 1 1,-1-1 0,1 1-1,0-1 1,-1-1 0,1 1-1,0 0 1,-1-1-1,1 0 1,0 0 0,-1 0-1,1 0 1,-1 0 0,4-2-1,0-2 22,0 1 0,0-1 0,0 0-1,-1-1 1,0 1 0,0-1 0,0-1 0,0 1-1,-1-1 1,6-10 0,-4 5 16,0 0 1,-1 0-1,0-1 1,-1 0-1,5-19 0,-14 44-129,1-2 77,-1 0-1,2 1 1,-1-1-1,2 1 1,-2 10-1,3-19 17,0 0-1,0 0 1,0-1 0,0 1-1,0 0 1,0 0-1,1 0 1,-1-1 0,0 1-1,1 0 1,0 0 0,-1-1-1,1 1 1,0 0 0,0-1-1,0 1 1,0-1 0,0 1-1,0-1 1,1 0-1,-1 1 1,0-1 0,1 0-1,-1 0 1,1 0 0,-1 0-1,1 0 1,-1 0 0,1 0-1,0-1 1,-1 1 0,1-1-1,0 1 1,0-1-1,0 1 1,-1-1 0,1 0-1,0 0 1,2 0 0,11-1 3,0-1 1,0 0 0,0-1 0,0 0-1,-1-1 1,0-1 0,1 0 0,16-10-1,15-4-114,-43 17 90,1 1 0,0-1 0,-1 1 0,1 1 0,0-1 0,0 0 0,0 1 0,0 0 0,0-1 0,0 2 0,4-1 0,-6 1-1,1 0-1,0 0 1,-1 0 0,1 0-1,-1 0 1,0 1 0,1-1-1,-1 1 1,0 0 0,0-1-1,0 1 1,0 0 0,0 0-1,0 0 1,-1 1 0,3 3-1,7 12-38,-5-8 24,-1-1 1,14 16 0,-18-23 34,0 0 0,1-1 0,-1 1 1,1-1-1,0 1 0,0-1 1,-1 0-1,1 0 0,0 1 0,0-1 1,0-1-1,0 1 0,0 0 0,0 0 1,0-1-1,1 1 0,-1-1 0,0 0 1,4 1-1,2-2-143,0 1-1,-1-1 1,1-1 0,0 1 0,-1-1 0,1-1-1,-1 1 1,10-6 0,-16 8 80,0-1 1,-1 1-1,1 0 0,-1-1 0,1 1 1,0-1-1,-1 0 0,1 1 1,-1-1-1,1 1 0,-1-1 1,0 0-1,1 1 0,-1-1 1,1 0-1,-1 1 0,0-1 0,0 0 1,0 0-1,1 1 0,-1-1 1,0 0-1,0 0 0,0 0 1,0 1-1,0-1 0,0 0 0,0 0 1,-1 1-1,1-1 0,0 0 1,0 0-1,0 1 0,-1-1 1,1 0-1,-1 0 0,-5-12-616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4.216"/>
    </inkml:context>
    <inkml:brush xml:id="br0">
      <inkml:brushProperty name="width" value="0.05" units="cm"/>
      <inkml:brushProperty name="height" value="0.05" units="cm"/>
    </inkml:brush>
  </inkml:definitions>
  <inkml:trace contextRef="#ctx0" brushRef="#br0">0 40 23397,'0'-12'1920,"3"2"-1391,7 2-497,0 3-104,5 1 720,3 4-640,1 0-208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4.774"/>
    </inkml:context>
    <inkml:brush xml:id="br0">
      <inkml:brushProperty name="width" value="0.05" units="cm"/>
      <inkml:brushProperty name="height" value="0.05" units="cm"/>
    </inkml:brush>
  </inkml:definitions>
  <inkml:trace contextRef="#ctx0" brushRef="#br0">1 500 21445,'0'1'51,"0"-1"0,0 0 0,0 0 0,0 1 0,-1-1-1,1 0 1,0 0 0,0 1 0,0-1 0,0 0 0,0 0 0,0 1 0,0-1 0,0 0 0,0 0 0,1 1 0,-1-1 0,0 0 0,0 0 0,0 1 0,0-1 0,0 0 0,0 0 0,0 1 0,1-1 0,-1 0 0,0 0 0,0 0 0,0 1 0,1-1 0,-1 0 0,0 0 0,0 0 0,0 0 0,1 0 0,-1 1 0,0-1 0,0 0 0,1 0 0,-1 0 0,0 0 0,0 0 0,1 0 0,-1 0 0,0 0 0,0 0 0,1 0 0,-1 0 0,0 0 0,0 0 0,1 0 0,-1 0 0,0 0 0,0 0 0,1 0 0,-1-1 0,0 1 0,0 0 0,1 0 0,-1 0 0,0 0 0,17-14 735,22-31 1162,38-58 1,-46 61-1497,39-59 331,-33 46-210,75-86 1,-104 135-496,-4 8-37,-6 17-22,1-9-19,-31 156-4,9-58 19,19-84-31,-2 4-59,1 1 0,1 0-1,1 49 1,3-77 38,0 0 1,0-1-1,0 1 1,0 0-1,0 0 1,0-1-1,0 1 1,0 0-1,0-1 1,1 1-1,-1 0 1,0-1-1,0 1 0,1 0 1,-1-1-1,0 1 1,1 0-1,-1-1 1,0 1-1,1-1 1,-1 1-1,1 0 1,-1-1-1,1 0 1,0 1-1,0 0 1,0-1-32,0 0-1,0 0 1,0-1 0,0 1 0,-1 0-1,1 0 1,0-1 0,0 1 0,0-1 0,-1 1-1,1 0 1,0-1 0,0 0 0,-1 1-1,1-1 1,-1 1 0,2-2 0,24-35-1068,-4-3 524,6-13-179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5.199"/>
    </inkml:context>
    <inkml:brush xml:id="br0">
      <inkml:brushProperty name="width" value="0.05" units="cm"/>
      <inkml:brushProperty name="height" value="0.05" units="cm"/>
    </inkml:brush>
  </inkml:definitions>
  <inkml:trace contextRef="#ctx0" brushRef="#br0">124 1 20308,'1'1'171,"0"0"-1,-1 0 0,1 0 0,-1 1 1,1-1-1,-1 0 0,0 0 0,1 1 0,-1-1 1,0 0-1,0 0 0,0 1 0,0-1 1,0 0-1,0 0 0,0 1 0,0-1 1,-1 0-1,1 1 0,0-1 0,-1 1 1,-13 32 964,10-25-229,-96 292 3411,98-294-4306,0 0 0,0 0 0,1 0 0,0 1 0,1-1 0,0 0 0,0 12 0,1-17-7,-1 0-1,1 0 1,-1 1-1,1-1 1,0 0 0,0 0-1,0 0 1,0-1-1,0 1 1,0 0-1,1 0 1,-1-1-1,1 1 1,-1 0-1,1-1 1,-1 0-1,1 1 1,0-1-1,0 0 1,0 0-1,0 0 1,-1 0-1,2 0 1,-1 0-1,0-1 1,0 1-1,0 0 1,4-1 0,8 3-59,0-1 0,1-1 1,-1 0-1,1-1 0,-1-1 0,0 0 1,1-1-1,-1-1 0,24-7 1,-34 9 40,0-1 0,0 0 0,0-1 0,-1 1 0,7-6 0,20-26-120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5.720"/>
    </inkml:context>
    <inkml:brush xml:id="br0">
      <inkml:brushProperty name="width" value="0.05" units="cm"/>
      <inkml:brushProperty name="height" value="0.05" units="cm"/>
    </inkml:brush>
  </inkml:definitions>
  <inkml:trace contextRef="#ctx0" brushRef="#br0">57 1 23181,'0'4'352,"-1"0"1,0 1 0,0-1-1,0 0 1,-1 0-1,1 0 1,-1 0-1,-3 6 1,-5 11 455,2 3-607,1 1-1,2-1 1,0 1 0,1 0-1,2 1 1,0-1 0,4 40-1,-2-60-190,1 0 0,0 0-1,1 0 1,-1 0-1,1 0 1,0 0 0,0 0-1,0 0 1,1-1-1,0 1 1,6 7 0,-7-10 1,0 1 0,0-1 0,1 0 1,-1-1-1,0 1 0,1 0 1,0-1-1,-1 1 0,1-1 1,0 0-1,0 0 0,-1 0 1,1 0-1,0 0 0,0-1 1,0 1-1,0-1 0,0 0 1,0 0-1,0 0 0,5-1 1,1-1 27,0 0 1,0-1-1,0-1 1,0 1-1,-1-2 1,1 1-1,-1-1 0,0 0 1,7-7-1,8-7 179,32-33 0,-38 35-115,-1-1-1,0-1 1,-1-1-1,-1 0 1,-1-1-1,18-39 1,-35 95-328,2-1-1,2 45 1,1-75 235,-1 0 0,1 0 0,0 1-1,0-1 1,1 0 0,-1-1 0,1 1 0,0 0 0,0 0 0,0-1 0,1 1 0,-1-1 0,1 0 0,-1 1 0,1-1 0,0-1-1,1 1 1,-1 0 0,0-1 0,5 3 0,-3-3 19,-1-1 0,0 0-1,0 0 1,1 0 0,-1 0 0,1-1 0,-1 1-1,1-1 1,-1 0 0,0-1 0,1 1 0,-1-1-1,1 0 1,-1 0 0,0 0 0,0-1 0,1 1-1,-1-1 1,4-3 0,2 0 41,0-2 0,-1 1 0,0-1 0,0-1 0,-1 1 0,1-2 0,-2 1 0,1-1 0,-1 0-1,-1 0 1,1-1 0,7-18 0,-7 13-279,0-1 0,-2 0 0,1 0-1,-2 0 1,-1 0 0,0-1 0,0 1 0,-1-22-1,-2 37 172,0 0-4,0 0 0,0 0 0,0 1-1,0-1 1,0 0 0,0 0 0,0 0 0,0 0 0,0 0 0,-1 0 0,1 0 0,0 1 0,-1-1-1,1 0 1,-1-1 0,0 4-518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6.297"/>
    </inkml:context>
    <inkml:brush xml:id="br0">
      <inkml:brushProperty name="width" value="0.05" units="cm"/>
      <inkml:brushProperty name="height" value="0.05" units="cm"/>
    </inkml:brush>
  </inkml:definitions>
  <inkml:trace contextRef="#ctx0" brushRef="#br0">1 174 23173,'3'1'293,"1"0"0,0 0 0,0 0 0,0-1 1,0 0-1,0 1 0,0-1 0,0-1 0,0 1 0,0-1 0,0 1 0,0-1 1,-1 0-1,1 0 0,5-3 0,4-1 186,-1-1 1,0 0 0,13-10-1,-13 8-338,-1-1-1,0 0 1,12-14 0,-20 21-127,0-1 0,0 0 1,-1 0-1,0-1 0,1 1 0,-1 0 1,-1-1-1,1 1 0,0-1 1,-1 0-1,0 1 0,1-1 0,-2 0 1,1 0-1,0 0 0,0-4 1,-2 6-14,1 1 0,0 0 0,0 0 0,-1 0 1,1 0-1,0 0 0,-1 0 0,1 0 1,-1 0-1,1 0 0,-1 0 0,0 0 1,1 0-1,-1 0 0,0 1 0,0-1 1,1 0-1,-1 0 0,0 1 0,0-1 0,0 1 1,0-1-1,0 0 0,0 1 0,0 0 1,0-1-1,0 1 0,0 0 0,0-1 1,0 1-1,0 0 0,-1 0 0,1 0 1,0 0-1,-1 0 0,-2 0-5,0 1-1,-1-1 1,1 1-1,0 0 1,0 0-1,0 0 1,0 0-1,-5 3 1,0 1-8,0 1 1,0 0 0,1 0 0,-1 1 0,2 0 0,-1 1-1,1 0 1,0 0 0,1 0 0,0 1 0,-7 12 0,10-15 6,0-1 0,0 1 0,0 1 0,1-1 0,0 0 0,0 0 0,0 1 0,1-1 0,0 1 1,0-1-1,1 1 0,0 0 0,0-1 0,1 1 0,-1-1 0,1 1 0,1-1 0,-1 1 0,4 7 0,-3-10 5,0 0 0,1 0 0,-1 0 0,1-1 0,0 1 0,0-1 0,0 0 0,0 0 0,0 0 0,1 0-1,0 0 1,-1-1 0,1 1 0,0-1 0,0 0 0,0-1 0,0 1 0,1-1 0,-1 1 0,0-1 0,1 0-1,-1-1 1,1 1 0,-1-1 0,1 0 0,-1 0 0,5-1 0,1 0 1,0 0 1,-1-1-1,1 0 1,-1-1-1,0 0 1,0 0-1,0-1 0,0-1 1,-1 1-1,1-1 1,11-9-1,-3-2-3,-1-1-1,0 0 0,15-23 1,4-3-3,-37 45 38,0 1-1,1 0 1,0 0-1,0 1 0,0-1 1,0 0-1,0 5 0,-4 11 156,-7 30 166,12-47-327,-1 1 1,1-1-1,0 1 0,0-1 1,0 0-1,0 1 1,0-1-1,0 1 0,1-1 1,-1 1-1,1-1 1,0 0-1,-1 1 0,1-1 1,0 0-1,0 0 1,2 3-1,-1-4-16,-1-1 0,1 1 0,-1-1 0,1 1 0,-1-1 0,1 1 0,-1-1 0,1 0 0,-1 0 0,1 0 0,0 0 0,-1 0 0,1 0 0,2-1 0,22-5-72,-7-7-124,-18 12 85,1 0 1,-1-1 0,1 1-1,0 0 1,-1 0 0,1 0-1,0 0 1,0 0 0,0 0-1,-1 0 1,1 0-1,0 1 1,0-1 0,0 1-1,4-1 1,-6 1 24,1 1 0,-1-1 0,0 0 1,0 0-1,0 0 0,0 0 0,0 0 0,0 1 0,0-1 0,0 0 1,1 0-1,-1 0 0,0 0 0,0 1 0,0-1 0,0 0 0,0 0 1,0 0-1,0 1 0,0-1 0,0 0 0,0 0 0,0 0 0,0 0 1,0 1-1,0-1 0,-1 0 0,1 0 0,0 0 0,0 0 0,0 1 1,0-1-1,0 0 0,0 0 0,0 0 0,0 0 0,0 0 0,-1 1 0,1-1 1,0 0-1,0 0 0,0 0 0,0 0 0,-1 0 0,1 0 0,0 0 1,0 0-1,0 0 0,-1 1 0,1-1 42,0 0-1,0 0 1,0 0-1,0 0 1,0 1-1,0-1 1,0 0-1,-1 0 1,1 0-1,0 0 1,0 1-1,0-1 1,0 0-1,-1 0 1,1 0-1,0 0 1,0 0 0,0 0-1,-1 0 1,1 0-1,0 0 1,0 0-1,0 1 1,-1-1-1,1 0 1,0 0-1,0 0 1,0 0-1,-1 0 1,1-1-1,0 1 1,0 0-1,0 0 1,-1 0 0,1 0-1,0 0 1,0 0-1,0 0 1,-1 0-1,1 0 1,0 0-1,0-1 1,0 1-1,-1-10-566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9.332"/>
    </inkml:context>
    <inkml:brush xml:id="br0">
      <inkml:brushProperty name="width" value="0.05" units="cm"/>
      <inkml:brushProperty name="height" value="0.05" units="cm"/>
    </inkml:brush>
  </inkml:definitions>
  <inkml:trace contextRef="#ctx0" brushRef="#br0">191 1 20756,'-7'0'467,"1"1"0,-1 0 0,0 1 0,1-1 0,-1 1-1,1 0 1,0 1 0,-12 6 0,-45 31 429,54-34-856,4-2-30,-24 18-9,28-21-24,0 0 0,0 0 1,-1 0-1,1 0 1,0 0-1,1 0 0,-1 0 1,0 1-1,0-1 0,0 0 1,1 1-1,-1-1 1,1 0-1,-1 1 0,1-1 1,0 1-1,-1-1 0,1 1 1,0 1-1,0-2-11,1 0 0,-1 0 1,1 0-1,-1 0 0,1 0 0,0 0 0,-1 0 0,1 0 1,0 0-1,0 0 0,0 0 0,-1-1 0,1 1 0,0 0 1,0 0-1,0-1 0,0 1 0,0-1 0,0 1 1,1-1-1,-1 0 0,0 1 0,2-1 0,31 6-527,-30-6 484,60 4-695,-47-5 655,1 2 0,-1 0 0,0 1 0,1 1 0,-1 0 0,0 1 0,18 8 0,-33-12 146,-1 1 0,0-1-1,1 1 1,-1 0 0,0-1 0,1 1 0,-1 0-1,0 0 1,0 0 0,0 0 0,0 0-1,0 0 1,0 0 0,0 1 0,0-1 0,0 0-1,0 0 1,-1 1 0,1-1 0,0 3-1,-1-2 19,0-1-1,0 0 0,0 1 0,0-1 1,-1 0-1,1 1 0,0-1 0,-1 0 0,1 1 1,-1-1-1,0 0 0,1 0 0,-1 0 1,0 1-1,0-1 0,0 0 0,0 0 1,-1 1-1,-4 3 184,-1 1 0,0-1 1,0-1-1,0 1 0,-14 5 1,14-7-303,0 0 1,0 0-1,0-1 1,-1 0-1,1-1 1,0 1-1,-1-1 0,0-1 1,1 0-1,-9 0 1,15 0 73,0 0 0,0-1-1,1 1 1,-1 0 0,0 0 0,0-1 0,1 1 0,-1-1 0,0 1-1,1 0 1,-1-1 0,0 0 0,1 1 0,-1-1 0,1 1-1,-1-1 1,1 0 0,-1 1 0,1-1 0,-1 0 0,1 1 0,0-1-1,-1 0 1,1 0 0,0 1 0,0-1 0,0 0 0,-1 0 0,1 1-1,0-1 1,0 0 0,0 0 0,0 0 0,0 0 0,1 1 0,-1-1-1,0 0 1,0 0 0,0 1 0,1-1 0,-1 0 0,0 0-1,1 1 1,-1-1 0,0 0 0,1 1 0,-1-1 0,2 0 0,10-16-316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6.685"/>
    </inkml:context>
    <inkml:brush xml:id="br0">
      <inkml:brushProperty name="width" value="0.05" units="cm"/>
      <inkml:brushProperty name="height" value="0.05" units="cm"/>
    </inkml:brush>
  </inkml:definitions>
  <inkml:trace contextRef="#ctx0" brushRef="#br0">4 5 21077,'0'0'107,"0"-1"0,0 1 0,0 0 1,0 0-1,0 0 0,0 0 0,0-1 1,0 1-1,0 0 0,0 0 1,0 0-1,0 0 0,0-1 0,1 1 1,-1 0-1,0 0 0,0 0 0,0 0 1,0 0-1,0-1 0,0 1 1,0 0-1,1 0 0,-1 0 0,0 0 1,0 0-1,0 0 0,0 0 0,0 0 1,1 0-1,-1 0 0,0-1 1,0 1-1,0 0 0,0 0 0,1 0 1,-1 0-1,0 0 0,0 0 0,0 0 1,1 0-1,-1 0 0,0 0 1,0 0-1,0 1 0,0-1 0,1 0 1,-1 0-1,0 0 0,0 0 0,0 0 1,0 0-1,0 0 0,1 0 1,-1 0-1,0 1 0,0-1 0,2 14 2132,-5 21-975,0-21-946,-3 29 106,6-41-409,0 0-1,0 0 0,0 0 1,0-1-1,0 1 0,0 0 1,0 0-1,1 0 0,-1 0 0,1 0 1,-1 0-1,1 0 0,0-1 1,-1 1-1,1 0 0,2 2 1,-3-4-13,1 0 0,0 0 0,-1 1 0,1-1 0,0 0 0,-1 0 0,1 0 0,0 0 0,0 0 0,-1 0 0,1 0 0,0 0 0,-1 0 0,1 0 0,0 0 1,-1 0-1,1 0 0,0-1 0,-1 1 0,1 0 0,0 0 0,0-1 0,18-10 17,-13 8-17,28-17-19,-22 12-7,0 0 0,1 1 0,0 0 0,1 1 0,19-5-1,-31 10 13,0 1 0,1-1-1,-1 1 1,0 0-1,1 0 1,-1 0 0,0 0-1,1 0 1,-1 1 0,0-1-1,0 1 1,1-1-1,-1 1 1,0 0 0,0 0-1,0 0 1,0 0-1,0 0 1,0 1 0,0-1-1,0 1 1,0-1-1,-1 1 1,1-1 0,-1 1-1,1 0 1,-1 0-1,0 0 1,1 0 0,-1 0-1,0 0 1,0 0 0,0 0-1,0 4 1,3 6-40,-1 0 1,-1 0-1,0 1 1,0-1-1,-1 14 1,-1-25-8,0 0 1,0 0 0,0 0 0,0 0 0,0 0 0,0 0-1,0 0 1,0 0 0,0 0 0,0-1 0,-1 1 0,1 0-1,0 0 1,-1 0 0,1 0 0,-1 0 0,1 0 0,-1 0-1,1-1 1,-2 2 0,-1-10-1782,3-13 1321,0-11-181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7.057"/>
    </inkml:context>
    <inkml:brush xml:id="br0">
      <inkml:brushProperty name="width" value="0.05" units="cm"/>
      <inkml:brushProperty name="height" value="0.05" units="cm"/>
    </inkml:brush>
  </inkml:definitions>
  <inkml:trace contextRef="#ctx0" brushRef="#br0">2 2 25565,'-1'-1'1849,"11"7"-3177,3-2 1408,8 0-529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7.387"/>
    </inkml:context>
    <inkml:brush xml:id="br0">
      <inkml:brushProperty name="width" value="0.05" units="cm"/>
      <inkml:brushProperty name="height" value="0.05" units="cm"/>
    </inkml:brush>
  </inkml:definitions>
  <inkml:trace contextRef="#ctx0" brushRef="#br0">126 1 22029,'-7'10'1132,"0"1"0,0-1 1,-1-1-1,-10 12 0,7-9 237,-19 25-1,28-33-1284,-1 0 0,1 0 0,0 0 0,0 1 1,1-1-1,-1 0 0,1 1 0,0-1 0,0 1 0,0-1 0,1 7 0,0-10-92,0 0 0,0 0 0,1 0 0,-1 0 0,0 0 0,1 0 0,-1 0 1,1 0-1,-1 0 0,1 0 0,0 0 0,-1 0 0,1-1 0,0 1 0,0 0 0,-1 0 0,1-1 0,0 1 0,0 0 0,0-1 0,0 1 0,0-1 0,0 1 0,0-1 1,0 0-1,0 1 0,0-1 0,0 0 0,0 0 0,0 0 0,0 0 0,2 0 0,38 1-310,-37-1 278,30-3-285,-17 1 56,0 1 0,34 1 0,-47 1 220,1-1 0,-1 1 0,0 0 1,0 0-1,0 0 0,0 1 0,0-1 0,-1 1 0,1 0 1,0 0-1,-1 0 0,1 1 0,-1-1 0,0 1 0,1 0 1,-1-1-1,3 6 0,-5-6 44,1 0-1,-1 1 1,0-1 0,0 1 0,0 0-1,0-1 1,0 1 0,-1 0 0,1 0-1,-1 0 1,1-1 0,-1 1 0,0 0-1,0 0 1,-1 0 0,1 0 0,0-1 0,-1 1-1,0 0 1,0 0 0,0-1 0,0 1-1,0-1 1,-2 4 0,-3 4 110,0-1 0,0 0 0,-1 0 0,-13 14 1,11-15-6,1 0 0,-1 0 0,0-1 0,0 0 0,-1-1 0,0 0 0,0 0 0,-20 7 0,26-12-166,1 0 1,-1 0 0,0 0 0,1-1 0,-1 1 0,0-1 0,1 0 0,-1 0 0,0 0 0,0 0 0,1-1-1,-1 1 1,1-1 0,-1 0 0,0 0 0,1-1 0,-1 1 0,1-1 0,0 1 0,0-1 0,-1 0 0,1 0-1,0-1 1,1 1 0,-1-1 0,0 1 0,1-1 0,-1 0 0,1 0 0,0 0 0,-2-5 0,1 3-25,0-1-1,1 1 1,-1-1 0,-1-11 0,-6-32-542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7.742"/>
    </inkml:context>
    <inkml:brush xml:id="br0">
      <inkml:brushProperty name="width" value="0.05" units="cm"/>
      <inkml:brushProperty name="height" value="0.05" units="cm"/>
    </inkml:brush>
  </inkml:definitions>
  <inkml:trace contextRef="#ctx0" brushRef="#br0">0 12 20308,'26'-6'2089,"3"3"-1305,2 0-344,7 3 1032,-3 0-463,1 0-3394,-4 2 2545,-9 2-512,-2 2-288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8.111"/>
    </inkml:context>
    <inkml:brush xml:id="br0">
      <inkml:brushProperty name="width" value="0.05" units="cm"/>
      <inkml:brushProperty name="height" value="0.05" units="cm"/>
    </inkml:brush>
  </inkml:definitions>
  <inkml:trace contextRef="#ctx0" brushRef="#br0">69 1 24437,'1'0'69,"-1"0"0,0 0-1,1 0 1,-1 0 0,1 0 0,-1 0 0,1 0-1,-1 0 1,0 0 0,1 0 0,-1 0-1,1 0 1,-1 0 0,0 0 0,1 1-1,-1-1 1,0 0 0,1 0 0,-1 0-1,0 1 1,1-1 0,-1 0 0,0 0-1,1 1 1,-1-1 0,0 0 0,1 0-1,-1 1 1,0-1 0,0 0 0,0 1-1,1-1 1,-1 1 0,2 18 992,-11 22-47,8-38-858,-6 24 306,-14 50 694,-20 136-1,40-209-1136,0 7 43,0 0-1,1 0 1,2 20-1,-2-29-55,0 0 0,0 0 0,0 0 0,1-1 0,-1 1 0,0 0 0,1 0-1,0-1 1,-1 1 0,1-1 0,0 1 0,0 0 0,0-1 0,0 1 0,0-1 0,0 0 0,1 1 0,-1-1 0,0 0 0,1 0-1,-1 0 1,1 0 0,-1 0 0,1 0 0,-1 0 0,1 0 0,0-1 0,0 1 0,-1 0 0,1-1 0,3 1 0,-2-1-1,1-1 1,0 1 0,-1 0 0,1-1 0,-1 0 0,1 0 0,-1 0 0,0 0 0,1-1 0,5-3-1,31-23 36,-20 13-37,-2 3-1,96-62 33,-113 74-38,0-1 1,0 0 0,0 1 0,0-1 0,0 1 0,0-1 0,1 1-1,-1-1 1,0 1 0,0 0 0,0 0 0,1-1 0,-1 1 0,0 0-1,3 1 1,-4-1 0,1 1 0,0-1 0,-1 1 0,1 0-1,-1 0 1,1-1 0,-1 1 0,1 0 0,-1 0-1,1 0 1,-1 0 0,0-1 0,0 1 0,1 0 0,-1 0-1,0 0 1,0 0 0,0 0 0,0 0 0,0 0-1,0-1 1,0 1 0,-1 1 0,0 11-60,-1 0 1,-1-1-1,0 0 1,-1 0-1,-6 13 1,1 3-3461,13-47 2900,4-13-179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49.689"/>
    </inkml:context>
    <inkml:brush xml:id="br0">
      <inkml:brushProperty name="width" value="0.05" units="cm"/>
      <inkml:brushProperty name="height" value="0.05" units="cm"/>
    </inkml:brush>
  </inkml:definitions>
  <inkml:trace contextRef="#ctx0" brushRef="#br0">0 36 24149,'0'11'2137,"0"1"-1521,3 0 1192,1-16-1272,2 1-1080,1-6-1712,-1-4 1944,-2-4-329,-1-7-287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0.107"/>
    </inkml:context>
    <inkml:brush xml:id="br0">
      <inkml:brushProperty name="width" value="0.05" units="cm"/>
      <inkml:brushProperty name="height" value="0.05" units="cm"/>
    </inkml:brush>
  </inkml:definitions>
  <inkml:trace contextRef="#ctx0" brushRef="#br0">12 8 17908,'14'-7'2352,"-8"14"-1143,-5 10-521,-6 10 2832,-4 9-2143,2 7-737,0 4-120,4 6-488,2 0-216,2-5-504,5-4-264,1-8-561,-1-7-319,-6-9 1176,0 0-456,-8-6-49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0.484"/>
    </inkml:context>
    <inkml:brush xml:id="br0">
      <inkml:brushProperty name="width" value="0.05" units="cm"/>
      <inkml:brushProperty name="height" value="0.05" units="cm"/>
    </inkml:brush>
  </inkml:definitions>
  <inkml:trace contextRef="#ctx0" brushRef="#br0">17 566 20028,'0'-4'2417,"15"2"-1265,2-2-488,9-4 2073,10 6-1225,7-5-688,4-4-120,2 5-472,-4-6-280,0 1-704,-5-1-464,-13-9 944,-11-8-176,-16-5-176</inkml:trace>
  <inkml:trace contextRef="#ctx0" brushRef="#br0" timeOffset="1">12 4 17476,'-12'-4'2192,"12"7"-912,12 3-447,11-3 2255,10 1-1543,12-1-465,7-2-192,4 2-752,0-3-576,1 3 472,-4 1-152,-4-1-200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0.824"/>
    </inkml:context>
    <inkml:brush xml:id="br0">
      <inkml:brushProperty name="width" value="0.05" units="cm"/>
      <inkml:brushProperty name="height" value="0.05" units="cm"/>
    </inkml:brush>
  </inkml:definitions>
  <inkml:trace contextRef="#ctx0" brushRef="#br0">5 1 26366,'-1'24'3505,"-2"53"-2331,3-68-1188,0-1 0,1 1 0,0-1 0,1 1 0,-1-1 0,2 1 0,3 9 0,-5-16 14,0-1-1,-1 1 1,1-1-1,0 1 1,0-1-1,1 0 1,-1 1-1,0-1 1,0 0 0,1 0-1,-1 1 1,0-1-1,1 0 1,-1-1-1,1 1 1,0 0-1,-1 0 1,1-1-1,0 1 1,-1-1-1,1 1 1,0-1-1,-1 0 1,1 1-1,0-1 1,0 0-1,0 0 1,-1 0-1,1-1 1,0 1-1,0 0 1,-1-1 0,1 1-1,0-1 1,2-1-1,6-2-10,0-1-1,0 0 1,-1-1-1,14-10 1,-14 10-3,85-68-40,-91 71 44,0 1 1,0 0 0,0 0-1,0 1 1,1-1 0,-1 1-1,0-1 1,1 1 0,-1 0 0,8-1-1,-10 2 6,0 0 1,0 0-1,0 0 0,-1 0 0,1 0 0,0 0 0,0 0 0,0 1 0,0-1 0,-1 0 1,1 1-1,0-1 0,0 0 0,0 1 0,-1-1 0,1 1 0,0-1 0,-1 1 0,1-1 1,0 2-1,0-1-1,0 0 1,-1 0-1,1 1 0,-1-1 1,1 0-1,-1 1 1,0-1-1,1 1 1,-1-1-1,0 0 1,0 1-1,0-1 0,0 1 1,0-1-1,0 1 1,-1 1-1,-1 33-72,2-28-100,0 1-1,-1-1 1,1 1-1,-2-1 1,0 1 0,-3 9-1,5-17 170,0-1 1,0 0-1,0 0 0,0 0 0,0 0 1,-1 0-1,1 0 0,0 0 0,0 1 1,0-1-1,0 0 0,0 0 0,-1 0 1,1 0-1,0 0 0,0 0 0,0 0 1,0 0-1,-1 0 0,1 0 0,0 0 1,0 0-1,0 0 0,0 0 0,-1 0 0,1 0 1,0 0-1,0 0 0,0 0 0,0 0 1,-1 0-1,1 0 0,0-1 0,0 1 1,0 0-1,0 0 0,0 0 0,-1 0 1,1 0-1,0 0 0,0 0 0,0-1 1,0 1-1,0 0 0,0 0 0,-6-6-106,1-9-163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1.323"/>
    </inkml:context>
    <inkml:brush xml:id="br0">
      <inkml:brushProperty name="width" value="0.05" units="cm"/>
      <inkml:brushProperty name="height" value="0.05" units="cm"/>
    </inkml:brush>
  </inkml:definitions>
  <inkml:trace contextRef="#ctx0" brushRef="#br0">89 0 19756,'-4'9'3402,"-11"21"1059,12-24-4182,0 1 1,1-1-1,0 0 1,0 1-1,1-1 1,-2 8 0,3-13-257,0 1 1,0-1-1,0 0 1,0 0-1,1 0 1,-1 0-1,0 0 1,0 0-1,1 0 1,-1 0-1,0 0 0,1 0 1,-1 0-1,1 0 1,0 0-1,-1 0 1,1 0-1,0 0 1,-1 0-1,1-1 1,0 1-1,1 1 1,0-1-2,0 0-1,0 0 1,0 0 0,0-1-1,0 1 1,1 0 0,-1-1-1,0 1 1,0-1 0,4 0-1,5 0-8,1 0 0,0-2 1,16-2-1,-21 2-8,33-6-18,40-7-86,-73 14 71,0 1 0,0-1 0,0 1-1,1 1 1,-1 0 0,0 0 0,0 0 0,11 4-1,-15-4 15,0 1 0,-1-1-1,1 1 1,0-1 0,-1 1-1,0 0 1,1 0 0,-1 0-1,0 0 1,0 1 0,0-1-1,0 1 1,0-1 0,-1 1-1,1-1 1,-1 1 0,0 0-1,0 0 1,0 0-1,0 0 1,0 0 0,0 0-1,-1 0 1,0 0 0,1 0-1,-1 0 1,-1 4 0,1 1 10,-1-1-1,0 1 1,0-1 0,-1 0 0,0 0-1,0 0 1,-1 0 0,0 0 0,0 0 0,-6 8-1,1-4 15,-1 0-1,0 0 1,0-1-1,-2 0 1,1-1-1,-1 0 0,0-1 1,-1 0-1,0-1 1,0 0-1,0-1 1,-1 0-1,-16 4 1,21-8-105,1 0 1,-1 0-1,1-1 1,-1 0-1,0-1 1,0 0-1,1 0 1,-1 0-1,0-1 1,1 0-1,-9-3 1,10 2-8,0 0 1,1-1-1,-1 0 1,0 0 0,1 0-1,0-1 1,-1 1-1,1-1 1,1 0-1,-1-1 1,1 1-1,0-1 1,0 0 0,-7-10-1,-12-31-575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49.722"/>
    </inkml:context>
    <inkml:brush xml:id="br0">
      <inkml:brushProperty name="width" value="0.05" units="cm"/>
      <inkml:brushProperty name="height" value="0.05" units="cm"/>
    </inkml:brush>
  </inkml:definitions>
  <inkml:trace contextRef="#ctx0" brushRef="#br0">177 10 18580,'13'-9'2162,"-24"9"-795,-25 9 174,-37 26-818,65-31-728,0 1 0,1 0 1,0 1-1,-1-1 0,2 1 1,-13 13-1,19-19-7,-1 1 0,1-1 1,-1 1-1,1-1 0,-1 1 0,1-1 0,0 1 1,-1 0-1,1-1 0,-1 1 0,1-1 1,0 1-1,0 0 0,-1-1 0,1 1 0,0 0 1,0-1-1,0 1 0,0 0 0,0-1 1,0 1-1,0 0 0,0-1 0,0 1 0,0 0 1,0-1-1,0 1 0,0 0 0,1-1 1,-1 1-1,0 0 0,1-1 0,-1 1 0,0 0 1,1-1-1,-1 1 0,0-1 0,1 1 1,-1-1-1,1 1 0,-1-1 0,1 1 0,0-1 1,-1 0-1,1 1 0,-1-1 0,1 0 1,0 1-1,-1-1 0,1 0 0,0 0 0,0 1 1,5 1-163,1-1 0,0 0 0,-1 0 0,10 0 0,-12 0 100,71 0-1171,-53-2 841,0 1-1,1 1 0,-1 1 1,38 8-1,-58-9 402,-1-1 0,1 0 0,-1 1-1,1 0 1,0-1 0,-1 1 0,1 0-1,-1 0 1,1 0 0,-1 0 0,0 0 0,1 0-1,-1 0 1,0 0 0,1 2 0,-1-2 20,-1-1 0,0 1 1,0 0-1,0-1 0,0 1 1,0 0-1,1-1 0,-1 1 1,0-1-1,0 1 0,-1 0 1,1-1-1,0 1 0,0 0 1,0-1-1,0 1 1,-1 0-1,1-1 0,0 1 1,0-1-1,-1 1 0,1 0 1,0-1-1,-1 1 0,0 0 1,-3 3 129,0 0 1,-1-1-1,1 1 1,-1-1-1,0 0 1,-9 4-1,-2 2 126,0-2 0,-1 0 0,0 0 0,0-2 0,-1 0 0,0-1 0,-23 2 0,40-6-306,0 1 1,-1-1 0,1 0 0,-1-1-1,1 1 1,0 0 0,-1 0-1,1-1 1,0 1 0,0 0 0,-1-1-1,1 0 1,0 1 0,0-1 0,0 0-1,-2 0 1,3 0 23,-1 1 1,1-1-1,-1 0 0,1 1 0,0-1 1,-1 0-1,1 1 0,0-1 0,0 0 1,-1 1-1,1-1 0,0 0 0,0 0 1,0 1-1,0-1 0,0 0 0,0 0 1,0 1-1,0-1 0,0 0 0,0 0 1,1 1-1,-1-1 0,0 0 0,0 1 1,1-1-1,0-1 0,10-14-288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1.725"/>
    </inkml:context>
    <inkml:brush xml:id="br0">
      <inkml:brushProperty name="width" value="0.05" units="cm"/>
      <inkml:brushProperty name="height" value="0.05" units="cm"/>
    </inkml:brush>
  </inkml:definitions>
  <inkml:trace contextRef="#ctx0" brushRef="#br0">0 93 18076,'26'-8'2480,"10"2"-1183,3-1-545,4 0 1744,3 1-703,7 0-857,-5-2-744,4 0-3233,-3-3 2881,-9-1-536,0-2-264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2.118"/>
    </inkml:context>
    <inkml:brush xml:id="br0">
      <inkml:brushProperty name="width" value="0.05" units="cm"/>
      <inkml:brushProperty name="height" value="0.05" units="cm"/>
    </inkml:brush>
  </inkml:definitions>
  <inkml:trace contextRef="#ctx0" brushRef="#br0">105 0 21101,'-24'32'2243,"-27"35"612,47-60-2522,0 0-1,0 0 0,1 0 0,0 0 0,0 1 0,1-1 1,0 1-1,-2 8 0,4-14-298,0 0 0,0 0-1,0 0 1,0 0 0,0 0 0,1 0 0,-1 0 0,0 0-1,1 0 1,0 0 0,-1 0 0,1 0 0,0 0-1,0 0 1,0-1 0,0 1 0,0 0 0,1-1 0,-1 1-1,0-1 1,1 1 0,-1-1 0,1 0 0,-1 0 0,1 1-1,0-1 1,0 0 0,-1 0 0,1-1 0,0 1 0,0 0-1,0-1 1,0 1 0,0-1 0,3 1 0,8 1-75,1 0 0,0-1 0,0-1 1,15-1-1,-13 0 11,-6 1-2,-3-1-10,0 1 1,0 0-1,0 1 0,14 1 1,-20-1 34,1-1 0,0 1 0,-1 0 0,1-1 0,0 1 0,-1 0 1,1 0-1,-1 0 0,1 0 0,-1 0 0,1 0 0,-1 0 0,0 1 0,0-1 1,0 1-1,0-1 0,0 0 0,0 1 0,0 0 0,0-1 0,0 1 1,0 0-1,-1-1 0,1 3 0,0 4 23,0-1 0,0 1-1,-1 0 1,0-1 0,0 1-1,-3 10 1,-11 49 143,9-45-124,-10 24-571,14-46 530,1 0 0,0 0 0,-1 1 1,1-1-1,0 0 0,-1 0 0,1 0 0,-1 1 0,1-1 1,0 0-1,-1 0 0,1 0 0,-1 0 0,1 0 0,0 0 1,-1 0-1,1 0 0,-1 0 0,1 0 0,-1 0 0,1 0 0,0 0 1,-1 0-1,1 0 0,-1 0 0,1-1 0,0 1 0,-1 0 1,1 0-1,0 0 0,-1-1 0,1 1 0,0 0 0,-1 0 1,1-1-1,0 1 0,-1 0 0,1-1 0,0 1 0,0 0 0,-1-1 1,-7-18-153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0.935"/>
    </inkml:context>
    <inkml:brush xml:id="br0">
      <inkml:brushProperty name="width" value="0.05" units="cm"/>
      <inkml:brushProperty name="height" value="0.05" units="cm"/>
    </inkml:brush>
  </inkml:definitions>
  <inkml:trace contextRef="#ctx0" brushRef="#br0">217 106 20292,'4'-7'595,"-1"0"-1,0 0 1,0 0 0,-1 0-1,3-11 1,-5 17-491,0-1-1,1 1 1,-1 0 0,0 0 0,0 0 0,0-1 0,0 1-1,0 0 1,0 0 0,-1-1 0,1 1 0,0 0 0,-1 0-1,1 0 1,-1 0 0,1-1 0,-1 1 0,1 0 0,-1 0 0,0 0-1,1 0 1,-1 0 0,0 0 0,0 1 0,0-1 0,0 0-1,0 0 1,0 1 0,0-1 0,0 0 0,0 1 0,0-1-1,0 1 1,0-1 0,-1 1 0,1 0 0,0-1 0,0 1 0,0 0-1,-1 0 1,1 0 0,0 0 0,-3 0 0,-1 1 24,0-1-1,0 1 1,0 1 0,0-1 0,1 1 0,-1-1-1,0 2 1,1-1 0,-1 0 0,1 1 0,-1 0-1,-5 5 1,-6 5 50,-26 28-1,33-31-167,0 0 0,1 0 0,0 1 0,0 0 0,1 1-1,1-1 1,0 2 0,0-1 0,-4 17 0,9-28-9,1 0 1,0-1-1,-1 1 1,1 0-1,0 0 0,0-1 1,0 1-1,0 0 1,0 0-1,0-1 1,0 1-1,0 0 1,0 0-1,0-1 0,0 1 1,1 0-1,-1 0 1,0-1-1,0 1 1,1 0-1,-1 0 1,0-1-1,1 1 0,-1 0 1,1-1-1,-1 1 1,1-1-1,-1 1 1,1-1-1,0 1 0,-1-1 1,1 1-1,-1-1 1,1 1-1,0-1 1,0 0-1,-1 1 1,1-1-1,0 0 0,-1 0 1,1 0-1,0 1 1,0-1-1,0 0 1,-1 0-1,1 0 1,0 0-1,0 0 0,-1 0 1,1-1-1,0 1 1,0 0-1,-1 0 1,1 0-1,1-1 0,7-2 12,-1 1 0,1-2 0,13-6-1,-16 7-6,14-7 55,-9 4-96,0 0 0,1 1 0,0 1 0,0-1 0,23-4 1,-33 9 12,0 0 0,0 0 0,1 0 0,-1 0 1,0 0-1,0 0 0,0 0 0,0 1 1,0-1-1,0 1 0,0 0 0,0 0 1,0-1-1,0 1 0,0 0 0,0 1 1,1 0-1,-1 1-16,0-1 1,0 0 0,0 1-1,-1-1 1,1 1 0,-1 0 0,0-1-1,0 1 1,0 0 0,0 0-1,0 0 1,0 0 0,-1 0-1,0 0 1,1 5 0,-1 7-32,-1 1 0,0-1 1,-1 1-1,0-1 0,-2 0 0,0 0 1,0 0-1,-12 25 0,-5 2 374,-40 63-1,53-92-158,0 0-1,-2-1 1,1 0 0,-1-1-1,-19 17 1,28-27-134,1 0 1,-1-1-1,0 1 0,0 0 1,0-1-1,0 1 0,1 0 1,-1-1-1,0 1 0,0-1 1,0 0-1,0 1 1,0-1-1,0 0 0,-1 0 1,1 1-1,0-1 0,0 0 1,0 0-1,0 0 0,0 0 1,0 0-1,0-1 1,0 1-1,0 0 0,0 0 1,0-1-1,0 1 0,0 0 1,0-1-1,-1 0 0,1 0-7,0-1-1,0 1 0,0-1 1,0 1-1,0-1 0,0 1 0,1-1 1,-1 1-1,1-1 0,-1 0 0,1 0 1,-1 1-1,1-1 0,0 0 1,0 1-1,0-1 0,0 0 0,0 0 1,1 1-1,-1-3 0,3-12-23,1 1 0,1 0 0,0 0 0,1 0 0,0 1 0,15-24 0,-1 5-46,41-48 1,143-138-197,-68 77-188,-129 134 326,-10 8 34,-13 12 16,1 4 67,1 0 0,0 0 1,1 1-1,1 1 0,1 0 1,0 1-1,-9 24 0,19-41 12,0 0-1,0 0 1,0 0-1,1 0 1,-1 0-1,1 0 1,0 0-1,0 0 0,-1 0 1,1 1-1,0-1 1,1 0-1,-1 0 1,0 0-1,1 0 1,-1 0-1,1 0 1,0 2-1,0-3 2,0 1 0,0-1 1,1 0-1,-1 1 0,0-1 0,0 0 0,1 0 1,-1 0-1,1 0 0,-1 0 0,1 0 0,-1-1 1,1 1-1,-1 0 0,1-1 0,0 1 0,1-1 1,6 1 22,0 0 1,0-1 0,0 0-1,0 0 1,0-1 0,16-3-1,-1-3 56,0-1 0,45-21 0,-33 13-21,26-18-5,-11 6-27,-47 26-34,0 1 0,1-1 0,-1 1-1,0 0 1,1 0 0,8-1-1,-13 2 1,1 0 0,-1 0 0,0 1 0,1-1 0,-1 0 0,0 0 0,1 1 0,-1-1 1,0 0-1,1 1 0,-1-1 0,0 0 0,1 1 0,-1-1 0,0 0 0,0 1 0,0-1 0,1 1 0,-1-1 0,0 0 0,0 1 0,0-1 0,0 1 0,0-1 0,0 1 0,0-1 0,0 0 0,0 1 0,0-1 0,0 1 0,0-1 0,0 1 0,0-1 0,0 0 0,0 1 1,0-1-1,-1 1 0,1-1 0,0 0 0,0 1 0,-1 0 0,-7 25 10,6-21-6,1-2 14,-1 0 0,2-1 1,-1 1-1,0 0 0,0 0 0,1 0 0,0 0 0,-1 0 0,1-1 1,0 1-1,0 0 0,1 0 0,0 3 0,1-5 8,-1 0 1,1-1-1,0 1 0,0-1 0,0 0 0,0 1 1,-1-1-1,1 0 0,0 0 0,0 0 0,0-1 1,0 1-1,0 0 0,0-1 0,0 1 0,-1-1 0,3 0 1,6-4 56,-1 1 0,-1-2 0,9-5 0,-12 7-138,0 0 0,0 1 0,0 0-1,0 0 1,0 0 0,1 0 0,-1 1 0,1 0 0,0 0 0,-1 1 0,1-1-1,0 1 1,6 0 0,-11 1-28,-1 0 0,1 0 0,-1 0-1,1 1 1,-1-1 0,1 0 0,-1 0-1,1 0 1,-1 1 0,1-1 0,-1 0-1,0 1 1,1-1 0,-1 0 0,0 1 0,1-1-1,-1 0 1,0 1 0,1-1 0,-1 1-1,0-1 1,0 0 0,1 1 0,-1-1 0,0 1-1,0-1 1,0 1 0,0-1 0,0 1-1,0-1 1,0 1 0,0-1 0,0 1-1,0-1 1,0 1 0,0-1 0,0 1 0,0-1-1,0 1 1,0-1 0,0 1 0,-1-1-1,1 1 1,0-1 0,0 0 0,-1 1 0,1-1-1,-1 1 1,-12 23-1033,0-8-15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1.983"/>
    </inkml:context>
    <inkml:brush xml:id="br0">
      <inkml:brushProperty name="width" value="0.05" units="cm"/>
      <inkml:brushProperty name="height" value="0.05" units="cm"/>
    </inkml:brush>
  </inkml:definitions>
  <inkml:trace contextRef="#ctx0" brushRef="#br0">217 40 18252,'1'-1'207,"-1"-1"1,1 1-1,-1-1 0,0 1 1,1-1-1,-1 1 0,0-1 1,0 0-1,0 1 0,0-1 1,0 1-1,-1-1 0,1 1 1,0-1-1,-1 1 0,0-4 1,0 4-75,0 0 0,1 1 0,-1-1 0,0 0 0,0 0 0,0 1 0,1-1 0,-1 0 1,0 1-1,0-1 0,0 1 0,0-1 0,0 1 0,0 0 0,0-1 0,0 1 0,0 0 0,0 0 0,-2-1 1,-1 1 115,0 0 0,-1 1 1,1-1-1,0 1 1,-1 0-1,1 0 0,0 0 1,0 0-1,0 1 0,0 0 1,-5 2-1,-5 5-48,1 0 0,0 0 0,1 1 0,-19 20 0,24-22-193,0 0 0,0 0 0,1 0 0,1 1 0,-1 0 0,1 1-1,1-1 1,-5 12 0,9-19-8,-1 0 0,0 1 0,1-1-1,0 0 1,-1 0 0,1 1 0,0-1-1,0 0 1,0 0 0,0 1 0,1 2 0,0-4 3,-1 0 1,0 0-1,1 0 1,-1 0 0,1-1-1,-1 1 1,1 0 0,0 0-1,-1 0 1,1-1-1,0 1 1,-1 0 0,1-1-1,0 1 1,0-1-1,-1 1 1,1-1 0,0 1-1,1 0 1,2 0 17,0-1 1,-1 1-1,1-1 1,0 1-1,0-1 1,-1-1-1,1 1 0,0 0 1,0-1-1,-1 0 1,8-2-1,0-1 62,0 0 1,-1-1-1,0 0 0,0 0 1,0-2-1,-1 1 0,1-1 0,11-12 1,6-7 424,27-36 0,-46 53-418,-8 10 17,-11 17 91,2-2-130,1-1-62,3-7 6,0 0 0,1 0 0,1 0 0,-1 1 0,-2 8 0,6-16-7,0-1-1,0 0 1,0 1 0,0-1-1,0 1 1,0-1-1,-1 0 1,1 1 0,0-1-1,0 0 1,0 1-1,0-1 1,0 1-1,0-1 1,1 0 0,-1 1-1,0-1 1,0 0-1,0 1 1,0-1-1,0 0 1,0 1 0,1-1-1,-1 0 1,0 1-1,0-1 1,1 0 0,-1 1-1,0-1 1,0 0-1,1 0 1,-1 1-1,0-1 1,1 0 0,14-3 167,21-19 109,-31 19-243,31-26 158,-29 23-155,1-1 0,-1 1 0,2 1 0,-1-1 0,15-6 0,-22 12-42,-1-1 0,0 1 0,0 0 0,1 0 0,-1 0 1,0-1-1,1 1 0,-1 0 0,0 0 0,1 0 0,-1 0 0,0 0 0,1 0 0,-1 0 0,0 0 1,1 0-1,-1 0 0,1 0 0,-1 0 0,0 0 0,1 0 0,-1 0 0,0 0 0,1 1 0,-1-1 1,0 0-1,1 0 0,-1 0 0,0 0 0,0 1 0,1-1 0,-1 0 0,0 0 0,0 1 1,1-1-1,-1 0 0,-1 15-23,-13 15 0,7-18-13,-1-1 0,-15 17 0,-3 4-1625,26-32 1635,0 0-1,0 1 0,0-1 1,0 0-1,-1 0 0,1 0 1,0 1-1,0-1 0,0 0 1,0 0-1,0 0 0,0 1 1,0-1-1,0 0 0,0 0 1,0 0-1,0 1 0,0-1 1,0 0-1,0 0 0,0 1 1,0-1-1,0 0 0,0 0 1,0 0-1,0 1 0,1-1 1,-1 0-1,0 0 0,0 0 1,0 1-1,0-1 0,0 0 1,1 0-1,-1 0 0,0 0 1,0 1-1,0-1 0,0 0 1,1 0-1,-1 0 0,0 0 1,0 0-1,0 0 0,1 0 1,-1 0-1,0 0 1,0 0-1,1 0 0,-1 0 1,0 0-1,0 0 0,0 0 1,1 0-1,-1 0 0,0 0 1,2 1-135,7 1-483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3.476"/>
    </inkml:context>
    <inkml:brush xml:id="br0">
      <inkml:brushProperty name="width" value="0.05" units="cm"/>
      <inkml:brushProperty name="height" value="0.05" units="cm"/>
    </inkml:brush>
  </inkml:definitions>
  <inkml:trace contextRef="#ctx0" brushRef="#br0">253 24 17476,'7'-11'2405,"-12"15"-1021,-17 22 512,-22 43-1051,2 2 0,4 1 0,2 3 0,-31 96 0,66-167-823,0 0-1,0 0 1,0 0 0,0 0 0,1 0 0,-1 0 0,1 0-1,0 1 1,0-1 0,1 0 0,0 5 0,0-8-17,-1 1 1,1-1-1,0 0 0,-1 0 1,1 0-1,0 0 1,0 0-1,0 0 1,0 0-1,0 0 0,0-1 1,0 1-1,0 0 1,0 0-1,0-1 1,0 1-1,0-1 0,1 1 1,-1-1-1,0 1 1,0-1-1,1 0 1,-1 0-1,0 1 0,1-1 1,-1 0-1,0 0 1,0 0-1,1-1 1,-1 1-1,0 0 1,1 0-1,-1-1 0,0 1 1,2-1-1,11-4 14,0-1 0,-1 0 1,1 0-1,-1-2 0,19-13 0,-3 2 30,-4 2-26,-19 12-29,1 0 0,-1 1 0,1 0 0,7-3-1,-14 7 6,1 0 0,-1 0-1,0 0 1,0 0 0,0 0-1,0 0 1,1 0 0,-1 0-1,0 0 1,0 0 0,0 0-1,0 0 1,1 0 0,-1 0-1,0 0 1,0 0 0,0 0 0,0 0-1,0 0 1,1 0 0,-1 0-1,0 0 1,0 0 0,0 1-1,0-1 1,0 0 0,1 0-1,-1 0 1,0 0 0,0 0-1,0 0 1,0 1 0,0-1-1,0 0 1,0 0 0,0 0-1,0 0 1,0 0 0,0 1-1,0-1 1,1 0 0,-1 0-1,0 0 1,0 0 0,0 1 0,-1 12-46,-4 12-24,5-23 65,-3 4-13,1 0 0,0 0 0,1 1-1,-2 9 1,3-15 21,0 0-1,0 0 1,0-1 0,0 1-1,0 0 1,0 0-1,0 0 1,0 0 0,0-1-1,0 1 1,1 0 0,-1 0-1,0 0 1,0-1-1,1 1 1,-1 0 0,1 0-1,-1-1 1,0 1-1,1 0 1,-1-1 0,1 1-1,0-1 1,-1 1 0,1 0-1,0-1 1,-1 0-1,1 1 1,0-1 0,-1 1-1,1-1 1,0 0-1,0 1 1,-1-1 0,1 0-1,0 0 1,0 1-1,0-1 1,0 0 0,-1 0-1,1 0 1,0 0 0,0 0-1,0 0 1,0-1-1,-1 1 1,2 0 0,5-2 19,0 0 1,-1 0 0,1 0 0,-1-1 0,0 0 0,0 0 0,0-1 0,0 0-1,7-5 1,49-48 127,-58 54-138,40-45 59,-3-1 0,-2-2 0,-2-2 0,-2-2-1,44-95 1,-74 141-78,-2 4 1,-1 1 1,0-1-1,0 0 0,0 0 0,0-1 0,-1 1 0,2-9 0,-3 14 6,0 0 0,0 0-1,0-1 1,0 1 0,0 0-1,0 0 1,0-1 0,0 1-1,0 0 1,0 0 0,0-1 0,0 1-1,0 0 1,0 0 0,0-1-1,-1 1 1,1 0 0,0 0-1,0 0 1,0-1 0,0 1-1,0 0 1,0 0 0,-1-1-1,1 1 1,0 0 0,0 0-1,0 0 1,-1 0 0,1-1-1,0 1 1,0 0 0,0 0-1,-1 0 1,1 0 0,-1 0-1,-9 4-33,-12 14 13,7 0 72,0 0 0,2 1 0,0 0 1,1 1-1,1 1 0,1 0 0,1 0 0,1 1 0,0 0 1,-7 39-1,11-27-71,1 0 0,1 0 1,2 0-1,2 0 0,1 0 0,14 64 0,-22-130 236,0-60 0,4 49-47,-1-9 230,4-59 0,-2 109-379,1-1 1,-1 1-1,0 0 0,1 0 0,-1 0 0,1-1 1,0 1-1,-1 0 0,1 0 0,0 0 0,0 0 1,0 0-1,1 0 0,1-1 0,-2 2-20,0 0-1,0 1 1,-1-1 0,1 1-1,0-1 1,1 1 0,-1 0-1,0-1 1,0 1-1,0 0 1,0 0 0,0 0-1,0 0 1,0 0 0,0 0-1,0 0 1,1 0-1,-1 0 1,0 0 0,0 0-1,0 1 1,0-1-1,0 1 1,0-1 0,0 1-1,0-1 1,1 1 0,28 17-752,-24-13 316,1 0 0,0-1 0,12 5 0,-19-9 424,1 0 1,-1 0-1,0 0 1,0 0-1,0 0 0,0 0 1,1 0-1,-1 0 0,0 0 1,0 0-1,1 0 1,-1 0-1,0 0 0,0 0 1,0 0-1,1 0 1,-1 0-1,0 0 0,0 0 1,0 0-1,1 0 0,-1 0 1,0 0-1,0 0 1,0 0-1,1 0 0,-1 0 1,0 0-1,0-1 1,0 1-1,0 0 0,1 0 1,-1 0-1,0-1 1,1-11-595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3.836"/>
    </inkml:context>
    <inkml:brush xml:id="br0">
      <inkml:brushProperty name="width" value="0.05" units="cm"/>
      <inkml:brushProperty name="height" value="0.05" units="cm"/>
    </inkml:brush>
  </inkml:definitions>
  <inkml:trace contextRef="#ctx0" brushRef="#br0">3 19 23525,'-2'-13'1712,"12"12"-1816,7-3-440,4 4 992,1 4-96,1 7-464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4.784"/>
    </inkml:context>
    <inkml:brush xml:id="br0">
      <inkml:brushProperty name="width" value="0.05" units="cm"/>
      <inkml:brushProperty name="height" value="0.05" units="cm"/>
    </inkml:brush>
  </inkml:definitions>
  <inkml:trace contextRef="#ctx0" brushRef="#br0">46 120 18012,'27'-53'4521,"-22"44"-190,-45 103-1234,31-69-3036,1 0 0,1 0 0,-6 50 0,13-73-57,-1 0 1,1 1-1,0-1 0,0 0 0,0 0 1,1 1-1,-1-1 0,0 0 0,1 0 1,0 0-1,-1 1 0,1-1 1,0 0-1,0 0 0,0 0 0,0 0 1,0 0-1,2 2 0,-1-3 4,-1 0-1,1 0 0,0 0 1,-1-1-1,1 1 1,0 0-1,-1-1 1,1 1-1,0-1 0,0 1 1,0-1-1,-1 0 1,1 0-1,0 0 1,0 0-1,0 0 1,0 0-1,-1 0 0,1 0 1,0-1-1,0 1 1,2-2-1,5-1 51,0-1 0,0 0 0,-1-1 0,1 0 0,-1 0 0,13-12-1,-4 3 137,27-31-1,39-69 401,-77 106-685,-17 31 3,0 0-1,2 1 0,1 0 1,-9 42-1,17-64 90,-1 1 1,1-1-1,0 1 0,-1-1 0,1 1 0,1-1 0,-1 1 0,0-1 1,1 1-1,-1-1 0,1 1 0,0-1 0,-1 0 0,1 1 0,0-1 0,1 0 1,-1 0-1,0 1 0,4 2 0,-4-3 8,1-1 0,0 0 0,0 0-1,0 0 1,0 0 0,0 0 0,0 0 0,0 0 0,0-1-1,0 1 1,0-1 0,0 1 0,0-1 0,0 0 0,0 0-1,1 0 1,-1 0 0,0 0 0,0-1 0,0 1 0,0-1-1,0 1 1,3-2 0,4-1 31,0-1 0,0-1 0,0 1 1,-1-1-1,0-1 0,0 1 0,0-1 0,-1-1 0,0 1 0,9-12 1,1-3 70,0-1 0,18-35 0,-24 36-119,14-36 1,-23 52-25,-2 9-9,0 1 0,0-1 0,0 1 0,0-1 0,1 1 0,-1-1 0,1 0-1,0 1 1,1-1 0,2 8 0,-3-9 29,1 1 0,-1 0 0,1-1 0,0 1 0,0 0 0,0-1 0,0 0-1,1 0 1,-1 0 0,1 0 0,0 0 0,0 0 0,0 0 0,0-1 0,4 3 0,-2-4 9,0 1-1,1-1 1,-1 0 0,0 0 0,1 0-1,-1-1 1,1 1 0,-1-2 0,1 1 0,-1 0-1,1-1 1,-1 0 0,0-1 0,0 1-1,1-1 1,-1 0 0,0 0 0,8-5 0,-6 3 4,-1 0 1,0 0 0,-1-1-1,1 1 1,-1-1 0,0-1 0,0 1-1,0-1 1,-1 0 0,0 0-1,0 0 1,0 0 0,3-11-1,-6 16-2,-1 0 0,1 0 0,-1-1 0,1 1 0,-1 0 0,0-1 0,0 1 0,1 0 0,-1 0-1,0-1 1,0 1 0,0 0 0,0-1 0,-1 1 0,1 0 0,-1-3 0,1 4-3,-1-1 1,1 1 0,0-1-1,-1 1 1,1-1-1,-1 1 1,1 0 0,-1-1-1,1 1 1,-1-1-1,0 1 1,1 0 0,-1 0-1,1-1 1,-1 1-1,0 0 1,1 0 0,-1 0-1,1 0 1,-1 0 0,0 0-1,1 0 1,-2 0-1,-1 0-10,-1 0 0,1 1 1,0 0-1,0 0 0,-1 0 0,1 0 0,0 0 0,0 1 0,0-1 0,-5 4 0,-2 4-31,0-1 0,0 1 0,-13 18-1,20-24 33,-1 2 0,1-1-1,1 0 1,-1 0-1,1 1 1,-1 0 0,1-1-1,0 1 1,1 0-1,-1 0 1,1 0 0,-1 8-1,2-12 12,0 0 0,0 0 0,0 1-1,0-1 1,1 0 0,-1 0 0,0 1-1,0-1 1,1 0 0,-1 0 0,1 0-1,-1 0 1,1 1 0,0-1 0,-1 0-1,1 0 1,0 0 0,0 0 0,0-1 0,-1 1-1,1 0 1,0 0 0,0 0 0,0-1-1,1 1 1,-1 0 0,0-1 0,0 1-1,0-1 1,2 1 0,3 0-4,1 0 1,-1 0-1,0 0 1,1-1-1,6-1 1,4 1-2,135-3-110,30 1 87,-181 2 47,0 0-1,-1 0 1,1 0 0,0 1-1,-1-1 1,1 0 0,0 0-1,-1 0 1,1 0 0,0 0-1,0 0 1,-1-1-1,1 1 1,0 0 0,-1 0-1,1 0 1,0-1 0,-1 1-1,1 0 1,-1-1 0,1 1-1,0 0 1,-1-1-1,1 1 1,-1-1 0,1 1-1,-1-1 1,1 0 0,-6-16 430,-1 3-197,-6-27-47,2-1 0,-5-48 0,11 67-557,4 22 310,0 1-1,0 0 1,1 0-1,-1-1 0,0 1 1,0 0-1,0 0 1,0-1-1,0 1 1,0 0-1,0 0 0,1 0 1,-1-1-1,0 1 1,0 0-1,0 0 1,0 0-1,1 0 1,-1-1-1,0 1 0,0 0 1,1 0-1,-1 0 1,0 0-1,0 0 1,0 0-1,1 0 0,-1 0 1,0 0-1,0-1 1,1 1-1,-1 0 1,0 0-1,0 0 0,1 0 1,-1 1-1,0-1 1,0 0-1,1 0 1,-1 0-1,0 0 1,0 0-1,1 0 0,-1 0 1,0 0-1,0 0 1,0 1-1,1-1 1,-1 0-1,0 0 0,0 0 1,0 0-1,1 1 1,-1-1-1,0 0 1,13 8-1159,36 23-400,-12-13 518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5.160"/>
    </inkml:context>
    <inkml:brush xml:id="br0">
      <inkml:brushProperty name="width" value="0.05" units="cm"/>
      <inkml:brushProperty name="height" value="0.05" units="cm"/>
    </inkml:brush>
  </inkml:definitions>
  <inkml:trace contextRef="#ctx0" brushRef="#br0">151 214 21613,'-1'-2'117,"1"0"1,-1 0-1,0 1 1,0-1-1,0 0 0,-1 0 1,1 1-1,0-1 1,-1 0-1,1 1 1,-1 0-1,1-1 1,-1 1-1,0 0 1,1 0-1,-1 0 1,0 0-1,0 0 1,0 0-1,-4-1 1,4 2-19,-1 0 1,1 0 0,0 0-1,-1 0 1,1 1 0,-1-1-1,1 1 1,-1-1 0,1 1-1,0 0 1,-1 0 0,1 0-1,0 0 1,0 0 0,-2 2-1,-3 2 30,1 0-1,0 1 1,0-1-1,0 1 1,1 0-1,0 0 1,0 1-1,1 0 1,-7 13-1,8-13-103,0 1-1,1-1 1,-1 1-1,2 0 1,-1-1-1,1 1 1,0 9-1,1-16-15,0 1 0,0-1 0,0 1-1,0-1 1,0 1 0,0-1 0,1 0 0,-1 1 0,1-1 0,-1 1-1,1-1 1,-1 0 0,1 1 0,0-1 0,0 0 0,0 0-1,0 0 1,0 1 0,0-1 0,0 0 0,0 0 0,0 0-1,0 0 1,0-1 0,1 1 0,-1 0 0,0-1 0,1 1-1,-1 0 1,0-1 0,1 0 0,-1 1 0,1-1 0,-1 0 0,1 1-1,-1-1 1,1 0 0,-1 0 0,1 0 0,-1-1 0,1 1-1,2-1 1,11-2 56,1 0-1,-1-2 0,0 1 1,0-2-1,0 0 1,-1-1-1,0 0 1,0-1-1,-1-1 0,22-18 1,10-12 156,57-66 0,-90 93-192,-1 1-19,-1-1 0,0 0 0,0-1 0,-1 0 0,-1 0 0,12-26 0,-16 26-25,-5 8-3,-1 6 14,0 0 0,1 0 1,-1 0-1,1 0 0,-1 1 1,1-1-1,-1 0 0,1 1 1,0-1-1,-3 4 0,-19 25-22,1 1 0,1 1-1,2 1 1,1 1-1,1 0 1,-21 67-1,35-90-112,1-1 1,0 2-1,0-1 0,1 0 0,1 21 1,0-29 47,1 0 0,-1 0 1,1 0-1,-1 0 0,1-1 1,0 1-1,0 0 0,0-1 1,1 1-1,-1 0 0,4 4 1,-4-6 32,1 0 0,-1 1 1,0-1-1,1 0 1,-1 0-1,1 0 1,0-1-1,-1 1 0,1 0 1,0 0-1,-1-1 1,1 1-1,0-1 0,0 0 1,-1 1-1,1-1 1,0 0-1,0 0 0,0 0 1,3-1-1,-2 1-10,1-1 1,-1 1-1,0-1 0,1 0 1,-1 0-1,0-1 0,4-1 1,28-22-671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5.687"/>
    </inkml:context>
    <inkml:brush xml:id="br0">
      <inkml:brushProperty name="width" value="0.05" units="cm"/>
      <inkml:brushProperty name="height" value="0.05" units="cm"/>
    </inkml:brush>
  </inkml:definitions>
  <inkml:trace contextRef="#ctx0" brushRef="#br0">1 79 16347,'0'1'90,"0"6"504,-1 0 0,1-1 0,0 1-1,1-1 1,0 1 0,1 6 0,-1-11-397,-1 0 0,1 0 0,0 0 0,0-1 0,0 1 0,1 0 0,-1-1 0,0 1 1,1 0-1,-1-1 0,0 0 0,1 1 0,0-1 0,-1 0 0,1 0 0,0 0 0,0 0 0,0 0 1,-1 0-1,1 0 0,0-1 0,0 1 0,3 0 0,3 0 90,-1 0-1,1-1 0,0 0 1,-1 0-1,1-1 1,-1 1-1,1-2 1,-1 1-1,1-1 1,-1 0-1,0-1 1,0 0-1,13-7 1,-10 5-174,-1 0-1,0-1 1,0 0 0,-1-1 0,1 0 0,-2 0 0,1-1 0,-1 0 0,8-11 0,-13 16-90,0 0 0,0-1 0,-1 1 0,0-1 0,1 1 0,-1-1 0,0 1 0,-1-1 1,1-4-1,0 8-20,-1-1 1,0 0 0,0 0-1,0 0 1,0 0 0,0 0-1,-1 0 1,1 0 0,0 0-1,0 0 1,-1 0 0,1 0-1,0 0 1,-1 1 0,1-1-1,-1 0 1,1 0 0,-1 0-1,1 1 1,-1-1 0,0 0-1,1 0 1,-1 1 0,0-1-1,0 1 1,1-1 0,-1 1-1,0-1 1,0 1 0,0-1-1,0 1 1,0 0 0,0-1-1,1 1 1,-1 0 0,0 0-1,0 0 1,0 0 0,-2 0-1,-2 0 0,-1 1 0,1-1-1,0 1 1,0 1 0,0-1-1,0 1 1,0 0 0,0 0-1,0 0 1,1 1 0,-1-1 0,1 1-1,-1 0 1,1 1 0,-7 6-1,-3 4-25,1 2-1,-22 30 0,27-35 20,1 0 0,0 1 0,1 0 0,-6 18 0,10-26 3,1-1 0,0 1 0,1-1 0,-1 1 0,1 0 0,0-1-1,0 1 1,0 0 0,1 6 0,-1-8 1,1-1-1,-1 1 0,1 0 0,0 0 1,-1-1-1,1 1 0,0-1 1,0 1-1,0-1 0,0 1 0,1-1 1,-1 0-1,0 0 0,0 1 1,1-1-1,-1 0 0,1 0 0,-1 0 1,1 0-1,0-1 0,1 2 1,5 0-15,1 1 1,-1-2 0,1 1-1,0-1 1,0 0-1,0-1 1,-1 0 0,18-3-1,71-15-127,-45 6 54,106-22-351,-154 34 426,0-1 0,-1 1 1,1 0-1,0 0 0,-1 0 1,1 0-1,0 0 0,3 2 1,-6-2 12,0 1 1,0-1 0,-1 1 0,1-1-1,0 1 1,-1-1 0,1 1 0,0 0-1,-1-1 1,1 1 0,-1 0 0,1-1-1,-1 1 1,0 0 0,1 0 0,-1-1-1,1 1 1,-1 0 0,0 0 0,0 0-1,0 0 1,1-1 0,-1 1-1,0 0 1,0 0 0,0 0 0,0 0-1,0 0 1,-1-1 0,1 1 0,0 0-1,0 0 1,-1 0 0,1 0 0,0-1-1,-1 2 1,-7 16 74,5-11-16,-1 0 0,1 1 1,1-1-1,-3 9 0,5-15-48,0 0 0,-1 0 0,1 0 1,0 0-1,0 0 0,0 0 0,0 0 0,0 0 0,0 0 0,0 0 0,0 0 0,0 0 0,1 0 0,-1 0 0,0-1 0,1 1 1,-1 0-1,0 0 0,1 0 0,-1 0 0,1 0 0,-1-1 0,1 1 0,0 0 0,-1-1 0,1 1 0,0 0 0,0-1 1,-1 1-1,1-1 0,0 1 0,0-1 0,0 1 0,0-1 0,-1 1 0,1-1 0,0 0 0,0 0 0,0 1 0,1-1 1,16 0 13,-1 0 0,0-1 0,0-1 0,0 0 1,-1-1-1,19-6 0,6 0-221,-10 1-31,-25 5 107,1 1 0,0 0 0,1 0 0,-1 1 0,0 0 1,0 1-1,0-1 0,1 1 0,13 2 0,-21-2 107,1 0-1,-1 0 1,1 0 0,-1 0-1,1 1 1,-1-1 0,0 0 0,1 0-1,-1 0 1,1 1 0,-1-1-1,1 0 1,-1 0 0,1 1 0,-1-1-1,0 0 1,1 1 0,-1-1-1,0 0 1,1 1 0,-1-1 0,0 1-1,0-1 1,1 1 0,-1-1-1,0 1 1,0-1 0,0 0-1,0 1 1,1-1 0,-1 1 0,0-1-1,0 2 1,-1-1-110,1 0 0,-1 1 0,1-1 1,-1 0-1,1 1 0,-1-1 0,0 0 0,0 0 0,0 0 0,1 0 0,-3 2 1,-32 26-3440,33-28 3245,1-1 288,1 1 0,0-1 1,-1 0-1,1 1 0,-1-1 0,1 0 1,0 0-1,-1 0 0,1 1 1,-1-1-1,1 0 0,0 0 1,-1 0-1,1 0 0,-1 0 0,1 0 1,-1 0-1,1 0 0,0 0 1,-1 0-1,1 0 0,-1 0 1,1 0-1,-1 0 0,-7-13-944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8.104"/>
    </inkml:context>
    <inkml:brush xml:id="br0">
      <inkml:brushProperty name="width" value="0.05" units="cm"/>
      <inkml:brushProperty name="height" value="0.05" units="cm"/>
    </inkml:brush>
  </inkml:definitions>
  <inkml:trace contextRef="#ctx0" brushRef="#br0">6 7 18076,'-6'2'1848,"6"0"-1032,7 4-287,15-6 1079,12 1-400,12-1-416,7 0-144,9-3-207,-1 0-169,0 0-416,-7 1-329,-9 0-607,-10 1-656,-12-1 1344,-21 2-320,-5-1-265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50.123"/>
    </inkml:context>
    <inkml:brush xml:id="br0">
      <inkml:brushProperty name="width" value="0.05" units="cm"/>
      <inkml:brushProperty name="height" value="0.05" units="cm"/>
    </inkml:brush>
  </inkml:definitions>
  <inkml:trace contextRef="#ctx0" brushRef="#br0">188 47 17900,'1'0'121,"0"0"-1,0 0 1,0 0 0,0 0 0,0 0 0,0-1 0,0 1-1,0 0 1,-1-1 0,1 1 0,0-1 0,0 1-1,0-1 1,-1 1 0,1-1 0,0 1 0,-1-1 0,1 0-1,0 1 1,-1-1 0,1 0 0,-1 0 0,1 0-1,-1 1 1,0-1 0,1 0 0,-1 0 0,0 0 0,1 0-1,-1 0 1,0 1 0,0-1 0,0 0 0,0-2-1,0 2-12,-1-1 0,0 1-1,0-1 1,0 1-1,0 0 1,0 0 0,0-1-1,0 1 1,0 0-1,-1 0 1,1 0 0,0 0-1,-1 0 1,1 1-1,0-1 1,-1 0 0,1 1-1,-1-1 1,1 0-1,-3 1 1,-3-2-72,1 1 1,0 1 0,-1-1-1,1 1 1,-1 1-1,1-1 1,-1 1 0,1 0-1,0 0 1,-1 1-1,1-1 1,-11 6-1,10-4-39,0 0 0,0 1 0,1 0 0,-1 0 0,1 0 0,0 1 0,0 0 0,0 0 0,1 0-1,-8 10 1,12-14 3,0 1-1,-1-1 1,1 1-1,0 0 1,0 0-1,1 0 1,-1 0-1,0 0 1,0 0-1,1 0 1,-1 0-1,1 0 1,0 0-1,0 0 1,0 0-1,0 0 1,0 0-1,0 0 1,0 0-1,1 0 1,-1 0-1,2 3 1,-1-3-6,0-1 1,0 1 0,1 0-1,-1 0 1,1-1 0,-1 1 0,1-1-1,0 0 1,-1 1 0,1-1-1,0 0 1,0 0 0,0 0 0,0 0-1,0-1 1,0 1 0,0 0-1,0-1 1,0 1 0,1-1 0,1 0-1,10 1-56,-1-1 0,1 0-1,0-1 1,-1 0 0,0-1 0,1-1-1,-1 0 1,0-1 0,0-1 0,17-7-1,-8 1 25,-1 0-1,0-2 1,0-1-1,33-28 1,-60 49 189,0 0 0,1 0 0,-1 1 1,2 0-1,-1 0 0,1 1 0,-6 14 0,10-22-143,0 0 0,0 0 0,-1 0 0,1 0 0,0 0 0,0 0 0,0 0 0,0-1 0,0 1 0,0 0 0,0 0 0,0 0-1,0 0 1,0 0 0,1 0 0,-1 0 0,0-1 0,1 1 0,-1 0 0,0 0 0,1 0 0,-1-1 0,1 1 0,0 0 0,-1 0 0,2 0-1,-1 0 2,1 0-1,0 0 0,0 0 0,0 0 0,0 0 0,0 0 0,0-1 0,0 1 0,0-1 1,0 1-1,3-1 0,7 1-12,0-2 0,0 1 0,14-3 0,-23 3-2,43-9-365,-1-3 1,0-1-1,0-2 1,48-24-1,-26 12-762,-68 27 1131,1 0 0,0 0 1,0 0-1,0 1 1,0-1-1,0 0 0,0 0 1,0 0-1,0 0 0,0 0 1,0 1-1,0-1 0,0 0 1,0 0-1,0 0 0,0 0 1,0 0-1,0 1 0,0-1 1,0 0-1,0 0 1,0 0-1,0 0 0,0 1 1,0-1-1,0 0 0,0 0 1,0 0-1,0 0 0,0 0 1,0 1-1,0-1 0,1 0 1,-1 0-1,0 0 1,0 0-1,0 0 0,0 0 1,0 0-1,0 0 0,0 1 1,1-1-1,-1 0 0,0 0 1,0 0-1,0 0 0,0 0 1,0 0-1,1 0 0,-1 0 1,0 0-1,0 0 1,0 0-1,0 0 0,1 0 1,-1 0-1,0 0 0,0 0 1,0 0-1,0 0 0,0 0 1,1-1-1,-9 14 245,8-12-217,-5 7 185,-26 43 1132,29-47-1229,0 1 1,0-1-1,0 0 1,1 0-1,0 1 1,0-1-1,0 1 0,0-1 1,1 1-1,-1 6 1,2-10-150,-1 0-1,0 0 1,0 0 0,1 0 0,-1 0 0,1-1 0,-1 1 0,1 0-1,-1 0 1,1 0 0,-1 0 0,1-1 0,0 1 0,-1 0-1,1-1 1,0 1 0,0 0 0,0-1 0,-1 1 0,1-1-1,0 0 1,0 1 0,0-1 0,0 0 0,0 1 0,0-1 0,0 0-1,0 0 1,0 0 0,0 0 0,0 0 0,0 0 0,0 0-1,0 0 1,0 0 0,0 0 0,0 0 0,1-1 0,6-1-182,-1 0 0,0 0 1,13-6-1,6-5-263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8.541"/>
    </inkml:context>
    <inkml:brush xml:id="br0">
      <inkml:brushProperty name="width" value="0.05" units="cm"/>
      <inkml:brushProperty name="height" value="0.05" units="cm"/>
    </inkml:brush>
  </inkml:definitions>
  <inkml:trace contextRef="#ctx0" brushRef="#br0">4 45 16476,'-4'15'1896,"14"-7"-960,6-4-344,13-4 1417,5-2-841,10-3-464,5 1-272,6 0-896,-2-4 1304,1-6-824,2-2-72,-4-2-88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08.931"/>
    </inkml:context>
    <inkml:brush xml:id="br0">
      <inkml:brushProperty name="width" value="0.05" units="cm"/>
      <inkml:brushProperty name="height" value="0.05" units="cm"/>
    </inkml:brush>
  </inkml:definitions>
  <inkml:trace contextRef="#ctx0" brushRef="#br0">252 0 20468,'14'1'1817,"6"7"-1249,3 2-216,0 3 680,0 2-280,-3 5-216,-6 3-135,-9 5-241,-5 0-88,-15 5-56,-8 4-40,-11 5-24,-9 1-40,-10 3-313,0-2-375,-1 1 648,-8-8-80,6 0-104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0.919"/>
    </inkml:context>
    <inkml:brush xml:id="br0">
      <inkml:brushProperty name="width" value="0.05" units="cm"/>
      <inkml:brushProperty name="height" value="0.05" units="cm"/>
    </inkml:brush>
  </inkml:definitions>
  <inkml:trace contextRef="#ctx0" brushRef="#br0">277 71 18668,'2'-6'684,"1"-18"1127,-3 23-1760,0 1-1,0-1 0,-1 0 0,1 0 0,0 1 0,0-1 0,-1 0 0,1 1 1,-1-1-1,1 1 0,-1-1 0,1 1 0,-1-1 0,1 1 0,-1-1 0,1 1 1,-1-1-1,1 1 0,-1-1 0,0 1 0,1 0 0,-1-1 0,0 1 1,0 0-1,1 0 0,-1 0 0,0-1 0,1 1 0,-1 0 0,0 0 0,0 0 1,-6 0 109,-1 0 0,1 0 0,0 1 1,0 0-1,0 0 0,0 1 0,0 0 1,1 0-1,-1 0 0,0 1 1,1 0-1,-12 7 0,2 1-167,1 0-1,0 0 1,-22 23-1,30-27 6,-1 0 0,1 1 0,0 0 0,1 0 0,0 1 0,1 0 0,-1 0 0,2 0 0,-1 0-1,1 1 1,1 0 0,0 0 0,0 0 0,1 0 0,-2 17 0,4-24 6,-1-1 1,1 0 0,0 1-1,0-1 1,0 1-1,1-1 1,-1 1-1,0-1 1,1 1-1,0-1 1,0 0-1,-1 1 1,1-1-1,1 0 1,-1 0-1,0 0 1,0 0-1,1 0 1,-1 0-1,1 0 1,0 0-1,0-1 1,-1 1-1,1 0 1,0-1-1,0 0 1,0 1 0,1-1-1,-1 0 1,0 0-1,0 0 1,1 0-1,-1-1 1,1 1-1,3 0 1,2-1 33,-1 0 0,1 0 0,0 0 0,-1-1 1,1 0-1,0-1 0,-1 0 0,0 0 0,1-1 0,-1 1 1,0-2-1,0 1 0,0-1 0,-1 0 0,0 0 1,9-8-1,0 0 139,-1-1 0,-1 0 0,0-1 1,0-1-1,15-23 0,-21 27-14,-1-1 0,0 1-1,0-1 1,-1-1 0,5-21 0,-8 30-142,-1 0 0,-1 0 0,1 0-1,0 0 1,-1 0 0,0 0 0,0 0 0,0 0 0,0-1 0,-1 1 0,0 0 0,0 0 0,0 0 0,0 1-1,0-1 1,-1 0 0,0 0 0,0 1 0,0-1 0,0 1 0,0-1 0,-4-2 0,5 4-126,-1 1 1,0 0 0,0-1 0,0 1-1,0 0 1,0 0 0,0 1 0,0-1-1,-1 0 1,1 1 0,0-1 0,0 1-1,0 0 1,-1-1 0,1 1-1,0 0 1,-1 1 0,1-1 0,0 0-1,0 1 1,0-1 0,-1 1 0,1-1-1,0 1 1,0 0 0,0 0 0,0 0-1,0 0 1,0 1 0,0-1 0,1 0-1,-1 1 1,0-1 0,1 1-1,-1 0 1,1 0 0,-1-1 0,1 1-1,0 0 1,0 0 0,0 0 0,0 0-1,0 0 1,0 0 0,1 1 0,-1-1-1,1 0 1,-1 0 0,1 4 0,1 19-783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1.353"/>
    </inkml:context>
    <inkml:brush xml:id="br0">
      <inkml:brushProperty name="width" value="0.05" units="cm"/>
      <inkml:brushProperty name="height" value="0.05" units="cm"/>
    </inkml:brush>
  </inkml:definitions>
  <inkml:trace contextRef="#ctx0" brushRef="#br0">103 0 22477,'-9'19'1712,"-5"11"-1312,-1 6-184,-2 7 560,1 3-255,3 8-241,3-1-48,3-5-272,6-5-136,1-9-344,3-4-169,1-11-407,0-6-224,-4-23 96,-5-12 423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1.726"/>
    </inkml:context>
    <inkml:brush xml:id="br0">
      <inkml:brushProperty name="width" value="0.05" units="cm"/>
      <inkml:brushProperty name="height" value="0.05" units="cm"/>
    </inkml:brush>
  </inkml:definitions>
  <inkml:trace contextRef="#ctx0" brushRef="#br0">1 63 19412,'3'-4'227,"0"-1"0,0 1 0,1 0 0,-1 0 0,1 0 0,0 1 0,1-1 0,-1 1 1,1 0-1,-1 0 0,1 0 0,0 1 0,0-1 0,0 1 0,0 1 0,0-1 0,1 1 0,-1 0 0,0 0 0,6 0 0,9-2 155,0 2-1,0 1 1,0 1 0,24 3-1,-21-1-190,-1 1 1,27 9-1,-40-10-164,-1 0 1,-1 0 0,1 1-1,0 0 1,-1 0-1,0 1 1,0 0 0,0 0-1,8 8 1,-13-11-27,0 0 0,0 0 0,-1 0 0,1 0 0,0 1 0,-1-1 0,0 0 0,0 1 0,1-1 0,-1 1 0,-1 0 1,1-1-1,0 1 0,-1-1 0,1 1 0,-1 0 0,0 0 0,0-1 0,0 5 0,-1-3 6,0 0 0,0 0 0,-1-1 0,1 1-1,-1-1 1,0 1 0,0-1 0,0 0 0,0 0 0,-1 0 0,1 0-1,-5 3 1,-6 6 43,-2-1 0,0 0 0,0-1 0,-26 12 0,27-14-234,-2-1-1,1-1 1,-1 0 0,1-1 0,-33 6-1,47-11 139,1 0-1,-1 1 0,1-1 0,-1 0 1,0 0-1,1 0 0,-1 0 1,1 0-1,-1 0 0,1 0 1,-1 0-1,1 0 0,-1 0 0,1 0 1,-1 0-1,0 0 0,1-1 1,-1 1-1,1 0 0,-1 0 0,1-1 1,-1 1-1,1 0 0,13-7-611,11 1 66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2.476"/>
    </inkml:context>
    <inkml:brush xml:id="br0">
      <inkml:brushProperty name="width" value="0.05" units="cm"/>
      <inkml:brushProperty name="height" value="0.05" units="cm"/>
    </inkml:brush>
  </inkml:definitions>
  <inkml:trace contextRef="#ctx0" brushRef="#br0">113 42 17972,'15'-25'2609,"-8"16"-1345,-7 16 1715,-15 39-1861,-36 75 0,29-74-1115,-20 64 0,41-108 15,1 0-1,-1-1 1,0 1 0,1 0 0,-1 0 0,1 0 0,0 0 0,0-1 0,0 1-1,0 0 1,2 5 0,-2-8-5,0 1-1,0-1 1,1 1 0,-1-1-1,0 1 1,1-1 0,-1 1-1,0-1 1,1 1 0,-1-1-1,1 0 1,-1 1 0,1-1-1,-1 1 1,1-1 0,-1 0-1,1 0 1,-1 1 0,1-1-1,-1 0 1,2 0 0,-1 1 8,1-1 0,0 0 0,-1 0 0,1 0 0,0 0 0,-1-1 0,1 1 0,-1 0 0,1-1 0,0 1 0,1-2 0,15-7 160,1-1 0,-2 0 0,0-2 0,0 0 0,20-20 0,-14 13 12,23-20 56,-1-2 0,-2-2 0,40-53 0,-80 92-290,-1 2-125,1-1 1,-1 0-1,0 1 0,0-1 1,0 0-1,-1-1 0,1 1 1,-1 0-1,1 0 0,-1-1 1,0 1-1,0-1 1,0-5-1,-1 9 136,0-1 0,0 1 0,0 0 0,0-1 0,-1 1 0,1 0 0,0-1 0,0 1 1,0 0-1,-1-1 0,1 1 0,0 0 0,0 0 0,-1-1 0,1 1 0,0 0 0,0 0 0,-1-1 0,1 1 0,0 0 0,-1 0 0,1 0 1,-1 0-1,1-1 0,0 1 0,-1 0 0,1 0 0,0 0 0,-1 0 0,1 0 0,-1 0 0,1 0 0,-1 0 0,-8 2-648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2.831"/>
    </inkml:context>
    <inkml:brush xml:id="br0">
      <inkml:brushProperty name="width" value="0.05" units="cm"/>
      <inkml:brushProperty name="height" value="0.05" units="cm"/>
    </inkml:brush>
  </inkml:definitions>
  <inkml:trace contextRef="#ctx0" brushRef="#br0">1 0 16404,'4'19'2248,"3"-3"-1208,2-1-288,2 1 1105,2 4-393,0-1-168,1 2-351,1 1-361,-1-1-1040,-4-2 136,6-8 248,-2-2-161,1-9-127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3.595"/>
    </inkml:context>
    <inkml:brush xml:id="br0">
      <inkml:brushProperty name="width" value="0.05" units="cm"/>
      <inkml:brushProperty name="height" value="0.05" units="cm"/>
    </inkml:brush>
  </inkml:definitions>
  <inkml:trace contextRef="#ctx0" brushRef="#br0">12 17 15731,'10'-8'1360,"2"0"3379,-11 8-4611,-1 1 0,1-1 0,-1 1 1,1 0-1,-1-1 0,0 1 0,1-1 1,-1 1-1,0 0 0,1-1 0,-1 1 1,0-1-1,0 1 0,0 0 0,0 0 1,1-1-1,-1 1 0,0 0 0,0-1 1,0 1-1,0 0 0,-1-1 1,1 1-1,0 1 0,-10 178 2129,1-2-2335,9-127-1792,0-51 1842,0 0 0,0 0 0,0 0-1,0 1 1,0-1 0,0 0 0,0 0-1,0 0 1,0 0 0,0 0 0,0 1-1,0-1 1,0 0 0,0 0 0,0 0-1,0 0 1,0 0 0,0 1 0,0-1-1,0 0 1,0 0 0,0 0 0,0 0-1,0 0 1,0 0 0,0 0 0,-1 1-1,1-1 1,0 0 0,0 0 0,0 0 0,0 0-1,0 0 1,0 0 0,0 0 0,-1 0-1,1 0 1,0 0 0,0 0 0,0 0-1,0 0 1,0 0 0,-1 0 0,1 0-1,0 0 1,0 0 0,0 0 0,0 0-1,0 0 1,-1 0 0,1 0 0,0 0-1,0 0 1,0 0 0,0 0 0,0 0-1,0 0 1,-1 0 0,1 0 0,0 0-1,0-1 1,-7-4-441,-1-5-291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4.018"/>
    </inkml:context>
    <inkml:brush xml:id="br0">
      <inkml:brushProperty name="width" value="0.05" units="cm"/>
      <inkml:brushProperty name="height" value="0.05" units="cm"/>
    </inkml:brush>
  </inkml:definitions>
  <inkml:trace contextRef="#ctx0" brushRef="#br0">4 109 15395,'-1'-2'290,"1"-1"0,-1 1 0,1 0-1,-1 0 1,1-1 0,0 1-1,0 0 1,0-1 0,0 1 0,0 0-1,1-1 1,-1 1 0,1 0 0,-1 0-1,1-1 1,0 1 0,0 0 0,1-3-1,1 1 100,-1 1-1,1 0 1,0-1 0,0 1-1,0 0 1,0 1-1,1-1 1,-1 0-1,7-2 1,-1 0-59,1 0 0,-1 1 0,1 1 1,0 0-1,1 0 0,-1 0 0,17 0 0,-16 2-281,0 1 0,1 1-1,-1 0 1,0 1 0,0 0-1,0 0 1,0 1 0,0 1-1,13 5 1,-17-5-50,0-1 0,-1 1 0,1 0 0,-1 0 0,0 1 0,0 0 0,0 0 0,0 1 0,-1-1 0,0 1 0,0 0 0,-1 1 0,0-1 0,6 11 0,-9-15 6,-1 0-1,1 0 1,-1-1-1,1 1 1,-1 0 0,1 0-1,-1 0 1,0-1-1,0 1 1,0 0-1,0 0 1,0 0-1,0 0 1,-1-1-1,1 1 1,-1 0 0,1 0-1,-1-1 1,-1 4-1,0-2 15,0 0 1,0-1-1,0 1 0,0 0 0,-1-1 1,0 1-1,1-1 0,-1 0 0,-5 3 0,-5 3 93,-1-2-1,0 0 0,-25 7 1,38-12-107,-12 3 14,-5 2-23,1-1-1,-2 0 0,1-1 1,-32 2-1,50-6-13,0 0 0,-1 0 0,1 0 0,0 0 0,0 0 0,0 0 0,0 0 0,-1 0 0,1 0 0,0 0 0,0 0 0,0 0 0,0 0 0,-1 0 0,1 0 0,0 0 0,0 0 0,0-1 0,0 1 0,0 0 0,-1 0 0,1 0-1,0 0 1,0 0 0,0 0 0,0-1 0,0 1 0,0 0 0,0 0 0,0 0 0,0 0 0,-1 0 0,1-1 0,0 1 0,0 0 0,0 0 0,0 0 0,0 0 0,0-1 0,0 1 0,0 0 0,0 0 0,0 0 0,0 0 0,0-1 0,0 1 0,0 0 0,1 0 0,-1 0 0,0 0 0,0-1 0,0 1 0,0 0 0,0 0 0,0 0 0,0 0 0,0 0 0,0-1 0,1 1 0,-1 0 0,0 0 0,0 0 0,0 0 0,9-11-222,-9 11 238,14-12-370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5.182"/>
    </inkml:context>
    <inkml:brush xml:id="br0">
      <inkml:brushProperty name="width" value="0.05" units="cm"/>
      <inkml:brushProperty name="height" value="0.05" units="cm"/>
    </inkml:brush>
  </inkml:definitions>
  <inkml:trace contextRef="#ctx0" brushRef="#br0">38 44 10290,'1'-20'6675,"0"-4"3470,-3 38-9943,-12 77 46,5-36-234,2 1 0,0 70 0,7-124-9,0 0-1,0-1 1,0 1 0,0 0-1,0-1 1,1 1 0,-1 0-1,0-1 1,1 1 0,0-1-1,-1 1 1,1 0 0,1 1-1,-2-3 3,1 1 1,-1-1-1,1 0 0,-1 0 0,0 1 0,1-1 1,-1 0-1,1 0 0,-1 0 0,1 0 0,-1 1 1,1-1-1,-1 0 0,0 0 0,1 0 0,-1 0 1,1 0-1,-1 0 0,1 0 0,-1 0 0,1 0 1,-1-1-1,1 1 0,-1 0 0,1 0 0,-1 0 1,0 0-1,1-1 0,0 1 0,4-4 54,-1 0 0,1 0-1,-1 0 1,1 0 0,5-9-1,22-29 267,-3-2 0,27-51-1,20-31 207,-72 120-509,9-11 84,-8 16-46,-3 9 1,-3 31-51,-1-1 0,-13 63 0,8-59-31,-4 79-1,10-120 22,1 1-1,0 0 0,0 0 0,0-1 1,1 1-1,-1 0 0,0 0 0,1-1 0,-1 1 1,1 0-1,-1-1 0,1 1 0,0 0 1,0-1-1,0 1 0,0-1 0,2 3 0,-2-3 0,0-1 0,0 0 0,0 0 0,0 1 0,0-1 0,0 0 0,0 0-1,0 0 1,0 0 0,0 0 0,0 0 0,0 0 0,0-1 0,0 1-1,0 0 1,0-1 0,0 1 0,0 0 0,0-1 0,0 1 0,0-1 0,0 0-1,0 1 1,0-1 0,0 0 0,-1 1 0,1-1 0,0 0 0,1-1-1,21-24 62,0-1 0,-2 0 0,28-47 0,-38 56-40,17-29 50,-16 26-164,19-26 0,-31 46-9,1 0 1,0 0-1,0 0 1,0 1-1,-1-1 0,1 0 1,0 0-1,0 1 1,0-1-1,1 0 1,-1 1-1,0-1 1,0 1-1,2-1 0,8-4-463,0-2 135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36:50.541"/>
    </inkml:context>
    <inkml:brush xml:id="br0">
      <inkml:brushProperty name="width" value="0.05" units="cm"/>
      <inkml:brushProperty name="height" value="0.05" units="cm"/>
    </inkml:brush>
  </inkml:definitions>
  <inkml:trace contextRef="#ctx0" brushRef="#br0">60 0 23093,'6'15'2016,"-5"3"-1656,-1 1-184,0 1 937,2 4-1145,2 2-368,-4 3-721,-4-1 937,-10 7-184,-2 1-152</inkml:trace>
  <inkml:trace contextRef="#ctx0" brushRef="#br0" timeOffset="1">0 822 21149,'4'0'1664,"-1"-2"-1720,0-5-352,-1 0 1048,-4 0-256,-5 1-392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7.541"/>
    </inkml:context>
    <inkml:brush xml:id="br0">
      <inkml:brushProperty name="width" value="0.05" units="cm"/>
      <inkml:brushProperty name="height" value="0.05" units="cm"/>
    </inkml:brush>
  </inkml:definitions>
  <inkml:trace contextRef="#ctx0" brushRef="#br0">5 2 17436,'-5'-1'5108,"24"8"-2796,150-3 1023,-120-5-3465,90 10 0,-112-1-1541,-27-8 1635,1 0 0,-1 0 0,0 0 0,0 0 0,0 0 0,1 1 0,-1-1 0,0 0 0,0 0 1,0 0-1,0 0 0,1 0 0,-1 1 0,0-1 0,0 0 0,0 0 0,0 0 0,0 1 0,1-1 0,-1 0 1,0 0-1,0 0 0,0 1 0,0-1 0,0 0 0,0 0 0,0 0 0,0 1 0,0-1 0,0 0 0,0 0 1,0 1-1,0-1 0,-13 7-628,-12-1-186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7.915"/>
    </inkml:context>
    <inkml:brush xml:id="br0">
      <inkml:brushProperty name="width" value="0.05" units="cm"/>
      <inkml:brushProperty name="height" value="0.05" units="cm"/>
    </inkml:brush>
  </inkml:definitions>
  <inkml:trace contextRef="#ctx0" brushRef="#br0">0 1 18092,'3'11'1952,"10"-2"-976,7-2-335,15-1 943,5-3-200,9-3-263,2 0-193,4 0-360,-4 0-248,-6-2-768,-7 1 928,-10 1-504,-7 3-32,-5-2-40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9.273"/>
    </inkml:context>
    <inkml:brush xml:id="br0">
      <inkml:brushProperty name="width" value="0.05" units="cm"/>
      <inkml:brushProperty name="height" value="0.05" units="cm"/>
    </inkml:brush>
  </inkml:definitions>
  <inkml:trace contextRef="#ctx0" brushRef="#br0">125 22 18868,'11'-9'1209,"6"-4"1629,-17 13-2811,0 0 0,0 0 0,0 0 0,1 0 1,-1 0-1,0 0 0,0 0 0,0 0 0,0 0 1,0 0-1,0 0 0,0 0 0,0 0 0,0 0 1,0 0-1,0 0 0,1 0 0,-1 0 1,0 0-1,0 0 0,0 0 0,0 0 0,0 0 1,0 0-1,0 1 0,0-1 0,0 0 0,0 0 1,0 0-1,0 0 0,0 0 0,0 0 0,1 0 1,-1 0-1,0 0 0,0 0 0,0 0 0,0 0 1,0 0-1,0 1 0,0-1 0,0 0 0,0 0 1,0 0-1,0 0 0,0 0 0,0 0 0,0 0 1,0 0-1,0 0 0,0 0 0,0 0 1,0 1-1,0-1 0,0 0 0,0 0 0,0 0 1,-6 13 1555,-64 164 550,70-176-2132,-1 0 1,0 0 0,1 0-1,-1 1 1,1-1-1,0 0 1,-1 1 0,1-1-1,0 0 1,0 1-1,0-1 1,0 1 0,0-1-1,0 0 1,0 1 0,0-1-1,1 0 1,-1 1-1,0-1 1,1 0 0,-1 1-1,1-1 1,0 0 0,-1 0-1,1 0 1,0 1-1,1 0 1,0-1 0,0 0 0,0 0 1,0-1-1,0 1 0,0-1 0,0 0 1,0 1-1,0-1 0,0 0 0,0 0 0,0 0 1,0 0-1,0-1 0,0 1 0,1-1 1,-1 1-1,3-2 0,15-4 4,1 0-1,31-3 1,-44 8-23,-1 1 0,0-1 0,0 2 0,0-1 0,0 1 0,0 0-1,0 0 1,0 1 0,0 0 0,0 0 0,8 5 0,-13-6 11,0 0 0,0-1 0,-1 1 0,1 0 0,0 0 0,-1 1 0,1-1 0,-1 0 0,1 1 0,-1-1 0,0 0 0,1 1 0,-1 0-1,0-1 1,0 1 0,0 0 0,0-1 0,-1 1 0,1 0 0,0 0 0,-1 0 0,1 0 0,-1 0 0,0 0 0,1-1 0,-1 1 0,0 0 0,0 0 0,0 0 0,-1 0 0,1 0 0,0 0 0,-1 0 0,1 0 0,-1 0 0,0 0 0,1-1 0,-1 1 0,0 0 0,0 0-1,0-1 1,-2 3 0,-2 3 82,-1 0-1,1 0 0,-2-1 0,1 1 0,-1-1 0,1-1 0,-16 10 0,-10 4 385,-44 19 0,64-33-467,-1 0 0,0-1 0,0 0-1,0-1 1,0-1 0,-26 2 0,37-4-77,1 0 0,-1 0 0,1 0 0,-1 0 0,1-1 0,-1 1 0,1 0 0,-1-1 1,1 1-1,0-1 0,-1 0 0,1 1 0,0-1 0,-1 0 0,1 0 0,0 0 0,0 0 0,0 0 0,0 0 0,0 0 0,0 0 1,0 0-1,0 0 0,0-1 0,0 1 0,1 0 0,-2-3 0,0-1-38,1 0 0,0 0-1,0 0 1,1-1 0,-1 1 0,1 0 0,0-7 0,5-31-623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19.693"/>
    </inkml:context>
    <inkml:brush xml:id="br0">
      <inkml:brushProperty name="width" value="0.05" units="cm"/>
      <inkml:brushProperty name="height" value="0.05" units="cm"/>
    </inkml:brush>
  </inkml:definitions>
  <inkml:trace contextRef="#ctx0" brushRef="#br0">0 7 19372,'5'0'2033,"5"0"-1089,0 0-312,8 0 1208,4 0-367,2 0-553,4 0-168,2 0-208,0 0-160,1-2-520,1 2-648,-6-3 704,-2 3-128,-5-1-96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0.173"/>
    </inkml:context>
    <inkml:brush xml:id="br0">
      <inkml:brushProperty name="width" value="0.05" units="cm"/>
      <inkml:brushProperty name="height" value="0.05" units="cm"/>
    </inkml:brush>
  </inkml:definitions>
  <inkml:trace contextRef="#ctx0" brushRef="#br0">1 42 18220,'13'2'2384,"4"-2"-1367,17-3-289,5-1 1528,15-2-943,5-1-185,10 0-368,1 0-152,-1 2-192,-3 1-256,-12 4-248,-2 0-184,-16 3-384,-6 0-400,-10 0 840,-7-3-176,-12 0-265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0.548"/>
    </inkml:context>
    <inkml:brush xml:id="br0">
      <inkml:brushProperty name="width" value="0.05" units="cm"/>
      <inkml:brushProperty name="height" value="0.05" units="cm"/>
    </inkml:brush>
  </inkml:definitions>
  <inkml:trace contextRef="#ctx0" brushRef="#br0">3 338 19020,'0'0'163,"0"1"0,-1-1 1,1 1-1,0 0 0,-1-1 0,1 1 0,0 0 0,0-1 1,0 1-1,0 0 0,0 0 0,0-1 0,0 1 0,0 0 1,0-1-1,0 1 0,0 0 0,0 0 0,0-1 1,0 1-1,1 0 0,-1-1 0,0 1 0,0 0 0,1-1 1,0 2-1,0-2-23,0 0-1,-1 0 1,1 0 0,0 0 0,0 1-1,0-1 1,0 0 0,0-1 0,0 1-1,-1 0 1,1 0 0,0 0 0,0 0 0,0-1-1,0 1 1,0 0 0,1-2 0,42-26 1767,-41 26-1807,39-30 792,63-65 0,27-47-513,-97 105-313,-35 38-67,1 0-1,0 0 1,-1 0-1,1 1 0,0-1 1,0 0-1,0 0 1,0 1-1,0-1 0,0 0 1,0 1-1,0-1 0,0 1 1,0-1-1,2 0 1,-3 2 0,1-1 0,-1 0 0,1 0 0,-1 0 0,0 0 0,0 1 0,1-1 0,-1 0 1,0 0-1,1 1 0,-1-1 0,0 0 0,0 1 0,1-1 0,-1 0 0,0 1 0,0-1 0,0 0 1,0 1-1,1-1 0,-1 0 0,0 1 0,0-1 0,0 1 0,0-1 0,0 0 0,0 1 0,0-1 1,0 1-1,-4 39-21,-35 123-63,-5 30 130,43-190-100,1 0 1,-1-1 0,1 1-1,0-1 1,0 1 0,0 0-1,0-1 1,1 1 0,-1 0-1,1-1 1,-1 1 0,3 4-1,-3-7-2,0 1-1,1-1 0,-1 1 1,1-1-1,-1 1 0,0-1 1,1 1-1,-1-1 0,1 0 1,-1 1-1,1-1 0,-1 0 0,1 0 1,0 1-1,-1-1 0,1 0 1,-1 0-1,1 0 0,-1 0 1,1 1-1,1-1 0,-1-1-11,1 1 0,0 0 0,0 0 0,-1-1-1,1 1 1,0-1 0,-1 0 0,1 1 0,0-1-1,1-1 1,8-7-460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1.497"/>
    </inkml:context>
    <inkml:brush xml:id="br0">
      <inkml:brushProperty name="width" value="0.05" units="cm"/>
      <inkml:brushProperty name="height" value="0.05" units="cm"/>
    </inkml:brush>
  </inkml:definitions>
  <inkml:trace contextRef="#ctx0" brushRef="#br0">1 2 7178,'2'-1'416,"-2"4"-360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1.915"/>
    </inkml:context>
    <inkml:brush xml:id="br0">
      <inkml:brushProperty name="width" value="0.05" units="cm"/>
      <inkml:brushProperty name="height" value="0.05" units="cm"/>
    </inkml:brush>
  </inkml:definitions>
  <inkml:trace contextRef="#ctx0" brushRef="#br0">92 92 12299,'8'-19'6957,"11"-37"1,-30 105-6691,-29 81 1,10-36-27,18-54-90,-12 77 0,24-116-145,0 0 0,-1 0 0,1 0 0,0 0-1,0 0 1,0 0 0,-1 0 0,1 0 0,1 0-1,-1 0 1,0 1 0,0-1 0,0 0 0,0 0-1,1 0 1,-1 0 0,0 0 0,1 0 0,-1 0-1,1 0 1,0 0 0,-1 0 0,1-1 0,0 1-1,-1 0 1,1 0 0,1 1 0,0-2 14,0 0 1,-1 0 0,1 0-1,0-1 1,-1 1-1,1 0 1,0-1-1,-1 1 1,1-1 0,0 1-1,-1-1 1,1 0-1,-1 0 1,0 0 0,1 0-1,-1 0 1,0 0-1,2-2 1,291-259 2116,-214 186-1846,-80 76-292,19-17-448,-1-1-1,0-1 1,29-40-1,-47 58 389,1 1 0,-1 0 0,0-1 0,1 1 0,-1 0-1,0-1 1,0 1 0,0-1 0,1 1 0,-1 0 0,0-1-1,0 1 1,0-1 0,0 1 0,0 0 0,0-1 0,0 1-1,1-1 1,-1 1 0,-1-1 0,1 1 0,0 0 0,0-1 0,0 1-1,0-1 1,0 0 0,-1 1 5,0 0 0,0 0 1,1 0-1,-1 0 0,0 0 0,0 0 0,1 0 0,-1 1 1,0-1-1,0 0 0,1 0 0,-1 1 0,0-1 0,0 0 1,1 1-1,-2 0 0,-19 11-822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2.320"/>
    </inkml:context>
    <inkml:brush xml:id="br0">
      <inkml:brushProperty name="width" value="0.05" units="cm"/>
      <inkml:brushProperty name="height" value="0.05" units="cm"/>
    </inkml:brush>
  </inkml:definitions>
  <inkml:trace contextRef="#ctx0" brushRef="#br0">0 313 19276,'13'15'2049,"-2"-1"-1281,1 2-328,4 1 1008,-1 0-200,0 3-752,0-1-648,-2-3-920,-1-3 960,2-9-208,5-4-136</inkml:trace>
  <inkml:trace contextRef="#ctx0" brushRef="#br0" timeOffset="1">472 2 19292,'4'-1'2137,"-3"10"-1457,-5 13-336,-5 7 1560,-2 13-1024,-2 4-384,0 8-367,-1 5-17,4-3-40,0-2 16,4-7-168,3-4-168,3-12-473,2-9-407,2-16 928,3-9-224,0-15-128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2.822"/>
    </inkml:context>
    <inkml:brush xml:id="br0">
      <inkml:brushProperty name="width" value="0.05" units="cm"/>
      <inkml:brushProperty name="height" value="0.05" units="cm"/>
    </inkml:brush>
  </inkml:definitions>
  <inkml:trace contextRef="#ctx0" brushRef="#br0">0 66 15051,'5'3'394,"0"0"0,1 0 0,-1 0 0,1-1 1,-1 0-1,1 0 0,0 0 0,0-1 0,0 0 0,0 0 0,0 0 0,0-1 0,0 0 0,0 0 0,0 0 0,6-2 0,-2 0-53,-1 1 0,0-2 0,1 1 0,-1-2 0,0 1 0,-1-1 0,1 0 0,-1-1 0,13-8 0,-19 12-257,0-1 0,-1 0 0,1 1 0,0-1 0,0 0 0,-1 0 0,1 0 0,-1-1 0,0 1 0,1 0 0,-1 0 0,1-5-1,-2 7-64,1-1 0,-1 1-1,0-1 1,0 1-1,0-1 1,0 0 0,0 1-1,0-1 1,0 1 0,-1-1-1,1 1 1,0-1-1,0 1 1,0-1 0,0 1-1,-1 0 1,1-1-1,0 1 1,0-1 0,-1 1-1,1-1 1,0 1-1,-1 0 1,0-1 0,0 0-3,0 0 0,-1 1 1,1-1-1,0 1 0,0-1 1,-1 1-1,1 0 1,-1 0-1,1 0 0,0-1 1,-1 1-1,1 0 0,-3 1 1,-3 0-3,0 0 0,1 1 0,-1 0 0,1 0 1,-1 1-1,1-1 0,0 2 0,0-1 0,0 0 0,0 1 0,1 0 1,-1 1-1,1-1 0,0 1 0,-7 9 0,4-5-27,1 1 0,0 0 0,1 0 0,0 0-1,1 1 1,0-1 0,0 1 0,-4 17 0,8-25 9,1 0 1,-1 1-1,0-1 0,1 0 1,0 1-1,0-1 1,0 0-1,0 1 1,1-1-1,-1 0 0,1 0 1,0 1-1,0-1 1,0 0-1,3 6 1,-3-7 1,1 0 0,0 0 0,0 0 0,-1 0 0,1 0 0,1 0 0,-1 0 1,0-1-1,0 1 0,0-1 0,1 1 0,-1-1 0,1 0 0,-1 0 0,1 0 1,0-1-1,-1 1 0,1-1 0,5 1 0,3 0 3,1-2-1,-1 1 1,1-2 0,-1 1-1,1-2 1,-1 1-1,0-1 1,0-1 0,0 0-1,-1-1 1,14-7-1,7-7 46,-1 0 0,37-31 0,39-47 208,-116 112-226,1 1 0,1 0 0,1 0 0,-7 24 0,12-33-73,0 0 0,1 0 0,0 0 0,0 0 0,0 11 0,1-17 35,0 0-1,0 0 1,0-1-1,0 1 0,0 0 1,1 0-1,-1-1 1,0 1-1,0 0 1,0 0-1,1-1 0,-1 1 1,0 0-1,1-1 1,-1 1-1,1-1 1,-1 1-1,1 0 0,-1-1 1,1 1-1,-1-1 1,1 1-1,1 0 1,-1-1 23,0 0 1,0 0 0,1 0-1,-1-1 1,0 1 0,0 0-1,1-1 1,-1 1 0,0 0-1,0-1 1,0 0 0,1 1-1,-1-1 1,0 0 0,0 1-1,0-1 1,0 0 0,0 0-1,-1 0 1,2-1 0,15-14-81,1-4-10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37.350"/>
    </inkml:context>
    <inkml:brush xml:id="br0">
      <inkml:brushProperty name="width" value="0.05" units="cm"/>
      <inkml:brushProperty name="height" value="0.05" units="cm"/>
    </inkml:brush>
  </inkml:definitions>
  <inkml:trace contextRef="#ctx0" brushRef="#br0">1 1142 11787,'68'-26'384,"1"4"1,90-18-1,149-11-201,-98 18-113,-57 6-55,267-44 19,5 20 272,271 14 659,153-13 132,33-75-387,-9-63-556,-798 170-171,695-159-307,10 52 257,-339 89 383,47-5 82,-472 40-412,-9 0-36,0 1 0,1-1-1,-1-1 1,0 1 0,1-1-1,8-4 1,-16 6 18,0 0 0,0 0 0,0-1-1,-1 1 1,1 0 0,0 0 0,0 0-1,0 0 1,0 0 0,0 0 0,-1 0 0,1-1-1,0 1 1,0 0 0,0 0 0,0 0-1,0 0 1,0-1 0,-1 1 0,1 0 0,0 0-1,0 0 1,0 0 0,0-1 0,0 1-1,0 0 1,0 0 0,0 0 0,0-1 0,0 1-1,0 0 1,0 0 0,0 0 0,0-1-1,0 1 1,0 0 0,0 0 0,0 0 0,1 0-1,-1-1 1,0 1 0,0 0 0,0 0 0,0 0-1,0 0 1,0-1 0,0 1 0,1 0-1,-1 0 1,0 0 0,0 0 0,-24-2-148,-27 6-169,-17 5-130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3.176"/>
    </inkml:context>
    <inkml:brush xml:id="br0">
      <inkml:brushProperty name="width" value="0.05" units="cm"/>
      <inkml:brushProperty name="height" value="0.05" units="cm"/>
    </inkml:brush>
  </inkml:definitions>
  <inkml:trace contextRef="#ctx0" brushRef="#br0">9 0 18508,'-3'5'1720,"0"7"-1264,0 4-560,3 3 1409,0 2-721,2 2-496,2 5-176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3.597"/>
    </inkml:context>
    <inkml:brush xml:id="br0">
      <inkml:brushProperty name="width" value="0.05" units="cm"/>
      <inkml:brushProperty name="height" value="0.05" units="cm"/>
    </inkml:brush>
  </inkml:definitions>
  <inkml:trace contextRef="#ctx0" brushRef="#br0">64 245 21373,'-6'4'294,"0"1"1,1-1 0,0 2 0,0-1 0,0 0 0,1 1 0,0 0 0,-6 12 0,7-14-188,1 0 1,1 1-1,-1-1 0,1 0 1,-1 1-1,1-1 0,1 1 1,-1 0-1,1-1 1,-1 1-1,1 0 0,0-1 1,1 1-1,1 6 0,-2-11-104,0 0 0,0 0 0,0 1 0,0-1 0,0 0 0,0 0 0,0 0 0,1 1 0,-1-1 0,0 0 0,0 0 0,0 0 0,0 1 0,1-1 0,-1 0 0,0 0 0,0 0 0,0 0 0,1 0-1,-1 1 1,0-1 0,0 0 0,1 0 0,-1 0 0,0 0 0,0 0 0,1 0 0,-1 0 0,0 0 0,0 0 0,1 0 0,-1 0 0,0 0 0,0 0 0,1 0 0,-1 0 0,0 0 0,0 0-1,1 0 1,-1 0 0,0-1 0,0 1 0,0 0 0,1 0 0,46-23 110,159-100 108,-158 90-163,-35 18-20,10-27 121,-2-1 0,19-59-1,-52 115 10,-21 39-31,3 1-1,-24 60 1,53-112-142,-9 21 103,-14 45 0,22-61-140,0-1-1,1 1 1,0-1 0,0 1 0,1 0 0,0-1 0,0 1-1,0 0 1,0-1 0,1 1 0,0-1 0,0 1 0,1 0 0,2 6-1,-3-11-1,0 1-1,0 0 1,0-1-1,0 1 0,1-1 1,-1 1-1,0-1 1,1 0-1,-1 0 1,1 1-1,-1-1 0,1 0 1,-1 0-1,1-1 1,0 1-1,0 0 0,-1 0 1,1-1-1,0 1 1,0-1-1,0 0 0,0 1 1,-1-1-1,1 0 1,0 0-1,0 0 1,0 0-1,0-1 0,3 0 1,21-5-346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23.941"/>
    </inkml:context>
    <inkml:brush xml:id="br0">
      <inkml:brushProperty name="width" value="0.05" units="cm"/>
      <inkml:brushProperty name="height" value="0.05" units="cm"/>
    </inkml:brush>
  </inkml:definitions>
  <inkml:trace contextRef="#ctx0" brushRef="#br0">44 99 17188,'0'1'132,"0"0"1,0 0 0,0-1 0,0 1-1,0 0 1,0 0 0,1 0-1,-1 0 1,0-1 0,1 1 0,-1 0-1,1 0 1,-1-1 0,1 1 0,-1 0-1,1-1 1,-1 1 0,1 0-1,0-1 1,-1 1 0,1-1 0,0 1-1,-1-1 1,1 1 0,0-1 0,0 0-1,0 1 1,-1-1 0,1 0-1,0 0 1,0 1 0,0-1 0,0 0-1,-1 0 1,1 0 0,0 0 0,0 0-1,0 0 1,0 0 0,0-1-1,-1 1 1,1 0 0,1-1 0,3 0 318,0 0 1,0 0 0,0-1-1,0 1 1,8-5-1,-6 1-147,0 1-1,0-1 1,-1 0-1,1 0 1,7-9-1,-12 12-267,0 0 0,-1 0 0,1 0 0,-1 0 0,1 0 0,-1 0 0,0 0 0,0-1 0,0 1 0,0 0 0,0-1 0,0 1 0,-1-1 0,1 1 0,-1-1 0,1 1 0,-1-1 0,0 1 0,0-1 0,0 1 0,-1-4 0,0 5-33,1 0 0,-1 0-1,1 0 1,-1 1 0,1-1 0,-1 0-1,0 0 1,1 1 0,-1-1 0,0 1-1,0-1 1,1 0 0,-1 1-1,0 0 1,0-1 0,0 1 0,0-1-1,0 1 1,0 0 0,1 0 0,-1-1-1,0 1 1,0 0 0,0 0 0,0 0-1,0 0 1,0 0 0,0 0 0,0 0-1,0 1 1,0-1 0,0 0 0,-1 1-1,-32 12-64,24-7 22,1 0 0,0 1 1,0 0-1,0 0 0,1 1 1,0 0-1,1 0 0,0 1 0,0 0 1,1 1-1,0-1 0,-5 13 1,10-21 35,0 0 0,1 0 1,-1 1-1,1-1 0,-1 0 1,1 0-1,-1 1 0,1-1 1,0 0-1,0 1 0,0-1 1,0 0-1,0 0 0,0 1 1,0-1-1,0 0 0,0 1 0,1-1 1,-1 0-1,0 0 0,1 1 1,-1-1-1,1 0 0,-1 0 1,1 0-1,0 0 0,0 0 1,-1 1-1,1-2 0,0 1 1,0 0-1,0 0 0,0 0 1,0 0-1,0 0 0,0-1 1,0 1-1,1 0 0,-1-1 1,0 1-1,0-1 0,0 0 1,2 1-1,7 1-29,-1 0 1,0-1-1,0-1 1,19 0-1,-20 0 3,120-8-272,-85 3 171,1 2 0,-1 2 0,57 7 0,-96-6 165,20 6-88,-23-6 85,0 1-1,0-1 0,-1 0 0,1 1 0,0-1 1,-1 1-1,1-1 0,0 1 0,-1-1 1,1 1-1,-1 0 0,1-1 0,-1 1 1,1 0-1,-1-1 0,0 1 0,1 0 0,-1-1 1,0 1-1,1 0 0,-1 0 0,0-1 1,0 1-1,0 0 0,0 0 0,0 1 1,8-72 2506,0 0-2407,-8 69-158,0 1 0,0-1-1,0 0 1,0 0 0,0 0 0,0 0 0,0 0 0,0 0 0,0 0 0,1 0-1,-1 1 1,0-1 0,1 0 0,-1 0 0,0 0 0,1 0 0,-1 1 0,1-1 0,-1 0-1,1 0 1,-1 1 0,1-1 0,0 0 0,-1 1 0,1-1 0,0 1 0,0-1-1,-1 1 1,1-1 0,0 1 0,0-1 0,0 1 0,-1 0 0,1 0 0,2-1 0,1 1-240,0 1 0,-1-1 0,1 1 1,0 0-1,0 0 0,0 1 0,3 1 1,3 0-79,56 19-874,-19-11 533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2.057"/>
    </inkml:context>
    <inkml:brush xml:id="br0">
      <inkml:brushProperty name="width" value="0.05" units="cm"/>
      <inkml:brushProperty name="height" value="0.05" units="cm"/>
    </inkml:brush>
  </inkml:definitions>
  <inkml:trace contextRef="#ctx0" brushRef="#br0">56 132 16996,'9'-64'7689,"-25"133"-6126,4-19-1429,6-24-108,-4 16-6,2 0 0,2 0 0,-1 76 0,7-112-10,1-1-1,-1 1 1,1-1-1,0 1 0,1-1 1,-1 1-1,1-1 1,0 0-1,4 7 1,-5-11-2,0 1 0,0-1 0,0 0 0,0 0 0,0 1 0,1-1 0,-1 0 0,0 0 0,0 0 0,1-1 0,-1 1 0,1 0 0,-1 0 0,1-1 0,-1 1 0,1-1 0,-1 1 0,1-1 1,0 0-1,-1 1 0,1-1 0,-1 0 0,1 0 0,0 0 0,-1-1 0,1 1 0,0 0 0,-1 0 0,1-1 0,-1 1 0,1-1 0,-1 0 0,1 1 0,-1-1 0,1 0 0,0-1 0,10-5 47,0 0 0,-1-2-1,0 1 1,0-1 0,12-14-1,48-59 289,-48 55-227,164-233 695,-124 165-391,-125 239-221,53-121-193,3-9-3,0 0 1,1 1-1,1 0 0,1 0 1,0 0-1,-1 17 0,4-31-16,-1 0 0,1 1-1,0-1 1,1 0 0,-1 0-1,0 1 1,0-1 0,0 0-1,1 0 1,-1 1 0,1-1-1,-1 0 1,1 0 0,-1 0-1,1 0 1,0 1 0,0-1-1,-1 0 1,1 0 0,0 0-1,0-1 1,0 1 0,0 0-1,0 0 1,0 0 0,0-1-1,0 1 1,1-1 0,-1 1-1,0-1 1,0 1 0,1-1-1,-1 1 1,0-1 0,0 0-1,1 0 1,-1 0 0,0 0-1,1 0 1,-1 0 0,0 0-1,0 0 1,2-1 0,3 0-230,-1 0 0,1 0 1,-1-1-1,1 0 1,-1 0-1,0 0 0,0-1 1,9-5-1,29-27-752,-20 16 327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2.449"/>
    </inkml:context>
    <inkml:brush xml:id="br0">
      <inkml:brushProperty name="width" value="0.05" units="cm"/>
      <inkml:brushProperty name="height" value="0.05" units="cm"/>
    </inkml:brush>
  </inkml:definitions>
  <inkml:trace contextRef="#ctx0" brushRef="#br0">107 0 19244,'-7'41'1741,"-2"0"-1,-17 43 1,-3 18-485,26-88-1142,-23 106 431,23-101-518,1 1-1,1-1 0,0 1 0,3 22 0,-2-41-20,0 0-1,0-1 0,0 1 1,0 0-1,0 0 0,1 0 1,-1 0-1,0-1 0,0 1 1,1 0-1,-1 0 0,1-1 1,-1 1-1,1 0 0,-1 0 1,1-1-1,-1 1 0,1-1 1,0 1-1,-1 0 0,1-1 1,0 1-1,-1-1 0,2 1 1,0 0 5,-1-1 1,1 0 0,-1 0-1,1 0 1,-1 0-1,1 0 1,0 0 0,-1 0-1,1 0 1,-1-1 0,1 1-1,2-1 1,4-3 40,0 0 1,0 0 0,13-9-1,20-15-6,60-53 0,-89 71-240,-1-1-1,-1-1 1,1 1 0,-2-2-1,0 1 1,0-1 0,-2-1 0,1 1-1,7-24 1,-13 31 134,0 0-1,-1 0 1,0 0-1,0 0 1,0-8-1,-8-23-471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2.773"/>
    </inkml:context>
    <inkml:brush xml:id="br0">
      <inkml:brushProperty name="width" value="0.05" units="cm"/>
      <inkml:brushProperty name="height" value="0.05" units="cm"/>
    </inkml:brush>
  </inkml:definitions>
  <inkml:trace contextRef="#ctx0" brushRef="#br0">0 1 17548,'3'41'2448,"4"-5"-1496,2-12-367,4 1 1647,5-5-1032,4-5-279,2 0-1450,2-4 713,-9-1-272,-3-1-64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5.643"/>
    </inkml:context>
    <inkml:brush xml:id="br0">
      <inkml:brushProperty name="width" value="0.05" units="cm"/>
      <inkml:brushProperty name="height" value="0.05" units="cm"/>
    </inkml:brush>
  </inkml:definitions>
  <inkml:trace contextRef="#ctx0" brushRef="#br0">57 0 21085,'-10'33'3081,"3"-15"-2422,-3 17-446,1 0 0,1 0 0,3 1 0,0-1 0,3 1 0,1 48 0,1-82-210,0 0 0,0 0-1,1 0 1,-1 0 0,0 0 0,1 0-1,-1 0 1,1 0 0,0 0 0,-1 0-1,1 0 1,0 0 0,0 0-1,0 0 1,1-1 0,-1 1 0,0 0-1,1-1 1,2 3 0,-2-3-1,0 0 0,0 0 1,0-1-1,0 1 0,0-1 0,0 1 1,0-1-1,0 0 0,0 0 1,0 0-1,0 0 0,0 0 0,0-1 1,1 1-1,-1 0 0,0-1 0,0 0 1,0 1-1,2-3 0,35-16 15,-27 12-14,-1 1-1,1 1 1,0 0-1,19-6 1,-28 11-5,0-1 1,-1 1-1,1-1 1,-1 1-1,1 0 1,0 0-1,-1 0 1,1 0-1,0 1 1,-1-1-1,1 1 1,-1-1-1,1 1 0,-1 0 1,1 0-1,-1 0 1,1 1-1,-1-1 1,0 0-1,0 1 1,0-1-1,0 1 1,0 0-1,0 0 1,0 0-1,0 0 0,1 3 1,1 0 5,-1 1-1,-1-1 1,1 1 0,-1 0 0,0 0 0,0 0-1,0 1 1,-1-1 0,0 0 0,0 1-1,-1-1 1,0 0 0,0 1 0,0-1-1,-1 0 1,0 1 0,0-1 0,-4 11-1,4-12 63,-1 0-1,0 0 1,0 0-1,-1 0 0,0-1 1,1 1-1,-2-1 1,1 0-1,0 1 1,-1-1-1,0-1 1,1 1-1,-2-1 0,1 1 1,0-1-1,-1 0 1,1-1-1,-1 1 1,0-1-1,0 0 0,0 0 1,-8 2-1,4-3 35,-1 1 0,1-2 0,0 1-1,-1-1 1,1-1 0,-1 1 0,1-2-1,0 1 1,0-1 0,-1-1 0,1 0-1,1 0 1,-1 0 0,-15-10 0,13 5-694,10 3-1049,2 5 1551,0-1 0,0 1 1,0 0-1,1 0 0,-1-1 1,0 1-1,0 0 0,0 0 1,0 0-1,0 0 0,0 1 1,0-1-1,1 0 0,-1 0 1,0 1-1,1 0 0,23 7-663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6.077"/>
    </inkml:context>
    <inkml:brush xml:id="br0">
      <inkml:brushProperty name="width" value="0.05" units="cm"/>
      <inkml:brushProperty name="height" value="0.05" units="cm"/>
    </inkml:brush>
  </inkml:definitions>
  <inkml:trace contextRef="#ctx0" brushRef="#br0">73 0 19452,'0'7'549,"-1"-1"-1,0 1 0,-1-1 1,0 0-1,0 1 0,-5 10 1,-2 8 868,-3 8-943,3 0 0,0 1 1,2 0-1,-4 60 0,11-92-465,0-1 0,0 0 0,0 1-1,0-1 1,0 1 0,0-1 0,1 1-1,-1-1 1,1 1 0,-1-1 0,1 0 0,-1 1-1,1-1 1,0 0 0,-1 0 0,2 2 0,-1-2 2,0-1 0,-1 1 0,1-1 0,0 0 0,-1 1 0,1-1 0,0 0 0,0 1 0,-1-1 0,1 0 1,0 0-1,0 0 0,-1 0 0,1 0 0,0 0 0,0 0 0,0 0 0,-1 0 0,1 0 0,0 0 0,1-1 0,2 0 30,0-1 0,-1 0-1,1 0 1,-1 0 0,1-1 0,-1 1-1,0-1 1,0 1 0,5-6-1,5-7 66,-2-1 1,1 0-1,-2 0 0,0-1 0,-1-1 0,-1 1 0,0-1 0,-2-1 0,0 0 1,-1 1-1,5-34 0,-12 25-12,-3 21-71,-6 14-95,10-6-34,0 0-1,0 0 0,-1 0 1,1 0-1,0 0 1,1 0-1,-1 0 0,0 0 1,1 0-1,-1 1 1,1-1-1,-1 0 0,1 0 1,0 1-1,0-1 1,0 0-1,0 0 0,1 1 1,-1-1-1,2 4 1,-2-4 19,1-1 1,0 0-1,0 1 1,-1-1-1,1 1 1,0-1-1,0 0 1,0 0-1,1 1 1,-1-1-1,0 0 1,0 0-1,1 0 1,-1 0-1,0-1 1,1 1-1,-1 0 1,1 0-1,-1-1 1,1 1-1,0-1 1,-1 1 0,1-1-1,-1 0 1,1 0-1,0 0 1,-1 0-1,1 0 1,2 0-1,27-7-685,8-3-192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6.683"/>
    </inkml:context>
    <inkml:brush xml:id="br0">
      <inkml:brushProperty name="width" value="0.05" units="cm"/>
      <inkml:brushProperty name="height" value="0.05" units="cm"/>
    </inkml:brush>
  </inkml:definitions>
  <inkml:trace contextRef="#ctx0" brushRef="#br0">154 0 15595,'-4'8'634,"-1"-1"-1,0 0 1,0 0 0,0 0-1,-1-1 1,-11 10-1,-7 8 1315,14-13-1530,1-1-1,0 2 1,1-1-1,0 1 1,0 0-1,2 1 1,-1 0 0,-7 24-1,14-36-403,-1 1 0,0-1 0,1 1 0,0-1 0,-1 1 0,1 0 0,0-1 0,0 1 0,0 0 0,0-1 0,0 1 0,0-1 0,1 1 0,-1 0 0,0-1 0,1 1 0,-1-1 0,1 1 0,0-1 0,-1 1 0,1-1 1,0 0-1,0 1 0,0-1 0,0 0 0,0 0 0,0 1 0,0-1 0,1 0 0,-1 0 0,0 0 0,1 0 0,-1-1 0,0 1 0,1 0 0,-1-1 0,1 1 0,-1 0 0,1-1 0,0 0 0,-1 1 0,1-1 0,-1 0 0,4 0 0,1 0-16,0 0 1,0 0-1,0-1 1,0 0 0,1 0-1,-1-1 1,-1 1-1,1-1 1,0 0-1,9-5 1,-5 1 9,0-1 1,-1 1-1,1-2 0,-1 1 0,-1-1 1,1-1-1,-1 0 0,-1 0 1,0 0-1,0-1 0,0 0 0,-2 0 1,1-1-1,-1 1 0,-1-1 0,0 0 1,0-1-1,2-12 0,-6 24-6,0 0-1,0-1 1,0 1-1,1 0 0,-1-1 1,0 1-1,0-1 1,0 1-1,0 0 1,0-1-1,0 1 0,0-1 1,0 1-1,0-1 1,0 1-1,0 0 0,0-1 1,0 1-1,0-1 1,0 1-1,0 0 1,-1-1-1,1 1 0,0-1 1,0 1-1,0 0 1,-1-1-1,1 1 1,0 0-1,0-1 0,-1 1 1,1 0-1,0 0 1,-1-1-1,-10 11 24,-12 23 43,19-27-40,0 1 0,1 0 0,0 0 0,0 0 0,0 0 0,1 0 0,0 0 0,0 1 0,1-1 0,0 1 0,0 11 0,1-18-21,0 0 0,0-1 0,0 1 0,0-1 0,0 1 0,0-1 0,0 1 0,0-1 0,0 1 0,0 0 0,1-1 0,-1 1 0,0-1 0,0 1 0,1-1 0,-1 0 0,0 1 0,1-1 0,-1 1 0,0-1 0,1 1 0,-1-1 0,1 0 0,-1 1 0,1-1 0,-1 0 0,1 0 0,-1 1 0,1-1 0,-1 0 0,1 0 0,-1 0 0,1 0 0,0 1 0,2-1 9,-1-1 0,0 1 0,0 0 0,0-1 0,0 0-1,1 1 1,-1-1 0,0 0 0,3-2 0,40-28 136,-28 16-116,-1-1-1,0 0 0,22-31 1,-38 45-41,1 1 0,0 0 0,1-1 0,-1 1 0,0 0 0,0-1 0,0 1 0,1 0 0,-1 0 0,4-2 0,-5 3 3,0 0 1,0 1-1,1-1 0,-1 0 1,0 0-1,0 0 1,1 0-1,-1 0 1,0 0-1,0 1 0,0-1 1,1 0-1,-1 0 1,0 0-1,0 1 1,0-1-1,0 0 0,1 0 1,-1 0-1,0 1 1,0-1-1,0 0 1,0 0-1,0 1 0,0-1 1,0 0-1,0 0 1,0 1-1,0-1 0,0 0 1,0 0-1,0 1 1,0-1-1,0 0 1,0 0-1,0 1 0,0-1 1,0 0-1,0 1 1,-9 43-97,6-31 90,1-5 9,1 1 0,0 0 1,0 0-1,1-1 1,0 1-1,0 0 1,4 17-1,-4-24 2,1 0 1,0 0-1,0 1 0,0-1 0,0 0 1,0 0-1,0 0 0,1 0 0,-1 0 0,1-1 1,-1 1-1,1 0 0,0-1 0,0 1 1,0-1-1,0 1 0,0-1 0,0 0 1,0 0-1,0 0 0,0 0 0,0 0 0,1-1 1,-1 1-1,0 0 0,1-1 0,-1 0 1,0 0-1,1 1 0,-1-2 0,0 1 0,1 0 1,2-1-1,6 0-32,0-1 0,-1-1 0,1 0 1,-1 0-1,1-1 0,-1-1 0,0 1 0,-1-2 1,1 1-1,-1-1 0,0-1 0,-1 1 0,1-2 0,-1 1 1,-1-1-1,1 0 0,10-16 0,-11 11-492,-7 13 509,0 0 0,0 0 0,0 0 0,0 0 0,0 0 0,0 0 0,0 0 0,0 0 0,0-1 0,0 1 0,0 0 0,0 0 0,0 0 0,0 0 0,-1 0 0,1 0 0,0 0 0,0 0 0,0 0 0,0 0 0,0 0 0,0 0 0,0 0 0,0 0 0,0 0 0,0 0 0,0 0 0,0 0 0,0 0 0,-1 0 0,1 0 0,0 0 0,0 0 0,0 0 0,0 0 0,0 0 0,0 0 0,0 0 0,0 0 0,0 0 0,0 0 0,0 0 0,-1 0 0,1 0 0,0 0 0,0 0 0,0 0 0,0 0 0,0 0 0,0 0 0,0 0 0,0 0 0,0 0 0,0 0 0,0 0 0,0 0 0,0 0 0,0 0 0,0 0 0,0 1 0,0-1 0,0 0 0,-1 0 0,1 0 0,0 0 0,0 0 0,0 0 0,-2 2-113,0 0-1,0 0 1,1 0 0,-1 0 0,0 0-1,1 0 1,-1 0 0,-1 3 0,-6 13-402,-11 25-2643,19-41 3012,0 0 0,0 0 0,1 0-1,-1 1 1,1-1 0,-1 0 0,1 0-1,0 1 1,0-1 0,0 0 0,0 1-1,0-1 1,1 0 0,-1 0 0,2 5 0,10 5-857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7.465"/>
    </inkml:context>
    <inkml:brush xml:id="br0">
      <inkml:brushProperty name="width" value="0.05" units="cm"/>
      <inkml:brushProperty name="height" value="0.05" units="cm"/>
    </inkml:brush>
  </inkml:definitions>
  <inkml:trace contextRef="#ctx0" brushRef="#br0">128 258 15923,'-7'3'428,"0"1"-1,0 0 0,0 0 0,0 1 0,1-1 0,-1 2 0,1-1 0,1 0 0,-1 1 1,1 0-1,-7 11 0,5-8-208,1 0 1,1 1-1,0 0 1,0 1-1,1-1 1,1 1-1,-5 17 1,8-26-195,-1 0 0,1 0 1,-1 0-1,1 1 0,0-1 0,0 0 0,0 0 1,0 1-1,0-1 0,1 0 0,-1 0 1,1 0-1,-1 1 0,1-1 0,0 0 1,0 0-1,0 0 0,1 2 0,0-3-6,-1 0-1,0 0 1,1 0 0,-1 0-1,1 0 1,-1-1-1,1 1 1,-1 0 0,1-1-1,0 1 1,-1-1-1,1 0 1,0 1 0,-1-1-1,1 0 1,0 0-1,-1 0 1,1 0-1,0-1 1,0 1 0,-1 0-1,1-1 1,2 0-1,6-2 20,-1-1-1,0 1 0,-1-2 0,1 1 0,-1-1 0,1-1 0,-1 1 1,-1-1-1,1-1 0,-1 1 0,10-14 0,7-9 140,31-51 0,-54 79-175,19-30 91,-2-2 0,0 0 0,-2-1 0,18-59 0,-32 88-77,-1 0 0,0 0 0,-1 0 0,1 0 0,-1 0 0,0 0 0,0 0 0,-2-7 0,2 11-13,0 0 0,0 1 0,0-1 0,-1 0 0,1 0 0,0 1-1,-1-1 1,1 0 0,0 1 0,-1-1 0,1 1 0,-1-1-1,1 1 1,-1-1 0,1 1 0,-1-1 0,1 1 0,-1-1 0,0 1-1,1-1 1,-1 1 0,0 0 0,0-1 0,-1 1-1,0 0 0,1 0 0,-1 0 1,1 0-1,-1 1 0,1-1 0,-1 1 0,1-1 0,0 1 1,-1-1-1,1 1 0,-1 0 0,1-1 0,0 1 0,0 0 1,-2 2-1,-6 4 29,0 1 0,1 0 1,0 1-1,0 0 0,-8 14 1,-29 54 165,41-70-179,1 0 0,0 0 0,1 1 0,0 0 1,0-1-1,0 1 0,1 0 0,-1 11 0,2-17-31,0 0 1,0 1-1,0-1 1,1 0 0,-1 1-1,0-1 1,1 0-1,0 0 1,-1 0-1,1 1 1,0-1-1,0 0 1,0 0 0,0 0-1,1 0 1,-1 0-1,0-1 1,1 1-1,-1 0 1,1-1-1,0 1 1,0-1 0,-1 1-1,1-1 1,0 0-1,0 0 1,0 0-1,0 0 1,1 0-1,-1 0 1,0-1 0,3 2-1,8-1-284,1 0 0,-1 0 0,0-2 0,0 1-1,21-5 1,-21 3-57,1 0-1,-1 1 0,1 0 0,-1 1 0,21 3 1,-28-1 253,0 0 0,0 0 0,0 0 1,0 1-1,-1 0 0,1 0 0,7 7 0,-10-7 155,1-1-1,-1 1 1,0-1-1,1 0 0,0 0 1,-1 0-1,1 0 0,0-1 1,0 1-1,0-1 1,0 0-1,0 0 0,0-1 1,0 1-1,0-1 0,0 0 1,1 0-1,-1 0 1,0-1-1,4 0 0,5-4 100,0 1-1,0-2 0,-1 0 1,0 0-1,0-2 1,-1 1-1,1-1 0,15-16 1,-5 3 238,-1-1 0,34-45 0,-46 54-267,28-41 294,-34 49-345,-1 0 1,1 0-1,-1 0 1,0-1-1,0 1 1,0 0-1,-1-1 0,2-8 1,-3 14-66,0-1 1,0 1-1,0-1 0,0 1 1,0-1-1,0 1 1,0 0-1,0-1 0,0 1 1,0-1-1,0 1 1,0-1-1,0 1 1,0-1-1,0 1 0,-1 0 1,1-1-1,0 1 1,0-1-1,-1 1 0,1 0 1,0-1-1,0 1 1,-1-1-1,1 1 0,0 0 1,-1 0-1,1-1 1,-1 1-1,-11 4 90,-9 20-39,10-4-43,1 0 0,1 1 0,0 1 0,2-1-1,1 1 1,-7 41 0,11-47-28,1 0 1,0 0-1,1-1 0,1 1 0,1 0 0,0-1 1,0 1-1,2-1 0,0 1 0,11 26 1,-13-39-12,-1 0 1,1 1 0,-1-1 0,1 0 0,0 0-1,0-1 1,1 1 0,-1 0 0,0-1 0,1 1-1,0-1 1,-1 0 0,1 0 0,0 0 0,0 0-1,6 3 1,-9-5 17,0 0-1,1 0 1,-1 0-1,0 0 1,1 0-1,-1 0 1,0 0 0,1 0-1,-1 0 1,0 0-1,1 0 1,-1 0-1,0 0 1,0 0-1,1-1 1,-1 1 0,0 0-1,1 0 1,-1 0-1,0 0 1,0 0-1,1-1 1,-1 1-1,0 0 1,0 0 0,0 0-1,1-1 1,-1 1-1,0 0 1,0 0-1,0-1 1,0 1-1,1 0 1,-1-1-1,0 1 1,0 0 0,0 0-1,0-1 1,0 1-1,0 0 1,0-1-1,0 1 1,0 0-1,0-1 1,0 1 0,0 0-1,0-1 1,0 1-1,0 0 1,0 0-1,0-1 1,0 1-1,-1 0 1,1-1 0,0 1-1,0 0 1,-6-20-117,-6-3 182,-1 1-1,-1 1 1,-1 0-1,-30-32 1,-6-9 370,39 47-279,-20-29 301,30 41-383,0 0 1,0-1-1,0 1 0,0-1 0,1 0 0,0 1 1,-1-1-1,1 0 0,1 0 0,-1-4 0,1 8-62,0 0 0,0 0 0,0-1-1,0 1 1,0 0 0,0 0 0,0-1-1,0 1 1,0 0 0,0 0 0,0-1-1,0 1 1,1 0 0,-1 0 0,0 0-1,0-1 1,0 1 0,0 0 0,1 0-1,-1 0 1,0-1 0,0 1 0,1 0-1,-1 0 1,0 0 0,0 0 0,0 0-1,1 0 1,-1 0 0,0 0 0,0-1-1,1 1 1,-1 0 0,0 0 0,1 0-1,-1 0 1,0 0 0,0 0 0,1 0-1,-1 0 1,0 1 0,1-1 0,12 3-1,-12-2 8,20 6-42,0 0 0,1-1 0,-1-1-1,1-1 1,33 1 0,5-5-116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07.768"/>
    </inkml:context>
    <inkml:brush xml:id="br0">
      <inkml:brushProperty name="width" value="0.05" units="cm"/>
      <inkml:brushProperty name="height" value="0.05" units="cm"/>
    </inkml:brush>
  </inkml:definitions>
  <inkml:trace contextRef="#ctx0" brushRef="#br0">1 271 13963,'55'-15'361,"-27"6"-282,1 2 0,39-5-1,266-8-127,-78 6 4,436-14-7,-275 17 36,521-43 90,410 25-56,-143-20 29,-1157 45-48,1499-14 195,-936 68 169,-490-38-339,-84-8-39,11 2-80,-1-2-1,1-2 1,60-6-1,-51-5 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55:37.944"/>
    </inkml:context>
    <inkml:brush xml:id="br0">
      <inkml:brushProperty name="width" value="0.05" units="cm"/>
      <inkml:brushProperty name="height" value="0.05" units="cm"/>
    </inkml:brush>
  </inkml:definitions>
  <inkml:trace contextRef="#ctx0" brushRef="#br0">91 976 17212,'-18'-3'421,"8"2"-216,-1 0 0,1-1 0,-17-5 0,27 7-201,-1 0-1,0-1 0,1 1 0,-1 0 1,0 0-1,1 0 0,-1 0 1,1-1-1,-1 1 0,0 0 1,1-1-1,-1 1 0,1 0 0,-1-1 1,1 1-1,-1-1 0,1 1 1,-1-1-1,1 1 0,0-1 1,-1 1-1,1-1 0,-1 0 0,1 1 1,0-1-1,0 1 0,-1-1 1,1 0-1,0 1 0,0-1 1,0 0-1,0 1 0,0-1 0,0 0 1,0 1-1,0-1 0,0 0 1,0 1-1,0-1 0,0 0 1,0 1-1,1-1 0,-1 1 0,1-2 1,1-1 7,0 0 0,0 0 1,1 1-1,0-1 1,-1 1-1,1-1 0,0 1 1,5-3-1,30-17-244,1 2 1,1 1-1,71-22 0,136-23-516,475-56 54,-416 76 668,545-87 62,1784-254 860,-2506 370-1139,189-29-675,-286 37 661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8.616"/>
    </inkml:context>
    <inkml:brush xml:id="br0">
      <inkml:brushProperty name="width" value="0.05" units="cm"/>
      <inkml:brushProperty name="height" value="0.05" units="cm"/>
    </inkml:brush>
  </inkml:definitions>
  <inkml:trace contextRef="#ctx0" brushRef="#br0">18 0 18300,'1'1'103,"-1"-1"0,1 0 0,0 1 0,-1-1 0,1 0 0,-1 1 0,1-1 0,0 1 0,-1-1 0,1 1 0,-1-1 0,1 1 0,-1-1 0,1 1 0,-1-1 0,0 1 0,1 0 0,-1-1 1,0 1-1,1 0 0,-1-1 0,0 1 0,0 0 0,1 1 0,2 23 404,-3-18-201,4 74 1981,-7 93 1,-20 84-644,15-180-1066,8-72-536,-2 3 79,2 1-1,-1-1 1,2 16-1,-1-25-113,0 0-1,0 1 0,0-1 1,0 0-1,0 0 0,0 1 1,0-1-1,0 0 1,0 1-1,0-1 0,0 0 1,0 0-1,0 1 1,0-1-1,1 0 0,-1 1 1,0-1-1,0 0 0,0 0 1,0 1-1,0-1 1,1 0-1,-1 0 0,0 0 1,0 1-1,0-1 1,1 0-1,-1 0 0,0 0 1,0 0-1,1 1 0,-1-1 1,0 0-1,0 0 1,1 0-1,-1 0 0,0 0 1,1 0-1,-1 0 1,0 0-1,0 0 0,1 0 1,-1 0-1,0 0 0,1 0 1,-1 0-1,0 0 1,0 0-1,1 0 0,-1 0 1,0 0-1,1 0 0,-1 0 1,0-1-1,0 1 1,1 0-1,-1 0 0,0 0 1,0 0-1,0-1 1,1 1-1,-1 0 0,0 0 1,0 0-1,0-1 0,1 1 1,13-20 197,-4-1-88,-2-1-1,0 0 0,10-45 0,3-70 114,6-30-528,-27 175 216,0 1 0,1 0 1,0 0-1,1 0 0,4 16 0,21 59-87,-26-81 170,0 0 0,0-1 0,1 1 0,-1 0 0,1 0 0,0-1-1,-1 1 1,1-1 0,0 0 0,1 1 0,-1-1 0,0 0 0,0 0 0,1 0-1,-1-1 1,1 1 0,0-1 0,0 1 0,-1-1 0,1 0 0,0 0 0,0 0 0,0 0-1,0-1 1,0 1 0,0-1 0,0 0 0,0 0 0,0 0 0,1 0 0,-1 0-1,0-1 1,0 1 0,0-1 0,0 0 0,0 0 0,-1 0 0,1 0 0,0-1 0,0 1-1,-1-1 1,1 1 0,-1-1 0,4-3 0,3-3 18,1 0 1,-2-1 0,1-1-1,-1 1 1,-1-1-1,0-1 1,11-20-1,-5 4 51,-1 0 1,10-35-1,-20 56-67,-1 0 0,1 0 1,-1 0-1,-1 0 0,1-7 0,-1 13-2,0 0 0,0 0-1,-1 0 1,1 0 0,0 0 0,0 1-1,0-1 1,0 0 0,0 0-1,0 0 1,0 0 0,0 0-1,0 0 1,0 0 0,0 0-1,-1 0 1,1 0 0,0 0 0,0 0-1,0 0 1,0 0 0,0 0-1,0 0 1,0 0 0,0 0-1,0 0 1,-1 0 0,1 0-1,0 0 1,0 0 0,0 0 0,0 0-1,0 0 1,0 0 0,0 0-1,0-1 1,0 1 0,0 0-1,0 0 1,0 0 0,-1 0-1,1 0 1,0 0 0,0 0 0,0 0-1,0 0 1,0 0 0,0 0-1,0 0 1,0-1 0,0 1-1,0 0 1,0 0 0,0 0-1,0 0 1,0 0 0,0 0 0,0 0-1,0 0 1,0 0 0,0-1-1,0 1 1,0 0 0,-4 8-3,-2 10-5,1 0 0,0 0 1,2 1-1,0-1 1,1 1-1,1 36 0,1-52 11,1-1 0,-1 1 0,1-1-1,-1 1 1,1-1 0,0 0-1,0 1 1,0-1 0,0 0 0,0 1-1,0-1 1,1 0 0,-1 0 0,1 0-1,0 0 1,-1 0 0,5 2-1,-5-3 2,1 0 0,0 0 0,0 0 0,-1-1 0,1 1 0,0-1-1,0 0 1,0 1 0,0-1 0,-1 0 0,1 0 0,0 0 0,0 0-1,0 0 1,0 0 0,0-1 0,-1 1 0,1-1 0,0 1-1,0-1 1,0 0 0,-1 0 0,1 0 0,2-1 0,15-10 9,0-1 1,-1 0 0,0-2 0,-1 0 0,-1-1-1,0 0 1,-1-1 0,21-33 0,-32 44-29,-4 4 5,1 1 0,0-1 0,0 0 0,0 1 0,0-1 1,1 1-1,-1-1 0,0 1 0,1 0 0,-1-1 0,1 1 1,-1 0-1,1 0 0,2-1 0,-4 2 7,0 0-1,0 0 1,1 0-1,-1 0 1,0 0-1,0 0 1,0 0 0,0 0-1,0 0 1,1 1-1,-1-1 1,0 0-1,0 0 1,0 0 0,0 0-1,0 0 1,0 0-1,1 1 1,-1-1-1,0 0 1,0 0 0,0 0-1,0 0 1,0 0-1,0 1 1,0-1-1,0 0 1,0 0 0,0 0-1,0 0 1,0 1-1,0-1 1,0 0-1,0 0 1,0 0 0,0 0-1,0 1 1,0-1-1,0 0 1,0 0-1,0 0 1,0 0 0,0 0-1,-1 1 1,1-1-1,0 0 1,0 0 0,0 0-1,0 0 1,-5 16-73,2-9 35,0 6 19,1-1 0,1 0 1,0 0-1,1 1 0,0-1 0,0 0 0,1 1 1,5 17-1,-5-28 27,-1 0-1,1 1 1,0-1 0,0 0-1,1 0 1,-1-1 0,0 1 0,1 0-1,-1 0 1,1-1 0,-1 1-1,1 0 1,0-1 0,0 0-1,0 1 1,0-1 0,0 0 0,0 0-1,0 0 1,0 0 0,0-1-1,0 1 1,0 0 0,1-1 0,-1 0-1,0 1 1,0-1 0,1 0-1,-1 0 1,3-1 0,3 1 12,0-1 1,0 0 0,0 0-1,0-1 1,-1 0 0,16-7-1,-6 1 13,-1-2 1,29-21-1,-34 22-31,0 0 0,1 1 1,1 1-1,-1 0 0,1 1 0,16-6 1,-29 12-4,1 1 1,0 0-1,-1-1 1,1 1 0,0 0-1,-1-1 1,1 1-1,-1 0 1,0 0 0,1 0-1,-1-1 1,0 1-1,1 0 1,-1 0-1,0 0 1,0 0 0,0 0-1,0 0 1,0 0-1,0-1 1,0 3 0,0-1-4,1 4 7,0 0 0,1 0 0,-1 0 0,5 12-1,-5-17-76,0 1 0,0 0 0,0 0 0,0-1 0,0 1 0,1 0 0,-1-1 0,0 1-1,1-1 1,-1 1 0,1-1 0,-1 0 0,1 0 0,0 0 0,-1 0 0,1 0 0,0 0 0,0 0-1,2 0 1,-3-1 37,-1 0-1,1 1 0,-1-1 1,1 0-1,-1 0 0,0 0 0,1 0 1,-1 0-1,1-1 0,-1 1 1,1 0-1,-1 0 0,0 0 1,1 0-1,-1 0 0,0-1 1,1 1-1,-1 0 0,1 0 0,-1 0 1,0-1-1,1 1 0,-1 0 1,0-1-1,0 1 0,1 0 1,-1-1-1,0 1 0,0 0 0,1-1 1,-1 1-1,0 0 0,0-1 1,0 1-1,0-1 0,0 1 1,1 0-1,-1-2 0,1-18-339,-1 16 240,-1-25-499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9.013"/>
    </inkml:context>
    <inkml:brush xml:id="br0">
      <inkml:brushProperty name="width" value="0.05" units="cm"/>
      <inkml:brushProperty name="height" value="0.05" units="cm"/>
    </inkml:brush>
  </inkml:definitions>
  <inkml:trace contextRef="#ctx0" brushRef="#br0">6 9 20548,'-5'-9'2313,"7"11"-1561,7 2-328,5 2 1873,5-1-2057,0 4 168,5 4-296,-1-3-144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39.980"/>
    </inkml:context>
    <inkml:brush xml:id="br0">
      <inkml:brushProperty name="width" value="0.05" units="cm"/>
      <inkml:brushProperty name="height" value="0.05" units="cm"/>
    </inkml:brush>
  </inkml:definitions>
  <inkml:trace contextRef="#ctx0" brushRef="#br0">11 496 16796,'-11'29'3070,"91"-145"4569,117-188-5643,-177 262-1897,-16 32-84,0 1 1,1-1 0,0 1 0,9-12-1,-14 21-15,0 0 0,0 0 0,0 0 0,0 0 0,0-1 0,0 1 0,1 0 0,-1 0 0,0 0 0,0 0 0,0-1 0,0 1 0,0 0 0,0 0 0,0 0 0,1 0 0,-1 0 0,0-1 0,0 1 0,0 0 0,0 0 0,0 0 0,1 0 0,-1 0 0,0 0 0,0 0 0,0 0 0,0 0 0,1 0 0,-1 0 0,0 0 0,0 0 0,0 0 0,1 0 0,-1 0 0,0 0 0,0 0 0,0 0 0,1 0 0,-1 0 0,0 0 0,0 0 0,0 10 0,-8 17-1,-7 25-26,-16 100 0,15-62 41,10-58-5,-2 31 1,8-51-86,-1-1 0,2 1 0,-1 0 0,2-1 1,4 23-1,-6-33 29,0 0 0,1 0 1,-1 0-1,0-1 0,1 1 0,-1 0 0,0 0 1,1 0-1,-1-1 0,1 1 0,-1 0 0,1 0 1,0-1-1,-1 1 0,1 0 0,0-1 1,-1 1-1,1-1 0,1 2 0,-1-2-7,0 0 0,-1 0 0,1 0 0,0 0 0,-1 0 0,1 0 0,0 0 0,0 0 0,-1 0 0,1-1 0,0 1 0,-1 0 0,1 0 0,0-1 0,-1 1 0,1 0 0,-1-1 0,1 1 0,1-1 0,3-4-222,0 0 0,-1 0 0,1-1 0,4-7 0,-4 6 319,21-30-668,0-9-169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0.320"/>
    </inkml:context>
    <inkml:brush xml:id="br0">
      <inkml:brushProperty name="width" value="0.05" units="cm"/>
      <inkml:brushProperty name="height" value="0.05" units="cm"/>
    </inkml:brush>
  </inkml:definitions>
  <inkml:trace contextRef="#ctx0" brushRef="#br0">89 1 19932,'0'0'121,"1"0"0,-1 1-1,1-1 1,-1 1 0,0-1-1,0 1 1,1-1-1,-1 1 1,0 0 0,0-1-1,1 1 1,-1-1 0,0 1-1,0-1 1,0 1 0,0 0-1,0-1 1,0 1 0,0-1-1,0 1 1,0-1 0,0 1-1,0 0 1,-1-1 0,1 1-1,-1 0 1,-6 19 267,6-17-5,-40 107 3710,29-75-3767,3 0 0,-11 69 0,20-102-325,-1 1 1,1 0-1,0 0 1,0-1-1,0 1 1,1 0-1,-1 0 1,1-1-1,-1 1 1,1 0-1,0-1 1,0 1-1,0-1 1,1 1-1,-1-1 1,0 1-1,1-1 1,0 0-1,-1 0 1,1 0-1,0 0 1,0 0-1,0 0 1,1 0-1,-1-1 1,0 1 0,1-1-1,-1 1 1,0-1-1,1 0 1,0 0-1,-1 0 1,1-1-1,4 2 1,4 0-163,1-1 1,-1 1 0,1-2-1,-1 0 1,1 0 0,-1-1-1,15-3 1,-10 0-4,1 0 0,28-13 0,-37 13 105,42-16-274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0.899"/>
    </inkml:context>
    <inkml:brush xml:id="br0">
      <inkml:brushProperty name="width" value="0.05" units="cm"/>
      <inkml:brushProperty name="height" value="0.05" units="cm"/>
    </inkml:brush>
  </inkml:definitions>
  <inkml:trace contextRef="#ctx0" brushRef="#br0">51 48 18364,'-1'11'774,"0"-1"0,-1 0 0,0 1 0,-1-1 0,-6 16 0,-4 14 347,-4 46-102,16-76-970,0 0 1,0 0-1,2 0 0,-1 0 1,1 0-1,4 16 0,-5-24-43,1 1 0,0-1 0,0 0 0,0 1 0,0-1-1,0 0 1,0 0 0,1 0 0,-1 1 0,1-1-1,-1-1 1,1 1 0,0 0 0,0 0 0,0-1 0,0 1-1,0-1 1,0 1 0,0-1 0,0 0 0,1 0-1,-1 0 1,0 0 0,1 0 0,-1-1 0,1 1 0,-1-1-1,1 1 1,-1-1 0,1 0 0,-1 0 0,1 0 0,-1 0-1,1-1 1,3 0 0,4-1 16,0-1 1,1 0-1,-1-1 0,0 0 1,-1 0-1,1-1 0,11-8 1,12-11 168,-1-2 1,-1-2-1,-1 0 1,-1-2-1,-2-1 1,-1-2-1,23-38 1,-52 78-171,1 0-1,-1 0 1,1 0 0,1 1 0,0-1-1,0 0 1,0 14 0,-2 8-22,0-14 3,2 0-1,0 0 1,1 0-1,1 17 1,-1-28 13,1-1 1,0 1-1,0 0 1,0 0-1,0-1 1,0 1-1,1-1 1,0 1-1,3 5 1,-4-8 4,1 1 1,-1-1-1,0 0 1,1 1 0,-1-1-1,1 0 1,-1 0-1,1 0 1,-1 0 0,1 0-1,0-1 1,-1 1-1,1 0 1,0-1 0,0 1-1,0-1 1,0 0-1,-1 1 1,1-1-1,4 0 1,-1-1 34,0 0 0,-1 0 0,1-1 0,0 1 0,0-1 0,-1 0-1,1 0 1,-1-1 0,1 1 0,-1-1 0,0 0 0,0 0 0,0 0 0,-1-1 0,6-5 0,1-3 100,0-1 0,0 0 0,11-21 0,-13 18-120,0 0 0,-1 0-1,8-29 1,-13 37-346,0-1 0,0 1-1,-1-1 1,0 0 0,-1 1-1,0-1 1,0 0 0,-1 0-1,-2-11 1,3 19 250,0 0-1,0 0 0,-1 0 1,1 0-1,0 0 1,-1 0-1,1 0 1,-1 1-1,1-1 1,-1 0-1,1 0 1,-1 0-1,0 0 1,1 0-1,-1 1 0,0-1 1,1 0-1,-1 1 1,0-1-1,-1 0 1,-4 2-797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1.537"/>
    </inkml:context>
    <inkml:brush xml:id="br0">
      <inkml:brushProperty name="width" value="0.05" units="cm"/>
      <inkml:brushProperty name="height" value="0.05" units="cm"/>
    </inkml:brush>
  </inkml:definitions>
  <inkml:trace contextRef="#ctx0" brushRef="#br0">1 130 22597,'5'-1'510,"-1"1"0,1-1 0,0-1 0,0 1 0,0 0 0,-1-1 0,1 0 0,7-5 0,35-22 651,-43 26-1095,36-29 184,-37 30-221,0-1-1,0 0 1,0 0-1,0 0 1,-1 0-1,0 0 1,1-1 0,-1 1-1,0-1 1,1-4-1,-3 7-24,0 1 0,0 0-1,0-1 1,0 1 0,0 0-1,0-1 1,0 1-1,0 0 1,0-1 0,0 1-1,0 0 1,0-1 0,-1 1-1,1 0 1,0-1 0,0 1-1,0 0 1,-1-1 0,1 1-1,0 0 1,0 0 0,-1-1-1,1 1 1,0 0 0,-1 0-1,1 0 1,0-1 0,-1 1-1,1 0 1,0 0 0,-1 0-1,1 0 1,0 0 0,-1 0-1,1 0 1,-1 0 0,1 0-1,0 0 1,-1 0 0,1 0-1,0 0 1,-1 0 0,1 0-1,-1 0 1,-19 3 79,15 0-72,-1 0 0,0 0-1,1 1 1,0 0 0,0 0-1,0 0 1,1 1 0,-1-1 0,1 1-1,-5 7 1,2-2-16,0 1-1,0-1 1,1 1-1,-6 18 1,10-23-2,0 1 0,0-1 0,1 1 0,0 0 0,0-1 1,1 1-1,0 0 0,0 0 0,1 6 0,0-10 2,-1-1 0,0 0 0,1 1 0,0-1 0,-1 0 0,1 1 0,0-1 0,0 0 0,0 0 0,1 0 0,-1 0 0,0 0 0,1 0 0,-1 0 0,1 0 0,0 0 0,0-1-1,0 1 1,-1-1 0,1 1 0,1-1 0,-1 0 0,0 0 0,0 0 0,0 0 0,1 0 0,-1 0 0,5 0 0,0 0-12,0 0-1,1-1 1,-1 0-1,1-1 0,-1 1 1,0-1-1,1-1 1,-1 1-1,0-1 1,0-1-1,0 1 1,8-5-1,6-5-61,0-1 1,27-22-1,-32 23 6,0 0-1,1 0 1,0 2 0,24-11-1,-41 21 72,1 0-1,-1 0 0,0-1 0,1 1 1,-1 0-1,0 0 0,1 0 0,-1 0 1,1 0-1,-1 0 0,0 0 1,1 0-1,-1 0 0,0 0 0,1 0 1,-1 0-1,1 0 0,-1 0 0,0 1 1,1-1-1,-1 0 0,0 0 0,1 0 1,-1 0-1,0 1 0,1-1 0,-1 0 1,0 0-1,0 1 0,1-1 0,-1 1 1,5 14-1,-7 26 100,1-32-74,0-5-7,1-1 0,0 0-1,0 1 1,0-1 0,1 0 0,-1 1 0,1-1 0,0 0 0,0 1 0,0-1 0,0 0 0,0 0 0,1 0 0,2 4-1,-2-5-1,-1 0 0,1 0-1,0-1 1,0 1 0,1-1-1,-1 1 1,0-1 0,0 0-1,1 0 1,-1 0 0,1 0-1,-1 0 1,1-1 0,-1 1-1,1-1 1,-1 1 0,1-1-1,-1 0 1,5 0 0,16-2 29,1 0 1,-1-2-1,30-8 1,-29 6-84,1 1-1,47-4 1,-68 9 31,0 0 0,1 0 0,-1 1 0,0-1 0,0 1 0,0 0 1,0 0-1,1 1 0,-1-1 0,-1 1 0,1 0 0,5 3 0,-6-4 4,-1 1 1,0 0-1,0 1 1,0-1-1,0 0 0,0 1 1,0-1-1,0 1 1,-1-1-1,1 1 0,-1 0 1,0-1-1,0 1 1,0 0-1,0 0 1,0 0-1,0 6 0,0 3 10,-1-8-20,0-1 0,0 1-1,1-1 1,-1 1-1,1-1 1,0 0 0,0 1-1,0-1 1,0 0-1,1 1 1,1 2-1,-2-6-36,-1 0-1,1 0 1,-1 0 0,1 0-1,-1 0 1,1 0-1,-1 0 1,1-1-1,-1 1 1,1 0-1,-1 0 1,1-1-1,-1 1 1,0 0-1,1 0 1,-1-1-1,1 1 1,-1-1-1,0 1 1,1 0-1,-1-1 1,0 1-1,1-1 1,-1 1-1,0 0 1,0-2 0,11-13-256,-10 14 279,12-20-307,4-5-96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1.927"/>
    </inkml:context>
    <inkml:brush xml:id="br0">
      <inkml:brushProperty name="width" value="0.05" units="cm"/>
      <inkml:brushProperty name="height" value="0.05" units="cm"/>
    </inkml:brush>
  </inkml:definitions>
  <inkml:trace contextRef="#ctx0" brushRef="#br0">6 3 23861,'-5'-3'2313,"5"5"-1593,4-2 728,6 4-992,4 6-152,1-1-312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2.483"/>
    </inkml:context>
    <inkml:brush xml:id="br0">
      <inkml:brushProperty name="width" value="0.05" units="cm"/>
      <inkml:brushProperty name="height" value="0.05" units="cm"/>
    </inkml:brush>
  </inkml:definitions>
  <inkml:trace contextRef="#ctx0" brushRef="#br0">8 4 24317,'-8'-2'1219,"25"1"-693,33 0 4,-45 1-506,94 3 570,-85-1-461,0 0 0,0 0 1,-1 1-1,0 1 1,15 6-1,-25-9-117,-1 0 1,1 0 0,-1 1-1,1-1 1,-1 1-1,0-1 1,0 1-1,1 0 1,-1 0-1,-1 0 1,1 0-1,0 0 1,2 4-1,-3-4-13,-1-1 1,1 1-1,-1-1 0,0 0 0,1 1 1,-1-1-1,0 1 0,0-1 0,0 0 1,0 1-1,0-1 0,0 1 0,0-1 1,-1 1-1,1-1 0,0 0 0,-1 1 1,1-1-1,-1 0 0,0 1 0,1-1 1,-1 0-1,0 0 0,0 0 0,0 1 1,0-1-1,0 0 0,-1 1 0,-6 5 21,0 1-1,0-1 1,-1-1-1,-16 10 1,20-13-35,1-1 0,-1 0 0,1 0 0,-1 0 0,0-1 1,1 1-1,-1-1 0,0 0 0,0 0 0,0-1 0,0 0 0,-8 0 0,23 2-357,-3-2 258,-1 1-1,0 1 1,1-1-1,-1 1 1,8 3-1,-2 2-62,-1-1 0,0 2-1,0-1 1,-1 1-1,18 18 1,-24-22 141,0 0 1,0 0 0,-1 1 0,0-1 0,1 1 0,-2 0-1,1-1 1,0 1 0,-1 1 0,0-1 0,0 0-1,-1 0 1,1 1 0,-1-1 0,0 1 0,0 6-1,-1-9 75,-1 0-1,1 0 0,-1 0 0,0 1 1,0-1-1,0 0 0,0 0 0,-1-1 0,1 1 1,-1 0-1,0 0 0,1-1 0,-1 1 1,-3 2-1,0 0 93,0-1 0,0 0 0,0 0-1,-1 0 1,0-1 0,-8 5 0,-6 0 527,-1 0 0,-42 9 0,61-17-629,-25 6 523,0-1 1,-38 3-1,64-8-567,0 0 0,0 0 0,0 1 0,0-1 0,0 0 0,0 0 0,-1 0 0,1-1 0,0 1 0,0 0 0,0 0 0,0-1 0,0 1 0,0 0 0,0-1 0,0 1 0,0-1 0,0 1 0,0-1 0,0 0 0,0 1 0,-1-3 0,2 3-72,0-1-1,0 0 0,0 0 1,0 0-1,0 0 0,0 0 1,0 0-1,0 0 0,0 0 1,0 0-1,0 1 0,1-1 1,-1 0-1,0 0 0,1 0 1,-1 0-1,1 0 0,-1 1 1,1-1-1,0-1 0,5-5-433,0 0-1,0 0 0,1 1 0,7-6 0,14-10-303,6-7-201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2.909"/>
    </inkml:context>
    <inkml:brush xml:id="br0">
      <inkml:brushProperty name="width" value="0.05" units="cm"/>
      <inkml:brushProperty name="height" value="0.05" units="cm"/>
    </inkml:brush>
  </inkml:definitions>
  <inkml:trace contextRef="#ctx0" brushRef="#br0">69 0 20860,'-1'7'509,"1"-1"-1,-1 0 1,-1 0-1,1 0 1,-1 0-1,0 0 1,-5 9-1,-5 15 970,-19 82 710,28-94-1973,0 0 1,1 0-1,1 0 0,1 27 0,1-41-188,-1 0 0,1 0 0,-1 1-1,1-1 1,1 0 0,-1 0 0,0 0-1,1 0 1,0 0 0,0-1 0,0 1-1,0 0 1,1-1 0,0 0 0,3 4-1,-4-5-18,1 0 0,0 0 0,-1-1 0,1 1 0,0-1 0,0 0 0,-1 0 0,1 0 0,0 0 0,0 0 0,0-1 0,0 1 0,0-1 0,0 0 0,1 0 0,-1 0 0,0 0 0,0 0 0,0-1 0,0 0 0,0 1 0,3-2 0,12-5 25,33-16 0,-17 7 1,-34 16-33,1-1-1,-1 1 0,1 0 0,0-1 0,-1 1 0,1 0 1,0 0-1,-1 0 0,1-1 0,0 1 0,-1 0 0,1 0 1,0 0-1,0 0 0,-1 0 0,1 0 0,0 0 0,-1 1 1,1-1-1,0 0 0,-1 0 0,1 0 0,0 1 0,-1-1 1,1 0-1,0 1 0,-1-1 0,1 1 0,-1-1 0,1 0 1,-1 1-1,1-1 0,-1 1 0,1 0 0,-1-1 0,1 1 1,-1-1-1,0 1 0,1 0 0,-1-1 0,0 1 0,0 0 1,1-1-1,-1 1 0,0 0 0,0-1 0,0 1 0,0 0 1,0-1-1,0 1 0,0 0 0,0 0 0,0 0 0,0 7 3,-1-1-1,1 1 1,-4 12-1,4-18 2,-5 29-18,4-23-28,0-1 0,0 1 0,0-1 0,-1 0 0,0 0 0,-1 1 0,0-1 0,0-1 0,0 1 0,-6 8 0,-2-4-17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7.534"/>
    </inkml:context>
    <inkml:brush xml:id="br0">
      <inkml:brushProperty name="width" value="0.05" units="cm"/>
      <inkml:brushProperty name="height" value="0.05" units="cm"/>
    </inkml:brush>
  </inkml:definitions>
  <inkml:trace contextRef="#ctx0" brushRef="#br0">1 60 25934,'4'-2'1656,"2"2"-1440,2-5-192,-8-2-88,8 0-392,0-3 472,-6-2-16,-2-5-224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6.050"/>
    </inkml:context>
    <inkml:brush xml:id="br0">
      <inkml:brushProperty name="width" value="0.05" units="cm"/>
      <inkml:brushProperty name="height" value="0.05" units="cm"/>
    </inkml:brush>
  </inkml:definitions>
  <inkml:trace contextRef="#ctx0" brushRef="#br0">0 178 14171,'1'-1'139,"0"-1"0,0 1 0,0-1 0,0 1 0,0 0 1,0-1-1,0 1 0,1 0 0,-1 0 0,0 0 0,1 0 0,-1 0 0,1 0 0,-1 0 0,1 0 0,-1 0 1,1 1-1,3-2 0,6-3 371,33-20 467,1 3 1,1 1 0,1 2 0,1 3-1,0 2 1,1 1 0,63-7-1,-106 20-918,1-1-1,-1 1 0,0 0 1,0 1-1,11 1 1,-16-2-54,-1 0 0,1 0 1,0 1-1,-1-1 0,1 0 0,0 0 1,-1 1-1,1-1 0,-1 0 1,1 1-1,-1-1 0,1 0 0,-1 1 1,1-1-1,-1 1 0,1-1 1,-1 1-1,1-1 0,-1 1 1,0 0-1,1-1 0,-1 1 0,0-1 1,1 2-1,-1-1 0,-1 0 0,1 1 0,0-1 0,0 0 0,-1 1-1,1-1 1,-1 0 0,1 1 0,-1-1 0,1 0 0,-1 0 0,0 0 0,0 0 0,1 0-1,-1 0 1,0 0 0,-2 2 0,-22 20 118,0 0 1,-2-2-1,-34 21 0,34-25-11,1 2 0,1 0 0,-42 43-1,65-61-110,1 1 0,0-1 0,0 0-1,0 1 1,0-1 0,0 1 0,0-1 0,0 1-1,1-1 1,-1 1 0,0 0 0,1-1-1,-1 1 1,1 0 0,-1 2 0,2-4-2,-1 1 1,0 0 0,0-1 0,0 1-1,1 0 1,-1-1 0,0 1 0,1 0-1,-1-1 1,1 1 0,-1-1 0,0 1 0,1-1-1,-1 1 1,1-1 0,0 1 0,-1-1-1,1 1 1,-1-1 0,1 0 0,0 1-1,-1-1 1,1 0 0,0 1 0,0-1-1,7 2-3,0-1-1,0 0 0,0 0 0,0-1 0,10 0 0,2 0 0,-2 1 8,1 1-1,-1 1 0,0 0 1,0 2-1,0 0 0,0 1 0,30 15 1,-43-19-6,0 1 0,0 0 0,0 0 0,0 1 0,0-1 0,-1 1 0,0 0 1,0 0-1,0 1 0,0-1 0,0 1 0,-1 0 0,0 0 0,0 0 0,-1 0 1,1 1-1,-1-1 0,0 1 0,-1-1 0,1 1 0,-1 0 0,0 0 0,0 0 0,-1-1 1,0 1-1,0 0 0,0 0 0,-3 10 0,2-9 0,-2 0-1,1-1 1,0 1-1,-1-1 1,-1 0-1,1 0 1,-1 0-1,0 0 1,0-1 0,0 1-1,-1-1 1,0 0-1,0 0 1,0-1-1,-1 0 1,1 0-1,-1 0 1,-6 3 0,-9 4 31,-1-1 0,0-1 1,-44 12-1,45-15 59,0 0 0,0-1 0,-1-2 0,1 0 0,-1-1 0,-42-2 0,61-3-2128,9-1 453,8-2 551,5 4 237,10 1-246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8.499"/>
    </inkml:context>
    <inkml:brush xml:id="br0">
      <inkml:brushProperty name="width" value="0.05" units="cm"/>
      <inkml:brushProperty name="height" value="0.05" units="cm"/>
    </inkml:brush>
  </inkml:definitions>
  <inkml:trace contextRef="#ctx0" brushRef="#br0">96 0 19396,'-12'19'460,"1"0"-1,1 0 1,1 1 0,1 1-1,0-1 1,-6 31 0,6-10-102,1 0 1,-1 59-1,9 16 243,0-102-488,1-1 0,0 1 0,1-1 0,0 1 0,1-1 0,8 16 0,-11-27-86,0 0 0,0 0 0,0 0 0,0 0 0,0 0 1,1 0-1,-1 0 0,1 0 0,-1-1 0,1 1 0,0-1 0,0 1 0,0-1 0,0 0 0,0 1 0,0-1 0,0 0 0,0 0 0,0-1 0,0 1 0,0 0 0,1-1 0,-1 1 0,0-1 0,1 0 0,-1 0 0,0 0 0,0 0 0,4 0 0,-1-2 18,1 1 1,0-1-1,-1 0 1,1 0-1,-1 0 0,0-1 1,0 0-1,0 0 0,0-1 1,7-5-1,81-83 640,2-1-143,-94 92-532,1-1 0,-1 1 0,0 0-1,1 0 1,0 0 0,-1 0 0,1 0 0,0 0 0,-1 0 0,1 1-1,0-1 1,0 1 0,-1-1 0,1 1 0,3-1 0,-4 2-4,0-1 0,-1 0 0,1 0 1,0 1-1,-1-1 0,1 0 0,0 1 0,0-1 0,-1 1 1,1-1-1,-1 1 0,1-1 0,0 1 0,-1-1 0,1 1 1,-1-1-1,1 1 0,-1 0 0,1-1 0,-1 1 0,0 0 1,1 0-1,-1-1 0,0 2 0,2 6 20,-1-1 1,0 1-1,0-1 0,0 1 0,-2 12 0,1-15-30,-3 29 23,2-25-11,0-1 0,1 1 0,-1 0 0,2 0 0,-1-1 0,1 1 0,4 16 0,-5-24-7,1 0 0,-1-1 0,0 1 0,1-1-1,-1 1 1,0-1 0,1 1 0,-1-1 0,1 1 0,-1-1 0,1 1 0,-1-1 0,1 1-1,-1-1 1,1 0 0,-1 1 0,1-1 0,0 0 0,-1 0 0,1 0 0,-1 1 0,1-1-1,0 0 1,-1 0 0,1 0 0,0 0 0,-1 0 0,1 0 0,0 0 0,-1 0-1,1 0 1,0 0 0,-1 0 0,1-1 0,-1 1 0,1 0 0,0 0 0,-1-1 0,1 1-1,0-1 1,26-17 11,-25 17-11,49-43 21,-30 25-1,1 1 1,1 1 0,32-19-1,-52 34-19,1 0-1,-1 1 0,1-1 0,-1 1 0,1 0 0,-1 0 0,1 0 0,0 0 1,-1 1-1,1 0 0,0-1 0,-1 1 0,8 1 0,-9 0 0,0 0-1,0 0 1,0 0-1,0 0 1,0 0-1,0 0 1,0 0 0,0 0-1,-1 1 1,1-1-1,0 1 1,-1-1-1,0 1 1,1 0-1,-1 0 1,0-1-1,0 1 1,0 0-1,0 0 1,0 0 0,0 0-1,0 0 1,-1 1-1,1 3 1,3 14-83,-1 1 1,-2-1 0,0 26-1,-19-60-1343,7 2 1101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9.444"/>
    </inkml:context>
    <inkml:brush xml:id="br0">
      <inkml:brushProperty name="width" value="0.05" units="cm"/>
      <inkml:brushProperty name="height" value="0.05" units="cm"/>
    </inkml:brush>
  </inkml:definitions>
  <inkml:trace contextRef="#ctx0" brushRef="#br0">1 88 17436,'9'-9'782,"1"0"0,0 1 0,0 0 0,1 0 0,0 1-1,1 0 1,18-7 0,-22 11-513,0-1 0,0 2 0,0-1 0,1 1 0,-1 1 0,1 0 0,-1 0 0,1 0 0,0 1-1,-1 0 1,1 1 0,11 2 0,-19-3-250,1 0 1,0 1-1,0-1 0,-1 1 1,1-1-1,0 1 0,0 0 1,-1 0-1,1 0 0,-1 0 1,1 0-1,-1 0 0,1 0 1,-1 1-1,0-1 0,0 0 1,1 1-1,-1-1 0,0 1 1,0-1-1,0 1 0,-1-1 1,1 1-1,0 0 0,0 0 1,-1-1-1,1 1 0,-1 0 1,0 0-1,0 0 0,1-1 1,-1 1-1,0 0 0,-1 0 1,1 0-1,0 0 0,0-1 1,-1 1-1,1 0 0,-1 0 1,-1 3-1,-2 5 1,0 0 0,-1-1 1,0 1-1,-1-1 0,-11 14 1,7-11 11,-1-1 0,0-1 1,-16 13-1,14-13-22,1 0 0,-14 17 1,26-27-13,-1 0 1,1 1 0,0-1-1,0 0 1,-1 1 0,1-1-1,0 1 1,0-1-1,0 0 1,0 1 0,-1-1-1,1 1 1,0-1 0,0 0-1,0 1 1,0-1 0,0 1-1,0-1 1,0 1 0,0-1-1,0 0 1,0 1-1,1-1 1,-1 1 0,0-1-1,0 0 1,0 1 0,0-1-1,1 0 1,-1 1 0,0-1-1,0 1 1,1-1-1,-1 0 1,0 0 0,1 1-1,-1-1 1,0 0 0,1 0-1,-1 1 1,0-1 0,1 0-1,-1 0 1,0 0 0,1 1-1,-1-1 1,1 0-1,-1 0 1,1 0 0,26 7-105,-23-6 77,9 2-42,-1 0 0,1 1-1,-1 0 1,0 1 0,0 0 0,-1 1-1,1 0 1,14 11 0,-21-13 40,0 1 0,-1-1 1,1 1-1,-1-1 0,0 1 0,-1 0 0,1 1 0,-1-1 1,0 1-1,0 0 0,-1-1 0,0 1 0,0 0 0,0 0 1,-1 1-1,1-1 0,-1 0 0,-1 0 0,1 10 0,-2-7 56,0 0-1,0 0 0,-1 0 1,0 0-1,-1 0 0,0-1 0,0 1 1,-1-1-1,0 1 0,0-1 1,-1-1-1,0 1 0,0 0 1,-1-1-1,0 0 0,-7 6 0,5-5 118,-1-1 0,1 0-1,-2 0 1,1 0-1,-1-1 1,0-1 0,0 0-1,0 0 1,-1-1-1,1 0 1,-1-1 0,-16 3-1,24-6-110,0 1-1,-1-1 1,1 0-1,0 0 1,-1 0-1,1 0 1,0-1-1,0 1 1,-1-1 0,1 0-1,0 0 1,0 0-1,0 0 1,0 0-1,0-1 1,0 0-1,0 1 1,0-1-1,1 0 1,-3-3-1,3 3-131,0 0 1,1-1-1,-1 1 0,1-1 0,0 1 0,0-1 0,0 1 0,0-1 1,1 1-1,-1-1 0,1 0 0,-1 0 0,1 1 0,0-1 0,0 0 1,0 0-1,0 1 0,1-1 0,-1 0 0,1 0 0,-1 1 0,1-1 1,0 1-1,2-5 0,2-3-96,0 1 0,0-1 0,1 1 0,0 1 0,12-14 0,18-12-570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49.817"/>
    </inkml:context>
    <inkml:brush xml:id="br0">
      <inkml:brushProperty name="width" value="0.05" units="cm"/>
      <inkml:brushProperty name="height" value="0.05" units="cm"/>
    </inkml:brush>
  </inkml:definitions>
  <inkml:trace contextRef="#ctx0" brushRef="#br0">108 1 20844,'0'8'428,"0"0"0,-1 0 0,0 0 0,-1 1 0,1-1 0,-2 0 0,-4 12 0,-29 54 1180,15-35-489,15-27-879,-1 1 14,1-1 0,-6 20-1,11-30-237,0 1 0,1-1 1,-1 0-1,1 1 0,-1-1 0,1 1 0,0-1 0,0 1 1,0-1-1,0 1 0,0-1 0,1 0 0,-1 1 0,1-1 0,-1 1 1,1-1-1,0 0 0,0 1 0,0-1 0,2 3 0,-1-3-23,1 0 0,-1 0-1,1-1 1,-1 1 0,1-1-1,-1 0 1,1 0 0,0 0 0,-1 0-1,1 0 1,0-1 0,0 1-1,0-1 1,0 1 0,-1-1-1,1 0 1,6-1 0,4 0-64,0-1 0,19-5 0,-13 2-52,27-13 1,-36 12 91,1 2 1,-1 0 0,1 0 0,0 1 0,0 0 0,0 1 0,23-2 0,-33 4 34,0 0 1,0 1 0,0-1 0,0 0 0,0 1 0,0-1-1,0 0 1,0 1 0,0 0 0,0-1 0,-1 1 0,1-1-1,0 1 1,0 0 0,-1 0 0,1-1 0,0 1 0,-1 0-1,1 0 1,0 0 0,-1 0 0,0 0 0,1 0 0,-1 0 0,1 0-1,-1 0 1,0 0 0,0 0 0,0 0 0,1 0 0,-1 0-1,0 0 1,0 0 0,-1 2 0,1 3 56,0 1 0,-1-1-1,0 1 1,-2 8 0,-20 66 492,21-70-621,2-11 68,1 0-1,-1 0 0,0 0 1,0 0-1,1 0 0,-1 1 1,0-1-1,0 0 1,0 0-1,1 0 0,-1 0 1,0 0-1,0 0 0,1 0 1,-1 0-1,0 0 1,0 0-1,1 0 0,-1 0 1,0 0-1,0 0 0,1 0 1,-1 0-1,0-1 1,0 1-1,1 0 0,-1 0 1,0 0-1,0 0 0,0 0 1,1 0-1,-1-1 1,0 1-1,0 0 0,1-1 1,7-5-51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0.585"/>
    </inkml:context>
    <inkml:brush xml:id="br0">
      <inkml:brushProperty name="width" value="0.05" units="cm"/>
      <inkml:brushProperty name="height" value="0.05" units="cm"/>
    </inkml:brush>
  </inkml:definitions>
  <inkml:trace contextRef="#ctx0" brushRef="#br0">36 94 18484,'-4'35'4611,"1"-6"-3462,-25 248 1633,28-274-2745,0 1 0,0 0 0,0 0 0,0-1 0,1 1 0,-1 0 0,1-1 0,0 1 1,0-1-1,0 1 0,1-1 0,-1 1 0,3 3 0,-2-6-15,-1 1 0,1-1 0,0 0-1,-1 0 1,1 0 0,0 0 0,0 0 0,-1 0 0,1-1 0,0 1-1,0-1 1,0 1 0,0-1 0,0 1 0,0-1 0,0 0 0,0 0 0,0 0-1,0 0 1,0-1 0,0 1 0,0 0 0,0-1 0,0 0 0,0 1-1,3-2 1,18-7 93,0-1-1,0-1 1,-1 0-1,0-2 1,-1 0-1,-1-2 1,22-19 0,121-128 498,-141 139-661,-1-1 0,-1-2-1,-1 0 1,-1-1 0,-1 0 0,16-38 0,-63 108-2904,12-16 2229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0.972"/>
    </inkml:context>
    <inkml:brush xml:id="br0">
      <inkml:brushProperty name="width" value="0.05" units="cm"/>
      <inkml:brushProperty name="height" value="0.05" units="cm"/>
    </inkml:brush>
  </inkml:definitions>
  <inkml:trace contextRef="#ctx0" brushRef="#br0">1 1 17516,'8'18'1608,"1"-2"-1088,1-2-224,2 1 248,2-2-376,2-9 64,1-1-184,6-3-224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1.471"/>
    </inkml:context>
    <inkml:brush xml:id="br0">
      <inkml:brushProperty name="width" value="0.05" units="cm"/>
      <inkml:brushProperty name="height" value="0.05" units="cm"/>
    </inkml:brush>
  </inkml:definitions>
  <inkml:trace contextRef="#ctx0" brushRef="#br0">166 82 17324,'0'-2'137,"0"1"0,0 0 0,0 0 1,-1-1-1,1 1 0,0 0 0,-1 0 0,1 0 1,-1 0-1,1-1 0,-1 1 0,1 0 0,-1 0 1,0 0-1,0 0 0,1 0 0,-1 0 0,0 0 1,0 1-1,0-1 0,0 0 0,-2-1 0,1 2 42,0-1 0,0 1 0,0-1 0,0 1 0,0-1 0,0 1 0,0 0 0,0 0 0,0 0 0,0 1 0,0-1 0,0 0 0,-2 1 0,-2 1 89,0 0 0,0 0 0,0 1 0,1 0 0,-1 0 0,0 0 0,1 0 0,-7 7 0,6-3-199,-1 0-1,2 0 0,-1 1 0,1 0 0,0 0 0,0 0 0,1 1 0,1-1 0,-1 1 0,1 0 0,1 0 1,0 0-1,0 1 0,0-1 0,1 0 0,1 12 0,0-19-58,0-1-1,0 1 1,0-1-1,0 1 1,0 0-1,1-1 1,-1 1-1,1-1 1,-1 1-1,1-1 1,-1 1-1,1-1 1,0 1-1,0-1 1,0 0-1,0 1 1,0-1-1,0 0 1,0 0-1,0 0 1,0 0-1,1 0 1,-1 0-1,0 0 1,1 0-1,-1 0 1,1-1-1,-1 1 1,1 0 0,-1-1-1,1 0 1,-1 1-1,1-1 1,0 0-1,-1 0 1,1 1-1,0-1 1,-1-1-1,1 1 1,-1 0-1,1 0 1,0 0-1,-1-1 1,3 0-1,4-1 14,0-1 0,0 0 0,0 0 0,-1-1 0,1 1 0,-1-2 0,9-5 0,-6 2 5,-1 0-1,1-1 1,-1 0-1,12-15 0,-18 20-4,-1 1-1,1-1 0,-1 0 1,0 0-1,0 0 0,0 0 0,-1 0 1,0-1-1,1 1 0,-1 0 1,-1-1-1,1 1 0,-1 0 0,0-1 1,0 1-1,0-8 0,-1 10-3,1 0-1,-1 0 1,0 0-1,0 0 0,0 1 1,0-1-1,0 0 1,0 0-1,0 1 1,0-1-1,-1 0 1,1 1-1,-1-1 1,1 1-1,-1 0 0,0 0 1,1-1-1,-1 1 1,0 0-1,0 0 1,0 1-1,0-1 1,0 0-1,0 0 0,0 1 1,0 0-1,0-1 1,0 1-1,-2 0 1,26-1 61,99-31-45,-60 16-10,23-2 9,-74 16-40,0 1 0,1 0 0,-1 1 0,1 0 0,-1 1 0,12 2 0,-20-3 4,0 0 1,0 1 0,0-1-1,0 1 1,-1 0 0,1 0-1,0-1 1,0 1 0,-1 0-1,1 0 1,-1 1 0,1-1-1,-1 0 1,1 0 0,-1 1-1,0-1 1,0 1 0,1-1-1,-1 1 1,0-1 0,1 4 0,-1-2-2,0 1-1,-1-1 1,1 0 0,-1 1 0,1-1 0,-1 1 0,0-1 0,0 1 0,-1-1 0,1 0 0,-2 5 0,-2 6-5,0-1-1,-1 1 0,-1-1 0,-11 20 0,9-21 20,6-10-3,0 0 1,0 0 0,0 0 0,1 0 0,-1 1 0,1-1 0,0 1 0,-1-1 0,1 1 0,0 2-1,1-4-5,1-1 0,0 0 0,-1 0 0,1 0 0,0 0 0,0 0 0,-1 0 0,1 0 0,0 0 0,0 0 0,-1 0 0,1-1 0,0 1 0,-1 0 0,1 0 0,0-1 0,-1 1 0,1 0 0,0-1 0,0 0 0,90-68 113,-67 54-111,29-17-35,-48 30 20,-1 0 0,1 0 1,0 0-1,1 1 0,-1-1 0,0 1 0,0 1 0,1-1 0,5 0 0,-10 1 5,1 0 1,-1 0-1,0 0 0,1 1 0,-1-1 1,0 0-1,0 0 0,1 1 0,-1-1 1,0 1-1,0-1 0,0 1 1,0-1-1,0 1 0,1 0 0,-1-1 1,0 1-1,0 0 0,-1 0 0,1 0 1,0 0-1,0 0 0,1 1 0,-2 0-1,1 0 0,-1 0 0,1 0 0,-1 0 0,1-1 0,-1 1 0,0 0 0,0 0 0,0 0 0,0 0 0,0 0 0,-1 0 0,0 3 0,-3 7 13,0-1-1,0 1 1,-13 19-1,14-25 30,-1 0-40,0 0 0,0 0-1,0-1 1,-6 6 0,-4 5-71,13-14 75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2.248"/>
    </inkml:context>
    <inkml:brush xml:id="br0">
      <inkml:brushProperty name="width" value="0.05" units="cm"/>
      <inkml:brushProperty name="height" value="0.05" units="cm"/>
    </inkml:brush>
  </inkml:definitions>
  <inkml:trace contextRef="#ctx0" brushRef="#br0">23 0 17108,'0'20'5685,"-6"17"-4139,3-26-1178,0-1-182,0-1-1,1 1 0,0 1 1,0-1-1,1 0 1,1 0-1,0 0 1,1 12-1,-1-21-163,1 0 0,-1 0 0,0 1 0,1-1 0,-1 0 0,0 0 0,1 0 0,-1 0 0,1 0 0,0 0 0,-1 0 0,1 0 0,0 0-1,0 0 1,0 0 0,0 0 0,-1 0 0,1-1 0,0 1 0,0 0 0,1-1 0,-1 1 0,1 0 0,0-1 5,0 1 1,1-1 0,-1 1-1,1-1 1,-1 0-1,0 0 1,1 0-1,-1-1 1,0 1 0,1 0-1,2-2 1,7-2 55,-1 0-1,1-1 1,17-10 0,-26 12-62,30-17 233,31-26 1,13-8 67,-72 51-300,-2 1 2,0 0-1,0 0 1,0 0-1,1 0 1,-1 1-1,1-1 1,-1 1-1,1 0 1,4-1-1,-8 3-21,0-1-1,1 0 1,-1 1-1,1-1 1,-1 0 0,0 1-1,1-1 1,-1 1-1,0-1 1,1 1 0,-1-1-1,0 1 1,0-1-1,1 1 1,-1-1-1,0 1 1,0-1 0,0 1-1,0-1 1,0 1-1,0-1 1,0 1-1,0-1 1,0 1 0,0 0-1,0-1 1,0 1-1,0-1 1,0 1 0,0-1-1,0 1 1,-1-1-1,1 1 1,0-1-1,-1 1 1,-6 21 48,-3-1-5,-3 13 13,15-33-344,-1 0 0,1 0 0,0 0 1,0 0-1,0-1 0,0 1 1,1-1-1,-1 1 0,0-1 0,2 1 1,3 0-396,1 2-14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3.183"/>
    </inkml:context>
    <inkml:brush xml:id="br0">
      <inkml:brushProperty name="width" value="0.05" units="cm"/>
      <inkml:brushProperty name="height" value="0.05" units="cm"/>
    </inkml:brush>
  </inkml:definitions>
  <inkml:trace contextRef="#ctx0" brushRef="#br0">149 9 19236,'4'-9'2847,"-6"29"-1478,-19 76 196,-43 121 0,41-152-1100,9-27 95,-12 49 0,25-86-540,1 1 0,-1-1-1,1 0 1,0 1 0,0-1 0,-1 1-1,1 0 1,0-1 0,0 1-1,0-1 1,0 1 0,1-1 0,-1 1-1,0-1 1,1 1 0,-1-1-1,1 0 1,1 3 0,-2-4-10,1 1 0,0-1 0,-1 0 0,1 1 1,0-1-1,-1 0 0,1 0 0,0 0 0,0 0 1,-1 0-1,1 0 0,0 0 0,-1 0 0,1 0 0,0 0 1,0 0-1,-1 0 0,1-1 0,0 1 0,-1 0 0,1-1 1,0 1-1,-1 0 0,1-1 0,0 1 0,0-1 1,5-3 32,1-1 0,-1 0 0,0 0 0,0-1 0,7-9 1,1-6 9,-1 1 1,-2-2 0,0 0 0,-1 0-1,11-37 1,-21 59-55,0-1 0,0 1 0,0 0 0,0 0 0,0 0 1,0 0-1,0 0 0,0-1 0,0 1 0,0 0 0,0 0 0,1 0 0,-1 0 0,0 0 0,0 0 0,0-1 0,0 1 0,0 0 0,0 0 0,0 0 0,0 0 0,1 0 0,-1 0 0,0 0 0,0 0 0,0 0 0,0 0 0,0 0 0,1-1 0,-1 1 0,0 0 0,0 0 1,0 0-1,0 0 0,0 0 0,1 0 0,-1 0 0,0 0 0,0 0 0,0 1 0,0-1 0,1 0 0,6 6-26,9 20-7,-9-14 11,-3-7 20,0-1 0,-1 0 0,2 1-1,-1-1 1,0 0 0,1-1 0,0 1 0,0-1 0,0 0 0,0 0 0,0-1 0,0 1-1,1-1 1,0 0 0,-1-1 0,1 1 0,0-1 0,6 0 0,-2 0 7,1-1 0,-1-1 1,1 1-1,-1-2 0,0 0 1,1 0-1,-1-1 0,0 0 1,12-5-1,-15 4 5,-1 1 0,1-1 1,-1 0-1,0 0 0,0 0 0,-1-1 1,1 0-1,-1 0 0,0-1 0,0 1 1,-1-1-1,0 0 0,0 0 0,4-10 1,-7 16-9,-1-1 0,1 0 0,-1 1 0,0-1 0,1 0 0,-1 0 0,0 1 0,1-1 0,-1 0 0,0 0 0,0 0 0,0 0 0,0 1 1,0-1-1,0 0 0,0 0 0,0 0 0,0 0 0,0 1 0,-1-1 0,1 0 0,0 0 0,-1 0 0,1 1 0,0-1 0,-1 0 0,1 1 0,-1-1 0,1 0 1,-1 1-1,1-1 0,-1 0 0,1 1 0,-1-1 0,0 1 0,1-1 0,-1 1 0,0-1 0,0 1 0,1 0 0,-1-1 0,0 1 0,0 0 0,1 0 1,-1-1-1,0 1 0,0 0 0,0 0 0,0 0 0,1 0 0,-2 0 0,-3 0 3,0 0 1,0 1-1,1-1 1,-1 1-1,0 0 0,1 0 1,-9 3-1,3 2-12,0-1 0,0 1-1,1 0 1,0 1-1,0 0 1,1 1 0,-1 0-1,2 0 1,-1 1-1,1 0 1,0 0 0,1 1-1,-7 13 1,12-21 6,0 0-1,0 0 1,0 1-1,1-1 1,-1 0-1,1 1 1,-1-1 0,1 1-1,0-1 1,0 0-1,0 1 1,0-1-1,1 1 1,-1-1 0,0 0-1,1 1 1,0-1-1,-1 0 1,3 5 0,-1-5-2,0 1 0,0-1 0,1 1-1,-1-1 1,0 0 0,1 0 0,-1 0 0,1 0 0,0 0 0,0-1 0,0 1 0,6 2 0,2-1-249,0 0 0,0 0 0,0-1 0,1-1 0,-1 0-1,1 0 1,11-2 0,-21 1 202,0 0 1,0 0-1,0 0 0,-1 0 1,1-1-1,0 1 0,0-1 1,0 1-1,-1-1 0,1 0 1,0 1-1,-1-1 0,1 0 1,0 0-1,1-2 0,2-9-463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3.603"/>
    </inkml:context>
    <inkml:brush xml:id="br0">
      <inkml:brushProperty name="width" value="0.05" units="cm"/>
      <inkml:brushProperty name="height" value="0.05" units="cm"/>
    </inkml:brush>
  </inkml:definitions>
  <inkml:trace contextRef="#ctx0" brushRef="#br0">1 7 20580,'10'-5'1785,"10"5"-1313,3-2-184,13 7 360,4 5-496,0 5 80,-4 7-184,6-1-192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2.565"/>
    </inkml:context>
    <inkml:brush xml:id="br0">
      <inkml:brushProperty name="width" value="0.05" units="cm"/>
      <inkml:brushProperty name="height" value="0.05" units="cm"/>
    </inkml:brush>
  </inkml:definitions>
  <inkml:trace contextRef="#ctx0" brushRef="#br0">0 15 19164,'6'-4'626,"-4"3"-410,-1 0 1,1 0-1,0 0 1,-1 1-1,1-1 1,0 0-1,0 1 1,-1-1-1,1 1 1,0-1-1,0 1 1,2 0-1,-4 0-97,1 1-1,0 0 0,0-1 1,0 1-1,-1 0 0,1 0 1,0 0-1,-1 0 0,1 0 1,-1-1-1,1 1 0,-1 0 1,1 0-1,-1 0 1,0 0-1,1 1 0,-1-1 1,0 0-1,0 0 0,0 0 1,0 0-1,0 0 0,0 0 1,0 0-1,0 2 0,-2 153 3071,-1-105-3065,3 1-1,8 75 1,-7-121-114,0 0 0,1 0 0,-1 0 1,1 0-1,4 8 0,-5-12-2,0-1 0,-1 0 0,1 0 0,0 1 0,0-1 0,0 0 0,0 0 0,0 0 0,0 0 0,0 0 0,0 0 0,0 0 0,1 0 0,-1-1 0,0 1 0,0 0 0,1-1 0,-1 1 0,1-1 0,-1 1 0,0-1 0,1 0 0,-1 0 0,1 0 0,-1 0 0,1 0 0,-1 0 0,1 0 0,-1 0 0,3-1 0,1 0 13,-1-1-1,1 0 1,-1 0 0,0 0-1,0 0 1,0-1-1,0 1 1,0-1-1,0 0 1,-1 0 0,5-5-1,34-46 165,-30 37-126,227-345-494,-236 350-3162,-11 16 2438,-16 17 211,3 4-317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8.732"/>
    </inkml:context>
    <inkml:brush xml:id="br0">
      <inkml:brushProperty name="width" value="0.05" units="cm"/>
      <inkml:brushProperty name="height" value="0.05" units="cm"/>
    </inkml:brush>
  </inkml:definitions>
  <inkml:trace contextRef="#ctx0" brushRef="#br0">29 5 21845,'4'-2'1680,"-1"-1"-1336,-6 3-152,-4 3 552,3 4-256,-1-1-248,1 0-96,7 0-248,0-4-136,0 0-608,-9-4-1128,-10 4 1368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2.907"/>
    </inkml:context>
    <inkml:brush xml:id="br0">
      <inkml:brushProperty name="width" value="0.05" units="cm"/>
      <inkml:brushProperty name="height" value="0.05" units="cm"/>
    </inkml:brush>
  </inkml:definitions>
  <inkml:trace contextRef="#ctx0" brushRef="#br0">0 0 16980,'12'25'1528,"1"-5"-1216,-1-1-608,3-4 896,1 0 16,1-14-376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3.326"/>
    </inkml:context>
    <inkml:brush xml:id="br0">
      <inkml:brushProperty name="width" value="0.05" units="cm"/>
      <inkml:brushProperty name="height" value="0.05" units="cm"/>
    </inkml:brush>
  </inkml:definitions>
  <inkml:trace contextRef="#ctx0" brushRef="#br0">193 0 20092,'-7'0'259,"-1"0"0,1 1 0,0 0 0,0 0 0,0 1 0,-1 0-1,1 0 1,1 1 0,-1 0 0,0 0 0,1 0 0,-1 1 0,1 0 0,0 0 0,-7 7-1,5-4-100,0 0-1,1 1 0,0-1 0,0 1 0,1 1 0,0-1 0,0 1 0,1 0 1,0 1-1,-3 10 0,7-19-146,1 0 0,-1 0-1,1-1 1,0 1 0,-1 0 0,1 0 0,0 0 0,0-1 0,0 1-1,-1 0 1,1 0 0,0 0 0,0 0 0,0 0 0,0-1 0,1 1-1,-1 0 1,0 0 0,0 0 0,0 0 0,1-1 0,-1 1 0,0 0-1,1 0 1,-1-1 0,1 1 0,-1 0 0,1-1 0,-1 1-1,1 0 1,-1-1 0,1 1 0,0-1 0,-1 1 0,1-1 0,0 1-1,-1-1 1,1 1 0,0-1 0,0 0 0,-1 1 0,1-1 0,0 0-1,0 0 1,0 0 0,0 1 0,-1-1 0,1 0 0,0 0 0,1 0-1,5-1 34,-1 1 0,0-1 0,1 0 0,-1 0 0,10-4 0,25-10 127,47-25 0,-57 25-155,0 0 0,64-18 0,-90 32-26,0 0 1,0 0-1,0 0 1,0 1-1,0 0 1,0 0 0,0 0-1,0 1 1,5 0-1,-9 0 6,1-1-1,0 1 1,0 0-1,0 0 0,0-1 1,-1 1-1,1 1 1,0-1-1,-1 0 1,1 0-1,-1 0 1,1 1-1,-1-1 1,0 1-1,1-1 1,-1 1-1,0 0 0,0-1 1,0 1-1,0 0 1,-1 0-1,1 0 1,0-1-1,0 4 1,1 8 42,-1 0 1,0 0 0,0 16 0,-1 1 282,0-29-294,0-1 0,0 1 0,0 0 1,0 0-1,0-1 0,0 1 0,0 0 1,0-1-1,0 1 0,0 0 0,1-1 0,-1 1 1,0 0-1,1-1 0,-1 1 0,0 0 0,1-1 1,-1 1-1,1-1 0,-1 1 0,1-1 1,-1 1-1,1-1 0,-1 1 0,1-1 0,-1 0 1,2 1-1,-1-1 7,0 0 1,0 0 0,0 0-1,1 0 1,-1 0 0,0 0-1,0 0 1,0 0 0,1-1-1,-1 1 1,0 0-1,0-1 1,0 1 0,2-2-1,6-3 168,0-1 0,16-14-1,-17 13-72,24-17-15,2 1 0,1 1 0,73-33 0,-103 53-147,0 0 1,0 1-1,0-1 1,0 1-1,0 0 0,0 1 1,0-1-1,0 1 0,0 0 1,6 1-1,-10-1 20,0 0 1,1 1-1,-1-1 0,0 0 1,1 1-1,-1-1 0,0 1 1,1 0-1,-1-1 0,0 1 1,0 0-1,0 0 0,0-1 1,0 1-1,0 0 0,0 0 1,0 1-1,0-1 0,0 0 0,0 0 1,-1 0-1,1 0 0,0 1 1,-1-1-1,1 0 0,-1 1 1,0-1-1,1 0 0,-1 1 1,0-1-1,0 1 0,0-1 1,0 0-1,0 1 0,0-1 1,0 1-1,0-1 0,0 0 1,-1 1-1,0 1 0,-2 14-124,-1 1-1,-1-1 0,-12 27 0,31-60-864,4-4 755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3.657"/>
    </inkml:context>
    <inkml:brush xml:id="br0">
      <inkml:brushProperty name="width" value="0.05" units="cm"/>
      <inkml:brushProperty name="height" value="0.05" units="cm"/>
    </inkml:brush>
  </inkml:definitions>
  <inkml:trace contextRef="#ctx0" brushRef="#br0">80 1 19500,'-9'8'903,"1"1"-1,0 1 1,0 0-1,1 0 0,0 0 1,0 1-1,1 0 1,1 0-1,-7 19 1,12-29-882,0 0 1,-1 0-1,1 0 0,0 0 1,-1 0-1,1-1 1,0 1-1,0 0 1,0 0-1,0 0 0,0 0 1,0 0-1,0 0 1,0 0-1,0 0 1,1 0-1,-1-1 0,0 1 1,0 0-1,1 0 1,-1 0-1,1 0 1,-1-1-1,1 1 0,-1 0 1,1 0-1,-1-1 1,1 1-1,0 0 1,-1-1-1,1 1 0,0-1 1,-1 1-1,1-1 1,0 1-1,0-1 1,0 1-1,-1-1 0,1 0 1,0 0-1,0 1 1,0-1-1,0 0 1,0 0-1,0 0 0,0 0 1,0 0-1,-1 0 1,1 0-1,0 0 1,0 0-1,0 0 0,2-1 1,5-1-42,-1 0-1,1 0 1,0-1 0,13-6 0,18-13-116,-30 16 95,-1 1-1,1 0 1,0 0-1,0 1 1,1 0-1,-1 1 1,1 0-1,19-3 1,-28 5 39,0 1 0,0 0 1,0 0-1,0 0 0,0 0 1,0 1-1,0-1 1,0 0-1,0 0 0,0 0 1,0 1-1,0-1 1,0 1-1,0-1 0,-1 1 1,1-1-1,0 1 1,0-1-1,0 1 0,-1-1 1,1 1-1,0 0 1,-1 0-1,1-1 0,0 2 1,0 0 11,0 0 0,-1 0 0,1 0 0,-1 0 0,1 0 1,-1 0-1,0 0 0,0 0 0,0 0 0,0 0 0,-1 4 1,-1 7 57,-1-1 1,-1 1 0,-6 14 0,7-17-76,2-1-2434,9-15 913,15-24 135,-16 22 1056,14-18-779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4.088"/>
    </inkml:context>
    <inkml:brush xml:id="br0">
      <inkml:brushProperty name="width" value="0.05" units="cm"/>
      <inkml:brushProperty name="height" value="0.05" units="cm"/>
    </inkml:brush>
  </inkml:definitions>
  <inkml:trace contextRef="#ctx0" brushRef="#br0">164 0 24885,'-2'4'362,"0"0"1,0-1-1,0 1 0,0-1 0,0 1 0,-5 4 1,-8 11-10,-11 25 941,-37 89-1,54-111-1263,2 0 0,0 1 0,2 0 0,0 0 0,2 0 0,-2 35 0,6-48-146,1-8 0,4-16-113,4-27-215,-5 14 51,0 1-381,-1 0 0,2-40 0,-5 69 744,0 0 1,1 0-1,-1 0 0,1 0 0,-1 0 0,1-1 1,0 1-1,0-1 0,0 0 0,0 1 1,1-1-1,-1 0 0,1 0 0,-1 0 0,6 3 1,-2-1 111,1 0 0,-1-1 1,1 0-1,0 0 0,0 0 0,0 0 1,0-1-1,10 1 0,-6-2 27,0 0-1,0-2 1,0 1-1,0-1 0,1-1 1,-1 0-1,12-4 1,-18 4-61,0 1 0,1-1 0,-2 0 0,1 0 0,0-1 0,0 0 0,-1 1-1,1-2 1,-1 1 0,0 0 0,0-1 0,0 0 0,-1 0 0,1 0 0,-1 0 0,6-9 0,-9 12-43,0 1 0,1-1-1,-1 1 1,0-1 0,1 1-1,-1-1 1,0 1 0,0-1-1,0 0 1,1 1 0,-1-1 0,0 0-1,0 1 1,0-1 0,0 1-1,0-1 1,0 0 0,0 1-1,0-1 1,0 0 0,-1 1 0,1-1-1,0 1 1,0-1 0,-1 0-1,1 1 1,0-1 0,0 1 0,-1-1-1,1 1 1,-1-1 0,1 1-1,0-1 1,-1 1 0,1-1-1,-1 1 1,1 0 0,-1-1 0,1 1-1,-1 0 1,0-1 0,1 1-1,-1 0 1,1 0 0,-1 0-1,0-1 1,1 1 0,-1 0 0,1 0-1,-1 0 1,0 0 0,1 0-1,-2 0 1,-2 0 1,0 0 1,0 1-1,0-1 1,0 1-1,0 0 1,0 0-1,-4 1 1,1 2 10,0-1 1,0 1-1,1 0 1,-1 1 0,1 0-1,0 0 1,1 0-1,-9 11 1,11-13 11,0 0-1,0 1 0,0 0 1,1-1-1,0 1 1,0 0-1,0 0 0,0 0 1,1 1-1,-1-1 1,1 0-1,0 1 0,0-1 1,1 0-1,-1 1 1,1 6-1,1-10-31,-1 1 0,1 0 0,-1-1 1,1 1-1,0-1 0,0 1 0,0 0 0,0-1 0,0 0 0,0 1 0,0-1 0,0 0 1,1 1-1,-1-1 0,0 0 0,1 0 0,-1 0 0,1 0 0,-1-1 0,1 1 0,-1 0 1,1 0-1,0-1 0,-1 1 0,1-1 0,0 0 0,0 1 0,-1-1 0,1 0 1,0 0-1,2 0 0,2 0-205,1 0 0,-1-1 0,0 0 0,0 0 0,0 0 0,0 0 0,10-5 0,-4 1-195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4.540"/>
    </inkml:context>
    <inkml:brush xml:id="br0">
      <inkml:brushProperty name="width" value="0.05" units="cm"/>
      <inkml:brushProperty name="height" value="0.05" units="cm"/>
    </inkml:brush>
  </inkml:definitions>
  <inkml:trace contextRef="#ctx0" brushRef="#br0">12 108 25806,'-12'-12'1680,"12"1"-1680,8-3-432,12 2-504,4-5 936,2-8-224,2 8-249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4.925"/>
    </inkml:context>
    <inkml:brush xml:id="br0">
      <inkml:brushProperty name="width" value="0.05" units="cm"/>
      <inkml:brushProperty name="height" value="0.05" units="cm"/>
    </inkml:brush>
  </inkml:definitions>
  <inkml:trace contextRef="#ctx0" brushRef="#br0">1 3 18684,'3'13'1848,"-2"-9"-1103,0 0-385,1-5 440,1-3 168,0-15-312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5.388"/>
    </inkml:context>
    <inkml:brush xml:id="br0">
      <inkml:brushProperty name="width" value="0.05" units="cm"/>
      <inkml:brushProperty name="height" value="0.05" units="cm"/>
    </inkml:brush>
  </inkml:definitions>
  <inkml:trace contextRef="#ctx0" brushRef="#br0">30 1 16588,'-7'5'8119,"0"8"-5707,-3 11-1376,9-21-957,0-1 0,0 1 0,0-1-1,0 1 1,1-1 0,0 1 0,-1-1-1,1 1 1,0-1 0,0 6 0,1-8-69,-1 1 1,1 0 0,-1 0 0,1-1 0,-1 1 0,1 0 0,-1-1 0,1 1 0,-1-1 0,1 1 0,0 0 0,-1-1 0,1 1 0,0-1 0,0 0 0,-1 1 0,1-1 0,0 0 0,0 1-1,0-1 1,-1 0 0,1 0 0,0 0 0,0 0 0,0 0 0,0 0 0,-1 0 0,1 0 0,0 0 0,0 0 0,0 0 0,0 0 0,-1 0 0,1-1 0,1 0 0,12-2 76,0-1 1,0-1 0,0-1 0,21-11 0,-21 9-38,-1 2 1,1 0 0,0 1 0,16-5 0,-28 10-51,-1 0 1,0-1-1,1 1 1,-1 0-1,1 0 0,-1 0 1,0 0-1,1 0 1,-1 0-1,1 0 0,-1 1 1,0-1-1,1 0 1,-1 1-1,0-1 0,1 1 1,-1 0-1,0-1 0,0 1 1,0 0-1,0 0 1,2 1-1,-1 0-1,-1 0 1,1 0-1,-1 0 0,0 1 1,0-1-1,0 0 0,0 1 1,-1-1-1,1 0 0,0 1 1,0 4-1,-1 6-5,0 1 0,0-1 1,-5 24-1,4-31 5,0 1 9,0-4-8,0 0-1,0-1 1,1 1 0,-1 0-1,1-1 1,0 1-1,0 0 1,0 0-1,0-1 1,0 1 0,2 5-1,0-10-84,0 1 0,-1 0 0,1-1-1,-1 1 1,1-1 0,-1 0 0,1 1 0,-1-1-1,0 0 1,0 0 0,0 0 0,2-3 0,0 0 56,12-15-161,3-3-55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5.969"/>
    </inkml:context>
    <inkml:brush xml:id="br0">
      <inkml:brushProperty name="width" value="0.05" units="cm"/>
      <inkml:brushProperty name="height" value="0.05" units="cm"/>
    </inkml:brush>
  </inkml:definitions>
  <inkml:trace contextRef="#ctx0" brushRef="#br0">148 8 17228,'1'0'124,"-1"0"0,0 0 1,1 0-1,-1 0 1,1 0-1,-1 0 0,1 0 1,-1 0-1,0 0 0,1 0 1,-1 0-1,1 0 1,-1-1-1,0 1 0,1 0 1,-1 0-1,0 0 1,1-1-1,-1 1 0,0 0 1,1 0-1,-1-1 0,0 1 1,0 0-1,1-1 1,-1 1-1,0 0 0,0-1 1,0 1-1,1-1 0,-1 1 1,0-1-1,0 1 35,-1 0 1,1 0-1,-1 0 0,0-1 0,1 1 0,-1 0 1,1 0-1,-1 0 0,1 0 0,-1 0 1,1 0-1,-1 0 0,1 1 0,-1-1 0,1 0 1,-1 0-1,1 0 0,-1 0 0,1 1 0,-1-1 1,1 0-1,-1 0 0,1 1 0,0-1 0,-1 0 1,0 1-1,-10 9 783,-1 0 0,1 1 1,1 0-1,-17 24 0,17-23-667,2-2-177,0 0 0,1 1 0,0 0-1,1 0 1,0 0 0,0 1 0,2 0 0,-7 20-1,11-31-89,0 1-1,0-1 1,0 1-1,-1-1 0,1 0 1,1 1-1,-1-1 1,0 1-1,0-1 1,0 0-1,1 1 0,-1-1 1,1 0-1,-1 1 1,1-1-1,0 0 0,-1 0 1,1 0-1,0 1 1,0-1-1,1 1 0,0-1-2,0 1 0,0-1 0,0 1 0,0-1 0,0 0 0,1 0 0,-1 0 0,0 0 0,1 0 0,-1-1 0,4 1 0,8 1-11,0-1 1,1-1-1,21-1 1,-15 0 3,4 0-19,2 0-94,-1 0 0,1 2 0,-1 1 0,1 1 0,35 9 0,-58-10 76,1-1-1,-1 1 1,0 0-1,0 0 1,0 0-1,0 0 1,0 1-1,-1 0 1,7 5-1,-9-7 28,0 0 1,-1 1-1,1-1 0,0 0 0,0 1 0,-1-1 0,1 0 0,0 1 0,-1-1 1,0 1-1,1-1 0,-1 1 0,0-1 0,0 1 0,0-1 0,0 1 1,0 0-1,0-1 0,0 1 0,0-1 0,-1 1 0,1-1 0,0 1 0,-1-1 1,0 0-1,1 1 0,-1-1 0,0 1 0,1-1 0,-1 0 0,-1 2 0,-4 3 34,1 1 0,-1-1-1,0-1 1,0 1-1,0-1 1,-1 0-1,0 0 1,0-1-1,-13 6 1,-9 3 176,-35 10 1,53-19-161,-7 2 37,0-1-1,-1-1 1,-28 2 0,42-5-159,-1 0 0,1-1 0,0 0 0,0 0 0,-1-1 0,1 1 0,0-1 0,0 0 0,-1-1 0,1 1 0,0-1 1,0 0-1,1 0 0,-1 0 0,0-1 0,1 0 0,-5-3 0,6 3-164,1 0-1,0 0 1,-1 0-1,1-1 1,1 1-1,-1-1 1,0 1-1,1-1 1,-1 0 0,1 1-1,0-1 1,1 0-1,-2-6 1,2-2-301,-1-1 0,4-24 0,2-6-578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6.344"/>
    </inkml:context>
    <inkml:brush xml:id="br0">
      <inkml:brushProperty name="width" value="0.05" units="cm"/>
      <inkml:brushProperty name="height" value="0.05" units="cm"/>
    </inkml:brush>
  </inkml:definitions>
  <inkml:trace contextRef="#ctx0" brushRef="#br0">1 106 21973,'21'-6'2384,"4"-6"-1336,5 1-399,6 1 1383,-3-3-568,4 2-600,0 3-215,-3 3-497,-6-1-696,-2 0 512,-6-2-136,-6-1-41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7.903"/>
    </inkml:context>
    <inkml:brush xml:id="br0">
      <inkml:brushProperty name="width" value="0.05" units="cm"/>
      <inkml:brushProperty name="height" value="0.05" units="cm"/>
    </inkml:brush>
  </inkml:definitions>
  <inkml:trace contextRef="#ctx0" brushRef="#br0">65 222 9818,'74'-129'5477,"-18"50"1134,-56 78-6410,1-1-1,0 1 1,-1 0 0,1 0 0,0 0-1,0 0 1,0 1 0,0-1-1,0 0 1,0 0 0,0 0 0,0 1-1,2-2 1,-2 2-145,-1 1 0,0-1 0,0 0 0,1 0 0,-1 0 0,0 0 0,0 1 0,1-1 0,-1 0 0,0 0 0,0 0 0,0 1 0,1-1 0,-1 0 0,0 0 0,0 1 0,0-1 0,0 0 0,0 0 0,0 1 0,1-1 0,-1 0 0,0 1 0,0-1 0,0 0 0,0 0 0,0 1 0,0-1 0,0 0 0,0 1 0,0-1 1,0 0-1,0 1 0,-1-1 0,-6 40 1848,-85 225 54,-3 10-1914,91-261-44,0-4 5,1 0-1,1 0 1,-3 18-1,5-28-1,0 1 1,0-1-1,0 1 0,0 0 0,0-1 0,0 1 0,0-1 1,0 1-1,1 0 0,-1-1 0,0 1 0,0-1 1,0 1-1,1-1 0,-1 1 0,0-1 0,1 1 0,-1-1 1,0 1-1,1-1 0,-1 1 0,1-1 0,-1 1 1,1-1-1,-1 0 0,1 1 0,-1-1 0,1 0 0,-1 1 1,1-1-1,0 0 0,-1 0 0,1 0 0,-1 0 0,1 1 1,0-1-1,-1 0 0,1 0 0,-1 0 0,1 0 1,0 0-1,-1 0 0,1-1 0,-1 1 0,1 0 0,0 0 1,0-1-1,27-9 79,-15 2-28,0 0 1,0-1 0,0 0-1,-1-1 1,12-14-1,1 1 39,4-4-159,-2-1 0,-1-1 0,-1-1 0,-1-1-1,-2-1 1,24-46 0,-43 71-171,0 0 0,0 0 0,0 0 0,-1 0 1,-1 0-1,1-1 0,-1 1 0,1-16 0,-2 2-330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6.880"/>
    </inkml:context>
    <inkml:brush xml:id="br0">
      <inkml:brushProperty name="width" value="0.05" units="cm"/>
      <inkml:brushProperty name="height" value="0.05" units="cm"/>
    </inkml:brush>
  </inkml:definitions>
  <inkml:trace contextRef="#ctx0" brushRef="#br0">6 88 15395,'-1'-1'95,"1"1"0,0-1 0,-1 0 1,1 0-1,0 1 0,0-1 0,0 0 0,-1 0 0,1 1 0,0-1 0,0 0 0,0 0 0,0 0 0,0 1 0,0-1 0,1 0 0,-1 0 1,0 0-1,0 1 0,1-1 0,-1 0 0,0 0 0,1 1 0,-1-1 0,0 0 0,1 1 0,-1-1 0,1 0 0,-1 1 0,1-1 0,0 1 1,-1-1-1,1 1 0,0-1 0,-1 1 0,1 0 0,0-1 0,-1 1 0,1 0 0,1-1 0,36-16 1243,-33 15-1023,19-7 199,0 1 1,0 1-1,1 2 1,0 0 0,48-2-1,-70 7-487,0 0 0,0 0 0,0 0 0,1 0 0,-1 1-1,0 0 1,0-1 0,0 1 0,-1 0 0,1 1 0,0-1 0,5 3 0,-7-3-23,0 0 1,0 0-1,-1 0 0,1 0 1,0 1-1,0-1 1,-1 0-1,1 0 1,0 1-1,-1-1 0,1 0 1,-1 1-1,0-1 1,1 0-1,-1 1 1,0-1-1,0 1 0,0-1 1,0 1-1,0-1 1,0 0-1,0 1 0,-1-1 1,1 1-1,0-1 1,-1 0-1,1 1 1,-1-1-1,1 0 0,-2 2 1,-3 8 1,-2 0-1,1 0 1,-1 0 0,-1-1 0,-14 16-1,-52 46 74,47-47-21,18-16-41,-70 72 147,71-72-137,0 1-1,1-1 1,0 2-1,1-1 1,1 1-1,-1 0 1,-3 12-1,8-21-23,1 1 1,-1-1-1,1 0 0,-1 1 1,1-1-1,0 0 1,0 1-1,0-1 0,0 1 1,0-1-1,1 0 0,-1 1 1,1-1-1,0 0 0,-1 1 1,1-1-1,0 0 0,0 0 1,1 0-1,-1 0 1,0 0-1,1 0 0,-1 0 1,1 0-1,0-1 0,-1 1 1,1-1-1,0 1 0,0-1 1,0 1-1,0-1 0,0 0 1,0 0-1,1 0 1,2 1-1,9 3-25,0-1 0,1 0 0,-1-1 0,22 3 0,-25-5-24,0 2-137,1-2 0,0 1 0,0-1 0,0-1 0,0 0 0,-1-1 0,1 0 0,22-6 0,-9-3-126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8.321"/>
    </inkml:context>
    <inkml:brush xml:id="br0">
      <inkml:brushProperty name="width" value="0.05" units="cm"/>
      <inkml:brushProperty name="height" value="0.05" units="cm"/>
    </inkml:brush>
  </inkml:definitions>
  <inkml:trace contextRef="#ctx0" brushRef="#br0">13 0 18548,'-6'32'2112,"3"-1"-1175,1-2-385,0 0 1064,2-1-232,0 2-615,3-1-497,3-9-1041,2-1-303,2-14 832,5 1-224,1-6-224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8.691"/>
    </inkml:context>
    <inkml:brush xml:id="br0">
      <inkml:brushProperty name="width" value="0.05" units="cm"/>
      <inkml:brushProperty name="height" value="0.05" units="cm"/>
    </inkml:brush>
  </inkml:definitions>
  <inkml:trace contextRef="#ctx0" brushRef="#br0">120 2 24549,'0'0'52,"0"0"0,0 0 0,0 0 0,0 0-1,0 0 1,0 0 0,0 0 0,0 0 0,0 0 0,0 0-1,0 0 1,0 0 0,1 1 0,-1-1 0,0 0 0,0 0-1,0 0 1,0 0 0,0 0 0,0 0 0,0 0 0,0 0-1,0 0 1,1 0 0,-1 0 0,0 0 0,0 0 0,0 0-1,0 0 1,0-1 0,0 1 0,0 0 0,0 0 0,0 0 0,0 0-1,0 0 1,1 0 0,-1 0 0,0 0 0,0 0 0,0 0-1,0 0 1,0 0 0,0 0 0,0 0 0,0 0 0,0-1-1,0 1 1,0 0 0,0 0 0,0 0 0,0 0 0,0 0-1,0 0 1,0 14 951,-4 25-269,-65 243-175,35-160-506,30-107-123,1-8-166,1-1 1,0 1-1,1 0 0,-1 0 1,1 0-1,1-1 0,-1 1 0,1 0 1,2 11-1,-2-18 213,0 1 1,0-1-1,0 0 1,0 0-1,0 1 0,0-1 1,1 0-1,-1 1 1,0-1-1,0 0 1,0 0-1,1 1 0,-1-1 1,0 0-1,0 0 1,1 0-1,-1 1 0,0-1 1,0 0-1,1 0 1,-1 0-1,0 0 1,1 0-1,-1 0 0,0 1 1,1-1-1,-1 0 1,0 0-1,1 0 1,-1 0-1,0 0 0,0 0 1,1 0-1,-1 0 1,0 0-1,1-1 1,-1 1-1,0 0 0,1 0 1,-1 0-1,1 0 1,7-6-611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9.126"/>
    </inkml:context>
    <inkml:brush xml:id="br0">
      <inkml:brushProperty name="width" value="0.05" units="cm"/>
      <inkml:brushProperty name="height" value="0.05" units="cm"/>
    </inkml:brush>
  </inkml:definitions>
  <inkml:trace contextRef="#ctx0" brushRef="#br0">1 316 18324,'44'48'4681,"-39"-44"-4500,0 0 0,0-1 0,1 0 0,-1 0 0,1 0 0,-1 0 0,1-1 0,0 0 0,0 0 0,0-1 0,0 0 0,0 0 0,1 0 0,-1-1 1,0 0-1,0 0 0,11-2 0,-13 2-105,1-1 0,-1-1-1,0 1 1,1-1 0,-1 0 0,0 0 0,0 0 0,0 0 0,-1-1 0,1 1 0,0-1 0,-1 0 0,0 0 0,0-1 0,0 1 0,0 0 0,0-1 0,-1 0-1,1 0 1,-1 0 0,0 0 0,0 0 0,-1 0 0,1 0 0,0-6 0,-1 7-21,0-1-1,0 0 1,-1 0 0,0 0 0,1 0-1,-1 0 1,-1 0 0,1 0 0,-1 0-1,1 0 1,-1 0 0,-2-6-1,2 9-46,1 0-1,-1 1 1,1-1-1,0 0 1,-1 1 0,1-1-1,-1 0 1,1 1-1,-1-1 1,0 1-1,1-1 1,-1 1-1,0-1 1,1 1-1,-1-1 1,0 1-1,1 0 1,-1-1-1,0 1 1,0 0-1,0 0 1,1-1 0,-1 1-1,-1 0 1,0 0-7,0 1 0,0-1 0,0 1 1,0-1-1,1 1 0,-1 0 1,0 0-1,0 0 0,0 0 0,1 0 1,-1 0-1,1 0 0,-1 0 1,-2 3-1,-3 3-7,1 1 0,0-1 1,0 1-1,1 0 0,-1 1 1,2-1-1,-8 18 0,10-19 4,-1-1-1,1 1 1,0-1-1,1 1 0,0-1 1,0 1-1,0 0 1,1 0-1,0 0 1,0-1-1,1 1 1,1 8-1,-1-13 3,-1 0 0,1 0-1,0 0 1,0 0 0,-1-1 0,1 1 0,0 0-1,1-1 1,-1 1 0,0 0 0,0-1-1,1 0 1,-1 1 0,1-1 0,-1 0-1,1 1 1,-1-1 0,1 0 0,0 0-1,3 1 1,-2-1 4,1 0 0,0-1 0,0 1 0,-1-1 0,1 0 0,0 0 0,0 0 0,-1 0 0,1-1 0,4 0 0,7-3 35,-1-1 0,0 0 0,0 0 1,16-10-1,-7 0 89,0 0 1,-1-1 0,-1-2-1,35-36 1,-48 48 29,-9 16-77,-15 28-14,7-17 23,5-10-21,1 0-1,0 0 1,1 0 0,-2 15 0,4-24-56,0 0 1,0 0-1,0 0 0,0 0 1,0 1-1,1-1 0,-1 0 1,1 0-1,-1 0 0,1 0 1,0-1-1,0 1 0,1 3 1,-1-4-15,0 0 1,0 0 0,0-1-1,0 1 1,0 0-1,0 0 1,0-1 0,1 1-1,-1-1 1,0 1 0,0-1-1,0 1 1,1-1-1,-1 0 1,0 0 0,0 0-1,1 0 1,-1 1 0,0-2-1,1 1 1,-1 0-1,0 0 1,0 0 0,2-1-1,-1 0-83,1 1 0,-1-1 0,0 0 0,0 0 0,0 0 0,0 0-1,0 0 1,0 0 0,0-1 0,0 1 0,-1-1 0,1 1 0,-1-1 0,1 0 0,-1 1-1,1-1 1,1-4 0,1 0-16,-1-1 0,0 0 0,-1 1 0,4-14 0,2-26-313</inkml:trace>
  <inkml:trace contextRef="#ctx0" brushRef="#br0" timeOffset="1">510 0 20284,'-3'12'1697,"3"4"-1161,4 2-448,3 1-56,2 1 376,4 0-216,5 3-176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1:59.796"/>
    </inkml:context>
    <inkml:brush xml:id="br0">
      <inkml:brushProperty name="width" value="0.05" units="cm"/>
      <inkml:brushProperty name="height" value="0.05" units="cm"/>
    </inkml:brush>
  </inkml:definitions>
  <inkml:trace contextRef="#ctx0" brushRef="#br0">112 287 20588,'-16'10'1127,"0"1"0,-22 22 0,34-29-954,0-1 0,0 1 0,1 0 1,0 1-1,-1-1 0,2 0 1,-1 1-1,0 0 0,1 0 1,0 0-1,0 0 0,1 0 1,-1 0-1,0 6 0,2-10-149,0 0-1,0 0 0,0 0 1,0 0-1,0 0 0,1 0 1,-1 0-1,0 0 1,1 0-1,-1 0 0,1 0 1,-1 0-1,1 0 0,-1 0 1,1-1-1,-1 1 0,1 0 1,0 0-1,-1-1 0,1 1 1,0 0-1,0-1 0,0 1 1,0-1-1,-1 1 1,1-1-1,0 1 0,0-1 1,0 0-1,0 1 0,0-1 1,0 0-1,0 0 0,0 0 1,0 1-1,0-1 0,0 0 1,0-1-1,0 1 0,2 0 1,5 0 55,-1-1 0,0 0 1,1-1-1,10-2 0,-5-1 20,-1 0 0,-1-1-1,1 0 1,-1-1 0,0 0 0,0-1 0,-1 0-1,14-14 1,-6 3 79,-1 0 0,0-1 1,18-30-1,-3-4 170,46-100 1,-68 121-374,-11 25-22,-7 18-5,-8 17 36,1 1 0,1 1 0,2 0 0,1 1 0,1 0 0,2 0 0,-5 36 0,11-58 19,2 1 0,-1-1 0,1 1 0,0-1 0,1 1 1,0-1-1,2 9 0,-2-14-5,-1 0 0,1-1 1,0 1-1,0-1 0,0 1 1,1-1-1,-1 1 0,1-1 1,-1 0-1,1 0 0,0 0 1,0 0-1,0 0 0,0 0 1,0 0-1,0-1 0,0 1 1,1-1-1,-1 1 0,0-1 1,1 0-1,-1 0 0,1 0 1,0 0-1,4 0 0,0 0-6,0-1 0,1 0 0,-1 0 0,0 0 0,0-1 0,0-1 0,-1 1 0,1-1 0,0 0 0,0 0 0,-1-1 0,7-3 0,-2 0 4,-1 0-1,0 0 1,-1-1 0,1 0-1,-1-1 1,11-12 0,-10 5 33,-10 14-27,0 1 0,0 0 0,0-1-1,0 1 1,0 0 0,0-1-1,0 1 1,0 0 0,0-1-1,0 1 1,0 0 0,0 0-1,0-1 1,0 1 0,0 0-1,-1-1 1,1 1 0,0 0 0,0 0-1,0-1 1,0 1 0,-1 0-1,1 0 1,0-1 0,0 1-1,0 0 1,-1 0 0,1 0-1,-1-1 1,0 1 2,0 0 0,-1-1 0,1 1 1,-1 0-1,1 0 0,-1 0 0,1 0 0,-1 1 0,1-1 0,-1 0 0,1 0 1,0 1-1,-1-1 0,1 1 0,-1 0 0,1-1 0,0 1 0,-2 1 0,-5 3 8,0 1 0,0 0 0,-9 8 0,15-12-18,0 0-1,0 0 1,0 1-1,0-1 1,0 0 0,0 1-1,1-1 1,-1 1 0,1 0-1,-1 0 1,1-1 0,0 1-1,0 0 1,0 4-1,1-6 4,0 0-1,0 0 0,1 0 1,-1-1-1,0 1 0,1 0 1,-1 0-1,1-1 0,-1 1 0,1 0 1,-1 0-1,1-1 0,-1 1 1,1 0-1,0-1 0,-1 1 1,1-1-1,0 1 0,-1-1 1,1 1-1,0-1 0,0 0 1,0 1-1,0-1 0,-1 0 0,1 0 1,0 1-1,1-1 0,28 4-64,-29-4 65,140 3-234,-83-4 411,64 8 1,-122-7-139,1 0 1,-1 0-1,0 0 1,1-1-1,-1 1 1,0 0 0,0 0-1,1-1 1,-1 1-1,0 0 1,0 0-1,1-1 1,-1 1-1,0 0 1,0-1-1,0 1 1,0 0-1,1-1 1,-1 1 0,0 0-1,0-1 1,0 1-1,0 0 1,0-1-1,0 1 1,0-1-1,0 1 1,0 0-1,0-1 1,0 1 0,0 0-1,0-1 1,-1 1-1,0-16 251,0 15-213,-6-42 677,0 0-726,-3-73 0,9 116-55,1 0-1,0 0 1,0-1 0,0 1-1,0 0 1,0-1 0,0 1-1,0 0 1,0 0 0,0-1-1,0 1 1,0 0-1,0-1 1,0 1 0,0 0-1,0 0 1,0-1 0,0 1-1,0 0 1,1 0 0,-1-1-1,0 1 1,0 0-1,0 0 1,0-1 0,0 1-1,1 0 1,-1 0 0,0 0-1,0-1 1,1 1 0,-1 0-1,0 0 1,0 0-1,0 0 1,1 0 0,-1-1-1,0 1 1,1 0 0,-1 0-1,0 0 1,0 0-1,1 0 1,-1 0 0,0 0-1,0 0 1,1 0 0,-1 0-1,0 0 1,1 0 0,-1 0-1,0 0 1,0 0-1,1 0 1,-1 0 0,0 1-1,0-1 1,1 0 0,-1 0-1,17 13-229,-13-9 59,14 9-318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5.373"/>
    </inkml:context>
    <inkml:brush xml:id="br0">
      <inkml:brushProperty name="width" value="0.05" units="cm"/>
      <inkml:brushProperty name="height" value="0.05" units="cm"/>
    </inkml:brush>
  </inkml:definitions>
  <inkml:trace contextRef="#ctx0" brushRef="#br0">1 377 17380,'4'51'1741,"1"18"-19,2 1 0,26 100 1,-29-152-1462,0-3 63,0 0-1,1 0 0,13 27 1,-17-39-265,0-1 1,1 1 0,-1-1-1,1 0 1,-1 1 0,1-1-1,0 0 1,-1 0 0,1 0-1,0 0 1,1-1 0,-1 1-1,0 0 1,0-1 0,1 0-1,-1 1 1,1-1 0,-1 0-1,1 0 1,-1-1 0,1 1-1,0 0 1,-1-1 0,1 0-1,0 1 1,0-1 0,-1 0-1,1 0 1,3-1 0,1-1 39,0 0 1,0-1 0,0 0 0,0 0 0,0 0 0,-1-1 0,0 0 0,10-8 0,4-5 140,19-22 0,-22 22-126,201-217 700,22-22-511,16 24-1056,-249 225 476,0 2 0,1-1 0,0 1-1,0 0 1,0 1 0,0 0 0,1 0-1,14-4 1,-22 8 263,-1 0 0,0-1 0,1 1-1,-1 0 1,0 0 0,0 0 0,1 0 0,-1 0-1,0 0 1,1-1 0,-1 1 0,0 0 0,1 0 0,-1 0-1,0 0 1,1 0 0,-1 0 0,0 0 0,1 0-1,-1 0 1,0 1 0,1-1 0,-1 0 0,0 0 0,0 0-1,1 0 1,-1 0 0,0 0 0,1 1 0,-1-1-1,0 0 1,0 0 0,1 0 0,-1 1 0,0-1 0,0 0-1,0 0 1,1 1 0,-1-1 0,0 0 0,0 1-1,-5 13-663,-5-2 178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5.874"/>
    </inkml:context>
    <inkml:brush xml:id="br0">
      <inkml:brushProperty name="width" value="0.05" units="cm"/>
      <inkml:brushProperty name="height" value="0.05" units="cm"/>
    </inkml:brush>
  </inkml:definitions>
  <inkml:trace contextRef="#ctx0" brushRef="#br0">46 4 19628,'4'-4'2161,"1"6"-1497,-5 13-280,0 8 1152,-2 19-544,-1 2-223,1 22-481,0 3-168,2 1 0,0-1-88,-1-7-280,1-5-160,-6-15-577,0-7 25,-2-20 664,-4-5-200,-1-16-200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6.295"/>
    </inkml:context>
    <inkml:brush xml:id="br0">
      <inkml:brushProperty name="width" value="0.05" units="cm"/>
      <inkml:brushProperty name="height" value="0.05" units="cm"/>
    </inkml:brush>
  </inkml:definitions>
  <inkml:trace contextRef="#ctx0" brushRef="#br0">1 194 15923,'3'-11'403,"0"1"0,1 0 0,0 0 0,1 0 0,0 0 0,0 1 0,1-1 0,0 1 0,1 1 0,0-1 0,0 1 0,1 1-1,13-11 1,-13 11-171,1 1-1,-1 1 1,1-1-1,0 1 1,0 1-1,1 0 0,0 0 1,-1 1-1,1 0 1,0 0-1,0 1 1,1 1-1,-1 0 1,14 0-1,-19 1-206,-1 1 0,0-1 0,1 1 0,-1 0 0,0 0 0,0 0 0,0 1 0,0-1 0,0 1 0,0 0 0,0 0 0,0 1 0,-1-1 0,1 1 0,-1 0 0,0-1 0,0 2 0,0-1 0,0 0 0,0 1 0,-1-1 0,1 1 0,-1-1 0,0 1 0,2 5 0,-2-4-23,-1 1 1,0-1-1,1 1 1,-2-1-1,1 1 1,-1-1-1,0 1 1,0 0-1,0-1 0,-1 1 1,1-1-1,-2 1 1,1-1-1,0 1 1,-1-1-1,0 0 1,-1 0-1,1 0 0,-5 7 1,0-1-38,-1-1 0,0-1-1,0 0 1,-1 0 0,0 0 0,-1-1 0,0 0 0,0-1 0,0 0 0,-1-1 0,0 0-1,-1-1 1,1 0 0,-22 6 0,31-11-40,0 1 0,0-1 0,0 0 0,-1 0 0,1 0 0,0 0 0,0 0 0,0 0 0,-1 0 0,1-1 0,-2 0 0,3 1 63,1-1 0,-1 1 0,1 0 1,-1 0-1,1-1 0,-1 1 0,1-1 0,-1 1 0,1-1 0,-1 1 0,1 0 0,-1-1 0,1 1 0,0-1 0,-1 0 0,1 1 0,0-1 0,0 1 0,-1-1 0,1 0 0,0 1 0,0-1 1,0 1-1,0-1 0,0 0 0,0 1 0,0-1 0,0 0 0,0 1 0,0-1 0,0 1 0,0-1 0,0 0 0,0 1 0,0-1 0,1 1 0,-1-1 0,0 0 0,1 1 0,-1-1 0,10-12-417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6.699"/>
    </inkml:context>
    <inkml:brush xml:id="br0">
      <inkml:brushProperty name="width" value="0.05" units="cm"/>
      <inkml:brushProperty name="height" value="0.05" units="cm"/>
    </inkml:brush>
  </inkml:definitions>
  <inkml:trace contextRef="#ctx0" brushRef="#br0">37 1 17100,'3'5'283,"0"0"1,1 0 0,-2 1-1,1-1 1,-1 1 0,0-1-1,0 1 1,0 0 0,-1 0-1,0 0 1,0 0-1,0 10 1,-2 8 842,-5 45 0,1-24-20,0 5-371,-2 34 361,8-78-221,1-15-490,2-16 1,-4-12-116,-1-1 0,-2 1 0,-1 0 0,-2-1 0,-11-38 0,10 57-401,7 19 102,0 0 0,0-1 0,0 1 0,0 0 0,0-1 0,0 1 0,0 0 0,-1-1 0,1 1 0,0 0 0,0-1 0,0 1-1,0 0 1,0-1 0,-1 1 0,1 0 0,0-1 0,0 1 0,-1 0 0,1 0 0,0-1 0,0 1 0,-1 0 0,1 0-1,0 0 1,-1-1 0,1 1 0,0 0 0,-1 0 0,1 0 0,0 0 0,-1 0 0,1 0 0,0 0 0,-1 0 0,1 0-5,0 1 0,0 0 0,0 0 0,0 0 0,0 0 0,0 0 0,0-1 0,0 1 0,1 0 0,-1 0 0,0 0 0,0 0 0,1-1 0,-1 1 0,1 0 0,-1 0 0,1-1 0,-1 1 0,1 0 0,-1-1 0,1 1 0,0-1 0,0 1 0,18 15-365,0-8-61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7.024"/>
    </inkml:context>
    <inkml:brush xml:id="br0">
      <inkml:brushProperty name="width" value="0.05" units="cm"/>
      <inkml:brushProperty name="height" value="0.05" units="cm"/>
    </inkml:brush>
  </inkml:definitions>
  <inkml:trace contextRef="#ctx0" brushRef="#br0">172 6 17388,'-1'-1'73,"1"1"1,0 0-1,0-1 0,-1 1 1,1 0-1,0-1 1,-1 1-1,1 0 1,0-1-1,-1 1 0,1 0 1,-1 0-1,1-1 1,0 1-1,-1 0 1,1 0-1,-1 0 0,1 0 1,0 0-1,-1 0 1,1 0-1,-1-1 1,1 1-1,-1 0 0,1 1 1,-1-1-1,1 0 1,0 0-1,-1 0 1,1 0-1,-1 0 0,1 0 1,-1 1-1,-18 3 413,11 1-260,-1-1 0,1 2 0,1-1 1,-1 1-1,1 0 0,0 0 0,0 1 1,1 0-1,0 0 0,0 1 1,0-1-1,1 1 0,0 0 0,-4 12 1,3-6-126,0 0 0,1 1 0,0 0 0,2 0 0,-1 0 0,2 0 0,-2 31 0,5-42-30,-1 0 0,0 0-1,1 0 1,0-1 0,0 1 0,0 0 0,0-1 0,1 1 0,-1 0 0,4 3-1,-5-6-42,0 0-1,1-1 0,-1 1 0,1 0 0,0 0 1,-1-1-1,1 1 0,-1-1 0,1 1 0,0-1 1,0 1-1,-1-1 0,1 1 0,0-1 0,0 1 1,0-1-1,-1 0 0,1 0 0,0 1 0,0-1 1,0 0-1,0 0 0,0 0 0,-1 0 0,1 0 1,0 0-1,0 0 0,0 0 0,0 0 0,0 0 1,0-1-1,-1 1 0,1 0 0,0-1 1,0 1-1,0 0 0,-1-1 0,1 1 0,0-1 1,-1 1-1,1-1 0,0 0 0,-1 1 0,1-1 1,0 0-1,-1 1 0,1-1 0,0-1 0,3-4 119,1 0 0,-1-1 0,0 1-1,0-1 1,-1 0 0,0 0-1,0 0 1,2-9 0,-4 11-179,0 1 0,0 0-1,0-1 1,0 1 0,-1 0 0,0-1-1,0 1 1,0-1 0,0 1 0,-1-1 0,0 1-1,0 0 1,0-1 0,0 1 0,-3-6 0,3 9-91,0 0 0,0 0 0,0 0 0,-1 0 0,1 0 0,0 0 0,0 0 0,-1 0 0,1 0 0,0 1 0,-1-1 0,1 1 0,-1-1 0,1 1 0,-1 0 0,1-1 0,-1 1 0,1 0 0,-1 0 0,1 0 0,-1 0 0,1 0 0,-1 0 0,1 0 0,-3 2 0,-4 0-624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7.462"/>
    </inkml:context>
    <inkml:brush xml:id="br0">
      <inkml:brushProperty name="width" value="0.05" units="cm"/>
      <inkml:brushProperty name="height" value="0.05" units="cm"/>
    </inkml:brush>
  </inkml:definitions>
  <inkml:trace contextRef="#ctx0" brushRef="#br0">270 154 15987,'1'-2'345,"0"0"0,1 1 0,-1-1 1,0 0-1,0 0 0,0 0 0,0 0 0,0 0 0,0 0 0,-1 0 0,1 0 0,-1 0 0,1 0 0,-1 0 0,0 0 0,0-1 0,0 1 0,0-3 0,-1 4-226,1 0-1,-1-1 1,1 1-1,-1 0 1,1 0 0,-1 0-1,0 0 1,1 1-1,-1-1 1,0 0-1,0 0 1,0 0 0,0 1-1,1-1 1,-1 0-1,0 1 1,0-1 0,-1 1-1,1-1 1,0 1-1,0-1 1,0 1 0,0 0-1,0-1 1,0 1-1,0 0 1,-1 0 0,1 0-1,0 0 1,0 0-1,0 0 1,0 0 0,-1 1-1,1-1 1,-1 1-1,-7 1 0,1 0 0,0 0-1,0 1 1,0 0 0,0 1-1,1 0 1,-1 0 0,1 1-1,0-1 1,0 2 0,-10 9-1,2 0-66,1 0-1,0 1 1,-17 28-1,20-26-12,0 1 0,1 0-1,1 0 1,-9 30 0,15-41-25,1 0 0,0 0 0,0 0 0,1 1 0,0-1 0,0 1 0,1-1 0,0 1 0,1-1 0,0 1 0,0-1 0,1 0 0,4 16 0,-4-20-9,0-1 0,0 1 0,1-1 0,-1 0-1,1 1 1,-1-1 0,1 0 0,0-1 0,0 1 0,1 0 0,-1-1 0,0 0 0,1 0 0,0 0 0,-1 0 0,1 0 0,0-1-1,0 1 1,0-1 0,0 0 0,0-1 0,0 1 0,0-1 0,0 1 0,0-1 0,1 0 0,5-1 0,-1 0 5,0-1 1,0 1 0,0-1 0,0-1-1,-1 1 1,1-2 0,-1 1 0,1-1-1,-1 0 1,0-1 0,10-7 0,-5 0 65,0 0 1,0-1 0,-1-1-1,-1 0 1,0-1 0,-1 0-1,-1 0 1,0-1 0,-1 0-1,-1 0 1,-1-1 0,0 0-1,-1-1 1,0 1 0,-2-1-1,0 0 1,-1 0 0,-1-25-1,-1 37-27,0 0 0,-1 0 0,0 0 0,-4-10 0,5 14-43,0 1 1,-1 0-1,1-1 0,-1 1 1,1 0-1,-1 0 1,1 0-1,-1-1 0,0 1 1,0 0-1,0 0 1,1 0-1,-1 0 0,0 0 1,0 0-1,0 1 1,0-1-1,-1 0 0,1 0 1,0 1-1,0-1 1,0 1-1,-1-1 0,1 1 1,0-1-1,-3 1 1,4 0-7,0 0 0,0 0 0,-1 0 1,1-1-1,0 1 0,0 0 0,-1 0 1,1 0-1,0 0 0,0 1 0,0-1 0,-1 0 1,1 0-1,0 0 0,0 0 0,-1 0 1,1 0-1,0 0 0,0 0 0,0 0 1,-1 0-1,1 1 0,0-1 0,0 0 1,0 0-1,0 0 0,-1 0 0,1 1 1,0-1-1,0 0 0,0 0 0,0 0 1,0 1-1,0-1 0,0 0 0,-1 0 1,1 0-1,0 1 0,0-1 0,5 10-69,13 7-67,-2-12 74,-1 0 0,1-1 0,29 4 0,-24-5 27,0 1 1,22 7-1,-38-9 31,0 0-1,1 0 1,-1 1 0,0 0-1,0-1 1,-1 2-1,1-1 1,0 0-1,-1 1 1,0 0 0,0 0-1,4 6 1,-6-7 3,-1-1 0,1 1 0,-1 0 0,0 0 0,0 0 0,0 0 0,0 0 0,-1 1 1,1-1-1,-1 0 0,0 0 0,0 0 0,0 0 0,0 1 0,-1-1 0,1 0 0,-1 0 0,0 0 0,0 0 1,0 0-1,0 0 0,-3 6 0,4-9 4,0 0 0,0 0 0,0 1 0,0-1 0,-1 0 0,1 1 0,0-1 1,0 0-1,0 0 0,0 1 0,0-1 0,-1 0 0,1 0 0,0 1 0,0-1 0,-1 0 1,1 0-1,0 0 0,0 0 0,-1 1 0,1-1 0,0 0 0,0 0 0,-1 0 0,1 0 0,0 0 1,-1 0-1,1 0 0,0 0 0,0 0 0,-1 1 0,1-1 0,0 0 0,-1-1 0,1 1 0,0 0 1,-1 0-1,1 0 0,0 0 0,0 0 0,-1 0 0,1 0 0,0 0 0,-1 0 0,1-1 1,0 1-1,0 0 0,-1 0 0,1 0 0,0-1 0,0 1 0,0 0 0,-1 0 0,1-1 0,0 1 1,0 0-1,0 0 0,0-1 0,0 1 0,-1 0 0,1 0 0,0-1 0,0 1 0,0 0 0,0-1 1,0 1-1,-1-3 8,0 1 1,0 0 0,1-1 0,-1 1-1,0-1 1,1 1 0,0-6-1,2-28 110,12-54-1,-12 78-133,1 0 1,1 0-1,0 1 0,1-1 1,0 1-1,0 0 1,1 0-1,10-13 1,-13 22-159,0 0 1,-1-1 0,1 2 0,0-1 0,0 0 0,1 1 0,-1-1-1,0 1 1,0 0 0,1 0 0,-1 0 0,1 0 0,-1 1 0,0 0 0,1-1-1,-1 1 1,1 0 0,6 2 0,26-5-1013,-12-5 474,-2-4-170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9.138"/>
    </inkml:context>
    <inkml:brush xml:id="br0">
      <inkml:brushProperty name="width" value="0.05" units="cm"/>
      <inkml:brushProperty name="height" value="0.05" units="cm"/>
    </inkml:brush>
  </inkml:definitions>
  <inkml:trace contextRef="#ctx0" brushRef="#br0">1 86 24821,'6'1'2065,"4"-2"-1689,-7-12-368,2 2 696,7-1-1432,1 1-600,1-2 1063,-1-3-271,-2 6-176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8.149"/>
    </inkml:context>
    <inkml:brush xml:id="br0">
      <inkml:brushProperty name="width" value="0.05" units="cm"/>
      <inkml:brushProperty name="height" value="0.05" units="cm"/>
    </inkml:brush>
  </inkml:definitions>
  <inkml:trace contextRef="#ctx0" brushRef="#br0">100 36 16732,'-3'-24'1470,"-3"14"-777,6 10-676,0-1 0,0 1 1,0 0-1,-1 0 0,1 0 1,0 0-1,0 0 1,-1 0-1,1 0 0,0 0 1,0 0-1,-1 0 0,1 0 1,0 0-1,-1 0 1,1 0-1,0 0 0,0 0 1,-1 0-1,1 0 0,0 1 1,0-1-1,0 0 1,-1 0-1,1 0 0,0 0 1,0 0-1,0 1 0,-1-1 1,1 0-1,0 0 1,0 0-1,0 0 0,0 1 1,-1-1-1,1 0 0,0 0 1,0 1-1,-5 8 301,0 0 0,1 1-1,0-1 1,1 1 0,0 0-1,1 0 1,-2 12 0,0-5-137,-38 238 768,38-204-794,2 1 0,2-1 0,8 52 0,-7-89-62,5 26 216,-6-37-250,1-1 1,0 0 0,-1 1 0,1-1 0,0 0-1,0 0 1,0 0 0,1 1 0,-1-1-1,0 0 1,1-1 0,2 4 0,-4-4-37,1-1 0,-1 0 0,1 0 0,-1 1 0,1-1 0,-1 0 0,1 0 0,-1 0 0,1 0 0,-1 1 0,1-1 0,-1 0 0,1 0-1,-1 0 1,1 0 0,0 0 0,-1 0 0,1 0 0,-1-1 0,1 1 0,-1 0 0,1 0 0,-1 0 0,1 0 0,-1-1 0,1 1 0,-1 0 0,0-1 0,1 1 0,-1 0 0,1-1 0,-1 1 0,0 0 0,1-1 0,-1 1 0,0-1 0,1 1 0,-1 0 0,0-1 0,0 1 0,1-1 0,-1 1 0,0-2 0,10-23 528,-9 22-472,6-22 127,-1-1 0,-1 1 0,-1-1-1,-2 0 1,0 0 0,-2 0 0,-1 0 0,-1 0-1,-9-45 1,11 69-203,-9-26 6,9 27-13,0 0 1,0 1-1,-1-1 1,1 0-1,0 0 1,-1 0-1,1 0 0,-1 1 1,1-1-1,-1 0 1,1 0-1,-1 1 0,1-1 1,-1 1-1,0-1 1,0 0-1,1 1 0,-1-1 1,0 1-1,0-1 1,1 1-1,-1 0 1,0-1-1,0 1 0,-1 0 1,2 0-1,-1 0 0,1 1 0,-1-1 0,0 1 0,1-1-1,-1 0 1,1 1 0,0-1 0,-1 1 0,1 0 0,-1-1 0,1 1 0,0-1 0,-1 1 0,1 0 0,0-1 0,0 1 0,0-1 0,-1 1 0,1 0 0,0-1 0,0 1 0,0 0 0,0 0-1,0-1 1,0 1 0,0 1 0,2 20-56,-2-16 50,1 0 0,0-1 1,1 1-1,-1-1 0,1 1 0,0-1 0,1 0 0,-1 0 0,1 0 0,0 0 0,0 0 0,1-1 0,-1 1 0,1-1 0,0 0 0,0 0 0,1-1 0,-1 1 0,10 5 0,-8-6 9,1 0 0,-1 0 0,1-1 0,0 0 1,-1 0-1,1-1 0,0 0 0,0 0 0,0-1 0,0 1 0,0-2 1,0 1-1,0-1 0,0 0 0,13-3 0,-5-1 14,0 0 0,-1-1 0,0 0 0,0-1 0,-1-1 0,0 0 0,0-1-1,-1 0 1,0-1 0,-1 0 0,0-1 0,10-13 0,-14 13 16,-10 10-16,-15 13-44,13-6 26,0-1 0,1 1 0,0 0 1,0 0-1,0 0 0,1 1 0,-1-1 1,2 1-1,-1 0 0,1 0 0,0 0 1,0 0-1,1 0 0,0 0 0,0 12 1,1-18 8,0 0 0,0 1 0,0-1 0,1 0 0,-1 0 1,0 0-1,1 1 0,-1-1 0,1 0 0,-1 0 0,1 0 0,0 0 0,-1 0 1,1 0-1,0 0 0,0 0 0,0 0 0,0-1 0,0 1 0,0 0 0,0 0 1,1 0-1,0 0 9,0 0 0,1-1 0,-1 1 0,0-1 0,1 1 0,-1-1 0,0 0 0,1 0 0,-1 0 0,5 0 0,1-1 26,1-1 0,-1 0 0,0-1 0,0 1 0,12-7 0,0-2 8,-1-1 1,0 0-1,-1-2 1,-1 0-1,0-1 1,-1-1-1,0 0 1,-1-1-1,22-33 1,-32 41-63,-8 9-26,-8 15-19,5-5 50,1 1 1,1 0-1,0-1 1,1 1-1,-3 13 1,5-18-24,0-1 0,0 0 1,1 0-1,0 0 0,0 0 0,0 1 1,0-1-1,1 0 0,0 0 1,0 0-1,0 0 0,1 0 0,3 8 1,-4-11-73,0 0 1,1-1-1,-1 1 1,0 0-1,1-1 1,0 1-1,-1-1 1,1 0-1,0 0 0,-1 1 1,1-1-1,0 0 1,0 0-1,0-1 1,0 1-1,0 0 1,0-1-1,0 1 1,0-1-1,0 0 1,1 1-1,-1-1 1,0 0-1,0 0 1,0-1-1,0 1 0,4-1 1,1-1-104,-1 0 1,1 0-1,-1 0 1,1-1-1,-1 0 0,0 0 1,9-6-1,15-15-724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8.538"/>
    </inkml:context>
    <inkml:brush xml:id="br0">
      <inkml:brushProperty name="width" value="0.05" units="cm"/>
      <inkml:brushProperty name="height" value="0.05" units="cm"/>
    </inkml:brush>
  </inkml:definitions>
  <inkml:trace contextRef="#ctx0" brushRef="#br0">80 0 17156,'-4'6'400,"0"-1"0,1 1 0,-1 0 0,1 0 0,1 0 0,-1 0 1,1 0-1,0 1 0,1-1 0,-1 0 0,1 1 0,0 12 0,2-9-297,0-1-1,0 0 0,1 0 0,0 0 0,1 0 0,0 0 1,0 0-1,8 13 0,24 37-22,-21-35-41,-1 0 0,12 28 0,-23-47-26,-1 1 0,1 0 0,-1 0 0,0 0 0,-1-1-1,1 1 1,-1 0 0,0 0 0,-1 0 0,1 0 0,-1 0-1,-1-1 1,1 1 0,-1 0 0,0-1 0,0 1 0,0-1-1,-5 8 1,2-5 109,-1 0-1,1 0 1,-1-1-1,0 0 1,-1 0-1,0-1 1,0 1-1,0-2 1,-1 1-1,-15 8 1,21-13-58,-1 0 1,1 0 0,-1 0-1,1 0 1,0 0 0,-1-1-1,1 1 1,-1-1 0,0 0-1,1 0 1,-1 0-1,-4-1 1,6 1-34,-1 0-1,1-1 1,0 1-1,0 0 1,0-1 0,-1 0-1,1 1 1,0-1-1,0 0 1,0 1-1,0-1 1,0 0 0,0 0-1,0 0 1,1 0-1,-1 0 1,0 0-1,0 0 1,1 0 0,-1 0-1,1 0 1,-1 0-1,1-1 1,-1 1-1,1 0 1,0 0 0,-1-1-1,1 0 1,-1-17-339,1-1 0,0 1 1,2 0-1,0 0 0,1 1 1,1-1-1,0 0 0,2 1 1,0 0-1,1 0 0,1 1 1,0 0-1,20-29 0,-20 36-110,0 1 0,0 0 0,0 1 0,1-1 0,1 2 0,-1-1-1,16-7 1,6-3-639,40-14 1,-29 14 436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9.067"/>
    </inkml:context>
    <inkml:brush xml:id="br0">
      <inkml:brushProperty name="width" value="0.05" units="cm"/>
      <inkml:brushProperty name="height" value="0.05" units="cm"/>
    </inkml:brush>
  </inkml:definitions>
  <inkml:trace contextRef="#ctx0" brushRef="#br0">172 401 14147,'-3'-1'397,"1"0"0,-1 0 0,0 0-1,0 0 1,0 0 0,0 1 0,0-1 0,0 1-1,0 0 1,-1 0 0,1 0 0,0 0 0,0 1 0,0-1-1,0 1 1,0 0 0,-5 1 0,-4 3 608,0 0 0,-19 11 0,25-13-805,2 0 1,-1 0-1,0 1 0,1 0 0,0 0 1,-1 0-1,2 1 0,-1-1 0,0 1 1,1 0-1,-3 6 0,5-10-157,1 1-1,-1-1 1,1 0-1,-1 1 1,1-1-1,-1 1 1,1-1-1,0 0 1,0 1 0,0-1-1,0 1 1,0-1-1,0 1 1,0-1-1,1 1 1,-1-1-1,0 0 1,1 1-1,0 2 1,1-3-22,-1 1 1,0-1-1,1 1 1,-1-1-1,1 0 0,0 1 1,0-1-1,-1 0 1,1 0-1,0 0 1,0 0-1,0-1 0,0 1 1,0 0-1,0-1 1,0 1-1,0-1 1,3 0-1,5 1 5,0 0-1,0-1 1,0 0-1,0-1 1,0 0 0,0-1-1,0 0 1,0 0-1,-1-1 1,1 0-1,-1-1 1,1 0 0,-1-1-1,-1 0 1,1 0-1,13-11 1,-9 5-21,0 0-1,-1-1 1,0-1 0,0 1-1,-2-2 1,1 0 0,-2 0-1,0-1 1,7-16-1,-15 29-17,0 0 0,0 0-1,0 0 1,-1 0 0,1 0-1,-1 0 1,1 0-1,-1-1 1,0-3 0,0 6 10,0 0 1,0-1 0,0 1-1,0 0 1,0 0-1,0 0 1,0 0 0,0 0-1,0 0 1,0 0 0,0 0-1,0-1 1,0 1 0,0 0-1,-1 0 1,1 0-1,0 0 1,0 0 0,0 0-1,0 0 1,0 0 0,0 0-1,0 0 1,0 0 0,-1 0-1,1 0 1,0 0-1,0 0 1,0 0 0,0 0-1,0 0 1,0 0 0,0 0-1,-1 0 1,1 0 0,0 0-1,0 0 1,0 0-1,0 0 1,0 0 0,0 0-1,0 0 1,0 0 0,-1 0-1,1 0 1,0 0 0,0 0-1,0 0 1,0 0-1,0 0 1,-11 12-89,4-2 37,1 0-1,-1 1 1,-6 18 0,10-23 36,1 0-1,0 0 1,0 0-1,1 0 1,0 1-1,0-1 1,0 0 0,1 12-1,0-17 18,0 0-1,0 0 1,0 1 0,1-1-1,-1 0 1,0 0 0,1 0-1,-1 0 1,1 0-1,-1 1 1,1-1 0,-1 0-1,1 0 1,0 0-1,-1-1 1,1 1 0,0 0-1,0 0 1,0 0 0,0 0-1,0-1 1,0 1-1,2 1 1,-1-2 1,0 1 0,1-1-1,-1 1 1,0-1 0,1 0 0,-1 0 0,0 0-1,1 0 1,-1 0 0,0 0 0,4-2 0,5-1-4,0 0 1,-1-1-1,21-11 1,-6 0 0,-1 0 0,0-2 0,-1 0 0,-1-2 0,0-1 0,-2 0 0,0-2 0,-1 0 0,-2-1 0,0-1 0,-1 0 0,-2-1 0,0-1 0,-2 0 0,10-30 0,-21 51-6,0 0 0,0 0-1,0 0 1,0 0 0,-1 0 0,0 0 0,0-1 0,0 1 0,-2-5 0,2 9 5,0 0 1,0 0-1,-1 1 1,1-1-1,0 0 1,0 0-1,-1 0 1,1 1-1,-1-1 1,1 0-1,-1 1 1,1-1-1,-1 0 1,1 1-1,-1-1 1,0 0-1,1 1 1,-1-1-1,0 1 1,0 0-1,1-1 1,-2 0-1,0 1 0,0 0 0,1 0 0,-1 0 0,1 0 0,-1 1-1,1-1 1,-1 0 0,0 1 0,1-1 0,-1 1-1,1-1 1,0 1 0,-1 0 0,1 0 0,-1 0 0,1-1-1,-2 3 1,-8 6 0,1 0 0,-1 1-1,2 1 1,-1 0 0,2 0-1,-1 0 1,-8 17 0,1 1 26,1 1 0,-11 35 0,21-53-1,1 0 0,1 0 0,0 0 0,1 1 0,1-1 0,0 1 0,0 0 0,2 17 0,-1-25-54,1 1 1,0 0-1,1 0 0,-1-1 1,1 1-1,0-1 0,0 1 1,1-1-1,-1 0 0,1 0 1,0 0-1,1 0 0,-1-1 0,1 1 1,0-1-1,0 0 0,0 0 1,1 0-1,-1-1 0,8 5 1,20 8-79,6-5-66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2.510"/>
    </inkml:context>
    <inkml:brush xml:id="br0">
      <inkml:brushProperty name="width" value="0.05" units="cm"/>
      <inkml:brushProperty name="height" value="0.05" units="cm"/>
    </inkml:brush>
  </inkml:definitions>
  <inkml:trace contextRef="#ctx0" brushRef="#br0">49 42 16211,'0'0'100,"1"1"-1,0 0 1,0-1-1,-1 1 1,1 0-1,-1 0 1,1-1-1,-1 1 1,1 0-1,-1 0 1,1 0-1,-1 0 1,0 0-1,1 0 1,-1-1-1,0 1 1,0 0-1,0 0 1,0 0-1,0 0 1,0 0-1,0 0 0,0 0 1,0 2-1,-3 30 341,2-30-271,-17 117 2602,3-23-1261,-5 145-1,20-235-1387,0 0 1,1-1-1,-1 1 0,1 0 0,0-1 0,4 13 0,-4-18-90,-1 0-1,1 0 1,-1-1-1,1 1 1,-1 0-1,1 0 1,-1 0 0,1-1-1,0 1 1,0 0-1,-1-1 1,1 1 0,0 0-1,0-1 1,0 1-1,-1-1 1,1 1-1,0-1 1,0 0 0,2 1-1,-2-1 19,1 0 0,0 0 0,0 0 0,0 0-1,0-1 1,-1 1 0,1-1 0,0 1 0,0-1 0,0 0-1,-1 1 1,1-1 0,-1 0 0,1 0 0,1-2 0,21-16 362,0-1 1,-2-2 0,0 0-1,27-38 1,-18 22-53,280-357 1460,-305 386-1893,-3 5-89,0 0-1,0 0 1,-1-1-1,1 1 0,1-6 1,-4 10 140,0 0 0,0 0 0,-1 1 0,1-1 0,0 0 0,0 0 0,0 0 0,0 0 1,-1 0-1,1 0 0,0 0 0,0 0 0,0 0 0,-1 0 0,1 1 0,0-1 0,0 0 0,-1 0 0,1 0 0,0 0 0,0 0 1,0-1-1,-1 1 0,1 0 0,0 0 0,0 0 0,0 0 0,-1 0 0,1 0 0,0 0 0,0 0 0,0 0 0,-1 0 0,1-1 1,0 1-1,0 0 0,0 0 0,0 0 0,-1 0 0,1-1 0,0 1 0,0 0 0,0 0 0,0 0 0,0 0 0,0-1 0,0 1 1,0 0-1,0 0 0,0-1 0,-1 1 0,1 0 0,0 0 0,0 0 0,0-1 0,0 1 0,0 0 0,1 0 0,-1 0 0,0-1 1,0 1-1,0 0 0,0 0 0,0 0 0,0-1 0,0 1 0,0 0 0,0 0 0,-16 9-378,-5 8-233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2.930"/>
    </inkml:context>
    <inkml:brush xml:id="br0">
      <inkml:brushProperty name="width" value="0.05" units="cm"/>
      <inkml:brushProperty name="height" value="0.05" units="cm"/>
    </inkml:brush>
  </inkml:definitions>
  <inkml:trace contextRef="#ctx0" brushRef="#br0">0 1 18108,'5'17'2248,"2"10"-1111,1 1-457,0 5 1464,2 2-591,0 6-521,0-4-360,0 0-1136,1-1-624,-2-7 928,1-5-201,0-11-231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3.272"/>
    </inkml:context>
    <inkml:brush xml:id="br0">
      <inkml:brushProperty name="width" value="0.05" units="cm"/>
      <inkml:brushProperty name="height" value="0.05" units="cm"/>
    </inkml:brush>
  </inkml:definitions>
  <inkml:trace contextRef="#ctx0" brushRef="#br0">43 12 17484,'9'-11'2200,"-5"14"-1440,-5 22-368,-1 13 2281,-2 10-1857,-2 7-296,-2 8-360,-2 1 8,3 1 0,-1-5-8,4-7 16,0-3-103,2-9-570,2-9-383,5-13 752,5-10-144,7-18-160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3.677"/>
    </inkml:context>
    <inkml:brush xml:id="br0">
      <inkml:brushProperty name="width" value="0.05" units="cm"/>
      <inkml:brushProperty name="height" value="0.05" units="cm"/>
    </inkml:brush>
  </inkml:definitions>
  <inkml:trace contextRef="#ctx0" brushRef="#br0">1 316 17908,'0'6'391,"0"0"0,0 0-1,1 0 1,0 0 0,0 0 0,0 0 0,1 0 0,5 11 0,-7-15-305,1-1-1,1 1 1,-1 0 0,0-1 0,0 1 0,1-1 0,-1 0 0,0 1-1,1-1 1,0 0 0,-1 0 0,1 0 0,0 0 0,-1 0 0,1 0-1,0-1 1,0 1 0,0 0 0,0-1 0,-1 0 0,1 1 0,0-1-1,0 0 1,0 0 0,0 0 0,0 0 0,0 0 0,0 0 0,0-1-1,0 1 1,3-2 0,-1 0 56,1 1 0,0-2-1,-1 1 1,1 0 0,-1-1-1,0 0 1,0 0 0,0 0 0,0 0-1,0-1 1,-1 0 0,0 0 0,1 0-1,4-8 1,-6 9-61,0-1 1,0 0-1,0 0 1,0 0-1,-1 0 0,1 0 1,-1 0-1,0 0 1,0 0-1,-1-1 1,1 1-1,-1 0 0,0 0 1,0-1-1,-1 1 1,1 0-1,-1-1 1,-1-3-1,2 6-71,-1 1 0,1 0-1,-1 0 1,1 0 0,-1 0 0,1 0 0,-1-1 0,0 1-1,0 0 1,1 0 0,-1 1 0,0-1 0,0 0 0,0 0-1,0 0 1,0 0 0,0 1 0,0-1 0,0 1 0,0-1 0,-1 1-1,1-1 1,0 1 0,0-1 0,0 1 0,-1 0 0,1 0-1,0 0 1,-1 0 0,1 0 0,0 0 0,0 0 0,-1 0-1,1 0 1,0 0 0,0 1 0,-2 0 0,-1 0-17,1 1 1,-1-1-1,1 1 1,-1 0-1,1 0 1,0 0-1,0 1 1,0-1-1,0 1 1,0-1-1,-2 4 1,-2 4-11,1 0 0,0 0-1,0 0 1,1 1 0,1 0 0,0 0-1,0 0 1,1 1 0,0-1 0,1 1-1,0-1 1,1 1 0,1 0 0,0 15-1,0-24 18,1 0 0,-1 0-1,1 0 1,0 0 0,-1-1-1,1 1 1,1 0 0,-1 0-1,0 0 1,1-1 0,-1 1-1,1-1 1,0 1 0,0-1-1,0 1 1,0-1 0,0 0-1,0 0 1,1 0 0,-1-1 0,1 1-1,-1 0 1,1-1 0,0 0-1,-1 1 1,1-1 0,0 0-1,0 0 1,0-1 0,0 1-1,0-1 1,0 1 0,0-1-1,0 0 1,6-1 0,4 0 2,0 0 0,0-1 0,0-1 0,0 0-1,-1-1 1,1 0 0,12-7 0,14-8 12,0-2-1,51-38 1,63-63 145,-137 109-111,-16 13-46,0 0 0,1-1 0,-1 1-1,0 0 1,0 0 0,0 0 0,0 0-1,0 0 1,0 0 0,0 0 0,1 0-1,-1 0 1,0-1 0,0 1 0,0 0 0,0 0-1,0 0 1,1 0 0,-1 0 0,0 0-1,0 0 1,0 0 0,0 0 0,0 0-1,1 0 1,-1 0 0,0 0 0,0 0-1,0 0 1,0 0 0,0 0 0,1 0-1,-1 1 1,0-1 0,0 0 0,0 0 0,0 0-1,0 0 1,0 0 0,1 0 0,-1 0-1,0 0 1,0 0 0,0 1 0,0-1-1,0 0 1,-1 9 47,-5 10 15,6-19-64,-10 25 143,-12 43 0,21-61-118,-1 1-1,1-1 0,0 0 1,0 0-1,1 0 0,0 1 0,0-1 1,1 0-1,0 0 0,0 1 1,4 9-1,-5-16-73,1 1-1,0 0 1,-1 0 0,1-1-1,0 1 1,0 0 0,0-1-1,1 1 1,-1-1 0,0 0-1,0 1 1,1-1 0,-1 0-1,1 0 1,-1 1 0,1-1-1,-1 0 1,1-1 0,0 1 0,0 0-1,-1 0 1,1-1 0,0 1-1,0-1 1,0 0 0,0 1-1,-1-1 1,1 0 0,0 0-1,0 0 1,0 0 0,0-1-1,0 1 1,0 0 0,-1-1-1,1 1 1,0-1 0,0 0-1,-1 0 1,1 0 0,0 1 0,-1-1-1,1-1 1,-1 1 0,1 0-1,-1 0 1,1-1 0,-1 1-1,2-2 1,2-6-211,0 0 0,0 1 0,4-14 0,2-7-450</inkml:trace>
  <inkml:trace contextRef="#ctx0" brushRef="#br0" timeOffset="1">617 0 16948,'-7'2'2240,"4"14"-1232,1-2-448,4 3 2401,4 3-2297,4 3 648,-2-6-1015,7 6-233,-1 3 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4.492"/>
    </inkml:context>
    <inkml:brush xml:id="br0">
      <inkml:brushProperty name="width" value="0.05" units="cm"/>
      <inkml:brushProperty name="height" value="0.05" units="cm"/>
    </inkml:brush>
  </inkml:definitions>
  <inkml:trace contextRef="#ctx0" brushRef="#br0">32 335 24653,'-5'6'161,"1"0"-1,-1 0 0,1 1 1,-4 8-1,7-14-141,1 0-1,-1 0 0,0 0 1,1 0-1,-1 0 1,1 1-1,0-1 1,-1 0-1,1 0 0,0 1 1,0-1-1,0 0 1,0 1-1,0-1 1,0 0-1,0 0 0,0 1 1,0-1-1,0 0 1,1 1-1,-1-1 1,1 0-1,-1 0 0,1 0 1,-1 0-1,1 1 1,0-1-1,-1 0 0,1 0 1,0 0-1,0 0 1,0 0-1,2 1 1,0 0 54,1 0 0,0 0 1,0-1-1,0 0 0,0 1 1,0-1-1,0 0 1,0-1-1,0 1 0,0-1 1,0 0-1,0 0 0,1 0 1,3-1-1,1-1 15,-1 0 0,0 0 1,1-1-1,-1 0 0,0 0 0,10-7 0,2-2 99,0-2 0,-2 0-1,0-1 1,20-20 0,-17 11-14,0 0 0,-1-1 0,-2-1 0,0-1-1,-2-1 1,-1 0 0,-1-1 0,17-51 0,-31 78-170,1 1-1,-1-1 1,1 0-1,-1 1 1,0-1-1,0 1 1,1-1-1,-1 0 1,0 1-1,-1-4 1,-4 5-2,-4 13-6,-15 29-14,2 1 0,2 1 0,1 1-1,-18 72 1,35-108 21,0-1-1,0 1 1,1 0-1,0 0 1,0 0-1,1 0 1,0-1 0,2 13-1,-1-17 1,0-1 0,0 0 0,0 0 0,0 0 0,1 0 0,-1 0 0,1-1 0,-1 1-1,1 0 1,0-1 0,0 1 0,1-1 0,-1 0 0,0 1 0,1-1 0,-1 0 0,1-1 0,0 1 0,-1 0 0,1-1 0,0 1-1,0-1 1,0 0 0,0 0 0,5 1 0,-2-1-8,0 0 1,0 0-1,1-1 1,-1 1-1,0-1 0,0-1 1,1 1-1,-1-1 0,0 0 1,11-4-1,-7 2-1,0-2 0,0 1 0,0-1-1,-1 0 1,15-12 0,-4 0 11,-1 0-1,0-2 1,-2 0 0,22-29-1,-31 36 15,-1 0 1,0 0-1,7-15 0,-12 21-13,1 1 0,-1-1 0,-1 0 0,1 0 1,-1 0-1,0 0 0,0 0 0,-1 0 0,0-11 0,0 16-4,0-1-1,-1 1 0,1 0 0,0 0 1,0-1-1,-1 1 0,1 0 1,-1 0-1,1 0 0,-1 0 0,0-1 1,1 1-1,-1 0 0,0 0 0,0 0 1,0 0-1,0 1 0,1-1 0,-1 0 1,0 0-1,-1 0 0,-1 0 0,1 0 1,0 0 0,0 1-1,0 0 1,0-1-1,0 1 1,0 0 0,0 0-1,0 0 1,0 0 0,0 0-1,0 1 1,-4 0-1,0 1-3,0 0-1,0 0 0,0 1 0,0 0 1,0 0-1,1 1 0,-11 7 0,3 1-12,2 1 0,-1 0 0,-16 27 0,23-33 13,0 1-1,1-1 1,0 1 0,1 0 0,0 0-1,0 1 1,1-1 0,0 1-1,-2 13 1,4-21 2,0 1 0,0-1 0,0 1 0,0-1 0,1 0 0,-1 1 0,0-1 0,1 0 0,-1 1 0,0-1 0,1 0 0,0 1 0,-1-1 0,1 0 0,0 0 0,-1 0 0,1 0 0,0 0 0,0 0 0,2 2 0,-1-2 2,0 1-1,0-1 1,0 0-1,0 0 0,1 0 1,-1-1-1,0 1 1,1-1-1,-1 1 0,0-1 1,4 1-1,6-2 4,1 1-1,-1-2 1,22-4 0,-25 4-8,28-5-1,-9 0 19,0 1-1,1 2 0,0 1 0,47 1 0,-74 2-12,-1 0-1,0 0 1,1 0 0,-1 0-1,1 0 1,-1 1-1,0-1 1,1 0 0,-1 1-1,0-1 1,1 1 0,-1 0-1,0-1 1,0 1-1,0 0 1,1 0 0,-1 0-1,0 0 1,0 0-1,0 0 1,0 0 0,-1 0-1,1 0 1,0 0 0,0 1-1,-1-1 1,1 0-1,0 3 1,0 1 4,-1 0 0,1-1 0,-1 1 0,0 0 0,-1 0 0,-1 9 0,0 1-6,2-15 2,0 0 1,0 0-1,0 1 0,-1-1 0,1 0 0,0 0 1,0 0-1,0 0 0,0 0 0,0 1 1,0-1-1,0 0 0,0 0 0,0 0 0,0 0 1,0 0-1,0 1 0,0-1 0,0 0 1,0 0-1,0 0 0,0 0 0,0 0 0,0 0 1,0 1-1,1-1 0,-1 0 0,0 0 1,0 0-1,0 0 0,0 0 0,0 0 0,0 1 1,0-1-1,0 0 0,0 0 0,1 0 1,-1 0-1,0 0 0,0 0 0,0 0 0,0 0 1,0 0-1,0 0 0,1 0 0,-1 0 1,0 0-1,0 0 0,0 0 0,0 0 0,0 0 1,1 0-1,-1 0 0,0 0 0,9-7 23,8-15-13,-12 4 13,0 1 0,0-1 0,-2 0 1,0-1-1,-1 1 0,-1-1 0,-1 1 1,-1-1-1,-3-19 0,4 37-27,0 1 1,0-1-1,-1 0 0,1 1 1,0-1-1,0 0 0,0 0 0,0 1 1,0-1-1,0 0 0,0 1 1,0-1-1,0 0 0,1 0 0,-1 1 1,0-1-1,0 0 0,1 1 0,-1-1 1,0 1-1,1-1 0,0-1 1,11 8-309,7 4-504,-14-8 599,1 0 0,-1 0 0,0-1 0,1 1 0,-1-1 0,1-1 0,0 1 0,-1-1 0,1 0-1,0 0 1,-1-1 0,9-1 0,18-8-462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5.756"/>
    </inkml:context>
    <inkml:brush xml:id="br0">
      <inkml:brushProperty name="width" value="0.05" units="cm"/>
      <inkml:brushProperty name="height" value="0.05" units="cm"/>
    </inkml:brush>
  </inkml:definitions>
  <inkml:trace contextRef="#ctx0" brushRef="#br0">24 8 19028,'4'-7'1621,"-2"7"-403,0 14 330,-5 26 225,-6 15-641,2-21-870,2 1 0,-2 57 0,7-91-253,0 0 0,0 1 1,0-1-1,0 0 0,0 0 0,0 0 1,0 1-1,1-1 0,-1 0 0,0 0 1,1 0-1,-1 0 0,1 0 1,0 0-1,-1 1 0,1-1 0,0-1 1,-1 1-1,1 0 0,2 2 0,-2-3 1,0 1 0,0-1 0,0 0-1,0 1 1,0-1 0,0 0 0,1 0-1,-1 0 1,0 0 0,0 0-1,0 0 1,0 0 0,0 0 0,1 0-1,-1-1 1,0 1 0,2-1 0,3-2 26,1 0 1,-1 0-1,0-1 1,0 0 0,8-7-1,81-81 475,-67 62-164,56-47 0,-83 77-340,-1-1 1,0 1-1,1 0 1,-1-1-1,0 1 1,1 0-1,-1 0 1,0-1-1,1 1 1,-1 0-1,1 0 1,-1-1-1,0 1 1,1 0-1,-1 0 1,1 0-1,-1 0 1,1 0-1,-1 0 1,1 0-1,-1 0 1,1 0-1,-1 0 1,0 0-1,1 0 1,-1 0 0,1 0-1,-1 0 1,1 0-1,0 1 1,1 12 112,-9 20-12,-46 91-608,53-124 465,0 1 1,0-1-1,0 0 0,0 0 1,0 0-1,0 0 0,0 0 1,0 1-1,0-1 0,0 0 1,0 0-1,0 0 0,0 0 1,0 0-1,0 0 1,0 1-1,0-1 0,0 0 1,0 0-1,0 0 0,0 0 1,0 0-1,1 0 0,-1 0 1,0 1-1,0-1 1,0 0-1,0 0 0,0 0 1,0 0-1,0 0 0,1 0 1,-1 0-1,0 0 0,0 0 1,0 0-1,0 0 0,0 0 1,1 0-1,-1 0 1,0 0-1,0 0 0,0 0 1,0 0-1,0 0 0,0 0 1,1 0-1,-1 0 0,0 0 1,0 0-1,0 0 0,0 0 1,0 0-1,1 0 1,-1 0-1,0 0 0,0 0 1,0-1-1,0 1 0,0 0 1,0 0-1,0 0 0,0 0 1,0 0-1,1 0 0,-1 0 1,0-1-1,0 1 1,0 0-1,10-6-334,-10 6 342,16-11-533,5-1-195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6.133"/>
    </inkml:context>
    <inkml:brush xml:id="br0">
      <inkml:brushProperty name="width" value="0.05" units="cm"/>
      <inkml:brushProperty name="height" value="0.05" units="cm"/>
    </inkml:brush>
  </inkml:definitions>
  <inkml:trace contextRef="#ctx0" brushRef="#br0">6 151 29086,'-1'1'11,"0"1"0,1-1-1,-1 1 1,0-1 0,1 1-1,0-1 1,-1 1 0,1-1-1,0 1 1,0 0 0,0-1-1,0 1 1,0-1 0,0 1-1,0 0 1,1 1 0,-1-3-11,0 0 0,0 1 0,0-1 0,0 0 1,1 0-1,-1 0 0,0 0 0,0 1 0,0-1 1,0 0-1,1 0 0,-1 0 0,0 0 0,0 0 1,0 1-1,0-1 0,1 0 0,-1 0 0,0 0 0,0 0 1,0 0-1,1 0 0,-1 0 0,0 0 0,0 0 1,1 0-1,-1 0 0,0 0 0,0 0 0,0 0 1,1 0-1,-1 0 0,0 0 0,0 0 0,1 0 1,-1 0-1,0 0 0,0 0 0,1-1 0,43-12 39,153-59 143,-153 52-132,-36 12-23,-8 8-27,1-4 28,6-27 103,-6 29-110,-1 0 0,0 1-1,0-1 1,0 0 0,0 1-1,0-1 1,0 0 0,-1 1-1,1-1 1,0 1 0,-1-1-1,1 0 1,-1 1 0,0-1-1,0 1 1,-1-3 0,2 4-17,0 0 1,-1-1 0,1 1-1,0 0 1,-1 0 0,1 0 0,0-1-1,0 1 1,-1 0 0,1 0-1,0 0 1,-1 0 0,1 0-1,0 0 1,-1 0 0,1 0-1,0 0 1,-1 0 0,1 0-1,0 0 1,-1 0 0,1 0-1,0 0 1,-1 0 0,1 0-1,0 0 1,-1 0 0,1 0-1,0 0 1,-1 1 0,1-1 0,0 0-1,-1 0 1,1 1 0,-13 12 87,-7 19-12,13-20-185,2 0 0,-1 1 0,1-1 0,-4 23 0,8-31-8,0 0 0,1 0 0,-1 0-1,1 0 1,0-1 0,1 1 0,-1 0 0,1 0 0,1 6 0,-2-9 57,1 1 0,0 0 0,0 0 0,0 0 0,0-1 0,0 1 0,0-1 0,0 1 0,1-1-1,-1 1 1,1-1 0,-1 0 0,1 1 0,-1-1 0,1 0 0,0 0 0,-1 0 0,1-1 0,3 2 0,17 2-445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3.053"/>
    </inkml:context>
    <inkml:brush xml:id="br0">
      <inkml:brushProperty name="width" value="0.05" units="cm"/>
      <inkml:brushProperty name="height" value="0.05" units="cm"/>
    </inkml:brush>
  </inkml:definitions>
  <inkml:trace contextRef="#ctx0" brushRef="#br0">25 11 18708,'12'-10'1696,"-4"11"-1224,-3-2-231,-14 14 919,0 8-584,-1 15-280,2 4-48,1 9-232,2 1-32,4-1-104,2 0-72,5-8-296,0-4-184,1-9-457,-1-13-303,-6-13 984,3-5-288,-5-18-128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6.783"/>
    </inkml:context>
    <inkml:brush xml:id="br0">
      <inkml:brushProperty name="width" value="0.05" units="cm"/>
      <inkml:brushProperty name="height" value="0.05" units="cm"/>
    </inkml:brush>
  </inkml:definitions>
  <inkml:trace contextRef="#ctx0" brushRef="#br0">45 0 21069,'0'1'91,"1"-1"0,-1 1 0,0-1 1,1 1-1,-1-1 0,1 1 1,-1 0-1,0-1 0,0 1 0,1 0 1,-1-1-1,0 1 0,0 0 1,0-1-1,1 1 0,-1 0 0,0-1 1,0 1-1,0 0 0,0-1 1,-1 1-1,1 0 0,0 0 0,0-1 1,0 1-1,0 0 0,-1-1 1,1 1-1,-1 0 0,0 7 280,-16 120 2559,-10 116-1643,26-233-1222,1 0 0,0-1-1,1 1 1,0-1 0,4 16-1,-5-24-51,1 0-1,-1-1 0,1 1 0,-1 0 1,1-1-1,0 1 0,0-1 1,0 1-1,0-1 0,0 1 0,0-1 1,0 0-1,1 1 0,-1-1 1,0 0-1,1 0 0,-1 0 0,1 0 1,-1 0-1,1-1 0,-1 1 1,1 0-1,0-1 0,-1 1 0,1-1 1,0 1-1,-1-1 0,1 0 1,0 0-1,0 0 0,-1 0 0,1 0 1,0 0-1,0 0 0,-1 0 1,1-1-1,0 1 0,-1-1 0,1 1 1,0-1-1,-1 0 0,2-1 1,15-6 59,0-2 1,-1 0-1,-1-1 1,0-1 0,19-17-1,-26 21-27,20-23 77,-23 25-88,-1 0-1,1 0 0,10-8 1,-16 13-33,1 1 0,-1 0 1,0-1-1,1 1 1,-1 0-1,0 0 0,1-1 1,-1 1-1,0 0 0,1 0 1,-1 0-1,1-1 1,-1 1-1,0 0 0,1 0 1,-1 0-1,1 0 0,-1 0 1,0 0-1,1 0 0,-1 0 1,1 0-1,-1 0 1,1 0-1,-1 0 0,0 0 1,1 0-1,-1 0 0,1 1 1,-1-1-1,0 0 0,1 1 1,4 13 31,-9 20 1,-28 98-52,31-131-23,1 0 0,0 0 0,0 1-1,-1-1 1,1 0 0,0 0-1,0 0 1,0 0 0,0 1-1,0-1 1,1 0 0,-1 0-1,1 2 1,-1-3 6,0 0 0,0 0-1,0 1 1,1-1 0,-1 0 0,0 0-1,0 1 1,0-1 0,1 0-1,-1 0 1,0 0 0,1 0 0,-1 0-1,0 1 1,0-1 0,1 0 0,-1 0-1,0 0 1,1 0 0,-1 0 0,0 0-1,1 0 1,-1 0 0,0 0 0,0 0-1,1 0 1,-1 0 0,0 0 0,1 0-1,-1-1 1,3 0-78,0 0 0,0-1 0,-1 1 1,1-1-1,-1 1 0,0-1 0,1 0 0,1-3 0,15-14-384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7.251"/>
    </inkml:context>
    <inkml:brush xml:id="br0">
      <inkml:brushProperty name="width" value="0.05" units="cm"/>
      <inkml:brushProperty name="height" value="0.05" units="cm"/>
    </inkml:brush>
  </inkml:definitions>
  <inkml:trace contextRef="#ctx0" brushRef="#br0">273 49 29606,'-1'-3'-1,"0"-1"0,0 1-1,0 0 1,0 0 0,-1 0 0,1 0-1,-1 0 1,0 1 0,0-1-1,-4-4 1,4 5-1,0 1 0,0 0 0,0 0-1,1 0 1,-1 0 0,-1 0 0,1 0 0,0 1 0,0-1-1,0 1 1,0-1 0,0 1 0,0 0 0,-1 0 0,1 0 0,0 0-1,0 0 1,0 0 0,-3 1 0,-6 2-5,1-1 0,0 2 0,0 0 0,0 0 0,0 1 0,1 0 0,-1 0 0,1 1 0,1 0 0,-1 1 0,1 0 0,0 0 0,-11 15 0,12-13 0,-1 0 1,1 0-1,1 1 1,0 1-1,1-1 1,0 1-1,0 0 1,1 0-1,0 0 1,1 0-1,0 1 1,-1 16-1,4-25 10,-1-1-1,1 1 0,0-1 0,0 1 1,0-1-1,0 0 0,1 1 0,-1-1 1,1 1-1,-1-1 0,1 0 0,0 1 1,0-1-1,0 0 0,0 0 0,0 0 1,1 0-1,-1 0 0,1 0 0,-1 0 1,4 3-1,-2-3 3,0-1 0,1 1 0,0-1 0,-1 0 1,1 1-1,0-2 0,-1 1 0,1 0 0,0-1 0,0 0 0,0 1 0,-1-2 0,8 0 1,26-4 40,0-2 0,-1-1 1,0-3-1,55-22 0,-47 17 0,-32 11-42,-1 1 0,0 0 0,1 1 0,0 1 0,-1 0 0,1 0 0,0 1 0,0 1 0,14 0 0,-25 0-5,0 1-1,1-1 1,-1 0 0,0 1-1,0-1 1,0 1 0,0-1-1,1 1 1,-1-1 0,0 1-1,0 0 1,0 0 0,0 0-1,-1-1 1,1 1 0,0 0-1,0 0 1,0 0 0,-1 0-1,1 0 1,0 0-1,-1 1 1,1-1 0,-1 0-1,1 0 1,-1 0 0,0 1-1,0-1 1,1 1 0,-1 4-4,1 0 0,-1 0 0,-1 0 0,-1 10 0,1-7 3,-5 19 3,4-23 3,1 1 0,0-1-1,0 1 1,0-1 0,0 1 0,1 0 0,0-1-1,0 1 1,2 9 0,-1-14 0,-1 0 1,1 0-1,0 0 0,0 0 0,-1 0 1,1 0-1,0 0 0,0 0 0,0 0 1,0-1-1,1 1 0,-1 0 0,0-1 1,0 1-1,0-1 0,0 1 0,1-1 1,-1 0-1,0 1 0,0-1 0,1 0 0,-1 0 1,0 0-1,1 0 0,-1 0 0,0 0 1,2-1-1,35-6 18,-23 2-437,-1 0 0,0 0 0,0-1 0,0-1 0,-1 0 0,16-12-1,-17 9-142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7.951"/>
    </inkml:context>
    <inkml:brush xml:id="br0">
      <inkml:brushProperty name="width" value="0.05" units="cm"/>
      <inkml:brushProperty name="height" value="0.05" units="cm"/>
    </inkml:brush>
  </inkml:definitions>
  <inkml:trace contextRef="#ctx0" brushRef="#br0">216 63 20300,'1'-3'269,"-1"0"-1,0 0 1,0 0-1,0 0 1,0 0 0,-1 0-1,1 0 1,-1 0-1,0 0 1,0 0-1,0 0 1,0 0-1,-2-3 1,1 4-136,1 1 1,0-1-1,-1 1 1,0-1 0,1 1-1,-1 0 1,0 0-1,1 0 1,-1 0-1,0 0 1,0 0-1,0 1 1,0-1 0,0 1-1,0-1 1,0 1-1,0 0 1,0 0-1,0-1 1,-4 2-1,1-1-59,1 1 0,-1 0 0,0 0 0,1 0-1,-1 1 1,1 0 0,-1 0 0,1 0 0,0 0 0,0 0-1,0 1 1,0 0 0,0 0 0,1 0 0,-1 0-1,-2 5 1,-8 7-73,1 2-1,-14 21 0,26-36 7,-5 7-20,0 1-1,0 0 1,-5 16-1,9-22 14,1-1 0,0 1 0,0 0 0,0 0 1,1 0-1,-1-1 0,1 1 0,0 0 0,0 0 0,0 0 0,1 0 0,-1-1 0,2 7 0,-1-9 8,0 0 0,0 1 0,-1-1 0,1 0 0,0 0 0,0 0 0,0 0 0,0 0 0,0 0 0,1 0 0,-1 0 0,0-1 0,0 1 0,0 0 0,1-1 0,-1 1 0,0-1 0,1 1 0,-1-1 0,1 0 0,-1 1 0,0-1 0,1 0 0,-1 0 0,1 0 0,-1 0 1,0 0-1,1-1 0,-1 1 0,3-1 0,2 0 46,1 0 0,-1-1 0,1 0 0,-1 0 0,9-5 0,-1-1 75,-1-1 0,0-1-1,0 0 1,-1 0-1,0-1 1,10-13-1,-1 0 226,-2-2 0,17-27 0,-36 53-350,0 0 0,0 0-1,0 0 1,0 1 0,0-1 0,0 0-1,0 0 1,0 0 0,0 1-1,0-1 1,0 0 0,0 0 0,1 0-1,-1 1 1,0-1 0,0 0-1,0 0 1,0 0 0,0 0 0,0 1-1,0-1 1,0 0 0,1 0 0,-1 0-1,0 0 1,0 0 0,0 1-1,0-1 1,1 0 0,-1 0 0,0 0-1,0 0 1,0 0 0,0 0-1,1 0 1,-1 0 0,0 0 0,0 0-1,0 0 1,1 0 0,-1 0 0,0 0-1,0 0 1,0 0 0,1 0-1,-1 0 1,0 0 0,0 0 0,0 0-1,1 0 1,-1 0 0,0 0 0,0 0-1,0 0 1,0 0 0,1 0-1,-1-1 1,0 1 0,0 0 0,0 0-1,0 0 1,0 0 0,1 0-1,-1-1 1,0 1 0,0 0 0,0 0-1,0 0 1,2 16 11,-7 44 17,1-32-439,2 1 1,2 32 0,-1-60 337,1 0 1,0 0-1,0 0 0,0 0 0,0 0 0,0 0 0,1 0 0,-1 0 1,0 0-1,0 0 0,1-1 0,-1 1 0,0 0 0,1 0 0,-1 0 1,1 0-1,-1 0 0,1-1 0,-1 1 0,1 0 0,0 0 0,0-1 1,-1 1-1,1-1 0,0 1 0,0 0 0,-1-1 0,1 1 0,1 0 1,6-1-579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08.401"/>
    </inkml:context>
    <inkml:brush xml:id="br0">
      <inkml:brushProperty name="width" value="0.05" units="cm"/>
      <inkml:brushProperty name="height" value="0.05" units="cm"/>
    </inkml:brush>
  </inkml:definitions>
  <inkml:trace contextRef="#ctx0" brushRef="#br0">18 7 23765,'0'0'80,"0"-1"1,0 1-1,0 0 1,0-1-1,0 1 0,0 0 1,0 0-1,-1-1 0,1 1 1,0 0-1,0 0 1,0-1-1,0 1 0,0 0 1,-1 0-1,1-1 0,0 1 1,0 0-1,0 0 1,-1-1-1,1 1 0,0 0 1,0 0-1,-1 0 0,1 0 1,0 0-1,0-1 1,-1 1-1,1 0 0,-1 0 1,-4 7 1091,-1 18 158,6-20-1340,-1-1 0,2 1 0,-1 0 0,0 0 0,1 0 0,0 0 0,0-1 0,0 1 0,4 8 0,-4-12-20,0 1 1,0-1-1,0 0 0,0 0 0,0 0 0,0 0 1,0 0-1,0 0 0,0 0 0,1 0 0,-1 0 0,0-1 1,1 1-1,-1-1 0,0 1 0,1-1 0,-1 1 1,1-1-1,-1 1 0,1-1 0,-1 0 0,0 0 0,1 0 1,-1 0-1,1 0 0,-1 0 0,1-1 0,-1 1 1,1 0-1,-1-1 0,1 1 0,-1-1 0,0 1 1,1-1-1,1-1 0,2 0-12,0-1-1,-1 0 1,1 0-1,-1 0 1,0-1 0,0 0-1,0 1 1,5-8 0,-5 6-7,1 0-1,-1 0 1,1 1 0,0 0 0,5-4 0,-10 8 26,1 0 0,-1 0 0,0 0 0,0 0 0,0 0 0,1 0 0,-1 0 0,0 1 0,0-1 0,0 0 0,0 0 0,1 0 0,-1 0 0,0 0 0,0 0 0,0 1 0,0-1 0,1 0 0,-1 0 0,0 0 0,0 0 0,0 1 0,0-1-1,0 0 1,0 0 0,0 0 0,0 1 0,0-1 0,0 0 0,1 0 0,-1 0 0,0 1 0,0-1 0,0 0 0,0 0 0,0 0 0,0 1 0,-1-1 0,1 0 0,0 0 0,0 0 0,0 1 0,0-1 0,0 0 0,-1 12 324,-8 25-476,4-16-75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17.149"/>
    </inkml:context>
    <inkml:brush xml:id="br0">
      <inkml:brushProperty name="width" value="0.05" units="cm"/>
      <inkml:brushProperty name="height" value="0.05" units="cm"/>
    </inkml:brush>
  </inkml:definitions>
  <inkml:trace contextRef="#ctx0" brushRef="#br0">28 46 16267,'-15'-2'2049,"2"2"3448,22 2-4025,4-1-135,4-1-393,5-4-176,5-2-264,4-1-32,5-1-184,1 0-200,-2 1-1088,-4 1 920,-12 5-128,-6 1-96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4.101"/>
    </inkml:context>
    <inkml:brush xml:id="br0">
      <inkml:brushProperty name="width" value="0.05" units="cm"/>
      <inkml:brushProperty name="height" value="0.05" units="cm"/>
    </inkml:brush>
  </inkml:definitions>
  <inkml:trace contextRef="#ctx0" brushRef="#br0">53 4 17348,'0'-3'2254,"-1"8"-671,-4 25 109,-7 42-484,5-25-783,-20 206 158,26-247-553,1 0 0,0 0-1,1 0 1,-1 0-1,1 0 1,1 0-1,2 8 1,-4-13-17,0 0 0,1 0-1,-1 0 1,1-1 0,-1 1 0,1 0 0,0 0 0,-1 0-1,1-1 1,0 1 0,0 0 0,-1-1 0,1 1 0,0 0-1,0-1 1,0 1 0,0-1 0,0 0 0,1 1 0,0-1 9,-1 0 0,1 1 0,0-2 0,-1 1 0,1 0 0,0 0 0,-1 0 0,1-1 0,0 1 1,-1-1-1,1 1 0,0-1 0,-1 0 0,1 0 0,1-1 0,11-8 135,0 0-1,-1-1 1,0 0 0,0-1-1,-2 0 1,16-21 0,54-90 697,17-60 45,-91 172-837,-7 19-10,-6 24-3,-17 60-151,9-43-121,3 1 1,-9 79-1,20-126 124,0 1 0,0-1 0,0 1 0,0 0 0,1-1-1,0 1 1,-1-1 0,1 1 0,0-1 0,1 1 0,2 4 0,-4-7 42,1 0 0,0 0 1,0 0-1,0 0 1,0 0-1,-1-1 0,1 1 1,0 0-1,1-1 0,-1 1 1,0 0-1,0-1 1,0 0-1,0 1 0,0-1 1,0 0-1,1 1 0,-1-1 1,0 0-1,0 0 1,0 0-1,1 0 0,-1 0 1,0 0-1,0 0 0,0-1 1,1 1-1,-1 0 1,0-1-1,0 1 0,0 0 1,0-1-1,0 0 1,0 1-1,0-1 0,1 0 1,3-2 38,0 0 0,-1-1 0,1 1 1,-1-1-1,0 0 0,0 0 0,0 0 0,-1 0 1,5-7-1,-1-2-148,0 1 0,9-22 0,7-26-212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4.534"/>
    </inkml:context>
    <inkml:brush xml:id="br0">
      <inkml:brushProperty name="width" value="0.05" units="cm"/>
      <inkml:brushProperty name="height" value="0.05" units="cm"/>
    </inkml:brush>
  </inkml:definitions>
  <inkml:trace contextRef="#ctx0" brushRef="#br0">84 1 17724,'-1'15'848,"-1"0"-1,0 0 1,-7 23 0,0 0 246,-50 330 3501,59-367-4558,-1 1-1,1-1 0,-1 1 0,1 0 0,0 0 0,0-1 1,0 1-1,0 0 0,0-1 0,1 1 0,-1 0 0,0-1 1,1 1-1,-1 0 0,1-1 0,0 1 0,-1-1 0,1 1 1,0-1-1,0 1 0,2 2 0,-2-4-14,-1 0 1,1 0-1,0 1 1,-1-1-1,1 0 0,0 0 1,-1 0-1,1 0 0,0 0 1,-1 0-1,1 0 1,0 0-1,-1 0 0,1 0 1,0-1-1,-1 1 0,1 0 1,0 0-1,0-1 1,20-14 252,158-161 908,-102 96-909,-42 42-653,0 2 1,49-37 0,-84 73 369,0 0 1,1 0-1,-1 0 0,0-1 1,0 1-1,0 0 1,0 0-1,1 0 0,-1 0 1,0 0-1,0-1 1,0 1-1,0 0 0,0 0 1,0 0-1,0-1 1,1 1-1,-1 0 0,0 0 1,0 0-1,0-1 1,0 1-1,0 0 0,0 0 1,0 0-1,0-1 1,0 1-1,0 0 0,0 0 1,0-1-1,0 1 1,0 0-1,0 0 0,-1 0 1,1-1-1,0 1 1,0 0-1,0 0 0,0 0 1,0 0-1,0-1 1,0 1-1,-1 0 0,1 0 1,0 0-1,0 0 1,0-1-1,0 1 0,-1 0 1,1 0-1,0 0 1,0 0-1,0 0 0,-1 0 1,1 0-1,0 0 1,0 0-1,0 0 0,-1 0 1,1 0-1,0 0 1,0 0-1,-1 0 0,1 0 1,0 0-1,0 0 1,0 0-1,-1 0 0,-18 1-356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2:54.940"/>
    </inkml:context>
    <inkml:brush xml:id="br0">
      <inkml:brushProperty name="width" value="0.05" units="cm"/>
      <inkml:brushProperty name="height" value="0.05" units="cm"/>
    </inkml:brush>
  </inkml:definitions>
  <inkml:trace contextRef="#ctx0" brushRef="#br0">0 0 17372,'25'19'1888,"-1"-6"-1496,1-9-584,0 2 1288,-7-3-231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6.345"/>
    </inkml:context>
    <inkml:brush xml:id="br0">
      <inkml:brushProperty name="width" value="0.05" units="cm"/>
      <inkml:brushProperty name="height" value="0.05" units="cm"/>
    </inkml:brush>
  </inkml:definitions>
  <inkml:trace contextRef="#ctx0" brushRef="#br0">12 502 18596,'-9'19'2320,"7"-12"-1211,4-10 951,124-183 2427,16-28-3261,-66 99-260,-66 106-628,-8 17-201,-9 26-70,7-31-42,-56 288-27,47-241 18,2-14-100,4-22-210,0 0 1,0-1-1,2 1 0,-1 0 0,2 1 1,2 24-1,-2-39 228,0 0 1,0 1-1,0-1 0,0 0 0,0 0 1,0 1-1,0-1 0,0 0 1,0 0-1,0 1 0,0-1 1,0 0-1,0 0 0,1 0 1,-1 1-1,0-1 0,0 0 0,0 0 1,0 0-1,1 0 0,-1 1 1,0-1-1,0 0 0,0 0 1,1 0-1,-1 0 0,0 0 0,0 0 1,0 0-1,1 1 0,-1-1 1,0 0-1,0 0 0,1 0 1,-1 0-1,0 0 0,0 0 1,0 0-1,1 0 0,-1 0 0,0 0 1,0 0-1,1-1 0,-1 1 1,0 0-1,0 0 0,1 0 1,9-9-587,8-17-300,3-7-331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6.778"/>
    </inkml:context>
    <inkml:brush xml:id="br0">
      <inkml:brushProperty name="width" value="0.05" units="cm"/>
      <inkml:brushProperty name="height" value="0.05" units="cm"/>
    </inkml:brush>
  </inkml:definitions>
  <inkml:trace contextRef="#ctx0" brushRef="#br0">49 0 19340,'-4'31'2529,"-1"-3"-1553,0 5-456,-3 2 1768,0-1-1087,2 0-345,-1-2-720,4-3-360,0-9-744,3-6-257,2-11 1778,3-3-834,1-10-231,0-6-144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3.507"/>
    </inkml:context>
    <inkml:brush xml:id="br0">
      <inkml:brushProperty name="width" value="0.05" units="cm"/>
      <inkml:brushProperty name="height" value="0.05" units="cm"/>
    </inkml:brush>
  </inkml:definitions>
  <inkml:trace contextRef="#ctx0" brushRef="#br0">1 98 16596,'13'-16'2320,"-1"3"-1344,9 2-440,3 1 2265,9-2-1761,6 4-264,1-5-384,1 7-87,-3 0-273,0 3-129,-8 3-471,-1 2-304,-8 5-248,-3-3-936,-11 5 1543,-6-2-455,-5 7-152</inkml:trace>
  <inkml:trace contextRef="#ctx0" brushRef="#br0" timeOffset="1">101 303 16844,'-4'23'1784,"9"-8"-952,8-5-224,10-5 929,4-5-241,6-2-376,2-1-200,-2-4-608,0 2-384,-10 0-824,-6 2 960,-11 5-256,-5 1-168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7.182"/>
    </inkml:context>
    <inkml:brush xml:id="br0">
      <inkml:brushProperty name="width" value="0.05" units="cm"/>
      <inkml:brushProperty name="height" value="0.05" units="cm"/>
    </inkml:brush>
  </inkml:definitions>
  <inkml:trace contextRef="#ctx0" brushRef="#br0">124 61 20508,'28'-40'3222,"-28"40"-3197,0 0-1,0 0 0,-1 0 0,1 0 0,0 0 0,0 1 1,0-1-1,0 0 0,0 0 0,0 0 0,0 0 0,0 0 1,0 0-1,0 0 0,0 0 0,0 0 0,0 0 0,0 1 0,0-1 1,0 0-1,0 0 0,0 0 0,0 0 0,0 0 0,0 0 1,0 0-1,0 0 0,0 0 0,0 0 0,0 0 0,0 1 1,0-1-1,1 0 0,-1 0 0,0 0 0,0 0 0,0 0 1,0 0-1,0 0 0,0 0 0,0 0 0,0 0 0,0 0 1,0 0-1,0 0 0,0 0 0,1 0 0,-1 0 0,0 0 0,0 0 1,0 0-1,0 0 0,0 0 0,0 0 0,0 0 0,0 0 1,0 0-1,0 0 0,0 0 0,1 0 0,-1 0 0,0 0 1,0 0-1,0 0 0,-2 9 958,-68 145 2536,45-103-3047,23-48-442,0 0 0,1 0 0,0 0 0,0 1 0,0-1 0,0 0 0,0 0 1,0 6-1,1-9-24,0 1 1,0-1-1,0 1 0,0-1 1,1 1-1,-1-1 1,0 1-1,0-1 1,0 1-1,1-1 1,-1 1-1,0-1 0,0 1 1,1-1-1,-1 0 1,0 1-1,1-1 1,-1 0-1,0 1 0,1-1 1,-1 0-1,1 1 1,0 0 1,1-1 0,-1 0 1,0 1-1,0-1 0,1 0 0,-1 0 1,0 0-1,1 0 0,-1 0 0,0 0 1,1 0-1,1 0 0,52-11 101,-31 5-94,1 2 0,32-2 0,-50 6-29,-1 0-1,1 0 0,-1 0 0,1 1 1,-1 0-1,0 1 0,1-1 0,-1 1 0,0 1 1,0-1-1,0 1 0,0 0 0,9 6 1,-13-7 0,0 0 0,0 0-1,1 0 1,-1 0 0,0 0 0,-1 0 0,1 0 0,0 1 0,-1-1 0,1 1 0,-1-1 0,0 1 0,0 0 0,0-1 0,0 1 0,0 0 0,-1 0 0,1 5 0,-1-3 12,0-1 0,-1 1-1,1-1 1,-1 1 0,0-1 0,-1 1-1,1-1 1,-1 0 0,0 1 0,-4 6-1,-4 4 101,-1-1 0,0 1 0,-1-2-1,-26 23 1,-57 41 616,82-68-606,0-1 1,0 0-1,0-1 0,-1-1 0,-28 10 1,40-16-163,0 1 1,1-1 0,-1 1 0,1-1 0,-1 0-1,0 0 1,1 0 0,-1 0 0,0 0 0,0 0-1,1 0 1,-1 0 0,1-1 0,-1 1 0,0-1 0,1 1-1,-1-1 1,1 0 0,-1 0 0,1 1 0,-1-1-1,1 0 1,0 0 0,-1 0 0,1-1 0,0 1-1,0 0 1,0 0 0,0-1 0,0 1 0,0-1 0,0 1-1,0-1 1,1 1 0,-1-1 0,1 1 0,-1-1-1,1 1 1,-1-1 0,1 0 0,0-2 0,-2-8-471,1-1 0,0 0 0,2 0 0,1-17 0,-1 16 547,5-47-902,3-8-238</inkml:trace>
  <inkml:trace contextRef="#ctx0" brushRef="#br0" timeOffset="1">98 32 16171,'16'-20'2513,"2"15"-1065,0 0-511,3 4 2063,5 7-823,7-2-729,4 3-280,6-4-664,0 0-376,1-2 40,2-4-56,-4-15-176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9.398"/>
    </inkml:context>
    <inkml:brush xml:id="br0">
      <inkml:brushProperty name="width" value="0.05" units="cm"/>
      <inkml:brushProperty name="height" value="0.05" units="cm"/>
    </inkml:brush>
  </inkml:definitions>
  <inkml:trace contextRef="#ctx0" brushRef="#br0">16 1 19972,'-13'14'1969,"10"0"-1185,13 2-264,13-7 928,11-2-432,12-3-215,2 0-105,6-4-272,0-1-160,-2-2-384,-9-1-304,-11 1-928,-11 3 1160,-19 0-177,2-3-175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29.787"/>
    </inkml:context>
    <inkml:brush xml:id="br0">
      <inkml:brushProperty name="width" value="0.05" units="cm"/>
      <inkml:brushProperty name="height" value="0.05" units="cm"/>
    </inkml:brush>
  </inkml:definitions>
  <inkml:trace contextRef="#ctx0" brushRef="#br0">0 24 18612,'4'14'2240,"12"-7"-1175,4-1-385,7-6 1488,6-1-871,3-2-561,3 0-536,1-7 80,-4-2-168,-6-9-192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0.175"/>
    </inkml:context>
    <inkml:brush xml:id="br0">
      <inkml:brushProperty name="width" value="0.05" units="cm"/>
      <inkml:brushProperty name="height" value="0.05" units="cm"/>
    </inkml:brush>
  </inkml:definitions>
  <inkml:trace contextRef="#ctx0" brushRef="#br0">38 3 21861,'12'-1'508,"1"0"0,0 1 0,0 0 0,0 1 0,0 1 0,0 0 1,-1 0-1,1 2 0,-1-1 0,24 11 0,-31-11-499,0-1-1,0 1 0,0 0 1,0 0-1,-1 1 1,0-1-1,1 1 1,-1 0-1,0 0 0,-1 0 1,1 1-1,-1-1 1,0 1-1,0 0 1,0 0-1,-1 0 1,0 0-1,0 0 0,0 1 1,0-1-1,-1 0 1,0 1-1,0 0 1,-1-1-1,1 1 0,-2 10 1,-1-4-9,0 0 0,-2 0 0,1 0 1,-1 0-1,-1-1 0,0 0 0,-1 0 0,0 0 0,0 0 0,-1-1 1,-9 9-1,-3 4-82,-1-1 1,-1-1-1,-34 26 1,46-40 58,0 0-1,-1 0 1,0-1-1,0 0 1,-13 5 0,20-11 14,1 1 0,-1-1 0,1 1 0,-1-1 0,1 0 0,-1 0 1,0 0-1,-3-1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0.565"/>
    </inkml:context>
    <inkml:brush xml:id="br0">
      <inkml:brushProperty name="width" value="0.05" units="cm"/>
      <inkml:brushProperty name="height" value="0.05" units="cm"/>
    </inkml:brush>
  </inkml:definitions>
  <inkml:trace contextRef="#ctx0" brushRef="#br0">209 84 20932,'2'-3'262,"0"0"0,-1 0 0,0 0 0,1-1-1,-1 1 1,0 0 0,-1-1 0,1 1 0,-1-1-1,1 1 1,-1-1 0,0 1 0,0-1 0,-1 1-1,1 0 1,-1-1 0,0-3 0,0 6-164,1 0 0,-1 0 0,0-1 0,1 1 1,-1 0-1,0 0 0,0 0 0,1 0 0,-1 0 0,0 0 1,0 0-1,0 1 0,0-1 0,0 0 0,0 0 0,-1 1 1,1-1-1,0 1 0,-1-1 0,-1 0-4,1 1-1,-1-1 1,1 1-1,0 0 1,-1 0 0,1 0-1,-1 1 1,1-1-1,0 0 1,-1 1-1,1 0 1,0-1 0,-5 3-1,-2 2-53,1 0 0,-1 0 0,1 1 0,0 0 0,1 0 0,-1 1 0,1 0 0,1 0 0,-1 0 0,1 1 0,0 0-1,1 1 1,-6 10 0,2 0-42,0 1-1,1-1 1,1 1-1,1 1 1,-5 24-1,9-33 5,0 1 0,1-1-1,0 1 1,1 0 0,1 0 0,0-1-1,3 15 1,-4-23 6,1-1-1,0 1 1,0-1-1,0 0 1,1 1 0,-1-1-1,1 0 1,-1 0-1,1 0 1,0 0 0,0 0-1,1-1 1,-1 1-1,1-1 1,-1 1 0,1-1-1,0 0 1,0 0-1,0 0 1,0 0 0,0-1-1,0 1 1,0-1-1,0 0 1,1 0 0,-1 0-1,1 0 1,-1 0-1,1-1 1,3 1 0,1-2 33,1 0 1,0 0 0,-1 0 0,1-1-1,-1 0 1,0-1 0,0 0-1,0 0 1,0-1 0,0 0 0,-1 0-1,0 0 1,0-1 0,8-7 0,2-2 124,0-1 1,-2-1-1,1-1 1,15-23 0,-23 28-59,0 0 1,-1 0 0,0-1 0,-1 0 0,-1-1-1,0 1 1,-1-1 0,3-14 0,-6 22-81,-1 1 0,1-1 0,-1 0 0,0 1 0,0-1 0,-1 1 0,0-1 0,0 1 0,0-1 0,-3-6 0,3 8-44,-1 1 1,1 0 0,-1 0 0,0 0 0,0 0 0,-1 0 0,1 0 0,-1 1 0,1-1 0,-1 1 0,0 0 0,0-1 0,0 1 0,0 0 0,0 1 0,0-1 0,-5-1 0,3 1-251,-1 0 1,1 1 0,-1 0-1,0 0 1,0 0 0,1 0-1,-1 1 1,0 0-1,0 0 1,1 1 0,-1-1-1,0 1 1,0 1-1,1-1 1,-1 1 0,-6 3-1,-5 4-651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1.098"/>
    </inkml:context>
    <inkml:brush xml:id="br0">
      <inkml:brushProperty name="width" value="0.05" units="cm"/>
      <inkml:brushProperty name="height" value="0.05" units="cm"/>
    </inkml:brush>
  </inkml:definitions>
  <inkml:trace contextRef="#ctx0" brushRef="#br0">104 0 21541,'-11'32'4536,"-2"31"-2701,9-43-1544,-30 293-1398,34-311 936,0-1 0,0 1 0,0 0 0,0-1-1,-1 1 1,1 0 0,-1-1 0,1 1-1,-1-1 1,-1 4 0,2-5 108,0 0 0,0 0 1,-1 0-1,1 0 0,0 0 0,0 1 0,0-1 1,-1 0-1,1 0 0,0 0 0,0 0 1,-1 0-1,1 0 0,0 0 0,0 0 1,0 0-1,-1 0 0,1 0 0,0 0 1,0 0-1,-1 0 0,1 0 0,0 0 0,0-1 1,0 1-1,-1 0 0,1 0 0,0 0 1,0 0-1,0 0 0,-1 0 0,1-1 1,0 1-1,0 0 0,0 0 0,0 0 0,0 0 1,-1-1-1,1 1 0,0-1 0,-17-32-2248,5 2 1067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1.517"/>
    </inkml:context>
    <inkml:brush xml:id="br0">
      <inkml:brushProperty name="width" value="0.05" units="cm"/>
      <inkml:brushProperty name="height" value="0.05" units="cm"/>
    </inkml:brush>
  </inkml:definitions>
  <inkml:trace contextRef="#ctx0" brushRef="#br0">0 109 16492,'1'-5'267,"-1"0"0,1 0 0,0 0 0,1 1 0,-1-1 1,1 0-1,0 1 0,0-1 0,0 1 0,1 0 0,0-1 1,0 1-1,0 1 0,0-1 0,0 0 0,1 1 0,-1-1 1,1 1-1,0 0 0,0 1 0,1-1 0,-1 1 0,0-1 1,1 1-1,-1 1 0,1-1 0,0 0 0,0 1 0,7-1 1,7 0 185,0 0 0,0 1 1,0 2-1,0-1 1,0 2-1,0 1 1,0 0-1,-1 1 0,1 2 1,-1-1-1,25 13 1,-42-18-449,1 1 1,-1 0-1,0-1 1,1 1-1,-1 0 1,0 0 0,0 0-1,1 0 1,-1 0-1,0 0 1,0 0-1,0 0 1,0 0-1,-1 0 1,1 1 0,0-1-1,0 0 1,-1 1-1,1-1 1,-1 0-1,1 1 1,0 2-1,-1-3-3,-1 1-1,1-1 0,0 1 1,-1-1-1,1 1 0,-1-1 0,1 1 1,-1-1-1,0 0 0,0 1 1,1-1-1,-1 0 0,0 1 0,0-1 1,0 0-1,-1 0 0,1 0 1,0 0-1,0 0 0,0 0 0,-3 1 1,-20 12-252,0 0 0,-2-1 0,1-2 0,-1-1 0,-1 0 0,-37 7 0,56-17-58,5-2-92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1.907"/>
    </inkml:context>
    <inkml:brush xml:id="br0">
      <inkml:brushProperty name="width" value="0.05" units="cm"/>
      <inkml:brushProperty name="height" value="0.05" units="cm"/>
    </inkml:brush>
  </inkml:definitions>
  <inkml:trace contextRef="#ctx0" brushRef="#br0">150 1 20660,'0'0'63,"1"0"-1,-1 0 1,0 0-1,1 0 1,-1 0-1,0 0 1,1 0-1,-1 0 0,0 0 1,0 0-1,1 0 1,-1 0-1,0 0 1,1 0-1,-1 0 0,0 0 1,1 1-1,-1-1 1,0 0-1,0 0 1,1 0-1,-1 1 1,0-1-1,0 0 0,1 0 1,-1 0-1,0 1 1,0-1-1,0 0 1,1 0-1,-1 1 1,0-1-1,0 0 0,0 1 1,0-1-1,0 0 1,0 1-1,-1 16 860,-13 18 475,-78 178 1213,80-180-2452,2 0-1,1 0 1,2 1 0,-5 57-1,11-87-90,1 1 0,0-1 0,0 1 1,0-1-1,1 1 0,-1-1 0,1 1 0,0-1 0,3 6 0,-4-9-45,0 0 1,1-1-1,-1 1 0,1 0 0,-1-1 1,1 1-1,-1-1 0,1 1 1,-1-1-1,1 1 0,0-1 0,-1 1 1,1-1-1,0 0 0,-1 1 1,1-1-1,0 0 0,-1 0 0,1 1 1,0-1-1,0 0 0,-1 0 1,2 0-1,0 0 18,0-1 1,1 1 0,-1 0-1,0-1 1,0 0-1,0 0 1,0 1-1,0-1 1,0 0-1,0-1 1,3-1 0,27-23 370,-1-2 0,-1-1 0,46-56 1,-19 20-134,160-169-725,-217 234 335,0 0 0,0-1 0,1 1-1,-1 0 1,0 0 0,0 0 0,1 0 0,-1-1 0,0 1 0,0 0 0,1 0 0,-1-1 0,0 1 0,0 0 0,0 0-1,0-1 1,1 1 0,-1 0 0,0-1 0,0 1 0,0 0 0,0-1 0,0 1 0,0 0 0,0-1 0,0 1 0,0 0 0,0 0-1,0-1 1,0 1 0,0 0 0,0-1 0,0 1 0,0 0 0,0-1 0,0 1 0,-1 0 0,1-1 0,-11 2-1017,-8 9 130,-1 5-344</inkml:trace>
  <inkml:trace contextRef="#ctx0" brushRef="#br0" timeOffset="1">321 284 16420,'5'20'2696,"2"3"-1456,2-2-511,1-1 2527,3 2-1823,-2-4-353,1 1-1240,-2-3-88,-4-12 216,-3-4-112,-3-12-176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2.874"/>
    </inkml:context>
    <inkml:brush xml:id="br0">
      <inkml:brushProperty name="width" value="0.05" units="cm"/>
      <inkml:brushProperty name="height" value="0.05" units="cm"/>
    </inkml:brush>
  </inkml:definitions>
  <inkml:trace contextRef="#ctx0" brushRef="#br0">72 27 17612,'9'-20'2743,"-7"13"-1238,-6 12 1106,-2 8-1751,0 0 1,1 0 0,-7 27 0,2-5-586,9-33-270,-29 99 120,28-90-106,0 1 1,0-1-1,1 1 1,0-1-1,1 1 1,2 22-1,-2-33-5,1 0-1,-1 0 0,0 0 0,0 0 1,1 0-1,-1 0 0,0 0 0,1 0 0,-1-1 1,1 1-1,-1 0 0,1 0 0,0 0 1,-1 0-1,1-1 0,0 1 0,-1 0 0,1-1 1,0 1-1,0 0 0,0-1 0,0 1 0,0-1 1,0 1-1,-1-1 0,1 0 0,0 1 1,0-1-1,0 0 0,0 0 0,0 0 0,0 1 1,1-1-1,-1 0 0,0 0 0,0-1 1,0 1-1,0 0 0,0 0 0,0 0 0,0-1 1,0 1-1,0 0 0,-1-1 0,1 1 1,1-2-1,4 0 75,1-2-1,-1 1 1,-1-1 0,1 1 0,9-9 0,9-13 230,0-1 1,-1-1 0,-2-1 0,-1-1-1,-1 0 1,-1-2 0,20-50 0,-31 68-165,-9 20-69,-8 29-37,9-32-46,-13 39-113,3 2 0,-9 66 0,19-105-30,1 0 1,1 0 0,-1 0 0,2 9 0,-1-14 108,-1 0 1,0 0-1,0 0 0,1 0 1,-1 0-1,1 0 0,-1 0 1,1 0-1,0 0 0,-1 0 0,1 0 1,0 0-1,0 1 0,0-2 21,-1 0 0,1 0-1,-1 1 1,1-1-1,-1 0 1,1 0 0,0 0-1,-1 0 1,1 0-1,-1 0 1,1 0 0,-1 0-1,1 0 1,-1 0-1,1 0 1,-1 0-1,1 0 1,0 0 0,-1 0-1,1 0 1,-1-1-1,1 1 1,-1 0 0,1 0-1,-1-1 1,0 1-1,1 0 1,0-2 0,12-14-338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3.894"/>
    </inkml:context>
    <inkml:brush xml:id="br0">
      <inkml:brushProperty name="width" value="0.05" units="cm"/>
      <inkml:brushProperty name="height" value="0.05" units="cm"/>
    </inkml:brush>
  </inkml:definitions>
  <inkml:trace contextRef="#ctx0" brushRef="#br0">1 44 19916,'23'-44'4081,"-20"78"-205,-9 38-3072,-5 101-660,11-171-141,2 30 107,-1-31-99,-1-1-1,0 1 1,0 0-1,0 0 1,1-1-1,-1 1 1,0 0-1,1-1 1,-1 1-1,1 0 1,-1-1-1,1 1 1,-1-1-1,1 1 1,-1 0 0,1-1-1,0 0 1,-1 1-1,1-1 1,0 1-1,-1-1 1,1 0-1,0 1 1,0-1-1,-1 0 1,1 0-1,0 1 1,0-1-1,-1 0 1,1 0 0,0 0-1,0 0 1,-1 0-1,1 0 1,0 0-1,0-1 1,1 1-1,2-2 44,1 1-1,-1-1 0,1-1 0,-1 1 1,1-1-1,-1 1 0,0-1 1,0 0-1,-1-1 0,1 1 1,4-6-1,37-50 480,-33 42-351,98-153 1145,-110 170-1325,0 0 0,0 0-1,0 0 1,0 0 0,0 0-1,0 0 1,0 0 0,0 0-1,0 0 1,0-1 0,0 1-1,0 0 1,1 0 0,-1 0-1,0 0 1,0 0 0,0 0-1,0 0 1,0 0 0,0 0-1,0 0 1,0 0 0,0 0-1,0 0 1,0-1 0,0 1 0,0 0-1,0 0 1,1 0 0,-1 0-1,0 0 1,0 0 0,0 0-1,0 0 1,0 0 0,0 0-1,0 0 1,0 0 0,0 0-1,1 0 1,-1 0 0,0 0-1,0 0 1,0 0 0,0 0-1,0 0 1,0 0 0,0 0-1,0 1 1,0-1 0,0 0 0,0 0-1,1 0 1,-1 0 0,0 0-1,0 0 1,0 0 0,0 0-1,0 0 1,0 0 0,0 0-1,0 0 1,0 0 0,0 0-1,0 1 1,0-1 0,1 10 44,-3 16-35,1-18-27,-12 113-184,12-118 196,1 0 1,0 0 0,0 0-1,0 0 1,1-1 0,-1 1 0,1 0-1,1 4 1,-2-7 3,0 1 0,1-1-1,-1 1 1,1-1 0,-1 1-1,1-1 1,-1 1 0,1-1-1,-1 0 1,1 1 0,-1-1-1,1 0 1,-1 1 0,1-1-1,0 0 1,-1 0 0,1 0 0,-1 0-1,1 0 1,0 1 0,-1-1-1,1 0 1,0 0 0,-1 0-1,1-1 1,0 1 0,-1 0-1,1 0 1,-1 0 0,1 0 0,0-1-1,-1 1 1,1 0 0,-1 0-1,1-1 1,-1 1 0,1-1-1,-1 1 1,1 0 0,-1-1-1,1 1 1,0-1 0,8-6 17,0-1 1,-1 0 0,1 0-1,12-18 1,0 1 7,-17 21-141,0 1 0,-1-1 0,1 0-1,-1-1 1,0 1 0,0 0 0,0-1 0,-1 0 0,0 0-1,0 0 1,0 0 0,0 0 0,-1 0 0,0 0 0,0 0-1,0-1 1,0-6 0,-4-5-275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4.234"/>
    </inkml:context>
    <inkml:brush xml:id="br0">
      <inkml:brushProperty name="width" value="0.05" units="cm"/>
      <inkml:brushProperty name="height" value="0.05" units="cm"/>
    </inkml:brush>
  </inkml:definitions>
  <inkml:trace contextRef="#ctx0" brushRef="#br0">1 577 17244,'1'0'113,"1"0"0,0 0 0,0 0 0,0 0 0,0 0 1,0 0-1,0-1 0,0 1 0,0 0 0,-1-1 0,1 0 1,0 1-1,0-1 0,0 0 0,-1 0 0,3-1 0,27-22-401,-25 19 370,26-25-1345,-2-2 0,-1-1 0,-1-2 0,28-46 0,-43 62 905,-12 18 447,0 0 0,0 0 0,0-1-1,-1 1 1,1 0 0,0 0 0,0 0 0,0 0 0,0 1 0,1-1 0,-1 0-1,0 0 1,0 1 0,1-1 0,1 0 0,-3 1-16,1 0-1,-1 0 1,1 0-1,-1 1 1,1-1 0,-1 0-1,1 1 1,-1-1-1,0 0 1,1 1 0,-1-1-1,1 0 1,-1 1 0,0-1-1,1 1 1,-1-1-1,0 1 1,0-1 0,1 1-1,-1-1 1,0 1 0,0-1-1,0 1 1,0-1-1,1 1 1,-1-1 0,0 1-1,0-1 1,0 1 0,0-1-1,0 1 1,0-1-1,0 1 1,-1 0 0,1-1-1,0 1 1,0-1 0,-1 1-1,-5 57 3227,3-40-2662,1-1-1,0 27 1,2-42-621,0-1 0,0 1-1,0-1 1,0 1 0,1-1-1,-1 1 1,0-1 0,0 0-1,1 1 1,-1-1 0,1 0-1,0 1 1,-1-1 0,1 0-1,0 1 1,-1-1 0,1 0-1,0 0 1,0 0 0,0 0-1,0 0 1,0 0 0,1 0-1,-1 0 1,0 0 0,0-1-1,1 1 1,-1 0 0,0-1-1,1 1 1,-1-1 0,0 1-1,1-1 1,-1 0 0,1 0-1,-1 0 1,1 1 0,-1-1-1,0-1 1,1 1 0,1 0-1,3-1-12,0-1 0,1 1-1,-1-1 1,-1 0-1,1 0 1,0-1 0,0 0-1,6-4 1,22-18-40,42-38 0,11-9-229,-87 72 261,0-1-1,0 1 1,1 0 0,-1 0 0,0-1 0,1 1-1,-1 0 1,0 0 0,1-1 0,-1 1 0,0 0 0,1 0-1,-1 0 1,0 0 0,1-1 0,-1 1 0,1 0-1,-1 0 1,0 0 0,1 0 0,-1 0 0,1 0 0,-1 0-1,1 0 1,-1 0 0,0 1 0,1-1 0,-1 0-1,0 0 1,1 0 0,-1 0 0,1 1 0,2 13-82,-10 31-36,5-32 6,1-6-31,0 0-1,1 0 1,-1 0-1,3 11 1,-2-17 117,0 0-1,0 0 1,0 0-1,0 0 1,0 0-1,1 0 1,-1 0-1,0 0 1,1 0 0,-1 0-1,1 0 1,-1 0-1,1 0 1,-1 0-1,1 0 1,0-1 0,-1 1-1,1 0 1,0 0-1,0-1 1,-1 1-1,1 0 1,0-1 0,0 1-1,0-1 1,0 1-1,0-1 1,0 0-1,0 1 1,0-1 0,0 0-1,0 0 1,0 0-1,0 1 1,0-1-1,0 0 1,0 0 0,0-1-1,0 1 1,2 0-1,2-2-92,0 0 1,0 0-1,0 0 0,-1 0 0,1-1 1,0 0-1,-1 0 0,0 0 0,4-4 0,36-37-813,-40 40 864,19-22-106,-2-2 0,0 0 0,-2-1 0,-1-1 0,-1-1 0,-2 0 0,-1-1 0,12-40 0,-18 31 557,-8 40-349,0 0 0,0 0 1,0 0-1,0 0 1,0 0-1,0 0 0,0 0 1,-1 0-1,1 0 0,0 1 1,0-1-1,-1 0 1,1 0-1,-1 0 0,1 0 1,-1 0-1,0 0-2,1 1 1,-1 0-1,1 0 0,-1 0 1,0-1-1,1 1 0,-1 0 1,1 0-1,-1 0 0,0 0 1,1 0-1,-1 0 0,1 0 1,-1 0-1,0 1 0,1-1 1,-1 0-1,1 0 0,-1 0 0,0 1 1,1-1-1,-1 0 0,1 0 1,-1 1-1,1-1 0,-1 1 1,1-1-1,-1 1 0,-4 3 142,0 1 0,0-1 0,1 1 0,0 0 0,0 0 0,0 0 0,0 1 0,1-1 0,-4 9 0,-21 57 814,19-36-918,1 1-1,2 0 1,1 0 0,2 0-1,2 0 1,1 0 0,1 0-1,3 1 1,10 50 0,-9-70-165,-5-17 102,0 0 1,0 0 0,0 0-1,0 0 1,0 0 0,0 0-1,1 0 1,-1 0 0,0 0 0,0 1-1,0-1 1,0 0 0,0 0-1,0 0 1,0 0 0,0 0-1,0 0 1,0 0 0,0 0 0,1 0-1,-1 0 1,0 0 0,0 0-1,0 0 1,0 0 0,0 0 0,0 0-1,0 0 1,0 0 0,0 0-1,0 0 1,1 0 0,-1-1-1,0 1 1,0 0 0,0 0 0,0 0-1,0 0 1,0 0 0,0 0-1,0 0 1,0 0 0,0 0-1,0 0 1,0 0 0,0 0 0,0 0-1,0 0 1,0 0 0,0-1-1,1 1 1,-1 0 0,0 0-1,0 0 1,0 0 0,0 0 0,0 0-1,0 0 1,0 0 0,0 0-1,0 0 1,0-1 0,0 1-1,0 0 1,-1 0 0,1 0 0,0 0-1,0 0 1,0 0 0,0-30 587,-13-42 875,8 46-746,0 0 1,1 0 0,1-39-1,3 63-751,0 1 0,0-1-1,0 0 1,1 0 0,-1 0-1,1 1 1,-1-1 0,1 0-1,0 1 1,0-1 0,0 0 0,0 1-1,0-1 1,0 1 0,0-1-1,0 1 1,1 0 0,-1 0-1,0-1 1,1 1 0,-1 0 0,1 0-1,1-1 1,4-1-316,0 0 1,0 1 0,1 0-1,9-2 1,4-1 211,5-3-503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4.273"/>
    </inkml:context>
    <inkml:brush xml:id="br0">
      <inkml:brushProperty name="width" value="0.05" units="cm"/>
      <inkml:brushProperty name="height" value="0.05" units="cm"/>
    </inkml:brush>
  </inkml:definitions>
  <inkml:trace contextRef="#ctx0" brushRef="#br0">3 0 15443,'-1'1'239,"1"-1"0,0 1 0,0-1 0,-1 1 0,1-1 0,0 1 0,0 0 0,0-1 0,0 1 0,0-1 0,0 1 0,0-1-1,0 1 1,0 0 0,0-1 0,0 1 0,0-1 0,0 1 0,1-1 0,-1 1 0,0-1 0,0 1 0,1-1 0,-1 1 0,0-1 0,1 1 0,-1-1 0,0 1-1,1-1 1,-1 1 0,1-1 0,-1 0 0,1 1 0,-1-1 0,1 1 0,18 12 2912,-11-10-2781,0-1 0,1 1 0,-1-1-1,0-1 1,0 0 0,1 0-1,12 0 1,61-8-1121,-55 4-682,-25 3 1288,-7-1-55,-10 1-266,-7 0-263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4.661"/>
    </inkml:context>
    <inkml:brush xml:id="br0">
      <inkml:brushProperty name="width" value="0.05" units="cm"/>
      <inkml:brushProperty name="height" value="0.05" units="cm"/>
    </inkml:brush>
  </inkml:definitions>
  <inkml:trace contextRef="#ctx0" brushRef="#br0">0 35 19620,'0'13'2729,"10"-3"-1585,9-10-384,4-2 1953,8 0-1297,1-3-248,1 1-424,-3 0-207,-4 2-841,-5-2-657,-12-5 849,-6-2-144,-3-3-192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6.062"/>
    </inkml:context>
    <inkml:brush xml:id="br0">
      <inkml:brushProperty name="width" value="0.05" units="cm"/>
      <inkml:brushProperty name="height" value="0.05" units="cm"/>
    </inkml:brush>
  </inkml:definitions>
  <inkml:trace contextRef="#ctx0" brushRef="#br0">0 94 15675,'3'-6'689,"1"1"-1,0 0 1,-1 0-1,2 1 1,-1-1-1,0 1 1,1 0-1,0 0 1,0 0-1,0 1 1,10-5-1,-1 1 228,1 0 0,-1 2 0,23-7 0,-30 11-747,-1-1 1,1 1 0,0 0 0,0 1 0,0-1 0,0 1 0,13 2 0,-18-2-158,-1 1 0,1-1 0,-1 1 0,1-1 0,-1 1 0,1-1 0,-1 1 0,1 0 0,-1 0 0,0 0 0,1 0 0,-1 0 1,0 0-1,0 0 0,0 0 0,0 0 0,0 0 0,0 1 0,0-1 0,0 0 0,0 1 0,-1-1 0,1 1 0,-1-1 0,1 1 0,-1-1 0,1 1 0,-1-1 1,0 1-1,0 0 0,0-1 0,0 1 0,0-1 0,0 1 0,0 0 0,0-1 0,-1 1 0,1-1 0,0 1 0,-2 1 0,1 3-6,-2 0-1,1 1 1,-1-1-1,0 0 1,0-1-1,0 1 1,-1-1-1,0 1 1,0-1-1,-7 6 1,4-4 6,-1 0 0,0 0 0,0-1 0,0-1 0,-1 1 1,-9 4-1,18-10-12,0 0 1,-1 0-1,1 0 1,0 0 0,0 0-1,0 0 1,0 0 0,-1 0-1,1 1 1,0-1-1,0 0 1,0 0 0,0 0-1,0 0 1,0 0-1,-1 1 1,1-1 0,0 0-1,0 0 1,0 0-1,0 1 1,0-1 0,0 0-1,0 0 1,0 0-1,0 0 1,0 1 0,0-1-1,0 0 1,0 0-1,0 0 1,0 1 0,0-1-1,0 0 1,0 0 0,0 0-1,0 1 1,0-1-1,0 0 1,0 0 0,1 0-1,-1 0 1,0 1-1,0-1 1,0 0 0,0 0-1,0 0 1,0 0-1,1 0 1,-1 0 0,0 1-1,0-1 1,0 0-1,0 0 1,1 0 0,-1 0-1,0 0 1,0 0-1,0 0 1,1 0 0,-1 0-1,0 0 1,0 0 0,0 0-1,1 0 1,-1 0-1,19 8-14,-13-6 21,-2 0-6,14 6-18,0 0 1,24 17-1,-39-23 13,1 0 0,-1 0 0,0 1 0,0-1-1,0 1 1,0 0 0,0 0 0,0 0 0,-1 0 0,0 1-1,1-1 1,-1 1 0,-1-1 0,1 1 0,0 0 0,-1-1-1,0 1 1,2 7 0,-3-8 10,-1-1 0,1 0 0,0 1 1,-1-1-1,0 0 0,1 0 0,-1 1 0,0-1 0,0 0 0,0 0 1,0 0-1,-1 0 0,1 0 0,-1-1 0,1 1 0,-1 0 1,1-1-1,-1 1 0,0 0 0,0-1 0,0 0 0,0 0 0,-4 3 1,-5 1 91,-1 1-1,0-2 1,-14 5 0,15-6-12,-4 2 45,-1 0-1,0-1 1,0-1 0,0-1-1,0 0 1,0-1-1,-23-1 1,39 0-190,-1 0 1,1 0-1,-1 0 0,1 0 1,-1 0-1,1 0 1,0 0-1,-1 0 0,1-1 1,-1 1-1,1 0 1,-1 0-1,1 0 1,0-1-1,-1 1 0,1 0 1,-1 0-1,1-1 1,0 1-1,-1 0 1,1-1-1,0 1 0,0-1 1,-1 1-1,1 0 1,0-1-1,0 1 1,0-1-1,-1 1 0,1-1 1,0 1-1,0 0 1,0-1-1,0 0 0,0 0-5,0 1 0,0-1 0,1 1 0,-1-1 0,0 1 0,0-1 0,1 1 0,-1-1 0,0 1 0,1-1 0,-1 1 0,1-1 0,-1 1 0,0 0 0,1-1 0,-1 1 0,1 0 0,-1-1 0,1 1 0,-1 0 0,1 0 0,0-1 0,-1 1 0,1 0 0,-1 0 0,1 0 0,-1 0 0,1 0 0,0 0 0,0 0 0,17-1-782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6.464"/>
    </inkml:context>
    <inkml:brush xml:id="br0">
      <inkml:brushProperty name="width" value="0.05" units="cm"/>
      <inkml:brushProperty name="height" value="0.05" units="cm"/>
    </inkml:brush>
  </inkml:definitions>
  <inkml:trace contextRef="#ctx0" brushRef="#br0">9 53 18100,'-1'0'111,"0"0"-1,1 0 1,0 1 0,-1-1 0,1 0 0,-1 1-1,1-1 1,-1 0 0,1 1 0,0-1 0,-1 1 0,1-1-1,-1 0 1,1 1 0,0-1 0,0 1 0,-1-1-1,1 1 1,0 0 0,0-1 0,0 1 0,0-1-1,-1 1 1,1-1 0,0 1 0,0-1 0,0 1-1,0 0 1,0-1 0,1 1 0,-1 0 39,1 0 0,0-1 0,-1 1 0,1 0 1,0-1-1,0 1 0,0-1 0,0 1 0,-1-1 0,1 1 1,0-1-1,0 0 0,0 0 0,0 1 0,1-1 0,39 3 2176,16-6-1149,-1-3 1,104-24 0,14-2-2307,-122 26-727,-50 6 1267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6.968"/>
    </inkml:context>
    <inkml:brush xml:id="br0">
      <inkml:brushProperty name="width" value="0.05" units="cm"/>
      <inkml:brushProperty name="height" value="0.05" units="cm"/>
    </inkml:brush>
  </inkml:definitions>
  <inkml:trace contextRef="#ctx0" brushRef="#br0">59 100 22597,'13'-6'1038,"0"-1"0,0-1 0,16-12 0,-16 11-310,0 0 0,21-10 0,-28 16-568,34-12 595,-37 14-722,0 0 1,0 0 0,0 1 0,0-1 0,0 1-1,0 0 1,0 0 0,0 0 0,0 1 0,0-1-1,5 2 1,-7-2-30,0 0 0,-1 1 0,1-1 0,0 1 0,0-1 0,0 1 0,0 0 0,-1-1 1,1 1-1,0 0 0,0-1 0,-1 1 0,1 0 0,-1 0 0,1 0 0,0 0 0,-1-1 0,0 1 0,1 0 0,-1 0 0,1 2 0,-1 0-3,1 0 0,-1 0 0,0 0 0,0 0 0,0 0 0,0 0 0,-1 5 0,-2 2-7,0 0 0,0 0 0,-7 14 0,0-5 11,-1-1-1,-1 0 0,0-1 0,-1-1 1,-1 0-1,0 0 0,-1-1 0,-1-1 0,0-1 1,-1 0-1,0-1 0,-32 16 0,45-27-3,1 1 0,-1-1 1,1 1-1,-1-1 0,1 0 0,-1 0 0,0-1 0,1 1 0,-1-1 0,0 0 1,0 0-1,-4 0 0,8 0-3,0 0 0,0 0 0,0 0 0,0 0 0,0 0 0,0 0 0,0 0 0,0 0 0,0 0-1,0 0 1,-1 0 0,1-1 0,0 1 0,0 0 0,0 0 0,0 0 0,0 0 0,0 0 0,0 0 0,0 0 0,0 0 0,0 0 0,0 0 0,0 0 0,0 0 0,0 0 0,0 0 0,0 0 0,0 0 0,0-1 0,0 1 0,0 0 0,0 0 0,0 0 0,0 0 0,0 0 0,0 0-1,0 0 1,0 0 0,0 0 0,0 0 0,0 0 0,0 0 0,0 0 0,0-1 0,0 1 0,0 0 0,0 0 0,0 0 0,0 0 0,0 0 0,0 0 0,0 0 0,0 0 0,0 0 0,0 0 0,0 0 0,1 0 0,-1 0 0,0 0 0,0 0 0,0 0 0,0 0 0,0 0 0,0 0 0,0 0-1,0 0 1,0 0 0,9-5-120,10-3-57,-15 7 150,-1 1 0,1-1-1,-1 1 1,1-1 0,-1 1-1,1 0 1,0 1 0,-1-1-1,1 1 1,-1-1-1,1 1 1,-1 0 0,0 0-1,1 1 1,-1-1 0,0 1-1,0-1 1,1 1 0,-1 0-1,-1 0 1,4 3-1,-1 0 7,0 0 0,-1 1 0,0-1 0,-1 1 0,1 0 0,-1 0 1,0 0-1,0 0 0,-1 1 0,2 8 0,-3-11 34,0-1 1,1 1 0,-1 0-1,1 0 1,-1-1 0,1 1-1,0-1 1,0 1 0,1-1 0,-1 0-1,4 4 1,-4-6 14,0 0 1,0 0-1,-1 0 0,1 0 0,0 0 1,0 0-1,0-1 0,1 1 1,-1-1-1,0 1 0,0-1 1,0 0-1,0 0 0,0 0 1,1 0-1,-1 0 0,0 0 0,0-1 1,0 1-1,0-1 0,0 1 1,3-3-1,6-1 106,0 0 0,0-2 0,-1 1 0,0-1 0,0-1 0,15-12 0,-20 15-89,0-1 0,0 1 0,-1-1 0,0 0 0,0 0 0,0 0 0,-1 0 0,1-1 0,-1 0 0,-1 1 0,1-1 0,-1 0 0,3-12 0,-4 16-45,-1 0 1,0 1-1,0-1 1,0 0-1,0 0 0,0 1 1,-1-1-1,1 0 1,0 0-1,-1 1 1,1-1-1,-1 0 1,1 1-1,-1-1 1,0 1-1,0-1 1,0 1-1,-1-3 1,-1 1-208,-1 0 1,1 1-1,0-1 1,-1 1-1,-6-4 1,-15-11-1892,21 9 1551,3-2-171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8.024"/>
    </inkml:context>
    <inkml:brush xml:id="br0">
      <inkml:brushProperty name="width" value="0.05" units="cm"/>
      <inkml:brushProperty name="height" value="0.05" units="cm"/>
    </inkml:brush>
  </inkml:definitions>
  <inkml:trace contextRef="#ctx0" brushRef="#br0">1 26 19060,'60'-4'9489,"14"-3"-7500,62-5-3113,-121 11 781,-10 0-51,1 1 0,0-1 1,0 1-1,-1 1 0,1-1 0,0 1 0,7 2 0,-13-3 332,0 0 1,0 0-1,1 0 0,-1 0 0,0 0 1,1 0-1,-1 0 0,0 0 0,0 0 1,1 0-1,-1 0 0,0 0 0,1 0 0,-1 1 1,0-1-1,0 0 0,1 0 0,-1 0 1,0 0-1,0 1 0,0-1 0,1 0 0,-1 0 1,0 1-1,0-1 0,0 0 0,0 0 1,1 1-1,-1-1 0,0 0 0,0 0 1,0 1-1,0-1 0,0 0 0,0 1 0,0-1 1,0 0-1,0 0 0,0 1 0,0-1 1,0 0-1,0 1 0,0-1 0,0 0 1,0 0-1,0 1 0,0-1 0,0 0 0,-1 1 1,1-1-1,0 0 0,0 0 0,0 1 1,0-1-1,-1 0 0,1 0 0,0 0 0,0 1 1,-1-1-1,1 0 0,0 0 0,0 0 1,0 0-1,-1 1 0,1-1 0,0 0 1,-1 0-1,1 0 0,-1 0 0,-21 9-1554,-3-5 432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8.442"/>
    </inkml:context>
    <inkml:brush xml:id="br0">
      <inkml:brushProperty name="width" value="0.05" units="cm"/>
      <inkml:brushProperty name="height" value="0.05" units="cm"/>
    </inkml:brush>
  </inkml:definitions>
  <inkml:trace contextRef="#ctx0" brushRef="#br0">23 0 15811,'-13'20'2153,"3"-1"-1225,10-5-128,4-5 1465,14-3-737,6-5-104,10-2-335,11-4-193,1-2-168,2 2-208,-2-1-896,-3 3 1072,-17-4-648,-9 1-48,-14 0-72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8.969"/>
    </inkml:context>
    <inkml:brush xml:id="br0">
      <inkml:brushProperty name="width" value="0.05" units="cm"/>
      <inkml:brushProperty name="height" value="0.05" units="cm"/>
    </inkml:brush>
  </inkml:definitions>
  <inkml:trace contextRef="#ctx0" brushRef="#br0">0 501 15939,'0'0'61,"0"1"-1,0-1 1,0 0-1,0 1 1,0-1-1,0 1 1,0-1-1,0 1 0,0-1 1,0 0-1,0 1 1,1-1-1,-1 1 1,0-1-1,0 0 0,0 1 1,1-1-1,-1 0 1,0 1-1,0-1 1,1 0-1,-1 1 1,0-1-1,0 0 0,1 1 1,-1-1-1,0 0 1,1 0-1,-1 1 1,1-1-1,-1 0 1,0 0-1,1 0 0,-1 0 1,1 0-1,-1 1 1,0-1-1,1 0 1,-1 0-1,1 0 1,-1 0-1,0 0 0,1 0 1,-1 0-1,1 0 1,-1-1-1,1 1 1,-1 0-1,0 0 1,1 0-1,-1 0 0,1-1 1,24-16 1343,203-196 5668,-14-17-5116,-182 194-1615,-16 22-182,-23 37-116,-37 79-151,-62 166-345,103-258 26,0 1 1,0-1 0,1 0-1,-1 17 1,5-14-1577,6-10 877,18-16-100,-26 12 1220,31-20-1269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9.362"/>
    </inkml:context>
    <inkml:brush xml:id="br0">
      <inkml:brushProperty name="width" value="0.05" units="cm"/>
      <inkml:brushProperty name="height" value="0.05" units="cm"/>
    </inkml:brush>
  </inkml:definitions>
  <inkml:trace contextRef="#ctx0" brushRef="#br0">97 1 15611,'-20'47'2281,"1"9"-1113,-1-4-496,1-2 2041,6-3-1377,8-14-848,5-9-424,10-21-1016,4-11 160,8-21 464,3-5-264,3-19-305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39.750"/>
    </inkml:context>
    <inkml:brush xml:id="br0">
      <inkml:brushProperty name="width" value="0.05" units="cm"/>
      <inkml:brushProperty name="height" value="0.05" units="cm"/>
    </inkml:brush>
  </inkml:definitions>
  <inkml:trace contextRef="#ctx0" brushRef="#br0">162 39 18268,'20'-15'1824,"-20"15"-1801,0 1 0,0-1 0,0 0 0,0 0-1,0 0 1,0 0 0,0 0 0,0 0 0,0 1-1,0-1 1,0 0 0,0 0 0,0 0 0,0 0-1,0 0 1,0 0 0,0 1 0,0-1 0,0 0-1,0 0 1,0 0 0,0 0 0,0 0 0,0 0 0,0 0-1,0 1 1,0-1 0,0 0 0,1 0 0,-1 0-1,0 0 1,0 0 0,0 0 0,0 0 0,0 0-1,0 0 1,0 0 0,0 0 0,1 0 0,-1 0-1,0 1 1,0-1 0,0 0 0,0 0 0,0 0 0,0 0-1,1 0 1,-1 0 0,0 0 0,0 0 0,0 0-1,0 0 1,0-1 0,0 1 0,1 0 0,-1 0-1,0 0 1,0 0 0,-7 13 500,-44 57 2350,20-30-1988,2 1 0,-26 52 1,54-92-869,0 1 0,0-1 0,0 1 0,0 0 0,0-1 0,1 1 0,-1 0 0,1-1-1,-1 1 1,1 0 0,-1 0 0,1-1 0,0 1 0,0 0 0,0 0 0,0 0 0,1 0 0,-1-1 0,0 1 0,1 0 0,-1 0 0,1 1 0,1-2-8,0 1-1,-1-1 1,1 0 0,0 0 0,-1 0-1,1 0 1,0-1 0,0 1 0,0 0-1,0-1 1,0 1 0,-1-1 0,1 0-1,0 0 1,0 1 0,0-1 0,0 0-1,4-1 1,55-5-23,-39 3-28,0 1 0,1 1 0,23 3 0,-40-2 13,-1 1 1,0-1 0,1 2-1,-1-1 1,0 0 0,0 1-1,0 0 1,0 0 0,0 1-1,0-1 1,0 1 0,-1 0-1,0 1 1,1-1 0,-1 1-1,0-1 1,5 8 0,-7-8 10,0 0 0,-1-1-1,1 1 1,-1 0 0,1 0 0,-1 0 0,0 0 0,0 0-1,-1 1 1,1-1 0,0 0 0,-1 0 0,0 0 0,0 1-1,0 3 1,-1-1 5,0-1 0,-1 0 0,1 1 0,-1-1-1,0 0 1,0 1 0,-1-1 0,-3 5 0,-3 3 28,0-1 0,0-1 1,-1 0-1,-1 0 0,-19 15 0,19-17-60,0 0-1,-1-2 0,0 1 0,0-1 1,-1-1-1,1-1 0,-17 6 0,25-10 5,1 0-1,-1 0 1,1-1-1,-1 1 0,1-1 1,-1 0-1,1 0 1,-1 0-1,1-1 0,-1 1 1,1-1-1,-1 0 1,1 0-1,-1 0 0,1 0 1,0 0-1,-1-1 1,1 0-1,0 0 0,0 0 1,0 0-1,1 0 1,-1 0-1,0-1 0,1 1 1,-1-1-1,1 0 1,0 0-1,0 1 0,0-2 1,0 1-1,1 0 1,-2-4-1,-12-37-361</inkml:trace>
  <inkml:trace contextRef="#ctx0" brushRef="#br0" timeOffset="1">148 15 19244,'36'3'2129,"2"0"-1473,1 0-272,1 0 1216,2-3-1560,-2 0 456,-1-12-408,-4-2-120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4.641"/>
    </inkml:context>
    <inkml:brush xml:id="br0">
      <inkml:brushProperty name="width" value="0.05" units="cm"/>
      <inkml:brushProperty name="height" value="0.05" units="cm"/>
    </inkml:brush>
  </inkml:definitions>
  <inkml:trace contextRef="#ctx0" brushRef="#br0">138 1 14867,'-3'3'343,"1"0"0,-1 0-1,0 0 1,0 0 0,0 0-1,0-1 1,0 1 0,0-1-1,-1 0 1,1 0 0,-5 2-1,-12 9 1394,15-9-1266,-37 31 1894,39-33-2242,0 1-1,0 0 0,0 0 1,1 1-1,-1-1 0,1 0 1,0 1-1,0 0 0,0-1 1,-2 7-1,4-10-120,0 1 0,0 0 0,0 0 0,0 0 0,0-1 0,0 1 0,0 0 0,0 0 0,0 0 0,0-1 0,0 1 0,0 0 0,1 0 1,-1-1-1,0 1 0,0 0 0,1 0 0,-1-1 0,1 1 0,-1 0 0,1-1 0,-1 1 0,1-1 0,-1 1 0,1-1 0,-1 1 0,1-1 0,0 1 0,-1-1 0,1 1 0,0-1 0,-1 0 0,1 1 0,0-1 0,1 1 0,31 3-422,-28-4 353,76 2-1219,-40-3-85,56 8-1,-92-6 1274,-1-1-1,0 2 0,0-1 1,0 0-1,0 1 0,4 1 0,-7-2 106,-1-1-1,1 0 1,0 1-1,-1-1 1,1 0-1,-1 1 1,1-1-1,-1 0 1,1 1 0,-1-1-1,1 1 1,-1-1-1,0 1 1,1 0-1,-1-1 1,0 1-1,1-1 1,-1 1-1,0 0 1,0-1-1,1 1 1,-1-1-1,0 1 1,0 0-1,0-1 1,0 1-1,0 0 1,0-1-1,0 1 1,0 0-1,0-1 1,0 1-1,0 0 1,-1-1-1,1 1 1,0 0-1,0-1 1,-1 1-1,1-1 1,0 1-1,-1-1 1,1 1-1,0-1 1,-1 1-1,1-1 1,-1 1-1,1-1 1,-2 1-1,-5 5 338,0 0 1,0 0-1,-1-1 0,0 0 0,0-1 0,-17 8 0,-56 16 1884,77-27-2093,-11 4 235,8-2-291,-1 0 0,0 0-1,0-1 1,-1-1 0,1 1 0,0-1 0,-1 0-1,-15-1 1,24-1-111,0 1-1,-1 0 1,1 0-1,0-1 0,0 1 1,0 0-1,-1-1 1,1 1-1,0 0 1,0-1-1,0 1 1,0 0-1,0-1 1,0 1-1,0-1 0,0 1 1,0 0-1,0-1 1,0 1-1,0 0 1,0-1-1,0 1 1,0 0-1,0-1 1,0 1-1,0-1 0,0 1 1,0 0-1,1-1 1,-1 1-1,0 0 1,0 0-1,0-1 1,1 1-1,-1 0 1,0-1-1,1 1 0,-1 0 1,0 0-1,1-1 1,12-14-314,9-7-234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0.173"/>
    </inkml:context>
    <inkml:brush xml:id="br0">
      <inkml:brushProperty name="width" value="0.05" units="cm"/>
      <inkml:brushProperty name="height" value="0.05" units="cm"/>
    </inkml:brush>
  </inkml:definitions>
  <inkml:trace contextRef="#ctx0" brushRef="#br0">134 1 18556,'2'3'241,"-1"1"-1,1 0 1,-1-1 0,0 1 0,0 0-1,0 0 1,-1 0 0,1 0-1,-1 0 1,0 0 0,0 0-1,-2 8 1,-12 52 806,7-41-206,-55 197 2157,13-51-2202,49-167-789,-3 6 34,1 0 0,0 0 0,1 0 0,0 0 1,0 0-1,1 12 0,0-19-32,0 0 0,0-1 0,0 1 1,1 0-1,-1 0 0,0 0 0,0-1 0,1 1 0,-1 0 1,0-1-1,1 1 0,-1 0 0,1-1 0,-1 1 0,1 0 1,-1-1-1,1 1 0,-1-1 0,1 1 0,0-1 0,-1 1 1,1-1-1,-1 0 0,1 1 0,0-1 0,0 0 0,-1 1 1,1-1-1,0 0 0,0 0 0,-1 0 0,1 0 0,0 0 1,0 0-1,-1 0 0,1 0 0,0 0 0,0 0 0,0 0 1,-1 0-1,1 0 0,1-1 0,4-1 49,0 0-1,0 0 0,0 0 1,8-6-1,15-9 179,-1-1 0,41-35 0,48-55 314,-72 66-350,-14 14-151,-8 8-253,0-2 0,-1 0 0,-1-1 0,-1-1 0,20-32 0,-38 52 161,0 1 0,0 0 1,0-1-1,-1 1 0,1-1 0,-1 0 0,0 1 0,0-1 0,0 0 1,-1 0-1,1 0 0,-1 0 0,0 1 0,0-6 0,-7-11-366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0.593"/>
    </inkml:context>
    <inkml:brush xml:id="br0">
      <inkml:brushProperty name="width" value="0.05" units="cm"/>
      <inkml:brushProperty name="height" value="0.05" units="cm"/>
    </inkml:brush>
  </inkml:definitions>
  <inkml:trace contextRef="#ctx0" brushRef="#br0">1 478 18916,'0'32'1904,"6"-2"-1271,-1-3-241,5-6 560,2-1-592,-2-7 8,1-7-248,2-12-256</inkml:trace>
  <inkml:trace contextRef="#ctx0" brushRef="#br0" timeOffset="1">537 1 20852,'-12'28'1793,"-10"14"-1265,-6 4-168,-3 10 912,1 3-440,4 4-255,4-5-89,7-5-136,2-4-112,7-13-320,3-5-336,6-12-689,3-6-71,2-10 872,1-7-304,4-8-248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0.986"/>
    </inkml:context>
    <inkml:brush xml:id="br0">
      <inkml:brushProperty name="width" value="0.05" units="cm"/>
      <inkml:brushProperty name="height" value="0.05" units="cm"/>
    </inkml:brush>
  </inkml:definitions>
  <inkml:trace contextRef="#ctx0" brushRef="#br0">1 96 18084,'3'3'190,"0"0"-1,0 0 1,0 0 0,0 0 0,1 0 0,-1 0-1,1-1 1,0 0 0,-1 0 0,1 0-1,0 0 1,0 0 0,1-1 0,-1 0 0,0 0-1,0 0 1,1 0 0,-1-1 0,0 0 0,1 0-1,-1 0 1,1 0 0,-1-1 0,8-1-1,-2 0 40,0 0 0,-1-1-1,1 0 1,-1-1 0,1 0-1,-1 0 1,-1-1-1,1 0 1,15-12 0,-20 13-96,0-1 0,0 1 0,-1-1 0,0 0 0,0 0 0,0 0 0,3-7 0,-6 10-89,1 1-1,0-1 0,-1 0 0,0 1 0,1-1 1,-1 1-1,0-1 0,0 0 0,0 1 0,0-1 1,0 0-1,-1-3 0,1 5-26,0-1 0,-1 0-1,1 0 1,-1 1 0,1-1 0,-1 0 0,1 1-1,-1-1 1,1 1 0,-1-1 0,0 1 0,1-1-1,-1 1 1,0-1 0,1 1 0,-1-1-1,0 1 1,0 0 0,0 0 0,1-1 0,-1 1-1,0 0 1,0 0 0,0 0 0,1 0 0,-1 0-1,-1 0 1,-3 0 7,1 1 0,-1 0 0,1 0 0,0 0 0,-1 0 0,1 1 0,0-1 0,0 1 0,0 1 0,0-1-1,0 0 1,0 1 0,1 0 0,-1-1 0,-5 8 0,1-1-34,-1 0 0,2 0 0,-1 1-1,-9 17 1,12-17 7,1-1 1,0 0-1,0 1 0,1 0 0,-3 13 1,6-22 4,-1 1 0,1 0 0,-1 0 0,1 0 0,0 0 0,0 0 1,0-1-1,0 1 0,0 0 0,0 0 0,1 0 0,-1 0 0,1 0 0,-1-1 1,1 1-1,-1 0 0,1 0 0,0-1 0,0 1 0,0 0 0,0-1 0,0 1 1,0-1-1,1 1 0,-1-1 0,0 0 0,1 0 0,-1 1 0,1-1 0,-1 0 1,1 0-1,0 0 0,-1-1 0,1 1 0,3 1 0,3-1 8,0 0 0,0 0 0,1-1 0,-1 0 0,0-1 0,0 0 0,0 0 0,0-1 0,0 0 0,0 0 0,11-5 0,9-5 26,44-24 0,75-57 38,-130 86-109,-17 7 34,0 0 1,0 0-1,0 0 0,0 0 0,1 0 0,-1 0 0,0 1 0,0-1 1,0 0-1,0 0 0,0 0 0,0 0 0,1 0 0,-1 0 0,0 1 1,0-1-1,0 0 0,0 0 0,0 0 0,0 0 0,0 1 0,0-1 1,0 0-1,0 0 0,0 0 0,0 0 0,0 1 0,0-1 0,0 0 1,0 0-1,0 0 0,0 0 0,0 1 0,0-1 0,0 0 0,0 0 1,0 0-1,0 0 0,0 0 0,0 1 0,0-1 0,-1 0 0,1 0 1,0 0-1,-17 29-54,12-22 53,-1 1-14,0 1-1,1 0 1,-1 1-1,2-1 1,-1 1-1,2 0 0,-1 0 1,1 1-1,-1 10 1,3-20-17,1 0-1,0 0 1,0-1 0,0 1 0,0 0-1,0 0 1,0-1 0,0 1 0,0 0-1,0 0 1,0-1 0,0 1 0,0 0-1,0 0 1,1-1 0,-1 1 0,0 0 0,1 0-1,-1-1 1,0 1 0,1-1 0,-1 1-1,1 0 1,-1-1 0,1 1 0,-1-1-1,1 1 1,0-1 0,-1 1 0,1-1-1,-1 1 1,1-1 0,0 0 0,0 1-1,-1-1 1,1 0 0,0 0 0,-1 1-1,2-1 1,1 0-28,0-1-1,0 1 1,0-1 0,-1 1-1,1-1 1,0 0 0,-1 0-1,1 0 1,0 0 0,2-3-1,20-11-350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1.325"/>
    </inkml:context>
    <inkml:brush xml:id="br0">
      <inkml:brushProperty name="width" value="0.05" units="cm"/>
      <inkml:brushProperty name="height" value="0.05" units="cm"/>
    </inkml:brush>
  </inkml:definitions>
  <inkml:trace contextRef="#ctx0" brushRef="#br0">12 1 17236,'-4'18'1600,"-2"4"-1280,4-1-616,5 4 864,2-2-488,5 1-128,10-1-152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1.718"/>
    </inkml:context>
    <inkml:brush xml:id="br0">
      <inkml:brushProperty name="width" value="0.05" units="cm"/>
      <inkml:brushProperty name="height" value="0.05" units="cm"/>
    </inkml:brush>
  </inkml:definitions>
  <inkml:trace contextRef="#ctx0" brushRef="#br0">135 302 17828,'-12'9'716,"-10"7"638,-29 27 0,46-38-1182,0 1-1,0 0 1,0-1 0,1 1-1,0 1 1,0-1-1,1 1 1,-1-1-1,1 1 1,-2 8 0,5-14-153,-1 0-1,1 0 1,0 0 0,-1 0 0,1 0 0,0 1 0,0-1 0,0 0 0,0 0-1,0 0 1,0 0 0,0 0 0,0 0 0,0 0 0,0 0 0,1 0 0,-1 0 0,0 1-1,1-1 1,-1 0 0,1-1 0,-1 1 0,1 0 0,0 0 0,-1 0 0,2 1 0,-1-1-7,1-1 0,-1 1 0,1-1 1,-1 1-1,1-1 0,0 1 0,-1-1 1,1 0-1,-1 0 0,1 0 0,0 0 1,-1 0-1,1 0 0,0 0 1,2-1-1,8-2 0,0-1 1,0 0 0,16-8-1,-25 11-2,21-11 79,-1-1-1,-1-1 0,0-1 1,0-1-1,-2-1 0,0-1 1,22-26-1,-8 4 301,-2-1-1,46-79 1,-70 106-208,-1 0-1,0-1 1,9-29 0,-14 28 9,-3 16-187,1 0 1,0 0 0,0 0-1,-1 0 1,1 0 0,0 0-1,0 0 1,-1 0 0,1 0 0,0 0-1,0 0 1,-1 0 0,1 0-1,0 0 1,0 0 0,0 0-1,-1 0 1,1 0 0,0 0-1,0 0 1,-1 0 0,1 0 0,0 1-1,0-1 1,0 0 0,-1 0-1,1 0 1,0 0 0,0 1-1,0-1 1,0 0 0,-1 1-1,-18 22 72,-31 46 116,-57 83 262,83-113-247,2 0-1,-18 43 1,38-80-211,1 1-1,0 0 1,0-1 0,0 1 0,0 0 0,0 0 0,1 0 0,-1 0 0,1 0 0,0 0 0,0 0-1,0 0 1,0 0 0,0 0 0,2 5 0,-2-7-32,1 0 0,0 0 1,-1 0-1,1 0 0,-1-1 0,1 1 0,0 0 0,0 0 1,-1-1-1,1 1 0,0 0 0,0-1 0,0 1 0,0-1 1,0 1-1,0-1 0,1 1 0,0 0-83,1-1 0,0 1-1,0-1 1,-1 0 0,1 0-1,0 0 1,0 0 0,4-1 0,1-1-7,0 0 1,0 0 0,0-1 0,0 0 0,0-1 0,12-8 0,18-12-476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2.076"/>
    </inkml:context>
    <inkml:brush xml:id="br0">
      <inkml:brushProperty name="width" value="0.05" units="cm"/>
      <inkml:brushProperty name="height" value="0.05" units="cm"/>
    </inkml:brush>
  </inkml:definitions>
  <inkml:trace contextRef="#ctx0" brushRef="#br0">61 122 13875,'0'2'213,"6"26"3236,-6-27-3313,1 0 0,-1-1-1,0 1 1,1-1 0,-1 1 0,0-1 0,1 1 0,-1-1 0,1 1 0,-1-1-1,1 1 1,-1-1 0,1 0 0,-1 1 0,1-1 0,0 0 0,-1 1 0,1-1 0,0 0-1,-1 0 1,1 1 0,-1-1 0,1 0 0,0 0 0,-1 0 0,1 0 0,0 0-1,-1 0 1,1 0 0,0 0 0,-1 0 0,1-1 0,0 1 0,-1 0 0,1 0 0,0-1-1,-1 1 1,1 0 0,-1 0 0,1-1 0,-1 1 0,2-1 0,2-2 164,1-1 0,0 1 1,-1-1-1,0 0 0,0 0 1,0-1-1,-1 1 0,1-1 1,-1 0-1,0 0 0,0 0 1,-1 0-1,1 0 0,-1 0 1,0-1-1,-1 1 1,0-1-1,2-9 0,-3 15-285,0 0 0,0-1 0,0 1 0,0 0 0,0-1 0,0 1 0,0 0 0,0-1 0,0 1-1,0 0 1,0-1 0,0 1 0,0 0 0,-1-1 0,1 1 0,0 0 0,0-1 0,0 1 0,-1 0 0,1-1 0,0 1 0,0 0 0,-1 0-1,1-1 1,0 1 0,0 0 0,-1 0 0,1 0 0,0-1 0,-1 1 0,1 0 0,0 0 0,-1 0 0,-12 3 198,-13 15-83,10-1-159,2 1 0,0 0 0,0 1 0,2 0-1,-15 30 1,26-46 23,0-1 0,-1 1 0,1 0 0,0 0 0,0 0 0,1 0-1,-1 0 1,1 0 0,-1 5 0,1-7 5,0 0 0,0 0 0,1 0 0,-1 0 0,0-1 0,1 1 0,-1 0 0,0 0 0,1 0 0,-1 0 0,1-1 0,-1 1 0,1 0 0,0-1 0,-1 1 0,1 0 0,0-1 0,-1 1 0,1-1 0,0 1 0,0-1 0,0 1 0,-1-1 0,1 1 0,0-1 0,0 0 0,0 0 0,0 1 0,0-1 0,0 0 0,-1 0 0,1 0 0,0 0 0,2 0 0,19 0 3,1-1 0,0-1-1,41-9 1,-41 7-40,0 0 0,0 1 0,39 0 0,-55 4 10,-1-1-1,1 1 1,0 1 0,0-1-1,12 5 1,-17-5 22,-1-1-1,0 1 1,0-1 0,0 1 0,1 0 0,-1-1-1,0 1 1,0 0 0,0 0 0,0 0-1,0 0 1,0 0 0,0 0 0,-1 0 0,1 0-1,0 0 1,-1 0 0,1 1 0,0-1 0,-1 0-1,0 0 1,1 1 0,-1-1 0,0 0-1,1 1 1,-1-1 0,0 0 0,0 1 0,0-1-1,0 0 1,0 1 0,-1-1 0,1 0 0,0 1-1,-1-1 1,0 3 0,1-4 19,0 1 1,-1 0-1,1-1 1,0 1-1,-1 0 1,1-1-1,-1 1 1,1 0-1,0-1 1,-1 1-1,1-1 1,-1 1-1,1-1 1,-1 1-1,0-1 1,1 0-1,-2 1 1,2-1-3,-1 0 1,1 0-1,0 0 0,0 0 1,-1 0-1,1 0 1,0 0-1,0-1 0,-1 1 1,1 0-1,0 0 1,0 0-1,0-1 0,-1 1 1,1 0-1,0 0 0,0-1 1,0 1-1,0 0 1,0 0-1,-1-1 0,1 1 1,0 0-1,0 0 1,0-1-1,0 1 0,0 0 1,0-1-1,0 1 0,0 0 1,0 0-1,0-1 1,0 1-1,0 0 0,0-1 1,0 1-1,0 0 1,1 0-1,-1-1 0,0 1 1,0 0-1,0 0 0,0-1 1,0 1-1,1 0 1,-1 0-1,0-1 0,7-30 351,1-35 0,-5 39-348,1 1-1,10-39 1,-13 62-57,0 1 1,0-1-1,0 0 1,0 1-1,1-1 1,-1 1-1,1 0 1,0 0-1,0-1 1,0 1-1,0 0 1,0 0-1,0 1 1,0-1 0,1 0-1,-1 1 1,1-1-1,-1 1 1,1 0-1,-1 0 1,4-1-1,5-1-266,1 1-1,-1 0 0,1 1 0,12 0 0,11-1 74,27-7-198,5-2-177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6.802"/>
    </inkml:context>
    <inkml:brush xml:id="br0">
      <inkml:brushProperty name="width" value="0.05" units="cm"/>
      <inkml:brushProperty name="height" value="0.05" units="cm"/>
    </inkml:brush>
  </inkml:definitions>
  <inkml:trace contextRef="#ctx0" brushRef="#br0">11 3 19396,'-2'-2'2241,"1"4"-1529,1 20-304,0 12 1560,-3 14-1032,3 6-343,-1 9-441,-1 3-72,2 3-176,-1-6-104,1-10-481,1-6-255,1-15 720,-2-9-120,1-15-168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7.204"/>
    </inkml:context>
    <inkml:brush xml:id="br0">
      <inkml:brushProperty name="width" value="0.05" units="cm"/>
      <inkml:brushProperty name="height" value="0.05" units="cm"/>
    </inkml:brush>
  </inkml:definitions>
  <inkml:trace contextRef="#ctx0" brushRef="#br0">1 108 19836,'5'-7'325,"1"1"0,0-1 0,1 1 0,-1 1 0,1-1-1,0 1 1,1 0 0,-1 0 0,1 1 0,0 0 0,0 1 0,10-3 0,9-3 294,1 2 1,39-6 0,-36 9-403,0 0 0,40 2 0,-59 2-200,-1 1 0,0 0 0,1 1 0,-1 0 0,0 1 0,0 0 0,0 0 0,0 1 0,15 9 0,-22-11-21,-1 0-1,0 0 0,0 1 0,0-1 1,0 1-1,0 0 0,-1 0 1,1 0-1,-1 0 0,0 0 0,0 1 1,0-1-1,0 0 0,0 1 1,-1 0-1,2 3 0,-2-1 8,0 0 0,-1-1 1,1 1-1,-1 0 0,0 0 0,-1-1 0,1 1 0,-1 0 1,-3 10-1,-2 2 31,-1-1 0,-1 0-1,0 0 1,-1 0 0,-18 23 0,12-19-219,-1-1 1,-1-1-1,0-1 0,-1 0 1,-1-2-1,-1 0 0,-32 20 0,50-35 142,1 0 0,-1 0 0,1 0 0,-1 0 0,0 0 0,1-1 1,-1 1-1,0-1 0,0 1 0,1-1 0,-1 0 0,0 1 0,0-1 0,0 0 0,1 0 0,-3-1 0,7-6-463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8.407"/>
    </inkml:context>
    <inkml:brush xml:id="br0">
      <inkml:brushProperty name="width" value="0.05" units="cm"/>
      <inkml:brushProperty name="height" value="0.05" units="cm"/>
    </inkml:brush>
  </inkml:definitions>
  <inkml:trace contextRef="#ctx0" brushRef="#br0">156 146 12491,'36'-25'3603,"-34"24"-3097,0-1 0,0 0 0,0 0 1,0 0-1,0 0 0,0-1 0,-1 1 0,1 0 0,-1-1 0,0 1 0,0-1 0,0 1 1,1-4-1,-2 5-400,0 1 1,0-1-1,-1 1 1,1-1 0,0 1-1,-1-1 1,1 1-1,-1-1 1,1 1-1,0-1 1,-1 1 0,1-1-1,-1 1 1,1 0-1,-1-1 1,0 1-1,1 0 1,-1 0 0,1-1-1,-1 1 1,1 0-1,-1 0 1,0 0-1,1 0 1,-1 0 0,0 0-1,1 0 1,-1 0-1,1 0 1,-1 0-1,0 0 1,1 0 0,-2 1-1,-22 1 857,15 1-880,0 0 0,0 0 1,0 1-1,1 0 0,0 1 0,0-1 0,0 2 0,0-1 1,1 1-1,0 0 0,0 1 0,-10 12 0,10-11-82,1 0 0,0 1-1,0 0 1,1 0-1,0 0 1,1 1-1,0-1 1,0 1-1,1 0 1,0 1 0,-1 10-1,4-18-1,-1 1 1,1-1-1,0 1 0,0-1 0,0 1 1,0 0-1,1-1 0,0 1 0,-1-1 1,1 1-1,0-1 0,1 0 0,-1 1 1,1-1-1,2 4 0,-2-5 1,-1 0-1,1 0 1,0-1-1,0 0 1,0 1-1,0-1 1,0 0-1,0 0 1,0 0-1,1 0 1,-1 0-1,0 0 1,1-1-1,-1 1 1,0-1-1,1 0 1,-1 1-1,1-1 1,-1 0-1,0-1 1,1 1-1,-1 0 1,4-1-1,3-2 22,-1 1-1,0-1 1,1 0-1,-1-1 1,0 1-1,0-2 1,-1 1-1,1-1 1,-1 0-1,0-1 1,0 0-1,7-8 1,-8 7 5,1 0 0,-1 0 1,0-1-1,-1 0 0,0 0 1,0-1-1,-1 1 0,0-1 1,0 0-1,-1 0 1,2-11-1,-4 19-18,-1 0 1,0 1-1,0-1 0,0 0 1,1 1-1,-1-1 0,0 0 1,0 0-1,0 1 0,0-1 1,0 0-1,0 1 0,0-1 0,-1 0 1,1 1-1,0-1 0,0 0 1,0 1-1,-1-1 0,1 0 1,-1 0-1,1 1-6,-1 0 0,1 0-1,0 0 1,-1 0 0,1 0 0,0 1-1,-1-1 1,1 0 0,0 0 0,-1 1 0,1-1-1,0 0 1,-1 0 0,1 1 0,0-1 0,0 0-1,-1 1 1,1-1 0,0 0 0,0 1-1,0-1 1,0 0 0,-1 1 0,1 0 0,0-1-5,-1 1 1,1-1-1,0 1 1,-1 0 0,1-1-1,0 1 1,0 0-1,0-1 1,-1 1 0,1 0-1,0 0 1,0-1 0,0 1-1,0 0 1,0-1-1,0 1 1,1 0 0,-1-1-1,0 1 1,0 0-1,0-1 1,1 1 0,-1 0-1,0-1 1,0 1 0,1 0-1,-1-1 1,1 1-1,-1-1 1,1 1 0,-1-1-1,1 1 1,-1-1-1,1 1 1,-1-1 0,1 1-1,-1-1 1,1 0-1,0 1 1,-1-1 0,1 0-1,0 0 1,-1 0 0,1 1-1,0-1 1,-1 0-1,1 0 1,1 0 0,43 2-122,-30-2 100,1 1-1,-1 0 1,0 1 0,1 0 0,-1 1 0,0 1-1,26 10 1,-38-12 15,0 0 0,0 0-1,-1 0 1,1 0 0,-1 1 0,5 3-1,0 2 67,-14-51 611,-1 5-433,3 21-208,2 0-1,0-1 0,0-20 0,3 36-127,1 1 0,-1-1 0,0 1 0,1 0 0,-1-1 0,1 1 0,-1-1 0,1 1 0,0 0 0,-1-1 0,1 1 1,0 0-1,0 0 0,0 0 0,0 0 0,0 0 0,2-2 0,27-17-733,-6 3 347,0-5-143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49.482"/>
    </inkml:context>
    <inkml:brush xml:id="br0">
      <inkml:brushProperty name="width" value="0.05" units="cm"/>
      <inkml:brushProperty name="height" value="0.05" units="cm"/>
    </inkml:brush>
  </inkml:definitions>
  <inkml:trace contextRef="#ctx0" brushRef="#br0">93 6 15667,'0'0'83,"0"0"0,0 0 0,0-1 0,0 1 0,0 0 0,0 0 0,0-1 0,0 1 0,0 0 0,0 0 0,0-1 0,-1 1 0,1 0 0,0 0 0,0-1 0,0 1 0,0 0 0,0 0 0,-1 0 0,1 0 0,0-1 0,0 1-1,0 0 1,-1 0 0,1 0 0,0 0 0,0 0 0,-1 0 0,1-1 0,0 1 0,0 0 0,-1 0 0,1 0 0,0 0 0,0 0 0,-1 0 0,1 0 0,0 0 0,-1 0 0,-5 10 2085,-4 20-181,10-29-1895,-11 50 761,3 1 1,-4 68-1,9 107-27,3-165-606,0-43-170,3 72 431,0-80 257,-1-24-257,0-23 66,-6-1-189,0 0 0,-19-71 0,17 94-407,6 14 44,0 0 1,0-1-1,-1 1 1,1 0-1,0 0 1,0 0-1,0 0 1,0 0-1,0 0 1,0 0-1,0 0 1,0 0-1,0 0 1,0 0-1,-1 0 1,1-1-1,0 1 1,0 0-1,0 0 1,0 0-1,0 0 1,0 0-1,0 0 1,0 0-1,-1 0 1,1 0-1,0 0 1,0 0-1,0 0 1,0 0-1,0 0 1,0 0-1,0 0 1,-1 1-1,1-1 1,0 0-1,0 0 1,0 0-1,0 0 1,0 0-1,0 0 1,0 0-1,0 0 1,0 0-1,0 0 1,-1 0-1,1 0 1,0 0-1,0 1 1,0-1-1,0 0 1,-4 24-1217,4-24 1214,0-1-1,0 1 0,0-1 1,0 1-1,0 0 1,0-1-1,0 1 0,0-1 1,0 1-1,1 0 1,-1-1-1,0 1 0,0-1 1,0 1-1,1 0 1,-1-1-1,0 1 0,0 0 1,1-1-1,-1 1 1,0 0-1,1-1 0,-1 1 1,0 0-1,1-1 1,-1 1-1,0 0 0,1 0 1,-1 0-1,1 0 1,-1-1-1,0 1 0,1 0 1,-1 0-1,1 0 1,-1 0-1,0 0 0,1 0 1,-1 0-1,1 0 1,-1 0-1,1 0 0,-1 0 1,1 0-1,-1 0 1,1 1-1,18 6-728,-18-7 708,0 1 245,-1-2-187,0 1-1,0-1 1,0 0 0,0 1 0,-1-1-1,1 1 1,0-1 0,0 1-1,0-1 1,0 1 0,0-1 0,-1 1-1,1-1 1,0 1 0,0-1-1,-1 1 1,1-1 0,0 1 0,-1 0-1,1-1 1,-1 0 0,7 6-3,-4-4-26,-1 0 0,1 0 0,0 0 0,0 0 0,-1 0 0,1 0 0,0 0 0,0-1 0,0 1 0,0-1 0,0 1 0,0-1 0,0 0 0,0 0 0,0 0 0,0 0 0,0 0 0,0 0 0,0 0-1,0-1 1,0 1 0,0-1 0,0 0 0,0 1 0,0-1 0,-1 0 0,1 0 0,0 0 0,-1 0 0,1 0 0,0-1 0,-1 1 0,1 0 0,1-3 0,9-9-3,0-1 0,-1 0 0,0 0 0,16-30 0,-14 22 11,19-26 0,-36 56-20,1-1 0,-1 0 0,1 1 1,1 0-1,0 0 0,-2 8 0,-5 16-36,6-23 36,-4 8 9,2-1-1,0 1 1,0 1 0,2-1 0,0 0 0,1 1 0,0 21 0,2-38 6,0 0-1,0 0 1,0 0 0,0 0-1,0 0 1,1 0-1,-1 0 1,0 0 0,0 0-1,1 0 1,-1 0-1,1-1 1,-1 1 0,0 0-1,1 0 1,0 0-1,-1 0 1,1 0 0,0-1-1,-1 1 1,1 0 0,0-1-1,0 1 1,-1-1-1,1 1 1,0 0 0,0-1-1,0 0 1,0 1-1,0-1 1,0 0 0,0 1-1,0-1 1,0 0 0,0 0-1,0 0 1,0 0-1,0 0 1,0 0 0,0 0-1,0 0 1,0 0-1,0 0 1,0-1 0,0 1-1,1-1 1,4-1 16,-1 0-1,0 0 1,0-1 0,-1 0 0,1 0 0,0 0-1,5-6 1,14-16 52,-1-1 0,-1-1-1,-2 0 1,25-45 0,-42 66-72,-3 6-1,0 0 1,0 0-1,1 0 0,-1 0 1,0 0-1,0 0 1,0 0-1,0 0 1,0 1-1,0-1 0,0 0 1,0 0-1,0 0 1,0 0-1,0 0 0,0 0 1,0 0-1,0 0 1,0 0-1,0 0 0,0 0 1,0 0-1,1 0 1,-1 0-1,0 0 0,0 0 1,0 0-1,0 0 1,0 0-1,0 0 0,0 0 1,0 0-1,0 0 1,0 0-1,0 0 0,0 0 1,1 0-1,-1 0 1,0 0-1,0 0 0,0 0 1,0 0-1,0 0 1,0 0-1,0 0 0,0 0 1,0 0-1,0 0 1,0 0-1,0 0 0,0 0 1,0 0-1,1 0 1,-1 0-1,0-1 1,0 1-1,0 0 0,0 13-27,-3 18-13,1-15 19,-1-2 6,1 1-1,1 0 0,0 0 0,1-1 1,1 1-1,3 22 0,-4-36 19,0 0-1,0 0 1,1 0-1,-1 0 1,0 0-1,1 1 1,-1-1-1,0 0 1,1 0-1,0 0 1,-1 0-1,1 0 1,0-1-1,-1 1 1,1 0-1,0 0 1,0 0-1,0-1 1,-1 1-1,1 0 1,0-1-1,0 1 1,0 0-1,0-1 1,0 0-1,1 1 1,-1-1-1,0 1 1,0-1-1,0 0 1,0 0-1,0 0 1,0 0-1,0 0 1,1 0-1,-1 0 1,0 0-1,0 0 1,0 0-1,0-1 1,0 1-1,0 0 1,0-1-1,1 1 1,-1-1-1,0 1 1,-1-1-1,1 0 1,0 1-1,1-2 1,4-2-212,0-1 0,0 1 1,0-1-1,-1 0 0,0-1 1,7-9-1,21-41-2100,-23 42 1550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5.016"/>
    </inkml:context>
    <inkml:brush xml:id="br0">
      <inkml:brushProperty name="width" value="0.05" units="cm"/>
      <inkml:brushProperty name="height" value="0.05" units="cm"/>
    </inkml:brush>
  </inkml:definitions>
  <inkml:trace contextRef="#ctx0" brushRef="#br0">166 309 17356,'-17'8'865,"0"0"0,0 1 1,1 1-1,-18 14 0,29-19-710,-1 0 0,0 0-1,1 0 1,0 1 0,0-1 0,1 1 0,0 0-1,0 1 1,0-1 0,1 1 0,0 0 0,0-1-1,-2 11 1,4-15-139,1-1-1,-1 1 0,1-1 1,0 1-1,0 0 1,0-1-1,0 1 0,0-1 1,0 1-1,0 0 1,0-1-1,1 1 0,-1-1 1,0 1-1,1-1 1,0 1-1,-1-1 0,2 3 1,-1-3-12,0 0 0,0 0-1,0-1 1,0 1 0,0 0 0,0-1 0,0 1 0,1-1 0,-1 1 0,0-1 0,0 1 0,0-1-1,0 0 1,1 1 0,-1-1 0,0 0 0,1 0 0,1 0 0,2-1-10,1 1-1,-1-1 1,0 0 0,0-1 0,1 0-1,-1 1 1,0-2 0,0 1-1,8-5 1,8-9 10,0 0 0,0-2 0,-2 0 0,0-1 0,30-41 0,-28 31 23,-1-2 0,-2 0 0,26-61 0,-22 27-9,-21 61-18,1-1 0,-1 0 1,-1 0-1,1 0 1,-1 0-1,0 0 1,0 0-1,0 0 1,-1 0-1,0 0 0,-1-5 1,1 8-1,1 1 1,-1 0-1,1-1 0,-1 1 0,0 0 1,1 0-1,-1 0 0,0 0 1,0 0-1,0 0 0,0 0 1,0 0-1,0 0 0,0 0 1,0 0-1,0 1 0,-1-1 1,1 0-1,0 1 0,-3-1 1,2 0 3,-1 1 1,0-1 0,0 1 0,1 0 0,-1 0-1,0 0 1,0 1 0,1-1 0,-6 2-1,-1 1 22,0 0 0,0 1 0,0 0 0,1 1 1,-9 5-1,4-1 12,0 1 0,1 0 1,0 1-1,1 0 1,0 1-1,1 0 0,0 1 1,1 0-1,1 1 0,0-1 1,0 2-1,2-1 1,-7 19-1,12-30-62,1 0 0,-1 0 0,0 1 0,1-1 1,0 0-1,0 0 0,0 0 0,0 0 0,0 0 0,1 0 0,-1 1 0,1-1 0,0 0 1,0 0-1,0 0 0,0-1 0,1 1 0,-1 0 0,3 3 0,-1-2-74,1-1 0,-1 1 0,1-1 0,0 0 0,0 0 0,0 0 0,0 0 0,1-1 0,-1 1 0,1-1 0,6 2 0,24 7-547,-24-8 405,0 0 1,-1 1-1,1 0 0,16 10 1,-24-12 207,0 1 0,0-1 1,1 1-1,-2 0 1,1 0-1,0 0 0,-1 0 1,1 0-1,-1 1 1,0-1-1,0 1 0,0-1 1,-1 1-1,1 0 1,-1 0-1,0 0 0,1 4 1,-1-4-42,1 3 268,-1-1 0,0 1 0,0 0 0,0 0 0,-1 0 0,0-1 1,0 1-1,-2 11 0,0-17 113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0.370"/>
    </inkml:context>
    <inkml:brush xml:id="br0">
      <inkml:brushProperty name="width" value="0.05" units="cm"/>
      <inkml:brushProperty name="height" value="0.05" units="cm"/>
    </inkml:brush>
  </inkml:definitions>
  <inkml:trace contextRef="#ctx0" brushRef="#br0">109 273 18644,'-1'6'923,"0"0"-1,0 0 1,0 0-1,-4 10 1,-2 9 123,3-3-724,1 1 0,-1 43 0,4-55-320,1-1 1,1 1-1,-1-1 0,2 1 0,-1-1 1,1 0-1,1 0 0,7 15 0,2-2 23,0 2-28,20 47-1,-31-64 14,1-1 1,-1 0-1,-1 0 0,1 1 1,-1-1-1,-1 1 0,1-1 1,-1 1-1,-1 0 0,1-1 0,-4 14 1,4-19 29,-1 0 0,1 0-1,-1 1 1,0-1 0,0 0 0,0 0 0,0 0 0,0 0 0,0 0-1,-1-1 1,1 1 0,-1 0 0,1 0 0,-1-1 0,0 1 0,1-1 0,-1 0-1,0 1 1,0-1 0,0 0 0,0 0 0,0 0 0,0 0 0,0-1-1,-1 1 1,1 0 0,0-1 0,0 0 0,-1 1 0,-2-1 0,1 0 49,0-1 1,-1 0 0,1 1 0,0-1 0,0-1-1,0 1 1,0-1 0,0 1 0,0-1 0,1 0-1,-1 0 1,1-1 0,-1 1 0,1-1 0,-5-5-1,2 2-11,0-1-1,1 0 0,0 0 0,0 0 0,1-1 1,0 0-1,0 0 0,1 0 0,0 0 0,0-1 1,1 1-1,0-1 0,0 0 0,1 1 0,0-1 1,1 0-1,1-12 0,-1 13-213,1 0 0,1 0 0,0 1-1,0-1 1,0 1 0,1-1 0,0 1 0,0 0 0,1 0-1,0 0 1,0 1 0,0-1 0,1 1 0,0 0 0,0 0-1,1 1 1,0-1 0,0 1 0,12-7 0,5-1-1594,2 2 0,0 1 0,51-15 0,-51 19 833,-1-2 1,0 0 0,-1-2 0,33-18 0,-53 25 1154,1 1 1,-1-1 0,0 0 0,1 0-1,-1-1 1,-1 1 0,4-6-1,-5 9-155,-1 0 0,0-1-1,1 0 1,-1 1 0,1-1-1,-1 1 1,0-1 0,1 1-1,-1-1 1,0 0-1,0 1 1,1-1 0,-1 0-1,0 1 1,0-1 0,0 0-1,0 1 1,0-1 0,0 0-1,0 1 1,0-1 0,0 0-1,0 1 1,-1-1-1,1 0 1,0 1 0,0-1-1,0 1 1,-1-1 0,1 0-1,0 1 1,-1-1 0,1 1-1,-1-1 1,1 1-1,-1-1 1,1 1 0,-1-1-1,1 1 1,-1-1 0,1 1-1,-1 0 1,1-1 0,-1 1-1,0 0 1,1 0 0,-1-1-1,0 1 1,1 0-1,-1 0 1,0 0 0,1 0-1,-1 0 1,0 0 0,-3 0 118,0 0 0,0 0 0,1 0 0,-1 1 0,0-1 0,1 1 0,-1 0 0,1 1 0,-1-1 0,1 0 0,0 1 0,-1 0 0,1 0 0,0 0 0,0 0 0,0 0 1,0 0-1,1 1 0,-1 0 0,1-1 0,-3 5 0,0-1-162,0 0 0,1 0 0,0 1 1,0-1-1,0 1 0,1 0 0,0 1 0,-4 14 0,7-21-52,-1 0-1,1 1 0,0-1 0,-1 1 0,1-1 0,0 1 0,0-1 0,0 1 1,1-1-1,-1 0 0,0 1 0,0-1 0,1 1 0,-1-1 0,1 1 0,-1-1 1,1 0-1,-1 0 0,2 2 0,-1-2-1,0 0-1,0-1 1,0 1 0,0-1-1,0 1 1,0 0 0,0-1 0,0 0-1,0 1 1,0-1 0,0 0-1,0 1 1,0-1 0,0 0 0,0 0-1,1 0 1,-1 0 0,2 0-1,3-2 10,1 1 0,-1-1 0,0 1-1,1-2 1,-1 1 0,10-6-1,0-2 7,0-1-1,0 0 0,-1-1 0,25-26 1,43-62-106,-80 99-36,-2 5 83,-3 8 0,0-3 8,-2 3 11,1 0-1,0 0 0,1 1 0,0-1 1,1 1-1,0-1 0,1 0 0,3 17 1,-3-28 23,0 0 0,0 0 0,0 1 1,1-1-1,-1 0 0,0 0 0,1 0 0,-1 0 1,1 0-1,0 0 0,-1-1 0,1 1 0,0 0 0,-1 0 1,1 0-1,0 0 0,0-1 0,0 1 0,0 0 1,-1-1-1,1 1 0,0-1 0,0 1 0,2 0 1,-1-1 4,0 0-1,0 0 1,0 0 0,0 0 0,0 0 0,0 0 0,0-1 0,0 1 0,0-1 0,-1 1 0,1-1-1,0 0 1,1-1 0,6-3 21,0 0 0,-1-1 1,0 0-1,9-9 0,6-8 29,-1-2 0,-1 0-1,24-38 1,46-89 32,-88 146-90,5-7 0,14-29-12,-20 39 6,-1 0-1,0-1 1,0 1 0,0-1 0,0 0-1,0 1 1,-1-1 0,1 0 0,-1-5 0,0 9 4,0-1 0,0 1 1,0 0-1,0 0 1,-1-1-1,1 1 1,0 0-1,0 0 1,0-1-1,0 1 1,0 0-1,-1 0 1,1 0-1,0-1 1,0 1-1,0 0 1,-1 0-1,1 0 1,0 0-1,0 0 1,-1-1-1,1 1 1,0 0-1,0 0 1,-1 0-1,1 0 1,0 0-1,0 0 1,-1 0-1,1 0 1,0 0-1,0 0 1,-1 0-1,1 0 1,0 0-1,-1 0 1,1 0-1,0 0 0,0 0 1,-1 0-1,1 1 1,0-1-1,-1 0 1,-11 6-35,2 3 16,1-1 1,0 2 0,1-1-1,-1 1 1,2 0 0,-12 20-1,4-3 35,-19 49-1,28-60 17,1-1-1,1 1 0,0 0 1,1 1-1,-1 22 1,3-33-43,1 1 0,0 0 0,1-1 0,-1 1 0,1-1 0,1 1 0,-1-1 0,1 0 0,0 1 0,1-1 0,-1 0 0,1 0 0,0 0 0,1-1 0,-1 1 0,6 5 0,48 45 308,-41-42-311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1.993"/>
    </inkml:context>
    <inkml:brush xml:id="br0">
      <inkml:brushProperty name="width" value="0.05" units="cm"/>
      <inkml:brushProperty name="height" value="0.05" units="cm"/>
    </inkml:brush>
  </inkml:definitions>
  <inkml:trace contextRef="#ctx0" brushRef="#br0">310 148 18172,'0'-8'582,"1"-2"339,-1 1-1,-1-1 1,0 0-1,0 0 1,-4-12 0,4 19-728,0 0 0,0 0 0,-1 0 0,1 0 0,-1 0 0,0 0 0,0 1 0,0-1 0,0 1 0,0 0 0,-1-1 0,1 1 0,-1 0 0,1 0 0,-1 1 0,0-1 0,0 1 0,0-1 0,0 1 0,-5-2 0,2 2-161,0 0-1,0 0 0,0 0 1,0 1-1,0-1 0,0 2 1,0-1-1,0 1 0,0 0 1,0 0-1,0 0 0,0 1 1,1 0-1,-1 0 0,1 1 1,-1-1-1,1 1 0,0 0 1,0 1-1,0-1 1,-8 9-1,1-2 13,1 1 0,0 1 0,1 0 1,0 0-1,1 1 0,1 0 0,-10 19 0,13-21-44,0 0-1,1 1 1,0 0 0,1 0-1,0 0 1,1 0 0,0 0-1,1 0 1,1 0-1,0 15 1,1-22 0,-1-1 0,1 0 0,0 1 0,0-1 0,0 0-1,1 1 1,-1-1 0,1 0 0,0 0 0,0 0 0,1 0 0,-1-1 0,1 1 0,0-1 0,0 1 0,0-1 0,0 0 0,0 0-1,1 0 1,0-1 0,-1 1 0,1-1 0,0 0 0,0 0 0,0 0 0,0-1 0,1 1 0,-1-1 0,0 0 0,7 1 0,0-1 3,-1-1 1,1 0 0,0 0 0,-1-1 0,1-1 0,-1 1 0,1-2 0,-1 0 0,0 0-1,0 0 1,0-1 0,0-1 0,-1 0 0,1 0 0,-1-1 0,13-11 0,-9 7 32,-1-1 0,0 0 0,-1-1 0,0 0 1,-1 0-1,-1-1 0,0-1 0,0 0 0,-1 0 1,8-21-1,-13 26 8,0-1 1,-1 0-1,0 0 1,0-1-1,-1 1 1,-1 0-1,0 0 0,0-1 1,-2-12-1,1 19-116,1 0 0,-1 0-1,0 0 1,0 0 0,0 1-1,0-1 1,-1 0-1,0 1 1,1-1 0,-1 1-1,-1-1 1,1 1-1,0 0 1,-1 0 0,0 0-1,1 0 1,-1 1 0,0-1-1,-1 1 1,1-1-1,0 1 1,-1 0 0,1 1-1,-1-1 1,1 0-1,-6 0 1,8 1-38,-1 1 0,0-1 0,0 1 0,0 0 0,0-1 0,1 1 0,-1 0 0,0 0 0,0 1 0,0-1 0,0 0 0,1 1 0,-1-1 0,0 1 0,0-1 0,1 1 0,-1 0 0,0 0 0,1 0 0,-1 0 0,-2 2 0,2 6-691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2.430"/>
    </inkml:context>
    <inkml:brush xml:id="br0">
      <inkml:brushProperty name="width" value="0.05" units="cm"/>
      <inkml:brushProperty name="height" value="0.05" units="cm"/>
    </inkml:brush>
  </inkml:definitions>
  <inkml:trace contextRef="#ctx0" brushRef="#br0">75 1 20972,'9'20'1729,"-12"16"-1257,-1 9-184,-6 10 752,0 7-376,2 2-264,3 1-111,-3-8-369,3-7-225,2-14-639,-3-9-232,2-15 904,0-8-248,-9-11-216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2.833"/>
    </inkml:context>
    <inkml:brush xml:id="br0">
      <inkml:brushProperty name="width" value="0.05" units="cm"/>
      <inkml:brushProperty name="height" value="0.05" units="cm"/>
    </inkml:brush>
  </inkml:definitions>
  <inkml:trace contextRef="#ctx0" brushRef="#br0">1 92 15299,'2'-5'372,"0"0"-1,0 0 0,1 1 0,0-1 1,0 1-1,0-1 0,0 1 0,1 0 1,0 0-1,-1 1 0,2-1 0,-1 1 1,0 0-1,1 0 0,-1 0 0,1 0 1,0 1-1,0 0 0,0 0 0,10-3 1,5 1 322,-1 0 0,1 1 1,0 1-1,0 1 0,0 1 0,23 3 1,-32-2-589,0 0 0,0 1 0,0 0-1,0 1 1,0 1 0,-1-1 0,0 2 0,1-1 0,-2 2 0,1-1 0,0 1 0,13 12 0,-20-15-102,0 0-1,0 0 1,0 0 0,0 1 0,-1-1-1,1 1 1,-1 0 0,0 0 0,0-1-1,-1 2 1,1-1 0,-1 0 0,0 0-1,0 0 1,0 1 0,0-1 0,-1 0-1,0 9 1,0-7 5,-1 1 1,-1-1-1,1 0 0,-1 0 0,0-1 1,-1 1-1,1 0 0,-1-1 0,0 1 1,-1-1-1,1 0 0,-7 6 0,4-3-71,-1-1-1,0 0 0,-1-1 1,0 0-1,0 0 0,0 0 1,-16 6-1,18-9-87,0 0 1,-1 0 0,1-1-1,-1-1 1,1 1-1,-1-1 1,0 0 0,0 0-1,1-1 1,-1 0-1,-7 0 1,11-1 108,1 1-1,-1-1 1,1 1 0,-1-1 0,1 0 0,-1 0-1,1 0 1,0 0 0,-1 0 0,1-1 0,0 1-1,0-1 1,0 1 0,0-1 0,0 0 0,0 0-1,1 0 1,-3-3 0,-8-17-560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3.206"/>
    </inkml:context>
    <inkml:brush xml:id="br0">
      <inkml:brushProperty name="width" value="0.05" units="cm"/>
      <inkml:brushProperty name="height" value="0.05" units="cm"/>
    </inkml:brush>
  </inkml:definitions>
  <inkml:trace contextRef="#ctx0" brushRef="#br0">119 18 16724,'8'-16'2705,"-8"16"-2651,0 0 1,0 0-1,0 0 0,0 0 0,0-1 1,1 1-1,-1 0 0,0 0 0,0 0 0,0 0 1,0 0-1,0 0 0,0 0 0,0 0 1,0 0-1,0 0 0,1 0 0,-1 0 1,0 0-1,0 0 0,0 0 0,0 0 1,0 0-1,0 0 0,0 0 0,1 0 1,-1 0-1,0 0 0,0 0 0,0 0 1,0 0-1,0 0 0,0 0 0,0 0 0,1 0 1,-1 0-1,0 0 0,0 0 0,0 0 1,0 0-1,0 0 0,0 0 0,0 0 1,0 0-1,0 1 0,0-1 0,1 0 1,-1 0-1,0 0 0,0 0 0,0 0 1,0 0-1,0 0 0,0 0 0,0 1 1,0-1-1,0 2 167,1 1 1,-1-1-1,0 0 1,0 1-1,0-1 1,0 1-1,0-1 1,-1 0-1,1 1 1,-2 3-1,-32 106 2015,-25 88 111,58-194-2313,-10 36 142,3 0 0,1 0-1,-2 53 1,9-94-168,-1 1 0,1 0 0,0-1-1,0 1 1,0-1 0,0 1 0,1 0 0,-1-1 0,0 1-1,1 0 1,-1-1 0,1 1 0,-1-1 0,1 1 0,0-1-1,0 1 1,0-1 0,0 0 0,1 2 0,0-2 5,-1-1 0,0 0 0,1 0 0,-1 0 0,1 0 0,-1 0 0,0 0 0,1-1 0,-1 1 0,1 0-1,-1-1 1,0 1 0,1-1 0,-1 1 0,0-1 0,0 0 0,0 1 0,1-1 0,-1 0 0,0 0 0,0 0 0,0 0 0,1-1 0,17-16 125,0-1-1,-1 0 1,25-36 0,-5 5 30,-27 37-161,141-167 477,11 16-1647,-157 155-2930,-15 9 2814,-16 7 308,-2 4-345</inkml:trace>
  <inkml:trace contextRef="#ctx0" brushRef="#br0" timeOffset="1">286 295 20636,'14'24'2297,"2"1"-1337,0-3-408,1 6 1265,-2-3-377,1 6-600,-1-3-328,-1-1-704,-1-2-456,-2-7 440,-1-3 72,-7-2-112,4-2-120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5.099"/>
    </inkml:context>
    <inkml:brush xml:id="br0">
      <inkml:brushProperty name="width" value="0.05" units="cm"/>
      <inkml:brushProperty name="height" value="0.05" units="cm"/>
    </inkml:brush>
  </inkml:definitions>
  <inkml:trace contextRef="#ctx0" brushRef="#br0">64 2 19292,'-2'-2'2009,"-1"9"-1273,0 12-360,-1 7 1512,0 5-904,0 11-568,-2 1-167,0 4-281,0 0-96,2-6-129,1-3-95,0-12-376,2-6-280,-1-20 712,-5-4-144,2-19-88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5.499"/>
    </inkml:context>
    <inkml:brush xml:id="br0">
      <inkml:brushProperty name="width" value="0.05" units="cm"/>
      <inkml:brushProperty name="height" value="0.05" units="cm"/>
    </inkml:brush>
  </inkml:definitions>
  <inkml:trace contextRef="#ctx0" brushRef="#br0">0 124 14907,'1'-6'380,"1"1"-1,0-1 0,0 1 1,0-1-1,1 1 1,0 0-1,0 0 0,0 0 1,0 0-1,1 1 1,0-1-1,0 1 1,0 0-1,1 0 0,-1 0 1,1 1-1,0 0 1,0 0-1,0 0 0,8-3 1,-3 1-25,0 1-1,0 0 1,1 0 0,0 1-1,0 1 1,0 0 0,0 0-1,0 1 1,22 0 0,-28 2-314,0-1 0,0 1 1,0 0-1,0 0 1,0 1-1,-1-1 0,1 1 1,0 0-1,-1 1 1,1-1-1,-1 1 0,0 0 1,1 0-1,-2 0 0,1 0 1,0 1-1,-1-1 1,1 1-1,-1 0 0,0 0 1,0 0-1,-1 1 1,1-1-1,-1 1 0,0-1 1,0 1-1,0 0 1,-1 0-1,2 8 0,-2-5 3,0 0-1,-1 0 1,0 0-1,0 1 1,-1-1-1,0 0 1,0 0-1,-1 0 1,0 0-1,0 0 1,-1-1-1,0 1 1,0 0-1,-1-1 1,0 0-1,0 0 1,-10 12-1,8-12 63,-1-1 1,0 0-1,0 0 0,0 0 0,-1-1 0,-15 8 1,20-11-138,0-1-1,0 1 1,0-1 0,-1 0 0,1 0-1,0 0 1,-1 0 0,1 0 0,-1-1 0,1 0-1,-1 1 1,0-1 0,1-1 0,-1 1-1,1 0 1,-1-1 0,1 0 0,0 0 0,-1 0-1,-4-2 1,8 3 15,-1-1 0,1 1-1,-1-1 1,0 1 0,1-1 0,-1 1-1,1-1 1,0 1 0,-1-1 0,1 1-1,-1-1 1,1 0 0,0 1 0,-1-1-1,1 1 1,0-1 0,0 0 0,-1 0 0,1 1-1,0-1 1,0 0 0,0 1 0,0-1-1,0 0 1,0 1 0,0-1 0,0-1-1,6-8-304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8.020"/>
    </inkml:context>
    <inkml:brush xml:id="br0">
      <inkml:brushProperty name="width" value="0.05" units="cm"/>
      <inkml:brushProperty name="height" value="0.05" units="cm"/>
    </inkml:brush>
  </inkml:definitions>
  <inkml:trace contextRef="#ctx0" brushRef="#br0">50 15 19292,'0'-1'121,"1"0"-1,-1 0 0,1 0 1,0 0-1,-1 0 1,1-1-1,0 1 1,0 1-1,0-1 0,0 0 1,0 0-1,0 0 1,1 0-1,-1 1-88,-1 0-1,0 0 1,0 0 0,1 0-1,-1 0 1,0 0 0,1 0-1,-1 0 1,0 1-1,0-1 1,1 0 0,-1 0-1,0 0 1,0 0 0,0 1-1,1-1 1,-1 0-1,0 0 1,0 1 0,0-1-1,0 0 1,1 0 0,-1 1-1,0-1 1,0 0 0,0 0-1,0 1 1,0-1-1,0 0 1,0 1 0,0-1-1,0 0 1,0 0 0,0 1-1,1 43 1217,-2-29-835,-3 75 350,-5 0-1,-39 172 1,46-253-648,1-6-30,0 0 0,0 0 0,1 0 1,-1 0-1,1 1 0,0-1 0,0 5 0,0-8-74,0 0-1,1 1 1,-1-1 0,0 0 0,0 0 0,0 0 0,0 0-1,0 0 1,0 0 0,0 0 0,0 1 0,0-1 0,1 0-1,-1 0 1,0 0 0,0 0 0,0 0 0,0 0 0,0 0 0,0 0-1,1 0 1,-1 0 0,0 0 0,0 0 0,0 0 0,0 0-1,0 0 1,1 0 0,-1 0 0,0 0 0,0 0 0,0 0-1,0 0 1,0 0 0,1 0 0,-1 0 0,0 0 0,0 0 0,0 0-1,0 0 1,0 0 0,0 0 0,1-1 0,-1 1 0,0 0-1,0 0 1,0 0 0,0 0 0,0 0 0,0 0 0,0 0-1,0-1 1,0 1 0,0 0 0,1 0 0,-1 0 0,8-9 183,-8 8-157,95-129 1357,-94 128-1388,47-59 21,67-66 0,-113 126-115,0-1 0,0 0 0,0 0-1,0 0 1,0 0 0,-1-1 0,1 1 0,-1 0 0,0-1 0,1 1 0,-1-1 0,0 1 0,-1-1-1,1 1 1,1-5 0,-2-4-317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8.423"/>
    </inkml:context>
    <inkml:brush xml:id="br0">
      <inkml:brushProperty name="width" value="0.05" units="cm"/>
      <inkml:brushProperty name="height" value="0.05" units="cm"/>
    </inkml:brush>
  </inkml:definitions>
  <inkml:trace contextRef="#ctx0" brushRef="#br0">0 0 15891,'0'26'2057,"8"1"-1025,2-1-400,4-2 1489,2-1-649,4 0-496,-3-4-216,3-2-936,-3-3-440,-2-11 584,0-3-120,-2-4-216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8.968"/>
    </inkml:context>
    <inkml:brush xml:id="br0">
      <inkml:brushProperty name="width" value="0.05" units="cm"/>
      <inkml:brushProperty name="height" value="0.05" units="cm"/>
    </inkml:brush>
  </inkml:definitions>
  <inkml:trace contextRef="#ctx0" brushRef="#br0">12 0 17884,'-10'9'2192,"8"4"-1224,4-3-391,8-2 2023,6 2-1288,11-2-567,9-4-153,10-1-240,7 0-112,0-1-56,0 3-8,-6 3-416,-7 2-504,-14 6 688,-10 4-136,-26 2-64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16.816"/>
    </inkml:context>
    <inkml:brush xml:id="br0">
      <inkml:brushProperty name="width" value="0.05" units="cm"/>
      <inkml:brushProperty name="height" value="0.05" units="cm"/>
    </inkml:brush>
  </inkml:definitions>
  <inkml:trace contextRef="#ctx0" brushRef="#br0">25 49 10482,'-9'-2'604,"-6"-1"1171,14 5-1049,9 4-425,1-2-263,-1 0 0,1 0-1,0-1 1,0 0-1,0-1 1,1 0 0,-1 0-1,16 0 1,82-3 527,-67-2-340,83 5 194,161 21 0,-45-1-408,612-12 167,-400-12 68,227-22-230,-244-18-26,174-13 15,-420 47 5,234 20 0,-203 13-51,56 5 775,-264-30-366,-11-1-186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5.572"/>
    </inkml:context>
    <inkml:brush xml:id="br0">
      <inkml:brushProperty name="width" value="0.05" units="cm"/>
      <inkml:brushProperty name="height" value="0.05" units="cm"/>
    </inkml:brush>
  </inkml:definitions>
  <inkml:trace contextRef="#ctx0" brushRef="#br0">2 146 16700,'-1'2'141,"1"0"0,0-1 1,0 1-1,0 0 1,-1 0-1,2 0 0,-1-1 1,0 1-1,0 0 1,1 0-1,-1-1 1,1 1-1,-1 0 0,1-1 1,0 1-1,-1 0 1,1-1-1,0 1 0,2 1 1,-2-2-32,0 0 1,0-1-1,1 1 1,-1 0-1,0-1 0,1 1 1,-1-1-1,1 1 1,-1-1-1,1 0 1,-1 0-1,1 1 0,-1-1 1,1 0-1,-1 0 1,1-1-1,-1 1 1,1 0-1,-1 0 0,1-1 1,-1 1-1,1-1 1,1 0-1,3-2 26,-1 1 0,0-1-1,0 0 1,-1 0 0,1 0 0,-1-1-1,1 1 1,-1-1 0,0 0 0,-1 0-1,1-1 1,-1 1 0,0-1-1,4-7 1,-2 4-72,-1 0 0,-1-1-1,1 0 1,-1 0 0,-1 0 0,0 0-1,2-18 1,-3 26-61,-1-1-1,0 1 1,0 0-1,0-1 1,0 1 0,0 0-1,0 0 1,0-1 0,-1 1-1,1 0 1,0-1-1,-1 1 1,1 0 0,-1 0-1,1 0 1,-1-1 0,1 1-1,-1 0 1,0 0-1,0 0 1,0 0 0,1 0-1,-1 0 1,0 0-1,0 1 1,0-1 0,0 0-1,-3-1 1,3 2-5,-1 0 0,0 0 0,1 0 0,-1 0 0,0 0 0,1 0 0,-1 0 0,0 0 0,1 1 0,-1-1 0,0 1 0,1-1 0,-1 1 0,1 0 0,-1-1 0,1 1 0,-1 0 0,1 0 1,0 0-1,-1 0 0,1 0 0,-2 3 0,-5 4-3,0 1 1,1 1 0,0-1-1,0 1 1,1 0 0,0 1-1,1-1 1,1 1-1,-6 17 1,8-20-1,-1 0 0,2 0 0,-1 0 0,1 0 0,1 0 0,-1 0 0,1 1 0,1-1 0,-1 0 0,1 0 0,1 0 0,0 0 0,0 0 0,5 12 0,-5-16 1,0-1 1,-1 1-1,1-1 1,1 0-1,-1 0 1,0 0-1,1 0 1,0 0-1,0 0 0,0-1 1,0 1-1,0-1 1,0 0-1,0 0 1,1 0-1,-1-1 1,1 1-1,0-1 0,-1 1 1,1-1-1,0 0 1,0-1-1,-1 1 1,1-1-1,0 0 1,0 0-1,0 0 0,0 0 1,0 0-1,0-1 1,-1 0-1,8-2 1,1-1 6,-1 0 0,0-1-1,0-1 1,0 1 0,0-2 0,-1 1 0,0-2 0,-1 1 0,14-14 0,-10 7 26,0-1-1,-1 0 1,-1-1 0,0 0-1,-1-1 1,-1 0 0,-1 0-1,0-1 1,6-22 0,-13 25 33,-6 10 69,3 5-116,1 1 0,0-1 0,0 0 0,0 1 0,0-1 1,-1 1-1,1 0 0,0-1 0,0 1 0,0 0 0,0 0 0,1-1 0,-1 1 1,0 0-1,0 0 0,0 0 0,-1 2 0,-3 5 73,1 0 0,0 0 0,0 0 0,0 1 0,1 0 0,0-1 0,1 1 0,0 0 0,1 0 0,-2 15 0,3-20-117,0 0-1,0 0 1,1 0 0,-1 0-1,1 0 1,0 0 0,0 0 0,0 0-1,1 0 1,-1 0 0,4 5 0,-3-7-120,0 0 0,-1 0 0,1 0 1,0 0-1,0 0 0,1 0 0,-1 0 1,0-1-1,1 1 0,-1-1 0,1 1 1,-1-1-1,1 0 0,-1 0 0,1 0 1,0-1-1,0 1 0,3 0 0,-5-1 36,1 1 1,-1-1-1,1 0 0,-1 0 0,1 0 0,-1 0 0,1 0 0,-1 0 0,1 0 1,-1-1-1,1 1 0,-1 0 0,0-1 0,1 1 0,-1-1 0,1 0 1,-1 1-1,0-1 0,0 0 0,1 0 0,-1 0 0,0 0 0,0 0 1,0 0-1,0 0 0,1-2 0,6-12-902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3:59.386"/>
    </inkml:context>
    <inkml:brush xml:id="br0">
      <inkml:brushProperty name="width" value="0.05" units="cm"/>
      <inkml:brushProperty name="height" value="0.05" units="cm"/>
    </inkml:brush>
  </inkml:definitions>
  <inkml:trace contextRef="#ctx0" brushRef="#br0">1 9 22269,'11'-3'2280,"9"1"-1592,12 1-312,5-2 1137,7 5-697,4 2-200,-1 6-520,0 6-688,-2 5 600,-7-1-144,-5-3-88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7.250"/>
    </inkml:context>
    <inkml:brush xml:id="br0">
      <inkml:brushProperty name="width" value="0.05" units="cm"/>
      <inkml:brushProperty name="height" value="0.05" units="cm"/>
    </inkml:brush>
  </inkml:definitions>
  <inkml:trace contextRef="#ctx0" brushRef="#br0">0 487 17404,'5'-1'239,"0"0"0,0-1 1,0 0-1,-1 0 0,1 0 1,-1 0-1,1-1 0,-1 0 0,0 0 1,0 0-1,6-6 0,2-3 130,-1-2 0,10-14-1,-10 13 242,21-28 172,-2-2-1,-1 0 1,-3-2-1,-2-1 1,34-97-1,-58 144-771,0 1-1,0-1 0,0 1 1,0-1-1,0 0 0,0 1 1,0-1-1,0 1 0,1-1 1,-1 1-1,0-1 0,0 1 1,0 0-1,1-1 0,-1 1 1,0-1-1,1 1 0,-1-1 1,0 1-1,1 0 0,-1-1 0,1 1 1,0-1-1,2 14 54,-3 31-93,0-41 39,-3 58-59,1-25 9,1 0 1,2-1 0,9 62 0,-9-91-186,0-1-1,0 1 1,1 0 0,0-1-1,0 1 1,1-1 0,-1 1-1,1-1 1,0 0 0,1 0-1,-1-1 1,1 1 0,8 7-1,-4-7-446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7.667"/>
    </inkml:context>
    <inkml:brush xml:id="br0">
      <inkml:brushProperty name="width" value="0.05" units="cm"/>
      <inkml:brushProperty name="height" value="0.05" units="cm"/>
    </inkml:brush>
  </inkml:definitions>
  <inkml:trace contextRef="#ctx0" brushRef="#br0">0 102 19148,'13'4'2177,"3"-5"-1433,10-6-216,2-5 1152,11-1-632,4-1-271,4 0-233,0-2-136,5 3-272,-3 4-216,-6 5-728,-3 1-417,-9 3 961,-5 3-184,-14-3-200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8.044"/>
    </inkml:context>
    <inkml:brush xml:id="br0">
      <inkml:brushProperty name="width" value="0.05" units="cm"/>
      <inkml:brushProperty name="height" value="0.05" units="cm"/>
    </inkml:brush>
  </inkml:definitions>
  <inkml:trace contextRef="#ctx0" brushRef="#br0">23 1 22357,'10'9'5617,"11"4"-5608,-18-12-68,0 1 0,1-1 0,-1-1 0,1 1 0,-1-1 0,1 1 0,-1-1 0,1 0 0,0 0 0,-1 0 0,1-1 0,5-1 0,-5 1 49,-1 1 1,1-1-1,0 1 0,0 0 0,-1 0 1,1 0-1,0 0 0,0 0 1,0 1-1,-1 0 0,1 0 0,4 2 1,-3 0-9,0 0-1,-1 0 1,0 0 0,0 1-1,0 0 1,0 0 0,-1 0 0,1 0-1,-1 0 1,0 1 0,0 0 0,-1-1-1,1 1 1,-1 0 0,0 0 0,-1 1-1,3 6 1,0 7-38,-1-1-1,0 1 1,0 32-1,-3-31 162,-1 1 0,-1-1 1,0 1-1,-2-1 0,-7 25 0,8-36 65,0 0-1,0 0 1,-1 0-1,0 0 1,-1-1-1,0 1 1,0-1-1,-1-1 1,0 1 0,0-1-1,-1 0 1,0 0-1,-10 7 1,15-12-179,-1-1 0,1 1 0,0-1 0,0 0 0,-1 0 0,1 0 0,-1 0 0,1-1 0,-1 1 0,1-1 0,-1 1 0,1-1 0,-1 0 0,0 0 0,1 0 0,-1 0 0,1-1 0,-1 1 0,1-1 0,-1 1 0,1-1 0,-1 0 0,1 0 0,-1 0 0,1 0 0,0-1 0,0 1 0,-1 0 0,-2-4 0,0 0-136,0 1 0,1-1 0,0 0 0,0 0 0,1-1 0,-1 1 1,1-1-1,0 0 0,1 1 0,-1-1 0,-1-10 0,-6-28-364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8.448"/>
    </inkml:context>
    <inkml:brush xml:id="br0">
      <inkml:brushProperty name="width" value="0.05" units="cm"/>
      <inkml:brushProperty name="height" value="0.05" units="cm"/>
    </inkml:brush>
  </inkml:definitions>
  <inkml:trace contextRef="#ctx0" brushRef="#br0">0 66 21805,'9'-3'2512,"0"1"-1640,5-4-360,3-1 1545,5 1-1033,1-3-280,5 1-304,1-1-168,0 2-392,-1 3-384,-5-1 424,-3 5-64,-5 3-24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9.476"/>
    </inkml:context>
    <inkml:brush xml:id="br0">
      <inkml:brushProperty name="width" value="0.05" units="cm"/>
      <inkml:brushProperty name="height" value="0.05" units="cm"/>
    </inkml:brush>
  </inkml:definitions>
  <inkml:trace contextRef="#ctx0" brushRef="#br0">4 0 20348,'-4'7'1809,"4"-2"-1265,6 0-248,8 3 928,8-1-376,8-1-488,6 1-144,2 1-160,2-2-80,-1 3-336,-5-2-256,-5 1-592,-7 0 1128,-12 0-192,-9-2-168,-14 1-192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4:59.909"/>
    </inkml:context>
    <inkml:brush xml:id="br0">
      <inkml:brushProperty name="width" value="0.05" units="cm"/>
      <inkml:brushProperty name="height" value="0.05" units="cm"/>
    </inkml:brush>
  </inkml:definitions>
  <inkml:trace contextRef="#ctx0" brushRef="#br0">29 1 14763,'-17'10'2273,"5"0"-1289,12-2-408,6-2 2169,14 1-1625,7-3-240,13-1-352,6-3-336,7-1-952,2-5 760,2 2-104,2 0-88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0.361"/>
    </inkml:context>
    <inkml:brush xml:id="br0">
      <inkml:brushProperty name="width" value="0.05" units="cm"/>
      <inkml:brushProperty name="height" value="0.05" units="cm"/>
    </inkml:brush>
  </inkml:definitions>
  <inkml:trace contextRef="#ctx0" brushRef="#br0">145 6 18028,'-3'-1'165,"1"1"-1,0 0 1,-1 0 0,1 0-1,0 0 1,0 0 0,-1 0-1,1 1 1,0-1 0,0 1 0,-1-1-1,1 1 1,0 0 0,0 0-1,0 0 1,0 0 0,0 1-1,0-1 1,0 0 0,1 1 0,-1-1-1,-2 4 1,-3 2 165,1 0 1,-1 1-1,2-1 0,-6 11 1,1 0-273,2 0 1,0 0 0,1 1 0,1 0 0,1 1-1,0-1 1,2 1 0,0 0 0,1 0 0,1 25-1,1-39-37,1 0 0,-1 0 0,1 0 0,1 0-1,-1-1 1,3 8 0,-3-11 5,0 0 0,0 0 1,0 0-1,0 0 0,0 0 0,1 0 0,-1-1 0,0 1 0,1-1 1,0 1-1,-1-1 0,1 1 0,0-1 0,0 0 0,-1 0 1,1 0-1,0 0 0,0 0 0,0 0 0,4 1 0,-1-2 58,1 1 1,-1-1-1,0-1 0,1 1 0,-1-1 0,0 1 0,0-1 0,0-1 1,0 1-1,0-1 0,0 0 0,0 0 0,0 0 0,-1-1 1,7-4-1,5-4 352,-1 0 0,28-27 1,-29 24-81,-1-1 0,0 0 0,-1-1 0,17-29 1,-24 35-228,0 0 0,-1 0 0,0 0 0,0 0 0,-1-1 0,-1 1 0,0-1 0,0 0 0,-1 0 0,0-13 0,-1 21-110,0-1-1,-1 1 0,1-1 1,-1 1-1,0-1 0,0 1 1,0-1-1,0 1 0,-1 0 1,1 0-1,-1 0 0,0-1 1,0 2-1,0-1 0,0 0 1,-5-4-1,5 6-65,1-1 1,-1 1-1,0 0 0,0 0 1,0 0-1,0 0 0,0 0 0,-1 1 1,1-1-1,0 1 0,0-1 0,0 1 1,-1 0-1,1 0 0,0 0 1,0 0-1,0 0 0,-1 0 0,1 1 1,0-1-1,0 1 0,0-1 1,0 1-1,-1 0 0,1 0 0,0 0 1,-3 2-1,-1 2-271,0 0 1,1 0-1,0 0 1,-1 0-1,2 1 0,-1 0 1,1 0-1,0 1 1,0-1-1,0 1 0,1-1 1,0 1-1,-3 11 1,1 7-669</inkml:trace>
  <inkml:trace contextRef="#ctx0" brushRef="#br0" timeOffset="1">527 331 18900,'-6'33'2321,"4"4"-1529,-6-1-352,3 0 1584,0-5-1264,3-2-328,2-7-728,0-5-304,2-11-624,3-6 1496,-1-13-624,2-5-200,2-2 136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0.737"/>
    </inkml:context>
    <inkml:brush xml:id="br0">
      <inkml:brushProperty name="width" value="0.05" units="cm"/>
      <inkml:brushProperty name="height" value="0.05" units="cm"/>
    </inkml:brush>
  </inkml:definitions>
  <inkml:trace contextRef="#ctx0" brushRef="#br0">90 46 19284,'22'-11'1559,"37"-15"766,-54 24-1934,0 1 1,0-1 0,0 1-1,0 0 1,0 0 0,0 1-1,0 0 1,0 0 0,9 1-1,-13-1-330,0 0 0,1 0 0,-1 0-1,0 1 1,0-1 0,0 1-1,0-1 1,0 1 0,0-1-1,0 1 1,0 0 0,0-1 0,0 1-1,0 0 1,-1 0 0,1 0-1,0-1 1,0 1 0,-1 0-1,1 0 1,0 0 0,-1 0 0,1 2-1,0 0-13,-1-1-1,1 1 1,-1-1-1,0 1 1,0-1-1,0 1 1,0 0-1,0-1 0,-1 1 1,0 2-1,-2 6 15,0-2 0,-1 1 0,0 0 0,-6 10 0,-33 48 544,-102 121 1,144-188-602,-5 6 25,1-1 0,0 1-1,0 0 1,1 1 0,-5 9-1,8-15-26,0-1 0,1 1 0,-1-1 0,1 1 0,0-1 0,-1 1 0,1 0 0,0-1 0,0 1 0,0 0 0,0-1 0,0 1 0,0-1 0,1 1 0,-1 0 0,1-1-1,-1 1 1,1-1 0,-1 1 0,1-1 0,0 1 0,-1-1 0,1 0 0,0 1 0,0-1 0,0 0 0,0 0 0,1 0 0,-1 1 0,0-1 0,0 0 0,1 0 0,-1-1 0,1 1 0,1 1 0,9 4 12,1-1 0,0-1 0,-1 0 0,22 4 0,55 4-682,28 1-960,-83-13 1205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1.342"/>
    </inkml:context>
    <inkml:brush xml:id="br0">
      <inkml:brushProperty name="width" value="0.05" units="cm"/>
      <inkml:brushProperty name="height" value="0.05" units="cm"/>
    </inkml:brush>
  </inkml:definitions>
  <inkml:trace contextRef="#ctx0" brushRef="#br0">10 21 19212,'2'-2'288,"0"0"-1,-1 1 0,1-1 1,0 0-1,0 0 1,0 1-1,0-1 0,1 1 1,-1 0-1,0-1 1,4 0-1,-6 2-206,1 0-1,-1 0 1,1 0-1,-1 0 1,1 0-1,-1 0 1,1 0 0,-1 0-1,1 0 1,-1 0-1,1 1 1,-1-1-1,1 0 1,-1 0 0,1 0-1,-1 1 1,0-1-1,1 0 1,-1 1 0,1-1-1,-1 0 1,0 1-1,1 0 1,7 20 1327,-5 5-990,-1 0-1,-1 0 1,-5 50 0,-19 77-130,10-88-67,4-24 130,-4 48 0,13-87-326,0 0 0,0 0-1,0 0 1,0 0 0,0 0 0,0 0 0,0 0 0,1 0 0,-1 0 0,1 0 0,-1-1-1,1 1 1,0 0 0,0 0 0,0 0 0,0-1 0,0 1 0,0 0 0,0-1-1,0 1 1,1-1 0,1 2 0,0-2 6,-1 1 0,1-1-1,-1 0 1,1 0 0,0 0 0,0 0-1,0-1 1,-1 1 0,1-1 0,0 1 0,0-1-1,0 0 1,4-1 0,8-1-9,-1-1 1,1 0 0,-1-1-1,23-9 1,-34 11-60,11-2-18,-1-2 0,1 0 1,-2 0-1,1-1 0,-1-1 1,12-9-1,3-13-80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5.964"/>
    </inkml:context>
    <inkml:brush xml:id="br0">
      <inkml:brushProperty name="width" value="0.05" units="cm"/>
      <inkml:brushProperty name="height" value="0.05" units="cm"/>
    </inkml:brush>
  </inkml:definitions>
  <inkml:trace contextRef="#ctx0" brushRef="#br0">8 27 18844,'-5'-14'1680,"2"5"-1288,3 5-312,9 4 289,4 6-609,6 1 280,2 3-257,6 6-223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2.480"/>
    </inkml:context>
    <inkml:brush xml:id="br0">
      <inkml:brushProperty name="width" value="0.05" units="cm"/>
      <inkml:brushProperty name="height" value="0.05" units="cm"/>
    </inkml:brush>
  </inkml:definitions>
  <inkml:trace contextRef="#ctx0" brushRef="#br0">79 49 17292,'-1'-2'189,"1"1"0,-1-1 0,1 0 0,-1 1 0,1-1 0,-1 1 0,0-1 0,0 1 0,0 0 0,0-1 0,0 1 0,0 0 0,0-1 0,0 1 0,-2-1 1,3 2-140,0 0 0,-1 0 1,1-1-1,-1 1 1,1 0-1,0 0 1,-1 0-1,1 0 1,-1 0-1,1 0 1,0 0-1,-1 0 1,1 1-1,0-1 1,-1 0-1,1 0 0,-1 0 1,1 0-1,0 0 1,-1 1-1,1-1 1,0 0-1,-1 1 1,-10 14 1162,4 0-798,1 0 0,1 1 1,0-1-1,1 1 0,-3 25 1,-1 82-280,7-110-145,1-1 0,0 1 0,1-1 0,0 0-1,1 1 1,1-1 0,0 0 0,0 0-1,1-1 1,7 15 0,-10-24 14,0 0 0,0 0-1,1-1 1,-1 1 0,1 0 0,-1 0-1,1-1 1,0 1 0,-1-1 0,1 0-1,0 1 1,0-1 0,0 0 0,0 0 0,0 0-1,0 0 1,1 0 0,-1-1 0,0 1-1,0-1 1,0 1 0,1-1 0,-1 0-1,0 0 1,1 0 0,-1 0 0,0 0 0,0-1-1,1 1 1,-1-1 0,0 1 0,0-1-1,0 0 1,3-1 0,5-3 78,0 0 0,0-1 0,-1 0-1,0 0 1,15-15 0,5-6 279,-1-1 0,-1-2 0,-2 0 1,-2-2-1,0-1 0,-2 0 0,17-40 0,-33 61-131,0 0 1,0-1-1,4-22 0,-9 34-223,0 1 0,0 0 0,0-1 0,0 1 0,0 0 0,1 0 0,-1-1 0,0 1 0,0 0 0,0-1 0,0 1 0,0 0 0,0-1 0,0 1 0,0 0 0,0-1 0,0 1 0,-1 0 0,1-1 0,0 1-1,0 0 1,0 0 0,0-1 0,0 1 0,-1 0 0,1-1 0,0 1 0,0 0 0,0 0 0,-1-1 0,1 1 0,-7 6 96,1 4-102,1 0-1,0 0 1,1 0 0,0 1-1,1-1 1,0 1 0,-2 22-1,1-3-73,2 54 0,3-71 48,0 1 0,1-1-1,0 1 1,9 25-1,-10-36 24,0 0 0,0 0 0,0-1 0,1 1 0,-1 0 0,1-1 0,0 1 0,0-1 0,0 1 0,0-1 0,0 0 0,4 3 0,-4-4 7,0 0 0,-1-1 0,1 1-1,0 0 1,0-1 0,-1 0-1,1 1 1,0-1 0,0 0-1,0 0 1,-1 0 0,1 0-1,0 0 1,0 0 0,0-1-1,-1 1 1,1-1 0,0 1-1,0-1 1,-1 1 0,1-1-1,0 0 1,1-2 0,5-2 50,0-1 0,0 1-1,-1-2 1,0 1 0,0-1 0,-1-1 0,0 1 0,0-1 0,-1 0 0,8-15 0,-5 8 55,-1-1 1,-1 1-1,0-2 1,-1 1-1,3-22 1,-5 24-123,-1 1 0,-1-1 1,0 0-1,-1 1 0,-1-1 0,0 0 0,-1 1 1,0-1-1,-7-23 0,8 36-75,1 0 0,0 0-1,-1 0 1,1 0 0,-1 0 0,1 0-1,-1 0 1,1 0 0,-1 0 0,0 0 0,1 0-1,-1 0 1,0 1 0,1-1 0,-1 0 0,0 1-1,0-1 1,0 1 0,0-1 0,0 0-1,0 1 1,0 0 0,0-1 0,0 1 0,0 0-1,0-1 1,0 1 0,0 0 0,0 0 0,0 0-1,0 0 1,-2 0 0,2 1-35,-1 0 1,1-1 0,-1 1-1,1 0 1,-1 0-1,1 0 1,0 0-1,-1 0 1,1 1-1,0-1 1,0 0 0,0 1-1,0-1 1,0 0-1,0 1 1,0-1-1,0 1 1,1 0-1,-1-1 1,0 3 0,-2 14-925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3.178"/>
    </inkml:context>
    <inkml:brush xml:id="br0">
      <inkml:brushProperty name="width" value="0.05" units="cm"/>
      <inkml:brushProperty name="height" value="0.05" units="cm"/>
    </inkml:brush>
  </inkml:definitions>
  <inkml:trace contextRef="#ctx0" brushRef="#br0">14 188 20684,'2'2'111,"0"0"0,0-1 0,0 1 0,0-1-1,0 1 1,0-1 0,1 0 0,-1 0 0,1 0 0,-1 0-1,1 0 1,-1-1 0,1 1 0,-1-1 0,1 0-1,0 1 1,-1-1 0,1 0 0,-1-1 0,1 1-1,0 0 1,-1-1 0,1 1 0,-1-1 0,1 0 0,1-1-1,6-2 133,0 1-1,-1-2 1,1 1-1,-1-2 0,12-8 1,-15 10-80,0-1 0,0-1 0,-1 1 0,1-1 0,-1 0 0,0-1 1,-1 1-1,0-1 0,0 0 0,5-9 0,-8 13-103,0 1 0,-1 0 0,1-1 0,0 1 0,-1-1 0,0 1 0,1-1 0,-1 1 0,0-1 0,0 1 0,0-1 0,-1 1 0,1-1 0,-1 1-1,1-1 1,-1 1 0,0 0 0,0-1 0,0 1 0,0 0 0,0 0 0,0-1 0,-1 1 0,1 0 0,-1 0 0,0 0 0,1 1 0,-1-1 0,0 0 0,0 1 0,0-1 0,0 1 0,0 0 0,0-1 0,-1 1 0,-2-1 0,2 1-33,-1-1 1,0 1 0,0-1 0,0 1-1,0 0 1,0 1 0,0-1 0,-1 1 0,1 0-1,0 0 1,0 0 0,0 0 0,0 1-1,0 0 1,0 0 0,0 0 0,0 0-1,0 0 1,0 1 0,0 0 0,0 0 0,1 0-1,-1 0 1,1 1 0,0-1 0,-1 1-1,1 0 1,0 0 0,1 0 0,-5 5-1,1 0-31,-1 1-1,1 0 0,1 0 0,0 1 0,0 0 0,1-1 0,0 2 0,1-1 0,0 0 0,-3 19 0,6-23-12,-1 0-1,1 1 0,0-1 0,0 0 1,1 1-1,0-1 0,3 12 1,-3-15 5,0-1 0,0 1 0,0-1 0,0 0 0,1 1 0,-1-1 0,1 0 0,-1 0 0,1 0 0,0 0 0,0 0 1,0 0-1,0 0 0,0-1 0,1 1 0,-1-1 0,0 0 0,1 1 0,-1-1 0,1 0 0,2 0 0,4 1-32,-1-1 0,1 0-1,-1 0 1,1-1 0,0 0-1,-1-1 1,1 0 0,0 0-1,-1-1 1,1 0 0,-1 0-1,0-1 1,0 0 0,0-1-1,10-5 1,13-10-138,0 0-1,36-32 1,-50 37 118,-13 12 28,15-10-95,-14 16 119,-5 10 14,-4 11 27,-3 27 104,7-49-113,0 1 0,0-1 0,0 1 0,1-1 0,-1 0 0,1 1-1,0-1 1,0 0 0,0 1 0,0-1 0,3 6 0,-3-8-8,0 0-1,0 0 1,0-1-1,0 1 1,0 0-1,0 0 1,0 0-1,0-1 1,0 1-1,0 0 1,0-1 0,0 1-1,1-1 1,-1 1-1,0-1 1,0 0-1,1 1 1,-1-1-1,0 0 1,0 0-1,1 0 1,-1 0-1,0 0 1,1 0 0,-1-1-1,0 1 1,0 0-1,1-1 1,-1 1-1,0-1 1,2 0-1,5-3 42,-1 1-1,0-1 1,12-10 0,-16 12-39,44-35 133,-30 22-93,2 0-1,21-12 1,-37 25-50,0 1 1,0-1 0,-1 1-1,2 0 1,-1 0 0,0 0-1,0 0 1,0 1-1,0-1 1,0 1 0,6 0-1,-7 0-3,0 0 0,-1 1-1,1-1 1,0 1-1,0-1 1,0 1 0,-1 0-1,1 0 1,-1-1 0,1 1-1,0 0 1,-1 1-1,0-1 1,1 0 0,-1 0-1,0 0 1,1 1-1,-1-1 1,0 1 0,0-1-1,1 3 1,10 21 1,-9-16-1,2 0 0,-1 0 1,11 15-1,-14-23-1,1 1 0,-1 0 0,1-1 0,-1 1 0,1-1 0,-1 1 1,1-1-1,0 0 0,0 0 0,-1 0 0,1 0 0,0 0 0,0 0 0,0 0 0,0-1 1,0 1-1,1-1 0,-1 1 0,0-1 0,0 0 0,0 0 0,4 0 0,4-2 1,-1-1 0,0 1 0,0-2 0,0 1 0,0-1-1,15-10 1,-17 9-1,0 1-1,0 0 0,0 0 0,1 1 0,-1 0 1,1 1-1,0-1 0,0 1 0,0 1 0,13-2 1,-18 3-8,-1 1 0,1-1 0,-1 0 0,1 1 0,-1-1 0,0 1 0,1 0 1,-1 0-1,0 0 0,0 0 0,1 0 0,-1 1 0,0-1 0,0 0 0,0 1 1,2 3-1,-1-2 5,0 1 0,0 0 0,-1-1 0,0 1 0,1 0 0,-2 1 0,1-1 1,2 7-1,-2-1-197,0 0 1,0-1-1,-1 1 0,0 0 1,-1 0-1,0 0 1,-3 16-1,0-17-82,3-9 277,0 1-1,0-1 1,0 0-1,-1 0 1,1 0-1,0 0 1,0 0 0,0 0-1,0 0 1,0 0-1,0 0 1,-1 1-1,1-1 1,0 0-1,0 0 1,0 0 0,0 0-1,0 0 1,-1 0-1,1 0 1,0 0-1,0 0 1,0 0 0,0 0-1,-1 0 1,1 0-1,0 0 1,0 0-1,0 0 1,0 0 0,0-1-1,-1 1 1,1 0-1,0 0 1,0 0-1,0 0 1,0 0 0,0 0-1,0 0 1,-1 0-1,1 0 1,0-1-1,0 1 1,0 0 0,0 0-1,0 0 1,0 0-1,0 0 1,0 0-1,0-1 1,0 1 0,0 0-1,0 0 1,0 0-1,0 0 1,0 0-1,0-1 1,0 1-1,-7-22-328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3.585"/>
    </inkml:context>
    <inkml:brush xml:id="br0">
      <inkml:brushProperty name="width" value="0.05" units="cm"/>
      <inkml:brushProperty name="height" value="0.05" units="cm"/>
    </inkml:brush>
  </inkml:definitions>
  <inkml:trace contextRef="#ctx0" brushRef="#br0">12 0 25750,'0'9'1976,"-3"0"-1552,1-2-232,2-1 696,0-2-1696,0 4 808,-2 1-256,-3-6-136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5.141"/>
    </inkml:context>
    <inkml:brush xml:id="br0">
      <inkml:brushProperty name="width" value="0.05" units="cm"/>
      <inkml:brushProperty name="height" value="0.05" units="cm"/>
    </inkml:brush>
  </inkml:definitions>
  <inkml:trace contextRef="#ctx0" brushRef="#br0">59 28 16692,'0'0'135,"2"-20"1676,-4 13-890,-3 11 47,0 4-495,1 0 0,0 0 0,0 1 0,1-1 0,1 1 0,-4 14 0,-6 62 337,10-72-677,-9 153 98,11-147-248,0 0-1,2 0 1,0 0-1,2-1 0,0 1 1,11 30-1,-14-46 15,1 1-1,-1-1 1,1 0-1,0 0 1,0 1-1,0-1 1,1 0-1,-1-1 1,1 1-1,4 4 1,-5-6 7,-1 0 0,1-1 0,-1 1 0,1 0 0,-1-1 0,1 1 0,-1-1 0,1 1 0,0-1 0,-1 0 0,1 0 0,0 0 0,-1 0 0,1 0 0,0 0 1,-1 0-1,1 0 0,-1-1 0,1 1 0,0-1 0,-1 1 0,1-1 0,-1 0 0,1 1 0,-1-1 0,1 0 0,1-2 0,4-2 38,-1 0 0,0-1 0,0 0 0,0-1 0,0 1 0,-1-1 0,0 0 0,4-8 0,30-66 494,26-94 785,-55 140-916,-1 0 0,-2 0 0,2-42 0,-9 64-205,-1 18-87,-4 22-48,-3 20-62,2 0 0,3 1 0,4 78 0,-1-118-2,1 0 0,0 0-1,1 0 1,0-1 0,0 1 0,1-1 0,0 1 0,0-1-1,0 0 1,7 9 0,-8-14-31,0 1 0,0-1 0,0 0-1,1 0 1,-1 1 0,1-2 0,-1 1 0,1 0 0,0 0-1,-1-1 1,1 0 0,0 0 0,0 1 0,0-2 0,0 1 0,1 0-1,-1-1 1,0 1 0,0-1 0,0 0 0,0 0 0,1 0-1,-1 0 1,0-1 0,0 1 0,0-1 0,0 0 0,4-1-1,0-1-193,0 0-1,0 0 1,0 0-1,0-1 1,0 0-1,-1-1 1,0 1 0,0-1-1,10-11 1,-5 4-60,-1-1 0,-1 1 1,15-28-1,-1-10-507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5.594"/>
    </inkml:context>
    <inkml:brush xml:id="br0">
      <inkml:brushProperty name="width" value="0.05" units="cm"/>
      <inkml:brushProperty name="height" value="0.05" units="cm"/>
    </inkml:brush>
  </inkml:definitions>
  <inkml:trace contextRef="#ctx0" brushRef="#br0">18 1 21269,'1'3'202,"0"0"1,0 1 0,0-1 0,0 1 0,0-1 0,-1 1 0,1-1 0,-1 1 0,0-1 0,0 1 0,-1-1 0,1 1 0,0-1 0,-2 4-1,0 8 229,-3 31 801,-9 128 1255,13-143-2286,2 0 1,1 0-1,9 49 1,-10-75-192,0 0 0,1 0 0,0 0 0,0 0 0,0 0 0,0 0 0,6 8 0,-7-12-7,-1 0-1,1-1 1,0 1-1,0 0 1,-1 0 0,1 0-1,0-1 1,0 1-1,0 0 1,0-1-1,0 1 1,0-1-1,0 1 1,0-1 0,0 0-1,1 1 1,-1-1-1,0 0 1,0 0-1,0 0 1,0 0-1,0 0 1,1 0 0,-1 0-1,0 0 1,0 0-1,0 0 1,0-1-1,0 1 1,0 0-1,0-1 1,0 1 0,0-1-1,0 1 1,0-1-1,0 0 1,0 1-1,0-1 1,0 0-1,0 0 1,1-1 0,6-6 15,-1-1 0,1 0 0,-1-1 0,-1 1 0,0-1 0,0-1 0,5-12 0,3-4 16,2-4-34,17-31-813,41-106 1,-73 164 741,2-4-70,0 0 1,-1 0 0,0 0 0,2-17-1,-5 8-313</inkml:trace>
  <inkml:trace contextRef="#ctx0" brushRef="#br0" timeOffset="1">218 355 19828,'12'40'2065,"5"-13"-1225,2-7-432,5-8 768,0-7-328,-7-16-336,-1-8-79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6.046"/>
    </inkml:context>
    <inkml:brush xml:id="br0">
      <inkml:brushProperty name="width" value="0.05" units="cm"/>
      <inkml:brushProperty name="height" value="0.05" units="cm"/>
    </inkml:brush>
  </inkml:definitions>
  <inkml:trace contextRef="#ctx0" brushRef="#br0">1 1 25653,'4'13'1617,"-1"-5"-1489,-2-1-296,4 2-480,2 0 1376,3-7-784,4 0-32,-5-5-32</inkml:trace>
  <inkml:trace contextRef="#ctx0" brushRef="#br0" timeOffset="1">18 381 24205,'2'8'1905,"-2"-6"-1569,-2-2-184,8-8 528,-2-2-88,12 2-296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6.574"/>
    </inkml:context>
    <inkml:brush xml:id="br0">
      <inkml:brushProperty name="width" value="0.05" units="cm"/>
      <inkml:brushProperty name="height" value="0.05" units="cm"/>
    </inkml:brush>
  </inkml:definitions>
  <inkml:trace contextRef="#ctx0" brushRef="#br0">0 1 24181,'10'8'1689,"-7"1"-1329,-7-2-328,3 0 48,-1 2 672,2-5-792,0-2-8,-3 2-96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6.995"/>
    </inkml:context>
    <inkml:brush xml:id="br0">
      <inkml:brushProperty name="width" value="0.05" units="cm"/>
      <inkml:brushProperty name="height" value="0.05" units="cm"/>
    </inkml:brush>
  </inkml:definitions>
  <inkml:trace contextRef="#ctx0" brushRef="#br0">0 1 21589,'6'17'1960,"-6"-8"-1304,2-4-336,0-5 728,-3-4-855,1-2 143,0-1-112,4 0-368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2.968"/>
    </inkml:context>
    <inkml:brush xml:id="br0">
      <inkml:brushProperty name="width" value="0.05" units="cm"/>
      <inkml:brushProperty name="height" value="0.05" units="cm"/>
    </inkml:brush>
  </inkml:definitions>
  <inkml:trace contextRef="#ctx0" brushRef="#br0">1 0 19500,'16'10'1857,"2"-10"-1169,4 0-240,6-3 832,4 0-280,5 3-376,2 0-135,1 8-217,-1-1-64,-2 6-384,-4-3-305,-7 4-767,-3-1-8,-9-2 944,-4-2-272,-7 0-256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3.371"/>
    </inkml:context>
    <inkml:brush xml:id="br0">
      <inkml:brushProperty name="width" value="0.05" units="cm"/>
      <inkml:brushProperty name="height" value="0.05" units="cm"/>
    </inkml:brush>
  </inkml:definitions>
  <inkml:trace contextRef="#ctx0" brushRef="#br0">0 8 17332,'23'4'2312,"3"-2"-1296,10-5-367,4 0 1279,9-1-736,1 2-88,3 1-543,-1 1-345,-8 7-1233,-4 2 969,-13 4-216,-2 1-136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6.531"/>
    </inkml:context>
    <inkml:brush xml:id="br0">
      <inkml:brushProperty name="width" value="0.05" units="cm"/>
      <inkml:brushProperty name="height" value="0.05" units="cm"/>
    </inkml:brush>
  </inkml:definitions>
  <inkml:trace contextRef="#ctx0" brushRef="#br0">170 220 17644,'-17'5'962,"1"2"0,-1 0 1,1 0-1,-20 14 0,31-18-740,0 1-1,0-1 0,0 1 1,0 1-1,1-1 0,-1 0 1,1 1-1,0 0 0,1 0 0,-1 0 1,1 1-1,0-1 0,0 1 1,1 0-1,-4 10 0,6-15-210,0-1-1,-1 1 1,1 0 0,0 0-1,0-1 1,0 1 0,0 0-1,0 0 1,0 0 0,0 0-1,0-1 1,0 1 0,0 0-1,0 0 1,1 0-1,-1-1 1,0 1 0,0 0-1,1 0 1,-1-1 0,1 1-1,-1 0 1,0-1 0,1 1-1,-1 0 1,1-1-1,0 1 1,-1-1 0,1 1-1,0-1 1,-1 1 0,1-1-1,0 1 1,-1-1 0,1 0-1,0 1 1,0-1-1,-1 0 1,1 0 0,0 1-1,0-1 1,0 0 0,-1 0-1,1 0 1,0 0 0,0 0-1,0 0 1,1-1-1,3 1-8,0-1-1,0 0 0,0 0 0,0 0 0,0-1 0,9-3 1,-1-3-9,0 0 0,0-1 1,-1 0-1,0-1 1,0 0-1,-1 0 1,-1-2-1,11-12 0,5-11-165,34-60 0,-45 69 4,-1 0 1,14-38 0,-25 46 67,-4 18 100,1 0-1,0 0 1,0-1 0,0 1-1,0 0 1,0 0-1,0 0 1,-1 0 0,1 0-1,0-1 1,0 1 0,0 0-1,0 0 1,-1 0-1,1 0 1,0 0 0,0 0-1,0 0 1,0 0-1,-1 0 1,1 0 0,0 0-1,0 0 1,0 0-1,-1 0 1,1 0 0,0 0-1,0 0 1,0 0-1,-1 0 1,1 0 0,0 0-1,0 0 1,0 0-1,-1 0 1,1 0 0,0 0-1,0 0 1,0 0 0,-1 1-1,-1 0 22,-1 1-1,0 0 1,1 0 0,-1 0-1,1 1 1,0-1 0,-4 5-1,-3 7 89,0 0-1,1 0 1,0 1-1,1 0 0,1 1 1,0-1-1,-4 20 0,9-28-91,0 1 1,0-1-1,0 0 0,1 1 0,0-1 0,0 0 0,1 0 0,2 11 0,-2-14-31,1 0 0,-1 1 0,1-1-1,0 0 1,0 0 0,0 0 0,1 0-1,0-1 1,-1 1 0,1-1-1,0 1 1,1-1 0,-1 0 0,7 4-1,-5-4-60,1 1-1,0-2 0,1 1 1,-1-1-1,0 0 1,1 0-1,-1 0 0,1-1 1,-1 0-1,1-1 0,0 0 1,-1 0-1,1 0 1,0 0-1,-1-1 0,1 0 1,-1-1-1,1 1 0,-1-1 1,8-4-1,8-3-226,-1-1 0,0-1 0,-1-1 0,26-19 0,12-16 125,-58 47 192,1 0 0,-1-1-1,0 1 1,0 0 0,0 0 0,1 0 0,-1 0-1,0 0 1,0-1 0,0 1 0,1 0 0,-1 0-1,0 0 1,0 0 0,1 0 0,-1 0 0,0 0-1,0 0 1,1 0 0,-1 0 0,0 0 0,0 0-1,1 0 1,-1 0 0,0 0 0,0 0 0,1 0-1,-1 0 1,0 0 0,0 1 0,1-1 0,-1 0-1,0 0 1,0 0 0,1 0 0,-1 0 0,0 1-1,0-1 1,0 0 0,0 0 0,1 0 0,-1 1-1,0-1 1,0 0 0,0 0 0,0 0 0,0 1-1,0-1 1,6 17 462,-2-6-193,-2-8-259,0-1-1,1 1 1,-1-1 0,1 1 0,0-1 0,-1 0 0,1 0 0,0 0 0,1 0 0,-1-1 0,0 1 0,0-1 0,1 0 0,-1 0 0,0 0-1,1 0 1,-1-1 0,1 1 0,0-1 0,5 0 0,7 0-115,0-1 0,0 0 0,18-5-1,33-12-326,-47 11 163,-1 2-1,37-6 1,-55 11 259,0 0 0,0 0-1,0 0 1,0 0 0,0 1-1,0-1 1,0 0 0,0 0 0,0 1-1,0-1 1,0 0 0,0 1 0,0-1-1,0 1 1,0 0 0,0-1-1,-1 1 1,1-1 0,0 1 0,0 0-1,-1 0 1,1 0 0,0-1 0,-1 1-1,1 0 1,-1 0 0,1 0-1,-1 0 1,1 0 0,-1 0 0,0 0-1,1 0 1,-1 0 0,0 0 0,0 1-1,1 6 107,0 0-1,-1-1 0,-1 16 1,0-8 12,18 225 1056,-7-136-1012,-9-92-137,0 0 1,-1 0-1,0 0 1,-1 0 0,-3 16-1,4-26-3,-1 0-1,1 0 0,-1 0 0,0 0 1,1 0-1,-1 0 0,0 0 0,0 0 1,-1 0-1,1-1 0,0 1 0,0 0 1,-1-1-1,1 1 0,-1-1 0,0 1 1,1-1-1,-1 0 0,0 0 0,0 0 1,0 0-1,1 0 0,-1 0 0,0 0 1,0-1-1,-1 1 0,1-1 1,0 1-1,0-1 0,0 0 0,0 0 1,0 0-1,0 0 0,0 0 0,0-1 1,-1 1-1,-2-1 0,-1-1 30,0 0 1,0 0-1,0 0 0,1-1 1,-1 0-1,1 0 0,-1 0 0,1-1 1,0 0-1,0 0 0,1 0 0,-1-1 1,1 1-1,0-1 0,0 0 1,1 0-1,-1 0 0,1-1 0,0 1 1,-4-13-1,4 12-55,1-1 1,-1-1-1,2 1 1,-1 0-1,1 0 0,0-1 1,0 1-1,1-1 1,0 1-1,0-1 0,1 1 1,0 0-1,0-1 0,1 1 1,0 0-1,0 0 1,5-10-1,0 5-419,1 0-1,1 0 1,0 0 0,1 1 0,16-15-1,-1 5-577,37-26 0,-14 16 165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3.757"/>
    </inkml:context>
    <inkml:brush xml:id="br0">
      <inkml:brushProperty name="width" value="0.05" units="cm"/>
      <inkml:brushProperty name="height" value="0.05" units="cm"/>
    </inkml:brush>
  </inkml:definitions>
  <inkml:trace contextRef="#ctx0" brushRef="#br0">18 0 19012,'51'1'2666,"-34"-1"-1931,-1 0 1,1 1 0,16 4-1,-26-4-641,-1 1 0,0 0 0,-1 0-1,1 1 1,0-1 0,-1 1 0,1 0-1,-1 1 1,0 0 0,0-1 0,8 9 0,-8-6-77,1 0 0,-1 1 0,0-1 1,0 1-1,-1 0 0,0 0 0,0 1 1,-1-1-1,0 1 0,0-1 1,-1 1-1,0 0 0,0 0 0,0 15 1,-2-11 31,0-1 0,-1 0 0,0 1 0,-1-1 0,0 0 0,-1 0 0,-1 0 0,1 0 0,-11 18 0,6-13-103,-2 0 0,1-1-1,-2 0 1,0-1 0,-1 0-1,0-1 1,-1 0 0,-1-1-1,0-1 1,0 0 0,-1-1-1,-1 0 1,-20 9 0,6-9-114,4-5-82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6.688"/>
    </inkml:context>
    <inkml:brush xml:id="br0">
      <inkml:brushProperty name="width" value="0.05" units="cm"/>
      <inkml:brushProperty name="height" value="0.05" units="cm"/>
    </inkml:brush>
  </inkml:definitions>
  <inkml:trace contextRef="#ctx0" brushRef="#br0">4 1 18100,'0'10'1992,"-2"-2"-1400,4 17-312,-1 3 1657,0 9-1409,-1 8-184,3 2-184,-1-2-80,1-2-64,-2-5 24,0-6 8,-1-6-224,0-9-680,0-9-448,-5-9 1104,0-5-240,0-8-121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7.091"/>
    </inkml:context>
    <inkml:brush xml:id="br0">
      <inkml:brushProperty name="width" value="0.05" units="cm"/>
      <inkml:brushProperty name="height" value="0.05" units="cm"/>
    </inkml:brush>
  </inkml:definitions>
  <inkml:trace contextRef="#ctx0" brushRef="#br0">11 250 15835,'-2'-5'332,"0"-1"0,1 1 0,-1 0 0,1-1 0,0 1 0,0 0 0,1-1-1,0 1 1,0-1 0,0 0 0,1 1 0,-1 0 0,1-1 0,0 1 0,1-1 0,0 1-1,-1 0 1,2 0 0,-1 0 0,1 0 0,5-8 0,0 2 66,1 1 0,0 0 0,1 0 0,0 1 0,1 1 0,0 0 0,0 0 0,1 1 0,-1 0 0,24-9 0,-26 12-345,1 1-1,1-1 1,-1 2-1,0-1 1,1 1-1,0 1 1,-1 0-1,1 1 1,0 0 0,-1 0-1,1 1 1,0 0-1,-1 1 1,14 4-1,-20-4-48,0-1 0,0 1 0,0 0 1,0 0-1,0 0 0,-1 1 0,1-1 0,-1 1 0,0 0 0,0 0 0,0 0 0,0 1 0,0-1 0,-1 0 0,1 1 0,-1 0 0,0 0 0,0 0 0,0 0 0,-1 0 0,1 0 0,-1 0 0,0 0 0,0 0 0,-1 1 0,1-1 0,-1 0 0,0 1 1,0-1-1,-1 9 0,-2 1 47,1 0 0,-2 0 0,1-1 0,-2 1 0,0-1 0,-1 0 1,0 0-1,-11 16 0,12-20-29,-1-1 0,-1 1 0,1-1 0,-1 0 1,-1-1-1,1 0 0,-1 0 0,0-1 0,-1 0 0,0 0 1,0-1-1,-16 8 0,9-12-1199,16-1 1127,-1 0 1,1 0 0,0 0-1,-1 0 1,1 0 0,0 0 0,-1 0-1,1 0 1,0 0 0,-1 0-1,1 0 1,0 0 0,-1 0-1,1-1 1,0 1 0,0 0-1,-1 0 1,1 0 0,0 0-1,-1-1 1,1 1 0,0 0-1,0 0 1,0-1 0,-1 1-1,1 0 1,0 0 0,0-1 0,0 1-1,-1 0 1,1-1 0,0 1-1,0 0 1,0 0 0,0-1-1,4-2-529,7 5-205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7.556"/>
    </inkml:context>
    <inkml:brush xml:id="br0">
      <inkml:brushProperty name="width" value="0.05" units="cm"/>
      <inkml:brushProperty name="height" value="0.05" units="cm"/>
    </inkml:brush>
  </inkml:definitions>
  <inkml:trace contextRef="#ctx0" brushRef="#br0">204 22 14619,'-4'-3'900,"-1"0"0,0 1-1,1-1 1,-1 1 0,0 0 0,0 1 0,-7-2-1,6 2-371,-1 0 0,1 1-1,0 0 1,0 0 0,0 0-1,-8 2 1,9-1-407,-1 1 0,1 0-1,-1-1 1,1 2 0,0-1 0,0 1 0,0 0 0,0 0 0,0 0 0,1 0 0,-1 1 0,1 0 0,0 0-1,0 0 1,1 1 0,-1-1 0,1 1 0,0 0 0,0-1 0,0 2 0,1-1 0,0 0 0,-3 8-1,4-8-114,-1 1 0,1-1-1,0 1 1,0-1 0,1 1-1,0-1 1,0 1-1,0-1 1,0 1 0,1-1-1,0 1 1,0-1-1,1 0 1,-1 1 0,1-1-1,0 0 1,1 0-1,-1 0 1,1 0 0,0 0-1,0-1 1,0 0 0,1 1-1,5 4 1,-6-6-13,0-1-1,0 0 1,0 1 0,0-1 0,0 0 0,1 0 0,-1-1-1,1 1 1,-1-1 0,1 0 0,-1 0 0,1 0-1,0 0 1,0-1 0,0 1 0,-1-1 0,9-1 0,-7 1 4,0-1 1,0-1 0,-1 1 0,1-1-1,0 0 1,0 0 0,-1 0 0,0-1-1,1 0 1,-1 0 0,0 0-1,5-5 1,-4 3 62,1 0-1,-1-1 0,-1 1 0,1-1 1,-1-1-1,0 1 0,0 0 1,-1-1-1,0 0 0,0 0 1,-1 0-1,1 0 0,-2 0 0,1-1 1,-1 1-1,0 0 0,0-1 1,-1-10-1,-1 15-9,1-1 0,-1 1 1,1 0-1,-1 0 0,0 0 0,0 0 1,0 0-1,-1 0 0,1 0 0,-1 0 1,1 0-1,-1 1 0,0-1 0,0 1 1,0-1-1,-1 1 0,1 0 0,-1 0 1,1 0-1,-1 0 0,-4-2 0,4 3-37,0 0 0,0 0 0,0 0-1,-1 1 1,1-1 0,0 1 0,0 0-1,-1 0 1,1 0 0,0 0-1,0 1 1,-1-1 0,1 1 0,0 0-1,0 0 1,0 0 0,0 0 0,0 0-1,0 1 1,0-1 0,-3 3 0,3-1-149,0-1-1,1 1 1,-1 0 0,0 0 0,1 0 0,-1 0 0,1 0 0,0 0 0,0 1 0,-2 5 0,4-8 47,-1-1 0,1 1 0,-1 0 0,1 0 1,0 0-1,-1-1 0,1 1 0,0 0 0,0 0 0,0 0 0,0 0 0,0 0 0,0 0 1,0 0-1,0-1 0,0 1 0,0 0 0,0 0 0,0 0 0,0 0 0,1 0 1,-1-1-1,0 1 0,1 0 0,-1 0 0,1 0 0,-1-1 0,1 1 0,-1 0 0,1-1 1,0 1-1,-1 0 0,1-1 0,0 1 0,-1-1 0,1 1 0,0-1 0,0 1 1,-1-1-1,1 1 0,0-1 0,0 0 0,0 0 0,0 1 0,-1-1 0,1 0 0,0 0 1,2 0-1,15 1-852,9-1-136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8.692"/>
    </inkml:context>
    <inkml:brush xml:id="br0">
      <inkml:brushProperty name="width" value="0.05" units="cm"/>
      <inkml:brushProperty name="height" value="0.05" units="cm"/>
    </inkml:brush>
  </inkml:definitions>
  <inkml:trace contextRef="#ctx0" brushRef="#br0">0 467 18812,'4'-5'640,"0"0"1,0 1-1,0-1 1,0 1-1,1 0 1,8-6-1,-12 9-568,1 0 1,-1 1-1,0-1 1,1 0-1,-1 1 1,0-1-1,1 1 1,-1 0-1,1-1 1,-1 1-1,1 0 1,-1 0-1,1 0 0,-1 0 1,1 0-1,-1 0 1,1 0-1,-1 0 1,1 1-1,-1-1 1,1 1-1,-1-1 1,0 1-1,1-1 1,-1 1-1,0 0 1,1 0-1,-1 0 0,0 0 1,0 0-1,0 0 1,0 0-1,2 1 1,0 3-38,0-1-1,-1 1 1,1 0 0,-1-1 0,0 1 0,0 1 0,0-1-1,-1 0 1,1 0 0,-1 1 0,-1-1 0,1 11-1,0 4 133,-6 40-1,1-34 227,4-21 320,3-20-213,9-56 723,4-88 0,-14 141-1054,-2 18-168,0-1 0,0 1 0,-1 0 0,1 0 0,0 0 0,0-1 0,0 1 0,0 0 0,0 0 0,0-1 0,0 1 0,0 0 0,0 0 0,0 0 0,1-1 0,-1 1 0,0 0 0,0 0 0,0 0 0,0-1 0,0 1 0,0 0 0,0 0 0,0 0 0,1 0 0,-1-1 0,0 1 1,0 0-1,0 0 0,0 0 0,0 0 0,1 0 0,-1 0 0,0-1 0,0 1 0,0 0 0,1 0 0,-1 0 0,0 0 0,0 0 0,0 0 0,1 0 0,-1 0 0,0 0 0,0 0 0,0 0 0,1 0 0,-1 0 0,0 0 0,0 0 0,0 0 0,1 0 0,-1 0 0,0 0 0,0 0 0,0 1 0,1-1 0,-1 0 0,0 0 0,0 0 0,0 0 0,0 0 0,1 0 0,-1 1 0,0-1 0,0 0 0,0 0 0,11 13-180,-9-11 117,-1 0-19,1-1-1,0 1 0,0 0 1,0 0-1,0-1 0,0 0 1,0 1-1,0-1 0,1 0 1,-1 0-1,0 0 0,1 0 1,-1 0-1,1-1 0,-1 1 1,1-1-1,4 0 0,-3 0-129,1 0 0,0-1-1,-1 0 1,1 0 0,0 0 0,-1 0-1,0-1 1,1 0 0,3-2 0,3-2-428,-1 0 1,0-1 0,0 0 0,-1-1 0,0 0 0,14-16-1,-13 11 127,-1-1-1,0 0 1,0 0-1,-1-1 0,-1 0 1,-1-1-1,0 1 0,-1-1 1,-1 0-1,0-1 0,-1 1 1,-1-1-1,0 1 0,-2-32 1,-1 43 601,1 0 1,-1 0 0,-1 0-1,1 0 1,-4-9-1,4 14-41,1-1 1,0 0-1,-1 1 0,1-1 0,0 0 0,-1 1 0,1-1 0,-1 1 0,1-1 1,-1 0-1,0 1 0,1-1 0,-1 1 0,1 0 0,-1-1 0,0 1 0,1 0 1,-1-1-1,-1 1 0,1 0 21,0 0 0,1 0 0,-1 0 1,0 0-1,0 1 0,0-1 0,1 0 0,-1 1 0,0-1 1,0 1-1,1-1 0,-1 1 0,0-1 0,1 1 1,-1-1-1,0 1 0,1-1 0,-1 1 0,1 0 1,-1-1-1,1 1 0,-1 1 0,-5 8 394,1 0-1,0 0 1,0 1-1,1 0 1,1-1-1,-1 1 0,-2 22 1,-5 84 1609,10-105-1877,-1 19 302,2-1 1,5 46-1,-5-68-431,2 0-1,-1 0 0,1 0 1,0 0-1,1 0 1,0 0-1,0 0 1,1-1-1,-1 1 0,2-1 1,-1 0-1,1-1 1,0 1-1,7 6 1,-11-12-51,0 0 0,0 0 0,0 0 0,0 0 0,1 0 0,-1 0 0,0 0 0,1 0 0,-1-1 0,0 1 0,1-1 0,-1 1 1,1-1-1,-1 1 0,1-1 0,-1 0 0,1 0 0,-1 0 0,1 0 0,-1 0 0,4 0 0,-4-1 1,0 1 0,1-1 0,-1 0 0,1 0 0,-1 0 0,0 0 0,0 0 0,1 0 0,-1-1 0,0 1 0,0 0 0,0 0 0,0-1 0,-1 1 0,1-1 0,1-2 0,2-5 95,-1-1-1,-1 0 1,1 0-1,1-20 1,-2 15 57,-1-1 0,0 0-1,-1 1 1,-1-1 0,-4-25 0,3 36 64,0 6-77,-1 15-13,2 28-88,2-36-53,1 0 1,-1 0 0,2 0 0,-1 0 0,8 14-1,-10-20-1,1 0 0,0 0-1,1 0 1,-1 0-1,0 0 1,0-1 0,1 1-1,-1 0 1,1-1-1,0 1 1,-1-1 0,1 0-1,0 1 1,0-1 0,0 0-1,0 0 1,0 0-1,0 0 1,0-1 0,0 1-1,0 0 1,0-1-1,1 0 1,-1 1 0,0-1-1,0 0 1,4 0 0,1-2-1,0 0-1,0 0 1,0-1 0,0 1 0,0-1 0,-1-1 0,0 1 0,1-1 0,-1-1 0,0 1 0,-1-1 0,1 0 0,-1 0 0,0 0 0,0-1 0,-1 0 0,1 0 0,-1 0 0,-1 0 0,1-1 0,2-7 0,-3 5-2,-2 8 0,-1-1-1,1 1 1,-1-1 0,1 1 0,0-1 0,-1 1 0,1 0 0,0-1 0,0 1 0,0 0 0,0 0-1,0-1 1,3-1 0,-4 3 1,0 1 0,1-1 0,-1 0 0,0 0-1,0 0 1,0 0 0,1 0 0,-1 0 0,0 1 0,0-1-1,1 0 1,-1 0 0,0 0 0,0 1 0,0-1 0,0 0-1,1 0 1,-1 0 0,0 1 0,0-1 0,0 0 0,0 0 0,0 1-1,0-1 1,0 0 0,0 1 0,0-1 0,0 0 0,0 0-1,0 1 1,0-1 0,0 0 0,0 0 0,0 1 0,0-1-1,0 0 1,0 1 0,0-1 0,0 0 0,-1 15-8,-2 17-12,0-16 31,2 1 1,0 0 0,0-1 0,4 30 0,-3-46-4,0 1 1,0 0-1,0 0 0,0 0 1,0 0-1,1 0 0,-1-1 1,0 1-1,0 0 0,1 0 1,-1 0-1,0-1 0,1 1 1,-1 0-1,1 0 0,-1-1 1,1 1-1,-1 0 1,1-1-1,0 1 0,-1-1 1,1 1-1,0-1 0,-1 1 1,1-1-1,0 1 0,0-1 1,0 0-1,-1 1 0,1-1 1,2 1-1,-1-2 6,0 1 0,-1-1 0,1 1 0,0-1-1,0 0 1,0 0 0,-1 0 0,1 0 0,0 0 0,-1 0 0,1 0 0,-1 0-1,3-3 1,5-5 60,0-2 0,16-21 0,40-67 150,-65 98-222,0 0 0,1 1 0,-1-1 0,0 1 0,1-1 0,-1 1 0,0 0 0,1-1 0,-1 1 0,0-1 0,1 1 0,-1 0 0,1-1 0,-1 1 1,1 0-1,-1-1 0,1 1 0,-1 0 0,1 0 0,-1-1 0,1 1 0,-1 0 0,1 0 0,0 0 0,0 0 0,0 0 0,-1 1 0,1-1-1,-1 1 1,0-1 0,1 1 0,-1-1 0,1 1-1,-1-1 1,0 1 0,0-1 0,1 1 0,-1 0-1,0-1 1,0 1 0,0 0 0,0-1-1,0 1 1,0 1 0,0 37-3,0-36 6,-2 17 114,1-7-279,0 0 0,2 19-1,-1-29 120,0-1-1,0 0 1,1 1-1,-1-1 0,1 1 1,-1-1-1,1 0 1,0 1-1,0-1 0,0 0 1,0 0-1,1 0 1,-1 0-1,1 0 0,-1 0 1,1 0-1,-1 0 1,1 0-1,2 1 0,6-1-161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49.938"/>
    </inkml:context>
    <inkml:brush xml:id="br0">
      <inkml:brushProperty name="width" value="0.05" units="cm"/>
      <inkml:brushProperty name="height" value="0.05" units="cm"/>
    </inkml:brush>
  </inkml:definitions>
  <inkml:trace contextRef="#ctx0" brushRef="#br0">115 327 19796,'2'-5'3122,"-8"7"-1063,-13 14-115,12-9-1512,2-4-271,-64 55 743,67-56-906,-7 10 22,9-11-20,1-1-1,-1 1 0,0 0 0,0-1 0,1 1 0,-1 0 0,1-1 1,-1 1-1,0-1 0,1 1 0,-1-1 0,1 1 0,0-1 0,-1 1 1,1-1-1,-1 1 0,1-1 0,0 0 0,-1 1 0,1-1 0,-1 0 1,2 1-1,10 4-57,0 2 1,0 0-1,-1 0 1,0 1-1,-1 0 1,0 1-1,0 0 1,0 0-1,-2 1 1,1 1-1,-1-1 1,-1 2 0,1-1-1,-2 1 1,0 0-1,0 0 1,-1 0-1,-1 1 1,5 22-1,-4-8 68,-1 1-1,1 28 1,-5-48 59,0 1 1,-1-1-1,0 1 1,0-1-1,0 0 1,-1 0-1,0 1 1,-1-1-1,0-1 1,0 1-1,-6 8 1,9-14-46,-1-1 0,1 0 0,-1 0 0,0 0 0,0 0 0,1 0 0,-1 0-1,0 0 1,0 0 0,0-1 0,0 1 0,0 0 0,0 0 0,0-1 0,0 1 0,0-1 0,-1 1 0,1-1 0,0 1 0,0-1 0,0 0 0,-1 0-1,1 0 1,0 1 0,0-1 0,-1 0 0,0-1 0,-1 1 10,1-1 1,-1 0-1,1 0 1,0-1-1,0 1 0,-1 0 1,1-1-1,0 1 0,0-1 1,0 0-1,1 0 0,-4-3 1,-3-5 30,0-1 0,1-1 0,0 1 0,-5-14 0,9 19-69,0 0 1,0-1-1,1 1 1,0-1-1,0 0 1,1 0-1,0 0 1,0 0-1,0 0 1,1 0-1,0 0 1,0 0-1,1 0 1,0 0 0,0 0-1,1 0 1,0 1-1,0-1 1,0 0-1,1 1 1,0 0-1,0-1 1,1 1-1,0 0 1,0 1-1,0-1 1,9-8-1,74-55-656,-66 54 364,0 0-1,-2-1 1,0-1 0,23-28 0,-36 39 286,0-1 0,-1 0 0,0-1 1,-1 1-1,0-1 0,0 0 0,0 0 1,-1-1-1,3-12 0,-6 22 19,0-1 1,0 0-1,0 0 0,0 0 0,0 0 0,0 0 1,-1 0-1,1 0 0,0 0 0,0 0 1,0 0-1,0 0 0,0 1 0,0-1 0,0 0 1,-1 0-1,1 0 0,0 0 0,0 0 0,0 0 1,0 0-1,0 0 0,0 0 0,-1 0 1,1 0-1,0 0 0,0 0 0,0 0 0,0 0 1,0 0-1,0-1 0,0 1 0,-1 0 0,1 0 1,0 0-1,0 0 0,0 0 0,0 0 1,0 0-1,0 0 0,0 0 0,0 0 0,0 0 1,-1-1-1,1 1 0,0 0 0,0 0 0,0 0 1,0 0-1,0 0 0,0 0 0,0 0 1,0-1-1,0 1 0,-8 10 192,0 1-88,1 1 1,0 0-1,1 1 0,1-1 0,0 1 0,0 1 0,1-1 0,1 0 0,1 1 0,-3 26 1,5-39-120,0 0 1,0 1 0,0-1 0,0 0 0,0 1 0,0-1 0,1 0-1,-1 1 1,0-1 0,1 0 0,-1 0 0,1 1 0,-1-1 0,1 0-1,0 0 1,-1 0 0,1 0 0,0 0 0,0 0 0,0 0 0,1 2-1,-1-3-24,0 1 0,1-1 0,-1 0 0,0 0 0,0 0-1,0 0 1,0 0 0,0 0 0,0 0 0,0 0 0,1 0-1,-1 0 1,0-1 0,0 1 0,0 0 0,0-1 0,0 1 0,0-1-1,1 0 1,5-4-264,-1 1 0,0-1-1,0 0 1,0 0 0,8-11 0,0-1-913,-1-2-1,19-36 1,-26 45 823,-2-1-1,1 0 0,-1 0 1,-1 0-1,0 0 0,-1-1 1,2-13-1,-6 16 899,-3 13 269,-5 13 458,9-14-1065,-6 19 866,1 1 0,1-1 0,1 1 0,1 0 0,-1 31 0,5-52-1019,-1 1-1,1-1 1,-1 1 0,1-1 0,0 0 0,0 0-1,0 1 1,0-1 0,1 0 0,-1 0-1,0 0 1,1 0 0,0-1 0,-1 1 0,1 0-1,0-1 1,0 1 0,0-1 0,0 1-1,0-1 1,0 0 0,0 0 0,1 0-1,-1 0 1,0 0 0,1-1 0,-1 1 0,0-1-1,1 1 1,3-1 0,-1 1-51,0 0 1,0-1-1,0 0 0,-1 0 0,1 0 1,0-1-1,0 1 0,0-1 1,0 0-1,-1-1 0,1 1 1,0-1-1,-1 0 0,9-4 1,-6-1-9,1 0 0,-1 0 1,0 0-1,-1-1 0,0 0 1,8-13-1,26-58-50,-27 50 59,7-11 33,-3-1-1,-1-1 1,-1-1 0,-3 0 0,9-58 0,-21 99-2,0 0 0,1 0 0,-1 0 1,0 1-1,0-1 0,0 0 1,0 0-1,-1 0 0,1 0 1,-1 0-1,1 1 0,-1-1 0,1 0 1,-1 0-1,0 1 0,0-1 1,0 1-1,-1-4 0,1 5-1,0-1 0,0 1 0,0 0-1,0-1 1,0 1 0,0 0 0,0 0 0,0-1-1,0 1 1,0 0 0,0 0 0,0 0-1,0 0 1,0 0 0,0 0 0,0 1-1,0-1 1,0 0 0,0 0 0,0 1 0,0-1-1,0 1 1,0-1 0,0 1 0,0-1-1,0 1 1,1-1 0,-1 1 0,0 0 0,0-1-1,1 1 1,-2 1 0,-7 7 22,0 0 0,1 1 0,0 0 0,1 0 1,0 1-1,0-1 0,-5 14 0,3-4 37,1 0-1,1 1 1,-7 27 0,10-29 49,0-1 0,2 1 0,0 0 0,0 0 0,4 36 0,-2-50-262,1 0 0,0 0 0,0 0 0,1 0 0,-1 0 0,1 0-1,0 0 1,0-1 0,1 1 0,-1-1 0,1 1 0,0-1 0,0 0 0,1 0 0,-1-1 0,1 1 0,0-1 0,0 1 0,0-1 0,0 0 0,0-1 0,1 1-1,0-1 1,-1 0 0,1 0 0,9 2 0,0 0-309,1-2 1,0 0-1,22 1 0,6-5-624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39.839"/>
    </inkml:context>
    <inkml:brush xml:id="br0">
      <inkml:brushProperty name="width" value="0.05" units="cm"/>
      <inkml:brushProperty name="height" value="0.05" units="cm"/>
    </inkml:brush>
  </inkml:definitions>
  <inkml:trace contextRef="#ctx0" brushRef="#br0">0 70 13347,'7'16'1252,"-7"-14"-1232,1 0 0,-1 0-1,1 0 1,0 0 0,0 0-1,0 0 1,0 0 0,0-1-1,1 1 1,-1 0 0,0-1-1,1 1 1,-1-1 0,1 0-1,2 2 1,7 4-30,0-1 0,1 0 0,-1 0 1,1-1-1,1-1 0,-1 0 0,1-1 0,0 0 0,17 1 1,17 0 259,58-3-1,-91-2-235,73-5 4,164-33 0,-142 19-46,274-25-105,5 26 105,-65 4 49,1048-8 843,-1327 24-824,951 1 255,-280 2 513,-705-2-216,-16 0-324,-17 2-115,-11 0 58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44.078"/>
    </inkml:context>
    <inkml:brush xml:id="br0">
      <inkml:brushProperty name="width" value="0.05" units="cm"/>
      <inkml:brushProperty name="height" value="0.05" units="cm"/>
    </inkml:brush>
  </inkml:definitions>
  <inkml:trace contextRef="#ctx0" brushRef="#br0">0 551 10290,'91'-50'2220,"153"-77"-1174,-208 112-994,0 2 0,0 1 0,1 2 0,1 1 0,47-4 0,-11 9 375,0 2-1,84 10 0,148 31 520,-27-3-625,-100-21-261,1-7-1,350-30 1,22-64-79,-2 0 1,-414 70 26,785-116 249,-651 81 188,-262 49-436,1 0 37,1 0-1,-1 1 1,0 0-1,14 1 0,-22 0-50,0 0 0,1 0 1,-1 0-1,0 0 0,0 0 0,0 0 0,0 1 0,1-1 0,-1 1 0,0-1 0,0 0 0,0 1 0,0 0 0,0-1 0,0 1 0,0 0 0,0-1 0,0 1 0,0 0 0,0 0 0,-1 0 0,1 0 0,0 0 0,0 0 0,-1 0 0,1 0 0,-1 0 0,1 0 0,-1 0 1,1 0-1,-1 0 0,0 1 0,0-1 0,1 0 0,-1 0 0,0 0 0,0 1 0,0-1 0,0 0 0,0 0 0,-1 0 0,0 3 0,0 3-10,-2-1 0,1 1 0,-1-1 0,0 1 0,-1-1 0,1 0 0,-8 9 0,-18 19-70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7.417"/>
    </inkml:context>
    <inkml:brush xml:id="br0">
      <inkml:brushProperty name="width" value="0.05" units="cm"/>
      <inkml:brushProperty name="height" value="0.05" units="cm"/>
    </inkml:brush>
  </inkml:definitions>
  <inkml:trace contextRef="#ctx0" brushRef="#br0">259 38 20308,'-2'-1'192,"0"0"0,1 0-1,-1 0 1,0 1 0,0-1-1,0 1 1,0-1 0,1 1-1,-1-1 1,0 1 0,0 0-1,0 0 1,0 0 0,0 0-1,0 0 1,0 0 0,-3 1-1,-33 10 1200,26-6-1283,0 1 1,0 1-1,1 0 0,0 1 0,1 0 0,0 0 0,0 1 0,1 1 0,0-1 0,0 1 0,1 1 0,1 0 0,0 0 1,0 0-1,1 1 0,-8 22 0,10-23-121,0 1 0,1 0 0,0 1 0,1-1 0,0 0 0,1 1 0,0 24 1,2-29 19,0 1 1,1-1 0,-1 0-1,1 0 1,1 0-1,0 0 1,0 0 0,0-1-1,1 1 1,0-1 0,1 0-1,6 9 1,-6-11-2,-1 0 0,1 0-1,0-1 1,0 0 0,1 0-1,-1 0 1,1-1 0,0 0 0,0 0-1,0 0 1,0-1 0,0 0 0,1 0-1,-1 0 1,1-1 0,-1 0 0,1 0-1,0-1 1,-1 0 0,1 0-1,0 0 1,-1-1 0,1 0 0,-1-1-1,11-2 1,-1-1 56,-1-1 0,0 0 1,-1-1-1,0-1 0,0 0 0,0-1 0,-1 0 1,-1-1-1,20-19 0,-19 15 61,-1 0 0,-1-1 0,0 0 0,-1-1 0,0-1 0,-2 1 0,0-2 0,11-31 0,-16 38-47,-1 1-1,0 0 0,-1-1 1,0 1-1,0-1 1,-1 1-1,-2-18 1,1 22-46,0-1 1,-1 0-1,0 0 1,0 1 0,-1-1-1,0 1 1,0-1-1,0 1 1,-1 0 0,0 1-1,0-1 1,-7-6-1,7 8-76,0 0 0,0 1 0,0 0 0,0 0-1,-1 0 1,0 0 0,0 1 0,1 0 0,-1 0 0,-1 0-1,1 0 1,0 1 0,0 0 0,0 0 0,-1 1-1,1-1 1,0 1 0,-1 0 0,1 0 0,-7 2 0,8-1-119,0-1 0,0 1 1,1 0-1,-1 1 0,0-1 1,1 1-1,0-1 0,-1 1 1,1 0-1,0 1 0,0-1 1,0 0-1,0 1 0,0 0 1,0-1-1,1 1 0,-1 0 1,1 0-1,0 1 0,0-1 1,0 0-1,1 1 0,-1-1 1,1 1-1,-1 0 0,1-1 1,1 1-1,-2 5 0,2-7 67,0 1 0,-1 0 0,1-1 0,0 1 0,1-1 0,-1 1 1,0-1-1,2 5 0,14 19-1037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7.853"/>
    </inkml:context>
    <inkml:brush xml:id="br0">
      <inkml:brushProperty name="width" value="0.05" units="cm"/>
      <inkml:brushProperty name="height" value="0.05" units="cm"/>
    </inkml:brush>
  </inkml:definitions>
  <inkml:trace contextRef="#ctx0" brushRef="#br0">28 1 23701,'3'13'1704,"-9"12"-1392,-1 10-175,1 14 551,-1 1-256,4 9-304,2 1-176,2-4-264,2-6-144,7-9-377,0-6-223,-5-17-792,-1-5 1312,-8-17-1257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7"/>
    </inkml:context>
    <inkml:brush xml:id="br0">
      <inkml:brushProperty name="width" value="0.05" units="cm"/>
      <inkml:brushProperty name="height" value="0.05" units="cm"/>
    </inkml:brush>
  </inkml:definitions>
  <inkml:trace contextRef="#ctx0" brushRef="#br0">59 17 18396,'2'-2'257,"0"1"0,1-1-1,-1 0 1,1 1 0,0-1 0,-1 1-1,1 0 1,0 0 0,0 0 0,0 0 0,0 1-1,-1-1 1,1 1 0,0 0 0,0 0 0,0 0-1,0 0 1,6 1 0,-4-1-23,1 1 0,-1 0 0,0 0 0,1 0 1,-1 1-1,0 0 0,0 0 0,0 0 0,7 5 0,-10-6-210,-1 0 0,0 0 0,0 0-1,0 0 1,0 1 0,-1-1 0,1 0 0,0 0-1,0 1 1,-1-1 0,1 1 0,-1-1 0,1 1-1,-1-1 1,1 0 0,-1 1 0,0 0 0,0-1-1,0 1 1,0-1 0,0 1 0,0-1 0,0 1-1,-1-1 1,1 1 0,0-1 0,-1 1 0,1-1 0,-1 0-1,0 1 1,1-1 0,-1 0 0,0 1 0,0-1-1,-1 2 1,-5 6 22,1-1-1,-2 0 0,-14 13 1,19-18-17,-7 6 7,-20 18 207,-45 51 0,73-75-225,-1 1 0,1-1-1,0 1 1,-1 0 0,-1 5 0,3-8-13,1 0-1,0 0 1,0 0 0,-1 0 0,1 0-1,0 0 1,0 0 0,0 0-1,0 0 1,0 0 0,0 0-1,0 0 1,0 0 0,0 0-1,0 0 1,1 0 0,-1 0 0,0-1-1,1 1 1,-1 0 0,1 0-1,-1 0 1,1 0 0,-1 0-1,1-1 1,0 1 0,-1 0-1,1-1 1,0 1 0,-1 0 0,3 0-1,2 2 1,0-1 1,0 0-1,0 0 0,1-1 0,-1 0 1,0 0-1,1 0 0,-1 0 0,1-1 1,7 0-1,58-7-631,-61 5 391,-1 1-1,1-1 1,-1-1-1,1 0 1,-1 0-1,0-1 1,0 0-1,-1 0 1,1-1-1,-1 0 1,0-1-1,0 1 1,12-14-1,-6-4-469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8.238"/>
    </inkml:context>
    <inkml:brush xml:id="br0">
      <inkml:brushProperty name="width" value="0.05" units="cm"/>
      <inkml:brushProperty name="height" value="0.05" units="cm"/>
    </inkml:brush>
  </inkml:definitions>
  <inkml:trace contextRef="#ctx0" brushRef="#br0">0 129 18300,'5'-8'330,"0"1"1,0-1-1,1 1 1,-1 0-1,2 0 1,-1 1-1,1-1 1,0 2-1,0-1 1,1 1-1,0 0 1,0 0-1,0 1 1,0 0-1,15-4 1,-2 1 135,0 1 1,1 1 0,0 0 0,0 2 0,30-1-1,-40 4-353,-1 0-1,1 1 1,0 0-1,-1 1 1,1 0-1,-1 0 1,14 6-1,-21-6-100,0-1 0,0 1 0,0 0 0,-1 0 0,1 1 0,-1-1 0,1 1 0,-1-1 0,0 1 0,0 0 0,0 1 0,-1-1 0,1 0 0,-1 1 0,0-1 0,1 1 0,-2 0-1,1 0 1,0-1 0,-1 1 0,0 0 0,0 1 0,1 3 0,-1 3 3,-1 0 0,0 1 0,-1-1 0,0 0 0,-1 0-1,0-1 1,-1 1 0,0 0 0,0-1 0,-1 1 0,-1-1 0,-7 13 0,5-10-138,-1-1-1,1-1 1,-2 1 0,0-2 0,0 1 0,-1-1 0,0 0 0,-1-1 0,-15 10 0,23-17 17,0 0-1,1-1 1,-1 0 0,0 1 0,0-1 0,0 0 0,0-1 0,0 1 0,-4 0 0,5-1 77,1 0 1,0 0 0,0 0-1,-1 0 1,1 0 0,0 0-1,0-1 1,0 1-1,-1 0 1,1-1 0,0 1-1,0-1 1,0 0 0,0 1-1,0-1 1,0 0 0,0 0-1,0 1 1,0-1-1,0 0 1,0 0 0,0 0-1,0-2 1,-9-16-539</inkml:trace>
  <inkml:trace contextRef="#ctx0" brushRef="#br0" timeOffset="1">725 29 21861,'1'0'53,"-1"0"0,1 0 1,-1 0-1,1 0 1,-1 0-1,0 0 0,1 0 1,-1 0-1,1 0 0,-1 0 1,1 0-1,-1 0 0,1 0 1,-1 0-1,0 1 1,1-1-1,-1 0 0,1 0 1,-1 0-1,0 1 0,1-1 1,-1 0-1,0 1 1,1-1-1,-1 0 0,0 1 1,1-1-1,-1 0 0,0 1 1,0-1-1,0 0 0,1 1 1,-1-1-1,0 1 1,0-1-1,0 1 0,0-1 1,0 0-1,1 1 0,-1-1 1,0 1-1,0-1 1,0 1-1,0-1 0,-1 1 1,1-1-1,0 0 0,0 1 1,0-1-1,0 1 1,0-1-1,-1 1 0,-8 33 742,5-23-215,-12 44 38,2 1-1,2 0 1,-6 96-1,18-152-617,0 8 56,0 1 0,0-1 0,3 16-1,-3-22-40,1-1 0,-1 1 0,0-1 0,1 1 0,0-1 0,-1 1 0,1-1 0,0 1 0,-1-1 0,1 1 0,0-1 0,0 0 0,0 0 0,0 1 0,0-1 0,1 0 0,-1 0 0,0 0 0,0 0 0,1 0 0,-1 0 0,1-1 0,-1 1 0,1 0 0,-1-1 0,1 1 0,2 0 0,0-1 9,-1 0-1,1-1 1,-1 1 0,1-1-1,-1 1 1,0-1 0,1 0-1,-1-1 1,0 1-1,0 0 1,0-1 0,0 0-1,0 1 1,0-1 0,3-4-1,7-4 100,20-24 0,-27 28-87,194-240 878,-138 166-765,-11 17-1689,-69 86 1068,4-8 54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8.643"/>
    </inkml:context>
    <inkml:brush xml:id="br0">
      <inkml:brushProperty name="width" value="0.05" units="cm"/>
      <inkml:brushProperty name="height" value="0.05" units="cm"/>
    </inkml:brush>
  </inkml:definitions>
  <inkml:trace contextRef="#ctx0" brushRef="#br0">0 1 20900,'10'31'2177,"5"-3"-1385,-4-8-304,2-3 1265,0-1-1057,-2-3-2865,2-2 2209,0-11-520,0-4-232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09.171"/>
    </inkml:context>
    <inkml:brush xml:id="br0">
      <inkml:brushProperty name="width" value="0.05" units="cm"/>
      <inkml:brushProperty name="height" value="0.05" units="cm"/>
    </inkml:brush>
  </inkml:definitions>
  <inkml:trace contextRef="#ctx0" brushRef="#br0">36 45 19804,'5'-2'937,"-3"1"127,-3 2-235,-5 10 110,-2 9-656,2 1 0,0-1 0,1 1 0,1 0 0,1 0 0,0 40-1,3-57-253,0 0 0,0 0 0,1-1 0,-1 1 0,1 0 0,0-1 0,0 1 0,0 0 0,1-1 0,2 6 0,-3-8-10,-1 0 0,1 0 0,0 0 0,0 0 0,0 0 0,0 0 0,0 0 0,0 0 0,0-1 0,0 1 0,0 0-1,0-1 1,1 1 0,-1-1 0,0 1 0,0-1 0,1 1 0,-1-1 0,0 0 0,1 0 0,-1 0 0,0 0 0,0 0 0,1 0 0,-1 0 0,0 0 0,1 0 0,-1-1 0,0 1 0,0 0 0,1-1 0,1-1 0,4-1 63,0-1 0,0 0 1,-1 0-1,0-1 1,0 0-1,0 0 0,0 0 1,8-11-1,37-55 568,-47 65-582,9-14 197,0-1 0,-2-1 1,0 0-1,14-45 1,-23 53-19,-8 23-85,-9 26-58,7-8-124,1 0-1,2 0 1,1 0-1,1 0 1,1 1 0,3 36-1,-1-59-74,1 0-1,-1-1 0,1 1 1,0 0-1,0 0 1,1-1-1,-1 1 0,1-1 1,4 7-1,-5-9 55,0-1 0,1 1 0,-1-1 0,1 1-1,-1-1 1,1 0 0,0 0 0,-1 1 0,1-1 0,0-1 0,0 1 0,0 0 0,0 0-1,0-1 1,0 1 0,0-1 0,0 1 0,0-1 0,0 0 0,0 0 0,0 0-1,0 0 1,4-1 0,24-4-321,3-6-133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0.728"/>
    </inkml:context>
    <inkml:brush xml:id="br0">
      <inkml:brushProperty name="width" value="0.05" units="cm"/>
      <inkml:brushProperty name="height" value="0.05" units="cm"/>
    </inkml:brush>
  </inkml:definitions>
  <inkml:trace contextRef="#ctx0" brushRef="#br0">1 27 19348,'0'-8'1209,"0"-10"3356,1 29-2945,5 118 413,6 55-1984,-12-181-25,0 0 1,1 0 0,-1 0-1,1-1 1,0 1 0,0 0 0,0 0-1,0-1 1,1 1 0,1 3-1,-2-6-9,0 1 0,0-1 0,-1 1 0,1-1 0,0 1 0,0-1 0,0 1 0,0-1 0,0 0 0,0 0 0,0 1 0,0-1 0,-1 0 0,1 0 0,0 0-1,0 0 1,0 0 0,0 0 0,0 0 0,0 0 0,0 0 0,0-1 0,0 1 0,0 0 0,0-1 0,0 1 0,0-1 0,-1 1 0,1 0 0,0-1 0,0 0 0,0 1-1,-1-1 1,2-1 0,20-15 78,-2-1 0,0 0 0,0-2 0,-2 0 0,-1-1 0,0-1 0,17-32 0,-29 46-352,-1 1 0,0-1 0,0-1 0,-1 1-1,5-15 1,-8 20 159,1 0 0,-1 0 0,1 0 0,-1 1 0,0-1 0,-1 0 0,1 0 0,0 0 0,-1 1 0,1-1 0,-1 0 0,0 0 0,0 1 0,0-1 0,0 1 0,0-1 0,-1 1 0,1-1 0,-1 1 0,0 0 0,-3-4 0,-12-7-669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1.149"/>
    </inkml:context>
    <inkml:brush xml:id="br0">
      <inkml:brushProperty name="width" value="0.05" units="cm"/>
      <inkml:brushProperty name="height" value="0.05" units="cm"/>
    </inkml:brush>
  </inkml:definitions>
  <inkml:trace contextRef="#ctx0" brushRef="#br0">1 0 18620,'15'26'2336,"-2"0"-1495,3-2-369,3-2 1256,-1-2-696,1-2-448,0-5-3256,-5-4 2624,-3-5-480,-2-4-240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1.493"/>
    </inkml:context>
    <inkml:brush xml:id="br0">
      <inkml:brushProperty name="width" value="0.05" units="cm"/>
      <inkml:brushProperty name="height" value="0.05" units="cm"/>
    </inkml:brush>
  </inkml:definitions>
  <inkml:trace contextRef="#ctx0" brushRef="#br0">3 1 22509,'-3'11'1872,"8"-5"-1264,6-3-224,14-2 873,5-1-265,13 0-368,3 0-160,5-5-120,2 2-72,-6-2-336,-4 4-208,-10 1-1080,-7 3 1048,-14 1 32,-9-1-152,-6 1-224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11.911"/>
    </inkml:context>
    <inkml:brush xml:id="br0">
      <inkml:brushProperty name="width" value="0.05" units="cm"/>
      <inkml:brushProperty name="height" value="0.05" units="cm"/>
    </inkml:brush>
  </inkml:definitions>
  <inkml:trace contextRef="#ctx0" brushRef="#br0">0 0 21349,'20'10'1880,"12"-7"-1208,4-2-304,11-2 784,5-2-351,1 2-801,-5-5-1545,-9 6 1489,-5 3-248,-11 3-320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2.728"/>
    </inkml:context>
    <inkml:brush xml:id="br0">
      <inkml:brushProperty name="width" value="0.05" units="cm"/>
      <inkml:brushProperty name="height" value="0.05" units="cm"/>
    </inkml:brush>
  </inkml:definitions>
  <inkml:trace contextRef="#ctx0" brushRef="#br0">1 187 21973,'0'-3'196,"-1"-1"0,1 1 0,0-1 1,0 0-1,1 1 0,-1-1 0,1 0 0,0 1 1,-1-1-1,2 1 0,-1-1 0,0 1 1,1 0-1,-1 0 0,1-1 0,0 1 1,0 0-1,0 0 0,1 1 0,-1-1 0,4-3 1,6-6 409,1 1 1,27-21 0,-25 22-314,0 0 1,1 1-1,17-7 1,-30 14-263,0 1-1,1-1 1,-1 1-1,0 0 1,1 0 0,-1 0-1,1 1 1,-1-1 0,1 1-1,-1-1 1,1 1 0,0 1-1,-1-1 1,1 0 0,-1 1-1,1 0 1,-1 0 0,0 0-1,1 0 1,-1 0 0,0 1-1,5 2 1,-6-2-21,0 0-1,0 0 0,0 1 1,0-1-1,-1 1 1,1-1-1,-1 1 1,1 0-1,-1 0 1,0-1-1,0 1 1,0 0-1,-1 0 0,1 0 1,-1 0-1,1 0 1,-1 0-1,0 0 1,0 1-1,-1 4 1,-1 4 9,0 0 0,-1 1 0,-7 19 0,-4 4 91,-2-2 1,-1 0-1,-2-1 0,-36 50 1,43-65 48,12-18-156,0 1 1,0-1 0,0 0-1,0 0 1,0 0-1,0 0 1,0 0-1,-1 0 1,1 0 0,0 0-1,0 1 1,0-1-1,0 0 1,0 0 0,0 0-1,0 0 1,0 0-1,0 0 1,0 0-1,0 1 1,0-1 0,0 0-1,0 0 1,0 0-1,0 0 1,0 0 0,0 0-1,0 1 1,0-1-1,0 0 1,0 0-1,0 0 1,0 0 0,1 0-1,-1 0 1,0 0-1,0 0 1,0 1 0,0-1-1,0 0 1,0 0-1,0 0 1,0 0-1,0 0 1,0 0 0,1 0-1,-1 0 1,0 0-1,0 0 1,0 0 0,0 0-1,0 0 1,0 0-1,1 0 1,25-12 279,-15 5-283,11-5-482,1 2 1,0 0-1,1 1 1,-1 2 0,2 0-1,31-4 1,-38 11-57,-5 2-211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3.127"/>
    </inkml:context>
    <inkml:brush xml:id="br0">
      <inkml:brushProperty name="width" value="0.05" units="cm"/>
      <inkml:brushProperty name="height" value="0.05" units="cm"/>
    </inkml:brush>
  </inkml:definitions>
  <inkml:trace contextRef="#ctx0" brushRef="#br0">3 83 23653,'-3'17'2080,"9"-10"-1391,5-3-265,11-4 896,7-1-368,5-6-288,8-2-232,-1-4-344,1 2-224,-4-2-696,0 1-408,-13 1 976,-9-5-208,-14-1-224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3.584"/>
    </inkml:context>
    <inkml:brush xml:id="br0">
      <inkml:brushProperty name="width" value="0.05" units="cm"/>
      <inkml:brushProperty name="height" value="0.05" units="cm"/>
    </inkml:brush>
  </inkml:definitions>
  <inkml:trace contextRef="#ctx0" brushRef="#br0">0 18 25741,'0'-2'2998,"0"2"-2939,10-5 1216,14-4-55,-17 8-1135,-1 1 1,1-1-1,0 1 0,-1 0 0,1 1 0,0 0 0,-1 0 0,1 0 1,-1 0-1,10 5 0,-13-5-87,-1 0 0,1 1 1,0-1-1,-1 1 0,0 0 0,1 0 1,-1 0-1,0 0 0,0 0 0,0 0 1,0 0-1,0 1 0,-1-1 0,1 1 1,-1-1-1,1 1 0,-1 0 0,0-1 0,0 1 1,0 0-1,-1 0 0,1 0 0,-1 0 1,1 0-1,-1 4 0,-1 1 3,0-1 0,0 1-1,-1-1 1,0 1-1,0-1 1,0 0 0,-1 0-1,0 0 1,-1 0 0,0 0-1,0-1 1,-6 8 0,-13 26-11,22-40 0,1 1 1,0 0-1,0 0 0,0 0 1,0-1-1,-1 1 0,1 0 1,0 0-1,0 0 0,1 0 1,-1-1-1,0 1 1,0 0-1,0 0 0,0 0 1,1-1-1,-1 1 0,0 0 1,1 0-1,-1-1 0,1 1 1,-1 0-1,1-1 0,-1 1 1,1 0-1,-1-1 1,1 1-1,0-1 0,-1 1 1,1-1-1,0 1 0,-1-1 1,1 0-1,0 1 0,0-1 1,0 0-1,-1 1 0,2-1 1,40 13-295,-27-9 170,2 2 32,-1 0 0,0 1 0,0 1 1,0 1-1,-1 0 0,21 17 0,-32-23 95,0 0 0,0 1 0,-1-1 1,1 1-1,-1 0 0,0 0 0,0 0 1,0 1-1,0-1 0,-1 1 0,0-1 1,0 1-1,0 0 0,-1 0 0,1 0 0,-1 0 1,0 0-1,0 0 0,-1 0 0,0 0 1,0 0-1,0 0 0,0 1 0,-1-1 1,0 0-1,-3 9 0,2-8 75,-2 1 0,1-1 0,-1 1 1,0-1-1,0 0 0,0-1 0,-1 1 0,0-1 0,0 0 0,-1 0 0,1 0 0,-1-1 1,0 0-1,0 0 0,0 0 0,-1-1 0,0 0 0,-9 3 0,3-1 39,0-1 0,0-1 0,-1 0 0,1-1 0,0-1 0,-1 0 0,0 0 0,-25-3 0,34 1-100,-1 0 1,1 0 0,0 0-1,-1-1 1,1 0 0,-5-2-1,9 3-97,0 1 0,0-1 1,0 1-1,0-1 0,0 0 0,1 1 0,-1-1 0,0 0 0,0 0 0,1 1 1,-1-1-1,0 0 0,1 0 0,-1 0 0,1 0 0,-1 0 0,1 0 0,-1 0 0,1 0 1,0 0-1,0 0 0,-1 0 0,1-1 0,0 1 0,0 0 0,0 0 0,0 0 0,0 0 1,0 0-1,1 0 0,-1 0 0,0 0 0,0 0 0,1 0 0,-1 0 0,1 0 0,0-1 1,7-18-442,2-8-180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7.406"/>
    </inkml:context>
    <inkml:brush xml:id="br0">
      <inkml:brushProperty name="width" value="0.05" units="cm"/>
      <inkml:brushProperty name="height" value="0.05" units="cm"/>
    </inkml:brush>
  </inkml:definitions>
  <inkml:trace contextRef="#ctx0" brushRef="#br0">1 1 16572,'6'0'2096,"8"1"-1272,15 0-408,8-1 2273,14 3-2681,5 0-664,7 0 672,0 1-112,-5 1-224</inkml:trace>
  <inkml:trace contextRef="#ctx0" brushRef="#br0" timeOffset="1">776 191 20276,'-8'10'993,"3"-8"-1882,7-4 945,3-8 168,7-3-320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4.168"/>
    </inkml:context>
    <inkml:brush xml:id="br0">
      <inkml:brushProperty name="width" value="0.05" units="cm"/>
      <inkml:brushProperty name="height" value="0.05" units="cm"/>
    </inkml:brush>
  </inkml:definitions>
  <inkml:trace contextRef="#ctx0" brushRef="#br0">5 49 18684,'-4'7'2633,"4"-4"-1369,1 0-536,8-3 2921,7-5-2081,9 3-776,8-4-144,9-3-368,-1-2-216,4 1-320,-4 3-192,-5 1-584,-6 2-336,-14 2-857,-6 4 1617,-18 0-408,-7 6-240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4.649"/>
    </inkml:context>
    <inkml:brush xml:id="br0">
      <inkml:brushProperty name="width" value="0.05" units="cm"/>
      <inkml:brushProperty name="height" value="0.05" units="cm"/>
    </inkml:brush>
  </inkml:definitions>
  <inkml:trace contextRef="#ctx0" brushRef="#br0">25 1 17676,'-15'16'2488,"5"-1"-1391,10-2-321,6-3 1560,16-3-647,5-2-289,11-5-416,5-2-280,3-5-600,2-1-632,0 0 576,1 1-104,-7 2-192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5.113"/>
    </inkml:context>
    <inkml:brush xml:id="br0">
      <inkml:brushProperty name="width" value="0.05" units="cm"/>
      <inkml:brushProperty name="height" value="0.05" units="cm"/>
    </inkml:brush>
  </inkml:definitions>
  <inkml:trace contextRef="#ctx0" brushRef="#br0">299 29 22301,'0'-1'89,"0"0"1,0 0 0,0 0 0,0 0-1,0 0 1,0 0 0,0 0 0,0 0-1,-1 0 1,1 0 0,0 1-1,-1-1 1,1 0 0,0 0 0,-1 0-1,1 0 1,-1 1 0,0-1 0,1 0-1,-1 1 1,1-1 0,-1 0-1,0 1 1,0-1 0,1 1 0,-1-1-1,0 1 1,0-1 0,0 1 0,0-1-1,1 1 1,-1 0 0,0 0-1,0-1 1,0 1 0,0 0 0,-2 0-1,-3-1 217,0 0-1,-1 0 1,1 1-1,-11 0 1,9 0-140,1 1-1,-1 1 1,0 0 0,1 0 0,0 0-1,-1 1 1,1 0 0,0 0-1,0 1 1,1 0 0,-8 5 0,5-1-98,-1 0 1,1 0 0,1 1-1,-1 1 1,2-1 0,-11 17-1,8-9-73,0 1-1,1 1 0,1 0 0,1 0 1,1 1-1,0 0 0,1 0 0,-2 25 1,6-32 14,0 1 0,1-1 0,0 0 0,1 1-1,1-1 1,3 15 0,-5-25 4,1 0-1,0 0 1,0 0-1,0-1 1,0 1-1,0 0 1,0-1-1,1 1 1,0-1-1,-1 1 1,1-1-1,0 0 1,0 1-1,0-1 1,0 0-1,1 0 1,-1-1-1,0 1 1,1 0-1,0-1 1,-1 0-1,1 1 1,0-1-1,-1 0 1,1 0-1,0-1 1,0 1-1,0-1 1,0 1-1,0-1 1,0 0-1,0 0 1,0 0-1,3-1 1,4-1 46,-1 0 1,1-1-1,0 0 1,-1-1 0,0 0-1,0 0 1,0-1-1,0 0 1,-1 0-1,0-1 1,0-1 0,0 1-1,-1-1 1,0 0-1,9-12 1,-4 3 78,0-1 0,-1 0 0,0 0 1,-2-1-1,0 0 0,10-33 0,-15 39-74,-2 1 0,1 0 0,-2-1 0,0 1 0,0-1 0,-1-16-1,-1 24-49,1 1-1,-1-1 0,0 1 1,1-1-1,-2 0 0,1 1 0,0 0 1,-1-1-1,1 1 0,-4-5 1,3 6-21,1 1-1,0 0 1,-1-1 0,1 1 0,-1 0 0,1-1 0,-1 1 0,0 0 0,0 0 0,1 1-1,-1-1 1,0 0 0,0 0 0,0 1 0,0 0 0,0-1 0,0 1 0,0 0 0,0 0-1,-3 0 1,1 0-134,0 1-1,-1 0 1,1 0-1,0 0 1,0 1 0,0-1-1,0 1 1,0 0-1,0 0 1,1 0-1,-1 1 1,1-1-1,-1 1 1,1 0-1,0 0 1,0 0 0,-5 7-1,-3 5-1382,0 2 1,-14 27-1,16-28 1037,-2 4-936</inkml:trace>
  <inkml:trace contextRef="#ctx0" brushRef="#br0" timeOffset="1">501 360 21012,'-6'56'2513,"1"-2"-1449,-4 1-456,2-4 1737,3-1-1065,2-10-488,2-2-392,6-14-1032,1-10-528,2-14 928,1-10-200,1-11-216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5.490"/>
    </inkml:context>
    <inkml:brush xml:id="br0">
      <inkml:brushProperty name="width" value="0.05" units="cm"/>
      <inkml:brushProperty name="height" value="0.05" units="cm"/>
    </inkml:brush>
  </inkml:definitions>
  <inkml:trace contextRef="#ctx0" brushRef="#br0">101 1 21605,'-8'8'908,"2"0"1,-1 0-1,1 1 1,0 0-1,-5 12 1,2-2-299,1 0 1,-6 25-1,6-15-499,2-1 1,1 1-1,2 0 0,-1 32 1,4-51-83,0 1 1,1-1-1,0 0 0,1 0 1,0 0-1,0 0 1,6 14-1,-6-21-13,-1 0 0,0 0 0,1 0 0,0-1 0,0 1 0,0-1 0,0 1 0,0-1 0,0 0 0,1 0-1,-1 0 1,1 0 0,-1 0 0,1 0 0,0-1 0,-1 1 0,1-1 0,0 0 0,0 0 0,0 0 0,0 0 0,0 0 0,1-1-1,-1 1 1,0-1 0,0 0 0,7-1 0,-3 0 29,1 0 0,0-1 0,0 0 0,0-1 0,-1 0 0,0 0-1,1 0 1,-1-1 0,0 0 0,8-7 0,6-5 216,33-32-1,-52 46-236,0 0 0,0 0 1,0-1-1,0 1 0,0-1 0,-1 0 1,1 1-1,-1-1 0,0 0 0,1 0 0,-1-3 1,0 5-19,-1 0 0,0 1 0,0-1 0,0 0 0,0 0 0,0 0 0,0 1 0,-1-1 0,1 0 1,0 0-1,0 1 0,0-1 0,-1 0 0,1 1 0,0-1 0,-1 0 0,1 1 0,-1-1 0,1 0 0,-1 1 1,1-1-1,-1 1 0,1-1 0,-1 1 0,1-1 0,-1 1 0,0-1 0,1 1 0,-1-1 0,0 1 0,1 0 1,-1 0-1,0-1 0,0 1 0,1 0 0,-1 0 0,0 0 0,0 0 0,1 0 0,-1 0 0,0 0 0,0 0 0,0 0 1,1 0-1,-2 0 0,-3 1 12,0-1 1,1 1-1,-1 0 1,1 0-1,-1 1 1,1-1-1,0 1 0,-1 0 1,-4 3-1,-38 27 104,27-18-68,14-11-90,1 1-1,-1-1 1,1 1-1,0 1 1,0-1 0,1 1-1,-1 0 1,1 0 0,0 0-1,0 1 1,-3 6 0,7-12 10,0 0 0,0 0 0,-1 1-1,1-1 1,0 0 0,0 1 0,0-1 0,0 0 0,-1 0 0,1 1 0,0-1 0,0 1 0,0-1 0,0 0 0,0 1 0,0-1 0,0 0 0,0 1-1,0-1 1,0 0 0,0 1 0,0-1 0,0 0 0,0 1 0,0-1 0,0 0 0,1 1 0,-1-1 0,0 0 0,0 1 0,0-1 0,0 0 0,1 1-1,-1-1 1,0 0 0,0 0 0,1 1 0,-1-1 0,0 0 0,1 0 0,-1 1 0,0-1 0,1 0 0,-1 0 0,0 0 0,1 0 0,-1 0 0,0 1-1,1-1 1,-1 0 0,0 0 0,1 0 0,-1 0 0,0 0 0,1 0 0,0 0 0,1-1-159,0 1-1,0 0 1,1-1 0,-1 1-1,0-1 1,0 0-1,0 0 1,4-2 0,3-4-48,0 1-1,-1-2 1,-1 1 0,1-1 0,7-10 0,21-27-699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5.924"/>
    </inkml:context>
    <inkml:brush xml:id="br0">
      <inkml:brushProperty name="width" value="0.05" units="cm"/>
      <inkml:brushProperty name="height" value="0.05" units="cm"/>
    </inkml:brush>
  </inkml:definitions>
  <inkml:trace contextRef="#ctx0" brushRef="#br0">6 16 24685,'-5'-10'2305,"15"9"-1425,7-2-368,17 2 1024,11 1-311,5 1-561,7-1-160,3 3-416,-1 3-296,-7-6 152,-9-2-48,-19-5-40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6.379"/>
    </inkml:context>
    <inkml:brush xml:id="br0">
      <inkml:brushProperty name="width" value="0.05" units="cm"/>
      <inkml:brushProperty name="height" value="0.05" units="cm"/>
    </inkml:brush>
  </inkml:definitions>
  <inkml:trace contextRef="#ctx0" brushRef="#br0">148 32 20692,'22'-31'3018,"-18"31"-1886,-2 6-70,-3 15 412,-5 18-794,-2 0 0,-15 49 0,-35 76-206,-14 53 82,70-210-517,0-1 0,1 1 0,0 0 1,0 0-1,1 0 0,0 8 0,0-13-24,0 0 0,1-1 0,-1 1 0,1 0 0,-1-1 0,1 1 0,0 0 0,-1-1 0,1 1 0,0-1 0,0 1 0,0-1 0,0 1 0,1-1 0,-1 0 0,0 0 0,0 0 0,1 1 0,-1-1 0,1 0 0,-1-1 0,1 1 0,-1 0 0,1 0 0,0-1 0,-1 1 0,1-1 0,2 1 0,15 2 32,-1-2-1,1 0 1,-1-1 0,1 0-1,-1-2 1,23-4-1,22-2 111,25 6-52,-51 1-83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7.309"/>
    </inkml:context>
    <inkml:brush xml:id="br0">
      <inkml:brushProperty name="width" value="0.05" units="cm"/>
      <inkml:brushProperty name="height" value="0.05" units="cm"/>
    </inkml:brush>
  </inkml:definitions>
  <inkml:trace contextRef="#ctx0" brushRef="#br0">40 30 16131,'-5'-23'2113,"1"17"-641,0 10-311,-1 13 602,5-17-1618,-8 39 332,2 0-1,2 1 1,1-1 0,2 1 0,6 46-1,-5-77-448,2 1-1,-1-1 1,1 0-1,0-1 1,5 11-1,-7-17-2,1-1 0,-1 1-1,1-1 1,0 1 0,-1-1 0,1 1-1,0-1 1,0 0 0,0 1 0,0-1-1,0 0 1,0 0 0,1 0 0,-1 0-1,0 0 1,0 0 0,1 0 0,-1 0-1,1-1 1,-1 1 0,1-1 0,-1 1-1,1-1 1,-1 1 0,1-1 0,-1 0-1,1 1 1,0-1 0,-1 0 0,1 0-1,-1 0 1,1-1 0,0 1-1,-1 0 1,1-1 0,2 0 0,3-2 109,0-1 0,0 0 1,0 0-1,0-1 1,-1 0-1,0 0 0,0-1 1,0 1-1,-1-1 0,6-8 1,8-11 543,18-33 0,-22 33-285,-1 0 0,-1-1 0,-1 0 1,-2 0-1,-1-1 0,10-44 0,-31 98-33,8-7-369,1 0 0,1 1 0,1-1 0,2 39 0,-1-49-3,1 0 0,1 0 0,0 0 1,0 0-1,1-1 0,0 1 0,1-1 1,0 0-1,0 0 0,1 0 0,11 16 1,-13-22 9,-1 0 0,1 0 0,1 0 0,-1 0 1,0 0-1,1-1 0,-1 0 0,1 0 1,0 0-1,0 0 0,0 0 0,0-1 0,0 1 1,0-1-1,0 0 0,8 1 0,-6-2 7,-1-1 0,1 1 0,0-1 0,-1 0 0,1 0 0,-1 0 0,0-1-1,0 0 1,1 0 0,-1 0 0,8-6 0,-4 2 9,-1 0 0,0 0 0,0-1 0,-1 0 0,1 0 0,-2-1 0,1 1 1,-1-2-1,0 1 0,-1-1 0,0 0 0,0 0 0,6-19 0,-7 14 8,-1-1 0,-1 0-1,0 0 1,-1-23 0,-1 32-152,0 1 1,0-1-1,-1 1 0,1-1 1,-1 1-1,-1-1 0,1 1 1,-1 0-1,0 0 0,0 0 1,0 0-1,-1 0 0,0 0 1,0 0-1,-5-5 0,7 9 59,1 0-1,-1 1 1,0-1-1,1 0 1,-1 1-1,0-1 1,0 1-1,0-1 1,0 1-1,1 0 1,-1-1-1,0 1 1,0 0-1,0-1 1,0 1-1,0 0 1,0 0-1,0 0 1,0 0-1,0 0 1,0 0-1,0 0 1,0 0 0,0 0-1,0 1 1,1-1-1,-1 0 1,0 0-1,0 1 1,0-1-1,0 1 1,0-1-1,1 1 1,-1-1-1,0 1 1,0 0-1,0 0 1,-5 15-808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8.073"/>
    </inkml:context>
    <inkml:brush xml:id="br0">
      <inkml:brushProperty name="width" value="0.05" units="cm"/>
      <inkml:brushProperty name="height" value="0.05" units="cm"/>
    </inkml:brush>
  </inkml:definitions>
  <inkml:trace contextRef="#ctx0" brushRef="#br0">5 236 20612,'6'-1'619,"0"0"-1,0 0 0,0-1 0,0 0 0,0 0 0,-1-1 0,1 1 0,9-7 1,3-1 321,-5 4-679,0-1-1,-1 0 0,1-1 0,-1 0 0,-1-1 1,0-1-1,0 0 0,-1 0 0,0-1 0,15-21 0,-24 30-214,0 0 0,0 0 0,0 0 0,0 0 0,0-1 0,0 1 0,0 0 0,-1-1 0,1 1 0,-1 0 0,0-1-1,0 1 1,0-1 0,0 1 0,0-1 0,0 1 0,-1-1 0,1 1 0,-1 0 0,0-1 0,1 1 0,-1 0 0,0 0-1,0-1 1,-2-1 0,1 2-14,1 0 0,-1 0-1,0 0 1,0 1-1,0-1 1,-1 1 0,1-1-1,0 1 1,0 0-1,-1-1 1,1 1 0,-1 1-1,1-1 1,-1 0-1,1 0 1,-1 1 0,0 0-1,1-1 1,-1 1-1,1 0 1,-1 0 0,0 1-1,-2-1 1,-3 2-17,1 0-1,-1 0 1,1 1 0,0 0 0,0 0 0,0 1 0,0-1-1,0 2 1,1-1 0,0 1 0,0 0 0,0 0 0,1 0-1,-1 1 1,1 0 0,1 0 0,-1 0 0,1 1-1,0 0 1,-4 10 0,1-3-20,1 1 0,1-1-1,0 1 1,1 0 0,1 1 0,0-1-1,1 0 1,1 1 0,0 20 0,2-31 0,-1 0 1,0 1 0,1-1-1,0 0 1,1 0 0,-1 0-1,1 0 1,0 0 0,0 0-1,5 8 1,-5-10-2,0-1 1,0 0-1,0 0 1,0 0-1,1 0 1,-1 0-1,1 0 1,-1-1-1,1 1 0,0-1 1,-1 1-1,1-1 1,0 0-1,0 0 1,0-1-1,0 1 1,0-1-1,0 1 1,0-1-1,4 0 1,4-1-24,-1 0 0,1 0 0,-1-1 0,1-1 0,-1 0 0,0 0 0,0-1 0,0 0 0,0-1 0,-1 0 0,0-1 0,14-10 0,10-10-109,53-54 0,-76 70 110,-1 0-11,-7 7 31,1 0 0,0 1 0,-1-1 0,1 1 1,7-5-1,-10 7 8,0 0 1,0 0 0,0 0 0,0 0-1,0 0 1,0 0 0,1 0-1,-1 0 1,0 0 0,0 0-1,0 0 1,0 0 0,0 0 0,0 0-1,1 0 1,-1 0 0,0 0-1,0 0 1,0 0 0,0 0 0,0 0-1,0 0 1,1 0 0,-1 0-1,0 0 1,0 0 0,0 0 0,0 0-1,0 0 1,0 0 0,0 0-1,0 1 1,1-1 0,-1 0-1,0 0 1,0 0 0,0 0 0,0 0-1,0 0 1,0 0 0,0 1-1,0-1 1,0 0 0,2 10 6,-3 13-8,0-21 5,-2 21 25,2-16-14,0 0 0,0 1 0,0-1 0,1 0 0,0 0 0,0 1 0,1-1 0,0 0 0,2 8 0,-2-14-10,-1 0 1,1 0-1,0 0 1,-1 0-1,1 0 1,0 0-1,0-1 1,0 1-1,0 0 1,0 0-1,0-1 1,0 1-1,0 0 1,0-1-1,0 1 1,0-1-1,0 0 1,0 1-1,0-1 1,1 0-1,-1 1 1,0-1-1,0 0 1,0 0-1,1 0 1,-1 0-1,0 0 1,0-1-1,0 1 0,0 0 1,1 0-1,-1-1 1,0 1-1,0-1 1,0 1-1,2-2 1,4-1 27,0-1 0,0 1 1,-1-2-1,9-5 0,31-32 93,-37 32-100,1 0 0,0 1 0,1 0 0,0 1 0,0 0 0,18-9 0,-28 17-25,0-1 0,1 1 0,-1 0 0,0-1 0,1 1-1,-1 0 1,0 0 0,1-1 0,-1 1 0,0 0 0,1 1 0,-1-1 0,1 0-1,-1 0 1,0 0 0,1 1 0,-1-1 0,0 1 0,0-1 0,1 1 0,-1 0-1,0-1 1,0 1 0,0 0 0,0 0 0,0 0 0,0-1 0,0 1 0,0 0 0,0 1-1,0-1 1,0 0 0,-1 0 0,2 2 0,3 6-6,-1 0 0,-1 1-1,1-1 1,1 12 0,9 17 24,-14-37-17,1 1 0,0-1 0,0 0 0,0 0 1,0 0-1,0 0 0,0 0 0,0-1 0,0 1 0,0 0 0,0 0 0,0-1 0,0 1 0,0 0 0,1-1 0,-1 1 0,0-1 0,1 0 0,-1 1 1,0-1-1,1 0 0,-1 0 0,0 0 0,1 0 0,-1 0 0,0 0 0,1 0 0,-1-1 0,0 1 0,1 0 0,-1-1 0,0 1 0,0-1 0,2 0 0,5-3 5,-1 0 0,1 0-1,-1-1 1,8-7-1,-5 5 15,1-1-46,2 0 0,-1 0 0,1 1 0,0 1 0,27-10 0,-37 15-28,1 1-1,0-1 1,-1 0-1,1 1 1,0 0-1,-1 0 1,1 0-1,0 0 1,0 0-1,-1 1 1,1 0-1,4 1 1,-5-1-50,-1 1 1,1-1-1,-1 1 1,1-1-1,-1 1 1,0 0-1,0 0 1,0 0-1,0 0 1,0 0-1,0 1 1,-1-1-1,1 1 1,-1-1-1,1 1 0,-1-1 1,0 1-1,1 3 1,2 15-1361,-3-21 1431,-1 1 0,0-1-1,0 1 1,0 0 0,0-1 0,0 1-1,0-1 1,0 1 0,-1-1 0,1 1-1,0-1 1,0 1 0,0-1-1,-1 1 1,1 0 0,0-1 0,0 0-1,-1 1 1,1-1 0,0 1 0,-1-1-1,1 1 1,-1-1 0,1 0 0,-1 1-1,1-1 1,-1 0 0,1 1 0,0-1-1,-1 0 1,0 0 0,1 1 0,-1-1-1,1 0 1,-1 0 0,1 0 0,-2 0-1,-12-2-713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38.495"/>
    </inkml:context>
    <inkml:brush xml:id="br0">
      <inkml:brushProperty name="width" value="0.05" units="cm"/>
      <inkml:brushProperty name="height" value="0.05" units="cm"/>
    </inkml:brush>
  </inkml:definitions>
  <inkml:trace contextRef="#ctx0" brushRef="#br0">9 29 27654,'-7'6'1976,"6"-7"-1896,1-5-208,1 0 784,3-4-223,5-1-433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0.556"/>
    </inkml:context>
    <inkml:brush xml:id="br0">
      <inkml:brushProperty name="width" value="0.05" units="cm"/>
      <inkml:brushProperty name="height" value="0.05" units="cm"/>
    </inkml:brush>
  </inkml:definitions>
  <inkml:trace contextRef="#ctx0" brushRef="#br0">8 1 16836,'-1'0'104,"1"0"0,0 0 0,-1 0 0,1 1 0,-1-1 0,1 0 0,-1 1 1,1-1-1,0 0 0,-1 1 0,1-1 0,0 0 0,-1 1 0,1-1 0,0 1 0,0-1 1,-1 1-1,1-1 0,0 1 0,0-1 0,0 1 0,0-1 0,0 1 0,-1-1 1,1 1-1,0-1 0,0 1 0,0 0 0,1 20 642,0-11-80,0 55 2716,4 80-88,-3-117-2907,2-1 1,0 0-1,11 31 1,-14-55-360,-1 0 1,2 0-1,-1 0 1,0 0-1,0 0 1,1 0-1,0-1 1,-1 1-1,1-1 1,0 1-1,0-1 1,0 0-1,1 0 1,-1 0-1,0 0 1,1 0-1,3 2 1,-4-3-18,1-1 0,-1 1 1,1-1-1,-1 1 0,0-1 0,1 0 0,-1 0 1,1 0-1,-1 0 0,1 0 0,-1-1 0,1 1 1,-1-1-1,0 1 0,1-1 0,-1 0 1,0 0-1,0 0 0,0 0 0,1-1 0,-1 1 1,3-3-1,15-13 34,-1 0 0,-1-1 0,25-31 0,19-19 31,-58 64-80,0 0 0,0 1-1,1-1 1,-1 1 0,8-4 0,-11 7 2,-1 0 0,1-1 0,-1 1 0,1 0 0,0 0 0,-1 0 0,1-1 0,-1 1 0,1 0 0,0 0 0,-1 0 0,1 0 0,0 0 0,-1 0 0,1 0 0,0 0 0,-1 0 0,1 1 0,-1-1 0,1 0 0,0 0 0,-1 1 0,1-1 0,-1 0 0,1 1 0,-1-1 0,1 0 0,-1 1 0,1-1 0,-1 1 0,1-1 0,-1 1 0,1-1 0,-1 1 0,0-1 0,1 1 0,-1-1 0,0 1 0,0-1 0,1 1 0,-1 0 0,0-1 0,0 1 0,0 0 0,0-1 0,0 1 0,1-1 0,-1 1 0,-1 0 0,1-1 0,0 1 0,0 0 0,0 0 0,-1 20-34,-1 1 1,-1-1 0,0 0 0,-2 0-1,-11 32 1,12-37 21,0-6 10,11-18-3325,27-37 2029,-6 16 425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7.811"/>
    </inkml:context>
    <inkml:brush xml:id="br0">
      <inkml:brushProperty name="width" value="0.05" units="cm"/>
      <inkml:brushProperty name="height" value="0.05" units="cm"/>
    </inkml:brush>
  </inkml:definitions>
  <inkml:trace contextRef="#ctx0" brushRef="#br0">47 0 20420,'0'16'1385,"-4"4"-1193,-2 0-184,2 6 24,0 4-664,-2 4-729,0 1 1161,-1-4-280,-3-1-192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1.244"/>
    </inkml:context>
    <inkml:brush xml:id="br0">
      <inkml:brushProperty name="width" value="0.05" units="cm"/>
      <inkml:brushProperty name="height" value="0.05" units="cm"/>
    </inkml:brush>
  </inkml:definitions>
  <inkml:trace contextRef="#ctx0" brushRef="#br0">132 417 20188,'-8'2'707,"1"1"-1,-1 0 1,1 0-1,-1 0 0,1 1 1,0 0-1,1 1 1,-1-1-1,-6 7 0,7-6-498,1 1-1,0-1 0,0 1 0,0 1 1,0-1-1,1 1 0,0-1 0,1 1 1,-5 11-1,8-16-197,-1 1 1,0-1-1,1 0 1,-1 1-1,1-1 1,-1 0-1,1 1 1,0-1-1,0 0 1,0 1-1,1 2 1,-1-4-10,1 0 1,-1 0-1,1 0 1,-1 0-1,1 0 0,-1 0 1,1 0-1,-1 0 1,1 0-1,0 0 0,-1 0 1,1 0-1,0 0 1,0-1-1,0 1 0,0 0 1,1 0-1,1 0-3,-1 0-1,0 0 0,1-1 0,-1 1 1,1-1-1,-1 0 0,1 0 1,-1 0-1,1 0 0,-1 0 1,0 0-1,1-1 0,-1 1 0,1-1 1,-1 0-1,0 1 0,1-1 1,-1 0-1,4-3 0,2 0-8,-1-1-1,0-1 1,0 1-1,-1-1 1,0 0-1,9-11 1,28-44-27,-36 49 31,-1 0 0,0-1 0,3-14 0,9-15-184,-18 77-109,-5-9 218,1-7 49,1-1-1,1 1 1,1 0-1,0 0 1,4 31-1,-3-49 35,0-1 0,0 1-1,0-1 1,0 1 0,0-1 0,0 1-1,0-1 1,0 1 0,1 0-1,-1-1 1,0 1 0,0-1 0,1 0-1,-1 1 1,0-1 0,1 1 0,-1-1-1,0 1 1,1-1 0,-1 0 0,1 1-1,-1-1 1,0 0 0,1 1 0,-1-1-1,1 0 1,-1 0 0,1 0-1,-1 1 1,1-1 0,0 0 0,-1 0-1,1 0 1,-1 0 0,1 0 0,-1 0-1,1 0 1,-1 0 0,1 0 0,-1 0-1,1 0 1,-1 0 0,1 0 0,0-1-1,-1 1 1,1 0 0,20-15 43,-7 0-18,-1 0 1,0-1-1,-1-1 0,14-27 1,-10 17 18,133-240 284,-84 145-240,-48 87-82,-16 33-19,-3 4-3,-7 20-16,-9 20 96,3 1 0,-16 65 0,25-80 5,2 1 0,1-1-1,1 1 1,1 0 0,4 32-1,-3-52-87,1 0 0,1 0 0,-1 0-1,2-1 1,-1 1 0,1 0 0,0-1-1,1 0 1,0 0 0,0 0 0,1 0-1,0-1 1,0 0 0,1 0 0,7 7-1,-12-13-43,-1 0 1,1-1-1,-1 1 0,1 0 0,0-1 0,0 1 0,-1-1 0,1 1 0,0-1 0,0 1 0,0-1 1,0 1-1,0-1 0,0 0 0,0 1 0,-1-1 0,1 0 0,0 0 0,0 0 0,0 0 1,0 0-1,0 0 0,0 0 0,0 0 0,0 0 0,0-1 0,0 1 0,0 0 0,0 0 0,0-1 1,1 0-1,-1 0-108,-1 0 0,1-1 0,0 1-1,-1 0 1,1 0 0,-1-1 0,1 1 0,-1-1 0,0 1 0,0 0 0,0-1 0,1 1 0,-1-1 0,0 1 0,-1 0 0,1-1 0,0 1 0,0-1 0,-1 1 0,1 0-1,0-1 1,-2-1 0,-8-22-1767,-1 1-1,-26-43 0,14 26 586,-63-101 1153,38 64 5203,45 69-1379,10 7-1879,13 10-574,-15-6-666,25 10 93,54 13 0,-69-21-912,0-1-1,1-1 1,0-1-1,-1 0 1,28-3 0,-4-3-138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4.904"/>
    </inkml:context>
    <inkml:brush xml:id="br0">
      <inkml:brushProperty name="width" value="0.05" units="cm"/>
      <inkml:brushProperty name="height" value="0.05" units="cm"/>
    </inkml:brush>
  </inkml:definitions>
  <inkml:trace contextRef="#ctx0" brushRef="#br0">0 187 18476,'15'-7'4192,"25"-12"-2988,-37 18-1063,19-10 129,-1-1-1,0-1 1,-1 0-1,-1-2 1,0 0 0,23-24-1,-41 37-230,1 0 0,-1 0 0,1 0 0,-1 0 0,0 0 1,0 0-1,0-1 0,0 1 0,0 0 0,0-1 0,0-2 0,-1 4-30,0 1 0,0-1 0,0 1 0,0 0 0,0-1 0,0 1 0,0-1 0,0 1 0,0-1 0,0 1 0,0 0 0,0-1 0,-1 1 0,1-1 0,0 1 0,0 0 0,0-1 0,-1 1 0,1-1 0,0 1 0,-1 0 0,1 0 0,0-1 0,-1 1-1,1-1 1,-1 1-2,0 0 0,0-1-1,-1 1 1,1 0 0,0 0-1,0 0 1,0 0-1,0 0 1,0 0 0,0 0-1,0 0 1,0 0 0,0 1-1,0-1 1,-2 1-1,-4 2 2,1 0 0,-1 0 0,1 1 0,0 0 0,0 1 0,0-1 0,0 1 0,-5 6-1,-1 2-19,0 0 0,-13 20 0,18-23 3,2 0 0,-1 0 0,1 0 0,1 0 0,0 1-1,1 0 1,0 0 0,0 0 0,1 0 0,-1 16 0,3-26 6,0 1-1,-1-1 1,1 1-1,0-1 1,1 1-1,-1 0 1,0-1-1,0 1 1,1-1-1,-1 1 1,1-1-1,-1 1 1,1-1-1,0 0 1,-1 1-1,1-1 1,0 1-1,0-1 1,0 0-1,0 0 1,0 0-1,0 0 1,0 0-1,1 0 1,-1 0-1,0 0 1,1 0-1,-1 0 1,2 0-1,-1 0 1,1-1-1,-1 0 0,0 0 0,1 0 1,-1 0-1,0 0 0,0 0 0,1 0 0,-1-1 1,0 1-1,0-1 0,0 0 0,1 1 0,-1-1 1,0 0-1,0-1 0,0 1 0,-1 0 1,1 0-1,2-2 0,38-36-22,-29 25 17,27-21 0,-39 35 9,-1-1-1,1 1 1,-1 0-1,1-1 1,-1 1-1,1 0 1,-1 0 0,1 0-1,-1-1 1,1 1-1,-1 0 1,1 0 0,0 0-1,-1 0 1,1 0-1,-1 0 1,1 0-1,0 0 1,-1 0 0,1 0-1,-1 0 1,1 0-1,-1 0 1,1 1 0,-1-1-1,1 0 1,-1 0-1,1 1 1,-1-1-1,1 0 1,-1 1 0,1-1-1,-1 0 1,1 1-1,-1-1 1,1 1 0,-1-1-1,0 1 1,1-1-1,-1 1 1,0-1-1,0 1 1,1-1 0,-1 1-1,0 0 1,9 29-2,-8-25-1,4 23-6,-5-21 6,2 1 0,-1 0-1,1-1 1,0 1 0,1-1-1,5 14 1,-7-20 4,0 0 0,-1 0 1,1 0-1,0-1 0,-1 1 0,1 0 0,0 0 1,0-1-1,0 1 0,0 0 0,0-1 0,0 1 1,0-1-1,0 1 0,0-1 0,0 0 0,0 1 1,0-1-1,0 0 0,0 0 0,0 0 0,0 0 1,0 0-1,0 0 0,0 0 0,0 0 0,0 0 1,0 0-1,1 0 0,-1-1 0,0 1 0,0-1 1,0 1-1,0 0 0,1-2 0,4-1 18,0-1 0,1 0-1,-1 0 1,6-6 0,-7 5 0,45-43 152,2-3 10,-47 47-152,1-1 1,0 1-1,0 0 0,0 0 1,1 1-1,-1 0 0,9-3 1,-13 5-25,0 0 0,0 1 0,0-1 0,-1 1 1,1 0-1,0-1 0,0 1 0,0 0 0,0 0 0,0 0 0,0 0 1,-1 1-1,1-1 0,0 1 0,0-1 0,0 1 0,0-1 0,-1 1 1,1 0-1,0 0 0,-1 0 0,1 0 0,-1 0 0,1 0 0,-1 0 1,1 1-1,-1-1 0,0 0 0,0 1 0,1-1 0,-1 1 0,1 2 1,2 5-9,-1 0 0,1 0 1,-2 0-1,1 0 1,1 13-1,1 5-6,-3-19-3,-1-5 6,-1 0 1,1 1-1,0-1 0,1 0 0,-1 0 0,3 6 0,-3-9 7,-1 1 0,1 0 0,0-1 1,-1 0-1,1 1 0,-1-1 0,1 1 0,0-1 0,-1 0 0,1 1 0,0-1 0,-1 0 0,1 0 0,0 0 0,-1 1 0,1-1 0,0 0 0,0 0 0,-1 0 0,1 0 0,0 0 0,-1 0 0,1 0 0,0-1 0,0 1 0,-1 0 0,1 0 0,0 0 0,-1-1 0,1 1 1,0 0-1,-1-1 0,1 1 0,-1-1 0,1 1 0,0-1 0,0 0 0,5-4 24,0 0 1,0-1-1,0 0 0,-1 0 1,0 0-1,0-1 1,4-7-1,-6 8-2,1 1 0,-1-1 0,1 1 0,1-1 0,-1 1 0,1 1 1,0-1-1,0 1 0,0-1 0,1 1 0,10-5 0,-15 8-27,0 1-1,0 0 1,0-1-1,0 1 1,0 0 0,0 0-1,0 0 1,1 0-1,-1 0 1,0 0 0,0 0-1,0 0 1,0 0-1,0 1 1,0-1 0,0 0-1,0 1 1,0-1 0,0 1-1,0-1 1,0 1-1,0 0 1,0-1 0,0 1-1,-1 0 1,1-1-1,0 1 1,0 0 0,-1 0-1,1 0 1,0 0 0,-1 0-1,1 0 1,-1 0-1,1 0 1,-1 0 0,1 1-1,2 5-158,-1 1 0,0-1-1,3 16 1,-4-17-55,0 0-196,0-1 0,-1 0 0,1 1 0,-1-1-1,0 1 1,-1 10 0,2-21-214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5.355"/>
    </inkml:context>
    <inkml:brush xml:id="br0">
      <inkml:brushProperty name="width" value="0.05" units="cm"/>
      <inkml:brushProperty name="height" value="0.05" units="cm"/>
    </inkml:brush>
  </inkml:definitions>
  <inkml:trace contextRef="#ctx0" brushRef="#br0">7 0 22037,'-4'10'1792,"1"6"-1248,3-2-320,0 3 504,4 1-952,1-3 256,3 1-160,5-6-176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5.744"/>
    </inkml:context>
    <inkml:brush xml:id="br0">
      <inkml:brushProperty name="width" value="0.05" units="cm"/>
      <inkml:brushProperty name="height" value="0.05" units="cm"/>
    </inkml:brush>
  </inkml:definitions>
  <inkml:trace contextRef="#ctx0" brushRef="#br0">55 186 18684,'1'1'193,"1"0"0,-1 0 0,1 0 0,0 0 0,-1 0-1,1 0 1,0 0 0,0-1 0,-1 1 0,1-1 0,0 0 0,0 1 0,0-1 0,0 0 0,0 0 0,2 0 0,-1-1-49,-1 0 1,0 0 0,0 0 0,0 0 0,0 0 0,0 0 0,0-1 0,0 1-1,0-1 1,0 1 0,-1-1 0,1 0 0,1-2 0,8-9 702,0-1 0,13-23 0,-21 31-721,0 1 0,-1 0-1,0-1 1,0 1 0,0-1 0,-1 0-1,0 1 1,0-1 0,0 0 0,-1 0-1,0-8 1,0 12-101,0 1 0,0 0 0,0-1 0,0 1 0,0 0 0,-1-1 0,1 1 0,0 0 0,-1-1 1,1 1-1,-1 0 0,1 0 0,-1-1 0,0 1 0,1 0 0,-1 0 0,0 0 0,0 0 0,0 0 0,0 0 0,0 0 0,0 0 0,0 0 0,0 1 0,0-1 0,-1 0 0,1 1 0,0-1 0,0 1 1,-1-1-1,1 1 0,0-1 0,0 1 0,-1 0 0,1 0 0,-1 0 0,1 0 0,0 0 0,-1 0 0,0 0 0,-3 1 8,1 0 0,0 0 0,0 0 0,0 1 0,0-1 0,0 1 0,1 0-1,-1 0 1,0 1 0,1-1 0,-1 1 0,-2 3 0,-4 4-7,1 0-1,0 1 1,1 1 0,0-1-1,-12 25 1,16-27-30,-1 1 0,2 0-1,0 0 1,0-1 0,0 2 0,1-1-1,1 0 1,-1 17 0,2-26 3,0 0-1,0 0 1,0 0 0,0 0-1,0 0 1,0 0-1,0 0 1,0 0 0,0 0-1,1 0 1,-1 0 0,0 0-1,1 0 1,-1-1 0,1 1-1,-1 0 1,1 0-1,-1 0 1,1 0 0,-1-1-1,1 1 1,0 0 0,-1-1-1,1 1 1,0 0 0,0-1-1,0 1 1,-1-1-1,1 1 1,0-1 0,0 0-1,0 1 1,0-1 0,0 0-1,0 1 1,0-1 0,0 0-1,0 0 1,0 0-1,0 0 1,0 0 0,0 0-1,0 0 1,1-1 0,5 0-7,0-1 1,0-1 0,0 1 0,13-8 0,-9 5 0,33-19-13,-26 13 17,1 1-1,23-8 1,-38 16-1,1 0 1,-1 1-1,0 0 0,0 0 0,0 0 1,1 1-1,-1 0 0,0-1 0,1 1 1,-1 1-1,0-1 0,1 1 1,-1-1-1,0 1 0,0 1 0,5 1 1,-7-2 0,0 0 1,0 0-1,-1 0 1,1 0-1,-1 0 1,1 1-1,-1-1 1,1 0-1,-1 1 1,0 0-1,0-1 0,1 1 1,-1 0-1,0-1 1,-1 1-1,2 3 1,5 32-62,-7-32 61,1-1-1,-1 1 1,1-1-1,0 0 1,0 0-1,0 1 1,0-1-1,1 0 1,3 6-1,-4-10 7,-1 1 0,1-1-1,-1 0 1,1 0-1,-1 0 1,1 1 0,-1-1-1,1 0 1,-1 0 0,1 0-1,-1 0 1,1 0-1,-1 0 1,1 0 0,0 0-1,-1 0 1,1 0 0,-1 0-1,1-1 1,-1 1-1,1 0 1,-1 0 0,1-1-1,-1 1 1,1 0 0,-1 0-1,1-1 1,-1 1 0,1-1-1,17-13 37,-15 12-26,6-6 30,-1 0 0,12-17 0,-11 14 2,0 0 0,14-12 1,-21 21-43,1 0 1,-1 0 0,1 0-1,0 0 1,0 0 0,0 1-1,0-1 1,0 1 0,0 0 0,0 0-1,0 0 1,1 0 0,-1 1-1,6-1 1,-8 1-5,0 0 1,1 0-1,-1 1 0,0-1 0,0 1 1,0-1-1,1 1 0,-1 0 0,0-1 0,0 1 1,0 0-1,0 0 0,0-1 0,0 1 1,0 0-1,0 0 0,0 0 0,-1 0 1,1 0-1,0 1 0,-1-1 0,1 0 1,-1 0-1,1 2 0,11 34-51,-9-28 32,2 22-51,-4-24-70,0 1 0,0-1-1,1 0 1,3 8 0,-5-14 115,0-1 0,0 0 0,0 0 1,1 1-1,-1-1 0,0 0 0,0 0 0,0 1 1,1-1-1,-1 0 0,0 0 0,0 1 0,1-1 1,-1 0-1,0 0 0,0 0 0,1 0 0,-1 0 0,0 1 1,1-1-1,-1 0 0,0 0 0,1 0 0,-1 0 1,0 0-1,0 0 0,1 0 0,-1 0 0,0 0 1,1 0-1,-1 0 0,0 0 0,1 0 0,-1 0 1,0 0-1,1-1 0,-1 1 0,0 0 0,0 0 1,1 0-1,-1 0 0,0-1 0,0 1 0,1 0 0,-1 0 1,0 0-1,0-1 0,1 1 0,-1 0 0,0 0 1,0-1-1,0 1 0,1-1 0,3-4-343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6.170"/>
    </inkml:context>
    <inkml:brush xml:id="br0">
      <inkml:brushProperty name="width" value="0.05" units="cm"/>
      <inkml:brushProperty name="height" value="0.05" units="cm"/>
    </inkml:brush>
  </inkml:definitions>
  <inkml:trace contextRef="#ctx0" brushRef="#br0">24 14 18876,'-5'-14'3275,"1"21"-977,-1 26-105,5-30-2097,-6 77 529,2-1 1,9 80-1,-5-158-625,0 8 4,1 1 1,0 0-1,1 0 0,0-1 0,1 1 0,4 9 0,-7-18-3,0 0-1,1 0 1,-1 0-1,1 0 1,-1 0-1,1-1 1,-1 1-1,1 0 1,-1 0-1,1-1 1,0 1-1,0 0 1,-1-1-1,1 1 1,0 0-1,0-1 1,0 1-1,0-1 1,-1 0-1,1 1 1,0-1-1,0 0 1,0 1-1,0-1 1,0 0-1,0 0 1,0 0-1,0 0 1,0 0-1,0 0 1,0 0-1,0 0 0,0 0 1,0-1-1,0 1 1,0 0-1,1-1 1,2-1 4,0-1 0,0 1 0,0-1 1,0 0-1,-1 0 0,7-6 0,190-213 657,-188 207-616,86-92-28,-81 84-980,-16 22 934,-1 1 0,0 0-1,0-1 1,1 1 0,-1-1 0,0 1 0,0-1-1,0 1 1,0-1 0,1 1 0,-1-1 0,0 1-1,0-1 1,0 1 0,0-1 0,0 1-1,0-1 1,0 1 0,-1-1 0,1 1 0,0-1-1,0 1 1,0-1 0,0 1 0,-1 0 0,1-1-1,0 1 1,0-1 0,-1 1 0,1 0 0,0-1-1,-1 1 1,1-1 0,0 1 0,-1 0-1,1 0 1,-1-1 0,1 1 0,-1 0 0,1 0-1,0-1 1,-1 1 0,1 0 0,-1 0 0,1 0-1,-1 0 1,1 0 0,-1 0 0,1-1 0,-1 1-1,0 1 1,-17-3-545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6.557"/>
    </inkml:context>
    <inkml:brush xml:id="br0">
      <inkml:brushProperty name="width" value="0.05" units="cm"/>
      <inkml:brushProperty name="height" value="0.05" units="cm"/>
    </inkml:brush>
  </inkml:definitions>
  <inkml:trace contextRef="#ctx0" brushRef="#br0">1 0 16988,'14'34'2024,"2"1"-1344,1-9-320,3-2 1113,4-11-1329,2-4-392,1-9 240,2-8-232,1-7-185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6.992"/>
    </inkml:context>
    <inkml:brush xml:id="br0">
      <inkml:brushProperty name="width" value="0.05" units="cm"/>
      <inkml:brushProperty name="height" value="0.05" units="cm"/>
    </inkml:brush>
  </inkml:definitions>
  <inkml:trace contextRef="#ctx0" brushRef="#br0">115 0 17156,'-12'9'749,"0"0"1,1 0 0,1 2 0,0-1-1,0 1 1,1 0 0,0 1 0,1 0 0,-9 19-1,16-29-698,0 0 0,0 0 0,0 1 0,1-1 0,-1 0 0,0 1 0,1-1 0,0 0 0,0 5 0,0-6-42,0-1 1,0 0 0,0 1-1,0-1 1,0 0 0,0 1-1,0-1 1,0 0-1,0 1 1,1-1 0,-1 0-1,0 1 1,0-1 0,0 0-1,1 0 1,-1 1 0,0-1-1,0 0 1,1 0 0,-1 1-1,0-1 1,0 0-1,1 0 1,-1 0 0,1 1-1,0-1 6,0 0 1,0 0-1,0 0 0,0 0 0,-1 0 0,1 0 0,0-1 0,0 1 0,0 0 0,0 0 0,0-1 0,-1 1 1,1-1-1,0 1 0,1-1 0,9-7 64,0 0-1,-1-1 1,11-12 0,16-13 69,-31 30-122,0-1 0,0 1 0,0 0 0,1 0 0,-1 1 0,1 0 0,0 0 0,8-2 0,-13 4-22,1 1 0,-1 0 0,0 0 0,0 0 0,1 0 0,-1 0-1,0 0 1,0 1 0,1-1 0,-1 1 0,0-1 0,0 1 0,0 0 0,0 0 0,0 0 0,0 0 0,0 0 0,0 1 0,0-1-1,0 1 1,0-1 0,-1 1 0,1-1 0,-1 1 0,1 0 0,-1 0 0,0 0 0,0 0 0,0 0 0,2 3 0,1 5 5,0 0 0,-1-1 0,3 13 0,8 23 83,-14-44-82,1 0 1,-1 0-1,1 0 1,-1-1 0,1 1-1,-1 0 1,1 0-1,0 0 1,-1-1 0,1 1-1,0 0 1,0-1-1,0 1 1,-1-1 0,1 1-1,0-1 1,0 1-1,0-1 1,0 0 0,0 1-1,0-1 1,0 0-1,0 0 1,0 0-1,0 1 1,0-1 0,0 0-1,0 0 1,0-1-1,0 1 1,0 0 0,0 0-1,0 0 1,0-1-1,-1 1 1,1 0 0,0-1-1,0 1 1,0-1-1,0 1 1,0-1 0,-1 1-1,2-2 1,5-3 57,0 0 0,-1-1 0,12-12 0,-11 11-14,11-10 102,32-24 0,-42 36-162,0 0 0,0 0 0,1 0-1,-1 1 1,1 0 0,0 1 0,11-3 0,-17 5-6,-1 1 0,1 0 0,0 0 0,0 0 0,0 0-1,-1 0 1,1 0 0,0 1 0,0-1 0,-1 1 0,1 0 0,0 0 0,-1 0 0,1 0 0,-1 0 0,4 3 0,1 1-38,0 0 0,-1 1 0,12 13 0,-15-15 49,1 0 0,-1 1-1,1-2 1,0 1 0,0 0-1,0-1 1,1 0 0,-1 0-1,1 0 1,0 0 0,-1-1-1,1 0 1,6 2 0,72 8-1181,-82-11 1198,1-1 1,0 1-1,0 0 0,0 0 1,-1 0-1,1 0 0,0 0 0,-1 1 1,0-1-1,1 0 0,-1 1 0,1-1 1,1 4-1,1 0-157,3 1-48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7.411"/>
    </inkml:context>
    <inkml:brush xml:id="br0">
      <inkml:brushProperty name="width" value="0.05" units="cm"/>
      <inkml:brushProperty name="height" value="0.05" units="cm"/>
    </inkml:brush>
  </inkml:definitions>
  <inkml:trace contextRef="#ctx0" brushRef="#br0">52 51 9698,'-4'3'461,"1"0"0,0 1-1,0-1 1,0 1 0,0-1 0,0 1 0,1 0-1,0 0 1,-1 0 0,2 1 0,-1-1 0,0 0-1,1 1 1,0-1 0,0 1 0,0-1 0,1 1-1,-1 0 1,1-1 0,0 7 0,0 141 4736,-12 72-3125,12-192-1946,0-32-124,0 0 0,0 1 0,0-1-1,0 0 1,0 0 0,0 1 0,0-1-1,1 0 1,-1 1 0,0-1 0,0 0 0,0 1-1,0-1 1,1 0 0,-1 0 0,0 1 0,0-1-1,0 0 1,1 0 0,-1 0 0,0 1 0,0-1-1,1 0 1,-1 0 0,0 0 0,1 0-1,-1 1 1,1-1 0,-1-1-1,1 1 0,0 0 1,0 0-1,0-1 0,0 1 0,-1-1 0,1 1 0,0-1 0,-1 1 1,1-1-1,0 1 0,-1-1 0,1 0 0,0 1 0,-1-1 1,1-1-1,5-6 6,0-2 1,-1 1 0,0 0-1,0-1 1,-1 0-1,3-11 1,4-9 7,50-147 12,-13 33-17,-44 131-23,1-1-1,0 1 1,2 0-1,-1 1 0,1-1 1,17-20-1,-23 32 11,0 0 0,0 0-1,-1 1 1,1-1-1,0 1 1,0-1-1,0 1 1,0-1-1,0 1 1,0-1 0,0 1-1,0 0 1,0-1-1,0 1 1,1 0-1,-1 0 1,0 0-1,0 0 1,0 0 0,0 0-1,0 0 1,0 0-1,0 1 1,0-1-1,0 0 1,0 1-1,1-1 1,-1 0 0,-1 1-1,1-1 1,0 1-1,0 0 1,0-1-1,0 1 1,0 0-1,0 0 1,-1-1 0,2 2-1,2 2-14,0 0 0,-1 1-1,1 0 1,-1-1 0,5 11-1,-4-6 21,-1 0 0,0 1 0,0-1 0,-1 0 0,0 1 0,-1 0 0,0-1 0,-1 1-1,0 0 1,0 0 0,-1-1 0,-3 16 0,2-18 55,1-1 1,-1 0-1,0 0 1,0 1-1,0-1 0,-1 0 1,0-1-1,-1 1 0,1 0 1,-1-1-1,0 0 1,0 0-1,0 0 0,-1 0 1,0-1-1,0 0 0,0 0 1,0 0-1,-9 4 1,11-7-49,1 1 0,-1-1 0,0 0 0,0-1 0,1 1 0,-1 0 0,0-1 1,0 0-1,0 1 0,0-1 0,0 0 0,0-1 0,0 1 0,0 0 0,1-1 0,-1 0 1,0 1-1,0-1 0,1 0 0,-1-1 0,0 1 0,1 0 0,-1-1 0,1 1 1,-1-1-1,-3-3 0,3 2-169,1-1-1,-1 1 1,1-1 0,-1 1 0,1-1 0,0 0 0,0 0 0,1 0-1,-1 0 1,1 0 0,0 0 0,0 0 0,0 0 0,0-1 0,1 1-1,0 0 1,0-7 0,0 6 41,1 0 0,-1 0-1,1 0 1,1 0 0,-1 0 0,0 1-1,1-1 1,0 1 0,0-1 0,1 1-1,2-5 1,20-19-853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7.861"/>
    </inkml:context>
    <inkml:brush xml:id="br0">
      <inkml:brushProperty name="width" value="0.05" units="cm"/>
      <inkml:brushProperty name="height" value="0.05" units="cm"/>
    </inkml:brush>
  </inkml:definitions>
  <inkml:trace contextRef="#ctx0" brushRef="#br0">132 32 19148,'-5'4'3060,"-10"0"-2787,13-4 162,-4 2-185,0 0 1,1 1 0,-1-1 0,1 1 0,0 0-1,0 1 1,0-1 0,0 1 0,1 0 0,-1 0 0,1 1-1,0-1 1,0 1 0,1 0 0,-4 5 0,3-3-202,0 0 0,0 1 1,1-1-1,0 1 0,0-1 1,1 1-1,0 0 0,0 0 1,1 0-1,-1 13 0,2-20-45,0 0 0,0 0 0,0 0 0,0 0 0,0 0 0,0 0 0,0 0 0,0 0 0,1 0 0,-1 0 0,0 0 0,1 0 0,-1 0 0,1 0 0,-1 0 0,1 0 0,-1 0 0,1 0 0,0 0 0,-1-1 0,2 2 0,-1-2-1,0 1 1,0-1-1,0 0 1,0 0-1,-1 1 1,1-1 0,0 0-1,0 0 1,0 0-1,0 0 1,0 0-1,0-1 1,0 1-1,0 0 1,0 0 0,-1 0-1,1-1 1,0 1-1,1-1 1,5-3 11,0 0 1,0-1-1,-1 0 1,9-7-1,23-30 19,-33 35-29,0 0 0,1 0 0,0 0 0,0 1 0,1 0-1,0 1 1,0-1 0,0 1 0,11-5 0,-17 9-6,0 1 0,0 0 0,-1 0 0,1-1 0,0 1 0,0 0 0,0 0 1,-1 0-1,1 0 0,0 0 0,0 0 0,-1 1 0,1-1 0,0 0 0,0 0 0,-1 0 0,1 1 0,0-1 0,0 0 0,-1 1 1,1-1-1,0 1 0,-1-1 0,1 0 0,-1 1 0,1 0 0,-1-1 0,1 1 0,-1-1 0,1 1 0,-1 0 0,1-1 0,-1 1 0,0 0 1,1-1-1,-1 1 0,0 0 0,1 0 0,-1-1 0,0 1 0,0 0 0,0 0 0,0-1 0,0 2 0,2 7-15,-1 0-1,-1 0 0,0 11 0,0-7 3,1 3 6,0 21-10,-1-35 20,0-1 1,1 1-1,-1 0 1,0-1-1,1 1 1,-1 0-1,1-1 1,-1 1-1,1-1 1,0 1-1,0-1 1,0 1-1,0-1 1,0 0-1,2 3 1,-3-4 2,1 0 0,0 1 0,-1-1 0,1 0 1,-1 0-1,1 0 0,0 0 0,-1 0 0,1 0 0,-1 0 1,1 0-1,0 0 0,-1 0 0,1 0 0,-1-1 1,1 1-1,0 0 0,-1 0 0,1-1 0,-1 1 1,1 0-1,-1-1 0,1 1 0,-1 0 0,1-1 0,-1 1 1,1-1-1,-1 1 0,0-1 0,1 1 0,0-2 1,13-19 134,-12 17-96,5-7 56,-1 0-1,-1 0 0,0-1 1,0 0-1,5-24 0,-8 29-53,-1 0 0,0 0-1,0 0 1,-1 0 0,1 0-1,-2 0 1,1-1 0,-1 1 0,0 0-1,0 0 1,-5-13 0,5 19-44,1 0 0,0 0 0,0 1 1,-1-1-1,1 0 0,-1 0 1,1 0-1,-1 1 0,1-1 1,-1 0-1,1 1 0,-1-1 1,0 0-1,1 1 0,-1-1 0,0 1 1,0-1-1,1 1 0,-1-1 1,0 1-1,0-1 0,0 1 1,1 0-1,-1 0 0,0-1 1,0 1-1,0 0 0,0 0 0,0 0 1,-1 0-1,1 0-1,1 1 1,-1-1-1,1 1 1,-1-1-1,1 1 1,-1-1-1,1 1 0,-1 0 1,1-1-1,0 1 1,-1-1-1,1 1 1,0 0-1,0-1 0,-1 1 1,1 0-1,0 0 1,0-1-1,0 1 0,0 0 1,0-1-1,0 1 1,0 0-1,0 0 1,0-1-1,0 1 0,0 0 1,0 0-1,1-1 1,-1 1-1,0 0 0,0-1 1,1 1-1,-1-1 1,1 1-1,-1 0 1,1 0-1,1 2-13,0 1 0,0-1 0,1 0 0,-1-1 0,1 1 0,-1 0 0,1-1 0,0 1 1,0-1-1,0 0 0,0 0 0,1 0 0,-1-1 0,0 1 0,1-1 0,-1 1 0,6 0 0,8 2-381,0-1-1,26 2 1,-28-3-74,149 7-4254,-134-10 3656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8.277"/>
    </inkml:context>
    <inkml:brush xml:id="br0">
      <inkml:brushProperty name="width" value="0.05" units="cm"/>
      <inkml:brushProperty name="height" value="0.05" units="cm"/>
    </inkml:brush>
  </inkml:definitions>
  <inkml:trace contextRef="#ctx0" brushRef="#br0">157 80 14235,'-3'-5'341,"-2"-5"295,0 1-1,-1 0 1,0 0-1,0 1 1,-8-8-1,12 15-518,1-1-1,0 1 0,0 0 0,-1 0 1,1 0-1,-1 0 0,1 0 1,-1 0-1,1 1 0,-1-1 1,1 0-1,-1 1 0,0-1 0,1 1 1,-1 0-1,0-1 0,0 1 1,1 0-1,-1 0 0,0 0 1,0 0-1,1 0 0,-1 1 0,0-1 1,1 1-1,-1-1 0,0 1 1,1-1-1,-1 1 0,1 0 1,-1 0-1,1 0 0,-1-1 0,1 2 1,-1-1-1,1 0 0,0 0 1,-2 2-1,-2 3 58,0 0 1,1 1-1,0-1 1,0 1-1,0 0 0,1 0 1,0 0-1,0 0 1,-3 15-1,3-10-38,1 1 0,0 0 0,1 1 0,0-1 0,2 16 0,-1-25-114,0 0 0,1 1 0,0-1-1,0 0 1,0 0 0,1 0-1,-1 0 1,1 0 0,0 0-1,0 0 1,3 3 0,-4-5-15,0-1 1,0 1 0,1-1-1,-1 0 1,1 0 0,-1 0-1,1 0 1,-1 0 0,1 0-1,0 0 1,-1 0 0,1-1-1,0 1 1,0-1 0,-1 1-1,1-1 1,0 0 0,0 0-1,0 1 1,0-1 0,0-1-1,-1 1 1,1 0 0,0 0-1,0-1 1,0 1 0,3-2-1,2-1 25,0 0-1,0-1 0,0 0 1,0 0-1,-1-1 1,1 0-1,-1 0 0,7-8 1,5-6 227,19-27-1,-8-3 164,-24 37-212,2 1-1,-1 0 0,13-15 0,-19 26-204,0-1 0,0 1 0,0 0 0,1 0 0,-1 0 0,0 0 0,0 0 0,0 0-1,0 0 1,0 0 0,0 0 0,0 0 0,0 0 0,0 0 0,0 0 0,0 0 0,0 0 0,0 0 0,0 0-1,1 0 1,-1 0 0,0 0 0,0 0 0,0 0 0,0 0 0,0 0 0,0 0 0,0 0 0,0 0 0,0 0-1,0 0 1,0 0 0,0 0 0,1 0 0,-1 0 0,0 0 0,0 0 0,0 0 0,0 0 0,0 0 0,0 0-1,0 0 1,0 0 0,0 0 0,0 0 0,0 1 0,0-1 0,0 0 0,0 0 0,0 0 0,0 0 0,0 0-1,0 0 1,0 0 0,0 0 0,0 0 0,0 0 0,0 0 0,0 0 0,0 1 0,0-1 0,0 0 0,0 0-1,0 0 1,1 10 120,-2 14-47,-8 24-93,4-23-251,1 0-1,1 0 0,1 0 0,1 1 1,2 30-1,0-55 205,-1 0 0,0 0 0,0 0 1,0 1-1,1-1 0,-1 0 0,0 0 1,1 0-1,-1 0 0,1 0 0,-1 0 0,1 0 1,0 0-1,-1-1 0,1 1 0,0 0 1,0 0-1,0 0 0,-1-1 0,1 1 1,1 0-1,-1 0 36,0-1 0,0 0 0,0 0 0,0 0 1,0 0-1,0 0 0,0 0 0,-1 0 0,1 0 0,0 0 1,0 0-1,0-1 0,0 1 0,0 0 0,-1-1 0,1 1 1,0 0-1,0-1 0,-1 1 0,1-1 0,0 1 0,0-1 1,-1 0-1,1 1 0,-1-1 0,2 0 0,17-26-646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28.204"/>
    </inkml:context>
    <inkml:brush xml:id="br0">
      <inkml:brushProperty name="width" value="0.05" units="cm"/>
      <inkml:brushProperty name="height" value="0.05" units="cm"/>
    </inkml:brush>
  </inkml:definitions>
  <inkml:trace contextRef="#ctx0" brushRef="#br0">1 196 18124,'3'-10'270,"0"0"0,1 1-1,0-1 1,1 1 0,0 0 0,0 1 0,1-1 0,0 1-1,0 0 1,1 0 0,14-12 0,-9 12 17,-1 0 1,1 0-1,0 1 1,1 0-1,-1 1 0,1 1 1,0 0-1,15-3 1,-8 3-38,0 1 1,0 1-1,1 1 1,0 0-1,-1 2 1,1 1-1,0 0 1,-1 2-1,1 0 1,-1 1 0,35 12-1,-47-13-207,0 1 1,0 0-1,0 0 0,-1 0 1,0 1-1,0 0 0,0 0 1,7 8-1,-12-11-37,0 0 1,-1 0-1,1 0 1,0 0-1,-1 1 1,1-1-1,-1 1 1,0-1-1,0 1 0,0-1 1,0 1-1,0 0 1,0 0-1,-1-1 1,1 1-1,-1 0 1,0 0-1,0 0 1,0-1-1,0 1 1,-1 0-1,1 0 1,-1 0-1,1-1 0,-1 1 1,0 0-1,-3 4 1,0 0-3,-1 0 0,0 0 0,-1 0 1,1-1-1,-2 0 0,1 0 0,0-1 0,-1 0 0,0 0 1,0 0-1,-9 4 0,-17 7 40,-40 15 1,70-30-41,-15 6-32,13-6-61,0 0 1,-1 1-1,1 0 0,0 1 1,0-1-1,1 1 1,-8 5-1,12-8 40,0 1 1,0-1-1,1 0 0,-1 1 0,0-1 0,1 0 0,-1 1 0,0-1 0,1 0 0,-1 1 0,0-1 0,1 0 0,-1 1 0,1-1 0,-1 0 0,1 0 0,-1 0 0,0 0 0,1 1 0,-1-1 0,1 0 0,-1 0 0,1 0 0,-1 0 0,1 0 1,0 0-1,16 3-585,1 0-97,0 0 0,-1 1-1,24 9 1,-35-11 640,-1 0 0,1 1 0,-1 0 0,0-1 0,0 1-1,0 1 1,-1-1 0,1 1 0,-1 0 0,0 0 0,0 0 0,0 1 0,0-1 0,4 8 0,-8-11 124,1 1 0,0 0 0,-1 0 0,1 0 1,-1-1-1,0 1 0,1 0 0,-1 0 0,0 0 0,0 0 1,0 0-1,-1 0 0,1-1 0,0 1 0,-1 0 0,1 0 1,-1 0-1,1-1 0,-1 1 0,0 0 0,0 0 0,0-1 1,0 1-1,0-1 0,0 1 0,-1-1 0,1 1 0,0-1 1,-2 1-1,-3 3 204,0 0 0,-1 0 0,1-1 0,-1 1 0,-13 4 1,-3 1 204,-1-2 1,-1 0 0,1-2 0,-1-1 0,0 0 0,0-2 0,-1-1 0,1-1 0,-1-1-1,-34-5 1,57 4-531,1 1 0,-1-1 0,1 1 0,-1-1 0,1 0 0,0 0 0,-1 0-1,1 0 1,0 0 0,0 0 0,0-1 0,0 1 0,0-1 0,0 1 0,-3-4 0,5 4 45,-1 0 0,1 0 0,-1-1 1,1 1-1,0 0 0,0 0 0,-1-1 1,1 1-1,0 0 0,0 0 0,0-1 0,0 1 1,0 0-1,1-1 0,-1 1 0,0 0 1,1 0-1,-1 0 0,0-1 0,1 1 1,0 0-1,-1 0 0,1 0 0,0 0 1,-1 0-1,1 0 0,0 0 0,0 0 0,2-2 1,17-15-636</inkml:trace>
  <inkml:trace contextRef="#ctx0" brushRef="#br0" timeOffset="1">736 555 20788,'-19'10'-1496,"14"-14"1536,5-12 72,7-7 368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8.932"/>
    </inkml:context>
    <inkml:brush xml:id="br0">
      <inkml:brushProperty name="width" value="0.05" units="cm"/>
      <inkml:brushProperty name="height" value="0.05" units="cm"/>
    </inkml:brush>
  </inkml:definitions>
  <inkml:trace contextRef="#ctx0" brushRef="#br0">225 1 21085,'-12'12'2049,"11"-11"-1960,-1-1-1,1 1 1,0 0-1,0 0 0,0 0 1,0 0-1,1 0 1,-1 0-1,0 0 0,0 0 1,0 0-1,1 0 0,-2 3 1,-15 5 1719,11-1-1696,2 1-1,-1-1 0,1 1 1,1 0-1,0 0 0,-4 15 1,-2 7-73,-37 145 115,36-130-109,4-18-18,1 1 0,1-1 0,1 1 0,2 30 0,3-49-56,2-11-15,5-15-21,-7 8 47,0-1 0,0 0 0,0 0 0,-2 0-1,1-1 1,-1 1 0,0 0 0,-2-10 0,-1-4-19,-1 0 0,-8-24-1,9 34 121,-1 0 0,-1 1-1,0-1 1,0 1 0,-1 0 0,-1 0-1,0 1 1,-15-19 0,17 26 789,9 7-349,15 10 159,1-6-461,0-1 0,0-1 0,1-1 0,-1-1-1,32 2 1,-34-5-789,0 0 0,-1-2-1,33-5 1,-43 5-434,0 0 0,0-1 0,-1 0 0,10-6 0,-9 5 624,-1 1 0,1 0 0,13-5-1,-20 9 483,1-1 0,-1 0 0,0 0 0,1 0 0,-1 1 0,0-1 0,1 0 0,-1 0 0,0 1 0,1-1 0,-1 0 0,0 1 0,0-1 0,1 1 0,-1-1 0,0 0 0,0 1 0,0-1 0,0 0 0,0 1 0,1-1 0,-1 1 0,0-1 0,0 1 0,0-1 0,0 0 0,0 1 0,0-1-1,0 1 1,0-1 0,-1 1 0,1-1 0,0 0 0,0 1 0,0 0 0,-3 20 686,3-20-683,-7 31 291,2 0 1,2 1-1,1-1 0,4 66 0,-2-96-392,0 0 0,1 1-1,-1-1 1,1 0 0,0 0 0,-1 0 0,1 1-1,0-1 1,0 0 0,1 0 0,-1 0-1,0 0 1,1 0 0,-1-1 0,3 4 0,-3-5-22,-1 0 0,1 1 0,0-1 1,-1 0-1,1 1 0,0-1 0,-1 0 1,1 0-1,0 0 0,-1 1 0,1-1 0,0 0 1,0 0-1,-1 0 0,1 0 0,0 0 1,-1 0-1,1-1 0,0 1 0,1 0 1,-1-1-62,1 0 0,-1 0 0,1 0 0,-1 0 0,0 0-1,1 0 1,-1 0 0,0 0 0,0-1 0,1 1 0,0-3 0,3-4-162,-1 0 1,0 0-1,-1-1 0,0 0 0,0 1 0,-1-1 0,2-10 0,3-14-360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9.353"/>
    </inkml:context>
    <inkml:brush xml:id="br0">
      <inkml:brushProperty name="width" value="0.05" units="cm"/>
      <inkml:brushProperty name="height" value="0.05" units="cm"/>
    </inkml:brush>
  </inkml:definitions>
  <inkml:trace contextRef="#ctx0" brushRef="#br0">16 0 22821,'-5'13'2232,"2"1"-1688,-1 1-367,1-4 1343,3 4-2224,3-8 816,1 1-352,2 2-104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5:59.994"/>
    </inkml:context>
    <inkml:brush xml:id="br0">
      <inkml:brushProperty name="width" value="0.05" units="cm"/>
      <inkml:brushProperty name="height" value="0.05" units="cm"/>
    </inkml:brush>
  </inkml:definitions>
  <inkml:trace contextRef="#ctx0" brushRef="#br0">1 76 19324,'28'-11'1715,"-17"5"-1235,1 2 0,-1-1 0,1 2 0,0-1 0,0 2 0,0-1 0,0 2 0,14-1 0,-25 2-446,1 0 0,-1 0 1,0 0-1,1 0 0,-1 1 0,0-1 1,1 0-1,-1 1 0,0-1 1,1 1-1,-1-1 0,0 1 0,0 0 1,0-1-1,1 1 0,-1 0 0,0 0 1,0 0-1,0 0 0,0 0 1,0 0-1,-1 0 0,2 1 0,-1 0-17,-1 0-1,1 1 0,-1-1 0,1 0 0,-1 0 1,0 0-1,0 0 0,0 0 0,0 1 0,0-1 1,0 0-1,-1 0 0,0 3 0,-3 8-23,-1 0-1,0-1 1,-13 23 0,13-27 90,-8 17-27,-57 114 368,61-110-290,9-29-127,0 1-1,0-1 1,-1 1-1,1-1 1,0 1-1,0-1 1,0 1-1,0-1 1,0 1-1,0-1 1,0 1-1,0-1 0,0 1 1,0-1-1,0 1 1,1 0-1,-1-1 1,0 1-1,0-1 1,0 1-1,1-1 1,-1 0-1,0 1 1,1-1-1,-1 1 1,0-1-1,1 1 1,-1-1-1,0 0 1,1 1-1,-1-1 0,1 0 1,-1 1-1,1-1 1,-1 0-1,1 0 1,-1 0-1,1 1 1,-1-1-1,1 0 1,-1 0-1,1 0 1,-1 0-1,1 0 1,-1 0-1,1 0 1,-1 0-1,1 0 0,-1 0 1,1 0-1,-1 0 1,1 0-1,0-1 1,5-1 24,0 0-1,0 0 1,-1-1 0,1 1 0,-1-1-1,0-1 1,0 1 0,0-1 0,5-5 0,43-45 198,-35 35-137,14-18 231,-1-2-1,39-64 0,-71 108-303,0 0 1,0 0-1,1 0 0,-1 1 1,1 8-1,0-4-7,0-6-16,0 0 1,0 1-1,1-1 0,-1 0 0,1 0 0,0 0 0,0 0 0,0 0 1,0 0-1,1 0 0,0 0 0,0-1 0,0 1 0,3 4 0,-3-7 4,-1 1-1,1-1 0,-1 1 1,1-1-1,0 0 0,-1 0 1,1 0-1,0 0 0,0 0 0,0-1 1,0 1-1,0 0 0,0-1 1,0 1-1,0-1 0,0 0 1,0 0-1,0 0 0,0 0 1,0 0-1,1 0 0,-1-1 0,0 1 1,0 0-1,0-1 0,0 0 1,0 0-1,-1 1 0,1-1 1,0 0-1,2-2 0,8-4 1,0-2 0,-1 1 0,0-1 0,-1-1 0,0 0 0,0 0 0,-1-1-1,0 0 1,-1-1 0,-1 0 0,0 0 0,0-1 0,8-23 0,-14 34 1,0-1 0,0 0 1,-1 1-1,1-1 0,-1 0 0,1 1 1,-1-1-1,0 0 0,0-2 0,0 4 0,0 1-1,-1 0 0,1-1 1,0 1-1,0 0 0,0-1 1,0 1-1,0 0 1,0 0-1,0-1 0,-1 1 1,1 0-1,0 0 0,0-1 1,0 1-1,-1 0 0,1 0 1,0-1-1,0 1 0,-1 0 1,1 0-1,0 0 0,-1 0 1,1-1-1,0 1 1,0 0-1,-1 0 0,-14 6 10,9-1-11,0 0 0,1 0 1,0 1-1,0 0 0,0 0 0,1 1 1,0-1-1,0 1 0,-3 8 0,-4 7-10,-10 39-1,19-56 11,1 1 1,0 0-1,0 0 0,0 0 1,0 8-1,1-13 1,0 0 1,0-1 0,0 1-1,0 0 1,0 0-1,0 0 1,0-1-1,0 1 1,1 0-1,-1 0 1,0 0 0,0-1-1,1 1 1,-1 0-1,1 0 1,-1-1-1,0 1 1,1 0-1,-1-1 1,1 1-1,0-1 1,-1 1 0,1-1-1,-1 1 1,1-1-1,0 1 1,-1-1-1,1 1 1,0-1-1,0 0 1,-1 1 0,1-1-1,0 0 1,0 0-1,0 0 1,-1 1-1,1-1 1,0 0-1,0 0 1,0 0-1,0 0 1,-1 0 0,1-1-1,0 1 1,0 0-1,0 0 1,-1 0-1,2-1 1,9-4 9,0 1 1,0-2-1,0 1 1,-1-2-1,17-12 1,-20 13-9,1 0-1,1 0 1,-1 1-1,1 0 1,0 0-1,0 1 1,1 0 0,18-4-1,-27 8-3,1-1 0,-1 1 0,1 0 0,-1 0 0,1 0-1,0 0 1,-1 0 0,1 1 0,-1-1 0,1 0 0,-1 1-1,1-1 1,-1 1 0,1-1 0,-1 1 0,1 0 0,-1 0 0,0-1-1,1 1 1,-1 0 0,0 0 0,0 1 0,0-1 0,0 0 0,0 0-1,0 0 1,0 1 0,0-1 0,0 0 0,-1 1 0,1-1 0,0 1-1,0 1 1,1 6-13,0 1 0,0 0 0,-1 0-1,1 16 1,-2-19 6,0 0-1,1 0 1,0 0 0,0 0-1,3 9 1,-3-15 10,-1 0 0,1 0 0,-1-1 0,1 1 0,0 0 0,0 0-1,0 0 1,-1 0 0,1-1 0,0 1 0,0 0 0,0-1 0,0 1 0,0-1 0,0 1 0,0-1 0,0 1 0,1-1 0,-1 0 0,0 0 0,0 1 0,0-1 0,0 0 0,0 0 0,1 0 0,-1 0-1,0 0 1,0-1 0,0 1 0,0 0 0,0 0 0,0-1 0,1 1 0,-1-1 0,0 1 0,1-2 0,6-1 11,-1-1 0,1-1 1,10-8-1,30-30 67,-41 34-69,1 1 1,1 0 0,-1 0-1,2 1 1,-1 1 0,1-1-1,16-7 1,-25 13-10,-1 1-1,1 0 1,-1 0 0,1-1-1,0 1 1,-1 0-1,1 0 1,0 0 0,-1 0-1,1 0 1,0 0 0,-1 0-1,1 0 1,0 0 0,-1 0-1,1 0 1,0 0 0,-1 1-1,1-1 1,-1 0 0,1 0-1,0 1 1,-1-1 0,1 0-1,-1 1 1,1-1 0,0 1-1,0 1-4,0-1-1,0 1 1,0-1-1,-1 0 1,1 1-1,-1-1 1,1 1 0,-1-1-1,1 1 1,-1 0-1,0 1 1,1 7-134,-1-1 0,0 0 0,-2 10 0,1-18 105,-2 40-654,4-37 494,2-10-42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1.940"/>
    </inkml:context>
    <inkml:brush xml:id="br0">
      <inkml:brushProperty name="width" value="0.05" units="cm"/>
      <inkml:brushProperty name="height" value="0.05" units="cm"/>
    </inkml:brush>
  </inkml:definitions>
  <inkml:trace contextRef="#ctx0" brushRef="#br0">23 32 19196,'4'-20'1584,"-1"8"97,-3 27-86,-23 314 691,20-285-2286,1-19-1,1 0 0,3 37 0,-2-61 7,0 0 1,0 0-1,0 0 0,0 0 1,0 0-1,1 0 1,-1 1-1,0-1 0,1 0 1,-1 0-1,0 0 0,1 0 1,-1 0-1,1 0 1,0-1-1,-1 1 0,1 0 1,0 0-1,0 0 0,-1 0 1,1-1-1,0 1 0,0 0 1,1 0-1,0-1 9,-1 0-1,0 0 1,0 0 0,1 0-1,-1 0 1,0 0-1,0-1 1,0 1 0,1 0-1,-1-1 1,0 1 0,0-1-1,0 1 1,0-1-1,0 0 1,0 1 0,2-3-1,6-5 114,0 0 1,-1 0-1,10-15 0,-16 21-103,104-157 1166,-56 80-635,-11 14-120,14-18-836,-46 76-1191,-6 12 1093,-7 16 140,6-19 202,-6 15-517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2.361"/>
    </inkml:context>
    <inkml:brush xml:id="br0">
      <inkml:brushProperty name="width" value="0.05" units="cm"/>
      <inkml:brushProperty name="height" value="0.05" units="cm"/>
    </inkml:brush>
  </inkml:definitions>
  <inkml:trace contextRef="#ctx0" brushRef="#br0">1 0 19892,'7'17'1721,"3"6"-1233,1 6-216,2 2 800,3 7-544,1-1 792,-4-4-1096,4-12-56,1-8 57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2.799"/>
    </inkml:context>
    <inkml:brush xml:id="br0">
      <inkml:brushProperty name="width" value="0.05" units="cm"/>
      <inkml:brushProperty name="height" value="0.05" units="cm"/>
    </inkml:brush>
  </inkml:definitions>
  <inkml:trace contextRef="#ctx0" brushRef="#br0">155 96 18836,'-6'0'181,"0"0"0,-1 0-1,1 0 1,0 1 0,0 0 0,0 0-1,0 1 1,0-1 0,0 1-1,0 1 1,1-1 0,-1 1 0,1 0-1,0 0 1,-1 1 0,2 0 0,-1 0-1,0 0 1,1 0 0,-1 0 0,1 1-1,1 0 1,-1 0 0,1 0 0,-1 1-1,2-1 1,-1 1 0,0-1 0,1 1-1,0 0 1,-1 7 0,2-8-134,0 0 0,0 0 0,0 0 0,1 0 0,0-1 1,0 1-1,0 0 0,1 0 0,-1 0 0,3 6 0,-2-9-21,-1-1 0,1 1 1,-1-1-1,1 1 0,0-1 0,0 0 0,0 1 0,0-1 0,0 0 1,0 0-1,0 0 0,0 0 0,1 0 0,-1 0 0,0 0 0,1 0 1,-1 0-1,0-1 0,1 1 0,-1-1 0,1 1 0,-1-1 1,1 1-1,-1-1 0,1 0 0,0 0 0,-1 1 0,1-1 0,-1-1 1,1 1-1,-1 0 0,1 0 0,0 0 0,-1-1 0,1 1 0,1-1 1,6-2 108,1-1 0,-1 1 0,0-2 0,-1 1 0,1-1 1,-1 0-1,0-1 0,0 0 0,13-12 0,-12 8 54,1 0-1,-2 0 0,1-1 1,-1 0-1,-1-1 0,9-18 0,-15 28-161,0 0-1,0 0 0,0 0 0,0 0 0,0 0 0,-1-1 0,1 1 0,-1 0 0,1 0 0,-1-1 0,0 1 0,0 0 0,0-1 0,0 1 0,-1 0 0,1-1 0,-1 1 0,1 0 0,-1 0 0,0 0 1,0-1-1,0 1 0,0 0 0,0 0 0,0 0 0,0 0 0,-3-2 0,2 3-52,0 0 1,0-1-1,0 1 0,0 0 1,0 0-1,0 1 1,0-1-1,0 0 0,-1 1 1,1-1-1,0 1 0,-1 0 1,1 0-1,0 0 1,0 0-1,-1 0 0,1 0 1,0 0-1,-1 1 0,1-1 1,0 1-1,0 0 1,0 0-1,-1 0 0,1 0 1,0 0-1,-2 1 0,-1 2-435,-1-1-1,1 1 0,0 1 0,-9 7 0,12-10 289,1-1-1,-1 1 1,1 0 0,0-1-1,-1 1 1,1 0-1,0 0 1,0 0 0,0 0-1,0 0 1,0 0-1,1 1 1,-1-1 0,0 0-1,1 0 1,0 4-1,0-5 136,0-1-1,0 0 0,0 1 0,0-1 0,0 0 1,0 1-1,1-1 0,-1 0 0,0 1 1,0-1-1,0 0 0,1 1 0,-1-1 0,0 0 1,0 1-1,1-1 0,-1 0 0,0 0 1,1 1-1,-1-1 0,0 0 0,1 0 0,-1 0 1,1 0-1,0 1 0,12 0-1214</inkml:trace>
  <inkml:trace contextRef="#ctx0" brushRef="#br0" timeOffset="1">327 7 14539,'11'-6'1289,"-8"8"225,-8 19 1123,0-8-2040,3-6-304,-2 6 52,0 1 1,1-1-1,1 1 1,0 0 0,-1 15-1,4-28-325,-1 0-1,0-1 0,0 1 1,0 0-1,1-1 0,-1 1 1,0 0-1,1-1 1,-1 1-1,1-1 0,-1 1 1,1-1-1,-1 1 0,1-1 1,-1 1-1,1-1 0,-1 1 1,1-1-1,-1 0 1,1 1-1,0-1 0,-1 0 1,1 0-1,0 1 0,-1-1 1,1 0-1,0 0 1,-1 0-1,1 0 0,0 0 1,0 0-1,-1 0 0,2 0 1,32-3 377,-20 1-222,-4 2-122,-1 0 0,1 1 0,-1 0 0,0 0 0,0 1 0,1 0 0,11 5 0,-19-6-47,1 0 1,0 0 0,0 1 0,-1-1-1,1 1 1,-1 0 0,1 0 0,-1 0 0,0 0-1,1 0 1,2 5 0,-4-5-5,0-1 0,0 1 0,0 0 1,-1 0-1,1 0 0,0 0 0,-1 0 0,0 0 0,1 0 1,-1 0-1,0 0 0,0 0 0,0 1 0,-1-1 0,1 0 1,0 0-1,-1 0 0,1 0 0,-2 3 0,0-1 38,0 0 0,-1 1-1,0-1 1,0 0-1,0 0 1,0-1 0,0 1-1,-1-1 1,-6 6-1,0-2 96,0 1 0,-19 9-1,23-14-91,-1 0-1,0-1 1,0 1-1,0-1 1,0 0-1,0-1 1,-1 0-1,1 0 0,0-1 1,-14 0-1,18 0-175,0-1 0,0 1 0,1-1 0,-1 1 0,0-1 0,0 0 0,1 0 0,-1-1 0,0 1 1,1 0-1,-1-1 0,1 1 0,0-1 0,-1 0 0,1 0 0,0 0 0,0 0 0,0 0 0,1 0 0,-1-1 0,0 1 0,1-1 0,0 1 0,-1-1 0,1 1 0,0-1 0,0 0 0,0 0 0,1 1 0,-1-6 0,0-1-136,0-1 0,1 0 0,1 0 0,0 0 0,0 1 0,5-18 0,11-23-982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3.375"/>
    </inkml:context>
    <inkml:brush xml:id="br0">
      <inkml:brushProperty name="width" value="0.05" units="cm"/>
      <inkml:brushProperty name="height" value="0.05" units="cm"/>
    </inkml:brush>
  </inkml:definitions>
  <inkml:trace contextRef="#ctx0" brushRef="#br0">2 9 15339,'1'0'156,"0"-1"0,-1 0-1,1 0 1,0 1 0,0-1 0,0 0-1,0 1 1,0-1 0,0 1-1,0-1 1,0 1 0,0 0-1,0-1 1,2 1 0,-3 0-101,1 0 0,-1 0 0,0 0 0,1 0 0,-1 1 0,1-1 0,-1 0 0,0 0 0,1 0 1,-1 0-1,0 1 0,1-1 0,-1 0 0,0 0 0,1 1 0,-1-1 0,0 0 0,0 1 0,1-1 0,-1 0 0,0 1 0,0-1 0,0 0 0,0 1 0,1-1 1,-1 1-1,1 4 322,0 1 0,0-1 0,-1 0 0,0 0 0,0 7 0,0-1 494,-14 222 3311,0 2-3020,14-231-1141,0 0 0,1 0 0,-1 0 1,1 0-1,0 0 0,3 8 0,-4-12-19,0 0-1,0 0 1,0 1 0,0-1 0,0 0-1,1 0 1,-1 1 0,0-1 0,0 0-1,0 0 1,0 1 0,1-1 0,-1 0-1,0 0 1,0 0 0,0 1 0,1-1-1,-1 0 1,0 0 0,1 0 0,-1 0-1,0 0 1,0 0 0,1 0 0,-1 1-1,0-1 1,0 0 0,1 0 0,-1 0-1,0 0 1,1 0 0,-1 0 0,1 0-1,0-1 1,0 0 0,0 0 0,-1 0 0,1 1 0,0-1 0,0 0 0,-1 0 0,1 0 0,0 0 0,-1 0 0,1-1 0,-1 1 0,1-2 0,7-20 14,-2 0 1,0-1-1,-2 0 0,-1 0 1,0 0-1,-2-35 1,-1 63-29,0 0 1,1 0-1,-1 1 0,1-1 1,1 0-1,-1 0 1,0 0-1,1 0 1,0 0-1,0-1 1,0 1-1,0 0 0,1-1 1,3 5-1,-4-6 7,0 0 0,0-1 0,0 1 0,0-1 0,0 1 0,0-1 0,0 0 0,0 0 0,0 0 0,1 0 0,-1 0 0,0-1 0,1 1 0,-1 0 0,0-1 0,1 0 0,-1 0 0,1 0 0,-1 0 0,0 0 0,1 0 0,-1-1 0,1 1 1,-1-1-1,0 1 0,1-1 0,-1 0 0,0 0 0,0 0 0,3-2 0,4-2-9,-1-1 0,0 0 1,0 0-1,0-1 0,-1 0 1,9-11-1,-13 14 18,1 0 0,-1-1 0,0 1 0,0-1-1,0 0 1,-1 0 0,1 0 0,-1 0 0,0-1 0,-1 1 0,0-1-1,2-9 1,-3 14-3,0 1-1,0 0 1,0 0 0,0 0-1,0 0 1,0-1 0,0 1-1,0 0 1,0 0 0,0 0-1,0-1 1,0 1-1,0 0 1,0 0 0,0 0-1,0 0 1,0-1 0,0 1-1,0 0 1,0 0-1,0 0 1,0 0 0,0-1-1,-1 1 1,1 0 0,0 0-1,0 0 1,0 0-1,0 0 1,0 0 0,-1 0-1,1-1 1,0 1 0,0 0-1,0 0 1,0 0-1,0 0 1,-1 0 0,1 0-1,0 0 1,-8 5 16,-5 12 3,5-5-14,0 1 0,2 0 1,-1 0-1,2 1 0,0 0 1,0 0-1,1 0 0,1 0 0,-3 24 1,6-38-1,0 1 0,0 0 0,0 0 0,0 0 0,0 0 1,0 0-1,0 0 0,0 0 0,0 0 0,0-1 0,0 1 1,0 0-1,1 0 0,-1 0 0,0 0 0,1 0 0,-1-1 0,0 1 1,1 0-1,-1 0 0,1-1 0,-1 1 0,1 0 0,0 0 1,-1-1-1,1 1 0,0-1 0,-1 1 0,1-1 0,0 1 1,0-1-1,0 1 0,-1-1 0,1 0 0,0 1 0,0-1 1,0 0-1,0 0 0,0 0 0,0 0 0,-1 1 0,1-1 0,2-1 1,1 1 31,1-1 1,-1-1 0,0 1-1,0-1 1,0 1-1,0-1 1,0 0 0,4-3-1,57-42 392,-45 32-285,1 0 1,0 2 0,39-20 0,-58 32-140,1 0 1,0 0-1,-1 0 1,1 0-1,0 1 1,0-1-1,0 1 1,0 0-1,0 0 1,-1 0-1,1 0 1,4 1-1,-6-1-6,1 0 0,-1 1 1,1 0-1,-1-1 0,1 1 0,-1 0 0,0 0 0,1 0 1,-1-1-1,0 2 0,0-1 0,0 0 0,0 0 0,0 0 0,0 0 1,0 1-1,1 0 0,0 4-5,0 0 1,0 0-1,0-1 1,-1 1-1,0 0 0,0 1 1,0-1-1,-1 0 1,-1 11-1,-1 39-24,5-53 38,3-8 6,8-9-36,-12 12-6,2-1 75,12-12-814,-16 15 745,1 0 0,-1 0 1,0 0-1,1-1 1,-1 1-1,0 0 1,1 0-1,-1 0 1,1 0-1,-1 0 1,0 0-1,1 0 0,-1 0 1,1 1-1,-1-1 1,0 0-1,1 0 1,-1 0-1,0 0 1,1 0-1,-1 1 1,0-1-1,1 0 0,-1 0 1,0 0-1,1 1 1,-1-1-1,0 0 1,0 1-1,1-1 1,-1 0-1,0 1 0,0-1 1,0 0-1,1 1 1,-1-1-1,0 0 1,0 1-1,0-1 1,0 0-1,0 1 1,0-1-1,0 1 0,0-1 1,0 0-1,0 1 1,0 0-1,4 7-324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4.103"/>
    </inkml:context>
    <inkml:brush xml:id="br0">
      <inkml:brushProperty name="width" value="0.05" units="cm"/>
      <inkml:brushProperty name="height" value="0.05" units="cm"/>
    </inkml:brush>
  </inkml:definitions>
  <inkml:trace contextRef="#ctx0" brushRef="#br0">21 58 21661,'0'-1'69,"0"1"0,0 0 1,0 0-1,0-1 1,0 1-1,0 0 0,0 0 1,0-1-1,0 1 0,0 0 1,0-1-1,0 1 0,0 0 1,0 0-1,0-1 1,0 1-1,0 0 0,0 0 1,0-1-1,0 1 0,-1 0 1,1 0-1,0-1 1,0 1-1,0 0 0,0 0 1,-1 0-1,1-1 0,0 1 1,0 0-1,0 0 1,-1 0-1,1 0 0,0-1 1,0 1-1,-1 0 0,1 0 1,-5 11 1192,-1 23-35,6-31-1169,-3 31 388,1 42 1,2-67-438,1 0 1,0 0 0,0 0-1,0-1 1,2 1 0,-1 0-1,1-1 1,0 0 0,1 1 0,5 9-1,-8-16 5,1-1 1,-1 1-1,1 0 0,-1 0 0,1-1 0,0 1 0,0-1 1,0 0-1,0 1 0,0-1 0,0 0 0,0 0 0,0 0 0,0 0 1,0-1-1,0 1 0,1-1 0,-1 1 0,0-1 0,1 0 1,-1 0-1,0 0 0,0 0 0,1 0 0,-1 0 0,0-1 1,1 1-1,-1-1 0,0 1 0,0-1 0,0 0 0,4-2 1,4-2 66,0 0 1,-1-1 0,0 0-1,0-1 1,11-10 0,-2 0 106,-1 0 0,-1-1 0,25-35 1,-35 43-120,0 0 1,0 0 0,-1 0-1,0-1 1,-1 1 0,0-1-1,-1-1 1,0 1 0,3-23-1,-6 32-54,0 0-1,0-1 0,0 1 1,0 0-1,0 0 0,0 0 1,-1-1-1,1 1 0,-1 0 1,0 0-1,1 0 0,-1 0 0,0 0 1,0 0-1,0 0 0,-3-3 1,3 4-10,0 0 1,-1 0 0,1 1-1,0-1 1,-1 0 0,1 1-1,-1-1 1,1 1 0,-1-1 0,1 1-1,-1-1 1,1 1 0,-1 0-1,1 0 1,-1 0 0,1 0-1,-1 0 1,0 0 0,1 1-1,-1-1 1,1 0 0,-1 1-1,1-1 1,-2 2 0,-3 0 1,0 1 1,1-1-1,-1 2 1,1-1 0,0 0-1,0 1 1,0 0-1,0 1 1,-6 6-1,8-8-73,0 0-1,1 1 0,-1-1 0,1 1 1,-1-1-1,1 1 0,0 0 0,1 0 1,-1 0-1,1 0 0,0 0 1,0 1-1,0-1 0,0 0 0,0 5 1,1-8 45,0-1 0,0 1 0,1 0 1,-1 0-1,0-1 0,0 1 0,0 0 0,1-1 1,-1 1-1,0 0 0,0-1 0,1 1 1,-1 0-1,1-1 0,-1 1 0,1 0 0,-1-1 1,1 1-1,-1-1 0,1 1 0,-1-1 0,1 0 1,0 1-1,-1-1 0,1 1 0,0-1 1,-1 0-1,1 0 0,0 1 0,-1-1 0,1 0 1,0 0-1,0 0 0,1 0 0,29-2-198,-27 1 101,22-4-247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4.772"/>
    </inkml:context>
    <inkml:brush xml:id="br0">
      <inkml:brushProperty name="width" value="0.05" units="cm"/>
      <inkml:brushProperty name="height" value="0.05" units="cm"/>
    </inkml:brush>
  </inkml:definitions>
  <inkml:trace contextRef="#ctx0" brushRef="#br0">132 175 16243,'1'-7'5851,"-1"11"-2833,1-3-2990,-1-1 0,0 0 0,0 1 1,0-1-1,0 0 0,0 0 0,0 1 1,0-1-1,0 0 0,0 0 0,0 1 0,0-1 1,0 0-1,0 1 0,0-1 0,-1 0 1,1 0-1,0 1 0,0-1 0,0 0 1,0 0-1,0 1 0,0-1 0,-1 0 0,1 0 1,0 0-1,0 1 0,0-1 0,-1 0 1,1 0-1,0 0 0,0 0 0,-1 1 1,1-1-1,0 0 0,0 0 0,-1 0 0,1 0 1,0 0-1,-1 0 0,1 0 0,0 0 1,0 0-1,-1 0 0,1 0 0,0 0 1,-1 0-1,1 0 0,-6-5 1083,6 5-1086,-1 0 1,1-1 0,0 1-1,0 0 1,-1 0 0,1-1 0,0 1-1,0 0 1,-1 0 0,1 0 0,0 0-1,0 0 1,-1-1 0,1 1-1,0 0 1,-1 0 0,1 0 0,0 0-1,0 0 1,-1 0 0,1 0 0,0 0-1,-1 0 1,1 0 0,0 0 0,-1 0-1,1 0 1,0 0 0,0 1-1,-1-1 1,1 0 0,0 0 0,-1 0-1,1 1 1,-6 1 9,1 0 1,-1 1-1,1 0 0,0 0 0,-1 1 1,2-1-1,-1 1 0,0 0 0,1 0 1,0 1-1,0 0 0,0-1 0,0 1 1,-5 11-1,4-7-33,0 0 0,1 1 0,0-1 0,0 1 1,1 0-1,1 0 0,0 0 0,-2 13 0,4-23-2,0 1 0,0-1 0,0 0 0,0 0 0,0 1 0,0-1 0,0 0 0,0 1 0,0-1 0,0 0 0,0 1 0,0-1 0,0 0 0,0 0 0,0 1 0,1-1 0,-1 0 0,0 0 0,0 1 0,0-1 0,0 0 0,0 0 0,1 1 0,-1-1 0,0 0 0,0 0 0,1 1 0,-1-1 0,0 0 0,0 0 0,1 0 0,-1 0 0,0 0 0,0 1 0,1-1 0,11-3 12,12-13 22,7-9-5,-21 16-12,1-1-1,1 2 1,0 0 0,0 0 0,0 1 0,1 0 0,14-5 0,-25 11-16,0 1 1,0-1-1,0 1 0,0 0 1,0-1-1,0 1 1,0 0-1,0 0 1,0 0-1,0 0 1,1 1-1,-1-1 1,0 0-1,-1 1 1,1 0-1,0-1 0,0 1 1,0 0-1,0 0 1,0 0-1,-1 0 1,1 0-1,0 0 1,2 3-1,-2-1 1,0-1 0,0 1 0,-1 0 0,1-1 0,-1 1 0,0 0 0,1 0 0,-1 0-1,0 0 1,-1 0 0,1 0 0,-1 0 0,1 1 0,-1 5 0,-7-59 821,-6-114 377,13 163-1209,0 1 0,0 0 0,0-1 0,0 1 0,0-1 0,-1 1-1,1-1 1,0 1 0,0 0 0,0-1 0,0 1 0,1-1 0,-1 1 0,0-1 0,0 1 0,0 0 0,0-1 0,0 1 0,1-1-1,-1 1 1,0 0 0,0-1 0,0 1 0,1 0 0,-1-1 0,0 1 0,1 0 0,-1-1 0,0 1 0,1 0 0,-1 0 0,0-1-1,1 1 1,-1 0 0,1 0 0,0-1 0,15 6-921,-1 1 226,-8-5 332,-1 0 0,1 0-1,0-1 1,-1 0-1,1 0 1,0 0 0,0-1-1,-1 0 1,1-1 0,-1 1-1,1-1 1,-1 0-1,0-1 1,1 0 0,-1 0-1,0 0 1,-1-1 0,1 1-1,-1-1 1,1-1 0,-1 1-1,5-7 1,20-22-1130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5.658"/>
    </inkml:context>
    <inkml:brush xml:id="br0">
      <inkml:brushProperty name="width" value="0.05" units="cm"/>
      <inkml:brushProperty name="height" value="0.05" units="cm"/>
    </inkml:brush>
  </inkml:definitions>
  <inkml:trace contextRef="#ctx0" brushRef="#br0">110 11 18412,'-25'64'3048,"-30"117"0,45-136-2408,2 0 0,2 0 0,1 75 0,5-110-569,1 29 164,-1-37-204,0 1 1,1 0-1,-1-1 0,1 1 1,-1-1-1,1 1 0,0-1 1,0 0-1,0 1 0,0-1 1,3 3-1,-4-4-26,0-1 0,0 0 0,1 0 0,-1 1 0,0-1 1,1 0-1,-1 1 0,0-1 0,1 0 0,-1 0 0,0 0 0,1 1 0,-1-1 0,0 0 1,1 0-1,-1 0 0,1 0 0,-1 0 0,0 0 0,1 0 0,-1 0 0,1 0 0,-1 0 0,1 0 1,-1 0-1,0 0 0,1 0 0,-1 0 0,1 0 0,-1 0 0,0-1 0,1 1 0,-1 0 1,0 0-1,1 0 0,-1-1 0,0 1 0,1 0 0,-1 0 0,0-1 0,1 1 0,-1 0 1,0-1-1,0 1 0,0 0 0,1-1 0,-1 1 0,0 0 0,0-1 0,0 1 0,0-1 0,1 1 1,-1 0-1,0-1 0,0 0 0,6-22 165,-2-2-94,-2-1 1,-1 0-1,0 1 1,-2-1-1,-1 0 1,-1 1-1,-2-1 1,-11-38-1,15 82-46,3 16-18,0-27-13,0 0 1,0 0 0,1 0 0,0-1-1,0 1 1,0-1 0,1 0 0,0 0-1,0 0 1,1 0 0,0-1 0,0 1-1,0-1 1,0 0 0,1-1 0,0 0 0,10 7-1,-11-9 3,1 1 0,-1-1 1,1 0-1,0 0 0,0-1 0,-1 0 0,1 0 0,0 0 0,0-1 0,0 0 0,0 0 0,0 0 0,0-1 0,0 0 0,0 0 0,-1 0 1,1-1-1,0 0 0,-1 0 0,1 0 0,9-7 0,-6 4 28,0-1 0,-1 0 0,1-1 0,-1 0 0,-1-1 0,1 1 0,7-12 0,-11 14 5,-1 0 0,0 0 0,0 0 1,-1 0-1,1-1 0,-1 1 0,0 0 0,-1-1 0,1 0 0,-1 1 0,0-1 0,-1 0 0,1 0 0,-1 0 0,0-5 0,0 10-26,0 0-1,0 0 0,0 0 0,0 1 0,0-1 1,0 0-1,-1 0 0,1 0 0,0 1 1,0-1-1,0 0 0,-1 0 0,1 1 0,0-1 1,-1 0-1,1 0 0,-1 1 0,1-1 0,-1 0 1,1 1-1,-1-1 0,1 1 0,-1-1 1,0 1-1,1-1 0,-1 1 0,0-1 0,1 1 1,-2-1-1,0 1 1,1 1 0,0-1 0,-1 0 0,1 1 0,0-1 0,-1 1 0,1-1 1,0 1-1,0-1 0,0 1 0,-1 0 0,1 0 0,0 0 0,0 0 0,-1 1 0,-6 7 18,0 0 0,1 0-1,-7 11 1,6-7-13,1 1 0,0 0 0,1 1 0,-6 19 0,9-25-12,1 0 0,0 0 0,1 0 0,0 0 0,0 0 0,1 0 0,0 0 0,3 17 0,-3-24-2,0-1 0,0 0-1,1 1 1,-1-1 0,1 1-1,-1-1 1,1 0 0,0 1 0,-1-1-1,1 0 1,0 0 0,0 0 0,0 0-1,0 1 1,0-1 0,0 0-1,0-1 1,0 1 0,0 0 0,1 0-1,-1 0 1,0-1 0,0 1-1,1 0 1,-1-1 0,0 0 0,1 1-1,-1-1 1,1 0 0,-1 1-1,1-1 1,-1 0 0,1 0 0,-1 0-1,0 0 1,1-1 0,-1 1 0,1 0-1,-1-1 1,1 1 0,-1 0-1,3-2 1,3-1-1,-1 0-1,1 0 1,-1 0 0,0-1-1,0 0 1,0 0 0,9-9-1,3-7 5,-1 0 0,-1-1-1,-2-1 1,16-28-1,-13 21-3,-6 16-20,-11 13 20,0 0 0,1 0 0,-1 0-1,0 0 1,0 1 0,1-1-1,-1 0 1,0 0 0,0 0 0,0 1-1,0-1 1,1 0 0,-1 0 0,0 0-1,0 1 1,0-1 0,0 0 0,0 0-1,0 1 1,0-1 0,0 0 0,0 1-1,1-1 1,-1 0 0,0 0 0,0 1-1,0-1 1,-1 0 0,1 0 0,0 1-1,0-1 1,0 1 0,-5 36-59,5-33 61,-5 23-11,0-3-7,1 1 0,-1 44 0,5-66 17,0-1-1,0 1 1,1-1 0,-1 1 0,1-1 0,-1 1 0,1-1-1,0 0 1,0 1 0,0-1 0,0 0 0,1 0-1,-1 0 1,2 3 0,-2-4 0,0 0 0,0 0 0,0-1 0,0 1 0,1 0 0,-1 0 0,0-1 0,0 1 0,0-1 1,1 1-1,-1-1 0,0 0 0,0 0 0,1 1 0,-1-1 0,0 0 0,1 0 0,-1 0 0,0 0 0,1 0 0,-1-1 0,0 1 0,0 0 0,1 0 0,-1-1 0,0 1 0,0-1 0,2 0 0,17-10 13,0 0-1,-2-1 0,1 0 0,-1-2 0,-1 0 0,26-28 0,-10 4 63,54-79-1,-66 85-13,28-57 1,-43 75-43,0 0 0,-1 0 0,0 0 0,-1-1 0,-1 0 1,-1 0-1,2-17 0,-4 30-13,0-1-1,0 1 1,0-1 0,0 1-1,-1-1 1,1 1 0,-1-1 0,0 1-1,1 0 1,-1-1 0,0 1-1,0 0 1,-2-4 0,2 5-4,0 1-1,0-1 1,0 0 0,0 1 0,0-1-1,0 0 1,0 1 0,0-1 0,0 1-1,0 0 1,0-1 0,0 1 0,0 0-1,0 0 1,0 0 0,0 0 0,-1-1-1,1 2 1,0-1 0,0 0 0,0 0-1,0 0 1,0 0 0,0 1 0,0-1-1,0 0 1,0 1 0,0-1 0,0 1-1,0 0 1,-2 0 0,-8 6 0,-1 1 1,1 0-1,1 0 1,-1 1-1,1 0 1,1 1-1,0 0 1,0 0-1,-9 17 1,-2 4-1,2 1 1,-17 43-1,28-58 1,0 1-1,1 1 1,1-1-1,1 1 1,0 0-1,1 0 1,0 36 0,4-48-8,-1 1 0,1 0 0,1-1 1,-1 0-1,1 1 0,0-1 0,1 0 1,0 0-1,7 12 0,-7-14-10,0 0-1,1-1 1,0 1-1,0-1 1,0 0-1,1 0 1,-1-1-1,1 1 1,0-1 0,0 0-1,0 0 1,0-1-1,0 1 1,8 1-1,-7-2-57,0 0 0,0-1 0,0 0 0,0 0 0,0-1-1,0 1 1,0-1 0,0-1 0,0 1 0,0-1 0,0 0 0,0 0 0,11-4-1,-13 3 29,1 0 0,-1 0 0,0-1 0,0 1 0,0-1 0,0 0-1,-1 0 1,1-1 0,-1 1 0,0-1 0,0 1 0,0-1-1,0 0 1,-1 0 0,1 0 0,-1 0 0,0-1 0,2-8-1,6-39-335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3.961"/>
    </inkml:context>
    <inkml:brush xml:id="br0">
      <inkml:brushProperty name="width" value="0.05" units="cm"/>
      <inkml:brushProperty name="height" value="0.05" units="cm"/>
    </inkml:brush>
  </inkml:definitions>
  <inkml:trace contextRef="#ctx0" brushRef="#br0">0 6 14691,'4'-1'60,"-1"0"1,1 0-1,-1 0 0,1 0 1,0 1-1,-1 0 0,1 0 0,-1 0 1,1 0-1,0 0 0,-1 1 1,1-1-1,-1 1 0,1 0 1,-1 0-1,1 1 0,-1-1 0,0 1 1,1-1-1,-1 1 0,0 0 1,0 0-1,3 4 0,1 0-48,-1 0 0,0 0 0,-1 1 0,1 0-1,-1 0 1,-1 1 0,1-1 0,-1 1 0,-1 0 0,5 12 0,-4-7-12,-1 1 0,-1-1 0,0 1 0,0 0 0,-2 27 0,-3-2-14,-2 0-1,-2-1 1,-20 65-1,-11 14 68,18-61 18,3 2 0,2 0 1,-8 63-1,22-108-43,0 1-1,1-1 1,0 0 0,1 0-1,1 1 1,5 23 0,-4-29-14,-1 0 1,2-1 0,-1 1 0,1-1-1,0 1 1,0-1 0,1 0 0,0-1-1,1 1 1,-1-1 0,13 11 0,-7-9-1,-1-1 1,1 0 0,0-1-1,1 0 1,-1-1 0,1 0-1,0-1 1,1 0 0,-1 0 0,18 1-1,2-1 46,0-2 0,62-4 0,-90 1-36,0 1-1,0 0 1,0 0 0,0 1-1,-1-1 1,1 1 0,4 1-1,-7-2-14,-1 0 0,0 0 0,1 0 0,-1 0-1,0 0 1,0 1 0,1-1 0,-1 0 0,0 0 0,1 0-1,-1 1 1,0-1 0,0 0 0,1 0 0,-1 1 0,0-1 0,0 0-1,0 1 1,0-1 0,1 0 0,-1 1 0,0-1 0,0 0-1,0 1 1,0-1 0,0 0 0,0 1 0,0-1 0,0 1 0,0 0 10,-1 0 1,1 1 0,-1-1 0,1 0 0,-1 0-1,0 0 1,0 0 0,1 0 0,-1 0 0,0 0 0,0 0-1,-2 2 1,-63 52 832,39-34-291,-43 44 0,68-63-546,0 0 1,0 1-1,0-1 0,0 0 0,1 1 1,-1-1-1,1 1 0,0 0 1,-1 0-1,1-1 0,1 1 0,-1 0 1,0 0-1,1 0 0,-1 4 1,1-3-26,1 0 1,0 0-1,-1 0 1,1 0-1,1 0 1,-1 0-1,1 0 0,-1 0 1,1 0-1,3 4 1,94 133-605,-70-104 424,-3 0 1,42 75-1,-60-94 205,-1 0 0,-1 1 0,0-1 0,-1 1 0,-1 1 0,-1-1 0,-1 0 0,0 1 0,-2-1 0,0 1 0,-1 0 0,-1-1 0,-1 1 0,-1-1 0,0 0 0,-10 25 0,2-10 351,-1-2 1,-2 1 0,-1-2-1,-1 0 1,-33 42-1,40-59-112,-2-1-1,0-1 0,0 0 0,-1-1 1,-25 17-1,29-23-124,-1 1 1,0-1 0,0-1-1,0 0 1,-1 0-1,0-1 1,0 0-1,0-1 1,-18 2-1,24-4-152,0 0 0,0 0 0,0 0 0,0-1 0,0 1 0,-8-4 0,11 4 45,0-1-1,1 0 1,-1 1 0,0-1-1,1 0 1,-1 0-1,0-1 1,1 1-1,0 0 1,-1 0-1,1-1 1,0 1 0,-1-1-1,1 1 1,0-1-1,0 1 1,0-1-1,0 0 1,1 0-1,-1 1 1,0-4 0,-1-1-7,1-1 1,1 1-1,-1-1 1,1 1-1,0-1 1,0 1-1,1-1 1,0 1-1,0 0 1,4-12-1,21-31-43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6.065"/>
    </inkml:context>
    <inkml:brush xml:id="br0">
      <inkml:brushProperty name="width" value="0.05" units="cm"/>
      <inkml:brushProperty name="height" value="0.05" units="cm"/>
    </inkml:brush>
  </inkml:definitions>
  <inkml:trace contextRef="#ctx0" brushRef="#br0">18 12 21965,'-12'-11'1952,"8"15"-1408,3 3-320,5-1 921,4 1-897,1 5-88,1 1-160,-1 1-240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6.470"/>
    </inkml:context>
    <inkml:brush xml:id="br0">
      <inkml:brushProperty name="width" value="0.05" units="cm"/>
      <inkml:brushProperty name="height" value="0.05" units="cm"/>
    </inkml:brush>
  </inkml:definitions>
  <inkml:trace contextRef="#ctx0" brushRef="#br0">57 1 22037,'-1'17'805,"-1"0"0,-1 0 0,-9 33 0,-1 1 202,4-10-504,2 1 0,2 0 0,1 66-1,4-103-484,0 1 1,1 0-1,0 0 0,0 0 0,1-1 0,2 8 0,-4-12-14,1 0-1,-1 1 1,1-1-1,0 0 1,-1 0-1,1 0 0,0 0 1,0 0-1,0 0 1,0 0-1,0 0 1,0 0-1,0-1 1,0 1-1,0 0 1,0 0-1,0-1 1,0 1-1,1-1 1,-1 1-1,0-1 1,0 0-1,1 1 0,-1-1 1,0 0-1,1 0 1,-1 0-1,0 0 1,1 0-1,-1 0 1,0 0-1,3-1 1,7-3 22,1 0 0,-1-1 1,0 0-1,0-1 0,0 0 1,-1-1-1,18-15 0,-13 10 13,1 1 1,20-11-1,-31 20-32,1-1 0,-1 1 1,1 0-1,-1 0 0,1 1 0,0 0 0,0 0 1,0 0-1,0 1 0,-1-1 0,9 2 1,-10 0-9,-1 0 0,0 0 0,0 0 0,-1 0 0,1 0 0,0 1 0,0-1 0,0 1 0,-1 0 0,1 0 0,-1 0 0,0 0 0,1 0 0,-1 1 0,0-1 0,0 1 0,-1-1 0,1 1 0,0 0 0,-1 0 0,0 0 0,1 0 0,0 3 0,1 4-7,1 1-1,-1 0 1,-1 0 0,0 0-1,0 13 1,-1-18 40,-1 0 0,0 0 0,-1 0 0,1 0-1,-1 0 1,0 0 0,-1 0 0,1-1 0,-1 1 0,0 0-1,-1-1 1,0 0 0,1 1 0,-1-1 0,-1 0 0,1 0-1,-1-1 1,0 1 0,0-1 0,0 0 0,-1 0 0,0 0-1,1 0 1,-1-1 0,0 0 0,-1 0 0,1 0 0,-1-1-1,1 0 1,-1 0 0,1 0 0,-7 0 0,3 0-52,0 0 0,0-1 1,1 0-1,-1-1 1,0 0-1,0 0 0,0-1 1,0 0-1,1 0 0,-1-1 1,0-1-1,1 1 1,-1-1-1,1-1 0,0 1 1,0-2-1,1 1 0,-1-1 1,1 0-1,0 0 1,-8-8-1,10 7-357,-1-1 0,1 0 1,0 0-1,1 0 0,-7-14 0,10 19 228,0-1 0,0 0 0,0 1 0,0-1 0,0 0 0,0 0 0,1 0 1,-1 0-1,1 0 0,0 1 0,0-1 0,0 0 0,0 0 0,1 0 0,-1 0 0,1 0 0,0 0 0,0 1 0,0-1 0,1-4 0,10-4-806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6.922"/>
    </inkml:context>
    <inkml:brush xml:id="br0">
      <inkml:brushProperty name="width" value="0.05" units="cm"/>
      <inkml:brushProperty name="height" value="0.05" units="cm"/>
    </inkml:brush>
  </inkml:definitions>
  <inkml:trace contextRef="#ctx0" brushRef="#br0">1 237 18428,'6'0'319,"0"-1"0,0 1 0,0-1 0,0-1 0,0 1-1,0-1 1,0 0 0,0 0 0,0 0 0,-1-1 0,1 0 0,-1 0 0,0 0 0,0-1 0,0 0 0,5-5 0,2-3 305,1-1 1,-2 0-1,0-1 1,14-22-1,-22 31-503,1 1-1,-2-1 0,1 0 1,-1 0-1,1 0 0,-1 0 0,-1 0 1,1-1-1,-1 1 0,0 0 1,0-1-1,0 1 0,-1-1 1,0-10-1,-1 15-102,1 0 1,0 0 0,0 0-1,0 0 1,-1 0 0,1 1-1,0-1 1,-1 0-1,1 0 1,-1 0 0,1 1-1,-1-1 1,0 0 0,1 0-1,-1 1 1,1-1-1,-1 1 1,0-1 0,0 0-1,1 1 1,-1-1 0,0 1-1,0 0 1,-1-1 0,1 1-2,-1-1 1,0 1 0,1 0 0,-1 0 0,0 0 0,1 1 0,-1-1 0,1 0 0,-1 1 0,1-1 0,-1 1 0,-2 0 0,-3 3 5,1-1-1,0 1 0,0 0 1,0 0-1,-6 7 0,0 1-17,0 2-1,1-1 1,0 1 0,1 1-1,1 0 1,-11 22-1,15-26-7,0 1-1,1-1 1,0 1-1,1 0 1,0 0-1,1 0 1,0 1 0,1-1-1,1 23 1,0-33 1,0 1 1,0-1 0,0 0 0,0 0 0,1 0 0,-1 0-1,1 0 1,0 0 0,-1 0 0,1 0 0,0 0-1,0 0 1,0-1 0,0 1 0,0 0 0,1-1 0,-1 1-1,1 0 1,-1-1 0,1 0 0,-1 1 0,1-1-1,0 0 1,-1 0 0,1 0 0,0 0 0,0 0-1,0 0 1,0 0 0,0-1 0,0 1 0,0-1 0,0 0-1,0 1 1,0-1 0,0 0 0,1 0 0,1-1-1,4 0 1,0 0-1,-1-1 0,1 0 0,-1 0 0,1-1 0,-1 0 0,0 0 0,0-1 0,7-5 0,13-10 23,-2-1-1,0-1 0,-2-2 1,0 0-1,-2-1 0,0-2 0,-2 0 1,23-40-1,-33 47 7,1-1 10,-8 18-16,-4 12 3,-4 11-25,1 0 0,1-1 0,1 2 0,0-1 0,2 0 0,0 1 0,2-1 0,3 27 0,-4-45 1,1-1 1,-1 1-1,1 0 0,0-1 1,-1 1-1,1-1 0,1 1 1,-1-1-1,0 1 0,0-1 1,1 0-1,0 0 0,-1 1 1,1-1-1,0 0 0,0-1 1,0 1-1,0 0 0,0 0 1,0-1-1,1 0 0,-1 1 1,0-1-1,1 0 0,4 2 1,-4-3-32,0 0 0,0 0 0,-1 0 0,1-1 0,0 1 1,0-1-1,-1 1 0,1-1 0,0 0 0,-1 0 0,1 0 0,-1 0 1,1-1-1,-1 1 0,1-1 0,-1 1 0,0-1 0,0 0 0,0 0 0,0 0 1,0 0-1,0 0 0,-1 0 0,3-3 0,7-14-95,-1-7-68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6:07.304"/>
    </inkml:context>
    <inkml:brush xml:id="br0">
      <inkml:brushProperty name="width" value="0.05" units="cm"/>
      <inkml:brushProperty name="height" value="0.05" units="cm"/>
    </inkml:brush>
  </inkml:definitions>
  <inkml:trace contextRef="#ctx0" brushRef="#br0">16 2 25573,'-10'-1'2153,"6"3"-1905,2 7-760,2-2 1616,10 3-1024,-1-1-104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4.413"/>
    </inkml:context>
    <inkml:brush xml:id="br0">
      <inkml:brushProperty name="width" value="0.05" units="cm"/>
      <inkml:brushProperty name="height" value="0.05" units="cm"/>
    </inkml:brush>
  </inkml:definitions>
  <inkml:trace contextRef="#ctx0" brushRef="#br0">0 111 15787,'20'-110'5591,"-19"136"-1792,1 12-3357,26 511 1195,-28-542-1600,1 9 153,1 0 0,7 26 0,-9-41-167,0-1-1,0 1 0,0 0 0,0-1 1,0 1-1,1 0 0,-1-1 1,0 1-1,1 0 0,-1-1 0,0 1 1,1-1-1,-1 1 0,1-1 0,-1 1 1,1-1-1,-1 1 0,1-1 1,-1 1-1,1-1 0,-1 1 0,1-1 1,0 0-1,-1 1 0,1-1 1,0 0-1,-1 0 0,1 1 0,0-1 1,0 0-1,0 0 10,1-1-1,-1 1 1,0-1 0,0 0 0,0 1-1,1-1 1,-1 0 0,0 1 0,0-1-1,0 0 1,0 0 0,0 0 0,0 0-1,1-2 1,4-5 154,0-1 1,8-18-1,66-151 927,-66 139-1927,-1 0 1,13-71-1,-25 109 775,-1 0 0,0 1-1,0-1 1,0 0 0,1 0 0,-1 1 0,0-1 0,0 0 0,0 0 0,-1 1 0,1-1 0,0 0 0,0 0 0,0 1-1,0-1 1,-1 0 0,1 0 0,0 1 0,-1-1 0,1 0 0,0 1 0,-1-1 0,1 0 0,-1 1 0,0-2-1,-5 1-670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4.818"/>
    </inkml:context>
    <inkml:brush xml:id="br0">
      <inkml:brushProperty name="width" value="0.05" units="cm"/>
      <inkml:brushProperty name="height" value="0.05" units="cm"/>
    </inkml:brush>
  </inkml:definitions>
  <inkml:trace contextRef="#ctx0" brushRef="#br0">1 0 17284,'2'23'2224,"6"-3"-984,0-1-471,4 1 1567,-2 0-728,3-2-471,-1 2-209,3 3-752,-2-1-472,-2-5-1112,-1-1 1240,0-9-249,-1-3-135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5.179"/>
    </inkml:context>
    <inkml:brush xml:id="br0">
      <inkml:brushProperty name="width" value="0.05" units="cm"/>
      <inkml:brushProperty name="height" value="0.05" units="cm"/>
    </inkml:brush>
  </inkml:definitions>
  <inkml:trace contextRef="#ctx0" brushRef="#br0">1 0 19740,'6'20'4478,"5"43"-3165,-11-62-1307,23 190 271,-6-33-612,-15-143-217,1-1 0,0 1 0,0 0 0,10 23 1,-13-38 525,0 0 1,0 1 0,1-1-1,-1 1 1,0-1 0,0 1-1,0-1 1,0 0 0,0 1-1,1-1 1,-1 1 0,0-1-1,0 0 1,0 1 0,1-1 0,-1 0-1,0 1 1,1-1 0,-1 0-1,0 0 1,1 1 0,-1-1-1,0 0 1,1 0 0,-1 1-1,1-1 1,-1 0 0,0 0 0,1 0-1,-1 0 1,1 0 0,-1 0-1,1 0 1,-1 1 0,0-1-1,1 0 1,-1-1 0,1 1-1,-1 0 1,1 0 0,-1 0 0,0 0-1,1 0 1,0-1 0,6-11-776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5.612"/>
    </inkml:context>
    <inkml:brush xml:id="br0">
      <inkml:brushProperty name="width" value="0.05" units="cm"/>
      <inkml:brushProperty name="height" value="0.05" units="cm"/>
    </inkml:brush>
  </inkml:definitions>
  <inkml:trace contextRef="#ctx0" brushRef="#br0">0 389 14491,'6'4'467,"-1"0"0,1-1 0,0 0 0,1 0 0,-1-1 0,0 0 0,1 0 0,-1 0 0,1-1 0,0 0 0,-1 0 0,1 0 0,0-1-1,0 0 1,-1-1 0,1 1 0,12-4 0,-16 3-356,1 0 0,0 0 0,0 0 0,-1 0 0,1-1 0,0 0 0,-1 0 0,0 0 0,1 0 0,-1 0 0,0-1 0,0 1 0,0-1 0,0 0 0,-1 0 0,1 0 0,-1 0 0,0 0 0,0 0-1,0-1 1,0 1 0,-1-1 0,1 0 0,-1 1 0,0-1 0,0 0 0,0 0 0,0 0 0,-1 0 0,0 0 0,0-5 0,0 6-12,-1 0 0,1 0 0,-1 0 1,0-1-1,0 1 0,0 0 0,0 0 0,-1 1 0,1-1 0,-1 0 1,0 0-1,0 1 0,-4-5 0,6 6-74,-1 0-1,0 1 0,0-1 1,1 0-1,-1 1 1,0-1-1,0 0 0,0 1 1,0-1-1,0 1 1,0 0-1,0-1 1,1 1-1,-1 0 0,-1-1 1,1 1-1,0 0 1,0 0-1,0 0 1,0 0-1,0 0 0,0 0 1,0 0-1,0 0 1,0 0-1,0 1 1,0-1-1,0 0 0,0 1 1,0-1-1,0 1 1,0-1-1,1 1 1,-1-1-1,0 1 0,0 0 1,0-1-1,1 1 1,-1 0-1,0 0 1,1-1-1,-1 1 0,0 0 1,0 2-1,-3 3 0,1 0-1,0 0 1,0 1 0,0 0-1,1-1 1,0 1 0,0 0-1,1 0 1,0 0 0,0 0-1,1 0 1,0 9 0,0-4-26,1 1 1,1 0-1,0-1 1,1 0-1,8 23 1,-10-32 1,0 0 1,0-1 0,0 1-1,0-1 1,1 0-1,-1 1 1,1-1-1,-1 0 1,1 0-1,0 0 1,0 0 0,0 0-1,0 0 1,0-1-1,0 1 1,1 0-1,-1-1 1,0 0-1,1 0 1,-1 0 0,1 0-1,-1 0 1,1 0-1,3 0 1,-3-1 1,1 0 0,0 0-1,0-1 1,-1 1 0,1-1 0,0 0 0,-1 0 0,1 0 0,-1 0 0,1-1 0,-1 1 0,0-1-1,0 0 1,1 0 0,-1 0 0,-1-1 0,4-2 0,5-5 12,-2-1 0,0 0 0,0 0 0,-1-1-1,0 0 1,-1 0 0,9-21 0,-1-5 119,14-52-1,-30 96-116,0 0 1,1 0-1,0-1 1,0 1-1,1 8 0,0 8 5,-1 11 9,-1-18-11,0-1 0,1 1 0,1 0 0,1-1 0,0 1 1,6 21-1,-8-35-28,0-1 0,0 1 1,0 0-1,1 0 0,-1-1 1,0 1-1,1 0 0,-1-1 1,0 1-1,1 0 0,-1-1 1,1 1-1,-1 0 0,1-1 1,-1 1-1,1-1 0,0 1 1,-1-1-1,1 1 0,-1-1 1,1 0-1,0 1 0,0-1 1,-1 0-1,1 0 0,1 1 1,-1-1-59,0-1 1,0 1 0,0 0-1,0-1 1,0 1 0,0-1-1,0 1 1,0-1 0,-1 0 0,1 1-1,0-1 1,0 0 0,-1 1-1,1-1 1,0 0 0,0-2-1,3-3-236,0 0-1,-1-1 1,1 0-1,2-11 0,2-18-169,-4-6-148</inkml:trace>
  <inkml:trace contextRef="#ctx0" brushRef="#br0" timeOffset="1">370 2 19860,'-3'-1'2153,"0"4"-1569,2 0-216,-1 1 1208,2 3-1616,2 0-528,-2-1 496,3 4-184,1 4-200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7:56.557"/>
    </inkml:context>
    <inkml:brush xml:id="br0">
      <inkml:brushProperty name="width" value="0.05" units="cm"/>
      <inkml:brushProperty name="height" value="0.05" units="cm"/>
    </inkml:brush>
  </inkml:definitions>
  <inkml:trace contextRef="#ctx0" brushRef="#br0">193 246 15475,'1'-1'243,"0"0"0,0 1 0,0-1 0,0 0-1,0 0 1,0 0 0,0 0 0,0 0 0,0-1 0,0 1 0,0 0-1,-1 0 1,1 0 0,-1-1 0,1 1 0,-1 0 0,1-1-1,-1 1 1,0 0 0,1-3 0,-2 3-84,1 0-1,0 0 1,0 0-1,-1 0 1,1 0 0,-1 0-1,1 0 1,-1 0-1,0 0 1,1 0 0,-1 0-1,0 0 1,1 0-1,-1 1 1,0-1 0,0 0-1,0 1 1,0-1 0,0 0-1,0 1 1,0-1-1,0 1 1,0-1 0,0 1-1,0 0 1,0 0-1,-2-1 1,-1 0 3,0 0 0,-1 0-1,1 1 1,-1-1 0,1 1 0,-1 0 0,1 0 0,0 1-1,-1-1 1,1 1 0,-1 0 0,1 0 0,0 0-1,0 1 1,-6 2 0,4 0-88,0 0-1,0 0 1,1 0 0,-1 0-1,1 1 1,0 0 0,0 0-1,1 1 1,-5 5 0,2 1-71,0 0 0,0 0 0,1 1 0,1 0 0,0 0 0,1 0 0,0 1-1,1-1 1,-2 18 0,4-27 0,1 0-1,0 0 0,0-1 0,1 1 0,-1 0 1,1 0-1,-1 0 0,1-1 0,0 1 1,3 5-1,-4-8 0,1 0 0,0 0 0,-1 0 0,1 0 0,0 0 0,0 0 0,0 0 0,0-1 0,0 1 0,0 0 0,0 0 0,0-1 0,0 1 0,0-1 0,0 1 0,0-1 0,0 1 0,1-1 0,-1 0 0,0 1 0,0-1 0,1 0 0,-1 0 0,0 0 0,0 0 0,1 0 0,-1 0 0,0 0 0,0-1 0,0 1 0,1 0 0,-1-1 0,0 1 0,0-1 0,0 1 0,1-1 0,5-3 8,0 1-1,-1-1 1,0-1 0,0 1 0,0-1-1,-1 0 1,1 0 0,-1 0-1,0-1 1,6-9 0,6-11 94,16-32 0,-30 53-86,14-27 158,-2-1 0,15-49 0,-24 62-52,0 0 0,-2-1 0,-1 1 0,0-1-1,-1-32 1,-2 53-117,0 0-1,1-1 0,-1 1 0,0 0 1,0-1-1,0 1 0,0 0 1,0-1-1,0 1 0,0 0 0,0 0 1,0-1-1,0 1 0,0 0 0,0-1 1,0 1-1,0 0 0,0-1 0,-1 1 1,1 0-1,0 0 0,0-1 0,0 1 1,0 0-1,-1-1 0,1 1 0,0 0 1,0 0-1,0 0 0,-1-1 1,1 1-1,0 0 0,-1-1 0,-5 12 46,-4 23-38,3-5 20,2 0 0,2 0 0,0 0-1,2 0 1,1 1 0,1-1 0,2 0-1,11 54 1,-13-78-30,1 0 0,0-1-1,0 1 1,0-1-1,0 1 1,1-1 0,-1 0-1,1 0 1,0 0 0,1 0-1,-1 0 1,1-1 0,-1 1-1,1-1 1,0 0 0,0 0-1,1-1 1,5 4 0,-7-5-6,1 0 0,0 0 1,0 0-1,0 0 1,0 0-1,0-1 0,0 0 1,0 0-1,0 0 0,0 0 1,0 0-1,0-1 0,0 0 1,0 0-1,0 0 1,-1 0-1,1-1 0,0 1 1,-1-1-1,1 0 0,-1 0 1,6-5-1,2-2-7,0-1-1,0 0 1,-1-1-1,0-1 1,-1 1-1,8-15 1,-17 26 8,0 0 0,0 0 1,0 0-1,0 0 0,0 0 1,0 0-1,1 0 0,-1-1 1,0 1-1,0 0 0,0 0 1,0 0-1,0 0 1,1 0-1,-1 0 0,0 0 1,0 0-1,0 0 0,0 0 1,1 0-1,-1 0 0,0 0 1,0 0-1,0 0 1,0 0-1,0 0 0,1 0 1,-1 0-1,0 0 0,0 0 1,0 0-1,0 1 0,0-1 1,1 0-1,-1 0 0,0 0 1,0 0-1,0 0 1,0 0-1,0 0 0,0 1 1,0-1-1,0 0 0,1 0 1,-1 0-1,0 0 0,0 0 1,0 0-1,0 1 1,0-1-1,0 0 0,0 0 1,0 0-1,0 0 0,0 1 1,0-1-1,0 0 0,0 0 1,0 0-1,0 0 0,0 0 1,0 1-1,0-1 1,0 0-1,0 0 0,0 0 1,-1 1-1,3 11-2,-2 15 4,0-19-5,-1-1 0,1 1 0,0 0 1,1-1-1,0 1 0,0 0 0,1-1 0,0 0 0,5 12 1,-7-18 4,1 0 0,-1 0 0,0 0 0,1-1 0,0 1 0,-1 0 0,1-1 1,-1 1-1,1 0 0,0-1 0,-1 1 0,1-1 0,0 1 0,0-1 1,0 0-1,-1 1 0,1-1 0,0 0 0,0 1 0,0-1 0,0 0 1,-1 0-1,1 0 0,0 0 0,0 0 0,1 0 0,0 0 1,0-1-1,1 1 1,-1-1-1,0 0 1,0 0-1,0 0 1,0 0-1,0 0 1,0 0-1,2-2 1,4-5-1,1 1 1,-2-1-1,9-11 1,-16 19-2,9-11 1,1-2-1,1 1 1,13-13-1,-22 23-5,0 0-1,0 0 0,1 0 0,-1 0 0,1 0 1,0 1-1,-1-1 0,1 1 0,0-1 1,0 1-1,0 0 0,0 0 0,0 1 1,0-1-1,0 1 0,0-1 0,6 1 1,-6 1-5,-1 0 0,1 0 0,0 0 1,-1 1-1,1-1 0,-1 1 0,1-1 1,-1 1-1,0 0 0,1 0 0,-1 0 1,0 0-1,0 0 0,-1 1 0,1-1 1,0 0-1,1 5 0,5 8-48,11 30-1,-10-25 27,-4-7 14,1-1 0,0 0 0,13 19-1,-16-27 18,0 0-1,0-1 0,1 0 0,-1 0 0,1 0 0,-1 0 0,1-1 0,0 1 0,0-1 0,0 0 0,0 0 0,0 0 0,1-1 0,-1 0 0,5 2 0,37-1-111,-42-3 88,0 1 0,0-1 1,0 1-1,1 0 1,-1 1-1,0-1 0,0 1 1,0-1-1,0 1 0,0 1 1,0-1-1,0 0 1,0 1-1,0 0 0,-1 0 1,1 0-1,0 1 1,4 3-1,-2 1 7,-1 0 1,0 0-1,0 1 1,0 0-1,-1-1 1,0 2-1,-1-1 1,1 0-1,-2 1 1,1 0-1,-1-1 1,-1 1-1,1 0 1,-2 0-1,1 0 1,-1 10-1,-1-6 121,0 1-1,0 0 1,-1-1-1,-1 1 1,-1-1-1,1 0 0,-2 0 1,0 0-1,-13 23 1,17-34-77,0-1-1,0 1 1,0 0 0,0-1-1,0 1 1,-1-1 0,1 0 0,0 1-1,-1-1 1,1 0 0,-1 0 0,1 0-1,-1 0 1,0 0 0,1 0 0,-1 0-1,0-1 1,-3 2 0,3-2-8,1 0 0,-1 0 0,0 0 0,1-1 0,-1 1 0,0 0 0,1-1 0,-1 1 0,0-1 0,1 0 0,-1 1 0,1-1 0,-1 0 0,1 0 0,0 0 0,-3-2 0,-2-2 14,1-1-1,0 0 1,0 0 0,1 0-1,0-1 1,0 0-1,-5-11 1,3 4 0,1-1 0,0 1 0,1-1 0,1 0-1,0 0 1,1-1 0,0-20 0,2 27-47,0-1 0,1 1 1,0-1-1,1 1 0,0-1 0,0 1 1,1 0-1,0 0 0,1 0 0,0 1 0,0-1 1,1 1-1,6-8 0,104-121-2357,-84 98 1838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2.455"/>
    </inkml:context>
    <inkml:brush xml:id="br0">
      <inkml:brushProperty name="width" value="0.05" units="cm"/>
      <inkml:brushProperty name="height" value="0.05" units="cm"/>
    </inkml:brush>
  </inkml:definitions>
  <inkml:trace contextRef="#ctx0" brushRef="#br0">188 16 19084,'-2'-2'136,"1"1"1,0 0-1,-1-1 1,1 1-1,-1 0 0,1 0 1,-1 0-1,0 0 1,1 0-1,-1 1 0,0-1 1,0 0-1,0 1 0,1-1 1,-1 1-1,0 0 1,0-1-1,0 1 0,0 0 1,0 0-1,0 0 1,0 1-1,0-1 0,1 0 1,-1 1-1,0-1 1,0 1-1,0 0 0,0-1 1,1 1-1,-1 0 0,0 0 1,1 0-1,-1 0 1,-2 3-1,-5 3 123,1 1 0,0 0 0,0 1 0,-12 16 0,11-11-101,0 0 0,1 1 0,0 0 0,1 1 0,-9 27 0,13-32-67,0-1 0,1 1 0,0 0 1,1-1-1,0 1 0,0 0 0,2 0 0,-1 0 0,1 0 0,2 10 0,-2-17-42,0 0-1,1-1 1,-1 1-1,0 0 1,1-1-1,0 1 1,0-1-1,0 0 1,0 0-1,1 0 1,-1 0-1,1 0 1,0 0-1,0 0 1,0-1-1,0 0 1,0 1-1,0-1 1,1-1-1,-1 1 1,1 0-1,-1-1 1,1 1-1,0-1 1,-1 0-1,1-1 1,0 1-1,0 0 1,0-1-1,0 0 1,-1 0-1,1 0 1,0-1-1,0 1 1,0-1-1,0 0 1,-1 0-1,1 0 1,0 0-1,6-4 1,1-1 147,-1-1 0,0 1 0,0-2 1,0 0-1,-1 0 0,0 0 0,0-1 0,-1 0 1,-1-1-1,13-19 0,-16 23-125,0-1 0,0 0 0,-1 0 0,0 0 0,0 0 1,0 0-1,-1-1 0,0 1 0,-1-1 0,0 0 0,0 1 0,0-1 0,-1 0 0,-1 0 0,1 1 0,-1-1 0,0 0 0,-3-8 0,4 14-72,-1 1 1,1-1-1,-1 0 0,1 0 0,-1 1 0,0-1 0,0 0 0,0 1 0,0-1 0,0 1 0,0-1 0,-1 1 1,1-1-1,0 1 0,-1 0 0,1 0 0,-1 0 0,1 0 0,-1 0 0,0 0 0,1 0 0,-1 0 0,0 1 1,0-1-1,1 0 0,-1 1 0,0 0 0,0-1 0,0 1 0,0 0 0,0 0 0,1 0 0,-1 0 0,0 1 1,0-1-1,0 0 0,0 1 0,-2 0 0,-1 1-115,1 0 1,-1 1 0,1-1-1,0 1 1,0 0-1,0 0 1,0 0 0,0 1-1,1-1 1,-1 1 0,1 0-1,0 0 1,-3 6-1,2-5-123,1 1 1,1 1-1,-1-1 0,-1 10 0,3-14 192,1 0-1,-1 0 1,1 0 0,0 0-1,-1 0 1,1 0 0,0 0-1,1 0 1,-1 0 0,0 0-1,0 0 1,1 0 0,0 0-1,-1 0 1,1 0 0,0-1-1,0 1 1,2 3 0,10 7-611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4.320"/>
    </inkml:context>
    <inkml:brush xml:id="br0">
      <inkml:brushProperty name="width" value="0.05" units="cm"/>
      <inkml:brushProperty name="height" value="0.05" units="cm"/>
    </inkml:brush>
  </inkml:definitions>
  <inkml:trace contextRef="#ctx0" brushRef="#br0">0 148 15891,'20'-14'1465,"12"1"-993,2-3-200,12-2 752,3-4-616,5 2-600,-1 4-264,-5 5 456,-10 0-192,-10 5-144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2.859"/>
    </inkml:context>
    <inkml:brush xml:id="br0">
      <inkml:brushProperty name="width" value="0.05" units="cm"/>
      <inkml:brushProperty name="height" value="0.05" units="cm"/>
    </inkml:brush>
  </inkml:definitions>
  <inkml:trace contextRef="#ctx0" brushRef="#br0">1 1 21773,'1'10'2368,"-1"0"-1712,0 3-336,1 4 1513,2 9-1033,0 2-296,0 2-392,1 5-128,1-2-280,-1 0-280,-1-9-688,-2-4 1088,-1-13-241,-1-8-127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3.311"/>
    </inkml:context>
    <inkml:brush xml:id="br0">
      <inkml:brushProperty name="width" value="0.05" units="cm"/>
      <inkml:brushProperty name="height" value="0.05" units="cm"/>
    </inkml:brush>
  </inkml:definitions>
  <inkml:trace contextRef="#ctx0" brushRef="#br0">53 16 24445,'1'-1'116,"0"0"-1,0-1 1,1 1-1,-1 0 1,0 0-1,0 0 1,0 0-1,1 0 1,-1 0 0,1 1-1,-1-1 1,0 0-1,1 1 1,-1-1-1,1 1 1,0-1-1,-1 1 1,1 0-1,-1 0 1,1-1-1,-1 1 1,1 0-1,1 1 1,0-1 1,-1 1 1,0 0-1,0 0 1,1 0-1,-1 1 0,0-1 1,0 0-1,0 1 1,-1-1-1,1 1 0,0 0 1,0-1-1,2 5 1,0 0-6,0 1 1,0-1 0,0 1 0,-1 0-1,0 0 1,0 1 0,-1-1 0,0 0-1,1 10 1,-2-3-69,-1 0 0,0 0 1,-1 0-1,-1-1 0,0 1 0,-1 0 0,0-1 0,-1 0 1,0 0-1,-1 0 0,-9 16 0,1-6 187,-1-1 1,-1-1-1,-1 0 0,-1 0 1,-20 17-1,37-38-228,0 0 1,0 0 0,0 0-1,0 0 1,-1 1-1,1-1 1,0 0-1,0 0 1,0 0-1,0 0 1,0 0 0,0 1-1,0-1 1,0 0-1,0 0 1,-1 0-1,1 0 1,0 1 0,0-1-1,0 0 1,0 0-1,0 0 1,0 0-1,0 1 1,0-1 0,0 0-1,0 0 1,0 0-1,0 0 1,0 1-1,0-1 1,1 0 0,-1 0-1,0 0 1,0 0-1,0 1 1,0-1-1,0 0 1,0 0-1,0 0 1,0 0 0,0 0-1,1 1 1,-1-1-1,0 0 1,0 0-1,0 0 1,0 0 0,0 0-1,1 0 1,-1 0-1,0 0 1,0 0-1,0 0 1,0 1 0,1-1-1,-1 0 1,0 0-1,0 0 1,0 0-1,1 0 1,-1 0-1,0 0 1,12 1 12,-12-1-11,99 4-45,39-1-1044,-105-7 896,-3-2-113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4.431"/>
    </inkml:context>
    <inkml:brush xml:id="br0">
      <inkml:brushProperty name="width" value="0.05" units="cm"/>
      <inkml:brushProperty name="height" value="0.05" units="cm"/>
    </inkml:brush>
  </inkml:definitions>
  <inkml:trace contextRef="#ctx0" brushRef="#br0">306 28 21365,'1'-2'435,"0"1"0,-1-1 0,1 0 0,-1 1 0,0-1 0,1 1 0,-1-1 0,0 0 0,0 1 0,0-1 0,0-2 0,-1 4-346,1-1 1,0 1-1,0 0 1,-1-1 0,1 1-1,0 0 1,-1-1-1,1 1 1,0 0-1,-1-1 1,1 1-1,0 0 1,-1 0-1,1-1 1,0 1 0,-1 0-1,1 0 1,-1 0-1,1 0 1,-1 0-1,1 0 1,0-1-1,-1 1 1,1 0-1,-1 0 1,1 0 0,-1 0-1,1 0 1,-1 1-1,1-1 1,0 0-1,-1 0 1,1 0-1,-1 0 1,1 0-1,0 1 1,-1-1 0,1 0-1,-1 0 1,1 1-1,0-1 1,-1 0-1,1 0 1,0 1-1,-1 0 1,-20 13 223,0 1 0,1 1 1,1 0-1,-33 38 0,37-39-217,-10 12-30,5-8 1,1 1 0,1 0 0,1 2 0,-23 37 0,40-59-67,-1 1 0,1-1 0,-1 1 0,1 0 0,-1 0 0,1-1 0,0 1 0,-1 0 0,1-1 0,0 1 0,0 0 0,-1 0 0,1-1 0,0 1 0,0 0 0,0 0 0,0 0 0,0-1 0,0 1 0,0 0 0,0 0 0,1 0 0,-1-1 0,0 1 0,0 0 0,1 0 0,-1-1 0,0 1 0,1 0 0,-1-1 0,1 1 0,-1 0 0,1-1 0,-1 1 0,1-1 0,-1 1 0,1 0 0,-1-1 0,1 0 0,0 1 0,-1-1 0,1 1 0,0-1 0,0 0 0,-1 1 0,1-1 0,1 0 0,5 2 0,0-1 0,-1-1 0,1 0 0,12 0 0,-6-1 0,40 1-6,-6-1-59,0 1 0,1 3 0,67 13-1,-95-8-478,-17-7 267,-1 0 0,1 0 0,-1 0 1,1 0-1,-1 0 0,1 0 0,0-1 0,-1 1 0,1-1 0,0 0 0,4 0 0,0-2-486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5.491"/>
    </inkml:context>
    <inkml:brush xml:id="br0">
      <inkml:brushProperty name="width" value="0.05" units="cm"/>
      <inkml:brushProperty name="height" value="0.05" units="cm"/>
    </inkml:brush>
  </inkml:definitions>
  <inkml:trace contextRef="#ctx0" brushRef="#br0">179 97 15939,'1'-3'611,"0"0"0,0-1-1,0 1 1,-1 0 0,1-1 0,-1 1-1,0-1 1,0 1 0,0 0-1,0-1 1,-1 1 0,0-1-1,-1-5 1,1 7-462,1 1 0,-1 0 0,0 0-1,1 0 1,-1-1 0,0 1 0,0 0 0,0 0-1,0 0 1,0 0 0,0 0 0,0 0 0,0 1-1,-1-1 1,1 0 0,0 1 0,0-1 0,-1 0-1,1 1 1,0-1 0,-1 1 0,1 0 0,0 0-1,-1-1 1,1 1 0,-1 0 0,1 0 0,0 0 0,-1 0-1,1 1 1,0-1 0,-1 0 0,1 0 0,-1 1-1,1-1 1,0 1 0,-2 0 0,-2 2-87,0-1 0,0 1 1,1 0-1,-1 1 0,1-1 1,0 1-1,0-1 0,0 1 1,0 1-1,1-1 0,0 0 1,0 1-1,-4 7 0,-4 8-20,-14 40 0,15-33-27,2 1 1,-6 33-1,12-49-14,0 1 1,1-1 0,0 1-1,1 0 1,1-1-1,0 1 1,3 15 0,-3-26 1,-1 0 1,0 0-1,1 0 1,-1-1 0,1 1-1,-1 0 1,1 0-1,0-1 1,0 1 0,-1-1-1,1 1 1,1-1-1,-1 1 1,0-1-1,0 1 1,0-1 0,1 0-1,-1 0 1,1 1-1,-1-1 1,1 0 0,-1-1-1,1 1 1,0 0-1,-1 0 1,1-1-1,0 1 1,0-1 0,-1 1-1,1-1 1,0 0-1,0 1 1,0-1 0,-1 0-1,1 0 1,0-1-1,0 1 1,0 0 0,0-1-1,1 0 1,4-1 28,-1-1 1,1 0 0,-1 0 0,0 0 0,0-1-1,-1 0 1,1 0 0,-1 0 0,7-7-1,2-5 65,0 0 0,0-2 0,-2 1 0,0-2 0,-1 1 0,13-31 0,-18 34-52,0 0 0,-1-1-1,-1 1 1,-1-1 0,0 0-1,-1 0 1,0 0 0,-1-1-1,-2-20 1,0 32-43,1 0 1,-1 0-1,0 0 1,-1 1-1,1-1 1,-1 0-1,-4-7 1,6 11-8,-1 0 0,0 0 0,1 0 1,-1 0-1,0 0 0,0 0 0,1 0 0,-1 0 1,0 1-1,0-1 0,0 0 0,0 0 0,0 1 1,-1-1-1,1 1 0,0-1 0,0 1 0,0-1 1,0 1-1,0 0 0,-1 0 0,1 0 0,0-1 1,0 1-1,-1 0 0,1 0 0,0 1 1,0-1-1,-1 0 0,1 0 0,0 1 0,0-1 1,0 0-1,-2 2 0,-2 0-152,1 1 0,0 0 0,0 0-1,1 0 1,-1 1 0,0-1 0,1 1 0,0 0 0,0 0 0,0 0 0,0 0 0,1 0-1,-3 7 1,-4 10-1178,-11 33 0,11-20 514,6 0-269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5.923"/>
    </inkml:context>
    <inkml:brush xml:id="br0">
      <inkml:brushProperty name="width" value="0.05" units="cm"/>
      <inkml:brushProperty name="height" value="0.05" units="cm"/>
    </inkml:brush>
  </inkml:definitions>
  <inkml:trace contextRef="#ctx0" brushRef="#br0">22 0 19020,'0'12'2505,"-4"11"-1377,0 1-504,-4 3 2209,4 2-1257,3 0-864,1-1-280,4 1-488,-4-5-192,4-2-464,-1-5-384,4-5-2481,1-8 2985,-1-8-456,1-9-321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6.344"/>
    </inkml:context>
    <inkml:brush xml:id="br0">
      <inkml:brushProperty name="width" value="0.05" units="cm"/>
      <inkml:brushProperty name="height" value="0.05" units="cm"/>
    </inkml:brush>
  </inkml:definitions>
  <inkml:trace contextRef="#ctx0" brushRef="#br0">81 1 21285,'-3'2'3165,"-6"16"-2550,-7 37 547,2 0 0,-10 87 0,23-133-1155,-11 100 51,11-93-52,0 1-1,2 0 1,0-1-1,5 24 0,-6-37 14,0-1 0,1 1 0,-1 0 0,1-1 0,0 1 0,0-1-1,0 1 1,0-1 0,1 1 0,-1-1 0,1 0 0,-1 0 0,1 1-1,0-1 1,-1 0 0,1-1 0,0 1 0,1 0 0,-1 0 0,0-1-1,0 0 1,1 1 0,-1-1 0,1 0 0,-1 0 0,1 0 0,-1 0 0,1-1-1,0 1 1,-1-1 0,1 1 0,0-1 0,-1 0 0,1 0 0,0 0-1,0-1 1,-1 1 0,1-1 0,-1 1 0,1-1 0,0 0 0,2-1-1,3-1 110,1-1 0,-1 0 0,0 0 0,0-1 0,0 0 0,0 0 0,-1-1 0,0 1 0,0-2-1,-1 1 1,8-10 0,-11 12-41,0 0 0,-1-1 1,1 1-1,-1-1 0,0 0 0,0 1 0,0-1 0,-1 0 0,0 0 0,0 0 0,1-8 0,-2 11-67,0 0 0,0-1 0,0 1 0,-1 0 0,1 0 0,-1 0 0,1 0 0,-1 0 0,0 0 0,0 0 0,0 0 0,0 0 0,0 0 0,0 1 0,0-1 0,-1 0 0,1 1 0,-1-1 0,1 1 0,-1-1 0,1 1 0,-1 0 0,0-1 0,0 1 0,0 0 0,0 0 0,0 0 0,0 1 0,-3-2 0,-1 1-6,0 0 1,0 0 0,0 0-1,0 1 1,0 0 0,-1 1-1,1-1 1,0 1 0,0 0-1,1 0 1,-1 1 0,-6 2-1,7-3-79,1 1-1,-1 0 1,1 0 0,-1 0-1,1 1 1,0-1-1,0 1 1,0 0-1,0 0 1,0 1 0,1-1-1,0 1 1,-1 0-1,1 0 1,-3 5-1,6-9 10,0 0-1,0 1 0,-1-1 1,1 1-1,0-1 0,0 1 0,0-1 1,-1 1-1,1-1 0,0 0 1,0 1-1,0-1 0,0 1 0,0-1 1,0 1-1,0-1 0,0 1 1,0-1-1,0 1 0,0-1 0,1 1 1,-1 0-1,8 0-1925,15-12 206,-2-6 807,2-7-212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06.780"/>
    </inkml:context>
    <inkml:brush xml:id="br0">
      <inkml:brushProperty name="width" value="0.05" units="cm"/>
      <inkml:brushProperty name="height" value="0.05" units="cm"/>
    </inkml:brush>
  </inkml:definitions>
  <inkml:trace contextRef="#ctx0" brushRef="#br0">2 39 18492,'-1'-7'2977,"5"2"-1569,13 2-456,6 3 3057,11-1-2265,5 1-383,8-1-665,5 1-176,1-2-208,-1-1-280,-5 0-1400,-4 1 1232,-16-3-152,-7-2-97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0.998"/>
    </inkml:context>
    <inkml:brush xml:id="br0">
      <inkml:brushProperty name="width" value="0.05" units="cm"/>
      <inkml:brushProperty name="height" value="0.05" units="cm"/>
    </inkml:brush>
  </inkml:definitions>
  <inkml:trace contextRef="#ctx0" brushRef="#br0">112 56 18004,'1'-1'152,"-1"0"1,1-1 0,-1 1-1,1 0 1,-1 0-1,1-1 1,-1 1-1,0 0 1,0-1 0,1 1-1,-1 0 1,0-1-1,0 1 1,0 0-1,-1-1 1,1-1-1,0 2-48,-1 1-1,1-1 1,-1 0-1,1 1 1,0-1-1,-1 1 0,1-1 1,-1 1-1,1-1 1,-1 1-1,1-1 0,-1 1 1,0-1-1,1 1 1,-1-1-1,1 1 1,-1 0-1,0 0 0,0-1 1,1 1-1,-1 0 1,0 0-1,-1-1 19,0 1 0,0 0 0,0 0 0,0 1 0,0-1-1,1 0 1,-1 0 0,0 1 0,0-1 0,0 1 0,1 0 0,-1 0 0,0-1 0,1 1-1,-1 0 1,1 0 0,-1 1 0,1-1 0,-1 0 0,1 0 0,0 1 0,0-1 0,-2 2 0,-5 11-36,0 0 0,1 0 1,1 1-1,0-1 0,1 1 1,0 1-1,1-1 0,-3 30 1,3-5-90,2 0 1,4 54-1,-1-76 1,1 1 0,8 33 0,-8-47 3,-1 0 0,1 0 0,0-1 0,0 1 0,1-1 0,4 8 1,-5-10 2,-1-1 0,1 1 0,-1 0-1,1-1 1,0 1 0,0-1 0,-1 0 0,1 0 0,0 0 0,0 0 0,0 0 0,0 0 0,1 0 0,-1 0 0,4 0 0,-3-1 10,1 0 0,-1 0 0,1 0 0,-1-1 0,0 1 0,1-1 0,-1 0-1,0 0 1,0 0 0,0 0 0,0-1 0,0 1 0,0-1 0,0 0 0,0 0-1,0 0 1,3-3 0,5-6 68,0 0 0,14-20 0,-19 24-46,19-26 180,-2-2 0,-1-1 0,-2 0 0,-1-1 0,-2-2 0,-2 1 0,-2-2 0,11-47 0,-21 73-90,-1 0 1,1-19 0,-19 87 109,11-22-239,1 1 1,2 1-1,1-1 1,2 0-1,1 0 1,6 35-1,-6-60-65,0 0-1,0 1 1,1-1-1,0-1 1,0 1-1,1 0 1,5 7-1,-8-13-172,0 1-1,1-1 1,-1 0-1,1 0 1,0 0-1,0 0 1,-1 0 0,1 0-1,0-1 1,1 1-1,-1-1 1,0 1-1,0-1 1,1 0 0,-1 0-1,1 0 1,-1 0-1,1 0 1,-1 0-1,1-1 1,-1 1 0,1-1-1,0 0 1,-1 0-1,6 0 1,8-8-789,1-9-265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1.492"/>
    </inkml:context>
    <inkml:brush xml:id="br0">
      <inkml:brushProperty name="width" value="0.05" units="cm"/>
      <inkml:brushProperty name="height" value="0.05" units="cm"/>
    </inkml:brush>
  </inkml:definitions>
  <inkml:trace contextRef="#ctx0" brushRef="#br0">16 0 18340,'0'0'95,"1"1"-1,0-1 1,-1 0 0,1 1 0,0-1-1,-1 0 1,1 1 0,-1-1 0,1 1 0,-1-1-1,1 1 1,-1 0 0,1-1 0,-1 1-1,0-1 1,1 1 0,-1 0 0,0-1-1,1 1 1,-1 0 0,0-1 0,0 1-1,0 0 1,1 0 0,-1-1 0,0 1-1,0 0 1,0-1 0,0 2 0,0 28 650,0-26-342,-13 188 2287,0 30-1281,13-221-1399,-1 7 73,1 0 0,0-1 0,1 1 0,0 0 0,0 0 0,0-1 0,1 1 0,4 9 0,-6-17-66,0 1 0,1-1 0,-1 1 0,0-1 0,1 1 0,-1-1 0,1 1-1,-1-1 1,1 1 0,-1-1 0,1 1 0,-1-1 0,1 0 0,0 1 0,-1-1 0,1 0 0,-1 0 0,1 0 0,0 1-1,-1-1 1,1 0 0,0 0 0,-1 0 0,1 0 0,0 0 0,-1 0 0,1 0 0,1 0 0,0-1 25,0 0 1,0 1-1,0-1 0,-1 0 1,1 0-1,0 0 1,0-1-1,-1 1 1,3-2-1,8-8 131,-1-2 1,0 1-1,-1-1 0,9-16 0,35-64 486,-40 67-470,27-52 271,-14 24-794,37-53 0,-76 112-960,-1 4 794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1.869"/>
    </inkml:context>
    <inkml:brush xml:id="br0">
      <inkml:brushProperty name="width" value="0.05" units="cm"/>
      <inkml:brushProperty name="height" value="0.05" units="cm"/>
    </inkml:brush>
  </inkml:definitions>
  <inkml:trace contextRef="#ctx0" brushRef="#br0">0 0 18612,'18'17'2569,"3"2"-1585,-1 1-448,2 3 1904,5 4-1399,-1 2-249,-2 4 288,5 6-768,-2 1-192,-7-6 32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4.709"/>
    </inkml:context>
    <inkml:brush xml:id="br0">
      <inkml:brushProperty name="width" value="0.05" units="cm"/>
      <inkml:brushProperty name="height" value="0.05" units="cm"/>
    </inkml:brush>
  </inkml:definitions>
  <inkml:trace contextRef="#ctx0" brushRef="#br0">1 419 14283,'5'7'1392,"10"-3"-1016,18-4-136,5 0 465,13-1-617,2-1-200,5 1 232,3-1-8,-8-2-200</inkml:trace>
  <inkml:trace contextRef="#ctx0" brushRef="#br0" timeOffset="1">467 17 15403,'2'-2'162,"1"0"-1,0 1 0,0-1 0,0 0 1,0 1-1,0 0 0,0 0 1,1 0-1,-1 0 0,0 0 0,1 0 1,-1 1-1,4 0 0,45 0 553,-41 1-688,-1 0 1,0 1 0,0 0-1,-1 0 1,1 1 0,0 0-1,-1 1 1,0 0 0,14 9-1,-19-11-8,0 1-1,-1 0 0,1 0 0,-1 0 0,0 1 1,1-1-1,-2 1 0,1 0 0,0 0 1,-1 0-1,1 0 0,-1 0 0,0 1 0,-1-1 1,1 1-1,-1-1 0,0 1 0,0 0 1,0-1-1,-1 1 0,1 0 0,-2 8 0,0 0 91,-1-1 0,-1 1 0,0-1 0,0 0 0,-1 0 0,-1 0-1,0 0 1,-13 21 0,-7 5 298,-32 39 0,53-73-372,-10 16-492,-2-2 0,0 0 1,-1-1-1,-24 19 0,33-32-103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2.457"/>
    </inkml:context>
    <inkml:brush xml:id="br0">
      <inkml:brushProperty name="width" value="0.05" units="cm"/>
      <inkml:brushProperty name="height" value="0.05" units="cm"/>
    </inkml:brush>
  </inkml:definitions>
  <inkml:trace contextRef="#ctx0" brushRef="#br0">1 43 19468,'8'28'4925,"-6"-13"-4683,0-1 1,1 1-1,0-1 0,1 1 0,1-1 1,0 0-1,11 18 0,-15-30-242,0 0 1,0-1 0,0 1-1,1-1 1,-1 1-1,1-1 1,-1 0-1,1 1 1,-1-1-1,1 0 1,0 0-1,0 0 1,-1 0-1,1 0 1,0-1-1,0 1 1,0-1-1,0 1 1,0-1-1,0 1 1,0-1-1,0 0 1,0 0-1,0 0 1,0 0-1,0-1 1,0 1-1,0 0 1,0-1-1,0 0 1,0 1 0,0-1-1,0 0 1,-1 0-1,1 0 1,3-2-1,4-3-2,0 0 0,0-1-1,-1 0 1,0-1 0,10-11-1,91-124-3,-91 125 10,-18 18-4,1 0 0,-1 0 1,0-1-1,0 1 1,1 0-1,-1 0 1,0 0-1,1 0 0,-1-1 1,0 1-1,0 0 1,1 0-1,-1 0 0,0 0 1,1 0-1,-1 0 1,0 0-1,1 0 0,-1 0 1,0 0-1,1 0 1,-1 0-1,0 0 1,1 0-1,-1 0 0,0 0 1,1 1-1,-1-1 1,0 0-1,0 0 0,1 0 1,-1 0-1,0 1 1,1-1-1,-1 0 0,0 0 1,0 1-1,0-1 1,1 0-1,-1 0 1,0 1-1,0-1 0,0 0 1,0 0-1,1 1 1,-1-1-1,0 0 0,0 1 1,0-1-1,0 0 1,0 1-1,0-1 0,0 0 1,0 1-1,0-1 1,0 0-1,0 1 0,1 22 26,-2-21-22,-16 191-280,18-176 200,-1-16 73,0-1 0,1 1 0,-1-1 1,0 1-1,0-1 0,0 0 0,0 1 0,0-1 0,0 1 1,0-1-1,1 0 0,-1 1 0,0-1 0,0 1 0,1-1 0,-1 0 1,0 1-1,1-1 0,-1 0 0,0 1 0,1-1 0,-1 0 0,0 0 1,1 0-1,-1 1 0,0-1 0,1 0 0,-1 0 0,1 0 1,6-4-86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15.106"/>
    </inkml:context>
    <inkml:brush xml:id="br0">
      <inkml:brushProperty name="width" value="0.05" units="cm"/>
      <inkml:brushProperty name="height" value="0.05" units="cm"/>
    </inkml:brush>
  </inkml:definitions>
  <inkml:trace contextRef="#ctx0" brushRef="#br0">16 0 20036,'0'1'81,"1"0"-1,0 0 0,0 0 0,0 0 1,-1 0-1,1 0 0,-1 0 1,1 0-1,-1 0 0,1 0 1,-1 0-1,1 0 0,-1 0 1,0 0-1,0 1 0,0-1 0,1 0 1,-1 0-1,0 0 0,-1 2 1,-5 26-33,3-18 135,-2 10 113,1-1 0,-1 33 0,5-42-249,0 0 1,0-1 0,1 1-1,0 0 1,1-1 0,6 19 0,-8-27-47,1-1 1,-1 0 0,0 1 0,1-1 0,0 0 0,-1 0 0,1 1 0,0-1-1,0 0 1,-1 0 0,1 0 0,0 0 0,0 0 0,0 0 0,0 0 0,0 0-1,1 0 1,-1 0 0,0 0 0,0-1 0,1 1 0,-1-1 0,0 1 0,1-1-1,-1 1 1,0-1 0,1 0 0,-1 0 0,1 1 0,-1-1 0,0 0 0,1 0-1,-1 0 1,1-1 0,-1 1 0,0 0 0,1-1 0,-1 1 0,1 0 0,-1-1-1,0 0 1,0 1 0,1-1 0,0-1 0,6-2 4,-1-1-1,1-1 1,-1 1 0,0-1 0,10-12-1,2-6 20,25-38 1,-26 35-9,23-27 1,-41 53-19,0 1 1,1-1 0,-1 0 0,1 1 0,0-1-1,-1 1 1,1-1 0,-1 1 0,1-1-1,0 1 1,-1-1 0,1 1 0,0-1 0,-1 1-1,1 0 1,0-1 0,0 1 0,0 0 0,-1 0-1,1 0 1,0 0 0,0-1 0,0 1-1,-1 0 1,2 1 0,-1-1-1,0 1 0,-1-1 1,1 1-1,0-1 0,-1 1 0,1 0 1,0-1-1,-1 1 0,1 0 0,-1 0 0,1 0 1,-1-1-1,1 1 0,-1 0 0,1 0 0,-1 0 1,1 2-1,1 7-8,0 1 1,-1-1 0,1 12-1,-2-14 4,2 25-4,-1-12 83,1-1 0,7 37 0,-9-56-65,0-1 0,0 1 0,0-1 0,0 1-1,1 0 1,-1-1 0,0 1 0,0-1 0,0 1-1,1-1 1,-1 1 0,0-1 0,1 1 0,-1-1-1,0 1 1,1-1 0,-1 1 0,1-1 0,-1 0-1,1 1 1,-1-1 0,0 0 0,1 1 0,0-1-1,-1 0 1,1 0 0,-1 1 0,1-1 0,-1 0-1,1 0 1,-1 0 0,1 0 0,0 0 0,-1 0-1,1 0 1,-1 0 0,1 0 0,0 0 0,-1 0-1,1 0 1,-1 0 0,1 0 0,-1-1-1,1 1 1,-1 0 0,1 0 0,-1-1 0,1 1-1,-1 0 1,1-1 0,-1 1 0,1 0 0,-1-1-1,1 1 1,-1-1 0,0 1 0,1-1 0,-1 1-1,1-1 1,23-32-136,-22 30-44,-1 2 84,11-13-781,-12 14 848,0-1 1,1 1-1,-1-1 1,0 1 0,1 0-1,-1-1 1,1 1-1,-1 0 1,1-1-1,-1 1 1,1 0-1,-1 0 1,1 0 0,-1-1-1,1 1 1,-1 0-1,1 0 1,-1 0-1,1 0 1,-1 0-1,1 0 1,-1 0 0,1 0-1,0 0 1,-1 0-1,1 0 1,-1 0-1,1 1 1,-1-1 0,1 0-1,4 8-397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0.640"/>
    </inkml:context>
    <inkml:brush xml:id="br0">
      <inkml:brushProperty name="width" value="0.05" units="cm"/>
      <inkml:brushProperty name="height" value="0.05" units="cm"/>
    </inkml:brush>
  </inkml:definitions>
  <inkml:trace contextRef="#ctx0" brushRef="#br0">15 21 18908,'-7'50'3164,"4"-36"-2841,1 1 1,1-1 0,0 1-1,0 0 1,1-1 0,3 19-1,-3-33-324,0 1-1,0-1 0,0 1 1,0-1-1,0 1 0,0 0 1,0-1-1,0 1 1,0-1-1,1 1 0,-1-1 1,0 1-1,0-1 0,0 1 1,1-1-1,-1 1 0,0-1 1,1 1-1,-1-1 1,0 1-1,1-1 0,-1 0 1,1 1-1,-1-1 0,0 0 1,1 1-1,-1-1 0,1 0 1,-1 1-1,1-1 1,-1 0-1,1 0 0,-1 0 1,1 0-1,0 1 0,-1-1 1,1 0-1,-1 0 1,1 0-1,-1 0 0,1 0 1,-1 0-1,1 0 0,0 0 1,-1-1-1,1 1 0,-1 0 1,1 0-1,-1 0 1,1-1-1,-1 1 0,1 0 1,-1 0-1,1-1 0,-1 1 1,0 0-1,1-1 0,-1 1 1,1-2-1,24-27-68,-24 29 69,38-62-78,-25 39 116,0 1-1,27-31 1,-40 52-32,-1 0 0,1 0 1,-1 1-1,1-1 1,0 0-1,-1 1 1,1-1-1,0 1 1,0-1-1,0 1 1,0-1-1,-1 1 1,1-1-1,0 1 1,0 0-1,0-1 1,0 1-1,0 0 1,2 0-1,-3 0 1,1 0 0,-1 0 0,1 1 0,-1-1 0,1 0-1,-1 1 1,1-1 0,-1 0 0,1 1 0,-1-1 0,0 1-1,1-1 1,-1 1 0,1-1 0,-1 1 0,0-1 0,0 1 0,1-1-1,-1 1 1,0 0 0,0-1 0,1 2 0,0 5 40,0 1-1,0-1 1,-1 15 0,0-21-44,-1 50 149,0-30-265,0 1 0,1-1 0,2 0 0,0 0 0,7 30-1,0-33-64,-8-18 173,-1 1-1,1-1 1,-1 1 0,0-1-1,1 0 1,-1 1 0,1-1-1,-1 0 1,1 1 0,-1-1 0,1 0-1,-1 0 1,1 1 0,-1-1-1,1 0 1,0 0 0,-1 0-1,1 0 1,-1 0 0,1 0-1,-1 0 1,1 0 0,0 0-1,-1 0 1,1 0 0,-1 0-1,1 0 1,0-1 0,16-15-225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1.454"/>
    </inkml:context>
    <inkml:brush xml:id="br0">
      <inkml:brushProperty name="width" value="0.05" units="cm"/>
      <inkml:brushProperty name="height" value="0.05" units="cm"/>
    </inkml:brush>
  </inkml:definitions>
  <inkml:trace contextRef="#ctx0" brushRef="#br0">67 96 16796,'-7'-31'5027,"7"30"-4931,0 1 0,-1 0 0,1-1 0,0 1 0,0-1-1,0 1 1,-1 0 0,1-1 0,0 1 0,0 0 0,-1-1-1,1 1 1,0 0 0,-1 0 0,1-1 0,0 1 0,-1 0-1,1 0 1,0-1 0,-1 1 0,1 0 0,-1 0 0,1 0-1,0 0 1,-1-1 0,0 2 16,0-1 0,0 0 0,1 1 0,-1-1 0,0 1 0,1-1 0,-1 1-1,0-1 1,1 1 0,-1 0 0,0-1 0,1 1 0,-1-1 0,1 1 0,-1 0 0,1 0 0,0-1 0,-1 2 0,-5 13 193,0 1 0,2-1 0,0 0 0,0 1 1,1 0-1,0 23 0,0-16-185,-1 17-57,2 72 1,3-90-67,1 1 1,1-2 0,1 1-1,13 40 1,-15-56 2,0-1 1,1 1 0,-1-1-1,1 0 1,0 0 0,6 7-1,-8-11 4,0 0 1,0 1-1,1-1 0,-1 0 0,1 0 0,-1 0 0,1 0 0,-1 0 1,1 0-1,-1 0 0,1-1 0,0 1 0,0 0 0,-1-1 0,1 0 0,0 1 1,0-1-1,0 0 0,-1 0 0,1 0 0,0 0 0,0 0 0,0 0 1,-1-1-1,3 1 0,1-2 11,-1 0 0,1 0 0,-1 0 0,0-1 1,0 1-1,0-1 0,0 0 0,0 0 0,-1 0 0,1-1 1,4-6-1,4-6 76,15-26 0,-23 37-71,19-38 215,-1-2-1,-3 0 1,-1-1 0,22-94 0,-36 128-54,-4 26-60,0-3-105,-1 25 18,1 0-1,2 0 1,1-1 0,15 62-1,-17-92-29,1 1 0,0-1 0,0 1-1,0-1 1,1 0 0,0 0 0,4 5 0,-6-8 0,0-1 1,1 1 0,-1 0 0,1-1-1,0 0 1,0 1 0,0-1 0,-1 0-1,1 0 1,0 0 0,0 0 0,0 0-1,1 0 1,-1-1 0,0 1 0,0-1-1,0 0 1,0 1 0,1-1-1,-1 0 1,4 0 0,0-2 23,0 1 0,0-1 0,-1 1 0,1-1 0,0-1 0,-1 1 0,1-1 0,-1 0 1,0-1-1,0 1 0,0-1 0,0 0 0,-1 0 0,6-7 0,6-6 92,-2-2 0,19-28 0,-17 22 19,-2-1-1,0-1 1,16-44-1,-26 58-106,0 0 0,0-1 0,-2 0 0,1 0 0,-2 1-1,0-1 1,-1 0 0,0 0 0,-4-27 0,4 39-31,-1 0 0,1 0 0,-1 0 1,1 0-1,-1 0 0,0 0 0,0 0 0,0 0 1,0 0-1,0 0 0,0 1 0,-1-1 0,1 0 1,0 1-1,-3-3 0,3 4-18,0-1 0,-1 0-1,1 1 1,0-1 0,-1 1 0,1-1-1,0 1 1,-1-1 0,1 1 0,0 0-1,-1 0 1,1 0 0,-1 0 0,1 0-1,-1 0 1,1 0 0,-3 1 0,-1 1-183,1-1 1,-1 1-1,0 1 1,0-1 0,1 1-1,-1 0 1,1 0-1,0 0 1,0 0 0,-5 6-1,-22 32-755,16-22 315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2.377"/>
    </inkml:context>
    <inkml:brush xml:id="br0">
      <inkml:brushProperty name="width" value="0.05" units="cm"/>
      <inkml:brushProperty name="height" value="0.05" units="cm"/>
    </inkml:brush>
  </inkml:definitions>
  <inkml:trace contextRef="#ctx0" brushRef="#br0">98 165 11418,'17'-17'10907,"-13"14"-10304,-1 0 1,0 0 0,0-1-1,0 1 1,0-1-1,0 1 1,-1-1-1,1 0 1,2-8 0,-2 6-389,-1 1 1,0-1-1,-1 0 0,1 1 1,-1-1-1,0 0 1,0 0-1,-1 0 1,0 0-1,0 0 0,0 0 1,-2-6-1,2 11-198,0 0-1,0-1 0,0 1 1,-1 0-1,1 0 1,0 0-1,-1 0 0,1 0 1,-1 0-1,1 0 0,-1 1 1,1-1-1,-1 0 1,0 0-1,1 0 0,-1 0 1,0 1-1,0-1 1,0 0-1,1 1 0,-1-1 1,0 0-1,0 1 0,0 0 1,0-1-1,-2 0 1,1 1-6,1 0-1,-1 1 1,0-1 0,0 0 0,1 1 0,-1-1 0,0 1 0,1-1 0,-1 1 0,1 0 0,-1 0 0,1 0 0,-1 0 0,-2 2 0,-3 3-5,0 0 1,1 1-1,-1 0 1,-9 15-1,6-6-4,1 1 1,0 0-1,2 0 0,0 0 0,1 1 0,0 0 1,2 1-1,0-1 0,1 1 0,0 0 1,2 36-1,1-49-2,1-1 1,-1 0-1,1 1 0,1-1 1,-1 0-1,1 1 1,0-1-1,3 6 1,-4-9-1,0-1-1,0 1 1,-1-1 0,1 0 0,0 0 0,0 1 0,1-1 0,-1 0 0,0 0 0,0 0 0,0 0 0,1 0 0,-1-1 0,0 1-1,1 0 1,-1-1 0,1 1 0,-1-1 0,1 1 0,-1-1 0,1 0 0,0 1 0,-1-1 0,1 0 0,-1 0 0,1 0 0,-1 0 0,1 0-1,-1-1 1,1 1 0,0 0 0,1-2 0,5-1-4,0-1-1,0 0 0,-1-1 1,0 0-1,0 0 1,0 0-1,0-1 1,-1 0-1,0 0 1,0-1-1,6-9 0,8-12 7,23-43-1,28-78 100,-71 149-100,0 0 0,0 0 0,0 0 0,0 0 0,0 0 0,0 0 0,0 0 0,0 0 0,1 0 0,-1 0-1,0 0 1,0 0 0,0 0 0,0 0 0,0 0 0,0 0 0,0 0 0,0 0 0,0 0 0,0 0 0,0 0-1,0 0 1,1 0 0,-1 0 0,0 0 0,0 0 0,0 0 0,0 0 0,0 0 0,0 0 0,0 0-1,0 0 1,0 0 0,0 0 0,0 0 0,0-1 0,0 1 0,0 0 0,0 0 0,0 0 0,0 0 0,1 0-1,-1 0 1,-1 14 14,-3 21-24,-1-8 4,-1 8 14,0 0 0,3 0 0,0 59-1,3-92-4,0 1-1,1-1 0,-1 1 1,1-1-1,-1 1 0,1-1 0,0 0 1,0 1-1,0-1 0,0 0 1,2 3-1,-2-4 0,0 0 0,0-1 1,-1 1-1,1 0 0,0-1 1,0 1-1,0-1 0,0 1 0,0-1 1,0 0-1,0 1 0,0-1 0,0 0 1,0 0-1,0 1 0,0-1 0,0 0 1,0 0-1,0 0 0,0 0 1,0-1-1,0 1 0,0 0 0,0 0 1,0-1-1,0 1 0,0 0 0,0-1 1,0 1-1,-1-1 0,3 0 1,9-8 26,1 0 0,-1 0 0,-1-1 0,0 0 0,0-1 0,9-13 1,19-18 24,-22 25-39,-11 11-6,0-1 0,0 1 0,1 0-1,0 1 1,0-1 0,0 1-1,1 1 1,0-1 0,8-3 0,-14 8-11,0 0 1,-1-1-1,1 1 1,-1 0 0,1 0-1,0 0 1,-1 0-1,1 0 1,0 0 0,-1 1-1,1-1 1,-1 1-1,1-1 1,0 1 0,-1-1-1,1 1 1,-1 0-1,0 0 1,1 0 0,-1-1-1,0 2 1,1-1-1,-1 0 1,0 0 0,0 0-1,0 0 1,0 1-1,0-1 1,0 0-1,0 1 1,-1-1 0,1 1-1,0 1 1,4 7-5,-1 1-1,-1 0 1,4 19 0,-4-17 4,1 5 2,-4-14 1,0-1 0,1 1 0,0 0 0,0 0 0,0-1 0,0 1 0,0 0 0,1-1 0,-1 1 0,1-1 0,0 0 0,0 0 0,4 5 0,-5-8 0,0 1 0,0-1 0,0 0 0,-1 1 0,1-1 0,0 0 0,0 0 0,0 0 0,0 0 0,0 1 0,0-1 0,0 0 0,0-1 0,0 1 0,0 0 0,0 0 0,-1 0 0,1-1 0,0 1 0,0 0 0,0-1 0,0 1 0,0 0 0,-1-1 0,1 0 0,0 1 0,0-1 0,-1 1 0,1-1 0,1-1 0,23-26 25,-18 20-17,1-1 5,-1 1-13,0 1 1,0-1 0,0 2-1,1-1 1,8-5-1,-14 11-4,-1 0 0,1 0 0,0 0 0,-1 0 0,1 0 0,0 1 0,-1-1 0,1 1 0,0-1 0,0 1 0,0 0 0,-1 0 0,1 0 0,0 0 0,0 0-1,0 0 1,-1 0 0,1 1 0,0-1 0,0 0 0,-1 1 0,1 0 0,0-1 0,0 1 0,-1 0 0,1 0 0,-1 0 0,1 0 0,-1 0 0,1 0 0,-1 0-1,0 1 1,0-1 0,2 2 0,2 5-118,0-1 0,0 1 0,-1 0 0,0 0-1,0 1 1,-1-1 0,0 1 0,3 11 0,0 14-6090,-9-58 5090,-2-11-368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2.844"/>
    </inkml:context>
    <inkml:brush xml:id="br0">
      <inkml:brushProperty name="width" value="0.05" units="cm"/>
      <inkml:brushProperty name="height" value="0.05" units="cm"/>
    </inkml:brush>
  </inkml:definitions>
  <inkml:trace contextRef="#ctx0" brushRef="#br0">65 0 23941,'-19'2'2553,"1"8"-1609,6 0-480,2-4 2657,4-2-2889,8 2-56,2-2-240,6-10-144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29.309"/>
    </inkml:context>
    <inkml:brush xml:id="br0">
      <inkml:brushProperty name="width" value="0.05" units="cm"/>
      <inkml:brushProperty name="height" value="0.05" units="cm"/>
    </inkml:brush>
  </inkml:definitions>
  <inkml:trace contextRef="#ctx0" brushRef="#br0">1 96 16043,'0'0'75,"0"1"0,0-1-1,0 1 1,0-1 0,0 1-1,0-1 1,0 1 0,0-1-1,0 1 1,0-1 0,0 1-1,0-1 1,1 1 0,-1-1-1,0 1 1,0-1 0,0 1-1,1-1 1,-1 1 0,0-1-1,1 1 1,-1-1 0,0 0-1,1 1 1,-1-1 0,0 0-1,1 1 1,-1-1 0,1 0-1,-1 0 1,1 1 0,-1-1-1,1 0 1,-1 0 0,1 0-1,-1 1 1,1-1 0,-1 0-1,1 0 1,0 0 0,27 1 1153,-22-2-1173,377-37 645,-110 6-514,-88 19-152,333 20 0,-415 2-27,179 12 180,-190-18 7,97-10-1,88-30 240,-159 19-415,-110 17 17,0-1-169,0 1 1,-1 0-1,1 1 1,8 0-1,-14 0 100,-1 0-1,0 0 0,0 0 0,0 1 0,1-1 1,-1 0-1,0 1 0,0-1 0,0 0 0,0 1 0,0-1 1,0 1-1,0 0 0,0-1 0,0 1 0,0 0 1,0 0-1,0-1 0,0 1 0,-1 0 0,1 0 0,0 0 1,-1 0-1,1 0 0,0 0 0,-1 0 0,1 0 1,-1 0-1,0 1 0,1-1 0,-1 0 0,0 0 1,0 2-1,0 10-335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0.217"/>
    </inkml:context>
    <inkml:brush xml:id="br0">
      <inkml:brushProperty name="width" value="0.05" units="cm"/>
      <inkml:brushProperty name="height" value="0.05" units="cm"/>
    </inkml:brush>
  </inkml:definitions>
  <inkml:trace contextRef="#ctx0" brushRef="#br0">1 53 18772,'4'4'106,"-1"0"0,1 0 0,1-1 0,-1 0-1,0 1 1,1-1 0,0-1 0,-1 1 0,1-1 0,10 4 0,4-1-175,34 6-1,-30-7 147,61 9-23,1-3-1,160-3 1,170-35 506,-250 13-286,769-39 1318,-383 47-1737,-541 7 100,-4 1 34,-1-1-1,0 0 1,0 0-1,0-1 0,1 0 1,-1 0-1,0 0 1,0 0-1,0-1 0,0 1 1,0-1-1,-1-1 1,7-3-1,6-13-109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1.414"/>
    </inkml:context>
    <inkml:brush xml:id="br0">
      <inkml:brushProperty name="width" value="0.05" units="cm"/>
      <inkml:brushProperty name="height" value="0.05" units="cm"/>
    </inkml:brush>
  </inkml:definitions>
  <inkml:trace contextRef="#ctx0" brushRef="#br0">18 515 16948,'-18'40'3578,"19"-35"-1981,4-8-315,5-9-578,-2 0-1,0 0 1,12-24-1,-3 4-218,204-363 2224,-213 381-2657,-5 8-17,0-1-1,0 1 1,1 1 0,0-1-1,7-7 1,-11 13-33,0 0 0,0 0-1,0 0 1,0 0 0,0 0 0,0 0 0,1 0 0,-1 0-1,0 0 1,0 0 0,0 0 0,0 0 0,0 0 0,0 0-1,0 0 1,0 0 0,0 0 0,1 0 0,-1 0-1,0 0 1,0 0 0,0 0 0,0 0 0,0 0 0,0 0-1,0 0 1,0 0 0,0 0 0,0 1 0,0-1-1,0 0 1,1 0 0,-1 0 0,0 0 0,0 0 0,0 0-1,0 0 1,0 0 0,0 0 0,0 0 0,0 1 0,0-1-1,0 0 1,0 0 0,0 0 0,0 0 0,0 0-1,0 0 1,0 0 0,0 0 0,0 1 0,0-1 0,0 0-1,0 0 1,0 0 0,0 0 0,0 0 0,-1 0 0,1 0-1,0 0 1,0 0 0,0 15 43,-4 16-6,-32 186 67,-10 70-37,46-286-74,-1 43-264,1-43 231,0-1 0,0 1 0,1 0 0,-1 0 0,0 0-1,0-1 1,0 1 0,1 0 0,-1-1 0,0 1 0,1 0 0,-1 0 0,0-1-1,1 1 1,-1-1 0,1 1 0,-1 0 0,2 0 0,-1-1-31,-1 0-1,1 0 1,0 0 0,0 0 0,-1 0-1,1 0 1,0 0 0,-1 0-1,1 0 1,0-1 0,-1 1 0,1 0-1,0 0 1,-1-1 0,1 1 0,0 0-1,-1-1 1,1 1 0,-1-1-1,1 1 1,-1-1 0,1 1 0,-1-1-1,1 1 1,0-2 0,31-39-1041,-12 13 363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1.837"/>
    </inkml:context>
    <inkml:brush xml:id="br0">
      <inkml:brushProperty name="width" value="0.05" units="cm"/>
      <inkml:brushProperty name="height" value="0.05" units="cm"/>
    </inkml:brush>
  </inkml:definitions>
  <inkml:trace contextRef="#ctx0" brushRef="#br0">62 1 20324,'-10'29'2457,"3"5"-1601,-5 0-368,1 5 1993,2 1-1617,1 0-264,3-2-232,5-5-232,0-10-512,6-6-224,0-17-512,4-7-321,0-18 1049,0-8-304,7-17-288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8:35:29.333"/>
    </inkml:context>
    <inkml:brush xml:id="br0">
      <inkml:brushProperty name="width" value="0.05" units="cm"/>
      <inkml:brushProperty name="height" value="0.05" units="cm"/>
    </inkml:brush>
  </inkml:definitions>
  <inkml:trace contextRef="#ctx0" brushRef="#br0">0 259 12107,'42'-1'638,"0"-2"1,-1-2-1,53-14 1,117-42-536,0 0-866,-171 52 749,1 2 0,0 1-1,54 0 1,-19 11 220,-1 2 0,141 34 0,-68-11 114,79 4 71,270 5 0,233-32-228,-640-8-147,979-49 27,-578 28-29,-339 25-19,186 26 0,138 25 30,1-48-6,441-75-16,-730 45 130,368-96 0,-517 110-268,105-24 381,-129 31-519,0 2 0,0-1 0,1 2 1,-1 0-1,0 1 0,0 1 0,22 5 0,-30-5 32,-4-1 190,-1 0 0,0-1 0,0 1 0,1-1 0,-1 1 0,0-1 0,1 0-1,-1 0 1,1 0 0,-1 0 0,0 0 0,1 0 0,3-2 0,14-11-481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5.504"/>
    </inkml:context>
    <inkml:brush xml:id="br0">
      <inkml:brushProperty name="width" value="0.05" units="cm"/>
      <inkml:brushProperty name="height" value="0.05" units="cm"/>
    </inkml:brush>
  </inkml:definitions>
  <inkml:trace contextRef="#ctx0" brushRef="#br0">393 93 17668,'0'-4'156,"-1"0"0,0-1 0,0 1 0,0 0 1,0 0-1,-1 0 0,1 0 0,-1 0 0,0 0 0,-1 1 1,1-1-1,-1 0 0,1 1 0,-1 0 0,0 0 0,0 0 1,0 0-1,-1 0 0,1 1 0,-1-1 0,1 1 0,-1 0 0,-5-2 1,3 2-90,0 0 0,-1 0 0,1 1 0,-1 0 1,1 0-1,-1 1 0,1 0 0,-1 0 0,0 0 1,1 1-1,-1 0 0,1 0 0,0 1 0,-12 4 0,7-1-39,0 1-1,0 0 0,0 0 0,0 2 1,1-1-1,1 1 0,-1 0 0,1 1 1,0 0-1,1 1 0,-9 13 0,2-1-32,2 0-1,0 1 0,1 0 1,-12 36-1,20-46 5,0 0 0,1 0 0,0 0 0,1 0 0,0 1 0,1-1 0,1 0 0,2 26 0,-2-34 11,1-1-1,0 1 1,0-1-1,0 1 1,1-1-1,-1 0 1,1 0-1,0 0 1,1 0 0,-1 0-1,0 0 1,1 0-1,0-1 1,0 1-1,0-1 1,0 0-1,1 0 1,-1 0 0,1 0-1,0-1 1,0 0-1,0 1 1,0-1-1,0-1 1,0 1-1,0 0 1,1-1-1,-1 0 1,7 1 0,-2-2 42,1 1 1,-1-2 0,0 1 0,1-1 0,-1 0 0,0-1-1,0 0 1,0-1 0,0 0 0,0 0 0,-1-1 0,16-8 0,-4 0 145,-1-1 1,0-1 0,34-32-1,-40 32-46,0 0 0,0-1 0,-2 0 0,0-1 0,-1 0 0,13-28 0,-17 32-80,-2 0-1,1-1 1,-2 1-1,1-1 0,-2 0 1,0 0-1,0 0 1,-1 0-1,-1-1 1,-1-16-1,0 26-110,0-1 1,0 0-1,0 1 1,-1-1-1,1 1 1,-1-1-1,0 1 1,-1 0-1,1-1 1,-1 1-1,1 0 1,-6-4-1,7 6 0,-1 0 0,1 1 0,-1-1 0,0 1 0,0-1 0,0 1 0,0 0-1,0 0 1,0 0 0,0 0 0,0 0 0,-1 0 0,1 1 0,0-1 0,-1 1 0,1-1 0,0 1 0,-1 0-1,1 0 1,0 0 0,-1 0 0,1 1 0,0-1 0,-1 1 0,1-1 0,-3 2 0,4-2 23,0 0-1,0 1 1,0-1 0,0 1 0,0-1 0,0 1 0,0 0 0,0-1 0,0 1 0,0 0-1,0 0 1,1 0 0,-1-1 0,0 1 0,0 0 0,1 0 0,-1 0 0,0 0 0,1 0-1,-1 0 1,1 1 0,0-1 0,-1 0 0,1 0 0,0 2 0,-1 13-375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2.254"/>
    </inkml:context>
    <inkml:brush xml:id="br0">
      <inkml:brushProperty name="width" value="0.05" units="cm"/>
      <inkml:brushProperty name="height" value="0.05" units="cm"/>
    </inkml:brush>
  </inkml:definitions>
  <inkml:trace contextRef="#ctx0" brushRef="#br0">58 7 18156,'-3'21'6430,"-7"30"-3179,-2 7-2127,10-47-933,-4 27 245,6-36-414,0-1 1,-1 1-1,1 0 0,0-1 1,0 1-1,1 0 1,-1-1-1,0 1 1,1 0-1,-1-1 1,1 1-1,-1-1 1,1 1-1,0 0 0,-1-1 1,1 0-1,1 3 1,2-3-11,-1 0 0,1 0 0,-1 0 0,1 0 0,0-1 0,-1 1 0,1-1 0,0 0 0,-1 0 0,1 0 0,0-1 0,-1 1 0,7-3 0,15 1 6,-20 2-17,0 0 0,0 1-1,0 0 1,0 0 0,0 0-1,0 1 1,0 0 0,0 0-1,-1 0 1,1 0 0,-1 1-1,1 0 1,-1 0 0,0 0-1,0 0 1,0 1 0,-1-1-1,1 1 1,-1 0 0,0 0-1,0 1 1,0-1 0,-1 0-1,1 1 1,-1 0 0,0-1-1,2 11 1,-1-6 17,-1 0 1,0 1-1,-1-1 1,0 1-1,0-1 1,-1 1-1,-1-1 1,1 1-1,-1-1 1,-1 1-1,0-1 1,0 0 0,-1 0-1,-5 13 1,-1-5 114,-1 0 0,0-1 0,-1 0 0,0 0 0,-2-1 1,0 0-1,-25 21 0,36-34-131,0-1 0,0 1 0,0 0-1,0-1 1,0 0 0,-1 0 0,1 1 0,0-1-1,-1-1 1,1 1 0,-1 0 0,1-1 0,-1 1-1,1-1 1,-1 1 0,1-1 0,-4 0 0,4-1-47,0 0 0,0 1 0,0-1 0,1 0 0,-1 0 0,0 0 0,0 0 0,1 0 0,-1 0 0,1-1 0,-1 1 0,1 0 0,-1-1 0,1 1 0,0-1 0,0 0 0,0 1 0,0-1 0,0 0 0,0 0 0,0 0 0,-1-3 1,-2-9-543,-1-1 1,2 0 0,0 0 0,-1-23-1,1-64-2826,3 78 2516,12-206-7070,4 133 8091,-16 96 156,0-1 0,1 1 0,-1 0 0,1 0 0,-1 0 0,1-1 0,0 1 0,-1 0 0,1 0 0,0 0 0,0 0 0,0 0 0,0 0 0,0 0 0,0 1 0,0-1 0,0 0 0,0 0 0,0 1 0,0-1 0,0 1 0,1-1 0,-1 1 0,2-1 0,36-3 4218,-22 4-3835,31-5 1141,51-3-1670,-83 8-973,1 0-1,-1 1 0,31 6 1,-35-4 17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3.389"/>
    </inkml:context>
    <inkml:brush xml:id="br0">
      <inkml:brushProperty name="width" value="0.05" units="cm"/>
      <inkml:brushProperty name="height" value="0.05" units="cm"/>
    </inkml:brush>
  </inkml:definitions>
  <inkml:trace contextRef="#ctx0" brushRef="#br0">256 23 17060,'3'-1'662,"0"-1"1,-1 1-1,1-1 1,0 0-1,-1 0 1,1 0-1,-1 0 1,0 0 0,3-5-1,-27 36 5636,-24 18-5530,12-13-463,28-28-281,-88 100 324,81-89-267,0 0 0,1 1 0,2 0 0,-15 33 0,23-48-68,1 1 0,-1-1-1,1 1 1,0 0-1,1 0 1,-1 0-1,0-1 1,1 1-1,0 0 1,0 0-1,1 6 1,-1-9-7,1 0-1,-1 0 1,0 0 0,1 0 0,-1 0-1,1 0 1,-1 0 0,1 0 0,0-1-1,-1 1 1,1 0 0,0 0-1,0 0 1,0-1 0,-1 1 0,1 0-1,2 0 1,-1 0 0,0 0 0,0-1 1,0 1-1,1-1 0,-1 1 0,0-1 1,0 0-1,0 0 0,1 0 0,-1 0 0,4-1 1,68-10-59,-27 3 135,66-3 1,-97 11-160,0 0 1,0 1 0,0 1 0,0 1 0,0 0 0,0 1-1,-1 0 1,17 9 0,-20-11-1016,-12-9 241,-14-13 92,12 17 782,-17-23-607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4.998"/>
    </inkml:context>
    <inkml:brush xml:id="br0">
      <inkml:brushProperty name="width" value="0.05" units="cm"/>
      <inkml:brushProperty name="height" value="0.05" units="cm"/>
    </inkml:brush>
  </inkml:definitions>
  <inkml:trace contextRef="#ctx0" brushRef="#br0">123 46 16908,'2'-9'1481,"-1"6"-1130,0 1 0,0 0 0,-1-1 0,1 1 0,-1-1 0,0 1 0,1-1 0,-1 1 0,0-1 0,-1 1 0,1 0 0,-1-4 0,1 6-280,0 0 1,0 0 0,0 0 0,0 0 0,0 0 0,0 0 0,0 0 0,0 0 0,-1-1-1,1 1 1,0 0 0,0 0 0,0 0 0,0 0 0,0 0 0,0 0 0,0 0 0,-1 0-1,1 0 1,0 0 0,0 0 0,0 0 0,0 0 0,0 0 0,0 0 0,-1 0 0,1 0-1,0 0 1,0 0 0,0 0 0,0 0 0,0 0 0,0 0 0,-1 0 0,1 0-1,0 0 1,0 0 0,0 0 0,0 0 0,0 0 0,0 0 0,0 0 0,0 1 0,-1-1-1,1 0 1,0 0 0,0 0 0,0 0 0,0 0 0,0 0 0,0 0 0,0 0 0,0 1-1,0-1 1,0 0 0,0 0 0,0 0 0,0 0 0,0 0 0,0 0 0,0 1 0,0-1-1,-8 16 1766,-3 21-726,-10 44-444,-20 145-1,41-224-666,0 0 0,-1 0-1,1 1 1,0-1-1,0 0 1,1 0-1,-1 0 1,0 0 0,1 0-1,-1 0 1,2 3-1,-2-5 0,1 1 0,-1-1 0,0 1 0,1-1 0,-1 1 0,1-1 0,-1 1 0,1-1-1,-1 0 1,1 1 0,-1-1 0,1 0 0,-1 0 0,1 1 0,-1-1 0,1 0 0,-1 0 0,1 0-1,-1 0 1,1 1 0,0-1 0,-1 0 0,1 0 0,-1 0 0,2-1 0,3 0-10,0-1 0,0 1-1,0-1 1,0-1 0,0 1 0,8-7 0,4-1-11,-7 5 14,0 0 0,0 1 1,0 0-1,1 1 0,0 0 0,-1 0 0,22-1 1,-26 3 3,-1 2 1,1-1 0,-1 1-1,1-1 1,-1 1 0,0 1-1,0-1 1,1 1 0,-1 0 0,0 0-1,0 1 1,-1-1 0,1 1-1,-1 0 1,1 0 0,-1 1-1,0-1 1,4 5 0,-3-3-2,0 1 0,-1 0 0,1-1 0,-1 1 0,-1 1 0,1-1 0,-1 0 0,0 1 0,0 0 0,-1 0 0,0 0 0,0 0 0,1 12 0,-3-9 36,1-1 0,-2 1 0,1-1 0,-2 1 0,1-1 0,-1 0 0,0 1 0,-1-1 0,-6 14 0,2-9 32,0-1 0,-1 0 0,0 0 0,-1-1 0,0 0 0,-1-1 0,0 0 0,-1 0 0,0-1 0,-1-1 0,0 1-1,0-2 1,-15 8 0,22-13-56,0-1 0,0 0 0,0 0 0,0 0 0,0-1 0,0 0 0,0 0 0,0 0-1,0 0 1,-1-1 0,1 0 0,0 0 0,0 0 0,0-1 0,-1 0 0,1 0 0,0 0 0,-10-4-1,10 2-188,0 0-1,-1-1 0,1 1 1,0-1-1,1 0 0,-1 0 0,1-1 1,0 0-1,0 1 0,0-1 0,0 0 1,1-1-1,0 1 0,0-1 0,-3-9 1,2 2-346,0 0 0,0 0 1,2 0-1,0-1 0,0 1 1,1-1-1,1 1 0,1-15 1,4-23-895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35.416"/>
    </inkml:context>
    <inkml:brush xml:id="br0">
      <inkml:brushProperty name="width" value="0.05" units="cm"/>
      <inkml:brushProperty name="height" value="0.05" units="cm"/>
    </inkml:brush>
  </inkml:definitions>
  <inkml:trace contextRef="#ctx0" brushRef="#br0">1 118 23157,'4'-6'2721,"4"-1"-1817,8 1-368,4 2 1784,15-1-1239,5-2-241,6 2-408,5 2-80,2-4-296,-3 2-144,-1-3-488,-7 0 624,-8-7-152,-4 0-40,-10-2-104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41.758"/>
    </inkml:context>
    <inkml:brush xml:id="br0">
      <inkml:brushProperty name="width" value="0.05" units="cm"/>
      <inkml:brushProperty name="height" value="0.05" units="cm"/>
      <inkml:brushProperty name="color" value="#E71224"/>
    </inkml:brush>
  </inkml:definitions>
  <inkml:trace contextRef="#ctx0" brushRef="#br0">2915 93 12907,'-11'-3'204,"0"-1"0,1 0 0,0 0 0,0-1 1,0 0-1,0-1 0,1 0 0,0 0 0,-10-11 0,9 10 26,4 3-191,0 1 0,1 0 0,-1 0 0,-1 0 1,1 1-1,0 0 0,-1 0 0,1 1 0,0 0 0,-1 0 1,0 0-1,-6 1 0,-15 0-53,-41 7 1,52-5 26,-120 13 333,-1-6-1,-152-10 1,-159-13 1237,316 18-1364,-181 28 0,218-15-157,-154 48-1,188-43-155,1 2-1,1 3 1,-79 48-1,86-42-34,1 3 1,2 2-1,-53 52 0,82-71 111,2 2-1,1 0 1,1 1-1,0 1 1,2 1-1,0 0 0,2 1 1,1 1-1,-13 39 1,15-27-7,1 1 0,3 0 0,1 1-1,2 0 1,1-1 0,3 1 0,10 78 0,-1-61 1,2-2 0,3 1 0,2-2 0,48 103-1,-48-125 27,0 0-1,2-1 0,2-1 0,0-1 1,2-1-1,1-1 0,1-1 0,2-1 1,0-1-1,2-2 0,0-1 1,1-1-1,1-1 0,1-2 0,1-1 1,0-2-1,48 14 0,-15-12 34,1-3 0,120 9 0,139-19 51,-142-10-67,0-8 1,359-77-1,-438 63 15,-2-5 0,-2-4-1,-1-5 1,-2-4 0,-3-4-1,-1-4 1,-3-4 0,146-126-1,-207 159 22,-1-1 0,-1-1 0,-2-2 0,-1 0 0,27-43 0,-44 59-10,-1 0 0,-1-1 0,0 1 0,0-1 0,-2-1 0,6-27-1,-9 31-4,0 0 0,0 0-1,-1-1 1,-1 1-1,0 0 1,-1 0 0,0 0-1,-1 0 1,-8-21-1,2 12 37,-1 1 0,0-1 1,-2 2-1,-18-24 0,-64-70 164,61 76-198,-52-59 5,-114-101 0,159 162-110,-1 3-1,-1 1 0,-2 3 1,-1 1-1,-87-38 0,82 47-354,-1 2 1,-1 3-1,0 1 0,-59-4 1,9 8-614,-120 5 0,93 9 252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43.425"/>
    </inkml:context>
    <inkml:brush xml:id="br0">
      <inkml:brushProperty name="width" value="0.05" units="cm"/>
      <inkml:brushProperty name="height" value="0.05" units="cm"/>
      <inkml:brushProperty name="color" value="#E71224"/>
    </inkml:brush>
  </inkml:definitions>
  <inkml:trace contextRef="#ctx0" brushRef="#br0">4303 612 14499,'-51'-66'539,"-2"2"0,-80-74 0,113 118-489,-3-2-108,-1 1 1,0 2-1,-2 0 0,0 2 0,-1 1 0,-54-24 1,32 21-122,-1 2 0,0 3 1,-72-11-1,-647-61 59,665 79 211,1 5 0,-182 20 0,209-7-49,1 3 1,0 3-1,2 3 0,-102 44 0,54-10-32,3 5-1,3 5 1,3 6 0,-127 102-1,-109 130 160,274-228-97,4 3 0,-88 122 1,90-99-30,4 3 0,5 3 0,4 2 0,-62 173-1,96-215-17,2 1 0,3 0 0,3 2 0,3 0 0,3 0 0,3 0 0,3 1 0,4-1 0,14 94 0,118 354-89,-79-331-42,5 34-34,145 436 46,-165-559 172,64 114 0,-67-147 25,3-2-1,77 90 1,-30-58 164,162 132-1,-184-174-211,2-3 0,2-3-1,3-3 1,0-4 0,3-2-1,1-4 1,2-4 0,1-3-1,0-3 1,2-4 0,1-3-1,0-4 1,0-4 0,1-3-1,0-4 1,105-12 0,-72-7-10,-1-4 0,134-44-1,212-112 158,-284 91-80,-4-8-1,197-142 1,-274 165-53,-3-4-1,-3-4 0,-4-4 1,-3-3-1,-5-4 0,-3-4 1,-5-3-1,98-178 1,-97 135 110,-6-3 1,-6-2 0,-7-4 0,-7-1-1,-6-2 1,23-186 0,-47 215-79,-5-1-1,-6-1 1,-5 1 0,-6-1-1,-22-126 1,14 171-150,-4 1 1,-3 0-1,-4 2 1,-3 0-1,-3 2 1,-3 2-1,-4 1 0,-79-114 1,79 138-44,-3 1 0,-1 3 1,-2 1-1,-2 2 1,-2 3-1,-2 1 0,-1 3 1,-2 2-1,-89-42 1,61 40-30,-97-29 0,-110-17-211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48.073"/>
    </inkml:context>
    <inkml:brush xml:id="br0">
      <inkml:brushProperty name="width" value="0.05" units="cm"/>
      <inkml:brushProperty name="height" value="0.05" units="cm"/>
      <inkml:brushProperty name="color" value="#008C3A"/>
    </inkml:brush>
  </inkml:definitions>
  <inkml:trace contextRef="#ctx0" brushRef="#br0">2753 279 12827,'-37'-13'917,"1"2"1,-2 1 0,1 2 0,-71-6-1,-157 9-654,136 6-95,-43-2-167,-189 25 0,280-13-2,0 4-1,1 3 1,0 3 0,-113 48-1,79-17-14,-199 124-1,230-121 14,4 4 0,-136 131-1,83-41 120,114-125-70,1 1 0,1 1-1,1 0 1,-18 45 0,28-58-36,2 1 0,-1-1 1,1 1-1,1-1 1,1 1-1,0 0 0,0-1 1,2 1-1,-1 0 1,2 0-1,0-1 0,0 1 1,2-1-1,-1 1 1,2-1-1,0 0 0,11 21 1,-6-17-9,1 0 0,0-1 1,1 0-1,1-1 0,1 0 1,0-1-1,0-1 0,2 0 0,0-1 1,0 0-1,33 16 0,-9-9 14,2-2 1,0-2-1,68 15 0,138 11 99,43-13 22,438-15-1,289-85 429,-757 40-450,-191 20-96,119-37 1,-151 35-21,-2 0-1,1-3 1,-2-1 0,52-34-1,-63 34-1,-1 0 0,-1-2 0,0 0 0,-2-1 0,0-1 0,-2-1 0,17-26-1,-19 22 53,0-1-1,-2-1 1,-1 0-1,-1-1 0,-2-1 1,-1 1-1,-1-1 1,-1-1-1,-2 0 0,-2 1 1,-1-1-1,-1 0 0,-1 0 1,-2 0-1,-2 0 1,0 0-1,-13-41 0,5 37 56,-1 0 0,-2 0 0,-2 1-1,-1 1 1,-1 1 0,-2 1 0,-2 1-1,0 0 1,-2 2 0,-2 1-1,0 1 1,-2 1 0,-38-27 0,11 16-158,-1 3 1,-2 3 0,-1 2 0,-1 2 0,-1 4 0,-2 2-1,-84-17 1,1 12-285,-1 7 0,-180-2-1,84 17-5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18:50.253"/>
    </inkml:context>
    <inkml:brush xml:id="br0">
      <inkml:brushProperty name="width" value="0.05" units="cm"/>
      <inkml:brushProperty name="height" value="0.05" units="cm"/>
      <inkml:brushProperty name="color" value="#008C3A"/>
    </inkml:brush>
  </inkml:definitions>
  <inkml:trace contextRef="#ctx0" brushRef="#br0">5653 855 14075,'-191'-46'1296,"-233"-87"1,266 75-1269,-3 8 0,-192-36 1,-424-22 29,662 94-13,-476-35 250,459 47-238,1 5 0,-198 32 0,233-18-80,2 4 0,0 4-1,2 4 1,0 4 0,-129 68-1,151-63-22,1 4-1,3 2 0,1 3 1,3 4-1,-71 72 0,-5 33-65,-127 187 0,-113 239 122,320-485 105,4 3 1,4 2 0,-70 213 0,100-246-41,4 1 1,2 0 0,4 0-1,2 2 1,4-1 0,3 1-1,11 102 1,-1-109-29,3 0-1,3-1 1,44 122 0,-37-136-35,1-1 0,2-1 0,3-1 0,1-2 0,44 52 0,-24-41-2,3-2 0,3-2 0,1-3 0,3-2 0,99 60 0,-62-53 0,2-4 0,3-4 0,119 37 0,-66-35-6,3-6 1,1-7-1,184 16 1,-196-40-9,0-6 1,0-6-1,245-34 1,-191 0-5,0-9 1,-3-8 0,-3-9 0,336-155 0,-230 64 9,316-212 1,-380 201 37,355-317 0,-235 119 17,-264 252 69,122-188 0,-161 210 46,-3-2 0,71-184 0,-94 197-3,-4-2 1,-4 0 0,-3-1 0,8-103 0,-20 125-76,-2 1 1,-3-1 0,-3 1-1,-1-1 1,-4 1 0,-1 0-1,-4 1 1,-1 1 0,-3 0-1,-27-55 1,21 61-7,-3 2 1,-1 1-1,-3 1 0,-1 2 0,-3 1 0,-1 1 1,-1 3-1,-3 0 0,0 3 0,-3 1 1,0 3-1,-52-28 0,32 24 15,-1 3 0,-85-29 0,46 29-45,-136-23 0,-150-9 108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4.100"/>
    </inkml:context>
    <inkml:brush xml:id="br0">
      <inkml:brushProperty name="width" value="0.05" units="cm"/>
      <inkml:brushProperty name="height" value="0.05" units="cm"/>
    </inkml:brush>
  </inkml:definitions>
  <inkml:trace contextRef="#ctx0" brushRef="#br0">599 84 12587,'-6'-7'687,"-1"0"0,0 0 0,-1 1 0,1 0 0,-1 1 0,-1 0 0,1 0 0,-15-6 0,10 6-72,-1 1-1,1-1 0,-1 2 1,1 0-1,-20-1 1,26 4-525,0 0-1,0 1 1,1-1 0,-1 2 0,0-1 0,1 1-1,-1 0 1,1 0 0,0 0 0,0 1 0,0 0 0,-9 6-1,-5 5-68,0 1-1,-19 19 0,17-14 11,1-1-40,1 0 1,0 2-1,2 0 0,0 1 1,2 1-1,1 0 0,0 1 1,2 1-1,-20 52 1,25-54 7,1 0 0,2 1 0,0-1 1,2 1-1,1 0 0,0 1 1,2-1-1,1 0 0,0 0 0,2 0 1,12 45-1,-3-25-2,3-1 0,30 62 0,-31-78-8,1-1 0,1 0 1,1-1-1,37 40 0,-49-60 1,1 1-1,-1-1 0,1 0 0,0-1 0,1 1 0,-1-1 0,1 0 1,0-1-1,0 0 0,0 0 0,8 2 0,-9-4 0,1 0 0,-1 0 0,1 0 0,0-1 0,-1 0 0,1-1 0,-1 1 0,1-1 0,0 0 0,-1-1 0,0 0 0,1 0 0,6-3 0,9-6-2,-1 0 0,0-2 0,0 0 0,-1-1-1,-1-2 1,17-16 0,4-8 142,51-67 0,-70 79-5,0-1 0,-2 0 0,-1-1 1,-2-1-1,20-49 0,-32 67-68,0 0 1,0-1-1,-1 1 1,-1-1-1,0 0 1,-1 0-1,0 0 1,-1 0-1,-1 1 1,0-1-1,-1 0 1,0 0-1,-1 1 1,-1-1-1,0 1 1,-10-22-1,6 20-71,-1 1-1,-1-1 0,0 1 1,0 1-1,-1 0 0,-1 1 0,0 0 1,-20-15-1,0 5-780,0 1 0,-57-27 0,58 31 345,8-1-125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4.995"/>
    </inkml:context>
    <inkml:brush xml:id="br0">
      <inkml:brushProperty name="width" value="0.05" units="cm"/>
      <inkml:brushProperty name="height" value="0.05" units="cm"/>
    </inkml:brush>
  </inkml:definitions>
  <inkml:trace contextRef="#ctx0" brushRef="#br0">3756 693 12435,'1'-5'218,"1"1"0,0-1 1,-1 0-1,0 0 1,0 0-1,0-1 0,-1 1 1,0 0-1,0 0 0,0 0 1,0 0-1,-1-1 1,-2-9-1,0 9 30,1 0 0,-1-1-1,0 1 1,-1 0 0,0 1 0,0-1 0,0 0-1,0 1 1,-8-7 0,-8-5 258,-2 1 1,0 1-1,0 1 1,-35-16-1,33 17-476,-87-45 406,-2 5 1,-125-41-1,15 29 211,-394-64 1,438 107-602,-312 1-1,-180 56 120,596-28-144,1 3 1,-110 28-1,150-28-23,1 1 0,0 2 0,0 1 0,2 2 1,0 1-1,0 1 0,-41 34 0,39-24-10,1 3 0,2 0 1,0 2-1,3 2 0,1 0 0,1 1 0,-28 57 0,49-85-114,0 1 0,1 0 0,0-1 0,-3 11-1,6-18 73,0 0-1,0 0 1,0 0-1,-1 1 1,1-1-1,0 0 1,0 0-1,1 0 1,-1 0-1,0 0 1,0 0-1,0 0 1,1 1-1,-1-1 1,1 0-1,-1 0 1,1 0-1,0 1 1,0-2 4,0 1 1,-1-1-1,1 1 1,0-1-1,0 0 1,0 1-1,0-1 1,0 0-1,0 1 1,0-1-1,0 0 1,0 0-1,0 0 1,0 0-1,0 0 0,0 0 1,0 0-1,0-1 1,0 1-1,0 0 1,0-1-1,0 1 1,0 0-1,1-1 1,5-2-103,-1 0 0,0-1 0,-1 1 0,1-1 0,5-5 0,-10 8 129,22-18-688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5.926"/>
    </inkml:context>
    <inkml:brush xml:id="br0">
      <inkml:brushProperty name="width" value="0.05" units="cm"/>
      <inkml:brushProperty name="height" value="0.05" units="cm"/>
    </inkml:brush>
  </inkml:definitions>
  <inkml:trace contextRef="#ctx0" brushRef="#br0">113 0 16516,'4'6'1912,"-7"5"-1224,-10 11-288,-3 4 1505,-1 9-1361,1 5-104,1 11-48,3 0-8,5 1-328,3-2-152,4-7-432,0-3-288,1-11 208,-1-9 375,-6-19-183,-2-5-184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5.354"/>
    </inkml:context>
    <inkml:brush xml:id="br0">
      <inkml:brushProperty name="width" value="0.05" units="cm"/>
      <inkml:brushProperty name="height" value="0.05" units="cm"/>
    </inkml:brush>
  </inkml:definitions>
  <inkml:trace contextRef="#ctx0" brushRef="#br0">16 5 14211,'1'-4'4132,"-3"21"-2164,-4 51-742,-2 195-697,8-260-529,-1-1 0,1 1 1,0 0-1,0 0 0,1-1 0,-1 1 0,1 0 0,-1-1 1,1 1-1,0-1 0,0 1 0,0 0 0,0-1 1,0 0-1,1 1 0,2 3 0,-2-4 2,1-1-1,0 1 1,-1 0-1,1-1 1,0 1 0,0-1-1,-1 0 1,1 0-1,0 0 1,0 0-1,0-1 1,1 1 0,-1-1-1,4 0 1,7 1-74,0-1 1,0-1 0,0 0-1,1-1 1,-2 0 0,16-5-1,79-32-385,-87 31 496,55-23-194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6.767"/>
    </inkml:context>
    <inkml:brush xml:id="br0">
      <inkml:brushProperty name="width" value="0.05" units="cm"/>
      <inkml:brushProperty name="height" value="0.05" units="cm"/>
    </inkml:brush>
  </inkml:definitions>
  <inkml:trace contextRef="#ctx0" brushRef="#br0">399 70 14011,'-26'-9'605,"0"1"-1,-1 1 1,0 1-1,-1 2 1,1 0-1,-39 1 1,61 4-558,-1-1 0,1 1 0,0 1-1,-1-1 1,1 1 0,0 0 0,0 0 0,0 0 0,0 1 0,0 0 0,1 0 0,-1 0 0,1 0 0,0 1 0,0 0 0,0-1 0,1 2 0,-1-1 0,1 0 0,0 1 0,-4 6 0,-1 5-16,-1 2 1,2-1-1,1 1 0,-9 35 0,6-8-11,2 0 0,3 1 0,1-1 0,2 1 0,2-1 0,2 1-1,2-1 1,2 0 0,2 0 0,2-1 0,20 50 0,-25-77-29,1-1 0,1 0-1,0-1 1,1 0 0,0 0 0,2-1 0,0 0-1,15 15 1,-22-25 10,1 0 0,0 0 0,0 0 0,0-1-1,0 0 1,0 0 0,1 0 0,-1 0 0,1-1 0,0 0-1,-1 0 1,1-1 0,0 1 0,0-1 0,1 0 0,-1-1-1,0 0 1,0 0 0,0 0 0,0-1 0,0 0 0,0 0 0,0 0-1,0-1 1,0 0 0,10-4 0,-1-2 57,0-1 1,-1 0-1,0-1 0,-1 0 1,0-1-1,0-1 0,12-14 1,0-5 357,43-65 0,-43 55-104,-2-1-1,-1-1 1,-3-1 0,-1-1-1,13-54 1,-25 74-236,-1-1 0,0 1 0,-2-1 0,-2 1-1,0-1 1,-1 0 0,-1 0 0,-2 1 0,-1-1 0,0 1 0,-12-33-1,14 51-111,-1-1 0,0 1 0,-1 0 0,0 0 0,0 0-1,0 0 1,-1 1 0,0 0 0,0 0 0,-11-10 0,11 12-13,0 1 1,0 0-1,-1 0 1,1 0 0,-1 1-1,1-1 1,-1 1-1,0 1 1,0-1-1,0 1 1,0 0-1,0 0 1,-1 1 0,-10 0-1,-23 3-208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7.668"/>
    </inkml:context>
    <inkml:brush xml:id="br0">
      <inkml:brushProperty name="width" value="0.05" units="cm"/>
      <inkml:brushProperty name="height" value="0.05" units="cm"/>
    </inkml:brush>
  </inkml:definitions>
  <inkml:trace contextRef="#ctx0" brushRef="#br0">2548 473 13611,'0'-5'493,"0"0"0,-1-1 0,1 1 0,-1 0 0,-1 0 0,1 0 0,-1 0 0,0 0 0,0 0 0,-3-5 0,1 4-214,0-1 1,-1 1 0,0 0 0,0 0 0,-1 0 0,-6-5 0,-9-4-244,0 1 1,-1 0 0,-28-12 0,29 15 289,-82-41-210,-191-66 0,211 92-107,-2 4 1,-169-22-1,-153 22 42,337 24-43,0 3 0,-1 3 1,-121 29-1,119-16-42,-110 47 1,146-51 16,2 1 0,0 2 1,1 2-1,-55 45 0,59-41-85,1 0-1,2 2 1,1 1-1,1 1 1,2 1-1,0 1 1,-18 38-1,37-62-172,4-6 228,0-1 1,-1 0 0,1 0-1,-1 0 1,1 0 0,-1 0-1,1 1 1,-1-1 0,0 0-1,0-1 1,1 1 0,-1 0-1,-1 1 1,0-4-230,0-9-103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8.042"/>
    </inkml:context>
    <inkml:brush xml:id="br0">
      <inkml:brushProperty name="width" value="0.05" units="cm"/>
      <inkml:brushProperty name="height" value="0.05" units="cm"/>
    </inkml:brush>
  </inkml:definitions>
  <inkml:trace contextRef="#ctx0" brushRef="#br0">57 0 15963,'-17'70'2456,"2"-15"-1830,-6 72-18,19-107-539,1 0 1,1 1 0,0-1 0,5 27 0,-5-45-55,0 1 1,1 0-1,-1 0 1,1 0 0,0-1-1,0 1 1,0 0-1,0-1 1,1 1 0,-1-1-1,1 1 1,-1-1-1,1 0 1,0 0 0,0 0-1,0 0 1,0 0-1,0 0 1,0 0 0,1-1-1,-1 1 1,3 1-1,0-2 13,-1 0-1,0 0 0,1 0 0,-1-1 1,1 0-1,-1 0 0,1 0 0,-1 0 1,1-1-1,-1 1 0,1-1 0,-1 0 1,8-3-1,15-6-82,0-2 1,0 0 0,-2-2 0,34-22-1,87-78-1228,-108 82 852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8.973"/>
    </inkml:context>
    <inkml:brush xml:id="br0">
      <inkml:brushProperty name="width" value="0.05" units="cm"/>
      <inkml:brushProperty name="height" value="0.05" units="cm"/>
    </inkml:brush>
  </inkml:definitions>
  <inkml:trace contextRef="#ctx0" brushRef="#br0">86 40 18476,'4'-12'1915,"-4"10"-1659,0 1 0,1-1 0,-1 0 1,1 0-1,0 0 0,0 0 0,-1 0 0,1 0 0,0 1 0,1-1 1,-1 0-1,0 1 0,3-3 0,-14 28 2217,-8 4-2390,3 0 1,0 0-1,1 1 1,-13 46-1,26-72-93,0-1-1,0 1 1,1 0-1,-1 0 1,1 0 0,0-1-1,-1 1 1,2 0-1,-1 0 1,0 0-1,0 0 1,1-1 0,-1 1-1,1 0 1,0 0-1,0-1 1,0 1 0,0 0-1,1-1 1,1 4-1,-1-4-25,1 0 0,-1 0 0,1 0 0,-1 0 0,1 0-1,0-1 1,0 1 0,-1-1 0,1 0 0,0 0 0,0 0-1,0 0 1,1 0 0,-1 0 0,0-1 0,0 0 0,6 0 0,3 0-182,-1 0 0,0-1 1,0-1-1,1 0 1,-1 0-1,20-8 1,3-5-221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9.373"/>
    </inkml:context>
    <inkml:brush xml:id="br0">
      <inkml:brushProperty name="width" value="0.05" units="cm"/>
      <inkml:brushProperty name="height" value="0.05" units="cm"/>
    </inkml:brush>
  </inkml:definitions>
  <inkml:trace contextRef="#ctx0" brushRef="#br0">105 1 20172,'-8'4'300,"1"0"0,-1 1 0,1 0 0,0 0 0,0 0 0,0 1 0,1 0 0,0 0 0,0 1 0,1 0 1,-5 7-1,7-10-284,0 0 1,1 0 0,0 0-1,0 0 1,0 1 0,1-1-1,0 0 1,-1 1 0,1-1-1,1 1 1,-1-1 0,1 1-1,0-1 1,0 1 0,0 0-1,0-1 1,1 1 0,0-1-1,0 1 1,0-1 0,0 0-1,3 6 1,-3-7 2,1-1 0,-1 0 0,0 0 0,1 0 0,-1 0 0,1 0 0,0 0 0,0 0 0,0 0 0,0-1 0,0 1 0,0-1 0,0 0 0,0 1 0,0-1 0,1 0 0,-1 0 0,1 0 0,-1-1 0,0 1 0,6 0 0,-4-1 58,1 0 0,-1 0 0,1 0 0,-1-1-1,0 0 1,1 0 0,-1 0 0,0-1 0,0 1 0,1-1-1,-1 0 1,4-3 0,-3 2 79,1-1 0,0 0 0,-1 0 0,0-1 0,0 0 0,0 0 0,7-10-1,-10 12-77,1 0-1,-2 0 1,1-1 0,0 1-1,-1 0 1,1-1-1,-1 1 1,0-1-1,0 1 1,-1-1-1,1 0 1,-1 1-1,1-1 1,-1-4-1,-1 4-149,0 1-1,0-1 1,0 0-1,-1 1 1,1-1-1,-1 1 1,0 0-1,0 0 1,0-1 0,0 1-1,0 0 1,-1 1-1,1-1 1,-1 0-1,0 1 1,0-1-1,0 1 1,0 0-1,0 0 1,0 0-1,-1 1 1,-4-3-1,-3-2-333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49.858"/>
    </inkml:context>
    <inkml:brush xml:id="br0">
      <inkml:brushProperty name="width" value="0.05" units="cm"/>
      <inkml:brushProperty name="height" value="0.05" units="cm"/>
    </inkml:brush>
  </inkml:definitions>
  <inkml:trace contextRef="#ctx0" brushRef="#br0">86 1 19556,'-1'0'186,"0"1"-1,0 0 0,0 0 1,0 0-1,0 0 1,0 0-1,0 0 1,0 0-1,0 0 0,0 0 1,1 0-1,-1 0 1,0 0-1,1 0 1,-1 2-1,-3 3 293,-5 11 654,-1 1 0,-8 26 0,11-24-995,1 0-1,0 0 0,2 0 0,-3 32 0,7-50-135,0 0-1,0-1 1,0 1 0,0 0 0,0-1 0,0 1-1,1 0 1,-1 0 0,0-1 0,1 1 0,0 0 0,-1-1-1,1 1 1,0-1 0,0 1 0,1 1 0,-1-2-4,0 0 1,0 0 0,0-1 0,0 1-1,0-1 1,1 1 0,-1-1-1,0 1 1,0-1 0,0 1 0,0-1-1,0 0 1,1 0 0,-1 0 0,0 0-1,0 0 1,1 0 0,-1 0 0,0 0-1,0 0 1,0 0 0,0-1 0,1 1-1,0-1 1,10-4-7,-1 0 0,0 0-1,12-9 1,-15 9 6,0 0 0,-1 1 0,1 0 1,1 0-1,-1 0 0,1 2 0,14-5 0,-22 7 4,1 0 0,-1 0 0,0 0 0,1 0 0,-1 0 0,0 0 0,1 0 0,-1 0 0,0 0 0,1 1 0,-1-1 0,0 0 1,1 1-1,-1-1 0,0 1 0,0 0 0,1-1 0,-1 1 0,0 0 0,0 0 0,0 0 0,0-1 0,0 1 0,0 0 0,0 1 0,0-1 0,-1 0 0,1 0 0,1 2 0,0 2 2,0 1 0,-1 0 0,0 0 0,0 0 0,1 10 0,-2-11 5,0-1 0,1 0 0,-1 1-1,1-1 1,0 0 0,0 1 0,1-1 0,-1 0 0,3 5 0,-3-9-7,0 1-1,-1-1 1,1 1 0,-1-1-1,1 1 1,0-1-1,0 1 1,-1-1 0,1 0-1,0 1 1,-1-1-1,1 0 1,0 0 0,0 0-1,0 1 1,-1-1-1,1 0 1,0 0 0,0 0-1,0 0 1,-1 0-1,1 0 1,0-1 0,0 1-1,0 0 1,-1 0-1,1 0 1,0-1 0,0 1-1,-1-1 1,1 1 0,1-1-1,24-19 15,-20 16-14,47-34 11,-48 35-11,0 1-1,0-1 0,0 1 0,0 0 1,0 0-1,1 0 0,-1 1 0,0 0 1,9-1-1,-13 2-1,0 0-1,0 0 1,-1 0 0,1 1-1,0-1 1,0 0 0,0 0 0,0 0-1,0 1 1,0-1 0,-1 1 0,1-1-1,0 1 1,0-1 0,0 1-1,-1-1 1,1 1 0,0-1 0,-1 1-1,1 0 1,-1-1 0,1 1 0,0 1-1,0 0 0,0 0-1,0 1 0,0-1 0,-1 0 1,1 1-1,-1-1 0,1 0 1,-1 1-1,0 1 0,0 4-3,0 0 0,-1 0 1,0 0-1,-4 11 0,2 0 28,3-19-21,0 0 0,0 0 0,0 1 0,0-1 0,0 0 0,0 0 0,0 0 0,0 1 0,0-1 0,0 0 0,0 0 0,0 0 0,0 1 0,0-1 0,0 0 0,0 0 0,0 0 0,0 0 0,0 1 0,0-1-1,1 0 1,-1 0 0,0 0 0,0 0 0,0 1 0,0-1 0,0 0 0,1 0 0,-1 0 0,0 0 0,0 0 0,0 0 0,0 0 0,1 1 0,-1-1 0,3-1-8,0 0 1,-1 0-1,1-1 0,-1 1 1,1 0-1,-1-1 1,1 0-1,2-2 0,16-13-197,-16 13 72,0-1-1,0 1 1,0 0-1,1 0 0,-1 1 1,1 0-1,0 0 1,0 0-1,0 0 1,1 1-1,7-2 0,-13 4 112,-1 0-1,1 0 1,-1 0 0,1 0-1,-1 0 1,1 0-1,-1 0 1,1 0-1,-1 1 1,1-1-1,-1 0 1,1 0-1,-1 0 1,1 1-1,-1-1 1,0 0 0,1 1-1,-1-1 1,1 0-1,-1 1 1,0-1-1,1 0 1,-1 1-1,0-1 1,1 1-1,-1-1 1,0 0-1,0 1 1,1-1-1,-1 2 1,2 19-336,-3-15 538,0 0 1,-1 0-1,1 0 1,-5 10 0,6-15-172,0-1 0,0 0 1,-1 1-1,1-1 1,0 0-1,0 0 0,0 1 1,0-1-1,-1 0 0,1 0 1,0 1-1,0-1 1,0 0-1,-1 0 0,1 0 1,0 1-1,0-1 0,-1 0 1,1 0-1,0 0 0,-1 0 1,1 0-1,0 1 1,-1-1-1,1 0 0,0 0 1,0 0-1,-1 0 0,0 0 1,-8-6 139,-6-7 72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0.665"/>
    </inkml:context>
    <inkml:brush xml:id="br0">
      <inkml:brushProperty name="width" value="0.05" units="cm"/>
      <inkml:brushProperty name="height" value="0.05" units="cm"/>
    </inkml:brush>
  </inkml:definitions>
  <inkml:trace contextRef="#ctx0" brushRef="#br0">61 6 19068,'5'-5'4769,"-7"20"-2778,-9 38-1648,7-38 72,-3 20-296,-8 31-13,-11 117 1,28-159-78,4-17 49,-5-7-71,0 0 1,0 0 0,-1 0-1,1 0 1,0 0 0,-1-1-1,1 1 1,0 0-1,-1 0 1,1-1 0,0 1-1,-1 0 1,1-1 0,-1 1-1,1-1 1,-1 1 0,1-1-1,0 0 1,23-24 240,-2 0 1,33-49 0,0-1 144,75-82-268,-129 156-184,14-18-318,-12 9 179,-3 10 192,0 0 0,0 0 0,0 0 0,0-1 0,0 1 0,0 0 0,0 0 0,-1 0 1,1-1-1,0 1 0,0 0 0,0 0 0,0 0 0,0 0 0,0 0 0,-1-1 0,1 1 1,0 0-1,0 0 0,0 0 0,0 0 0,-1 0 0,1 0 0,0 0 0,0 0 0,0 0 1,-1 0-1,1-1 0,0 1 0,0 0 0,0 0 0,-1 0 0,1 0 0,0 0 0,0 0 1,0 1-1,-1-1 0,1 0 0,-15 2-270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1.086"/>
    </inkml:context>
    <inkml:brush xml:id="br0">
      <inkml:brushProperty name="width" value="0.05" units="cm"/>
      <inkml:brushProperty name="height" value="0.05" units="cm"/>
    </inkml:brush>
  </inkml:definitions>
  <inkml:trace contextRef="#ctx0" brushRef="#br0">1 0 20908,'8'20'1961,"5"-13"-1329,4 0-304,4-2 792,-1-4-327,1 1-1058,2 2-591,-4-3 680,-1 1-192,-5-2-192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1.455"/>
    </inkml:context>
    <inkml:brush xml:id="br0">
      <inkml:brushProperty name="width" value="0.05" units="cm"/>
      <inkml:brushProperty name="height" value="0.05" units="cm"/>
    </inkml:brush>
  </inkml:definitions>
  <inkml:trace contextRef="#ctx0" brushRef="#br0">141 17 17916,'-5'0'323,"0"0"0,0 0 1,0 1-1,0-1 0,0 1 1,0 1-1,0-1 0,0 1 0,0-1 1,0 1-1,1 1 0,-1-1 1,1 1-1,-1-1 0,1 1 0,0 1 1,0-1-1,0 0 0,1 1 0,-1 0 1,1 0-1,-5 8 0,4-7-249,0 2 0,0-1 0,1 0 0,-1 1-1,2 0 1,-1-1 0,1 1 0,0 0 0,0 0-1,1 1 1,0-1 0,0 0 0,0 0 0,1 1 0,2 11-1,-2-17-53,0 0 0,0 1 0,1-1 0,-1 0-1,1 0 1,0 1 0,0-1 0,0 0 0,0 0-1,0 0 1,0 0 0,0 0 0,1 0 0,-1 0-1,1 0 1,-1-1 0,1 1 0,0-1 0,0 1-1,-1-1 1,1 1 0,0-1 0,1 0 0,-1 0-1,0 0 1,0 0 0,0 0 0,0-1 0,1 1 0,-1-1-1,0 1 1,1-1 0,-1 0 0,0 0 0,1 0-1,1 0 1,3-1 53,-1-1 0,0 1-1,0-1 1,0 0 0,-1 0-1,1-1 1,0 0 0,-1 0-1,0 0 1,0-1 0,0 1-1,7-8 1,-5 5-11,-1-1 0,0 1 0,0-1 0,-1-1 0,0 1 0,0-1 0,-1 0 0,0 0 0,0 0 0,-1 0 0,0-1 0,-1 0 0,0 1 0,0-1 0,-1 0 0,0 0 0,0 0 0,-1 0 0,-1-11 0,1 18-140,0 0-1,-1 1 1,1-1-1,-1 1 1,1-1 0,-1 1-1,0-1 1,1 1-1,-1-1 1,0 1-1,0 0 1,0-1-1,0 1 1,0 0-1,-1 0 1,1 0 0,0-1-1,-1 2 1,1-1-1,0 0 1,-1 0-1,1 0 1,-1 0-1,1 1 1,-1-1-1,1 1 1,-1-1 0,0 1-1,1 0 1,-1 0-1,0 0 1,1 0-1,-1 0 1,0 0-1,1 0 1,-1 0-1,0 0 1,1 1 0,-1-1-1,1 1 1,-1-1-1,1 1 1,-1 0-1,1 0 1,-1-1-1,1 1 1,-1 0-1,1 0 1,0 0 0,0 1-1,0-1 1,-1 0-1,1 0 1,0 1-1,1-1 1,-1 0-1,0 1 1,0-1-1,0 1 1,1-1 0,-1 1-1,1 0 1,-1 1-1,2 9-841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6.424"/>
    </inkml:context>
    <inkml:brush xml:id="br0">
      <inkml:brushProperty name="width" value="0.05" units="cm"/>
      <inkml:brushProperty name="height" value="0.05" units="cm"/>
    </inkml:brush>
  </inkml:definitions>
  <inkml:trace contextRef="#ctx0" brushRef="#br0">7 268 18636,'-1'-5'157,"0"1"-1,0-1 1,0 1 0,0-1 0,0 1-1,1-1 1,0 1 0,0-1 0,0 1 0,1-1-1,-1 0 1,1 1 0,0-1 0,3-6-1,-1 5-39,0 0 0,1 1 0,0-1 0,0 1 0,0-1 0,0 1 0,1 1 0,0-1 0,8-6 0,10-6 60,2 1 1,0 2 0,0 0 0,2 2-1,-1 0 1,2 2 0,-1 1 0,1 1-1,0 2 1,1 0 0,0 2-1,0 1 1,0 2 0,31 2 0,-42 0-141,0 1-1,0 1 1,-1 1 0,1 1 0,-1 0 0,33 15 0,-43-16-31,0 0 0,1 1 0,-2-1 0,1 2 0,-1-1 0,1 1 0,8 10 0,-12-12-7,0 0-1,0 0 0,-1 1 1,1-1-1,-1 1 0,0 0 0,0 0 1,-1 0-1,1 0 0,-1 0 1,0 0-1,-1 0 0,1 7 0,-1-8 3,0-1 0,0 1 0,-1 0 0,0 0 0,0 0-1,0 0 1,0 0 0,0 0 0,-1-1 0,1 1 0,-1-1-1,0 1 1,-4 4 0,1-2 2,0 0 0,-1-1 0,1 0 0,-1 0 1,0 0-1,-11 6 0,-6 1 16,0-1 0,0-2 0,-30 9 0,42-14-93,-23 7-504,-1-1-1,-58 9 0,104-27-162,17 2 234</inkml:trace>
  <inkml:trace contextRef="#ctx0" brushRef="#br0" timeOffset="1">1078 1 19268,'-10'15'533,"1"0"0,0 0 0,1 1 0,0 1 0,2-1 0,0 1 0,-5 23 0,-16 129-37,22-119-347,-19 79 1,21-119-162,1-5 67,0 1 0,1-1 1,0 1-1,0-1 1,0 11-1,1-16-42,0 1 0,0 0-1,0-1 1,0 1-1,0-1 1,0 1-1,0-1 1,1 1-1,-1-1 1,0 1 0,0-1-1,1 1 1,-1-1-1,0 1 1,1-1-1,-1 1 1,0-1-1,1 0 1,-1 1 0,1-1-1,-1 0 1,0 1-1,1-1 1,0 1-1,1-1 12,-1 0-1,1 0 1,-1 0-1,1 0 1,-1 0-1,1 0 1,-1 0-1,0 0 1,1 0-1,-1-1 1,1 1-1,-1-1 0,0 1 1,2-1-1,30-14 454,53-34-1,-26 14-143,283-177 270,-340 210-639,4-2-307,-1-1 1,0 0 0,0 0 0,7-8 0,-13 13 327,-1 0 0,1 0 0,0 0 0,0 0 0,-1 0 0,1 0 0,0 0 0,0 0 1,-1 0-1,1 0 0,0 0 0,0 0 0,-1 0 0,1 0 0,0-1 0,0 1 0,0 0 0,-1 0 0,1 0 1,0 0-1,0 0 0,-1 0 0,1-1 0,0 1 0,0 0 0,0 0 0,0 0 0,-1 0 0,1-1 0,0 1 1,0 0-1,0 0 0,0-1 0,0 1 0,0 0 0,0 0 0,0 0 0,0-1 0,0 1 0,-1 0 0,1 0 1,0-1-1,0 1 0,0 0 0,1 0 0,-1-1 0,0 1 0,0 0 0,0 0 0,0-1 0,0 1 0,0 0 1,0 0-1,0-1 0,0 1 0,0 0 0,1 0 0,-1 0 0,0-1 0,0 1 0,-16 5-589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1.829"/>
    </inkml:context>
    <inkml:brush xml:id="br0">
      <inkml:brushProperty name="width" value="0.05" units="cm"/>
      <inkml:brushProperty name="height" value="0.05" units="cm"/>
    </inkml:brush>
  </inkml:definitions>
  <inkml:trace contextRef="#ctx0" brushRef="#br0">116 1 20660,'-6'0'450,"0"1"0,0 0-1,1 0 1,-1 1-1,0 0 1,0 0 0,1 0-1,-1 1 1,1 0-1,-6 3 1,7-3-357,0-1-1,0 1 1,0 0 0,1 0 0,-1 1-1,1-1 1,-1 1 0,1 0-1,0 0 1,1 0 0,-1 0-1,-3 7 1,6-10-101,0-1 0,0 1 1,0 0-1,0-1 0,0 1 0,0 0 0,0-1 1,0 1-1,1-1 0,-1 1 0,0 0 0,0-1 1,1 1-1,-1 0 0,0-1 0,1 1 0,-1-1 1,0 1-1,1-1 0,-1 1 0,1-1 0,-1 1 0,1-1 1,-1 0-1,1 1 0,-1-1 0,1 0 0,0 1 1,-1-1-1,1 0 0,-1 0 0,1 1 0,0-1 1,-1 0-1,1 0 0,0 0 0,-1 0 0,1 0 1,0 0-1,31 3-399,-30-3 363,32 0-413,-24 0 336,-1-1 0,1 1 0,0 1 0,-1-1 0,1 2 0,-1-1 0,1 1 0,-1 1 1,0 0-1,0 0 0,13 7 0,-21-9 125,0-1 0,1 1 0,-1 0 0,0 1 1,0-1-1,0 0 0,0 0 0,0 0 0,0 1 0,0-1 1,-1 0-1,1 1 0,0-1 0,-1 1 0,1-1 0,-1 1 1,1-1-1,-1 1 0,0-1 0,0 1 0,1-1 0,-1 1 1,0-1-1,-1 1 0,1 0 0,0-1 0,0 1 0,-1-1 1,1 1-1,-1-1 0,1 1 0,-1-1 0,1 0 0,-1 1 1,0-1-1,-1 2 0,-2 4 155,-1-1 1,1 0-1,-1 0 0,0-1 1,0 1-1,-8 5 0,4-4 152,-1 0-1,0 0 1,-13 7-1,20-13-279,0 1 1,0-1-1,0 0 0,0 0 1,0 0-1,0 0 0,-1-1 1,1 1-1,0-1 0,0 0 1,-1 0-1,1 0 0,0 0 1,0-1-1,-1 1 0,1-1 1,-3-1-1,4 1-115,1 0-1,-1 0 1,1 0 0,-1 0-1,1 0 1,-1-1-1,1 1 1,0 0 0,0-1-1,0 1 1,0-1-1,0 1 1,0-1 0,0 0-1,0 1 1,1-1-1,-1 0 1,0 0 0,1 0-1,0 1 1,-1-1-1,1-3 1,0-43-764,0 47 845,5-38-671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0:52.252"/>
    </inkml:context>
    <inkml:brush xml:id="br0">
      <inkml:brushProperty name="width" value="0.05" units="cm"/>
      <inkml:brushProperty name="height" value="0.05" units="cm"/>
    </inkml:brush>
  </inkml:definitions>
  <inkml:trace contextRef="#ctx0" brushRef="#br0">52 1 17764,'1'1'148,"1"0"1,-1 0-1,0 0 0,1 0 1,-1 0-1,0 1 1,0-1-1,0 1 0,0-1 1,0 1-1,0-1 1,0 1-1,-1-1 0,1 1 1,0 0-1,-1-1 1,0 1-1,1 0 0,-1-1 1,0 1-1,0 0 1,0 0-1,0 0 0,0-1 1,0 1-1,-1 1 1,0 10 543,-1-2 1,-7 22-1,5-18 43,1-5-484,-11 38 430,3 1 0,1 1-1,-5 83 1,17-117-667,-1-16-13,-1 0 0,0 0 0,0 0 0,0 0 0,0 0 0,0 1 0,0-1 1,0 0-1,0 0 0,0 0 0,0 0 0,1 0 0,-1 0 0,0 1 0,0-1 0,0 0 0,0 0 0,0 0 0,0 0 0,1 0 1,-1 0-1,0 0 0,0 0 0,0 0 0,0 0 0,1 0 0,-1 0 0,0 0 0,0 0 0,0 0 0,0 0 0,0 0 0,1 0 1,-1 0-1,0 0 0,0 0 0,0 0 0,0 0 0,1 0 0,-1 0 0,1-2 4,1 1-1,-1 0 1,0-1 0,0 1-1,0-1 1,0 0 0,0 1 0,0-1-1,0 0 1,0 0 0,0-3-1,9-28-12,-2 0 0,4-41 0,4-17-221,-16 90 225,0 1 0,0 0 0,0 0 1,0 0-1,0 0 0,0 0 0,0 0 0,0-1 0,0 1 1,0 0-1,0 0 0,0 0 0,0 0 0,0 0 0,0 0 1,0 0-1,0-1 0,0 1 0,1 0 0,-1 0 0,0 0 1,0 0-1,0 0 0,0 0 0,0 0 0,0 0 0,0 0 1,0 0-1,1 0 0,-1 0 0,0-1 0,0 1 0,0 0 1,0 0-1,0 0 0,0 0 0,1 0 0,-1 0 0,0 0 0,0 0 1,0 0-1,0 0 0,0 0 0,0 1 0,1-1 0,6 6-96,12 22 26,-3-5 2,-11-18 66,0-1-1,0 1 1,0-1-1,0 0 1,1 0-1,0-1 1,0 1 0,0-1-1,0-1 1,0 1-1,11 2 1,-14-4 6,0-1-1,-1 1 1,1-1 0,0 0 0,-1 1 0,1-1-1,0 0 1,0-1 0,-1 1 0,1 0-1,0-1 1,-1 0 0,1 1 0,-1-1 0,1 0-1,-1 0 1,1-1 0,-1 1 0,0 0 0,1-1-1,-1 0 1,0 1 0,0-1 0,0 0 0,0 0-1,-1 0 1,1 0 0,0 0 0,-1-1 0,1 1-1,0-3 1,-1 3 3,0 1 1,-1-1-1,1 1 0,-1 0 1,1-1-1,-1 1 0,1-1 0,-1 1 1,0-1-1,0 1 0,0-1 1,0 1-1,0-1 0,0 1 0,0-1 1,-1 1-1,1-1 0,-1 1 1,1-1-1,-1 1 0,1-1 1,-1 1-1,0 0 0,1-1 0,-2-1 1,1 3-2,0-1 1,0 0-1,0 1 0,0-1 1,0 1-1,0-1 1,0 1-1,0-1 1,0 1-1,0 0 0,-1 0 1,1-1-1,0 1 1,0 0-1,0 0 1,0 0-1,0 0 0,0 0 1,-1 1-1,1-1 1,0 0-1,0 0 1,0 1-1,0-1 1,0 0-1,0 1 0,0-1 1,0 1-1,0 0 1,0-1-1,0 1 1,0 0-1,1 0 0,-2 0 1,-4 5 9,0 0-1,0 0 1,1 0 0,0 1 0,1-1 0,-8 15-1,10-18-2,0 0-1,1 0 0,-1 0 1,1 0-1,0 1 1,0-1-1,0 0 0,1 0 1,-1 1-1,1-1 0,0 1 1,-1-1-1,2 0 0,-1 1 1,0-1-1,1 1 0,-1-1 1,3 6-1,-2-8-3,0 1-1,0-1 1,0 0 0,0 0-1,0 0 1,1 0 0,-1 0-1,0 0 1,1 0 0,-1 0-1,1 0 1,-1-1 0,1 1-1,-1 0 1,1-1 0,-1 0-1,1 1 1,0-1 0,-1 0-1,1 0 1,0 0 0,-1 0-1,1 0 1,0 0 0,2-1-1,6 0 24,0-1 0,19-7 0,-22 7-23,67-27-126,-57 21 46,-1 1 0,1 0-1,1 2 1,-1 0 0,1 1-1,-1 0 1,20 0 0,-35 3 64,-1 1 1,1 0-1,0 1 1,0-1-1,0 0 1,0 0-1,0 1 1,0-1-1,-1 1 1,1 0-1,0-1 1,0 1-1,-1 0 1,1 0-1,-1 0 1,1 0-1,-1 0 1,1 1-1,-1-1 1,3 3-1,-2 0 38,0 0 1,0 0-1,0 0 0,0 0 1,-1 1-1,2 6 0,4 13 285,-6-23-294,-1 0 0,1 0 0,-1-1 0,0 1 0,1 0 0,0 0 0,-1-1 0,1 1 0,-1 0 0,1-1-1,0 1 1,-1 0 0,1-1 0,0 1 0,0-1 0,0 0 0,-1 1 0,1-1 0,0 1 0,0-1-1,0 0 1,0 0 0,0 0 0,0 1 0,-1-1 0,1 0 0,0 0 0,0 0 0,0 0 0,0 0 0,0-1-1,0 1 1,0 0 0,0 0 0,-1-1 0,1 1 0,1-1 0,5-2 32,-1 0 1,0 0-1,12-8 0,-9 5 7,-4 2-31,14-7 33,26-12 0,-41 21-70,0 0-1,0 0 0,0 1 1,0 0-1,0-1 1,1 2-1,-1-1 0,0 0 1,1 1-1,-1 0 1,1 0-1,-1 0 0,6 2 1,-8-2-5,-1 1 1,1 0 0,-1 0-1,1 0 1,-1 1 0,1-1 0,-1 0-1,0 1 1,1-1 0,-1 0-1,0 1 1,0-1 0,0 1-1,0 0 1,-1-1 0,1 1 0,0 0-1,-1-1 1,1 1 0,-1 0-1,1 0 1,-1 2 0,0-2-4,1-1 1,-1 1 0,0-1 0,0 1-1,0-1 1,1 1 0,-2-1-1,1 1 1,0-1 0,0 1-1,0-1 1,-1 1 0,1-1-1,-1 1 1,1-1 0,-1 1-1,0-1 1,0 0 0,1 1-1,-1-1 1,0 0 0,0 0-1,0 0 1,0 0 0,-2 2-1,-7-1-127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18.335"/>
    </inkml:context>
    <inkml:brush xml:id="br0">
      <inkml:brushProperty name="width" value="0.05" units="cm"/>
      <inkml:brushProperty name="height" value="0.05" units="cm"/>
    </inkml:brush>
  </inkml:definitions>
  <inkml:trace contextRef="#ctx0" brushRef="#br0">325 19 13203,'-5'1'167,"0"0"0,0 0 1,0 0-1,1 1 0,-1 0 0,1 0 0,-1 0 1,1 0-1,0 1 0,0-1 0,0 1 1,0 0-1,0 1 0,1-1 0,-1 1 1,1-1-1,0 1 0,0 0 0,-3 5 1,-43 65 44,3 3 1,-70 161 0,109-219-142,1 0 0,1 1 0,1 0 1,1 0-1,0 1 0,2-1 0,1 35 0,0-46-61,1 0 0,0 1 0,1-1 1,0 0-1,0 1 0,1-1 0,0-1 1,1 1-1,0 0 0,0-1 0,1 0 1,0 0-1,0 0 0,1 0 0,0-1 0,0 0 1,1 0-1,11 9 0,-15-14-5,0 0 0,0 0-1,0 0 1,0-1 0,0 1-1,1-1 1,-1 1 0,0-1-1,1 0 1,-1-1 0,1 1 0,-1 0-1,1-1 1,0 0 0,-1 0-1,1 0 1,-1 0 0,1-1-1,-1 1 1,1-1 0,-1 0 0,1 0-1,-1 0 1,0-1 0,0 1-1,1-1 1,-1 1 0,0-1-1,0 0 1,0-1 0,-1 1 0,4-3-1,3-5 60,-1 1 0,1-2-1,-2 1 1,0-1-1,0 0 1,-1-1 0,8-18-1,8-27 233,-2 0-1,-3-1 1,-3-1-1,-2-1 1,-3 1-1,3-111 1,-12 153-336,-1 0-1,0 1 1,-1-1 0,-5-17 0,5 26-179,-1 1 0,0-1 1,0 0-1,0 1 1,-1 0-1,0 0 0,-1 0 1,1 0-1,-2 1 0,-5-8 1,3 6-302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19.561"/>
    </inkml:context>
    <inkml:brush xml:id="br0">
      <inkml:brushProperty name="width" value="0.05" units="cm"/>
      <inkml:brushProperty name="height" value="0.05" units="cm"/>
    </inkml:brush>
  </inkml:definitions>
  <inkml:trace contextRef="#ctx0" brushRef="#br0">328 24 12611,'-1'-1'70,"1"0"0,-1 0 0,1 1 1,-1-1-1,1 0 0,-1 1 0,0-1 1,1 1-1,-1-1 0,1 1 0,-1-1 1,0 1-1,0 0 0,1-1 0,-1 1 1,0 0-1,0-1 0,1 1 0,-1 0 1,0 0-1,0 0 0,0 0 0,0-1 1,1 1-1,-2 1 0,-1-1 32,1 0 0,0 1 0,-1 0 0,1 0 0,0 0 1,-1 0-1,1 0 0,-4 2 0,-3 4 141,0 0 1,-15 16 0,23-22-202,-22 23 44,2 1 1,1 1-1,1 0 1,2 2-1,-17 32 1,16-22 36,1 1 0,2 0 1,-15 65-1,22-65 47,1 1 0,-4 76 1,11-100-148,0 0 1,1 0 0,1 0-1,0 0 1,1 0 0,1-1-1,1 1 1,0-1 0,0 0-1,10 17 1,-12-27-5,0 0-1,0-1 1,0 1 0,1-1-1,-1 0 1,1 0 0,0 0 0,0-1-1,1 1 1,-1-1 0,1 0-1,-1 0 1,1-1 0,0 1 0,0-1-1,0 0 1,1 0 0,-1-1-1,0 1 1,11 0 0,-8-2 17,-1 0 1,0-1-1,1 0 1,-1 0-1,0 0 1,0-1-1,0 0 0,0-1 1,0 1-1,0-1 1,0-1-1,-1 1 1,0-1-1,0 0 1,7-6-1,4-6 80,-1 0 0,0 0-1,-2-2 1,0 0 0,0 0 0,-2-1-1,-1-1 1,0 0 0,-1-1 0,-2 0-1,8-24 1,-2-4 121,-2-2-1,-2 1 1,5-94-1,-12 6-232,-4 114-229,-1 1 0,-2-1 0,-9-38 0,12 59 177,0 0 0,1-1 0,-2 1-1,1 0 1,0 0 0,-1-1 0,1 1 0,-1 0 0,0 1 0,0-1-1,0 0 1,0 0 0,-1 1 0,1 0 0,-1-1 0,1 1-1,-1 0 1,0 0 0,0 0 0,0 1 0,0-1 0,0 1 0,0-1-1,0 1 1,-1 0 0,1 0 0,0 1 0,-6-1 0,-27 0-439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4.688"/>
    </inkml:context>
    <inkml:brush xml:id="br0">
      <inkml:brushProperty name="width" value="0.05" units="cm"/>
      <inkml:brushProperty name="height" value="0.05" units="cm"/>
    </inkml:brush>
  </inkml:definitions>
  <inkml:trace contextRef="#ctx0" brushRef="#br0">11 1219 13555,'-1'0'75,"0"-1"0,1 0 0,-1 1 0,0-1 1,0 0-1,1 0 0,-1 0 0,1 1 0,-1-1 0,1 0 0,-1 0 1,1 0-1,-1 0 0,1 0 0,0 0 0,-1 0 0,1 0 1,0 0-1,0 0 0,0 0 0,0 0 0,0 0 0,0 0 0,0 0 1,0 0-1,0 0 0,0 0 0,1 0 0,-1 0 0,0 0 0,1 0 1,-1 0-1,1 0 0,-1 0 0,1 1 0,-1-1 0,1 0 0,0 0 1,-1 0-1,1 1 0,0-1 0,0 0 0,0 0 0,5-4 188,-1 0 0,1 0 0,0 0 0,11-5 0,19-9-43,0 2 0,1 1 0,1 2 0,1 2 0,59-12 0,205-17-316,-286 40 107,453-18-477,1 35 157,309-7 536,-206-54 107,32-1-252,-449 39-64,335-23 32,-3-41 47,265-146 27,-27-69-20,-516 188-85,133-51-80,-291 134-313,-53 15 351,1 0-1,-1 0 1,1 0-1,-1-1 1,0 1 0,1 0-1,-1 0 1,0-1-1,1 1 1,-1 0-1,0-1 1,1 1 0,-1 0-1,0-1 1,0 1-1,1 0 1,-1-1-1,0 1 1,0-1 0,0 1-1,0-1 1,1 1-1,-1 0 1,0-1-1,0 1 1,0-1 0,0 1-1,0-1 1,0 1-1,0-1 1,0 1-1,0 0 1,-1-1 0,1 1-1,0-1 1,-7-17-177,5 16 99,-5-12-143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5.075"/>
    </inkml:context>
    <inkml:brush xml:id="br0">
      <inkml:brushProperty name="width" value="0.05" units="cm"/>
      <inkml:brushProperty name="height" value="0.05" units="cm"/>
    </inkml:brush>
  </inkml:definitions>
  <inkml:trace contextRef="#ctx0" brushRef="#br0">2 151 16171,'0'-2'82,"-1"-1"-1,1 1 0,-1-1 1,1 1-1,0-1 0,0 1 1,0-1-1,1 1 0,-1 0 1,1-1-1,-1 1 0,1-1 1,0 1-1,0 0 0,0-1 0,0 1 1,0 0-1,0 0 0,1 0 1,-1 0-1,1 0 0,-1 0 1,1 0-1,0 1 0,0-1 1,0 0-1,2-1 0,6-4 118,0 0 1,0 0-1,0 1 0,15-7 0,0 4 11,0 0-1,1 1 1,0 2 0,0 0-1,0 2 1,1 1-1,27 1 1,189 13 278,-193-7-434,-19-1-31,-15-3-20,0 1 0,0 1 0,-1 0 0,1 1-1,15 6 1,-30-9 9,0 0 1,0 1-1,-1-1 0,1 1 0,0-1 0,0 1 0,0 0 0,-1-1 0,1 1 0,0 0 0,-1 0 1,1-1-1,0 1 0,-1 0 0,1 0 0,-1 0 0,1 0 0,-1 0 0,0 0 0,1-1 0,-1 1 1,0 0-1,0 0 0,1 0 0,-1 0 0,0 0 0,0 0 0,0 0 0,0 0 0,0 0 0,-1 0 1,1 0-1,0 0 0,0 0 0,-1 0 0,1 0 0,-1 0 0,1 0 0,0 0 0,-1 0 0,0 0 1,1-1-1,-2 3 0,-4 5 102,1-1-1,-1 1 1,-12 10 0,13-13-41,-195 211 571,182-199-722,-31 25 1,38-34-99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7.658"/>
    </inkml:context>
    <inkml:brush xml:id="br0">
      <inkml:brushProperty name="width" value="0.05" units="cm"/>
      <inkml:brushProperty name="height" value="0.05" units="cm"/>
    </inkml:brush>
  </inkml:definitions>
  <inkml:trace contextRef="#ctx0" brushRef="#br0">6 29 16948,'-6'-1'1928,"9"-1"-976,2-1-320,12 1 1473,7-3-769,9 1-416,7 0-136,5-1-263,5 3-97,-4 2-288,-2 1-184,-7 2-488,-5 0-281,-9 1-543,-12-1 1064,-12 1-240,-13 2-256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8.061"/>
    </inkml:context>
    <inkml:brush xml:id="br0">
      <inkml:brushProperty name="width" value="0.05" units="cm"/>
      <inkml:brushProperty name="height" value="0.05" units="cm"/>
    </inkml:brush>
  </inkml:definitions>
  <inkml:trace contextRef="#ctx0" brushRef="#br0">1 13 16948,'7'9'1880,"19"-2"-936,5-5-368,15-2 929,6 0-353,2-3-624,1-1-528,-2-4 216,-2 1-136,-5-1-288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28.452"/>
    </inkml:context>
    <inkml:brush xml:id="br0">
      <inkml:brushProperty name="width" value="0.05" units="cm"/>
      <inkml:brushProperty name="height" value="0.05" units="cm"/>
    </inkml:brush>
  </inkml:definitions>
  <inkml:trace contextRef="#ctx0" brushRef="#br0">1 7 17492,'9'-2'853,"0"0"0,1 1 0,0 0 0,-1 1-1,20 1 1,-13 0-256,-1 2 0,28 7 0,-27-5-499,0 1 1,0 0-1,-1 2 1,0 0-1,23 16 1,-33-21-105,-1 1 0,1 0 0,-1 0 0,0 0 0,-1 0 0,1 1 0,-1-1 0,0 1 0,3 6 0,-4-8 4,-1 0-1,0 0 1,0 0 0,0 0 0,-1 0 0,1 1 0,-1-1 0,0 0-1,0 0 1,0 1 0,0-1 0,-1 0 0,1 0 0,-1 0-1,0 1 1,1-1 0,-3 4 0,-1 0 28,0 0 1,0 1-1,-1-1 0,0-1 0,-1 1 1,1-1-1,-1 0 0,-8 6 0,-55 41 304,67-52-324,-24 18 186,10-7-862,-1-1 0,-29 16 0,38-25 350,10-3-129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1.016"/>
    </inkml:context>
    <inkml:brush xml:id="br0">
      <inkml:brushProperty name="width" value="0.05" units="cm"/>
      <inkml:brushProperty name="height" value="0.05" units="cm"/>
    </inkml:brush>
  </inkml:definitions>
  <inkml:trace contextRef="#ctx0" brushRef="#br0">177 9 20868,'0'-1'127,"1"0"0,-1 1-1,1-1 1,-1 1 0,1-1-1,0 1 1,-1-1 0,1 1-1,-1-1 1,1 1-1,0 0 1,-1-1 0,1 1-1,0 0 1,-1-1 0,1 1-1,0 0 1,0 0 0,1 0-1,-2 0-68,0 0-1,0 0 0,1 1 1,-1-1-1,0 0 0,0 1 1,1-1-1,-1 0 0,0 1 1,0-1-1,0 1 0,0-1 1,1 0-1,-1 1 0,0-1 1,0 1-1,0-1 0,0 0 1,0 1-1,0-1 1,0 1-1,0-1 0,0 0 1,-1 1-1,-6 33 878,-95 234-361,30-92-284,71-173-285,-1 2 27,1 0-1,-1 0 1,0 0-1,1 0 1,0 0 0,0 9-1,1-14-20,0 1-1,0 0 1,0 0 0,0-1-1,0 1 1,1 0-1,-1 0 1,0-1 0,1 1-1,-1 0 1,0 0-1,1-1 1,-1 1-1,1 0 1,-1-1 0,1 1-1,-1-1 1,1 1-1,-1-1 1,2 2 0,-1-2 9,1 1 1,-1-1 0,1 1-1,-1-1 1,1 1 0,-1-1-1,1 0 1,-1 0 0,1 0-1,0 0 1,-1 0 0,1 0-1,-1 0 1,3-1 0,31-7 334,0-1 0,43-17 0,-22 6-30,-38 14-238,1-1-26,1 0 1,0 2-1,0 0 0,1 1 1,29-1-1,-40 6-1245,-16-1-89,-17 2 304,1-3 258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36.857"/>
    </inkml:context>
    <inkml:brush xml:id="br0">
      <inkml:brushProperty name="width" value="0.05" units="cm"/>
      <inkml:brushProperty name="height" value="0.05" units="cm"/>
    </inkml:brush>
  </inkml:definitions>
  <inkml:trace contextRef="#ctx0" brushRef="#br0">0 0 13211,'6'29'1600,"4"5"-824,3-1-320,1 4 1009,3 1-561,1-1-312,-3 2-416,1-4-8,-2-3-96,15-32-168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1.466"/>
    </inkml:context>
    <inkml:brush xml:id="br0">
      <inkml:brushProperty name="width" value="0.05" units="cm"/>
      <inkml:brushProperty name="height" value="0.05" units="cm"/>
    </inkml:brush>
  </inkml:definitions>
  <inkml:trace contextRef="#ctx0" brushRef="#br0">296 55 20196,'1'-1'125,"0"0"-1,0 0 1,-1-1-1,1 1 1,0 0-1,-1 0 1,1 0 0,-1 0-1,1-1 1,-1 1-1,1 0 1,-1-1-1,0 1 1,0 0-1,1-1 1,-1 1-1,0 0 1,0-1-1,0 1 1,-1 0-1,1-1 1,0 1-1,0 0 1,-1 0-1,1-1 1,-1 1 0,1 0-1,-1 0 1,0 0-1,0-2 1,-1 1-3,1 1 0,-1 0 0,1-1 0,-1 1 0,0 0 0,0 0 0,1 0 0,-1 0 0,0 1 0,0-1 1,0 0-1,0 1 0,0-1 0,0 1 0,0 0 0,0-1 0,0 1 0,0 0 0,0 0 0,-2 1 0,-3 0-41,-1 1 0,1 0 0,0 1 0,0-1 0,0 1-1,0 1 1,0-1 0,1 1 0,0 1 0,0-1 0,0 1 0,0 0-1,1 0 1,-1 1 0,-5 7 0,-5 8 13,1 1-1,0 0 1,-11 25 0,12-19 25,1 0 1,1 1 0,-10 43-1,17-52-65,1 0 0,1 0 0,1 0-1,1 0 1,0 0 0,4 28 0,-2-40-101,1 1 0,0-1 0,0-1 1,1 1-1,0 0 0,0-1 1,1 1-1,-1-1 0,2 0 0,6 9 1,-8-12-122,1 0 0,0 1 1,0-2-1,0 1 1,0 0-1,1-1 0,-1 0 1,1 0-1,0 0 0,0 0 1,0-1-1,0 0 1,1 0-1,-1 0 0,1-1 1,5 1-1,7-2-487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2.570"/>
    </inkml:context>
    <inkml:brush xml:id="br0">
      <inkml:brushProperty name="width" value="0.05" units="cm"/>
      <inkml:brushProperty name="height" value="0.05" units="cm"/>
    </inkml:brush>
  </inkml:definitions>
  <inkml:trace contextRef="#ctx0" brushRef="#br0">21 46 11418,'2'-7'464,"10"-15"10510,-12 33-8882,-15 190 64,-4 149-1958,24-355 171,2-9-233,14-72 328,10-102 1,7-28-384,-37 212-95,0 0 1,0 0 0,0 0-1,1 0 1,-1 0-1,1 0 1,0 0-1,0 0 1,1 1-1,-1 0 1,1-1 0,0 1-1,4-5 1,-4 7-15,-1-1 0,1 1 0,0-1 0,-1 1 0,1 0 0,0 0 0,0 0 0,0 0 0,0 1 0,0-1 0,-1 1 0,1 0 1,0 0-1,0 0 0,0 0 0,0 0 0,0 1 0,0-1 0,6 3 0,-5-2-11,1 0 0,-1 0-1,0 1 1,0 0 0,0 0 0,1 0 0,-2 0-1,1 1 1,0-1 0,0 1 0,-1 0-1,0 0 1,0 0 0,6 8 0,-7-8 30,-1 0 0,1 0-1,-1 0 1,0 1 0,0-1 0,0 0 0,0 1 0,-1-1 0,1 1-1,-1-1 1,0 1 0,0 0 0,0-1 0,-1 1 0,1-1 0,-1 1 0,1-1-1,-1 0 1,-3 6 0,1-1 48,0 0 0,-1-1 0,-1 0 0,1 1 0,-1-1 0,0-1 0,-1 1 0,0-1 0,0 0 0,0 0 0,-10 6 0,12-9-5,0 0 0,0 0 0,0 0-1,-1-1 1,1 0 0,-1 0 0,1 0 0,-1-1 0,0 1 0,0-1-1,0 0 1,0 0 0,0-1 0,0 0 0,0 0 0,0 0 0,0 0-1,0-1 1,0 0 0,-7-1 0,11 1-95,0 1-1,-1-1 1,1 0-1,0 1 1,0-1-1,-1 0 1,1 1 0,0-1-1,0 0 1,0 0-1,0 0 1,0 0-1,0 0 1,0 0-1,1 0 1,-1-1 0,0 1-1,0 0 1,1 0-1,-1-1 1,1 1-1,-1 0 1,1-3 0,-1 1-39,1 0 1,0 0-1,0 1 1,1-1 0,-1 0-1,1 0 1,-1 1-1,1-1 1,0 0 0,0 1-1,1-4 1,6-9-475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3.022"/>
    </inkml:context>
    <inkml:brush xml:id="br0">
      <inkml:brushProperty name="width" value="0.05" units="cm"/>
      <inkml:brushProperty name="height" value="0.05" units="cm"/>
    </inkml:brush>
  </inkml:definitions>
  <inkml:trace contextRef="#ctx0" brushRef="#br0">0 105 20044,'26'-9'1392,"-1"1"-1,1 1 1,1 1 0,39-3-1,108 3-903,-98 5-549,-67 1-200,1-1 0,0 0 1,-1 0-1,18-6 1,-23 6 42,1-1 0,-1 0 0,0 0-1,0 0 1,0 0 0,0-1 0,0 1 0,-1-1 0,1 0 0,-1 0 0,0-1-1,4-4 1,0-3-475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3.558"/>
    </inkml:context>
    <inkml:brush xml:id="br0">
      <inkml:brushProperty name="width" value="0.05" units="cm"/>
      <inkml:brushProperty name="height" value="0.05" units="cm"/>
    </inkml:brush>
  </inkml:definitions>
  <inkml:trace contextRef="#ctx0" brushRef="#br0">186 26 19172,'1'0'211,"0"-1"1,0 1-1,0-1 0,0 1 0,0-1 1,-1 1-1,1-1 0,0 0 0,0 1 0,-1-1 1,1 0-1,0 0 0,-1 1 0,1-1 1,-1 0-1,1 0 0,-1 0 0,1 0 1,-1 0-1,0 0 0,1 0 0,-1-2 1,0 3-119,-1-1 0,1 1 1,0-1-1,-1 1 0,1-1 0,-1 1 1,1 0-1,-1-1 0,1 1 1,-1-1-1,1 1 0,-1 0 1,0 0-1,1-1 0,-1 1 1,1 0-1,-1 0 0,0 0 1,1 0-1,-1-1 0,0 1 0,1 0 1,-1 0-1,1 0 0,-1 0 1,0 1-1,1-1 0,-1 0 1,0 0-1,1 0 0,-1 0 1,1 1-1,-1-1 0,0 0 1,0 1-1,-7 2 8,1 0 0,0 0 0,0 1 0,0 0 0,0 0 0,0 1 1,1 0-1,0 0 0,0 1 0,-6 7 0,-1 2-99,0 0 0,-20 34-1,26-35 5,-1 0-1,-7 24 1,12-32-2,1 1 1,1 0-1,-1 0 1,1 0-1,0 0 1,0 0-1,1 13 0,0-19-1,0 0-1,1 0 1,-1 0 0,0 0-1,0-1 1,0 1-1,1 0 1,-1 0-1,0 0 1,1 0-1,-1-1 1,0 1-1,1 0 1,-1-1-1,1 1 1,-1 0-1,1-1 1,0 1 0,-1 0-1,1-1 1,0 1-1,-1-1 1,1 1-1,0-1 1,1 1-1,0-1 2,-1 1 1,1-1-1,0 0 0,-1 0 0,1 0 0,0 0 0,0-1 1,-1 1-1,1 0 0,-1-1 0,1 1 0,2-2 0,4-1 14,-1-1 0,1 0-1,-1-1 1,8-5-1,11-12 68,-1-2-1,-1 0 0,-1-1 0,-1-1 1,-1-1-1,28-50 0,-47 71-10,-4 7-48,-6 9-3,-1 9-9,1-1 0,-12 40 0,17-48-13,1 0 0,0 0 0,1 0 0,0 1 0,0-1 0,1 1 0,3 18 0,-3-25-17,1-1 1,0 1-1,0-1 0,0 0 0,0 1 0,0-1 0,1 0 0,0 0 1,0 0-1,-1 0 0,2 0 0,-1-1 0,0 1 0,0 0 0,1-1 0,0 0 1,-1 1-1,1-1 0,0 0 0,0-1 0,0 1 0,0 0 0,1-1 1,-1 0-1,0 0 0,0 0 0,5 1 0,-1-1-35,0 0 1,1-1-1,-1 0 0,0 0 1,0-1-1,0 1 0,0-2 1,1 1-1,-1-1 0,-1 0 1,1 0-1,9-5 0,25-17-138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4.757"/>
    </inkml:context>
    <inkml:brush xml:id="br0">
      <inkml:brushProperty name="width" value="0.05" units="cm"/>
      <inkml:brushProperty name="height" value="0.05" units="cm"/>
    </inkml:brush>
  </inkml:definitions>
  <inkml:trace contextRef="#ctx0" brushRef="#br0">0 35 19596,'0'1'180,"1"0"0,-1-1 0,1 1 0,-1 0 0,1-1-1,-1 1 1,1-1 0,0 1 0,-1-1 0,1 1 0,0-1 0,-1 1-1,1-1 1,0 1 0,0-1 0,-1 0 0,1 0 0,0 1 0,0-1 0,0 0-1,-1 0 1,1 0 0,0 0 0,0 0 0,0 0 0,1 0 0,27-4 1562,-22 3-1203,247-25 2713,-214 26-3168,-38 0-146,1 1 0,-1-1 0,1 0 0,-1 1 0,1-1 0,-1 1 0,1 0 0,-1 0 1,0 0-1,0 0 0,1 0 0,3 3 0,-10-11-1189,1-11 875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5.638"/>
    </inkml:context>
    <inkml:brush xml:id="br0">
      <inkml:brushProperty name="width" value="0.05" units="cm"/>
      <inkml:brushProperty name="height" value="0.05" units="cm"/>
    </inkml:brush>
  </inkml:definitions>
  <inkml:trace contextRef="#ctx0" brushRef="#br0">0 1 16339,'1'0'103,"-1"0"-1,0 0 1,1 0-1,-1 0 0,0 0 1,0 0-1,1 0 1,-1 0-1,0 0 0,1-1 1,-1 1-1,0 0 1,1 0-1,-1 1 0,0-1 1,1 0-1,-1 0 0,0 0 1,1 0-1,-1 0 1,0 0-1,0 0 0,1 0 1,-1 1-1,0-1 1,1 0-1,-1 0 0,0 0 1,0 1-1,0-1 0,1 0 1,-1 0-1,0 1 1,0-1-1,0 0 0,1 0 1,-1 1-1,5 17 1695,-3 27-719,-2-39-745,-1 42 352,0-20-186,1 0 0,6 51 0,-6-78-466,0 0 0,0 0 0,0 0 0,1 0 0,-1-1 0,0 1 0,0 0 0,1 0 0,-1 0 0,0 0 0,1 0 0,-1 0 0,1 0 0,-1 0 0,1-1 0,0 1-1,-1 0 1,1 0 0,0-1 0,-1 1 0,1 0 0,0-1 0,0 1 0,0-1 0,-1 1 0,1-1 0,0 0 0,0 1 0,0-1 0,1 1 0,0-2 23,0 1-1,0 0 1,0-1 0,0 1 0,0-1-1,0 0 1,0 0 0,0 1 0,0-1-1,0 0 1,-1-1 0,1 1 0,2-2-1,7-7 275,0-1 0,17-22 0,-27 32-301,29-45 515,-25 36-462,0 1 1,1 0 0,0 0 0,8-9-1,-14 18-81,0 0 0,0 0 0,1 0 1,-1 0-1,0 0 0,0 0 0,0 0 0,0 0 0,0 0 0,0 0 0,0 0 0,0 0 0,0-1 0,0 1 0,1 0 0,-1 0 0,0 0 0,0 0 0,0 0 1,0 0-1,0 0 0,0 0 0,0 0 0,0 0 0,1 0 0,-1 0 0,0 0 0,0 0 0,0 0 0,0 0 0,0 0 0,0 1 0,0-1 0,0 0 0,1 0 0,-1 0 1,0 0-1,0 0 0,0 0 0,0 0 0,0 0 0,0 0 0,0 0 0,0 0 0,0 0 0,0 0 0,0 1 0,0-1 0,0 0 0,0 0 0,0 0 0,1 0 1,1 9 12,-1 8-23,-3 18-23,0-21 29,1 0 0,1 0 0,0-1 0,1 1-1,0 0 1,6 26 0,-6-39 4,-1 0 0,1 0 0,-1 0 1,1 0-1,0 0 0,-1 0 0,1 0 0,0 0 0,0 0 0,0 0 0,0 0 0,0 0 0,0 0 0,0-1 0,0 1 0,0 0 0,0-1 0,0 1 0,0-1 0,0 1 0,1-1 1,-1 1-1,0-1 0,0 0 0,1 0 0,-1 0 0,0 0 0,0 0 0,1 0 0,-1 0 0,0 0 0,0 0 0,1 0 0,-1-1 0,0 1 0,0 0 0,0-1 0,0 1 1,3-2-1,3-2 16,0 1 1,0-1 0,0-1-1,12-9 1,5-6 88,-1 0 1,0-2-1,-2-1 1,0-1-1,-2 0 1,19-32-1,-38 56-131,0 0 0,0-1 0,0 1 0,0 0 0,0 0 0,0-1 0,0 1 0,0 0 0,0 0 0,0-1 0,0 1-1,0 0 1,0 0 0,0-1 0,0 1 0,0 0 0,-1 0 0,1-1 0,0 1 0,0 0 0,0 0 0,0 0 0,-1-1 0,1 1-1,0 0 1,0 0 0,0 0 0,-1 0 0,1-1 0,0 1 0,0 0 0,0 0 0,-1 0 0,1 0 0,0 0 0,0 0-1,-1 0 1,1 0 0,0 0 0,0 0 0,-1 0 0,1 0 0,0 0 0,0 0 0,-1 0 0,1 0 0,-19-2-595,10 1 487,-5-4-220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6.972"/>
    </inkml:context>
    <inkml:brush xml:id="br0">
      <inkml:brushProperty name="width" value="0.05" units="cm"/>
      <inkml:brushProperty name="height" value="0.05" units="cm"/>
    </inkml:brush>
  </inkml:definitions>
  <inkml:trace contextRef="#ctx0" brushRef="#br0">171 1 18372,'6'2'267,"-1"0"0,0 0 0,0 0 0,1 1 0,-2 0 0,1 0 0,0 0 0,-1 1 0,9 7 0,34 43 937,-39-44-829,8 10-108,-1 0-1,-1 1 1,-1 0 0,-1 2 0,-1-1-1,13 40 1,-19-47-228,-1 0 1,-1 1-1,0-1 0,-1 1 0,-1 0 0,0-1 1,-2 1-1,1 0 0,-2 0 0,0 0 0,-8 28 1,1-20-68,0-1 0,-1 0 0,-2 0 0,0-1 1,-2-1-1,0 0 0,-29 33 0,16-26-348,0-1-1,-1-1 1,-2-2 0,-46 30-1,31-29 9,9-14-121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39.617"/>
    </inkml:context>
    <inkml:brush xml:id="br0">
      <inkml:brushProperty name="width" value="0.05" units="cm"/>
      <inkml:brushProperty name="height" value="0.05" units="cm"/>
    </inkml:brush>
  </inkml:definitions>
  <inkml:trace contextRef="#ctx0" brushRef="#br0">0 91 18892,'14'-6'1968,"14"-4"-1183,0 2-337,2-4 1048,8-1-496,5-1-464,0 3-296,-2 2-888,-2 3-384,-12 5-1240,-5 1 1823,-17 4-391,-3 6-344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0.050"/>
    </inkml:context>
    <inkml:brush xml:id="br0">
      <inkml:brushProperty name="width" value="0.05" units="cm"/>
      <inkml:brushProperty name="height" value="0.05" units="cm"/>
    </inkml:brush>
  </inkml:definitions>
  <inkml:trace contextRef="#ctx0" brushRef="#br0">7 13 16275,'-6'11'1665,"12"-2"-905,6-5-288,7-2 744,5-2-175,9-5-681,6 0-544,7-5 344,1 1-120,2-1-232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0.397"/>
    </inkml:context>
    <inkml:brush xml:id="br0">
      <inkml:brushProperty name="width" value="0.05" units="cm"/>
      <inkml:brushProperty name="height" value="0.05" units="cm"/>
    </inkml:brush>
  </inkml:definitions>
  <inkml:trace contextRef="#ctx0" brushRef="#br0">320 26 17524,'-3'-2'180,"0"-1"0,0 0 0,-1 1 0,1 0 0,-1 0 0,0 0 0,1 0 0,-1 1 0,0-1 0,0 1 1,0 0-1,0 0 0,0 0 0,0 1 0,-1 0 0,1-1 0,-7 2 0,4-1 12,-1 1 1,1 0-1,0 0 1,-1 1-1,1 0 0,0 0 1,0 1-1,0 0 0,-7 4 1,2 1-92,1 1 1,0 0 0,1 0-1,0 1 1,0 1-1,1 0 1,1 0-1,0 0 1,0 1-1,1 0 1,-10 26 0,8-16-67,1 1 0,1 0 0,1 0 1,1 1-1,1-1 0,-1 30 0,5-41-24,0-1 0,0 1-1,1-1 1,1 1 0,-1-1-1,2 0 1,0 0 0,5 14-1,-6-20-6,1-1 0,-1 1 0,1-1 0,-1 0 0,1 1 0,1-2 0,-1 1 0,0 0 0,1-1 0,0 1 0,0-1 0,0 0 1,0 0-1,0-1 0,1 1 0,-1-1 0,1 0 0,-1 0 0,1 0 0,0-1 0,6 1 0,-4 0 52,0-2 0,1 1 0,-1-1 1,1 0-1,11-2 0,-16 2-7,-1 0 0,0-1 0,1 1 0,-1-1-1,0 1 1,0-1 0,0 0 0,1 0 0,-1 0 0,0 0 0,0 0-1,0-1 1,0 1 0,-1-1 0,1 1 0,0-1 0,-1 0-1,1 1 1,-1-1 0,1 0 0,1-4 0,-3 5-18,1 0 0,-1 0 0,0 0 0,1 0 0,-1 0 0,0 0 0,0 0 0,0 0 0,0 0 0,0 0 0,0 0 0,0 0 0,0 0 0,-1 0 1,1 0-1,0 0 0,-1 0 0,1 0 0,0 0 0,-1 1 0,1-1 0,-2-1 0,0 0 20,1 0-1,-1 0 1,0 0 0,0 1-1,0-1 1,0 1 0,0 0 0,0-1-1,-3 0 1,-2-1 30,0 1 1,0 0-1,0 0 1,-1 0-1,-9 0 1,13 1-78,1 1 0,0 0 0,0 0 0,0 0 0,-1 0 0,1 0 0,0 1 0,0-1 0,0 1 0,0 0 0,-1 0 0,-3 2 0,7-3-5,0 0 1,0 0-1,0 0 1,0 0-1,0 0 1,-1 0-1,1 0 1,0 0-1,0 0 1,0 0-1,0 0 1,0 0 0,0 0-1,0 1 1,0-1-1,-1 0 1,1 0-1,0 0 1,0 0-1,0 0 1,0 0-1,0 0 1,0 0 0,0 0-1,0 0 1,0 1-1,0-1 1,0 0-1,0 0 1,0 0-1,-1 0 1,1 0-1,0 0 1,0 0-1,0 1 1,0-1 0,0 0-1,0 0 1,0 0-1,0 0 1,0 0-1,0 0 1,0 0-1,1 1 1,-1-1-1,0 0 1,0 0 0,0 0-1,0 0 1,0 0-1,0 0 1,0 0-1,0 1 1,0-1-1,0 0 1,0 0-1,0 0 1,0 0-1,1 0 1,-1 0 0,0 0-1,0 0 1,0 0-1,0 0 1,13 2-14,17-2-21,35-11-71,-48 7 56,-1 1 0,1 1 0,0 0 0,-1 1 0,33 2 0,-47-1 47,-1 1 0,0-1-1,1 0 1,-1 1 0,0-1-1,0 1 1,0-1 0,0 1-1,1-1 1,-1 1 0,0 0 0,0 0-1,0-1 1,0 1 0,0 0-1,0 0 1,-1 0 0,1 0-1,0 0 1,0 0 0,-1 0-1,1 1 1,-1-1 0,1 0-1,-1 0 1,1 0 0,-1 1-1,0-1 1,1 0 0,-1 0-1,0 1 1,0-1 0,0 0-1,0 1 1,0-1 0,0 0-1,0 0 1,-1 1 0,1-1-1,0 0 1,-2 2 0,-1 8 23,-1 0 1,0-1 0,-11 19-1,9-16 11,-4 15-484,9-28 435,1 1 1,0-1 0,0 0 0,0 1-1,0-1 1,0 0 0,0 1-1,0-1 1,0 0 0,0 0 0,0 1-1,0-1 1,0 0 0,0 1-1,0-1 1,0 0 0,0 0 0,1 1-1,-1-1 1,0 0 0,0 1 0,0-1-1,0 0 1,0 0 0,1 1-1,-1-1 1,0 0 0,1 1 0,0-2-1,-1 1 1,1 0-1,0 0 1,0 0 0,0 0-1,0 0 1,-1-1 0,1 1-1,0 0 1,0-1-1,-1 1 1,1-1 0,0 1-1,0-1 1,-1 1 0,2-2-1,10-7-225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19.992"/>
    </inkml:context>
    <inkml:brush xml:id="br0">
      <inkml:brushProperty name="width" value="0.05" units="cm"/>
      <inkml:brushProperty name="height" value="0.05" units="cm"/>
    </inkml:brush>
  </inkml:definitions>
  <inkml:trace contextRef="#ctx0" brushRef="#br0">105 131 14971,'-33'2'2160,"29"-1"-1647,5 0-58,17 2 185,60 2-206,1-3-1,81-9 1,-85 3-319,218-5-33,308 31 0,393 26 46,-738-53 43,480-70-1,-721 72-181,-10 3 7,0 0 0,1-1-1,-1 0 1,0 0 0,0 0 0,0-1 0,0 1 0,0-1-1,-1-1 1,9-4 0,-15 7 4,1-1 0,-1 0-1,1 1 1,-1-1 0,1 1-1,-1-1 1,1 1 0,-1 0 0,0 0-1,1 0 1,-1 0 0,0 0-1,-1 0 1,-289 27 64,152-10-77,-902 63 32,-34 3 95,1008-75-100,-35 4-4,-119-2-1,190-14-114,31 4 99,1 0 1,0 0 0,-1 0 0,1 0 0,-1 0-1,1 0 1,-1 0 0,1 0 0,0-1 0,-1 1-1,1 0 1,0 0 0,-1 0 0,1 0-1,-1-1 1,1 1 0,0 0 0,0 0 0,-1-1-1,1 1 1,0 0 0,-1-1 0,1 1 0,0 0-1,0-1 1,-1 1 0,1 0 0,0-1 0,0 1-1,0 0 1,0-1 0,0 1 0,-1-1-1,1 1 1,0 0 0,0-1 0,0 1 0,0-1-1,0 1 1,0-1 0,0 1 0,0 0 0,1-1-1,-1 1 1,0-1 0,0 1 0,0 0-1,0-1 1,0 1 0,1 0 0,-1-1 0,0 1-1,0 0 1,1-1 0,-1 1 0,0 0 0,0-1-1,1 1 1,-1 0 0,0 0 0,1-1-1,-1 1 1,1 0 0,-1 0 0,0 0 0,1 0-1,-1-1 1,1 1 0,8-5-70,-1 0 1,2 1-1,-1 0 0,0 1 1,1 0-1,-1 0 0,1 1 0,15-2 1,-3 0-39,687-82-1572,-444 62 1322,463-70-912,-674 85 1168,-23 5 91,-1-1 1,1-2-1,36-13 0,-67 20 27,1 0 1,-1 0-1,0 0 1,1 0-1,-1-1 1,1 1 0,-1 0-1,1 0 1,-1 0-1,1-1 1,-1 1-1,1 0 1,-1-1-1,0 1 1,1 0-1,-1-1 1,0 1-1,1 0 1,-1-1-1,0 1 1,0-1-1,1 1 1,-1-1 0,0 0-1,-8-4 201,-22 1 23,-279 20 558,220-8-684,-375 33 326,-219 18-322,-4-32-307,477-29 62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1.954"/>
    </inkml:context>
    <inkml:brush xml:id="br0">
      <inkml:brushProperty name="width" value="0.05" units="cm"/>
      <inkml:brushProperty name="height" value="0.05" units="cm"/>
    </inkml:brush>
  </inkml:definitions>
  <inkml:trace contextRef="#ctx0" brushRef="#br0">20 220 17116,'27'-6'5756,"33"-16"-3587,-49 17-1984,0-1 0,0-1 1,0 1-1,-1-2 0,0 1 0,12-13 0,-19 18-143,-1-1 0,1 0 0,0 0 0,-1 0 0,0 0 0,1 0 0,-1 0 0,-1-1 0,1 1 0,0-1 1,-1 0-1,0 1 0,1-1 0,-2 0 0,1 0 0,0 1 0,-1-1 0,1 0 0,-1 0 0,0 0 0,-1 0 0,1 0 0,-1 0 0,-1-5 1,2 7-26,-1 0 0,0 1 0,1-1 0,-1 0 1,0 1-1,0-1 0,0 1 0,0 0 0,0-1 1,0 1-1,0 0 0,-1-1 0,1 1 1,0 0-1,-1 0 0,1 0 0,-1 0 0,1 0 1,-1 0-1,0 1 0,1-1 0,-4 0 1,2 0-1,-1 1 0,1 0 0,0 0 1,-1 0-1,1 1 0,0-1 0,0 1 1,0 0-1,-1 0 0,1 0 0,-5 2 1,-2 3-8,0-1 0,0 2 0,0-1 0,1 1 1,-17 17-1,16-14-16,2 0 1,-1 1 0,1 0-1,-7 13 1,12-17-3,0 0 0,0 0 0,0-1 1,1 2-1,0-1 0,0 0 0,0 0 0,1 1 0,0 8 0,1-13 0,0-1-1,0 0 1,1 1 0,-1-1-1,1 1 1,-1-1-1,1 0 1,0 1 0,0-1-1,0 0 1,0 0-1,0 0 1,1 0 0,-1 0-1,1 0 1,-1 0-1,1 0 1,0 0 0,0-1-1,-1 1 1,1-1-1,0 1 1,0-1 0,1 0-1,-1 0 1,0 0-1,0 0 1,1 0-1,-1 0 1,0-1 0,1 1-1,2 0 1,4 0-38,-1 0 0,1 0 0,0-1 0,0 0 0,-1-1 0,1 0 0,0 0 0,8-3 0,2-3-43,-1 0-1,-1 0 0,1-2 0,-1 0 0,0-1 1,-1-1-1,-1-1 0,1 0 0,-2 0 0,0-2 0,0 0 1,-2-1-1,1 0 0,-2 0 0,0-1 0,12-25 0,-13 7-51,-10 33 136,0 1 1,0-1 0,0 1-1,0-1 1,0 1 0,0-1-1,0 1 1,0-1 0,0 1-1,0-1 1,0 1 0,0 0 0,0-1-1,0 1 1,0-1 0,-1 1-1,1-1 1,0 1 0,0 0-1,-1-1 1,1 1 0,0-1-1,-1 1 1,0 0 1,1 0 0,-1 0 0,0 0 0,0 0 0,1 0 1,-1 0-1,0 0 0,1 1 0,-1-1 0,0 0 0,0 1 0,1-1 0,-1 0 0,1 1 0,-1-1 0,0 1 0,1-1 1,-1 1-1,1-1 0,-2 2 0,-6 7-15,-1 0 1,1 0-1,1 1 0,0 0 1,0 0-1,1 1 1,0 0-1,1 0 0,0 0 1,1 0-1,0 1 1,1 0-1,0 0 0,-1 18 1,4-29-30,-1 0 1,1 0-1,0 0 0,0 1 1,0-1-1,0 0 1,1 0-1,-1 1 1,0-1-1,0 0 0,1 0 1,-1 0-1,1 0 1,-1 0-1,1 0 0,-1 1 1,1-1-1,0 0 1,-1-1-1,1 1 1,0 0-1,0 0 0,0 0 1,0 0-1,0-1 1,0 1-1,0 0 1,0-1-1,0 1 0,0-1 1,1 1-1,0-1-34,-1 0-1,1 0 0,-1 0 1,0 0-1,1 0 0,-1-1 0,0 1 1,1 0-1,-1-1 0,0 0 1,1 1-1,-1-1 0,0 0 1,0 1-1,0-1 0,0 0 1,1 0-1,-1 0 0,0 0 1,-1 0-1,1 0 0,0 0 1,0 0-1,0-1 0,0-1 1,5-7-101,-2-1 1,7-21 0,-1 1 1514,-9 25 1875,-4 1-2687,-1-4-716,4 9 309,-3 5-3,0 1 1,1 0 0,0 0 0,-2 11 0,3-15-91,1 1-11,-6 17 68,-3 30 1,8-45-66,1 0 1,0-1-1,-1 1 0,2 0 1,-1 0-1,0-1 1,1 1-1,0-1 0,0 1 1,1 0-1,-1-1 1,4 7-1,-4-9-3,0 0 1,1 0-1,-1 0 0,0-1 1,1 1-1,0-1 0,-1 1 0,1-1 1,0 0-1,0 0 0,-1 1 1,1-1-1,0-1 0,0 1 1,0 0-1,0 0 0,1-1 1,1 1-1,0 0 8,0-1 0,1 0 0,-1 0 0,0 0 1,1-1-1,-1 1 0,0-1 0,7-2 0,1-1 26,-1-1 0,-1 0 0,1 0 0,-1-1 0,18-13 0,-18 11-17,0-1 1,-1 0-1,0 0 1,0-1-1,-1 0 1,0-1-1,-1 1 1,0-2-1,-1 1 1,0-1-1,-1 0 1,0 0-1,-1 0 0,3-15 1,-7 26-22,1-1 0,-1 1 0,0-1 1,0 1-1,0 0 0,0-1 0,0 1 0,0-1 0,0 1 1,-1 0-1,1-1 0,0 1 0,-2-3 0,2 4-4,0 0 0,0-1-1,-1 1 1,1 0 0,0 0-1,-1 0 1,1 0 0,0-1-1,-1 1 1,1 0 0,0 0-1,0 0 1,-1 0-1,1 0 1,0 0 0,-1 0-1,1 0 1,-1 0 0,1 0-1,0 0 1,-1 0 0,1 0-1,0 0 1,0 0 0,-1 0-1,1 1 1,0-1 0,-1 0-1,1 0 1,0 0 0,-1 0-1,1 1 1,0-1 0,-3 2 4,0 0 1,0 1 0,0-1-1,1 1 1,-1 0 0,1 0-1,0 0 1,-2 4 0,-1 3-2,0-1 1,1 1-1,0 1 1,1-1-1,0 0 1,0 1-1,2 0 1,-2 14-1,3-22-6,-1 0 0,1 0 0,0 0 0,0 0 0,1 0 0,-1 0 0,1 0-1,0 0 1,-1 0 0,1-1 0,0 1 0,1 0 0,-1 0 0,0-1 0,1 1 0,0-1-1,-1 1 1,1-1 0,0 1 0,0-1 0,0 0 0,1 0 0,-1 0 0,1 0 0,-1-1-1,1 1 1,-1-1 0,1 1 0,0-1 0,0 0 0,-1 0 0,1 0 0,0 0 0,4 0-1,-1-1 20,0 1 0,0-1-1,0 0 1,0-1-1,0 0 1,0 0 0,0 0-1,0 0 1,0-1-1,-1 0 1,1-1 0,-1 1-1,1-1 1,-1 0 0,0 0-1,0 0 1,0-1-1,0 0 1,-1 0 0,1 0-1,-1-1 1,0 1-1,6-11 1,-6 9 28,0 0 1,0 0-1,0-1 0,-1 1 0,0-1 1,0 0-1,-1 0 0,0 0 1,0 0-1,-1 0 0,1-1 0,-2 1 1,1-1-1,-1 1 0,0 0 1,-1-1-1,1 1 0,-2-1 0,-1-7 1,3 14-37,-1-1 1,1 1 0,0 0 0,-1 0-1,1 0 1,-1 0 0,1 0 0,-1 0-1,0 0 1,0 0 0,1 0 0,-1 0-1,0 0 1,0 0 0,0 0 0,0 0-1,0 1 1,0-1 0,0 0 0,0 1-1,0-1 1,0 1 0,0-1 0,0 1-1,-1 0 1,0-1 0,1 1-10,0 1-1,0-1 1,0 0 0,0 1 0,0-1 0,1 1-1,-1-1 1,0 1 0,0 0 0,1-1 0,-1 1-1,0 0 1,1-1 0,-1 1 0,1 0 0,-1 0-1,1 0 1,-1-1 0,1 1 0,-1 0 0,1 0-1,0 0 1,0 0 0,-1 0 0,1 0 0,0 0-1,0 0 1,0 0 0,0 0 0,0 0 0,0-1-1,0 1 1,1 2 0,-1 1-14,0 0 0,0 0 0,1 0 0,-1 0-1,1 1 1,0-1 0,0 0 0,1-1 0,-1 1 0,1 0 0,0 0 0,0-1 0,0 1-1,1-1 1,4 6 0,-5-7 3,0 0 0,0 0-1,0-1 1,1 1 0,-1-1 0,0 0-1,1 1 1,-1-1 0,1 0-1,0 0 1,-1-1 0,1 1 0,0 0-1,-1-1 1,1 0 0,0 0-1,-1 0 1,1 0 0,0 0 0,0 0-1,-1-1 1,1 1 0,0-1 0,3-1-1,18-10-54,-22 10 58,1 1 0,-1-1 0,1 0 0,0 1 0,0 0 0,0 0 0,0 0-1,0 0 1,0 0 0,0 0 0,0 1 0,0 0 0,6-1 0,-8 2 4,0 0 1,0 0-1,0 0 0,0 0 0,0 0 0,0 1 1,0-1-1,0 0 0,0 0 0,-1 1 0,1-1 0,0 0 1,-1 1-1,0-1 0,1 0 0,-1 1 0,0-1 0,1 4 1,2 4-13,-3-6 13,1-1 0,1 0 0,-1 0-1,0 1 1,1-1 0,-1 0 0,1 0-1,-1-1 1,1 1 0,0 0 0,0 0-1,0-1 1,0 1 0,0-1 0,0 0-1,3 2 1,0-1 1,0 0 0,0-1 0,0 1 0,0-1 0,0 0-1,0-1 1,7 1 0,7-1-1,0-1-1,0-1 0,24-6 1,29-12-16,-54 14 2,1 1 1,0 0 0,-1 2-1,33-3 1,-50 6 16,0 0-1,0-1 1,0 2 0,0-1-1,-1 0 1,1 0-1,0 0 1,0 0 0,0 0-1,0 1 1,0-1 0,-1 0-1,1 1 1,0-1-1,0 1 1,0-1 0,-1 1-1,1-1 1,0 1-1,-1-1 1,1 1 0,0 0-1,-1-1 1,1 1 0,-1 0-1,1-1 1,-1 1-1,0 0 1,1 0 0,-1 0-1,0-1 1,1 1-1,-1 1 1,9 14 81,-7-15-76,0 0 1,-1 0 0,1 0-1,0 0 1,0-1-1,0 1 1,0-1 0,-1 1-1,1-1 1,0 0-1,0 0 1,0 0 0,0 0-1,0 0 1,0 0-1,0 0 1,0 0-1,0-1 1,1 0 0,37-12-730,-36 12 315,0-1-1,0 0 1,-1 0-1,1 0 1,-1 0-1,1 0 1,-1-1 0,4-2-1,-7 4 248,1 0 0,-1 0-1,1 0 1,-1 0 0,1 0 0,-1 0-1,1 0 1,-1 0 0,0 0-1,1-1 1,-1 1 0,0 0 0,0 0-1,0 0 1,0 0 0,0 0-1,0 0 1,0-1 0,-1 1 0,1 0-1,0 0 1,0 0 0,-1 0 0,1 0-1,-1 0 1,1 0 0,-1 0-1,0 0 1,1 0 0,-1 0 0,0 0-1,1 1 1,-3-2 0,-8-11-1010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2.345"/>
    </inkml:context>
    <inkml:brush xml:id="br0">
      <inkml:brushProperty name="width" value="0.05" units="cm"/>
      <inkml:brushProperty name="height" value="0.05" units="cm"/>
    </inkml:brush>
  </inkml:definitions>
  <inkml:trace contextRef="#ctx0" brushRef="#br0">4 34 15611,'-3'-21'2073,"3"13"-1169,4 4-400,2 5 1336,1 6-479,2 6-769,1 1-704,3 5 112,0-2-120,4-4-72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2.754"/>
    </inkml:context>
    <inkml:brush xml:id="br0">
      <inkml:brushProperty name="width" value="0.05" units="cm"/>
      <inkml:brushProperty name="height" value="0.05" units="cm"/>
    </inkml:brush>
  </inkml:definitions>
  <inkml:trace contextRef="#ctx0" brushRef="#br0">1 0 20140,'6'36'2694,"-6"-28"-2044,2-1-1,-1 1 1,1-1 0,0 1 0,5 12 0,-5-17-564,-1-1 0,1 1 0,0-1 0,0 0-1,0 0 1,0 1 0,0-2 0,0 1 0,1 0 0,-1 0 0,0-1 0,1 1 0,0-1 0,-1 1 0,1-1 0,0 0 0,0 0 0,-1-1-1,6 2 1,2-1-60,1 1-1,0-2 1,0 1-1,-1-2 1,1 1-1,0-1 1,0-1-1,12-3 0,12-6-33,37-16 0,-20 8 31,-50 18-20,0 0 0,0 0 0,0 0 0,0 1 0,0 0-1,1-1 1,-1 1 0,0 0 0,4 0 0,-5 0 0,-1 0 0,1 1 0,-1-1 0,1 1 0,0-1 0,-1 0 0,1 1 0,-1-1-1,1 1 1,-1 0 0,0-1 0,1 1 0,-1-1 0,0 1 0,1-1 0,-1 1 0,0 0 0,1-1 0,-1 1 0,0 0 0,0-1 0,0 1 0,0 0 0,0-1 0,0 1 0,0 0 0,0 0 0,0-1 0,0 1 0,0 0 0,0-1 0,0 1 0,-1 1 0,-4 25 93,3-22-110,1 0-1,0 0 1,0 0 0,0 0 0,1 0-1,0 1 1,0-1 0,0 0 0,1 0 0,-1 0-1,3 8 1,6 0-26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9.109"/>
    </inkml:context>
    <inkml:brush xml:id="br0">
      <inkml:brushProperty name="width" value="0.05" units="cm"/>
      <inkml:brushProperty name="height" value="0.05" units="cm"/>
    </inkml:brush>
  </inkml:definitions>
  <inkml:trace contextRef="#ctx0" brushRef="#br0">23 1 21213,'0'2'163,"1"-1"1,-1 1-1,1 0 1,-1 0-1,0 0 0,0-1 1,0 1-1,1 0 1,-2 0-1,1 0 1,0-1-1,0 1 1,-1 0-1,1 0 1,-1-1-1,1 1 1,-1 0-1,0-1 1,-1 4-1,-2 5 439,0 7-381,0 0 0,1 0 1,1 0-1,1 0 0,0 0 0,1 1 1,1-1-1,3 17 0,-4-31-203,0-1-1,1 0 1,-1 0 0,0 0-1,1 0 1,0 0-1,-1 0 1,1 0 0,0-1-1,0 1 1,0 0-1,0 0 1,1-1 0,-1 1-1,0 0 1,1-1-1,-1 1 1,1-1 0,-1 0-1,1 0 1,0 1-1,0-1 1,-1 0-1,1 0 1,0-1 0,0 1-1,0 0 1,0 0-1,0-1 1,0 0 0,0 1-1,0-1 1,0 0-1,1 0 1,-1 0 0,0 0-1,0 0 1,0-1-1,0 1 1,0 0 0,2-2-1,8-2 55,-2 0 0,1 0 0,0-1 0,-1 0 0,0-1 0,10-8 0,112-87 459,-131 99-524,1 1 1,0 0 0,-1-1-1,1 1 1,0 0-1,0 0 1,0 0 0,0 0-1,0 1 1,0-1-1,0 1 1,0-1 0,1 1-1,-1-1 1,0 1-1,4 0 1,-4 1-3,-1 0 0,0 0 0,0-1-1,1 1 1,-1 0 0,0 0 0,0 0 0,0 0 0,0 0 0,0 1-1,0-1 1,0 0 0,-1 0 0,1 1 0,0-1 0,-1 0 0,1 1 0,-1-1-1,1 1 1,-1-1 0,0 1 0,1-1 0,-1 1 0,0 2 0,1 7 20,5 23 4,-6-33-28,0 0 0,0-1 0,1 1 1,-1-1-1,0 1 0,0 0 0,1-1 1,-1 1-1,1-1 0,-1 1 0,0-1 1,1 1-1,-1-1 0,1 1 0,-1-1 1,1 1-1,-1-1 0,1 0 0,0 1 1,-1-1-1,1 0 0,-1 1 0,1-1 1,0 0-1,-1 0 0,1 0 0,0 0 1,-1 1-1,1-1 0,0 0 0,-1 0 1,1 0-1,0 0 0,-1-1 1,1 1-1,0 0 0,-1 0 0,1 0 1,-1 0-1,1-1 0,0 1 0,0-1 1,11-6 20,0 0 0,-1-1 1,0-1-1,-1 0 0,16-16 0,18-16 39,-42 40-59,5-5 4,1 0 0,0 0 0,18-8-1,-25 14-5,0-1 0,0 0-1,0 1 1,1-1 0,-1 1-1,0-1 1,1 1 0,-1 0-1,0-1 1,1 1 0,-1 0 0,1 0-1,-1 0 1,0 0 0,1 0-1,-1 0 1,0 1 0,1-1-1,-1 0 1,0 1 0,1-1-1,-1 1 1,0-1 0,0 1-1,1 0 1,-1-1 0,0 1-1,0 0 1,0 0 0,0 0-1,0 0 1,0 0 0,0 0 0,0 0-1,-1 0 1,2 2 0,6 29 6,2 6 9,-9-37-9,-1 0-1,1 0 0,-1 0 1,1 0-1,-1 0 1,1 0-1,0 0 1,-1 0-1,1 0 1,0-1-1,0 1 1,0 0-1,0-1 1,-1 1-1,1 0 1,0-1-1,0 1 0,0-1 1,0 0-1,0 1 1,1-1-1,-1 0 1,0 1-1,0-1 1,0 0-1,0 0 1,0 0-1,1 0 1,8-2 27,0 0 0,0-1 1,0 0-1,-1-1 1,1 0-1,-1 0 0,0-1 1,15-11-1,-16 10-28,1 1 0,0-1-1,0 2 1,1-1 0,-1 1-1,1 1 1,0 0 0,15-3-1,-23 5-13,0 1 0,-1 0 0,1 1-1,0-1 1,-1 0 0,1 0 0,0 1-1,-1-1 1,1 1 0,-1-1-1,1 1 1,-1 0 0,1-1 0,-1 1-1,1 0 1,-1 0 0,0 0 0,1 0-1,-1 0 1,0 1 0,0-1-1,0 0 1,0 1 0,0-1 0,0 0-1,0 1 1,-1-1 0,1 1 0,0-1-1,-1 1 1,1-1 0,-1 3 0,1 0-149,0-1 1,0 1 0,-1 0 0,1-1 0,-1 1 0,0 0 0,0-1-1,-1 1 1,1 0 0,-1-1 0,0 1 0,0 0 0,-1 4 0,2-8 134,-1 0 1,1 1 0,0-1 0,0 1 0,0-1 0,0 1 0,0-1 0,-1 0 0,1 1 0,0-1 0,0 0 0,-1 1 0,1-1 0,0 0 0,0 1 0,-1-1 0,1 0 0,0 1-1,-1-1 1,1 0 0,-1 0 0,1 1 0,0-1 0,-1 0 0,1 0 0,-1 0 0,1 0 0,-1 0 0,1 1 0,0-1 0,-1 0 0,1 0 0,-1 0 0,1 0 0,-1 0 0,1 0-1,-1-1 1,0 1 0,-2-8-512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9.531"/>
    </inkml:context>
    <inkml:brush xml:id="br0">
      <inkml:brushProperty name="width" value="0.05" units="cm"/>
      <inkml:brushProperty name="height" value="0.05" units="cm"/>
    </inkml:brush>
  </inkml:definitions>
  <inkml:trace contextRef="#ctx0" brushRef="#br0">0 0 21517,'0'7'1912,"0"2"-1632,2 2-992,2 1-824,10 7 1376,6 1-289,6 4-303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49.905"/>
    </inkml:context>
    <inkml:brush xml:id="br0">
      <inkml:brushProperty name="width" value="0.05" units="cm"/>
      <inkml:brushProperty name="height" value="0.05" units="cm"/>
    </inkml:brush>
  </inkml:definitions>
  <inkml:trace contextRef="#ctx0" brushRef="#br0">230 10 21253,'-2'-1'165,"-1"-1"1,1 1 0,-1 0-1,0 0 1,1 0-1,-1 0 1,0 1 0,0-1-1,0 1 1,0 0 0,1 0-1,-1 0 1,0 0 0,0 0-1,0 0 1,0 1 0,1-1-1,-5 3 1,-4 0 181,1 0 1,0 1-1,-15 8 1,15-6-150,0 1 1,0 0 0,0 0 0,1 1-1,0 0 1,1 1 0,-11 13 0,15-17-146,0 0 0,1-1 0,0 1-1,0 0 1,1 1 0,-1-1 0,1 0 0,0 1 0,0-1 0,1 1 0,0 0 0,0-1 0,0 1 0,1 0 0,-1 0 0,2 0 0,0 8 0,-1-12-29,1 1 0,-1-1 0,1 1 1,0-1-1,0 1 0,0-1 0,0 0 1,0 0-1,0 1 0,1-1 0,-1 0 1,1 0-1,-1 0 0,1-1 0,0 1 1,0 0-1,0 0 0,0-1 0,0 0 0,0 1 1,0-1-1,0 0 0,1 0 0,-1 0 1,0 0-1,1 0 0,-1-1 0,1 1 1,-1-1-1,1 1 0,-1-1 0,1 0 1,-1 0-1,1 0 0,-1-1 0,5 0 0,-1 0 73,0 0-1,0-1 1,0 0-1,0 0 1,-1-1-1,1 1 0,-1-1 1,1 0-1,-1-1 1,0 1-1,0-1 1,-1 0-1,1 0 0,4-7 1,-6 7 2,0-1-1,0 0 1,0 0 0,-1-1 0,0 1-1,0 0 1,0-1 0,-1 1 0,0-1 0,0 0-1,0 1 1,-1-1 0,1 0 0,-1 1-1,-1-1 1,1 0 0,-3-8 0,2 10-144,0 1 0,0-1 1,0 1-1,-1 0 1,1-1-1,-1 1 1,0 0-1,0 0 0,0 0 1,0 0-1,-1 1 1,-3-5-1,3 5-199,0 0 1,0 1-1,1-1 0,-1 1 0,0-1 1,0 1-1,-1 0 0,1 0 0,0 0 1,0 0-1,-1 1 0,1-1 0,0 1 0,0 0 1,-5 0-1,7 0 182,0 0 0,0 0 0,0 0 0,1 0 0,-1 0 0,0 0 0,0 1 0,0-1 0,1 0 0,-1 0 0,0 1 0,0-1 0,1 0 0,-1 1 0,0-1 0,1 0 0,-1 1 0,0-1 0,1 1 0,-1 0 0,1-1 0,-1 1 0,0-1 0,1 1 0,0 0 0,-2 1 0,1 9-1009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0.283"/>
    </inkml:context>
    <inkml:brush xml:id="br0">
      <inkml:brushProperty name="width" value="0.05" units="cm"/>
      <inkml:brushProperty name="height" value="0.05" units="cm"/>
    </inkml:brush>
  </inkml:definitions>
  <inkml:trace contextRef="#ctx0" brushRef="#br0">46 0 18644,'-23'164'7225,"15"-118"-6311,1-1-1,2 1 0,2 54 0,7-75-804,-4-25-107,0 0 0,0 0 0,0 1 0,0-1 0,0 0 0,0 0 0,0 0 0,1 0 0,-1 0 0,0 0 0,0 1 0,0-1 0,0 0 0,0 0 0,0 0-1,0 0 1,0 0 0,0 0 0,0 0 0,0 1 0,1-1 0,-1 0 0,0 0 0,0 0 0,0 0 0,0 0 0,0 0 0,0 0 0,0 0 0,1 0 0,-1 0 0,0 0 0,0 0 0,0 0 0,0 0 0,0 0 0,0 0 0,1 0 0,-1 0 0,0 0 0,0 0 0,0 0 0,0 0 0,1 0 0,4-13 112,22-126 225,-23 103-308,3 0 0,1 0-1,17-47 1,-24 78-40,1 1 1,0 0-1,0-1 0,1 1 1,0 0-1,-1 1 0,1-1 1,0 0-1,1 1 1,-1-1-1,1 1 0,6-5 1,-8 7 1,0 1 1,0-1-1,0 0 1,0 0-1,0 1 1,0-1-1,0 1 1,0 0-1,0-1 1,0 1-1,0 0 1,0 0-1,0 1 1,0-1-1,0 0 1,0 1-1,0-1 1,0 1-1,0-1 1,0 1-1,0 0 1,0 0-1,0 0 1,-1 0-1,1 0 1,0 0-1,-1 1 1,1-1-1,-1 1 1,3 2-1,-1-1 15,-1 0 0,1 1 0,0-1 0,-1 1 0,0 0 0,0 0-1,0 0 1,-1 0 0,1 0 0,-1 1 0,0-1 0,0 0-1,0 1 1,-1-1 0,0 0 0,0 1 0,0-1 0,0 1 0,0-1-1,-1 0 1,0 1 0,0-1 0,0 0 0,-1 0 0,1 0-1,-4 7 1,2-5 69,0 0-1,-1 0 1,1 0-1,-1-1 1,0 0-1,0 0 1,-1 0-1,1 0 1,-1-1-1,0 1 0,-1-1 1,1 0-1,-1-1 1,1 1-1,-1-1 1,0-1-1,-9 4 1,14-5-78,-1-1-1,0 1 1,0-1 0,0 0 0,0 1-1,0-1 1,0 0 0,0 0 0,0 0-1,0 0 1,0 0 0,0-1 0,1 1-1,-1-1 1,0 1 0,0-1 0,0 0 0,0 1-1,1-1 1,-3-2 0,2 2-103,1-1 1,0 1-1,-1-1 1,1 0-1,0 1 1,0-1-1,0 0 1,1 0-1,-1 0 1,0 1-1,1-1 1,-1 0-1,1 0 0,0 0 1,-1 0-1,1-3 1,0-3-218,1 0 1,0-1-1,0 1 0,0 0 1,1 0-1,0 0 0,1 1 1,4-11-1,11-15-700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0.779"/>
    </inkml:context>
    <inkml:brush xml:id="br0">
      <inkml:brushProperty name="width" value="0.05" units="cm"/>
      <inkml:brushProperty name="height" value="0.05" units="cm"/>
    </inkml:brush>
  </inkml:definitions>
  <inkml:trace contextRef="#ctx0" brushRef="#br0">109 1 19212,'0'-1'66,"0"1"0,0 0 0,0 0 0,0 0 0,0 0 0,1 0-1,-1 0 1,0 0 0,0 0 0,0 0 0,0 0 0,0 0 0,0 0 0,0 0 0,1 0 0,-1 0-1,0 0 1,0 0 0,0 1 0,0-1 0,0 0 0,0 0 0,0 0 0,0 0 0,1 0 0,-1 0 0,0 0-1,0 0 1,0 0 0,0 0 0,0 0 0,0 0 0,0 1 0,0-1 0,0 0 0,0 0 0,0 0-1,0 0 1,0 0 0,0 0 0,0 0 0,0 1 0,0-1 0,0 0 0,0 0 0,0 0 0,0 0 0,0 0-1,0 0 1,0 0 0,0 0 0,0 1 0,0-1 0,0 0 0,0 0 0,0 0 0,0 0 0,0 0-1,0 0 1,0 0 0,0 1 0,-7 13 2592,-19 29-248,8-15-1767,9-13-528,1 1-1,0 1 1,1-1 0,1 2-1,0-1 1,1 0 0,1 1-1,1 0 1,-2 32 0,9-32-93,-4-18-19,0 1 1,0-1-1,0 0 1,1 1-1,-1-1 1,0 0 0,0 1-1,0-1 1,1 0-1,-1 0 1,0 1-1,1-1 1,-1 0-1,0 0 1,0 0-1,1 1 1,-1-1-1,0 0 1,1 0-1,-1 0 1,0 0-1,1 0 1,-1 0-1,1 0 1,0 0-1,0 0 5,0-1-1,0 1 1,0-1-1,0 1 1,0-1-1,0 0 0,0 0 1,0 1-1,0-1 1,0 0-1,0 0 1,-1 0-1,1 0 1,0 0-1,-1 0 0,1 0 1,0 0-1,-1-1 1,1 1-1,-1 0 1,1-2-1,5-17 75,-1 0 0,-1-1-1,3-33 1,-7 54-82,0-1-1,0 0 1,1 0 0,-1 0 0,0 0-1,0 0 1,0 0 0,-1 0 0,1 0 0,0 0-1,0 0 1,0 1 0,-1-1 0,1 0-1,0 0 1,-1 0 0,1 0 0,-1 1-1,1-1 1,-1 0 0,1 0 0,-1 1-1,0-1 1,1 0 0,-1 1 0,-1-2-1,2 2 0,-1 0-1,0 1 0,1-1 0,-1 0 0,1 0 0,-1 0 1,0 0-1,1 1 0,-1-1 0,1 0 0,-1 1 0,1-1 0,-1 0 1,1 1-1,-1-1 0,1 0 0,0 1 0,-1-1 0,1 1 0,-1-1 1,1 1-1,0-1 0,-1 1 0,1-1 0,0 1 0,0-1 0,-1 1 1,1 0-1,0-1 0,0 1 0,0-1 0,0 1 0,0 0 0,0-1 1,0 1-1,0-1 0,0 1 0,0 0 0,-1 4 0,1-1 0,-1 1 0,1-1 1,0 1-1,0-1 0,0 1 0,1-1 0,0 0 0,0 1 0,0-1 0,0 0 0,0 1 0,1-1 0,0 0 0,0 0 1,0 0-1,0-1 0,1 1 0,0 0 0,-1-1 0,1 0 0,1 1 0,-1-1 0,0 0 0,1-1 0,-1 1 0,1-1 1,0 1-1,0-1 0,0 0 0,0 0 0,0-1 0,0 0 0,1 1 0,-1-1 0,0 0 0,1-1 0,8 1 1,-6-1 6,1 0 0,0 0-1,-1-1 1,1 0 0,-1-1 0,1 0 0,-1 0 0,0 0 0,1-1 0,-1 0 0,-1 0 0,8-5 0,2-3 26,0 0-1,-1-1 1,22-23-1,-39 43-8,0 1 0,0 0-1,0 17 1,1-25-14,1 1 0,0 0 0,1-1-1,-1 1 1,0 0 0,0-1 0,1 1 0,-1-1 0,1 1 0,0-1 0,-1 1 0,1-1-1,0 1 1,0-1 0,0 1 0,0-1 0,0 0 0,0 0 0,0 0 0,0 1 0,0-1-1,1 0 1,-1 0 0,0-1 0,1 1 0,-1 0 0,1 0 0,-1-1 0,1 1 0,-1-1-1,1 1 1,0-1 0,-1 1 0,1-1 0,-1 0 0,1 0 0,0 0 0,2 0 0,8-1 30,0 0 1,0 0 0,0-2 0,15-3 0,-12 2-49,2 0 24,12-3-105,0 1 0,51-3 0,-72 8 53,0 1 0,0 1 0,0-1 0,0 1 0,0 1-1,-1-1 1,1 1 0,-1 1 0,1-1 0,-1 1 0,0 0 0,0 1 0,0 0 0,0 0 0,8 7 0,-13-9 52,0-1 1,1 1 0,-1-1-1,1 1 1,0-1-1,-1 0 1,1 0-1,0 0 1,0 0 0,0-1-1,0 1 1,-1-1-1,1 0 1,0 0-1,0 0 1,0 0-1,0 0 1,0-1 0,0 1-1,0-1 1,4-1-1,8-3 34,-2-1-1,1 0 1,14-10 0,0 1-34,-20 11-45,51-20-148,-56 22 139,0 1 0,0 1-1,-1-1 1,1 0 0,0 1 0,0-1 0,0 1 0,0 0-1,0 0 1,0 0 0,0 1 0,0-1 0,0 0-1,-1 1 1,1 0 0,0 0 0,4 2 0,-6-3-20,-1 0 1,1 0-1,-1 1 1,0-1-1,1 0 1,-1 0-1,1 1 1,-1-1-1,0 0 1,1 1-1,-1-1 0,0 1 1,0-1-1,1 0 1,-1 1-1,0-1 1,0 1-1,1-1 1,-1 1-1,0-1 1,0 1-1,0-1 1,0 0-1,0 1 1,0-1-1,0 1 1,0-1-1,0 1 1,0-1-1,0 1 0,0-1 1,0 1-1,0-1 1,0 1-1,-1-1 1,1 1-1,0-1 1,0 0-1,0 1 1,-1-1-1,1 1 1,-1 0-28,0-1 1,1 1 0,-1-1 0,1 1-1,-1-1 1,0 0 0,1 1 0,-1-1-1,0 0 1,1 0 0,-1 1 0,0-1-1,0 0 1,1 0 0,-1 0 0,0 0-1,0 0 1,1 0 0,-1 0 0,0 0-1,0 0 1,1 0 0,-1-1-1,0 1 1,1 0 0,-2-1 0,-7-5-768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1.183"/>
    </inkml:context>
    <inkml:brush xml:id="br0">
      <inkml:brushProperty name="width" value="0.05" units="cm"/>
      <inkml:brushProperty name="height" value="0.05" units="cm"/>
    </inkml:brush>
  </inkml:definitions>
  <inkml:trace contextRef="#ctx0" brushRef="#br0">0 1 19884,'2'1'2217,"0"5"-1561,3 0-376,0 1 1456,4 2-2320,1-1 448,2-1 56,2 0-224,2-2-232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1.525"/>
    </inkml:context>
    <inkml:brush xml:id="br0">
      <inkml:brushProperty name="width" value="0.05" units="cm"/>
      <inkml:brushProperty name="height" value="0.05" units="cm"/>
    </inkml:brush>
  </inkml:definitions>
  <inkml:trace contextRef="#ctx0" brushRef="#br0">16 0 19412,'-6'26'3492,"3"-19"-2764,2 0 0,-1-1 0,1 1 1,0 0-1,-1 9 0,2-15-656,0 0 0,0 1 0,1-1 0,-1 0 0,0 0 0,0 1 0,1-1 0,-1 0 0,1 0 0,-1 1 0,1-1 0,0 0 0,-1 0 0,1 0 0,0 0-1,0 0 1,0 0 0,-1 0 0,1 0 0,0 0 0,0 0 0,1-1 0,-1 1 0,0 0 0,0-1 0,0 1 0,0-1 0,1 1 0,-1-1 0,0 1 0,0-1 0,3 0 0,3 1-42,0 0 0,0-1 1,0 0-1,-1 0 0,1 0 1,0-1-1,13-3 0,47-20-61,-56 19-43,1 0-1,0 1 1,-1 0-1,2 1 1,-1 1 0,0-1-1,21 0 1,-31 4 59,0-1 1,-1 0 0,1 1 0,-1-1 0,1 1 0,-1-1 0,1 1-1,-1-1 1,1 1 0,-1 0 0,0 0 0,1 0 0,-1 0-1,0 0 1,0 0 0,0 0 0,0 0 0,0 1 0,0-1 0,0 0-1,0 1 1,0-1 0,0 0 0,-1 1 0,1-1 0,-1 1 0,1-1-1,-1 3 1,1-2 22,-1-1 1,1 1-1,-1 0 0,1-1 0,0 1 0,-1-1 0,1 1 0,0-1 0,0 1 1,0-1-1,0 0 0,0 1 0,0-1 0,1 0 0,-1 0 0,0 0 1,0 0-1,1 0 0,-1 0 0,1 0 0,-1 0 0,1-1 0,0 1 0,-1-1 1,1 1-1,2 0 0,9-1-81,0-1 0,0 0 0,0-1 1,0 0-1,-1-1 0,1 0 0,21-9 0,-21 6-113,0 2-1,0 0 1,1 1-1,-1 0 1,1 1-1,21-1 0,-34 3 228,1 0 0,-1 0 0,0 0-1,0 0 1,0 0 0,0 0-1,0 0 1,0 1 0,1-1-1,-1 0 1,0 1 0,0-1-1,0 1 1,0-1 0,0 1 0,0-1-1,0 1 1,-1 0 0,1 0-1,0-1 1,0 1 0,0 0-1,-1 0 1,1 0 0,0 0-1,-1 0 1,1 0 0,-1 0 0,1 0-1,-1 0 1,0 0 0,1 0-1,-1 0 1,0 0 0,0 1-1,1-1 1,-1 0 0,0 0-1,0 0 1,0 0 0,-1 2 0,3 14 1034,-2-17-1078,0 0-1,0 0 0,0 0 1,0 1-1,0-1 1,0 0-1,0 0 1,0 0-1,0 1 0,0-1 1,0 0-1,0 0 1,0 1-1,0-1 1,0 0-1,0 0 0,0 0 1,0 1-1,0-1 1,0 0-1,1 0 1,-1 0-1,0 1 0,0-1 1,0 0-1,0 0 1,0 0-1,0 0 1,1 0-1,-1 1 1,0-1-1,0 0 0,0 0 1,1 0-1,-1 0 1,0 0-1,0 0 1,0 0-1,1 0 0,-1 1 1,0-1-1,0 0 1,0 0-1,1 0 1,-1 0-1,0 0 0,0 0 1,0 0-1,1 0 1,-1 0-1,0-1 1,0 1-1,1 0 0,-1 0 1,0 0-1,0 0 1,6-12-711,-4 2 396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7.704"/>
    </inkml:context>
    <inkml:brush xml:id="br0">
      <inkml:brushProperty name="width" value="0.05" units="cm"/>
      <inkml:brushProperty name="height" value="0.05" units="cm"/>
    </inkml:brush>
  </inkml:definitions>
  <inkml:trace contextRef="#ctx0" brushRef="#br0">2 518 17060,'0'0'44,"0"0"1,0 1 0,0-1 0,-1 0-1,1 1 1,0-1 0,0 0-1,0 1 1,0-1 0,0 1 0,0-1-1,0 0 1,0 1 0,0-1 0,0 0-1,0 1 1,0-1 0,0 1-1,0-1 1,0 0 0,0 1 0,1-1-1,-1 0 1,0 1 0,0-1-1,0 0 1,0 1 0,1-1 0,-1 0-1,0 1 1,0-1 0,1 0 0,-1 0-1,0 1 1,1-1 0,-1 0-1,0 0 1,1 0 0,-1 0 0,0 1-1,1-1 1,-1 0 0,0 0 0,1 0-1,-1 0 1,1 0 0,-1 0-1,0 0 1,1 0 0,-1 0 0,0 0-1,1 0 1,-1 0 0,1 0 0,-1 0-1,1-1 1,23-12 737,-17 8-470,55-37 466,-2-4 0,-2-1 1,-2-4-1,-2-1 0,90-116 0,-127 145-657,-2-1 1,17-35-1,-39 101-75,1-17-133,-38 178 274,40-172-662,1 0 0,1 0 0,2 0 1,5 52-1,-5-81 426,0-1 7,0 1-1,1-1 1,-1 1 0,0-1 0,0 1 0,1-1 0,-1 1 0,1-1 0,-1 1 0,1-1 0,0 1 0,-1-1-1,1 0 1,0 1 0,0-1 0,0 0 0,0 0 0,0 0 0,2 2 0,7 1-514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3.132"/>
    </inkml:context>
    <inkml:brush xml:id="br0">
      <inkml:brushProperty name="width" value="0.05" units="cm"/>
      <inkml:brushProperty name="height" value="0.05" units="cm"/>
    </inkml:brush>
  </inkml:definitions>
  <inkml:trace contextRef="#ctx0" brushRef="#br0">227 418 21565,'-2'-2'208,"0"0"0,1 1 1,-1-1-1,0 0 0,0 1 1,0 0-1,0-1 0,-1 1 1,1 0-1,0 0 0,0 0 1,-1 1-1,1-1 0,-1 0 1,1 1-1,0-1 1,-1 1-1,1 0 0,-1 0 1,1 0-1,-1 0 0,1 1 1,-1-1-1,1 1 0,0-1 1,-5 2-1,-3 1 45,1 1 1,-1-1-1,1 1 0,0 1 1,-11 7-1,6-3-186,0 2-1,-12 11 1,21-17-63,0 0-1,1-1 1,0 1-1,0 1 1,0-1-1,1 1 1,0-1 0,-4 9-1,7-13-2,-1-1 0,1 1 0,0-1 0,0 1 0,0-1 0,0 1 0,0 0 0,-1-1 0,1 1 0,0-1-1,0 1 1,0 0 0,0-1 0,1 1 0,-1-1 0,0 1 0,0-1 0,0 1 0,0 0 0,1-1 0,-1 1 0,0-1 0,0 1 0,1-1 0,-1 1-1,0-1 1,1 1 0,-1-1 0,1 0 0,-1 1 0,0-1 0,1 1 0,-1-1 0,1 0 0,-1 1 0,1-1 0,-1 0 0,1 0 0,0 1 0,-1-1-1,1 0 1,-1 0 0,2 0 0,29 1 21,-26-1-22,9-2-12,0 2 1,1 0 0,-1 1-1,0 0 1,28 6-1,-38-6 4,-1 1 0,1-1 0,0 1 0,0-1-1,-1 1 1,1 1 0,-1-1 0,0 0 0,0 1-1,0 0 1,0-1 0,0 1 0,0 0 0,-1 1 0,1-1-1,-1 0 1,0 1 0,0-1 0,0 1 0,0 0-1,-1 0 1,0-1 0,0 1 0,0 0 0,1 8-1,-1 2 30,-1 0-1,0 0 0,-1 0 0,0-1 0,-1 1 0,-1 0 0,0 0 0,-1-1 0,0 0 0,-1 0 0,-1 0 0,0 0 1,-1-1-1,0 0 0,-1 0 0,-12 14 0,17-22 28,0-1 0,1 0 1,-1 0-1,-1-1 0,1 1 0,0-1 1,-1 1-1,1-1 0,-5 2 0,8-4-34,-1 0 0,0 1 0,0-1 0,0 0 0,0 0 0,0 0 0,0 0 0,0 0 0,0 0 0,0 0 0,0 0 0,0 0 0,0 0 0,1-1 0,-1 1 0,0 0 0,0-1 0,0 1 0,0 0 0,0-1 0,1 1 0,-1-1 0,0 1 0,0-1 0,1 0 0,-1 1 0,0-1 0,1 0 0,-1 0 0,0 1 0,1-1 0,-1 0 0,1 0 0,0 0 0,-1 1 0,1-1 0,0 0 0,-1 0 0,1 0 0,0 0 0,0 0 0,0-1 0,-2-9 15,0 1-1,1 0 1,0 0 0,1-1-1,0 1 1,1-1 0,0 1-1,5-19 1,3-4-181,17-43 1,-21 62 61,1 0 0,1 0 0,0 0 0,1 1 0,17-24 0,-22 33 60,1 0-1,0 1 1,0-1-1,0 1 1,0 0 0,0-1-1,1 2 1,-1-1-1,1 1 1,0-1-1,0 1 1,0 0-1,0 1 1,0 0 0,0-1-1,0 1 1,1 1-1,-1-1 1,0 1-1,9 1 1,3 0-9,1 0 0,-1 0 0,33-5 0,-42 3 59,-1-1-1,0 0 0,1 0 1,-1-1-1,-1 0 0,1 0 0,0-1 1,-1 0-1,1 0 0,-1 0 1,9-10-1,0 0 86,0-1 0,-1-1 0,-1 0 1,0-1-1,-2-1 0,0 0 0,15-32 0,-26 50-99,0 0 0,0 0 0,1 0-1,-1-1 1,0 1 0,0 0-1,0 0 1,0-1 0,0 1 0,1 0-1,-1-1 1,0 1 0,0 0-1,0 0 1,0-1 0,0 1 0,0 0-1,0-1 1,0 1 0,0 0-1,0-1 1,0 1 0,0 0 0,0 0-1,0-1 1,0 1 0,0 0-1,0-1 1,-1 1 0,1 0 0,0 0-1,0-1 1,-1 1 0,-8 5 79,-14 17-41,6-6-26,-32 39 2,44-49-17,0 0 0,1 0 0,0 1 0,1-1 1,-1 1-1,1 0 0,-3 10 0,6-16-3,-1 0 1,1 0-1,0 0 0,-1 1 1,1-1-1,0 0 0,0 0 1,0 0-1,0 1 0,0-1 1,0 0-1,0 0 0,0 0 1,1 1-1,-1-1 0,0 0 1,1 0-1,-1 0 0,1 0 1,-1 0-1,1 0 0,0 0 1,-1 0-1,1 0 0,1 1 1,-1-1-1,1 0 1,0 0-1,0 0 1,-1 0 0,1-1-1,0 1 1,0-1-1,0 1 1,-1-1 0,1 0-1,0 0 1,0 0-1,0 0 1,3 0-1,4-1 2,0 0-1,0-1 0,0-1 0,-1 1 0,15-7 0,6-6 11,-1-1 1,-1-2-1,0-1 0,46-43 0,82-101 27,-145 150-65,-10 10-40,-18 20-9,-3 10 8,-28 49-1,43-65 65,0 0 0,0 1-1,2 0 1,-1-1 0,2 1 0,-1 1-1,-2 22 1,6-33 6,0 1 0,-1-1 0,1 0 0,0 0-1,1 1 1,-1-1 0,0 0 0,1 1 0,-1-1 0,1 0 0,0 0-1,0 0 1,-1 0 0,1 0 0,1 0 0,-1 0 0,0 0 0,0 0 0,1 0-1,2 2 1,-2-3 9,0 1 0,1-1 0,-1 0 0,1 1 0,-1-1 0,1 0 0,0-1 0,-1 1 0,1 0 0,0-1 0,0 0 0,-1 1 0,1-1 0,4-1 0,4 0 41,0-1 1,0 0 0,-1 0 0,1-2 0,-1 1 0,0-1 0,15-8 0,-5 0 63,0-2-1,-1 0 1,0-1 0,-1-1 0,0 0-1,-2-2 1,25-32 0,-17 16 53,-2 0-1,-2-1 1,29-67-1,-46 95-149,0 0 2,0 0 0,-1-1 0,1 1-1,-1-1 1,2-14 0,-4 22-22,0 0 0,0 0 0,0 0 0,0-1 0,0 1 0,0 0 0,0 0 0,0 0 1,0 0-1,0 0 0,0 0 0,0 0 0,0 0 0,0-1 0,0 1 0,0 0 0,0 0 0,0 0 0,0 0 0,0 0 0,0 0 0,0 0 0,0-1 0,0 1 1,0 0-1,0 0 0,0 0 0,0 0 0,0 0 0,0 0 0,0 0 0,0 0 0,0 0 0,-1-1 0,1 1 0,0 0 0,0 0 0,0 0 0,0 0 0,0 0 1,0 0-1,0 0 0,0 0 0,0 0 0,-1 0 0,1 0 0,0 0 0,0 0 0,0 0 0,0 0 0,0 0 0,0 0 0,0 0 0,-1 0 0,1 0 0,0 0 1,0 0-1,0 0 0,0 0 0,0 0 0,0 0 0,0 0 0,0 0 0,-1 0 0,1 0 0,0 0 0,0 0 0,0 0 0,-9 11-7,-10 18-14,2 4-15,1 2 0,-20 68 0,30-85 18,2 1 0,0 1 0,2-1 0,0 1 0,1-1 0,0 1 0,4 28 0,-2-41-14,0 0 0,1 1-1,0-1 1,0 0 0,0-1 0,1 1 0,0 0 0,0-1 0,6 9-1,-7-33-236,-5-3 91,-1 0-1,-2 1 1,-8-24-1,7 24 92,1 0 0,0 0-1,-3-29 1,9 48 81,0 1 0,-1-1 0,1 0 0,0 1 0,0-1 0,0 0 0,0 0 0,0 0 0,0 1 0,0-1 1,0 0-1,0 0 0,1 1 0,-1-1 0,0 0 0,0 1 0,1-1 0,-1 0 0,0 1 0,1-1 0,-1 0 0,1 1 0,-1-1 0,0 0 0,1 1 0,0-1 0,-1 1 0,1-1 0,-1 1 0,1 0 0,0-1 0,-1 1 0,1-1 0,0 1 0,-1 0 0,1 0 0,0-1 0,0 1 0,-1 0 0,1 0 0,0 0 0,0 0 1,-1 0-1,1 0 0,0 0 0,0 0 0,-1 0 0,2 0 0,6 2-441,-1 0 0,1 0 0,-1 1 0,9 4 0,9 3-1676,-14-9 1337,-5-5-246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3.567"/>
    </inkml:context>
    <inkml:brush xml:id="br0">
      <inkml:brushProperty name="width" value="0.05" units="cm"/>
      <inkml:brushProperty name="height" value="0.05" units="cm"/>
    </inkml:brush>
  </inkml:definitions>
  <inkml:trace contextRef="#ctx0" brushRef="#br0">13 29 20172,'-7'-1'1937,"1"-2"-1809,7-3-320,1-3 1832,2-1-896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4.722"/>
    </inkml:context>
    <inkml:brush xml:id="br0">
      <inkml:brushProperty name="width" value="0.05" units="cm"/>
      <inkml:brushProperty name="height" value="0.05" units="cm"/>
    </inkml:brush>
  </inkml:definitions>
  <inkml:trace contextRef="#ctx0" brushRef="#br0">449 74 13795,'4'-4'565,"1"-1"0,-1 1 0,0 0 0,0-1 0,0 0 0,4-8 0,-8 12-406,1 0 0,-1 0 0,1 0-1,-1 0 1,1 0 0,-1 0 0,0 0 0,0 0-1,1 0 1,-1 0 0,0-1 0,0 1-1,0 0 1,0 0 0,0 0 0,-1 0 0,1-2-1,-1 2-47,0 0 0,1 0 0,-1 0 0,0 1 0,0-1 0,1 0-1,-1 0 1,0 1 0,0-1 0,0 1 0,0-1 0,0 1 0,0-1 0,0 1-1,0-1 1,0 1 0,0 0 0,0 0 0,0-1 0,0 1 0,-1 0-1,0 0 1,-9 0 167,1 0-1,-1 0 0,0 1 1,1 0-1,-1 1 0,1 1 0,-13 3 1,-70 31 337,84-33-531,-18 8 114,0 2-1,1 1 0,-45 34 1,60-41-130,1 1 0,0 0 0,0 1 1,1 0-1,1 0 0,0 1 1,0 0-1,1 1 0,0-1 0,-10 26 1,16-34-56,0 1 0,-1 0 0,1 0 0,1 0 0,-1 0 1,1 0-1,-1 0 0,1 0 0,0 0 0,1 0 1,-1 0-1,1 0 0,-1 0 0,1 0 0,0 0 0,1 0 1,-1 0-1,1-1 0,0 1 0,0 0 0,0-1 1,0 0-1,0 1 0,1-1 0,3 4 0,-1-3-8,0-1-1,0 1 1,0-1-1,0 0 1,0 0 0,1-1-1,0 1 1,-1-1-1,1-1 1,0 1-1,0-1 1,0 0-1,0 0 1,0 0 0,0-1-1,8-1 1,1-1 63,-1 0 0,1-1-1,-1-1 1,0 0 0,0-1 0,-1-1 0,1 0 0,-1-1 0,0 0 0,-1-1 0,0-1 0,0 1 0,-1-2 0,0 0 0,0 0 0,11-15 0,-20 21-8,0 1 1,0 0-1,0-1 1,-1 0-1,1 1 1,-1-1-1,0 0 1,0 0-1,0 1 1,0-9 0,-1 10-43,0 1 1,0 0-1,0-1 1,0 1-1,0-1 1,-1 1-1,1 0 1,0-1-1,-1 1 1,1 0-1,-1-1 1,1 1 0,-1 0-1,0 0 1,0 0-1,1-1 1,-1 1-1,0 0 1,0 0-1,0 0 1,0 0-1,0 0 1,0 1-1,-1-1 1,1 0 0,0 0-1,0 1 1,0-1-1,-1 1 1,1-1-1,0 1 1,-1 0-1,-1-1 1,-1 0-9,0 0 0,1 1 0,-1-1 0,0 1 0,0 0 0,0 0 0,0 1 0,0-1 0,0 1 0,1-1 0,-1 1 0,0 0 0,0 1 0,1-1 0,-6 3 0,9-4-13,0 0 0,0 0 0,0 0 0,0 1 0,-1-1 1,1 0-1,0 0 0,0 0 0,0 0 0,0 0 0,-1 0 0,1 1 0,0-1 0,0 0 1,0 0-1,0 0 0,0 0 0,0 1 0,0-1 0,-1 0 0,1 0 0,0 0 0,0 1 1,0-1-1,0 0 0,0 0 0,0 0 0,0 1 0,0-1 0,0 0 0,0 0 1,0 0-1,0 1 0,0-1 0,0 0 0,0 0 0,1 0 0,-1 1 0,0-1 0,0 0 1,0 0-1,0 0 0,0 0 0,0 1 0,0-1 0,1 0 0,-1 0 0,14 5-88,15-3-38,38-8-157,-49 3 164,1 1-1,27 0 1,-44 2 110,0 0 1,0 1-1,-1-1 0,1 0 1,0 1-1,-1-1 1,1 1-1,0-1 1,-1 1-1,1 0 1,0 0-1,-1-1 1,1 1-1,-1 1 0,0-1 1,1 0-1,-1 0 1,0 0-1,0 1 1,2 1-1,-1 0 5,-1 0 0,0-1 0,0 1 0,0 0 0,0 0 0,0 0 0,-1 0 0,1 0-1,-1 0 1,0 6 0,0 6 28,-2 0 1,0-1-1,-9 28 0,10-35-8,-9 35-596,22-62-876,0-1 1046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5.808"/>
    </inkml:context>
    <inkml:brush xml:id="br0">
      <inkml:brushProperty name="width" value="0.05" units="cm"/>
      <inkml:brushProperty name="height" value="0.05" units="cm"/>
    </inkml:brush>
  </inkml:definitions>
  <inkml:trace contextRef="#ctx0" brushRef="#br0">24 73 19388,'4'3'798,"1"-1"-1,-1 0 1,1 0-1,0 0 1,0 0-1,0 0 1,8 0-1,-5-1-401,1 0-1,-1 0 0,0-1 1,12-2-1,-9 1-358,-1-1 1,1 0-1,0-1 0,-1-1 0,0 1 1,0-2-1,14-7 0,-22 11-25,0 0-1,0 0 1,0-1-1,0 1 1,0-1-1,-1 1 1,1-1-1,0 0 1,-1 0-1,1 1 1,-1-1-1,0 0 0,0-1 1,0 1-1,0 0 1,0 0-1,0 0 1,1-4-1,-2 5-5,0 0 1,0 0-1,0 1 0,0-1 0,0 0 0,-1 1 0,1-1 0,0 0 0,0 0 0,0 1 1,-1-1-1,1 0 0,0 1 0,-1-1 0,1 1 0,-1-1 0,1 1 0,-1-1 0,1 0 1,-1 1-1,1-1 0,-1 1 0,0-1 0,-1 0 0,0 0 0,0 1 1,0-1-1,1 0 0,-1 1 0,0 0 0,0-1 1,0 1-1,0 0 0,-1 0 0,1 0 1,-2 0-1,-4 1 6,-1 1 1,1 0 0,-1 0-1,1 1 1,0 0-1,0 0 1,1 1 0,-1 0-1,1 0 1,0 1-1,0 0 1,0 0-1,0 1 1,-6 7 0,2-1 40,0 0 0,1 1 1,0 0-1,1 0 1,1 1-1,-12 25 1,18-34-25,0 0 1,0 0-1,0 1 1,1-1 0,0 1-1,0-1 1,0 1 0,1-1-1,0 1 1,0-1 0,1 7-1,-1-10-18,0-1 0,1 1 0,-1-1 0,1 1 1,-1-1-1,1 0 0,0 1 0,0-1 0,0 1 0,0-1 0,0 0 0,0 0 0,0 0 0,0 0 0,0 0 0,0 0 0,2 1 0,0 0-2,-1-1-1,0 0 1,1-1-1,0 1 1,-1 0-1,1-1 1,-1 0-1,1 1 1,0-1-1,-1 0 1,1 0-1,0 0 1,3-2-1,6 0 4,0-1 0,-1 0 0,1-1 0,-1-1 0,0 0 0,17-11 0,60-44 41,-36 18 15,93-96 0,-159 154-39,1 0-1,-13 24 1,20-32 2,1 1-1,1 0 1,0 0 0,0 0-1,1 1 1,0 0-1,-3 15 1,6-23-21,0 0-1,-1 0 1,1 0-1,0-1 1,0 1-1,0 0 1,0 0-1,0 0 0,1 0 1,-1-1-1,1 1 1,-1 0-1,1 0 1,-1-1-1,1 1 1,0 0-1,0-1 1,0 1-1,0 0 1,0-1-1,0 0 1,1 1-1,-1-1 1,0 0-1,1 1 1,-1-1-1,1 0 1,-1 0-1,1 0 1,-1 0-1,1-1 1,0 1-1,0 0 1,-1-1-1,1 1 1,0-1-1,0 1 0,0-1 1,-1 0-1,1 0 1,0 0-1,0 0 1,2 0-1,5-1 16,-1 0-1,1 0 0,0-1 0,-1 0 0,1 0 1,-1-1-1,15-7 0,-6 1 2,-1-1 1,0 0-1,-1-1 0,0-1 0,-1-1 1,-1 0-1,0 0 0,0-2 1,-1 1-1,9-17 0,-20 30-27,-1 0 0,1 1 0,-1-1 0,1 0 0,-1 1 0,0-1 0,1 0 0,-1 0 0,0 1 0,1-1 0,-1 0 0,0 0 0,0 0 0,0 1 0,0-1 0,0 0 0,0 0 0,0-1 0,0 2 1,-1 0 0,0 0 0,1 1-1,-1-1 1,1 0 0,-1 0 0,1 1 0,-1-1-1,1 0 1,-1 0 0,1 1 0,-1-1 0,1 1-1,-1-1 1,1 0 0,0 1 0,-1-1 0,1 1-1,0-1 1,-1 1 0,1-1 0,0 1 0,-1-1 0,1 2-1,-8 10-6,1 0 1,0 1-1,-8 21 0,13-28 11,-1 0 0,2 0 0,-1 0 0,1 1 0,0-1 0,0 0-1,1 1 1,0-1 0,0 0 0,1 11 0,0-15 0,-1-1-1,0 1 1,1-1-1,-1 0 0,1 1 1,-1-1-1,1 0 1,0 1-1,-1-1 0,1 0 1,0 0-1,0 1 1,0-1-1,0 0 0,0 0 1,0 0-1,0 0 1,0 0-1,0-1 1,1 1-1,-1 0 0,2 0 1,-1 0 4,0-1 0,1 1 0,-1-1 0,0 0 1,1 0-1,-1 0 0,1 0 0,-1 0 0,0 0 0,1-1 0,-1 1 1,4-2-1,2-1 27,1-1 0,-1 0 1,0-1-1,0 1 0,14-12 0,-6 2 35,0-2-1,-1 0 0,0-1 1,-1 0-1,21-36 1,-24 23-21,-11 30-49,0-1 0,0 1 0,0-1 0,0 1 0,0 0 0,0-1 0,0 1 0,0 0 0,0-1 0,0 1 0,0-1 0,0 1 0,0 0 0,0-1 0,0 1 0,0 0 0,0-1 0,0 1 0,-1 0 0,1-1 0,0 1 0,0 0 0,0-1 0,-1 1 0,1-1 0,-1 1 0,0 0-1,0 1 0,1-1 1,-1 0-1,0 0 0,0 0 1,1 1-1,-1-1 0,0 0 1,1 1-1,-1-1 0,0 1 1,1-1-1,-1 1 0,0-1 1,1 1-1,-1-1 1,0 2-1,-2 1-2,0 0 0,1 0 0,-1 1 0,1-1 0,-1 1 0,1 0 0,0-1 0,1 1 0,-3 8 0,3-11 3,1 1 0,-1-1 1,1 0-1,0 1 0,0-1 1,-1 1-1,1-1 1,0 1-1,0-1 0,0 0 1,1 1-1,-1-1 1,0 1-1,1-1 0,-1 0 1,0 1-1,1-1 0,0 0 1,-1 1-1,1-1 1,0 0-1,0 0 0,-1 0 1,1 1-1,0-1 0,0 0 1,0 0-1,0 0 1,1-1-1,-1 1 0,0 0 1,0 0-1,2 0 1,4 2-8,0-1 1,0 0 0,0-1 0,0 0 0,0 0 0,1 0 0,-1-1-1,0 0 1,0-1 0,14-2 0,7-2-132,36-13 0,-55 15 103,16-6-76,-20 6 45,0 1 0,0 0 0,0 0-1,1 1 1,-1-1 0,1 1-1,-1 1 1,8-1 0,-13 1 58,0 0 0,1 0 0,-1 0 0,0 1-1,0-1 1,0 0 0,0 1 0,1-1 0,-1 0 0,0 0 0,0 1 0,0-1 0,0 0 0,0 1-1,0-1 1,0 0 0,0 1 0,0-1 0,0 0 0,0 0 0,0 1 0,0-1 0,0 0-1,0 1 1,0-1 0,0 0 0,0 1 0,0-1 0,-1 0 0,1 0 0,0 1 0,0-1 0,-1 1-1,-3 9-42,2-7 53,1 0 0,-1-1 0,1 1-1,0 0 1,0 0 0,0 0 0,0 0 0,0 4 0,1-6 4,0 0 1,0 0 0,0-1 0,1 1 0,-1 0 0,0 0-1,0 0 1,0-1 0,1 1 0,-1 0 0,0 0 0,1-1 0,-1 1-1,1 0 1,-1-1 0,1 1 0,-1 0 0,1-1 0,-1 1-1,1-1 1,0 1 0,-1-1 0,1 1 0,0-1 0,-1 0 0,1 1-1,0-1 1,0 0 0,-1 1 0,1-1 0,0 0 0,0 0-1,0 0 1,-1 0 0,3 0 0,11 1 52,0-1 1,0-1-1,0 0 0,0-1 1,24-6-1,-9 1-63,16-2-44,-24 3-49,-1 2 0,1 0 0,0 2 0,35 0 0,-55 2 86,1 0 1,-1 0 0,0 0-1,1 0 1,-1 0 0,0 1 0,0-1-1,1 0 1,-1 1 0,0-1-1,0 1 1,0-1 0,0 1 0,0 0-1,0 0 1,1-1 0,-2 1-1,1 0 1,0 0 0,0 0 0,0 0-1,0 0 1,0 0 0,0 3-1,0-3 28,-1 1-1,1 0 0,-1 0 1,0 0-1,0-1 0,0 1 1,0 0-1,0 0 0,0 0 0,-1-1 1,1 1-1,0 0 0,-1 0 1,0-1-1,1 1 0,-3 3 1,18-18-2459,-5-14 1419,-8 10 327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6.209"/>
    </inkml:context>
    <inkml:brush xml:id="br0">
      <inkml:brushProperty name="width" value="0.05" units="cm"/>
      <inkml:brushProperty name="height" value="0.05" units="cm"/>
    </inkml:brush>
  </inkml:definitions>
  <inkml:trace contextRef="#ctx0" brushRef="#br0">0 0 22309,'3'10'2432,"0"0"-1712,2-5-399,1 2 1727,0-1-1472,-6-1-96,-6 1-392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6.690"/>
    </inkml:context>
    <inkml:brush xml:id="br0">
      <inkml:brushProperty name="width" value="0.05" units="cm"/>
      <inkml:brushProperty name="height" value="0.05" units="cm"/>
    </inkml:brush>
  </inkml:definitions>
  <inkml:trace contextRef="#ctx0" brushRef="#br0">30 1 20404,'0'0'133,"0"1"-1,1-1 1,-1 0-1,0 1 1,1-1 0,-1 1-1,0-1 1,0 1-1,1-1 1,-1 0-1,0 1 1,0-1-1,0 1 1,0-1-1,0 1 1,0-1-1,0 1 1,0-1-1,0 1 1,0-1-1,0 1 1,0-1 0,0 1-1,0-1 1,0 1-1,0-1 1,-1 1-1,1-1 1,0 1-1,0-1 1,0 1-1,-1 0 1,-7 20 1137,7-19-1108,-1 2 66,-2 5-1,0 1-1,1-1 1,-4 20 0,7-28-208,-1 0 1,1 0-1,0 0 0,0 0 0,0 0 1,0 0-1,0 0 0,0 0 0,0 0 1,0 0-1,0 1 0,0-1 1,0 0-1,1 0 0,-1 0 0,0 0 1,1 0-1,-1 0 0,1 0 0,-1 0 1,1 0-1,0 0 0,-1-1 0,1 1 1,0 0-1,-1 0 0,1 0 1,0-1-1,0 1 0,0 0 0,0-1 1,0 1-1,0-1 0,0 1 0,0-1 1,0 0-1,0 1 0,0-1 0,0 0 1,0 0-1,0 1 0,0-1 1,0 0-1,0 0 0,3-1 0,6 0 90,0-1 0,1 0-1,-1-1 1,0-1-1,0 1 1,0-2 0,-1 1-1,10-7 1,-5 4-2,0 0 1,27-9 0,-40 15-107,0 1 0,-1 0 0,1-1 0,0 1 0,0 0 0,-1 0 0,1 0 0,0-1 0,0 1 1,-1 0-1,1 0 0,0 0 0,0 0 0,-1 0 0,1 1 0,0-1 0,0 0 0,-1 0 0,1 0 1,0 1-1,0-1 0,-1 0 0,1 1 0,0-1 0,-1 0 0,1 1 0,-1-1 0,1 1 0,-1-1 0,1 1 1,0 0-1,-1-1 0,0 1 0,1-1 0,-1 1 0,1 0 0,-1-1 0,0 1 0,1 0 0,-1 0 0,0-1 1,0 1-1,0 0 0,0-1 0,1 1 0,-1 0 0,0 0 0,0 0 0,0-1 0,-1 1 0,1 0 1,0 0-1,0-1 0,0 1 0,-1 1 0,-1 7 18,0 1 0,-1-1 0,-5 14 0,4-12-42,4-11 1,0 0 0,0 0 0,0 0 0,0 0 0,0 0 0,0 1 0,0-1 0,0 0 0,0 0 0,0 0 0,0 0 0,0 0 0,0 0 0,0 0 0,1 0 0,-1 0 0,0 0 0,0 0 0,0 1 0,0-1 0,0 0 0,0 0 0,0 0 0,0 0 0,1 0 0,-1 0 0,0 0 0,0 0 0,0 0 0,0 0 0,0 0 0,0 0 0,0 0 0,1 0 0,-1 0 0,0 0 0,0 0 0,0 0 0,0 0 0,0 0 0,0 0 0,0 0 0,1-1 0,-1 1 0,0 0 0,0 0 0,0 0 0,0 0 0,0 0-1,0 0 1,0 0 0,0 0 0,0 0 0,0-1 0,23-21-542,-6 7 203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7.094"/>
    </inkml:context>
    <inkml:brush xml:id="br0">
      <inkml:brushProperty name="width" value="0.05" units="cm"/>
      <inkml:brushProperty name="height" value="0.05" units="cm"/>
    </inkml:brush>
  </inkml:definitions>
  <inkml:trace contextRef="#ctx0" brushRef="#br0">13 26 21893,'12'-4'2464,"-1"1"-1520,2 0-415,4 2 1711,2-2-856,5 2-928,3-1-416,1 2-944,-1-1-584,-6-4 1184,-2 3-272,-10 2-256</inkml:trace>
  <inkml:trace contextRef="#ctx0" brushRef="#br0" timeOffset="1">0 102 16588,'6'3'2304,"14"2"-1176,3-4-480,8-1 1865,4-1-1209,5-4-1104,3 2-720,0-1 520,6 0-240,1 2-224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1:57.496"/>
    </inkml:context>
    <inkml:brush xml:id="br0">
      <inkml:brushProperty name="width" value="0.05" units="cm"/>
      <inkml:brushProperty name="height" value="0.05" units="cm"/>
    </inkml:brush>
  </inkml:definitions>
  <inkml:trace contextRef="#ctx0" brushRef="#br0">317 49 21757,'-12'0'459,"1"0"1,0 1 0,0 0-1,0 1 1,0 0-1,1 1 1,-1 1 0,-18 7-1,6 0 223,1 1 0,-36 26 0,46-30-497,1 1 1,1 0-1,-1 1 0,2 1 0,-17 21 0,24-29-143,-1 1 0,1 0 0,0 0 0,1 0 0,-1 0 0,1 0 0,-1 0 0,1 0 0,0 1 0,0 5 0,1-8-21,0 1 0,1-1 0,-1 1 0,0-1 0,1 1 0,0-1 0,-1 0 0,1 0 0,0 1 0,0-1 0,0 0 0,1 0 0,-1 0 0,0 0 0,1 0 0,-1 0 0,1 0 0,0 0 0,3 2 0,1 0 2,0-1 0,1 1 0,-1-1 0,1 0 0,0-1 0,0 1 0,0-1 0,0-1 0,0 1 0,0-1 0,0-1 0,0 1 1,1-1-1,11-2 0,4 0 54,0-1-1,0-2 1,30-9 0,-28 6 42,0-1-1,0-1 1,36-22 0,-51 26-80,0-1 1,0 0-1,0-1 1,-1 1-1,0-2 1,0 0 0,-1 0-1,-1 0 1,1-1-1,6-11 1,-12 17-48,0 1 1,0-1 0,-1 0-1,1 0 1,-1 0 0,0 0-1,0 0 1,0-1 0,0 1-1,-1 0 1,1 0 0,-1-1-1,0 1 1,-1 0 0,1 0-1,-1 0 1,0-1 0,0 1-1,0 0 1,-3-6 0,2 6-74,-1 0 1,0 0-1,0 0 1,0 1-1,0-1 0,0 1 1,-1 0-1,0 0 1,0 0-1,0 1 1,0-1-1,0 1 1,0 0-1,0 0 1,-1 0-1,1 1 0,-1-1 1,-5 0-1,0 0-99,-1 0-1,1 1 0,-1 0 1,1 1-1,-1 0 0,1 1 1,-1 0-1,1 1 0,0 0 1,-1 0-1,1 1 1,-17 7-1,-28 16-563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0.636"/>
    </inkml:context>
    <inkml:brush xml:id="br0">
      <inkml:brushProperty name="width" value="0.05" units="cm"/>
      <inkml:brushProperty name="height" value="0.05" units="cm"/>
    </inkml:brush>
  </inkml:definitions>
  <inkml:trace contextRef="#ctx0" brushRef="#br0">0 99 10682,'2'7'222,"0"-1"0,0-1 0,1 1-1,0 0 1,0 0 0,1-1 0,-1 0-1,1 0 1,0 0 0,0 0 0,1 0-1,0-1 1,0 0 0,0 0 0,0 0 0,0-1-1,1 0 1,-1 0 0,1 0 0,0 0-1,7 1 1,5 2 232,0-1 0,1 0 0,-1-2 0,1 0 0,0-1 0,20-1 0,-5-2 36,0-2 0,-1-1 1,1-2-1,42-13 0,127-52 270,-176 61-655,189-65 705,-179 65-654,0 2 0,1 1-1,75-3 1,-61 10-72,-1 2 0,0 2 0,1 3 0,88 23 0,-136-29-20,-1 0 1,1 0-1,0 1 1,-1 0-1,0-1 1,1 1-1,-1 0 1,0 1-1,0-1 1,0 1-1,0-1 1,0 1-1,-1 0 1,1 0-1,2 5 1,-4-7-66,0 1 0,-1 0 0,1-1 0,-1 1 0,1 0 0,-1-1 0,0 1 0,0 0 0,0 0 0,0 0 0,0-1 0,0 1 0,0 0 0,-1 0 0,1-1 0,0 1 1,-1 0-1,0-1 0,1 1 0,-1 0 0,0-1 0,0 1 0,0-1 0,0 1 0,0-1 0,0 1 0,0-1 0,0 0 0,-1 0 0,1 0 0,-1 1 0,1-1 0,-1 0 0,1-1 0,-3 2 0,2 0-127,-1-1 0,1 0 0,-1 0 0,0 0 0,0 0 0,1 0 0,-1-1 0,0 1 0,-5-1 0,-1-2-308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1.095"/>
    </inkml:context>
    <inkml:brush xml:id="br0">
      <inkml:brushProperty name="width" value="0.05" units="cm"/>
      <inkml:brushProperty name="height" value="0.05" units="cm"/>
    </inkml:brush>
  </inkml:definitions>
  <inkml:trace contextRef="#ctx0" brushRef="#br0">0 434 17636,'192'-143'8472,"-139"109"-8279,2 3 0,1 2 0,97-36 0,-143 62-198,0 0 0,0 0 0,0 1 0,0 0 0,16-1 0,-22 3-1,0 0-1,-1 1 1,1-1 0,0 1 0,-1 0-1,1 0 1,0 0 0,-1 0 0,1 1-1,-1-1 1,0 1 0,1 0 0,-1 0-1,0 0 1,0 0 0,0 1 0,-1-1-1,4 4 1,37 46-78,-23-26 78,28 26-1,-39-43 37,0-1 0,0-1 0,1 0-1,0 0 1,1-1 0,19 9 0,-17-10 38,0-1 0,0 0 1,1-1-1,-1 0 0,1-1 0,-1-1 0,1 0 0,0-1 1,14-1-1,-8-2 43,-1 0 0,1-1 1,-1-1-1,0-1 0,31-14 0,-17 3-6,0-1 0,-1-2 0,-2-1 0,0-1-1,-1-2 1,32-34 0,-52 49-103,32-36 94,-38 42-123,-1-1 0,1 0 0,-1 0 0,1 0 0,-1 0-1,-1 0 1,1 0 0,0 0 0,-1-1 0,1-6 0,-2 10-25,0 0 1,0 0-1,0 0 1,0-1-1,-1 1 0,1 0 1,-1 0-1,1 0 0,-1 0 1,1-1-1,-1 1 0,1 0 1,-1 0-1,0 0 1,0 0-1,1 0 0,-1 1 1,0-1-1,0 0 0,0 0 1,0 0-1,0 1 0,0-1 1,0 1-1,0-1 1,-1 1-1,1-1 0,0 1 1,0-1-1,0 1 0,-1 0 1,1 0-1,0 0 0,-2 0 1,-6-2-194,0 1 0,-1 1 0,-10 0 1,17 0 199,-20 1-557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2:19.964"/>
    </inkml:context>
    <inkml:brush xml:id="br0">
      <inkml:brushProperty name="width" value="0.05" units="cm"/>
      <inkml:brushProperty name="height" value="0.05" units="cm"/>
    </inkml:brush>
  </inkml:definitions>
  <inkml:trace contextRef="#ctx0" brushRef="#br0">13 73 25814,'0'0'49,"0"0"1,0 0-1,0 1 1,0-1 0,-1 0-1,1 0 1,0 0 0,0 1-1,0-1 1,0 0-1,-1 0 1,1 0 0,0 1-1,0-1 1,-1 0 0,1 0-1,0 0 1,0 0-1,-1 0 1,1 0 0,0 0-1,0 0 1,-1 1 0,1-1-1,0 0 1,0 0 0,-1 0-1,1 0 1,0 0-1,-1 0 1,1-1 0,0 1-1,0 0 1,-1 0 0,1 0-1,0 0 1,0 0-1,-1 0 1,1 0 0,0 0-1,-1-1 1,1 0-64,1 1 1,-1-1-1,0 0 0,0 1 1,1-1-1,-1 0 1,0 1-1,1-1 0,-1 1 1,1-1-1,-1 1 1,1-1-1,-1 0 0,1 1 1,-1 0-1,1-1 0,0 1 1,0-1-1,20-10-1375,4-4-945,-24 14 2316,-14 11 749,-28 42 555,39-54-555,1-7-471,1-11-8,-1 1-190,1 14-438,0-1 0,0 1 0,0-1 0,0 1 0,3-11 0,2 11-95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1.980"/>
    </inkml:context>
    <inkml:brush xml:id="br0">
      <inkml:brushProperty name="width" value="0.05" units="cm"/>
      <inkml:brushProperty name="height" value="0.05" units="cm"/>
    </inkml:brush>
  </inkml:definitions>
  <inkml:trace contextRef="#ctx0" brushRef="#br0">331 92 14867,'-3'-2'616,"0"0"0,1-1 0,-1 1 0,-1 0 0,1 0 0,0 1 0,0-1 0,-1 1 0,1-1 0,-7 0 0,2 0 21,1 1 1,0 0-1,-1 1 0,-13 1 0,3 1-230,0 1 0,1 0 1,-27 10-1,22-5-263,-30 15 1,46-21-125,0 1 0,1 1 1,0-1-1,-1 1 0,1 0 0,1 0 1,-1 0-1,1 1 0,-1 0 0,-4 7 1,8-11-11,0 1 1,0 0 0,0-1 0,1 1-1,-1 0 1,0 0 0,1 0 0,-1 0-1,1 0 1,0-1 0,-1 1 0,1 0-1,0 0 1,0 0 0,0 0 0,1 0-1,-1 0 1,0 0 0,1 0 0,-1 0-1,1 0 1,0-1 0,-1 1 0,1 0-1,0 0 1,0-1 0,0 1 0,0-1-1,1 1 1,-1-1 0,0 1-1,1-1 1,-1 0 0,1 1 0,-1-1-1,1 0 1,0 0 0,3 1 0,2 2 24,0-1 1,0 1 0,1-2-1,-1 1 1,1-1 0,0 0 0,0-1-1,9 1 1,-1-2 76,0-1 1,-1 0-1,1-1 1,-1-1-1,1-1 0,-1 0 1,0-1-1,-1-1 1,1 0-1,-1 0 1,0-2-1,-1 0 0,0 0 1,0-2-1,-1 1 1,20-21-1,-28 26-4,0-1 0,0 1 0,0-1 0,-1 0 0,0 0 0,0 0 0,0-1 0,-1 1 0,1-1 0,-1 0 0,-1 1 0,1-1 0,0-7 0,-2 10-71,1 1 1,-1-1 0,-1 1-1,1-1 1,0 1-1,0 0 1,-1-1-1,0 1 1,1-1 0,-1 1-1,0 0 1,0-1-1,0 1 1,0 0 0,-1 0-1,1 0 1,-1 0-1,1 0 1,-1 0-1,0 1 1,1-1 0,-1 0-1,0 1 1,0-1-1,0 1 1,-1 0 0,1-1-1,0 1 1,0 0-1,-1 1 1,1-1 0,0 0-1,-1 1 1,-3-1-1,-5-1 0,0 1-1,-1 0 1,1 1-1,-1 0 0,1 1 1,0 0-1,-1 0 1,1 2-1,-18 5 1,7-1-347,0 2 0,1 0 0,-35 22 0,36-16-729,19-14 1017,1-1 1,-1 0-1,1 1 1,-1-1-1,1 0 1,0 1-1,-1-1 1,1 1-1,0-1 1,-1 0-1,1 1 1,0-1-1,-1 1 1,1-1-1,0 1 1,0-1-1,-1 1 1,1-1-1,0 1 1,0-1-1,0 1 1,0-1-1,0 1 1,0 0-1,0-1 1,0 1-1,0-1 1,0 1-1,0-1 1,0 1-1,0-1 1,1 1-1,-1-1 1,0 1-1,0-1 1,0 1-1,1-1 1,-1 1-1,0-1 0,1 1 1,-1-1-1,1 1 1,16 4-566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5.090"/>
    </inkml:context>
    <inkml:brush xml:id="br0">
      <inkml:brushProperty name="width" value="0.05" units="cm"/>
      <inkml:brushProperty name="height" value="0.05" units="cm"/>
    </inkml:brush>
  </inkml:definitions>
  <inkml:trace contextRef="#ctx0" brushRef="#br0">3296 373 6601,'29'-6'1487,"-22"5"-806,0-1-1,1 1 1,-1-1 0,0-1-1,0 1 1,-1-1-1,1 0 1,9-7 0,-7 2 1075,-10 4-582,-18 2 19,6 1-818,-124-20 871,-185-55 0,64 12-809,48 16-118,-142-28 191,253 59-343,-159-5 0,109 21-162,0 7 1,-280 48 0,307-25-22,2 5 0,1 5 1,2 6-1,-146 78 0,240-112 7,0 2 0,1 1 0,1 0 0,1 2 0,0 0 0,-22 24 0,32-29 5,0 2 1,0-1-1,2 1 0,-1 1 0,2 0 0,0 0 0,1 0 0,0 1 0,1 0 1,0 0-1,-3 21 0,5-14 1,1-1 0,1 1 0,1-1 0,0 1 0,2 0 0,0-1 0,2 1 0,0-1 0,2 0 0,0 0 1,1-1-1,1 0 0,1 0 0,20 33 0,-2-10-11,1-2 1,3-1-1,1-1 0,1-2 1,3-2-1,0 0 0,48 32 1,-47-41-1,1-2 0,1-1-1,1-2 1,1-2 0,0-2 0,2-1 0,0-2 0,52 9 0,-14-11-3,0-3 1,1-4 0,-1-4-1,107-11 1,324-66-236,-460 67 184,-4 0 15,267-51-465,-212 36 304,103-40-1,344-160 1000,-155 59 565,-377 158-1280,136-59 327,-134 55-316,-1 0 0,0-1 0,0-1 0,-1-1 0,21-20-1,-33 27-30,0 1 0,-1-1 0,0 1-1,0-1 1,0-1 0,-1 1 0,0-1-1,-1 0 1,4-10 0,-5 12-13,-1 0 0,0 0 1,0 0-1,0 0 0,-1-1 0,0 1 1,0 0-1,-1 0 0,0 0 0,0 0 1,0 0-1,-1 0 0,-3-9 0,-2 1 8,0 1-1,-1-1 0,0 2 0,-1-1 0,0 1 0,-1 1 0,-1-1 1,1 2-1,-2-1 0,0 2 0,0 0 0,0 0 0,-1 1 1,-24-11-1,-1 2-245,-1 2 0,0 1 0,-1 2 1,-48-7-1,24 7-539,-115-6 0,108 17 269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5.837"/>
    </inkml:context>
    <inkml:brush xml:id="br0">
      <inkml:brushProperty name="width" value="0.05" units="cm"/>
      <inkml:brushProperty name="height" value="0.05" units="cm"/>
    </inkml:brush>
  </inkml:definitions>
  <inkml:trace contextRef="#ctx0" brushRef="#br0">1 1552 16099,'0'-4'186,"1"-1"0,-1 0 0,1 0 0,1 1 0,-1-1 0,1 0 0,-1 1-1,1 0 1,1-1 0,-1 1 0,5-6 0,4-6 133,22-20-1,-23 25 38,49-48 969,127-99 1,84-33-274,-208 149-849,330-201 386,12 21-558,-321 178-48,760-340-189,-818 374 207,151-50-16,-158 56 17,0 0 1,0 1-1,0 0 0,0 2 0,1 0 1,-1 1-1,35 5 0,-46-4 12,0 1-1,0 0 1,0 1 0,0-1-1,0 1 1,-1 1-1,1-1 1,-1 1-1,0 0 1,0 0-1,6 6 1,-3-1 50,-1 0 0,0 1 1,0 0-1,-1 0 0,10 20 1,-10-17 46,0 0 0,1 0 1,16 19-1,-20-28-80,0 0-1,0 0 1,0-1 0,1 1-1,0-1 1,-1 0 0,1 0-1,0-1 1,0 0 0,0 1-1,1-2 1,-1 1 0,7 1-1,1-1-87,0-1 0,1 0 0,-1-1 0,0 0 0,1-1 1,-1-1-1,0 0 0,0 0 0,0-2 0,21-7 0,-8 0-100,0-2 0,0 0-1,44-32 1,-9-3-124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6.826"/>
    </inkml:context>
    <inkml:brush xml:id="br0">
      <inkml:brushProperty name="width" value="0.05" units="cm"/>
      <inkml:brushProperty name="height" value="0.05" units="cm"/>
    </inkml:brush>
  </inkml:definitions>
  <inkml:trace contextRef="#ctx0" brushRef="#br0">10 28 13947,'-10'0'1872,"13"3"-919,6-2-345,18-1 1912,7-3-1231,13-1-457,5 0-104,10-1-304,-1 0-80,-3 2-344,-4-1-272,-12 4-560,-8-3 728,-15 6-144,-8 2-136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7.231"/>
    </inkml:context>
    <inkml:brush xml:id="br0">
      <inkml:brushProperty name="width" value="0.05" units="cm"/>
      <inkml:brushProperty name="height" value="0.05" units="cm"/>
    </inkml:brush>
  </inkml:definitions>
  <inkml:trace contextRef="#ctx0" brushRef="#br0">0 39 17628,'27'0'1768,"14"-2"-1072,3-6-296,12 1 801,6-2-601,6 3-776,0 1 944,-9 3-664,-8 2-128,2 0-160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17.871"/>
    </inkml:context>
    <inkml:brush xml:id="br0">
      <inkml:brushProperty name="width" value="0.05" units="cm"/>
      <inkml:brushProperty name="height" value="0.05" units="cm"/>
    </inkml:brush>
  </inkml:definitions>
  <inkml:trace contextRef="#ctx0" brushRef="#br0">472 48 16235,'0'-1'126,"1"0"0,0 0 0,0 0 0,0-1 0,-1 1 0,1 0 0,0 0 0,-1 0 0,1-1 0,-1 1 0,0 0 0,1 0 0,-1-1 0,0 1 0,0 0 0,0-1 0,0 1-1,0 0 1,0-1 0,0-1 0,-1 2-41,0 0-1,1 0 1,-1 0 0,0 0-1,1 0 1,-1 0-1,0 0 1,0 0 0,0 1-1,0-1 1,0 0-1,0 1 1,0-1-1,0 1 1,0-1 0,0 1-1,0-1 1,-2 0-1,-4 0 209,0-1-1,0 1 1,0 1 0,0-1-1,0 1 1,-12 2-1,1 1-31,0 0 0,1 2-1,-1 0 1,1 1-1,0 1 1,-30 17-1,20-8-88,0 1 0,1 2 0,-26 24 0,36-28-30,1 0 1,1 1 0,-21 29 0,31-38-88,-1 0 0,1 0 0,0 0 1,1 0-1,0 0 0,0 1 0,1-1 0,0 1 0,0 0 0,0 0 1,1 0-1,0 15 0,2-19-31,0 0 1,0 0-1,0 0 0,0 0 1,1 0-1,0 0 0,0 0 1,0 0-1,0-1 1,0 1-1,1-1 0,-1 0 1,1 0-1,0 0 0,0 0 1,0 0-1,1 0 0,-1-1 1,1 0-1,-1 0 0,1 0 1,0 0-1,0 0 0,5 1 1,8 3 22,0-1 1,0-1 0,0-1-1,29 2 1,-7-3 11,-1-3 0,1-1 0,-1-1 0,0-3 1,0-1-1,-1-1 0,0-3 0,0-1 0,-1-1 0,40-22 1,-64 29-34,-1-1 1,1 0 0,-1-1-1,-1 0 1,1-1 0,-1 0-1,-1-1 1,0 0 0,10-13-1,-16 18-30,1 0 0,-1 0 0,-1-1-1,1 1 1,-1-1 0,0 0 0,0 1-1,-1-1 1,1 0 0,-1 0 0,-1 0-1,1 0 1,-1 0 0,0 0 0,0 0 0,-1-1-1,0 1 1,0 1 0,0-1 0,-1 0-1,0 0 1,-4-10 0,2 9-88,-1-1 1,0 1-1,0 1 1,0-1-1,-1 1 1,0-1-1,0 2 1,0-1-1,-1 1 1,0 0-1,0 0 1,0 1-1,-1 0 1,1 0-1,-1 0 1,0 1-1,-12-3 0,9 3-86,0 1 0,-1 0-1,1 0 1,-1 1 0,1 1-1,-1 0 1,1 0 0,-1 1-1,1 1 1,-1 0 0,1 0-1,-16 7 1,-24 16-485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0.645"/>
    </inkml:context>
    <inkml:brush xml:id="br0">
      <inkml:brushProperty name="width" value="0.05" units="cm"/>
      <inkml:brushProperty name="height" value="0.05" units="cm"/>
    </inkml:brush>
  </inkml:definitions>
  <inkml:trace contextRef="#ctx0" brushRef="#br0">16 1 18548,'0'0'72,"0"0"-1,1 0 1,-1 0-1,0 0 1,0 0 0,1 0-1,-1 0 1,0 0-1,1 0 1,-1 1 0,0-1-1,1 0 1,-1 0-1,0 0 1,0 0 0,1 1-1,-1-1 1,0 0 0,0 0-1,1 1 1,-1-1-1,0 0 1,0 0 0,0 1-1,0-1 1,1 0-1,-1 0 1,0 1 0,0-1-1,0 0 1,0 1-1,0 14 1280,-11 27-351,4-19-674,5-13-308,1-1-1,0 1 1,1-1 0,0 1 0,0-1 0,1 1 0,4 15-1,-5-23-8,0 0 0,1 0-1,-1 0 1,1 0-1,0-1 1,-1 1-1,1 0 1,0 0-1,0-1 1,0 1-1,0-1 1,1 1 0,-1-1-1,0 1 1,1-1-1,-1 1 1,1-1-1,-1 0 1,1 0-1,-1 0 1,1 0-1,0 0 1,0 0 0,-1-1-1,1 1 1,0 0-1,0-1 1,0 0-1,0 1 1,0-1-1,0 0 1,0 0-1,0 0 1,0 0 0,0 0-1,0-1 1,-1 1-1,1 0 1,0-1-1,0 0 1,0 1-1,0-1 1,1-1-1,8-3 78,0 0 0,-1 0 0,0-1 0,0-1 0,16-13 0,39-45 643,-20 18-80,-31 38-345,-14 9-297,0 0 0,0 0-1,0 0 1,0-1 0,1 1 0,-1 0 0,0 0 0,0 0-1,0 0 1,0 0 0,1 0 0,-1 0 0,0 0 0,0 1-1,0-1 1,0 0 0,1 0 0,-1 0 0,0 0 0,0 0-1,0 0 1,0 0 0,0 0 0,1 0 0,-1 0-1,0 1 1,0-1 0,0 0 0,0 0 0,0 0 0,0 0-1,1 0 1,-1 1 0,0-1 0,0 0 0,0 0 0,0 0-1,0 0 1,0 0 0,0 1 0,-2 25 341,-1-9-373,3-15 28,0-1-1,-1 0 1,1 1 0,0-1-1,0 1 1,0-1-1,0 1 1,0-1 0,1 0-1,-1 1 1,0-1 0,1 1-1,-1-1 1,1 0-1,-1 1 1,1-1 0,0 0-1,-1 0 1,1 1 0,0-1-1,0 0 1,0 0-1,0 0 1,0 0 0,0 0-1,0 0 1,0 0 0,1-1-1,-1 1 1,0 0-1,0-1 1,1 1 0,-1-1-1,0 1 1,1-1 0,-1 1-1,1-1 1,-1 0-1,0 0 1,1 0 0,-1 0-1,1 0 1,-1 0 0,1 0-1,-1 0 1,0 0-1,1-1 1,-1 1 0,2-1-1,9-3 29,0 0 0,-1 0 0,1-1 0,14-8 0,-22 10-21,46-26 61,-34 18-46,1 1 0,0 1 0,30-12 0,-46 21-25,0-1-1,0 1 1,0 0 0,0 0 0,0-1 0,0 1 0,0 0-1,0 0 1,0 0 0,0 0 0,0 0 0,0 0-1,-1 0 1,1 0 0,0 1 0,0-1 0,0 0-1,0 0 1,0 1 0,0-1 0,0 1 0,0-1 0,-1 1-1,1-1 1,0 1 0,1 0 0,-1 2-1,1-1 0,-1 0 1,0 1-1,0-1 0,0 1 1,0-1-1,1 5 0,-2-4 3,1-1-1,0 1 0,0-1 1,0 1-1,0-1 0,0 0 1,0 1-1,0-1 0,1 0 1,0 0-1,2 4 0,0-4 18,-1 0 0,1-1 0,-1 1 0,1 0 0,0-1 0,0 0 0,-1 0 0,1 0 0,0-1 0,0 1 0,0-1 0,0 0 0,0 0 0,0 0 0,0 0 0,6-2 0,5-1-25,-1-1 0,0 0 0,14-7 0,-23 9-194,-1 0 0,1 0 0,-1 0 0,0-1-1,7-4 1,-10 6 145,-1 0 0,1 1 0,0-1 1,-1 0-1,1 1 0,0-1 0,-1 0 0,1 0 0,-1 1 0,1-1 0,-1 0 0,1 0 0,-1 0 0,0 0 0,1 0 0,-1 0 0,0 0 0,0 0 0,0 0 0,0 1 0,0-1 0,0 0 0,0 0 0,0 0 0,0 0 0,0 0 0,0 0 0,-1 0 0,1 0 0,0 0 0,-1 0 0,1 0 0,0 0 1,-1 1-1,0-2 0,-7-8-639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1.036"/>
    </inkml:context>
    <inkml:brush xml:id="br0">
      <inkml:brushProperty name="width" value="0.05" units="cm"/>
      <inkml:brushProperty name="height" value="0.05" units="cm"/>
    </inkml:brush>
  </inkml:definitions>
  <inkml:trace contextRef="#ctx0" brushRef="#br0">1 9 19852,'-1'-5'2161,"1"2"-1233,3 7 752,7 5-1928,1-2 592,7-1-448,2-4-128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1.434"/>
    </inkml:context>
    <inkml:brush xml:id="br0">
      <inkml:brushProperty name="width" value="0.05" units="cm"/>
      <inkml:brushProperty name="height" value="0.05" units="cm"/>
    </inkml:brush>
  </inkml:definitions>
  <inkml:trace contextRef="#ctx0" brushRef="#br0">280 41 19604,'0'-1'101,"0"-1"-1,0 0 0,0 1 1,0-1-1,0 0 0,0 1 1,-1-1-1,1 0 0,-1 1 0,1-1 1,-1 0-1,1 1 0,-1-1 1,0 1-1,0-1 0,0 1 1,0-1-1,0 1 0,0 0 1,0 0-1,0-1 0,-2 0 1,1 1-18,0 0 0,0 1 0,1-1 1,-1 1-1,0-1 0,0 1 0,0 0 0,0 0 1,0 0-1,0 0 0,0 0 0,0 0 0,1 1 1,-1-1-1,0 1 0,-3 0 0,-4 3 109,-1 0 0,1 1 0,0 0 0,0 0 1,-16 13-1,9-3-112,0 0 1,2 0 0,-1 2-1,2 0 1,-16 26-1,21-30-46,0 1-1,1 0 1,1 0 0,0 1-1,1 0 1,1 0-1,0 0 1,-2 18-1,6-30-18,-1-1-1,1 1 1,0 0-1,0-1 1,0 1-1,0-1 1,0 1-1,1-1 1,-1 1 0,1-1-1,-1 1 1,1-1-1,0 1 1,0-1-1,0 0 1,0 1-1,1-1 1,-1 0-1,1 0 1,-1 0 0,1 0-1,0 0 1,0 0-1,-1-1 1,1 1-1,0 0 1,1-1-1,-1 0 1,0 1 0,0-1-1,1 0 1,-1 0-1,0 0 1,1-1-1,-1 1 1,1-1-1,0 1 1,-1-1-1,1 0 1,-1 0 0,1 0-1,-1 0 1,5-1-1,2 0 49,-1 0-1,1-1 1,-1 0-1,1-1 1,-1 0-1,0 0 1,0-1-1,0 0 1,0 0-1,-1-1 1,0 0-1,1 0 0,-2-1 1,1 0-1,-1 0 1,0 0-1,0-1 1,-1 0-1,0 0 1,6-11-1,-4 7-30,-2 1 0,1-1-1,-2 0 1,1 0 0,-1 0-1,-1-1 1,0 1 0,-1-1-1,0 0 1,-1 0 0,0 1-1,-1-1 1,0 0 0,-3-19-1,2 27-136,0-1-1,-1 1 0,0 0 0,0 0 1,0 0-1,0 0 0,0 0 0,-4-4 1,5 7 56,0 0 0,1 0 1,-1 0-1,0 0 0,0 0 0,0 1 1,1-1-1,-1 0 0,0 0 1,0 1-1,0-1 0,0 1 1,0-1-1,0 0 0,0 1 1,-1 0-1,1-1 0,0 1 0,0 0 1,0 0-1,0-1 0,0 1 1,-1 0-1,1 0 0,0 0 1,0 0-1,0 1 0,-1-1 1,1 0-1,0 0 0,0 1 0,0-1 1,-2 1-1,-4 12-468,5 4-165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1.808"/>
    </inkml:context>
    <inkml:brush xml:id="br0">
      <inkml:brushProperty name="width" value="0.05" units="cm"/>
      <inkml:brushProperty name="height" value="0.05" units="cm"/>
    </inkml:brush>
  </inkml:definitions>
  <inkml:trace contextRef="#ctx0" brushRef="#br0">37 167 18860,'-3'32'2317,"-12"44"1,9-47-1501,0-1 0,0 34 0,5-56-716,2 61 571,-1-61-638,1-1 1,0 1 0,0-1-1,0 0 1,1 1 0,0-1 0,0 0-1,0 0 1,5 8 0,-7-12-30,0-1 1,1 0 0,-1 1 0,0-1-1,0 0 1,1 0 0,-1 1-1,0-1 1,0 0 0,1 1-1,-1-1 1,0 0 0,1 0 0,-1 0-1,0 1 1,1-1 0,-1 0-1,0 0 1,1 0 0,-1 0-1,1 0 1,-1 0 0,0 0-1,1 0 1,-1 0 0,1 0 0,-1 0-1,0 0 1,1 0 0,-1 0-1,0 0 1,1 0 0,-1 0-1,1 0 1,-1 0 0,0-1 0,1 1-1,-1 0 1,0 0 0,1 0-1,-1-1 1,0 1 0,0 0-1,1 0 1,-1-1 0,0 1-1,0 0 1,1-1 0,-1 1 0,0 0-1,0-1 1,0 1 0,0 0-1,1-1 1,-1 1 0,0-1-1,0 1 1,0-1 0,10-27 176,-9 24-161,42-184 487,14-47-463,-55 228-49,1-1 0,0 1 1,0-1-1,0 1 0,10-13 0,-12 19 0,-1 0-1,1 0 1,0 0-1,0 0 0,0 0 1,0 0-1,0 1 1,0-1-1,0 0 1,1 1-1,-1-1 1,0 0-1,0 1 1,0 0-1,1-1 1,-1 1-1,3-1 0,-3 1-4,1 1 0,-1-1 0,1 0-1,-1 1 1,1-1 0,-1 1-1,1 0 1,-1-1 0,0 1-1,1 0 1,-1 0 0,0 0-1,1 0 1,-1 0 0,0 0 0,0 0-1,0 0 1,2 3 0,3 5-46,1 0 0,-1 0 0,-1 0 1,0 1-1,0 0 0,-1 0 0,0 0 1,0 0-1,-2 1 0,4 17 0,-5-22 49,-1-1-1,0 1 1,0-1-1,0 1 1,-1-1-1,1 1 1,-1-1-1,-1 1 1,1-1-1,-1 0 1,0 1-1,0-1 1,0 0-1,-1 0 1,0-1-1,0 1 1,0 0-1,0-1 1,-1 0-1,0 0 0,0 0 1,-6 5-1,3-4 34,0-1 0,0 1 0,0-1 0,-1 0 0,0-1-1,1 0 1,-1 0 0,-1-1 0,1 0 0,0-1 0,0 1 0,-1-1-1,1-1 1,-1 0 0,-7-1 0,15 1-55,-1 0 1,1 0-1,0 0 0,0 0 1,0 0-1,0-1 0,0 1 1,0-1-1,0 1 0,-1 0 1,1-1-1,0 0 0,1 1 1,-1-1-1,0 0 0,0 1 1,0-1-1,0 0 0,0 0 1,-1-1-1,2 1 29,0-1 0,0 1 0,-1 0-1,1 0 1,0 0 0,0 0 0,0 0 0,0 0-1,0 0 1,1 0 0,-1 0 0,0 0 0,0 0-1,1 0 1,-1 0 0,0 0 0,1 0 0,0-1-1,3-5 30,1 0-1,0 0 0,1 0 0,8-7 0,-10 10-143,28-30-44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0.825"/>
    </inkml:context>
    <inkml:brush xml:id="br0">
      <inkml:brushProperty name="width" value="0.05" units="cm"/>
      <inkml:brushProperty name="height" value="0.05" units="cm"/>
    </inkml:brush>
  </inkml:definitions>
  <inkml:trace contextRef="#ctx0" brushRef="#br0">2 64 17316,'-1'1'1480,"14"-1"-1224,17-1-112,8-5 464,11-2-416,3 0-8,4 1-16,2 2-120,0-3-320,-2 3-176,-10-3 1168,-6 1-744,-20 6-8,-10 1-32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2.572"/>
    </inkml:context>
    <inkml:brush xml:id="br0">
      <inkml:brushProperty name="width" value="0.05" units="cm"/>
      <inkml:brushProperty name="height" value="0.05" units="cm"/>
    </inkml:brush>
  </inkml:definitions>
  <inkml:trace contextRef="#ctx0" brushRef="#br0">150 3 16420,'-2'-1'144,"1"1"1,-1-1 0,0 1 0,0 0-1,1-1 1,-1 1 0,0 0 0,0 0 0,1 0-1,-1 0 1,0 1 0,0-1 0,1 0-1,-1 1 1,0 0 0,1-1 0,-1 1 0,0 0-1,1 0 1,-1-1 0,-1 3 0,-32 25 2056,28-20-1913,0 0-1,1 0 1,0 1 0,0 0 0,1 0-1,1 1 1,-1-1 0,1 1 0,1 0-1,0 0 1,0 1 0,-2 20-1,1 9 161,3 80-1,1-110-397,1 42 69,0 4-37,8 66 0,-9-121-72,0 0 0,0 0 0,0 0 0,1 0 0,-1 0 0,0 0 0,0 0 1,1 0-1,-1 0 0,0 0 0,1 0 0,-1 0 0,1 0 0,-1 0 0,1-1 0,-1 1 0,1 0 1,0 0-1,1 1 0,-2-3 1,1 1 0,-1 0 1,1 0-1,-1 0 0,1-1 1,-1 1-1,1 0 0,-1 0 1,1-1-1,-1 1 0,1 0 1,-1-1-1,0 1 0,1-1 1,-1 1-1,0 0 0,1-1 1,-1 1-1,0-1 0,1 1 1,-1-1-1,0 1 0,0-1 1,1 0-1,14-43 364,-10 23-303,-1 1 0,-2-1 0,0 0 0,-1-1 0,-1 1 0,-1 0 0,-1 0 0,-1 0 0,0 0 0,-9-25 0,11 42-72,-1 0-1,0 0 0,0 0 1,-1 1-1,1-1 1,-6-5-1,7 8 0,1 1 0,0-1 0,-1 1 1,1-1-1,-1 1 0,0 0 0,1-1 0,-1 1 0,1 0 0,-1-1 0,1 1 0,-1 0 0,0 0 1,1-1-1,-1 1 0,0 0 0,1 0 0,-1 0 0,-1 0 0,1 0 0,1 1 0,-1-1 1,0 0-1,1 1 0,-1-1 0,1 1 0,-1-1 0,1 1 1,-1 0-1,1-1 0,-1 1 0,1-1 0,0 1 0,-1 0 0,1-1 1,0 1-1,-1 0 0,1-1 0,0 1 0,0 0 0,0 0 1,-1 1-1,0 4-1,1 0 0,-1 0 0,1 0 0,0 0 0,1 0 0,-1 0 1,1 0-1,0 0 0,1-1 0,-1 1 0,1 0 0,1 0 0,-1-1 1,1 1-1,-1-1 0,2 0 0,-1 0 0,0 0 0,1 0 0,0-1 0,0 1 1,1-1-1,4 4 0,-5-4 6,1-1-1,-1 0 1,0 0 0,1 0 0,0 0 0,0-1-1,-1 0 1,1 0 0,1 0 0,-1 0-1,0-1 1,0 0 0,1 0 0,-1 0 0,0-1-1,1 0 1,-1 0 0,0 0 0,1-1 0,-1 1-1,0-1 1,1-1 0,-1 1 0,0-1-1,0 0 1,5-2 0,-3 0-3,-1-1 0,0 0 1,0 0-1,-1 0 0,1 0 0,-1-1 0,0 0 0,0 0 1,-1 0-1,5-10 0,-2 4-2,-1-1 0,-1 0 1,0 0-1,5-25 0,-10 37 0,1 1-1,-1-1 0,0 0 0,0 0 0,1 0 0,-1 0 0,0 0 0,0 1 0,0-1 1,0 0-1,0 0 0,0 0 0,0 0 0,0 0 0,-1 0 0,1 0 0,0 0 0,0 1 1,-1-1-1,1 0 0,0 0 0,-1 0 0,0 0 0,0 1 0,0 0 1,1 1-1,-1-1 0,0 0 0,0 1 1,1-1-1,-1 1 0,0-1 0,1 1 0,-1-1 1,0 1-1,1-1 0,-1 1 0,1 0 1,-1-1-1,1 1 0,-1 0 0,1 0 1,0-1-1,-1 1 0,1 0 0,0 0 1,0-1-1,-1 3 0,-6 14-24,1 1-1,0 0 1,-3 20 0,8-32 26,0 1 0,0-1 0,0 1 0,1-1 0,0 0 0,0 1 0,1-1 0,-1 1 0,2-1 0,-1 0 0,1 1 0,3 9 0,-3-13 4,0 0-1,0 0 1,0-1 0,1 1 0,-1-1-1,1 1 1,-1-1 0,1 0 0,0 0 0,0 0-1,0 0 1,0 0 0,0-1 0,0 1 0,0-1-1,1 0 1,-1 0 0,0 0 0,1-1 0,-1 1-1,1-1 1,-1 1 0,1-1 0,-1 0-1,1-1 1,-1 1 0,6-2 0,3 0 0,-1-1 1,1 0-1,-1-1 1,0 0-1,0-1 1,19-12-1,-12 4-26,-1-1 0,0 0 0,-2-1 0,1-1 0,19-28 0,-32 42 11,-1 1-79,-2 7 37,-2 19 33,0-15 43,1-1-1,1 1 1,0 12-1,0-20-11,1 0 0,-1 0 0,1-1 1,-1 1-1,1 0 0,0 0 0,0-1 0,0 1 0,0 0 0,0-1 1,0 1-1,0-1 0,0 1 0,1-1 0,-1 0 0,0 0 0,1 1 0,-1-1 1,1 0-1,0 0 0,2 1 0,0-1 2,-1 0 1,1 0-1,-1-1 0,1 1 1,-1-1-1,1 0 0,0 0 1,-1 0-1,1 0 0,5-2 1,4-2-26,0 1-1,0-2 1,-1 0 0,1 0 0,11-8 0,36-29-233,-14 8-209,-45 34 450,-1 0 0,0 0 1,0 0-1,0-1 0,1 1 1,-1 0-1,0 0 0,0 0 0,0 0 1,1 0-1,-1 0 0,0 0 1,0 0-1,1 0 0,-1 0 0,0 0 1,0 0-1,1 0 0,-1 0 1,0 0-1,0 0 0,1 0 0,-1 0 1,0 0-1,0 0 0,1 0 0,-1 0 1,0 0-1,0 0 0,0 1 1,1-1-1,-1 0 0,0 0 0,0 0 1,0 0-1,1 1 0,-1-1 1,0 0-1,0 0 0,0 0 0,0 1 1,0-1-1,1 0 0,-1 0 1,0 1-1,0-1 0,0 0 0,0 0 1,0 1-1,2 15 20,-2-11-11,1-2 8,-1 0 0,1 0 0,-1 0 0,1-1 0,0 1 0,0 0 0,0 0 0,1-1 0,-1 1 1,1-1-1,-1 1 0,1-1 0,0 0 0,0 1 0,0-1 0,0 0 0,0 0 0,1-1 0,-1 1 1,0 0-1,1-1 0,0 1 0,-1-1 0,1 0 0,0 0 0,-1 0 0,1 0 0,0 0 0,3 0 0,8 0-49,0 0-1,0-1 0,0-1 0,0 0 0,14-3 0,13 0-616,-23 9 82,-17-5 537,-1 0 1,0 0 0,1 0 0,-1 0-1,0 1 1,1-1 0,-1 0 0,0 0-1,0 0 1,1 0 0,-1 1 0,0-1-1,0 0 1,1 0 0,-1 1 0,0-1-1,0 0 1,0 1 0,0-1 0,1 0-1,-1 0 1,0 1 0,0-1 0,0 0-1,0 1 1,0-1 0,0 0 0,0 1-1,0-1 1,0 0 0,0 1 0,0-1-1,0 0 1,0 1 0,0-1 0,0 0-1,0 1 1,0-1 0,0 0-1,0 1 1,-1-1 0,1 0 0,0 0-1,0 1 1,0-1 0,-1 0 0,1 0-1,0 1 1,0-1 0,-1 0 0,1 0-1,0 1 1,-1-1 0,1 0 11,-1 0 0,0 1 0,1-1 0,-1 0 0,0 0 0,1 0 0,-1 0 0,0 0-1,1 0 1,-1 0 0,0 0 0,1-1 0,-1 1 0,0 0 0,1 0 0,-1 0 0,1-1 0,-1 1 0,0 0 0,1-1 0,-1 1 0,1 0 0,-1-1 0,1 1 0,-1-1 0,-17-13-272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2.960"/>
    </inkml:context>
    <inkml:brush xml:id="br0">
      <inkml:brushProperty name="width" value="0.05" units="cm"/>
      <inkml:brushProperty name="height" value="0.05" units="cm"/>
    </inkml:brush>
  </inkml:definitions>
  <inkml:trace contextRef="#ctx0" brushRef="#br0">1 1 16067,'13'1'785,"-2"8"-777,0-2-8,7 4 248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3.331"/>
    </inkml:context>
    <inkml:brush xml:id="br0">
      <inkml:brushProperty name="width" value="0.05" units="cm"/>
      <inkml:brushProperty name="height" value="0.05" units="cm"/>
    </inkml:brush>
  </inkml:definitions>
  <inkml:trace contextRef="#ctx0" brushRef="#br0">57 18 18044,'-2'2'143,"-10"23"1729,-20 48-1,30-66-1646,0-1 0,0 0 0,1 0-1,0 1 1,0-1 0,0 0 0,1 1-1,0-1 1,0 1 0,1-1-1,-1 1 1,1-1 0,1 1 0,2 6-1,-3-10-192,0-1 0,0 1 0,1 0-1,0-1 1,-1 1 0,1-1-1,0 1 1,0-1 0,0 0 0,1 0-1,-1 0 1,0 0 0,1 0-1,-1-1 1,1 1 0,0-1 0,-1 1-1,1-1 1,0 0 0,0 0-1,0 0 1,0-1 0,0 1 0,0-1-1,0 1 1,0-1 0,0 0-1,0 0 1,0-1 0,0 1 0,0 0-1,5-2 1,0-1-43,0 1 1,0-1-1,0 0 1,0-1-1,0 0 1,-1 0-1,0-1 1,0 0-1,0 0 1,9-9-1,-2-3 4,0 0-1,-1-1 1,-1 0-1,17-37 1,-26 53 104,0 8-15,3 18 50,3 8 18,-7-28-129,0 0-1,0 0 1,1 0-1,-1 0 0,1 0 1,0-1-1,1 1 1,-1-1-1,0 0 0,1 0 1,0 0-1,0 0 1,0-1-1,8 5 0,-5-5-48,0 0-1,-1 0 1,1 0-1,1-1 0,-1 0 1,0 0-1,0 0 1,0-1-1,8-1 0,0-1-135,-1 0 0,0-1 0,0-1 0,0 0 0,0-1-1,-1 0 1,1-1 0,-2 0 0,15-10 0,16-19-279,-43 35 459,0 0 1,1 0-1,-1 0 1,0 0-1,0 0 0,0 0 1,0-1-1,1 1 1,-1 0-1,0 0 0,0 0 1,0 0-1,1 0 1,-1 0-1,0 0 0,0 0 1,0 0-1,1 0 1,-1 1-1,0-1 0,0 0 1,0 0-1,1 0 1,-1 0-1,0 0 0,0 0 1,0 0-1,1 0 1,-1 0-1,0 1 0,0-1 1,0 0-1,0 0 1,0 0-1,0 0 0,1 1 1,-1-1-1,0 0 1,0 0-1,0 0 0,0 0 1,0 1-1,0-1 1,0 0-1,5 15 575,1 0-148,-4-13-411,0 0 0,1 0 0,-1 0 0,1 0 0,0 0-1,-1-1 1,1 1 0,0-1 0,0 1 0,0-1 0,0 0 0,0-1-1,0 1 1,0 0 0,0-1 0,1 0 0,-1 1 0,0-1 0,0-1-1,6 0 1,0 0-172,0 0 0,1-1 0,-1 0 0,-1 0 0,1-1 1,9-5-1,-3-1-295,0 0 1,-1-1-1,-1-1 1,0 0 0,0-1-1,-1 0 1,-1-1 0,0 0-1,14-22 1,-9 12 129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23.735"/>
    </inkml:context>
    <inkml:brush xml:id="br0">
      <inkml:brushProperty name="width" value="0.05" units="cm"/>
      <inkml:brushProperty name="height" value="0.05" units="cm"/>
    </inkml:brush>
  </inkml:definitions>
  <inkml:trace contextRef="#ctx0" brushRef="#br0">98 0 18908,'-8'0'1872,"-1"12"-1031,-1 0-297,-1 13 1520,1 5-1000,-3 10-511,3 4-129,-2 5-56,5 1-112,3-1-376,2 0-176,1-3-416,1-3-257,4-9 745,3-4-200,9-5-192</inkml:trace>
  <inkml:trace contextRef="#ctx0" brushRef="#br0" timeOffset="1">48 935 21237,'-11'18'1848,"5"-9"-1296,3-5 440,7-7 689,5-5-1401,0-5-72,2-15-80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2:47.768"/>
    </inkml:context>
    <inkml:brush xml:id="br0">
      <inkml:brushProperty name="width" value="0.05" units="cm"/>
      <inkml:brushProperty name="height" value="0.05" units="cm"/>
    </inkml:brush>
  </inkml:definitions>
  <inkml:trace contextRef="#ctx0" brushRef="#br0">0 0 12491,'2'5'107,"-1"0"1,1 0-1,0-1 0,0 1 1,1-1-1,-1 0 1,1 0-1,0 0 0,0 0 1,0 0-1,1 0 1,-1-1-1,1 0 1,0 0-1,0 0 0,0 0 1,0 0-1,1-1 1,8 4-1,17 5-13,1-1-1,1-1 1,0-2 0,41 4-1,133 1-21,-156-11-49,492 23 41,252 7 112,810-35 88,366 21-181,-270-3 1028,-994-76-614,-651 56-441,57-6 631,-41 6-310,-1-3 0,81-22 0,-146 30-419,-1 0-1,0-1 1,1 1 0,-1-1 0,0 0-1,0 0 1,0 0 0,0-1 0,-1 1-1,1-1 1,5-5 0,8-16-78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3:09.926"/>
    </inkml:context>
    <inkml:brush xml:id="br0">
      <inkml:brushProperty name="width" value="0.05" units="cm"/>
      <inkml:brushProperty name="height" value="0.05" units="cm"/>
    </inkml:brush>
  </inkml:definitions>
  <inkml:trace contextRef="#ctx0" brushRef="#br0">12 86 14587,'-1'0'79,"0"0"-1,1 0 1,-1 0-1,1 1 1,-1-1-1,1 0 1,-1 0-1,1 0 1,-1 1 0,1-1-1,-1 0 1,1 1-1,-1-1 1,1 0-1,0 1 1,-1-1-1,1 0 1,0 1-1,-1-1 1,1 1-1,0-1 1,-1 1 0,1-1-1,0 1 1,0-1-1,-1 1 1,1-1-1,0 2 1,0-2 26,1 1 0,-1 0 0,1-1 0,-1 1 0,1-1 0,-1 1 0,1-1 0,-1 1 0,1-1 0,0 1 0,-1-1 0,1 1 1,0-1-1,-1 1 0,1-1 0,1 1 0,34 9 1710,18-2-1129,1-3 1,0-2 0,0-2-1,68-9 1,217-42-58,-299 42-428,-20 5-132,325-46 952,-340 48-573,-5 2-695,-1-1-1,1 0 0,0 0 0,-1 0 1,1 0-1,0 0 0,-1 0 1,1-1-1,0 1 0,-1 0 0,1 0 1,0 0-1,-1-1 0,1 1 1,0 0-1,-1-1 0,1 1 0,-1 0 1,1-1-1,-1 1 0,1-1 0,0 0 1,3-8-743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4:09.789"/>
    </inkml:context>
    <inkml:brush xml:id="br0">
      <inkml:brushProperty name="width" value="0.05" units="cm"/>
      <inkml:brushProperty name="height" value="0.05" units="cm"/>
    </inkml:brush>
  </inkml:definitions>
  <inkml:trace contextRef="#ctx0" brushRef="#br0">6383 648 7498,'27'2'148,"14"2"96,-38-4-156,-6-1 20,-22-2 190,-390-32 2379,-303-40-555,160-38-1517,85 15-445,-226-22-417,-6 40 52,523 72 589,-1 8 1,-265 34 0,181 7 112,-263 76 0,183-23-983,9 21-118,289-94 570,0 1-1,1 3 0,1 2 0,2 1 0,-64 53 0,86-60 54,2 0 0,0 2 0,1 0 0,-27 40 0,36-44-16,-1 1 0,2 0-1,1 1 1,1 0-1,0 0 1,-8 42-1,12-38-19,1 1-1,1 0 0,1-1 0,2 1 0,0 0 1,2-1-1,0 1 0,12 38 0,-6-34 5,2 1 0,1-2 0,2 0 0,1-1 0,1 0-1,29 39 1,0-12-2,2-1 0,2-3 0,2-2 0,3-2 0,1-3-1,3-2 1,102 57 0,-6-19-60,3-7-1,3-7 1,218 60-1,521 75 29,136-66 120,-688-115-14,350-27 1,183-88 435,-610 44-64,320-102 0,-453 107-256,-1-5 0,-3-7-1,211-124 1,-292 148-132,-1-1 0,-2-3 0,-1-2 0,49-53 0,-71 64-61,-1-2 0,-1 0 0,-2-2 0,-1 0 0,-1-1 0,-2-1 0,21-61 0,-31 72-20,-2 0 0,-1 0 1,-1 0-1,-1 0 0,-1-1 1,-1 0-1,-1 1 0,-1-1 0,-1 1 1,-1-1-1,-12-41 0,5 35 4,-1 0-1,-1 1 0,-2 0 1,-1 1-1,-1 0 1,-2 2-1,0 0 0,-33-36 1,12 22 44,-2 2 1,-1 2-1,-62-42 0,-155-78 209,110 83-117,-2 7-1,-298-89 1,-342-15 53,372 113-121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17.771"/>
    </inkml:context>
    <inkml:brush xml:id="br0">
      <inkml:brushProperty name="width" value="0.05" units="cm"/>
      <inkml:brushProperty name="height" value="0.05" units="cm"/>
    </inkml:brush>
  </inkml:definitions>
  <inkml:trace contextRef="#ctx0" brushRef="#br0">23 265 12491,'0'1'40,"-4"3"150,1-1 0,0 1 0,0 0 0,0 1 0,-3 5 0,6-10-183,0 1 0,0-1 0,0 1 0,-1-1-1,1 1 1,0-1 0,0 1 0,0 0 0,0-1-1,0 1 1,0-1 0,0 1 0,0-1 0,0 1-1,0-1 1,0 1 0,1-1 0,-1 1 0,0-1-1,0 1 1,0-1 0,1 1 0,-1 0 0,1 0 8,0-1 0,0 1 0,0-1 1,0 1-1,0-1 0,0 1 0,0-1 1,0 0-1,0 1 0,0-1 0,1 0 0,-1 0 1,0 0-1,0 0 0,0 0 0,2 0 1,41-2 329,67-12 0,-72 7-250,267-54 252,-151 26-350,-152 35 3,615-116-218,-272 73 124,2 14 1,485 23-1,850 48 527,-1496-45-806,-138 0 20,85-16 0,-127 15 302,-20 1 6,-27 2 2,-9 1 59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50.171"/>
    </inkml:context>
    <inkml:brush xml:id="br0">
      <inkml:brushProperty name="width" value="0.05" units="cm"/>
      <inkml:brushProperty name="height" value="0.05" units="cm"/>
    </inkml:brush>
  </inkml:definitions>
  <inkml:trace contextRef="#ctx0" brushRef="#br0">3961 428 11282,'-11'-6'528,"7"5"-455,0 0 0,0-1 0,1 0 0,-1 0 0,0 0 0,1 0 0,-1-1-1,1 0 1,0 1 0,0-1 0,0 0 0,0 0 0,1-1 0,-1 1 0,1-1 0,-1 1-1,1-1 1,1 0 0,-3-4 0,3 3-86,-1 1 0,1-1 0,-1 1 1,0-1-1,0 1 0,0 0 0,-1-1 0,0 1 0,0 1 0,0-1 0,0 0 0,0 1 0,-1-1 0,1 1 1,-1 0-1,0 0 0,0 1 0,0-1 0,-1 1 0,1 0 0,-1 0 0,1 0 0,-1 0 0,1 1 0,-1 0 1,0 0-1,-9 0 0,-38-5 128,-86 3 0,97 5-108,-1-3 1,1-1 0,-78-15 0,-27-26-178,-52-12 148,-359-31 816,418 67-664,-45-4 22,-1 7 0,0 9 0,-312 27 0,489-19-144,-79 8 31,-106 26 1,166-28-69,0 1 1,1 1-1,0 1 1,0 2-1,1 1 0,1 0 1,0 2-1,-23 19 1,-263 215-755,279-222 910,1 0 0,1 2 0,1 2 1,1 0-1,2 1 0,2 2 0,-32 59 0,-34 96 83,72-146-212,2 1-1,-14 69 1,24-82-27,1 1-1,2-1 1,1 1-1,1 0 1,2-1-1,1 1 1,14 57 0,-11-67-24,0-1 1,2 1 0,0-2 0,1 1 0,2-1 0,0 0-1,1-1 1,1 0 0,0-1 0,1-1 0,30 28 0,-13-20-73,0-2 1,1-2-1,1-1 1,41 19-1,149 49-449,-143-65 440,1-3 1,133 16-1,172-6 396,-293-25-109,457 3 352,0-35-425,21-45-78,-457 47 28,-1-4 1,208-85 0,-279 95 25,-2-1 1,0-2 0,37-28 0,-53 31 38,0-1-1,-1 0 1,-1-2-1,-1-1 1,25-34-1,-17 15 37,-2-1-1,-2-1 0,-2-1 0,-2-1 0,-2 0 1,-2-2-1,-2 0 0,-2-1 0,10-75 0,-20 90-110,-1 0 0,-2 0 0,-1 0 0,-2 0 0,-1 0-1,-12-47 1,8 54-23,-1 0-1,-1 1 0,-1 0 1,-1 1-1,-2 0 1,0 0-1,-2 2 0,-25-31 1,14 26-17,0 2 0,-1 1 1,-2 0-1,0 3 1,-2 0-1,0 2 0,-2 2 1,0 1-1,-65-23 0,10 12-100,-1 3 1,-173-22-1,114 28 10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58.272"/>
    </inkml:context>
    <inkml:brush xml:id="br0">
      <inkml:brushProperty name="width" value="0.05" units="cm"/>
      <inkml:brushProperty name="height" value="0.05" units="cm"/>
    </inkml:brush>
  </inkml:definitions>
  <inkml:trace contextRef="#ctx0" brushRef="#br0">3708 216 10930,'-260'-9'884,"176"2"-1059,-90-19 0,32-4-202,-138-25-124,200 43 545,-126-3 0,107 18 176,-1 4-1,-126 26 1,-193 62-19,-155 71-374,491-136 151,1 4 0,2 3-1,1 4 1,-98 69 0,122-70-74,2 1 0,2 3 0,2 2-1,3 2 1,1 2 0,-52 76 0,73-90-179,2 1 0,1 0-1,2 2 1,2 1 0,1 0 0,2 1 0,-10 51 0,20-69 107,1-1 1,1 1-1,1 1 0,1-1 1,2 0-1,4 32 1,-2-37 97,0-1 0,2 0 0,-1 0 0,2-1 0,0 0 0,1 0 0,1 0 0,0-1 0,14 17 0,6 1 11,2-1-1,0-1 1,2-1 0,2-3 0,0 0 0,43 23-1,6-3 266,155 62 0,-111-63 132,1-5-1,3-6 1,1-6 0,256 23 0,-135-40-25,427-34 0,508-69 403,-979 75-335,263-56-1,-371 48-302,-1-3 0,-1-5-1,-2-4 1,144-76 0,-149 62-64,151-111 0,-210 134-21,-1-1 0,-1-2 0,-2-1 0,-1-1-1,-2-2 1,-1-1 0,25-43 0,-29 38-40,-1 0 1,-3-2 0,-1 0-1,-2-1 1,10-49 0,-20 67 76,-1-1 1,-2 0 0,0 0-1,-1 0 1,-2 0-1,-1 0 1,-1 0 0,0 1-1,-3-1 1,-11-35-1,4 26 83,-3 0 0,-1 0 0,-1 2 1,-2 0-1,-1 1 0,-2 1 0,-1 1 0,-1 2 0,-2 0 0,-1 1 0,-42-31 0,19 22-99,-2 2-1,0 2 1,-3 2 0,0 3-1,-1 3 1,-77-22 0,-15 5 95,-293-40 1,-163 45-593,288 46 238,164 2 113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1.227"/>
    </inkml:context>
    <inkml:brush xml:id="br0">
      <inkml:brushProperty name="width" value="0.05" units="cm"/>
      <inkml:brushProperty name="height" value="0.05" units="cm"/>
    </inkml:brush>
  </inkml:definitions>
  <inkml:trace contextRef="#ctx0" brushRef="#br0">25 72 16876,'-24'19'1408,"24"-6"-936,10-9-168,27-5 640,10-7-200,15-3-672,8-5-472,5-7 432,-1 0-16,-8-2-176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6:59.772"/>
    </inkml:context>
    <inkml:brush xml:id="br0">
      <inkml:brushProperty name="width" value="0.05" units="cm"/>
      <inkml:brushProperty name="height" value="0.05" units="cm"/>
    </inkml:brush>
  </inkml:definitions>
  <inkml:trace contextRef="#ctx0" brushRef="#br0">2777 241 8810,'-109'-13'828,"-364"-37"1968,-1 38-2153,385 18-791,-172 36 0,-79 53-657,245-62 418,2 4-1,1 4 1,-96 60 0,126-62 442,2 2 1,2 3 0,2 2 0,2 3-1,-51 59 1,85-85 42,2 1 0,0 0 0,2 2 0,0 0 0,2 1 0,1 0 0,-13 41 0,19-46-80,1 0 0,2 1 0,0 0-1,1-1 1,1 1 0,2 0 0,0 1 0,1-1 0,1 0-1,8 30 1,-1-21-66,1-2 0,1 1 0,2-1 0,2-1 0,0 0 0,2-1 0,1-1 0,36 43 0,-5-16-48,2-2-1,106 83 1,-96-91 32,1-1 1,2-4 0,2-2-1,2-3 1,0-4 0,2-2-1,138 34 1,-78-34-3,1-7 1,243 9-1,-218-30 94,-1-7 1,173-31-1,-183 11 2,180-59 0,131-78 63,-322 107-54,-3-5-1,-2-6 0,-3-6 1,154-119-1,-193 125 137,-4-4 0,96-106 0,-140 133 88,-1-2 0,-3-1 0,-2-2 0,-2-1-1,45-103 1,-69 136-143,-1 0-1,0 0 1,-1 0-1,-1-1 1,-1 0 0,0 0-1,-2 0 1,0 0-1,-1 0 1,-1 0 0,-1 0-1,0 0 1,-2 0-1,0 1 1,-1-1 0,-1 1-1,0 0 1,-2 1 0,0 0-1,-1 0 1,-18-26-1,9 20-51,-1 2 0,-1 0 0,0 1 1,-2 0-1,-1 2 0,0 1 0,-1 1 0,-46-23 0,10 10-139,-2 4 1,-109-30 0,57 26-188,-1 6-1,-1 5 1,-133-4 0,107 19 25,0 6 0,-177 27-1,102 5 25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7:12.564"/>
    </inkml:context>
    <inkml:brush xml:id="br0">
      <inkml:brushProperty name="width" value="0.05" units="cm"/>
      <inkml:brushProperty name="height" value="0.05" units="cm"/>
    </inkml:brush>
  </inkml:definitions>
  <inkml:trace contextRef="#ctx0" brushRef="#br0">1 49 7498,'26'1'152,"450"41"1401,-149 6-915,424 7-1,-46-24-449,296 5 479,514-72 756,349-28-567,-135 44-536,193-35-137,-731-2-18,-824 38 55,290 9 337,-503 17-371,-1 8-1,190 42 1,-327-53-155,113 21 71,-74-22-78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29:09.637"/>
    </inkml:context>
    <inkml:brush xml:id="br0">
      <inkml:brushProperty name="width" value="0.05" units="cm"/>
      <inkml:brushProperty name="height" value="0.05" units="cm"/>
    </inkml:brush>
  </inkml:definitions>
  <inkml:trace contextRef="#ctx0" brushRef="#br0">69 195 12355,'-26'16'1259,"21"-13"-979,1 0 0,-1-1 0,0 1 0,0-1 0,-9 4 0,9-6 692,20 3-600,11 8-304,1-2-1,1-1 1,0-1-1,0-1 1,0-1 0,36 0-1,8-3-45,94-9 1,418-82-8,-257 31-6,-200 38-3,380-53 64,1 34 20,-421 44-80,-13 0 323,-73-5-501,-7-3 116,2-1 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21.611"/>
    </inkml:context>
    <inkml:brush xml:id="br0">
      <inkml:brushProperty name="width" value="0.05" units="cm"/>
      <inkml:brushProperty name="height" value="0.05" units="cm"/>
    </inkml:brush>
  </inkml:definitions>
  <inkml:trace contextRef="#ctx0" brushRef="#br0">8445 664 6497,'-298'-35'1211,"126"18"446,-516-39 1829,-144-34-1874,483 46-1357,-191-24-130,-178-21-103,-4 30-10,-175 53-52,1 47 13,404 9 2,339-24 25,-179 55-1,235-52-3,-329 116 9,381-126-4,2 3 1,0 1-1,1 2 1,1 2-1,2 1 1,1 3-1,-40 40 1,21-10-9,3 2 1,3 3 0,3 2-1,-49 93 1,71-111 24,2 2-1,3 0 1,1 1-1,3 1 1,3 1 0,2 0-1,-6 68 1,14-72 2,3 0 0,2 0 1,2-1-1,3 1 0,2-1 0,1 0 1,3 0-1,3-1 0,37 88 1,7-16-157,5-3 0,4-2-1,6-3 1,165 192 0,-172-233 40,2-4 0,3-2 0,3-3 0,160 100 0,-67-67 72,5-7 0,201 73 0,-80-59 10,4-12-1,4-13 0,3-13 1,462 38-1,-284-76 321,674-47 0,-739-22-420,-3-18 0,650-180 1,-268-35-1422,-600 188 805,353-214 1,-418 213 825,-4-6 0,151-143 0,-230 189 209,-3-2-1,-2-3 1,-2-1 0,-2-2 0,-3-1 0,-3-2 0,-2-2 0,-3-1 0,35-105-1,-49 111-205,-2-1-1,-3-1 0,-2 1 0,-3-1 0,-2 0 0,-3-1 0,-3 1 1,-2 0-1,-17-82 0,6 71-122,-3 1 0,-3 1-1,-2 0 1,-4 2 0,-2 1 0,-4 1 0,-56-80 0,37 73 106,-3 2 0,-3 3 0,-4 2 1,-1 3-1,-3 3 0,-3 3 0,-93-55 1,60 49 50,-3 4 1,-3 5-1,-1 5 1,-209-57-1,171 70-257,-2 6 0,-270-14 0,-308 50-403,445 8 307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31.621"/>
    </inkml:context>
    <inkml:brush xml:id="br0">
      <inkml:brushProperty name="width" value="0.05" units="cm"/>
      <inkml:brushProperty name="height" value="0.05" units="cm"/>
    </inkml:brush>
  </inkml:definitions>
  <inkml:trace contextRef="#ctx0" brushRef="#br0">773 838 12995,'-67'34'579,"-116"80"-1,155-93-486,0 1-1,2 1 1,0 2-1,2 1 1,1 0-1,-24 38 0,-2 12 12,4 3-1,3 1 0,-48 133 0,68-147-102,3 0 1,3 2 0,3 0-1,2 0 1,-1 88 0,11-71-26,12 119 1,-7-174-1,1 1 0,1-1 0,2-1 0,1 1 0,1-1 0,2-1 0,19 36 1,-21-48 15,1-1 1,1-1-1,0 1 1,0-2 0,2 0-1,0-1 1,0 0 0,1-1-1,23 13 1,17 6 47,85 33 0,-57-28 13,386 157 30,-336-147-286,222 44-1,444 52 324,-483-86 62,338 15 0,-462-59-160,549 27 18,0-36-39,291-51-222,-473 20-5,422-33-114,-44-52-854,33-89 654,-547 67 518,-324 96 88,-2-5-1,104-65 0,-164 86 31,-2-1 0,0-2-1,-2-1 1,-1-2 0,-2-1 0,0-1-1,46-69 1,-63 81-123,-2-1 0,0 0 0,-2-1 1,0 0-1,-1 0 0,-2-1 0,7-40 0,-5 3-373,-1-110-1,-8 130 229,-2 1 0,-1 0-1,-2 0 1,-2 0 0,-20-58-1,10 50 197,-1 0 0,-3 1 1,-52-80-1,30 65 150,-2 2-1,-2 2 1,-4 3 0,-1 2-1,-3 2 1,-63-44 0,-13 3-277,-150-77 0,-160-45-260,231 129 630,-304-78 0,-233-9 674,336 94-1993,-2 18 1,-649-9-1,-433 111 2492,347 31-845,947-59-568,-1031 108 22,747-63 73,-299 32 181,607-77-257,0 0 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4.134"/>
    </inkml:context>
    <inkml:brush xml:id="br0">
      <inkml:brushProperty name="width" value="0.05" units="cm"/>
      <inkml:brushProperty name="height" value="0.05" units="cm"/>
    </inkml:brush>
  </inkml:definitions>
  <inkml:trace contextRef="#ctx0" brushRef="#br0">46 704 15779,'-6'4'460,"-27"18"822,26-20-632,18-15 158,36-27 391,93-62 1,-69 52-821,511-369-1166,-487 339-1274,-75 63 1433,-16 12-56,-3-1-93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4.548"/>
    </inkml:context>
    <inkml:brush xml:id="br0">
      <inkml:brushProperty name="width" value="0.05" units="cm"/>
      <inkml:brushProperty name="height" value="0.05" units="cm"/>
    </inkml:brush>
  </inkml:definitions>
  <inkml:trace contextRef="#ctx0" brushRef="#br0">12 523 13107,'-11'26'1296,"15"-17"-520,10-15-208,19-17 689,16-7-105,20-12-248,8-5-128,11-3-184,-1-6-240,-2-3-616,-1 5-400,-8-6 528,-8-5-112,-23-1-152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4.968"/>
    </inkml:context>
    <inkml:brush xml:id="br0">
      <inkml:brushProperty name="width" value="0.05" units="cm"/>
      <inkml:brushProperty name="height" value="0.05" units="cm"/>
    </inkml:brush>
  </inkml:definitions>
  <inkml:trace contextRef="#ctx0" brushRef="#br0">0 52 15091,'1'-2'126,"0"1"0,-1 0 0,1-1 0,0 1 0,0 0 1,0 0-1,0-1 0,0 1 0,0 0 0,0 0 0,0 0 0,0 0 0,0 0 0,1 0 0,-1 1 0,3-2 0,27-11 312,-20 9 17,-2 1-426,0 0 1,1 1 0,-1 0 0,0 0-1,1 1 1,-1 0 0,1 1 0,0 0-1,-1 0 1,1 1 0,-1 1 0,0-1-1,1 1 1,-1 1 0,0 0 0,0 0-1,0 1 1,0 0 0,-1 0-1,0 1 1,0 0 0,0 1 0,0 0-1,-1 0 1,0 0 0,0 1 0,-1 0-1,0 1 1,0-1 0,-1 1 0,1 0-1,-2 0 1,1 1 0,-1-1 0,3 12-1,-2 1-44,0 0-1,-1 0 0,-2 0 0,0 1 0,-1 0 0,-1-1 0,-1 1 0,-1-1 0,-1 0 0,-8 29 0,-5 8-181,-2-1-1,-39 81 0,26-73 113,5-21-47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5.682"/>
    </inkml:context>
    <inkml:brush xml:id="br0">
      <inkml:brushProperty name="width" value="0.05" units="cm"/>
      <inkml:brushProperty name="height" value="0.05" units="cm"/>
    </inkml:brush>
  </inkml:definitions>
  <inkml:trace contextRef="#ctx0" brushRef="#br0">63 268 15171,'0'-1'120,"0"0"-1,0 0 0,0 0 1,-1 0-1,1 0 0,-1 0 1,1 0-1,0 1 1,-1-1-1,1 0 0,-1 0 1,0 1-1,1-1 0,-1 0 1,0 1-1,1-1 1,-1 0-1,0 1 0,0-1 1,0 0-1,0 1-51,0 0 1,1 0-1,-1 0 0,0 1 0,1-1 1,-1 0-1,1 0 0,-1 0 0,0 0 1,1 0-1,-1 1 0,1-1 1,-1 0-1,1 1 0,-1-1 0,0 0 1,1 1-1,-1-1 0,1 1 0,0-1 1,-2 1-1,0 3 83,-1 0 0,0-1 0,1 1 0,0 0-1,0 0 1,0 0 0,-2 7 0,-1 11-127,0 0 0,2 1 1,0 0-1,2 0 0,0 0 0,2 0 0,0 0 0,1 0 1,2 0-1,0-1 0,2 1 0,0-1 0,2-1 1,12 27-1,-17-42-14,0 0-1,1 0 1,0 0 0,0-1 0,1 1-1,-1-1 1,1 0 0,0 0 0,1-1-1,-1 0 1,7 4 0,-8-6 16,0 0 0,0 0 0,1 0 0,-1-1 0,0 1 0,1-1 0,-1 0-1,1-1 1,-1 1 0,1-1 0,-1 0 0,1 0 0,-1 0 0,1-1 0,0 0 0,-1 1 0,7-4 0,1-1 73,0 0-1,0-1 1,-1 0 0,0-1 0,0 0-1,-1-1 1,0 0 0,0-1 0,-1 0-1,0-1 1,-1 1 0,10-16 0,-4 5 101,-1-1 1,-1-1 0,-1 0 0,-1 0 0,11-39-1,-13 33 116,8-58 0,-15 76-250,0 0 1,0 0-1,-1 0 0,-1 0 1,0 0-1,0 0 0,-1 1 1,0-1-1,-6-14 0,8 23-54,-1-1 0,1 1 0,-1-1 0,0 1 0,0 0 0,0-1 0,0 1-1,0 0 1,0 0 0,0 0 0,-1-1 0,1 1-7,1 1 0,0 0-1,-1 0 1,1 0 0,-1-1 0,1 1-1,0 0 1,-1 0 0,1 0 0,0 0 0,-1 0-1,1 0 1,-1 0 0,1 0 0,0 0-1,-1 0 1,1 0 0,-1 0 0,1 0 0,0 0-1,-1 0 1,1 0 0,-1 1 0,1-1-1,0 0 1,-1 1 0,0 0 0,0 0 1,0 0-1,0 0 1,0 1-1,0-1 1,1 0-1,-1 1 1,0-1-1,1 0 1,-1 1-1,1-1 1,0 1-1,-1-1 1,1 1-1,0-1 1,0 1-1,0-1 1,0 1-1,0 2 1,1 2-5,0 0 0,0-1 0,0 1 0,1 0 0,0-1 0,0 1 0,0-1 0,1 0 0,0 0 0,0 0 0,0 0 0,0 0 0,1-1 0,0 1 0,0-1 0,0 0 1,0 0-1,1 0 0,0-1 0,-1 0 0,1 0 0,0 0 0,10 4 0,-9-5 31,1 0-1,-1 0 1,1-1 0,-1 1 0,1-2-1,-1 1 1,1-1 0,0 0 0,-1 0-1,1 0 1,0-1 0,-1 0 0,1-1 0,-1 0-1,1 0 1,-1 0 0,0 0 0,0-1-1,0 0 1,9-6 0,-8 3-6,1-1-1,-1 0 1,0 0 0,-1 0 0,1-1-1,-2 0 1,1 0 0,-1 0-1,0-1 1,-1 1 0,0-1 0,0 0-1,-1-1 1,0 1 0,-1-1-1,0 1 1,0-1 0,-1 0 0,0 0-1,-1 1 1,0-1 0,-1 0-1,0 0 1,0 1 0,-1-1 0,-1 0-1,1 1 1,-1 0 0,-1-1 0,0 1-1,0 1 1,-1-1 0,0 1-1,-9-13 1,13 20-123,0 0 0,1 0 0,-1 0-1,0 0 1,0 0 0,0 0 0,0 0 0,0 1-1,0-1 1,0 0 0,0 1 0,0-1 0,0 0 0,0 1-1,0-1 1,-1 1 0,1 0 0,0-1 0,-2 1-1,2 0 28,1 1 0,-1-1-1,0 1 1,1-1-1,-1 1 1,1-1 0,-1 1-1,1-1 1,-1 1-1,1 0 1,-1-1-1,1 1 1,0 0 0,-1-1-1,1 1 1,0 0-1,0-1 1,0 1 0,-1 0-1,1 0 1,0-1-1,0 1 1,0 0-1,0 0 1,0-1 0,0 1-1,0 0 1,1 0-1,-1-1 1,0 1 0,1 1-1,3 18-750,9 4-167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6.198"/>
    </inkml:context>
    <inkml:brush xml:id="br0">
      <inkml:brushProperty name="width" value="0.05" units="cm"/>
      <inkml:brushProperty name="height" value="0.05" units="cm"/>
    </inkml:brush>
  </inkml:definitions>
  <inkml:trace contextRef="#ctx0" brushRef="#br0">21 40 16500,'0'-3'594,"-1"-20"1054,1 22-1561,0 1 0,0-1 0,1 1 0,-1-1-1,0 1 1,0-1 0,0 1 0,0-1 0,0 1-1,0-1 1,0 1 0,-1-1 0,1 1 0,0-1 0,0 1-1,0 0 1,0-1 0,-1 1 0,1-1 0,0 1 0,0-1-1,-1 1 1,1 0 0,0-1 0,-1 1 0,1 0 0,0-1-1,-1 1 1,1 0 0,-1-1 0,-1 3 61,1 0 1,0 0-1,0-1 0,0 1 1,0 0-1,0 0 0,0 0 1,1 1-1,-1-1 0,1 0 1,-1 0-1,1 0 0,0 0 1,0 1-1,0 2 0,0 0 42,-2 10-71,1 1 0,1 0 0,0-1 0,1 1 0,1-1 0,3 16 0,-4-28-104,0 0 1,0 0-1,0 0 0,0 0 1,0 0-1,0-1 1,1 1-1,0 0 0,-1-1 1,1 1-1,0-1 0,0 1 1,0-1-1,1 0 1,-1 0-1,0 0 0,1 0 1,0 0-1,-1-1 0,1 1 1,0-1-1,0 1 1,0-1-1,0 0 0,0 0 1,0-1-1,0 1 0,0-1 1,0 1-1,0-1 1,0 0-1,0 0 0,0 0 1,1-1-1,-1 1 0,6-2 1,5-2 60,-1 0 1,1-1 0,0 0-1,-1-1 1,0-1 0,-1 0-1,17-12 1,80-70 514,-63 49-386,-46 40-201,1-1 0,-1 1 0,0 0-1,0 0 1,0-1 0,1 1-1,-1 0 1,0 0 0,0 0 0,1-1-1,-1 1 1,0 0 0,0 0 0,1 0-1,-1 0 1,0 0 0,1-1-1,-1 1 1,0 0 0,0 0 0,1 0-1,-1 0 1,0 0 0,1 0 0,-1 0-1,0 0 1,1 0 0,-1 0-1,0 0 1,0 1 0,1-1 0,-1 0-1,0 0 1,1 0 0,-1 0 0,0 0-1,0 0 1,1 1 0,-1-1-1,0 0 1,0 0 0,0 0 0,1 1-1,-1-1 1,0 0 0,0 0 0,1 1-1,2 15 35,-1-10-15,-2-4-17,1 0-1,0 0 0,-1 0 0,1 0 1,0 0-1,0 0 0,1-1 0,-1 1 0,0 0 1,1-1-1,-1 1 0,1-1 0,-1 1 1,1-1-1,0 0 0,-1 0 0,1 0 0,0 0 1,2 1-1,0 0 6,0-1 1,1 0-1,-1 0 0,1 0 1,-1-1-1,0 0 0,1 1 1,7-2-1,4-1 17,1-1-1,0-1 1,26-9 0,-12 1-21,-20 7-86,0 0 0,0 2 1,0-1-1,0 2 0,16-3 0,-27 5 51,1 0 0,-1 0-1,0 0 1,1 0-1,-1 0 1,1 0 0,-1 0-1,1 0 1,-1 0-1,0 0 1,1 1 0,-1-1-1,1 0 1,-1 0 0,0 0-1,1 1 1,-1-1-1,0 0 1,1 1 0,-1-1-1,0 0 1,1 1-1,-1-1 1,0 0 0,0 1-1,1-1 1,-1 0-1,0 1 1,0-1 0,0 1-1,0-1 1,1 0-1,-1 1 1,0 1-117,0-1 1,0 1-1,0-1 0,0 1 0,0-1 0,0 1 1,0-1-1,-1 1 0,1-1 0,0 1 1,-2 1-1,2-2 60,0 0-1,0 0 1,-1 0 0,1 0-1,0 0 1,-1 0 0,1 0-1,-1-1 1,0 1 0,1 0-1,-1 0 1,0 0 0,1 0-1,-1-1 1,0 1 0,0 0-1,0-1 1,0 1 0,1-1-1,-1 1 1,0-1 0,0 1-1,0-1 1,0 1 0,0-1-1,0 0 1,0 0 0,-1 1-1,1-1 1,0 0 0,0 0-1,0 0 1,0 0 0,0 0-1,-2-1 1,-5-6-693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7:43:31.571"/>
    </inkml:context>
    <inkml:brush xml:id="br0">
      <inkml:brushProperty name="width" value="0.05" units="cm"/>
      <inkml:brushProperty name="height" value="0.05" units="cm"/>
    </inkml:brush>
  </inkml:definitions>
  <inkml:trace contextRef="#ctx0" brushRef="#br0">0 64 17068,'6'0'254,"-1"0"1,0-1 0,0 0 0,1 0 0,-1 0-1,0 0 1,0-1 0,0 0 0,0 0-1,8-5 1,15-5 622,-2 3-494,0 2-1,1 1 1,31-3-1,-49 8-356,1 0 0,0 1 0,-1 0 0,1 0 0,-1 1 0,1 0 0,-1 1 0,1 0 0,-1 1-1,0 0 1,0 0 0,13 7 0,-19-8-29,0 0-1,0 0 1,1 0-1,-2 0 0,1 1 1,0-1-1,0 1 1,-1 0-1,1 0 1,-1 0-1,0 0 1,0 0-1,0 0 1,-1 1-1,1-1 1,-1 1-1,1-1 1,-1 1-1,0 0 0,-1-1 1,1 1-1,-1 0 1,1 0-1,-1-1 1,0 1-1,-1 0 1,1 0-1,0-1 1,-1 1-1,0 0 1,0-1-1,-3 7 1,-1 2 3,-1-1 1,0 0-1,0 0 1,-1-1-1,-1 1 1,0-2-1,0 1 1,-16 13-1,-8 6 267,-1-2 0,-1 0 0,-1-3 0,-40 21 0,63-39-59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6.601"/>
    </inkml:context>
    <inkml:brush xml:id="br0">
      <inkml:brushProperty name="width" value="0.05" units="cm"/>
      <inkml:brushProperty name="height" value="0.05" units="cm"/>
    </inkml:brush>
  </inkml:definitions>
  <inkml:trace contextRef="#ctx0" brushRef="#br0">1 0 15115,'0'13'1329,"3"6"-1137,1 8-497,5 4 762,2 4-417,5 1-64,4-3-112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6.986"/>
    </inkml:context>
    <inkml:brush xml:id="br0">
      <inkml:brushProperty name="width" value="0.05" units="cm"/>
      <inkml:brushProperty name="height" value="0.05" units="cm"/>
    </inkml:brush>
  </inkml:definitions>
  <inkml:trace contextRef="#ctx0" brushRef="#br0">0 62 18348,'15'31'1885,"-14"-26"-1615,1 0 0,1 0 1,-1 0-1,1 0 0,4 5 1,-6-8-184,0-1 0,0 0 1,1 0-1,-1 1 1,1-1-1,-1 0 0,1 0 1,-1 0-1,1 0 0,0-1 1,-1 1-1,1 0 0,0-1 1,0 1-1,-1-1 0,1 0 1,0 1-1,0-1 0,0 0 1,2 0-1,2-1-23,0 0-1,0 0 1,0-1 0,0 1-1,0-1 1,0-1-1,-1 1 1,1-1 0,8-5-1,48-38 105,-46 32-78,48-41 192,-64 54-275,0 1-1,0 0 0,1-1 1,-1 1-1,0 0 0,1 0 1,-1-1-1,0 1 0,1 0 1,-1 0-1,0 0 0,1-1 1,-1 1-1,1 0 0,-1 0 1,0 0-1,1 0 0,-1 0 1,1 0-1,-1 0 0,0 0 1,1 0-1,-1 0 1,1 0-1,-1 0 0,0 0 1,1 0-1,-1 0 0,1 1 1,-1-1-1,0 0 0,1 0 1,-1 0-1,0 1 0,1-1 1,-1 0-1,0 0 0,1 1 1,-1-1-1,0 0 0,0 1 1,1-1-1,-1 0 0,0 1 1,0-1-1,1 0 0,-1 1 1,0-1-1,0 0 0,0 1 1,0-1-1,0 1 0,0-1 1,0 0-1,0 1 0,0 0 1,3 32 230,-3-22-141,1 0-6,1 0-1,0 0 1,0-1-1,5 12 1,-6-20-149,0 1-1,0-1 1,0 0-1,0 0 1,0 0 0,1 0-1,-1 0 1,1 0-1,0 0 1,-1-1 0,3 3-1,-3-4-78,1 1 0,-1 0 0,0-1 0,0 1 0,0-1 0,1 0 0,-1 1 0,0-1 1,0 0-1,1 0 0,-1 0 0,0 0 0,1 0 0,-1 0 0,0 0 0,0 0 0,1 0 0,-1 0 0,0-1 0,0 1 0,1-1 0,1 0 0,7-10-493,-1-13-216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7.892"/>
    </inkml:context>
    <inkml:brush xml:id="br0">
      <inkml:brushProperty name="width" value="0.05" units="cm"/>
      <inkml:brushProperty name="height" value="0.05" units="cm"/>
    </inkml:brush>
  </inkml:definitions>
  <inkml:trace contextRef="#ctx0" brushRef="#br0">2 189 18772,'-2'2'1640,"10"-3"-1001,16-7-77,5-2 93,221-75 2226,-168 61-2573,93-15-1,-167 38-306,-4 0-1,0 0 0,0 1 0,0-1 0,0 1 0,0 0 0,0 0 0,5 1 1,-7 2-2,-10 0 0,-13 4 6,19-7-3,-341 65 198,285-56-189,36-6-13,37-3 3,1-1 0,-1-1-1,0 0 1,28-8 0,-8 2-10,5 0-35,1-1 0,-1-3 0,56-23 0,-95 35 42,0 0 1,-1-1 0,1 1-1,0 0 1,-1 0-1,1-1 1,0 1 0,-1-1-1,1 1 1,-1 0 0,1-1-1,0 1 1,-1-1-1,1 1 1,-1-1 0,0 1-1,1-1 1,-1 0-1,1 1 1,-1-1 0,0 0-1,1 1 1,-1-2-1,0 2 2,-1-1-1,1 1 0,0-1 0,-1 1 0,1-1 0,0 1 0,-1 0 0,1-1 0,-1 1 0,1-1 0,-1 1 0,1 0 0,-1 0 0,1-1 0,-1 1 0,1 0 1,-1 0-1,1-1 0,-1 1 0,-1 0 0,-36-4 11,-23 9 139,0 3 0,-80 20 0,116-22-85,-56 14-557,119-31-2333,-14 2 2195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8.452"/>
    </inkml:context>
    <inkml:brush xml:id="br0">
      <inkml:brushProperty name="width" value="0.05" units="cm"/>
      <inkml:brushProperty name="height" value="0.05" units="cm"/>
    </inkml:brush>
  </inkml:definitions>
  <inkml:trace contextRef="#ctx0" brushRef="#br0">94 8 19532,'-13'22'388,"1"0"1,1 1-1,1 1 0,1-1 1,1 2-1,-6 31 0,7-20-196,2 1-1,2 0 0,1 61 1,3-88-167,0 0-1,0 0 1,1 0 0,0 0 0,0 0 0,1-1 0,5 12 0,-7-19-13,0 0 1,0 1-1,0-1 1,0 0-1,1-1 0,-1 1 1,1 0-1,-1 0 1,1 0-1,-1-1 0,1 1 1,0-1-1,0 0 1,0 1-1,0-1 0,0 0 1,0 0-1,0 0 1,0 0-1,0 0 0,1-1 1,-1 1-1,0-1 1,1 0-1,-1 1 0,0-1 1,1 0-1,-1 0 1,0 0-1,0-1 1,1 1-1,-1 0 0,0-1 1,0 0-1,1 1 1,-1-1-1,2-1 0,7-4 62,-1 1-1,0-2 0,-1 1 0,1-1 0,-1-1 0,0 0 1,-1 0-1,0 0 0,-1-1 0,1 0 0,-2-1 0,10-15 1,0-5 152,-2 0 0,0 0 0,9-37 1,-21 60-188,13-48 232,-14 52-243,0-1 0,-1 1 1,0-1-1,0 0 0,0 1 0,0-1 0,0 1 0,-1-1 0,1 1 1,-1-1-1,0 1 0,-3-7 0,4 10-24,0 0 1,0-1-1,0 1 1,0 0-1,0-1 1,-1 1-1,1 0 1,0-1-1,0 1 1,-1 0-1,1 0 1,0-1-1,0 1 1,-1 0-1,1 0 1,0 0-1,-1-1 1,1 1-1,0 0 1,-1 0-1,1 0 0,0 0 1,-1 0-1,1-1 1,0 1-1,-1 0 1,1 0-1,0 0 1,-1 0-1,1 0 1,-1 0-1,1 0 1,0 0-1,-1 1 1,1-1-1,0 0 1,-1 0-1,-12 13 69,-7 26-20,15-24-47,0 2-1,1-1 1,0 0-1,1 1 1,1-1-1,1 1 1,0 0-1,2 0 1,1 18-1,-1-28-5,0-1 1,1 1-1,-1-1 0,1 1 0,0-1 0,1 0 0,0 0 1,0 0-1,0 0 0,0 0 0,1-1 0,0 0 1,0 0-1,1 0 0,-1 0 0,1 0 0,0-1 1,0 0-1,1 0 0,-1 0 0,1-1 0,0 0 0,0 0 1,0 0-1,12 2 0,-6-2 18,-1-1-1,1 0 1,0-1-1,0 0 1,0-1 0,0 0-1,0-1 1,0 0-1,0-1 1,0-1 0,0 0-1,-1 0 1,1-1-1,-1-1 1,0 0 0,15-9-1,-14 7 40,0-1-1,-1 0 1,0-1-1,0-1 0,-1 1 1,0-2-1,-1 1 1,0-1-1,-1-1 1,0 0-1,-1 0 1,0 0-1,8-23 1,-9 17 30,-1 0 0,0 0 0,-2-1 0,0 0 0,1-25 0,-4 33-74,0 1-1,-1-1 1,0 1 0,0 0-1,-1-1 1,-1 1 0,0 0 0,0 0-1,-1 0 1,0 1 0,-6-10-1,9 16-95,-1 0 0,0 0 1,0 1-1,0-1 0,-1 1 0,1-1 0,0 1 0,-1 0 0,0 0 0,1 0 0,-1 0 0,0 1 0,0-1 0,0 1 0,0 0 0,0 0 0,0 0 0,-1 0 0,1 0 0,0 1 0,0-1 0,-1 1 1,1 0-1,0 0 0,-1 0 0,1 0 0,0 1 0,0-1 0,-1 1 0,1 0 0,0 0 0,0 0 0,0 1 0,-3 1 0,-2 4-468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9.232"/>
    </inkml:context>
    <inkml:brush xml:id="br0">
      <inkml:brushProperty name="width" value="0.05" units="cm"/>
      <inkml:brushProperty name="height" value="0.05" units="cm"/>
    </inkml:brush>
  </inkml:definitions>
  <inkml:trace contextRef="#ctx0" brushRef="#br0">99 0 14763,'-15'18'1128,"1"1"-1,0 0 1,-13 26 0,22-36-798,1 0 0,0 1-1,1 0 1,0-1 0,0 1 0,1 1 0,0-1 0,1 0 0,0 18 0,1-26-280,0-1 0,0 0 1,0 0-1,0 0 0,0 0 0,0 1 1,1-1-1,-1 0 0,1 0 0,-1 0 1,1 0-1,-1 0 0,1 0 0,-1 0 1,1 0-1,0 0 0,0 0 0,-1 0 1,1-1-1,0 1 0,0 0 0,0 0 1,2 0-1,-1 0 20,0 0 1,1 0 0,-1 0 0,1-1-1,-1 1 1,1-1 0,-1 0 0,1 0-1,-1 0 1,6-1 0,-1 0 43,1 0 0,0-1-1,-1 0 1,1-1 0,-1 0 0,0 0 0,8-4 0,13-13 379,47-42 0,-28 21-201,0-1-135,-46 42-156,-1-1 0,0 1-1,1 0 1,-1-1 0,1 1-1,-1 0 1,0-1 0,1 1 0,-1 0-1,1 0 1,-1 0 0,1-1-1,-1 1 1,1 0 0,-1 0 0,1 0-1,-1 0 1,1 0 0,-1 0 0,1 0-1,-1 0 1,1 0 0,-1 0-1,1 0 1,-1 0 0,1 0 0,-1 1-1,1-1 1,-1 0 0,1 0-1,-1 0 1,1 1 0,-1-1 0,0 0-1,1 1 1,-1-1 0,1 0 0,-1 1-1,0-1 1,1 0 0,-1 1-1,0-1 1,0 1 0,1-1 0,-1 1-1,0 0 1,6 25-1,-6-20 3,1 0 3,-1-1 0,1 1-1,1-1 1,-1 1 0,1-1-1,0 0 1,4 8 0,-5-12-4,0 1 0,0-1 1,0 0-1,0 0 0,0 0 1,0 1-1,0-1 0,1 0 1,-1-1-1,0 1 0,1 0 1,-1 0-1,1-1 0,-1 1 1,1 0-1,-1-1 0,1 0 1,-1 1-1,1-1 0,-1 0 1,1 0-1,0 0 0,-1 0 1,1 0-1,0 0 0,-1 0 1,1 0-1,-1-1 0,1 1 1,-1-1-1,2 0 0,23-8 24,-1-2 0,-1-1 0,0-1-1,24-17 1,11-5 3,-53 31-33,1 0-1,0 1 1,0 0 0,1 0 0,-1 0-1,1 1 1,-1 0 0,1 1 0,0 0-1,14 0 1,-21 1 0,0 0-1,0 0 0,0 1 1,0-1-1,0 0 1,-1 1-1,1-1 0,0 1 1,0-1-1,-1 1 1,1-1-1,0 1 1,-1 0-1,1-1 0,0 1 1,-1 0-1,1 0 1,-1-1-1,1 1 0,-1 0 1,0 0-1,1 0 1,-1 0-1,0-1 0,1 1 1,-1 0-1,0 0 1,0 0-1,0 0 1,0 0-1,0 0 0,0 0 1,0 0-1,0 0 1,-1 1-1,-5 38-552,4-33 312,-12 27-1494,14-33 1673,0 0 0,-1-1 0,1 1 0,0 0-1,-1-1 1,1 1 0,-1-1 0,1 1 0,-1-1 0,1 1-1,-1-1 1,0 1 0,1-1 0,-1 1 0,0-1 0,1 0-1,-1 1 1,0-1 0,0 0 38,0 0 1,1-1-1,-1 1 0,1 0 0,-1 0 1,1-1-1,-1 1 0,1 0 0,-1-1 1,1 1-1,-1-1 0,1 1 1,-1 0-1,1-1 0,0 1 0,-1-1 1,1 1-1,0-1 0,-1 0 1,1 1-1,0-1 0,0 1 0,-1-1 1,1 1-1,0-1 0,0-1 0,-5-19-794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9.591"/>
    </inkml:context>
    <inkml:brush xml:id="br0">
      <inkml:brushProperty name="width" value="0.05" units="cm"/>
      <inkml:brushProperty name="height" value="0.05" units="cm"/>
    </inkml:brush>
  </inkml:definitions>
  <inkml:trace contextRef="#ctx0" brushRef="#br0">51 0 20836,'-13'6'1505,"3"5"-1745,0-6 176,1 3 936,0-3-704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49.977"/>
    </inkml:context>
    <inkml:brush xml:id="br0">
      <inkml:brushProperty name="width" value="0.05" units="cm"/>
      <inkml:brushProperty name="height" value="0.05" units="cm"/>
    </inkml:brush>
  </inkml:definitions>
  <inkml:trace contextRef="#ctx0" brushRef="#br0">0 88 19900,'13'24'1689,"3"-17"-1257,5-7-176,14-4 456,3 0-344,11-2-896,0-10-2041,2-9 2313,-2-7-440,-3 1-280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0.370"/>
    </inkml:context>
    <inkml:brush xml:id="br0">
      <inkml:brushProperty name="width" value="0.05" units="cm"/>
      <inkml:brushProperty name="height" value="0.05" units="cm"/>
    </inkml:brush>
  </inkml:definitions>
  <inkml:trace contextRef="#ctx0" brushRef="#br0">377 27 19284,'-6'-4'123,"0"0"0,-1 1-1,0 0 1,0 1 0,0-1-1,0 1 1,0 0 0,0 1 0,0 0-1,0 0 1,-1 1 0,1 0 0,0 0-1,-1 0 1,1 1 0,0 0-1,0 1 1,0-1 0,0 2 0,0-1-1,-11 5 1,-4 4-23,1 0 1,0 2-1,1 0 0,0 1 1,-22 21-1,31-26-64,2 0 0,-12 15 1,18-21-31,0 1 0,0 0 0,0 0 0,1 1 0,0-1 0,0 1 0,0-1 0,0 1 0,-1 7 1,3-10-6,0-1 1,0 1 0,0 0 0,1-1 0,-1 1-1,0 0 1,1-1 0,0 1 0,-1-1 0,1 1 0,0-1-1,-1 1 1,1-1 0,0 1 0,0-1 0,0 0 0,0 1-1,1-1 1,-1 0 0,0 0 0,1 0 0,-1 0 0,0 0-1,1 0 1,-1 0 0,1-1 0,-1 1 0,1 0-1,-1-1 1,4 1 0,6 3-3,1-1-1,0 0 1,12 1-1,-16-3 2,64 8-2,-44-7-26,-1 2 0,0 1 1,41 12-1,-65-16 25,0 0 0,0 0 0,-1 0 1,1 0-1,0 0 0,-1 1 0,1-1 0,-1 1 0,0 0 1,1 0-1,-1 0 0,0 0 0,0 0 0,0 0 0,0 0 1,-1 1-1,1-1 0,-1 1 0,1-1 0,-1 1 0,0 0 1,0 0-1,0-1 0,0 1 0,0 0 0,-1 0 0,0 0 1,1 0-1,-1 0 0,0 0 0,0 0 0,-1 0 0,1-1 1,-1 5-1,-2 4 100,-1 0 0,0 0 0,0-1 0,-1 1 0,0-1 0,-1 0 0,-11 14 0,8-10 132,0-1-1,-2 0 1,1 0-1,-2-1 1,1-1-1,-2 0 1,0 0-1,-24 15 1,25-20-75,8-3-148,0 0 0,0-1 0,-1 0 0,1 0 0,0 0-1,-1 0 1,1-1 0,-1 0 0,0 0 0,1 0 0,-9 1 0,13-2-25,-1-1-1,1 1 0,0 0 1,-1 0-1,1 0 0,-1 0 1,1 0-1,0-1 1,-1 1-1,1 0 0,0 0 1,-1 0-1,1-1 1,0 1-1,-1 0 0,1-1 1,0 1-1,-1 0 0,1-1 1,0 1-1,0 0 1,0-1-1,-1 1 0,1 0 1,0-1-1,0 1 1,0-1-1,0 1 0,0 0 1,0-1-1,0 1 0,0-1 1,1-15 134,0 12-140,1-4-23,0 0-1,1 0 1,0 0 0,0 1 0,1-1 0,0 1-1,7-10 1,17-24-336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0.775"/>
    </inkml:context>
    <inkml:brush xml:id="br0">
      <inkml:brushProperty name="width" value="0.05" units="cm"/>
      <inkml:brushProperty name="height" value="0.05" units="cm"/>
    </inkml:brush>
  </inkml:definitions>
  <inkml:trace contextRef="#ctx0" brushRef="#br0">46 0 16884,'8'18'1696,"-8"9"-1008,-5 1-192,-2 14 744,-1 2-151,-3-3-337,1-3-168,5 1-408,-1-10-296,5-9-696,1-7 720,7-25-128,0-11-152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08:30:51.662"/>
    </inkml:context>
    <inkml:brush xml:id="br0">
      <inkml:brushProperty name="width" value="0.05" units="cm"/>
      <inkml:brushProperty name="height" value="0.05" units="cm"/>
    </inkml:brush>
  </inkml:definitions>
  <inkml:trace contextRef="#ctx0" brushRef="#br0">146 218 18084,'-3'2'233,"-1"0"0,1 0 0,0 0 0,0 0 0,0 1 1,0-1-1,0 1 0,1 0 0,-1 0 0,1 0 0,0 0 0,0 0 0,0 1 1,-2 3-1,1-1-388,1-1 1,0 1 0,0 0-1,0 0 1,1 0-1,0 0 1,-1 13 0,2-19 159,0-1 1,0 1-1,0 0 1,0 0 0,0 0-1,0 0 1,0 0-1,0 0 1,0 0 0,0 0-1,0-1 1,0 1-1,0 0 1,0 0 0,0 0-1,0 0 1,0 0-1,0 0 1,1 0-1,-1 0 1,0 0 0,0 0-1,0 0 1,0 0-1,0-1 1,0 1 0,0 0-1,0 0 1,0 0-1,0 0 1,1 0 0,-1 0-1,0 0 1,0 0-1,0 0 1,0 0 0,0 0-1,0 0 1,0 0-1,0 0 1,1 0-1,-1 0 1,0 0 0,0 0-1,0 0 1,0 0-1,0 0 1,0 0 0,0 1-1,0-1 1,0 0-1,1 0 1,-1 0 0,0 0-1,0 0 1,0 0-1,0 0 1,0 0-1,0 0 1,0 0 0,0 0-1,0 1 1,5-10 637,-3 2-374,1 0 1,-1 1 0,2-1-1,-1 1 1,0-1 0,1 1-1,0 0 1,6-5 0,-5-17-3043,22-57 865,-8-2 3351,-17 39 901,-15 59-83,-4 11-2069,-4 17 28,1 1 0,2 1 0,2 1 0,-17 65 0,19-55-110,3 1-1,2 0 1,2 0-1,1 76 1,6-121-100,-1-5 3,1 0 1,0 1-1,1-1 1,-1 0-1,0 0 0,1 0 1,0 1-1,0-1 1,1 3-1,-2-6-7,0 0-1,0 0 0,1 0 1,-1 1-1,0-1 0,0 0 1,0 0-1,0 0 1,1 0-1,-1 0 0,0 0 1,0 0-1,0 0 1,1 0-1,-1 0 0,0 0 1,0 0-1,0 0 1,1 0-1,-1 0 0,0 0 1,0 0-1,0 0 1,1 0-1,-1 0 0,0 0 1,0 0-1,0 0 0,0 0 1,1 0-1,-1 0 1,0 0-1,0 0 0,0-1 1,0 1-1,1 0 1,-1 0-1,0 0 0,0 0 1,0 0-1,0-1 1,7-6 98,-7 7-99,4-6 37,0-1 0,0 1 0,-1-1 0,0 0 0,0 0 0,-1 0 0,0 0-1,0-1 1,0-8 0,4-9 53,-6 24-93,64-300 428,-60 284-491,-4 17 60,0 0 0,0 0 0,0 0 0,0 0 0,0 0 0,0 0 0,0 0 0,1 0 0,-1 0 0,0 0 0,0 0 0,0 0 0,0 0 0,0 0 0,0 0 0,0 0 0,1 0 0,-1 0 0,0 0 0,0 0 0,0 0 0,0 0 0,0 0 0,0 0 0,0 1 0,0-1 1,1 0-1,-1 0 0,0 0 0,0 0 0,0 0 0,0 0 0,0 0 0,0 0 0,0 0 0,0 1 0,0-1 0,0 0 0,0 0 0,0 0 0,0 0 0,0 0 0,0 0 0,0 0 0,0 0 0,0 1 0,0-1 0,0 0 0,0 0 0,0 0 0,0 0 0,0 0 0,0 0 0,0 0 0,0 1 0,0-1 0,0 0 0,5 35-92,-4-21 56,0-5 20,1-1 0,0 1 1,1-1-1,0 1 0,0-1 1,0 0-1,1 0 0,1 0 1,6 10-1,-8-15 14,-1-1 0,0 0 0,1 1-1,-1-1 1,1 0 0,0 0 0,-1-1 0,1 1 0,0 0 0,0-1 0,0 0-1,1 1 1,-1-1 0,0-1 0,0 1 0,1 0 0,-1-1 0,0 0 0,1 1-1,-1-1 1,0-1 0,1 1 0,-1 0 0,0-1 0,0 0 0,1 1 0,-1-2-1,4 0 1,3-2 2,-1-1 0,0 0-1,0 0 1,0-1-1,-1 0 1,0 0 0,0-1-1,12-14 1,-11 11 8,-1 1 0,0-2 0,-1 1 0,0-1 0,-1 0 1,9-21-1,-12 15-14,-3 17 7,0 0 0,0-1-1,0 1 1,-1 0 0,1 0 0,0-1-1,0 1 1,0 0 0,0 0-1,0-1 1,0 1 0,0 0 0,0 0-1,-1 0 1,1-1 0,0 1 0,0 0-1,0 0 1,-1 0 0,1-1 0,0 1-1,0 0 1,0 0 0,-1 0-1,1 0 1,0 0 0,0 0 0,-1 0-1,1-1 1,0 1 0,-1 0 0,0 1-2,-1-1 0,1 1 0,-1-1 0,1 1 0,-1-1 1,1 1-1,0 0 0,-1 0 0,1 0 0,0 0 0,0 0 1,0 0-1,-1 0 0,1 0 0,0 0 0,1 0 0,-2 2 1,-8 12-8,0 1 1,1 0 0,1 1 0,0 0 0,1 0 0,1 0 0,1 1-1,-5 33 1,9-48 13,1 0 0,-1 0 0,1 1 0,0-1 1,0 0-1,1 0 0,-1 0 0,2 5 0,-2-8-2,0 1 0,1 0 0,-1 0 0,1 0 0,-1 0 0,1 0 0,-1-1 0,1 1 0,0 0 0,-1 0 0,1-1 0,0 1 0,-1 0 0,1-1 0,0 1 0,0-1-1,0 1 1,0-1 0,0 0 0,0 1 0,-1-1 0,1 0 0,0 1 0,0-1 0,0 0 0,0 0 0,0 0 0,0 0 0,0 0 0,0 0 0,0 0 0,1 0 0,5-2 12,0 1 0,-1-1-1,1 0 1,-1 0-1,1-1 1,-1 0 0,0 0-1,0 0 1,8-7-1,52-44 68,-44 36-56,22-20 24,97-87 64,-151 141-125,0 0 1,0 0 0,-7 21 0,17-36 9,-6 10-107,1 0-1,0 1 0,1-1 1,1 1-1,0 0 1,0 0-1,1 0 0,1 1 1,0-1-1,0 0 0,1 1 1,3 18-1,-3-30 97,0 0 0,0 0 0,0 0-1,0-1 1,1 1 0,-1 0 0,0 0 0,1 0 0,-1 0-1,0 0 1,1 0 0,-1 0 0,1 0 0,-1 0 0,1-1-1,0 1 1,-1 0 0,1 0 0,0-1 0,-1 1 0,1-1-1,0 1 1,0 0 0,0-1 0,0 1 0,0-1 0,-1 0-1,1 1 1,0-1 0,0 0 0,0 0 0,0 1-1,0-1 1,0 0 0,0 0 0,0 0 0,0 0 0,0 0-1,1-1 1,21-9-318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27.03.2023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27.03.2023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27.03.2023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27.03.2023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27.03.2023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27.03.2023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27.03.2023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27.03.2023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27.03.2023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27.03.2023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27.03.2023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27.03.2023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27.03.2023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117" Type="http://schemas.openxmlformats.org/officeDocument/2006/relationships/customXml" Target="../ink/ink473.xml"/><Relationship Id="rId21" Type="http://schemas.openxmlformats.org/officeDocument/2006/relationships/customXml" Target="../ink/ink425.xml"/><Relationship Id="rId42" Type="http://schemas.openxmlformats.org/officeDocument/2006/relationships/image" Target="../media/image407.png"/><Relationship Id="rId63" Type="http://schemas.openxmlformats.org/officeDocument/2006/relationships/customXml" Target="../ink/ink446.xml"/><Relationship Id="rId84" Type="http://schemas.openxmlformats.org/officeDocument/2006/relationships/image" Target="../media/image427.png"/><Relationship Id="rId138" Type="http://schemas.openxmlformats.org/officeDocument/2006/relationships/image" Target="../media/image454.png"/><Relationship Id="rId159" Type="http://schemas.openxmlformats.org/officeDocument/2006/relationships/customXml" Target="../ink/ink494.xml"/><Relationship Id="rId170" Type="http://schemas.openxmlformats.org/officeDocument/2006/relationships/image" Target="../media/image470.png"/><Relationship Id="rId191" Type="http://schemas.openxmlformats.org/officeDocument/2006/relationships/customXml" Target="../ink/ink510.xml"/><Relationship Id="rId205" Type="http://schemas.openxmlformats.org/officeDocument/2006/relationships/customXml" Target="../ink/ink517.xml"/><Relationship Id="rId226" Type="http://schemas.openxmlformats.org/officeDocument/2006/relationships/customXml" Target="../ink/ink528.xml"/><Relationship Id="rId247" Type="http://schemas.openxmlformats.org/officeDocument/2006/relationships/customXml" Target="../ink/ink539.xml"/><Relationship Id="rId107" Type="http://schemas.openxmlformats.org/officeDocument/2006/relationships/customXml" Target="../ink/ink468.xml"/><Relationship Id="rId11" Type="http://schemas.openxmlformats.org/officeDocument/2006/relationships/customXml" Target="../ink/ink420.xml"/><Relationship Id="rId32" Type="http://schemas.openxmlformats.org/officeDocument/2006/relationships/image" Target="../media/image402.png"/><Relationship Id="rId53" Type="http://schemas.openxmlformats.org/officeDocument/2006/relationships/customXml" Target="../ink/ink441.xml"/><Relationship Id="rId74" Type="http://schemas.openxmlformats.org/officeDocument/2006/relationships/image" Target="../media/image422.png"/><Relationship Id="rId128" Type="http://schemas.openxmlformats.org/officeDocument/2006/relationships/image" Target="../media/image449.png"/><Relationship Id="rId149" Type="http://schemas.openxmlformats.org/officeDocument/2006/relationships/customXml" Target="../ink/ink489.xml"/><Relationship Id="rId5" Type="http://schemas.openxmlformats.org/officeDocument/2006/relationships/customXml" Target="../ink/ink417.xml"/><Relationship Id="rId95" Type="http://schemas.openxmlformats.org/officeDocument/2006/relationships/customXml" Target="../ink/ink462.xml"/><Relationship Id="rId160" Type="http://schemas.openxmlformats.org/officeDocument/2006/relationships/image" Target="../media/image465.png"/><Relationship Id="rId181" Type="http://schemas.openxmlformats.org/officeDocument/2006/relationships/customXml" Target="../ink/ink505.xml"/><Relationship Id="rId216" Type="http://schemas.openxmlformats.org/officeDocument/2006/relationships/image" Target="../media/image493.png"/><Relationship Id="rId237" Type="http://schemas.openxmlformats.org/officeDocument/2006/relationships/image" Target="../media/image503.png"/><Relationship Id="rId22" Type="http://schemas.openxmlformats.org/officeDocument/2006/relationships/image" Target="../media/image397.png"/><Relationship Id="rId43" Type="http://schemas.openxmlformats.org/officeDocument/2006/relationships/customXml" Target="../ink/ink436.xml"/><Relationship Id="rId64" Type="http://schemas.openxmlformats.org/officeDocument/2006/relationships/image" Target="../media/image417.png"/><Relationship Id="rId118" Type="http://schemas.openxmlformats.org/officeDocument/2006/relationships/image" Target="../media/image444.png"/><Relationship Id="rId139" Type="http://schemas.openxmlformats.org/officeDocument/2006/relationships/customXml" Target="../ink/ink484.xml"/><Relationship Id="rId85" Type="http://schemas.openxmlformats.org/officeDocument/2006/relationships/customXml" Target="../ink/ink457.xml"/><Relationship Id="rId150" Type="http://schemas.openxmlformats.org/officeDocument/2006/relationships/image" Target="../media/image460.png"/><Relationship Id="rId171" Type="http://schemas.openxmlformats.org/officeDocument/2006/relationships/customXml" Target="../ink/ink500.xml"/><Relationship Id="rId192" Type="http://schemas.openxmlformats.org/officeDocument/2006/relationships/image" Target="../media/image481.png"/><Relationship Id="rId206" Type="http://schemas.openxmlformats.org/officeDocument/2006/relationships/image" Target="../media/image488.png"/><Relationship Id="rId227" Type="http://schemas.openxmlformats.org/officeDocument/2006/relationships/image" Target="../media/image498.png"/><Relationship Id="rId248" Type="http://schemas.openxmlformats.org/officeDocument/2006/relationships/image" Target="../media/image508.png"/><Relationship Id="rId12" Type="http://schemas.openxmlformats.org/officeDocument/2006/relationships/image" Target="../media/image392.png"/><Relationship Id="rId33" Type="http://schemas.openxmlformats.org/officeDocument/2006/relationships/customXml" Target="../ink/ink431.xml"/><Relationship Id="rId108" Type="http://schemas.openxmlformats.org/officeDocument/2006/relationships/image" Target="../media/image439.png"/><Relationship Id="rId129" Type="http://schemas.openxmlformats.org/officeDocument/2006/relationships/customXml" Target="../ink/ink479.xml"/><Relationship Id="rId54" Type="http://schemas.openxmlformats.org/officeDocument/2006/relationships/image" Target="../media/image412.png"/><Relationship Id="rId75" Type="http://schemas.openxmlformats.org/officeDocument/2006/relationships/customXml" Target="../ink/ink452.xml"/><Relationship Id="rId96" Type="http://schemas.openxmlformats.org/officeDocument/2006/relationships/image" Target="../media/image433.png"/><Relationship Id="rId140" Type="http://schemas.openxmlformats.org/officeDocument/2006/relationships/image" Target="../media/image455.png"/><Relationship Id="rId161" Type="http://schemas.openxmlformats.org/officeDocument/2006/relationships/customXml" Target="../ink/ink495.xml"/><Relationship Id="rId182" Type="http://schemas.openxmlformats.org/officeDocument/2006/relationships/image" Target="../media/image476.png"/><Relationship Id="rId217" Type="http://schemas.openxmlformats.org/officeDocument/2006/relationships/customXml" Target="../ink/ink523.xml"/><Relationship Id="rId6" Type="http://schemas.openxmlformats.org/officeDocument/2006/relationships/image" Target="../media/image389.png"/><Relationship Id="rId238" Type="http://schemas.openxmlformats.org/officeDocument/2006/relationships/customXml" Target="../ink/ink534.xml"/><Relationship Id="rId23" Type="http://schemas.openxmlformats.org/officeDocument/2006/relationships/customXml" Target="../ink/ink426.xml"/><Relationship Id="rId119" Type="http://schemas.openxmlformats.org/officeDocument/2006/relationships/customXml" Target="../ink/ink474.xml"/><Relationship Id="rId44" Type="http://schemas.openxmlformats.org/officeDocument/2006/relationships/image" Target="../media/image408.png"/><Relationship Id="rId65" Type="http://schemas.openxmlformats.org/officeDocument/2006/relationships/customXml" Target="../ink/ink447.xml"/><Relationship Id="rId86" Type="http://schemas.openxmlformats.org/officeDocument/2006/relationships/image" Target="../media/image428.png"/><Relationship Id="rId130" Type="http://schemas.openxmlformats.org/officeDocument/2006/relationships/image" Target="../media/image450.png"/><Relationship Id="rId151" Type="http://schemas.openxmlformats.org/officeDocument/2006/relationships/customXml" Target="../ink/ink490.xml"/><Relationship Id="rId172" Type="http://schemas.openxmlformats.org/officeDocument/2006/relationships/image" Target="../media/image471.png"/><Relationship Id="rId193" Type="http://schemas.openxmlformats.org/officeDocument/2006/relationships/customXml" Target="../ink/ink511.xml"/><Relationship Id="rId207" Type="http://schemas.openxmlformats.org/officeDocument/2006/relationships/customXml" Target="../ink/ink518.xml"/><Relationship Id="rId228" Type="http://schemas.openxmlformats.org/officeDocument/2006/relationships/customXml" Target="../ink/ink529.xml"/><Relationship Id="rId249" Type="http://schemas.openxmlformats.org/officeDocument/2006/relationships/customXml" Target="../ink/ink540.xml"/><Relationship Id="rId13" Type="http://schemas.openxmlformats.org/officeDocument/2006/relationships/customXml" Target="../ink/ink421.xml"/><Relationship Id="rId109" Type="http://schemas.openxmlformats.org/officeDocument/2006/relationships/customXml" Target="../ink/ink469.xml"/><Relationship Id="rId34" Type="http://schemas.openxmlformats.org/officeDocument/2006/relationships/image" Target="../media/image403.png"/><Relationship Id="rId55" Type="http://schemas.openxmlformats.org/officeDocument/2006/relationships/customXml" Target="../ink/ink442.xml"/><Relationship Id="rId76" Type="http://schemas.openxmlformats.org/officeDocument/2006/relationships/image" Target="../media/image423.png"/><Relationship Id="rId97" Type="http://schemas.openxmlformats.org/officeDocument/2006/relationships/customXml" Target="../ink/ink463.xml"/><Relationship Id="rId120" Type="http://schemas.openxmlformats.org/officeDocument/2006/relationships/image" Target="../media/image445.png"/><Relationship Id="rId141" Type="http://schemas.openxmlformats.org/officeDocument/2006/relationships/customXml" Target="../ink/ink485.xml"/><Relationship Id="rId7" Type="http://schemas.openxmlformats.org/officeDocument/2006/relationships/customXml" Target="../ink/ink418.xml"/><Relationship Id="rId162" Type="http://schemas.openxmlformats.org/officeDocument/2006/relationships/image" Target="../media/image466.png"/><Relationship Id="rId183" Type="http://schemas.openxmlformats.org/officeDocument/2006/relationships/customXml" Target="../ink/ink506.xml"/><Relationship Id="rId218" Type="http://schemas.openxmlformats.org/officeDocument/2006/relationships/image" Target="../media/image494.png"/><Relationship Id="rId239" Type="http://schemas.openxmlformats.org/officeDocument/2006/relationships/image" Target="../media/image504.png"/><Relationship Id="rId250" Type="http://schemas.openxmlformats.org/officeDocument/2006/relationships/image" Target="../media/image509.png"/><Relationship Id="rId24" Type="http://schemas.openxmlformats.org/officeDocument/2006/relationships/image" Target="../media/image398.png"/><Relationship Id="rId45" Type="http://schemas.openxmlformats.org/officeDocument/2006/relationships/customXml" Target="../ink/ink437.xml"/><Relationship Id="rId66" Type="http://schemas.openxmlformats.org/officeDocument/2006/relationships/image" Target="../media/image418.png"/><Relationship Id="rId87" Type="http://schemas.openxmlformats.org/officeDocument/2006/relationships/customXml" Target="../ink/ink458.xml"/><Relationship Id="rId110" Type="http://schemas.openxmlformats.org/officeDocument/2006/relationships/image" Target="../media/image440.png"/><Relationship Id="rId131" Type="http://schemas.openxmlformats.org/officeDocument/2006/relationships/customXml" Target="../ink/ink480.xml"/><Relationship Id="rId152" Type="http://schemas.openxmlformats.org/officeDocument/2006/relationships/image" Target="../media/image461.png"/><Relationship Id="rId173" Type="http://schemas.openxmlformats.org/officeDocument/2006/relationships/customXml" Target="../ink/ink501.xml"/><Relationship Id="rId194" Type="http://schemas.openxmlformats.org/officeDocument/2006/relationships/image" Target="../media/image482.png"/><Relationship Id="rId208" Type="http://schemas.openxmlformats.org/officeDocument/2006/relationships/image" Target="../media/image489.png"/><Relationship Id="rId229" Type="http://schemas.openxmlformats.org/officeDocument/2006/relationships/image" Target="../media/image499.png"/><Relationship Id="rId240" Type="http://schemas.openxmlformats.org/officeDocument/2006/relationships/customXml" Target="../ink/ink535.xml"/><Relationship Id="rId14" Type="http://schemas.openxmlformats.org/officeDocument/2006/relationships/image" Target="../media/image393.png"/><Relationship Id="rId35" Type="http://schemas.openxmlformats.org/officeDocument/2006/relationships/customXml" Target="../ink/ink432.xml"/><Relationship Id="rId56" Type="http://schemas.openxmlformats.org/officeDocument/2006/relationships/image" Target="../media/image413.png"/><Relationship Id="rId77" Type="http://schemas.openxmlformats.org/officeDocument/2006/relationships/customXml" Target="../ink/ink453.xml"/><Relationship Id="rId100" Type="http://schemas.openxmlformats.org/officeDocument/2006/relationships/image" Target="../media/image435.png"/><Relationship Id="rId8" Type="http://schemas.openxmlformats.org/officeDocument/2006/relationships/image" Target="../media/image390.png"/><Relationship Id="rId98" Type="http://schemas.openxmlformats.org/officeDocument/2006/relationships/image" Target="../media/image434.png"/><Relationship Id="rId121" Type="http://schemas.openxmlformats.org/officeDocument/2006/relationships/customXml" Target="../ink/ink475.xml"/><Relationship Id="rId142" Type="http://schemas.openxmlformats.org/officeDocument/2006/relationships/image" Target="../media/image456.png"/><Relationship Id="rId163" Type="http://schemas.openxmlformats.org/officeDocument/2006/relationships/customXml" Target="../ink/ink496.xml"/><Relationship Id="rId184" Type="http://schemas.openxmlformats.org/officeDocument/2006/relationships/image" Target="../media/image477.png"/><Relationship Id="rId219" Type="http://schemas.openxmlformats.org/officeDocument/2006/relationships/customXml" Target="../ink/ink524.xml"/><Relationship Id="rId230" Type="http://schemas.openxmlformats.org/officeDocument/2006/relationships/customXml" Target="../ink/ink530.xml"/><Relationship Id="rId251" Type="http://schemas.openxmlformats.org/officeDocument/2006/relationships/customXml" Target="../ink/ink541.xml"/><Relationship Id="rId25" Type="http://schemas.openxmlformats.org/officeDocument/2006/relationships/customXml" Target="../ink/ink427.xml"/><Relationship Id="rId46" Type="http://schemas.openxmlformats.org/officeDocument/2006/relationships/image" Target="../media/image409.png"/><Relationship Id="rId67" Type="http://schemas.openxmlformats.org/officeDocument/2006/relationships/customXml" Target="../ink/ink448.xml"/><Relationship Id="rId88" Type="http://schemas.openxmlformats.org/officeDocument/2006/relationships/image" Target="../media/image429.png"/><Relationship Id="rId111" Type="http://schemas.openxmlformats.org/officeDocument/2006/relationships/customXml" Target="../ink/ink470.xml"/><Relationship Id="rId132" Type="http://schemas.openxmlformats.org/officeDocument/2006/relationships/image" Target="../media/image451.png"/><Relationship Id="rId153" Type="http://schemas.openxmlformats.org/officeDocument/2006/relationships/customXml" Target="../ink/ink491.xml"/><Relationship Id="rId174" Type="http://schemas.openxmlformats.org/officeDocument/2006/relationships/image" Target="../media/image472.png"/><Relationship Id="rId195" Type="http://schemas.openxmlformats.org/officeDocument/2006/relationships/customXml" Target="../ink/ink512.xml"/><Relationship Id="rId209" Type="http://schemas.openxmlformats.org/officeDocument/2006/relationships/customXml" Target="../ink/ink519.xml"/><Relationship Id="rId220" Type="http://schemas.openxmlformats.org/officeDocument/2006/relationships/customXml" Target="../ink/ink525.xml"/><Relationship Id="rId241" Type="http://schemas.openxmlformats.org/officeDocument/2006/relationships/image" Target="../media/image505.png"/><Relationship Id="rId15" Type="http://schemas.openxmlformats.org/officeDocument/2006/relationships/customXml" Target="../ink/ink422.xml"/><Relationship Id="rId36" Type="http://schemas.openxmlformats.org/officeDocument/2006/relationships/image" Target="../media/image404.png"/><Relationship Id="rId57" Type="http://schemas.openxmlformats.org/officeDocument/2006/relationships/customXml" Target="../ink/ink443.xml"/><Relationship Id="rId78" Type="http://schemas.openxmlformats.org/officeDocument/2006/relationships/image" Target="../media/image424.png"/><Relationship Id="rId99" Type="http://schemas.openxmlformats.org/officeDocument/2006/relationships/customXml" Target="../ink/ink464.xml"/><Relationship Id="rId101" Type="http://schemas.openxmlformats.org/officeDocument/2006/relationships/customXml" Target="../ink/ink465.xml"/><Relationship Id="rId122" Type="http://schemas.openxmlformats.org/officeDocument/2006/relationships/image" Target="../media/image446.png"/><Relationship Id="rId143" Type="http://schemas.openxmlformats.org/officeDocument/2006/relationships/customXml" Target="../ink/ink486.xml"/><Relationship Id="rId164" Type="http://schemas.openxmlformats.org/officeDocument/2006/relationships/image" Target="../media/image467.png"/><Relationship Id="rId185" Type="http://schemas.openxmlformats.org/officeDocument/2006/relationships/customXml" Target="../ink/ink507.xml"/><Relationship Id="rId4" Type="http://schemas.openxmlformats.org/officeDocument/2006/relationships/image" Target="../media/image2010.png"/><Relationship Id="rId9" Type="http://schemas.openxmlformats.org/officeDocument/2006/relationships/customXml" Target="../ink/ink419.xml"/><Relationship Id="rId180" Type="http://schemas.openxmlformats.org/officeDocument/2006/relationships/image" Target="../media/image475.png"/><Relationship Id="rId210" Type="http://schemas.openxmlformats.org/officeDocument/2006/relationships/image" Target="../media/image490.png"/><Relationship Id="rId215" Type="http://schemas.openxmlformats.org/officeDocument/2006/relationships/customXml" Target="../ink/ink522.xml"/><Relationship Id="rId236" Type="http://schemas.openxmlformats.org/officeDocument/2006/relationships/customXml" Target="../ink/ink533.xml"/><Relationship Id="rId26" Type="http://schemas.openxmlformats.org/officeDocument/2006/relationships/image" Target="../media/image399.png"/><Relationship Id="rId231" Type="http://schemas.openxmlformats.org/officeDocument/2006/relationships/image" Target="../media/image500.png"/><Relationship Id="rId252" Type="http://schemas.openxmlformats.org/officeDocument/2006/relationships/image" Target="../media/image510.png"/><Relationship Id="rId47" Type="http://schemas.openxmlformats.org/officeDocument/2006/relationships/customXml" Target="../ink/ink438.xml"/><Relationship Id="rId68" Type="http://schemas.openxmlformats.org/officeDocument/2006/relationships/image" Target="../media/image419.png"/><Relationship Id="rId89" Type="http://schemas.openxmlformats.org/officeDocument/2006/relationships/customXml" Target="../ink/ink459.xml"/><Relationship Id="rId112" Type="http://schemas.openxmlformats.org/officeDocument/2006/relationships/image" Target="../media/image441.png"/><Relationship Id="rId133" Type="http://schemas.openxmlformats.org/officeDocument/2006/relationships/customXml" Target="../ink/ink481.xml"/><Relationship Id="rId154" Type="http://schemas.openxmlformats.org/officeDocument/2006/relationships/image" Target="../media/image462.png"/><Relationship Id="rId175" Type="http://schemas.openxmlformats.org/officeDocument/2006/relationships/customXml" Target="../ink/ink502.xml"/><Relationship Id="rId196" Type="http://schemas.openxmlformats.org/officeDocument/2006/relationships/image" Target="../media/image483.png"/><Relationship Id="rId200" Type="http://schemas.openxmlformats.org/officeDocument/2006/relationships/image" Target="../media/image485.png"/><Relationship Id="rId16" Type="http://schemas.openxmlformats.org/officeDocument/2006/relationships/image" Target="../media/image394.png"/><Relationship Id="rId221" Type="http://schemas.openxmlformats.org/officeDocument/2006/relationships/image" Target="../media/image495.png"/><Relationship Id="rId242" Type="http://schemas.openxmlformats.org/officeDocument/2006/relationships/customXml" Target="../ink/ink536.xml"/><Relationship Id="rId37" Type="http://schemas.openxmlformats.org/officeDocument/2006/relationships/customXml" Target="../ink/ink433.xml"/><Relationship Id="rId58" Type="http://schemas.openxmlformats.org/officeDocument/2006/relationships/image" Target="../media/image414.png"/><Relationship Id="rId79" Type="http://schemas.openxmlformats.org/officeDocument/2006/relationships/customXml" Target="../ink/ink454.xml"/><Relationship Id="rId102" Type="http://schemas.openxmlformats.org/officeDocument/2006/relationships/image" Target="../media/image436.png"/><Relationship Id="rId123" Type="http://schemas.openxmlformats.org/officeDocument/2006/relationships/customXml" Target="../ink/ink476.xml"/><Relationship Id="rId144" Type="http://schemas.openxmlformats.org/officeDocument/2006/relationships/image" Target="../media/image457.png"/><Relationship Id="rId90" Type="http://schemas.openxmlformats.org/officeDocument/2006/relationships/image" Target="../media/image430.png"/><Relationship Id="rId165" Type="http://schemas.openxmlformats.org/officeDocument/2006/relationships/customXml" Target="../ink/ink497.xml"/><Relationship Id="rId186" Type="http://schemas.openxmlformats.org/officeDocument/2006/relationships/image" Target="../media/image478.png"/><Relationship Id="rId211" Type="http://schemas.openxmlformats.org/officeDocument/2006/relationships/customXml" Target="../ink/ink520.xml"/><Relationship Id="rId232" Type="http://schemas.openxmlformats.org/officeDocument/2006/relationships/customXml" Target="../ink/ink531.xml"/><Relationship Id="rId27" Type="http://schemas.openxmlformats.org/officeDocument/2006/relationships/customXml" Target="../ink/ink428.xml"/><Relationship Id="rId48" Type="http://schemas.openxmlformats.org/officeDocument/2006/relationships/image" Target="../media/image410.png"/><Relationship Id="rId69" Type="http://schemas.openxmlformats.org/officeDocument/2006/relationships/customXml" Target="../ink/ink449.xml"/><Relationship Id="rId113" Type="http://schemas.openxmlformats.org/officeDocument/2006/relationships/customXml" Target="../ink/ink471.xml"/><Relationship Id="rId134" Type="http://schemas.openxmlformats.org/officeDocument/2006/relationships/image" Target="../media/image452.png"/><Relationship Id="rId80" Type="http://schemas.openxmlformats.org/officeDocument/2006/relationships/image" Target="../media/image425.png"/><Relationship Id="rId155" Type="http://schemas.openxmlformats.org/officeDocument/2006/relationships/customXml" Target="../ink/ink492.xml"/><Relationship Id="rId176" Type="http://schemas.openxmlformats.org/officeDocument/2006/relationships/image" Target="../media/image473.png"/><Relationship Id="rId197" Type="http://schemas.openxmlformats.org/officeDocument/2006/relationships/customXml" Target="../ink/ink513.xml"/><Relationship Id="rId201" Type="http://schemas.openxmlformats.org/officeDocument/2006/relationships/customXml" Target="../ink/ink515.xml"/><Relationship Id="rId222" Type="http://schemas.openxmlformats.org/officeDocument/2006/relationships/customXml" Target="../ink/ink526.xml"/><Relationship Id="rId243" Type="http://schemas.openxmlformats.org/officeDocument/2006/relationships/customXml" Target="../ink/ink537.xml"/><Relationship Id="rId17" Type="http://schemas.openxmlformats.org/officeDocument/2006/relationships/customXml" Target="../ink/ink423.xml"/><Relationship Id="rId38" Type="http://schemas.openxmlformats.org/officeDocument/2006/relationships/image" Target="../media/image405.png"/><Relationship Id="rId59" Type="http://schemas.openxmlformats.org/officeDocument/2006/relationships/customXml" Target="../ink/ink444.xml"/><Relationship Id="rId103" Type="http://schemas.openxmlformats.org/officeDocument/2006/relationships/customXml" Target="../ink/ink466.xml"/><Relationship Id="rId124" Type="http://schemas.openxmlformats.org/officeDocument/2006/relationships/image" Target="../media/image447.png"/><Relationship Id="rId70" Type="http://schemas.openxmlformats.org/officeDocument/2006/relationships/image" Target="../media/image420.png"/><Relationship Id="rId91" Type="http://schemas.openxmlformats.org/officeDocument/2006/relationships/customXml" Target="../ink/ink460.xml"/><Relationship Id="rId145" Type="http://schemas.openxmlformats.org/officeDocument/2006/relationships/customXml" Target="../ink/ink487.xml"/><Relationship Id="rId166" Type="http://schemas.openxmlformats.org/officeDocument/2006/relationships/image" Target="../media/image468.png"/><Relationship Id="rId187" Type="http://schemas.openxmlformats.org/officeDocument/2006/relationships/customXml" Target="../ink/ink508.xml"/><Relationship Id="rId1" Type="http://schemas.openxmlformats.org/officeDocument/2006/relationships/slideLayout" Target="../slideLayouts/slideLayout7.xml"/><Relationship Id="rId212" Type="http://schemas.openxmlformats.org/officeDocument/2006/relationships/image" Target="../media/image491.png"/><Relationship Id="rId233" Type="http://schemas.openxmlformats.org/officeDocument/2006/relationships/image" Target="../media/image501.png"/><Relationship Id="rId28" Type="http://schemas.openxmlformats.org/officeDocument/2006/relationships/image" Target="../media/image400.png"/><Relationship Id="rId49" Type="http://schemas.openxmlformats.org/officeDocument/2006/relationships/customXml" Target="../ink/ink439.xml"/><Relationship Id="rId114" Type="http://schemas.openxmlformats.org/officeDocument/2006/relationships/image" Target="../media/image442.png"/><Relationship Id="rId60" Type="http://schemas.openxmlformats.org/officeDocument/2006/relationships/image" Target="../media/image415.png"/><Relationship Id="rId81" Type="http://schemas.openxmlformats.org/officeDocument/2006/relationships/customXml" Target="../ink/ink455.xml"/><Relationship Id="rId135" Type="http://schemas.openxmlformats.org/officeDocument/2006/relationships/customXml" Target="../ink/ink482.xml"/><Relationship Id="rId156" Type="http://schemas.openxmlformats.org/officeDocument/2006/relationships/image" Target="../media/image463.png"/><Relationship Id="rId177" Type="http://schemas.openxmlformats.org/officeDocument/2006/relationships/customXml" Target="../ink/ink503.xml"/><Relationship Id="rId198" Type="http://schemas.openxmlformats.org/officeDocument/2006/relationships/image" Target="../media/image484.png"/><Relationship Id="rId202" Type="http://schemas.openxmlformats.org/officeDocument/2006/relationships/image" Target="../media/image486.png"/><Relationship Id="rId223" Type="http://schemas.openxmlformats.org/officeDocument/2006/relationships/image" Target="../media/image496.png"/><Relationship Id="rId244" Type="http://schemas.openxmlformats.org/officeDocument/2006/relationships/image" Target="../media/image506.png"/><Relationship Id="rId18" Type="http://schemas.openxmlformats.org/officeDocument/2006/relationships/image" Target="../media/image395.png"/><Relationship Id="rId39" Type="http://schemas.openxmlformats.org/officeDocument/2006/relationships/customXml" Target="../ink/ink434.xml"/><Relationship Id="rId50" Type="http://schemas.openxmlformats.org/officeDocument/2006/relationships/image" Target="../media/image37.png"/><Relationship Id="rId104" Type="http://schemas.openxmlformats.org/officeDocument/2006/relationships/image" Target="../media/image437.png"/><Relationship Id="rId125" Type="http://schemas.openxmlformats.org/officeDocument/2006/relationships/customXml" Target="../ink/ink477.xml"/><Relationship Id="rId146" Type="http://schemas.openxmlformats.org/officeDocument/2006/relationships/image" Target="../media/image458.png"/><Relationship Id="rId167" Type="http://schemas.openxmlformats.org/officeDocument/2006/relationships/customXml" Target="../ink/ink498.xml"/><Relationship Id="rId188" Type="http://schemas.openxmlformats.org/officeDocument/2006/relationships/image" Target="../media/image479.png"/><Relationship Id="rId71" Type="http://schemas.openxmlformats.org/officeDocument/2006/relationships/customXml" Target="../ink/ink450.xml"/><Relationship Id="rId92" Type="http://schemas.openxmlformats.org/officeDocument/2006/relationships/image" Target="../media/image431.png"/><Relationship Id="rId213" Type="http://schemas.openxmlformats.org/officeDocument/2006/relationships/customXml" Target="../ink/ink521.xml"/><Relationship Id="rId234" Type="http://schemas.openxmlformats.org/officeDocument/2006/relationships/customXml" Target="../ink/ink532.xml"/><Relationship Id="rId2" Type="http://schemas.openxmlformats.org/officeDocument/2006/relationships/notesSlide" Target="../notesSlides/notesSlide2.xml"/><Relationship Id="rId29" Type="http://schemas.openxmlformats.org/officeDocument/2006/relationships/customXml" Target="../ink/ink429.xml"/><Relationship Id="rId40" Type="http://schemas.openxmlformats.org/officeDocument/2006/relationships/image" Target="../media/image406.png"/><Relationship Id="rId115" Type="http://schemas.openxmlformats.org/officeDocument/2006/relationships/customXml" Target="../ink/ink472.xml"/><Relationship Id="rId136" Type="http://schemas.openxmlformats.org/officeDocument/2006/relationships/image" Target="../media/image453.png"/><Relationship Id="rId157" Type="http://schemas.openxmlformats.org/officeDocument/2006/relationships/customXml" Target="../ink/ink493.xml"/><Relationship Id="rId178" Type="http://schemas.openxmlformats.org/officeDocument/2006/relationships/image" Target="../media/image474.png"/><Relationship Id="rId61" Type="http://schemas.openxmlformats.org/officeDocument/2006/relationships/customXml" Target="../ink/ink445.xml"/><Relationship Id="rId82" Type="http://schemas.openxmlformats.org/officeDocument/2006/relationships/image" Target="../media/image426.png"/><Relationship Id="rId199" Type="http://schemas.openxmlformats.org/officeDocument/2006/relationships/customXml" Target="../ink/ink514.xml"/><Relationship Id="rId203" Type="http://schemas.openxmlformats.org/officeDocument/2006/relationships/customXml" Target="../ink/ink516.xml"/><Relationship Id="rId19" Type="http://schemas.openxmlformats.org/officeDocument/2006/relationships/customXml" Target="../ink/ink424.xml"/><Relationship Id="rId224" Type="http://schemas.openxmlformats.org/officeDocument/2006/relationships/customXml" Target="../ink/ink527.xml"/><Relationship Id="rId245" Type="http://schemas.openxmlformats.org/officeDocument/2006/relationships/customXml" Target="../ink/ink538.xml"/><Relationship Id="rId30" Type="http://schemas.openxmlformats.org/officeDocument/2006/relationships/image" Target="../media/image401.png"/><Relationship Id="rId105" Type="http://schemas.openxmlformats.org/officeDocument/2006/relationships/customXml" Target="../ink/ink467.xml"/><Relationship Id="rId126" Type="http://schemas.openxmlformats.org/officeDocument/2006/relationships/image" Target="../media/image448.png"/><Relationship Id="rId147" Type="http://schemas.openxmlformats.org/officeDocument/2006/relationships/customXml" Target="../ink/ink488.xml"/><Relationship Id="rId168" Type="http://schemas.openxmlformats.org/officeDocument/2006/relationships/image" Target="../media/image469.png"/><Relationship Id="rId51" Type="http://schemas.openxmlformats.org/officeDocument/2006/relationships/customXml" Target="../ink/ink440.xml"/><Relationship Id="rId72" Type="http://schemas.openxmlformats.org/officeDocument/2006/relationships/image" Target="../media/image421.png"/><Relationship Id="rId93" Type="http://schemas.openxmlformats.org/officeDocument/2006/relationships/customXml" Target="../ink/ink461.xml"/><Relationship Id="rId189" Type="http://schemas.openxmlformats.org/officeDocument/2006/relationships/customXml" Target="../ink/ink509.xml"/><Relationship Id="rId3" Type="http://schemas.openxmlformats.org/officeDocument/2006/relationships/image" Target="../media/image1910.png"/><Relationship Id="rId214" Type="http://schemas.openxmlformats.org/officeDocument/2006/relationships/image" Target="../media/image492.png"/><Relationship Id="rId235" Type="http://schemas.openxmlformats.org/officeDocument/2006/relationships/image" Target="../media/image502.png"/><Relationship Id="rId116" Type="http://schemas.openxmlformats.org/officeDocument/2006/relationships/image" Target="../media/image443.png"/><Relationship Id="rId137" Type="http://schemas.openxmlformats.org/officeDocument/2006/relationships/customXml" Target="../ink/ink483.xml"/><Relationship Id="rId158" Type="http://schemas.openxmlformats.org/officeDocument/2006/relationships/image" Target="../media/image464.png"/><Relationship Id="rId20" Type="http://schemas.openxmlformats.org/officeDocument/2006/relationships/image" Target="../media/image396.png"/><Relationship Id="rId41" Type="http://schemas.openxmlformats.org/officeDocument/2006/relationships/customXml" Target="../ink/ink435.xml"/><Relationship Id="rId62" Type="http://schemas.openxmlformats.org/officeDocument/2006/relationships/image" Target="../media/image416.png"/><Relationship Id="rId83" Type="http://schemas.openxmlformats.org/officeDocument/2006/relationships/customXml" Target="../ink/ink456.xml"/><Relationship Id="rId179" Type="http://schemas.openxmlformats.org/officeDocument/2006/relationships/customXml" Target="../ink/ink504.xml"/><Relationship Id="rId190" Type="http://schemas.openxmlformats.org/officeDocument/2006/relationships/image" Target="../media/image480.png"/><Relationship Id="rId204" Type="http://schemas.openxmlformats.org/officeDocument/2006/relationships/image" Target="../media/image487.png"/><Relationship Id="rId225" Type="http://schemas.openxmlformats.org/officeDocument/2006/relationships/image" Target="../media/image497.png"/><Relationship Id="rId246" Type="http://schemas.openxmlformats.org/officeDocument/2006/relationships/image" Target="../media/image507.png"/><Relationship Id="rId106" Type="http://schemas.openxmlformats.org/officeDocument/2006/relationships/image" Target="../media/image438.png"/><Relationship Id="rId127" Type="http://schemas.openxmlformats.org/officeDocument/2006/relationships/customXml" Target="../ink/ink478.xml"/><Relationship Id="rId10" Type="http://schemas.openxmlformats.org/officeDocument/2006/relationships/image" Target="../media/image391.png"/><Relationship Id="rId31" Type="http://schemas.openxmlformats.org/officeDocument/2006/relationships/customXml" Target="../ink/ink430.xml"/><Relationship Id="rId52" Type="http://schemas.openxmlformats.org/officeDocument/2006/relationships/image" Target="../media/image411.png"/><Relationship Id="rId73" Type="http://schemas.openxmlformats.org/officeDocument/2006/relationships/customXml" Target="../ink/ink451.xml"/><Relationship Id="rId94" Type="http://schemas.openxmlformats.org/officeDocument/2006/relationships/image" Target="../media/image432.png"/><Relationship Id="rId148" Type="http://schemas.openxmlformats.org/officeDocument/2006/relationships/image" Target="../media/image459.png"/><Relationship Id="rId169" Type="http://schemas.openxmlformats.org/officeDocument/2006/relationships/customXml" Target="../ink/ink499.xml"/></Relationships>
</file>

<file path=ppt/slides/_rels/slide11.xml.rels><?xml version="1.0" encoding="UTF-8" standalone="yes"?>
<Relationships xmlns="http://schemas.openxmlformats.org/package/2006/relationships"><Relationship Id="rId117" Type="http://schemas.openxmlformats.org/officeDocument/2006/relationships/customXml" Target="../ink/ink598.xml"/><Relationship Id="rId21" Type="http://schemas.openxmlformats.org/officeDocument/2006/relationships/customXml" Target="../ink/ink550.xml"/><Relationship Id="rId42" Type="http://schemas.openxmlformats.org/officeDocument/2006/relationships/image" Target="../media/image527.png"/><Relationship Id="rId63" Type="http://schemas.openxmlformats.org/officeDocument/2006/relationships/customXml" Target="../ink/ink571.xml"/><Relationship Id="rId84" Type="http://schemas.openxmlformats.org/officeDocument/2006/relationships/image" Target="../media/image548.png"/><Relationship Id="rId138" Type="http://schemas.openxmlformats.org/officeDocument/2006/relationships/image" Target="../media/image574.png"/><Relationship Id="rId159" Type="http://schemas.openxmlformats.org/officeDocument/2006/relationships/customXml" Target="../ink/ink619.xml"/><Relationship Id="rId170" Type="http://schemas.openxmlformats.org/officeDocument/2006/relationships/image" Target="../media/image613.png"/><Relationship Id="rId107" Type="http://schemas.openxmlformats.org/officeDocument/2006/relationships/customXml" Target="../ink/ink593.xml"/><Relationship Id="rId11" Type="http://schemas.openxmlformats.org/officeDocument/2006/relationships/customXml" Target="../ink/ink545.xml"/><Relationship Id="rId32" Type="http://schemas.openxmlformats.org/officeDocument/2006/relationships/image" Target="../media/image522.png"/><Relationship Id="rId53" Type="http://schemas.openxmlformats.org/officeDocument/2006/relationships/customXml" Target="../ink/ink566.xml"/><Relationship Id="rId74" Type="http://schemas.openxmlformats.org/officeDocument/2006/relationships/image" Target="../media/image543.png"/><Relationship Id="rId128" Type="http://schemas.openxmlformats.org/officeDocument/2006/relationships/image" Target="../media/image569.png"/><Relationship Id="rId149" Type="http://schemas.openxmlformats.org/officeDocument/2006/relationships/customXml" Target="../ink/ink614.xml"/><Relationship Id="rId5" Type="http://schemas.openxmlformats.org/officeDocument/2006/relationships/customXml" Target="../ink/ink542.xml"/><Relationship Id="rId95" Type="http://schemas.openxmlformats.org/officeDocument/2006/relationships/customXml" Target="../ink/ink587.xml"/><Relationship Id="rId160" Type="http://schemas.openxmlformats.org/officeDocument/2006/relationships/image" Target="../media/image585.png"/><Relationship Id="rId22" Type="http://schemas.openxmlformats.org/officeDocument/2006/relationships/image" Target="../media/image517.png"/><Relationship Id="rId43" Type="http://schemas.openxmlformats.org/officeDocument/2006/relationships/customXml" Target="../ink/ink561.xml"/><Relationship Id="rId64" Type="http://schemas.openxmlformats.org/officeDocument/2006/relationships/image" Target="../media/image538.png"/><Relationship Id="rId118" Type="http://schemas.openxmlformats.org/officeDocument/2006/relationships/image" Target="../media/image564.png"/><Relationship Id="rId139" Type="http://schemas.openxmlformats.org/officeDocument/2006/relationships/customXml" Target="../ink/ink609.xml"/><Relationship Id="rId85" Type="http://schemas.openxmlformats.org/officeDocument/2006/relationships/customXml" Target="../ink/ink582.xml"/><Relationship Id="rId150" Type="http://schemas.openxmlformats.org/officeDocument/2006/relationships/image" Target="../media/image580.png"/><Relationship Id="rId171" Type="http://schemas.openxmlformats.org/officeDocument/2006/relationships/customXml" Target="../ink/ink625.xml"/><Relationship Id="rId12" Type="http://schemas.openxmlformats.org/officeDocument/2006/relationships/image" Target="../media/image514.png"/><Relationship Id="rId33" Type="http://schemas.openxmlformats.org/officeDocument/2006/relationships/customXml" Target="../ink/ink556.xml"/><Relationship Id="rId108" Type="http://schemas.openxmlformats.org/officeDocument/2006/relationships/image" Target="../media/image559.png"/><Relationship Id="rId129" Type="http://schemas.openxmlformats.org/officeDocument/2006/relationships/customXml" Target="../ink/ink604.xml"/><Relationship Id="rId54" Type="http://schemas.openxmlformats.org/officeDocument/2006/relationships/image" Target="../media/image533.png"/><Relationship Id="rId75" Type="http://schemas.openxmlformats.org/officeDocument/2006/relationships/customXml" Target="../ink/ink577.xml"/><Relationship Id="rId96" Type="http://schemas.openxmlformats.org/officeDocument/2006/relationships/image" Target="../media/image5.png"/><Relationship Id="rId140" Type="http://schemas.openxmlformats.org/officeDocument/2006/relationships/image" Target="../media/image575.png"/><Relationship Id="rId161" Type="http://schemas.openxmlformats.org/officeDocument/2006/relationships/customXml" Target="../ink/ink620.xml"/><Relationship Id="rId6" Type="http://schemas.openxmlformats.org/officeDocument/2006/relationships/image" Target="../media/image511.png"/><Relationship Id="rId23" Type="http://schemas.openxmlformats.org/officeDocument/2006/relationships/customXml" Target="../ink/ink551.xml"/><Relationship Id="rId28" Type="http://schemas.openxmlformats.org/officeDocument/2006/relationships/image" Target="../media/image520.png"/><Relationship Id="rId49" Type="http://schemas.openxmlformats.org/officeDocument/2006/relationships/customXml" Target="../ink/ink564.xml"/><Relationship Id="rId114" Type="http://schemas.openxmlformats.org/officeDocument/2006/relationships/image" Target="../media/image562.png"/><Relationship Id="rId119" Type="http://schemas.openxmlformats.org/officeDocument/2006/relationships/customXml" Target="../ink/ink599.xml"/><Relationship Id="rId44" Type="http://schemas.openxmlformats.org/officeDocument/2006/relationships/image" Target="../media/image528.png"/><Relationship Id="rId60" Type="http://schemas.openxmlformats.org/officeDocument/2006/relationships/image" Target="../media/image536.png"/><Relationship Id="rId65" Type="http://schemas.openxmlformats.org/officeDocument/2006/relationships/customXml" Target="../ink/ink572.xml"/><Relationship Id="rId81" Type="http://schemas.openxmlformats.org/officeDocument/2006/relationships/customXml" Target="../ink/ink580.xml"/><Relationship Id="rId86" Type="http://schemas.openxmlformats.org/officeDocument/2006/relationships/image" Target="../media/image549.png"/><Relationship Id="rId130" Type="http://schemas.openxmlformats.org/officeDocument/2006/relationships/image" Target="../media/image570.png"/><Relationship Id="rId135" Type="http://schemas.openxmlformats.org/officeDocument/2006/relationships/customXml" Target="../ink/ink607.xml"/><Relationship Id="rId151" Type="http://schemas.openxmlformats.org/officeDocument/2006/relationships/customXml" Target="../ink/ink615.xml"/><Relationship Id="rId156" Type="http://schemas.openxmlformats.org/officeDocument/2006/relationships/image" Target="../media/image583.png"/><Relationship Id="rId177" Type="http://schemas.openxmlformats.org/officeDocument/2006/relationships/customXml" Target="../ink/ink628.xml"/><Relationship Id="rId172" Type="http://schemas.openxmlformats.org/officeDocument/2006/relationships/image" Target="../media/image614.png"/><Relationship Id="rId13" Type="http://schemas.openxmlformats.org/officeDocument/2006/relationships/customXml" Target="../ink/ink546.xml"/><Relationship Id="rId18" Type="http://schemas.openxmlformats.org/officeDocument/2006/relationships/image" Target="../media/image138.png"/><Relationship Id="rId39" Type="http://schemas.openxmlformats.org/officeDocument/2006/relationships/customXml" Target="../ink/ink559.xml"/><Relationship Id="rId109" Type="http://schemas.openxmlformats.org/officeDocument/2006/relationships/customXml" Target="../ink/ink594.xml"/><Relationship Id="rId34" Type="http://schemas.openxmlformats.org/officeDocument/2006/relationships/image" Target="../media/image523.png"/><Relationship Id="rId50" Type="http://schemas.openxmlformats.org/officeDocument/2006/relationships/image" Target="../media/image531.png"/><Relationship Id="rId55" Type="http://schemas.openxmlformats.org/officeDocument/2006/relationships/customXml" Target="../ink/ink567.xml"/><Relationship Id="rId76" Type="http://schemas.openxmlformats.org/officeDocument/2006/relationships/image" Target="../media/image544.png"/><Relationship Id="rId97" Type="http://schemas.openxmlformats.org/officeDocument/2006/relationships/customXml" Target="../ink/ink588.xml"/><Relationship Id="rId104" Type="http://schemas.openxmlformats.org/officeDocument/2006/relationships/image" Target="../media/image557.png"/><Relationship Id="rId120" Type="http://schemas.openxmlformats.org/officeDocument/2006/relationships/image" Target="../media/image565.png"/><Relationship Id="rId125" Type="http://schemas.openxmlformats.org/officeDocument/2006/relationships/customXml" Target="../ink/ink602.xml"/><Relationship Id="rId141" Type="http://schemas.openxmlformats.org/officeDocument/2006/relationships/customXml" Target="../ink/ink610.xml"/><Relationship Id="rId146" Type="http://schemas.openxmlformats.org/officeDocument/2006/relationships/image" Target="../media/image578.png"/><Relationship Id="rId167" Type="http://schemas.openxmlformats.org/officeDocument/2006/relationships/customXml" Target="../ink/ink623.xml"/><Relationship Id="rId7" Type="http://schemas.openxmlformats.org/officeDocument/2006/relationships/customXml" Target="../ink/ink543.xml"/><Relationship Id="rId71" Type="http://schemas.openxmlformats.org/officeDocument/2006/relationships/customXml" Target="../ink/ink575.xml"/><Relationship Id="rId92" Type="http://schemas.openxmlformats.org/officeDocument/2006/relationships/image" Target="../media/image552.png"/><Relationship Id="rId162" Type="http://schemas.openxmlformats.org/officeDocument/2006/relationships/image" Target="../media/image609.png"/><Relationship Id="rId2" Type="http://schemas.openxmlformats.org/officeDocument/2006/relationships/notesSlide" Target="../notesSlides/notesSlide3.xml"/><Relationship Id="rId29" Type="http://schemas.openxmlformats.org/officeDocument/2006/relationships/customXml" Target="../ink/ink554.xml"/><Relationship Id="rId24" Type="http://schemas.openxmlformats.org/officeDocument/2006/relationships/image" Target="../media/image518.png"/><Relationship Id="rId40" Type="http://schemas.openxmlformats.org/officeDocument/2006/relationships/image" Target="../media/image526.png"/><Relationship Id="rId45" Type="http://schemas.openxmlformats.org/officeDocument/2006/relationships/customXml" Target="../ink/ink562.xml"/><Relationship Id="rId66" Type="http://schemas.openxmlformats.org/officeDocument/2006/relationships/image" Target="../media/image539.png"/><Relationship Id="rId87" Type="http://schemas.openxmlformats.org/officeDocument/2006/relationships/customXml" Target="../ink/ink583.xml"/><Relationship Id="rId110" Type="http://schemas.openxmlformats.org/officeDocument/2006/relationships/image" Target="../media/image560.png"/><Relationship Id="rId115" Type="http://schemas.openxmlformats.org/officeDocument/2006/relationships/customXml" Target="../ink/ink597.xml"/><Relationship Id="rId131" Type="http://schemas.openxmlformats.org/officeDocument/2006/relationships/customXml" Target="../ink/ink605.xml"/><Relationship Id="rId136" Type="http://schemas.openxmlformats.org/officeDocument/2006/relationships/image" Target="../media/image573.png"/><Relationship Id="rId157" Type="http://schemas.openxmlformats.org/officeDocument/2006/relationships/customXml" Target="../ink/ink618.xml"/><Relationship Id="rId178" Type="http://schemas.openxmlformats.org/officeDocument/2006/relationships/image" Target="../media/image617.png"/><Relationship Id="rId61" Type="http://schemas.openxmlformats.org/officeDocument/2006/relationships/customXml" Target="../ink/ink570.xml"/><Relationship Id="rId82" Type="http://schemas.openxmlformats.org/officeDocument/2006/relationships/image" Target="../media/image547.png"/><Relationship Id="rId152" Type="http://schemas.openxmlformats.org/officeDocument/2006/relationships/image" Target="../media/image581.png"/><Relationship Id="rId173" Type="http://schemas.openxmlformats.org/officeDocument/2006/relationships/customXml" Target="../ink/ink626.xml"/><Relationship Id="rId19" Type="http://schemas.openxmlformats.org/officeDocument/2006/relationships/customXml" Target="../ink/ink549.xml"/><Relationship Id="rId14" Type="http://schemas.openxmlformats.org/officeDocument/2006/relationships/image" Target="../media/image515.png"/><Relationship Id="rId30" Type="http://schemas.openxmlformats.org/officeDocument/2006/relationships/image" Target="../media/image521.png"/><Relationship Id="rId35" Type="http://schemas.openxmlformats.org/officeDocument/2006/relationships/customXml" Target="../ink/ink557.xml"/><Relationship Id="rId56" Type="http://schemas.openxmlformats.org/officeDocument/2006/relationships/image" Target="../media/image534.png"/><Relationship Id="rId77" Type="http://schemas.openxmlformats.org/officeDocument/2006/relationships/customXml" Target="../ink/ink578.xml"/><Relationship Id="rId100" Type="http://schemas.openxmlformats.org/officeDocument/2006/relationships/image" Target="../media/image555.png"/><Relationship Id="rId105" Type="http://schemas.openxmlformats.org/officeDocument/2006/relationships/customXml" Target="../ink/ink592.xml"/><Relationship Id="rId126" Type="http://schemas.openxmlformats.org/officeDocument/2006/relationships/image" Target="../media/image568.png"/><Relationship Id="rId147" Type="http://schemas.openxmlformats.org/officeDocument/2006/relationships/customXml" Target="../ink/ink613.xml"/><Relationship Id="rId168" Type="http://schemas.openxmlformats.org/officeDocument/2006/relationships/image" Target="../media/image612.png"/><Relationship Id="rId8" Type="http://schemas.openxmlformats.org/officeDocument/2006/relationships/image" Target="../media/image512.png"/><Relationship Id="rId51" Type="http://schemas.openxmlformats.org/officeDocument/2006/relationships/customXml" Target="../ink/ink565.xml"/><Relationship Id="rId72" Type="http://schemas.openxmlformats.org/officeDocument/2006/relationships/image" Target="../media/image542.png"/><Relationship Id="rId93" Type="http://schemas.openxmlformats.org/officeDocument/2006/relationships/customXml" Target="../ink/ink586.xml"/><Relationship Id="rId98" Type="http://schemas.openxmlformats.org/officeDocument/2006/relationships/image" Target="../media/image554.png"/><Relationship Id="rId121" Type="http://schemas.openxmlformats.org/officeDocument/2006/relationships/customXml" Target="../ink/ink600.xml"/><Relationship Id="rId142" Type="http://schemas.openxmlformats.org/officeDocument/2006/relationships/image" Target="../media/image576.png"/><Relationship Id="rId163" Type="http://schemas.openxmlformats.org/officeDocument/2006/relationships/customXml" Target="../ink/ink621.xml"/><Relationship Id="rId3" Type="http://schemas.openxmlformats.org/officeDocument/2006/relationships/image" Target="../media/image2110.png"/><Relationship Id="rId25" Type="http://schemas.openxmlformats.org/officeDocument/2006/relationships/customXml" Target="../ink/ink552.xml"/><Relationship Id="rId46" Type="http://schemas.openxmlformats.org/officeDocument/2006/relationships/image" Target="../media/image529.png"/><Relationship Id="rId67" Type="http://schemas.openxmlformats.org/officeDocument/2006/relationships/customXml" Target="../ink/ink573.xml"/><Relationship Id="rId116" Type="http://schemas.openxmlformats.org/officeDocument/2006/relationships/image" Target="../media/image563.png"/><Relationship Id="rId137" Type="http://schemas.openxmlformats.org/officeDocument/2006/relationships/customXml" Target="../ink/ink608.xml"/><Relationship Id="rId158" Type="http://schemas.openxmlformats.org/officeDocument/2006/relationships/image" Target="../media/image584.png"/><Relationship Id="rId20" Type="http://schemas.openxmlformats.org/officeDocument/2006/relationships/image" Target="../media/image516.png"/><Relationship Id="rId41" Type="http://schemas.openxmlformats.org/officeDocument/2006/relationships/customXml" Target="../ink/ink560.xml"/><Relationship Id="rId62" Type="http://schemas.openxmlformats.org/officeDocument/2006/relationships/image" Target="../media/image537.png"/><Relationship Id="rId83" Type="http://schemas.openxmlformats.org/officeDocument/2006/relationships/customXml" Target="../ink/ink581.xml"/><Relationship Id="rId88" Type="http://schemas.openxmlformats.org/officeDocument/2006/relationships/image" Target="../media/image550.png"/><Relationship Id="rId111" Type="http://schemas.openxmlformats.org/officeDocument/2006/relationships/customXml" Target="../ink/ink595.xml"/><Relationship Id="rId132" Type="http://schemas.openxmlformats.org/officeDocument/2006/relationships/image" Target="../media/image571.png"/><Relationship Id="rId153" Type="http://schemas.openxmlformats.org/officeDocument/2006/relationships/customXml" Target="../ink/ink616.xml"/><Relationship Id="rId174" Type="http://schemas.openxmlformats.org/officeDocument/2006/relationships/image" Target="../media/image615.png"/><Relationship Id="rId179" Type="http://schemas.openxmlformats.org/officeDocument/2006/relationships/customXml" Target="../ink/ink629.xml"/><Relationship Id="rId15" Type="http://schemas.openxmlformats.org/officeDocument/2006/relationships/customXml" Target="../ink/ink547.xml"/><Relationship Id="rId36" Type="http://schemas.openxmlformats.org/officeDocument/2006/relationships/image" Target="../media/image524.png"/><Relationship Id="rId57" Type="http://schemas.openxmlformats.org/officeDocument/2006/relationships/customXml" Target="../ink/ink568.xml"/><Relationship Id="rId106" Type="http://schemas.openxmlformats.org/officeDocument/2006/relationships/image" Target="../media/image558.png"/><Relationship Id="rId127" Type="http://schemas.openxmlformats.org/officeDocument/2006/relationships/customXml" Target="../ink/ink603.xml"/><Relationship Id="rId10" Type="http://schemas.openxmlformats.org/officeDocument/2006/relationships/image" Target="../media/image513.png"/><Relationship Id="rId31" Type="http://schemas.openxmlformats.org/officeDocument/2006/relationships/customXml" Target="../ink/ink555.xml"/><Relationship Id="rId52" Type="http://schemas.openxmlformats.org/officeDocument/2006/relationships/image" Target="../media/image532.png"/><Relationship Id="rId73" Type="http://schemas.openxmlformats.org/officeDocument/2006/relationships/customXml" Target="../ink/ink576.xml"/><Relationship Id="rId78" Type="http://schemas.openxmlformats.org/officeDocument/2006/relationships/image" Target="../media/image545.png"/><Relationship Id="rId94" Type="http://schemas.openxmlformats.org/officeDocument/2006/relationships/image" Target="../media/image553.png"/><Relationship Id="rId99" Type="http://schemas.openxmlformats.org/officeDocument/2006/relationships/customXml" Target="../ink/ink589.xml"/><Relationship Id="rId101" Type="http://schemas.openxmlformats.org/officeDocument/2006/relationships/customXml" Target="../ink/ink590.xml"/><Relationship Id="rId122" Type="http://schemas.openxmlformats.org/officeDocument/2006/relationships/image" Target="../media/image566.png"/><Relationship Id="rId143" Type="http://schemas.openxmlformats.org/officeDocument/2006/relationships/customXml" Target="../ink/ink611.xml"/><Relationship Id="rId148" Type="http://schemas.openxmlformats.org/officeDocument/2006/relationships/image" Target="../media/image579.png"/><Relationship Id="rId164" Type="http://schemas.openxmlformats.org/officeDocument/2006/relationships/image" Target="../media/image610.png"/><Relationship Id="rId169" Type="http://schemas.openxmlformats.org/officeDocument/2006/relationships/customXml" Target="../ink/ink624.xml"/><Relationship Id="rId4" Type="http://schemas.openxmlformats.org/officeDocument/2006/relationships/image" Target="../media/image2210.png"/><Relationship Id="rId9" Type="http://schemas.openxmlformats.org/officeDocument/2006/relationships/customXml" Target="../ink/ink544.xml"/><Relationship Id="rId180" Type="http://schemas.openxmlformats.org/officeDocument/2006/relationships/image" Target="../media/image618.png"/><Relationship Id="rId26" Type="http://schemas.openxmlformats.org/officeDocument/2006/relationships/image" Target="../media/image519.png"/><Relationship Id="rId47" Type="http://schemas.openxmlformats.org/officeDocument/2006/relationships/customXml" Target="../ink/ink563.xml"/><Relationship Id="rId68" Type="http://schemas.openxmlformats.org/officeDocument/2006/relationships/image" Target="../media/image540.png"/><Relationship Id="rId89" Type="http://schemas.openxmlformats.org/officeDocument/2006/relationships/customXml" Target="../ink/ink584.xml"/><Relationship Id="rId112" Type="http://schemas.openxmlformats.org/officeDocument/2006/relationships/image" Target="../media/image561.png"/><Relationship Id="rId133" Type="http://schemas.openxmlformats.org/officeDocument/2006/relationships/customXml" Target="../ink/ink606.xml"/><Relationship Id="rId154" Type="http://schemas.openxmlformats.org/officeDocument/2006/relationships/image" Target="../media/image582.png"/><Relationship Id="rId175" Type="http://schemas.openxmlformats.org/officeDocument/2006/relationships/customXml" Target="../ink/ink627.xml"/><Relationship Id="rId16" Type="http://schemas.openxmlformats.org/officeDocument/2006/relationships/image" Target="../media/image37.png"/><Relationship Id="rId37" Type="http://schemas.openxmlformats.org/officeDocument/2006/relationships/customXml" Target="../ink/ink558.xml"/><Relationship Id="rId58" Type="http://schemas.openxmlformats.org/officeDocument/2006/relationships/image" Target="../media/image535.png"/><Relationship Id="rId79" Type="http://schemas.openxmlformats.org/officeDocument/2006/relationships/customXml" Target="../ink/ink579.xml"/><Relationship Id="rId102" Type="http://schemas.openxmlformats.org/officeDocument/2006/relationships/image" Target="../media/image556.png"/><Relationship Id="rId123" Type="http://schemas.openxmlformats.org/officeDocument/2006/relationships/customXml" Target="../ink/ink601.xml"/><Relationship Id="rId144" Type="http://schemas.openxmlformats.org/officeDocument/2006/relationships/image" Target="../media/image577.png"/><Relationship Id="rId90" Type="http://schemas.openxmlformats.org/officeDocument/2006/relationships/image" Target="../media/image551.png"/><Relationship Id="rId165" Type="http://schemas.openxmlformats.org/officeDocument/2006/relationships/customXml" Target="../ink/ink622.xml"/><Relationship Id="rId27" Type="http://schemas.openxmlformats.org/officeDocument/2006/relationships/customXml" Target="../ink/ink553.xml"/><Relationship Id="rId48" Type="http://schemas.openxmlformats.org/officeDocument/2006/relationships/image" Target="../media/image530.png"/><Relationship Id="rId69" Type="http://schemas.openxmlformats.org/officeDocument/2006/relationships/customXml" Target="../ink/ink574.xml"/><Relationship Id="rId113" Type="http://schemas.openxmlformats.org/officeDocument/2006/relationships/customXml" Target="../ink/ink596.xml"/><Relationship Id="rId134" Type="http://schemas.openxmlformats.org/officeDocument/2006/relationships/image" Target="../media/image572.png"/><Relationship Id="rId80" Type="http://schemas.openxmlformats.org/officeDocument/2006/relationships/image" Target="../media/image546.png"/><Relationship Id="rId155" Type="http://schemas.openxmlformats.org/officeDocument/2006/relationships/customXml" Target="../ink/ink617.xml"/><Relationship Id="rId176" Type="http://schemas.openxmlformats.org/officeDocument/2006/relationships/image" Target="../media/image616.png"/><Relationship Id="rId17" Type="http://schemas.openxmlformats.org/officeDocument/2006/relationships/customXml" Target="../ink/ink548.xml"/><Relationship Id="rId38" Type="http://schemas.openxmlformats.org/officeDocument/2006/relationships/image" Target="../media/image525.png"/><Relationship Id="rId59" Type="http://schemas.openxmlformats.org/officeDocument/2006/relationships/customXml" Target="../ink/ink569.xml"/><Relationship Id="rId103" Type="http://schemas.openxmlformats.org/officeDocument/2006/relationships/customXml" Target="../ink/ink591.xml"/><Relationship Id="rId124" Type="http://schemas.openxmlformats.org/officeDocument/2006/relationships/image" Target="../media/image567.png"/><Relationship Id="rId70" Type="http://schemas.openxmlformats.org/officeDocument/2006/relationships/image" Target="../media/image541.png"/><Relationship Id="rId91" Type="http://schemas.openxmlformats.org/officeDocument/2006/relationships/customXml" Target="../ink/ink585.xml"/><Relationship Id="rId145" Type="http://schemas.openxmlformats.org/officeDocument/2006/relationships/customXml" Target="../ink/ink612.xml"/><Relationship Id="rId166" Type="http://schemas.openxmlformats.org/officeDocument/2006/relationships/image" Target="../media/image6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image" Target="../media/image5.png"/><Relationship Id="rId21" Type="http://schemas.openxmlformats.org/officeDocument/2006/relationships/image" Target="../media/image624.png"/><Relationship Id="rId324" Type="http://schemas.openxmlformats.org/officeDocument/2006/relationships/image" Target="../media/image772.png"/><Relationship Id="rId531" Type="http://schemas.openxmlformats.org/officeDocument/2006/relationships/customXml" Target="../ink/ink894.xml"/><Relationship Id="rId170" Type="http://schemas.openxmlformats.org/officeDocument/2006/relationships/image" Target="../media/image696.png"/><Relationship Id="rId268" Type="http://schemas.openxmlformats.org/officeDocument/2006/relationships/image" Target="../media/image744.png"/><Relationship Id="rId475" Type="http://schemas.openxmlformats.org/officeDocument/2006/relationships/customXml" Target="../ink/ink866.xml"/><Relationship Id="rId32" Type="http://schemas.openxmlformats.org/officeDocument/2006/relationships/customXml" Target="../ink/ink644.xml"/><Relationship Id="rId128" Type="http://schemas.openxmlformats.org/officeDocument/2006/relationships/customXml" Target="../ink/ink692.xml"/><Relationship Id="rId335" Type="http://schemas.openxmlformats.org/officeDocument/2006/relationships/customXml" Target="../ink/ink796.xml"/><Relationship Id="rId542" Type="http://schemas.openxmlformats.org/officeDocument/2006/relationships/image" Target="../media/image876.png"/><Relationship Id="rId181" Type="http://schemas.openxmlformats.org/officeDocument/2006/relationships/customXml" Target="../ink/ink719.xml"/><Relationship Id="rId402" Type="http://schemas.openxmlformats.org/officeDocument/2006/relationships/image" Target="../media/image808.png"/><Relationship Id="rId279" Type="http://schemas.openxmlformats.org/officeDocument/2006/relationships/customXml" Target="../ink/ink768.xml"/><Relationship Id="rId486" Type="http://schemas.openxmlformats.org/officeDocument/2006/relationships/image" Target="../media/image849.png"/><Relationship Id="rId43" Type="http://schemas.openxmlformats.org/officeDocument/2006/relationships/image" Target="../media/image635.png"/><Relationship Id="rId139" Type="http://schemas.openxmlformats.org/officeDocument/2006/relationships/image" Target="../media/image681.png"/><Relationship Id="rId346" Type="http://schemas.openxmlformats.org/officeDocument/2006/relationships/image" Target="../media/image783.png"/><Relationship Id="rId553" Type="http://schemas.openxmlformats.org/officeDocument/2006/relationships/customXml" Target="../ink/ink905.xml"/><Relationship Id="rId192" Type="http://schemas.openxmlformats.org/officeDocument/2006/relationships/image" Target="../media/image706.png"/><Relationship Id="rId206" Type="http://schemas.openxmlformats.org/officeDocument/2006/relationships/image" Target="../media/image713.png"/><Relationship Id="rId413" Type="http://schemas.openxmlformats.org/officeDocument/2006/relationships/customXml" Target="../ink/ink835.xml"/><Relationship Id="rId497" Type="http://schemas.openxmlformats.org/officeDocument/2006/relationships/customXml" Target="../ink/ink877.xml"/><Relationship Id="rId357" Type="http://schemas.openxmlformats.org/officeDocument/2006/relationships/customXml" Target="../ink/ink807.xml"/><Relationship Id="rId54" Type="http://schemas.openxmlformats.org/officeDocument/2006/relationships/customXml" Target="../ink/ink655.xml"/><Relationship Id="rId217" Type="http://schemas.openxmlformats.org/officeDocument/2006/relationships/customXml" Target="../ink/ink737.xml"/><Relationship Id="rId259" Type="http://schemas.openxmlformats.org/officeDocument/2006/relationships/customXml" Target="../ink/ink758.xml"/><Relationship Id="rId424" Type="http://schemas.openxmlformats.org/officeDocument/2006/relationships/image" Target="../media/image819.png"/><Relationship Id="rId466" Type="http://schemas.openxmlformats.org/officeDocument/2006/relationships/image" Target="../media/image839.png"/><Relationship Id="rId23" Type="http://schemas.openxmlformats.org/officeDocument/2006/relationships/image" Target="../media/image625.png"/><Relationship Id="rId119" Type="http://schemas.openxmlformats.org/officeDocument/2006/relationships/image" Target="../media/image671.png"/><Relationship Id="rId270" Type="http://schemas.openxmlformats.org/officeDocument/2006/relationships/image" Target="../media/image745.png"/><Relationship Id="rId326" Type="http://schemas.openxmlformats.org/officeDocument/2006/relationships/image" Target="../media/image773.png"/><Relationship Id="rId533" Type="http://schemas.openxmlformats.org/officeDocument/2006/relationships/customXml" Target="../ink/ink895.xml"/><Relationship Id="rId65" Type="http://schemas.openxmlformats.org/officeDocument/2006/relationships/image" Target="../media/image645.png"/><Relationship Id="rId130" Type="http://schemas.openxmlformats.org/officeDocument/2006/relationships/customXml" Target="../ink/ink693.xml"/><Relationship Id="rId368" Type="http://schemas.openxmlformats.org/officeDocument/2006/relationships/image" Target="../media/image247.png"/><Relationship Id="rId172" Type="http://schemas.openxmlformats.org/officeDocument/2006/relationships/image" Target="../media/image453.png"/><Relationship Id="rId228" Type="http://schemas.openxmlformats.org/officeDocument/2006/relationships/image" Target="../media/image724.png"/><Relationship Id="rId435" Type="http://schemas.openxmlformats.org/officeDocument/2006/relationships/customXml" Target="../ink/ink846.xml"/><Relationship Id="rId477" Type="http://schemas.openxmlformats.org/officeDocument/2006/relationships/customXml" Target="../ink/ink867.xml"/><Relationship Id="rId281" Type="http://schemas.openxmlformats.org/officeDocument/2006/relationships/customXml" Target="../ink/ink769.xml"/><Relationship Id="rId337" Type="http://schemas.openxmlformats.org/officeDocument/2006/relationships/customXml" Target="../ink/ink797.xml"/><Relationship Id="rId502" Type="http://schemas.openxmlformats.org/officeDocument/2006/relationships/image" Target="../media/image856.png"/><Relationship Id="rId34" Type="http://schemas.openxmlformats.org/officeDocument/2006/relationships/customXml" Target="../ink/ink645.xml"/><Relationship Id="rId76" Type="http://schemas.openxmlformats.org/officeDocument/2006/relationships/customXml" Target="../ink/ink666.xml"/><Relationship Id="rId141" Type="http://schemas.openxmlformats.org/officeDocument/2006/relationships/image" Target="../media/image682.png"/><Relationship Id="rId379" Type="http://schemas.openxmlformats.org/officeDocument/2006/relationships/customXml" Target="../ink/ink818.xml"/><Relationship Id="rId544" Type="http://schemas.openxmlformats.org/officeDocument/2006/relationships/image" Target="../media/image877.png"/><Relationship Id="rId7" Type="http://schemas.openxmlformats.org/officeDocument/2006/relationships/image" Target="../media/image6170.png"/><Relationship Id="rId183" Type="http://schemas.openxmlformats.org/officeDocument/2006/relationships/customXml" Target="../ink/ink720.xml"/><Relationship Id="rId239" Type="http://schemas.openxmlformats.org/officeDocument/2006/relationships/customXml" Target="../ink/ink748.xml"/><Relationship Id="rId390" Type="http://schemas.openxmlformats.org/officeDocument/2006/relationships/image" Target="../media/image802.png"/><Relationship Id="rId404" Type="http://schemas.openxmlformats.org/officeDocument/2006/relationships/image" Target="../media/image809.png"/><Relationship Id="rId446" Type="http://schemas.openxmlformats.org/officeDocument/2006/relationships/image" Target="../media/image829.png"/><Relationship Id="rId250" Type="http://schemas.openxmlformats.org/officeDocument/2006/relationships/image" Target="../media/image735.png"/><Relationship Id="rId292" Type="http://schemas.openxmlformats.org/officeDocument/2006/relationships/image" Target="../media/image756.png"/><Relationship Id="rId306" Type="http://schemas.openxmlformats.org/officeDocument/2006/relationships/image" Target="../media/image763.png"/><Relationship Id="rId488" Type="http://schemas.openxmlformats.org/officeDocument/2006/relationships/image" Target="../media/image850.png"/><Relationship Id="rId45" Type="http://schemas.openxmlformats.org/officeDocument/2006/relationships/image" Target="../media/image636.png"/><Relationship Id="rId87" Type="http://schemas.openxmlformats.org/officeDocument/2006/relationships/image" Target="../media/image656.png"/><Relationship Id="rId110" Type="http://schemas.openxmlformats.org/officeDocument/2006/relationships/customXml" Target="../ink/ink683.xml"/><Relationship Id="rId348" Type="http://schemas.openxmlformats.org/officeDocument/2006/relationships/image" Target="../media/image784.png"/><Relationship Id="rId513" Type="http://schemas.openxmlformats.org/officeDocument/2006/relationships/customXml" Target="../ink/ink885.xml"/><Relationship Id="rId555" Type="http://schemas.openxmlformats.org/officeDocument/2006/relationships/customXml" Target="../ink/ink906.xml"/><Relationship Id="rId152" Type="http://schemas.openxmlformats.org/officeDocument/2006/relationships/customXml" Target="../ink/ink704.xml"/><Relationship Id="rId194" Type="http://schemas.openxmlformats.org/officeDocument/2006/relationships/image" Target="../media/image707.png"/><Relationship Id="rId208" Type="http://schemas.openxmlformats.org/officeDocument/2006/relationships/image" Target="../media/image714.png"/><Relationship Id="rId415" Type="http://schemas.openxmlformats.org/officeDocument/2006/relationships/customXml" Target="../ink/ink836.xml"/><Relationship Id="rId457" Type="http://schemas.openxmlformats.org/officeDocument/2006/relationships/customXml" Target="../ink/ink857.xml"/><Relationship Id="rId261" Type="http://schemas.openxmlformats.org/officeDocument/2006/relationships/customXml" Target="../ink/ink759.xml"/><Relationship Id="rId499" Type="http://schemas.openxmlformats.org/officeDocument/2006/relationships/customXml" Target="../ink/ink878.xml"/><Relationship Id="rId14" Type="http://schemas.openxmlformats.org/officeDocument/2006/relationships/customXml" Target="../ink/ink635.xml"/><Relationship Id="rId56" Type="http://schemas.openxmlformats.org/officeDocument/2006/relationships/customXml" Target="../ink/ink656.xml"/><Relationship Id="rId317" Type="http://schemas.openxmlformats.org/officeDocument/2006/relationships/customXml" Target="../ink/ink787.xml"/><Relationship Id="rId359" Type="http://schemas.openxmlformats.org/officeDocument/2006/relationships/customXml" Target="../ink/ink808.xml"/><Relationship Id="rId524" Type="http://schemas.openxmlformats.org/officeDocument/2006/relationships/image" Target="../media/image867.png"/><Relationship Id="rId98" Type="http://schemas.openxmlformats.org/officeDocument/2006/relationships/customXml" Target="../ink/ink677.xml"/><Relationship Id="rId121" Type="http://schemas.openxmlformats.org/officeDocument/2006/relationships/image" Target="../media/image672.png"/><Relationship Id="rId163" Type="http://schemas.openxmlformats.org/officeDocument/2006/relationships/customXml" Target="../ink/ink710.xml"/><Relationship Id="rId219" Type="http://schemas.openxmlformats.org/officeDocument/2006/relationships/customXml" Target="../ink/ink738.xml"/><Relationship Id="rId370" Type="http://schemas.openxmlformats.org/officeDocument/2006/relationships/image" Target="../media/image794.png"/><Relationship Id="rId426" Type="http://schemas.openxmlformats.org/officeDocument/2006/relationships/image" Target="../media/image820.png"/><Relationship Id="rId230" Type="http://schemas.openxmlformats.org/officeDocument/2006/relationships/image" Target="../media/image725.png"/><Relationship Id="rId468" Type="http://schemas.openxmlformats.org/officeDocument/2006/relationships/image" Target="../media/image840.png"/><Relationship Id="rId25" Type="http://schemas.openxmlformats.org/officeDocument/2006/relationships/image" Target="../media/image626.png"/><Relationship Id="rId67" Type="http://schemas.openxmlformats.org/officeDocument/2006/relationships/image" Target="../media/image646.png"/><Relationship Id="rId272" Type="http://schemas.openxmlformats.org/officeDocument/2006/relationships/image" Target="../media/image746.png"/><Relationship Id="rId328" Type="http://schemas.openxmlformats.org/officeDocument/2006/relationships/image" Target="../media/image774.png"/><Relationship Id="rId535" Type="http://schemas.openxmlformats.org/officeDocument/2006/relationships/customXml" Target="../ink/ink896.xml"/><Relationship Id="rId132" Type="http://schemas.openxmlformats.org/officeDocument/2006/relationships/customXml" Target="../ink/ink694.xml"/><Relationship Id="rId174" Type="http://schemas.openxmlformats.org/officeDocument/2006/relationships/image" Target="../media/image697.png"/><Relationship Id="rId381" Type="http://schemas.openxmlformats.org/officeDocument/2006/relationships/customXml" Target="../ink/ink819.xml"/><Relationship Id="rId241" Type="http://schemas.openxmlformats.org/officeDocument/2006/relationships/customXml" Target="../ink/ink749.xml"/><Relationship Id="rId437" Type="http://schemas.openxmlformats.org/officeDocument/2006/relationships/customXml" Target="../ink/ink847.xml"/><Relationship Id="rId479" Type="http://schemas.openxmlformats.org/officeDocument/2006/relationships/customXml" Target="../ink/ink868.xml"/><Relationship Id="rId36" Type="http://schemas.openxmlformats.org/officeDocument/2006/relationships/customXml" Target="../ink/ink646.xml"/><Relationship Id="rId283" Type="http://schemas.openxmlformats.org/officeDocument/2006/relationships/customXml" Target="../ink/ink770.xml"/><Relationship Id="rId339" Type="http://schemas.openxmlformats.org/officeDocument/2006/relationships/customXml" Target="../ink/ink798.xml"/><Relationship Id="rId490" Type="http://schemas.openxmlformats.org/officeDocument/2006/relationships/image" Target="../media/image395.png"/><Relationship Id="rId504" Type="http://schemas.openxmlformats.org/officeDocument/2006/relationships/image" Target="../media/image857.png"/><Relationship Id="rId546" Type="http://schemas.openxmlformats.org/officeDocument/2006/relationships/image" Target="../media/image878.png"/><Relationship Id="rId78" Type="http://schemas.openxmlformats.org/officeDocument/2006/relationships/customXml" Target="../ink/ink667.xml"/><Relationship Id="rId101" Type="http://schemas.openxmlformats.org/officeDocument/2006/relationships/image" Target="../media/image663.png"/><Relationship Id="rId143" Type="http://schemas.openxmlformats.org/officeDocument/2006/relationships/image" Target="../media/image683.png"/><Relationship Id="rId185" Type="http://schemas.openxmlformats.org/officeDocument/2006/relationships/customXml" Target="../ink/ink721.xml"/><Relationship Id="rId350" Type="http://schemas.openxmlformats.org/officeDocument/2006/relationships/image" Target="../media/image785.png"/><Relationship Id="rId406" Type="http://schemas.openxmlformats.org/officeDocument/2006/relationships/image" Target="../media/image810.png"/><Relationship Id="rId9" Type="http://schemas.openxmlformats.org/officeDocument/2006/relationships/image" Target="../media/image6180.png"/><Relationship Id="rId210" Type="http://schemas.openxmlformats.org/officeDocument/2006/relationships/image" Target="../media/image715.png"/><Relationship Id="rId392" Type="http://schemas.openxmlformats.org/officeDocument/2006/relationships/image" Target="../media/image803.png"/><Relationship Id="rId448" Type="http://schemas.openxmlformats.org/officeDocument/2006/relationships/image" Target="../media/image830.png"/><Relationship Id="rId252" Type="http://schemas.openxmlformats.org/officeDocument/2006/relationships/image" Target="../media/image736.png"/><Relationship Id="rId294" Type="http://schemas.openxmlformats.org/officeDocument/2006/relationships/image" Target="../media/image757.png"/><Relationship Id="rId308" Type="http://schemas.openxmlformats.org/officeDocument/2006/relationships/image" Target="../media/image764.png"/><Relationship Id="rId515" Type="http://schemas.openxmlformats.org/officeDocument/2006/relationships/customXml" Target="../ink/ink886.xml"/><Relationship Id="rId47" Type="http://schemas.openxmlformats.org/officeDocument/2006/relationships/image" Target="../media/image637.png"/><Relationship Id="rId89" Type="http://schemas.openxmlformats.org/officeDocument/2006/relationships/image" Target="../media/image657.png"/><Relationship Id="rId112" Type="http://schemas.openxmlformats.org/officeDocument/2006/relationships/customXml" Target="../ink/ink684.xml"/><Relationship Id="rId154" Type="http://schemas.openxmlformats.org/officeDocument/2006/relationships/customXml" Target="../ink/ink705.xml"/><Relationship Id="rId361" Type="http://schemas.openxmlformats.org/officeDocument/2006/relationships/customXml" Target="../ink/ink809.xml"/><Relationship Id="rId557" Type="http://schemas.openxmlformats.org/officeDocument/2006/relationships/customXml" Target="../ink/ink907.xml"/><Relationship Id="rId196" Type="http://schemas.openxmlformats.org/officeDocument/2006/relationships/image" Target="../media/image708.png"/><Relationship Id="rId417" Type="http://schemas.openxmlformats.org/officeDocument/2006/relationships/customXml" Target="../ink/ink837.xml"/><Relationship Id="rId459" Type="http://schemas.openxmlformats.org/officeDocument/2006/relationships/customXml" Target="../ink/ink858.xml"/><Relationship Id="rId16" Type="http://schemas.openxmlformats.org/officeDocument/2006/relationships/customXml" Target="../ink/ink636.xml"/><Relationship Id="rId221" Type="http://schemas.openxmlformats.org/officeDocument/2006/relationships/customXml" Target="../ink/ink739.xml"/><Relationship Id="rId263" Type="http://schemas.openxmlformats.org/officeDocument/2006/relationships/customXml" Target="../ink/ink760.xml"/><Relationship Id="rId319" Type="http://schemas.openxmlformats.org/officeDocument/2006/relationships/customXml" Target="../ink/ink788.xml"/><Relationship Id="rId470" Type="http://schemas.openxmlformats.org/officeDocument/2006/relationships/image" Target="../media/image841.png"/><Relationship Id="rId526" Type="http://schemas.openxmlformats.org/officeDocument/2006/relationships/image" Target="../media/image868.png"/><Relationship Id="rId58" Type="http://schemas.openxmlformats.org/officeDocument/2006/relationships/customXml" Target="../ink/ink657.xml"/><Relationship Id="rId123" Type="http://schemas.openxmlformats.org/officeDocument/2006/relationships/image" Target="../media/image673.png"/><Relationship Id="rId330" Type="http://schemas.openxmlformats.org/officeDocument/2006/relationships/image" Target="../media/image775.png"/><Relationship Id="rId165" Type="http://schemas.openxmlformats.org/officeDocument/2006/relationships/customXml" Target="../ink/ink711.xml"/><Relationship Id="rId372" Type="http://schemas.openxmlformats.org/officeDocument/2006/relationships/image" Target="../media/image795.png"/><Relationship Id="rId428" Type="http://schemas.openxmlformats.org/officeDocument/2006/relationships/image" Target="../media/image821.png"/><Relationship Id="rId232" Type="http://schemas.openxmlformats.org/officeDocument/2006/relationships/image" Target="../media/image726.png"/><Relationship Id="rId274" Type="http://schemas.openxmlformats.org/officeDocument/2006/relationships/image" Target="../media/image747.png"/><Relationship Id="rId481" Type="http://schemas.openxmlformats.org/officeDocument/2006/relationships/customXml" Target="../ink/ink869.xml"/><Relationship Id="rId27" Type="http://schemas.openxmlformats.org/officeDocument/2006/relationships/image" Target="../media/image627.png"/><Relationship Id="rId69" Type="http://schemas.openxmlformats.org/officeDocument/2006/relationships/image" Target="../media/image647.png"/><Relationship Id="rId134" Type="http://schemas.openxmlformats.org/officeDocument/2006/relationships/customXml" Target="../ink/ink695.xml"/><Relationship Id="rId537" Type="http://schemas.openxmlformats.org/officeDocument/2006/relationships/customXml" Target="../ink/ink897.xml"/><Relationship Id="rId80" Type="http://schemas.openxmlformats.org/officeDocument/2006/relationships/customXml" Target="../ink/ink668.xml"/><Relationship Id="rId176" Type="http://schemas.openxmlformats.org/officeDocument/2006/relationships/image" Target="../media/image698.png"/><Relationship Id="rId341" Type="http://schemas.openxmlformats.org/officeDocument/2006/relationships/customXml" Target="../ink/ink799.xml"/><Relationship Id="rId383" Type="http://schemas.openxmlformats.org/officeDocument/2006/relationships/customXml" Target="../ink/ink820.xml"/><Relationship Id="rId439" Type="http://schemas.openxmlformats.org/officeDocument/2006/relationships/customXml" Target="../ink/ink848.xml"/><Relationship Id="rId201" Type="http://schemas.openxmlformats.org/officeDocument/2006/relationships/customXml" Target="../ink/ink729.xml"/><Relationship Id="rId243" Type="http://schemas.openxmlformats.org/officeDocument/2006/relationships/customXml" Target="../ink/ink750.xml"/><Relationship Id="rId285" Type="http://schemas.openxmlformats.org/officeDocument/2006/relationships/customXml" Target="../ink/ink771.xml"/><Relationship Id="rId450" Type="http://schemas.openxmlformats.org/officeDocument/2006/relationships/image" Target="../media/image831.png"/><Relationship Id="rId506" Type="http://schemas.openxmlformats.org/officeDocument/2006/relationships/image" Target="../media/image858.png"/><Relationship Id="rId38" Type="http://schemas.openxmlformats.org/officeDocument/2006/relationships/customXml" Target="../ink/ink647.xml"/><Relationship Id="rId103" Type="http://schemas.openxmlformats.org/officeDocument/2006/relationships/image" Target="../media/image664.png"/><Relationship Id="rId310" Type="http://schemas.openxmlformats.org/officeDocument/2006/relationships/image" Target="../media/image765.png"/><Relationship Id="rId492" Type="http://schemas.openxmlformats.org/officeDocument/2006/relationships/image" Target="../media/image851.png"/><Relationship Id="rId548" Type="http://schemas.openxmlformats.org/officeDocument/2006/relationships/image" Target="../media/image879.png"/><Relationship Id="rId91" Type="http://schemas.openxmlformats.org/officeDocument/2006/relationships/image" Target="../media/image658.png"/><Relationship Id="rId145" Type="http://schemas.openxmlformats.org/officeDocument/2006/relationships/image" Target="../media/image684.png"/><Relationship Id="rId187" Type="http://schemas.openxmlformats.org/officeDocument/2006/relationships/customXml" Target="../ink/ink722.xml"/><Relationship Id="rId352" Type="http://schemas.openxmlformats.org/officeDocument/2006/relationships/image" Target="../media/image786.png"/><Relationship Id="rId394" Type="http://schemas.openxmlformats.org/officeDocument/2006/relationships/image" Target="../media/image804.png"/><Relationship Id="rId408" Type="http://schemas.openxmlformats.org/officeDocument/2006/relationships/image" Target="../media/image811.png"/><Relationship Id="rId212" Type="http://schemas.openxmlformats.org/officeDocument/2006/relationships/image" Target="../media/image716.png"/><Relationship Id="rId254" Type="http://schemas.openxmlformats.org/officeDocument/2006/relationships/image" Target="../media/image737.png"/><Relationship Id="rId49" Type="http://schemas.openxmlformats.org/officeDocument/2006/relationships/image" Target="../media/image638.png"/><Relationship Id="rId114" Type="http://schemas.openxmlformats.org/officeDocument/2006/relationships/customXml" Target="../ink/ink685.xml"/><Relationship Id="rId296" Type="http://schemas.openxmlformats.org/officeDocument/2006/relationships/image" Target="../media/image758.png"/><Relationship Id="rId461" Type="http://schemas.openxmlformats.org/officeDocument/2006/relationships/customXml" Target="../ink/ink859.xml"/><Relationship Id="rId517" Type="http://schemas.openxmlformats.org/officeDocument/2006/relationships/customXml" Target="../ink/ink887.xml"/><Relationship Id="rId60" Type="http://schemas.openxmlformats.org/officeDocument/2006/relationships/customXml" Target="../ink/ink658.xml"/><Relationship Id="rId156" Type="http://schemas.openxmlformats.org/officeDocument/2006/relationships/customXml" Target="../ink/ink706.xml"/><Relationship Id="rId198" Type="http://schemas.openxmlformats.org/officeDocument/2006/relationships/image" Target="../media/image709.png"/><Relationship Id="rId321" Type="http://schemas.openxmlformats.org/officeDocument/2006/relationships/customXml" Target="../ink/ink789.xml"/><Relationship Id="rId363" Type="http://schemas.openxmlformats.org/officeDocument/2006/relationships/customXml" Target="../ink/ink810.xml"/><Relationship Id="rId419" Type="http://schemas.openxmlformats.org/officeDocument/2006/relationships/customXml" Target="../ink/ink838.xml"/><Relationship Id="rId223" Type="http://schemas.openxmlformats.org/officeDocument/2006/relationships/customXml" Target="../ink/ink740.xml"/><Relationship Id="rId430" Type="http://schemas.openxmlformats.org/officeDocument/2006/relationships/image" Target="../media/image822.png"/><Relationship Id="rId18" Type="http://schemas.openxmlformats.org/officeDocument/2006/relationships/customXml" Target="../ink/ink637.xml"/><Relationship Id="rId265" Type="http://schemas.openxmlformats.org/officeDocument/2006/relationships/customXml" Target="../ink/ink761.xml"/><Relationship Id="rId472" Type="http://schemas.openxmlformats.org/officeDocument/2006/relationships/image" Target="../media/image842.png"/><Relationship Id="rId528" Type="http://schemas.openxmlformats.org/officeDocument/2006/relationships/image" Target="../media/image869.png"/><Relationship Id="rId125" Type="http://schemas.openxmlformats.org/officeDocument/2006/relationships/image" Target="../media/image674.png"/><Relationship Id="rId167" Type="http://schemas.openxmlformats.org/officeDocument/2006/relationships/customXml" Target="../ink/ink712.xml"/><Relationship Id="rId332" Type="http://schemas.openxmlformats.org/officeDocument/2006/relationships/image" Target="../media/image776.png"/><Relationship Id="rId374" Type="http://schemas.openxmlformats.org/officeDocument/2006/relationships/image" Target="../media/image796.png"/><Relationship Id="rId71" Type="http://schemas.openxmlformats.org/officeDocument/2006/relationships/image" Target="../media/image648.png"/><Relationship Id="rId234" Type="http://schemas.openxmlformats.org/officeDocument/2006/relationships/image" Target="../media/image727.png"/><Relationship Id="rId2" Type="http://schemas.openxmlformats.org/officeDocument/2006/relationships/notesSlide" Target="../notesSlides/notesSlide4.xml"/><Relationship Id="rId29" Type="http://schemas.openxmlformats.org/officeDocument/2006/relationships/image" Target="../media/image628.png"/><Relationship Id="rId276" Type="http://schemas.openxmlformats.org/officeDocument/2006/relationships/image" Target="../media/image748.png"/><Relationship Id="rId441" Type="http://schemas.openxmlformats.org/officeDocument/2006/relationships/customXml" Target="../ink/ink849.xml"/><Relationship Id="rId483" Type="http://schemas.openxmlformats.org/officeDocument/2006/relationships/customXml" Target="../ink/ink870.xml"/><Relationship Id="rId539" Type="http://schemas.openxmlformats.org/officeDocument/2006/relationships/customXml" Target="../ink/ink898.xml"/><Relationship Id="rId40" Type="http://schemas.openxmlformats.org/officeDocument/2006/relationships/customXml" Target="../ink/ink648.xml"/><Relationship Id="rId136" Type="http://schemas.openxmlformats.org/officeDocument/2006/relationships/customXml" Target="../ink/ink696.xml"/><Relationship Id="rId178" Type="http://schemas.openxmlformats.org/officeDocument/2006/relationships/image" Target="../media/image699.png"/><Relationship Id="rId301" Type="http://schemas.openxmlformats.org/officeDocument/2006/relationships/customXml" Target="../ink/ink779.xml"/><Relationship Id="rId343" Type="http://schemas.openxmlformats.org/officeDocument/2006/relationships/customXml" Target="../ink/ink800.xml"/><Relationship Id="rId550" Type="http://schemas.openxmlformats.org/officeDocument/2006/relationships/image" Target="../media/image880.png"/><Relationship Id="rId82" Type="http://schemas.openxmlformats.org/officeDocument/2006/relationships/customXml" Target="../ink/ink669.xml"/><Relationship Id="rId203" Type="http://schemas.openxmlformats.org/officeDocument/2006/relationships/customXml" Target="../ink/ink730.xml"/><Relationship Id="rId385" Type="http://schemas.openxmlformats.org/officeDocument/2006/relationships/customXml" Target="../ink/ink821.xml"/><Relationship Id="rId245" Type="http://schemas.openxmlformats.org/officeDocument/2006/relationships/customXml" Target="../ink/ink751.xml"/><Relationship Id="rId287" Type="http://schemas.openxmlformats.org/officeDocument/2006/relationships/customXml" Target="../ink/ink772.xml"/><Relationship Id="rId410" Type="http://schemas.openxmlformats.org/officeDocument/2006/relationships/image" Target="../media/image812.png"/><Relationship Id="rId452" Type="http://schemas.openxmlformats.org/officeDocument/2006/relationships/image" Target="../media/image832.png"/><Relationship Id="rId494" Type="http://schemas.openxmlformats.org/officeDocument/2006/relationships/image" Target="../media/image852.png"/><Relationship Id="rId508" Type="http://schemas.openxmlformats.org/officeDocument/2006/relationships/image" Target="../media/image859.png"/><Relationship Id="rId105" Type="http://schemas.openxmlformats.org/officeDocument/2006/relationships/image" Target="../media/image665.png"/><Relationship Id="rId147" Type="http://schemas.openxmlformats.org/officeDocument/2006/relationships/image" Target="../media/image685.png"/><Relationship Id="rId312" Type="http://schemas.openxmlformats.org/officeDocument/2006/relationships/image" Target="../media/image766.png"/><Relationship Id="rId354" Type="http://schemas.openxmlformats.org/officeDocument/2006/relationships/image" Target="../media/image787.png"/><Relationship Id="rId51" Type="http://schemas.openxmlformats.org/officeDocument/2006/relationships/image" Target="../media/image639.png"/><Relationship Id="rId93" Type="http://schemas.openxmlformats.org/officeDocument/2006/relationships/image" Target="../media/image659.png"/><Relationship Id="rId189" Type="http://schemas.openxmlformats.org/officeDocument/2006/relationships/customXml" Target="../ink/ink723.xml"/><Relationship Id="rId396" Type="http://schemas.openxmlformats.org/officeDocument/2006/relationships/image" Target="../media/image805.png"/><Relationship Id="rId214" Type="http://schemas.openxmlformats.org/officeDocument/2006/relationships/image" Target="../media/image717.png"/><Relationship Id="rId256" Type="http://schemas.openxmlformats.org/officeDocument/2006/relationships/image" Target="../media/image738.png"/><Relationship Id="rId298" Type="http://schemas.openxmlformats.org/officeDocument/2006/relationships/image" Target="../media/image759.png"/><Relationship Id="rId421" Type="http://schemas.openxmlformats.org/officeDocument/2006/relationships/customXml" Target="../ink/ink839.xml"/><Relationship Id="rId463" Type="http://schemas.openxmlformats.org/officeDocument/2006/relationships/customXml" Target="../ink/ink860.xml"/><Relationship Id="rId519" Type="http://schemas.openxmlformats.org/officeDocument/2006/relationships/customXml" Target="../ink/ink888.xml"/><Relationship Id="rId116" Type="http://schemas.openxmlformats.org/officeDocument/2006/relationships/customXml" Target="../ink/ink686.xml"/><Relationship Id="rId158" Type="http://schemas.openxmlformats.org/officeDocument/2006/relationships/customXml" Target="../ink/ink707.xml"/><Relationship Id="rId323" Type="http://schemas.openxmlformats.org/officeDocument/2006/relationships/customXml" Target="../ink/ink790.xml"/><Relationship Id="rId530" Type="http://schemas.openxmlformats.org/officeDocument/2006/relationships/image" Target="../media/image870.png"/><Relationship Id="rId20" Type="http://schemas.openxmlformats.org/officeDocument/2006/relationships/customXml" Target="../ink/ink638.xml"/><Relationship Id="rId62" Type="http://schemas.openxmlformats.org/officeDocument/2006/relationships/customXml" Target="../ink/ink659.xml"/><Relationship Id="rId365" Type="http://schemas.openxmlformats.org/officeDocument/2006/relationships/customXml" Target="../ink/ink811.xml"/><Relationship Id="rId225" Type="http://schemas.openxmlformats.org/officeDocument/2006/relationships/customXml" Target="../ink/ink741.xml"/><Relationship Id="rId267" Type="http://schemas.openxmlformats.org/officeDocument/2006/relationships/customXml" Target="../ink/ink762.xml"/><Relationship Id="rId432" Type="http://schemas.openxmlformats.org/officeDocument/2006/relationships/image" Target="../media/image823.png"/><Relationship Id="rId474" Type="http://schemas.openxmlformats.org/officeDocument/2006/relationships/image" Target="../media/image843.png"/><Relationship Id="rId127" Type="http://schemas.openxmlformats.org/officeDocument/2006/relationships/image" Target="../media/image675.png"/><Relationship Id="rId31" Type="http://schemas.openxmlformats.org/officeDocument/2006/relationships/image" Target="../media/image629.png"/><Relationship Id="rId73" Type="http://schemas.openxmlformats.org/officeDocument/2006/relationships/image" Target="../media/image649.png"/><Relationship Id="rId169" Type="http://schemas.openxmlformats.org/officeDocument/2006/relationships/customXml" Target="../ink/ink713.xml"/><Relationship Id="rId334" Type="http://schemas.openxmlformats.org/officeDocument/2006/relationships/image" Target="../media/image777.png"/><Relationship Id="rId376" Type="http://schemas.openxmlformats.org/officeDocument/2006/relationships/image" Target="../media/image268.png"/><Relationship Id="rId541" Type="http://schemas.openxmlformats.org/officeDocument/2006/relationships/customXml" Target="../ink/ink899.xml"/><Relationship Id="rId4" Type="http://schemas.openxmlformats.org/officeDocument/2006/relationships/customXml" Target="../ink/ink630.xml"/><Relationship Id="rId180" Type="http://schemas.openxmlformats.org/officeDocument/2006/relationships/image" Target="../media/image700.png"/><Relationship Id="rId236" Type="http://schemas.openxmlformats.org/officeDocument/2006/relationships/image" Target="../media/image728.png"/><Relationship Id="rId278" Type="http://schemas.openxmlformats.org/officeDocument/2006/relationships/image" Target="../media/image749.png"/><Relationship Id="rId401" Type="http://schemas.openxmlformats.org/officeDocument/2006/relationships/customXml" Target="../ink/ink829.xml"/><Relationship Id="rId443" Type="http://schemas.openxmlformats.org/officeDocument/2006/relationships/customXml" Target="../ink/ink850.xml"/><Relationship Id="rId303" Type="http://schemas.openxmlformats.org/officeDocument/2006/relationships/customXml" Target="../ink/ink780.xml"/><Relationship Id="rId485" Type="http://schemas.openxmlformats.org/officeDocument/2006/relationships/customXml" Target="../ink/ink871.xml"/><Relationship Id="rId42" Type="http://schemas.openxmlformats.org/officeDocument/2006/relationships/customXml" Target="../ink/ink649.xml"/><Relationship Id="rId84" Type="http://schemas.openxmlformats.org/officeDocument/2006/relationships/customXml" Target="../ink/ink670.xml"/><Relationship Id="rId138" Type="http://schemas.openxmlformats.org/officeDocument/2006/relationships/customXml" Target="../ink/ink697.xml"/><Relationship Id="rId345" Type="http://schemas.openxmlformats.org/officeDocument/2006/relationships/customXml" Target="../ink/ink801.xml"/><Relationship Id="rId387" Type="http://schemas.openxmlformats.org/officeDocument/2006/relationships/customXml" Target="../ink/ink822.xml"/><Relationship Id="rId510" Type="http://schemas.openxmlformats.org/officeDocument/2006/relationships/image" Target="../media/image860.png"/><Relationship Id="rId552" Type="http://schemas.openxmlformats.org/officeDocument/2006/relationships/image" Target="../media/image881.png"/><Relationship Id="rId191" Type="http://schemas.openxmlformats.org/officeDocument/2006/relationships/customXml" Target="../ink/ink724.xml"/><Relationship Id="rId205" Type="http://schemas.openxmlformats.org/officeDocument/2006/relationships/customXml" Target="../ink/ink731.xml"/><Relationship Id="rId247" Type="http://schemas.openxmlformats.org/officeDocument/2006/relationships/customXml" Target="../ink/ink752.xml"/><Relationship Id="rId412" Type="http://schemas.openxmlformats.org/officeDocument/2006/relationships/image" Target="../media/image813.png"/><Relationship Id="rId107" Type="http://schemas.openxmlformats.org/officeDocument/2006/relationships/image" Target="../media/image666.png"/><Relationship Id="rId289" Type="http://schemas.openxmlformats.org/officeDocument/2006/relationships/customXml" Target="../ink/ink773.xml"/><Relationship Id="rId454" Type="http://schemas.openxmlformats.org/officeDocument/2006/relationships/image" Target="../media/image833.png"/><Relationship Id="rId496" Type="http://schemas.openxmlformats.org/officeDocument/2006/relationships/image" Target="../media/image853.png"/><Relationship Id="rId11" Type="http://schemas.openxmlformats.org/officeDocument/2006/relationships/image" Target="../media/image619.png"/><Relationship Id="rId53" Type="http://schemas.openxmlformats.org/officeDocument/2006/relationships/image" Target="../media/image640.png"/><Relationship Id="rId149" Type="http://schemas.openxmlformats.org/officeDocument/2006/relationships/image" Target="../media/image686.png"/><Relationship Id="rId314" Type="http://schemas.openxmlformats.org/officeDocument/2006/relationships/image" Target="../media/image767.png"/><Relationship Id="rId356" Type="http://schemas.openxmlformats.org/officeDocument/2006/relationships/image" Target="../media/image788.png"/><Relationship Id="rId398" Type="http://schemas.openxmlformats.org/officeDocument/2006/relationships/image" Target="../media/image806.png"/><Relationship Id="rId521" Type="http://schemas.openxmlformats.org/officeDocument/2006/relationships/customXml" Target="../ink/ink889.xml"/><Relationship Id="rId95" Type="http://schemas.openxmlformats.org/officeDocument/2006/relationships/image" Target="../media/image660.png"/><Relationship Id="rId160" Type="http://schemas.openxmlformats.org/officeDocument/2006/relationships/customXml" Target="../ink/ink708.xml"/><Relationship Id="rId216" Type="http://schemas.openxmlformats.org/officeDocument/2006/relationships/image" Target="../media/image718.png"/><Relationship Id="rId423" Type="http://schemas.openxmlformats.org/officeDocument/2006/relationships/customXml" Target="../ink/ink840.xml"/><Relationship Id="rId258" Type="http://schemas.openxmlformats.org/officeDocument/2006/relationships/image" Target="../media/image739.png"/><Relationship Id="rId465" Type="http://schemas.openxmlformats.org/officeDocument/2006/relationships/customXml" Target="../ink/ink861.xml"/><Relationship Id="rId22" Type="http://schemas.openxmlformats.org/officeDocument/2006/relationships/customXml" Target="../ink/ink639.xml"/><Relationship Id="rId64" Type="http://schemas.openxmlformats.org/officeDocument/2006/relationships/customXml" Target="../ink/ink660.xml"/><Relationship Id="rId118" Type="http://schemas.openxmlformats.org/officeDocument/2006/relationships/customXml" Target="../ink/ink687.xml"/><Relationship Id="rId325" Type="http://schemas.openxmlformats.org/officeDocument/2006/relationships/customXml" Target="../ink/ink791.xml"/><Relationship Id="rId367" Type="http://schemas.openxmlformats.org/officeDocument/2006/relationships/customXml" Target="../ink/ink812.xml"/><Relationship Id="rId532" Type="http://schemas.openxmlformats.org/officeDocument/2006/relationships/image" Target="../media/image871.png"/><Relationship Id="rId171" Type="http://schemas.openxmlformats.org/officeDocument/2006/relationships/customXml" Target="../ink/ink714.xml"/><Relationship Id="rId227" Type="http://schemas.openxmlformats.org/officeDocument/2006/relationships/customXml" Target="../ink/ink742.xml"/><Relationship Id="rId269" Type="http://schemas.openxmlformats.org/officeDocument/2006/relationships/customXml" Target="../ink/ink763.xml"/><Relationship Id="rId434" Type="http://schemas.openxmlformats.org/officeDocument/2006/relationships/image" Target="../media/image824.png"/><Relationship Id="rId476" Type="http://schemas.openxmlformats.org/officeDocument/2006/relationships/image" Target="../media/image844.png"/><Relationship Id="rId33" Type="http://schemas.openxmlformats.org/officeDocument/2006/relationships/image" Target="../media/image630.png"/><Relationship Id="rId129" Type="http://schemas.openxmlformats.org/officeDocument/2006/relationships/image" Target="../media/image676.png"/><Relationship Id="rId280" Type="http://schemas.openxmlformats.org/officeDocument/2006/relationships/image" Target="../media/image750.png"/><Relationship Id="rId336" Type="http://schemas.openxmlformats.org/officeDocument/2006/relationships/image" Target="../media/image778.png"/><Relationship Id="rId501" Type="http://schemas.openxmlformats.org/officeDocument/2006/relationships/customXml" Target="../ink/ink879.xml"/><Relationship Id="rId543" Type="http://schemas.openxmlformats.org/officeDocument/2006/relationships/customXml" Target="../ink/ink900.xml"/><Relationship Id="rId75" Type="http://schemas.openxmlformats.org/officeDocument/2006/relationships/image" Target="../media/image650.png"/><Relationship Id="rId140" Type="http://schemas.openxmlformats.org/officeDocument/2006/relationships/customXml" Target="../ink/ink698.xml"/><Relationship Id="rId182" Type="http://schemas.openxmlformats.org/officeDocument/2006/relationships/image" Target="../media/image701.png"/><Relationship Id="rId378" Type="http://schemas.openxmlformats.org/officeDocument/2006/relationships/image" Target="../media/image219.png"/><Relationship Id="rId403" Type="http://schemas.openxmlformats.org/officeDocument/2006/relationships/customXml" Target="../ink/ink830.xml"/><Relationship Id="rId6" Type="http://schemas.openxmlformats.org/officeDocument/2006/relationships/customXml" Target="../ink/ink631.xml"/><Relationship Id="rId238" Type="http://schemas.openxmlformats.org/officeDocument/2006/relationships/image" Target="../media/image729.png"/><Relationship Id="rId445" Type="http://schemas.openxmlformats.org/officeDocument/2006/relationships/customXml" Target="../ink/ink851.xml"/><Relationship Id="rId487" Type="http://schemas.openxmlformats.org/officeDocument/2006/relationships/customXml" Target="../ink/ink872.xml"/><Relationship Id="rId291" Type="http://schemas.openxmlformats.org/officeDocument/2006/relationships/customXml" Target="../ink/ink774.xml"/><Relationship Id="rId305" Type="http://schemas.openxmlformats.org/officeDocument/2006/relationships/customXml" Target="../ink/ink781.xml"/><Relationship Id="rId347" Type="http://schemas.openxmlformats.org/officeDocument/2006/relationships/customXml" Target="../ink/ink802.xml"/><Relationship Id="rId512" Type="http://schemas.openxmlformats.org/officeDocument/2006/relationships/image" Target="../media/image861.png"/><Relationship Id="rId44" Type="http://schemas.openxmlformats.org/officeDocument/2006/relationships/customXml" Target="../ink/ink650.xml"/><Relationship Id="rId86" Type="http://schemas.openxmlformats.org/officeDocument/2006/relationships/customXml" Target="../ink/ink671.xml"/><Relationship Id="rId151" Type="http://schemas.openxmlformats.org/officeDocument/2006/relationships/image" Target="../media/image687.png"/><Relationship Id="rId389" Type="http://schemas.openxmlformats.org/officeDocument/2006/relationships/customXml" Target="../ink/ink823.xml"/><Relationship Id="rId554" Type="http://schemas.openxmlformats.org/officeDocument/2006/relationships/image" Target="../media/image882.png"/><Relationship Id="rId193" Type="http://schemas.openxmlformats.org/officeDocument/2006/relationships/customXml" Target="../ink/ink725.xml"/><Relationship Id="rId207" Type="http://schemas.openxmlformats.org/officeDocument/2006/relationships/customXml" Target="../ink/ink732.xml"/><Relationship Id="rId249" Type="http://schemas.openxmlformats.org/officeDocument/2006/relationships/customXml" Target="../ink/ink753.xml"/><Relationship Id="rId414" Type="http://schemas.openxmlformats.org/officeDocument/2006/relationships/image" Target="../media/image814.png"/><Relationship Id="rId456" Type="http://schemas.openxmlformats.org/officeDocument/2006/relationships/image" Target="../media/image834.png"/><Relationship Id="rId498" Type="http://schemas.openxmlformats.org/officeDocument/2006/relationships/image" Target="../media/image854.png"/><Relationship Id="rId13" Type="http://schemas.openxmlformats.org/officeDocument/2006/relationships/image" Target="../media/image620.png"/><Relationship Id="rId109" Type="http://schemas.openxmlformats.org/officeDocument/2006/relationships/image" Target="../media/image667.png"/><Relationship Id="rId260" Type="http://schemas.openxmlformats.org/officeDocument/2006/relationships/image" Target="../media/image740.png"/><Relationship Id="rId316" Type="http://schemas.openxmlformats.org/officeDocument/2006/relationships/image" Target="../media/image768.png"/><Relationship Id="rId523" Type="http://schemas.openxmlformats.org/officeDocument/2006/relationships/customXml" Target="../ink/ink890.xml"/><Relationship Id="rId55" Type="http://schemas.openxmlformats.org/officeDocument/2006/relationships/image" Target="../media/image152.png"/><Relationship Id="rId97" Type="http://schemas.openxmlformats.org/officeDocument/2006/relationships/image" Target="../media/image661.png"/><Relationship Id="rId120" Type="http://schemas.openxmlformats.org/officeDocument/2006/relationships/customXml" Target="../ink/ink688.xml"/><Relationship Id="rId358" Type="http://schemas.openxmlformats.org/officeDocument/2006/relationships/image" Target="../media/image789.png"/><Relationship Id="rId162" Type="http://schemas.openxmlformats.org/officeDocument/2006/relationships/customXml" Target="../ink/ink709.xml"/><Relationship Id="rId218" Type="http://schemas.openxmlformats.org/officeDocument/2006/relationships/image" Target="../media/image719.png"/><Relationship Id="rId425" Type="http://schemas.openxmlformats.org/officeDocument/2006/relationships/customXml" Target="../ink/ink841.xml"/><Relationship Id="rId467" Type="http://schemas.openxmlformats.org/officeDocument/2006/relationships/customXml" Target="../ink/ink862.xml"/><Relationship Id="rId271" Type="http://schemas.openxmlformats.org/officeDocument/2006/relationships/customXml" Target="../ink/ink764.xml"/><Relationship Id="rId24" Type="http://schemas.openxmlformats.org/officeDocument/2006/relationships/customXml" Target="../ink/ink640.xml"/><Relationship Id="rId66" Type="http://schemas.openxmlformats.org/officeDocument/2006/relationships/customXml" Target="../ink/ink661.xml"/><Relationship Id="rId131" Type="http://schemas.openxmlformats.org/officeDocument/2006/relationships/image" Target="../media/image677.png"/><Relationship Id="rId327" Type="http://schemas.openxmlformats.org/officeDocument/2006/relationships/customXml" Target="../ink/ink792.xml"/><Relationship Id="rId369" Type="http://schemas.openxmlformats.org/officeDocument/2006/relationships/customXml" Target="../ink/ink813.xml"/><Relationship Id="rId534" Type="http://schemas.openxmlformats.org/officeDocument/2006/relationships/image" Target="../media/image872.png"/><Relationship Id="rId173" Type="http://schemas.openxmlformats.org/officeDocument/2006/relationships/customXml" Target="../ink/ink715.xml"/><Relationship Id="rId229" Type="http://schemas.openxmlformats.org/officeDocument/2006/relationships/customXml" Target="../ink/ink743.xml"/><Relationship Id="rId380" Type="http://schemas.openxmlformats.org/officeDocument/2006/relationships/image" Target="../media/image797.png"/><Relationship Id="rId436" Type="http://schemas.openxmlformats.org/officeDocument/2006/relationships/image" Target="../media/image825.png"/><Relationship Id="rId240" Type="http://schemas.openxmlformats.org/officeDocument/2006/relationships/image" Target="../media/image730.png"/><Relationship Id="rId478" Type="http://schemas.openxmlformats.org/officeDocument/2006/relationships/image" Target="../media/image845.png"/><Relationship Id="rId35" Type="http://schemas.openxmlformats.org/officeDocument/2006/relationships/image" Target="../media/image631.png"/><Relationship Id="rId77" Type="http://schemas.openxmlformats.org/officeDocument/2006/relationships/image" Target="../media/image651.png"/><Relationship Id="rId100" Type="http://schemas.openxmlformats.org/officeDocument/2006/relationships/customXml" Target="../ink/ink678.xml"/><Relationship Id="rId282" Type="http://schemas.openxmlformats.org/officeDocument/2006/relationships/image" Target="../media/image751.png"/><Relationship Id="rId338" Type="http://schemas.openxmlformats.org/officeDocument/2006/relationships/image" Target="../media/image779.png"/><Relationship Id="rId503" Type="http://schemas.openxmlformats.org/officeDocument/2006/relationships/customXml" Target="../ink/ink880.xml"/><Relationship Id="rId545" Type="http://schemas.openxmlformats.org/officeDocument/2006/relationships/customXml" Target="../ink/ink901.xml"/><Relationship Id="rId8" Type="http://schemas.openxmlformats.org/officeDocument/2006/relationships/customXml" Target="../ink/ink632.xml"/><Relationship Id="rId142" Type="http://schemas.openxmlformats.org/officeDocument/2006/relationships/customXml" Target="../ink/ink699.xml"/><Relationship Id="rId184" Type="http://schemas.openxmlformats.org/officeDocument/2006/relationships/image" Target="../media/image702.png"/><Relationship Id="rId391" Type="http://schemas.openxmlformats.org/officeDocument/2006/relationships/customXml" Target="../ink/ink824.xml"/><Relationship Id="rId405" Type="http://schemas.openxmlformats.org/officeDocument/2006/relationships/customXml" Target="../ink/ink831.xml"/><Relationship Id="rId447" Type="http://schemas.openxmlformats.org/officeDocument/2006/relationships/customXml" Target="../ink/ink852.xml"/><Relationship Id="rId251" Type="http://schemas.openxmlformats.org/officeDocument/2006/relationships/customXml" Target="../ink/ink754.xml"/><Relationship Id="rId489" Type="http://schemas.openxmlformats.org/officeDocument/2006/relationships/customXml" Target="../ink/ink873.xml"/><Relationship Id="rId46" Type="http://schemas.openxmlformats.org/officeDocument/2006/relationships/customXml" Target="../ink/ink651.xml"/><Relationship Id="rId293" Type="http://schemas.openxmlformats.org/officeDocument/2006/relationships/customXml" Target="../ink/ink775.xml"/><Relationship Id="rId307" Type="http://schemas.openxmlformats.org/officeDocument/2006/relationships/customXml" Target="../ink/ink782.xml"/><Relationship Id="rId349" Type="http://schemas.openxmlformats.org/officeDocument/2006/relationships/customXml" Target="../ink/ink803.xml"/><Relationship Id="rId514" Type="http://schemas.openxmlformats.org/officeDocument/2006/relationships/image" Target="../media/image862.png"/><Relationship Id="rId556" Type="http://schemas.openxmlformats.org/officeDocument/2006/relationships/image" Target="../media/image883.png"/><Relationship Id="rId88" Type="http://schemas.openxmlformats.org/officeDocument/2006/relationships/customXml" Target="../ink/ink672.xml"/><Relationship Id="rId111" Type="http://schemas.openxmlformats.org/officeDocument/2006/relationships/image" Target="../media/image668.png"/><Relationship Id="rId153" Type="http://schemas.openxmlformats.org/officeDocument/2006/relationships/image" Target="../media/image688.png"/><Relationship Id="rId195" Type="http://schemas.openxmlformats.org/officeDocument/2006/relationships/customXml" Target="../ink/ink726.xml"/><Relationship Id="rId209" Type="http://schemas.openxmlformats.org/officeDocument/2006/relationships/customXml" Target="../ink/ink733.xml"/><Relationship Id="rId360" Type="http://schemas.openxmlformats.org/officeDocument/2006/relationships/image" Target="../media/image790.png"/><Relationship Id="rId416" Type="http://schemas.openxmlformats.org/officeDocument/2006/relationships/image" Target="../media/image815.png"/><Relationship Id="rId220" Type="http://schemas.openxmlformats.org/officeDocument/2006/relationships/image" Target="../media/image720.png"/><Relationship Id="rId458" Type="http://schemas.openxmlformats.org/officeDocument/2006/relationships/image" Target="../media/image835.png"/><Relationship Id="rId15" Type="http://schemas.openxmlformats.org/officeDocument/2006/relationships/image" Target="../media/image621.png"/><Relationship Id="rId57" Type="http://schemas.openxmlformats.org/officeDocument/2006/relationships/image" Target="../media/image641.png"/><Relationship Id="rId262" Type="http://schemas.openxmlformats.org/officeDocument/2006/relationships/image" Target="../media/image741.png"/><Relationship Id="rId318" Type="http://schemas.openxmlformats.org/officeDocument/2006/relationships/image" Target="../media/image769.png"/><Relationship Id="rId525" Type="http://schemas.openxmlformats.org/officeDocument/2006/relationships/customXml" Target="../ink/ink891.xml"/><Relationship Id="rId99" Type="http://schemas.openxmlformats.org/officeDocument/2006/relationships/image" Target="../media/image662.png"/><Relationship Id="rId122" Type="http://schemas.openxmlformats.org/officeDocument/2006/relationships/customXml" Target="../ink/ink689.xml"/><Relationship Id="rId164" Type="http://schemas.openxmlformats.org/officeDocument/2006/relationships/image" Target="../media/image693.png"/><Relationship Id="rId371" Type="http://schemas.openxmlformats.org/officeDocument/2006/relationships/customXml" Target="../ink/ink814.xml"/><Relationship Id="rId427" Type="http://schemas.openxmlformats.org/officeDocument/2006/relationships/customXml" Target="../ink/ink842.xml"/><Relationship Id="rId469" Type="http://schemas.openxmlformats.org/officeDocument/2006/relationships/customXml" Target="../ink/ink863.xml"/><Relationship Id="rId26" Type="http://schemas.openxmlformats.org/officeDocument/2006/relationships/customXml" Target="../ink/ink641.xml"/><Relationship Id="rId231" Type="http://schemas.openxmlformats.org/officeDocument/2006/relationships/customXml" Target="../ink/ink744.xml"/><Relationship Id="rId273" Type="http://schemas.openxmlformats.org/officeDocument/2006/relationships/customXml" Target="../ink/ink765.xml"/><Relationship Id="rId329" Type="http://schemas.openxmlformats.org/officeDocument/2006/relationships/customXml" Target="../ink/ink793.xml"/><Relationship Id="rId480" Type="http://schemas.openxmlformats.org/officeDocument/2006/relationships/image" Target="../media/image846.png"/><Relationship Id="rId536" Type="http://schemas.openxmlformats.org/officeDocument/2006/relationships/image" Target="../media/image873.png"/><Relationship Id="rId68" Type="http://schemas.openxmlformats.org/officeDocument/2006/relationships/customXml" Target="../ink/ink662.xml"/><Relationship Id="rId133" Type="http://schemas.openxmlformats.org/officeDocument/2006/relationships/image" Target="../media/image678.png"/><Relationship Id="rId175" Type="http://schemas.openxmlformats.org/officeDocument/2006/relationships/customXml" Target="../ink/ink716.xml"/><Relationship Id="rId340" Type="http://schemas.openxmlformats.org/officeDocument/2006/relationships/image" Target="../media/image780.png"/><Relationship Id="rId200" Type="http://schemas.openxmlformats.org/officeDocument/2006/relationships/image" Target="../media/image710.png"/><Relationship Id="rId382" Type="http://schemas.openxmlformats.org/officeDocument/2006/relationships/image" Target="../media/image798.png"/><Relationship Id="rId438" Type="http://schemas.openxmlformats.org/officeDocument/2006/relationships/image" Target="../media/image826.png"/><Relationship Id="rId242" Type="http://schemas.openxmlformats.org/officeDocument/2006/relationships/image" Target="../media/image731.png"/><Relationship Id="rId284" Type="http://schemas.openxmlformats.org/officeDocument/2006/relationships/image" Target="../media/image752.png"/><Relationship Id="rId491" Type="http://schemas.openxmlformats.org/officeDocument/2006/relationships/customXml" Target="../ink/ink874.xml"/><Relationship Id="rId505" Type="http://schemas.openxmlformats.org/officeDocument/2006/relationships/customXml" Target="../ink/ink881.xml"/><Relationship Id="rId37" Type="http://schemas.openxmlformats.org/officeDocument/2006/relationships/image" Target="../media/image632.png"/><Relationship Id="rId79" Type="http://schemas.openxmlformats.org/officeDocument/2006/relationships/image" Target="../media/image652.png"/><Relationship Id="rId102" Type="http://schemas.openxmlformats.org/officeDocument/2006/relationships/customXml" Target="../ink/ink679.xml"/><Relationship Id="rId144" Type="http://schemas.openxmlformats.org/officeDocument/2006/relationships/customXml" Target="../ink/ink700.xml"/><Relationship Id="rId547" Type="http://schemas.openxmlformats.org/officeDocument/2006/relationships/customXml" Target="../ink/ink902.xml"/><Relationship Id="rId90" Type="http://schemas.openxmlformats.org/officeDocument/2006/relationships/customXml" Target="../ink/ink673.xml"/><Relationship Id="rId186" Type="http://schemas.openxmlformats.org/officeDocument/2006/relationships/image" Target="../media/image703.png"/><Relationship Id="rId351" Type="http://schemas.openxmlformats.org/officeDocument/2006/relationships/customXml" Target="../ink/ink804.xml"/><Relationship Id="rId393" Type="http://schemas.openxmlformats.org/officeDocument/2006/relationships/customXml" Target="../ink/ink825.xml"/><Relationship Id="rId407" Type="http://schemas.openxmlformats.org/officeDocument/2006/relationships/customXml" Target="../ink/ink832.xml"/><Relationship Id="rId449" Type="http://schemas.openxmlformats.org/officeDocument/2006/relationships/customXml" Target="../ink/ink853.xml"/><Relationship Id="rId211" Type="http://schemas.openxmlformats.org/officeDocument/2006/relationships/customXml" Target="../ink/ink734.xml"/><Relationship Id="rId253" Type="http://schemas.openxmlformats.org/officeDocument/2006/relationships/customXml" Target="../ink/ink755.xml"/><Relationship Id="rId295" Type="http://schemas.openxmlformats.org/officeDocument/2006/relationships/customXml" Target="../ink/ink776.xml"/><Relationship Id="rId309" Type="http://schemas.openxmlformats.org/officeDocument/2006/relationships/customXml" Target="../ink/ink783.xml"/><Relationship Id="rId460" Type="http://schemas.openxmlformats.org/officeDocument/2006/relationships/image" Target="../media/image836.png"/><Relationship Id="rId516" Type="http://schemas.openxmlformats.org/officeDocument/2006/relationships/image" Target="../media/image863.png"/><Relationship Id="rId48" Type="http://schemas.openxmlformats.org/officeDocument/2006/relationships/customXml" Target="../ink/ink652.xml"/><Relationship Id="rId113" Type="http://schemas.openxmlformats.org/officeDocument/2006/relationships/image" Target="../media/image669.png"/><Relationship Id="rId320" Type="http://schemas.openxmlformats.org/officeDocument/2006/relationships/image" Target="../media/image770.png"/><Relationship Id="rId558" Type="http://schemas.openxmlformats.org/officeDocument/2006/relationships/image" Target="../media/image884.png"/><Relationship Id="rId155" Type="http://schemas.openxmlformats.org/officeDocument/2006/relationships/image" Target="../media/image689.png"/><Relationship Id="rId197" Type="http://schemas.openxmlformats.org/officeDocument/2006/relationships/customXml" Target="../ink/ink727.xml"/><Relationship Id="rId362" Type="http://schemas.openxmlformats.org/officeDocument/2006/relationships/image" Target="../media/image791.png"/><Relationship Id="rId418" Type="http://schemas.openxmlformats.org/officeDocument/2006/relationships/image" Target="../media/image816.png"/><Relationship Id="rId222" Type="http://schemas.openxmlformats.org/officeDocument/2006/relationships/image" Target="../media/image721.png"/><Relationship Id="rId264" Type="http://schemas.openxmlformats.org/officeDocument/2006/relationships/image" Target="../media/image742.png"/><Relationship Id="rId471" Type="http://schemas.openxmlformats.org/officeDocument/2006/relationships/customXml" Target="../ink/ink864.xml"/><Relationship Id="rId17" Type="http://schemas.openxmlformats.org/officeDocument/2006/relationships/image" Target="../media/image622.png"/><Relationship Id="rId59" Type="http://schemas.openxmlformats.org/officeDocument/2006/relationships/image" Target="../media/image642.png"/><Relationship Id="rId124" Type="http://schemas.openxmlformats.org/officeDocument/2006/relationships/customXml" Target="../ink/ink690.xml"/><Relationship Id="rId527" Type="http://schemas.openxmlformats.org/officeDocument/2006/relationships/customXml" Target="../ink/ink892.xml"/><Relationship Id="rId70" Type="http://schemas.openxmlformats.org/officeDocument/2006/relationships/customXml" Target="../ink/ink663.xml"/><Relationship Id="rId166" Type="http://schemas.openxmlformats.org/officeDocument/2006/relationships/image" Target="../media/image694.png"/><Relationship Id="rId331" Type="http://schemas.openxmlformats.org/officeDocument/2006/relationships/customXml" Target="../ink/ink794.xml"/><Relationship Id="rId373" Type="http://schemas.openxmlformats.org/officeDocument/2006/relationships/customXml" Target="../ink/ink815.xml"/><Relationship Id="rId429" Type="http://schemas.openxmlformats.org/officeDocument/2006/relationships/customXml" Target="../ink/ink843.xml"/><Relationship Id="rId1" Type="http://schemas.openxmlformats.org/officeDocument/2006/relationships/slideLayout" Target="../slideLayouts/slideLayout7.xml"/><Relationship Id="rId233" Type="http://schemas.openxmlformats.org/officeDocument/2006/relationships/customXml" Target="../ink/ink745.xml"/><Relationship Id="rId440" Type="http://schemas.openxmlformats.org/officeDocument/2006/relationships/image" Target="../media/image138.png"/><Relationship Id="rId28" Type="http://schemas.openxmlformats.org/officeDocument/2006/relationships/customXml" Target="../ink/ink642.xml"/><Relationship Id="rId275" Type="http://schemas.openxmlformats.org/officeDocument/2006/relationships/customXml" Target="../ink/ink766.xml"/><Relationship Id="rId300" Type="http://schemas.openxmlformats.org/officeDocument/2006/relationships/image" Target="../media/image760.png"/><Relationship Id="rId482" Type="http://schemas.openxmlformats.org/officeDocument/2006/relationships/image" Target="../media/image847.png"/><Relationship Id="rId538" Type="http://schemas.openxmlformats.org/officeDocument/2006/relationships/image" Target="../media/image874.png"/><Relationship Id="rId81" Type="http://schemas.openxmlformats.org/officeDocument/2006/relationships/image" Target="../media/image653.png"/><Relationship Id="rId135" Type="http://schemas.openxmlformats.org/officeDocument/2006/relationships/image" Target="../media/image679.png"/><Relationship Id="rId177" Type="http://schemas.openxmlformats.org/officeDocument/2006/relationships/customXml" Target="../ink/ink717.xml"/><Relationship Id="rId342" Type="http://schemas.openxmlformats.org/officeDocument/2006/relationships/image" Target="../media/image781.png"/><Relationship Id="rId384" Type="http://schemas.openxmlformats.org/officeDocument/2006/relationships/image" Target="../media/image799.png"/><Relationship Id="rId202" Type="http://schemas.openxmlformats.org/officeDocument/2006/relationships/image" Target="../media/image711.png"/><Relationship Id="rId244" Type="http://schemas.openxmlformats.org/officeDocument/2006/relationships/image" Target="../media/image732.png"/><Relationship Id="rId39" Type="http://schemas.openxmlformats.org/officeDocument/2006/relationships/image" Target="../media/image633.png"/><Relationship Id="rId286" Type="http://schemas.openxmlformats.org/officeDocument/2006/relationships/image" Target="../media/image753.png"/><Relationship Id="rId451" Type="http://schemas.openxmlformats.org/officeDocument/2006/relationships/customXml" Target="../ink/ink854.xml"/><Relationship Id="rId493" Type="http://schemas.openxmlformats.org/officeDocument/2006/relationships/customXml" Target="../ink/ink875.xml"/><Relationship Id="rId507" Type="http://schemas.openxmlformats.org/officeDocument/2006/relationships/customXml" Target="../ink/ink882.xml"/><Relationship Id="rId549" Type="http://schemas.openxmlformats.org/officeDocument/2006/relationships/customXml" Target="../ink/ink903.xml"/><Relationship Id="rId50" Type="http://schemas.openxmlformats.org/officeDocument/2006/relationships/customXml" Target="../ink/ink653.xml"/><Relationship Id="rId104" Type="http://schemas.openxmlformats.org/officeDocument/2006/relationships/customXml" Target="../ink/ink680.xml"/><Relationship Id="rId146" Type="http://schemas.openxmlformats.org/officeDocument/2006/relationships/customXml" Target="../ink/ink701.xml"/><Relationship Id="rId188" Type="http://schemas.openxmlformats.org/officeDocument/2006/relationships/image" Target="../media/image704.png"/><Relationship Id="rId311" Type="http://schemas.openxmlformats.org/officeDocument/2006/relationships/customXml" Target="../ink/ink784.xml"/><Relationship Id="rId353" Type="http://schemas.openxmlformats.org/officeDocument/2006/relationships/customXml" Target="../ink/ink805.xml"/><Relationship Id="rId395" Type="http://schemas.openxmlformats.org/officeDocument/2006/relationships/customXml" Target="../ink/ink826.xml"/><Relationship Id="rId409" Type="http://schemas.openxmlformats.org/officeDocument/2006/relationships/customXml" Target="../ink/ink833.xml"/><Relationship Id="rId92" Type="http://schemas.openxmlformats.org/officeDocument/2006/relationships/customXml" Target="../ink/ink674.xml"/><Relationship Id="rId213" Type="http://schemas.openxmlformats.org/officeDocument/2006/relationships/customXml" Target="../ink/ink735.xml"/><Relationship Id="rId420" Type="http://schemas.openxmlformats.org/officeDocument/2006/relationships/image" Target="../media/image817.png"/><Relationship Id="rId255" Type="http://schemas.openxmlformats.org/officeDocument/2006/relationships/customXml" Target="../ink/ink756.xml"/><Relationship Id="rId297" Type="http://schemas.openxmlformats.org/officeDocument/2006/relationships/customXml" Target="../ink/ink777.xml"/><Relationship Id="rId462" Type="http://schemas.openxmlformats.org/officeDocument/2006/relationships/image" Target="../media/image837.png"/><Relationship Id="rId518" Type="http://schemas.openxmlformats.org/officeDocument/2006/relationships/image" Target="../media/image864.png"/><Relationship Id="rId115" Type="http://schemas.openxmlformats.org/officeDocument/2006/relationships/image" Target="../media/image670.png"/><Relationship Id="rId157" Type="http://schemas.openxmlformats.org/officeDocument/2006/relationships/image" Target="../media/image690.png"/><Relationship Id="rId322" Type="http://schemas.openxmlformats.org/officeDocument/2006/relationships/image" Target="../media/image771.png"/><Relationship Id="rId364" Type="http://schemas.openxmlformats.org/officeDocument/2006/relationships/image" Target="../media/image792.png"/><Relationship Id="rId61" Type="http://schemas.openxmlformats.org/officeDocument/2006/relationships/image" Target="../media/image643.png"/><Relationship Id="rId199" Type="http://schemas.openxmlformats.org/officeDocument/2006/relationships/customXml" Target="../ink/ink728.xml"/><Relationship Id="rId19" Type="http://schemas.openxmlformats.org/officeDocument/2006/relationships/image" Target="../media/image623.png"/><Relationship Id="rId224" Type="http://schemas.openxmlformats.org/officeDocument/2006/relationships/image" Target="../media/image722.png"/><Relationship Id="rId266" Type="http://schemas.openxmlformats.org/officeDocument/2006/relationships/image" Target="../media/image743.png"/><Relationship Id="rId431" Type="http://schemas.openxmlformats.org/officeDocument/2006/relationships/customXml" Target="../ink/ink844.xml"/><Relationship Id="rId473" Type="http://schemas.openxmlformats.org/officeDocument/2006/relationships/customXml" Target="../ink/ink865.xml"/><Relationship Id="rId529" Type="http://schemas.openxmlformats.org/officeDocument/2006/relationships/customXml" Target="../ink/ink893.xml"/><Relationship Id="rId30" Type="http://schemas.openxmlformats.org/officeDocument/2006/relationships/customXml" Target="../ink/ink643.xml"/><Relationship Id="rId126" Type="http://schemas.openxmlformats.org/officeDocument/2006/relationships/customXml" Target="../ink/ink691.xml"/><Relationship Id="rId168" Type="http://schemas.openxmlformats.org/officeDocument/2006/relationships/image" Target="../media/image695.png"/><Relationship Id="rId333" Type="http://schemas.openxmlformats.org/officeDocument/2006/relationships/customXml" Target="../ink/ink795.xml"/><Relationship Id="rId540" Type="http://schemas.openxmlformats.org/officeDocument/2006/relationships/image" Target="../media/image875.png"/><Relationship Id="rId72" Type="http://schemas.openxmlformats.org/officeDocument/2006/relationships/customXml" Target="../ink/ink664.xml"/><Relationship Id="rId375" Type="http://schemas.openxmlformats.org/officeDocument/2006/relationships/customXml" Target="../ink/ink816.xml"/><Relationship Id="rId3" Type="http://schemas.openxmlformats.org/officeDocument/2006/relationships/image" Target="../media/image2310.png"/><Relationship Id="rId235" Type="http://schemas.openxmlformats.org/officeDocument/2006/relationships/customXml" Target="../ink/ink746.xml"/><Relationship Id="rId277" Type="http://schemas.openxmlformats.org/officeDocument/2006/relationships/customXml" Target="../ink/ink767.xml"/><Relationship Id="rId400" Type="http://schemas.openxmlformats.org/officeDocument/2006/relationships/image" Target="../media/image807.png"/><Relationship Id="rId442" Type="http://schemas.openxmlformats.org/officeDocument/2006/relationships/image" Target="../media/image827.png"/><Relationship Id="rId484" Type="http://schemas.openxmlformats.org/officeDocument/2006/relationships/image" Target="../media/image848.png"/><Relationship Id="rId137" Type="http://schemas.openxmlformats.org/officeDocument/2006/relationships/image" Target="../media/image680.png"/><Relationship Id="rId302" Type="http://schemas.openxmlformats.org/officeDocument/2006/relationships/image" Target="../media/image761.png"/><Relationship Id="rId344" Type="http://schemas.openxmlformats.org/officeDocument/2006/relationships/image" Target="../media/image782.png"/><Relationship Id="rId41" Type="http://schemas.openxmlformats.org/officeDocument/2006/relationships/image" Target="../media/image634.png"/><Relationship Id="rId83" Type="http://schemas.openxmlformats.org/officeDocument/2006/relationships/image" Target="../media/image654.png"/><Relationship Id="rId179" Type="http://schemas.openxmlformats.org/officeDocument/2006/relationships/customXml" Target="../ink/ink718.xml"/><Relationship Id="rId386" Type="http://schemas.openxmlformats.org/officeDocument/2006/relationships/image" Target="../media/image800.png"/><Relationship Id="rId551" Type="http://schemas.openxmlformats.org/officeDocument/2006/relationships/customXml" Target="../ink/ink904.xml"/><Relationship Id="rId190" Type="http://schemas.openxmlformats.org/officeDocument/2006/relationships/image" Target="../media/image705.png"/><Relationship Id="rId204" Type="http://schemas.openxmlformats.org/officeDocument/2006/relationships/image" Target="../media/image712.png"/><Relationship Id="rId246" Type="http://schemas.openxmlformats.org/officeDocument/2006/relationships/image" Target="../media/image733.png"/><Relationship Id="rId288" Type="http://schemas.openxmlformats.org/officeDocument/2006/relationships/image" Target="../media/image754.png"/><Relationship Id="rId411" Type="http://schemas.openxmlformats.org/officeDocument/2006/relationships/customXml" Target="../ink/ink834.xml"/><Relationship Id="rId453" Type="http://schemas.openxmlformats.org/officeDocument/2006/relationships/customXml" Target="../ink/ink855.xml"/><Relationship Id="rId509" Type="http://schemas.openxmlformats.org/officeDocument/2006/relationships/customXml" Target="../ink/ink883.xml"/><Relationship Id="rId106" Type="http://schemas.openxmlformats.org/officeDocument/2006/relationships/customXml" Target="../ink/ink681.xml"/><Relationship Id="rId313" Type="http://schemas.openxmlformats.org/officeDocument/2006/relationships/customXml" Target="../ink/ink785.xml"/><Relationship Id="rId495" Type="http://schemas.openxmlformats.org/officeDocument/2006/relationships/customXml" Target="../ink/ink876.xml"/><Relationship Id="rId10" Type="http://schemas.openxmlformats.org/officeDocument/2006/relationships/customXml" Target="../ink/ink633.xml"/><Relationship Id="rId52" Type="http://schemas.openxmlformats.org/officeDocument/2006/relationships/customXml" Target="../ink/ink654.xml"/><Relationship Id="rId94" Type="http://schemas.openxmlformats.org/officeDocument/2006/relationships/customXml" Target="../ink/ink675.xml"/><Relationship Id="rId148" Type="http://schemas.openxmlformats.org/officeDocument/2006/relationships/customXml" Target="../ink/ink702.xml"/><Relationship Id="rId355" Type="http://schemas.openxmlformats.org/officeDocument/2006/relationships/customXml" Target="../ink/ink806.xml"/><Relationship Id="rId397" Type="http://schemas.openxmlformats.org/officeDocument/2006/relationships/customXml" Target="../ink/ink827.xml"/><Relationship Id="rId520" Type="http://schemas.openxmlformats.org/officeDocument/2006/relationships/image" Target="../media/image865.png"/><Relationship Id="rId215" Type="http://schemas.openxmlformats.org/officeDocument/2006/relationships/customXml" Target="../ink/ink736.xml"/><Relationship Id="rId257" Type="http://schemas.openxmlformats.org/officeDocument/2006/relationships/customXml" Target="../ink/ink757.xml"/><Relationship Id="rId422" Type="http://schemas.openxmlformats.org/officeDocument/2006/relationships/image" Target="../media/image818.png"/><Relationship Id="rId464" Type="http://schemas.openxmlformats.org/officeDocument/2006/relationships/image" Target="../media/image838.png"/><Relationship Id="rId299" Type="http://schemas.openxmlformats.org/officeDocument/2006/relationships/customXml" Target="../ink/ink778.xml"/><Relationship Id="rId63" Type="http://schemas.openxmlformats.org/officeDocument/2006/relationships/image" Target="../media/image644.png"/><Relationship Id="rId159" Type="http://schemas.openxmlformats.org/officeDocument/2006/relationships/image" Target="../media/image691.png"/><Relationship Id="rId366" Type="http://schemas.openxmlformats.org/officeDocument/2006/relationships/image" Target="../media/image793.png"/><Relationship Id="rId226" Type="http://schemas.openxmlformats.org/officeDocument/2006/relationships/image" Target="../media/image723.png"/><Relationship Id="rId433" Type="http://schemas.openxmlformats.org/officeDocument/2006/relationships/customXml" Target="../ink/ink845.xml"/><Relationship Id="rId74" Type="http://schemas.openxmlformats.org/officeDocument/2006/relationships/customXml" Target="../ink/ink665.xml"/><Relationship Id="rId377" Type="http://schemas.openxmlformats.org/officeDocument/2006/relationships/customXml" Target="../ink/ink817.xml"/><Relationship Id="rId500" Type="http://schemas.openxmlformats.org/officeDocument/2006/relationships/image" Target="../media/image855.png"/><Relationship Id="rId5" Type="http://schemas.openxmlformats.org/officeDocument/2006/relationships/image" Target="../media/image6160.png"/><Relationship Id="rId237" Type="http://schemas.openxmlformats.org/officeDocument/2006/relationships/customXml" Target="../ink/ink747.xml"/><Relationship Id="rId444" Type="http://schemas.openxmlformats.org/officeDocument/2006/relationships/image" Target="../media/image828.png"/><Relationship Id="rId290" Type="http://schemas.openxmlformats.org/officeDocument/2006/relationships/image" Target="../media/image755.png"/><Relationship Id="rId304" Type="http://schemas.openxmlformats.org/officeDocument/2006/relationships/image" Target="../media/image762.png"/><Relationship Id="rId388" Type="http://schemas.openxmlformats.org/officeDocument/2006/relationships/image" Target="../media/image801.png"/><Relationship Id="rId511" Type="http://schemas.openxmlformats.org/officeDocument/2006/relationships/customXml" Target="../ink/ink884.xml"/><Relationship Id="rId85" Type="http://schemas.openxmlformats.org/officeDocument/2006/relationships/image" Target="../media/image655.png"/><Relationship Id="rId150" Type="http://schemas.openxmlformats.org/officeDocument/2006/relationships/customXml" Target="../ink/ink703.xml"/><Relationship Id="rId248" Type="http://schemas.openxmlformats.org/officeDocument/2006/relationships/image" Target="../media/image734.png"/><Relationship Id="rId455" Type="http://schemas.openxmlformats.org/officeDocument/2006/relationships/customXml" Target="../ink/ink856.xml"/><Relationship Id="rId12" Type="http://schemas.openxmlformats.org/officeDocument/2006/relationships/customXml" Target="../ink/ink634.xml"/><Relationship Id="rId108" Type="http://schemas.openxmlformats.org/officeDocument/2006/relationships/customXml" Target="../ink/ink682.xml"/><Relationship Id="rId315" Type="http://schemas.openxmlformats.org/officeDocument/2006/relationships/customXml" Target="../ink/ink786.xml"/><Relationship Id="rId522" Type="http://schemas.openxmlformats.org/officeDocument/2006/relationships/image" Target="../media/image866.png"/><Relationship Id="rId96" Type="http://schemas.openxmlformats.org/officeDocument/2006/relationships/customXml" Target="../ink/ink676.xml"/><Relationship Id="rId161" Type="http://schemas.openxmlformats.org/officeDocument/2006/relationships/image" Target="../media/image692.png"/><Relationship Id="rId399" Type="http://schemas.openxmlformats.org/officeDocument/2006/relationships/customXml" Target="../ink/ink828.xml"/></Relationships>
</file>

<file path=ppt/slides/_rels/slide13.xml.rels><?xml version="1.0" encoding="UTF-8" standalone="yes"?>
<Relationships xmlns="http://schemas.openxmlformats.org/package/2006/relationships"><Relationship Id="rId117" Type="http://schemas.openxmlformats.org/officeDocument/2006/relationships/customXml" Target="../ink/ink962.xml"/><Relationship Id="rId21" Type="http://schemas.openxmlformats.org/officeDocument/2006/relationships/customXml" Target="../ink/ink914.xml"/><Relationship Id="rId42" Type="http://schemas.openxmlformats.org/officeDocument/2006/relationships/image" Target="../media/image902.png"/><Relationship Id="rId63" Type="http://schemas.openxmlformats.org/officeDocument/2006/relationships/customXml" Target="../ink/ink935.xml"/><Relationship Id="rId84" Type="http://schemas.openxmlformats.org/officeDocument/2006/relationships/image" Target="../media/image923.png"/><Relationship Id="rId138" Type="http://schemas.openxmlformats.org/officeDocument/2006/relationships/image" Target="../media/image950.png"/><Relationship Id="rId107" Type="http://schemas.openxmlformats.org/officeDocument/2006/relationships/customXml" Target="../ink/ink957.xml"/><Relationship Id="rId11" Type="http://schemas.openxmlformats.org/officeDocument/2006/relationships/customXml" Target="../ink/ink909.xml"/><Relationship Id="rId32" Type="http://schemas.openxmlformats.org/officeDocument/2006/relationships/image" Target="../media/image897.png"/><Relationship Id="rId53" Type="http://schemas.openxmlformats.org/officeDocument/2006/relationships/customXml" Target="../ink/ink930.xml"/><Relationship Id="rId74" Type="http://schemas.openxmlformats.org/officeDocument/2006/relationships/image" Target="../media/image918.png"/><Relationship Id="rId128" Type="http://schemas.openxmlformats.org/officeDocument/2006/relationships/image" Target="../media/image945.png"/><Relationship Id="rId149" Type="http://schemas.openxmlformats.org/officeDocument/2006/relationships/customXml" Target="../ink/ink978.xml"/><Relationship Id="rId5" Type="http://schemas.openxmlformats.org/officeDocument/2006/relationships/image" Target="../media/image885.png"/><Relationship Id="rId95" Type="http://schemas.openxmlformats.org/officeDocument/2006/relationships/customXml" Target="../ink/ink951.xml"/><Relationship Id="rId22" Type="http://schemas.openxmlformats.org/officeDocument/2006/relationships/image" Target="../media/image892.png"/><Relationship Id="rId27" Type="http://schemas.openxmlformats.org/officeDocument/2006/relationships/customXml" Target="../ink/ink917.xml"/><Relationship Id="rId43" Type="http://schemas.openxmlformats.org/officeDocument/2006/relationships/customXml" Target="../ink/ink925.xml"/><Relationship Id="rId48" Type="http://schemas.openxmlformats.org/officeDocument/2006/relationships/image" Target="../media/image905.png"/><Relationship Id="rId64" Type="http://schemas.openxmlformats.org/officeDocument/2006/relationships/image" Target="../media/image913.png"/><Relationship Id="rId69" Type="http://schemas.openxmlformats.org/officeDocument/2006/relationships/customXml" Target="../ink/ink938.xml"/><Relationship Id="rId113" Type="http://schemas.openxmlformats.org/officeDocument/2006/relationships/customXml" Target="../ink/ink960.xml"/><Relationship Id="rId118" Type="http://schemas.openxmlformats.org/officeDocument/2006/relationships/image" Target="../media/image940.png"/><Relationship Id="rId134" Type="http://schemas.openxmlformats.org/officeDocument/2006/relationships/image" Target="../media/image948.png"/><Relationship Id="rId139" Type="http://schemas.openxmlformats.org/officeDocument/2006/relationships/customXml" Target="../ink/ink973.xml"/><Relationship Id="rId80" Type="http://schemas.openxmlformats.org/officeDocument/2006/relationships/image" Target="../media/image921.png"/><Relationship Id="rId85" Type="http://schemas.openxmlformats.org/officeDocument/2006/relationships/customXml" Target="../ink/ink946.xml"/><Relationship Id="rId150" Type="http://schemas.openxmlformats.org/officeDocument/2006/relationships/image" Target="../media/image956.png"/><Relationship Id="rId155" Type="http://schemas.openxmlformats.org/officeDocument/2006/relationships/customXml" Target="../ink/ink981.xml"/><Relationship Id="rId12" Type="http://schemas.openxmlformats.org/officeDocument/2006/relationships/image" Target="../media/image887.png"/><Relationship Id="rId17" Type="http://schemas.openxmlformats.org/officeDocument/2006/relationships/customXml" Target="../ink/ink912.xml"/><Relationship Id="rId33" Type="http://schemas.openxmlformats.org/officeDocument/2006/relationships/customXml" Target="../ink/ink920.xml"/><Relationship Id="rId38" Type="http://schemas.openxmlformats.org/officeDocument/2006/relationships/image" Target="../media/image900.png"/><Relationship Id="rId59" Type="http://schemas.openxmlformats.org/officeDocument/2006/relationships/customXml" Target="../ink/ink933.xml"/><Relationship Id="rId103" Type="http://schemas.openxmlformats.org/officeDocument/2006/relationships/customXml" Target="../ink/ink955.xml"/><Relationship Id="rId108" Type="http://schemas.openxmlformats.org/officeDocument/2006/relationships/image" Target="../media/image935.png"/><Relationship Id="rId124" Type="http://schemas.openxmlformats.org/officeDocument/2006/relationships/image" Target="../media/image943.png"/><Relationship Id="rId129" Type="http://schemas.openxmlformats.org/officeDocument/2006/relationships/customXml" Target="../ink/ink968.xml"/><Relationship Id="rId54" Type="http://schemas.openxmlformats.org/officeDocument/2006/relationships/image" Target="../media/image908.png"/><Relationship Id="rId70" Type="http://schemas.openxmlformats.org/officeDocument/2006/relationships/image" Target="../media/image916.png"/><Relationship Id="rId75" Type="http://schemas.openxmlformats.org/officeDocument/2006/relationships/customXml" Target="../ink/ink941.xml"/><Relationship Id="rId91" Type="http://schemas.openxmlformats.org/officeDocument/2006/relationships/customXml" Target="../ink/ink949.xml"/><Relationship Id="rId96" Type="http://schemas.openxmlformats.org/officeDocument/2006/relationships/image" Target="../media/image929.png"/><Relationship Id="rId140" Type="http://schemas.openxmlformats.org/officeDocument/2006/relationships/image" Target="../media/image951.png"/><Relationship Id="rId145" Type="http://schemas.openxmlformats.org/officeDocument/2006/relationships/customXml" Target="../ink/ink976.xml"/><Relationship Id="rId1" Type="http://schemas.openxmlformats.org/officeDocument/2006/relationships/slideLayout" Target="../slideLayouts/slideLayout7.xml"/><Relationship Id="rId6" Type="http://schemas.openxmlformats.org/officeDocument/2006/relationships/image" Target="../media/image3710.png"/><Relationship Id="rId23" Type="http://schemas.openxmlformats.org/officeDocument/2006/relationships/customXml" Target="../ink/ink915.xml"/><Relationship Id="rId28" Type="http://schemas.openxmlformats.org/officeDocument/2006/relationships/image" Target="../media/image895.png"/><Relationship Id="rId49" Type="http://schemas.openxmlformats.org/officeDocument/2006/relationships/customXml" Target="../ink/ink928.xml"/><Relationship Id="rId114" Type="http://schemas.openxmlformats.org/officeDocument/2006/relationships/image" Target="../media/image938.png"/><Relationship Id="rId119" Type="http://schemas.openxmlformats.org/officeDocument/2006/relationships/customXml" Target="../ink/ink963.xml"/><Relationship Id="rId44" Type="http://schemas.openxmlformats.org/officeDocument/2006/relationships/image" Target="../media/image903.png"/><Relationship Id="rId60" Type="http://schemas.openxmlformats.org/officeDocument/2006/relationships/image" Target="../media/image911.png"/><Relationship Id="rId65" Type="http://schemas.openxmlformats.org/officeDocument/2006/relationships/customXml" Target="../ink/ink936.xml"/><Relationship Id="rId81" Type="http://schemas.openxmlformats.org/officeDocument/2006/relationships/customXml" Target="../ink/ink944.xml"/><Relationship Id="rId86" Type="http://schemas.openxmlformats.org/officeDocument/2006/relationships/image" Target="../media/image924.png"/><Relationship Id="rId130" Type="http://schemas.openxmlformats.org/officeDocument/2006/relationships/image" Target="../media/image946.png"/><Relationship Id="rId135" Type="http://schemas.openxmlformats.org/officeDocument/2006/relationships/customXml" Target="../ink/ink971.xml"/><Relationship Id="rId151" Type="http://schemas.openxmlformats.org/officeDocument/2006/relationships/customXml" Target="../ink/ink979.xml"/><Relationship Id="rId156" Type="http://schemas.openxmlformats.org/officeDocument/2006/relationships/image" Target="../media/image959.png"/><Relationship Id="rId13" Type="http://schemas.openxmlformats.org/officeDocument/2006/relationships/customXml" Target="../ink/ink910.xml"/><Relationship Id="rId18" Type="http://schemas.openxmlformats.org/officeDocument/2006/relationships/image" Target="../media/image890.png"/><Relationship Id="rId39" Type="http://schemas.openxmlformats.org/officeDocument/2006/relationships/customXml" Target="../ink/ink923.xml"/><Relationship Id="rId109" Type="http://schemas.openxmlformats.org/officeDocument/2006/relationships/customXml" Target="../ink/ink958.xml"/><Relationship Id="rId34" Type="http://schemas.openxmlformats.org/officeDocument/2006/relationships/image" Target="../media/image898.png"/><Relationship Id="rId50" Type="http://schemas.openxmlformats.org/officeDocument/2006/relationships/image" Target="../media/image906.png"/><Relationship Id="rId55" Type="http://schemas.openxmlformats.org/officeDocument/2006/relationships/customXml" Target="../ink/ink931.xml"/><Relationship Id="rId76" Type="http://schemas.openxmlformats.org/officeDocument/2006/relationships/image" Target="../media/image919.png"/><Relationship Id="rId97" Type="http://schemas.openxmlformats.org/officeDocument/2006/relationships/customXml" Target="../ink/ink952.xml"/><Relationship Id="rId104" Type="http://schemas.openxmlformats.org/officeDocument/2006/relationships/image" Target="../media/image933.png"/><Relationship Id="rId120" Type="http://schemas.openxmlformats.org/officeDocument/2006/relationships/image" Target="../media/image941.png"/><Relationship Id="rId125" Type="http://schemas.openxmlformats.org/officeDocument/2006/relationships/customXml" Target="../ink/ink966.xml"/><Relationship Id="rId141" Type="http://schemas.openxmlformats.org/officeDocument/2006/relationships/customXml" Target="../ink/ink974.xml"/><Relationship Id="rId146" Type="http://schemas.openxmlformats.org/officeDocument/2006/relationships/image" Target="../media/image954.png"/><Relationship Id="rId7" Type="http://schemas.openxmlformats.org/officeDocument/2006/relationships/image" Target="../media/image3810.png"/><Relationship Id="rId71" Type="http://schemas.openxmlformats.org/officeDocument/2006/relationships/customXml" Target="../ink/ink939.xml"/><Relationship Id="rId92" Type="http://schemas.openxmlformats.org/officeDocument/2006/relationships/image" Target="../media/image927.png"/><Relationship Id="rId2" Type="http://schemas.openxmlformats.org/officeDocument/2006/relationships/notesSlide" Target="../notesSlides/notesSlide5.xml"/><Relationship Id="rId29" Type="http://schemas.openxmlformats.org/officeDocument/2006/relationships/customXml" Target="../ink/ink918.xml"/><Relationship Id="rId24" Type="http://schemas.openxmlformats.org/officeDocument/2006/relationships/image" Target="../media/image893.png"/><Relationship Id="rId40" Type="http://schemas.openxmlformats.org/officeDocument/2006/relationships/image" Target="../media/image901.png"/><Relationship Id="rId45" Type="http://schemas.openxmlformats.org/officeDocument/2006/relationships/customXml" Target="../ink/ink926.xml"/><Relationship Id="rId66" Type="http://schemas.openxmlformats.org/officeDocument/2006/relationships/image" Target="../media/image914.png"/><Relationship Id="rId87" Type="http://schemas.openxmlformats.org/officeDocument/2006/relationships/customXml" Target="../ink/ink947.xml"/><Relationship Id="rId110" Type="http://schemas.openxmlformats.org/officeDocument/2006/relationships/image" Target="../media/image936.png"/><Relationship Id="rId115" Type="http://schemas.openxmlformats.org/officeDocument/2006/relationships/customXml" Target="../ink/ink961.xml"/><Relationship Id="rId131" Type="http://schemas.openxmlformats.org/officeDocument/2006/relationships/customXml" Target="../ink/ink969.xml"/><Relationship Id="rId136" Type="http://schemas.openxmlformats.org/officeDocument/2006/relationships/image" Target="../media/image949.png"/><Relationship Id="rId61" Type="http://schemas.openxmlformats.org/officeDocument/2006/relationships/customXml" Target="../ink/ink934.xml"/><Relationship Id="rId82" Type="http://schemas.openxmlformats.org/officeDocument/2006/relationships/image" Target="../media/image922.png"/><Relationship Id="rId152" Type="http://schemas.openxmlformats.org/officeDocument/2006/relationships/image" Target="../media/image957.png"/><Relationship Id="rId19" Type="http://schemas.openxmlformats.org/officeDocument/2006/relationships/customXml" Target="../ink/ink913.xml"/><Relationship Id="rId14" Type="http://schemas.openxmlformats.org/officeDocument/2006/relationships/image" Target="../media/image888.png"/><Relationship Id="rId30" Type="http://schemas.openxmlformats.org/officeDocument/2006/relationships/image" Target="../media/image896.png"/><Relationship Id="rId35" Type="http://schemas.openxmlformats.org/officeDocument/2006/relationships/customXml" Target="../ink/ink921.xml"/><Relationship Id="rId56" Type="http://schemas.openxmlformats.org/officeDocument/2006/relationships/image" Target="../media/image909.png"/><Relationship Id="rId77" Type="http://schemas.openxmlformats.org/officeDocument/2006/relationships/customXml" Target="../ink/ink942.xml"/><Relationship Id="rId100" Type="http://schemas.openxmlformats.org/officeDocument/2006/relationships/image" Target="../media/image931.png"/><Relationship Id="rId105" Type="http://schemas.openxmlformats.org/officeDocument/2006/relationships/customXml" Target="../ink/ink956.xml"/><Relationship Id="rId126" Type="http://schemas.openxmlformats.org/officeDocument/2006/relationships/image" Target="../media/image944.png"/><Relationship Id="rId147" Type="http://schemas.openxmlformats.org/officeDocument/2006/relationships/customXml" Target="../ink/ink977.xml"/><Relationship Id="rId8" Type="http://schemas.openxmlformats.org/officeDocument/2006/relationships/image" Target="../media/image3910.png"/><Relationship Id="rId51" Type="http://schemas.openxmlformats.org/officeDocument/2006/relationships/customXml" Target="../ink/ink929.xml"/><Relationship Id="rId72" Type="http://schemas.openxmlformats.org/officeDocument/2006/relationships/image" Target="../media/image917.png"/><Relationship Id="rId93" Type="http://schemas.openxmlformats.org/officeDocument/2006/relationships/customXml" Target="../ink/ink950.xml"/><Relationship Id="rId98" Type="http://schemas.openxmlformats.org/officeDocument/2006/relationships/image" Target="../media/image930.png"/><Relationship Id="rId121" Type="http://schemas.openxmlformats.org/officeDocument/2006/relationships/customXml" Target="../ink/ink964.xml"/><Relationship Id="rId142" Type="http://schemas.openxmlformats.org/officeDocument/2006/relationships/image" Target="../media/image952.png"/><Relationship Id="rId3" Type="http://schemas.openxmlformats.org/officeDocument/2006/relationships/image" Target="../media/image3410.png"/><Relationship Id="rId25" Type="http://schemas.openxmlformats.org/officeDocument/2006/relationships/customXml" Target="../ink/ink916.xml"/><Relationship Id="rId46" Type="http://schemas.openxmlformats.org/officeDocument/2006/relationships/image" Target="../media/image904.png"/><Relationship Id="rId67" Type="http://schemas.openxmlformats.org/officeDocument/2006/relationships/customXml" Target="../ink/ink937.xml"/><Relationship Id="rId116" Type="http://schemas.openxmlformats.org/officeDocument/2006/relationships/image" Target="../media/image939.png"/><Relationship Id="rId137" Type="http://schemas.openxmlformats.org/officeDocument/2006/relationships/customXml" Target="../ink/ink972.xml"/><Relationship Id="rId20" Type="http://schemas.openxmlformats.org/officeDocument/2006/relationships/image" Target="../media/image891.png"/><Relationship Id="rId41" Type="http://schemas.openxmlformats.org/officeDocument/2006/relationships/customXml" Target="../ink/ink924.xml"/><Relationship Id="rId62" Type="http://schemas.openxmlformats.org/officeDocument/2006/relationships/image" Target="../media/image912.png"/><Relationship Id="rId83" Type="http://schemas.openxmlformats.org/officeDocument/2006/relationships/customXml" Target="../ink/ink945.xml"/><Relationship Id="rId88" Type="http://schemas.openxmlformats.org/officeDocument/2006/relationships/image" Target="../media/image925.png"/><Relationship Id="rId111" Type="http://schemas.openxmlformats.org/officeDocument/2006/relationships/customXml" Target="../ink/ink959.xml"/><Relationship Id="rId132" Type="http://schemas.openxmlformats.org/officeDocument/2006/relationships/image" Target="../media/image947.png"/><Relationship Id="rId153" Type="http://schemas.openxmlformats.org/officeDocument/2006/relationships/customXml" Target="../ink/ink980.xml"/><Relationship Id="rId15" Type="http://schemas.openxmlformats.org/officeDocument/2006/relationships/customXml" Target="../ink/ink911.xml"/><Relationship Id="rId36" Type="http://schemas.openxmlformats.org/officeDocument/2006/relationships/image" Target="../media/image899.png"/><Relationship Id="rId57" Type="http://schemas.openxmlformats.org/officeDocument/2006/relationships/customXml" Target="../ink/ink932.xml"/><Relationship Id="rId106" Type="http://schemas.openxmlformats.org/officeDocument/2006/relationships/image" Target="../media/image934.png"/><Relationship Id="rId127" Type="http://schemas.openxmlformats.org/officeDocument/2006/relationships/customXml" Target="../ink/ink967.xml"/><Relationship Id="rId10" Type="http://schemas.openxmlformats.org/officeDocument/2006/relationships/image" Target="../media/image886.png"/><Relationship Id="rId31" Type="http://schemas.openxmlformats.org/officeDocument/2006/relationships/customXml" Target="../ink/ink919.xml"/><Relationship Id="rId52" Type="http://schemas.openxmlformats.org/officeDocument/2006/relationships/image" Target="../media/image907.png"/><Relationship Id="rId73" Type="http://schemas.openxmlformats.org/officeDocument/2006/relationships/customXml" Target="../ink/ink940.xml"/><Relationship Id="rId78" Type="http://schemas.openxmlformats.org/officeDocument/2006/relationships/image" Target="../media/image920.png"/><Relationship Id="rId94" Type="http://schemas.openxmlformats.org/officeDocument/2006/relationships/image" Target="../media/image928.png"/><Relationship Id="rId99" Type="http://schemas.openxmlformats.org/officeDocument/2006/relationships/customXml" Target="../ink/ink953.xml"/><Relationship Id="rId101" Type="http://schemas.openxmlformats.org/officeDocument/2006/relationships/customXml" Target="../ink/ink954.xml"/><Relationship Id="rId122" Type="http://schemas.openxmlformats.org/officeDocument/2006/relationships/image" Target="../media/image942.png"/><Relationship Id="rId143" Type="http://schemas.openxmlformats.org/officeDocument/2006/relationships/customXml" Target="../ink/ink975.xml"/><Relationship Id="rId148" Type="http://schemas.openxmlformats.org/officeDocument/2006/relationships/image" Target="../media/image955.png"/><Relationship Id="rId4" Type="http://schemas.openxmlformats.org/officeDocument/2006/relationships/image" Target="../media/image7310.png"/><Relationship Id="rId9" Type="http://schemas.openxmlformats.org/officeDocument/2006/relationships/customXml" Target="../ink/ink908.xml"/><Relationship Id="rId26" Type="http://schemas.openxmlformats.org/officeDocument/2006/relationships/image" Target="../media/image894.png"/><Relationship Id="rId47" Type="http://schemas.openxmlformats.org/officeDocument/2006/relationships/customXml" Target="../ink/ink927.xml"/><Relationship Id="rId68" Type="http://schemas.openxmlformats.org/officeDocument/2006/relationships/image" Target="../media/image915.png"/><Relationship Id="rId89" Type="http://schemas.openxmlformats.org/officeDocument/2006/relationships/customXml" Target="../ink/ink948.xml"/><Relationship Id="rId112" Type="http://schemas.openxmlformats.org/officeDocument/2006/relationships/image" Target="../media/image937.png"/><Relationship Id="rId133" Type="http://schemas.openxmlformats.org/officeDocument/2006/relationships/customXml" Target="../ink/ink970.xml"/><Relationship Id="rId154" Type="http://schemas.openxmlformats.org/officeDocument/2006/relationships/image" Target="../media/image958.png"/><Relationship Id="rId16" Type="http://schemas.openxmlformats.org/officeDocument/2006/relationships/image" Target="../media/image889.png"/><Relationship Id="rId37" Type="http://schemas.openxmlformats.org/officeDocument/2006/relationships/customXml" Target="../ink/ink922.xml"/><Relationship Id="rId58" Type="http://schemas.openxmlformats.org/officeDocument/2006/relationships/image" Target="../media/image910.png"/><Relationship Id="rId79" Type="http://schemas.openxmlformats.org/officeDocument/2006/relationships/customXml" Target="../ink/ink943.xml"/><Relationship Id="rId102" Type="http://schemas.openxmlformats.org/officeDocument/2006/relationships/image" Target="../media/image932.png"/><Relationship Id="rId123" Type="http://schemas.openxmlformats.org/officeDocument/2006/relationships/customXml" Target="../ink/ink965.xml"/><Relationship Id="rId144" Type="http://schemas.openxmlformats.org/officeDocument/2006/relationships/image" Target="../media/image953.png"/><Relationship Id="rId90" Type="http://schemas.openxmlformats.org/officeDocument/2006/relationships/image" Target="../media/image926.png"/></Relationships>
</file>

<file path=ppt/slides/_rels/slide14.xml.rels><?xml version="1.0" encoding="UTF-8" standalone="yes"?>
<Relationships xmlns="http://schemas.openxmlformats.org/package/2006/relationships"><Relationship Id="rId3" Type="http://schemas.openxmlformats.org/officeDocument/2006/relationships/image" Target="../media/image40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10.png"/></Relationships>
</file>

<file path=ppt/slides/_rels/slide15.xml.rels><?xml version="1.0" encoding="UTF-8" standalone="yes"?>
<Relationships xmlns="http://schemas.openxmlformats.org/package/2006/relationships"><Relationship Id="rId117" Type="http://schemas.openxmlformats.org/officeDocument/2006/relationships/customXml" Target="../ink/ink1036.xml"/><Relationship Id="rId21" Type="http://schemas.openxmlformats.org/officeDocument/2006/relationships/customXml" Target="../ink/ink988.xml"/><Relationship Id="rId42" Type="http://schemas.openxmlformats.org/officeDocument/2006/relationships/image" Target="../media/image976.png"/><Relationship Id="rId63" Type="http://schemas.openxmlformats.org/officeDocument/2006/relationships/customXml" Target="../ink/ink1009.xml"/><Relationship Id="rId84" Type="http://schemas.openxmlformats.org/officeDocument/2006/relationships/image" Target="../media/image997.png"/><Relationship Id="rId138" Type="http://schemas.openxmlformats.org/officeDocument/2006/relationships/image" Target="../media/image49.png"/><Relationship Id="rId159" Type="http://schemas.openxmlformats.org/officeDocument/2006/relationships/customXml" Target="../ink/ink1057.xml"/><Relationship Id="rId170" Type="http://schemas.openxmlformats.org/officeDocument/2006/relationships/image" Target="../media/image1038.png"/><Relationship Id="rId107" Type="http://schemas.openxmlformats.org/officeDocument/2006/relationships/customXml" Target="../ink/ink1031.xml"/><Relationship Id="rId11" Type="http://schemas.openxmlformats.org/officeDocument/2006/relationships/customXml" Target="../ink/ink983.xml"/><Relationship Id="rId32" Type="http://schemas.openxmlformats.org/officeDocument/2006/relationships/image" Target="../media/image971.png"/><Relationship Id="rId53" Type="http://schemas.openxmlformats.org/officeDocument/2006/relationships/customXml" Target="../ink/ink1004.xml"/><Relationship Id="rId74" Type="http://schemas.openxmlformats.org/officeDocument/2006/relationships/image" Target="../media/image992.png"/><Relationship Id="rId128" Type="http://schemas.openxmlformats.org/officeDocument/2006/relationships/image" Target="../media/image1018.png"/><Relationship Id="rId149" Type="http://schemas.openxmlformats.org/officeDocument/2006/relationships/customXml" Target="../ink/ink1052.xml"/><Relationship Id="rId5" Type="http://schemas.openxmlformats.org/officeDocument/2006/relationships/image" Target="../media/image4410.png"/><Relationship Id="rId95" Type="http://schemas.openxmlformats.org/officeDocument/2006/relationships/customXml" Target="../ink/ink1025.xml"/><Relationship Id="rId160" Type="http://schemas.openxmlformats.org/officeDocument/2006/relationships/image" Target="../media/image1033.png"/><Relationship Id="rId22" Type="http://schemas.openxmlformats.org/officeDocument/2006/relationships/image" Target="../media/image966.png"/><Relationship Id="rId43" Type="http://schemas.openxmlformats.org/officeDocument/2006/relationships/customXml" Target="../ink/ink999.xml"/><Relationship Id="rId64" Type="http://schemas.openxmlformats.org/officeDocument/2006/relationships/image" Target="../media/image987.png"/><Relationship Id="rId118" Type="http://schemas.openxmlformats.org/officeDocument/2006/relationships/image" Target="../media/image1013.png"/><Relationship Id="rId139" Type="http://schemas.openxmlformats.org/officeDocument/2006/relationships/customXml" Target="../ink/ink1047.xml"/><Relationship Id="rId85" Type="http://schemas.openxmlformats.org/officeDocument/2006/relationships/customXml" Target="../ink/ink1020.xml"/><Relationship Id="rId150" Type="http://schemas.openxmlformats.org/officeDocument/2006/relationships/image" Target="../media/image1028.png"/><Relationship Id="rId171" Type="http://schemas.openxmlformats.org/officeDocument/2006/relationships/customXml" Target="../ink/ink1063.xml"/><Relationship Id="rId12" Type="http://schemas.openxmlformats.org/officeDocument/2006/relationships/image" Target="../media/image961.png"/><Relationship Id="rId33" Type="http://schemas.openxmlformats.org/officeDocument/2006/relationships/customXml" Target="../ink/ink994.xml"/><Relationship Id="rId108" Type="http://schemas.openxmlformats.org/officeDocument/2006/relationships/image" Target="../media/image1008.png"/><Relationship Id="rId129" Type="http://schemas.openxmlformats.org/officeDocument/2006/relationships/customXml" Target="../ink/ink1042.xml"/><Relationship Id="rId54" Type="http://schemas.openxmlformats.org/officeDocument/2006/relationships/image" Target="../media/image982.png"/><Relationship Id="rId70" Type="http://schemas.openxmlformats.org/officeDocument/2006/relationships/image" Target="../media/image990.png"/><Relationship Id="rId75" Type="http://schemas.openxmlformats.org/officeDocument/2006/relationships/customXml" Target="../ink/ink1015.xml"/><Relationship Id="rId91" Type="http://schemas.openxmlformats.org/officeDocument/2006/relationships/customXml" Target="../ink/ink1023.xml"/><Relationship Id="rId96" Type="http://schemas.openxmlformats.org/officeDocument/2006/relationships/image" Target="../media/image556.png"/><Relationship Id="rId140" Type="http://schemas.openxmlformats.org/officeDocument/2006/relationships/image" Target="../media/image1023.png"/><Relationship Id="rId145" Type="http://schemas.openxmlformats.org/officeDocument/2006/relationships/customXml" Target="../ink/ink1050.xml"/><Relationship Id="rId161" Type="http://schemas.openxmlformats.org/officeDocument/2006/relationships/customXml" Target="../ink/ink1058.xml"/><Relationship Id="rId166" Type="http://schemas.openxmlformats.org/officeDocument/2006/relationships/image" Target="../media/image1036.png"/><Relationship Id="rId1" Type="http://schemas.openxmlformats.org/officeDocument/2006/relationships/slideLayout" Target="../slideLayouts/slideLayout7.xml"/><Relationship Id="rId6" Type="http://schemas.openxmlformats.org/officeDocument/2006/relationships/image" Target="../media/image4510.png"/><Relationship Id="rId23" Type="http://schemas.openxmlformats.org/officeDocument/2006/relationships/customXml" Target="../ink/ink989.xml"/><Relationship Id="rId28" Type="http://schemas.openxmlformats.org/officeDocument/2006/relationships/image" Target="../media/image969.png"/><Relationship Id="rId49" Type="http://schemas.openxmlformats.org/officeDocument/2006/relationships/customXml" Target="../ink/ink1002.xml"/><Relationship Id="rId114" Type="http://schemas.openxmlformats.org/officeDocument/2006/relationships/image" Target="../media/image1011.png"/><Relationship Id="rId119" Type="http://schemas.openxmlformats.org/officeDocument/2006/relationships/customXml" Target="../ink/ink1037.xml"/><Relationship Id="rId44" Type="http://schemas.openxmlformats.org/officeDocument/2006/relationships/image" Target="../media/image977.png"/><Relationship Id="rId60" Type="http://schemas.openxmlformats.org/officeDocument/2006/relationships/image" Target="../media/image985.png"/><Relationship Id="rId65" Type="http://schemas.openxmlformats.org/officeDocument/2006/relationships/customXml" Target="../ink/ink1010.xml"/><Relationship Id="rId81" Type="http://schemas.openxmlformats.org/officeDocument/2006/relationships/customXml" Target="../ink/ink1018.xml"/><Relationship Id="rId86" Type="http://schemas.openxmlformats.org/officeDocument/2006/relationships/image" Target="../media/image998.png"/><Relationship Id="rId130" Type="http://schemas.openxmlformats.org/officeDocument/2006/relationships/image" Target="../media/image1019.png"/><Relationship Id="rId135" Type="http://schemas.openxmlformats.org/officeDocument/2006/relationships/customXml" Target="../ink/ink1045.xml"/><Relationship Id="rId151" Type="http://schemas.openxmlformats.org/officeDocument/2006/relationships/customXml" Target="../ink/ink1053.xml"/><Relationship Id="rId156" Type="http://schemas.openxmlformats.org/officeDocument/2006/relationships/image" Target="../media/image1031.png"/><Relationship Id="rId172" Type="http://schemas.openxmlformats.org/officeDocument/2006/relationships/image" Target="../media/image1039.png"/><Relationship Id="rId13" Type="http://schemas.openxmlformats.org/officeDocument/2006/relationships/customXml" Target="../ink/ink984.xml"/><Relationship Id="rId18" Type="http://schemas.openxmlformats.org/officeDocument/2006/relationships/image" Target="../media/image964.png"/><Relationship Id="rId39" Type="http://schemas.openxmlformats.org/officeDocument/2006/relationships/customXml" Target="../ink/ink997.xml"/><Relationship Id="rId109" Type="http://schemas.openxmlformats.org/officeDocument/2006/relationships/customXml" Target="../ink/ink1032.xml"/><Relationship Id="rId34" Type="http://schemas.openxmlformats.org/officeDocument/2006/relationships/image" Target="../media/image972.png"/><Relationship Id="rId50" Type="http://schemas.openxmlformats.org/officeDocument/2006/relationships/image" Target="../media/image980.png"/><Relationship Id="rId55" Type="http://schemas.openxmlformats.org/officeDocument/2006/relationships/customXml" Target="../ink/ink1005.xml"/><Relationship Id="rId76" Type="http://schemas.openxmlformats.org/officeDocument/2006/relationships/image" Target="../media/image993.png"/><Relationship Id="rId97" Type="http://schemas.openxmlformats.org/officeDocument/2006/relationships/customXml" Target="../ink/ink1026.xml"/><Relationship Id="rId104" Type="http://schemas.openxmlformats.org/officeDocument/2006/relationships/image" Target="../media/image1006.png"/><Relationship Id="rId120" Type="http://schemas.openxmlformats.org/officeDocument/2006/relationships/image" Target="../media/image1014.png"/><Relationship Id="rId125" Type="http://schemas.openxmlformats.org/officeDocument/2006/relationships/customXml" Target="../ink/ink1040.xml"/><Relationship Id="rId141" Type="http://schemas.openxmlformats.org/officeDocument/2006/relationships/customXml" Target="../ink/ink1048.xml"/><Relationship Id="rId146" Type="http://schemas.openxmlformats.org/officeDocument/2006/relationships/image" Target="../media/image1026.png"/><Relationship Id="rId167" Type="http://schemas.openxmlformats.org/officeDocument/2006/relationships/customXml" Target="../ink/ink1061.xml"/><Relationship Id="rId7" Type="http://schemas.openxmlformats.org/officeDocument/2006/relationships/image" Target="../media/image4610.png"/><Relationship Id="rId71" Type="http://schemas.openxmlformats.org/officeDocument/2006/relationships/customXml" Target="../ink/ink1013.xml"/><Relationship Id="rId92" Type="http://schemas.openxmlformats.org/officeDocument/2006/relationships/image" Target="../media/image1001.png"/><Relationship Id="rId162" Type="http://schemas.openxmlformats.org/officeDocument/2006/relationships/image" Target="../media/image1034.png"/><Relationship Id="rId2" Type="http://schemas.openxmlformats.org/officeDocument/2006/relationships/notesSlide" Target="../notesSlides/notesSlide7.xml"/><Relationship Id="rId29" Type="http://schemas.openxmlformats.org/officeDocument/2006/relationships/customXml" Target="../ink/ink992.xml"/><Relationship Id="rId24" Type="http://schemas.openxmlformats.org/officeDocument/2006/relationships/image" Target="../media/image967.png"/><Relationship Id="rId40" Type="http://schemas.openxmlformats.org/officeDocument/2006/relationships/image" Target="../media/image975.png"/><Relationship Id="rId45" Type="http://schemas.openxmlformats.org/officeDocument/2006/relationships/customXml" Target="../ink/ink1000.xml"/><Relationship Id="rId66" Type="http://schemas.openxmlformats.org/officeDocument/2006/relationships/image" Target="../media/image988.png"/><Relationship Id="rId87" Type="http://schemas.openxmlformats.org/officeDocument/2006/relationships/customXml" Target="../ink/ink1021.xml"/><Relationship Id="rId110" Type="http://schemas.openxmlformats.org/officeDocument/2006/relationships/image" Target="../media/image1009.png"/><Relationship Id="rId115" Type="http://schemas.openxmlformats.org/officeDocument/2006/relationships/customXml" Target="../ink/ink1035.xml"/><Relationship Id="rId131" Type="http://schemas.openxmlformats.org/officeDocument/2006/relationships/customXml" Target="../ink/ink1043.xml"/><Relationship Id="rId136" Type="http://schemas.openxmlformats.org/officeDocument/2006/relationships/image" Target="../media/image1022.png"/><Relationship Id="rId157" Type="http://schemas.openxmlformats.org/officeDocument/2006/relationships/customXml" Target="../ink/ink1056.xml"/><Relationship Id="rId61" Type="http://schemas.openxmlformats.org/officeDocument/2006/relationships/customXml" Target="../ink/ink1008.xml"/><Relationship Id="rId82" Type="http://schemas.openxmlformats.org/officeDocument/2006/relationships/image" Target="../media/image996.png"/><Relationship Id="rId152" Type="http://schemas.openxmlformats.org/officeDocument/2006/relationships/image" Target="../media/image1029.png"/><Relationship Id="rId19" Type="http://schemas.openxmlformats.org/officeDocument/2006/relationships/customXml" Target="../ink/ink987.xml"/><Relationship Id="rId14" Type="http://schemas.openxmlformats.org/officeDocument/2006/relationships/image" Target="../media/image962.png"/><Relationship Id="rId30" Type="http://schemas.openxmlformats.org/officeDocument/2006/relationships/image" Target="../media/image970.png"/><Relationship Id="rId35" Type="http://schemas.openxmlformats.org/officeDocument/2006/relationships/customXml" Target="../ink/ink995.xml"/><Relationship Id="rId56" Type="http://schemas.openxmlformats.org/officeDocument/2006/relationships/image" Target="../media/image983.png"/><Relationship Id="rId77" Type="http://schemas.openxmlformats.org/officeDocument/2006/relationships/customXml" Target="../ink/ink1016.xml"/><Relationship Id="rId100" Type="http://schemas.openxmlformats.org/officeDocument/2006/relationships/image" Target="../media/image1004.png"/><Relationship Id="rId105" Type="http://schemas.openxmlformats.org/officeDocument/2006/relationships/customXml" Target="../ink/ink1030.xml"/><Relationship Id="rId126" Type="http://schemas.openxmlformats.org/officeDocument/2006/relationships/image" Target="../media/image1017.png"/><Relationship Id="rId147" Type="http://schemas.openxmlformats.org/officeDocument/2006/relationships/customXml" Target="../ink/ink1051.xml"/><Relationship Id="rId168" Type="http://schemas.openxmlformats.org/officeDocument/2006/relationships/image" Target="../media/image1037.png"/><Relationship Id="rId8" Type="http://schemas.openxmlformats.org/officeDocument/2006/relationships/image" Target="../media/image4710.png"/><Relationship Id="rId51" Type="http://schemas.openxmlformats.org/officeDocument/2006/relationships/customXml" Target="../ink/ink1003.xml"/><Relationship Id="rId72" Type="http://schemas.openxmlformats.org/officeDocument/2006/relationships/image" Target="../media/image991.png"/><Relationship Id="rId93" Type="http://schemas.openxmlformats.org/officeDocument/2006/relationships/customXml" Target="../ink/ink1024.xml"/><Relationship Id="rId98" Type="http://schemas.openxmlformats.org/officeDocument/2006/relationships/image" Target="../media/image1003.png"/><Relationship Id="rId121" Type="http://schemas.openxmlformats.org/officeDocument/2006/relationships/customXml" Target="../ink/ink1038.xml"/><Relationship Id="rId142" Type="http://schemas.openxmlformats.org/officeDocument/2006/relationships/image" Target="../media/image1024.png"/><Relationship Id="rId163" Type="http://schemas.openxmlformats.org/officeDocument/2006/relationships/customXml" Target="../ink/ink1059.xml"/><Relationship Id="rId3" Type="http://schemas.openxmlformats.org/officeDocument/2006/relationships/image" Target="../media/image4210.png"/><Relationship Id="rId25" Type="http://schemas.openxmlformats.org/officeDocument/2006/relationships/customXml" Target="../ink/ink990.xml"/><Relationship Id="rId46" Type="http://schemas.openxmlformats.org/officeDocument/2006/relationships/image" Target="../media/image978.png"/><Relationship Id="rId67" Type="http://schemas.openxmlformats.org/officeDocument/2006/relationships/customXml" Target="../ink/ink1011.xml"/><Relationship Id="rId116" Type="http://schemas.openxmlformats.org/officeDocument/2006/relationships/image" Target="../media/image1012.png"/><Relationship Id="rId137" Type="http://schemas.openxmlformats.org/officeDocument/2006/relationships/customXml" Target="../ink/ink1046.xml"/><Relationship Id="rId158" Type="http://schemas.openxmlformats.org/officeDocument/2006/relationships/image" Target="../media/image1032.png"/><Relationship Id="rId20" Type="http://schemas.openxmlformats.org/officeDocument/2006/relationships/image" Target="../media/image965.png"/><Relationship Id="rId41" Type="http://schemas.openxmlformats.org/officeDocument/2006/relationships/customXml" Target="../ink/ink998.xml"/><Relationship Id="rId62" Type="http://schemas.openxmlformats.org/officeDocument/2006/relationships/image" Target="../media/image986.png"/><Relationship Id="rId83" Type="http://schemas.openxmlformats.org/officeDocument/2006/relationships/customXml" Target="../ink/ink1019.xml"/><Relationship Id="rId88" Type="http://schemas.openxmlformats.org/officeDocument/2006/relationships/image" Target="../media/image999.png"/><Relationship Id="rId111" Type="http://schemas.openxmlformats.org/officeDocument/2006/relationships/customXml" Target="../ink/ink1033.xml"/><Relationship Id="rId132" Type="http://schemas.openxmlformats.org/officeDocument/2006/relationships/image" Target="../media/image1020.png"/><Relationship Id="rId153" Type="http://schemas.openxmlformats.org/officeDocument/2006/relationships/customXml" Target="../ink/ink1054.xml"/><Relationship Id="rId15" Type="http://schemas.openxmlformats.org/officeDocument/2006/relationships/customXml" Target="../ink/ink985.xml"/><Relationship Id="rId36" Type="http://schemas.openxmlformats.org/officeDocument/2006/relationships/image" Target="../media/image973.png"/><Relationship Id="rId57" Type="http://schemas.openxmlformats.org/officeDocument/2006/relationships/customXml" Target="../ink/ink1006.xml"/><Relationship Id="rId106" Type="http://schemas.openxmlformats.org/officeDocument/2006/relationships/image" Target="../media/image1007.png"/><Relationship Id="rId127" Type="http://schemas.openxmlformats.org/officeDocument/2006/relationships/customXml" Target="../ink/ink1041.xml"/><Relationship Id="rId10" Type="http://schemas.openxmlformats.org/officeDocument/2006/relationships/image" Target="../media/image960.png"/><Relationship Id="rId31" Type="http://schemas.openxmlformats.org/officeDocument/2006/relationships/customXml" Target="../ink/ink993.xml"/><Relationship Id="rId52" Type="http://schemas.openxmlformats.org/officeDocument/2006/relationships/image" Target="../media/image981.png"/><Relationship Id="rId73" Type="http://schemas.openxmlformats.org/officeDocument/2006/relationships/customXml" Target="../ink/ink1014.xml"/><Relationship Id="rId78" Type="http://schemas.openxmlformats.org/officeDocument/2006/relationships/image" Target="../media/image994.png"/><Relationship Id="rId94" Type="http://schemas.openxmlformats.org/officeDocument/2006/relationships/image" Target="../media/image1002.png"/><Relationship Id="rId99" Type="http://schemas.openxmlformats.org/officeDocument/2006/relationships/customXml" Target="../ink/ink1027.xml"/><Relationship Id="rId101" Type="http://schemas.openxmlformats.org/officeDocument/2006/relationships/customXml" Target="../ink/ink1028.xml"/><Relationship Id="rId122" Type="http://schemas.openxmlformats.org/officeDocument/2006/relationships/image" Target="../media/image1015.png"/><Relationship Id="rId143" Type="http://schemas.openxmlformats.org/officeDocument/2006/relationships/customXml" Target="../ink/ink1049.xml"/><Relationship Id="rId148" Type="http://schemas.openxmlformats.org/officeDocument/2006/relationships/image" Target="../media/image1027.png"/><Relationship Id="rId164" Type="http://schemas.openxmlformats.org/officeDocument/2006/relationships/image" Target="../media/image1035.png"/><Relationship Id="rId169" Type="http://schemas.openxmlformats.org/officeDocument/2006/relationships/customXml" Target="../ink/ink1062.xml"/><Relationship Id="rId4" Type="http://schemas.openxmlformats.org/officeDocument/2006/relationships/image" Target="../media/image4310.png"/><Relationship Id="rId9" Type="http://schemas.openxmlformats.org/officeDocument/2006/relationships/customXml" Target="../ink/ink982.xml"/><Relationship Id="rId26" Type="http://schemas.openxmlformats.org/officeDocument/2006/relationships/image" Target="../media/image968.png"/><Relationship Id="rId47" Type="http://schemas.openxmlformats.org/officeDocument/2006/relationships/customXml" Target="../ink/ink1001.xml"/><Relationship Id="rId68" Type="http://schemas.openxmlformats.org/officeDocument/2006/relationships/image" Target="../media/image989.png"/><Relationship Id="rId89" Type="http://schemas.openxmlformats.org/officeDocument/2006/relationships/customXml" Target="../ink/ink1022.xml"/><Relationship Id="rId112" Type="http://schemas.openxmlformats.org/officeDocument/2006/relationships/image" Target="../media/image1010.png"/><Relationship Id="rId133" Type="http://schemas.openxmlformats.org/officeDocument/2006/relationships/customXml" Target="../ink/ink1044.xml"/><Relationship Id="rId154" Type="http://schemas.openxmlformats.org/officeDocument/2006/relationships/image" Target="../media/image1030.png"/><Relationship Id="rId16" Type="http://schemas.openxmlformats.org/officeDocument/2006/relationships/image" Target="../media/image963.png"/><Relationship Id="rId37" Type="http://schemas.openxmlformats.org/officeDocument/2006/relationships/customXml" Target="../ink/ink996.xml"/><Relationship Id="rId58" Type="http://schemas.openxmlformats.org/officeDocument/2006/relationships/image" Target="../media/image984.png"/><Relationship Id="rId79" Type="http://schemas.openxmlformats.org/officeDocument/2006/relationships/customXml" Target="../ink/ink1017.xml"/><Relationship Id="rId102" Type="http://schemas.openxmlformats.org/officeDocument/2006/relationships/image" Target="../media/image1005.png"/><Relationship Id="rId123" Type="http://schemas.openxmlformats.org/officeDocument/2006/relationships/customXml" Target="../ink/ink1039.xml"/><Relationship Id="rId144" Type="http://schemas.openxmlformats.org/officeDocument/2006/relationships/image" Target="../media/image1025.png"/><Relationship Id="rId90" Type="http://schemas.openxmlformats.org/officeDocument/2006/relationships/image" Target="../media/image1000.png"/><Relationship Id="rId165" Type="http://schemas.openxmlformats.org/officeDocument/2006/relationships/customXml" Target="../ink/ink1060.xml"/><Relationship Id="rId27" Type="http://schemas.openxmlformats.org/officeDocument/2006/relationships/customXml" Target="../ink/ink991.xml"/><Relationship Id="rId48" Type="http://schemas.openxmlformats.org/officeDocument/2006/relationships/image" Target="../media/image979.png"/><Relationship Id="rId69" Type="http://schemas.openxmlformats.org/officeDocument/2006/relationships/customXml" Target="../ink/ink1012.xml"/><Relationship Id="rId113" Type="http://schemas.openxmlformats.org/officeDocument/2006/relationships/customXml" Target="../ink/ink1034.xml"/><Relationship Id="rId134" Type="http://schemas.openxmlformats.org/officeDocument/2006/relationships/image" Target="../media/image1021.png"/><Relationship Id="rId80" Type="http://schemas.openxmlformats.org/officeDocument/2006/relationships/image" Target="../media/image995.png"/><Relationship Id="rId155" Type="http://schemas.openxmlformats.org/officeDocument/2006/relationships/customXml" Target="../ink/ink1055.xml"/><Relationship Id="rId17" Type="http://schemas.openxmlformats.org/officeDocument/2006/relationships/customXml" Target="../ink/ink986.xml"/><Relationship Id="rId38" Type="http://schemas.openxmlformats.org/officeDocument/2006/relationships/image" Target="../media/image974.png"/><Relationship Id="rId59" Type="http://schemas.openxmlformats.org/officeDocument/2006/relationships/customXml" Target="../ink/ink1007.xml"/><Relationship Id="rId103" Type="http://schemas.openxmlformats.org/officeDocument/2006/relationships/customXml" Target="../ink/ink1029.xml"/><Relationship Id="rId124" Type="http://schemas.openxmlformats.org/officeDocument/2006/relationships/image" Target="../media/image1016.png"/></Relationships>
</file>

<file path=ppt/slides/_rels/slide16.xml.rels><?xml version="1.0" encoding="UTF-8" standalone="yes"?>
<Relationships xmlns="http://schemas.openxmlformats.org/package/2006/relationships"><Relationship Id="rId117" Type="http://schemas.openxmlformats.org/officeDocument/2006/relationships/image" Target="../media/image1090.png"/><Relationship Id="rId21" Type="http://schemas.openxmlformats.org/officeDocument/2006/relationships/image" Target="../media/image1043.png"/><Relationship Id="rId42" Type="http://schemas.openxmlformats.org/officeDocument/2006/relationships/customXml" Target="../ink/ink1076.xml"/><Relationship Id="rId63" Type="http://schemas.openxmlformats.org/officeDocument/2006/relationships/image" Target="../media/image1063.png"/><Relationship Id="rId84" Type="http://schemas.openxmlformats.org/officeDocument/2006/relationships/customXml" Target="../ink/ink1097.xml"/><Relationship Id="rId138" Type="http://schemas.openxmlformats.org/officeDocument/2006/relationships/customXml" Target="../ink/ink1124.xml"/><Relationship Id="rId159" Type="http://schemas.openxmlformats.org/officeDocument/2006/relationships/image" Target="../media/image1111.png"/><Relationship Id="rId107" Type="http://schemas.openxmlformats.org/officeDocument/2006/relationships/image" Target="../media/image1085.png"/><Relationship Id="rId11" Type="http://schemas.openxmlformats.org/officeDocument/2006/relationships/image" Target="../media/image1900.png"/><Relationship Id="rId32" Type="http://schemas.openxmlformats.org/officeDocument/2006/relationships/customXml" Target="../ink/ink1071.xml"/><Relationship Id="rId53" Type="http://schemas.openxmlformats.org/officeDocument/2006/relationships/image" Target="../media/image1058.png"/><Relationship Id="rId74" Type="http://schemas.openxmlformats.org/officeDocument/2006/relationships/customXml" Target="../ink/ink1092.xml"/><Relationship Id="rId128" Type="http://schemas.openxmlformats.org/officeDocument/2006/relationships/customXml" Target="../ink/ink1119.xml"/><Relationship Id="rId149" Type="http://schemas.openxmlformats.org/officeDocument/2006/relationships/image" Target="../media/image1106.png"/><Relationship Id="rId5" Type="http://schemas.openxmlformats.org/officeDocument/2006/relationships/image" Target="../media/image10100.png"/><Relationship Id="rId95" Type="http://schemas.openxmlformats.org/officeDocument/2006/relationships/image" Target="../media/image1079.png"/><Relationship Id="rId160" Type="http://schemas.openxmlformats.org/officeDocument/2006/relationships/customXml" Target="../ink/ink1135.xml"/><Relationship Id="rId22" Type="http://schemas.openxmlformats.org/officeDocument/2006/relationships/customXml" Target="../ink/ink1066.xml"/><Relationship Id="rId43" Type="http://schemas.openxmlformats.org/officeDocument/2006/relationships/image" Target="../media/image1054.png"/><Relationship Id="rId64" Type="http://schemas.openxmlformats.org/officeDocument/2006/relationships/customXml" Target="../ink/ink1087.xml"/><Relationship Id="rId118" Type="http://schemas.openxmlformats.org/officeDocument/2006/relationships/customXml" Target="../ink/ink1114.xml"/><Relationship Id="rId139" Type="http://schemas.openxmlformats.org/officeDocument/2006/relationships/image" Target="../media/image1101.png"/><Relationship Id="rId85" Type="http://schemas.openxmlformats.org/officeDocument/2006/relationships/image" Target="../media/image1074.png"/><Relationship Id="rId150" Type="http://schemas.openxmlformats.org/officeDocument/2006/relationships/customXml" Target="../ink/ink1130.xml"/><Relationship Id="rId12" Type="http://schemas.openxmlformats.org/officeDocument/2006/relationships/image" Target="../media/image2000.png"/><Relationship Id="rId17" Type="http://schemas.openxmlformats.org/officeDocument/2006/relationships/image" Target="../media/image2610.png"/><Relationship Id="rId33" Type="http://schemas.openxmlformats.org/officeDocument/2006/relationships/image" Target="../media/image1049.png"/><Relationship Id="rId38" Type="http://schemas.openxmlformats.org/officeDocument/2006/relationships/customXml" Target="../ink/ink1074.xml"/><Relationship Id="rId59" Type="http://schemas.openxmlformats.org/officeDocument/2006/relationships/image" Target="../media/image1061.png"/><Relationship Id="rId103" Type="http://schemas.openxmlformats.org/officeDocument/2006/relationships/image" Target="../media/image1083.png"/><Relationship Id="rId108" Type="http://schemas.openxmlformats.org/officeDocument/2006/relationships/customXml" Target="../ink/ink1109.xml"/><Relationship Id="rId124" Type="http://schemas.openxmlformats.org/officeDocument/2006/relationships/customXml" Target="../ink/ink1117.xml"/><Relationship Id="rId129" Type="http://schemas.openxmlformats.org/officeDocument/2006/relationships/image" Target="../media/image1096.png"/><Relationship Id="rId54" Type="http://schemas.openxmlformats.org/officeDocument/2006/relationships/customXml" Target="../ink/ink1082.xml"/><Relationship Id="rId70" Type="http://schemas.openxmlformats.org/officeDocument/2006/relationships/customXml" Target="../ink/ink1090.xml"/><Relationship Id="rId75" Type="http://schemas.openxmlformats.org/officeDocument/2006/relationships/image" Target="../media/image1069.png"/><Relationship Id="rId91" Type="http://schemas.openxmlformats.org/officeDocument/2006/relationships/image" Target="../media/image1077.png"/><Relationship Id="rId96" Type="http://schemas.openxmlformats.org/officeDocument/2006/relationships/customXml" Target="../ink/ink1103.xml"/><Relationship Id="rId140" Type="http://schemas.openxmlformats.org/officeDocument/2006/relationships/customXml" Target="../ink/ink1125.xml"/><Relationship Id="rId145" Type="http://schemas.openxmlformats.org/officeDocument/2006/relationships/image" Target="../media/image1104.png"/><Relationship Id="rId161" Type="http://schemas.openxmlformats.org/officeDocument/2006/relationships/image" Target="../media/image1112.png"/><Relationship Id="rId1" Type="http://schemas.openxmlformats.org/officeDocument/2006/relationships/slideLayout" Target="../slideLayouts/slideLayout7.xml"/><Relationship Id="rId6" Type="http://schemas.openxmlformats.org/officeDocument/2006/relationships/image" Target="../media/image11110.png"/><Relationship Id="rId23" Type="http://schemas.openxmlformats.org/officeDocument/2006/relationships/image" Target="../media/image1044.png"/><Relationship Id="rId28" Type="http://schemas.openxmlformats.org/officeDocument/2006/relationships/customXml" Target="../ink/ink1069.xml"/><Relationship Id="rId49" Type="http://schemas.openxmlformats.org/officeDocument/2006/relationships/image" Target="../media/image1056.png"/><Relationship Id="rId114" Type="http://schemas.openxmlformats.org/officeDocument/2006/relationships/customXml" Target="../ink/ink1112.xml"/><Relationship Id="rId119" Type="http://schemas.openxmlformats.org/officeDocument/2006/relationships/image" Target="../media/image1091.png"/><Relationship Id="rId44" Type="http://schemas.openxmlformats.org/officeDocument/2006/relationships/customXml" Target="../ink/ink1077.xml"/><Relationship Id="rId60" Type="http://schemas.openxmlformats.org/officeDocument/2006/relationships/customXml" Target="../ink/ink1085.xml"/><Relationship Id="rId65" Type="http://schemas.openxmlformats.org/officeDocument/2006/relationships/image" Target="../media/image1064.png"/><Relationship Id="rId81" Type="http://schemas.openxmlformats.org/officeDocument/2006/relationships/image" Target="../media/image1072.png"/><Relationship Id="rId86" Type="http://schemas.openxmlformats.org/officeDocument/2006/relationships/customXml" Target="../ink/ink1098.xml"/><Relationship Id="rId130" Type="http://schemas.openxmlformats.org/officeDocument/2006/relationships/customXml" Target="../ink/ink1120.xml"/><Relationship Id="rId135" Type="http://schemas.openxmlformats.org/officeDocument/2006/relationships/image" Target="../media/image1099.png"/><Relationship Id="rId151" Type="http://schemas.openxmlformats.org/officeDocument/2006/relationships/image" Target="../media/image1107.png"/><Relationship Id="rId156" Type="http://schemas.openxmlformats.org/officeDocument/2006/relationships/customXml" Target="../ink/ink1133.xml"/><Relationship Id="rId13" Type="http://schemas.openxmlformats.org/officeDocument/2006/relationships/image" Target="../media/image2100.png"/><Relationship Id="rId18" Type="http://schemas.openxmlformats.org/officeDocument/2006/relationships/customXml" Target="../ink/ink1064.xml"/><Relationship Id="rId39" Type="http://schemas.openxmlformats.org/officeDocument/2006/relationships/image" Target="../media/image1052.png"/><Relationship Id="rId109" Type="http://schemas.openxmlformats.org/officeDocument/2006/relationships/image" Target="../media/image1086.png"/><Relationship Id="rId34" Type="http://schemas.openxmlformats.org/officeDocument/2006/relationships/customXml" Target="../ink/ink1072.xml"/><Relationship Id="rId50" Type="http://schemas.openxmlformats.org/officeDocument/2006/relationships/customXml" Target="../ink/ink1080.xml"/><Relationship Id="rId55" Type="http://schemas.openxmlformats.org/officeDocument/2006/relationships/image" Target="../media/image1059.png"/><Relationship Id="rId76" Type="http://schemas.openxmlformats.org/officeDocument/2006/relationships/customXml" Target="../ink/ink1093.xml"/><Relationship Id="rId97" Type="http://schemas.openxmlformats.org/officeDocument/2006/relationships/image" Target="../media/image1080.png"/><Relationship Id="rId104" Type="http://schemas.openxmlformats.org/officeDocument/2006/relationships/customXml" Target="../ink/ink1107.xml"/><Relationship Id="rId120" Type="http://schemas.openxmlformats.org/officeDocument/2006/relationships/customXml" Target="../ink/ink1115.xml"/><Relationship Id="rId125" Type="http://schemas.openxmlformats.org/officeDocument/2006/relationships/image" Target="../media/image1094.png"/><Relationship Id="rId141" Type="http://schemas.openxmlformats.org/officeDocument/2006/relationships/image" Target="../media/image1102.png"/><Relationship Id="rId146" Type="http://schemas.openxmlformats.org/officeDocument/2006/relationships/customXml" Target="../ink/ink1128.xml"/><Relationship Id="rId7" Type="http://schemas.openxmlformats.org/officeDocument/2006/relationships/image" Target="../media/image1210.png"/><Relationship Id="rId71" Type="http://schemas.openxmlformats.org/officeDocument/2006/relationships/image" Target="../media/image1067.png"/><Relationship Id="rId92" Type="http://schemas.openxmlformats.org/officeDocument/2006/relationships/customXml" Target="../ink/ink1101.xml"/><Relationship Id="rId162" Type="http://schemas.openxmlformats.org/officeDocument/2006/relationships/customXml" Target="../ink/ink1136.xml"/><Relationship Id="rId2" Type="http://schemas.openxmlformats.org/officeDocument/2006/relationships/notesSlide" Target="../notesSlides/notesSlide8.xml"/><Relationship Id="rId29" Type="http://schemas.openxmlformats.org/officeDocument/2006/relationships/image" Target="../media/image1047.png"/><Relationship Id="rId24" Type="http://schemas.openxmlformats.org/officeDocument/2006/relationships/customXml" Target="../ink/ink1067.xml"/><Relationship Id="rId40" Type="http://schemas.openxmlformats.org/officeDocument/2006/relationships/customXml" Target="../ink/ink1075.xml"/><Relationship Id="rId45" Type="http://schemas.openxmlformats.org/officeDocument/2006/relationships/image" Target="../media/image37.png"/><Relationship Id="rId66" Type="http://schemas.openxmlformats.org/officeDocument/2006/relationships/customXml" Target="../ink/ink1088.xml"/><Relationship Id="rId87" Type="http://schemas.openxmlformats.org/officeDocument/2006/relationships/image" Target="../media/image1075.png"/><Relationship Id="rId110" Type="http://schemas.openxmlformats.org/officeDocument/2006/relationships/customXml" Target="../ink/ink1110.xml"/><Relationship Id="rId115" Type="http://schemas.openxmlformats.org/officeDocument/2006/relationships/image" Target="../media/image1089.png"/><Relationship Id="rId131" Type="http://schemas.openxmlformats.org/officeDocument/2006/relationships/image" Target="../media/image1097.png"/><Relationship Id="rId136" Type="http://schemas.openxmlformats.org/officeDocument/2006/relationships/customXml" Target="../ink/ink1123.xml"/><Relationship Id="rId157" Type="http://schemas.openxmlformats.org/officeDocument/2006/relationships/image" Target="../media/image1110.png"/><Relationship Id="rId61" Type="http://schemas.openxmlformats.org/officeDocument/2006/relationships/image" Target="../media/image1062.png"/><Relationship Id="rId82" Type="http://schemas.openxmlformats.org/officeDocument/2006/relationships/customXml" Target="../ink/ink1096.xml"/><Relationship Id="rId152" Type="http://schemas.openxmlformats.org/officeDocument/2006/relationships/customXml" Target="../ink/ink1131.xml"/><Relationship Id="rId19" Type="http://schemas.openxmlformats.org/officeDocument/2006/relationships/image" Target="../media/image1042.png"/><Relationship Id="rId14" Type="http://schemas.openxmlformats.org/officeDocument/2006/relationships/image" Target="../media/image2200.png"/><Relationship Id="rId30" Type="http://schemas.openxmlformats.org/officeDocument/2006/relationships/customXml" Target="../ink/ink1070.xml"/><Relationship Id="rId35" Type="http://schemas.openxmlformats.org/officeDocument/2006/relationships/image" Target="../media/image1050.png"/><Relationship Id="rId56" Type="http://schemas.openxmlformats.org/officeDocument/2006/relationships/customXml" Target="../ink/ink1083.xml"/><Relationship Id="rId77" Type="http://schemas.openxmlformats.org/officeDocument/2006/relationships/image" Target="../media/image1070.png"/><Relationship Id="rId100" Type="http://schemas.openxmlformats.org/officeDocument/2006/relationships/customXml" Target="../ink/ink1105.xml"/><Relationship Id="rId105" Type="http://schemas.openxmlformats.org/officeDocument/2006/relationships/image" Target="../media/image1084.png"/><Relationship Id="rId126" Type="http://schemas.openxmlformats.org/officeDocument/2006/relationships/customXml" Target="../ink/ink1118.xml"/><Relationship Id="rId147" Type="http://schemas.openxmlformats.org/officeDocument/2006/relationships/image" Target="../media/image1105.png"/><Relationship Id="rId8" Type="http://schemas.openxmlformats.org/officeDocument/2006/relationships/image" Target="../media/image1310.png"/><Relationship Id="rId51" Type="http://schemas.openxmlformats.org/officeDocument/2006/relationships/image" Target="../media/image1057.png"/><Relationship Id="rId72" Type="http://schemas.openxmlformats.org/officeDocument/2006/relationships/customXml" Target="../ink/ink1091.xml"/><Relationship Id="rId93" Type="http://schemas.openxmlformats.org/officeDocument/2006/relationships/image" Target="../media/image1078.png"/><Relationship Id="rId98" Type="http://schemas.openxmlformats.org/officeDocument/2006/relationships/customXml" Target="../ink/ink1104.xml"/><Relationship Id="rId121" Type="http://schemas.openxmlformats.org/officeDocument/2006/relationships/image" Target="../media/image1092.png"/><Relationship Id="rId142" Type="http://schemas.openxmlformats.org/officeDocument/2006/relationships/customXml" Target="../ink/ink1126.xml"/><Relationship Id="rId163" Type="http://schemas.openxmlformats.org/officeDocument/2006/relationships/image" Target="../media/image1113.png"/><Relationship Id="rId3" Type="http://schemas.openxmlformats.org/officeDocument/2006/relationships/image" Target="../media/image1040.png"/><Relationship Id="rId25" Type="http://schemas.openxmlformats.org/officeDocument/2006/relationships/image" Target="../media/image1045.png"/><Relationship Id="rId46" Type="http://schemas.openxmlformats.org/officeDocument/2006/relationships/customXml" Target="../ink/ink1078.xml"/><Relationship Id="rId67" Type="http://schemas.openxmlformats.org/officeDocument/2006/relationships/image" Target="../media/image1065.png"/><Relationship Id="rId116" Type="http://schemas.openxmlformats.org/officeDocument/2006/relationships/customXml" Target="../ink/ink1113.xml"/><Relationship Id="rId137" Type="http://schemas.openxmlformats.org/officeDocument/2006/relationships/image" Target="../media/image1100.png"/><Relationship Id="rId158" Type="http://schemas.openxmlformats.org/officeDocument/2006/relationships/customXml" Target="../ink/ink1134.xml"/><Relationship Id="rId20" Type="http://schemas.openxmlformats.org/officeDocument/2006/relationships/customXml" Target="../ink/ink1065.xml"/><Relationship Id="rId41" Type="http://schemas.openxmlformats.org/officeDocument/2006/relationships/image" Target="../media/image1053.png"/><Relationship Id="rId62" Type="http://schemas.openxmlformats.org/officeDocument/2006/relationships/customXml" Target="../ink/ink1086.xml"/><Relationship Id="rId83" Type="http://schemas.openxmlformats.org/officeDocument/2006/relationships/image" Target="../media/image1073.png"/><Relationship Id="rId88" Type="http://schemas.openxmlformats.org/officeDocument/2006/relationships/customXml" Target="../ink/ink1099.xml"/><Relationship Id="rId111" Type="http://schemas.openxmlformats.org/officeDocument/2006/relationships/image" Target="../media/image1087.png"/><Relationship Id="rId132" Type="http://schemas.openxmlformats.org/officeDocument/2006/relationships/customXml" Target="../ink/ink1121.xml"/><Relationship Id="rId153" Type="http://schemas.openxmlformats.org/officeDocument/2006/relationships/image" Target="../media/image1108.png"/><Relationship Id="rId15" Type="http://schemas.openxmlformats.org/officeDocument/2006/relationships/image" Target="../media/image2400.png"/><Relationship Id="rId36" Type="http://schemas.openxmlformats.org/officeDocument/2006/relationships/customXml" Target="../ink/ink1073.xml"/><Relationship Id="rId57" Type="http://schemas.openxmlformats.org/officeDocument/2006/relationships/image" Target="../media/image1060.png"/><Relationship Id="rId106" Type="http://schemas.openxmlformats.org/officeDocument/2006/relationships/customXml" Target="../ink/ink1108.xml"/><Relationship Id="rId127" Type="http://schemas.openxmlformats.org/officeDocument/2006/relationships/image" Target="../media/image1095.png"/><Relationship Id="rId10" Type="http://schemas.openxmlformats.org/officeDocument/2006/relationships/image" Target="../media/image1700.png"/><Relationship Id="rId31" Type="http://schemas.openxmlformats.org/officeDocument/2006/relationships/image" Target="../media/image1048.png"/><Relationship Id="rId52" Type="http://schemas.openxmlformats.org/officeDocument/2006/relationships/customXml" Target="../ink/ink1081.xml"/><Relationship Id="rId73" Type="http://schemas.openxmlformats.org/officeDocument/2006/relationships/image" Target="../media/image1068.png"/><Relationship Id="rId78" Type="http://schemas.openxmlformats.org/officeDocument/2006/relationships/customXml" Target="../ink/ink1094.xml"/><Relationship Id="rId94" Type="http://schemas.openxmlformats.org/officeDocument/2006/relationships/customXml" Target="../ink/ink1102.xml"/><Relationship Id="rId99" Type="http://schemas.openxmlformats.org/officeDocument/2006/relationships/image" Target="../media/image1081.png"/><Relationship Id="rId101" Type="http://schemas.openxmlformats.org/officeDocument/2006/relationships/image" Target="../media/image1082.png"/><Relationship Id="rId122" Type="http://schemas.openxmlformats.org/officeDocument/2006/relationships/customXml" Target="../ink/ink1116.xml"/><Relationship Id="rId143" Type="http://schemas.openxmlformats.org/officeDocument/2006/relationships/image" Target="../media/image1103.png"/><Relationship Id="rId148" Type="http://schemas.openxmlformats.org/officeDocument/2006/relationships/customXml" Target="../ink/ink1129.xml"/><Relationship Id="rId4" Type="http://schemas.openxmlformats.org/officeDocument/2006/relationships/image" Target="../media/image1041.png"/><Relationship Id="rId9" Type="http://schemas.openxmlformats.org/officeDocument/2006/relationships/image" Target="../media/image1600.png"/><Relationship Id="rId26" Type="http://schemas.openxmlformats.org/officeDocument/2006/relationships/customXml" Target="../ink/ink1068.xml"/><Relationship Id="rId47" Type="http://schemas.openxmlformats.org/officeDocument/2006/relationships/image" Target="../media/image1055.png"/><Relationship Id="rId68" Type="http://schemas.openxmlformats.org/officeDocument/2006/relationships/customXml" Target="../ink/ink1089.xml"/><Relationship Id="rId89" Type="http://schemas.openxmlformats.org/officeDocument/2006/relationships/image" Target="../media/image1076.png"/><Relationship Id="rId112" Type="http://schemas.openxmlformats.org/officeDocument/2006/relationships/customXml" Target="../ink/ink1111.xml"/><Relationship Id="rId133" Type="http://schemas.openxmlformats.org/officeDocument/2006/relationships/image" Target="../media/image1098.png"/><Relationship Id="rId154" Type="http://schemas.openxmlformats.org/officeDocument/2006/relationships/customXml" Target="../ink/ink1132.xml"/><Relationship Id="rId16" Type="http://schemas.openxmlformats.org/officeDocument/2006/relationships/image" Target="../media/image2510.png"/><Relationship Id="rId37" Type="http://schemas.openxmlformats.org/officeDocument/2006/relationships/image" Target="../media/image1051.png"/><Relationship Id="rId58" Type="http://schemas.openxmlformats.org/officeDocument/2006/relationships/customXml" Target="../ink/ink1084.xml"/><Relationship Id="rId79" Type="http://schemas.openxmlformats.org/officeDocument/2006/relationships/image" Target="../media/image1071.png"/><Relationship Id="rId102" Type="http://schemas.openxmlformats.org/officeDocument/2006/relationships/customXml" Target="../ink/ink1106.xml"/><Relationship Id="rId123" Type="http://schemas.openxmlformats.org/officeDocument/2006/relationships/image" Target="../media/image1093.png"/><Relationship Id="rId144" Type="http://schemas.openxmlformats.org/officeDocument/2006/relationships/customXml" Target="../ink/ink1127.xml"/><Relationship Id="rId90" Type="http://schemas.openxmlformats.org/officeDocument/2006/relationships/customXml" Target="../ink/ink1100.xml"/><Relationship Id="rId27" Type="http://schemas.openxmlformats.org/officeDocument/2006/relationships/image" Target="../media/image1046.png"/><Relationship Id="rId48" Type="http://schemas.openxmlformats.org/officeDocument/2006/relationships/customXml" Target="../ink/ink1079.xml"/><Relationship Id="rId69" Type="http://schemas.openxmlformats.org/officeDocument/2006/relationships/image" Target="../media/image1066.png"/><Relationship Id="rId113" Type="http://schemas.openxmlformats.org/officeDocument/2006/relationships/image" Target="../media/image1088.png"/><Relationship Id="rId134" Type="http://schemas.openxmlformats.org/officeDocument/2006/relationships/customXml" Target="../ink/ink1122.xml"/><Relationship Id="rId80" Type="http://schemas.openxmlformats.org/officeDocument/2006/relationships/customXml" Target="../ink/ink1095.xml"/><Relationship Id="rId155" Type="http://schemas.openxmlformats.org/officeDocument/2006/relationships/image" Target="../media/image1109.png"/></Relationships>
</file>

<file path=ppt/slides/_rels/slide17.xml.rels><?xml version="1.0" encoding="UTF-8" standalone="yes"?>
<Relationships xmlns="http://schemas.openxmlformats.org/package/2006/relationships"><Relationship Id="rId8" Type="http://schemas.openxmlformats.org/officeDocument/2006/relationships/image" Target="../media/image11020.png"/><Relationship Id="rId3" Type="http://schemas.openxmlformats.org/officeDocument/2006/relationships/customXml" Target="../ink/ink1137.xml"/><Relationship Id="rId7" Type="http://schemas.openxmlformats.org/officeDocument/2006/relationships/customXml" Target="../ink/ink1139.xml"/><Relationship Id="rId12" Type="http://schemas.openxmlformats.org/officeDocument/2006/relationships/image" Target="../media/image110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010.png"/><Relationship Id="rId11" Type="http://schemas.openxmlformats.org/officeDocument/2006/relationships/customXml" Target="../ink/ink1141.xml"/><Relationship Id="rId5" Type="http://schemas.openxmlformats.org/officeDocument/2006/relationships/customXml" Target="../ink/ink1138.xml"/><Relationship Id="rId10" Type="http://schemas.openxmlformats.org/officeDocument/2006/relationships/image" Target="../media/image11030.png"/><Relationship Id="rId4" Type="http://schemas.openxmlformats.org/officeDocument/2006/relationships/image" Target="../media/image11000.png"/><Relationship Id="rId9" Type="http://schemas.openxmlformats.org/officeDocument/2006/relationships/customXml" Target="../ink/ink1140.xml"/></Relationships>
</file>

<file path=ppt/slides/_rels/slide18.xml.rels><?xml version="1.0" encoding="UTF-8" standalone="yes"?>
<Relationships xmlns="http://schemas.openxmlformats.org/package/2006/relationships"><Relationship Id="rId26" Type="http://schemas.openxmlformats.org/officeDocument/2006/relationships/customXml" Target="../ink/ink1154.xml"/><Relationship Id="rId21" Type="http://schemas.openxmlformats.org/officeDocument/2006/relationships/image" Target="../media/image1114.png"/><Relationship Id="rId42" Type="http://schemas.openxmlformats.org/officeDocument/2006/relationships/customXml" Target="../ink/ink1162.xml"/><Relationship Id="rId47" Type="http://schemas.openxmlformats.org/officeDocument/2006/relationships/image" Target="../media/image1127.png"/><Relationship Id="rId63" Type="http://schemas.openxmlformats.org/officeDocument/2006/relationships/image" Target="../media/image1135.png"/><Relationship Id="rId68" Type="http://schemas.openxmlformats.org/officeDocument/2006/relationships/customXml" Target="../ink/ink1175.xml"/><Relationship Id="rId7" Type="http://schemas.openxmlformats.org/officeDocument/2006/relationships/image" Target="../media/image11070.png"/><Relationship Id="rId71" Type="http://schemas.openxmlformats.org/officeDocument/2006/relationships/image" Target="../media/image1139.png"/><Relationship Id="rId2" Type="http://schemas.openxmlformats.org/officeDocument/2006/relationships/customXml" Target="../ink/ink1142.xml"/><Relationship Id="rId16" Type="http://schemas.openxmlformats.org/officeDocument/2006/relationships/customXml" Target="../ink/ink1149.xml"/><Relationship Id="rId29" Type="http://schemas.openxmlformats.org/officeDocument/2006/relationships/image" Target="../media/image1118.png"/><Relationship Id="rId11" Type="http://schemas.openxmlformats.org/officeDocument/2006/relationships/image" Target="../media/image11090.png"/><Relationship Id="rId24" Type="http://schemas.openxmlformats.org/officeDocument/2006/relationships/customXml" Target="../ink/ink1153.xml"/><Relationship Id="rId32" Type="http://schemas.openxmlformats.org/officeDocument/2006/relationships/customXml" Target="../ink/ink1157.xml"/><Relationship Id="rId37" Type="http://schemas.openxmlformats.org/officeDocument/2006/relationships/image" Target="../media/image1122.png"/><Relationship Id="rId40" Type="http://schemas.openxmlformats.org/officeDocument/2006/relationships/customXml" Target="../ink/ink1161.xml"/><Relationship Id="rId45" Type="http://schemas.openxmlformats.org/officeDocument/2006/relationships/image" Target="../media/image1126.png"/><Relationship Id="rId53" Type="http://schemas.openxmlformats.org/officeDocument/2006/relationships/image" Target="../media/image1130.png"/><Relationship Id="rId58" Type="http://schemas.openxmlformats.org/officeDocument/2006/relationships/customXml" Target="../ink/ink1170.xml"/><Relationship Id="rId66" Type="http://schemas.openxmlformats.org/officeDocument/2006/relationships/customXml" Target="../ink/ink1174.xml"/><Relationship Id="rId5" Type="http://schemas.openxmlformats.org/officeDocument/2006/relationships/image" Target="../media/image11060.png"/><Relationship Id="rId61" Type="http://schemas.openxmlformats.org/officeDocument/2006/relationships/image" Target="../media/image1134.png"/><Relationship Id="rId19" Type="http://schemas.openxmlformats.org/officeDocument/2006/relationships/image" Target="../media/image11130.png"/><Relationship Id="rId14" Type="http://schemas.openxmlformats.org/officeDocument/2006/relationships/customXml" Target="../ink/ink1148.xml"/><Relationship Id="rId22" Type="http://schemas.openxmlformats.org/officeDocument/2006/relationships/customXml" Target="../ink/ink1152.xml"/><Relationship Id="rId27" Type="http://schemas.openxmlformats.org/officeDocument/2006/relationships/image" Target="../media/image1117.png"/><Relationship Id="rId30" Type="http://schemas.openxmlformats.org/officeDocument/2006/relationships/customXml" Target="../ink/ink1156.xml"/><Relationship Id="rId35" Type="http://schemas.openxmlformats.org/officeDocument/2006/relationships/image" Target="../media/image1121.png"/><Relationship Id="rId43" Type="http://schemas.openxmlformats.org/officeDocument/2006/relationships/image" Target="../media/image1125.png"/><Relationship Id="rId48" Type="http://schemas.openxmlformats.org/officeDocument/2006/relationships/customXml" Target="../ink/ink1165.xml"/><Relationship Id="rId56" Type="http://schemas.openxmlformats.org/officeDocument/2006/relationships/customXml" Target="../ink/ink1169.xml"/><Relationship Id="rId64" Type="http://schemas.openxmlformats.org/officeDocument/2006/relationships/customXml" Target="../ink/ink1173.xml"/><Relationship Id="rId69" Type="http://schemas.openxmlformats.org/officeDocument/2006/relationships/image" Target="../media/image1138.png"/><Relationship Id="rId8" Type="http://schemas.openxmlformats.org/officeDocument/2006/relationships/customXml" Target="../ink/ink1145.xml"/><Relationship Id="rId51" Type="http://schemas.openxmlformats.org/officeDocument/2006/relationships/image" Target="../media/image1129.png"/><Relationship Id="rId3" Type="http://schemas.openxmlformats.org/officeDocument/2006/relationships/image" Target="../media/image11050.png"/><Relationship Id="rId12" Type="http://schemas.openxmlformats.org/officeDocument/2006/relationships/customXml" Target="../ink/ink1147.xml"/><Relationship Id="rId17" Type="http://schemas.openxmlformats.org/officeDocument/2006/relationships/image" Target="../media/image11120.png"/><Relationship Id="rId25" Type="http://schemas.openxmlformats.org/officeDocument/2006/relationships/image" Target="../media/image1116.png"/><Relationship Id="rId33" Type="http://schemas.openxmlformats.org/officeDocument/2006/relationships/image" Target="../media/image1120.png"/><Relationship Id="rId38" Type="http://schemas.openxmlformats.org/officeDocument/2006/relationships/customXml" Target="../ink/ink1160.xml"/><Relationship Id="rId46" Type="http://schemas.openxmlformats.org/officeDocument/2006/relationships/customXml" Target="../ink/ink1164.xml"/><Relationship Id="rId59" Type="http://schemas.openxmlformats.org/officeDocument/2006/relationships/image" Target="../media/image1133.png"/><Relationship Id="rId67" Type="http://schemas.openxmlformats.org/officeDocument/2006/relationships/image" Target="../media/image1137.png"/><Relationship Id="rId20" Type="http://schemas.openxmlformats.org/officeDocument/2006/relationships/customXml" Target="../ink/ink1151.xml"/><Relationship Id="rId41" Type="http://schemas.openxmlformats.org/officeDocument/2006/relationships/image" Target="../media/image1124.png"/><Relationship Id="rId54" Type="http://schemas.openxmlformats.org/officeDocument/2006/relationships/customXml" Target="../ink/ink1168.xml"/><Relationship Id="rId62" Type="http://schemas.openxmlformats.org/officeDocument/2006/relationships/customXml" Target="../ink/ink1172.xml"/><Relationship Id="rId70" Type="http://schemas.openxmlformats.org/officeDocument/2006/relationships/customXml" Target="../ink/ink1176.xml"/><Relationship Id="rId1" Type="http://schemas.openxmlformats.org/officeDocument/2006/relationships/slideLayout" Target="../slideLayouts/slideLayout1.xml"/><Relationship Id="rId6" Type="http://schemas.openxmlformats.org/officeDocument/2006/relationships/customXml" Target="../ink/ink1144.xml"/><Relationship Id="rId15" Type="http://schemas.openxmlformats.org/officeDocument/2006/relationships/image" Target="../media/image11111.png"/><Relationship Id="rId23" Type="http://schemas.openxmlformats.org/officeDocument/2006/relationships/image" Target="../media/image1115.png"/><Relationship Id="rId28" Type="http://schemas.openxmlformats.org/officeDocument/2006/relationships/customXml" Target="../ink/ink1155.xml"/><Relationship Id="rId36" Type="http://schemas.openxmlformats.org/officeDocument/2006/relationships/customXml" Target="../ink/ink1159.xml"/><Relationship Id="rId49" Type="http://schemas.openxmlformats.org/officeDocument/2006/relationships/image" Target="../media/image1128.png"/><Relationship Id="rId57" Type="http://schemas.openxmlformats.org/officeDocument/2006/relationships/image" Target="../media/image1132.png"/><Relationship Id="rId10" Type="http://schemas.openxmlformats.org/officeDocument/2006/relationships/customXml" Target="../ink/ink1146.xml"/><Relationship Id="rId31" Type="http://schemas.openxmlformats.org/officeDocument/2006/relationships/image" Target="../media/image1119.png"/><Relationship Id="rId44" Type="http://schemas.openxmlformats.org/officeDocument/2006/relationships/customXml" Target="../ink/ink1163.xml"/><Relationship Id="rId52" Type="http://schemas.openxmlformats.org/officeDocument/2006/relationships/customXml" Target="../ink/ink1167.xml"/><Relationship Id="rId60" Type="http://schemas.openxmlformats.org/officeDocument/2006/relationships/customXml" Target="../ink/ink1171.xml"/><Relationship Id="rId65" Type="http://schemas.openxmlformats.org/officeDocument/2006/relationships/image" Target="../media/image1136.png"/><Relationship Id="rId4" Type="http://schemas.openxmlformats.org/officeDocument/2006/relationships/customXml" Target="../ink/ink1143.xml"/><Relationship Id="rId9" Type="http://schemas.openxmlformats.org/officeDocument/2006/relationships/image" Target="../media/image11080.png"/><Relationship Id="rId13" Type="http://schemas.openxmlformats.org/officeDocument/2006/relationships/image" Target="../media/image11100.png"/><Relationship Id="rId18" Type="http://schemas.openxmlformats.org/officeDocument/2006/relationships/customXml" Target="../ink/ink1150.xml"/><Relationship Id="rId39" Type="http://schemas.openxmlformats.org/officeDocument/2006/relationships/image" Target="../media/image1123.png"/><Relationship Id="rId34" Type="http://schemas.openxmlformats.org/officeDocument/2006/relationships/customXml" Target="../ink/ink1158.xml"/><Relationship Id="rId50" Type="http://schemas.openxmlformats.org/officeDocument/2006/relationships/customXml" Target="../ink/ink1166.xml"/><Relationship Id="rId55" Type="http://schemas.openxmlformats.org/officeDocument/2006/relationships/image" Target="../media/image1131.png"/></Relationships>
</file>

<file path=ppt/slides/_rels/slide19.xml.rels><?xml version="1.0" encoding="UTF-8" standalone="yes"?>
<Relationships xmlns="http://schemas.openxmlformats.org/package/2006/relationships"><Relationship Id="rId26" Type="http://schemas.openxmlformats.org/officeDocument/2006/relationships/customXml" Target="../ink/ink1189.xml"/><Relationship Id="rId21" Type="http://schemas.openxmlformats.org/officeDocument/2006/relationships/image" Target="../media/image1149.png"/><Relationship Id="rId42" Type="http://schemas.openxmlformats.org/officeDocument/2006/relationships/customXml" Target="../ink/ink1197.xml"/><Relationship Id="rId47" Type="http://schemas.openxmlformats.org/officeDocument/2006/relationships/image" Target="../media/image1162.png"/><Relationship Id="rId63" Type="http://schemas.openxmlformats.org/officeDocument/2006/relationships/image" Target="../media/image1170.png"/><Relationship Id="rId68" Type="http://schemas.openxmlformats.org/officeDocument/2006/relationships/customXml" Target="../ink/ink1210.xml"/><Relationship Id="rId16" Type="http://schemas.openxmlformats.org/officeDocument/2006/relationships/customXml" Target="../ink/ink1184.xml"/><Relationship Id="rId11" Type="http://schemas.openxmlformats.org/officeDocument/2006/relationships/image" Target="../media/image1144.png"/><Relationship Id="rId24" Type="http://schemas.openxmlformats.org/officeDocument/2006/relationships/customXml" Target="../ink/ink1188.xml"/><Relationship Id="rId32" Type="http://schemas.openxmlformats.org/officeDocument/2006/relationships/customXml" Target="../ink/ink1192.xml"/><Relationship Id="rId37" Type="http://schemas.openxmlformats.org/officeDocument/2006/relationships/image" Target="../media/image1157.png"/><Relationship Id="rId40" Type="http://schemas.openxmlformats.org/officeDocument/2006/relationships/customXml" Target="../ink/ink1196.xml"/><Relationship Id="rId45" Type="http://schemas.openxmlformats.org/officeDocument/2006/relationships/image" Target="../media/image1161.png"/><Relationship Id="rId53" Type="http://schemas.openxmlformats.org/officeDocument/2006/relationships/image" Target="../media/image1165.png"/><Relationship Id="rId58" Type="http://schemas.openxmlformats.org/officeDocument/2006/relationships/customXml" Target="../ink/ink1205.xml"/><Relationship Id="rId66" Type="http://schemas.openxmlformats.org/officeDocument/2006/relationships/customXml" Target="../ink/ink1209.xml"/><Relationship Id="rId74" Type="http://schemas.openxmlformats.org/officeDocument/2006/relationships/customXml" Target="../ink/ink1213.xml"/><Relationship Id="rId79" Type="http://schemas.openxmlformats.org/officeDocument/2006/relationships/image" Target="../media/image1178.png"/><Relationship Id="rId5" Type="http://schemas.openxmlformats.org/officeDocument/2006/relationships/image" Target="../media/image1141.png"/><Relationship Id="rId61" Type="http://schemas.openxmlformats.org/officeDocument/2006/relationships/image" Target="../media/image1169.png"/><Relationship Id="rId19" Type="http://schemas.openxmlformats.org/officeDocument/2006/relationships/image" Target="../media/image1148.png"/><Relationship Id="rId14" Type="http://schemas.openxmlformats.org/officeDocument/2006/relationships/customXml" Target="../ink/ink1183.xml"/><Relationship Id="rId22" Type="http://schemas.openxmlformats.org/officeDocument/2006/relationships/customXml" Target="../ink/ink1187.xml"/><Relationship Id="rId27" Type="http://schemas.openxmlformats.org/officeDocument/2006/relationships/image" Target="../media/image1152.png"/><Relationship Id="rId30" Type="http://schemas.openxmlformats.org/officeDocument/2006/relationships/customXml" Target="../ink/ink1191.xml"/><Relationship Id="rId35" Type="http://schemas.openxmlformats.org/officeDocument/2006/relationships/image" Target="../media/image1156.png"/><Relationship Id="rId43" Type="http://schemas.openxmlformats.org/officeDocument/2006/relationships/image" Target="../media/image1160.png"/><Relationship Id="rId48" Type="http://schemas.openxmlformats.org/officeDocument/2006/relationships/customXml" Target="../ink/ink1200.xml"/><Relationship Id="rId56" Type="http://schemas.openxmlformats.org/officeDocument/2006/relationships/customXml" Target="../ink/ink1204.xml"/><Relationship Id="rId64" Type="http://schemas.openxmlformats.org/officeDocument/2006/relationships/customXml" Target="../ink/ink1208.xml"/><Relationship Id="rId69" Type="http://schemas.openxmlformats.org/officeDocument/2006/relationships/image" Target="../media/image1173.png"/><Relationship Id="rId77" Type="http://schemas.openxmlformats.org/officeDocument/2006/relationships/image" Target="../media/image1177.png"/><Relationship Id="rId8" Type="http://schemas.openxmlformats.org/officeDocument/2006/relationships/customXml" Target="../ink/ink1180.xml"/><Relationship Id="rId51" Type="http://schemas.openxmlformats.org/officeDocument/2006/relationships/image" Target="../media/image1164.png"/><Relationship Id="rId72" Type="http://schemas.openxmlformats.org/officeDocument/2006/relationships/customXml" Target="../ink/ink1212.xml"/><Relationship Id="rId3" Type="http://schemas.openxmlformats.org/officeDocument/2006/relationships/image" Target="../media/image1140.png"/><Relationship Id="rId12" Type="http://schemas.openxmlformats.org/officeDocument/2006/relationships/customXml" Target="../ink/ink1182.xml"/><Relationship Id="rId17" Type="http://schemas.openxmlformats.org/officeDocument/2006/relationships/image" Target="../media/image1147.png"/><Relationship Id="rId25" Type="http://schemas.openxmlformats.org/officeDocument/2006/relationships/image" Target="../media/image1151.png"/><Relationship Id="rId33" Type="http://schemas.openxmlformats.org/officeDocument/2006/relationships/image" Target="../media/image1155.png"/><Relationship Id="rId38" Type="http://schemas.openxmlformats.org/officeDocument/2006/relationships/customXml" Target="../ink/ink1195.xml"/><Relationship Id="rId46" Type="http://schemas.openxmlformats.org/officeDocument/2006/relationships/customXml" Target="../ink/ink1199.xml"/><Relationship Id="rId59" Type="http://schemas.openxmlformats.org/officeDocument/2006/relationships/image" Target="../media/image1168.png"/><Relationship Id="rId67" Type="http://schemas.openxmlformats.org/officeDocument/2006/relationships/image" Target="../media/image1172.png"/><Relationship Id="rId20" Type="http://schemas.openxmlformats.org/officeDocument/2006/relationships/customXml" Target="../ink/ink1186.xml"/><Relationship Id="rId41" Type="http://schemas.openxmlformats.org/officeDocument/2006/relationships/image" Target="../media/image1159.png"/><Relationship Id="rId54" Type="http://schemas.openxmlformats.org/officeDocument/2006/relationships/customXml" Target="../ink/ink1203.xml"/><Relationship Id="rId62" Type="http://schemas.openxmlformats.org/officeDocument/2006/relationships/customXml" Target="../ink/ink1207.xml"/><Relationship Id="rId70" Type="http://schemas.openxmlformats.org/officeDocument/2006/relationships/customXml" Target="../ink/ink1211.xml"/><Relationship Id="rId75" Type="http://schemas.openxmlformats.org/officeDocument/2006/relationships/image" Target="../media/image1176.png"/><Relationship Id="rId1" Type="http://schemas.openxmlformats.org/officeDocument/2006/relationships/slideLayout" Target="../slideLayouts/slideLayout1.xml"/><Relationship Id="rId6" Type="http://schemas.openxmlformats.org/officeDocument/2006/relationships/customXml" Target="../ink/ink1179.xml"/><Relationship Id="rId15" Type="http://schemas.openxmlformats.org/officeDocument/2006/relationships/image" Target="../media/image1146.png"/><Relationship Id="rId23" Type="http://schemas.openxmlformats.org/officeDocument/2006/relationships/image" Target="../media/image1150.png"/><Relationship Id="rId28" Type="http://schemas.openxmlformats.org/officeDocument/2006/relationships/customXml" Target="../ink/ink1190.xml"/><Relationship Id="rId36" Type="http://schemas.openxmlformats.org/officeDocument/2006/relationships/customXml" Target="../ink/ink1194.xml"/><Relationship Id="rId49" Type="http://schemas.openxmlformats.org/officeDocument/2006/relationships/image" Target="../media/image1163.png"/><Relationship Id="rId57" Type="http://schemas.openxmlformats.org/officeDocument/2006/relationships/image" Target="../media/image1167.png"/><Relationship Id="rId10" Type="http://schemas.openxmlformats.org/officeDocument/2006/relationships/customXml" Target="../ink/ink1181.xml"/><Relationship Id="rId31" Type="http://schemas.openxmlformats.org/officeDocument/2006/relationships/image" Target="../media/image1154.png"/><Relationship Id="rId44" Type="http://schemas.openxmlformats.org/officeDocument/2006/relationships/customXml" Target="../ink/ink1198.xml"/><Relationship Id="rId52" Type="http://schemas.openxmlformats.org/officeDocument/2006/relationships/customXml" Target="../ink/ink1202.xml"/><Relationship Id="rId60" Type="http://schemas.openxmlformats.org/officeDocument/2006/relationships/customXml" Target="../ink/ink1206.xml"/><Relationship Id="rId65" Type="http://schemas.openxmlformats.org/officeDocument/2006/relationships/image" Target="../media/image1171.png"/><Relationship Id="rId73" Type="http://schemas.openxmlformats.org/officeDocument/2006/relationships/image" Target="../media/image1175.png"/><Relationship Id="rId78" Type="http://schemas.openxmlformats.org/officeDocument/2006/relationships/customXml" Target="../ink/ink1215.xml"/><Relationship Id="rId4" Type="http://schemas.openxmlformats.org/officeDocument/2006/relationships/customXml" Target="../ink/ink1178.xml"/><Relationship Id="rId9" Type="http://schemas.openxmlformats.org/officeDocument/2006/relationships/image" Target="../media/image1143.png"/><Relationship Id="rId13" Type="http://schemas.openxmlformats.org/officeDocument/2006/relationships/image" Target="../media/image1145.png"/><Relationship Id="rId18" Type="http://schemas.openxmlformats.org/officeDocument/2006/relationships/customXml" Target="../ink/ink1185.xml"/><Relationship Id="rId39" Type="http://schemas.openxmlformats.org/officeDocument/2006/relationships/image" Target="../media/image1158.png"/><Relationship Id="rId34" Type="http://schemas.openxmlformats.org/officeDocument/2006/relationships/customXml" Target="../ink/ink1193.xml"/><Relationship Id="rId50" Type="http://schemas.openxmlformats.org/officeDocument/2006/relationships/customXml" Target="../ink/ink1201.xml"/><Relationship Id="rId55" Type="http://schemas.openxmlformats.org/officeDocument/2006/relationships/image" Target="../media/image1166.png"/><Relationship Id="rId76" Type="http://schemas.openxmlformats.org/officeDocument/2006/relationships/customXml" Target="../ink/ink1214.xml"/><Relationship Id="rId7" Type="http://schemas.openxmlformats.org/officeDocument/2006/relationships/image" Target="../media/image1142.png"/><Relationship Id="rId71" Type="http://schemas.openxmlformats.org/officeDocument/2006/relationships/image" Target="../media/image1174.png"/><Relationship Id="rId2" Type="http://schemas.openxmlformats.org/officeDocument/2006/relationships/customXml" Target="../ink/ink1177.xml"/><Relationship Id="rId29" Type="http://schemas.openxmlformats.org/officeDocument/2006/relationships/image" Target="../media/image1153.png"/></Relationships>
</file>

<file path=ppt/slides/_rels/slide2.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591.png"/><Relationship Id="rId18" Type="http://schemas.openxmlformats.org/officeDocument/2006/relationships/customXml" Target="../ink/ink12.xml"/><Relationship Id="rId3" Type="http://schemas.openxmlformats.org/officeDocument/2006/relationships/image" Target="../media/image586.png"/><Relationship Id="rId7" Type="http://schemas.openxmlformats.org/officeDocument/2006/relationships/image" Target="../media/image588.png"/><Relationship Id="rId12" Type="http://schemas.openxmlformats.org/officeDocument/2006/relationships/customXml" Target="../ink/ink9.xml"/><Relationship Id="rId17" Type="http://schemas.openxmlformats.org/officeDocument/2006/relationships/image" Target="../media/image593.png"/><Relationship Id="rId2" Type="http://schemas.openxmlformats.org/officeDocument/2006/relationships/customXml" Target="../ink/ink4.xml"/><Relationship Id="rId16"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image" Target="../media/image590.png"/><Relationship Id="rId5" Type="http://schemas.openxmlformats.org/officeDocument/2006/relationships/image" Target="../media/image587.png"/><Relationship Id="rId15" Type="http://schemas.openxmlformats.org/officeDocument/2006/relationships/image" Target="../media/image592.png"/><Relationship Id="rId10" Type="http://schemas.openxmlformats.org/officeDocument/2006/relationships/customXml" Target="../ink/ink8.xml"/><Relationship Id="rId19" Type="http://schemas.openxmlformats.org/officeDocument/2006/relationships/image" Target="../media/image594.png"/><Relationship Id="rId4" Type="http://schemas.openxmlformats.org/officeDocument/2006/relationships/customXml" Target="../ink/ink5.xml"/><Relationship Id="rId9" Type="http://schemas.openxmlformats.org/officeDocument/2006/relationships/image" Target="../media/image589.png"/><Relationship Id="rId14" Type="http://schemas.openxmlformats.org/officeDocument/2006/relationships/customXml" Target="../ink/ink10.xml"/></Relationships>
</file>

<file path=ppt/slides/_rels/slide20.xml.rels><?xml version="1.0" encoding="UTF-8" standalone="yes"?>
<Relationships xmlns="http://schemas.openxmlformats.org/package/2006/relationships"><Relationship Id="rId117" Type="http://schemas.openxmlformats.org/officeDocument/2006/relationships/customXml" Target="../ink/ink1274.xml"/><Relationship Id="rId21" Type="http://schemas.openxmlformats.org/officeDocument/2006/relationships/image" Target="../media/image1188.png"/><Relationship Id="rId42" Type="http://schemas.openxmlformats.org/officeDocument/2006/relationships/customXml" Target="../ink/ink1236.xml"/><Relationship Id="rId63" Type="http://schemas.openxmlformats.org/officeDocument/2006/relationships/image" Target="../media/image1209.png"/><Relationship Id="rId84" Type="http://schemas.openxmlformats.org/officeDocument/2006/relationships/image" Target="../media/image1220.png"/><Relationship Id="rId138" Type="http://schemas.openxmlformats.org/officeDocument/2006/relationships/image" Target="../media/image1247.png"/><Relationship Id="rId159" Type="http://schemas.openxmlformats.org/officeDocument/2006/relationships/customXml" Target="../ink/ink1295.xml"/><Relationship Id="rId170" Type="http://schemas.openxmlformats.org/officeDocument/2006/relationships/image" Target="../media/image1263.png"/><Relationship Id="rId191" Type="http://schemas.openxmlformats.org/officeDocument/2006/relationships/image" Target="../media/image1273.png"/><Relationship Id="rId107" Type="http://schemas.openxmlformats.org/officeDocument/2006/relationships/customXml" Target="../ink/ink1269.xml"/><Relationship Id="rId11" Type="http://schemas.openxmlformats.org/officeDocument/2006/relationships/image" Target="../media/image1183.png"/><Relationship Id="rId32" Type="http://schemas.openxmlformats.org/officeDocument/2006/relationships/customXml" Target="../ink/ink1231.xml"/><Relationship Id="rId53" Type="http://schemas.openxmlformats.org/officeDocument/2006/relationships/image" Target="../media/image1204.png"/><Relationship Id="rId74" Type="http://schemas.openxmlformats.org/officeDocument/2006/relationships/image" Target="../media/image1215.png"/><Relationship Id="rId128" Type="http://schemas.openxmlformats.org/officeDocument/2006/relationships/image" Target="../media/image1242.png"/><Relationship Id="rId149" Type="http://schemas.openxmlformats.org/officeDocument/2006/relationships/customXml" Target="../ink/ink1290.xml"/><Relationship Id="rId5" Type="http://schemas.openxmlformats.org/officeDocument/2006/relationships/image" Target="../media/image1180.png"/><Relationship Id="rId95" Type="http://schemas.openxmlformats.org/officeDocument/2006/relationships/customXml" Target="../ink/ink1263.xml"/><Relationship Id="rId160" Type="http://schemas.openxmlformats.org/officeDocument/2006/relationships/image" Target="../media/image1258.png"/><Relationship Id="rId181" Type="http://schemas.openxmlformats.org/officeDocument/2006/relationships/customXml" Target="../ink/ink1306.xml"/><Relationship Id="rId22" Type="http://schemas.openxmlformats.org/officeDocument/2006/relationships/customXml" Target="../ink/ink1226.xml"/><Relationship Id="rId43" Type="http://schemas.openxmlformats.org/officeDocument/2006/relationships/image" Target="../media/image1199.png"/><Relationship Id="rId64" Type="http://schemas.openxmlformats.org/officeDocument/2006/relationships/customXml" Target="../ink/ink1247.xml"/><Relationship Id="rId118" Type="http://schemas.openxmlformats.org/officeDocument/2006/relationships/image" Target="../media/image1237.png"/><Relationship Id="rId139" Type="http://schemas.openxmlformats.org/officeDocument/2006/relationships/customXml" Target="../ink/ink1285.xml"/><Relationship Id="rId85" Type="http://schemas.openxmlformats.org/officeDocument/2006/relationships/customXml" Target="../ink/ink1258.xml"/><Relationship Id="rId150" Type="http://schemas.openxmlformats.org/officeDocument/2006/relationships/image" Target="../media/image1253.png"/><Relationship Id="rId171" Type="http://schemas.openxmlformats.org/officeDocument/2006/relationships/customXml" Target="../ink/ink1301.xml"/><Relationship Id="rId192" Type="http://schemas.openxmlformats.org/officeDocument/2006/relationships/customXml" Target="../ink/ink1312.xml"/><Relationship Id="rId12" Type="http://schemas.openxmlformats.org/officeDocument/2006/relationships/customXml" Target="../ink/ink1221.xml"/><Relationship Id="rId33" Type="http://schemas.openxmlformats.org/officeDocument/2006/relationships/image" Target="../media/image1194.png"/><Relationship Id="rId108" Type="http://schemas.openxmlformats.org/officeDocument/2006/relationships/image" Target="../media/image1232.png"/><Relationship Id="rId129" Type="http://schemas.openxmlformats.org/officeDocument/2006/relationships/customXml" Target="../ink/ink1280.xml"/><Relationship Id="rId54" Type="http://schemas.openxmlformats.org/officeDocument/2006/relationships/customXml" Target="../ink/ink1242.xml"/><Relationship Id="rId75" Type="http://schemas.openxmlformats.org/officeDocument/2006/relationships/customXml" Target="../ink/ink1253.xml"/><Relationship Id="rId96" Type="http://schemas.openxmlformats.org/officeDocument/2006/relationships/image" Target="../media/image1226.png"/><Relationship Id="rId140" Type="http://schemas.openxmlformats.org/officeDocument/2006/relationships/image" Target="../media/image1248.png"/><Relationship Id="rId161" Type="http://schemas.openxmlformats.org/officeDocument/2006/relationships/customXml" Target="../ink/ink1296.xml"/><Relationship Id="rId182" Type="http://schemas.openxmlformats.org/officeDocument/2006/relationships/image" Target="../media/image1269.png"/><Relationship Id="rId6" Type="http://schemas.openxmlformats.org/officeDocument/2006/relationships/customXml" Target="../ink/ink1218.xml"/><Relationship Id="rId23" Type="http://schemas.openxmlformats.org/officeDocument/2006/relationships/image" Target="../media/image1189.png"/><Relationship Id="rId119" Type="http://schemas.openxmlformats.org/officeDocument/2006/relationships/customXml" Target="../ink/ink1275.xml"/><Relationship Id="rId44" Type="http://schemas.openxmlformats.org/officeDocument/2006/relationships/customXml" Target="../ink/ink1237.xml"/><Relationship Id="rId65" Type="http://schemas.openxmlformats.org/officeDocument/2006/relationships/image" Target="../media/image1211.png"/><Relationship Id="rId86" Type="http://schemas.openxmlformats.org/officeDocument/2006/relationships/image" Target="../media/image1221.png"/><Relationship Id="rId130" Type="http://schemas.openxmlformats.org/officeDocument/2006/relationships/image" Target="../media/image1243.png"/><Relationship Id="rId151" Type="http://schemas.openxmlformats.org/officeDocument/2006/relationships/customXml" Target="../ink/ink1291.xml"/><Relationship Id="rId172" Type="http://schemas.openxmlformats.org/officeDocument/2006/relationships/image" Target="../media/image1264.png"/><Relationship Id="rId193" Type="http://schemas.openxmlformats.org/officeDocument/2006/relationships/image" Target="../media/image1274.png"/><Relationship Id="rId13" Type="http://schemas.openxmlformats.org/officeDocument/2006/relationships/image" Target="../media/image1184.png"/><Relationship Id="rId109" Type="http://schemas.openxmlformats.org/officeDocument/2006/relationships/customXml" Target="../ink/ink1270.xml"/><Relationship Id="rId34" Type="http://schemas.openxmlformats.org/officeDocument/2006/relationships/customXml" Target="../ink/ink1232.xml"/><Relationship Id="rId55" Type="http://schemas.openxmlformats.org/officeDocument/2006/relationships/image" Target="../media/image1205.png"/><Relationship Id="rId76" Type="http://schemas.openxmlformats.org/officeDocument/2006/relationships/image" Target="../media/image1216.png"/><Relationship Id="rId97" Type="http://schemas.openxmlformats.org/officeDocument/2006/relationships/customXml" Target="../ink/ink1264.xml"/><Relationship Id="rId120" Type="http://schemas.openxmlformats.org/officeDocument/2006/relationships/image" Target="../media/image1238.png"/><Relationship Id="rId141" Type="http://schemas.openxmlformats.org/officeDocument/2006/relationships/customXml" Target="../ink/ink1286.xml"/><Relationship Id="rId7" Type="http://schemas.openxmlformats.org/officeDocument/2006/relationships/image" Target="../media/image1181.png"/><Relationship Id="rId71" Type="http://schemas.openxmlformats.org/officeDocument/2006/relationships/customXml" Target="../ink/ink1251.xml"/><Relationship Id="rId92" Type="http://schemas.openxmlformats.org/officeDocument/2006/relationships/image" Target="../media/image1224.png"/><Relationship Id="rId162" Type="http://schemas.openxmlformats.org/officeDocument/2006/relationships/image" Target="../media/image1259.png"/><Relationship Id="rId183" Type="http://schemas.openxmlformats.org/officeDocument/2006/relationships/customXml" Target="../ink/ink1307.xml"/><Relationship Id="rId2" Type="http://schemas.openxmlformats.org/officeDocument/2006/relationships/customXml" Target="../ink/ink1216.xml"/><Relationship Id="rId29" Type="http://schemas.openxmlformats.org/officeDocument/2006/relationships/image" Target="../media/image1192.png"/><Relationship Id="rId24" Type="http://schemas.openxmlformats.org/officeDocument/2006/relationships/customXml" Target="../ink/ink1227.xml"/><Relationship Id="rId40" Type="http://schemas.openxmlformats.org/officeDocument/2006/relationships/customXml" Target="../ink/ink1235.xml"/><Relationship Id="rId45" Type="http://schemas.openxmlformats.org/officeDocument/2006/relationships/image" Target="../media/image1200.png"/><Relationship Id="rId66" Type="http://schemas.openxmlformats.org/officeDocument/2006/relationships/customXml" Target="../ink/ink1248.xml"/><Relationship Id="rId87" Type="http://schemas.openxmlformats.org/officeDocument/2006/relationships/customXml" Target="../ink/ink1259.xml"/><Relationship Id="rId110" Type="http://schemas.openxmlformats.org/officeDocument/2006/relationships/image" Target="../media/image1233.png"/><Relationship Id="rId115" Type="http://schemas.openxmlformats.org/officeDocument/2006/relationships/customXml" Target="../ink/ink1273.xml"/><Relationship Id="rId131" Type="http://schemas.openxmlformats.org/officeDocument/2006/relationships/customXml" Target="../ink/ink1281.xml"/><Relationship Id="rId136" Type="http://schemas.openxmlformats.org/officeDocument/2006/relationships/image" Target="../media/image1246.png"/><Relationship Id="rId157" Type="http://schemas.openxmlformats.org/officeDocument/2006/relationships/customXml" Target="../ink/ink1294.xml"/><Relationship Id="rId178" Type="http://schemas.openxmlformats.org/officeDocument/2006/relationships/image" Target="../media/image1267.png"/><Relationship Id="rId61" Type="http://schemas.openxmlformats.org/officeDocument/2006/relationships/image" Target="../media/image1208.png"/><Relationship Id="rId82" Type="http://schemas.openxmlformats.org/officeDocument/2006/relationships/image" Target="../media/image1219.png"/><Relationship Id="rId152" Type="http://schemas.openxmlformats.org/officeDocument/2006/relationships/image" Target="../media/image1254.png"/><Relationship Id="rId173" Type="http://schemas.openxmlformats.org/officeDocument/2006/relationships/customXml" Target="../ink/ink1302.xml"/><Relationship Id="rId194" Type="http://schemas.openxmlformats.org/officeDocument/2006/relationships/customXml" Target="../ink/ink1313.xml"/><Relationship Id="rId199" Type="http://schemas.openxmlformats.org/officeDocument/2006/relationships/image" Target="../media/image1277.png"/><Relationship Id="rId19" Type="http://schemas.openxmlformats.org/officeDocument/2006/relationships/image" Target="../media/image1187.png"/><Relationship Id="rId14" Type="http://schemas.openxmlformats.org/officeDocument/2006/relationships/customXml" Target="../ink/ink1222.xml"/><Relationship Id="rId30" Type="http://schemas.openxmlformats.org/officeDocument/2006/relationships/customXml" Target="../ink/ink1230.xml"/><Relationship Id="rId35" Type="http://schemas.openxmlformats.org/officeDocument/2006/relationships/image" Target="../media/image1195.png"/><Relationship Id="rId56" Type="http://schemas.openxmlformats.org/officeDocument/2006/relationships/customXml" Target="../ink/ink1243.xml"/><Relationship Id="rId77" Type="http://schemas.openxmlformats.org/officeDocument/2006/relationships/customXml" Target="../ink/ink1254.xml"/><Relationship Id="rId100" Type="http://schemas.openxmlformats.org/officeDocument/2006/relationships/image" Target="../media/image1228.png"/><Relationship Id="rId105" Type="http://schemas.openxmlformats.org/officeDocument/2006/relationships/customXml" Target="../ink/ink1268.xml"/><Relationship Id="rId126" Type="http://schemas.openxmlformats.org/officeDocument/2006/relationships/image" Target="../media/image1241.png"/><Relationship Id="rId147" Type="http://schemas.openxmlformats.org/officeDocument/2006/relationships/customXml" Target="../ink/ink1289.xml"/><Relationship Id="rId168" Type="http://schemas.openxmlformats.org/officeDocument/2006/relationships/image" Target="../media/image1262.png"/><Relationship Id="rId8" Type="http://schemas.openxmlformats.org/officeDocument/2006/relationships/customXml" Target="../ink/ink1219.xml"/><Relationship Id="rId51" Type="http://schemas.openxmlformats.org/officeDocument/2006/relationships/image" Target="../media/image1203.png"/><Relationship Id="rId72" Type="http://schemas.openxmlformats.org/officeDocument/2006/relationships/image" Target="../media/image1214.png"/><Relationship Id="rId93" Type="http://schemas.openxmlformats.org/officeDocument/2006/relationships/customXml" Target="../ink/ink1262.xml"/><Relationship Id="rId98" Type="http://schemas.openxmlformats.org/officeDocument/2006/relationships/image" Target="../media/image1227.png"/><Relationship Id="rId121" Type="http://schemas.openxmlformats.org/officeDocument/2006/relationships/customXml" Target="../ink/ink1276.xml"/><Relationship Id="rId142" Type="http://schemas.openxmlformats.org/officeDocument/2006/relationships/image" Target="../media/image1249.png"/><Relationship Id="rId163" Type="http://schemas.openxmlformats.org/officeDocument/2006/relationships/customXml" Target="../ink/ink1297.xml"/><Relationship Id="rId184" Type="http://schemas.openxmlformats.org/officeDocument/2006/relationships/image" Target="../media/image1270.png"/><Relationship Id="rId189" Type="http://schemas.openxmlformats.org/officeDocument/2006/relationships/image" Target="../media/image1272.png"/><Relationship Id="rId3" Type="http://schemas.openxmlformats.org/officeDocument/2006/relationships/image" Target="../media/image1179.png"/><Relationship Id="rId25" Type="http://schemas.openxmlformats.org/officeDocument/2006/relationships/image" Target="../media/image1190.png"/><Relationship Id="rId46" Type="http://schemas.openxmlformats.org/officeDocument/2006/relationships/customXml" Target="../ink/ink1238.xml"/><Relationship Id="rId67" Type="http://schemas.openxmlformats.org/officeDocument/2006/relationships/image" Target="../media/image1212.png"/><Relationship Id="rId116" Type="http://schemas.openxmlformats.org/officeDocument/2006/relationships/image" Target="../media/image1236.png"/><Relationship Id="rId137" Type="http://schemas.openxmlformats.org/officeDocument/2006/relationships/customXml" Target="../ink/ink1284.xml"/><Relationship Id="rId158" Type="http://schemas.openxmlformats.org/officeDocument/2006/relationships/image" Target="../media/image1257.png"/><Relationship Id="rId20" Type="http://schemas.openxmlformats.org/officeDocument/2006/relationships/customXml" Target="../ink/ink1225.xml"/><Relationship Id="rId41" Type="http://schemas.openxmlformats.org/officeDocument/2006/relationships/image" Target="../media/image1198.png"/><Relationship Id="rId62" Type="http://schemas.openxmlformats.org/officeDocument/2006/relationships/customXml" Target="../ink/ink1246.xml"/><Relationship Id="rId83" Type="http://schemas.openxmlformats.org/officeDocument/2006/relationships/customXml" Target="../ink/ink1257.xml"/><Relationship Id="rId88" Type="http://schemas.openxmlformats.org/officeDocument/2006/relationships/image" Target="../media/image1222.png"/><Relationship Id="rId111" Type="http://schemas.openxmlformats.org/officeDocument/2006/relationships/customXml" Target="../ink/ink1271.xml"/><Relationship Id="rId132" Type="http://schemas.openxmlformats.org/officeDocument/2006/relationships/image" Target="../media/image1244.png"/><Relationship Id="rId153" Type="http://schemas.openxmlformats.org/officeDocument/2006/relationships/customXml" Target="../ink/ink1292.xml"/><Relationship Id="rId174" Type="http://schemas.openxmlformats.org/officeDocument/2006/relationships/image" Target="../media/image1265.png"/><Relationship Id="rId179" Type="http://schemas.openxmlformats.org/officeDocument/2006/relationships/customXml" Target="../ink/ink1305.xml"/><Relationship Id="rId195" Type="http://schemas.openxmlformats.org/officeDocument/2006/relationships/image" Target="../media/image1275.png"/><Relationship Id="rId190" Type="http://schemas.openxmlformats.org/officeDocument/2006/relationships/customXml" Target="../ink/ink1311.xml"/><Relationship Id="rId15" Type="http://schemas.openxmlformats.org/officeDocument/2006/relationships/image" Target="../media/image1185.png"/><Relationship Id="rId36" Type="http://schemas.openxmlformats.org/officeDocument/2006/relationships/customXml" Target="../ink/ink1233.xml"/><Relationship Id="rId57" Type="http://schemas.openxmlformats.org/officeDocument/2006/relationships/image" Target="../media/image1206.png"/><Relationship Id="rId106" Type="http://schemas.openxmlformats.org/officeDocument/2006/relationships/image" Target="../media/image1231.png"/><Relationship Id="rId127" Type="http://schemas.openxmlformats.org/officeDocument/2006/relationships/customXml" Target="../ink/ink1279.xml"/><Relationship Id="rId10" Type="http://schemas.openxmlformats.org/officeDocument/2006/relationships/customXml" Target="../ink/ink1220.xml"/><Relationship Id="rId31" Type="http://schemas.openxmlformats.org/officeDocument/2006/relationships/image" Target="../media/image1193.png"/><Relationship Id="rId52" Type="http://schemas.openxmlformats.org/officeDocument/2006/relationships/customXml" Target="../ink/ink1241.xml"/><Relationship Id="rId73" Type="http://schemas.openxmlformats.org/officeDocument/2006/relationships/customXml" Target="../ink/ink1252.xml"/><Relationship Id="rId78" Type="http://schemas.openxmlformats.org/officeDocument/2006/relationships/image" Target="../media/image1217.png"/><Relationship Id="rId94" Type="http://schemas.openxmlformats.org/officeDocument/2006/relationships/image" Target="../media/image1225.png"/><Relationship Id="rId99" Type="http://schemas.openxmlformats.org/officeDocument/2006/relationships/customXml" Target="../ink/ink1265.xml"/><Relationship Id="rId101" Type="http://schemas.openxmlformats.org/officeDocument/2006/relationships/customXml" Target="../ink/ink1266.xml"/><Relationship Id="rId122" Type="http://schemas.openxmlformats.org/officeDocument/2006/relationships/image" Target="../media/image1239.png"/><Relationship Id="rId143" Type="http://schemas.openxmlformats.org/officeDocument/2006/relationships/customXml" Target="../ink/ink1287.xml"/><Relationship Id="rId148" Type="http://schemas.openxmlformats.org/officeDocument/2006/relationships/image" Target="../media/image1252.png"/><Relationship Id="rId164" Type="http://schemas.openxmlformats.org/officeDocument/2006/relationships/image" Target="../media/image1260.png"/><Relationship Id="rId169" Type="http://schemas.openxmlformats.org/officeDocument/2006/relationships/customXml" Target="../ink/ink1300.xml"/><Relationship Id="rId185" Type="http://schemas.openxmlformats.org/officeDocument/2006/relationships/customXml" Target="../ink/ink1308.xml"/><Relationship Id="rId4" Type="http://schemas.openxmlformats.org/officeDocument/2006/relationships/customXml" Target="../ink/ink1217.xml"/><Relationship Id="rId9" Type="http://schemas.openxmlformats.org/officeDocument/2006/relationships/image" Target="../media/image1182.png"/><Relationship Id="rId180" Type="http://schemas.openxmlformats.org/officeDocument/2006/relationships/image" Target="../media/image1268.png"/><Relationship Id="rId26" Type="http://schemas.openxmlformats.org/officeDocument/2006/relationships/customXml" Target="../ink/ink1228.xml"/><Relationship Id="rId47" Type="http://schemas.openxmlformats.org/officeDocument/2006/relationships/image" Target="../media/image1201.png"/><Relationship Id="rId68" Type="http://schemas.openxmlformats.org/officeDocument/2006/relationships/customXml" Target="../ink/ink1249.xml"/><Relationship Id="rId89" Type="http://schemas.openxmlformats.org/officeDocument/2006/relationships/customXml" Target="../ink/ink1260.xml"/><Relationship Id="rId112" Type="http://schemas.openxmlformats.org/officeDocument/2006/relationships/image" Target="../media/image1234.png"/><Relationship Id="rId133" Type="http://schemas.openxmlformats.org/officeDocument/2006/relationships/customXml" Target="../ink/ink1282.xml"/><Relationship Id="rId154" Type="http://schemas.openxmlformats.org/officeDocument/2006/relationships/image" Target="../media/image1255.png"/><Relationship Id="rId175" Type="http://schemas.openxmlformats.org/officeDocument/2006/relationships/customXml" Target="../ink/ink1303.xml"/><Relationship Id="rId196" Type="http://schemas.openxmlformats.org/officeDocument/2006/relationships/customXml" Target="../ink/ink1314.xml"/><Relationship Id="rId16" Type="http://schemas.openxmlformats.org/officeDocument/2006/relationships/customXml" Target="../ink/ink1223.xml"/><Relationship Id="rId37" Type="http://schemas.openxmlformats.org/officeDocument/2006/relationships/image" Target="../media/image1196.png"/><Relationship Id="rId58" Type="http://schemas.openxmlformats.org/officeDocument/2006/relationships/customXml" Target="../ink/ink1244.xml"/><Relationship Id="rId79" Type="http://schemas.openxmlformats.org/officeDocument/2006/relationships/customXml" Target="../ink/ink1255.xml"/><Relationship Id="rId102" Type="http://schemas.openxmlformats.org/officeDocument/2006/relationships/image" Target="../media/image1229.png"/><Relationship Id="rId123" Type="http://schemas.openxmlformats.org/officeDocument/2006/relationships/customXml" Target="../ink/ink1277.xml"/><Relationship Id="rId144" Type="http://schemas.openxmlformats.org/officeDocument/2006/relationships/image" Target="../media/image1250.png"/><Relationship Id="rId90" Type="http://schemas.openxmlformats.org/officeDocument/2006/relationships/image" Target="../media/image1223.png"/><Relationship Id="rId165" Type="http://schemas.openxmlformats.org/officeDocument/2006/relationships/customXml" Target="../ink/ink1298.xml"/><Relationship Id="rId186" Type="http://schemas.openxmlformats.org/officeDocument/2006/relationships/image" Target="../media/image1271.png"/><Relationship Id="rId27" Type="http://schemas.openxmlformats.org/officeDocument/2006/relationships/image" Target="../media/image1191.png"/><Relationship Id="rId48" Type="http://schemas.openxmlformats.org/officeDocument/2006/relationships/customXml" Target="../ink/ink1239.xml"/><Relationship Id="rId69" Type="http://schemas.openxmlformats.org/officeDocument/2006/relationships/customXml" Target="../ink/ink1250.xml"/><Relationship Id="rId113" Type="http://schemas.openxmlformats.org/officeDocument/2006/relationships/customXml" Target="../ink/ink1272.xml"/><Relationship Id="rId134" Type="http://schemas.openxmlformats.org/officeDocument/2006/relationships/image" Target="../media/image1245.png"/><Relationship Id="rId80" Type="http://schemas.openxmlformats.org/officeDocument/2006/relationships/image" Target="../media/image1218.png"/><Relationship Id="rId155" Type="http://schemas.openxmlformats.org/officeDocument/2006/relationships/customXml" Target="../ink/ink1293.xml"/><Relationship Id="rId176" Type="http://schemas.openxmlformats.org/officeDocument/2006/relationships/image" Target="../media/image1266.png"/><Relationship Id="rId197" Type="http://schemas.openxmlformats.org/officeDocument/2006/relationships/image" Target="../media/image1276.png"/><Relationship Id="rId17" Type="http://schemas.openxmlformats.org/officeDocument/2006/relationships/image" Target="../media/image1186.png"/><Relationship Id="rId38" Type="http://schemas.openxmlformats.org/officeDocument/2006/relationships/customXml" Target="../ink/ink1234.xml"/><Relationship Id="rId59" Type="http://schemas.openxmlformats.org/officeDocument/2006/relationships/image" Target="../media/image1207.png"/><Relationship Id="rId103" Type="http://schemas.openxmlformats.org/officeDocument/2006/relationships/customXml" Target="../ink/ink1267.xml"/><Relationship Id="rId124" Type="http://schemas.openxmlformats.org/officeDocument/2006/relationships/image" Target="../media/image1240.png"/><Relationship Id="rId70" Type="http://schemas.openxmlformats.org/officeDocument/2006/relationships/image" Target="../media/image1213.png"/><Relationship Id="rId91" Type="http://schemas.openxmlformats.org/officeDocument/2006/relationships/customXml" Target="../ink/ink1261.xml"/><Relationship Id="rId145" Type="http://schemas.openxmlformats.org/officeDocument/2006/relationships/customXml" Target="../ink/ink1288.xml"/><Relationship Id="rId166" Type="http://schemas.openxmlformats.org/officeDocument/2006/relationships/image" Target="../media/image1261.png"/><Relationship Id="rId187" Type="http://schemas.openxmlformats.org/officeDocument/2006/relationships/customXml" Target="../ink/ink1309.xml"/><Relationship Id="rId1" Type="http://schemas.openxmlformats.org/officeDocument/2006/relationships/slideLayout" Target="../slideLayouts/slideLayout1.xml"/><Relationship Id="rId28" Type="http://schemas.openxmlformats.org/officeDocument/2006/relationships/customXml" Target="../ink/ink1229.xml"/><Relationship Id="rId49" Type="http://schemas.openxmlformats.org/officeDocument/2006/relationships/image" Target="../media/image1202.png"/><Relationship Id="rId114" Type="http://schemas.openxmlformats.org/officeDocument/2006/relationships/image" Target="../media/image1235.png"/><Relationship Id="rId60" Type="http://schemas.openxmlformats.org/officeDocument/2006/relationships/customXml" Target="../ink/ink1245.xml"/><Relationship Id="rId81" Type="http://schemas.openxmlformats.org/officeDocument/2006/relationships/customXml" Target="../ink/ink1256.xml"/><Relationship Id="rId135" Type="http://schemas.openxmlformats.org/officeDocument/2006/relationships/customXml" Target="../ink/ink1283.xml"/><Relationship Id="rId156" Type="http://schemas.openxmlformats.org/officeDocument/2006/relationships/image" Target="../media/image1256.png"/><Relationship Id="rId177" Type="http://schemas.openxmlformats.org/officeDocument/2006/relationships/customXml" Target="../ink/ink1304.xml"/><Relationship Id="rId198" Type="http://schemas.openxmlformats.org/officeDocument/2006/relationships/customXml" Target="../ink/ink1315.xml"/><Relationship Id="rId18" Type="http://schemas.openxmlformats.org/officeDocument/2006/relationships/customXml" Target="../ink/ink1224.xml"/><Relationship Id="rId39" Type="http://schemas.openxmlformats.org/officeDocument/2006/relationships/image" Target="../media/image1197.png"/><Relationship Id="rId50" Type="http://schemas.openxmlformats.org/officeDocument/2006/relationships/customXml" Target="../ink/ink1240.xml"/><Relationship Id="rId104" Type="http://schemas.openxmlformats.org/officeDocument/2006/relationships/image" Target="../media/image1230.png"/><Relationship Id="rId125" Type="http://schemas.openxmlformats.org/officeDocument/2006/relationships/customXml" Target="../ink/ink1278.xml"/><Relationship Id="rId146" Type="http://schemas.openxmlformats.org/officeDocument/2006/relationships/image" Target="../media/image1251.png"/><Relationship Id="rId167" Type="http://schemas.openxmlformats.org/officeDocument/2006/relationships/customXml" Target="../ink/ink1299.xml"/><Relationship Id="rId188" Type="http://schemas.openxmlformats.org/officeDocument/2006/relationships/customXml" Target="../ink/ink1310.xml"/></Relationships>
</file>

<file path=ppt/slides/_rels/slide21.xml.rels><?xml version="1.0" encoding="UTF-8" standalone="yes"?>
<Relationships xmlns="http://schemas.openxmlformats.org/package/2006/relationships"><Relationship Id="rId21" Type="http://schemas.openxmlformats.org/officeDocument/2006/relationships/image" Target="../media/image1287.png"/><Relationship Id="rId170" Type="http://schemas.openxmlformats.org/officeDocument/2006/relationships/image" Target="../media/image1361.png"/><Relationship Id="rId268" Type="http://schemas.openxmlformats.org/officeDocument/2006/relationships/customXml" Target="../ink/ink1451.xml"/><Relationship Id="rId475" Type="http://schemas.openxmlformats.org/officeDocument/2006/relationships/image" Target="../media/image1510.png"/><Relationship Id="rId682" Type="http://schemas.openxmlformats.org/officeDocument/2006/relationships/image" Target="../media/image1611.png"/><Relationship Id="rId128" Type="http://schemas.openxmlformats.org/officeDocument/2006/relationships/customXml" Target="../ink/ink1379.xml"/><Relationship Id="rId335" Type="http://schemas.openxmlformats.org/officeDocument/2006/relationships/image" Target="../media/image1441.png"/><Relationship Id="rId542" Type="http://schemas.openxmlformats.org/officeDocument/2006/relationships/customXml" Target="../ink/ink1591.xml"/><Relationship Id="rId987" Type="http://schemas.openxmlformats.org/officeDocument/2006/relationships/image" Target="../media/image1760.png"/><Relationship Id="rId1172" Type="http://schemas.openxmlformats.org/officeDocument/2006/relationships/customXml" Target="../ink/ink1914.xml"/><Relationship Id="rId402" Type="http://schemas.openxmlformats.org/officeDocument/2006/relationships/image" Target="../media/image1474.png"/><Relationship Id="rId847" Type="http://schemas.openxmlformats.org/officeDocument/2006/relationships/customXml" Target="../ink/ink1747.xml"/><Relationship Id="rId1032" Type="http://schemas.openxmlformats.org/officeDocument/2006/relationships/image" Target="../media/image1782.png"/><Relationship Id="rId707" Type="http://schemas.openxmlformats.org/officeDocument/2006/relationships/image" Target="../media/image1623.png"/><Relationship Id="rId914" Type="http://schemas.openxmlformats.org/officeDocument/2006/relationships/image" Target="../media/image1725.png"/><Relationship Id="rId1337" Type="http://schemas.openxmlformats.org/officeDocument/2006/relationships/customXml" Target="../ink/ink1998.xml"/><Relationship Id="rId43" Type="http://schemas.openxmlformats.org/officeDocument/2006/relationships/image" Target="../media/image1298.png"/><Relationship Id="rId1404" Type="http://schemas.openxmlformats.org/officeDocument/2006/relationships/customXml" Target="../ink/ink2032.xml"/><Relationship Id="rId192" Type="http://schemas.openxmlformats.org/officeDocument/2006/relationships/customXml" Target="../ink/ink1412.xml"/><Relationship Id="rId497" Type="http://schemas.openxmlformats.org/officeDocument/2006/relationships/image" Target="../media/image1521.png"/><Relationship Id="rId357" Type="http://schemas.openxmlformats.org/officeDocument/2006/relationships/image" Target="../media/image1452.png"/><Relationship Id="rId1194" Type="http://schemas.openxmlformats.org/officeDocument/2006/relationships/customXml" Target="../ink/ink1925.xml"/><Relationship Id="rId217" Type="http://schemas.openxmlformats.org/officeDocument/2006/relationships/image" Target="../media/image1384.png"/><Relationship Id="rId564" Type="http://schemas.openxmlformats.org/officeDocument/2006/relationships/image" Target="../media/image1553.png"/><Relationship Id="rId771" Type="http://schemas.openxmlformats.org/officeDocument/2006/relationships/image" Target="../media/image1654.png"/><Relationship Id="rId869" Type="http://schemas.openxmlformats.org/officeDocument/2006/relationships/customXml" Target="../ink/ink1758.xml"/><Relationship Id="rId424" Type="http://schemas.openxmlformats.org/officeDocument/2006/relationships/image" Target="../media/image1485.png"/><Relationship Id="rId631" Type="http://schemas.openxmlformats.org/officeDocument/2006/relationships/customXml" Target="../ink/ink1637.xml"/><Relationship Id="rId729" Type="http://schemas.openxmlformats.org/officeDocument/2006/relationships/image" Target="../media/image1634.png"/><Relationship Id="rId1054" Type="http://schemas.openxmlformats.org/officeDocument/2006/relationships/customXml" Target="../ink/ink1854.xml"/><Relationship Id="rId1261" Type="http://schemas.openxmlformats.org/officeDocument/2006/relationships/image" Target="../media/image1895.png"/><Relationship Id="rId1359" Type="http://schemas.openxmlformats.org/officeDocument/2006/relationships/image" Target="../media/image1944.png"/><Relationship Id="rId936" Type="http://schemas.openxmlformats.org/officeDocument/2006/relationships/customXml" Target="../ink/ink1793.xml"/><Relationship Id="rId1121" Type="http://schemas.openxmlformats.org/officeDocument/2006/relationships/customXml" Target="../ink/ink1888.xml"/><Relationship Id="rId1219" Type="http://schemas.openxmlformats.org/officeDocument/2006/relationships/image" Target="../media/image1874.png"/><Relationship Id="rId65" Type="http://schemas.openxmlformats.org/officeDocument/2006/relationships/image" Target="../media/image1309.png"/><Relationship Id="rId281" Type="http://schemas.openxmlformats.org/officeDocument/2006/relationships/image" Target="../media/image1415.png"/><Relationship Id="rId141" Type="http://schemas.openxmlformats.org/officeDocument/2006/relationships/image" Target="../media/image1347.png"/><Relationship Id="rId379" Type="http://schemas.openxmlformats.org/officeDocument/2006/relationships/image" Target="../media/image1463.png"/><Relationship Id="rId586" Type="http://schemas.openxmlformats.org/officeDocument/2006/relationships/image" Target="../media/image1564.png"/><Relationship Id="rId793" Type="http://schemas.openxmlformats.org/officeDocument/2006/relationships/customXml" Target="../ink/ink1720.xml"/><Relationship Id="rId7" Type="http://schemas.openxmlformats.org/officeDocument/2006/relationships/image" Target="../media/image1280.png"/><Relationship Id="rId239" Type="http://schemas.openxmlformats.org/officeDocument/2006/relationships/image" Target="../media/image1394.png"/><Relationship Id="rId446" Type="http://schemas.openxmlformats.org/officeDocument/2006/relationships/image" Target="../media/image1496.png"/><Relationship Id="rId653" Type="http://schemas.openxmlformats.org/officeDocument/2006/relationships/customXml" Target="../ink/ink1649.xml"/><Relationship Id="rId1076" Type="http://schemas.openxmlformats.org/officeDocument/2006/relationships/customXml" Target="../ink/ink1865.xml"/><Relationship Id="rId1283" Type="http://schemas.openxmlformats.org/officeDocument/2006/relationships/image" Target="../media/image1906.png"/><Relationship Id="rId306" Type="http://schemas.openxmlformats.org/officeDocument/2006/relationships/customXml" Target="../ink/ink1470.xml"/><Relationship Id="rId860" Type="http://schemas.openxmlformats.org/officeDocument/2006/relationships/image" Target="../media/image1698.png"/><Relationship Id="rId958" Type="http://schemas.openxmlformats.org/officeDocument/2006/relationships/image" Target="../media/image1746.png"/><Relationship Id="rId1143" Type="http://schemas.openxmlformats.org/officeDocument/2006/relationships/customXml" Target="../ink/ink1899.xml"/><Relationship Id="rId87" Type="http://schemas.openxmlformats.org/officeDocument/2006/relationships/customXml" Target="../ink/ink1358.xml"/><Relationship Id="rId513" Type="http://schemas.openxmlformats.org/officeDocument/2006/relationships/customXml" Target="../ink/ink1576.xml"/><Relationship Id="rId720" Type="http://schemas.openxmlformats.org/officeDocument/2006/relationships/customXml" Target="../ink/ink1683.xml"/><Relationship Id="rId818" Type="http://schemas.openxmlformats.org/officeDocument/2006/relationships/image" Target="../media/image1677.png"/><Relationship Id="rId1350" Type="http://schemas.openxmlformats.org/officeDocument/2006/relationships/customXml" Target="../ink/ink2005.xml"/><Relationship Id="rId1003" Type="http://schemas.openxmlformats.org/officeDocument/2006/relationships/image" Target="../media/image1768.png"/><Relationship Id="rId1210" Type="http://schemas.openxmlformats.org/officeDocument/2006/relationships/customXml" Target="../ink/ink1933.xml"/><Relationship Id="rId1308" Type="http://schemas.openxmlformats.org/officeDocument/2006/relationships/image" Target="../media/image1919.png"/><Relationship Id="rId14" Type="http://schemas.openxmlformats.org/officeDocument/2006/relationships/customXml" Target="../ink/ink1322.xml"/><Relationship Id="rId163" Type="http://schemas.openxmlformats.org/officeDocument/2006/relationships/image" Target="../media/image1358.png"/><Relationship Id="rId370" Type="http://schemas.openxmlformats.org/officeDocument/2006/relationships/customXml" Target="../ink/ink1503.xml"/><Relationship Id="rId230" Type="http://schemas.openxmlformats.org/officeDocument/2006/relationships/image" Target="../media/image1390.png"/><Relationship Id="rId468" Type="http://schemas.openxmlformats.org/officeDocument/2006/relationships/customXml" Target="../ink/ink1553.xml"/><Relationship Id="rId675" Type="http://schemas.openxmlformats.org/officeDocument/2006/relationships/customXml" Target="../ink/ink1660.xml"/><Relationship Id="rId882" Type="http://schemas.openxmlformats.org/officeDocument/2006/relationships/image" Target="../media/image1710.png"/><Relationship Id="rId1098" Type="http://schemas.openxmlformats.org/officeDocument/2006/relationships/image" Target="../media/image1814.png"/><Relationship Id="rId328" Type="http://schemas.openxmlformats.org/officeDocument/2006/relationships/customXml" Target="../ink/ink1482.xml"/><Relationship Id="rId535" Type="http://schemas.openxmlformats.org/officeDocument/2006/relationships/image" Target="../media/image1539.png"/><Relationship Id="rId742" Type="http://schemas.openxmlformats.org/officeDocument/2006/relationships/customXml" Target="../ink/ink1694.xml"/><Relationship Id="rId1165" Type="http://schemas.openxmlformats.org/officeDocument/2006/relationships/image" Target="../media/image1847.png"/><Relationship Id="rId1372" Type="http://schemas.openxmlformats.org/officeDocument/2006/relationships/customXml" Target="../ink/ink2016.xml"/><Relationship Id="rId602" Type="http://schemas.openxmlformats.org/officeDocument/2006/relationships/customXml" Target="../ink/ink1622.xml"/><Relationship Id="rId1025" Type="http://schemas.openxmlformats.org/officeDocument/2006/relationships/customXml" Target="../ink/ink1839.xml"/><Relationship Id="rId1232" Type="http://schemas.openxmlformats.org/officeDocument/2006/relationships/customXml" Target="../ink/ink1944.xml"/><Relationship Id="rId907" Type="http://schemas.openxmlformats.org/officeDocument/2006/relationships/customXml" Target="../ink/ink1778.xml"/><Relationship Id="rId36" Type="http://schemas.openxmlformats.org/officeDocument/2006/relationships/customXml" Target="../ink/ink1333.xml"/><Relationship Id="rId185" Type="http://schemas.openxmlformats.org/officeDocument/2006/relationships/image" Target="../media/image1368.png"/><Relationship Id="rId392" Type="http://schemas.openxmlformats.org/officeDocument/2006/relationships/image" Target="../media/image1469.png"/><Relationship Id="rId697" Type="http://schemas.openxmlformats.org/officeDocument/2006/relationships/customXml" Target="../ink/ink1671.xml"/><Relationship Id="rId252" Type="http://schemas.openxmlformats.org/officeDocument/2006/relationships/customXml" Target="../ink/ink1443.xml"/><Relationship Id="rId1187" Type="http://schemas.openxmlformats.org/officeDocument/2006/relationships/image" Target="../media/image1858.png"/><Relationship Id="rId112" Type="http://schemas.openxmlformats.org/officeDocument/2006/relationships/image" Target="../media/image1333.png"/><Relationship Id="rId557" Type="http://schemas.openxmlformats.org/officeDocument/2006/relationships/customXml" Target="../ink/ink1599.xml"/><Relationship Id="rId764" Type="http://schemas.openxmlformats.org/officeDocument/2006/relationships/customXml" Target="../ink/ink1705.xml"/><Relationship Id="rId971" Type="http://schemas.openxmlformats.org/officeDocument/2006/relationships/customXml" Target="../ink/ink1811.xml"/><Relationship Id="rId1394" Type="http://schemas.openxmlformats.org/officeDocument/2006/relationships/customXml" Target="../ink/ink2027.xml"/><Relationship Id="rId417" Type="http://schemas.openxmlformats.org/officeDocument/2006/relationships/customXml" Target="../ink/ink1527.xml"/><Relationship Id="rId624" Type="http://schemas.openxmlformats.org/officeDocument/2006/relationships/customXml" Target="../ink/ink1633.xml"/><Relationship Id="rId831" Type="http://schemas.openxmlformats.org/officeDocument/2006/relationships/customXml" Target="../ink/ink1739.xml"/><Relationship Id="rId1047" Type="http://schemas.openxmlformats.org/officeDocument/2006/relationships/image" Target="../media/image1789.png"/><Relationship Id="rId1254" Type="http://schemas.openxmlformats.org/officeDocument/2006/relationships/customXml" Target="../ink/ink1955.xml"/><Relationship Id="rId929" Type="http://schemas.openxmlformats.org/officeDocument/2006/relationships/image" Target="../media/image1732.png"/><Relationship Id="rId1114" Type="http://schemas.openxmlformats.org/officeDocument/2006/relationships/image" Target="../media/image1822.png"/><Relationship Id="rId1321" Type="http://schemas.openxmlformats.org/officeDocument/2006/relationships/customXml" Target="../ink/ink1990.xml"/><Relationship Id="rId58" Type="http://schemas.openxmlformats.org/officeDocument/2006/relationships/customXml" Target="../ink/ink1344.xml"/><Relationship Id="rId274" Type="http://schemas.openxmlformats.org/officeDocument/2006/relationships/customXml" Target="../ink/ink1454.xml"/><Relationship Id="rId481" Type="http://schemas.openxmlformats.org/officeDocument/2006/relationships/image" Target="../media/image1513.png"/><Relationship Id="rId134" Type="http://schemas.openxmlformats.org/officeDocument/2006/relationships/customXml" Target="../ink/ink1382.xml"/><Relationship Id="rId579" Type="http://schemas.openxmlformats.org/officeDocument/2006/relationships/customXml" Target="../ink/ink1610.xml"/><Relationship Id="rId786" Type="http://schemas.openxmlformats.org/officeDocument/2006/relationships/customXml" Target="../ink/ink1716.xml"/><Relationship Id="rId993" Type="http://schemas.openxmlformats.org/officeDocument/2006/relationships/image" Target="../media/image1763.png"/><Relationship Id="rId341" Type="http://schemas.openxmlformats.org/officeDocument/2006/relationships/image" Target="../media/image1444.png"/><Relationship Id="rId439" Type="http://schemas.openxmlformats.org/officeDocument/2006/relationships/customXml" Target="../ink/ink1538.xml"/><Relationship Id="rId646" Type="http://schemas.openxmlformats.org/officeDocument/2006/relationships/customXml" Target="../ink/ink1645.xml"/><Relationship Id="rId1069" Type="http://schemas.openxmlformats.org/officeDocument/2006/relationships/image" Target="../media/image1800.png"/><Relationship Id="rId1276" Type="http://schemas.openxmlformats.org/officeDocument/2006/relationships/customXml" Target="../ink/ink1966.xml"/><Relationship Id="rId201" Type="http://schemas.openxmlformats.org/officeDocument/2006/relationships/image" Target="../media/image1376.png"/><Relationship Id="rId506" Type="http://schemas.openxmlformats.org/officeDocument/2006/relationships/image" Target="../media/image1525.png"/><Relationship Id="rId853" Type="http://schemas.openxmlformats.org/officeDocument/2006/relationships/customXml" Target="../ink/ink1750.xml"/><Relationship Id="rId1136" Type="http://schemas.openxmlformats.org/officeDocument/2006/relationships/image" Target="../media/image1833.png"/><Relationship Id="rId713" Type="http://schemas.openxmlformats.org/officeDocument/2006/relationships/image" Target="../media/image1626.png"/><Relationship Id="rId920" Type="http://schemas.openxmlformats.org/officeDocument/2006/relationships/customXml" Target="../ink/ink1785.xml"/><Relationship Id="rId1343" Type="http://schemas.openxmlformats.org/officeDocument/2006/relationships/customXml" Target="../ink/ink2001.xml"/><Relationship Id="rId1203" Type="http://schemas.openxmlformats.org/officeDocument/2006/relationships/image" Target="../media/image1866.png"/><Relationship Id="rId296" Type="http://schemas.openxmlformats.org/officeDocument/2006/relationships/customXml" Target="../ink/ink1465.xml"/><Relationship Id="rId156" Type="http://schemas.openxmlformats.org/officeDocument/2006/relationships/customXml" Target="../ink/ink1393.xml"/><Relationship Id="rId363" Type="http://schemas.openxmlformats.org/officeDocument/2006/relationships/image" Target="../media/image1455.png"/><Relationship Id="rId570" Type="http://schemas.openxmlformats.org/officeDocument/2006/relationships/image" Target="../media/image1556.png"/><Relationship Id="rId223" Type="http://schemas.openxmlformats.org/officeDocument/2006/relationships/customXml" Target="../ink/ink1428.xml"/><Relationship Id="rId430" Type="http://schemas.openxmlformats.org/officeDocument/2006/relationships/image" Target="../media/image1488.png"/><Relationship Id="rId668" Type="http://schemas.openxmlformats.org/officeDocument/2006/relationships/image" Target="../media/image1604.png"/><Relationship Id="rId875" Type="http://schemas.openxmlformats.org/officeDocument/2006/relationships/customXml" Target="../ink/ink1761.xml"/><Relationship Id="rId1060" Type="http://schemas.openxmlformats.org/officeDocument/2006/relationships/customXml" Target="../ink/ink1857.xml"/><Relationship Id="rId1298" Type="http://schemas.openxmlformats.org/officeDocument/2006/relationships/image" Target="../media/image1914.png"/><Relationship Id="rId528" Type="http://schemas.openxmlformats.org/officeDocument/2006/relationships/image" Target="../media/image1536.png"/><Relationship Id="rId735" Type="http://schemas.openxmlformats.org/officeDocument/2006/relationships/image" Target="../media/image1637.png"/><Relationship Id="rId942" Type="http://schemas.openxmlformats.org/officeDocument/2006/relationships/customXml" Target="../ink/ink1796.xml"/><Relationship Id="rId1158" Type="http://schemas.openxmlformats.org/officeDocument/2006/relationships/image" Target="../media/image1844.png"/><Relationship Id="rId1365" Type="http://schemas.openxmlformats.org/officeDocument/2006/relationships/image" Target="../media/image1947.png"/><Relationship Id="rId1018" Type="http://schemas.openxmlformats.org/officeDocument/2006/relationships/customXml" Target="../ink/ink1835.xml"/><Relationship Id="rId1225" Type="http://schemas.openxmlformats.org/officeDocument/2006/relationships/image" Target="../media/image1877.png"/><Relationship Id="rId71" Type="http://schemas.openxmlformats.org/officeDocument/2006/relationships/image" Target="../media/image1313.png"/><Relationship Id="rId802" Type="http://schemas.openxmlformats.org/officeDocument/2006/relationships/image" Target="../media/image1669.png"/><Relationship Id="rId29" Type="http://schemas.openxmlformats.org/officeDocument/2006/relationships/image" Target="../media/image1291.png"/><Relationship Id="rId178" Type="http://schemas.openxmlformats.org/officeDocument/2006/relationships/customXml" Target="../ink/ink1405.xml"/><Relationship Id="rId385" Type="http://schemas.openxmlformats.org/officeDocument/2006/relationships/customXml" Target="../ink/ink1511.xml"/><Relationship Id="rId592" Type="http://schemas.openxmlformats.org/officeDocument/2006/relationships/image" Target="../media/image1567.png"/><Relationship Id="rId245" Type="http://schemas.openxmlformats.org/officeDocument/2006/relationships/image" Target="../media/image1397.png"/><Relationship Id="rId452" Type="http://schemas.openxmlformats.org/officeDocument/2006/relationships/image" Target="../media/image1499.png"/><Relationship Id="rId897" Type="http://schemas.openxmlformats.org/officeDocument/2006/relationships/image" Target="../media/image1717.png"/><Relationship Id="rId1082" Type="http://schemas.openxmlformats.org/officeDocument/2006/relationships/image" Target="../media/image1806.png"/><Relationship Id="rId105" Type="http://schemas.openxmlformats.org/officeDocument/2006/relationships/customXml" Target="../ink/ink1367.xml"/><Relationship Id="rId312" Type="http://schemas.openxmlformats.org/officeDocument/2006/relationships/image" Target="../media/image1430.png"/><Relationship Id="rId757" Type="http://schemas.openxmlformats.org/officeDocument/2006/relationships/image" Target="../media/image1647.png"/><Relationship Id="rId964" Type="http://schemas.openxmlformats.org/officeDocument/2006/relationships/image" Target="../media/image1749.png"/><Relationship Id="rId1387" Type="http://schemas.openxmlformats.org/officeDocument/2006/relationships/image" Target="../media/image1958.png"/><Relationship Id="rId93" Type="http://schemas.openxmlformats.org/officeDocument/2006/relationships/customXml" Target="../ink/ink1361.xml"/><Relationship Id="rId617" Type="http://schemas.openxmlformats.org/officeDocument/2006/relationships/image" Target="../media/image1579.png"/><Relationship Id="rId824" Type="http://schemas.openxmlformats.org/officeDocument/2006/relationships/image" Target="../media/image1680.png"/><Relationship Id="rId1247" Type="http://schemas.openxmlformats.org/officeDocument/2006/relationships/image" Target="../media/image1888.png"/><Relationship Id="rId1107" Type="http://schemas.openxmlformats.org/officeDocument/2006/relationships/customXml" Target="../ink/ink1881.xml"/><Relationship Id="rId1314" Type="http://schemas.openxmlformats.org/officeDocument/2006/relationships/image" Target="../media/image1922.png"/><Relationship Id="rId20" Type="http://schemas.openxmlformats.org/officeDocument/2006/relationships/customXml" Target="../ink/ink1325.xml"/><Relationship Id="rId267" Type="http://schemas.openxmlformats.org/officeDocument/2006/relationships/image" Target="../media/image1408.png"/><Relationship Id="rId474" Type="http://schemas.openxmlformats.org/officeDocument/2006/relationships/customXml" Target="../ink/ink1556.xml"/><Relationship Id="rId127" Type="http://schemas.openxmlformats.org/officeDocument/2006/relationships/image" Target="../media/image1340.png"/><Relationship Id="rId681" Type="http://schemas.openxmlformats.org/officeDocument/2006/relationships/customXml" Target="../ink/ink1663.xml"/><Relationship Id="rId779" Type="http://schemas.openxmlformats.org/officeDocument/2006/relationships/image" Target="../media/image1658.png"/><Relationship Id="rId986" Type="http://schemas.openxmlformats.org/officeDocument/2006/relationships/customXml" Target="../ink/ink1819.xml"/><Relationship Id="rId334" Type="http://schemas.openxmlformats.org/officeDocument/2006/relationships/customXml" Target="../ink/ink1485.xml"/><Relationship Id="rId541" Type="http://schemas.openxmlformats.org/officeDocument/2006/relationships/image" Target="../media/image1542.png"/><Relationship Id="rId639" Type="http://schemas.openxmlformats.org/officeDocument/2006/relationships/image" Target="../media/image1589.png"/><Relationship Id="rId1171" Type="http://schemas.openxmlformats.org/officeDocument/2006/relationships/image" Target="../media/image1850.png"/><Relationship Id="rId1269" Type="http://schemas.openxmlformats.org/officeDocument/2006/relationships/image" Target="../media/image1899.png"/><Relationship Id="rId401" Type="http://schemas.openxmlformats.org/officeDocument/2006/relationships/customXml" Target="../ink/ink1519.xml"/><Relationship Id="rId846" Type="http://schemas.openxmlformats.org/officeDocument/2006/relationships/image" Target="../media/image1691.png"/><Relationship Id="rId1031" Type="http://schemas.openxmlformats.org/officeDocument/2006/relationships/customXml" Target="../ink/ink1842.xml"/><Relationship Id="rId1129" Type="http://schemas.openxmlformats.org/officeDocument/2006/relationships/customXml" Target="../ink/ink1892.xml"/><Relationship Id="rId706" Type="http://schemas.openxmlformats.org/officeDocument/2006/relationships/customXml" Target="../ink/ink1676.xml"/><Relationship Id="rId913" Type="http://schemas.openxmlformats.org/officeDocument/2006/relationships/customXml" Target="../ink/ink1781.xml"/><Relationship Id="rId1336" Type="http://schemas.openxmlformats.org/officeDocument/2006/relationships/image" Target="../media/image1933.png"/><Relationship Id="rId42" Type="http://schemas.openxmlformats.org/officeDocument/2006/relationships/customXml" Target="../ink/ink1336.xml"/><Relationship Id="rId1403" Type="http://schemas.openxmlformats.org/officeDocument/2006/relationships/image" Target="../media/image1966.png"/><Relationship Id="rId191" Type="http://schemas.openxmlformats.org/officeDocument/2006/relationships/image" Target="../media/image1371.png"/><Relationship Id="rId289" Type="http://schemas.openxmlformats.org/officeDocument/2006/relationships/image" Target="../media/image1419.png"/><Relationship Id="rId496" Type="http://schemas.openxmlformats.org/officeDocument/2006/relationships/customXml" Target="../ink/ink1567.xml"/><Relationship Id="rId149" Type="http://schemas.openxmlformats.org/officeDocument/2006/relationships/image" Target="../media/image1351.png"/><Relationship Id="rId356" Type="http://schemas.openxmlformats.org/officeDocument/2006/relationships/customXml" Target="../ink/ink1496.xml"/><Relationship Id="rId563" Type="http://schemas.openxmlformats.org/officeDocument/2006/relationships/customXml" Target="../ink/ink1602.xml"/><Relationship Id="rId770" Type="http://schemas.openxmlformats.org/officeDocument/2006/relationships/customXml" Target="../ink/ink1708.xml"/><Relationship Id="rId1193" Type="http://schemas.openxmlformats.org/officeDocument/2006/relationships/image" Target="../media/image1861.png"/><Relationship Id="rId216" Type="http://schemas.openxmlformats.org/officeDocument/2006/relationships/customXml" Target="../ink/ink1424.xml"/><Relationship Id="rId423" Type="http://schemas.openxmlformats.org/officeDocument/2006/relationships/customXml" Target="../ink/ink1530.xml"/><Relationship Id="rId868" Type="http://schemas.openxmlformats.org/officeDocument/2006/relationships/image" Target="../media/image1703.png"/><Relationship Id="rId1053" Type="http://schemas.openxmlformats.org/officeDocument/2006/relationships/image" Target="../media/image1792.png"/><Relationship Id="rId1260" Type="http://schemas.openxmlformats.org/officeDocument/2006/relationships/customXml" Target="../ink/ink1958.xml"/><Relationship Id="rId630" Type="http://schemas.openxmlformats.org/officeDocument/2006/relationships/image" Target="../media/image1585.png"/><Relationship Id="rId728" Type="http://schemas.openxmlformats.org/officeDocument/2006/relationships/customXml" Target="../ink/ink1687.xml"/><Relationship Id="rId935" Type="http://schemas.openxmlformats.org/officeDocument/2006/relationships/image" Target="../media/image1735.png"/><Relationship Id="rId1358" Type="http://schemas.openxmlformats.org/officeDocument/2006/relationships/customXml" Target="../ink/ink2009.xml"/><Relationship Id="rId64" Type="http://schemas.openxmlformats.org/officeDocument/2006/relationships/customXml" Target="../ink/ink1347.xml"/><Relationship Id="rId1120" Type="http://schemas.openxmlformats.org/officeDocument/2006/relationships/image" Target="../media/image1825.png"/><Relationship Id="rId1218" Type="http://schemas.openxmlformats.org/officeDocument/2006/relationships/customXml" Target="../ink/ink1937.xml"/><Relationship Id="rId280" Type="http://schemas.openxmlformats.org/officeDocument/2006/relationships/customXml" Target="../ink/ink1457.xml"/><Relationship Id="rId140" Type="http://schemas.openxmlformats.org/officeDocument/2006/relationships/customXml" Target="../ink/ink1385.xml"/><Relationship Id="rId378" Type="http://schemas.openxmlformats.org/officeDocument/2006/relationships/customXml" Target="../ink/ink1507.xml"/><Relationship Id="rId585" Type="http://schemas.openxmlformats.org/officeDocument/2006/relationships/customXml" Target="../ink/ink1613.xml"/><Relationship Id="rId792" Type="http://schemas.openxmlformats.org/officeDocument/2006/relationships/customXml" Target="../ink/ink1719.xml"/><Relationship Id="rId6" Type="http://schemas.openxmlformats.org/officeDocument/2006/relationships/customXml" Target="../ink/ink1318.xml"/><Relationship Id="rId238" Type="http://schemas.openxmlformats.org/officeDocument/2006/relationships/customXml" Target="../ink/ink1436.xml"/><Relationship Id="rId445" Type="http://schemas.openxmlformats.org/officeDocument/2006/relationships/customXml" Target="../ink/ink1541.xml"/><Relationship Id="rId652" Type="http://schemas.openxmlformats.org/officeDocument/2006/relationships/image" Target="../media/image1595.png"/><Relationship Id="rId1075" Type="http://schemas.openxmlformats.org/officeDocument/2006/relationships/image" Target="../media/image1803.png"/><Relationship Id="rId1282" Type="http://schemas.openxmlformats.org/officeDocument/2006/relationships/customXml" Target="../ink/ink1970.xml"/><Relationship Id="rId305" Type="http://schemas.openxmlformats.org/officeDocument/2006/relationships/image" Target="../media/image1427.png"/><Relationship Id="rId512" Type="http://schemas.openxmlformats.org/officeDocument/2006/relationships/image" Target="../media/image1528.png"/><Relationship Id="rId957" Type="http://schemas.openxmlformats.org/officeDocument/2006/relationships/customXml" Target="../ink/ink1804.xml"/><Relationship Id="rId1142" Type="http://schemas.openxmlformats.org/officeDocument/2006/relationships/image" Target="../media/image1836.png"/><Relationship Id="rId86" Type="http://schemas.openxmlformats.org/officeDocument/2006/relationships/image" Target="../media/image1321.png"/><Relationship Id="rId817" Type="http://schemas.openxmlformats.org/officeDocument/2006/relationships/customXml" Target="../ink/ink1732.xml"/><Relationship Id="rId1002" Type="http://schemas.openxmlformats.org/officeDocument/2006/relationships/customXml" Target="../ink/ink1827.xml"/><Relationship Id="rId1307" Type="http://schemas.openxmlformats.org/officeDocument/2006/relationships/customXml" Target="../ink/ink1983.xml"/><Relationship Id="rId13" Type="http://schemas.openxmlformats.org/officeDocument/2006/relationships/image" Target="../media/image1283.png"/><Relationship Id="rId162" Type="http://schemas.openxmlformats.org/officeDocument/2006/relationships/customXml" Target="../ink/ink1396.xml"/><Relationship Id="rId467" Type="http://schemas.openxmlformats.org/officeDocument/2006/relationships/image" Target="../media/image1506.png"/><Relationship Id="rId1097" Type="http://schemas.openxmlformats.org/officeDocument/2006/relationships/customXml" Target="../ink/ink1876.xml"/><Relationship Id="rId674" Type="http://schemas.openxmlformats.org/officeDocument/2006/relationships/image" Target="../media/image1607.png"/><Relationship Id="rId881" Type="http://schemas.openxmlformats.org/officeDocument/2006/relationships/customXml" Target="../ink/ink1764.xml"/><Relationship Id="rId979" Type="http://schemas.openxmlformats.org/officeDocument/2006/relationships/image" Target="../media/image1756.png"/><Relationship Id="rId327" Type="http://schemas.openxmlformats.org/officeDocument/2006/relationships/customXml" Target="../ink/ink1481.xml"/><Relationship Id="rId534" Type="http://schemas.openxmlformats.org/officeDocument/2006/relationships/customXml" Target="../ink/ink1587.xml"/><Relationship Id="rId741" Type="http://schemas.openxmlformats.org/officeDocument/2006/relationships/image" Target="../media/image1640.png"/><Relationship Id="rId839" Type="http://schemas.openxmlformats.org/officeDocument/2006/relationships/customXml" Target="../ink/ink1743.xml"/><Relationship Id="rId1164" Type="http://schemas.openxmlformats.org/officeDocument/2006/relationships/customXml" Target="../ink/ink1910.xml"/><Relationship Id="rId1371" Type="http://schemas.openxmlformats.org/officeDocument/2006/relationships/image" Target="../media/image1950.png"/><Relationship Id="rId601" Type="http://schemas.openxmlformats.org/officeDocument/2006/relationships/image" Target="../media/image1571.png"/><Relationship Id="rId1024" Type="http://schemas.openxmlformats.org/officeDocument/2006/relationships/image" Target="../media/image1778.png"/><Relationship Id="rId1231" Type="http://schemas.openxmlformats.org/officeDocument/2006/relationships/image" Target="../media/image1880.png"/><Relationship Id="rId906" Type="http://schemas.openxmlformats.org/officeDocument/2006/relationships/image" Target="../media/image1721.png"/><Relationship Id="rId1329" Type="http://schemas.openxmlformats.org/officeDocument/2006/relationships/customXml" Target="../ink/ink1994.xml"/><Relationship Id="rId35" Type="http://schemas.openxmlformats.org/officeDocument/2006/relationships/image" Target="../media/image1294.png"/><Relationship Id="rId184" Type="http://schemas.openxmlformats.org/officeDocument/2006/relationships/customXml" Target="../ink/ink1408.xml"/><Relationship Id="rId391" Type="http://schemas.openxmlformats.org/officeDocument/2006/relationships/customXml" Target="../ink/ink1514.xml"/><Relationship Id="rId251" Type="http://schemas.openxmlformats.org/officeDocument/2006/relationships/image" Target="../media/image1400.png"/><Relationship Id="rId489" Type="http://schemas.openxmlformats.org/officeDocument/2006/relationships/image" Target="../media/image1517.png"/><Relationship Id="rId696" Type="http://schemas.openxmlformats.org/officeDocument/2006/relationships/image" Target="../media/image1618.png"/><Relationship Id="rId349" Type="http://schemas.openxmlformats.org/officeDocument/2006/relationships/image" Target="../media/image1448.png"/><Relationship Id="rId556" Type="http://schemas.openxmlformats.org/officeDocument/2006/relationships/image" Target="../media/image1549.png"/><Relationship Id="rId763" Type="http://schemas.openxmlformats.org/officeDocument/2006/relationships/image" Target="../media/image1650.png"/><Relationship Id="rId1186" Type="http://schemas.openxmlformats.org/officeDocument/2006/relationships/customXml" Target="../ink/ink1921.xml"/><Relationship Id="rId1393" Type="http://schemas.openxmlformats.org/officeDocument/2006/relationships/image" Target="../media/image1961.png"/><Relationship Id="rId111" Type="http://schemas.openxmlformats.org/officeDocument/2006/relationships/customXml" Target="../ink/ink1370.xml"/><Relationship Id="rId209" Type="http://schemas.openxmlformats.org/officeDocument/2006/relationships/image" Target="../media/image1380.png"/><Relationship Id="rId416" Type="http://schemas.openxmlformats.org/officeDocument/2006/relationships/image" Target="../media/image1481.png"/><Relationship Id="rId970" Type="http://schemas.openxmlformats.org/officeDocument/2006/relationships/image" Target="../media/image1752.png"/><Relationship Id="rId1046" Type="http://schemas.openxmlformats.org/officeDocument/2006/relationships/customXml" Target="../ink/ink1850.xml"/><Relationship Id="rId1253" Type="http://schemas.openxmlformats.org/officeDocument/2006/relationships/image" Target="../media/image1891.png"/><Relationship Id="rId623" Type="http://schemas.openxmlformats.org/officeDocument/2006/relationships/image" Target="../media/image1582.png"/><Relationship Id="rId830" Type="http://schemas.openxmlformats.org/officeDocument/2006/relationships/image" Target="../media/image1683.png"/><Relationship Id="rId928" Type="http://schemas.openxmlformats.org/officeDocument/2006/relationships/customXml" Target="../ink/ink1789.xml"/><Relationship Id="rId57" Type="http://schemas.openxmlformats.org/officeDocument/2006/relationships/image" Target="../media/image1305.png"/><Relationship Id="rId1113" Type="http://schemas.openxmlformats.org/officeDocument/2006/relationships/customXml" Target="../ink/ink1884.xml"/><Relationship Id="rId1320" Type="http://schemas.openxmlformats.org/officeDocument/2006/relationships/image" Target="../media/image1925.png"/><Relationship Id="rId273" Type="http://schemas.openxmlformats.org/officeDocument/2006/relationships/image" Target="../media/image1411.png"/><Relationship Id="rId480" Type="http://schemas.openxmlformats.org/officeDocument/2006/relationships/customXml" Target="../ink/ink1559.xml"/><Relationship Id="rId68" Type="http://schemas.openxmlformats.org/officeDocument/2006/relationships/customXml" Target="../ink/ink1349.xml"/><Relationship Id="rId133" Type="http://schemas.openxmlformats.org/officeDocument/2006/relationships/image" Target="../media/image1343.png"/><Relationship Id="rId340" Type="http://schemas.openxmlformats.org/officeDocument/2006/relationships/customXml" Target="../ink/ink1488.xml"/><Relationship Id="rId578" Type="http://schemas.openxmlformats.org/officeDocument/2006/relationships/image" Target="../media/image1560.png"/><Relationship Id="rId785" Type="http://schemas.openxmlformats.org/officeDocument/2006/relationships/image" Target="../media/image1661.png"/><Relationship Id="rId992" Type="http://schemas.openxmlformats.org/officeDocument/2006/relationships/customXml" Target="../ink/ink1822.xml"/><Relationship Id="rId200" Type="http://schemas.openxmlformats.org/officeDocument/2006/relationships/customXml" Target="../ink/ink1416.xml"/><Relationship Id="rId438" Type="http://schemas.openxmlformats.org/officeDocument/2006/relationships/image" Target="../media/image1492.png"/><Relationship Id="rId645" Type="http://schemas.openxmlformats.org/officeDocument/2006/relationships/image" Target="../media/image1592.png"/><Relationship Id="rId852" Type="http://schemas.openxmlformats.org/officeDocument/2006/relationships/image" Target="../media/image1694.png"/><Relationship Id="rId1068" Type="http://schemas.openxmlformats.org/officeDocument/2006/relationships/customXml" Target="../ink/ink1861.xml"/><Relationship Id="rId1275" Type="http://schemas.openxmlformats.org/officeDocument/2006/relationships/image" Target="../media/image1903.png"/><Relationship Id="rId284" Type="http://schemas.openxmlformats.org/officeDocument/2006/relationships/customXml" Target="../ink/ink1459.xml"/><Relationship Id="rId491" Type="http://schemas.openxmlformats.org/officeDocument/2006/relationships/image" Target="../media/image1518.png"/><Relationship Id="rId505" Type="http://schemas.openxmlformats.org/officeDocument/2006/relationships/customXml" Target="../ink/ink1572.xml"/><Relationship Id="rId712" Type="http://schemas.openxmlformats.org/officeDocument/2006/relationships/customXml" Target="../ink/ink1679.xml"/><Relationship Id="rId1135" Type="http://schemas.openxmlformats.org/officeDocument/2006/relationships/customXml" Target="../ink/ink1895.xml"/><Relationship Id="rId1342" Type="http://schemas.openxmlformats.org/officeDocument/2006/relationships/image" Target="../media/image1936.png"/><Relationship Id="rId79" Type="http://schemas.openxmlformats.org/officeDocument/2006/relationships/customXml" Target="../ink/ink1354.xml"/><Relationship Id="rId144" Type="http://schemas.openxmlformats.org/officeDocument/2006/relationships/customXml" Target="../ink/ink1387.xml"/><Relationship Id="rId589" Type="http://schemas.openxmlformats.org/officeDocument/2006/relationships/customXml" Target="../ink/ink1615.xml"/><Relationship Id="rId796" Type="http://schemas.openxmlformats.org/officeDocument/2006/relationships/image" Target="../media/image1666.png"/><Relationship Id="rId1202" Type="http://schemas.openxmlformats.org/officeDocument/2006/relationships/customXml" Target="../ink/ink1929.xml"/><Relationship Id="rId351" Type="http://schemas.openxmlformats.org/officeDocument/2006/relationships/image" Target="../media/image1449.png"/><Relationship Id="rId449" Type="http://schemas.openxmlformats.org/officeDocument/2006/relationships/customXml" Target="../ink/ink1543.xml"/><Relationship Id="rId656" Type="http://schemas.openxmlformats.org/officeDocument/2006/relationships/image" Target="../media/image1597.png"/><Relationship Id="rId863" Type="http://schemas.openxmlformats.org/officeDocument/2006/relationships/customXml" Target="../ink/ink1755.xml"/><Relationship Id="rId1079" Type="http://schemas.openxmlformats.org/officeDocument/2006/relationships/image" Target="../media/image1805.png"/><Relationship Id="rId1286" Type="http://schemas.openxmlformats.org/officeDocument/2006/relationships/customXml" Target="../ink/ink1972.xml"/><Relationship Id="rId211" Type="http://schemas.openxmlformats.org/officeDocument/2006/relationships/image" Target="../media/image1381.png"/><Relationship Id="rId295" Type="http://schemas.openxmlformats.org/officeDocument/2006/relationships/image" Target="../media/image1422.png"/><Relationship Id="rId309" Type="http://schemas.openxmlformats.org/officeDocument/2006/relationships/customXml" Target="../ink/ink1472.xml"/><Relationship Id="rId516" Type="http://schemas.openxmlformats.org/officeDocument/2006/relationships/image" Target="../media/image1530.png"/><Relationship Id="rId1146" Type="http://schemas.openxmlformats.org/officeDocument/2006/relationships/image" Target="../media/image1838.png"/><Relationship Id="rId723" Type="http://schemas.openxmlformats.org/officeDocument/2006/relationships/image" Target="../media/image1631.png"/><Relationship Id="rId930" Type="http://schemas.openxmlformats.org/officeDocument/2006/relationships/customXml" Target="../ink/ink1790.xml"/><Relationship Id="rId1006" Type="http://schemas.openxmlformats.org/officeDocument/2006/relationships/customXml" Target="../ink/ink1829.xml"/><Relationship Id="rId1353" Type="http://schemas.openxmlformats.org/officeDocument/2006/relationships/image" Target="../media/image1941.png"/><Relationship Id="rId155" Type="http://schemas.openxmlformats.org/officeDocument/2006/relationships/image" Target="../media/image1354.png"/><Relationship Id="rId362" Type="http://schemas.openxmlformats.org/officeDocument/2006/relationships/customXml" Target="../ink/ink1499.xml"/><Relationship Id="rId1213" Type="http://schemas.openxmlformats.org/officeDocument/2006/relationships/image" Target="../media/image1871.png"/><Relationship Id="rId1297" Type="http://schemas.openxmlformats.org/officeDocument/2006/relationships/customXml" Target="../ink/ink1978.xml"/><Relationship Id="rId222" Type="http://schemas.openxmlformats.org/officeDocument/2006/relationships/image" Target="../media/image1386.png"/><Relationship Id="rId667" Type="http://schemas.openxmlformats.org/officeDocument/2006/relationships/customXml" Target="../ink/ink1656.xml"/><Relationship Id="rId874" Type="http://schemas.openxmlformats.org/officeDocument/2006/relationships/image" Target="../media/image1706.png"/><Relationship Id="rId17" Type="http://schemas.openxmlformats.org/officeDocument/2006/relationships/image" Target="../media/image1285.png"/><Relationship Id="rId527" Type="http://schemas.openxmlformats.org/officeDocument/2006/relationships/customXml" Target="../ink/ink1583.xml"/><Relationship Id="rId734" Type="http://schemas.openxmlformats.org/officeDocument/2006/relationships/customXml" Target="../ink/ink1690.xml"/><Relationship Id="rId941" Type="http://schemas.openxmlformats.org/officeDocument/2006/relationships/image" Target="../media/image1738.png"/><Relationship Id="rId1157" Type="http://schemas.openxmlformats.org/officeDocument/2006/relationships/customXml" Target="../ink/ink1906.xml"/><Relationship Id="rId1364" Type="http://schemas.openxmlformats.org/officeDocument/2006/relationships/customXml" Target="../ink/ink2012.xml"/><Relationship Id="rId70" Type="http://schemas.openxmlformats.org/officeDocument/2006/relationships/customXml" Target="../ink/ink1350.xml"/><Relationship Id="rId166" Type="http://schemas.openxmlformats.org/officeDocument/2006/relationships/customXml" Target="../ink/ink1398.xml"/><Relationship Id="rId373" Type="http://schemas.openxmlformats.org/officeDocument/2006/relationships/image" Target="../media/image1460.png"/><Relationship Id="rId580" Type="http://schemas.openxmlformats.org/officeDocument/2006/relationships/image" Target="../media/image1561.png"/><Relationship Id="rId801" Type="http://schemas.openxmlformats.org/officeDocument/2006/relationships/customXml" Target="../ink/ink1724.xml"/><Relationship Id="rId1017" Type="http://schemas.openxmlformats.org/officeDocument/2006/relationships/image" Target="../media/image1775.png"/><Relationship Id="rId1224" Type="http://schemas.openxmlformats.org/officeDocument/2006/relationships/customXml" Target="../ink/ink1940.xml"/><Relationship Id="rId1" Type="http://schemas.openxmlformats.org/officeDocument/2006/relationships/slideLayout" Target="../slideLayouts/slideLayout1.xml"/><Relationship Id="rId233" Type="http://schemas.openxmlformats.org/officeDocument/2006/relationships/customXml" Target="../ink/ink1433.xml"/><Relationship Id="rId440" Type="http://schemas.openxmlformats.org/officeDocument/2006/relationships/image" Target="../media/image1493.png"/><Relationship Id="rId678" Type="http://schemas.openxmlformats.org/officeDocument/2006/relationships/image" Target="../media/image1609.png"/><Relationship Id="rId885" Type="http://schemas.openxmlformats.org/officeDocument/2006/relationships/customXml" Target="../ink/ink1766.xml"/><Relationship Id="rId1070" Type="http://schemas.openxmlformats.org/officeDocument/2006/relationships/customXml" Target="../ink/ink1862.xml"/><Relationship Id="rId28" Type="http://schemas.openxmlformats.org/officeDocument/2006/relationships/customXml" Target="../ink/ink1329.xml"/><Relationship Id="rId300" Type="http://schemas.openxmlformats.org/officeDocument/2006/relationships/customXml" Target="../ink/ink1467.xml"/><Relationship Id="rId538" Type="http://schemas.openxmlformats.org/officeDocument/2006/relationships/customXml" Target="../ink/ink1589.xml"/><Relationship Id="rId745" Type="http://schemas.openxmlformats.org/officeDocument/2006/relationships/image" Target="../media/image1642.png"/><Relationship Id="rId952" Type="http://schemas.openxmlformats.org/officeDocument/2006/relationships/image" Target="../media/image1743.png"/><Relationship Id="rId1168" Type="http://schemas.openxmlformats.org/officeDocument/2006/relationships/customXml" Target="../ink/ink1912.xml"/><Relationship Id="rId1375" Type="http://schemas.openxmlformats.org/officeDocument/2006/relationships/image" Target="../media/image1952.png"/><Relationship Id="rId81" Type="http://schemas.openxmlformats.org/officeDocument/2006/relationships/customXml" Target="../ink/ink1355.xml"/><Relationship Id="rId177" Type="http://schemas.openxmlformats.org/officeDocument/2006/relationships/image" Target="../media/image1364.png"/><Relationship Id="rId384" Type="http://schemas.openxmlformats.org/officeDocument/2006/relationships/customXml" Target="../ink/ink1510.xml"/><Relationship Id="rId591" Type="http://schemas.openxmlformats.org/officeDocument/2006/relationships/customXml" Target="../ink/ink1616.xml"/><Relationship Id="rId605" Type="http://schemas.openxmlformats.org/officeDocument/2006/relationships/image" Target="../media/image1573.png"/><Relationship Id="rId812" Type="http://schemas.openxmlformats.org/officeDocument/2006/relationships/image" Target="../media/image1674.png"/><Relationship Id="rId1028" Type="http://schemas.openxmlformats.org/officeDocument/2006/relationships/image" Target="../media/image1780.png"/><Relationship Id="rId1235" Type="http://schemas.openxmlformats.org/officeDocument/2006/relationships/image" Target="../media/image1882.png"/><Relationship Id="rId244" Type="http://schemas.openxmlformats.org/officeDocument/2006/relationships/customXml" Target="../ink/ink1439.xml"/><Relationship Id="rId689" Type="http://schemas.openxmlformats.org/officeDocument/2006/relationships/customXml" Target="../ink/ink1667.xml"/><Relationship Id="rId896" Type="http://schemas.openxmlformats.org/officeDocument/2006/relationships/customXml" Target="../ink/ink1772.xml"/><Relationship Id="rId1081" Type="http://schemas.openxmlformats.org/officeDocument/2006/relationships/customXml" Target="../ink/ink1868.xml"/><Relationship Id="rId1302" Type="http://schemas.openxmlformats.org/officeDocument/2006/relationships/image" Target="../media/image1916.png"/><Relationship Id="rId39" Type="http://schemas.openxmlformats.org/officeDocument/2006/relationships/image" Target="../media/image1296.png"/><Relationship Id="rId451" Type="http://schemas.openxmlformats.org/officeDocument/2006/relationships/customXml" Target="../ink/ink1544.xml"/><Relationship Id="rId549" Type="http://schemas.openxmlformats.org/officeDocument/2006/relationships/image" Target="../media/image1546.png"/><Relationship Id="rId756" Type="http://schemas.openxmlformats.org/officeDocument/2006/relationships/customXml" Target="../ink/ink1701.xml"/><Relationship Id="rId1179" Type="http://schemas.openxmlformats.org/officeDocument/2006/relationships/image" Target="../media/image1854.png"/><Relationship Id="rId1386" Type="http://schemas.openxmlformats.org/officeDocument/2006/relationships/customXml" Target="../ink/ink2023.xml"/><Relationship Id="rId104" Type="http://schemas.openxmlformats.org/officeDocument/2006/relationships/image" Target="../media/image1330.png"/><Relationship Id="rId188" Type="http://schemas.openxmlformats.org/officeDocument/2006/relationships/customXml" Target="../ink/ink1410.xml"/><Relationship Id="rId311" Type="http://schemas.openxmlformats.org/officeDocument/2006/relationships/customXml" Target="../ink/ink1473.xml"/><Relationship Id="rId395" Type="http://schemas.openxmlformats.org/officeDocument/2006/relationships/customXml" Target="../ink/ink1516.xml"/><Relationship Id="rId409" Type="http://schemas.openxmlformats.org/officeDocument/2006/relationships/customXml" Target="../ink/ink1523.xml"/><Relationship Id="rId963" Type="http://schemas.openxmlformats.org/officeDocument/2006/relationships/customXml" Target="../ink/ink1807.xml"/><Relationship Id="rId1039" Type="http://schemas.openxmlformats.org/officeDocument/2006/relationships/image" Target="../media/image1785.png"/><Relationship Id="rId1246" Type="http://schemas.openxmlformats.org/officeDocument/2006/relationships/customXml" Target="../ink/ink1951.xml"/><Relationship Id="rId92" Type="http://schemas.openxmlformats.org/officeDocument/2006/relationships/image" Target="../media/image1324.png"/><Relationship Id="rId616" Type="http://schemas.openxmlformats.org/officeDocument/2006/relationships/customXml" Target="../ink/ink1629.xml"/><Relationship Id="rId823" Type="http://schemas.openxmlformats.org/officeDocument/2006/relationships/customXml" Target="../ink/ink1735.xml"/><Relationship Id="rId255" Type="http://schemas.openxmlformats.org/officeDocument/2006/relationships/image" Target="../media/image1402.png"/><Relationship Id="rId462" Type="http://schemas.openxmlformats.org/officeDocument/2006/relationships/image" Target="../media/image1504.png"/><Relationship Id="rId1092" Type="http://schemas.openxmlformats.org/officeDocument/2006/relationships/image" Target="../media/image1811.png"/><Relationship Id="rId1106" Type="http://schemas.openxmlformats.org/officeDocument/2006/relationships/image" Target="../media/image1818.png"/><Relationship Id="rId1313" Type="http://schemas.openxmlformats.org/officeDocument/2006/relationships/customXml" Target="../ink/ink1986.xml"/><Relationship Id="rId1397" Type="http://schemas.openxmlformats.org/officeDocument/2006/relationships/image" Target="../media/image1963.png"/><Relationship Id="rId115" Type="http://schemas.openxmlformats.org/officeDocument/2006/relationships/customXml" Target="../ink/ink1372.xml"/><Relationship Id="rId322" Type="http://schemas.openxmlformats.org/officeDocument/2006/relationships/image" Target="../media/image1435.png"/><Relationship Id="rId767" Type="http://schemas.openxmlformats.org/officeDocument/2006/relationships/image" Target="../media/image1652.png"/><Relationship Id="rId974" Type="http://schemas.openxmlformats.org/officeDocument/2006/relationships/customXml" Target="../ink/ink1813.xml"/><Relationship Id="rId199" Type="http://schemas.openxmlformats.org/officeDocument/2006/relationships/image" Target="../media/image1375.png"/><Relationship Id="rId627" Type="http://schemas.openxmlformats.org/officeDocument/2006/relationships/customXml" Target="../ink/ink1635.xml"/><Relationship Id="rId834" Type="http://schemas.openxmlformats.org/officeDocument/2006/relationships/image" Target="../media/image1685.png"/><Relationship Id="rId1257" Type="http://schemas.openxmlformats.org/officeDocument/2006/relationships/image" Target="../media/image1893.png"/><Relationship Id="rId266" Type="http://schemas.openxmlformats.org/officeDocument/2006/relationships/customXml" Target="../ink/ink1450.xml"/><Relationship Id="rId473" Type="http://schemas.openxmlformats.org/officeDocument/2006/relationships/image" Target="../media/image1509.png"/><Relationship Id="rId680" Type="http://schemas.openxmlformats.org/officeDocument/2006/relationships/image" Target="../media/image1610.png"/><Relationship Id="rId901" Type="http://schemas.openxmlformats.org/officeDocument/2006/relationships/customXml" Target="../ink/ink1775.xml"/><Relationship Id="rId1117" Type="http://schemas.openxmlformats.org/officeDocument/2006/relationships/customXml" Target="../ink/ink1886.xml"/><Relationship Id="rId1324" Type="http://schemas.openxmlformats.org/officeDocument/2006/relationships/image" Target="../media/image1927.png"/><Relationship Id="rId30" Type="http://schemas.openxmlformats.org/officeDocument/2006/relationships/customXml" Target="../ink/ink1330.xml"/><Relationship Id="rId126" Type="http://schemas.openxmlformats.org/officeDocument/2006/relationships/customXml" Target="../ink/ink1378.xml"/><Relationship Id="rId333" Type="http://schemas.openxmlformats.org/officeDocument/2006/relationships/image" Target="../media/image1440.png"/><Relationship Id="rId540" Type="http://schemas.openxmlformats.org/officeDocument/2006/relationships/customXml" Target="../ink/ink1590.xml"/><Relationship Id="rId778" Type="http://schemas.openxmlformats.org/officeDocument/2006/relationships/customXml" Target="../ink/ink1712.xml"/><Relationship Id="rId985" Type="http://schemas.openxmlformats.org/officeDocument/2006/relationships/image" Target="../media/image1759.png"/><Relationship Id="rId1170" Type="http://schemas.openxmlformats.org/officeDocument/2006/relationships/customXml" Target="../ink/ink1913.xml"/><Relationship Id="rId638" Type="http://schemas.openxmlformats.org/officeDocument/2006/relationships/customXml" Target="../ink/ink1641.xml"/><Relationship Id="rId845" Type="http://schemas.openxmlformats.org/officeDocument/2006/relationships/customXml" Target="../ink/ink1746.xml"/><Relationship Id="rId1030" Type="http://schemas.openxmlformats.org/officeDocument/2006/relationships/image" Target="../media/image1781.png"/><Relationship Id="rId1268" Type="http://schemas.openxmlformats.org/officeDocument/2006/relationships/customXml" Target="../ink/ink1962.xml"/><Relationship Id="rId277" Type="http://schemas.openxmlformats.org/officeDocument/2006/relationships/image" Target="../media/image1413.png"/><Relationship Id="rId400" Type="http://schemas.openxmlformats.org/officeDocument/2006/relationships/image" Target="../media/image1473.png"/><Relationship Id="rId484" Type="http://schemas.openxmlformats.org/officeDocument/2006/relationships/customXml" Target="../ink/ink1561.xml"/><Relationship Id="rId705" Type="http://schemas.openxmlformats.org/officeDocument/2006/relationships/image" Target="../media/image1622.png"/><Relationship Id="rId1128" Type="http://schemas.openxmlformats.org/officeDocument/2006/relationships/image" Target="../media/image1829.png"/><Relationship Id="rId1335" Type="http://schemas.openxmlformats.org/officeDocument/2006/relationships/customXml" Target="../ink/ink1997.xml"/><Relationship Id="rId137" Type="http://schemas.openxmlformats.org/officeDocument/2006/relationships/image" Target="../media/image1345.png"/><Relationship Id="rId344" Type="http://schemas.openxmlformats.org/officeDocument/2006/relationships/customXml" Target="../ink/ink1490.xml"/><Relationship Id="rId691" Type="http://schemas.openxmlformats.org/officeDocument/2006/relationships/customXml" Target="../ink/ink1668.xml"/><Relationship Id="rId789" Type="http://schemas.openxmlformats.org/officeDocument/2006/relationships/image" Target="../media/image1663.png"/><Relationship Id="rId912" Type="http://schemas.openxmlformats.org/officeDocument/2006/relationships/image" Target="../media/image1724.png"/><Relationship Id="rId996" Type="http://schemas.openxmlformats.org/officeDocument/2006/relationships/customXml" Target="../ink/ink1824.xml"/><Relationship Id="rId41" Type="http://schemas.openxmlformats.org/officeDocument/2006/relationships/image" Target="../media/image1297.png"/><Relationship Id="rId551" Type="http://schemas.openxmlformats.org/officeDocument/2006/relationships/image" Target="../media/image1547.png"/><Relationship Id="rId649" Type="http://schemas.openxmlformats.org/officeDocument/2006/relationships/customXml" Target="../ink/ink1647.xml"/><Relationship Id="rId856" Type="http://schemas.openxmlformats.org/officeDocument/2006/relationships/image" Target="../media/image1696.png"/><Relationship Id="rId1181" Type="http://schemas.openxmlformats.org/officeDocument/2006/relationships/image" Target="../media/image1855.png"/><Relationship Id="rId1279" Type="http://schemas.openxmlformats.org/officeDocument/2006/relationships/customXml" Target="../ink/ink1968.xml"/><Relationship Id="rId1402" Type="http://schemas.openxmlformats.org/officeDocument/2006/relationships/customXml" Target="../ink/ink2031.xml"/><Relationship Id="rId190" Type="http://schemas.openxmlformats.org/officeDocument/2006/relationships/customXml" Target="../ink/ink1411.xml"/><Relationship Id="rId204" Type="http://schemas.openxmlformats.org/officeDocument/2006/relationships/customXml" Target="../ink/ink1418.xml"/><Relationship Id="rId288" Type="http://schemas.openxmlformats.org/officeDocument/2006/relationships/customXml" Target="../ink/ink1461.xml"/><Relationship Id="rId411" Type="http://schemas.openxmlformats.org/officeDocument/2006/relationships/customXml" Target="../ink/ink1524.xml"/><Relationship Id="rId509" Type="http://schemas.openxmlformats.org/officeDocument/2006/relationships/customXml" Target="../ink/ink1574.xml"/><Relationship Id="rId1041" Type="http://schemas.openxmlformats.org/officeDocument/2006/relationships/image" Target="../media/image1786.png"/><Relationship Id="rId1139" Type="http://schemas.openxmlformats.org/officeDocument/2006/relationships/customXml" Target="../ink/ink1897.xml"/><Relationship Id="rId1346" Type="http://schemas.openxmlformats.org/officeDocument/2006/relationships/image" Target="../media/image1938.png"/><Relationship Id="rId495" Type="http://schemas.openxmlformats.org/officeDocument/2006/relationships/image" Target="../media/image1520.png"/><Relationship Id="rId716" Type="http://schemas.openxmlformats.org/officeDocument/2006/relationships/customXml" Target="../ink/ink1681.xml"/><Relationship Id="rId923" Type="http://schemas.openxmlformats.org/officeDocument/2006/relationships/image" Target="../media/image1729.png"/><Relationship Id="rId52" Type="http://schemas.openxmlformats.org/officeDocument/2006/relationships/customXml" Target="../ink/ink1341.xml"/><Relationship Id="rId148" Type="http://schemas.openxmlformats.org/officeDocument/2006/relationships/customXml" Target="../ink/ink1389.xml"/><Relationship Id="rId355" Type="http://schemas.openxmlformats.org/officeDocument/2006/relationships/image" Target="../media/image1451.png"/><Relationship Id="rId562" Type="http://schemas.openxmlformats.org/officeDocument/2006/relationships/image" Target="../media/image1552.png"/><Relationship Id="rId1192" Type="http://schemas.openxmlformats.org/officeDocument/2006/relationships/customXml" Target="../ink/ink1924.xml"/><Relationship Id="rId1206" Type="http://schemas.openxmlformats.org/officeDocument/2006/relationships/customXml" Target="../ink/ink1931.xml"/><Relationship Id="rId215" Type="http://schemas.openxmlformats.org/officeDocument/2006/relationships/image" Target="../media/image1383.png"/><Relationship Id="rId422" Type="http://schemas.openxmlformats.org/officeDocument/2006/relationships/image" Target="../media/image1484.png"/><Relationship Id="rId867" Type="http://schemas.openxmlformats.org/officeDocument/2006/relationships/customXml" Target="../ink/ink1757.xml"/><Relationship Id="rId1052" Type="http://schemas.openxmlformats.org/officeDocument/2006/relationships/customXml" Target="../ink/ink1853.xml"/><Relationship Id="rId299" Type="http://schemas.openxmlformats.org/officeDocument/2006/relationships/image" Target="../media/image1424.png"/><Relationship Id="rId727" Type="http://schemas.openxmlformats.org/officeDocument/2006/relationships/image" Target="../media/image1633.png"/><Relationship Id="rId934" Type="http://schemas.openxmlformats.org/officeDocument/2006/relationships/customXml" Target="../ink/ink1792.xml"/><Relationship Id="rId1357" Type="http://schemas.openxmlformats.org/officeDocument/2006/relationships/image" Target="../media/image1943.png"/><Relationship Id="rId63" Type="http://schemas.openxmlformats.org/officeDocument/2006/relationships/image" Target="../media/image1308.png"/><Relationship Id="rId159" Type="http://schemas.openxmlformats.org/officeDocument/2006/relationships/image" Target="../media/image1356.png"/><Relationship Id="rId366" Type="http://schemas.openxmlformats.org/officeDocument/2006/relationships/customXml" Target="../ink/ink1501.xml"/><Relationship Id="rId573" Type="http://schemas.openxmlformats.org/officeDocument/2006/relationships/customXml" Target="../ink/ink1607.xml"/><Relationship Id="rId780" Type="http://schemas.openxmlformats.org/officeDocument/2006/relationships/customXml" Target="../ink/ink1713.xml"/><Relationship Id="rId1217" Type="http://schemas.openxmlformats.org/officeDocument/2006/relationships/image" Target="../media/image1873.png"/><Relationship Id="rId226" Type="http://schemas.openxmlformats.org/officeDocument/2006/relationships/image" Target="../media/image1388.png"/><Relationship Id="rId433" Type="http://schemas.openxmlformats.org/officeDocument/2006/relationships/customXml" Target="../ink/ink1535.xml"/><Relationship Id="rId878" Type="http://schemas.openxmlformats.org/officeDocument/2006/relationships/image" Target="../media/image1708.png"/><Relationship Id="rId1063" Type="http://schemas.openxmlformats.org/officeDocument/2006/relationships/image" Target="../media/image1797.png"/><Relationship Id="rId1270" Type="http://schemas.openxmlformats.org/officeDocument/2006/relationships/customXml" Target="../ink/ink1963.xml"/><Relationship Id="rId640" Type="http://schemas.openxmlformats.org/officeDocument/2006/relationships/customXml" Target="../ink/ink1642.xml"/><Relationship Id="rId738" Type="http://schemas.openxmlformats.org/officeDocument/2006/relationships/customXml" Target="../ink/ink1692.xml"/><Relationship Id="rId945" Type="http://schemas.openxmlformats.org/officeDocument/2006/relationships/image" Target="../media/image1740.png"/><Relationship Id="rId1368" Type="http://schemas.openxmlformats.org/officeDocument/2006/relationships/customXml" Target="../ink/ink2014.xml"/><Relationship Id="rId74" Type="http://schemas.openxmlformats.org/officeDocument/2006/relationships/image" Target="../media/image1315.png"/><Relationship Id="rId377" Type="http://schemas.openxmlformats.org/officeDocument/2006/relationships/image" Target="../media/image1462.png"/><Relationship Id="rId500" Type="http://schemas.openxmlformats.org/officeDocument/2006/relationships/image" Target="../media/image1522.png"/><Relationship Id="rId584" Type="http://schemas.openxmlformats.org/officeDocument/2006/relationships/image" Target="../media/image1563.png"/><Relationship Id="rId805" Type="http://schemas.openxmlformats.org/officeDocument/2006/relationships/customXml" Target="../ink/ink1726.xml"/><Relationship Id="rId1130" Type="http://schemas.openxmlformats.org/officeDocument/2006/relationships/image" Target="../media/image1830.png"/><Relationship Id="rId1228" Type="http://schemas.openxmlformats.org/officeDocument/2006/relationships/customXml" Target="../ink/ink1942.xml"/><Relationship Id="rId5" Type="http://schemas.openxmlformats.org/officeDocument/2006/relationships/image" Target="../media/image1279.png"/><Relationship Id="rId237" Type="http://schemas.openxmlformats.org/officeDocument/2006/relationships/image" Target="../media/image1393.png"/><Relationship Id="rId791" Type="http://schemas.openxmlformats.org/officeDocument/2006/relationships/image" Target="../media/image1664.png"/><Relationship Id="rId889" Type="http://schemas.openxmlformats.org/officeDocument/2006/relationships/image" Target="../media/image1713.png"/><Relationship Id="rId1074" Type="http://schemas.openxmlformats.org/officeDocument/2006/relationships/customXml" Target="../ink/ink1864.xml"/><Relationship Id="rId444" Type="http://schemas.openxmlformats.org/officeDocument/2006/relationships/image" Target="../media/image1495.png"/><Relationship Id="rId651" Type="http://schemas.openxmlformats.org/officeDocument/2006/relationships/customXml" Target="../ink/ink1648.xml"/><Relationship Id="rId749" Type="http://schemas.openxmlformats.org/officeDocument/2006/relationships/image" Target="../media/image1643.png"/><Relationship Id="rId1281" Type="http://schemas.openxmlformats.org/officeDocument/2006/relationships/customXml" Target="../ink/ink1969.xml"/><Relationship Id="rId1379" Type="http://schemas.openxmlformats.org/officeDocument/2006/relationships/image" Target="../media/image1954.png"/><Relationship Id="rId290" Type="http://schemas.openxmlformats.org/officeDocument/2006/relationships/customXml" Target="../ink/ink1462.xml"/><Relationship Id="rId304" Type="http://schemas.openxmlformats.org/officeDocument/2006/relationships/customXml" Target="../ink/ink1469.xml"/><Relationship Id="rId388" Type="http://schemas.openxmlformats.org/officeDocument/2006/relationships/image" Target="../media/image1467.png"/><Relationship Id="rId511" Type="http://schemas.openxmlformats.org/officeDocument/2006/relationships/customXml" Target="../ink/ink1575.xml"/><Relationship Id="rId609" Type="http://schemas.openxmlformats.org/officeDocument/2006/relationships/image" Target="../media/image1575.png"/><Relationship Id="rId956" Type="http://schemas.openxmlformats.org/officeDocument/2006/relationships/image" Target="../media/image1745.png"/><Relationship Id="rId1141" Type="http://schemas.openxmlformats.org/officeDocument/2006/relationships/customXml" Target="../ink/ink1898.xml"/><Relationship Id="rId1239" Type="http://schemas.openxmlformats.org/officeDocument/2006/relationships/image" Target="../media/image1884.png"/><Relationship Id="rId85" Type="http://schemas.openxmlformats.org/officeDocument/2006/relationships/customXml" Target="../ink/ink1357.xml"/><Relationship Id="rId150" Type="http://schemas.openxmlformats.org/officeDocument/2006/relationships/customXml" Target="../ink/ink1390.xml"/><Relationship Id="rId595" Type="http://schemas.openxmlformats.org/officeDocument/2006/relationships/customXml" Target="../ink/ink1618.xml"/><Relationship Id="rId816" Type="http://schemas.openxmlformats.org/officeDocument/2006/relationships/image" Target="../media/image1676.png"/><Relationship Id="rId1001" Type="http://schemas.openxmlformats.org/officeDocument/2006/relationships/image" Target="../media/image1767.png"/><Relationship Id="rId248" Type="http://schemas.openxmlformats.org/officeDocument/2006/relationships/customXml" Target="../ink/ink1441.xml"/><Relationship Id="rId455" Type="http://schemas.openxmlformats.org/officeDocument/2006/relationships/customXml" Target="../ink/ink1546.xml"/><Relationship Id="rId662" Type="http://schemas.openxmlformats.org/officeDocument/2006/relationships/image" Target="../media/image1601.png"/><Relationship Id="rId1085" Type="http://schemas.openxmlformats.org/officeDocument/2006/relationships/customXml" Target="../ink/ink1870.xml"/><Relationship Id="rId1292" Type="http://schemas.openxmlformats.org/officeDocument/2006/relationships/customXml" Target="../ink/ink1975.xml"/><Relationship Id="rId1306" Type="http://schemas.openxmlformats.org/officeDocument/2006/relationships/image" Target="../media/image1918.png"/><Relationship Id="rId12" Type="http://schemas.openxmlformats.org/officeDocument/2006/relationships/customXml" Target="../ink/ink1321.xml"/><Relationship Id="rId108" Type="http://schemas.openxmlformats.org/officeDocument/2006/relationships/image" Target="../media/image1331.png"/><Relationship Id="rId315" Type="http://schemas.openxmlformats.org/officeDocument/2006/relationships/customXml" Target="../ink/ink1475.xml"/><Relationship Id="rId522" Type="http://schemas.openxmlformats.org/officeDocument/2006/relationships/image" Target="../media/image1533.png"/><Relationship Id="rId967" Type="http://schemas.openxmlformats.org/officeDocument/2006/relationships/customXml" Target="../ink/ink1809.xml"/><Relationship Id="rId1152" Type="http://schemas.openxmlformats.org/officeDocument/2006/relationships/image" Target="../media/image1841.png"/><Relationship Id="rId96" Type="http://schemas.openxmlformats.org/officeDocument/2006/relationships/image" Target="../media/image1326.png"/><Relationship Id="rId161" Type="http://schemas.openxmlformats.org/officeDocument/2006/relationships/image" Target="../media/image1357.png"/><Relationship Id="rId399" Type="http://schemas.openxmlformats.org/officeDocument/2006/relationships/customXml" Target="../ink/ink1518.xml"/><Relationship Id="rId827" Type="http://schemas.openxmlformats.org/officeDocument/2006/relationships/customXml" Target="../ink/ink1737.xml"/><Relationship Id="rId1012" Type="http://schemas.openxmlformats.org/officeDocument/2006/relationships/customXml" Target="../ink/ink1832.xml"/><Relationship Id="rId259" Type="http://schemas.openxmlformats.org/officeDocument/2006/relationships/image" Target="../media/image1404.png"/><Relationship Id="rId466" Type="http://schemas.openxmlformats.org/officeDocument/2006/relationships/customXml" Target="../ink/ink1552.xml"/><Relationship Id="rId673" Type="http://schemas.openxmlformats.org/officeDocument/2006/relationships/customXml" Target="../ink/ink1659.xml"/><Relationship Id="rId880" Type="http://schemas.openxmlformats.org/officeDocument/2006/relationships/image" Target="../media/image1709.png"/><Relationship Id="rId1096" Type="http://schemas.openxmlformats.org/officeDocument/2006/relationships/image" Target="../media/image1813.png"/><Relationship Id="rId1317" Type="http://schemas.openxmlformats.org/officeDocument/2006/relationships/customXml" Target="../ink/ink1988.xml"/><Relationship Id="rId23" Type="http://schemas.openxmlformats.org/officeDocument/2006/relationships/image" Target="../media/image1288.png"/><Relationship Id="rId119" Type="http://schemas.openxmlformats.org/officeDocument/2006/relationships/customXml" Target="../ink/ink1374.xml"/><Relationship Id="rId326" Type="http://schemas.openxmlformats.org/officeDocument/2006/relationships/image" Target="../media/image1437.png"/><Relationship Id="rId533" Type="http://schemas.openxmlformats.org/officeDocument/2006/relationships/customXml" Target="../ink/ink1586.xml"/><Relationship Id="rId978" Type="http://schemas.openxmlformats.org/officeDocument/2006/relationships/customXml" Target="../ink/ink1815.xml"/><Relationship Id="rId1163" Type="http://schemas.openxmlformats.org/officeDocument/2006/relationships/customXml" Target="../ink/ink1909.xml"/><Relationship Id="rId1370" Type="http://schemas.openxmlformats.org/officeDocument/2006/relationships/customXml" Target="../ink/ink2015.xml"/><Relationship Id="rId740" Type="http://schemas.openxmlformats.org/officeDocument/2006/relationships/customXml" Target="../ink/ink1693.xml"/><Relationship Id="rId838" Type="http://schemas.openxmlformats.org/officeDocument/2006/relationships/image" Target="../media/image1687.png"/><Relationship Id="rId1023" Type="http://schemas.openxmlformats.org/officeDocument/2006/relationships/customXml" Target="../ink/ink1838.xml"/><Relationship Id="rId172" Type="http://schemas.openxmlformats.org/officeDocument/2006/relationships/image" Target="../media/image1362.png"/><Relationship Id="rId477" Type="http://schemas.openxmlformats.org/officeDocument/2006/relationships/image" Target="../media/image1511.png"/><Relationship Id="rId600" Type="http://schemas.openxmlformats.org/officeDocument/2006/relationships/customXml" Target="../ink/ink1621.xml"/><Relationship Id="rId684" Type="http://schemas.openxmlformats.org/officeDocument/2006/relationships/image" Target="../media/image1612.png"/><Relationship Id="rId1230" Type="http://schemas.openxmlformats.org/officeDocument/2006/relationships/customXml" Target="../ink/ink1943.xml"/><Relationship Id="rId1328" Type="http://schemas.openxmlformats.org/officeDocument/2006/relationships/image" Target="../media/image1929.png"/><Relationship Id="rId337" Type="http://schemas.openxmlformats.org/officeDocument/2006/relationships/image" Target="../media/image1442.png"/><Relationship Id="rId891" Type="http://schemas.openxmlformats.org/officeDocument/2006/relationships/image" Target="../media/image1714.png"/><Relationship Id="rId905" Type="http://schemas.openxmlformats.org/officeDocument/2006/relationships/customXml" Target="../ink/ink1777.xml"/><Relationship Id="rId989" Type="http://schemas.openxmlformats.org/officeDocument/2006/relationships/image" Target="../media/image1761.png"/><Relationship Id="rId34" Type="http://schemas.openxmlformats.org/officeDocument/2006/relationships/customXml" Target="../ink/ink1332.xml"/><Relationship Id="rId544" Type="http://schemas.openxmlformats.org/officeDocument/2006/relationships/customXml" Target="../ink/ink1592.xml"/><Relationship Id="rId751" Type="http://schemas.openxmlformats.org/officeDocument/2006/relationships/image" Target="../media/image1644.png"/><Relationship Id="rId849" Type="http://schemas.openxmlformats.org/officeDocument/2006/relationships/customXml" Target="../ink/ink1748.xml"/><Relationship Id="rId1174" Type="http://schemas.openxmlformats.org/officeDocument/2006/relationships/customXml" Target="../ink/ink1915.xml"/><Relationship Id="rId1381" Type="http://schemas.openxmlformats.org/officeDocument/2006/relationships/image" Target="../media/image1955.png"/><Relationship Id="rId183" Type="http://schemas.openxmlformats.org/officeDocument/2006/relationships/image" Target="../media/image1367.png"/><Relationship Id="rId390" Type="http://schemas.openxmlformats.org/officeDocument/2006/relationships/image" Target="../media/image1468.png"/><Relationship Id="rId404" Type="http://schemas.openxmlformats.org/officeDocument/2006/relationships/image" Target="../media/image1475.png"/><Relationship Id="rId611" Type="http://schemas.openxmlformats.org/officeDocument/2006/relationships/image" Target="../media/image1576.png"/><Relationship Id="rId1034" Type="http://schemas.openxmlformats.org/officeDocument/2006/relationships/customXml" Target="../ink/ink1844.xml"/><Relationship Id="rId1241" Type="http://schemas.openxmlformats.org/officeDocument/2006/relationships/image" Target="../media/image1885.png"/><Relationship Id="rId1339" Type="http://schemas.openxmlformats.org/officeDocument/2006/relationships/customXml" Target="../ink/ink1999.xml"/><Relationship Id="rId250" Type="http://schemas.openxmlformats.org/officeDocument/2006/relationships/customXml" Target="../ink/ink1442.xml"/><Relationship Id="rId488" Type="http://schemas.openxmlformats.org/officeDocument/2006/relationships/customXml" Target="../ink/ink1563.xml"/><Relationship Id="rId695" Type="http://schemas.openxmlformats.org/officeDocument/2006/relationships/customXml" Target="../ink/ink1670.xml"/><Relationship Id="rId709" Type="http://schemas.openxmlformats.org/officeDocument/2006/relationships/image" Target="../media/image1624.png"/><Relationship Id="rId916" Type="http://schemas.openxmlformats.org/officeDocument/2006/relationships/image" Target="../media/image1726.png"/><Relationship Id="rId1101" Type="http://schemas.openxmlformats.org/officeDocument/2006/relationships/customXml" Target="../ink/ink1878.xml"/><Relationship Id="rId45" Type="http://schemas.openxmlformats.org/officeDocument/2006/relationships/image" Target="../media/image1299.png"/><Relationship Id="rId110" Type="http://schemas.openxmlformats.org/officeDocument/2006/relationships/image" Target="../media/image1332.png"/><Relationship Id="rId348" Type="http://schemas.openxmlformats.org/officeDocument/2006/relationships/customXml" Target="../ink/ink1492.xml"/><Relationship Id="rId555" Type="http://schemas.openxmlformats.org/officeDocument/2006/relationships/customXml" Target="../ink/ink1598.xml"/><Relationship Id="rId762" Type="http://schemas.openxmlformats.org/officeDocument/2006/relationships/customXml" Target="../ink/ink1704.xml"/><Relationship Id="rId1185" Type="http://schemas.openxmlformats.org/officeDocument/2006/relationships/image" Target="../media/image1857.png"/><Relationship Id="rId1392" Type="http://schemas.openxmlformats.org/officeDocument/2006/relationships/customXml" Target="../ink/ink2026.xml"/><Relationship Id="rId1406" Type="http://schemas.openxmlformats.org/officeDocument/2006/relationships/customXml" Target="../ink/ink2033.xml"/><Relationship Id="rId194" Type="http://schemas.openxmlformats.org/officeDocument/2006/relationships/customXml" Target="../ink/ink1413.xml"/><Relationship Id="rId208" Type="http://schemas.openxmlformats.org/officeDocument/2006/relationships/customXml" Target="../ink/ink1420.xml"/><Relationship Id="rId415" Type="http://schemas.openxmlformats.org/officeDocument/2006/relationships/customXml" Target="../ink/ink1526.xml"/><Relationship Id="rId622" Type="http://schemas.openxmlformats.org/officeDocument/2006/relationships/customXml" Target="../ink/ink1632.xml"/><Relationship Id="rId1045" Type="http://schemas.openxmlformats.org/officeDocument/2006/relationships/image" Target="../media/image1788.png"/><Relationship Id="rId1252" Type="http://schemas.openxmlformats.org/officeDocument/2006/relationships/customXml" Target="../ink/ink1954.xml"/><Relationship Id="rId261" Type="http://schemas.openxmlformats.org/officeDocument/2006/relationships/image" Target="../media/image1405.png"/><Relationship Id="rId499" Type="http://schemas.openxmlformats.org/officeDocument/2006/relationships/customXml" Target="../ink/ink1569.xml"/><Relationship Id="rId927" Type="http://schemas.openxmlformats.org/officeDocument/2006/relationships/image" Target="../media/image1731.png"/><Relationship Id="rId1112" Type="http://schemas.openxmlformats.org/officeDocument/2006/relationships/image" Target="../media/image1821.png"/><Relationship Id="rId56" Type="http://schemas.openxmlformats.org/officeDocument/2006/relationships/customXml" Target="../ink/ink1343.xml"/><Relationship Id="rId359" Type="http://schemas.openxmlformats.org/officeDocument/2006/relationships/image" Target="../media/image1453.png"/><Relationship Id="rId566" Type="http://schemas.openxmlformats.org/officeDocument/2006/relationships/image" Target="../media/image1554.png"/><Relationship Id="rId773" Type="http://schemas.openxmlformats.org/officeDocument/2006/relationships/image" Target="../media/image1655.png"/><Relationship Id="rId1196" Type="http://schemas.openxmlformats.org/officeDocument/2006/relationships/customXml" Target="../ink/ink1926.xml"/><Relationship Id="rId121" Type="http://schemas.openxmlformats.org/officeDocument/2006/relationships/customXml" Target="../ink/ink1375.xml"/><Relationship Id="rId219" Type="http://schemas.openxmlformats.org/officeDocument/2006/relationships/customXml" Target="../ink/ink1426.xml"/><Relationship Id="rId426" Type="http://schemas.openxmlformats.org/officeDocument/2006/relationships/image" Target="../media/image1486.png"/><Relationship Id="rId633" Type="http://schemas.openxmlformats.org/officeDocument/2006/relationships/customXml" Target="../ink/ink1638.xml"/><Relationship Id="rId980" Type="http://schemas.openxmlformats.org/officeDocument/2006/relationships/customXml" Target="../ink/ink1816.xml"/><Relationship Id="rId1056" Type="http://schemas.openxmlformats.org/officeDocument/2006/relationships/customXml" Target="../ink/ink1855.xml"/><Relationship Id="rId1263" Type="http://schemas.openxmlformats.org/officeDocument/2006/relationships/image" Target="../media/image1896.png"/><Relationship Id="rId840" Type="http://schemas.openxmlformats.org/officeDocument/2006/relationships/image" Target="../media/image1688.png"/><Relationship Id="rId938" Type="http://schemas.openxmlformats.org/officeDocument/2006/relationships/customXml" Target="../ink/ink1794.xml"/><Relationship Id="rId67" Type="http://schemas.openxmlformats.org/officeDocument/2006/relationships/image" Target="../media/image1311.png"/><Relationship Id="rId272" Type="http://schemas.openxmlformats.org/officeDocument/2006/relationships/customXml" Target="../ink/ink1453.xml"/><Relationship Id="rId577" Type="http://schemas.openxmlformats.org/officeDocument/2006/relationships/customXml" Target="../ink/ink1609.xml"/><Relationship Id="rId700" Type="http://schemas.openxmlformats.org/officeDocument/2006/relationships/customXml" Target="../ink/ink1673.xml"/><Relationship Id="rId1123" Type="http://schemas.openxmlformats.org/officeDocument/2006/relationships/customXml" Target="../ink/ink1889.xml"/><Relationship Id="rId1330" Type="http://schemas.openxmlformats.org/officeDocument/2006/relationships/image" Target="../media/image1930.png"/><Relationship Id="rId132" Type="http://schemas.openxmlformats.org/officeDocument/2006/relationships/customXml" Target="../ink/ink1381.xml"/><Relationship Id="rId784" Type="http://schemas.openxmlformats.org/officeDocument/2006/relationships/customXml" Target="../ink/ink1715.xml"/><Relationship Id="rId991" Type="http://schemas.openxmlformats.org/officeDocument/2006/relationships/image" Target="../media/image1762.png"/><Relationship Id="rId1067" Type="http://schemas.openxmlformats.org/officeDocument/2006/relationships/image" Target="../media/image1799.png"/><Relationship Id="rId437" Type="http://schemas.openxmlformats.org/officeDocument/2006/relationships/customXml" Target="../ink/ink1537.xml"/><Relationship Id="rId644" Type="http://schemas.openxmlformats.org/officeDocument/2006/relationships/customXml" Target="../ink/ink1644.xml"/><Relationship Id="rId851" Type="http://schemas.openxmlformats.org/officeDocument/2006/relationships/customXml" Target="../ink/ink1749.xml"/><Relationship Id="rId1274" Type="http://schemas.openxmlformats.org/officeDocument/2006/relationships/customXml" Target="../ink/ink1965.xml"/><Relationship Id="rId283" Type="http://schemas.openxmlformats.org/officeDocument/2006/relationships/image" Target="../media/image1416.png"/><Relationship Id="rId490" Type="http://schemas.openxmlformats.org/officeDocument/2006/relationships/customXml" Target="../ink/ink1564.xml"/><Relationship Id="rId504" Type="http://schemas.openxmlformats.org/officeDocument/2006/relationships/image" Target="../media/image1524.png"/><Relationship Id="rId711" Type="http://schemas.openxmlformats.org/officeDocument/2006/relationships/image" Target="../media/image1625.png"/><Relationship Id="rId949" Type="http://schemas.openxmlformats.org/officeDocument/2006/relationships/customXml" Target="../ink/ink1800.xml"/><Relationship Id="rId1134" Type="http://schemas.openxmlformats.org/officeDocument/2006/relationships/image" Target="../media/image1832.png"/><Relationship Id="rId1341" Type="http://schemas.openxmlformats.org/officeDocument/2006/relationships/customXml" Target="../ink/ink2000.xml"/><Relationship Id="rId78" Type="http://schemas.openxmlformats.org/officeDocument/2006/relationships/image" Target="../media/image1317.png"/><Relationship Id="rId143" Type="http://schemas.openxmlformats.org/officeDocument/2006/relationships/image" Target="../media/image1348.png"/><Relationship Id="rId350" Type="http://schemas.openxmlformats.org/officeDocument/2006/relationships/customXml" Target="../ink/ink1493.xml"/><Relationship Id="rId588" Type="http://schemas.openxmlformats.org/officeDocument/2006/relationships/image" Target="../media/image1565.png"/><Relationship Id="rId795" Type="http://schemas.openxmlformats.org/officeDocument/2006/relationships/customXml" Target="../ink/ink1721.xml"/><Relationship Id="rId809" Type="http://schemas.openxmlformats.org/officeDocument/2006/relationships/customXml" Target="../ink/ink1728.xml"/><Relationship Id="rId1201" Type="http://schemas.openxmlformats.org/officeDocument/2006/relationships/image" Target="../media/image1865.png"/><Relationship Id="rId9" Type="http://schemas.openxmlformats.org/officeDocument/2006/relationships/image" Target="../media/image1281.png"/><Relationship Id="rId210" Type="http://schemas.openxmlformats.org/officeDocument/2006/relationships/customXml" Target="../ink/ink1421.xml"/><Relationship Id="rId448" Type="http://schemas.openxmlformats.org/officeDocument/2006/relationships/image" Target="../media/image1497.png"/><Relationship Id="rId655" Type="http://schemas.openxmlformats.org/officeDocument/2006/relationships/customXml" Target="../ink/ink1650.xml"/><Relationship Id="rId862" Type="http://schemas.openxmlformats.org/officeDocument/2006/relationships/image" Target="../media/image1699.png"/><Relationship Id="rId1078" Type="http://schemas.openxmlformats.org/officeDocument/2006/relationships/customXml" Target="../ink/ink1866.xml"/><Relationship Id="rId1285" Type="http://schemas.openxmlformats.org/officeDocument/2006/relationships/image" Target="../media/image1907.png"/><Relationship Id="rId294" Type="http://schemas.openxmlformats.org/officeDocument/2006/relationships/customXml" Target="../ink/ink1464.xml"/><Relationship Id="rId308" Type="http://schemas.openxmlformats.org/officeDocument/2006/relationships/customXml" Target="../ink/ink1471.xml"/><Relationship Id="rId515" Type="http://schemas.openxmlformats.org/officeDocument/2006/relationships/customXml" Target="../ink/ink1577.xml"/><Relationship Id="rId722" Type="http://schemas.openxmlformats.org/officeDocument/2006/relationships/customXml" Target="../ink/ink1684.xml"/><Relationship Id="rId1145" Type="http://schemas.openxmlformats.org/officeDocument/2006/relationships/customXml" Target="../ink/ink1900.xml"/><Relationship Id="rId1352" Type="http://schemas.openxmlformats.org/officeDocument/2006/relationships/customXml" Target="../ink/ink2006.xml"/><Relationship Id="rId89" Type="http://schemas.openxmlformats.org/officeDocument/2006/relationships/customXml" Target="../ink/ink1359.xml"/><Relationship Id="rId154" Type="http://schemas.openxmlformats.org/officeDocument/2006/relationships/customXml" Target="../ink/ink1392.xml"/><Relationship Id="rId361" Type="http://schemas.openxmlformats.org/officeDocument/2006/relationships/image" Target="../media/image1454.png"/><Relationship Id="rId599" Type="http://schemas.openxmlformats.org/officeDocument/2006/relationships/image" Target="../media/image1570.png"/><Relationship Id="rId1005" Type="http://schemas.openxmlformats.org/officeDocument/2006/relationships/image" Target="../media/image1769.png"/><Relationship Id="rId1212" Type="http://schemas.openxmlformats.org/officeDocument/2006/relationships/customXml" Target="../ink/ink1934.xml"/><Relationship Id="rId459" Type="http://schemas.openxmlformats.org/officeDocument/2006/relationships/customXml" Target="../ink/ink1548.xml"/><Relationship Id="rId666" Type="http://schemas.openxmlformats.org/officeDocument/2006/relationships/image" Target="../media/image1603.png"/><Relationship Id="rId873" Type="http://schemas.openxmlformats.org/officeDocument/2006/relationships/customXml" Target="../ink/ink1760.xml"/><Relationship Id="rId1089" Type="http://schemas.openxmlformats.org/officeDocument/2006/relationships/customXml" Target="../ink/ink1872.xml"/><Relationship Id="rId1296" Type="http://schemas.openxmlformats.org/officeDocument/2006/relationships/image" Target="../media/image1913.png"/><Relationship Id="rId16" Type="http://schemas.openxmlformats.org/officeDocument/2006/relationships/customXml" Target="../ink/ink1323.xml"/><Relationship Id="rId221" Type="http://schemas.openxmlformats.org/officeDocument/2006/relationships/customXml" Target="../ink/ink1427.xml"/><Relationship Id="rId319" Type="http://schemas.openxmlformats.org/officeDocument/2006/relationships/customXml" Target="../ink/ink1477.xml"/><Relationship Id="rId526" Type="http://schemas.openxmlformats.org/officeDocument/2006/relationships/image" Target="../media/image1535.png"/><Relationship Id="rId1156" Type="http://schemas.openxmlformats.org/officeDocument/2006/relationships/image" Target="../media/image1843.png"/><Relationship Id="rId1363" Type="http://schemas.openxmlformats.org/officeDocument/2006/relationships/image" Target="../media/image1946.png"/><Relationship Id="rId733" Type="http://schemas.openxmlformats.org/officeDocument/2006/relationships/image" Target="../media/image1636.png"/><Relationship Id="rId940" Type="http://schemas.openxmlformats.org/officeDocument/2006/relationships/customXml" Target="../ink/ink1795.xml"/><Relationship Id="rId1016" Type="http://schemas.openxmlformats.org/officeDocument/2006/relationships/customXml" Target="../ink/ink1834.xml"/><Relationship Id="rId165" Type="http://schemas.openxmlformats.org/officeDocument/2006/relationships/image" Target="../media/image1359.png"/><Relationship Id="rId372" Type="http://schemas.openxmlformats.org/officeDocument/2006/relationships/customXml" Target="../ink/ink1504.xml"/><Relationship Id="rId677" Type="http://schemas.openxmlformats.org/officeDocument/2006/relationships/customXml" Target="../ink/ink1661.xml"/><Relationship Id="rId800" Type="http://schemas.openxmlformats.org/officeDocument/2006/relationships/image" Target="../media/image1668.png"/><Relationship Id="rId1223" Type="http://schemas.openxmlformats.org/officeDocument/2006/relationships/image" Target="../media/image1876.png"/><Relationship Id="rId232" Type="http://schemas.openxmlformats.org/officeDocument/2006/relationships/image" Target="../media/image1391.png"/><Relationship Id="rId884" Type="http://schemas.openxmlformats.org/officeDocument/2006/relationships/image" Target="../media/image1711.png"/><Relationship Id="rId27" Type="http://schemas.openxmlformats.org/officeDocument/2006/relationships/image" Target="../media/image1290.png"/><Relationship Id="rId537" Type="http://schemas.openxmlformats.org/officeDocument/2006/relationships/image" Target="../media/image1540.png"/><Relationship Id="rId744" Type="http://schemas.openxmlformats.org/officeDocument/2006/relationships/customXml" Target="../ink/ink1695.xml"/><Relationship Id="rId951" Type="http://schemas.openxmlformats.org/officeDocument/2006/relationships/customXml" Target="../ink/ink1801.xml"/><Relationship Id="rId1167" Type="http://schemas.openxmlformats.org/officeDocument/2006/relationships/image" Target="../media/image1848.png"/><Relationship Id="rId1374" Type="http://schemas.openxmlformats.org/officeDocument/2006/relationships/customXml" Target="../ink/ink2017.xml"/><Relationship Id="rId80" Type="http://schemas.openxmlformats.org/officeDocument/2006/relationships/image" Target="../media/image1318.png"/><Relationship Id="rId176" Type="http://schemas.openxmlformats.org/officeDocument/2006/relationships/customXml" Target="../ink/ink1404.xml"/><Relationship Id="rId383" Type="http://schemas.openxmlformats.org/officeDocument/2006/relationships/image" Target="../media/image1465.png"/><Relationship Id="rId590" Type="http://schemas.openxmlformats.org/officeDocument/2006/relationships/image" Target="../media/image1566.png"/><Relationship Id="rId604" Type="http://schemas.openxmlformats.org/officeDocument/2006/relationships/customXml" Target="../ink/ink1623.xml"/><Relationship Id="rId811" Type="http://schemas.openxmlformats.org/officeDocument/2006/relationships/customXml" Target="../ink/ink1729.xml"/><Relationship Id="rId1027" Type="http://schemas.openxmlformats.org/officeDocument/2006/relationships/customXml" Target="../ink/ink1840.xml"/><Relationship Id="rId1234" Type="http://schemas.openxmlformats.org/officeDocument/2006/relationships/customXml" Target="../ink/ink1945.xml"/><Relationship Id="rId243" Type="http://schemas.openxmlformats.org/officeDocument/2006/relationships/image" Target="../media/image1396.png"/><Relationship Id="rId450" Type="http://schemas.openxmlformats.org/officeDocument/2006/relationships/image" Target="../media/image1498.png"/><Relationship Id="rId688" Type="http://schemas.openxmlformats.org/officeDocument/2006/relationships/image" Target="../media/image1614.png"/><Relationship Id="rId895" Type="http://schemas.openxmlformats.org/officeDocument/2006/relationships/image" Target="../media/image1716.png"/><Relationship Id="rId909" Type="http://schemas.openxmlformats.org/officeDocument/2006/relationships/customXml" Target="../ink/ink1779.xml"/><Relationship Id="rId1080" Type="http://schemas.openxmlformats.org/officeDocument/2006/relationships/customXml" Target="../ink/ink1867.xml"/><Relationship Id="rId1301" Type="http://schemas.openxmlformats.org/officeDocument/2006/relationships/customXml" Target="../ink/ink1980.xml"/><Relationship Id="rId38" Type="http://schemas.openxmlformats.org/officeDocument/2006/relationships/customXml" Target="../ink/ink1334.xml"/><Relationship Id="rId103" Type="http://schemas.openxmlformats.org/officeDocument/2006/relationships/customXml" Target="../ink/ink1366.xml"/><Relationship Id="rId310" Type="http://schemas.openxmlformats.org/officeDocument/2006/relationships/image" Target="../media/image1429.png"/><Relationship Id="rId548" Type="http://schemas.openxmlformats.org/officeDocument/2006/relationships/customXml" Target="../ink/ink1594.xml"/><Relationship Id="rId755" Type="http://schemas.openxmlformats.org/officeDocument/2006/relationships/image" Target="../media/image1646.png"/><Relationship Id="rId962" Type="http://schemas.openxmlformats.org/officeDocument/2006/relationships/image" Target="../media/image1748.png"/><Relationship Id="rId1178" Type="http://schemas.openxmlformats.org/officeDocument/2006/relationships/customXml" Target="../ink/ink1917.xml"/><Relationship Id="rId1385" Type="http://schemas.openxmlformats.org/officeDocument/2006/relationships/image" Target="../media/image1957.png"/><Relationship Id="rId91" Type="http://schemas.openxmlformats.org/officeDocument/2006/relationships/customXml" Target="../ink/ink1360.xml"/><Relationship Id="rId187" Type="http://schemas.openxmlformats.org/officeDocument/2006/relationships/image" Target="../media/image1369.png"/><Relationship Id="rId394" Type="http://schemas.openxmlformats.org/officeDocument/2006/relationships/image" Target="../media/image1470.png"/><Relationship Id="rId408" Type="http://schemas.openxmlformats.org/officeDocument/2006/relationships/image" Target="../media/image1477.png"/><Relationship Id="rId615" Type="http://schemas.openxmlformats.org/officeDocument/2006/relationships/image" Target="../media/image1578.png"/><Relationship Id="rId822" Type="http://schemas.openxmlformats.org/officeDocument/2006/relationships/image" Target="../media/image1679.png"/><Relationship Id="rId1038" Type="http://schemas.openxmlformats.org/officeDocument/2006/relationships/customXml" Target="../ink/ink1846.xml"/><Relationship Id="rId1245" Type="http://schemas.openxmlformats.org/officeDocument/2006/relationships/image" Target="../media/image1887.png"/><Relationship Id="rId254" Type="http://schemas.openxmlformats.org/officeDocument/2006/relationships/customXml" Target="../ink/ink1444.xml"/><Relationship Id="rId699" Type="http://schemas.openxmlformats.org/officeDocument/2006/relationships/image" Target="../media/image1619.png"/><Relationship Id="rId1091" Type="http://schemas.openxmlformats.org/officeDocument/2006/relationships/customXml" Target="../ink/ink1873.xml"/><Relationship Id="rId1105" Type="http://schemas.openxmlformats.org/officeDocument/2006/relationships/customXml" Target="../ink/ink1880.xml"/><Relationship Id="rId1312" Type="http://schemas.openxmlformats.org/officeDocument/2006/relationships/image" Target="../media/image1921.png"/><Relationship Id="rId49" Type="http://schemas.openxmlformats.org/officeDocument/2006/relationships/image" Target="../media/image1301.png"/><Relationship Id="rId114" Type="http://schemas.openxmlformats.org/officeDocument/2006/relationships/image" Target="../media/image1334.png"/><Relationship Id="rId461" Type="http://schemas.openxmlformats.org/officeDocument/2006/relationships/customXml" Target="../ink/ink1549.xml"/><Relationship Id="rId559" Type="http://schemas.openxmlformats.org/officeDocument/2006/relationships/customXml" Target="../ink/ink1600.xml"/><Relationship Id="rId766" Type="http://schemas.openxmlformats.org/officeDocument/2006/relationships/customXml" Target="../ink/ink1706.xml"/><Relationship Id="rId1189" Type="http://schemas.openxmlformats.org/officeDocument/2006/relationships/image" Target="../media/image1859.png"/><Relationship Id="rId1396" Type="http://schemas.openxmlformats.org/officeDocument/2006/relationships/customXml" Target="../ink/ink2028.xml"/><Relationship Id="rId198" Type="http://schemas.openxmlformats.org/officeDocument/2006/relationships/customXml" Target="../ink/ink1415.xml"/><Relationship Id="rId321" Type="http://schemas.openxmlformats.org/officeDocument/2006/relationships/customXml" Target="../ink/ink1478.xml"/><Relationship Id="rId419" Type="http://schemas.openxmlformats.org/officeDocument/2006/relationships/customXml" Target="../ink/ink1528.xml"/><Relationship Id="rId626" Type="http://schemas.openxmlformats.org/officeDocument/2006/relationships/customXml" Target="../ink/ink1634.xml"/><Relationship Id="rId973" Type="http://schemas.openxmlformats.org/officeDocument/2006/relationships/customXml" Target="../ink/ink1812.xml"/><Relationship Id="rId1049" Type="http://schemas.openxmlformats.org/officeDocument/2006/relationships/image" Target="../media/image1790.png"/><Relationship Id="rId1256" Type="http://schemas.openxmlformats.org/officeDocument/2006/relationships/customXml" Target="../ink/ink1956.xml"/><Relationship Id="rId833" Type="http://schemas.openxmlformats.org/officeDocument/2006/relationships/customXml" Target="../ink/ink1740.xml"/><Relationship Id="rId1116" Type="http://schemas.openxmlformats.org/officeDocument/2006/relationships/image" Target="../media/image1823.png"/><Relationship Id="rId265" Type="http://schemas.openxmlformats.org/officeDocument/2006/relationships/image" Target="../media/image1407.png"/><Relationship Id="rId472" Type="http://schemas.openxmlformats.org/officeDocument/2006/relationships/customXml" Target="../ink/ink1555.xml"/><Relationship Id="rId900" Type="http://schemas.openxmlformats.org/officeDocument/2006/relationships/image" Target="../media/image1718.png"/><Relationship Id="rId1323" Type="http://schemas.openxmlformats.org/officeDocument/2006/relationships/customXml" Target="../ink/ink1991.xml"/><Relationship Id="rId125" Type="http://schemas.openxmlformats.org/officeDocument/2006/relationships/image" Target="../media/image1339.png"/><Relationship Id="rId332" Type="http://schemas.openxmlformats.org/officeDocument/2006/relationships/customXml" Target="../ink/ink1484.xml"/><Relationship Id="rId777" Type="http://schemas.openxmlformats.org/officeDocument/2006/relationships/image" Target="../media/image1657.png"/><Relationship Id="rId984" Type="http://schemas.openxmlformats.org/officeDocument/2006/relationships/customXml" Target="../ink/ink1818.xml"/><Relationship Id="rId637" Type="http://schemas.openxmlformats.org/officeDocument/2006/relationships/image" Target="../media/image1588.png"/><Relationship Id="rId844" Type="http://schemas.openxmlformats.org/officeDocument/2006/relationships/image" Target="../media/image1690.png"/><Relationship Id="rId1267" Type="http://schemas.openxmlformats.org/officeDocument/2006/relationships/image" Target="../media/image1898.png"/><Relationship Id="rId276" Type="http://schemas.openxmlformats.org/officeDocument/2006/relationships/customXml" Target="../ink/ink1455.xml"/><Relationship Id="rId483" Type="http://schemas.openxmlformats.org/officeDocument/2006/relationships/image" Target="../media/image1514.png"/><Relationship Id="rId690" Type="http://schemas.openxmlformats.org/officeDocument/2006/relationships/image" Target="../media/image1615.png"/><Relationship Id="rId704" Type="http://schemas.openxmlformats.org/officeDocument/2006/relationships/customXml" Target="../ink/ink1675.xml"/><Relationship Id="rId911" Type="http://schemas.openxmlformats.org/officeDocument/2006/relationships/customXml" Target="../ink/ink1780.xml"/><Relationship Id="rId1127" Type="http://schemas.openxmlformats.org/officeDocument/2006/relationships/customXml" Target="../ink/ink1891.xml"/><Relationship Id="rId1334" Type="http://schemas.openxmlformats.org/officeDocument/2006/relationships/image" Target="../media/image1932.png"/><Relationship Id="rId40" Type="http://schemas.openxmlformats.org/officeDocument/2006/relationships/customXml" Target="../ink/ink1335.xml"/><Relationship Id="rId136" Type="http://schemas.openxmlformats.org/officeDocument/2006/relationships/customXml" Target="../ink/ink1383.xml"/><Relationship Id="rId343" Type="http://schemas.openxmlformats.org/officeDocument/2006/relationships/image" Target="../media/image1445.png"/><Relationship Id="rId550" Type="http://schemas.openxmlformats.org/officeDocument/2006/relationships/customXml" Target="../ink/ink1595.xml"/><Relationship Id="rId788" Type="http://schemas.openxmlformats.org/officeDocument/2006/relationships/customXml" Target="../ink/ink1717.xml"/><Relationship Id="rId995" Type="http://schemas.openxmlformats.org/officeDocument/2006/relationships/image" Target="../media/image1764.png"/><Relationship Id="rId1180" Type="http://schemas.openxmlformats.org/officeDocument/2006/relationships/customXml" Target="../ink/ink1918.xml"/><Relationship Id="rId1401" Type="http://schemas.openxmlformats.org/officeDocument/2006/relationships/image" Target="../media/image1965.png"/><Relationship Id="rId203" Type="http://schemas.openxmlformats.org/officeDocument/2006/relationships/image" Target="../media/image1377.png"/><Relationship Id="rId648" Type="http://schemas.openxmlformats.org/officeDocument/2006/relationships/customXml" Target="../ink/ink1646.xml"/><Relationship Id="rId855" Type="http://schemas.openxmlformats.org/officeDocument/2006/relationships/customXml" Target="../ink/ink1751.xml"/><Relationship Id="rId1040" Type="http://schemas.openxmlformats.org/officeDocument/2006/relationships/customXml" Target="../ink/ink1847.xml"/><Relationship Id="rId1278" Type="http://schemas.openxmlformats.org/officeDocument/2006/relationships/image" Target="../media/image1904.png"/><Relationship Id="rId287" Type="http://schemas.openxmlformats.org/officeDocument/2006/relationships/image" Target="../media/image1418.png"/><Relationship Id="rId410" Type="http://schemas.openxmlformats.org/officeDocument/2006/relationships/image" Target="../media/image1478.png"/><Relationship Id="rId494" Type="http://schemas.openxmlformats.org/officeDocument/2006/relationships/customXml" Target="../ink/ink1566.xml"/><Relationship Id="rId508" Type="http://schemas.openxmlformats.org/officeDocument/2006/relationships/image" Target="../media/image1526.png"/><Relationship Id="rId715" Type="http://schemas.openxmlformats.org/officeDocument/2006/relationships/image" Target="../media/image1627.png"/><Relationship Id="rId922" Type="http://schemas.openxmlformats.org/officeDocument/2006/relationships/customXml" Target="../ink/ink1786.xml"/><Relationship Id="rId1138" Type="http://schemas.openxmlformats.org/officeDocument/2006/relationships/image" Target="../media/image1834.png"/><Relationship Id="rId1345" Type="http://schemas.openxmlformats.org/officeDocument/2006/relationships/customXml" Target="../ink/ink2002.xml"/><Relationship Id="rId147" Type="http://schemas.openxmlformats.org/officeDocument/2006/relationships/image" Target="../media/image1350.png"/><Relationship Id="rId354" Type="http://schemas.openxmlformats.org/officeDocument/2006/relationships/customXml" Target="../ink/ink1495.xml"/><Relationship Id="rId799" Type="http://schemas.openxmlformats.org/officeDocument/2006/relationships/customXml" Target="../ink/ink1723.xml"/><Relationship Id="rId1191" Type="http://schemas.openxmlformats.org/officeDocument/2006/relationships/image" Target="../media/image1860.png"/><Relationship Id="rId1205" Type="http://schemas.openxmlformats.org/officeDocument/2006/relationships/image" Target="../media/image1867.png"/><Relationship Id="rId51" Type="http://schemas.openxmlformats.org/officeDocument/2006/relationships/image" Target="../media/image1302.png"/><Relationship Id="rId561" Type="http://schemas.openxmlformats.org/officeDocument/2006/relationships/customXml" Target="../ink/ink1601.xml"/><Relationship Id="rId659" Type="http://schemas.openxmlformats.org/officeDocument/2006/relationships/customXml" Target="../ink/ink1652.xml"/><Relationship Id="rId866" Type="http://schemas.openxmlformats.org/officeDocument/2006/relationships/image" Target="../media/image1702.png"/><Relationship Id="rId1289" Type="http://schemas.openxmlformats.org/officeDocument/2006/relationships/image" Target="../media/image1909.png"/><Relationship Id="rId214" Type="http://schemas.openxmlformats.org/officeDocument/2006/relationships/customXml" Target="../ink/ink1423.xml"/><Relationship Id="rId298" Type="http://schemas.openxmlformats.org/officeDocument/2006/relationships/customXml" Target="../ink/ink1466.xml"/><Relationship Id="rId421" Type="http://schemas.openxmlformats.org/officeDocument/2006/relationships/customXml" Target="../ink/ink1529.xml"/><Relationship Id="rId519" Type="http://schemas.openxmlformats.org/officeDocument/2006/relationships/customXml" Target="../ink/ink1579.xml"/><Relationship Id="rId1051" Type="http://schemas.openxmlformats.org/officeDocument/2006/relationships/image" Target="../media/image1791.png"/><Relationship Id="rId1149" Type="http://schemas.openxmlformats.org/officeDocument/2006/relationships/customXml" Target="../ink/ink1902.xml"/><Relationship Id="rId1356" Type="http://schemas.openxmlformats.org/officeDocument/2006/relationships/customXml" Target="../ink/ink2008.xml"/><Relationship Id="rId158" Type="http://schemas.openxmlformats.org/officeDocument/2006/relationships/customXml" Target="../ink/ink1394.xml"/><Relationship Id="rId726" Type="http://schemas.openxmlformats.org/officeDocument/2006/relationships/customXml" Target="../ink/ink1686.xml"/><Relationship Id="rId933" Type="http://schemas.openxmlformats.org/officeDocument/2006/relationships/image" Target="../media/image1734.png"/><Relationship Id="rId1009" Type="http://schemas.openxmlformats.org/officeDocument/2006/relationships/image" Target="../media/image1771.png"/><Relationship Id="rId62" Type="http://schemas.openxmlformats.org/officeDocument/2006/relationships/customXml" Target="../ink/ink1346.xml"/><Relationship Id="rId365" Type="http://schemas.openxmlformats.org/officeDocument/2006/relationships/image" Target="../media/image1456.png"/><Relationship Id="rId572" Type="http://schemas.openxmlformats.org/officeDocument/2006/relationships/image" Target="../media/image1557.png"/><Relationship Id="rId1216" Type="http://schemas.openxmlformats.org/officeDocument/2006/relationships/customXml" Target="../ink/ink1936.xml"/><Relationship Id="rId225" Type="http://schemas.openxmlformats.org/officeDocument/2006/relationships/customXml" Target="../ink/ink1429.xml"/><Relationship Id="rId432" Type="http://schemas.openxmlformats.org/officeDocument/2006/relationships/image" Target="../media/image1489.png"/><Relationship Id="rId877" Type="http://schemas.openxmlformats.org/officeDocument/2006/relationships/customXml" Target="../ink/ink1762.xml"/><Relationship Id="rId1062" Type="http://schemas.openxmlformats.org/officeDocument/2006/relationships/customXml" Target="../ink/ink1858.xml"/><Relationship Id="rId737" Type="http://schemas.openxmlformats.org/officeDocument/2006/relationships/image" Target="../media/image1638.png"/><Relationship Id="rId944" Type="http://schemas.openxmlformats.org/officeDocument/2006/relationships/customXml" Target="../ink/ink1797.xml"/><Relationship Id="rId1367" Type="http://schemas.openxmlformats.org/officeDocument/2006/relationships/image" Target="../media/image1948.png"/><Relationship Id="rId73" Type="http://schemas.openxmlformats.org/officeDocument/2006/relationships/image" Target="../media/image1314.png"/><Relationship Id="rId169" Type="http://schemas.openxmlformats.org/officeDocument/2006/relationships/customXml" Target="../ink/ink1400.xml"/><Relationship Id="rId376" Type="http://schemas.openxmlformats.org/officeDocument/2006/relationships/customXml" Target="../ink/ink1506.xml"/><Relationship Id="rId583" Type="http://schemas.openxmlformats.org/officeDocument/2006/relationships/customXml" Target="../ink/ink1612.xml"/><Relationship Id="rId790" Type="http://schemas.openxmlformats.org/officeDocument/2006/relationships/customXml" Target="../ink/ink1718.xml"/><Relationship Id="rId804" Type="http://schemas.openxmlformats.org/officeDocument/2006/relationships/image" Target="../media/image1670.png"/><Relationship Id="rId1227" Type="http://schemas.openxmlformats.org/officeDocument/2006/relationships/image" Target="../media/image1878.png"/><Relationship Id="rId4" Type="http://schemas.openxmlformats.org/officeDocument/2006/relationships/customXml" Target="../ink/ink1317.xml"/><Relationship Id="rId236" Type="http://schemas.openxmlformats.org/officeDocument/2006/relationships/customXml" Target="../ink/ink1435.xml"/><Relationship Id="rId443" Type="http://schemas.openxmlformats.org/officeDocument/2006/relationships/customXml" Target="../ink/ink1540.xml"/><Relationship Id="rId650" Type="http://schemas.openxmlformats.org/officeDocument/2006/relationships/image" Target="../media/image1594.png"/><Relationship Id="rId888" Type="http://schemas.openxmlformats.org/officeDocument/2006/relationships/customXml" Target="../ink/ink1768.xml"/><Relationship Id="rId1073" Type="http://schemas.openxmlformats.org/officeDocument/2006/relationships/image" Target="../media/image1802.png"/><Relationship Id="rId1280" Type="http://schemas.openxmlformats.org/officeDocument/2006/relationships/image" Target="../media/image1905.png"/><Relationship Id="rId303" Type="http://schemas.openxmlformats.org/officeDocument/2006/relationships/image" Target="../media/image1426.png"/><Relationship Id="rId748" Type="http://schemas.openxmlformats.org/officeDocument/2006/relationships/customXml" Target="../ink/ink1697.xml"/><Relationship Id="rId955" Type="http://schemas.openxmlformats.org/officeDocument/2006/relationships/customXml" Target="../ink/ink1803.xml"/><Relationship Id="rId1140" Type="http://schemas.openxmlformats.org/officeDocument/2006/relationships/image" Target="../media/image1835.png"/><Relationship Id="rId1378" Type="http://schemas.openxmlformats.org/officeDocument/2006/relationships/customXml" Target="../ink/ink2019.xml"/><Relationship Id="rId84" Type="http://schemas.openxmlformats.org/officeDocument/2006/relationships/image" Target="../media/image1320.png"/><Relationship Id="rId387" Type="http://schemas.openxmlformats.org/officeDocument/2006/relationships/customXml" Target="../ink/ink1512.xml"/><Relationship Id="rId510" Type="http://schemas.openxmlformats.org/officeDocument/2006/relationships/image" Target="../media/image1527.png"/><Relationship Id="rId594" Type="http://schemas.openxmlformats.org/officeDocument/2006/relationships/image" Target="../media/image1568.png"/><Relationship Id="rId608" Type="http://schemas.openxmlformats.org/officeDocument/2006/relationships/customXml" Target="../ink/ink1625.xml"/><Relationship Id="rId815" Type="http://schemas.openxmlformats.org/officeDocument/2006/relationships/customXml" Target="../ink/ink1731.xml"/><Relationship Id="rId1238" Type="http://schemas.openxmlformats.org/officeDocument/2006/relationships/customXml" Target="../ink/ink1947.xml"/><Relationship Id="rId247" Type="http://schemas.openxmlformats.org/officeDocument/2006/relationships/image" Target="../media/image1398.png"/><Relationship Id="rId899" Type="http://schemas.openxmlformats.org/officeDocument/2006/relationships/customXml" Target="../ink/ink1774.xml"/><Relationship Id="rId1000" Type="http://schemas.openxmlformats.org/officeDocument/2006/relationships/customXml" Target="../ink/ink1826.xml"/><Relationship Id="rId1084" Type="http://schemas.openxmlformats.org/officeDocument/2006/relationships/image" Target="../media/image1807.png"/><Relationship Id="rId1305" Type="http://schemas.openxmlformats.org/officeDocument/2006/relationships/customXml" Target="../ink/ink1982.xml"/><Relationship Id="rId107" Type="http://schemas.openxmlformats.org/officeDocument/2006/relationships/customXml" Target="../ink/ink1368.xml"/><Relationship Id="rId454" Type="http://schemas.openxmlformats.org/officeDocument/2006/relationships/image" Target="../media/image1500.png"/><Relationship Id="rId661" Type="http://schemas.openxmlformats.org/officeDocument/2006/relationships/customXml" Target="../ink/ink1653.xml"/><Relationship Id="rId759" Type="http://schemas.openxmlformats.org/officeDocument/2006/relationships/image" Target="../media/image1648.png"/><Relationship Id="rId966" Type="http://schemas.openxmlformats.org/officeDocument/2006/relationships/image" Target="../media/image1750.png"/><Relationship Id="rId1291" Type="http://schemas.openxmlformats.org/officeDocument/2006/relationships/image" Target="../media/image1911.png"/><Relationship Id="rId1389" Type="http://schemas.openxmlformats.org/officeDocument/2006/relationships/image" Target="../media/image1959.png"/><Relationship Id="rId11" Type="http://schemas.openxmlformats.org/officeDocument/2006/relationships/image" Target="../media/image1282.png"/><Relationship Id="rId314" Type="http://schemas.openxmlformats.org/officeDocument/2006/relationships/image" Target="../media/image1431.png"/><Relationship Id="rId398" Type="http://schemas.openxmlformats.org/officeDocument/2006/relationships/image" Target="../media/image1472.png"/><Relationship Id="rId521" Type="http://schemas.openxmlformats.org/officeDocument/2006/relationships/customXml" Target="../ink/ink1580.xml"/><Relationship Id="rId619" Type="http://schemas.openxmlformats.org/officeDocument/2006/relationships/image" Target="../media/image1580.png"/><Relationship Id="rId1151" Type="http://schemas.openxmlformats.org/officeDocument/2006/relationships/customXml" Target="../ink/ink1903.xml"/><Relationship Id="rId1249" Type="http://schemas.openxmlformats.org/officeDocument/2006/relationships/image" Target="../media/image1889.png"/><Relationship Id="rId95" Type="http://schemas.openxmlformats.org/officeDocument/2006/relationships/customXml" Target="../ink/ink1362.xml"/><Relationship Id="rId160" Type="http://schemas.openxmlformats.org/officeDocument/2006/relationships/customXml" Target="../ink/ink1395.xml"/><Relationship Id="rId826" Type="http://schemas.openxmlformats.org/officeDocument/2006/relationships/image" Target="../media/image1681.png"/><Relationship Id="rId1011" Type="http://schemas.openxmlformats.org/officeDocument/2006/relationships/image" Target="../media/image1772.png"/><Relationship Id="rId1109" Type="http://schemas.openxmlformats.org/officeDocument/2006/relationships/customXml" Target="../ink/ink1882.xml"/><Relationship Id="rId258" Type="http://schemas.openxmlformats.org/officeDocument/2006/relationships/customXml" Target="../ink/ink1446.xml"/><Relationship Id="rId465" Type="http://schemas.openxmlformats.org/officeDocument/2006/relationships/customXml" Target="../ink/ink1551.xml"/><Relationship Id="rId672" Type="http://schemas.openxmlformats.org/officeDocument/2006/relationships/image" Target="../media/image1606.png"/><Relationship Id="rId1095" Type="http://schemas.openxmlformats.org/officeDocument/2006/relationships/customXml" Target="../ink/ink1875.xml"/><Relationship Id="rId1316" Type="http://schemas.openxmlformats.org/officeDocument/2006/relationships/image" Target="../media/image1923.png"/><Relationship Id="rId22" Type="http://schemas.openxmlformats.org/officeDocument/2006/relationships/customXml" Target="../ink/ink1326.xml"/><Relationship Id="rId118" Type="http://schemas.openxmlformats.org/officeDocument/2006/relationships/image" Target="../media/image1336.png"/><Relationship Id="rId325" Type="http://schemas.openxmlformats.org/officeDocument/2006/relationships/customXml" Target="../ink/ink1480.xml"/><Relationship Id="rId532" Type="http://schemas.openxmlformats.org/officeDocument/2006/relationships/image" Target="../media/image1538.png"/><Relationship Id="rId977" Type="http://schemas.openxmlformats.org/officeDocument/2006/relationships/image" Target="../media/image1755.png"/><Relationship Id="rId1162" Type="http://schemas.openxmlformats.org/officeDocument/2006/relationships/image" Target="../media/image1846.png"/><Relationship Id="rId171" Type="http://schemas.openxmlformats.org/officeDocument/2006/relationships/customXml" Target="../ink/ink1401.xml"/><Relationship Id="rId837" Type="http://schemas.openxmlformats.org/officeDocument/2006/relationships/customXml" Target="../ink/ink1742.xml"/><Relationship Id="rId1022" Type="http://schemas.openxmlformats.org/officeDocument/2006/relationships/customXml" Target="../ink/ink1837.xml"/><Relationship Id="rId269" Type="http://schemas.openxmlformats.org/officeDocument/2006/relationships/image" Target="../media/image1409.png"/><Relationship Id="rId476" Type="http://schemas.openxmlformats.org/officeDocument/2006/relationships/customXml" Target="../ink/ink1557.xml"/><Relationship Id="rId683" Type="http://schemas.openxmlformats.org/officeDocument/2006/relationships/customXml" Target="../ink/ink1664.xml"/><Relationship Id="rId890" Type="http://schemas.openxmlformats.org/officeDocument/2006/relationships/customXml" Target="../ink/ink1769.xml"/><Relationship Id="rId904" Type="http://schemas.openxmlformats.org/officeDocument/2006/relationships/image" Target="../media/image1720.png"/><Relationship Id="rId1327" Type="http://schemas.openxmlformats.org/officeDocument/2006/relationships/customXml" Target="../ink/ink1993.xml"/><Relationship Id="rId33" Type="http://schemas.openxmlformats.org/officeDocument/2006/relationships/image" Target="../media/image1293.png"/><Relationship Id="rId129" Type="http://schemas.openxmlformats.org/officeDocument/2006/relationships/image" Target="../media/image1341.png"/><Relationship Id="rId336" Type="http://schemas.openxmlformats.org/officeDocument/2006/relationships/customXml" Target="../ink/ink1486.xml"/><Relationship Id="rId543" Type="http://schemas.openxmlformats.org/officeDocument/2006/relationships/image" Target="../media/image1543.png"/><Relationship Id="rId988" Type="http://schemas.openxmlformats.org/officeDocument/2006/relationships/customXml" Target="../ink/ink1820.xml"/><Relationship Id="rId1173" Type="http://schemas.openxmlformats.org/officeDocument/2006/relationships/image" Target="../media/image1851.png"/><Relationship Id="rId1380" Type="http://schemas.openxmlformats.org/officeDocument/2006/relationships/customXml" Target="../ink/ink2020.xml"/><Relationship Id="rId182" Type="http://schemas.openxmlformats.org/officeDocument/2006/relationships/customXml" Target="../ink/ink1407.xml"/><Relationship Id="rId403" Type="http://schemas.openxmlformats.org/officeDocument/2006/relationships/customXml" Target="../ink/ink1520.xml"/><Relationship Id="rId750" Type="http://schemas.openxmlformats.org/officeDocument/2006/relationships/customXml" Target="../ink/ink1698.xml"/><Relationship Id="rId848" Type="http://schemas.openxmlformats.org/officeDocument/2006/relationships/image" Target="../media/image1692.png"/><Relationship Id="rId1033" Type="http://schemas.openxmlformats.org/officeDocument/2006/relationships/customXml" Target="../ink/ink1843.xml"/><Relationship Id="rId487" Type="http://schemas.openxmlformats.org/officeDocument/2006/relationships/image" Target="../media/image1516.png"/><Relationship Id="rId610" Type="http://schemas.openxmlformats.org/officeDocument/2006/relationships/customXml" Target="../ink/ink1626.xml"/><Relationship Id="rId694" Type="http://schemas.openxmlformats.org/officeDocument/2006/relationships/image" Target="../media/image1617.png"/><Relationship Id="rId708" Type="http://schemas.openxmlformats.org/officeDocument/2006/relationships/customXml" Target="../ink/ink1677.xml"/><Relationship Id="rId915" Type="http://schemas.openxmlformats.org/officeDocument/2006/relationships/customXml" Target="../ink/ink1782.xml"/><Relationship Id="rId1240" Type="http://schemas.openxmlformats.org/officeDocument/2006/relationships/customXml" Target="../ink/ink1948.xml"/><Relationship Id="rId1338" Type="http://schemas.openxmlformats.org/officeDocument/2006/relationships/image" Target="../media/image1934.png"/><Relationship Id="rId347" Type="http://schemas.openxmlformats.org/officeDocument/2006/relationships/image" Target="../media/image1447.png"/><Relationship Id="rId999" Type="http://schemas.openxmlformats.org/officeDocument/2006/relationships/image" Target="../media/image1766.png"/><Relationship Id="rId1100" Type="http://schemas.openxmlformats.org/officeDocument/2006/relationships/image" Target="../media/image1815.png"/><Relationship Id="rId1184" Type="http://schemas.openxmlformats.org/officeDocument/2006/relationships/customXml" Target="../ink/ink1920.xml"/><Relationship Id="rId1405" Type="http://schemas.openxmlformats.org/officeDocument/2006/relationships/image" Target="../media/image1967.png"/><Relationship Id="rId44" Type="http://schemas.openxmlformats.org/officeDocument/2006/relationships/customXml" Target="../ink/ink1337.xml"/><Relationship Id="rId554" Type="http://schemas.openxmlformats.org/officeDocument/2006/relationships/image" Target="../media/image1548.png"/><Relationship Id="rId761" Type="http://schemas.openxmlformats.org/officeDocument/2006/relationships/image" Target="../media/image1649.png"/><Relationship Id="rId859" Type="http://schemas.openxmlformats.org/officeDocument/2006/relationships/customXml" Target="../ink/ink1753.xml"/><Relationship Id="rId1391" Type="http://schemas.openxmlformats.org/officeDocument/2006/relationships/image" Target="../media/image1960.png"/><Relationship Id="rId193" Type="http://schemas.openxmlformats.org/officeDocument/2006/relationships/image" Target="../media/image1372.png"/><Relationship Id="rId207" Type="http://schemas.openxmlformats.org/officeDocument/2006/relationships/image" Target="../media/image1379.png"/><Relationship Id="rId414" Type="http://schemas.openxmlformats.org/officeDocument/2006/relationships/image" Target="../media/image1480.png"/><Relationship Id="rId498" Type="http://schemas.openxmlformats.org/officeDocument/2006/relationships/customXml" Target="../ink/ink1568.xml"/><Relationship Id="rId621" Type="http://schemas.openxmlformats.org/officeDocument/2006/relationships/image" Target="../media/image1581.png"/><Relationship Id="rId1044" Type="http://schemas.openxmlformats.org/officeDocument/2006/relationships/customXml" Target="../ink/ink1849.xml"/><Relationship Id="rId1251" Type="http://schemas.openxmlformats.org/officeDocument/2006/relationships/image" Target="../media/image1890.png"/><Relationship Id="rId1349" Type="http://schemas.openxmlformats.org/officeDocument/2006/relationships/image" Target="../media/image1939.png"/><Relationship Id="rId260" Type="http://schemas.openxmlformats.org/officeDocument/2006/relationships/customXml" Target="../ink/ink1447.xml"/><Relationship Id="rId719" Type="http://schemas.openxmlformats.org/officeDocument/2006/relationships/image" Target="../media/image1629.png"/><Relationship Id="rId926" Type="http://schemas.openxmlformats.org/officeDocument/2006/relationships/customXml" Target="../ink/ink1788.xml"/><Relationship Id="rId1111" Type="http://schemas.openxmlformats.org/officeDocument/2006/relationships/customXml" Target="../ink/ink1883.xml"/><Relationship Id="rId55" Type="http://schemas.openxmlformats.org/officeDocument/2006/relationships/image" Target="../media/image1304.png"/><Relationship Id="rId120" Type="http://schemas.openxmlformats.org/officeDocument/2006/relationships/image" Target="../media/image1337.png"/><Relationship Id="rId358" Type="http://schemas.openxmlformats.org/officeDocument/2006/relationships/customXml" Target="../ink/ink1497.xml"/><Relationship Id="rId565" Type="http://schemas.openxmlformats.org/officeDocument/2006/relationships/customXml" Target="../ink/ink1603.xml"/><Relationship Id="rId772" Type="http://schemas.openxmlformats.org/officeDocument/2006/relationships/customXml" Target="../ink/ink1709.xml"/><Relationship Id="rId1195" Type="http://schemas.openxmlformats.org/officeDocument/2006/relationships/image" Target="../media/image1862.png"/><Relationship Id="rId1209" Type="http://schemas.openxmlformats.org/officeDocument/2006/relationships/image" Target="../media/image1869.png"/><Relationship Id="rId218" Type="http://schemas.openxmlformats.org/officeDocument/2006/relationships/customXml" Target="../ink/ink1425.xml"/><Relationship Id="rId425" Type="http://schemas.openxmlformats.org/officeDocument/2006/relationships/customXml" Target="../ink/ink1531.xml"/><Relationship Id="rId632" Type="http://schemas.openxmlformats.org/officeDocument/2006/relationships/image" Target="../media/image1586.png"/><Relationship Id="rId1055" Type="http://schemas.openxmlformats.org/officeDocument/2006/relationships/image" Target="../media/image1793.png"/><Relationship Id="rId1262" Type="http://schemas.openxmlformats.org/officeDocument/2006/relationships/customXml" Target="../ink/ink1959.xml"/><Relationship Id="rId271" Type="http://schemas.openxmlformats.org/officeDocument/2006/relationships/image" Target="../media/image1410.png"/><Relationship Id="rId937" Type="http://schemas.openxmlformats.org/officeDocument/2006/relationships/image" Target="../media/image1736.png"/><Relationship Id="rId1122" Type="http://schemas.openxmlformats.org/officeDocument/2006/relationships/image" Target="../media/image1826.png"/><Relationship Id="rId66" Type="http://schemas.openxmlformats.org/officeDocument/2006/relationships/customXml" Target="../ink/ink1348.xml"/><Relationship Id="rId131" Type="http://schemas.openxmlformats.org/officeDocument/2006/relationships/image" Target="../media/image1342.png"/><Relationship Id="rId369" Type="http://schemas.openxmlformats.org/officeDocument/2006/relationships/image" Target="../media/image1458.png"/><Relationship Id="rId576" Type="http://schemas.openxmlformats.org/officeDocument/2006/relationships/image" Target="../media/image1559.png"/><Relationship Id="rId783" Type="http://schemas.openxmlformats.org/officeDocument/2006/relationships/image" Target="../media/image1660.png"/><Relationship Id="rId990" Type="http://schemas.openxmlformats.org/officeDocument/2006/relationships/customXml" Target="../ink/ink1821.xml"/><Relationship Id="rId229" Type="http://schemas.openxmlformats.org/officeDocument/2006/relationships/customXml" Target="../ink/ink1431.xml"/><Relationship Id="rId436" Type="http://schemas.openxmlformats.org/officeDocument/2006/relationships/image" Target="../media/image1491.png"/><Relationship Id="rId643" Type="http://schemas.openxmlformats.org/officeDocument/2006/relationships/image" Target="../media/image1591.png"/><Relationship Id="rId1066" Type="http://schemas.openxmlformats.org/officeDocument/2006/relationships/customXml" Target="../ink/ink1860.xml"/><Relationship Id="rId1273" Type="http://schemas.openxmlformats.org/officeDocument/2006/relationships/image" Target="../media/image1902.png"/><Relationship Id="rId850" Type="http://schemas.openxmlformats.org/officeDocument/2006/relationships/image" Target="../media/image1693.png"/><Relationship Id="rId948" Type="http://schemas.openxmlformats.org/officeDocument/2006/relationships/image" Target="../media/image1741.png"/><Relationship Id="rId1133" Type="http://schemas.openxmlformats.org/officeDocument/2006/relationships/customXml" Target="../ink/ink1894.xml"/><Relationship Id="rId77" Type="http://schemas.openxmlformats.org/officeDocument/2006/relationships/customXml" Target="../ink/ink1353.xml"/><Relationship Id="rId282" Type="http://schemas.openxmlformats.org/officeDocument/2006/relationships/customXml" Target="../ink/ink1458.xml"/><Relationship Id="rId503" Type="http://schemas.openxmlformats.org/officeDocument/2006/relationships/customXml" Target="../ink/ink1571.xml"/><Relationship Id="rId587" Type="http://schemas.openxmlformats.org/officeDocument/2006/relationships/customXml" Target="../ink/ink1614.xml"/><Relationship Id="rId710" Type="http://schemas.openxmlformats.org/officeDocument/2006/relationships/customXml" Target="../ink/ink1678.xml"/><Relationship Id="rId808" Type="http://schemas.openxmlformats.org/officeDocument/2006/relationships/image" Target="../media/image1672.png"/><Relationship Id="rId1340" Type="http://schemas.openxmlformats.org/officeDocument/2006/relationships/image" Target="../media/image1935.png"/><Relationship Id="rId8" Type="http://schemas.openxmlformats.org/officeDocument/2006/relationships/customXml" Target="../ink/ink1319.xml"/><Relationship Id="rId142" Type="http://schemas.openxmlformats.org/officeDocument/2006/relationships/customXml" Target="../ink/ink1386.xml"/><Relationship Id="rId447" Type="http://schemas.openxmlformats.org/officeDocument/2006/relationships/customXml" Target="../ink/ink1542.xml"/><Relationship Id="rId794" Type="http://schemas.openxmlformats.org/officeDocument/2006/relationships/image" Target="../media/image1665.png"/><Relationship Id="rId1077" Type="http://schemas.openxmlformats.org/officeDocument/2006/relationships/image" Target="../media/image1804.png"/><Relationship Id="rId1200" Type="http://schemas.openxmlformats.org/officeDocument/2006/relationships/customXml" Target="../ink/ink1928.xml"/><Relationship Id="rId654" Type="http://schemas.openxmlformats.org/officeDocument/2006/relationships/image" Target="../media/image1596.png"/><Relationship Id="rId861" Type="http://schemas.openxmlformats.org/officeDocument/2006/relationships/customXml" Target="../ink/ink1754.xml"/><Relationship Id="rId959" Type="http://schemas.openxmlformats.org/officeDocument/2006/relationships/customXml" Target="../ink/ink1805.xml"/><Relationship Id="rId1284" Type="http://schemas.openxmlformats.org/officeDocument/2006/relationships/customXml" Target="../ink/ink1971.xml"/><Relationship Id="rId293" Type="http://schemas.openxmlformats.org/officeDocument/2006/relationships/image" Target="../media/image1421.png"/><Relationship Id="rId307" Type="http://schemas.openxmlformats.org/officeDocument/2006/relationships/image" Target="../media/image1428.png"/><Relationship Id="rId514" Type="http://schemas.openxmlformats.org/officeDocument/2006/relationships/image" Target="../media/image1529.png"/><Relationship Id="rId721" Type="http://schemas.openxmlformats.org/officeDocument/2006/relationships/image" Target="../media/image1630.png"/><Relationship Id="rId1144" Type="http://schemas.openxmlformats.org/officeDocument/2006/relationships/image" Target="../media/image1837.png"/><Relationship Id="rId1351" Type="http://schemas.openxmlformats.org/officeDocument/2006/relationships/image" Target="../media/image1940.png"/><Relationship Id="rId88" Type="http://schemas.openxmlformats.org/officeDocument/2006/relationships/image" Target="../media/image1322.png"/><Relationship Id="rId153" Type="http://schemas.openxmlformats.org/officeDocument/2006/relationships/image" Target="../media/image1353.png"/><Relationship Id="rId360" Type="http://schemas.openxmlformats.org/officeDocument/2006/relationships/customXml" Target="../ink/ink1498.xml"/><Relationship Id="rId598" Type="http://schemas.openxmlformats.org/officeDocument/2006/relationships/customXml" Target="../ink/ink1620.xml"/><Relationship Id="rId819" Type="http://schemas.openxmlformats.org/officeDocument/2006/relationships/customXml" Target="../ink/ink1733.xml"/><Relationship Id="rId1004" Type="http://schemas.openxmlformats.org/officeDocument/2006/relationships/customXml" Target="../ink/ink1828.xml"/><Relationship Id="rId1211" Type="http://schemas.openxmlformats.org/officeDocument/2006/relationships/image" Target="../media/image1870.png"/><Relationship Id="rId220" Type="http://schemas.openxmlformats.org/officeDocument/2006/relationships/image" Target="../media/image1385.png"/><Relationship Id="rId458" Type="http://schemas.openxmlformats.org/officeDocument/2006/relationships/image" Target="../media/image1502.png"/><Relationship Id="rId665" Type="http://schemas.openxmlformats.org/officeDocument/2006/relationships/customXml" Target="../ink/ink1655.xml"/><Relationship Id="rId872" Type="http://schemas.openxmlformats.org/officeDocument/2006/relationships/image" Target="../media/image1705.png"/><Relationship Id="rId1088" Type="http://schemas.openxmlformats.org/officeDocument/2006/relationships/image" Target="../media/image1809.png"/><Relationship Id="rId1295" Type="http://schemas.openxmlformats.org/officeDocument/2006/relationships/customXml" Target="../ink/ink1977.xml"/><Relationship Id="rId1309" Type="http://schemas.openxmlformats.org/officeDocument/2006/relationships/customXml" Target="../ink/ink1984.xml"/><Relationship Id="rId15" Type="http://schemas.openxmlformats.org/officeDocument/2006/relationships/image" Target="../media/image1284.png"/><Relationship Id="rId318" Type="http://schemas.openxmlformats.org/officeDocument/2006/relationships/image" Target="../media/image1433.png"/><Relationship Id="rId525" Type="http://schemas.openxmlformats.org/officeDocument/2006/relationships/customXml" Target="../ink/ink1582.xml"/><Relationship Id="rId732" Type="http://schemas.openxmlformats.org/officeDocument/2006/relationships/customXml" Target="../ink/ink1689.xml"/><Relationship Id="rId1155" Type="http://schemas.openxmlformats.org/officeDocument/2006/relationships/customXml" Target="../ink/ink1905.xml"/><Relationship Id="rId1362" Type="http://schemas.openxmlformats.org/officeDocument/2006/relationships/customXml" Target="../ink/ink2011.xml"/><Relationship Id="rId99" Type="http://schemas.openxmlformats.org/officeDocument/2006/relationships/customXml" Target="../ink/ink1364.xml"/><Relationship Id="rId164" Type="http://schemas.openxmlformats.org/officeDocument/2006/relationships/customXml" Target="../ink/ink1397.xml"/><Relationship Id="rId371" Type="http://schemas.openxmlformats.org/officeDocument/2006/relationships/image" Target="../media/image1459.png"/><Relationship Id="rId1015" Type="http://schemas.openxmlformats.org/officeDocument/2006/relationships/image" Target="../media/image1774.png"/><Relationship Id="rId1222" Type="http://schemas.openxmlformats.org/officeDocument/2006/relationships/customXml" Target="../ink/ink1939.xml"/><Relationship Id="rId469" Type="http://schemas.openxmlformats.org/officeDocument/2006/relationships/image" Target="../media/image1507.png"/><Relationship Id="rId676" Type="http://schemas.openxmlformats.org/officeDocument/2006/relationships/image" Target="../media/image1608.png"/><Relationship Id="rId883" Type="http://schemas.openxmlformats.org/officeDocument/2006/relationships/customXml" Target="../ink/ink1765.xml"/><Relationship Id="rId1099" Type="http://schemas.openxmlformats.org/officeDocument/2006/relationships/customXml" Target="../ink/ink1877.xml"/><Relationship Id="rId26" Type="http://schemas.openxmlformats.org/officeDocument/2006/relationships/customXml" Target="../ink/ink1328.xml"/><Relationship Id="rId231" Type="http://schemas.openxmlformats.org/officeDocument/2006/relationships/customXml" Target="../ink/ink1432.xml"/><Relationship Id="rId329" Type="http://schemas.openxmlformats.org/officeDocument/2006/relationships/image" Target="../media/image1438.png"/><Relationship Id="rId536" Type="http://schemas.openxmlformats.org/officeDocument/2006/relationships/customXml" Target="../ink/ink1588.xml"/><Relationship Id="rId1166" Type="http://schemas.openxmlformats.org/officeDocument/2006/relationships/customXml" Target="../ink/ink1911.xml"/><Relationship Id="rId1373" Type="http://schemas.openxmlformats.org/officeDocument/2006/relationships/image" Target="../media/image1951.png"/><Relationship Id="rId175" Type="http://schemas.openxmlformats.org/officeDocument/2006/relationships/image" Target="../media/image1363.png"/><Relationship Id="rId743" Type="http://schemas.openxmlformats.org/officeDocument/2006/relationships/image" Target="../media/image1641.png"/><Relationship Id="rId950" Type="http://schemas.openxmlformats.org/officeDocument/2006/relationships/image" Target="../media/image1742.png"/><Relationship Id="rId1026" Type="http://schemas.openxmlformats.org/officeDocument/2006/relationships/image" Target="../media/image1779.png"/><Relationship Id="rId382" Type="http://schemas.openxmlformats.org/officeDocument/2006/relationships/customXml" Target="../ink/ink1509.xml"/><Relationship Id="rId603" Type="http://schemas.openxmlformats.org/officeDocument/2006/relationships/image" Target="../media/image1572.png"/><Relationship Id="rId687" Type="http://schemas.openxmlformats.org/officeDocument/2006/relationships/customXml" Target="../ink/ink1666.xml"/><Relationship Id="rId810" Type="http://schemas.openxmlformats.org/officeDocument/2006/relationships/image" Target="../media/image1673.png"/><Relationship Id="rId908" Type="http://schemas.openxmlformats.org/officeDocument/2006/relationships/image" Target="../media/image1722.png"/><Relationship Id="rId1233" Type="http://schemas.openxmlformats.org/officeDocument/2006/relationships/image" Target="../media/image1881.png"/><Relationship Id="rId242" Type="http://schemas.openxmlformats.org/officeDocument/2006/relationships/customXml" Target="../ink/ink1438.xml"/><Relationship Id="rId894" Type="http://schemas.openxmlformats.org/officeDocument/2006/relationships/customXml" Target="../ink/ink1771.xml"/><Relationship Id="rId1177" Type="http://schemas.openxmlformats.org/officeDocument/2006/relationships/image" Target="../media/image1853.png"/><Relationship Id="rId1300" Type="http://schemas.openxmlformats.org/officeDocument/2006/relationships/image" Target="../media/image1915.png"/><Relationship Id="rId37" Type="http://schemas.openxmlformats.org/officeDocument/2006/relationships/image" Target="../media/image1295.png"/><Relationship Id="rId102" Type="http://schemas.openxmlformats.org/officeDocument/2006/relationships/image" Target="../media/image1329.png"/><Relationship Id="rId547" Type="http://schemas.openxmlformats.org/officeDocument/2006/relationships/image" Target="../media/image1545.png"/><Relationship Id="rId754" Type="http://schemas.openxmlformats.org/officeDocument/2006/relationships/customXml" Target="../ink/ink1700.xml"/><Relationship Id="rId961" Type="http://schemas.openxmlformats.org/officeDocument/2006/relationships/customXml" Target="../ink/ink1806.xml"/><Relationship Id="rId1384" Type="http://schemas.openxmlformats.org/officeDocument/2006/relationships/customXml" Target="../ink/ink2022.xml"/><Relationship Id="rId90" Type="http://schemas.openxmlformats.org/officeDocument/2006/relationships/image" Target="../media/image1323.png"/><Relationship Id="rId186" Type="http://schemas.openxmlformats.org/officeDocument/2006/relationships/customXml" Target="../ink/ink1409.xml"/><Relationship Id="rId393" Type="http://schemas.openxmlformats.org/officeDocument/2006/relationships/customXml" Target="../ink/ink1515.xml"/><Relationship Id="rId407" Type="http://schemas.openxmlformats.org/officeDocument/2006/relationships/customXml" Target="../ink/ink1522.xml"/><Relationship Id="rId614" Type="http://schemas.openxmlformats.org/officeDocument/2006/relationships/customXml" Target="../ink/ink1628.xml"/><Relationship Id="rId821" Type="http://schemas.openxmlformats.org/officeDocument/2006/relationships/customXml" Target="../ink/ink1734.xml"/><Relationship Id="rId1037" Type="http://schemas.openxmlformats.org/officeDocument/2006/relationships/image" Target="../media/image1784.png"/><Relationship Id="rId1244" Type="http://schemas.openxmlformats.org/officeDocument/2006/relationships/customXml" Target="../ink/ink1950.xml"/><Relationship Id="rId253" Type="http://schemas.openxmlformats.org/officeDocument/2006/relationships/image" Target="../media/image1401.png"/><Relationship Id="rId460" Type="http://schemas.openxmlformats.org/officeDocument/2006/relationships/image" Target="../media/image1503.png"/><Relationship Id="rId698" Type="http://schemas.openxmlformats.org/officeDocument/2006/relationships/customXml" Target="../ink/ink1672.xml"/><Relationship Id="rId919" Type="http://schemas.openxmlformats.org/officeDocument/2006/relationships/image" Target="../media/image1727.png"/><Relationship Id="rId1090" Type="http://schemas.openxmlformats.org/officeDocument/2006/relationships/image" Target="../media/image1810.png"/><Relationship Id="rId1104" Type="http://schemas.openxmlformats.org/officeDocument/2006/relationships/image" Target="../media/image1817.png"/><Relationship Id="rId1311" Type="http://schemas.openxmlformats.org/officeDocument/2006/relationships/customXml" Target="../ink/ink1985.xml"/><Relationship Id="rId48" Type="http://schemas.openxmlformats.org/officeDocument/2006/relationships/customXml" Target="../ink/ink1339.xml"/><Relationship Id="rId113" Type="http://schemas.openxmlformats.org/officeDocument/2006/relationships/customXml" Target="../ink/ink1371.xml"/><Relationship Id="rId320" Type="http://schemas.openxmlformats.org/officeDocument/2006/relationships/image" Target="../media/image1434.png"/><Relationship Id="rId558" Type="http://schemas.openxmlformats.org/officeDocument/2006/relationships/image" Target="../media/image1550.png"/><Relationship Id="rId765" Type="http://schemas.openxmlformats.org/officeDocument/2006/relationships/image" Target="../media/image1651.png"/><Relationship Id="rId972" Type="http://schemas.openxmlformats.org/officeDocument/2006/relationships/image" Target="../media/image1753.png"/><Relationship Id="rId1188" Type="http://schemas.openxmlformats.org/officeDocument/2006/relationships/customXml" Target="../ink/ink1922.xml"/><Relationship Id="rId1395" Type="http://schemas.openxmlformats.org/officeDocument/2006/relationships/image" Target="../media/image1962.png"/><Relationship Id="rId1409" Type="http://schemas.openxmlformats.org/officeDocument/2006/relationships/image" Target="../media/image1969.png"/><Relationship Id="rId197" Type="http://schemas.openxmlformats.org/officeDocument/2006/relationships/image" Target="../media/image1374.png"/><Relationship Id="rId418" Type="http://schemas.openxmlformats.org/officeDocument/2006/relationships/image" Target="../media/image1482.png"/><Relationship Id="rId625" Type="http://schemas.openxmlformats.org/officeDocument/2006/relationships/image" Target="../media/image1583.png"/><Relationship Id="rId832" Type="http://schemas.openxmlformats.org/officeDocument/2006/relationships/image" Target="../media/image1684.png"/><Relationship Id="rId1048" Type="http://schemas.openxmlformats.org/officeDocument/2006/relationships/customXml" Target="../ink/ink1851.xml"/><Relationship Id="rId1255" Type="http://schemas.openxmlformats.org/officeDocument/2006/relationships/image" Target="../media/image1892.png"/><Relationship Id="rId264" Type="http://schemas.openxmlformats.org/officeDocument/2006/relationships/customXml" Target="../ink/ink1449.xml"/><Relationship Id="rId471" Type="http://schemas.openxmlformats.org/officeDocument/2006/relationships/image" Target="../media/image1508.png"/><Relationship Id="rId1115" Type="http://schemas.openxmlformats.org/officeDocument/2006/relationships/customXml" Target="../ink/ink1885.xml"/><Relationship Id="rId1322" Type="http://schemas.openxmlformats.org/officeDocument/2006/relationships/image" Target="../media/image1926.png"/><Relationship Id="rId59" Type="http://schemas.openxmlformats.org/officeDocument/2006/relationships/image" Target="../media/image1306.png"/><Relationship Id="rId124" Type="http://schemas.openxmlformats.org/officeDocument/2006/relationships/customXml" Target="../ink/ink1377.xml"/><Relationship Id="rId569" Type="http://schemas.openxmlformats.org/officeDocument/2006/relationships/customXml" Target="../ink/ink1605.xml"/><Relationship Id="rId776" Type="http://schemas.openxmlformats.org/officeDocument/2006/relationships/customXml" Target="../ink/ink1711.xml"/><Relationship Id="rId983" Type="http://schemas.openxmlformats.org/officeDocument/2006/relationships/image" Target="../media/image1758.png"/><Relationship Id="rId1199" Type="http://schemas.openxmlformats.org/officeDocument/2006/relationships/image" Target="../media/image1864.png"/><Relationship Id="rId331" Type="http://schemas.openxmlformats.org/officeDocument/2006/relationships/image" Target="../media/image1439.png"/><Relationship Id="rId429" Type="http://schemas.openxmlformats.org/officeDocument/2006/relationships/customXml" Target="../ink/ink1533.xml"/><Relationship Id="rId636" Type="http://schemas.openxmlformats.org/officeDocument/2006/relationships/customXml" Target="../ink/ink1640.xml"/><Relationship Id="rId1059" Type="http://schemas.openxmlformats.org/officeDocument/2006/relationships/image" Target="../media/image1795.png"/><Relationship Id="rId1266" Type="http://schemas.openxmlformats.org/officeDocument/2006/relationships/customXml" Target="../ink/ink1961.xml"/><Relationship Id="rId843" Type="http://schemas.openxmlformats.org/officeDocument/2006/relationships/customXml" Target="../ink/ink1745.xml"/><Relationship Id="rId1126" Type="http://schemas.openxmlformats.org/officeDocument/2006/relationships/image" Target="../media/image1828.png"/><Relationship Id="rId275" Type="http://schemas.openxmlformats.org/officeDocument/2006/relationships/image" Target="../media/image1412.png"/><Relationship Id="rId482" Type="http://schemas.openxmlformats.org/officeDocument/2006/relationships/customXml" Target="../ink/ink1560.xml"/><Relationship Id="rId703" Type="http://schemas.openxmlformats.org/officeDocument/2006/relationships/image" Target="../media/image1621.png"/><Relationship Id="rId910" Type="http://schemas.openxmlformats.org/officeDocument/2006/relationships/image" Target="../media/image1723.png"/><Relationship Id="rId1333" Type="http://schemas.openxmlformats.org/officeDocument/2006/relationships/customXml" Target="../ink/ink1996.xml"/><Relationship Id="rId135" Type="http://schemas.openxmlformats.org/officeDocument/2006/relationships/image" Target="../media/image1344.png"/><Relationship Id="rId342" Type="http://schemas.openxmlformats.org/officeDocument/2006/relationships/customXml" Target="../ink/ink1489.xml"/><Relationship Id="rId787" Type="http://schemas.openxmlformats.org/officeDocument/2006/relationships/image" Target="../media/image1662.png"/><Relationship Id="rId994" Type="http://schemas.openxmlformats.org/officeDocument/2006/relationships/customXml" Target="../ink/ink1823.xml"/><Relationship Id="rId1400" Type="http://schemas.openxmlformats.org/officeDocument/2006/relationships/customXml" Target="../ink/ink2030.xml"/><Relationship Id="rId202" Type="http://schemas.openxmlformats.org/officeDocument/2006/relationships/customXml" Target="../ink/ink1417.xml"/><Relationship Id="rId647" Type="http://schemas.openxmlformats.org/officeDocument/2006/relationships/image" Target="../media/image1593.png"/><Relationship Id="rId854" Type="http://schemas.openxmlformats.org/officeDocument/2006/relationships/image" Target="../media/image1695.png"/><Relationship Id="rId1277" Type="http://schemas.openxmlformats.org/officeDocument/2006/relationships/customXml" Target="../ink/ink1967.xml"/><Relationship Id="rId286" Type="http://schemas.openxmlformats.org/officeDocument/2006/relationships/customXml" Target="../ink/ink1460.xml"/><Relationship Id="rId493" Type="http://schemas.openxmlformats.org/officeDocument/2006/relationships/image" Target="../media/image1519.png"/><Relationship Id="rId507" Type="http://schemas.openxmlformats.org/officeDocument/2006/relationships/customXml" Target="../ink/ink1573.xml"/><Relationship Id="rId714" Type="http://schemas.openxmlformats.org/officeDocument/2006/relationships/customXml" Target="../ink/ink1680.xml"/><Relationship Id="rId921" Type="http://schemas.openxmlformats.org/officeDocument/2006/relationships/image" Target="../media/image1728.png"/><Relationship Id="rId1137" Type="http://schemas.openxmlformats.org/officeDocument/2006/relationships/customXml" Target="../ink/ink1896.xml"/><Relationship Id="rId1344" Type="http://schemas.openxmlformats.org/officeDocument/2006/relationships/image" Target="../media/image1937.png"/><Relationship Id="rId50" Type="http://schemas.openxmlformats.org/officeDocument/2006/relationships/customXml" Target="../ink/ink1340.xml"/><Relationship Id="rId146" Type="http://schemas.openxmlformats.org/officeDocument/2006/relationships/customXml" Target="../ink/ink1388.xml"/><Relationship Id="rId353" Type="http://schemas.openxmlformats.org/officeDocument/2006/relationships/image" Target="../media/image1450.png"/><Relationship Id="rId560" Type="http://schemas.openxmlformats.org/officeDocument/2006/relationships/image" Target="../media/image1551.png"/><Relationship Id="rId798" Type="http://schemas.openxmlformats.org/officeDocument/2006/relationships/image" Target="../media/image1667.png"/><Relationship Id="rId1190" Type="http://schemas.openxmlformats.org/officeDocument/2006/relationships/customXml" Target="../ink/ink1923.xml"/><Relationship Id="rId1204" Type="http://schemas.openxmlformats.org/officeDocument/2006/relationships/customXml" Target="../ink/ink1930.xml"/><Relationship Id="rId213" Type="http://schemas.openxmlformats.org/officeDocument/2006/relationships/image" Target="../media/image1382.png"/><Relationship Id="rId420" Type="http://schemas.openxmlformats.org/officeDocument/2006/relationships/image" Target="../media/image1483.png"/><Relationship Id="rId658" Type="http://schemas.openxmlformats.org/officeDocument/2006/relationships/image" Target="../media/image1598.png"/><Relationship Id="rId865" Type="http://schemas.openxmlformats.org/officeDocument/2006/relationships/customXml" Target="../ink/ink1756.xml"/><Relationship Id="rId1050" Type="http://schemas.openxmlformats.org/officeDocument/2006/relationships/customXml" Target="../ink/ink1852.xml"/><Relationship Id="rId1288" Type="http://schemas.openxmlformats.org/officeDocument/2006/relationships/customXml" Target="../ink/ink1973.xml"/><Relationship Id="rId297" Type="http://schemas.openxmlformats.org/officeDocument/2006/relationships/image" Target="../media/image1423.png"/><Relationship Id="rId518" Type="http://schemas.openxmlformats.org/officeDocument/2006/relationships/image" Target="../media/image1531.png"/><Relationship Id="rId725" Type="http://schemas.openxmlformats.org/officeDocument/2006/relationships/image" Target="../media/image1632.png"/><Relationship Id="rId932" Type="http://schemas.openxmlformats.org/officeDocument/2006/relationships/customXml" Target="../ink/ink1791.xml"/><Relationship Id="rId1148" Type="http://schemas.openxmlformats.org/officeDocument/2006/relationships/image" Target="../media/image1839.png"/><Relationship Id="rId1355" Type="http://schemas.openxmlformats.org/officeDocument/2006/relationships/image" Target="../media/image1942.png"/><Relationship Id="rId157" Type="http://schemas.openxmlformats.org/officeDocument/2006/relationships/image" Target="../media/image1355.png"/><Relationship Id="rId364" Type="http://schemas.openxmlformats.org/officeDocument/2006/relationships/customXml" Target="../ink/ink1500.xml"/><Relationship Id="rId1008" Type="http://schemas.openxmlformats.org/officeDocument/2006/relationships/customXml" Target="../ink/ink1830.xml"/><Relationship Id="rId1215" Type="http://schemas.openxmlformats.org/officeDocument/2006/relationships/image" Target="../media/image1872.png"/><Relationship Id="rId61" Type="http://schemas.openxmlformats.org/officeDocument/2006/relationships/image" Target="../media/image1307.png"/><Relationship Id="rId571" Type="http://schemas.openxmlformats.org/officeDocument/2006/relationships/customXml" Target="../ink/ink1606.xml"/><Relationship Id="rId669" Type="http://schemas.openxmlformats.org/officeDocument/2006/relationships/customXml" Target="../ink/ink1657.xml"/><Relationship Id="rId876" Type="http://schemas.openxmlformats.org/officeDocument/2006/relationships/image" Target="../media/image1707.png"/><Relationship Id="rId1299" Type="http://schemas.openxmlformats.org/officeDocument/2006/relationships/customXml" Target="../ink/ink1979.xml"/><Relationship Id="rId19" Type="http://schemas.openxmlformats.org/officeDocument/2006/relationships/image" Target="../media/image1286.png"/><Relationship Id="rId224" Type="http://schemas.openxmlformats.org/officeDocument/2006/relationships/image" Target="../media/image1387.png"/><Relationship Id="rId431" Type="http://schemas.openxmlformats.org/officeDocument/2006/relationships/customXml" Target="../ink/ink1534.xml"/><Relationship Id="rId529" Type="http://schemas.openxmlformats.org/officeDocument/2006/relationships/customXml" Target="../ink/ink1584.xml"/><Relationship Id="rId736" Type="http://schemas.openxmlformats.org/officeDocument/2006/relationships/customXml" Target="../ink/ink1691.xml"/><Relationship Id="rId1061" Type="http://schemas.openxmlformats.org/officeDocument/2006/relationships/image" Target="../media/image1796.png"/><Relationship Id="rId1159" Type="http://schemas.openxmlformats.org/officeDocument/2006/relationships/customXml" Target="../ink/ink1907.xml"/><Relationship Id="rId1366" Type="http://schemas.openxmlformats.org/officeDocument/2006/relationships/customXml" Target="../ink/ink2013.xml"/><Relationship Id="rId168" Type="http://schemas.openxmlformats.org/officeDocument/2006/relationships/image" Target="../media/image1360.png"/><Relationship Id="rId943" Type="http://schemas.openxmlformats.org/officeDocument/2006/relationships/image" Target="../media/image1739.png"/><Relationship Id="rId1019" Type="http://schemas.openxmlformats.org/officeDocument/2006/relationships/image" Target="../media/image1776.png"/><Relationship Id="rId72" Type="http://schemas.openxmlformats.org/officeDocument/2006/relationships/customXml" Target="../ink/ink1351.xml"/><Relationship Id="rId375" Type="http://schemas.openxmlformats.org/officeDocument/2006/relationships/image" Target="../media/image1461.png"/><Relationship Id="rId582" Type="http://schemas.openxmlformats.org/officeDocument/2006/relationships/image" Target="../media/image1562.png"/><Relationship Id="rId803" Type="http://schemas.openxmlformats.org/officeDocument/2006/relationships/customXml" Target="../ink/ink1725.xml"/><Relationship Id="rId1226" Type="http://schemas.openxmlformats.org/officeDocument/2006/relationships/customXml" Target="../ink/ink1941.xml"/><Relationship Id="rId3" Type="http://schemas.openxmlformats.org/officeDocument/2006/relationships/image" Target="../media/image1278.png"/><Relationship Id="rId235" Type="http://schemas.openxmlformats.org/officeDocument/2006/relationships/customXml" Target="../ink/ink1434.xml"/><Relationship Id="rId442" Type="http://schemas.openxmlformats.org/officeDocument/2006/relationships/image" Target="../media/image1494.png"/><Relationship Id="rId887" Type="http://schemas.openxmlformats.org/officeDocument/2006/relationships/customXml" Target="../ink/ink1767.xml"/><Relationship Id="rId1072" Type="http://schemas.openxmlformats.org/officeDocument/2006/relationships/customXml" Target="../ink/ink1863.xml"/><Relationship Id="rId302" Type="http://schemas.openxmlformats.org/officeDocument/2006/relationships/customXml" Target="../ink/ink1468.xml"/><Relationship Id="rId747" Type="http://schemas.openxmlformats.org/officeDocument/2006/relationships/image" Target="../media/image1239.png"/><Relationship Id="rId954" Type="http://schemas.openxmlformats.org/officeDocument/2006/relationships/image" Target="../media/image1744.png"/><Relationship Id="rId1377" Type="http://schemas.openxmlformats.org/officeDocument/2006/relationships/image" Target="../media/image1953.png"/><Relationship Id="rId83" Type="http://schemas.openxmlformats.org/officeDocument/2006/relationships/customXml" Target="../ink/ink1356.xml"/><Relationship Id="rId179" Type="http://schemas.openxmlformats.org/officeDocument/2006/relationships/image" Target="../media/image1365.png"/><Relationship Id="rId386" Type="http://schemas.openxmlformats.org/officeDocument/2006/relationships/image" Target="../media/image1466.png"/><Relationship Id="rId593" Type="http://schemas.openxmlformats.org/officeDocument/2006/relationships/customXml" Target="../ink/ink1617.xml"/><Relationship Id="rId607" Type="http://schemas.openxmlformats.org/officeDocument/2006/relationships/image" Target="../media/image1574.png"/><Relationship Id="rId814" Type="http://schemas.openxmlformats.org/officeDocument/2006/relationships/image" Target="../media/image1675.png"/><Relationship Id="rId1237" Type="http://schemas.openxmlformats.org/officeDocument/2006/relationships/image" Target="../media/image1883.png"/><Relationship Id="rId246" Type="http://schemas.openxmlformats.org/officeDocument/2006/relationships/customXml" Target="../ink/ink1440.xml"/><Relationship Id="rId453" Type="http://schemas.openxmlformats.org/officeDocument/2006/relationships/customXml" Target="../ink/ink1545.xml"/><Relationship Id="rId660" Type="http://schemas.openxmlformats.org/officeDocument/2006/relationships/image" Target="../media/image1599.png"/><Relationship Id="rId898" Type="http://schemas.openxmlformats.org/officeDocument/2006/relationships/customXml" Target="../ink/ink1773.xml"/><Relationship Id="rId1083" Type="http://schemas.openxmlformats.org/officeDocument/2006/relationships/customXml" Target="../ink/ink1869.xml"/><Relationship Id="rId1290" Type="http://schemas.openxmlformats.org/officeDocument/2006/relationships/customXml" Target="../ink/ink1974.xml"/><Relationship Id="rId1304" Type="http://schemas.openxmlformats.org/officeDocument/2006/relationships/image" Target="../media/image1917.png"/><Relationship Id="rId106" Type="http://schemas.openxmlformats.org/officeDocument/2006/relationships/image" Target="../media/image1209.png"/><Relationship Id="rId313" Type="http://schemas.openxmlformats.org/officeDocument/2006/relationships/customXml" Target="../ink/ink1474.xml"/><Relationship Id="rId758" Type="http://schemas.openxmlformats.org/officeDocument/2006/relationships/customXml" Target="../ink/ink1702.xml"/><Relationship Id="rId965" Type="http://schemas.openxmlformats.org/officeDocument/2006/relationships/customXml" Target="../ink/ink1808.xml"/><Relationship Id="rId1150" Type="http://schemas.openxmlformats.org/officeDocument/2006/relationships/image" Target="../media/image1840.png"/><Relationship Id="rId1388" Type="http://schemas.openxmlformats.org/officeDocument/2006/relationships/customXml" Target="../ink/ink2024.xml"/><Relationship Id="rId10" Type="http://schemas.openxmlformats.org/officeDocument/2006/relationships/customXml" Target="../ink/ink1320.xml"/><Relationship Id="rId94" Type="http://schemas.openxmlformats.org/officeDocument/2006/relationships/image" Target="../media/image1325.png"/><Relationship Id="rId397" Type="http://schemas.openxmlformats.org/officeDocument/2006/relationships/customXml" Target="../ink/ink1517.xml"/><Relationship Id="rId520" Type="http://schemas.openxmlformats.org/officeDocument/2006/relationships/image" Target="../media/image1532.png"/><Relationship Id="rId618" Type="http://schemas.openxmlformats.org/officeDocument/2006/relationships/customXml" Target="../ink/ink1630.xml"/><Relationship Id="rId825" Type="http://schemas.openxmlformats.org/officeDocument/2006/relationships/customXml" Target="../ink/ink1736.xml"/><Relationship Id="rId1248" Type="http://schemas.openxmlformats.org/officeDocument/2006/relationships/customXml" Target="../ink/ink1952.xml"/><Relationship Id="rId257" Type="http://schemas.openxmlformats.org/officeDocument/2006/relationships/image" Target="../media/image1403.png"/><Relationship Id="rId464" Type="http://schemas.openxmlformats.org/officeDocument/2006/relationships/image" Target="../media/image1505.png"/><Relationship Id="rId1010" Type="http://schemas.openxmlformats.org/officeDocument/2006/relationships/customXml" Target="../ink/ink1831.xml"/><Relationship Id="rId1094" Type="http://schemas.openxmlformats.org/officeDocument/2006/relationships/image" Target="../media/image1812.png"/><Relationship Id="rId1108" Type="http://schemas.openxmlformats.org/officeDocument/2006/relationships/image" Target="../media/image1819.png"/><Relationship Id="rId1315" Type="http://schemas.openxmlformats.org/officeDocument/2006/relationships/customXml" Target="../ink/ink1987.xml"/><Relationship Id="rId117" Type="http://schemas.openxmlformats.org/officeDocument/2006/relationships/customXml" Target="../ink/ink1373.xml"/><Relationship Id="rId671" Type="http://schemas.openxmlformats.org/officeDocument/2006/relationships/customXml" Target="../ink/ink1658.xml"/><Relationship Id="rId769" Type="http://schemas.openxmlformats.org/officeDocument/2006/relationships/image" Target="../media/image1653.png"/><Relationship Id="rId976" Type="http://schemas.openxmlformats.org/officeDocument/2006/relationships/customXml" Target="../ink/ink1814.xml"/><Relationship Id="rId1399" Type="http://schemas.openxmlformats.org/officeDocument/2006/relationships/image" Target="../media/image1964.png"/><Relationship Id="rId324" Type="http://schemas.openxmlformats.org/officeDocument/2006/relationships/image" Target="../media/image1436.png"/><Relationship Id="rId531" Type="http://schemas.openxmlformats.org/officeDocument/2006/relationships/customXml" Target="../ink/ink1585.xml"/><Relationship Id="rId629" Type="http://schemas.openxmlformats.org/officeDocument/2006/relationships/customXml" Target="../ink/ink1636.xml"/><Relationship Id="rId1161" Type="http://schemas.openxmlformats.org/officeDocument/2006/relationships/customXml" Target="../ink/ink1908.xml"/><Relationship Id="rId1259" Type="http://schemas.openxmlformats.org/officeDocument/2006/relationships/image" Target="../media/image1894.png"/><Relationship Id="rId836" Type="http://schemas.openxmlformats.org/officeDocument/2006/relationships/image" Target="../media/image1686.png"/><Relationship Id="rId1021" Type="http://schemas.openxmlformats.org/officeDocument/2006/relationships/image" Target="../media/image1777.png"/><Relationship Id="rId1119" Type="http://schemas.openxmlformats.org/officeDocument/2006/relationships/customXml" Target="../ink/ink1887.xml"/><Relationship Id="rId903" Type="http://schemas.openxmlformats.org/officeDocument/2006/relationships/customXml" Target="../ink/ink1776.xml"/><Relationship Id="rId1326" Type="http://schemas.openxmlformats.org/officeDocument/2006/relationships/image" Target="../media/image1928.png"/><Relationship Id="rId32" Type="http://schemas.openxmlformats.org/officeDocument/2006/relationships/customXml" Target="../ink/ink1331.xml"/><Relationship Id="rId181" Type="http://schemas.openxmlformats.org/officeDocument/2006/relationships/image" Target="../media/image1366.png"/><Relationship Id="rId279" Type="http://schemas.openxmlformats.org/officeDocument/2006/relationships/image" Target="../media/image1414.png"/><Relationship Id="rId486" Type="http://schemas.openxmlformats.org/officeDocument/2006/relationships/customXml" Target="../ink/ink1562.xml"/><Relationship Id="rId693" Type="http://schemas.openxmlformats.org/officeDocument/2006/relationships/customXml" Target="../ink/ink1669.xml"/><Relationship Id="rId139" Type="http://schemas.openxmlformats.org/officeDocument/2006/relationships/image" Target="../media/image1346.png"/><Relationship Id="rId346" Type="http://schemas.openxmlformats.org/officeDocument/2006/relationships/customXml" Target="../ink/ink1491.xml"/><Relationship Id="rId553" Type="http://schemas.openxmlformats.org/officeDocument/2006/relationships/customXml" Target="../ink/ink1597.xml"/><Relationship Id="rId760" Type="http://schemas.openxmlformats.org/officeDocument/2006/relationships/customXml" Target="../ink/ink1703.xml"/><Relationship Id="rId998" Type="http://schemas.openxmlformats.org/officeDocument/2006/relationships/customXml" Target="../ink/ink1825.xml"/><Relationship Id="rId1183" Type="http://schemas.openxmlformats.org/officeDocument/2006/relationships/image" Target="../media/image1856.png"/><Relationship Id="rId1390" Type="http://schemas.openxmlformats.org/officeDocument/2006/relationships/customXml" Target="../ink/ink2025.xml"/><Relationship Id="rId206" Type="http://schemas.openxmlformats.org/officeDocument/2006/relationships/customXml" Target="../ink/ink1419.xml"/><Relationship Id="rId413" Type="http://schemas.openxmlformats.org/officeDocument/2006/relationships/customXml" Target="../ink/ink1525.xml"/><Relationship Id="rId858" Type="http://schemas.openxmlformats.org/officeDocument/2006/relationships/image" Target="../media/image1697.png"/><Relationship Id="rId1043" Type="http://schemas.openxmlformats.org/officeDocument/2006/relationships/image" Target="../media/image1787.png"/><Relationship Id="rId620" Type="http://schemas.openxmlformats.org/officeDocument/2006/relationships/customXml" Target="../ink/ink1631.xml"/><Relationship Id="rId718" Type="http://schemas.openxmlformats.org/officeDocument/2006/relationships/customXml" Target="../ink/ink1682.xml"/><Relationship Id="rId925" Type="http://schemas.openxmlformats.org/officeDocument/2006/relationships/image" Target="../media/image1730.png"/><Relationship Id="rId1250" Type="http://schemas.openxmlformats.org/officeDocument/2006/relationships/customXml" Target="../ink/ink1953.xml"/><Relationship Id="rId1348" Type="http://schemas.openxmlformats.org/officeDocument/2006/relationships/customXml" Target="../ink/ink2004.xml"/><Relationship Id="rId1110" Type="http://schemas.openxmlformats.org/officeDocument/2006/relationships/image" Target="../media/image1820.png"/><Relationship Id="rId1208" Type="http://schemas.openxmlformats.org/officeDocument/2006/relationships/customXml" Target="../ink/ink1932.xml"/><Relationship Id="rId54" Type="http://schemas.openxmlformats.org/officeDocument/2006/relationships/customXml" Target="../ink/ink1342.xml"/><Relationship Id="rId270" Type="http://schemas.openxmlformats.org/officeDocument/2006/relationships/customXml" Target="../ink/ink1452.xml"/><Relationship Id="rId130" Type="http://schemas.openxmlformats.org/officeDocument/2006/relationships/customXml" Target="../ink/ink1380.xml"/><Relationship Id="rId368" Type="http://schemas.openxmlformats.org/officeDocument/2006/relationships/customXml" Target="../ink/ink1502.xml"/><Relationship Id="rId575" Type="http://schemas.openxmlformats.org/officeDocument/2006/relationships/customXml" Target="../ink/ink1608.xml"/><Relationship Id="rId782" Type="http://schemas.openxmlformats.org/officeDocument/2006/relationships/customXml" Target="../ink/ink1714.xml"/><Relationship Id="rId228" Type="http://schemas.openxmlformats.org/officeDocument/2006/relationships/image" Target="../media/image1389.png"/><Relationship Id="rId435" Type="http://schemas.openxmlformats.org/officeDocument/2006/relationships/customXml" Target="../ink/ink1536.xml"/><Relationship Id="rId642" Type="http://schemas.openxmlformats.org/officeDocument/2006/relationships/customXml" Target="../ink/ink1643.xml"/><Relationship Id="rId1065" Type="http://schemas.openxmlformats.org/officeDocument/2006/relationships/image" Target="../media/image1798.png"/><Relationship Id="rId1272" Type="http://schemas.openxmlformats.org/officeDocument/2006/relationships/customXml" Target="../ink/ink1964.xml"/><Relationship Id="rId502" Type="http://schemas.openxmlformats.org/officeDocument/2006/relationships/image" Target="../media/image1523.png"/><Relationship Id="rId947" Type="http://schemas.openxmlformats.org/officeDocument/2006/relationships/customXml" Target="../ink/ink1799.xml"/><Relationship Id="rId1132" Type="http://schemas.openxmlformats.org/officeDocument/2006/relationships/image" Target="../media/image1831.png"/><Relationship Id="rId76" Type="http://schemas.openxmlformats.org/officeDocument/2006/relationships/image" Target="../media/image1316.png"/><Relationship Id="rId807" Type="http://schemas.openxmlformats.org/officeDocument/2006/relationships/customXml" Target="../ink/ink1727.xml"/><Relationship Id="rId292" Type="http://schemas.openxmlformats.org/officeDocument/2006/relationships/customXml" Target="../ink/ink1463.xml"/><Relationship Id="rId597" Type="http://schemas.openxmlformats.org/officeDocument/2006/relationships/image" Target="../media/image1569.png"/><Relationship Id="rId152" Type="http://schemas.openxmlformats.org/officeDocument/2006/relationships/customXml" Target="../ink/ink1391.xml"/><Relationship Id="rId457" Type="http://schemas.openxmlformats.org/officeDocument/2006/relationships/customXml" Target="../ink/ink1547.xml"/><Relationship Id="rId1087" Type="http://schemas.openxmlformats.org/officeDocument/2006/relationships/customXml" Target="../ink/ink1871.xml"/><Relationship Id="rId1294" Type="http://schemas.openxmlformats.org/officeDocument/2006/relationships/image" Target="../media/image1912.png"/><Relationship Id="rId664" Type="http://schemas.openxmlformats.org/officeDocument/2006/relationships/image" Target="../media/image1602.png"/><Relationship Id="rId871" Type="http://schemas.openxmlformats.org/officeDocument/2006/relationships/customXml" Target="../ink/ink1759.xml"/><Relationship Id="rId969" Type="http://schemas.openxmlformats.org/officeDocument/2006/relationships/customXml" Target="../ink/ink1810.xml"/><Relationship Id="rId317" Type="http://schemas.openxmlformats.org/officeDocument/2006/relationships/customXml" Target="../ink/ink1476.xml"/><Relationship Id="rId524" Type="http://schemas.openxmlformats.org/officeDocument/2006/relationships/image" Target="../media/image1534.png"/><Relationship Id="rId731" Type="http://schemas.openxmlformats.org/officeDocument/2006/relationships/image" Target="../media/image1635.png"/><Relationship Id="rId1154" Type="http://schemas.openxmlformats.org/officeDocument/2006/relationships/image" Target="../media/image1842.png"/><Relationship Id="rId1361" Type="http://schemas.openxmlformats.org/officeDocument/2006/relationships/image" Target="../media/image1945.png"/><Relationship Id="rId98" Type="http://schemas.openxmlformats.org/officeDocument/2006/relationships/image" Target="../media/image1327.png"/><Relationship Id="rId829" Type="http://schemas.openxmlformats.org/officeDocument/2006/relationships/customXml" Target="../ink/ink1738.xml"/><Relationship Id="rId1014" Type="http://schemas.openxmlformats.org/officeDocument/2006/relationships/customXml" Target="../ink/ink1833.xml"/><Relationship Id="rId1221" Type="http://schemas.openxmlformats.org/officeDocument/2006/relationships/image" Target="../media/image1875.png"/><Relationship Id="rId1319" Type="http://schemas.openxmlformats.org/officeDocument/2006/relationships/customXml" Target="../ink/ink1989.xml"/><Relationship Id="rId25" Type="http://schemas.openxmlformats.org/officeDocument/2006/relationships/image" Target="../media/image1289.png"/><Relationship Id="rId174" Type="http://schemas.openxmlformats.org/officeDocument/2006/relationships/customXml" Target="../ink/ink1403.xml"/><Relationship Id="rId381" Type="http://schemas.openxmlformats.org/officeDocument/2006/relationships/image" Target="../media/image1464.png"/><Relationship Id="rId241" Type="http://schemas.openxmlformats.org/officeDocument/2006/relationships/image" Target="../media/image1395.png"/><Relationship Id="rId479" Type="http://schemas.openxmlformats.org/officeDocument/2006/relationships/image" Target="../media/image1512.png"/><Relationship Id="rId686" Type="http://schemas.openxmlformats.org/officeDocument/2006/relationships/image" Target="../media/image1613.png"/><Relationship Id="rId893" Type="http://schemas.openxmlformats.org/officeDocument/2006/relationships/image" Target="../media/image1715.png"/><Relationship Id="rId339" Type="http://schemas.openxmlformats.org/officeDocument/2006/relationships/image" Target="../media/image1443.png"/><Relationship Id="rId546" Type="http://schemas.openxmlformats.org/officeDocument/2006/relationships/customXml" Target="../ink/ink1593.xml"/><Relationship Id="rId753" Type="http://schemas.openxmlformats.org/officeDocument/2006/relationships/image" Target="../media/image1645.png"/><Relationship Id="rId1176" Type="http://schemas.openxmlformats.org/officeDocument/2006/relationships/customXml" Target="../ink/ink1916.xml"/><Relationship Id="rId1383" Type="http://schemas.openxmlformats.org/officeDocument/2006/relationships/image" Target="../media/image1956.png"/><Relationship Id="rId101" Type="http://schemas.openxmlformats.org/officeDocument/2006/relationships/customXml" Target="../ink/ink1365.xml"/><Relationship Id="rId406" Type="http://schemas.openxmlformats.org/officeDocument/2006/relationships/image" Target="../media/image1476.png"/><Relationship Id="rId960" Type="http://schemas.openxmlformats.org/officeDocument/2006/relationships/image" Target="../media/image1747.png"/><Relationship Id="rId1036" Type="http://schemas.openxmlformats.org/officeDocument/2006/relationships/customXml" Target="../ink/ink1845.xml"/><Relationship Id="rId1243" Type="http://schemas.openxmlformats.org/officeDocument/2006/relationships/image" Target="../media/image1886.png"/><Relationship Id="rId613" Type="http://schemas.openxmlformats.org/officeDocument/2006/relationships/image" Target="../media/image1577.png"/><Relationship Id="rId820" Type="http://schemas.openxmlformats.org/officeDocument/2006/relationships/image" Target="../media/image1678.png"/><Relationship Id="rId918" Type="http://schemas.openxmlformats.org/officeDocument/2006/relationships/customXml" Target="../ink/ink1784.xml"/><Relationship Id="rId1103" Type="http://schemas.openxmlformats.org/officeDocument/2006/relationships/customXml" Target="../ink/ink1879.xml"/><Relationship Id="rId1310" Type="http://schemas.openxmlformats.org/officeDocument/2006/relationships/image" Target="../media/image1920.png"/><Relationship Id="rId1408" Type="http://schemas.openxmlformats.org/officeDocument/2006/relationships/customXml" Target="../ink/ink2034.xml"/><Relationship Id="rId47" Type="http://schemas.openxmlformats.org/officeDocument/2006/relationships/image" Target="../media/image1300.png"/><Relationship Id="rId196" Type="http://schemas.openxmlformats.org/officeDocument/2006/relationships/customXml" Target="../ink/ink1414.xml"/><Relationship Id="rId263" Type="http://schemas.openxmlformats.org/officeDocument/2006/relationships/image" Target="../media/image1406.png"/><Relationship Id="rId470" Type="http://schemas.openxmlformats.org/officeDocument/2006/relationships/customXml" Target="../ink/ink1554.xml"/><Relationship Id="rId123" Type="http://schemas.openxmlformats.org/officeDocument/2006/relationships/image" Target="../media/image1338.png"/><Relationship Id="rId330" Type="http://schemas.openxmlformats.org/officeDocument/2006/relationships/customXml" Target="../ink/ink1483.xml"/><Relationship Id="rId568" Type="http://schemas.openxmlformats.org/officeDocument/2006/relationships/image" Target="../media/image1555.png"/><Relationship Id="rId775" Type="http://schemas.openxmlformats.org/officeDocument/2006/relationships/image" Target="../media/image1656.png"/><Relationship Id="rId982" Type="http://schemas.openxmlformats.org/officeDocument/2006/relationships/customXml" Target="../ink/ink1817.xml"/><Relationship Id="rId1198" Type="http://schemas.openxmlformats.org/officeDocument/2006/relationships/customXml" Target="../ink/ink1927.xml"/><Relationship Id="rId428" Type="http://schemas.openxmlformats.org/officeDocument/2006/relationships/image" Target="../media/image1487.png"/><Relationship Id="rId635" Type="http://schemas.openxmlformats.org/officeDocument/2006/relationships/image" Target="../media/image1587.png"/><Relationship Id="rId842" Type="http://schemas.openxmlformats.org/officeDocument/2006/relationships/image" Target="../media/image1689.png"/><Relationship Id="rId1058" Type="http://schemas.openxmlformats.org/officeDocument/2006/relationships/customXml" Target="../ink/ink1856.xml"/><Relationship Id="rId1265" Type="http://schemas.openxmlformats.org/officeDocument/2006/relationships/image" Target="../media/image1897.png"/><Relationship Id="rId702" Type="http://schemas.openxmlformats.org/officeDocument/2006/relationships/customXml" Target="../ink/ink1674.xml"/><Relationship Id="rId1125" Type="http://schemas.openxmlformats.org/officeDocument/2006/relationships/customXml" Target="../ink/ink1890.xml"/><Relationship Id="rId1332" Type="http://schemas.openxmlformats.org/officeDocument/2006/relationships/image" Target="../media/image1931.png"/><Relationship Id="rId69" Type="http://schemas.openxmlformats.org/officeDocument/2006/relationships/image" Target="../media/image1312.png"/><Relationship Id="rId285" Type="http://schemas.openxmlformats.org/officeDocument/2006/relationships/image" Target="../media/image1417.png"/><Relationship Id="rId492" Type="http://schemas.openxmlformats.org/officeDocument/2006/relationships/customXml" Target="../ink/ink1565.xml"/><Relationship Id="rId797" Type="http://schemas.openxmlformats.org/officeDocument/2006/relationships/customXml" Target="../ink/ink1722.xml"/><Relationship Id="rId145" Type="http://schemas.openxmlformats.org/officeDocument/2006/relationships/image" Target="../media/image1349.png"/><Relationship Id="rId352" Type="http://schemas.openxmlformats.org/officeDocument/2006/relationships/customXml" Target="../ink/ink1494.xml"/><Relationship Id="rId1287" Type="http://schemas.openxmlformats.org/officeDocument/2006/relationships/image" Target="../media/image1908.png"/><Relationship Id="rId212" Type="http://schemas.openxmlformats.org/officeDocument/2006/relationships/customXml" Target="../ink/ink1422.xml"/><Relationship Id="rId657" Type="http://schemas.openxmlformats.org/officeDocument/2006/relationships/customXml" Target="../ink/ink1651.xml"/><Relationship Id="rId864" Type="http://schemas.openxmlformats.org/officeDocument/2006/relationships/image" Target="../media/image1701.png"/><Relationship Id="rId517" Type="http://schemas.openxmlformats.org/officeDocument/2006/relationships/customXml" Target="../ink/ink1578.xml"/><Relationship Id="rId724" Type="http://schemas.openxmlformats.org/officeDocument/2006/relationships/customXml" Target="../ink/ink1685.xml"/><Relationship Id="rId931" Type="http://schemas.openxmlformats.org/officeDocument/2006/relationships/image" Target="../media/image1733.png"/><Relationship Id="rId1147" Type="http://schemas.openxmlformats.org/officeDocument/2006/relationships/customXml" Target="../ink/ink1901.xml"/><Relationship Id="rId1354" Type="http://schemas.openxmlformats.org/officeDocument/2006/relationships/customXml" Target="../ink/ink2007.xml"/><Relationship Id="rId60" Type="http://schemas.openxmlformats.org/officeDocument/2006/relationships/customXml" Target="../ink/ink1345.xml"/><Relationship Id="rId1007" Type="http://schemas.openxmlformats.org/officeDocument/2006/relationships/image" Target="../media/image1770.png"/><Relationship Id="rId1214" Type="http://schemas.openxmlformats.org/officeDocument/2006/relationships/customXml" Target="../ink/ink1935.xml"/><Relationship Id="rId18" Type="http://schemas.openxmlformats.org/officeDocument/2006/relationships/customXml" Target="../ink/ink1324.xml"/><Relationship Id="rId167" Type="http://schemas.openxmlformats.org/officeDocument/2006/relationships/customXml" Target="../ink/ink1399.xml"/><Relationship Id="rId374" Type="http://schemas.openxmlformats.org/officeDocument/2006/relationships/customXml" Target="../ink/ink1505.xml"/><Relationship Id="rId581" Type="http://schemas.openxmlformats.org/officeDocument/2006/relationships/customXml" Target="../ink/ink1611.xml"/><Relationship Id="rId234" Type="http://schemas.openxmlformats.org/officeDocument/2006/relationships/image" Target="../media/image1392.png"/><Relationship Id="rId679" Type="http://schemas.openxmlformats.org/officeDocument/2006/relationships/customXml" Target="../ink/ink1662.xml"/><Relationship Id="rId886" Type="http://schemas.openxmlformats.org/officeDocument/2006/relationships/image" Target="../media/image1712.png"/><Relationship Id="rId2" Type="http://schemas.openxmlformats.org/officeDocument/2006/relationships/customXml" Target="../ink/ink1316.xml"/><Relationship Id="rId441" Type="http://schemas.openxmlformats.org/officeDocument/2006/relationships/customXml" Target="../ink/ink1539.xml"/><Relationship Id="rId539" Type="http://schemas.openxmlformats.org/officeDocument/2006/relationships/image" Target="../media/image1541.png"/><Relationship Id="rId746" Type="http://schemas.openxmlformats.org/officeDocument/2006/relationships/customXml" Target="../ink/ink1696.xml"/><Relationship Id="rId1071" Type="http://schemas.openxmlformats.org/officeDocument/2006/relationships/image" Target="../media/image1801.png"/><Relationship Id="rId1169" Type="http://schemas.openxmlformats.org/officeDocument/2006/relationships/image" Target="../media/image1849.png"/><Relationship Id="rId1376" Type="http://schemas.openxmlformats.org/officeDocument/2006/relationships/customXml" Target="../ink/ink2018.xml"/><Relationship Id="rId301" Type="http://schemas.openxmlformats.org/officeDocument/2006/relationships/image" Target="../media/image1425.png"/><Relationship Id="rId953" Type="http://schemas.openxmlformats.org/officeDocument/2006/relationships/customXml" Target="../ink/ink1802.xml"/><Relationship Id="rId1029" Type="http://schemas.openxmlformats.org/officeDocument/2006/relationships/customXml" Target="../ink/ink1841.xml"/><Relationship Id="rId1236" Type="http://schemas.openxmlformats.org/officeDocument/2006/relationships/customXml" Target="../ink/ink1946.xml"/><Relationship Id="rId82" Type="http://schemas.openxmlformats.org/officeDocument/2006/relationships/image" Target="../media/image1319.png"/><Relationship Id="rId606" Type="http://schemas.openxmlformats.org/officeDocument/2006/relationships/customXml" Target="../ink/ink1624.xml"/><Relationship Id="rId813" Type="http://schemas.openxmlformats.org/officeDocument/2006/relationships/customXml" Target="../ink/ink1730.xml"/><Relationship Id="rId1303" Type="http://schemas.openxmlformats.org/officeDocument/2006/relationships/customXml" Target="../ink/ink1981.xml"/><Relationship Id="rId189" Type="http://schemas.openxmlformats.org/officeDocument/2006/relationships/image" Target="../media/image1370.png"/><Relationship Id="rId396" Type="http://schemas.openxmlformats.org/officeDocument/2006/relationships/image" Target="../media/image1471.png"/><Relationship Id="rId256" Type="http://schemas.openxmlformats.org/officeDocument/2006/relationships/customXml" Target="../ink/ink1445.xml"/><Relationship Id="rId463" Type="http://schemas.openxmlformats.org/officeDocument/2006/relationships/customXml" Target="../ink/ink1550.xml"/><Relationship Id="rId670" Type="http://schemas.openxmlformats.org/officeDocument/2006/relationships/image" Target="../media/image1605.png"/><Relationship Id="rId1093" Type="http://schemas.openxmlformats.org/officeDocument/2006/relationships/customXml" Target="../ink/ink1874.xml"/><Relationship Id="rId116" Type="http://schemas.openxmlformats.org/officeDocument/2006/relationships/image" Target="../media/image1335.png"/><Relationship Id="rId323" Type="http://schemas.openxmlformats.org/officeDocument/2006/relationships/customXml" Target="../ink/ink1479.xml"/><Relationship Id="rId530" Type="http://schemas.openxmlformats.org/officeDocument/2006/relationships/image" Target="../media/image1537.png"/><Relationship Id="rId768" Type="http://schemas.openxmlformats.org/officeDocument/2006/relationships/customXml" Target="../ink/ink1707.xml"/><Relationship Id="rId975" Type="http://schemas.openxmlformats.org/officeDocument/2006/relationships/image" Target="../media/image1754.png"/><Relationship Id="rId1160" Type="http://schemas.openxmlformats.org/officeDocument/2006/relationships/image" Target="../media/image1845.png"/><Relationship Id="rId1398" Type="http://schemas.openxmlformats.org/officeDocument/2006/relationships/customXml" Target="../ink/ink2029.xml"/><Relationship Id="rId628" Type="http://schemas.openxmlformats.org/officeDocument/2006/relationships/image" Target="../media/image1584.png"/><Relationship Id="rId835" Type="http://schemas.openxmlformats.org/officeDocument/2006/relationships/customXml" Target="../ink/ink1741.xml"/><Relationship Id="rId1258" Type="http://schemas.openxmlformats.org/officeDocument/2006/relationships/customXml" Target="../ink/ink1957.xml"/><Relationship Id="rId1020" Type="http://schemas.openxmlformats.org/officeDocument/2006/relationships/customXml" Target="../ink/ink1836.xml"/><Relationship Id="rId1118" Type="http://schemas.openxmlformats.org/officeDocument/2006/relationships/image" Target="../media/image1824.png"/><Relationship Id="rId1325" Type="http://schemas.openxmlformats.org/officeDocument/2006/relationships/customXml" Target="../ink/ink1992.xml"/><Relationship Id="rId902" Type="http://schemas.openxmlformats.org/officeDocument/2006/relationships/image" Target="../media/image1719.png"/><Relationship Id="rId31" Type="http://schemas.openxmlformats.org/officeDocument/2006/relationships/image" Target="../media/image1292.png"/><Relationship Id="rId180" Type="http://schemas.openxmlformats.org/officeDocument/2006/relationships/customXml" Target="../ink/ink1406.xml"/><Relationship Id="rId278" Type="http://schemas.openxmlformats.org/officeDocument/2006/relationships/customXml" Target="../ink/ink1456.xml"/><Relationship Id="rId485" Type="http://schemas.openxmlformats.org/officeDocument/2006/relationships/image" Target="../media/image1515.png"/><Relationship Id="rId692" Type="http://schemas.openxmlformats.org/officeDocument/2006/relationships/image" Target="../media/image1616.png"/><Relationship Id="rId138" Type="http://schemas.openxmlformats.org/officeDocument/2006/relationships/customXml" Target="../ink/ink1384.xml"/><Relationship Id="rId345" Type="http://schemas.openxmlformats.org/officeDocument/2006/relationships/image" Target="../media/image1446.png"/><Relationship Id="rId552" Type="http://schemas.openxmlformats.org/officeDocument/2006/relationships/customXml" Target="../ink/ink1596.xml"/><Relationship Id="rId997" Type="http://schemas.openxmlformats.org/officeDocument/2006/relationships/image" Target="../media/image1765.png"/><Relationship Id="rId1182" Type="http://schemas.openxmlformats.org/officeDocument/2006/relationships/customXml" Target="../ink/ink1919.xml"/><Relationship Id="rId205" Type="http://schemas.openxmlformats.org/officeDocument/2006/relationships/image" Target="../media/image1378.png"/><Relationship Id="rId412" Type="http://schemas.openxmlformats.org/officeDocument/2006/relationships/image" Target="../media/image1479.png"/><Relationship Id="rId857" Type="http://schemas.openxmlformats.org/officeDocument/2006/relationships/customXml" Target="../ink/ink1752.xml"/><Relationship Id="rId1042" Type="http://schemas.openxmlformats.org/officeDocument/2006/relationships/customXml" Target="../ink/ink1848.xml"/><Relationship Id="rId717" Type="http://schemas.openxmlformats.org/officeDocument/2006/relationships/image" Target="../media/image1628.png"/><Relationship Id="rId924" Type="http://schemas.openxmlformats.org/officeDocument/2006/relationships/customXml" Target="../ink/ink1787.xml"/><Relationship Id="rId1347" Type="http://schemas.openxmlformats.org/officeDocument/2006/relationships/customXml" Target="../ink/ink2003.xml"/><Relationship Id="rId53" Type="http://schemas.openxmlformats.org/officeDocument/2006/relationships/image" Target="../media/image1303.png"/><Relationship Id="rId1207" Type="http://schemas.openxmlformats.org/officeDocument/2006/relationships/image" Target="../media/image1868.png"/><Relationship Id="rId367" Type="http://schemas.openxmlformats.org/officeDocument/2006/relationships/image" Target="../media/image1457.png"/><Relationship Id="rId574" Type="http://schemas.openxmlformats.org/officeDocument/2006/relationships/image" Target="../media/image1558.png"/><Relationship Id="rId227" Type="http://schemas.openxmlformats.org/officeDocument/2006/relationships/customXml" Target="../ink/ink1430.xml"/><Relationship Id="rId781" Type="http://schemas.openxmlformats.org/officeDocument/2006/relationships/image" Target="../media/image1659.png"/><Relationship Id="rId879" Type="http://schemas.openxmlformats.org/officeDocument/2006/relationships/customXml" Target="../ink/ink1763.xml"/><Relationship Id="rId434" Type="http://schemas.openxmlformats.org/officeDocument/2006/relationships/image" Target="../media/image1490.png"/><Relationship Id="rId641" Type="http://schemas.openxmlformats.org/officeDocument/2006/relationships/image" Target="../media/image1590.png"/><Relationship Id="rId739" Type="http://schemas.openxmlformats.org/officeDocument/2006/relationships/image" Target="../media/image1639.png"/><Relationship Id="rId1064" Type="http://schemas.openxmlformats.org/officeDocument/2006/relationships/customXml" Target="../ink/ink1859.xml"/><Relationship Id="rId1271" Type="http://schemas.openxmlformats.org/officeDocument/2006/relationships/image" Target="../media/image1901.png"/><Relationship Id="rId1369" Type="http://schemas.openxmlformats.org/officeDocument/2006/relationships/image" Target="../media/image1949.png"/><Relationship Id="rId501" Type="http://schemas.openxmlformats.org/officeDocument/2006/relationships/customXml" Target="../ink/ink1570.xml"/><Relationship Id="rId946" Type="http://schemas.openxmlformats.org/officeDocument/2006/relationships/customXml" Target="../ink/ink1798.xml"/><Relationship Id="rId1131" Type="http://schemas.openxmlformats.org/officeDocument/2006/relationships/customXml" Target="../ink/ink1893.xml"/><Relationship Id="rId1229" Type="http://schemas.openxmlformats.org/officeDocument/2006/relationships/image" Target="../media/image1879.png"/><Relationship Id="rId75" Type="http://schemas.openxmlformats.org/officeDocument/2006/relationships/customXml" Target="../ink/ink1352.xml"/><Relationship Id="rId806" Type="http://schemas.openxmlformats.org/officeDocument/2006/relationships/image" Target="../media/image1671.png"/><Relationship Id="rId291" Type="http://schemas.openxmlformats.org/officeDocument/2006/relationships/image" Target="../media/image1420.png"/><Relationship Id="rId151" Type="http://schemas.openxmlformats.org/officeDocument/2006/relationships/image" Target="../media/image1352.png"/><Relationship Id="rId389" Type="http://schemas.openxmlformats.org/officeDocument/2006/relationships/customXml" Target="../ink/ink1513.xml"/><Relationship Id="rId596" Type="http://schemas.openxmlformats.org/officeDocument/2006/relationships/customXml" Target="../ink/ink1619.xml"/><Relationship Id="rId249" Type="http://schemas.openxmlformats.org/officeDocument/2006/relationships/image" Target="../media/image1399.png"/><Relationship Id="rId456" Type="http://schemas.openxmlformats.org/officeDocument/2006/relationships/image" Target="../media/image1501.png"/><Relationship Id="rId663" Type="http://schemas.openxmlformats.org/officeDocument/2006/relationships/customXml" Target="../ink/ink1654.xml"/><Relationship Id="rId870" Type="http://schemas.openxmlformats.org/officeDocument/2006/relationships/image" Target="../media/image1704.png"/><Relationship Id="rId1086" Type="http://schemas.openxmlformats.org/officeDocument/2006/relationships/image" Target="../media/image1808.png"/><Relationship Id="rId1293" Type="http://schemas.openxmlformats.org/officeDocument/2006/relationships/customXml" Target="../ink/ink1976.xml"/><Relationship Id="rId109" Type="http://schemas.openxmlformats.org/officeDocument/2006/relationships/customXml" Target="../ink/ink1369.xml"/><Relationship Id="rId316" Type="http://schemas.openxmlformats.org/officeDocument/2006/relationships/image" Target="../media/image1432.png"/><Relationship Id="rId523" Type="http://schemas.openxmlformats.org/officeDocument/2006/relationships/customXml" Target="../ink/ink1581.xml"/><Relationship Id="rId968" Type="http://schemas.openxmlformats.org/officeDocument/2006/relationships/image" Target="../media/image1751.png"/><Relationship Id="rId1153" Type="http://schemas.openxmlformats.org/officeDocument/2006/relationships/customXml" Target="../ink/ink1904.xml"/><Relationship Id="rId97" Type="http://schemas.openxmlformats.org/officeDocument/2006/relationships/customXml" Target="../ink/ink1363.xml"/><Relationship Id="rId730" Type="http://schemas.openxmlformats.org/officeDocument/2006/relationships/customXml" Target="../ink/ink1688.xml"/><Relationship Id="rId828" Type="http://schemas.openxmlformats.org/officeDocument/2006/relationships/image" Target="../media/image1682.png"/><Relationship Id="rId1013" Type="http://schemas.openxmlformats.org/officeDocument/2006/relationships/image" Target="../media/image1773.png"/><Relationship Id="rId1360" Type="http://schemas.openxmlformats.org/officeDocument/2006/relationships/customXml" Target="../ink/ink2010.xml"/><Relationship Id="rId1220" Type="http://schemas.openxmlformats.org/officeDocument/2006/relationships/customXml" Target="../ink/ink1938.xml"/><Relationship Id="rId1318" Type="http://schemas.openxmlformats.org/officeDocument/2006/relationships/image" Target="../media/image1924.png"/><Relationship Id="rId24" Type="http://schemas.openxmlformats.org/officeDocument/2006/relationships/customXml" Target="../ink/ink1327.xml"/><Relationship Id="rId173" Type="http://schemas.openxmlformats.org/officeDocument/2006/relationships/customXml" Target="../ink/ink1402.xml"/><Relationship Id="rId380" Type="http://schemas.openxmlformats.org/officeDocument/2006/relationships/customXml" Target="../ink/ink1508.xml"/><Relationship Id="rId240" Type="http://schemas.openxmlformats.org/officeDocument/2006/relationships/customXml" Target="../ink/ink1437.xml"/><Relationship Id="rId478" Type="http://schemas.openxmlformats.org/officeDocument/2006/relationships/customXml" Target="../ink/ink1558.xml"/><Relationship Id="rId685" Type="http://schemas.openxmlformats.org/officeDocument/2006/relationships/customXml" Target="../ink/ink1665.xml"/><Relationship Id="rId892" Type="http://schemas.openxmlformats.org/officeDocument/2006/relationships/customXml" Target="../ink/ink1770.xml"/><Relationship Id="rId100" Type="http://schemas.openxmlformats.org/officeDocument/2006/relationships/image" Target="../media/image1328.png"/><Relationship Id="rId338" Type="http://schemas.openxmlformats.org/officeDocument/2006/relationships/customXml" Target="../ink/ink1487.xml"/><Relationship Id="rId545" Type="http://schemas.openxmlformats.org/officeDocument/2006/relationships/image" Target="../media/image1544.png"/><Relationship Id="rId752" Type="http://schemas.openxmlformats.org/officeDocument/2006/relationships/customXml" Target="../ink/ink1699.xml"/><Relationship Id="rId1175" Type="http://schemas.openxmlformats.org/officeDocument/2006/relationships/image" Target="../media/image1852.png"/><Relationship Id="rId1382" Type="http://schemas.openxmlformats.org/officeDocument/2006/relationships/customXml" Target="../ink/ink2021.xml"/><Relationship Id="rId405" Type="http://schemas.openxmlformats.org/officeDocument/2006/relationships/customXml" Target="../ink/ink1521.xml"/><Relationship Id="rId612" Type="http://schemas.openxmlformats.org/officeDocument/2006/relationships/customXml" Target="../ink/ink1627.xml"/><Relationship Id="rId1035" Type="http://schemas.openxmlformats.org/officeDocument/2006/relationships/image" Target="../media/image1783.png"/><Relationship Id="rId1242" Type="http://schemas.openxmlformats.org/officeDocument/2006/relationships/customXml" Target="../ink/ink1949.xml"/><Relationship Id="rId917" Type="http://schemas.openxmlformats.org/officeDocument/2006/relationships/customXml" Target="../ink/ink1783.xml"/><Relationship Id="rId1102" Type="http://schemas.openxmlformats.org/officeDocument/2006/relationships/image" Target="../media/image1816.png"/><Relationship Id="rId46" Type="http://schemas.openxmlformats.org/officeDocument/2006/relationships/customXml" Target="../ink/ink1338.xml"/><Relationship Id="rId1407" Type="http://schemas.openxmlformats.org/officeDocument/2006/relationships/image" Target="../media/image1968.png"/><Relationship Id="rId195" Type="http://schemas.openxmlformats.org/officeDocument/2006/relationships/image" Target="../media/image1373.png"/><Relationship Id="rId262" Type="http://schemas.openxmlformats.org/officeDocument/2006/relationships/customXml" Target="../ink/ink1448.xml"/><Relationship Id="rId567" Type="http://schemas.openxmlformats.org/officeDocument/2006/relationships/customXml" Target="../ink/ink1604.xml"/><Relationship Id="rId1197" Type="http://schemas.openxmlformats.org/officeDocument/2006/relationships/image" Target="../media/image1863.png"/><Relationship Id="rId122" Type="http://schemas.openxmlformats.org/officeDocument/2006/relationships/customXml" Target="../ink/ink1376.xml"/><Relationship Id="rId774" Type="http://schemas.openxmlformats.org/officeDocument/2006/relationships/customXml" Target="../ink/ink1710.xml"/><Relationship Id="rId981" Type="http://schemas.openxmlformats.org/officeDocument/2006/relationships/image" Target="../media/image1757.png"/><Relationship Id="rId1057" Type="http://schemas.openxmlformats.org/officeDocument/2006/relationships/image" Target="../media/image1794.png"/><Relationship Id="rId427" Type="http://schemas.openxmlformats.org/officeDocument/2006/relationships/customXml" Target="../ink/ink1532.xml"/><Relationship Id="rId634" Type="http://schemas.openxmlformats.org/officeDocument/2006/relationships/customXml" Target="../ink/ink1639.xml"/><Relationship Id="rId841" Type="http://schemas.openxmlformats.org/officeDocument/2006/relationships/customXml" Target="../ink/ink1744.xml"/><Relationship Id="rId1264" Type="http://schemas.openxmlformats.org/officeDocument/2006/relationships/customXml" Target="../ink/ink1960.xml"/><Relationship Id="rId701" Type="http://schemas.openxmlformats.org/officeDocument/2006/relationships/image" Target="../media/image1620.png"/><Relationship Id="rId939" Type="http://schemas.openxmlformats.org/officeDocument/2006/relationships/image" Target="../media/image1737.png"/><Relationship Id="rId1124" Type="http://schemas.openxmlformats.org/officeDocument/2006/relationships/image" Target="../media/image1827.png"/><Relationship Id="rId1331" Type="http://schemas.openxmlformats.org/officeDocument/2006/relationships/customXml" Target="../ink/ink1995.xml"/></Relationships>
</file>

<file path=ppt/slides/_rels/slide22.xml.rels><?xml version="1.0" encoding="UTF-8" standalone="yes"?>
<Relationships xmlns="http://schemas.openxmlformats.org/package/2006/relationships"><Relationship Id="rId1522" Type="http://schemas.openxmlformats.org/officeDocument/2006/relationships/image" Target="../media/image2646.png"/><Relationship Id="rId21" Type="http://schemas.openxmlformats.org/officeDocument/2006/relationships/image" Target="../media/image1287.png"/><Relationship Id="rId170" Type="http://schemas.openxmlformats.org/officeDocument/2006/relationships/image" Target="../media/image1977.png"/><Relationship Id="rId268" Type="http://schemas.openxmlformats.org/officeDocument/2006/relationships/customXml" Target="../ink/ink2170.xml"/><Relationship Id="rId475" Type="http://schemas.openxmlformats.org/officeDocument/2006/relationships/customXml" Target="../ink/ink2275.xml"/><Relationship Id="rId682" Type="http://schemas.openxmlformats.org/officeDocument/2006/relationships/customXml" Target="../ink/ink2380.xml"/><Relationship Id="rId128" Type="http://schemas.openxmlformats.org/officeDocument/2006/relationships/image" Target="../media/image1853.png"/><Relationship Id="rId335" Type="http://schemas.openxmlformats.org/officeDocument/2006/relationships/customXml" Target="../ink/ink2204.xml"/><Relationship Id="rId542" Type="http://schemas.openxmlformats.org/officeDocument/2006/relationships/customXml" Target="../ink/ink2309.xml"/><Relationship Id="rId987" Type="http://schemas.openxmlformats.org/officeDocument/2006/relationships/customXml" Target="../ink/ink2535.xml"/><Relationship Id="rId1172" Type="http://schemas.openxmlformats.org/officeDocument/2006/relationships/image" Target="../media/image2472.png"/><Relationship Id="rId402" Type="http://schemas.openxmlformats.org/officeDocument/2006/relationships/customXml" Target="../ink/ink2238.xml"/><Relationship Id="rId847" Type="http://schemas.openxmlformats.org/officeDocument/2006/relationships/customXml" Target="../ink/ink2464.xml"/><Relationship Id="rId1032" Type="http://schemas.openxmlformats.org/officeDocument/2006/relationships/image" Target="../media/image2404.png"/><Relationship Id="rId1477" Type="http://schemas.openxmlformats.org/officeDocument/2006/relationships/customXml" Target="../ink/ink2784.xml"/><Relationship Id="rId1684" Type="http://schemas.openxmlformats.org/officeDocument/2006/relationships/image" Target="../media/image2723.png"/><Relationship Id="rId707" Type="http://schemas.openxmlformats.org/officeDocument/2006/relationships/customXml" Target="../ink/ink2393.xml"/><Relationship Id="rId914" Type="http://schemas.openxmlformats.org/officeDocument/2006/relationships/customXml" Target="../ink/ink2498.xml"/><Relationship Id="rId1337" Type="http://schemas.openxmlformats.org/officeDocument/2006/relationships/customXml" Target="../ink/ink2713.xml"/><Relationship Id="rId1544" Type="http://schemas.openxmlformats.org/officeDocument/2006/relationships/customXml" Target="../ink/ink2818.xml"/><Relationship Id="rId43" Type="http://schemas.openxmlformats.org/officeDocument/2006/relationships/image" Target="../media/image1298.png"/><Relationship Id="rId1404" Type="http://schemas.openxmlformats.org/officeDocument/2006/relationships/customXml" Target="../ink/ink2747.xml"/><Relationship Id="rId1611" Type="http://schemas.openxmlformats.org/officeDocument/2006/relationships/image" Target="../media/image2688.png"/><Relationship Id="rId192" Type="http://schemas.openxmlformats.org/officeDocument/2006/relationships/image" Target="../media/image1988.png"/><Relationship Id="rId1709" Type="http://schemas.openxmlformats.org/officeDocument/2006/relationships/image" Target="../media/image2735.png"/><Relationship Id="rId497" Type="http://schemas.openxmlformats.org/officeDocument/2006/relationships/customXml" Target="../ink/ink2286.xml"/><Relationship Id="rId357" Type="http://schemas.openxmlformats.org/officeDocument/2006/relationships/customXml" Target="../ink/ink2215.xml"/><Relationship Id="rId1194" Type="http://schemas.openxmlformats.org/officeDocument/2006/relationships/image" Target="../media/image2483.png"/><Relationship Id="rId217" Type="http://schemas.openxmlformats.org/officeDocument/2006/relationships/image" Target="../media/image2001.png"/><Relationship Id="rId564" Type="http://schemas.openxmlformats.org/officeDocument/2006/relationships/customXml" Target="../ink/ink2320.xml"/><Relationship Id="rId771" Type="http://schemas.openxmlformats.org/officeDocument/2006/relationships/customXml" Target="../ink/ink2425.xml"/><Relationship Id="rId869" Type="http://schemas.openxmlformats.org/officeDocument/2006/relationships/customXml" Target="../ink/ink2475.xml"/><Relationship Id="rId1499" Type="http://schemas.openxmlformats.org/officeDocument/2006/relationships/customXml" Target="../ink/ink2795.xml"/><Relationship Id="rId424" Type="http://schemas.openxmlformats.org/officeDocument/2006/relationships/customXml" Target="../ink/ink2249.xml"/><Relationship Id="rId631" Type="http://schemas.openxmlformats.org/officeDocument/2006/relationships/image" Target="../media/image2204.png"/><Relationship Id="rId729" Type="http://schemas.openxmlformats.org/officeDocument/2006/relationships/customXml" Target="../ink/ink2404.xml"/><Relationship Id="rId1054" Type="http://schemas.openxmlformats.org/officeDocument/2006/relationships/image" Target="../media/image2415.png"/><Relationship Id="rId1261" Type="http://schemas.openxmlformats.org/officeDocument/2006/relationships/customXml" Target="../ink/ink2675.xml"/><Relationship Id="rId1359" Type="http://schemas.openxmlformats.org/officeDocument/2006/relationships/image" Target="../media/image2564.png"/><Relationship Id="rId936" Type="http://schemas.openxmlformats.org/officeDocument/2006/relationships/customXml" Target="../ink/ink2509.xml"/><Relationship Id="rId1121" Type="http://schemas.openxmlformats.org/officeDocument/2006/relationships/image" Target="../media/image2448.png"/><Relationship Id="rId1219" Type="http://schemas.openxmlformats.org/officeDocument/2006/relationships/image" Target="../media/image2495.png"/><Relationship Id="rId1566" Type="http://schemas.openxmlformats.org/officeDocument/2006/relationships/customXml" Target="../ink/ink2829.xml"/><Relationship Id="rId65" Type="http://schemas.openxmlformats.org/officeDocument/2006/relationships/image" Target="../media/image1309.png"/><Relationship Id="rId1426" Type="http://schemas.openxmlformats.org/officeDocument/2006/relationships/customXml" Target="../ink/ink2758.xml"/><Relationship Id="rId1633" Type="http://schemas.openxmlformats.org/officeDocument/2006/relationships/image" Target="../media/image2698.png"/><Relationship Id="rId1700" Type="http://schemas.openxmlformats.org/officeDocument/2006/relationships/customXml" Target="../ink/ink2898.xml"/><Relationship Id="rId281" Type="http://schemas.openxmlformats.org/officeDocument/2006/relationships/image" Target="../media/image2032.png"/><Relationship Id="rId141" Type="http://schemas.openxmlformats.org/officeDocument/2006/relationships/customXml" Target="../ink/ink2105.xml"/><Relationship Id="rId379" Type="http://schemas.openxmlformats.org/officeDocument/2006/relationships/image" Target="../media/image2079.png"/><Relationship Id="rId586" Type="http://schemas.openxmlformats.org/officeDocument/2006/relationships/image" Target="../media/image2182.png"/><Relationship Id="rId793" Type="http://schemas.openxmlformats.org/officeDocument/2006/relationships/image" Target="../media/image2284.png"/><Relationship Id="rId7" Type="http://schemas.openxmlformats.org/officeDocument/2006/relationships/image" Target="../media/image1280.png"/><Relationship Id="rId239" Type="http://schemas.openxmlformats.org/officeDocument/2006/relationships/image" Target="../media/image2013.png"/><Relationship Id="rId446" Type="http://schemas.openxmlformats.org/officeDocument/2006/relationships/image" Target="../media/image1409.png"/><Relationship Id="rId653" Type="http://schemas.openxmlformats.org/officeDocument/2006/relationships/image" Target="../media/image2216.png"/><Relationship Id="rId1076" Type="http://schemas.openxmlformats.org/officeDocument/2006/relationships/image" Target="../media/image2426.png"/><Relationship Id="rId1283" Type="http://schemas.openxmlformats.org/officeDocument/2006/relationships/customXml" Target="../ink/ink2686.xml"/><Relationship Id="rId1490" Type="http://schemas.openxmlformats.org/officeDocument/2006/relationships/image" Target="../media/image2630.png"/><Relationship Id="rId306" Type="http://schemas.openxmlformats.org/officeDocument/2006/relationships/customXml" Target="../ink/ink2189.xml"/><Relationship Id="rId860" Type="http://schemas.openxmlformats.org/officeDocument/2006/relationships/image" Target="../media/image2318.png"/><Relationship Id="rId958" Type="http://schemas.openxmlformats.org/officeDocument/2006/relationships/customXml" Target="../ink/ink2520.xml"/><Relationship Id="rId1143" Type="http://schemas.openxmlformats.org/officeDocument/2006/relationships/customXml" Target="../ink/ink2614.xml"/><Relationship Id="rId1588" Type="http://schemas.openxmlformats.org/officeDocument/2006/relationships/customXml" Target="../ink/ink2840.xml"/><Relationship Id="rId87" Type="http://schemas.openxmlformats.org/officeDocument/2006/relationships/image" Target="../media/image1399.png"/><Relationship Id="rId513" Type="http://schemas.openxmlformats.org/officeDocument/2006/relationships/customXml" Target="../ink/ink2294.xml"/><Relationship Id="rId720" Type="http://schemas.openxmlformats.org/officeDocument/2006/relationships/image" Target="../media/image2249.png"/><Relationship Id="rId818" Type="http://schemas.openxmlformats.org/officeDocument/2006/relationships/customXml" Target="../ink/ink2449.xml"/><Relationship Id="rId1350" Type="http://schemas.openxmlformats.org/officeDocument/2006/relationships/customXml" Target="../ink/ink2720.xml"/><Relationship Id="rId1448" Type="http://schemas.openxmlformats.org/officeDocument/2006/relationships/image" Target="../media/image2608.png"/><Relationship Id="rId1655" Type="http://schemas.openxmlformats.org/officeDocument/2006/relationships/customXml" Target="../ink/ink2875.xml"/><Relationship Id="rId1003" Type="http://schemas.openxmlformats.org/officeDocument/2006/relationships/customXml" Target="../ink/ink2543.xml"/><Relationship Id="rId1210" Type="http://schemas.openxmlformats.org/officeDocument/2006/relationships/customXml" Target="../ink/ink2648.xml"/><Relationship Id="rId1308" Type="http://schemas.openxmlformats.org/officeDocument/2006/relationships/image" Target="../media/image2539.png"/><Relationship Id="rId1515" Type="http://schemas.openxmlformats.org/officeDocument/2006/relationships/customXml" Target="../ink/ink2803.xml"/><Relationship Id="rId14" Type="http://schemas.openxmlformats.org/officeDocument/2006/relationships/customXml" Target="../ink/ink2041.xml"/><Relationship Id="rId163" Type="http://schemas.openxmlformats.org/officeDocument/2006/relationships/customXml" Target="../ink/ink2116.xml"/><Relationship Id="rId370" Type="http://schemas.openxmlformats.org/officeDocument/2006/relationships/customXml" Target="../ink/ink2222.xml"/><Relationship Id="rId230" Type="http://schemas.openxmlformats.org/officeDocument/2006/relationships/customXml" Target="../ink/ink2150.xml"/><Relationship Id="rId468" Type="http://schemas.openxmlformats.org/officeDocument/2006/relationships/image" Target="../media/image2124.png"/><Relationship Id="rId675" Type="http://schemas.openxmlformats.org/officeDocument/2006/relationships/image" Target="../media/image2227.png"/><Relationship Id="rId882" Type="http://schemas.openxmlformats.org/officeDocument/2006/relationships/image" Target="../media/image2329.png"/><Relationship Id="rId1098" Type="http://schemas.openxmlformats.org/officeDocument/2006/relationships/customXml" Target="../ink/ink2591.xml"/><Relationship Id="rId328" Type="http://schemas.openxmlformats.org/officeDocument/2006/relationships/image" Target="../media/image2055.png"/><Relationship Id="rId535" Type="http://schemas.openxmlformats.org/officeDocument/2006/relationships/image" Target="../media/image2157.png"/><Relationship Id="rId742" Type="http://schemas.openxmlformats.org/officeDocument/2006/relationships/image" Target="../media/image2260.png"/><Relationship Id="rId1165" Type="http://schemas.openxmlformats.org/officeDocument/2006/relationships/customXml" Target="../ink/ink2625.xml"/><Relationship Id="rId1372" Type="http://schemas.openxmlformats.org/officeDocument/2006/relationships/customXml" Target="../ink/ink2731.xml"/><Relationship Id="rId602" Type="http://schemas.openxmlformats.org/officeDocument/2006/relationships/customXml" Target="../ink/ink2340.xml"/><Relationship Id="rId1025" Type="http://schemas.openxmlformats.org/officeDocument/2006/relationships/customXml" Target="../ink/ink2554.xml"/><Relationship Id="rId1232" Type="http://schemas.openxmlformats.org/officeDocument/2006/relationships/customXml" Target="../ink/ink2660.xml"/><Relationship Id="rId1677" Type="http://schemas.openxmlformats.org/officeDocument/2006/relationships/customXml" Target="../ink/ink2886.xml"/><Relationship Id="rId907" Type="http://schemas.openxmlformats.org/officeDocument/2006/relationships/image" Target="../media/image2341.png"/><Relationship Id="rId1537" Type="http://schemas.openxmlformats.org/officeDocument/2006/relationships/image" Target="../media/image2653.png"/><Relationship Id="rId36" Type="http://schemas.openxmlformats.org/officeDocument/2006/relationships/customXml" Target="../ink/ink2052.xml"/><Relationship Id="rId1604" Type="http://schemas.openxmlformats.org/officeDocument/2006/relationships/image" Target="../media/image2685.png"/><Relationship Id="rId185" Type="http://schemas.openxmlformats.org/officeDocument/2006/relationships/customXml" Target="../ink/ink2127.xml"/><Relationship Id="rId392" Type="http://schemas.openxmlformats.org/officeDocument/2006/relationships/customXml" Target="../ink/ink2233.xml"/><Relationship Id="rId697" Type="http://schemas.openxmlformats.org/officeDocument/2006/relationships/customXml" Target="../ink/ink2388.xml"/><Relationship Id="rId252" Type="http://schemas.openxmlformats.org/officeDocument/2006/relationships/image" Target="../media/image2019.png"/><Relationship Id="rId1187" Type="http://schemas.openxmlformats.org/officeDocument/2006/relationships/customXml" Target="../ink/ink2636.xml"/><Relationship Id="rId112" Type="http://schemas.openxmlformats.org/officeDocument/2006/relationships/customXml" Target="../ink/ink2090.xml"/><Relationship Id="rId557" Type="http://schemas.openxmlformats.org/officeDocument/2006/relationships/image" Target="../media/image2168.png"/><Relationship Id="rId764" Type="http://schemas.openxmlformats.org/officeDocument/2006/relationships/image" Target="../media/image2271.png"/><Relationship Id="rId971" Type="http://schemas.openxmlformats.org/officeDocument/2006/relationships/customXml" Target="../ink/ink2527.xml"/><Relationship Id="rId1394" Type="http://schemas.openxmlformats.org/officeDocument/2006/relationships/customXml" Target="../ink/ink2742.xml"/><Relationship Id="rId1699" Type="http://schemas.openxmlformats.org/officeDocument/2006/relationships/image" Target="../media/image2730.png"/><Relationship Id="rId417" Type="http://schemas.openxmlformats.org/officeDocument/2006/relationships/image" Target="../media/image2098.png"/><Relationship Id="rId624" Type="http://schemas.openxmlformats.org/officeDocument/2006/relationships/customXml" Target="../ink/ink2351.xml"/><Relationship Id="rId831" Type="http://schemas.openxmlformats.org/officeDocument/2006/relationships/image" Target="../media/image2303.png"/><Relationship Id="rId1047" Type="http://schemas.openxmlformats.org/officeDocument/2006/relationships/customXml" Target="../ink/ink2565.xml"/><Relationship Id="rId1254" Type="http://schemas.openxmlformats.org/officeDocument/2006/relationships/image" Target="../media/image2512.png"/><Relationship Id="rId1461" Type="http://schemas.openxmlformats.org/officeDocument/2006/relationships/customXml" Target="../ink/ink2776.xml"/><Relationship Id="rId929" Type="http://schemas.openxmlformats.org/officeDocument/2006/relationships/image" Target="../media/image2352.png"/><Relationship Id="rId1114" Type="http://schemas.openxmlformats.org/officeDocument/2006/relationships/customXml" Target="../ink/ink2599.xml"/><Relationship Id="rId1321" Type="http://schemas.openxmlformats.org/officeDocument/2006/relationships/customXml" Target="../ink/ink2705.xml"/><Relationship Id="rId1559" Type="http://schemas.openxmlformats.org/officeDocument/2006/relationships/image" Target="../media/image2664.png"/><Relationship Id="rId58" Type="http://schemas.openxmlformats.org/officeDocument/2006/relationships/customXml" Target="../ink/ink2063.xml"/><Relationship Id="rId1419" Type="http://schemas.openxmlformats.org/officeDocument/2006/relationships/image" Target="../media/image2594.png"/><Relationship Id="rId1626" Type="http://schemas.openxmlformats.org/officeDocument/2006/relationships/customXml" Target="../ink/ink2860.xml"/><Relationship Id="rId274" Type="http://schemas.openxmlformats.org/officeDocument/2006/relationships/customXml" Target="../ink/ink2173.xml"/><Relationship Id="rId481" Type="http://schemas.openxmlformats.org/officeDocument/2006/relationships/customXml" Target="../ink/ink2278.xml"/><Relationship Id="rId134" Type="http://schemas.openxmlformats.org/officeDocument/2006/relationships/image" Target="../media/image1856.png"/><Relationship Id="rId579" Type="http://schemas.openxmlformats.org/officeDocument/2006/relationships/customXml" Target="../ink/ink2328.xml"/><Relationship Id="rId786" Type="http://schemas.openxmlformats.org/officeDocument/2006/relationships/customXml" Target="../ink/ink2433.xml"/><Relationship Id="rId993" Type="http://schemas.openxmlformats.org/officeDocument/2006/relationships/customXml" Target="../ink/ink2538.xml"/><Relationship Id="rId341" Type="http://schemas.openxmlformats.org/officeDocument/2006/relationships/customXml" Target="../ink/ink2207.xml"/><Relationship Id="rId439" Type="http://schemas.openxmlformats.org/officeDocument/2006/relationships/customXml" Target="../ink/ink2257.xml"/><Relationship Id="rId646" Type="http://schemas.openxmlformats.org/officeDocument/2006/relationships/customXml" Target="../ink/ink2362.xml"/><Relationship Id="rId1069" Type="http://schemas.openxmlformats.org/officeDocument/2006/relationships/customXml" Target="../ink/ink2576.xml"/><Relationship Id="rId1276" Type="http://schemas.openxmlformats.org/officeDocument/2006/relationships/image" Target="../media/image2523.png"/><Relationship Id="rId1483" Type="http://schemas.openxmlformats.org/officeDocument/2006/relationships/customXml" Target="../ink/ink2787.xml"/><Relationship Id="rId201" Type="http://schemas.openxmlformats.org/officeDocument/2006/relationships/image" Target="../media/image1992.png"/><Relationship Id="rId506" Type="http://schemas.openxmlformats.org/officeDocument/2006/relationships/image" Target="../media/image2143.png"/><Relationship Id="rId853" Type="http://schemas.openxmlformats.org/officeDocument/2006/relationships/customXml" Target="../ink/ink2467.xml"/><Relationship Id="rId1136" Type="http://schemas.openxmlformats.org/officeDocument/2006/relationships/image" Target="../media/image2454.png"/><Relationship Id="rId1690" Type="http://schemas.openxmlformats.org/officeDocument/2006/relationships/image" Target="../media/image2726.png"/><Relationship Id="rId713" Type="http://schemas.openxmlformats.org/officeDocument/2006/relationships/customXml" Target="../ink/ink2396.xml"/><Relationship Id="rId920" Type="http://schemas.openxmlformats.org/officeDocument/2006/relationships/customXml" Target="../ink/ink2501.xml"/><Relationship Id="rId1343" Type="http://schemas.openxmlformats.org/officeDocument/2006/relationships/image" Target="../media/image2556.png"/><Relationship Id="rId1550" Type="http://schemas.openxmlformats.org/officeDocument/2006/relationships/customXml" Target="../ink/ink2821.xml"/><Relationship Id="rId1648" Type="http://schemas.openxmlformats.org/officeDocument/2006/relationships/customXml" Target="../ink/ink2871.xml"/><Relationship Id="rId1203" Type="http://schemas.openxmlformats.org/officeDocument/2006/relationships/image" Target="../media/image2487.png"/><Relationship Id="rId1410" Type="http://schemas.openxmlformats.org/officeDocument/2006/relationships/customXml" Target="../ink/ink2750.xml"/><Relationship Id="rId1508" Type="http://schemas.openxmlformats.org/officeDocument/2006/relationships/image" Target="../media/image2639.png"/><Relationship Id="rId296" Type="http://schemas.openxmlformats.org/officeDocument/2006/relationships/customXml" Target="../ink/ink2184.xml"/><Relationship Id="rId156" Type="http://schemas.openxmlformats.org/officeDocument/2006/relationships/image" Target="../media/image1970.png"/><Relationship Id="rId363" Type="http://schemas.openxmlformats.org/officeDocument/2006/relationships/image" Target="../media/image2071.png"/><Relationship Id="rId570" Type="http://schemas.openxmlformats.org/officeDocument/2006/relationships/customXml" Target="../ink/ink2323.xml"/><Relationship Id="rId223" Type="http://schemas.openxmlformats.org/officeDocument/2006/relationships/image" Target="../media/image2004.png"/><Relationship Id="rId430" Type="http://schemas.openxmlformats.org/officeDocument/2006/relationships/image" Target="../media/image2105.png"/><Relationship Id="rId668" Type="http://schemas.openxmlformats.org/officeDocument/2006/relationships/customXml" Target="../ink/ink2373.xml"/><Relationship Id="rId875" Type="http://schemas.openxmlformats.org/officeDocument/2006/relationships/customXml" Target="../ink/ink2478.xml"/><Relationship Id="rId1060" Type="http://schemas.openxmlformats.org/officeDocument/2006/relationships/image" Target="../media/image2418.png"/><Relationship Id="rId1298" Type="http://schemas.openxmlformats.org/officeDocument/2006/relationships/image" Target="../media/image2534.png"/><Relationship Id="rId528" Type="http://schemas.openxmlformats.org/officeDocument/2006/relationships/customXml" Target="../ink/ink2302.xml"/><Relationship Id="rId735" Type="http://schemas.openxmlformats.org/officeDocument/2006/relationships/customXml" Target="../ink/ink2407.xml"/><Relationship Id="rId942" Type="http://schemas.openxmlformats.org/officeDocument/2006/relationships/customXml" Target="../ink/ink2512.xml"/><Relationship Id="rId1158" Type="http://schemas.openxmlformats.org/officeDocument/2006/relationships/image" Target="../media/image2465.png"/><Relationship Id="rId1365" Type="http://schemas.openxmlformats.org/officeDocument/2006/relationships/image" Target="../media/image2567.png"/><Relationship Id="rId1572" Type="http://schemas.openxmlformats.org/officeDocument/2006/relationships/customXml" Target="../ink/ink2832.xml"/><Relationship Id="rId1018" Type="http://schemas.openxmlformats.org/officeDocument/2006/relationships/image" Target="../media/image2396.png"/><Relationship Id="rId1225" Type="http://schemas.openxmlformats.org/officeDocument/2006/relationships/customXml" Target="../ink/ink2656.xml"/><Relationship Id="rId1432" Type="http://schemas.openxmlformats.org/officeDocument/2006/relationships/customXml" Target="../ink/ink2761.xml"/><Relationship Id="rId71" Type="http://schemas.openxmlformats.org/officeDocument/2006/relationships/image" Target="../media/image1313.png"/><Relationship Id="rId802" Type="http://schemas.openxmlformats.org/officeDocument/2006/relationships/customXml" Target="../ink/ink2441.xml"/><Relationship Id="rId29" Type="http://schemas.openxmlformats.org/officeDocument/2006/relationships/image" Target="../media/image1291.png"/><Relationship Id="rId178" Type="http://schemas.openxmlformats.org/officeDocument/2006/relationships/image" Target="../media/image1981.png"/><Relationship Id="rId385" Type="http://schemas.openxmlformats.org/officeDocument/2006/relationships/image" Target="../media/image2082.png"/><Relationship Id="rId592" Type="http://schemas.openxmlformats.org/officeDocument/2006/relationships/image" Target="../media/image2185.png"/><Relationship Id="rId245" Type="http://schemas.openxmlformats.org/officeDocument/2006/relationships/customXml" Target="../ink/ink2158.xml"/><Relationship Id="rId452" Type="http://schemas.openxmlformats.org/officeDocument/2006/relationships/image" Target="../media/image2116.png"/><Relationship Id="rId897" Type="http://schemas.openxmlformats.org/officeDocument/2006/relationships/image" Target="../media/image2336.png"/><Relationship Id="rId1082" Type="http://schemas.openxmlformats.org/officeDocument/2006/relationships/image" Target="../media/image2429.png"/><Relationship Id="rId105" Type="http://schemas.openxmlformats.org/officeDocument/2006/relationships/image" Target="../media/image1839.png"/><Relationship Id="rId312" Type="http://schemas.openxmlformats.org/officeDocument/2006/relationships/image" Target="../media/image2047.png"/><Relationship Id="rId757" Type="http://schemas.openxmlformats.org/officeDocument/2006/relationships/customXml" Target="../ink/ink2418.xml"/><Relationship Id="rId964" Type="http://schemas.openxmlformats.org/officeDocument/2006/relationships/image" Target="../media/image2369.png"/><Relationship Id="rId1387" Type="http://schemas.openxmlformats.org/officeDocument/2006/relationships/image" Target="../media/image2578.png"/><Relationship Id="rId1594" Type="http://schemas.openxmlformats.org/officeDocument/2006/relationships/customXml" Target="../ink/ink2843.xml"/><Relationship Id="rId93" Type="http://schemas.openxmlformats.org/officeDocument/2006/relationships/image" Target="../media/image1402.png"/><Relationship Id="rId617" Type="http://schemas.openxmlformats.org/officeDocument/2006/relationships/image" Target="../media/image2196.png"/><Relationship Id="rId824" Type="http://schemas.openxmlformats.org/officeDocument/2006/relationships/customXml" Target="../ink/ink2452.xml"/><Relationship Id="rId1247" Type="http://schemas.openxmlformats.org/officeDocument/2006/relationships/customXml" Target="../ink/ink2668.xml"/><Relationship Id="rId1454" Type="http://schemas.openxmlformats.org/officeDocument/2006/relationships/image" Target="../media/image2612.png"/><Relationship Id="rId1661" Type="http://schemas.openxmlformats.org/officeDocument/2006/relationships/customXml" Target="../ink/ink2878.xml"/><Relationship Id="rId1107" Type="http://schemas.openxmlformats.org/officeDocument/2006/relationships/image" Target="../media/image2441.png"/><Relationship Id="rId1314" Type="http://schemas.openxmlformats.org/officeDocument/2006/relationships/image" Target="../media/image2542.png"/><Relationship Id="rId1521" Type="http://schemas.openxmlformats.org/officeDocument/2006/relationships/customXml" Target="../ink/ink2806.xml"/><Relationship Id="rId1619" Type="http://schemas.openxmlformats.org/officeDocument/2006/relationships/image" Target="../media/image2692.png"/><Relationship Id="rId20" Type="http://schemas.openxmlformats.org/officeDocument/2006/relationships/customXml" Target="../ink/ink2044.xml"/><Relationship Id="rId267" Type="http://schemas.openxmlformats.org/officeDocument/2006/relationships/image" Target="../media/image2026.png"/><Relationship Id="rId474" Type="http://schemas.openxmlformats.org/officeDocument/2006/relationships/image" Target="../media/image2127.png"/><Relationship Id="rId127" Type="http://schemas.openxmlformats.org/officeDocument/2006/relationships/customXml" Target="../ink/ink2098.xml"/><Relationship Id="rId681" Type="http://schemas.openxmlformats.org/officeDocument/2006/relationships/image" Target="../media/image2230.png"/><Relationship Id="rId779" Type="http://schemas.openxmlformats.org/officeDocument/2006/relationships/customXml" Target="../ink/ink2429.xml"/><Relationship Id="rId986" Type="http://schemas.openxmlformats.org/officeDocument/2006/relationships/image" Target="../media/image2380.png"/><Relationship Id="rId334" Type="http://schemas.openxmlformats.org/officeDocument/2006/relationships/image" Target="../media/image2058.png"/><Relationship Id="rId541" Type="http://schemas.openxmlformats.org/officeDocument/2006/relationships/image" Target="../media/image2160.png"/><Relationship Id="rId639" Type="http://schemas.openxmlformats.org/officeDocument/2006/relationships/image" Target="../media/image2208.png"/><Relationship Id="rId1171" Type="http://schemas.openxmlformats.org/officeDocument/2006/relationships/customXml" Target="../ink/ink2628.xml"/><Relationship Id="rId1269" Type="http://schemas.openxmlformats.org/officeDocument/2006/relationships/customXml" Target="../ink/ink2679.xml"/><Relationship Id="rId1476" Type="http://schemas.openxmlformats.org/officeDocument/2006/relationships/image" Target="../media/image2623.png"/><Relationship Id="rId401" Type="http://schemas.openxmlformats.org/officeDocument/2006/relationships/image" Target="../media/image2090.png"/><Relationship Id="rId846" Type="http://schemas.openxmlformats.org/officeDocument/2006/relationships/image" Target="../media/image2311.png"/><Relationship Id="rId1031" Type="http://schemas.openxmlformats.org/officeDocument/2006/relationships/customXml" Target="../ink/ink2557.xml"/><Relationship Id="rId1129" Type="http://schemas.openxmlformats.org/officeDocument/2006/relationships/customXml" Target="../ink/ink2607.xml"/><Relationship Id="rId1683" Type="http://schemas.openxmlformats.org/officeDocument/2006/relationships/customXml" Target="../ink/ink2889.xml"/><Relationship Id="rId706" Type="http://schemas.openxmlformats.org/officeDocument/2006/relationships/image" Target="../media/image2242.png"/><Relationship Id="rId913" Type="http://schemas.openxmlformats.org/officeDocument/2006/relationships/image" Target="../media/image2344.png"/><Relationship Id="rId1336" Type="http://schemas.openxmlformats.org/officeDocument/2006/relationships/image" Target="../media/image2553.png"/><Relationship Id="rId1543" Type="http://schemas.openxmlformats.org/officeDocument/2006/relationships/image" Target="../media/image2656.png"/><Relationship Id="rId42" Type="http://schemas.openxmlformats.org/officeDocument/2006/relationships/customXml" Target="../ink/ink2055.xml"/><Relationship Id="rId1403" Type="http://schemas.openxmlformats.org/officeDocument/2006/relationships/image" Target="../media/image2586.png"/><Relationship Id="rId1610" Type="http://schemas.openxmlformats.org/officeDocument/2006/relationships/customXml" Target="../ink/ink2852.xml"/><Relationship Id="rId191" Type="http://schemas.openxmlformats.org/officeDocument/2006/relationships/customXml" Target="../ink/ink2130.xml"/><Relationship Id="rId1708" Type="http://schemas.openxmlformats.org/officeDocument/2006/relationships/customXml" Target="../ink/ink2902.xml"/><Relationship Id="rId289" Type="http://schemas.openxmlformats.org/officeDocument/2006/relationships/image" Target="../media/image2036.png"/><Relationship Id="rId496" Type="http://schemas.openxmlformats.org/officeDocument/2006/relationships/image" Target="../media/image2138.png"/><Relationship Id="rId149" Type="http://schemas.openxmlformats.org/officeDocument/2006/relationships/customXml" Target="../ink/ink2109.xml"/><Relationship Id="rId356" Type="http://schemas.openxmlformats.org/officeDocument/2006/relationships/image" Target="../media/image2068.png"/><Relationship Id="rId563" Type="http://schemas.openxmlformats.org/officeDocument/2006/relationships/image" Target="../media/image2171.png"/><Relationship Id="rId770" Type="http://schemas.openxmlformats.org/officeDocument/2006/relationships/image" Target="../media/image1617.png"/><Relationship Id="rId1193" Type="http://schemas.openxmlformats.org/officeDocument/2006/relationships/customXml" Target="../ink/ink2639.xml"/><Relationship Id="rId216" Type="http://schemas.openxmlformats.org/officeDocument/2006/relationships/customXml" Target="../ink/ink2143.xml"/><Relationship Id="rId423" Type="http://schemas.openxmlformats.org/officeDocument/2006/relationships/image" Target="../media/image2102.png"/><Relationship Id="rId868" Type="http://schemas.openxmlformats.org/officeDocument/2006/relationships/image" Target="../media/image2322.png"/><Relationship Id="rId1053" Type="http://schemas.openxmlformats.org/officeDocument/2006/relationships/customXml" Target="../ink/ink2568.xml"/><Relationship Id="rId1260" Type="http://schemas.openxmlformats.org/officeDocument/2006/relationships/image" Target="../media/image2515.png"/><Relationship Id="rId1498" Type="http://schemas.openxmlformats.org/officeDocument/2006/relationships/image" Target="../media/image2634.png"/><Relationship Id="rId630" Type="http://schemas.openxmlformats.org/officeDocument/2006/relationships/customXml" Target="../ink/ink2354.xml"/><Relationship Id="rId728" Type="http://schemas.openxmlformats.org/officeDocument/2006/relationships/image" Target="../media/image2253.png"/><Relationship Id="rId935" Type="http://schemas.openxmlformats.org/officeDocument/2006/relationships/image" Target="../media/image2355.png"/><Relationship Id="rId1358" Type="http://schemas.openxmlformats.org/officeDocument/2006/relationships/customXml" Target="../ink/ink2724.xml"/><Relationship Id="rId1565" Type="http://schemas.openxmlformats.org/officeDocument/2006/relationships/image" Target="../media/image2667.png"/><Relationship Id="rId64" Type="http://schemas.openxmlformats.org/officeDocument/2006/relationships/customXml" Target="../ink/ink2066.xml"/><Relationship Id="rId1120" Type="http://schemas.openxmlformats.org/officeDocument/2006/relationships/customXml" Target="../ink/ink2602.xml"/><Relationship Id="rId1218" Type="http://schemas.openxmlformats.org/officeDocument/2006/relationships/customXml" Target="../ink/ink2652.xml"/><Relationship Id="rId1425" Type="http://schemas.openxmlformats.org/officeDocument/2006/relationships/image" Target="../media/image2597.png"/><Relationship Id="rId1632" Type="http://schemas.openxmlformats.org/officeDocument/2006/relationships/customXml" Target="../ink/ink2863.xml"/><Relationship Id="rId280" Type="http://schemas.openxmlformats.org/officeDocument/2006/relationships/customXml" Target="../ink/ink2176.xml"/><Relationship Id="rId140" Type="http://schemas.openxmlformats.org/officeDocument/2006/relationships/image" Target="../media/image1859.png"/><Relationship Id="rId378" Type="http://schemas.openxmlformats.org/officeDocument/2006/relationships/customXml" Target="../ink/ink2226.xml"/><Relationship Id="rId585" Type="http://schemas.openxmlformats.org/officeDocument/2006/relationships/customXml" Target="../ink/ink2331.xml"/><Relationship Id="rId792" Type="http://schemas.openxmlformats.org/officeDocument/2006/relationships/customXml" Target="../ink/ink2436.xml"/><Relationship Id="rId6" Type="http://schemas.openxmlformats.org/officeDocument/2006/relationships/customXml" Target="../ink/ink2037.xml"/><Relationship Id="rId238" Type="http://schemas.openxmlformats.org/officeDocument/2006/relationships/customXml" Target="../ink/ink2154.xml"/><Relationship Id="rId445" Type="http://schemas.openxmlformats.org/officeDocument/2006/relationships/customXml" Target="../ink/ink2260.xml"/><Relationship Id="rId652" Type="http://schemas.openxmlformats.org/officeDocument/2006/relationships/customXml" Target="../ink/ink2365.xml"/><Relationship Id="rId1075" Type="http://schemas.openxmlformats.org/officeDocument/2006/relationships/customXml" Target="../ink/ink2579.xml"/><Relationship Id="rId1282" Type="http://schemas.openxmlformats.org/officeDocument/2006/relationships/image" Target="../media/image2526.png"/><Relationship Id="rId305" Type="http://schemas.openxmlformats.org/officeDocument/2006/relationships/image" Target="../media/image2044.png"/><Relationship Id="rId512" Type="http://schemas.openxmlformats.org/officeDocument/2006/relationships/image" Target="../media/image2146.png"/><Relationship Id="rId957" Type="http://schemas.openxmlformats.org/officeDocument/2006/relationships/image" Target="../media/image2366.png"/><Relationship Id="rId1142" Type="http://schemas.openxmlformats.org/officeDocument/2006/relationships/image" Target="../media/image2457.png"/><Relationship Id="rId1587" Type="http://schemas.openxmlformats.org/officeDocument/2006/relationships/image" Target="../media/image2678.png"/><Relationship Id="rId86" Type="http://schemas.openxmlformats.org/officeDocument/2006/relationships/customXml" Target="../ink/ink2077.xml"/><Relationship Id="rId817" Type="http://schemas.openxmlformats.org/officeDocument/2006/relationships/image" Target="../media/image2296.png"/><Relationship Id="rId1002" Type="http://schemas.openxmlformats.org/officeDocument/2006/relationships/image" Target="../media/image2388.png"/><Relationship Id="rId1447" Type="http://schemas.openxmlformats.org/officeDocument/2006/relationships/customXml" Target="../ink/ink2769.xml"/><Relationship Id="rId1654" Type="http://schemas.openxmlformats.org/officeDocument/2006/relationships/customXml" Target="../ink/ink2874.xml"/><Relationship Id="rId1307" Type="http://schemas.openxmlformats.org/officeDocument/2006/relationships/customXml" Target="../ink/ink2698.xml"/><Relationship Id="rId1514" Type="http://schemas.openxmlformats.org/officeDocument/2006/relationships/image" Target="../media/image2642.png"/><Relationship Id="rId13" Type="http://schemas.openxmlformats.org/officeDocument/2006/relationships/image" Target="../media/image1283.png"/><Relationship Id="rId162" Type="http://schemas.openxmlformats.org/officeDocument/2006/relationships/image" Target="../media/image1973.png"/><Relationship Id="rId467" Type="http://schemas.openxmlformats.org/officeDocument/2006/relationships/customXml" Target="../ink/ink2271.xml"/><Relationship Id="rId1097" Type="http://schemas.openxmlformats.org/officeDocument/2006/relationships/image" Target="../media/image2436.png"/><Relationship Id="rId674" Type="http://schemas.openxmlformats.org/officeDocument/2006/relationships/customXml" Target="../ink/ink2376.xml"/><Relationship Id="rId881" Type="http://schemas.openxmlformats.org/officeDocument/2006/relationships/customXml" Target="../ink/ink2481.xml"/><Relationship Id="rId979" Type="http://schemas.openxmlformats.org/officeDocument/2006/relationships/customXml" Target="../ink/ink2531.xml"/><Relationship Id="rId327" Type="http://schemas.openxmlformats.org/officeDocument/2006/relationships/customXml" Target="../ink/ink2200.xml"/><Relationship Id="rId534" Type="http://schemas.openxmlformats.org/officeDocument/2006/relationships/customXml" Target="../ink/ink2305.xml"/><Relationship Id="rId741" Type="http://schemas.openxmlformats.org/officeDocument/2006/relationships/customXml" Target="../ink/ink2410.xml"/><Relationship Id="rId839" Type="http://schemas.openxmlformats.org/officeDocument/2006/relationships/image" Target="../media/image2307.png"/><Relationship Id="rId1164" Type="http://schemas.openxmlformats.org/officeDocument/2006/relationships/image" Target="../media/image2468.png"/><Relationship Id="rId1371" Type="http://schemas.openxmlformats.org/officeDocument/2006/relationships/image" Target="../media/image2570.png"/><Relationship Id="rId1469" Type="http://schemas.openxmlformats.org/officeDocument/2006/relationships/customXml" Target="../ink/ink2780.xml"/><Relationship Id="rId601" Type="http://schemas.openxmlformats.org/officeDocument/2006/relationships/image" Target="../media/image2188.png"/><Relationship Id="rId1024" Type="http://schemas.openxmlformats.org/officeDocument/2006/relationships/image" Target="../media/image2399.png"/><Relationship Id="rId1231" Type="http://schemas.openxmlformats.org/officeDocument/2006/relationships/customXml" Target="../ink/ink2659.xml"/><Relationship Id="rId1676" Type="http://schemas.openxmlformats.org/officeDocument/2006/relationships/image" Target="../media/image2719.png"/><Relationship Id="rId906" Type="http://schemas.openxmlformats.org/officeDocument/2006/relationships/customXml" Target="../ink/ink2494.xml"/><Relationship Id="rId1329" Type="http://schemas.openxmlformats.org/officeDocument/2006/relationships/customXml" Target="../ink/ink2709.xml"/><Relationship Id="rId1536" Type="http://schemas.openxmlformats.org/officeDocument/2006/relationships/customXml" Target="../ink/ink2814.xml"/><Relationship Id="rId35" Type="http://schemas.openxmlformats.org/officeDocument/2006/relationships/image" Target="../media/image1294.png"/><Relationship Id="rId1603" Type="http://schemas.openxmlformats.org/officeDocument/2006/relationships/customXml" Target="../ink/ink2848.xml"/><Relationship Id="rId184" Type="http://schemas.openxmlformats.org/officeDocument/2006/relationships/image" Target="../media/image1984.png"/><Relationship Id="rId391" Type="http://schemas.openxmlformats.org/officeDocument/2006/relationships/image" Target="../media/image2085.png"/><Relationship Id="rId251" Type="http://schemas.openxmlformats.org/officeDocument/2006/relationships/customXml" Target="../ink/ink2161.xml"/><Relationship Id="rId489" Type="http://schemas.openxmlformats.org/officeDocument/2006/relationships/customXml" Target="../ink/ink2282.xml"/><Relationship Id="rId696" Type="http://schemas.openxmlformats.org/officeDocument/2006/relationships/image" Target="../media/image2237.png"/><Relationship Id="rId349" Type="http://schemas.openxmlformats.org/officeDocument/2006/relationships/customXml" Target="../ink/ink2211.xml"/><Relationship Id="rId556" Type="http://schemas.openxmlformats.org/officeDocument/2006/relationships/customXml" Target="../ink/ink2316.xml"/><Relationship Id="rId763" Type="http://schemas.openxmlformats.org/officeDocument/2006/relationships/customXml" Target="../ink/ink2421.xml"/><Relationship Id="rId1186" Type="http://schemas.openxmlformats.org/officeDocument/2006/relationships/image" Target="../media/image2479.png"/><Relationship Id="rId1393" Type="http://schemas.openxmlformats.org/officeDocument/2006/relationships/image" Target="../media/image2581.png"/><Relationship Id="rId111" Type="http://schemas.openxmlformats.org/officeDocument/2006/relationships/image" Target="../media/image1845.png"/><Relationship Id="rId209" Type="http://schemas.openxmlformats.org/officeDocument/2006/relationships/image" Target="../media/image1996.png"/><Relationship Id="rId416" Type="http://schemas.openxmlformats.org/officeDocument/2006/relationships/customXml" Target="../ink/ink2245.xml"/><Relationship Id="rId970" Type="http://schemas.openxmlformats.org/officeDocument/2006/relationships/image" Target="../media/image2372.png"/><Relationship Id="rId1046" Type="http://schemas.openxmlformats.org/officeDocument/2006/relationships/image" Target="../media/image2411.png"/><Relationship Id="rId1253" Type="http://schemas.openxmlformats.org/officeDocument/2006/relationships/customXml" Target="../ink/ink2671.xml"/><Relationship Id="rId1698" Type="http://schemas.openxmlformats.org/officeDocument/2006/relationships/customXml" Target="../ink/ink2897.xml"/><Relationship Id="rId623" Type="http://schemas.openxmlformats.org/officeDocument/2006/relationships/image" Target="../media/image2199.png"/><Relationship Id="rId830" Type="http://schemas.openxmlformats.org/officeDocument/2006/relationships/customXml" Target="../ink/ink2455.xml"/><Relationship Id="rId928" Type="http://schemas.openxmlformats.org/officeDocument/2006/relationships/customXml" Target="../ink/ink2505.xml"/><Relationship Id="rId1460" Type="http://schemas.openxmlformats.org/officeDocument/2006/relationships/image" Target="../media/image2615.png"/><Relationship Id="rId1558" Type="http://schemas.openxmlformats.org/officeDocument/2006/relationships/customXml" Target="../ink/ink2825.xml"/><Relationship Id="rId57" Type="http://schemas.openxmlformats.org/officeDocument/2006/relationships/image" Target="../media/image1305.png"/><Relationship Id="rId1113" Type="http://schemas.openxmlformats.org/officeDocument/2006/relationships/image" Target="../media/image2444.png"/><Relationship Id="rId1320" Type="http://schemas.openxmlformats.org/officeDocument/2006/relationships/image" Target="../media/image2545.png"/><Relationship Id="rId1418" Type="http://schemas.openxmlformats.org/officeDocument/2006/relationships/customXml" Target="../ink/ink2754.xml"/><Relationship Id="rId1625" Type="http://schemas.openxmlformats.org/officeDocument/2006/relationships/image" Target="../media/image2695.png"/><Relationship Id="rId273" Type="http://schemas.openxmlformats.org/officeDocument/2006/relationships/image" Target="../media/image2029.png"/><Relationship Id="rId480" Type="http://schemas.openxmlformats.org/officeDocument/2006/relationships/image" Target="../media/image2130.png"/><Relationship Id="rId133" Type="http://schemas.openxmlformats.org/officeDocument/2006/relationships/customXml" Target="../ink/ink2101.xml"/><Relationship Id="rId340" Type="http://schemas.openxmlformats.org/officeDocument/2006/relationships/image" Target="../media/image2061.png"/><Relationship Id="rId578" Type="http://schemas.openxmlformats.org/officeDocument/2006/relationships/image" Target="../media/image2178.png"/><Relationship Id="rId785" Type="http://schemas.openxmlformats.org/officeDocument/2006/relationships/customXml" Target="../ink/ink2432.xml"/><Relationship Id="rId992" Type="http://schemas.openxmlformats.org/officeDocument/2006/relationships/image" Target="../media/image2383.png"/><Relationship Id="rId200" Type="http://schemas.openxmlformats.org/officeDocument/2006/relationships/customXml" Target="../ink/ink2135.xml"/><Relationship Id="rId438" Type="http://schemas.openxmlformats.org/officeDocument/2006/relationships/image" Target="../media/image2109.png"/><Relationship Id="rId645" Type="http://schemas.openxmlformats.org/officeDocument/2006/relationships/image" Target="../media/image2212.png"/><Relationship Id="rId852" Type="http://schemas.openxmlformats.org/officeDocument/2006/relationships/image" Target="../media/image2314.png"/><Relationship Id="rId1068" Type="http://schemas.openxmlformats.org/officeDocument/2006/relationships/image" Target="../media/image2422.png"/><Relationship Id="rId1275" Type="http://schemas.openxmlformats.org/officeDocument/2006/relationships/customXml" Target="../ink/ink2682.xml"/><Relationship Id="rId1482" Type="http://schemas.openxmlformats.org/officeDocument/2006/relationships/image" Target="../media/image2626.png"/><Relationship Id="rId505" Type="http://schemas.openxmlformats.org/officeDocument/2006/relationships/customXml" Target="../ink/ink2290.xml"/><Relationship Id="rId712" Type="http://schemas.openxmlformats.org/officeDocument/2006/relationships/image" Target="../media/image2245.png"/><Relationship Id="rId1135" Type="http://schemas.openxmlformats.org/officeDocument/2006/relationships/customXml" Target="../ink/ink2610.xml"/><Relationship Id="rId1342" Type="http://schemas.openxmlformats.org/officeDocument/2006/relationships/customXml" Target="../ink/ink2716.xml"/><Relationship Id="rId79" Type="http://schemas.openxmlformats.org/officeDocument/2006/relationships/image" Target="../media/image1320.png"/><Relationship Id="rId1202" Type="http://schemas.openxmlformats.org/officeDocument/2006/relationships/customXml" Target="../ink/ink2644.xml"/><Relationship Id="rId1647" Type="http://schemas.openxmlformats.org/officeDocument/2006/relationships/image" Target="../media/image2705.png"/><Relationship Id="rId1507" Type="http://schemas.openxmlformats.org/officeDocument/2006/relationships/customXml" Target="../ink/ink2799.xml"/><Relationship Id="rId295" Type="http://schemas.openxmlformats.org/officeDocument/2006/relationships/image" Target="../media/image2039.png"/><Relationship Id="rId155" Type="http://schemas.openxmlformats.org/officeDocument/2006/relationships/customXml" Target="../ink/ink2112.xml"/><Relationship Id="rId362" Type="http://schemas.openxmlformats.org/officeDocument/2006/relationships/customXml" Target="../ink/ink2218.xml"/><Relationship Id="rId1297" Type="http://schemas.openxmlformats.org/officeDocument/2006/relationships/customXml" Target="../ink/ink2693.xml"/><Relationship Id="rId222" Type="http://schemas.openxmlformats.org/officeDocument/2006/relationships/customXml" Target="../ink/ink2146.xml"/><Relationship Id="rId667" Type="http://schemas.openxmlformats.org/officeDocument/2006/relationships/image" Target="../media/image2223.png"/><Relationship Id="rId874" Type="http://schemas.openxmlformats.org/officeDocument/2006/relationships/image" Target="../media/image2325.png"/><Relationship Id="rId527" Type="http://schemas.openxmlformats.org/officeDocument/2006/relationships/image" Target="../media/image2153.png"/><Relationship Id="rId734" Type="http://schemas.openxmlformats.org/officeDocument/2006/relationships/image" Target="../media/image2256.png"/><Relationship Id="rId941" Type="http://schemas.openxmlformats.org/officeDocument/2006/relationships/image" Target="../media/image2358.png"/><Relationship Id="rId1157" Type="http://schemas.openxmlformats.org/officeDocument/2006/relationships/customXml" Target="../ink/ink2621.xml"/><Relationship Id="rId1364" Type="http://schemas.openxmlformats.org/officeDocument/2006/relationships/customXml" Target="../ink/ink2727.xml"/><Relationship Id="rId1571" Type="http://schemas.openxmlformats.org/officeDocument/2006/relationships/image" Target="../media/image2670.png"/><Relationship Id="rId70" Type="http://schemas.openxmlformats.org/officeDocument/2006/relationships/customXml" Target="../ink/ink2069.xml"/><Relationship Id="rId801" Type="http://schemas.openxmlformats.org/officeDocument/2006/relationships/image" Target="../media/image2288.png"/><Relationship Id="rId1017" Type="http://schemas.openxmlformats.org/officeDocument/2006/relationships/customXml" Target="../ink/ink2550.xml"/><Relationship Id="rId1224" Type="http://schemas.openxmlformats.org/officeDocument/2006/relationships/customXml" Target="../ink/ink2655.xml"/><Relationship Id="rId1431" Type="http://schemas.openxmlformats.org/officeDocument/2006/relationships/image" Target="../media/image2600.png"/><Relationship Id="rId1669" Type="http://schemas.openxmlformats.org/officeDocument/2006/relationships/customXml" Target="../ink/ink2882.xml"/><Relationship Id="rId1529" Type="http://schemas.openxmlformats.org/officeDocument/2006/relationships/customXml" Target="../ink/ink2810.xml"/><Relationship Id="rId28" Type="http://schemas.openxmlformats.org/officeDocument/2006/relationships/customXml" Target="../ink/ink2048.xml"/><Relationship Id="rId177" Type="http://schemas.openxmlformats.org/officeDocument/2006/relationships/customXml" Target="../ink/ink2123.xml"/><Relationship Id="rId384" Type="http://schemas.openxmlformats.org/officeDocument/2006/relationships/customXml" Target="../ink/ink2229.xml"/><Relationship Id="rId591" Type="http://schemas.openxmlformats.org/officeDocument/2006/relationships/customXml" Target="../ink/ink2334.xml"/><Relationship Id="rId244" Type="http://schemas.openxmlformats.org/officeDocument/2006/relationships/image" Target="../media/image2015.png"/><Relationship Id="rId689" Type="http://schemas.openxmlformats.org/officeDocument/2006/relationships/customXml" Target="../ink/ink2384.xml"/><Relationship Id="rId896" Type="http://schemas.openxmlformats.org/officeDocument/2006/relationships/customXml" Target="../ink/ink2489.xml"/><Relationship Id="rId1081" Type="http://schemas.openxmlformats.org/officeDocument/2006/relationships/customXml" Target="../ink/ink2582.xml"/><Relationship Id="rId451" Type="http://schemas.openxmlformats.org/officeDocument/2006/relationships/customXml" Target="../ink/ink2263.xml"/><Relationship Id="rId549" Type="http://schemas.openxmlformats.org/officeDocument/2006/relationships/image" Target="../media/image2164.png"/><Relationship Id="rId756" Type="http://schemas.openxmlformats.org/officeDocument/2006/relationships/image" Target="../media/image2267.png"/><Relationship Id="rId1179" Type="http://schemas.openxmlformats.org/officeDocument/2006/relationships/customXml" Target="../ink/ink2632.xml"/><Relationship Id="rId1386" Type="http://schemas.openxmlformats.org/officeDocument/2006/relationships/customXml" Target="../ink/ink2738.xml"/><Relationship Id="rId1593" Type="http://schemas.openxmlformats.org/officeDocument/2006/relationships/image" Target="../media/image2681.png"/><Relationship Id="rId104" Type="http://schemas.openxmlformats.org/officeDocument/2006/relationships/customXml" Target="../ink/ink2086.xml"/><Relationship Id="rId311" Type="http://schemas.openxmlformats.org/officeDocument/2006/relationships/customXml" Target="../ink/ink2192.xml"/><Relationship Id="rId409" Type="http://schemas.openxmlformats.org/officeDocument/2006/relationships/image" Target="../media/image2094.png"/><Relationship Id="rId963" Type="http://schemas.openxmlformats.org/officeDocument/2006/relationships/customXml" Target="../ink/ink2523.xml"/><Relationship Id="rId1039" Type="http://schemas.openxmlformats.org/officeDocument/2006/relationships/customXml" Target="../ink/ink2561.xml"/><Relationship Id="rId1246" Type="http://schemas.openxmlformats.org/officeDocument/2006/relationships/image" Target="../media/image2507.png"/><Relationship Id="rId92" Type="http://schemas.openxmlformats.org/officeDocument/2006/relationships/customXml" Target="../ink/ink2080.xml"/><Relationship Id="rId616" Type="http://schemas.openxmlformats.org/officeDocument/2006/relationships/customXml" Target="../ink/ink2347.xml"/><Relationship Id="rId823" Type="http://schemas.openxmlformats.org/officeDocument/2006/relationships/image" Target="../media/image2299.png"/><Relationship Id="rId1453" Type="http://schemas.openxmlformats.org/officeDocument/2006/relationships/customXml" Target="../ink/ink2772.xml"/><Relationship Id="rId1660" Type="http://schemas.openxmlformats.org/officeDocument/2006/relationships/image" Target="../media/image2711.png"/><Relationship Id="rId1106" Type="http://schemas.openxmlformats.org/officeDocument/2006/relationships/customXml" Target="../ink/ink2595.xml"/><Relationship Id="rId1313" Type="http://schemas.openxmlformats.org/officeDocument/2006/relationships/customXml" Target="../ink/ink2701.xml"/><Relationship Id="rId1520" Type="http://schemas.openxmlformats.org/officeDocument/2006/relationships/image" Target="../media/image2645.png"/><Relationship Id="rId1618" Type="http://schemas.openxmlformats.org/officeDocument/2006/relationships/customXml" Target="../ink/ink2856.xml"/><Relationship Id="rId199" Type="http://schemas.openxmlformats.org/officeDocument/2006/relationships/customXml" Target="../ink/ink2134.xml"/><Relationship Id="rId266" Type="http://schemas.openxmlformats.org/officeDocument/2006/relationships/customXml" Target="../ink/ink2169.xml"/><Relationship Id="rId473" Type="http://schemas.openxmlformats.org/officeDocument/2006/relationships/customXml" Target="../ink/ink2274.xml"/><Relationship Id="rId680" Type="http://schemas.openxmlformats.org/officeDocument/2006/relationships/customXml" Target="../ink/ink2379.xml"/><Relationship Id="rId126" Type="http://schemas.openxmlformats.org/officeDocument/2006/relationships/image" Target="../media/image1852.png"/><Relationship Id="rId333" Type="http://schemas.openxmlformats.org/officeDocument/2006/relationships/customXml" Target="../ink/ink2203.xml"/><Relationship Id="rId540" Type="http://schemas.openxmlformats.org/officeDocument/2006/relationships/customXml" Target="../ink/ink2308.xml"/><Relationship Id="rId778" Type="http://schemas.openxmlformats.org/officeDocument/2006/relationships/image" Target="../media/image2277.png"/><Relationship Id="rId985" Type="http://schemas.openxmlformats.org/officeDocument/2006/relationships/customXml" Target="../ink/ink2534.xml"/><Relationship Id="rId1170" Type="http://schemas.openxmlformats.org/officeDocument/2006/relationships/image" Target="../media/image2471.png"/><Relationship Id="rId638" Type="http://schemas.openxmlformats.org/officeDocument/2006/relationships/customXml" Target="../ink/ink2358.xml"/><Relationship Id="rId845" Type="http://schemas.openxmlformats.org/officeDocument/2006/relationships/customXml" Target="../ink/ink2463.xml"/><Relationship Id="rId1030" Type="http://schemas.openxmlformats.org/officeDocument/2006/relationships/image" Target="../media/image2403.png"/><Relationship Id="rId1268" Type="http://schemas.openxmlformats.org/officeDocument/2006/relationships/image" Target="../media/image2519.png"/><Relationship Id="rId1475" Type="http://schemas.openxmlformats.org/officeDocument/2006/relationships/customXml" Target="../ink/ink2783.xml"/><Relationship Id="rId1682" Type="http://schemas.openxmlformats.org/officeDocument/2006/relationships/image" Target="../media/image2722.png"/><Relationship Id="rId400" Type="http://schemas.openxmlformats.org/officeDocument/2006/relationships/customXml" Target="../ink/ink2237.xml"/><Relationship Id="rId705" Type="http://schemas.openxmlformats.org/officeDocument/2006/relationships/customXml" Target="../ink/ink2392.xml"/><Relationship Id="rId1128" Type="http://schemas.openxmlformats.org/officeDocument/2006/relationships/image" Target="../media/image2451.png"/><Relationship Id="rId1335" Type="http://schemas.openxmlformats.org/officeDocument/2006/relationships/customXml" Target="../ink/ink2712.xml"/><Relationship Id="rId1542" Type="http://schemas.openxmlformats.org/officeDocument/2006/relationships/customXml" Target="../ink/ink2817.xml"/><Relationship Id="rId912" Type="http://schemas.openxmlformats.org/officeDocument/2006/relationships/customXml" Target="../ink/ink2497.xml"/><Relationship Id="rId41" Type="http://schemas.openxmlformats.org/officeDocument/2006/relationships/image" Target="../media/image1297.png"/><Relationship Id="rId1402" Type="http://schemas.openxmlformats.org/officeDocument/2006/relationships/customXml" Target="../ink/ink2746.xml"/><Relationship Id="rId1707" Type="http://schemas.openxmlformats.org/officeDocument/2006/relationships/image" Target="../media/image2734.png"/><Relationship Id="rId190" Type="http://schemas.openxmlformats.org/officeDocument/2006/relationships/image" Target="../media/image1987.png"/><Relationship Id="rId288" Type="http://schemas.openxmlformats.org/officeDocument/2006/relationships/customXml" Target="../ink/ink2180.xml"/><Relationship Id="rId495" Type="http://schemas.openxmlformats.org/officeDocument/2006/relationships/customXml" Target="../ink/ink2285.xml"/><Relationship Id="rId148" Type="http://schemas.openxmlformats.org/officeDocument/2006/relationships/image" Target="../media/image1865.png"/><Relationship Id="rId355" Type="http://schemas.openxmlformats.org/officeDocument/2006/relationships/customXml" Target="../ink/ink2214.xml"/><Relationship Id="rId562" Type="http://schemas.openxmlformats.org/officeDocument/2006/relationships/customXml" Target="../ink/ink2319.xml"/><Relationship Id="rId1192" Type="http://schemas.openxmlformats.org/officeDocument/2006/relationships/image" Target="../media/image2482.png"/><Relationship Id="rId215" Type="http://schemas.openxmlformats.org/officeDocument/2006/relationships/image" Target="../media/image1999.png"/><Relationship Id="rId422" Type="http://schemas.openxmlformats.org/officeDocument/2006/relationships/customXml" Target="../ink/ink2248.xml"/><Relationship Id="rId867" Type="http://schemas.openxmlformats.org/officeDocument/2006/relationships/customXml" Target="../ink/ink2474.xml"/><Relationship Id="rId1052" Type="http://schemas.openxmlformats.org/officeDocument/2006/relationships/image" Target="../media/image2414.png"/><Relationship Id="rId1497" Type="http://schemas.openxmlformats.org/officeDocument/2006/relationships/customXml" Target="../ink/ink2794.xml"/><Relationship Id="rId727" Type="http://schemas.openxmlformats.org/officeDocument/2006/relationships/customXml" Target="../ink/ink2403.xml"/><Relationship Id="rId934" Type="http://schemas.openxmlformats.org/officeDocument/2006/relationships/customXml" Target="../ink/ink2508.xml"/><Relationship Id="rId1357" Type="http://schemas.openxmlformats.org/officeDocument/2006/relationships/image" Target="../media/image2563.png"/><Relationship Id="rId1564" Type="http://schemas.openxmlformats.org/officeDocument/2006/relationships/customXml" Target="../ink/ink2828.xml"/><Relationship Id="rId63" Type="http://schemas.openxmlformats.org/officeDocument/2006/relationships/image" Target="../media/image1308.png"/><Relationship Id="rId1217" Type="http://schemas.openxmlformats.org/officeDocument/2006/relationships/image" Target="../media/image2494.png"/><Relationship Id="rId1424" Type="http://schemas.openxmlformats.org/officeDocument/2006/relationships/customXml" Target="../ink/ink2757.xml"/><Relationship Id="rId1631" Type="http://schemas.openxmlformats.org/officeDocument/2006/relationships/image" Target="../media/image1569.png"/><Relationship Id="rId377" Type="http://schemas.openxmlformats.org/officeDocument/2006/relationships/image" Target="../media/image2078.png"/><Relationship Id="rId584" Type="http://schemas.openxmlformats.org/officeDocument/2006/relationships/image" Target="../media/image2181.png"/><Relationship Id="rId5" Type="http://schemas.openxmlformats.org/officeDocument/2006/relationships/image" Target="../media/image1279.png"/><Relationship Id="rId237" Type="http://schemas.openxmlformats.org/officeDocument/2006/relationships/image" Target="../media/image2012.png"/><Relationship Id="rId791" Type="http://schemas.openxmlformats.org/officeDocument/2006/relationships/image" Target="../media/image2283.png"/><Relationship Id="rId889" Type="http://schemas.openxmlformats.org/officeDocument/2006/relationships/customXml" Target="../ink/ink2485.xml"/><Relationship Id="rId1074" Type="http://schemas.openxmlformats.org/officeDocument/2006/relationships/image" Target="../media/image2425.png"/><Relationship Id="rId444" Type="http://schemas.openxmlformats.org/officeDocument/2006/relationships/image" Target="../media/image2113.png"/><Relationship Id="rId651" Type="http://schemas.openxmlformats.org/officeDocument/2006/relationships/image" Target="../media/image2215.png"/><Relationship Id="rId749" Type="http://schemas.openxmlformats.org/officeDocument/2006/relationships/customXml" Target="../ink/ink2414.xml"/><Relationship Id="rId1281" Type="http://schemas.openxmlformats.org/officeDocument/2006/relationships/customXml" Target="../ink/ink2685.xml"/><Relationship Id="rId1379" Type="http://schemas.openxmlformats.org/officeDocument/2006/relationships/image" Target="../media/image2574.png"/><Relationship Id="rId1586" Type="http://schemas.openxmlformats.org/officeDocument/2006/relationships/customXml" Target="../ink/ink2839.xml"/><Relationship Id="rId304" Type="http://schemas.openxmlformats.org/officeDocument/2006/relationships/customXml" Target="../ink/ink2188.xml"/><Relationship Id="rId511" Type="http://schemas.openxmlformats.org/officeDocument/2006/relationships/customXml" Target="../ink/ink2293.xml"/><Relationship Id="rId609" Type="http://schemas.openxmlformats.org/officeDocument/2006/relationships/image" Target="../media/image2192.png"/><Relationship Id="rId956" Type="http://schemas.openxmlformats.org/officeDocument/2006/relationships/customXml" Target="../ink/ink2519.xml"/><Relationship Id="rId1141" Type="http://schemas.openxmlformats.org/officeDocument/2006/relationships/customXml" Target="../ink/ink2613.xml"/><Relationship Id="rId1239" Type="http://schemas.openxmlformats.org/officeDocument/2006/relationships/customXml" Target="../ink/ink2664.xml"/><Relationship Id="rId85" Type="http://schemas.openxmlformats.org/officeDocument/2006/relationships/image" Target="../media/image1325.png"/><Relationship Id="rId816" Type="http://schemas.openxmlformats.org/officeDocument/2006/relationships/customXml" Target="../ink/ink2448.xml"/><Relationship Id="rId1001" Type="http://schemas.openxmlformats.org/officeDocument/2006/relationships/customXml" Target="../ink/ink2542.xml"/><Relationship Id="rId1446" Type="http://schemas.openxmlformats.org/officeDocument/2006/relationships/image" Target="../media/image2607.png"/><Relationship Id="rId1653" Type="http://schemas.openxmlformats.org/officeDocument/2006/relationships/image" Target="../media/image2708.png"/><Relationship Id="rId1306" Type="http://schemas.openxmlformats.org/officeDocument/2006/relationships/image" Target="../media/image2538.png"/><Relationship Id="rId1513" Type="http://schemas.openxmlformats.org/officeDocument/2006/relationships/customXml" Target="../ink/ink2802.xml"/><Relationship Id="rId12" Type="http://schemas.openxmlformats.org/officeDocument/2006/relationships/customXml" Target="../ink/ink2040.xml"/><Relationship Id="rId161" Type="http://schemas.openxmlformats.org/officeDocument/2006/relationships/customXml" Target="../ink/ink2115.xml"/><Relationship Id="rId399" Type="http://schemas.openxmlformats.org/officeDocument/2006/relationships/image" Target="../media/image2089.png"/><Relationship Id="rId259" Type="http://schemas.openxmlformats.org/officeDocument/2006/relationships/customXml" Target="../ink/ink2165.xml"/><Relationship Id="rId466" Type="http://schemas.openxmlformats.org/officeDocument/2006/relationships/image" Target="../media/image2123.png"/><Relationship Id="rId673" Type="http://schemas.openxmlformats.org/officeDocument/2006/relationships/image" Target="../media/image2226.png"/><Relationship Id="rId880" Type="http://schemas.openxmlformats.org/officeDocument/2006/relationships/image" Target="../media/image2328.png"/><Relationship Id="rId1096" Type="http://schemas.openxmlformats.org/officeDocument/2006/relationships/customXml" Target="../ink/ink2590.xml"/><Relationship Id="rId119" Type="http://schemas.openxmlformats.org/officeDocument/2006/relationships/customXml" Target="../ink/ink2094.xml"/><Relationship Id="rId326" Type="http://schemas.openxmlformats.org/officeDocument/2006/relationships/image" Target="../media/image2054.png"/><Relationship Id="rId533" Type="http://schemas.openxmlformats.org/officeDocument/2006/relationships/image" Target="../media/image2156.png"/><Relationship Id="rId978" Type="http://schemas.openxmlformats.org/officeDocument/2006/relationships/image" Target="../media/image2376.png"/><Relationship Id="rId1163" Type="http://schemas.openxmlformats.org/officeDocument/2006/relationships/customXml" Target="../ink/ink2624.xml"/><Relationship Id="rId1370" Type="http://schemas.openxmlformats.org/officeDocument/2006/relationships/customXml" Target="../ink/ink2730.xml"/><Relationship Id="rId740" Type="http://schemas.openxmlformats.org/officeDocument/2006/relationships/image" Target="../media/image2259.png"/><Relationship Id="rId838" Type="http://schemas.openxmlformats.org/officeDocument/2006/relationships/customXml" Target="../ink/ink2459.xml"/><Relationship Id="rId1023" Type="http://schemas.openxmlformats.org/officeDocument/2006/relationships/customXml" Target="../ink/ink2553.xml"/><Relationship Id="rId1468" Type="http://schemas.openxmlformats.org/officeDocument/2006/relationships/image" Target="../media/image2619.png"/><Relationship Id="rId1675" Type="http://schemas.openxmlformats.org/officeDocument/2006/relationships/customXml" Target="../ink/ink2885.xml"/><Relationship Id="rId600" Type="http://schemas.openxmlformats.org/officeDocument/2006/relationships/customXml" Target="../ink/ink2339.xml"/><Relationship Id="rId1230" Type="http://schemas.openxmlformats.org/officeDocument/2006/relationships/image" Target="../media/image2500.png"/><Relationship Id="rId1328" Type="http://schemas.openxmlformats.org/officeDocument/2006/relationships/image" Target="../media/image2549.png"/><Relationship Id="rId1535" Type="http://schemas.openxmlformats.org/officeDocument/2006/relationships/image" Target="../media/image2652.png"/><Relationship Id="rId905" Type="http://schemas.openxmlformats.org/officeDocument/2006/relationships/image" Target="../media/image2340.png"/><Relationship Id="rId34" Type="http://schemas.openxmlformats.org/officeDocument/2006/relationships/customXml" Target="../ink/ink2051.xml"/><Relationship Id="rId1602" Type="http://schemas.openxmlformats.org/officeDocument/2006/relationships/image" Target="../media/image1965.png"/><Relationship Id="rId183" Type="http://schemas.openxmlformats.org/officeDocument/2006/relationships/customXml" Target="../ink/ink2126.xml"/><Relationship Id="rId390" Type="http://schemas.openxmlformats.org/officeDocument/2006/relationships/customXml" Target="../ink/ink2232.xml"/><Relationship Id="rId250" Type="http://schemas.openxmlformats.org/officeDocument/2006/relationships/image" Target="../media/image2018.png"/><Relationship Id="rId488" Type="http://schemas.openxmlformats.org/officeDocument/2006/relationships/image" Target="../media/image2134.png"/><Relationship Id="rId695" Type="http://schemas.openxmlformats.org/officeDocument/2006/relationships/customXml" Target="../ink/ink2387.xml"/><Relationship Id="rId110" Type="http://schemas.openxmlformats.org/officeDocument/2006/relationships/customXml" Target="../ink/ink2089.xml"/><Relationship Id="rId348" Type="http://schemas.openxmlformats.org/officeDocument/2006/relationships/image" Target="../media/image1620.png"/><Relationship Id="rId555" Type="http://schemas.openxmlformats.org/officeDocument/2006/relationships/image" Target="../media/image2167.png"/><Relationship Id="rId762" Type="http://schemas.openxmlformats.org/officeDocument/2006/relationships/image" Target="../media/image2270.png"/><Relationship Id="rId1185" Type="http://schemas.openxmlformats.org/officeDocument/2006/relationships/customXml" Target="../ink/ink2635.xml"/><Relationship Id="rId1392" Type="http://schemas.openxmlformats.org/officeDocument/2006/relationships/customXml" Target="../ink/ink2741.xml"/><Relationship Id="rId208" Type="http://schemas.openxmlformats.org/officeDocument/2006/relationships/customXml" Target="../ink/ink2139.xml"/><Relationship Id="rId415" Type="http://schemas.openxmlformats.org/officeDocument/2006/relationships/image" Target="../media/image2097.png"/><Relationship Id="rId622" Type="http://schemas.openxmlformats.org/officeDocument/2006/relationships/customXml" Target="../ink/ink2350.xml"/><Relationship Id="rId1045" Type="http://schemas.openxmlformats.org/officeDocument/2006/relationships/customXml" Target="../ink/ink2564.xml"/><Relationship Id="rId1252" Type="http://schemas.openxmlformats.org/officeDocument/2006/relationships/image" Target="../media/image2511.png"/><Relationship Id="rId1697" Type="http://schemas.openxmlformats.org/officeDocument/2006/relationships/image" Target="../media/image2729.png"/><Relationship Id="rId927" Type="http://schemas.openxmlformats.org/officeDocument/2006/relationships/image" Target="../media/image2351.png"/><Relationship Id="rId1112" Type="http://schemas.openxmlformats.org/officeDocument/2006/relationships/customXml" Target="../ink/ink2598.xml"/><Relationship Id="rId1557" Type="http://schemas.openxmlformats.org/officeDocument/2006/relationships/image" Target="../media/image2663.png"/><Relationship Id="rId56" Type="http://schemas.openxmlformats.org/officeDocument/2006/relationships/customXml" Target="../ink/ink2062.xml"/><Relationship Id="rId1417" Type="http://schemas.openxmlformats.org/officeDocument/2006/relationships/image" Target="../media/image2593.png"/><Relationship Id="rId1624" Type="http://schemas.openxmlformats.org/officeDocument/2006/relationships/customXml" Target="../ink/ink2859.xml"/><Relationship Id="rId272" Type="http://schemas.openxmlformats.org/officeDocument/2006/relationships/customXml" Target="../ink/ink2172.xml"/><Relationship Id="rId577" Type="http://schemas.openxmlformats.org/officeDocument/2006/relationships/customXml" Target="../ink/ink2327.xml"/><Relationship Id="rId132" Type="http://schemas.openxmlformats.org/officeDocument/2006/relationships/image" Target="../media/image1855.png"/><Relationship Id="rId784" Type="http://schemas.openxmlformats.org/officeDocument/2006/relationships/image" Target="../media/image2280.png"/><Relationship Id="rId991" Type="http://schemas.openxmlformats.org/officeDocument/2006/relationships/customXml" Target="../ink/ink2537.xml"/><Relationship Id="rId1067" Type="http://schemas.openxmlformats.org/officeDocument/2006/relationships/customXml" Target="../ink/ink2575.xml"/><Relationship Id="rId437" Type="http://schemas.openxmlformats.org/officeDocument/2006/relationships/customXml" Target="../ink/ink2256.xml"/><Relationship Id="rId644" Type="http://schemas.openxmlformats.org/officeDocument/2006/relationships/customXml" Target="../ink/ink2361.xml"/><Relationship Id="rId851" Type="http://schemas.openxmlformats.org/officeDocument/2006/relationships/customXml" Target="../ink/ink2466.xml"/><Relationship Id="rId1274" Type="http://schemas.openxmlformats.org/officeDocument/2006/relationships/image" Target="../media/image2522.png"/><Relationship Id="rId1481" Type="http://schemas.openxmlformats.org/officeDocument/2006/relationships/customXml" Target="../ink/ink2786.xml"/><Relationship Id="rId1579" Type="http://schemas.openxmlformats.org/officeDocument/2006/relationships/image" Target="../media/image2674.png"/><Relationship Id="rId504" Type="http://schemas.openxmlformats.org/officeDocument/2006/relationships/image" Target="../media/image2142.png"/><Relationship Id="rId711" Type="http://schemas.openxmlformats.org/officeDocument/2006/relationships/customXml" Target="../ink/ink2395.xml"/><Relationship Id="rId949" Type="http://schemas.openxmlformats.org/officeDocument/2006/relationships/image" Target="../media/image2362.png"/><Relationship Id="rId1134" Type="http://schemas.openxmlformats.org/officeDocument/2006/relationships/image" Target="../media/image2453.png"/><Relationship Id="rId1341" Type="http://schemas.openxmlformats.org/officeDocument/2006/relationships/customXml" Target="../ink/ink2715.xml"/><Relationship Id="rId78" Type="http://schemas.openxmlformats.org/officeDocument/2006/relationships/customXml" Target="../ink/ink2073.xml"/><Relationship Id="rId809" Type="http://schemas.openxmlformats.org/officeDocument/2006/relationships/image" Target="../media/image2292.png"/><Relationship Id="rId1201" Type="http://schemas.openxmlformats.org/officeDocument/2006/relationships/image" Target="../media/image2486.png"/><Relationship Id="rId1439" Type="http://schemas.openxmlformats.org/officeDocument/2006/relationships/image" Target="../media/image2604.png"/><Relationship Id="rId1646" Type="http://schemas.openxmlformats.org/officeDocument/2006/relationships/customXml" Target="../ink/ink2870.xml"/><Relationship Id="rId1506" Type="http://schemas.openxmlformats.org/officeDocument/2006/relationships/image" Target="../media/image2638.png"/><Relationship Id="rId294" Type="http://schemas.openxmlformats.org/officeDocument/2006/relationships/customXml" Target="../ink/ink2183.xml"/><Relationship Id="rId154" Type="http://schemas.openxmlformats.org/officeDocument/2006/relationships/image" Target="../media/image1868.png"/><Relationship Id="rId361" Type="http://schemas.openxmlformats.org/officeDocument/2006/relationships/image" Target="../media/image2070.png"/><Relationship Id="rId599" Type="http://schemas.openxmlformats.org/officeDocument/2006/relationships/image" Target="../media/image2187.png"/><Relationship Id="rId459" Type="http://schemas.openxmlformats.org/officeDocument/2006/relationships/customXml" Target="../ink/ink2267.xml"/><Relationship Id="rId666" Type="http://schemas.openxmlformats.org/officeDocument/2006/relationships/customXml" Target="../ink/ink2372.xml"/><Relationship Id="rId873" Type="http://schemas.openxmlformats.org/officeDocument/2006/relationships/customXml" Target="../ink/ink2477.xml"/><Relationship Id="rId1089" Type="http://schemas.openxmlformats.org/officeDocument/2006/relationships/customXml" Target="../ink/ink2586.xml"/><Relationship Id="rId1296" Type="http://schemas.openxmlformats.org/officeDocument/2006/relationships/image" Target="../media/image2533.png"/><Relationship Id="rId221" Type="http://schemas.openxmlformats.org/officeDocument/2006/relationships/image" Target="../media/image2003.png"/><Relationship Id="rId319" Type="http://schemas.openxmlformats.org/officeDocument/2006/relationships/customXml" Target="../ink/ink2196.xml"/><Relationship Id="rId526" Type="http://schemas.openxmlformats.org/officeDocument/2006/relationships/customXml" Target="../ink/ink2301.xml"/><Relationship Id="rId1156" Type="http://schemas.openxmlformats.org/officeDocument/2006/relationships/image" Target="../media/image2464.png"/><Relationship Id="rId1363" Type="http://schemas.openxmlformats.org/officeDocument/2006/relationships/image" Target="../media/image2566.png"/><Relationship Id="rId733" Type="http://schemas.openxmlformats.org/officeDocument/2006/relationships/customXml" Target="../ink/ink2406.xml"/><Relationship Id="rId940" Type="http://schemas.openxmlformats.org/officeDocument/2006/relationships/customXml" Target="../ink/ink2511.xml"/><Relationship Id="rId1016" Type="http://schemas.openxmlformats.org/officeDocument/2006/relationships/image" Target="../media/image2395.png"/><Relationship Id="rId1570" Type="http://schemas.openxmlformats.org/officeDocument/2006/relationships/customXml" Target="../ink/ink2831.xml"/><Relationship Id="rId1668" Type="http://schemas.openxmlformats.org/officeDocument/2006/relationships/image" Target="../media/image2715.png"/><Relationship Id="rId800" Type="http://schemas.openxmlformats.org/officeDocument/2006/relationships/customXml" Target="../ink/ink2440.xml"/><Relationship Id="rId1223" Type="http://schemas.openxmlformats.org/officeDocument/2006/relationships/image" Target="../media/image2497.png"/><Relationship Id="rId1430" Type="http://schemas.openxmlformats.org/officeDocument/2006/relationships/customXml" Target="../ink/ink2760.xml"/><Relationship Id="rId1528" Type="http://schemas.openxmlformats.org/officeDocument/2006/relationships/image" Target="../media/image2649.png"/><Relationship Id="rId27" Type="http://schemas.openxmlformats.org/officeDocument/2006/relationships/image" Target="../media/image1290.png"/><Relationship Id="rId176" Type="http://schemas.openxmlformats.org/officeDocument/2006/relationships/image" Target="../media/image1980.png"/><Relationship Id="rId383" Type="http://schemas.openxmlformats.org/officeDocument/2006/relationships/image" Target="../media/image2081.png"/><Relationship Id="rId590" Type="http://schemas.openxmlformats.org/officeDocument/2006/relationships/image" Target="../media/image2184.png"/><Relationship Id="rId243" Type="http://schemas.openxmlformats.org/officeDocument/2006/relationships/customXml" Target="../ink/ink2157.xml"/><Relationship Id="rId450" Type="http://schemas.openxmlformats.org/officeDocument/2006/relationships/image" Target="../media/image2115.png"/><Relationship Id="rId688" Type="http://schemas.openxmlformats.org/officeDocument/2006/relationships/image" Target="../media/image2233.png"/><Relationship Id="rId895" Type="http://schemas.openxmlformats.org/officeDocument/2006/relationships/image" Target="../media/image2335.png"/><Relationship Id="rId1080" Type="http://schemas.openxmlformats.org/officeDocument/2006/relationships/image" Target="../media/image2428.png"/><Relationship Id="rId103" Type="http://schemas.openxmlformats.org/officeDocument/2006/relationships/image" Target="../media/image1838.png"/><Relationship Id="rId310" Type="http://schemas.openxmlformats.org/officeDocument/2006/relationships/image" Target="../media/image2046.png"/><Relationship Id="rId548" Type="http://schemas.openxmlformats.org/officeDocument/2006/relationships/customXml" Target="../ink/ink2312.xml"/><Relationship Id="rId755" Type="http://schemas.openxmlformats.org/officeDocument/2006/relationships/customXml" Target="../ink/ink2417.xml"/><Relationship Id="rId962" Type="http://schemas.openxmlformats.org/officeDocument/2006/relationships/image" Target="../media/image2368.png"/><Relationship Id="rId1178" Type="http://schemas.openxmlformats.org/officeDocument/2006/relationships/image" Target="../media/image2475.png"/><Relationship Id="rId1385" Type="http://schemas.openxmlformats.org/officeDocument/2006/relationships/image" Target="../media/image2577.png"/><Relationship Id="rId1592" Type="http://schemas.openxmlformats.org/officeDocument/2006/relationships/customXml" Target="../ink/ink2842.xml"/><Relationship Id="rId91" Type="http://schemas.openxmlformats.org/officeDocument/2006/relationships/image" Target="../media/image1401.png"/><Relationship Id="rId408" Type="http://schemas.openxmlformats.org/officeDocument/2006/relationships/customXml" Target="../ink/ink2241.xml"/><Relationship Id="rId615" Type="http://schemas.openxmlformats.org/officeDocument/2006/relationships/image" Target="../media/image2195.png"/><Relationship Id="rId822" Type="http://schemas.openxmlformats.org/officeDocument/2006/relationships/customXml" Target="../ink/ink2451.xml"/><Relationship Id="rId1038" Type="http://schemas.openxmlformats.org/officeDocument/2006/relationships/image" Target="../media/image2407.png"/><Relationship Id="rId1245" Type="http://schemas.openxmlformats.org/officeDocument/2006/relationships/customXml" Target="../ink/ink2667.xml"/><Relationship Id="rId1452" Type="http://schemas.openxmlformats.org/officeDocument/2006/relationships/image" Target="../media/image2611.png"/><Relationship Id="rId254" Type="http://schemas.openxmlformats.org/officeDocument/2006/relationships/image" Target="../media/image2020.png"/><Relationship Id="rId699" Type="http://schemas.openxmlformats.org/officeDocument/2006/relationships/customXml" Target="../ink/ink2389.xml"/><Relationship Id="rId1091" Type="http://schemas.openxmlformats.org/officeDocument/2006/relationships/customXml" Target="../ink/ink2587.xml"/><Relationship Id="rId1105" Type="http://schemas.openxmlformats.org/officeDocument/2006/relationships/image" Target="../media/image2440.png"/><Relationship Id="rId1312" Type="http://schemas.openxmlformats.org/officeDocument/2006/relationships/image" Target="../media/image2541.png"/><Relationship Id="rId49" Type="http://schemas.openxmlformats.org/officeDocument/2006/relationships/image" Target="../media/image1301.png"/><Relationship Id="rId114" Type="http://schemas.openxmlformats.org/officeDocument/2006/relationships/customXml" Target="../ink/ink2091.xml"/><Relationship Id="rId461" Type="http://schemas.openxmlformats.org/officeDocument/2006/relationships/customXml" Target="../ink/ink2268.xml"/><Relationship Id="rId559" Type="http://schemas.openxmlformats.org/officeDocument/2006/relationships/image" Target="../media/image2169.png"/><Relationship Id="rId766" Type="http://schemas.openxmlformats.org/officeDocument/2006/relationships/image" Target="../media/image2272.png"/><Relationship Id="rId1189" Type="http://schemas.openxmlformats.org/officeDocument/2006/relationships/customXml" Target="../ink/ink2637.xml"/><Relationship Id="rId1396" Type="http://schemas.openxmlformats.org/officeDocument/2006/relationships/customXml" Target="../ink/ink2743.xml"/><Relationship Id="rId1617" Type="http://schemas.openxmlformats.org/officeDocument/2006/relationships/image" Target="../media/image2691.png"/><Relationship Id="rId198" Type="http://schemas.openxmlformats.org/officeDocument/2006/relationships/image" Target="../media/image1991.png"/><Relationship Id="rId321" Type="http://schemas.openxmlformats.org/officeDocument/2006/relationships/customXml" Target="../ink/ink2197.xml"/><Relationship Id="rId419" Type="http://schemas.openxmlformats.org/officeDocument/2006/relationships/image" Target="../media/image2099.png"/><Relationship Id="rId626" Type="http://schemas.openxmlformats.org/officeDocument/2006/relationships/customXml" Target="../ink/ink2352.xml"/><Relationship Id="rId973" Type="http://schemas.openxmlformats.org/officeDocument/2006/relationships/customXml" Target="../ink/ink2528.xml"/><Relationship Id="rId1049" Type="http://schemas.openxmlformats.org/officeDocument/2006/relationships/customXml" Target="../ink/ink2566.xml"/><Relationship Id="rId1256" Type="http://schemas.openxmlformats.org/officeDocument/2006/relationships/image" Target="../media/image2513.png"/><Relationship Id="rId833" Type="http://schemas.openxmlformats.org/officeDocument/2006/relationships/image" Target="../media/image2304.png"/><Relationship Id="rId1116" Type="http://schemas.openxmlformats.org/officeDocument/2006/relationships/customXml" Target="../ink/ink2600.xml"/><Relationship Id="rId1463" Type="http://schemas.openxmlformats.org/officeDocument/2006/relationships/customXml" Target="../ink/ink2777.xml"/><Relationship Id="rId1670" Type="http://schemas.openxmlformats.org/officeDocument/2006/relationships/image" Target="../media/image2716.png"/><Relationship Id="rId265" Type="http://schemas.openxmlformats.org/officeDocument/2006/relationships/customXml" Target="../ink/ink2168.xml"/><Relationship Id="rId472" Type="http://schemas.openxmlformats.org/officeDocument/2006/relationships/image" Target="../media/image2126.png"/><Relationship Id="rId900" Type="http://schemas.openxmlformats.org/officeDocument/2006/relationships/customXml" Target="../ink/ink2491.xml"/><Relationship Id="rId1323" Type="http://schemas.openxmlformats.org/officeDocument/2006/relationships/customXml" Target="../ink/ink2706.xml"/><Relationship Id="rId1530" Type="http://schemas.openxmlformats.org/officeDocument/2006/relationships/image" Target="../media/image2650.png"/><Relationship Id="rId1628" Type="http://schemas.openxmlformats.org/officeDocument/2006/relationships/customXml" Target="../ink/ink2861.xml"/><Relationship Id="rId125" Type="http://schemas.openxmlformats.org/officeDocument/2006/relationships/customXml" Target="../ink/ink2097.xml"/><Relationship Id="rId332" Type="http://schemas.openxmlformats.org/officeDocument/2006/relationships/image" Target="../media/image2057.png"/><Relationship Id="rId777" Type="http://schemas.openxmlformats.org/officeDocument/2006/relationships/customXml" Target="../ink/ink2428.xml"/><Relationship Id="rId984" Type="http://schemas.openxmlformats.org/officeDocument/2006/relationships/image" Target="../media/image2379.png"/><Relationship Id="rId637" Type="http://schemas.openxmlformats.org/officeDocument/2006/relationships/image" Target="../media/image2207.png"/><Relationship Id="rId844" Type="http://schemas.openxmlformats.org/officeDocument/2006/relationships/image" Target="../media/image2309.png"/><Relationship Id="rId1267" Type="http://schemas.openxmlformats.org/officeDocument/2006/relationships/customXml" Target="../ink/ink2678.xml"/><Relationship Id="rId1474" Type="http://schemas.openxmlformats.org/officeDocument/2006/relationships/image" Target="../media/image2622.png"/><Relationship Id="rId1681" Type="http://schemas.openxmlformats.org/officeDocument/2006/relationships/customXml" Target="../ink/ink2888.xml"/><Relationship Id="rId276" Type="http://schemas.openxmlformats.org/officeDocument/2006/relationships/customXml" Target="../ink/ink2174.xml"/><Relationship Id="rId483" Type="http://schemas.openxmlformats.org/officeDocument/2006/relationships/customXml" Target="../ink/ink2279.xml"/><Relationship Id="rId690" Type="http://schemas.openxmlformats.org/officeDocument/2006/relationships/image" Target="../media/image2234.png"/><Relationship Id="rId704" Type="http://schemas.openxmlformats.org/officeDocument/2006/relationships/image" Target="../media/image2241.png"/><Relationship Id="rId911" Type="http://schemas.openxmlformats.org/officeDocument/2006/relationships/image" Target="../media/image2343.png"/><Relationship Id="rId1127" Type="http://schemas.openxmlformats.org/officeDocument/2006/relationships/customXml" Target="../ink/ink2606.xml"/><Relationship Id="rId1334" Type="http://schemas.openxmlformats.org/officeDocument/2006/relationships/image" Target="../media/image2552.png"/><Relationship Id="rId1541" Type="http://schemas.openxmlformats.org/officeDocument/2006/relationships/image" Target="../media/image2655.png"/><Relationship Id="rId40" Type="http://schemas.openxmlformats.org/officeDocument/2006/relationships/customXml" Target="../ink/ink2054.xml"/><Relationship Id="rId136" Type="http://schemas.openxmlformats.org/officeDocument/2006/relationships/image" Target="../media/image1857.png"/><Relationship Id="rId343" Type="http://schemas.openxmlformats.org/officeDocument/2006/relationships/customXml" Target="../ink/ink2208.xml"/><Relationship Id="rId550" Type="http://schemas.openxmlformats.org/officeDocument/2006/relationships/customXml" Target="../ink/ink2313.xml"/><Relationship Id="rId788" Type="http://schemas.openxmlformats.org/officeDocument/2006/relationships/customXml" Target="../ink/ink2434.xml"/><Relationship Id="rId995" Type="http://schemas.openxmlformats.org/officeDocument/2006/relationships/customXml" Target="../ink/ink2539.xml"/><Relationship Id="rId1180" Type="http://schemas.openxmlformats.org/officeDocument/2006/relationships/image" Target="../media/image2476.png"/><Relationship Id="rId1401" Type="http://schemas.openxmlformats.org/officeDocument/2006/relationships/image" Target="../media/image2585.png"/><Relationship Id="rId1639" Type="http://schemas.openxmlformats.org/officeDocument/2006/relationships/image" Target="../media/image2701.png"/><Relationship Id="rId203" Type="http://schemas.openxmlformats.org/officeDocument/2006/relationships/image" Target="../media/image1993.png"/><Relationship Id="rId648" Type="http://schemas.openxmlformats.org/officeDocument/2006/relationships/customXml" Target="../ink/ink2363.xml"/><Relationship Id="rId855" Type="http://schemas.openxmlformats.org/officeDocument/2006/relationships/customXml" Target="../ink/ink2468.xml"/><Relationship Id="rId1040" Type="http://schemas.openxmlformats.org/officeDocument/2006/relationships/image" Target="../media/image2408.png"/><Relationship Id="rId1278" Type="http://schemas.openxmlformats.org/officeDocument/2006/relationships/image" Target="../media/image2524.png"/><Relationship Id="rId1485" Type="http://schemas.openxmlformats.org/officeDocument/2006/relationships/customXml" Target="../ink/ink2788.xml"/><Relationship Id="rId1692" Type="http://schemas.openxmlformats.org/officeDocument/2006/relationships/image" Target="../media/image2727.png"/><Relationship Id="rId1706" Type="http://schemas.openxmlformats.org/officeDocument/2006/relationships/customXml" Target="../ink/ink2901.xml"/><Relationship Id="rId287" Type="http://schemas.openxmlformats.org/officeDocument/2006/relationships/image" Target="../media/image2035.png"/><Relationship Id="rId410" Type="http://schemas.openxmlformats.org/officeDocument/2006/relationships/customXml" Target="../ink/ink2242.xml"/><Relationship Id="rId494" Type="http://schemas.openxmlformats.org/officeDocument/2006/relationships/image" Target="../media/image2137.png"/><Relationship Id="rId508" Type="http://schemas.openxmlformats.org/officeDocument/2006/relationships/image" Target="../media/image2144.png"/><Relationship Id="rId715" Type="http://schemas.openxmlformats.org/officeDocument/2006/relationships/customXml" Target="../ink/ink2397.xml"/><Relationship Id="rId922" Type="http://schemas.openxmlformats.org/officeDocument/2006/relationships/customXml" Target="../ink/ink2502.xml"/><Relationship Id="rId1138" Type="http://schemas.openxmlformats.org/officeDocument/2006/relationships/image" Target="../media/image2455.png"/><Relationship Id="rId1345" Type="http://schemas.openxmlformats.org/officeDocument/2006/relationships/image" Target="../media/image2557.png"/><Relationship Id="rId1552" Type="http://schemas.openxmlformats.org/officeDocument/2006/relationships/customXml" Target="../ink/ink2822.xml"/><Relationship Id="rId147" Type="http://schemas.openxmlformats.org/officeDocument/2006/relationships/customXml" Target="../ink/ink2108.xml"/><Relationship Id="rId354" Type="http://schemas.openxmlformats.org/officeDocument/2006/relationships/image" Target="../media/image2067.png"/><Relationship Id="rId799" Type="http://schemas.openxmlformats.org/officeDocument/2006/relationships/image" Target="../media/image2287.png"/><Relationship Id="rId1191" Type="http://schemas.openxmlformats.org/officeDocument/2006/relationships/customXml" Target="../ink/ink2638.xml"/><Relationship Id="rId1205" Type="http://schemas.openxmlformats.org/officeDocument/2006/relationships/image" Target="../media/image2488.png"/><Relationship Id="rId51" Type="http://schemas.openxmlformats.org/officeDocument/2006/relationships/image" Target="../media/image1302.png"/><Relationship Id="rId561" Type="http://schemas.openxmlformats.org/officeDocument/2006/relationships/image" Target="../media/image2170.png"/><Relationship Id="rId659" Type="http://schemas.openxmlformats.org/officeDocument/2006/relationships/image" Target="../media/image2219.png"/><Relationship Id="rId866" Type="http://schemas.openxmlformats.org/officeDocument/2006/relationships/image" Target="../media/image2321.png"/><Relationship Id="rId1289" Type="http://schemas.openxmlformats.org/officeDocument/2006/relationships/customXml" Target="../ink/ink2689.xml"/><Relationship Id="rId1412" Type="http://schemas.openxmlformats.org/officeDocument/2006/relationships/customXml" Target="../ink/ink2751.xml"/><Relationship Id="rId1496" Type="http://schemas.openxmlformats.org/officeDocument/2006/relationships/image" Target="../media/image2633.png"/><Relationship Id="rId214" Type="http://schemas.openxmlformats.org/officeDocument/2006/relationships/customXml" Target="../ink/ink2142.xml"/><Relationship Id="rId298" Type="http://schemas.openxmlformats.org/officeDocument/2006/relationships/customXml" Target="../ink/ink2185.xml"/><Relationship Id="rId421" Type="http://schemas.openxmlformats.org/officeDocument/2006/relationships/image" Target="../media/image2101.png"/><Relationship Id="rId519" Type="http://schemas.openxmlformats.org/officeDocument/2006/relationships/customXml" Target="../ink/ink2297.xml"/><Relationship Id="rId1051" Type="http://schemas.openxmlformats.org/officeDocument/2006/relationships/customXml" Target="../ink/ink2567.xml"/><Relationship Id="rId1149" Type="http://schemas.openxmlformats.org/officeDocument/2006/relationships/customXml" Target="../ink/ink2617.xml"/><Relationship Id="rId1356" Type="http://schemas.openxmlformats.org/officeDocument/2006/relationships/customXml" Target="../ink/ink2723.xml"/><Relationship Id="rId158" Type="http://schemas.openxmlformats.org/officeDocument/2006/relationships/image" Target="../media/image1971.png"/><Relationship Id="rId726" Type="http://schemas.openxmlformats.org/officeDocument/2006/relationships/image" Target="../media/image2252.png"/><Relationship Id="rId933" Type="http://schemas.openxmlformats.org/officeDocument/2006/relationships/image" Target="../media/image2354.png"/><Relationship Id="rId1009" Type="http://schemas.openxmlformats.org/officeDocument/2006/relationships/customXml" Target="../ink/ink2546.xml"/><Relationship Id="rId1563" Type="http://schemas.openxmlformats.org/officeDocument/2006/relationships/image" Target="../media/image2666.png"/><Relationship Id="rId62" Type="http://schemas.openxmlformats.org/officeDocument/2006/relationships/customXml" Target="../ink/ink2065.xml"/><Relationship Id="rId365" Type="http://schemas.openxmlformats.org/officeDocument/2006/relationships/image" Target="../media/image2072.png"/><Relationship Id="rId572" Type="http://schemas.openxmlformats.org/officeDocument/2006/relationships/customXml" Target="../ink/ink2324.xml"/><Relationship Id="rId1216" Type="http://schemas.openxmlformats.org/officeDocument/2006/relationships/customXml" Target="../ink/ink2651.xml"/><Relationship Id="rId1423" Type="http://schemas.openxmlformats.org/officeDocument/2006/relationships/image" Target="../media/image2596.png"/><Relationship Id="rId1630" Type="http://schemas.openxmlformats.org/officeDocument/2006/relationships/customXml" Target="../ink/ink2862.xml"/><Relationship Id="rId225" Type="http://schemas.openxmlformats.org/officeDocument/2006/relationships/image" Target="../media/image2005.png"/><Relationship Id="rId432" Type="http://schemas.openxmlformats.org/officeDocument/2006/relationships/image" Target="../media/image2106.png"/><Relationship Id="rId877" Type="http://schemas.openxmlformats.org/officeDocument/2006/relationships/customXml" Target="../ink/ink2479.xml"/><Relationship Id="rId1062" Type="http://schemas.openxmlformats.org/officeDocument/2006/relationships/image" Target="../media/image2419.png"/><Relationship Id="rId737" Type="http://schemas.openxmlformats.org/officeDocument/2006/relationships/customXml" Target="../ink/ink2408.xml"/><Relationship Id="rId944" Type="http://schemas.openxmlformats.org/officeDocument/2006/relationships/customXml" Target="../ink/ink2513.xml"/><Relationship Id="rId1367" Type="http://schemas.openxmlformats.org/officeDocument/2006/relationships/image" Target="../media/image2568.png"/><Relationship Id="rId1574" Type="http://schemas.openxmlformats.org/officeDocument/2006/relationships/customXml" Target="../ink/ink2833.xml"/><Relationship Id="rId73" Type="http://schemas.openxmlformats.org/officeDocument/2006/relationships/image" Target="../media/image1314.png"/><Relationship Id="rId169" Type="http://schemas.openxmlformats.org/officeDocument/2006/relationships/customXml" Target="../ink/ink2119.xml"/><Relationship Id="rId376" Type="http://schemas.openxmlformats.org/officeDocument/2006/relationships/customXml" Target="../ink/ink2225.xml"/><Relationship Id="rId583" Type="http://schemas.openxmlformats.org/officeDocument/2006/relationships/customXml" Target="../ink/ink2330.xml"/><Relationship Id="rId790" Type="http://schemas.openxmlformats.org/officeDocument/2006/relationships/customXml" Target="../ink/ink2435.xml"/><Relationship Id="rId804" Type="http://schemas.openxmlformats.org/officeDocument/2006/relationships/customXml" Target="../ink/ink2442.xml"/><Relationship Id="rId1227" Type="http://schemas.openxmlformats.org/officeDocument/2006/relationships/customXml" Target="../ink/ink2657.xml"/><Relationship Id="rId1434" Type="http://schemas.openxmlformats.org/officeDocument/2006/relationships/customXml" Target="../ink/ink2762.xml"/><Relationship Id="rId1641" Type="http://schemas.openxmlformats.org/officeDocument/2006/relationships/image" Target="../media/image2702.png"/><Relationship Id="rId4" Type="http://schemas.openxmlformats.org/officeDocument/2006/relationships/customXml" Target="../ink/ink2036.xml"/><Relationship Id="rId236" Type="http://schemas.openxmlformats.org/officeDocument/2006/relationships/customXml" Target="../ink/ink2153.xml"/><Relationship Id="rId443" Type="http://schemas.openxmlformats.org/officeDocument/2006/relationships/customXml" Target="../ink/ink2259.xml"/><Relationship Id="rId650" Type="http://schemas.openxmlformats.org/officeDocument/2006/relationships/customXml" Target="../ink/ink2364.xml"/><Relationship Id="rId888" Type="http://schemas.openxmlformats.org/officeDocument/2006/relationships/image" Target="../media/image2332.png"/><Relationship Id="rId1073" Type="http://schemas.openxmlformats.org/officeDocument/2006/relationships/customXml" Target="../ink/ink2578.xml"/><Relationship Id="rId1280" Type="http://schemas.openxmlformats.org/officeDocument/2006/relationships/image" Target="../media/image2525.png"/><Relationship Id="rId1501" Type="http://schemas.openxmlformats.org/officeDocument/2006/relationships/customXml" Target="../ink/ink2796.xml"/><Relationship Id="rId303" Type="http://schemas.openxmlformats.org/officeDocument/2006/relationships/image" Target="../media/image2043.png"/><Relationship Id="rId748" Type="http://schemas.openxmlformats.org/officeDocument/2006/relationships/image" Target="../media/image2263.png"/><Relationship Id="rId955" Type="http://schemas.openxmlformats.org/officeDocument/2006/relationships/image" Target="../media/image2365.png"/><Relationship Id="rId1140" Type="http://schemas.openxmlformats.org/officeDocument/2006/relationships/image" Target="../media/image2456.png"/><Relationship Id="rId1378" Type="http://schemas.openxmlformats.org/officeDocument/2006/relationships/customXml" Target="../ink/ink2734.xml"/><Relationship Id="rId1585" Type="http://schemas.openxmlformats.org/officeDocument/2006/relationships/image" Target="../media/image2677.png"/><Relationship Id="rId84" Type="http://schemas.openxmlformats.org/officeDocument/2006/relationships/customXml" Target="../ink/ink2076.xml"/><Relationship Id="rId387" Type="http://schemas.openxmlformats.org/officeDocument/2006/relationships/image" Target="../media/image2083.png"/><Relationship Id="rId510" Type="http://schemas.openxmlformats.org/officeDocument/2006/relationships/image" Target="../media/image2145.png"/><Relationship Id="rId594" Type="http://schemas.openxmlformats.org/officeDocument/2006/relationships/customXml" Target="../ink/ink2336.xml"/><Relationship Id="rId608" Type="http://schemas.openxmlformats.org/officeDocument/2006/relationships/customXml" Target="../ink/ink2343.xml"/><Relationship Id="rId815" Type="http://schemas.openxmlformats.org/officeDocument/2006/relationships/image" Target="../media/image2295.png"/><Relationship Id="rId1238" Type="http://schemas.openxmlformats.org/officeDocument/2006/relationships/image" Target="../media/image2503.png"/><Relationship Id="rId1445" Type="http://schemas.openxmlformats.org/officeDocument/2006/relationships/customXml" Target="../ink/ink2768.xml"/><Relationship Id="rId1652" Type="http://schemas.openxmlformats.org/officeDocument/2006/relationships/customXml" Target="../ink/ink2873.xml"/><Relationship Id="rId247" Type="http://schemas.openxmlformats.org/officeDocument/2006/relationships/customXml" Target="../ink/ink2159.xml"/><Relationship Id="rId899" Type="http://schemas.openxmlformats.org/officeDocument/2006/relationships/image" Target="../media/image2337.png"/><Relationship Id="rId1000" Type="http://schemas.openxmlformats.org/officeDocument/2006/relationships/image" Target="../media/image2387.png"/><Relationship Id="rId1084" Type="http://schemas.openxmlformats.org/officeDocument/2006/relationships/image" Target="../media/image2430.png"/><Relationship Id="rId1305" Type="http://schemas.openxmlformats.org/officeDocument/2006/relationships/customXml" Target="../ink/ink2697.xml"/><Relationship Id="rId107" Type="http://schemas.openxmlformats.org/officeDocument/2006/relationships/image" Target="../media/image1840.png"/><Relationship Id="rId454" Type="http://schemas.openxmlformats.org/officeDocument/2006/relationships/image" Target="../media/image2117.png"/><Relationship Id="rId661" Type="http://schemas.openxmlformats.org/officeDocument/2006/relationships/image" Target="../media/image2220.png"/><Relationship Id="rId759" Type="http://schemas.openxmlformats.org/officeDocument/2006/relationships/customXml" Target="../ink/ink2419.xml"/><Relationship Id="rId966" Type="http://schemas.openxmlformats.org/officeDocument/2006/relationships/image" Target="../media/image2370.png"/><Relationship Id="rId1291" Type="http://schemas.openxmlformats.org/officeDocument/2006/relationships/customXml" Target="../ink/ink2690.xml"/><Relationship Id="rId1389" Type="http://schemas.openxmlformats.org/officeDocument/2006/relationships/image" Target="../media/image2579.png"/><Relationship Id="rId1512" Type="http://schemas.openxmlformats.org/officeDocument/2006/relationships/image" Target="../media/image2641.png"/><Relationship Id="rId1596" Type="http://schemas.openxmlformats.org/officeDocument/2006/relationships/image" Target="../media/image2682.png"/><Relationship Id="rId11" Type="http://schemas.openxmlformats.org/officeDocument/2006/relationships/image" Target="../media/image1282.png"/><Relationship Id="rId314" Type="http://schemas.openxmlformats.org/officeDocument/2006/relationships/image" Target="../media/image2048.png"/><Relationship Id="rId398" Type="http://schemas.openxmlformats.org/officeDocument/2006/relationships/customXml" Target="../ink/ink2236.xml"/><Relationship Id="rId521" Type="http://schemas.openxmlformats.org/officeDocument/2006/relationships/image" Target="../media/image2150.png"/><Relationship Id="rId619" Type="http://schemas.openxmlformats.org/officeDocument/2006/relationships/image" Target="../media/image2197.png"/><Relationship Id="rId1151" Type="http://schemas.openxmlformats.org/officeDocument/2006/relationships/customXml" Target="../ink/ink2618.xml"/><Relationship Id="rId1249" Type="http://schemas.openxmlformats.org/officeDocument/2006/relationships/customXml" Target="../ink/ink2669.xml"/><Relationship Id="rId95" Type="http://schemas.openxmlformats.org/officeDocument/2006/relationships/image" Target="../media/image1403.png"/><Relationship Id="rId160" Type="http://schemas.openxmlformats.org/officeDocument/2006/relationships/image" Target="../media/image1972.png"/><Relationship Id="rId826" Type="http://schemas.openxmlformats.org/officeDocument/2006/relationships/customXml" Target="../ink/ink2453.xml"/><Relationship Id="rId1011" Type="http://schemas.openxmlformats.org/officeDocument/2006/relationships/customXml" Target="../ink/ink2547.xml"/><Relationship Id="rId1109" Type="http://schemas.openxmlformats.org/officeDocument/2006/relationships/image" Target="../media/image2442.png"/><Relationship Id="rId1456" Type="http://schemas.openxmlformats.org/officeDocument/2006/relationships/image" Target="../media/image2613.png"/><Relationship Id="rId1663" Type="http://schemas.openxmlformats.org/officeDocument/2006/relationships/customXml" Target="../ink/ink2879.xml"/><Relationship Id="rId258" Type="http://schemas.openxmlformats.org/officeDocument/2006/relationships/image" Target="../media/image2022.png"/><Relationship Id="rId465" Type="http://schemas.openxmlformats.org/officeDocument/2006/relationships/customXml" Target="../ink/ink2270.xml"/><Relationship Id="rId672" Type="http://schemas.openxmlformats.org/officeDocument/2006/relationships/customXml" Target="../ink/ink2375.xml"/><Relationship Id="rId1095" Type="http://schemas.openxmlformats.org/officeDocument/2006/relationships/image" Target="../media/image2435.png"/><Relationship Id="rId1316" Type="http://schemas.openxmlformats.org/officeDocument/2006/relationships/image" Target="../media/image2543.png"/><Relationship Id="rId1523" Type="http://schemas.openxmlformats.org/officeDocument/2006/relationships/customXml" Target="../ink/ink2807.xml"/><Relationship Id="rId22" Type="http://schemas.openxmlformats.org/officeDocument/2006/relationships/customXml" Target="../ink/ink2045.xml"/><Relationship Id="rId118" Type="http://schemas.openxmlformats.org/officeDocument/2006/relationships/image" Target="../media/image1848.png"/><Relationship Id="rId325" Type="http://schemas.openxmlformats.org/officeDocument/2006/relationships/customXml" Target="../ink/ink2199.xml"/><Relationship Id="rId532" Type="http://schemas.openxmlformats.org/officeDocument/2006/relationships/customXml" Target="../ink/ink2304.xml"/><Relationship Id="rId977" Type="http://schemas.openxmlformats.org/officeDocument/2006/relationships/customXml" Target="../ink/ink2530.xml"/><Relationship Id="rId1162" Type="http://schemas.openxmlformats.org/officeDocument/2006/relationships/image" Target="../media/image2467.png"/><Relationship Id="rId171" Type="http://schemas.openxmlformats.org/officeDocument/2006/relationships/customXml" Target="../ink/ink2120.xml"/><Relationship Id="rId837" Type="http://schemas.openxmlformats.org/officeDocument/2006/relationships/image" Target="../media/image2306.png"/><Relationship Id="rId1022" Type="http://schemas.openxmlformats.org/officeDocument/2006/relationships/image" Target="../media/image2398.png"/><Relationship Id="rId1467" Type="http://schemas.openxmlformats.org/officeDocument/2006/relationships/customXml" Target="../ink/ink2779.xml"/><Relationship Id="rId1674" Type="http://schemas.openxmlformats.org/officeDocument/2006/relationships/image" Target="../media/image2718.png"/><Relationship Id="rId269" Type="http://schemas.openxmlformats.org/officeDocument/2006/relationships/image" Target="../media/image2027.png"/><Relationship Id="rId476" Type="http://schemas.openxmlformats.org/officeDocument/2006/relationships/image" Target="../media/image2128.png"/><Relationship Id="rId683" Type="http://schemas.openxmlformats.org/officeDocument/2006/relationships/customXml" Target="../ink/ink2381.xml"/><Relationship Id="rId890" Type="http://schemas.openxmlformats.org/officeDocument/2006/relationships/customXml" Target="../ink/ink2486.xml"/><Relationship Id="rId904" Type="http://schemas.openxmlformats.org/officeDocument/2006/relationships/customXml" Target="../ink/ink2493.xml"/><Relationship Id="rId1327" Type="http://schemas.openxmlformats.org/officeDocument/2006/relationships/customXml" Target="../ink/ink2708.xml"/><Relationship Id="rId1534" Type="http://schemas.openxmlformats.org/officeDocument/2006/relationships/customXml" Target="../ink/ink2813.xml"/><Relationship Id="rId33" Type="http://schemas.openxmlformats.org/officeDocument/2006/relationships/image" Target="../media/image1293.png"/><Relationship Id="rId129" Type="http://schemas.openxmlformats.org/officeDocument/2006/relationships/customXml" Target="../ink/ink2099.xml"/><Relationship Id="rId336" Type="http://schemas.openxmlformats.org/officeDocument/2006/relationships/image" Target="../media/image2059.png"/><Relationship Id="rId543" Type="http://schemas.openxmlformats.org/officeDocument/2006/relationships/image" Target="../media/image2161.png"/><Relationship Id="rId988" Type="http://schemas.openxmlformats.org/officeDocument/2006/relationships/image" Target="../media/image2381.png"/><Relationship Id="rId1173" Type="http://schemas.openxmlformats.org/officeDocument/2006/relationships/customXml" Target="../ink/ink2629.xml"/><Relationship Id="rId1380" Type="http://schemas.openxmlformats.org/officeDocument/2006/relationships/customXml" Target="../ink/ink2735.xml"/><Relationship Id="rId1601" Type="http://schemas.openxmlformats.org/officeDocument/2006/relationships/customXml" Target="../ink/ink2847.xml"/><Relationship Id="rId182" Type="http://schemas.openxmlformats.org/officeDocument/2006/relationships/image" Target="../media/image1983.png"/><Relationship Id="rId403" Type="http://schemas.openxmlformats.org/officeDocument/2006/relationships/image" Target="../media/image2091.png"/><Relationship Id="rId750" Type="http://schemas.openxmlformats.org/officeDocument/2006/relationships/image" Target="../media/image2264.png"/><Relationship Id="rId848" Type="http://schemas.openxmlformats.org/officeDocument/2006/relationships/image" Target="../media/image2312.png"/><Relationship Id="rId1033" Type="http://schemas.openxmlformats.org/officeDocument/2006/relationships/customXml" Target="../ink/ink2558.xml"/><Relationship Id="rId1478" Type="http://schemas.openxmlformats.org/officeDocument/2006/relationships/image" Target="../media/image2624.png"/><Relationship Id="rId1685" Type="http://schemas.openxmlformats.org/officeDocument/2006/relationships/customXml" Target="../ink/ink2890.xml"/><Relationship Id="rId487" Type="http://schemas.openxmlformats.org/officeDocument/2006/relationships/customXml" Target="../ink/ink2281.xml"/><Relationship Id="rId610" Type="http://schemas.openxmlformats.org/officeDocument/2006/relationships/customXml" Target="../ink/ink2344.xml"/><Relationship Id="rId694" Type="http://schemas.openxmlformats.org/officeDocument/2006/relationships/image" Target="../media/image2236.png"/><Relationship Id="rId708" Type="http://schemas.openxmlformats.org/officeDocument/2006/relationships/image" Target="../media/image2243.png"/><Relationship Id="rId915" Type="http://schemas.openxmlformats.org/officeDocument/2006/relationships/image" Target="../media/image2345.png"/><Relationship Id="rId1240" Type="http://schemas.openxmlformats.org/officeDocument/2006/relationships/image" Target="../media/image2504.png"/><Relationship Id="rId1338" Type="http://schemas.openxmlformats.org/officeDocument/2006/relationships/image" Target="../media/image2554.png"/><Relationship Id="rId1545" Type="http://schemas.openxmlformats.org/officeDocument/2006/relationships/image" Target="../media/image2657.png"/><Relationship Id="rId347" Type="http://schemas.openxmlformats.org/officeDocument/2006/relationships/customXml" Target="../ink/ink2210.xml"/><Relationship Id="rId999" Type="http://schemas.openxmlformats.org/officeDocument/2006/relationships/customXml" Target="../ink/ink2541.xml"/><Relationship Id="rId1100" Type="http://schemas.openxmlformats.org/officeDocument/2006/relationships/customXml" Target="../ink/ink2592.xml"/><Relationship Id="rId1184" Type="http://schemas.openxmlformats.org/officeDocument/2006/relationships/image" Target="../media/image2478.png"/><Relationship Id="rId1405" Type="http://schemas.openxmlformats.org/officeDocument/2006/relationships/image" Target="../media/image2587.png"/><Relationship Id="rId44" Type="http://schemas.openxmlformats.org/officeDocument/2006/relationships/customXml" Target="../ink/ink2056.xml"/><Relationship Id="rId554" Type="http://schemas.openxmlformats.org/officeDocument/2006/relationships/customXml" Target="../ink/ink2315.xml"/><Relationship Id="rId761" Type="http://schemas.openxmlformats.org/officeDocument/2006/relationships/customXml" Target="../ink/ink2420.xml"/><Relationship Id="rId859" Type="http://schemas.openxmlformats.org/officeDocument/2006/relationships/customXml" Target="../ink/ink2470.xml"/><Relationship Id="rId1391" Type="http://schemas.openxmlformats.org/officeDocument/2006/relationships/image" Target="../media/image2580.png"/><Relationship Id="rId1489" Type="http://schemas.openxmlformats.org/officeDocument/2006/relationships/customXml" Target="../ink/ink2790.xml"/><Relationship Id="rId1612" Type="http://schemas.openxmlformats.org/officeDocument/2006/relationships/customXml" Target="../ink/ink2853.xml"/><Relationship Id="rId1696" Type="http://schemas.openxmlformats.org/officeDocument/2006/relationships/customXml" Target="../ink/ink2896.xml"/><Relationship Id="rId193" Type="http://schemas.openxmlformats.org/officeDocument/2006/relationships/customXml" Target="../ink/ink2131.xml"/><Relationship Id="rId207" Type="http://schemas.openxmlformats.org/officeDocument/2006/relationships/image" Target="../media/image1995.png"/><Relationship Id="rId414" Type="http://schemas.openxmlformats.org/officeDocument/2006/relationships/customXml" Target="../ink/ink2244.xml"/><Relationship Id="rId498" Type="http://schemas.openxmlformats.org/officeDocument/2006/relationships/image" Target="../media/image2139.png"/><Relationship Id="rId621" Type="http://schemas.openxmlformats.org/officeDocument/2006/relationships/image" Target="../media/image2198.png"/><Relationship Id="rId1044" Type="http://schemas.openxmlformats.org/officeDocument/2006/relationships/image" Target="../media/image2410.png"/><Relationship Id="rId1251" Type="http://schemas.openxmlformats.org/officeDocument/2006/relationships/customXml" Target="../ink/ink2670.xml"/><Relationship Id="rId1349" Type="http://schemas.openxmlformats.org/officeDocument/2006/relationships/image" Target="../media/image2559.png"/><Relationship Id="rId260" Type="http://schemas.openxmlformats.org/officeDocument/2006/relationships/image" Target="../media/image2023.png"/><Relationship Id="rId719" Type="http://schemas.openxmlformats.org/officeDocument/2006/relationships/customXml" Target="../ink/ink2399.xml"/><Relationship Id="rId926" Type="http://schemas.openxmlformats.org/officeDocument/2006/relationships/customXml" Target="../ink/ink2504.xml"/><Relationship Id="rId1111" Type="http://schemas.openxmlformats.org/officeDocument/2006/relationships/image" Target="../media/image2443.png"/><Relationship Id="rId1556" Type="http://schemas.openxmlformats.org/officeDocument/2006/relationships/customXml" Target="../ink/ink2824.xml"/><Relationship Id="rId55" Type="http://schemas.openxmlformats.org/officeDocument/2006/relationships/image" Target="../media/image1304.png"/><Relationship Id="rId120" Type="http://schemas.openxmlformats.org/officeDocument/2006/relationships/image" Target="../media/image1849.png"/><Relationship Id="rId358" Type="http://schemas.openxmlformats.org/officeDocument/2006/relationships/image" Target="../media/image2069.png"/><Relationship Id="rId565" Type="http://schemas.openxmlformats.org/officeDocument/2006/relationships/image" Target="../media/image2172.png"/><Relationship Id="rId772" Type="http://schemas.openxmlformats.org/officeDocument/2006/relationships/image" Target="../media/image2274.png"/><Relationship Id="rId1195" Type="http://schemas.openxmlformats.org/officeDocument/2006/relationships/customXml" Target="../ink/ink2640.xml"/><Relationship Id="rId1209" Type="http://schemas.openxmlformats.org/officeDocument/2006/relationships/image" Target="../media/image2490.png"/><Relationship Id="rId1416" Type="http://schemas.openxmlformats.org/officeDocument/2006/relationships/customXml" Target="../ink/ink2753.xml"/><Relationship Id="rId1623" Type="http://schemas.openxmlformats.org/officeDocument/2006/relationships/image" Target="../media/image2694.png"/><Relationship Id="rId218" Type="http://schemas.openxmlformats.org/officeDocument/2006/relationships/customXml" Target="../ink/ink2144.xml"/><Relationship Id="rId425" Type="http://schemas.openxmlformats.org/officeDocument/2006/relationships/image" Target="../media/image2103.png"/><Relationship Id="rId632" Type="http://schemas.openxmlformats.org/officeDocument/2006/relationships/customXml" Target="../ink/ink2355.xml"/><Relationship Id="rId1055" Type="http://schemas.openxmlformats.org/officeDocument/2006/relationships/customXml" Target="../ink/ink2569.xml"/><Relationship Id="rId1262" Type="http://schemas.openxmlformats.org/officeDocument/2006/relationships/image" Target="../media/image2516.png"/><Relationship Id="rId271" Type="http://schemas.openxmlformats.org/officeDocument/2006/relationships/image" Target="../media/image2028.png"/><Relationship Id="rId937" Type="http://schemas.openxmlformats.org/officeDocument/2006/relationships/image" Target="../media/image2356.png"/><Relationship Id="rId1122" Type="http://schemas.openxmlformats.org/officeDocument/2006/relationships/customXml" Target="../ink/ink2603.xml"/><Relationship Id="rId1567" Type="http://schemas.openxmlformats.org/officeDocument/2006/relationships/image" Target="../media/image2668.png"/><Relationship Id="rId66" Type="http://schemas.openxmlformats.org/officeDocument/2006/relationships/customXml" Target="../ink/ink2067.xml"/><Relationship Id="rId131" Type="http://schemas.openxmlformats.org/officeDocument/2006/relationships/customXml" Target="../ink/ink2100.xml"/><Relationship Id="rId369" Type="http://schemas.openxmlformats.org/officeDocument/2006/relationships/image" Target="../media/image2074.png"/><Relationship Id="rId576" Type="http://schemas.openxmlformats.org/officeDocument/2006/relationships/image" Target="../media/image2177.png"/><Relationship Id="rId783" Type="http://schemas.openxmlformats.org/officeDocument/2006/relationships/customXml" Target="../ink/ink2431.xml"/><Relationship Id="rId990" Type="http://schemas.openxmlformats.org/officeDocument/2006/relationships/image" Target="../media/image2382.png"/><Relationship Id="rId1427" Type="http://schemas.openxmlformats.org/officeDocument/2006/relationships/image" Target="../media/image2598.png"/><Relationship Id="rId1634" Type="http://schemas.openxmlformats.org/officeDocument/2006/relationships/customXml" Target="../ink/ink2864.xml"/><Relationship Id="rId229" Type="http://schemas.openxmlformats.org/officeDocument/2006/relationships/image" Target="../media/image2007.png"/><Relationship Id="rId436" Type="http://schemas.openxmlformats.org/officeDocument/2006/relationships/image" Target="../media/image2108.png"/><Relationship Id="rId643" Type="http://schemas.openxmlformats.org/officeDocument/2006/relationships/image" Target="../media/image2211.png"/><Relationship Id="rId1066" Type="http://schemas.openxmlformats.org/officeDocument/2006/relationships/image" Target="../media/image2421.png"/><Relationship Id="rId1273" Type="http://schemas.openxmlformats.org/officeDocument/2006/relationships/customXml" Target="../ink/ink2681.xml"/><Relationship Id="rId1480" Type="http://schemas.openxmlformats.org/officeDocument/2006/relationships/image" Target="../media/image2625.png"/><Relationship Id="rId850" Type="http://schemas.openxmlformats.org/officeDocument/2006/relationships/image" Target="../media/image2313.png"/><Relationship Id="rId948" Type="http://schemas.openxmlformats.org/officeDocument/2006/relationships/customXml" Target="../ink/ink2515.xml"/><Relationship Id="rId1133" Type="http://schemas.openxmlformats.org/officeDocument/2006/relationships/customXml" Target="../ink/ink2609.xml"/><Relationship Id="rId1578" Type="http://schemas.openxmlformats.org/officeDocument/2006/relationships/customXml" Target="../ink/ink2835.xml"/><Relationship Id="rId1701" Type="http://schemas.openxmlformats.org/officeDocument/2006/relationships/image" Target="../media/image2731.png"/><Relationship Id="rId77" Type="http://schemas.openxmlformats.org/officeDocument/2006/relationships/image" Target="../media/image1319.png"/><Relationship Id="rId282" Type="http://schemas.openxmlformats.org/officeDocument/2006/relationships/customXml" Target="../ink/ink2177.xml"/><Relationship Id="rId503" Type="http://schemas.openxmlformats.org/officeDocument/2006/relationships/customXml" Target="../ink/ink2289.xml"/><Relationship Id="rId587" Type="http://schemas.openxmlformats.org/officeDocument/2006/relationships/customXml" Target="../ink/ink2332.xml"/><Relationship Id="rId710" Type="http://schemas.openxmlformats.org/officeDocument/2006/relationships/image" Target="../media/image2244.png"/><Relationship Id="rId808" Type="http://schemas.openxmlformats.org/officeDocument/2006/relationships/customXml" Target="../ink/ink2444.xml"/><Relationship Id="rId1340" Type="http://schemas.openxmlformats.org/officeDocument/2006/relationships/image" Target="../media/image2555.png"/><Relationship Id="rId1438" Type="http://schemas.openxmlformats.org/officeDocument/2006/relationships/customXml" Target="../ink/ink2764.xml"/><Relationship Id="rId1645" Type="http://schemas.openxmlformats.org/officeDocument/2006/relationships/image" Target="../media/image2704.png"/><Relationship Id="rId8" Type="http://schemas.openxmlformats.org/officeDocument/2006/relationships/customXml" Target="../ink/ink2038.xml"/><Relationship Id="rId142" Type="http://schemas.openxmlformats.org/officeDocument/2006/relationships/image" Target="../media/image1860.png"/><Relationship Id="rId447" Type="http://schemas.openxmlformats.org/officeDocument/2006/relationships/customXml" Target="../ink/ink2261.xml"/><Relationship Id="rId794" Type="http://schemas.openxmlformats.org/officeDocument/2006/relationships/customXml" Target="../ink/ink2437.xml"/><Relationship Id="rId1077" Type="http://schemas.openxmlformats.org/officeDocument/2006/relationships/customXml" Target="../ink/ink2580.xml"/><Relationship Id="rId1200" Type="http://schemas.openxmlformats.org/officeDocument/2006/relationships/customXml" Target="../ink/ink2643.xml"/><Relationship Id="rId654" Type="http://schemas.openxmlformats.org/officeDocument/2006/relationships/customXml" Target="../ink/ink2366.xml"/><Relationship Id="rId861" Type="http://schemas.openxmlformats.org/officeDocument/2006/relationships/customXml" Target="../ink/ink2471.xml"/><Relationship Id="rId959" Type="http://schemas.openxmlformats.org/officeDocument/2006/relationships/customXml" Target="../ink/ink2521.xml"/><Relationship Id="rId1284" Type="http://schemas.openxmlformats.org/officeDocument/2006/relationships/image" Target="../media/image2527.png"/><Relationship Id="rId1491" Type="http://schemas.openxmlformats.org/officeDocument/2006/relationships/customXml" Target="../ink/ink2791.xml"/><Relationship Id="rId1505" Type="http://schemas.openxmlformats.org/officeDocument/2006/relationships/customXml" Target="../ink/ink2798.xml"/><Relationship Id="rId1589" Type="http://schemas.openxmlformats.org/officeDocument/2006/relationships/image" Target="../media/image2679.png"/><Relationship Id="rId293" Type="http://schemas.openxmlformats.org/officeDocument/2006/relationships/image" Target="../media/image2038.png"/><Relationship Id="rId307" Type="http://schemas.openxmlformats.org/officeDocument/2006/relationships/image" Target="../media/image2045.png"/><Relationship Id="rId514" Type="http://schemas.openxmlformats.org/officeDocument/2006/relationships/image" Target="../media/image2147.png"/><Relationship Id="rId721" Type="http://schemas.openxmlformats.org/officeDocument/2006/relationships/customXml" Target="../ink/ink2400.xml"/><Relationship Id="rId1144" Type="http://schemas.openxmlformats.org/officeDocument/2006/relationships/image" Target="../media/image2458.png"/><Relationship Id="rId1351" Type="http://schemas.openxmlformats.org/officeDocument/2006/relationships/image" Target="../media/image2560.png"/><Relationship Id="rId1449" Type="http://schemas.openxmlformats.org/officeDocument/2006/relationships/customXml" Target="../ink/ink2770.xml"/><Relationship Id="rId88" Type="http://schemas.openxmlformats.org/officeDocument/2006/relationships/customXml" Target="../ink/ink2078.xml"/><Relationship Id="rId153" Type="http://schemas.openxmlformats.org/officeDocument/2006/relationships/customXml" Target="../ink/ink2111.xml"/><Relationship Id="rId360" Type="http://schemas.openxmlformats.org/officeDocument/2006/relationships/customXml" Target="../ink/ink2217.xml"/><Relationship Id="rId598" Type="http://schemas.openxmlformats.org/officeDocument/2006/relationships/customXml" Target="../ink/ink2338.xml"/><Relationship Id="rId819" Type="http://schemas.openxmlformats.org/officeDocument/2006/relationships/image" Target="../media/image2297.png"/><Relationship Id="rId1004" Type="http://schemas.openxmlformats.org/officeDocument/2006/relationships/image" Target="../media/image2389.png"/><Relationship Id="rId1211" Type="http://schemas.openxmlformats.org/officeDocument/2006/relationships/image" Target="../media/image2491.png"/><Relationship Id="rId1656" Type="http://schemas.openxmlformats.org/officeDocument/2006/relationships/image" Target="../media/image2709.png"/><Relationship Id="rId220" Type="http://schemas.openxmlformats.org/officeDocument/2006/relationships/customXml" Target="../ink/ink2145.xml"/><Relationship Id="rId458" Type="http://schemas.openxmlformats.org/officeDocument/2006/relationships/image" Target="../media/image2119.png"/><Relationship Id="rId665" Type="http://schemas.openxmlformats.org/officeDocument/2006/relationships/image" Target="../media/image2222.png"/><Relationship Id="rId872" Type="http://schemas.openxmlformats.org/officeDocument/2006/relationships/image" Target="../media/image2324.png"/><Relationship Id="rId1088" Type="http://schemas.openxmlformats.org/officeDocument/2006/relationships/image" Target="../media/image2432.png"/><Relationship Id="rId1295" Type="http://schemas.openxmlformats.org/officeDocument/2006/relationships/customXml" Target="../ink/ink2692.xml"/><Relationship Id="rId1309" Type="http://schemas.openxmlformats.org/officeDocument/2006/relationships/customXml" Target="../ink/ink2699.xml"/><Relationship Id="rId1516" Type="http://schemas.openxmlformats.org/officeDocument/2006/relationships/image" Target="../media/image2643.png"/><Relationship Id="rId15" Type="http://schemas.openxmlformats.org/officeDocument/2006/relationships/image" Target="../media/image1284.png"/><Relationship Id="rId318" Type="http://schemas.openxmlformats.org/officeDocument/2006/relationships/image" Target="../media/image2050.png"/><Relationship Id="rId525" Type="http://schemas.openxmlformats.org/officeDocument/2006/relationships/image" Target="../media/image2152.png"/><Relationship Id="rId732" Type="http://schemas.openxmlformats.org/officeDocument/2006/relationships/image" Target="../media/image2255.png"/><Relationship Id="rId1155" Type="http://schemas.openxmlformats.org/officeDocument/2006/relationships/customXml" Target="../ink/ink2620.xml"/><Relationship Id="rId1362" Type="http://schemas.openxmlformats.org/officeDocument/2006/relationships/customXml" Target="../ink/ink2726.xml"/><Relationship Id="rId99" Type="http://schemas.openxmlformats.org/officeDocument/2006/relationships/image" Target="../media/image1209.png"/><Relationship Id="rId164" Type="http://schemas.openxmlformats.org/officeDocument/2006/relationships/image" Target="../media/image1974.png"/><Relationship Id="rId371" Type="http://schemas.openxmlformats.org/officeDocument/2006/relationships/image" Target="../media/image2075.png"/><Relationship Id="rId1015" Type="http://schemas.openxmlformats.org/officeDocument/2006/relationships/customXml" Target="../ink/ink2549.xml"/><Relationship Id="rId1222" Type="http://schemas.openxmlformats.org/officeDocument/2006/relationships/customXml" Target="../ink/ink2654.xml"/><Relationship Id="rId1667" Type="http://schemas.openxmlformats.org/officeDocument/2006/relationships/customXml" Target="../ink/ink2881.xml"/><Relationship Id="rId469" Type="http://schemas.openxmlformats.org/officeDocument/2006/relationships/customXml" Target="../ink/ink2272.xml"/><Relationship Id="rId676" Type="http://schemas.openxmlformats.org/officeDocument/2006/relationships/customXml" Target="../ink/ink2377.xml"/><Relationship Id="rId883" Type="http://schemas.openxmlformats.org/officeDocument/2006/relationships/customXml" Target="../ink/ink2482.xml"/><Relationship Id="rId1099" Type="http://schemas.openxmlformats.org/officeDocument/2006/relationships/image" Target="../media/image2437.png"/><Relationship Id="rId1527" Type="http://schemas.openxmlformats.org/officeDocument/2006/relationships/customXml" Target="../ink/ink2809.xml"/><Relationship Id="rId26" Type="http://schemas.openxmlformats.org/officeDocument/2006/relationships/customXml" Target="../ink/ink2047.xml"/><Relationship Id="rId231" Type="http://schemas.openxmlformats.org/officeDocument/2006/relationships/image" Target="../media/image2008.png"/><Relationship Id="rId329" Type="http://schemas.openxmlformats.org/officeDocument/2006/relationships/customXml" Target="../ink/ink2201.xml"/><Relationship Id="rId536" Type="http://schemas.openxmlformats.org/officeDocument/2006/relationships/customXml" Target="../ink/ink2306.xml"/><Relationship Id="rId1166" Type="http://schemas.openxmlformats.org/officeDocument/2006/relationships/image" Target="../media/image2469.png"/><Relationship Id="rId1373" Type="http://schemas.openxmlformats.org/officeDocument/2006/relationships/image" Target="../media/image2571.png"/><Relationship Id="rId175" Type="http://schemas.openxmlformats.org/officeDocument/2006/relationships/customXml" Target="../ink/ink2122.xml"/><Relationship Id="rId743" Type="http://schemas.openxmlformats.org/officeDocument/2006/relationships/customXml" Target="../ink/ink2411.xml"/><Relationship Id="rId950" Type="http://schemas.openxmlformats.org/officeDocument/2006/relationships/customXml" Target="../ink/ink2516.xml"/><Relationship Id="rId1026" Type="http://schemas.openxmlformats.org/officeDocument/2006/relationships/image" Target="../media/image2401.png"/><Relationship Id="rId1580" Type="http://schemas.openxmlformats.org/officeDocument/2006/relationships/customXml" Target="../ink/ink2836.xml"/><Relationship Id="rId1678" Type="http://schemas.openxmlformats.org/officeDocument/2006/relationships/image" Target="../media/image2720.png"/><Relationship Id="rId382" Type="http://schemas.openxmlformats.org/officeDocument/2006/relationships/customXml" Target="../ink/ink2228.xml"/><Relationship Id="rId603" Type="http://schemas.openxmlformats.org/officeDocument/2006/relationships/image" Target="../media/image2189.png"/><Relationship Id="rId687" Type="http://schemas.openxmlformats.org/officeDocument/2006/relationships/customXml" Target="../ink/ink2383.xml"/><Relationship Id="rId810" Type="http://schemas.openxmlformats.org/officeDocument/2006/relationships/customXml" Target="../ink/ink2445.xml"/><Relationship Id="rId908" Type="http://schemas.openxmlformats.org/officeDocument/2006/relationships/customXml" Target="../ink/ink2495.xml"/><Relationship Id="rId1233" Type="http://schemas.openxmlformats.org/officeDocument/2006/relationships/image" Target="../media/image2501.png"/><Relationship Id="rId1440" Type="http://schemas.openxmlformats.org/officeDocument/2006/relationships/customXml" Target="../ink/ink2765.xml"/><Relationship Id="rId1538" Type="http://schemas.openxmlformats.org/officeDocument/2006/relationships/customXml" Target="../ink/ink2815.xml"/><Relationship Id="rId242" Type="http://schemas.openxmlformats.org/officeDocument/2006/relationships/image" Target="../media/image2014.png"/><Relationship Id="rId894" Type="http://schemas.openxmlformats.org/officeDocument/2006/relationships/customXml" Target="../ink/ink2488.xml"/><Relationship Id="rId1177" Type="http://schemas.openxmlformats.org/officeDocument/2006/relationships/customXml" Target="../ink/ink2631.xml"/><Relationship Id="rId1300" Type="http://schemas.openxmlformats.org/officeDocument/2006/relationships/image" Target="../media/image2535.png"/><Relationship Id="rId37" Type="http://schemas.openxmlformats.org/officeDocument/2006/relationships/image" Target="../media/image1295.png"/><Relationship Id="rId102" Type="http://schemas.openxmlformats.org/officeDocument/2006/relationships/customXml" Target="../ink/ink2085.xml"/><Relationship Id="rId547" Type="http://schemas.openxmlformats.org/officeDocument/2006/relationships/image" Target="../media/image2163.png"/><Relationship Id="rId754" Type="http://schemas.openxmlformats.org/officeDocument/2006/relationships/image" Target="../media/image2266.png"/><Relationship Id="rId961" Type="http://schemas.openxmlformats.org/officeDocument/2006/relationships/customXml" Target="../ink/ink2522.xml"/><Relationship Id="rId1384" Type="http://schemas.openxmlformats.org/officeDocument/2006/relationships/customXml" Target="../ink/ink2737.xml"/><Relationship Id="rId1591" Type="http://schemas.openxmlformats.org/officeDocument/2006/relationships/image" Target="../media/image2680.png"/><Relationship Id="rId1605" Type="http://schemas.openxmlformats.org/officeDocument/2006/relationships/customXml" Target="../ink/ink2849.xml"/><Relationship Id="rId1689" Type="http://schemas.openxmlformats.org/officeDocument/2006/relationships/customXml" Target="../ink/ink2892.xml"/><Relationship Id="rId90" Type="http://schemas.openxmlformats.org/officeDocument/2006/relationships/customXml" Target="../ink/ink2079.xml"/><Relationship Id="rId186" Type="http://schemas.openxmlformats.org/officeDocument/2006/relationships/image" Target="../media/image1985.png"/><Relationship Id="rId393" Type="http://schemas.openxmlformats.org/officeDocument/2006/relationships/image" Target="../media/image2086.png"/><Relationship Id="rId407" Type="http://schemas.openxmlformats.org/officeDocument/2006/relationships/image" Target="../media/image2093.png"/><Relationship Id="rId614" Type="http://schemas.openxmlformats.org/officeDocument/2006/relationships/customXml" Target="../ink/ink2346.xml"/><Relationship Id="rId821" Type="http://schemas.openxmlformats.org/officeDocument/2006/relationships/image" Target="../media/image2298.png"/><Relationship Id="rId1037" Type="http://schemas.openxmlformats.org/officeDocument/2006/relationships/customXml" Target="../ink/ink2560.xml"/><Relationship Id="rId1244" Type="http://schemas.openxmlformats.org/officeDocument/2006/relationships/image" Target="../media/image2506.png"/><Relationship Id="rId1451" Type="http://schemas.openxmlformats.org/officeDocument/2006/relationships/customXml" Target="../ink/ink2771.xml"/><Relationship Id="rId253" Type="http://schemas.openxmlformats.org/officeDocument/2006/relationships/customXml" Target="../ink/ink2162.xml"/><Relationship Id="rId460" Type="http://schemas.openxmlformats.org/officeDocument/2006/relationships/image" Target="../media/image2120.png"/><Relationship Id="rId698" Type="http://schemas.openxmlformats.org/officeDocument/2006/relationships/image" Target="../media/image2238.png"/><Relationship Id="rId919" Type="http://schemas.openxmlformats.org/officeDocument/2006/relationships/image" Target="../media/image2347.png"/><Relationship Id="rId1090" Type="http://schemas.openxmlformats.org/officeDocument/2006/relationships/image" Target="../media/image2433.png"/><Relationship Id="rId1104" Type="http://schemas.openxmlformats.org/officeDocument/2006/relationships/customXml" Target="../ink/ink2594.xml"/><Relationship Id="rId1311" Type="http://schemas.openxmlformats.org/officeDocument/2006/relationships/customXml" Target="../ink/ink2700.xml"/><Relationship Id="rId1549" Type="http://schemas.openxmlformats.org/officeDocument/2006/relationships/image" Target="../media/image2659.png"/><Relationship Id="rId48" Type="http://schemas.openxmlformats.org/officeDocument/2006/relationships/customXml" Target="../ink/ink2058.xml"/><Relationship Id="rId113" Type="http://schemas.openxmlformats.org/officeDocument/2006/relationships/image" Target="../media/image1846.png"/><Relationship Id="rId320" Type="http://schemas.openxmlformats.org/officeDocument/2006/relationships/image" Target="../media/image2051.png"/><Relationship Id="rId558" Type="http://schemas.openxmlformats.org/officeDocument/2006/relationships/customXml" Target="../ink/ink2317.xml"/><Relationship Id="rId765" Type="http://schemas.openxmlformats.org/officeDocument/2006/relationships/customXml" Target="../ink/ink2422.xml"/><Relationship Id="rId972" Type="http://schemas.openxmlformats.org/officeDocument/2006/relationships/image" Target="../media/image2373.png"/><Relationship Id="rId1188" Type="http://schemas.openxmlformats.org/officeDocument/2006/relationships/image" Target="../media/image2480.png"/><Relationship Id="rId1395" Type="http://schemas.openxmlformats.org/officeDocument/2006/relationships/image" Target="../media/image2582.png"/><Relationship Id="rId1409" Type="http://schemas.openxmlformats.org/officeDocument/2006/relationships/image" Target="../media/image2589.png"/><Relationship Id="rId1616" Type="http://schemas.openxmlformats.org/officeDocument/2006/relationships/customXml" Target="../ink/ink2855.xml"/><Relationship Id="rId197" Type="http://schemas.openxmlformats.org/officeDocument/2006/relationships/customXml" Target="../ink/ink2133.xml"/><Relationship Id="rId418" Type="http://schemas.openxmlformats.org/officeDocument/2006/relationships/customXml" Target="../ink/ink2246.xml"/><Relationship Id="rId625" Type="http://schemas.openxmlformats.org/officeDocument/2006/relationships/image" Target="../media/image2201.png"/><Relationship Id="rId832" Type="http://schemas.openxmlformats.org/officeDocument/2006/relationships/customXml" Target="../ink/ink2456.xml"/><Relationship Id="rId1048" Type="http://schemas.openxmlformats.org/officeDocument/2006/relationships/image" Target="../media/image2412.png"/><Relationship Id="rId1255" Type="http://schemas.openxmlformats.org/officeDocument/2006/relationships/customXml" Target="../ink/ink2672.xml"/><Relationship Id="rId1462" Type="http://schemas.openxmlformats.org/officeDocument/2006/relationships/image" Target="../media/image2616.png"/><Relationship Id="rId264" Type="http://schemas.openxmlformats.org/officeDocument/2006/relationships/image" Target="../media/image2025.png"/><Relationship Id="rId471" Type="http://schemas.openxmlformats.org/officeDocument/2006/relationships/customXml" Target="../ink/ink2273.xml"/><Relationship Id="rId1115" Type="http://schemas.openxmlformats.org/officeDocument/2006/relationships/image" Target="../media/image2445.png"/><Relationship Id="rId1322" Type="http://schemas.openxmlformats.org/officeDocument/2006/relationships/image" Target="../media/image2546.png"/><Relationship Id="rId59" Type="http://schemas.openxmlformats.org/officeDocument/2006/relationships/image" Target="../media/image1306.png"/><Relationship Id="rId124" Type="http://schemas.openxmlformats.org/officeDocument/2006/relationships/image" Target="../media/image1851.png"/><Relationship Id="rId569" Type="http://schemas.openxmlformats.org/officeDocument/2006/relationships/image" Target="../media/image2174.png"/><Relationship Id="rId776" Type="http://schemas.openxmlformats.org/officeDocument/2006/relationships/image" Target="../media/image2276.png"/><Relationship Id="rId983" Type="http://schemas.openxmlformats.org/officeDocument/2006/relationships/customXml" Target="../ink/ink2533.xml"/><Relationship Id="rId1199" Type="http://schemas.openxmlformats.org/officeDocument/2006/relationships/image" Target="../media/image2485.png"/><Relationship Id="rId1627" Type="http://schemas.openxmlformats.org/officeDocument/2006/relationships/image" Target="../media/image2696.png"/><Relationship Id="rId331" Type="http://schemas.openxmlformats.org/officeDocument/2006/relationships/customXml" Target="../ink/ink2202.xml"/><Relationship Id="rId429" Type="http://schemas.openxmlformats.org/officeDocument/2006/relationships/customXml" Target="../ink/ink2252.xml"/><Relationship Id="rId636" Type="http://schemas.openxmlformats.org/officeDocument/2006/relationships/customXml" Target="../ink/ink2357.xml"/><Relationship Id="rId1059" Type="http://schemas.openxmlformats.org/officeDocument/2006/relationships/customXml" Target="../ink/ink2571.xml"/><Relationship Id="rId1266" Type="http://schemas.openxmlformats.org/officeDocument/2006/relationships/image" Target="../media/image2518.png"/><Relationship Id="rId1473" Type="http://schemas.openxmlformats.org/officeDocument/2006/relationships/customXml" Target="../ink/ink2782.xml"/><Relationship Id="rId843" Type="http://schemas.openxmlformats.org/officeDocument/2006/relationships/customXml" Target="../ink/ink2462.xml"/><Relationship Id="rId1126" Type="http://schemas.openxmlformats.org/officeDocument/2006/relationships/image" Target="../media/image2450.png"/><Relationship Id="rId1680" Type="http://schemas.openxmlformats.org/officeDocument/2006/relationships/image" Target="../media/image2721.png"/><Relationship Id="rId275" Type="http://schemas.openxmlformats.org/officeDocument/2006/relationships/image" Target="../media/image2030.png"/><Relationship Id="rId482" Type="http://schemas.openxmlformats.org/officeDocument/2006/relationships/image" Target="../media/image2131.png"/><Relationship Id="rId703" Type="http://schemas.openxmlformats.org/officeDocument/2006/relationships/customXml" Target="../ink/ink2391.xml"/><Relationship Id="rId910" Type="http://schemas.openxmlformats.org/officeDocument/2006/relationships/customXml" Target="../ink/ink2496.xml"/><Relationship Id="rId1333" Type="http://schemas.openxmlformats.org/officeDocument/2006/relationships/customXml" Target="../ink/ink2711.xml"/><Relationship Id="rId1540" Type="http://schemas.openxmlformats.org/officeDocument/2006/relationships/customXml" Target="../ink/ink2816.xml"/><Relationship Id="rId1638" Type="http://schemas.openxmlformats.org/officeDocument/2006/relationships/customXml" Target="../ink/ink2866.xml"/><Relationship Id="rId135" Type="http://schemas.openxmlformats.org/officeDocument/2006/relationships/customXml" Target="../ink/ink2102.xml"/><Relationship Id="rId342" Type="http://schemas.openxmlformats.org/officeDocument/2006/relationships/image" Target="../media/image2062.png"/><Relationship Id="rId787" Type="http://schemas.openxmlformats.org/officeDocument/2006/relationships/image" Target="../media/image2281.png"/><Relationship Id="rId994" Type="http://schemas.openxmlformats.org/officeDocument/2006/relationships/image" Target="../media/image2384.png"/><Relationship Id="rId1400" Type="http://schemas.openxmlformats.org/officeDocument/2006/relationships/customXml" Target="../ink/ink2745.xml"/><Relationship Id="rId202" Type="http://schemas.openxmlformats.org/officeDocument/2006/relationships/customXml" Target="../ink/ink2136.xml"/><Relationship Id="rId647" Type="http://schemas.openxmlformats.org/officeDocument/2006/relationships/image" Target="../media/image2213.png"/><Relationship Id="rId854" Type="http://schemas.openxmlformats.org/officeDocument/2006/relationships/image" Target="../media/image2315.png"/><Relationship Id="rId1277" Type="http://schemas.openxmlformats.org/officeDocument/2006/relationships/customXml" Target="../ink/ink2683.xml"/><Relationship Id="rId1484" Type="http://schemas.openxmlformats.org/officeDocument/2006/relationships/image" Target="../media/image2627.png"/><Relationship Id="rId1691" Type="http://schemas.openxmlformats.org/officeDocument/2006/relationships/customXml" Target="../ink/ink2893.xml"/><Relationship Id="rId1705" Type="http://schemas.openxmlformats.org/officeDocument/2006/relationships/image" Target="../media/image2733.png"/><Relationship Id="rId286" Type="http://schemas.openxmlformats.org/officeDocument/2006/relationships/customXml" Target="../ink/ink2179.xml"/><Relationship Id="rId493" Type="http://schemas.openxmlformats.org/officeDocument/2006/relationships/customXml" Target="../ink/ink2284.xml"/><Relationship Id="rId507" Type="http://schemas.openxmlformats.org/officeDocument/2006/relationships/customXml" Target="../ink/ink2291.xml"/><Relationship Id="rId714" Type="http://schemas.openxmlformats.org/officeDocument/2006/relationships/image" Target="../media/image2246.png"/><Relationship Id="rId921" Type="http://schemas.openxmlformats.org/officeDocument/2006/relationships/image" Target="../media/image2348.png"/><Relationship Id="rId1137" Type="http://schemas.openxmlformats.org/officeDocument/2006/relationships/customXml" Target="../ink/ink2611.xml"/><Relationship Id="rId1344" Type="http://schemas.openxmlformats.org/officeDocument/2006/relationships/customXml" Target="../ink/ink2717.xml"/><Relationship Id="rId1551" Type="http://schemas.openxmlformats.org/officeDocument/2006/relationships/image" Target="../media/image2660.png"/><Relationship Id="rId50" Type="http://schemas.openxmlformats.org/officeDocument/2006/relationships/customXml" Target="../ink/ink2059.xml"/><Relationship Id="rId146" Type="http://schemas.openxmlformats.org/officeDocument/2006/relationships/image" Target="../media/image1862.png"/><Relationship Id="rId353" Type="http://schemas.openxmlformats.org/officeDocument/2006/relationships/customXml" Target="../ink/ink2213.xml"/><Relationship Id="rId560" Type="http://schemas.openxmlformats.org/officeDocument/2006/relationships/customXml" Target="../ink/ink2318.xml"/><Relationship Id="rId798" Type="http://schemas.openxmlformats.org/officeDocument/2006/relationships/customXml" Target="../ink/ink2439.xml"/><Relationship Id="rId1190" Type="http://schemas.openxmlformats.org/officeDocument/2006/relationships/image" Target="../media/image2481.png"/><Relationship Id="rId1204" Type="http://schemas.openxmlformats.org/officeDocument/2006/relationships/customXml" Target="../ink/ink2645.xml"/><Relationship Id="rId1411" Type="http://schemas.openxmlformats.org/officeDocument/2006/relationships/image" Target="../media/image2590.png"/><Relationship Id="rId1649" Type="http://schemas.openxmlformats.org/officeDocument/2006/relationships/image" Target="../media/image2706.png"/><Relationship Id="rId213" Type="http://schemas.openxmlformats.org/officeDocument/2006/relationships/image" Target="../media/image1998.png"/><Relationship Id="rId420" Type="http://schemas.openxmlformats.org/officeDocument/2006/relationships/customXml" Target="../ink/ink2247.xml"/><Relationship Id="rId658" Type="http://schemas.openxmlformats.org/officeDocument/2006/relationships/customXml" Target="../ink/ink2368.xml"/><Relationship Id="rId865" Type="http://schemas.openxmlformats.org/officeDocument/2006/relationships/customXml" Target="../ink/ink2473.xml"/><Relationship Id="rId1050" Type="http://schemas.openxmlformats.org/officeDocument/2006/relationships/image" Target="../media/image2413.png"/><Relationship Id="rId1288" Type="http://schemas.openxmlformats.org/officeDocument/2006/relationships/image" Target="../media/image2529.png"/><Relationship Id="rId1495" Type="http://schemas.openxmlformats.org/officeDocument/2006/relationships/customXml" Target="../ink/ink2793.xml"/><Relationship Id="rId1509" Type="http://schemas.openxmlformats.org/officeDocument/2006/relationships/customXml" Target="../ink/ink2800.xml"/><Relationship Id="rId297" Type="http://schemas.openxmlformats.org/officeDocument/2006/relationships/image" Target="../media/image2040.png"/><Relationship Id="rId518" Type="http://schemas.openxmlformats.org/officeDocument/2006/relationships/image" Target="../media/image2149.png"/><Relationship Id="rId725" Type="http://schemas.openxmlformats.org/officeDocument/2006/relationships/customXml" Target="../ink/ink2402.xml"/><Relationship Id="rId932" Type="http://schemas.openxmlformats.org/officeDocument/2006/relationships/customXml" Target="../ink/ink2507.xml"/><Relationship Id="rId1148" Type="http://schemas.openxmlformats.org/officeDocument/2006/relationships/image" Target="../media/image2460.png"/><Relationship Id="rId1355" Type="http://schemas.openxmlformats.org/officeDocument/2006/relationships/image" Target="../media/image2562.png"/><Relationship Id="rId1562" Type="http://schemas.openxmlformats.org/officeDocument/2006/relationships/customXml" Target="../ink/ink2827.xml"/><Relationship Id="rId157" Type="http://schemas.openxmlformats.org/officeDocument/2006/relationships/customXml" Target="../ink/ink2113.xml"/><Relationship Id="rId364" Type="http://schemas.openxmlformats.org/officeDocument/2006/relationships/customXml" Target="../ink/ink2219.xml"/><Relationship Id="rId1008" Type="http://schemas.openxmlformats.org/officeDocument/2006/relationships/image" Target="../media/image2391.png"/><Relationship Id="rId1215" Type="http://schemas.openxmlformats.org/officeDocument/2006/relationships/image" Target="../media/image2493.png"/><Relationship Id="rId1422" Type="http://schemas.openxmlformats.org/officeDocument/2006/relationships/customXml" Target="../ink/ink2756.xml"/><Relationship Id="rId61" Type="http://schemas.openxmlformats.org/officeDocument/2006/relationships/image" Target="../media/image1307.png"/><Relationship Id="rId571" Type="http://schemas.openxmlformats.org/officeDocument/2006/relationships/image" Target="../media/image2175.png"/><Relationship Id="rId669" Type="http://schemas.openxmlformats.org/officeDocument/2006/relationships/image" Target="../media/image2224.png"/><Relationship Id="rId876" Type="http://schemas.openxmlformats.org/officeDocument/2006/relationships/image" Target="../media/image2326.png"/><Relationship Id="rId1299" Type="http://schemas.openxmlformats.org/officeDocument/2006/relationships/customXml" Target="../ink/ink2694.xml"/><Relationship Id="rId19" Type="http://schemas.openxmlformats.org/officeDocument/2006/relationships/image" Target="../media/image1286.png"/><Relationship Id="rId224" Type="http://schemas.openxmlformats.org/officeDocument/2006/relationships/customXml" Target="../ink/ink2147.xml"/><Relationship Id="rId431" Type="http://schemas.openxmlformats.org/officeDocument/2006/relationships/customXml" Target="../ink/ink2253.xml"/><Relationship Id="rId529" Type="http://schemas.openxmlformats.org/officeDocument/2006/relationships/image" Target="../media/image2154.png"/><Relationship Id="rId736" Type="http://schemas.openxmlformats.org/officeDocument/2006/relationships/image" Target="../media/image2257.png"/><Relationship Id="rId1061" Type="http://schemas.openxmlformats.org/officeDocument/2006/relationships/customXml" Target="../ink/ink2572.xml"/><Relationship Id="rId1159" Type="http://schemas.openxmlformats.org/officeDocument/2006/relationships/customXml" Target="../ink/ink2622.xml"/><Relationship Id="rId1366" Type="http://schemas.openxmlformats.org/officeDocument/2006/relationships/customXml" Target="../ink/ink2728.xml"/><Relationship Id="rId168" Type="http://schemas.openxmlformats.org/officeDocument/2006/relationships/image" Target="../media/image1976.png"/><Relationship Id="rId943" Type="http://schemas.openxmlformats.org/officeDocument/2006/relationships/image" Target="../media/image2359.png"/><Relationship Id="rId1019" Type="http://schemas.openxmlformats.org/officeDocument/2006/relationships/customXml" Target="../ink/ink2551.xml"/><Relationship Id="rId1573" Type="http://schemas.openxmlformats.org/officeDocument/2006/relationships/image" Target="../media/image2671.png"/><Relationship Id="rId72" Type="http://schemas.openxmlformats.org/officeDocument/2006/relationships/customXml" Target="../ink/ink2070.xml"/><Relationship Id="rId375" Type="http://schemas.openxmlformats.org/officeDocument/2006/relationships/image" Target="../media/image2077.png"/><Relationship Id="rId582" Type="http://schemas.openxmlformats.org/officeDocument/2006/relationships/image" Target="../media/image2180.png"/><Relationship Id="rId803" Type="http://schemas.openxmlformats.org/officeDocument/2006/relationships/image" Target="../media/image2289.png"/><Relationship Id="rId1226" Type="http://schemas.openxmlformats.org/officeDocument/2006/relationships/image" Target="../media/image2498.png"/><Relationship Id="rId1433" Type="http://schemas.openxmlformats.org/officeDocument/2006/relationships/image" Target="../media/image2601.png"/><Relationship Id="rId1640" Type="http://schemas.openxmlformats.org/officeDocument/2006/relationships/customXml" Target="../ink/ink2867.xml"/><Relationship Id="rId3" Type="http://schemas.openxmlformats.org/officeDocument/2006/relationships/image" Target="../media/image1278.png"/><Relationship Id="rId235" Type="http://schemas.openxmlformats.org/officeDocument/2006/relationships/image" Target="../media/image2011.png"/><Relationship Id="rId442" Type="http://schemas.openxmlformats.org/officeDocument/2006/relationships/image" Target="../media/image2112.png"/><Relationship Id="rId887" Type="http://schemas.openxmlformats.org/officeDocument/2006/relationships/customXml" Target="../ink/ink2484.xml"/><Relationship Id="rId1072" Type="http://schemas.openxmlformats.org/officeDocument/2006/relationships/image" Target="../media/image2424.png"/><Relationship Id="rId1500" Type="http://schemas.openxmlformats.org/officeDocument/2006/relationships/image" Target="../media/image2635.png"/><Relationship Id="rId302" Type="http://schemas.openxmlformats.org/officeDocument/2006/relationships/customXml" Target="../ink/ink2187.xml"/><Relationship Id="rId747" Type="http://schemas.openxmlformats.org/officeDocument/2006/relationships/customXml" Target="../ink/ink2413.xml"/><Relationship Id="rId954" Type="http://schemas.openxmlformats.org/officeDocument/2006/relationships/customXml" Target="../ink/ink2518.xml"/><Relationship Id="rId1377" Type="http://schemas.openxmlformats.org/officeDocument/2006/relationships/image" Target="../media/image2573.png"/><Relationship Id="rId1584" Type="http://schemas.openxmlformats.org/officeDocument/2006/relationships/customXml" Target="../ink/ink2838.xml"/><Relationship Id="rId83" Type="http://schemas.openxmlformats.org/officeDocument/2006/relationships/image" Target="../media/image1324.png"/><Relationship Id="rId179" Type="http://schemas.openxmlformats.org/officeDocument/2006/relationships/customXml" Target="../ink/ink2124.xml"/><Relationship Id="rId386" Type="http://schemas.openxmlformats.org/officeDocument/2006/relationships/customXml" Target="../ink/ink2230.xml"/><Relationship Id="rId593" Type="http://schemas.openxmlformats.org/officeDocument/2006/relationships/customXml" Target="../ink/ink2335.xml"/><Relationship Id="rId607" Type="http://schemas.openxmlformats.org/officeDocument/2006/relationships/image" Target="../media/image2191.png"/><Relationship Id="rId814" Type="http://schemas.openxmlformats.org/officeDocument/2006/relationships/customXml" Target="../ink/ink2447.xml"/><Relationship Id="rId1237" Type="http://schemas.openxmlformats.org/officeDocument/2006/relationships/customXml" Target="../ink/ink2663.xml"/><Relationship Id="rId1444" Type="http://schemas.openxmlformats.org/officeDocument/2006/relationships/image" Target="../media/image2606.png"/><Relationship Id="rId1651" Type="http://schemas.openxmlformats.org/officeDocument/2006/relationships/image" Target="../media/image2707.png"/><Relationship Id="rId246" Type="http://schemas.openxmlformats.org/officeDocument/2006/relationships/image" Target="../media/image2016.png"/><Relationship Id="rId453" Type="http://schemas.openxmlformats.org/officeDocument/2006/relationships/customXml" Target="../ink/ink2264.xml"/><Relationship Id="rId660" Type="http://schemas.openxmlformats.org/officeDocument/2006/relationships/customXml" Target="../ink/ink2369.xml"/><Relationship Id="rId898" Type="http://schemas.openxmlformats.org/officeDocument/2006/relationships/customXml" Target="../ink/ink2490.xml"/><Relationship Id="rId1083" Type="http://schemas.openxmlformats.org/officeDocument/2006/relationships/customXml" Target="../ink/ink2583.xml"/><Relationship Id="rId1290" Type="http://schemas.openxmlformats.org/officeDocument/2006/relationships/image" Target="../media/image2530.png"/><Relationship Id="rId1304" Type="http://schemas.openxmlformats.org/officeDocument/2006/relationships/image" Target="../media/image2537.png"/><Relationship Id="rId1511" Type="http://schemas.openxmlformats.org/officeDocument/2006/relationships/customXml" Target="../ink/ink2801.xml"/><Relationship Id="rId106" Type="http://schemas.openxmlformats.org/officeDocument/2006/relationships/customXml" Target="../ink/ink2087.xml"/><Relationship Id="rId313" Type="http://schemas.openxmlformats.org/officeDocument/2006/relationships/customXml" Target="../ink/ink2193.xml"/><Relationship Id="rId758" Type="http://schemas.openxmlformats.org/officeDocument/2006/relationships/image" Target="../media/image2268.png"/><Relationship Id="rId965" Type="http://schemas.openxmlformats.org/officeDocument/2006/relationships/customXml" Target="../ink/ink2524.xml"/><Relationship Id="rId1150" Type="http://schemas.openxmlformats.org/officeDocument/2006/relationships/image" Target="../media/image2461.png"/><Relationship Id="rId1388" Type="http://schemas.openxmlformats.org/officeDocument/2006/relationships/customXml" Target="../ink/ink2739.xml"/><Relationship Id="rId1595" Type="http://schemas.openxmlformats.org/officeDocument/2006/relationships/customXml" Target="../ink/ink2844.xml"/><Relationship Id="rId1609" Type="http://schemas.openxmlformats.org/officeDocument/2006/relationships/image" Target="../media/image2687.png"/><Relationship Id="rId10" Type="http://schemas.openxmlformats.org/officeDocument/2006/relationships/customXml" Target="../ink/ink2039.xml"/><Relationship Id="rId94" Type="http://schemas.openxmlformats.org/officeDocument/2006/relationships/customXml" Target="../ink/ink2081.xml"/><Relationship Id="rId397" Type="http://schemas.openxmlformats.org/officeDocument/2006/relationships/image" Target="../media/image2088.png"/><Relationship Id="rId520" Type="http://schemas.openxmlformats.org/officeDocument/2006/relationships/customXml" Target="../ink/ink2298.xml"/><Relationship Id="rId618" Type="http://schemas.openxmlformats.org/officeDocument/2006/relationships/customXml" Target="../ink/ink2348.xml"/><Relationship Id="rId825" Type="http://schemas.openxmlformats.org/officeDocument/2006/relationships/image" Target="../media/image2300.png"/><Relationship Id="rId1248" Type="http://schemas.openxmlformats.org/officeDocument/2006/relationships/image" Target="../media/image2508.png"/><Relationship Id="rId1455" Type="http://schemas.openxmlformats.org/officeDocument/2006/relationships/customXml" Target="../ink/ink2773.xml"/><Relationship Id="rId1662" Type="http://schemas.openxmlformats.org/officeDocument/2006/relationships/image" Target="../media/image2712.png"/><Relationship Id="rId257" Type="http://schemas.openxmlformats.org/officeDocument/2006/relationships/customXml" Target="../ink/ink2164.xml"/><Relationship Id="rId464" Type="http://schemas.openxmlformats.org/officeDocument/2006/relationships/image" Target="../media/image2122.png"/><Relationship Id="rId1010" Type="http://schemas.openxmlformats.org/officeDocument/2006/relationships/image" Target="../media/image2392.png"/><Relationship Id="rId1094" Type="http://schemas.openxmlformats.org/officeDocument/2006/relationships/customXml" Target="../ink/ink2589.xml"/><Relationship Id="rId1108" Type="http://schemas.openxmlformats.org/officeDocument/2006/relationships/customXml" Target="../ink/ink2596.xml"/><Relationship Id="rId1315" Type="http://schemas.openxmlformats.org/officeDocument/2006/relationships/customXml" Target="../ink/ink2702.xml"/><Relationship Id="rId117" Type="http://schemas.openxmlformats.org/officeDocument/2006/relationships/customXml" Target="../ink/ink2093.xml"/><Relationship Id="rId671" Type="http://schemas.openxmlformats.org/officeDocument/2006/relationships/image" Target="../media/image2225.png"/><Relationship Id="rId769" Type="http://schemas.openxmlformats.org/officeDocument/2006/relationships/customXml" Target="../ink/ink2424.xml"/><Relationship Id="rId976" Type="http://schemas.openxmlformats.org/officeDocument/2006/relationships/image" Target="../media/image2375.png"/><Relationship Id="rId1399" Type="http://schemas.openxmlformats.org/officeDocument/2006/relationships/image" Target="../media/image2584.png"/><Relationship Id="rId324" Type="http://schemas.openxmlformats.org/officeDocument/2006/relationships/image" Target="../media/image2053.png"/><Relationship Id="rId531" Type="http://schemas.openxmlformats.org/officeDocument/2006/relationships/image" Target="../media/image2155.png"/><Relationship Id="rId629" Type="http://schemas.openxmlformats.org/officeDocument/2006/relationships/image" Target="../media/image2203.png"/><Relationship Id="rId1161" Type="http://schemas.openxmlformats.org/officeDocument/2006/relationships/customXml" Target="../ink/ink2623.xml"/><Relationship Id="rId1259" Type="http://schemas.openxmlformats.org/officeDocument/2006/relationships/customXml" Target="../ink/ink2674.xml"/><Relationship Id="rId1466" Type="http://schemas.openxmlformats.org/officeDocument/2006/relationships/image" Target="../media/image2618.png"/><Relationship Id="rId836" Type="http://schemas.openxmlformats.org/officeDocument/2006/relationships/customXml" Target="../ink/ink2458.xml"/><Relationship Id="rId1021" Type="http://schemas.openxmlformats.org/officeDocument/2006/relationships/customXml" Target="../ink/ink2552.xml"/><Relationship Id="rId1119" Type="http://schemas.openxmlformats.org/officeDocument/2006/relationships/image" Target="../media/image2447.png"/><Relationship Id="rId1673" Type="http://schemas.openxmlformats.org/officeDocument/2006/relationships/customXml" Target="../ink/ink2884.xml"/><Relationship Id="rId903" Type="http://schemas.openxmlformats.org/officeDocument/2006/relationships/image" Target="../media/image2339.png"/><Relationship Id="rId1326" Type="http://schemas.openxmlformats.org/officeDocument/2006/relationships/image" Target="../media/image2548.png"/><Relationship Id="rId1533" Type="http://schemas.openxmlformats.org/officeDocument/2006/relationships/image" Target="../media/image2651.png"/><Relationship Id="rId32" Type="http://schemas.openxmlformats.org/officeDocument/2006/relationships/customXml" Target="../ink/ink2050.xml"/><Relationship Id="rId1600" Type="http://schemas.openxmlformats.org/officeDocument/2006/relationships/image" Target="../media/image2684.png"/><Relationship Id="rId181" Type="http://schemas.openxmlformats.org/officeDocument/2006/relationships/customXml" Target="../ink/ink2125.xml"/><Relationship Id="rId279" Type="http://schemas.openxmlformats.org/officeDocument/2006/relationships/image" Target="../media/image1421.png"/><Relationship Id="rId486" Type="http://schemas.openxmlformats.org/officeDocument/2006/relationships/image" Target="../media/image2133.png"/><Relationship Id="rId693" Type="http://schemas.openxmlformats.org/officeDocument/2006/relationships/customXml" Target="../ink/ink2386.xml"/><Relationship Id="rId139" Type="http://schemas.openxmlformats.org/officeDocument/2006/relationships/customXml" Target="../ink/ink2104.xml"/><Relationship Id="rId346" Type="http://schemas.openxmlformats.org/officeDocument/2006/relationships/image" Target="../media/image2064.png"/><Relationship Id="rId553" Type="http://schemas.openxmlformats.org/officeDocument/2006/relationships/image" Target="../media/image2166.png"/><Relationship Id="rId760" Type="http://schemas.openxmlformats.org/officeDocument/2006/relationships/image" Target="../media/image2269.png"/><Relationship Id="rId998" Type="http://schemas.openxmlformats.org/officeDocument/2006/relationships/image" Target="../media/image2386.png"/><Relationship Id="rId1183" Type="http://schemas.openxmlformats.org/officeDocument/2006/relationships/customXml" Target="../ink/ink2634.xml"/><Relationship Id="rId1390" Type="http://schemas.openxmlformats.org/officeDocument/2006/relationships/customXml" Target="../ink/ink2740.xml"/><Relationship Id="rId206" Type="http://schemas.openxmlformats.org/officeDocument/2006/relationships/customXml" Target="../ink/ink2138.xml"/><Relationship Id="rId413" Type="http://schemas.openxmlformats.org/officeDocument/2006/relationships/image" Target="../media/image2096.png"/><Relationship Id="rId858" Type="http://schemas.openxmlformats.org/officeDocument/2006/relationships/image" Target="../media/image2317.png"/><Relationship Id="rId1043" Type="http://schemas.openxmlformats.org/officeDocument/2006/relationships/customXml" Target="../ink/ink2563.xml"/><Relationship Id="rId1488" Type="http://schemas.openxmlformats.org/officeDocument/2006/relationships/image" Target="../media/image2629.png"/><Relationship Id="rId1695" Type="http://schemas.openxmlformats.org/officeDocument/2006/relationships/customXml" Target="../ink/ink2895.xml"/><Relationship Id="rId620" Type="http://schemas.openxmlformats.org/officeDocument/2006/relationships/customXml" Target="../ink/ink2349.xml"/><Relationship Id="rId718" Type="http://schemas.openxmlformats.org/officeDocument/2006/relationships/image" Target="../media/image2248.png"/><Relationship Id="rId925" Type="http://schemas.openxmlformats.org/officeDocument/2006/relationships/image" Target="../media/image2350.png"/><Relationship Id="rId1250" Type="http://schemas.openxmlformats.org/officeDocument/2006/relationships/image" Target="../media/image2509.png"/><Relationship Id="rId1348" Type="http://schemas.openxmlformats.org/officeDocument/2006/relationships/customXml" Target="../ink/ink2719.xml"/><Relationship Id="rId1555" Type="http://schemas.openxmlformats.org/officeDocument/2006/relationships/image" Target="../media/image2662.png"/><Relationship Id="rId1110" Type="http://schemas.openxmlformats.org/officeDocument/2006/relationships/customXml" Target="../ink/ink2597.xml"/><Relationship Id="rId1208" Type="http://schemas.openxmlformats.org/officeDocument/2006/relationships/customXml" Target="../ink/ink2647.xml"/><Relationship Id="rId1415" Type="http://schemas.openxmlformats.org/officeDocument/2006/relationships/image" Target="../media/image2592.png"/><Relationship Id="rId54" Type="http://schemas.openxmlformats.org/officeDocument/2006/relationships/customXml" Target="../ink/ink2061.xml"/><Relationship Id="rId1622" Type="http://schemas.openxmlformats.org/officeDocument/2006/relationships/customXml" Target="../ink/ink2858.xml"/><Relationship Id="rId270" Type="http://schemas.openxmlformats.org/officeDocument/2006/relationships/customXml" Target="../ink/ink2171.xml"/><Relationship Id="rId130" Type="http://schemas.openxmlformats.org/officeDocument/2006/relationships/image" Target="../media/image1854.png"/><Relationship Id="rId368" Type="http://schemas.openxmlformats.org/officeDocument/2006/relationships/customXml" Target="../ink/ink2221.xml"/><Relationship Id="rId575" Type="http://schemas.openxmlformats.org/officeDocument/2006/relationships/customXml" Target="../ink/ink2326.xml"/><Relationship Id="rId782" Type="http://schemas.openxmlformats.org/officeDocument/2006/relationships/image" Target="../media/image2279.png"/><Relationship Id="rId228" Type="http://schemas.openxmlformats.org/officeDocument/2006/relationships/customXml" Target="../ink/ink2149.xml"/><Relationship Id="rId435" Type="http://schemas.openxmlformats.org/officeDocument/2006/relationships/customXml" Target="../ink/ink2255.xml"/><Relationship Id="rId642" Type="http://schemas.openxmlformats.org/officeDocument/2006/relationships/customXml" Target="../ink/ink2360.xml"/><Relationship Id="rId1065" Type="http://schemas.openxmlformats.org/officeDocument/2006/relationships/customXml" Target="../ink/ink2574.xml"/><Relationship Id="rId1272" Type="http://schemas.openxmlformats.org/officeDocument/2006/relationships/image" Target="../media/image2521.png"/><Relationship Id="rId502" Type="http://schemas.openxmlformats.org/officeDocument/2006/relationships/image" Target="../media/image2141.png"/><Relationship Id="rId947" Type="http://schemas.openxmlformats.org/officeDocument/2006/relationships/image" Target="../media/image2361.png"/><Relationship Id="rId1132" Type="http://schemas.openxmlformats.org/officeDocument/2006/relationships/image" Target="../media/image1932.png"/><Relationship Id="rId1577" Type="http://schemas.openxmlformats.org/officeDocument/2006/relationships/image" Target="../media/image2673.png"/><Relationship Id="rId76" Type="http://schemas.openxmlformats.org/officeDocument/2006/relationships/customXml" Target="../ink/ink2072.xml"/><Relationship Id="rId807" Type="http://schemas.openxmlformats.org/officeDocument/2006/relationships/image" Target="../media/image2291.png"/><Relationship Id="rId1437" Type="http://schemas.openxmlformats.org/officeDocument/2006/relationships/image" Target="../media/image2603.png"/><Relationship Id="rId1644" Type="http://schemas.openxmlformats.org/officeDocument/2006/relationships/customXml" Target="../ink/ink2869.xml"/><Relationship Id="rId1504" Type="http://schemas.openxmlformats.org/officeDocument/2006/relationships/image" Target="../media/image2637.png"/><Relationship Id="rId1711" Type="http://schemas.openxmlformats.org/officeDocument/2006/relationships/image" Target="../media/image2736.png"/><Relationship Id="rId292" Type="http://schemas.openxmlformats.org/officeDocument/2006/relationships/customXml" Target="../ink/ink2182.xml"/><Relationship Id="rId597" Type="http://schemas.openxmlformats.org/officeDocument/2006/relationships/image" Target="../media/image2186.png"/><Relationship Id="rId152" Type="http://schemas.openxmlformats.org/officeDocument/2006/relationships/image" Target="../media/image1867.png"/><Relationship Id="rId457" Type="http://schemas.openxmlformats.org/officeDocument/2006/relationships/customXml" Target="../ink/ink2266.xml"/><Relationship Id="rId1087" Type="http://schemas.openxmlformats.org/officeDocument/2006/relationships/customXml" Target="../ink/ink2585.xml"/><Relationship Id="rId1294" Type="http://schemas.openxmlformats.org/officeDocument/2006/relationships/image" Target="../media/image2532.png"/><Relationship Id="rId664" Type="http://schemas.openxmlformats.org/officeDocument/2006/relationships/customXml" Target="../ink/ink2371.xml"/><Relationship Id="rId871" Type="http://schemas.openxmlformats.org/officeDocument/2006/relationships/customXml" Target="../ink/ink2476.xml"/><Relationship Id="rId969" Type="http://schemas.openxmlformats.org/officeDocument/2006/relationships/customXml" Target="../ink/ink2526.xml"/><Relationship Id="rId1599" Type="http://schemas.openxmlformats.org/officeDocument/2006/relationships/customXml" Target="../ink/ink2846.xml"/><Relationship Id="rId317" Type="http://schemas.openxmlformats.org/officeDocument/2006/relationships/customXml" Target="../ink/ink2195.xml"/><Relationship Id="rId524" Type="http://schemas.openxmlformats.org/officeDocument/2006/relationships/customXml" Target="../ink/ink2300.xml"/><Relationship Id="rId731" Type="http://schemas.openxmlformats.org/officeDocument/2006/relationships/customXml" Target="../ink/ink2405.xml"/><Relationship Id="rId1154" Type="http://schemas.openxmlformats.org/officeDocument/2006/relationships/image" Target="../media/image2463.png"/><Relationship Id="rId1361" Type="http://schemas.openxmlformats.org/officeDocument/2006/relationships/image" Target="../media/image2565.png"/><Relationship Id="rId1459" Type="http://schemas.openxmlformats.org/officeDocument/2006/relationships/customXml" Target="../ink/ink2775.xml"/><Relationship Id="rId98" Type="http://schemas.openxmlformats.org/officeDocument/2006/relationships/customXml" Target="../ink/ink2083.xml"/><Relationship Id="rId829" Type="http://schemas.openxmlformats.org/officeDocument/2006/relationships/image" Target="../media/image2302.png"/><Relationship Id="rId1014" Type="http://schemas.openxmlformats.org/officeDocument/2006/relationships/image" Target="../media/image2394.png"/><Relationship Id="rId1221" Type="http://schemas.openxmlformats.org/officeDocument/2006/relationships/image" Target="../media/image2496.png"/><Relationship Id="rId1666" Type="http://schemas.openxmlformats.org/officeDocument/2006/relationships/image" Target="../media/image2714.png"/><Relationship Id="rId1319" Type="http://schemas.openxmlformats.org/officeDocument/2006/relationships/customXml" Target="../ink/ink2704.xml"/><Relationship Id="rId1526" Type="http://schemas.openxmlformats.org/officeDocument/2006/relationships/image" Target="../media/image2648.png"/><Relationship Id="rId25" Type="http://schemas.openxmlformats.org/officeDocument/2006/relationships/image" Target="../media/image1289.png"/><Relationship Id="rId174" Type="http://schemas.openxmlformats.org/officeDocument/2006/relationships/image" Target="../media/image1979.png"/><Relationship Id="rId381" Type="http://schemas.openxmlformats.org/officeDocument/2006/relationships/image" Target="../media/image2080.png"/><Relationship Id="rId241" Type="http://schemas.openxmlformats.org/officeDocument/2006/relationships/customXml" Target="../ink/ink2156.xml"/><Relationship Id="rId479" Type="http://schemas.openxmlformats.org/officeDocument/2006/relationships/customXml" Target="../ink/ink2277.xml"/><Relationship Id="rId686" Type="http://schemas.openxmlformats.org/officeDocument/2006/relationships/image" Target="../media/image2232.png"/><Relationship Id="rId893" Type="http://schemas.openxmlformats.org/officeDocument/2006/relationships/image" Target="../media/image2334.png"/><Relationship Id="rId339" Type="http://schemas.openxmlformats.org/officeDocument/2006/relationships/customXml" Target="../ink/ink2206.xml"/><Relationship Id="rId546" Type="http://schemas.openxmlformats.org/officeDocument/2006/relationships/customXml" Target="../ink/ink2311.xml"/><Relationship Id="rId753" Type="http://schemas.openxmlformats.org/officeDocument/2006/relationships/customXml" Target="../ink/ink2416.xml"/><Relationship Id="rId1176" Type="http://schemas.openxmlformats.org/officeDocument/2006/relationships/image" Target="../media/image2474.png"/><Relationship Id="rId1383" Type="http://schemas.openxmlformats.org/officeDocument/2006/relationships/image" Target="../media/image2576.png"/><Relationship Id="rId101" Type="http://schemas.openxmlformats.org/officeDocument/2006/relationships/image" Target="../media/image1837.png"/><Relationship Id="rId406" Type="http://schemas.openxmlformats.org/officeDocument/2006/relationships/customXml" Target="../ink/ink2240.xml"/><Relationship Id="rId960" Type="http://schemas.openxmlformats.org/officeDocument/2006/relationships/image" Target="../media/image2367.png"/><Relationship Id="rId1036" Type="http://schemas.openxmlformats.org/officeDocument/2006/relationships/image" Target="../media/image2406.png"/><Relationship Id="rId1243" Type="http://schemas.openxmlformats.org/officeDocument/2006/relationships/customXml" Target="../ink/ink2666.xml"/><Relationship Id="rId1590" Type="http://schemas.openxmlformats.org/officeDocument/2006/relationships/customXml" Target="../ink/ink2841.xml"/><Relationship Id="rId1688" Type="http://schemas.openxmlformats.org/officeDocument/2006/relationships/image" Target="../media/image2725.png"/><Relationship Id="rId613" Type="http://schemas.openxmlformats.org/officeDocument/2006/relationships/image" Target="../media/image2194.png"/><Relationship Id="rId820" Type="http://schemas.openxmlformats.org/officeDocument/2006/relationships/customXml" Target="../ink/ink2450.xml"/><Relationship Id="rId918" Type="http://schemas.openxmlformats.org/officeDocument/2006/relationships/customXml" Target="../ink/ink2500.xml"/><Relationship Id="rId1450" Type="http://schemas.openxmlformats.org/officeDocument/2006/relationships/image" Target="../media/image2609.png"/><Relationship Id="rId1548" Type="http://schemas.openxmlformats.org/officeDocument/2006/relationships/customXml" Target="../ink/ink2820.xml"/><Relationship Id="rId1103" Type="http://schemas.openxmlformats.org/officeDocument/2006/relationships/image" Target="../media/image2439.png"/><Relationship Id="rId1310" Type="http://schemas.openxmlformats.org/officeDocument/2006/relationships/image" Target="../media/image2540.png"/><Relationship Id="rId1408" Type="http://schemas.openxmlformats.org/officeDocument/2006/relationships/customXml" Target="../ink/ink2749.xml"/><Relationship Id="rId47" Type="http://schemas.openxmlformats.org/officeDocument/2006/relationships/image" Target="../media/image1300.png"/><Relationship Id="rId1615" Type="http://schemas.openxmlformats.org/officeDocument/2006/relationships/image" Target="../media/image2690.png"/><Relationship Id="rId196" Type="http://schemas.openxmlformats.org/officeDocument/2006/relationships/image" Target="../media/image1990.png"/><Relationship Id="rId263" Type="http://schemas.openxmlformats.org/officeDocument/2006/relationships/customXml" Target="../ink/ink2167.xml"/><Relationship Id="rId470" Type="http://schemas.openxmlformats.org/officeDocument/2006/relationships/image" Target="../media/image2125.png"/><Relationship Id="rId123" Type="http://schemas.openxmlformats.org/officeDocument/2006/relationships/customXml" Target="../ink/ink2096.xml"/><Relationship Id="rId330" Type="http://schemas.openxmlformats.org/officeDocument/2006/relationships/image" Target="../media/image2056.png"/><Relationship Id="rId568" Type="http://schemas.openxmlformats.org/officeDocument/2006/relationships/customXml" Target="../ink/ink2322.xml"/><Relationship Id="rId775" Type="http://schemas.openxmlformats.org/officeDocument/2006/relationships/customXml" Target="../ink/ink2427.xml"/><Relationship Id="rId982" Type="http://schemas.openxmlformats.org/officeDocument/2006/relationships/image" Target="../media/image2378.png"/><Relationship Id="rId1198" Type="http://schemas.openxmlformats.org/officeDocument/2006/relationships/customXml" Target="../ink/ink2642.xml"/><Relationship Id="rId428" Type="http://schemas.openxmlformats.org/officeDocument/2006/relationships/customXml" Target="../ink/ink2251.xml"/><Relationship Id="rId635" Type="http://schemas.openxmlformats.org/officeDocument/2006/relationships/image" Target="../media/image2206.png"/><Relationship Id="rId842" Type="http://schemas.openxmlformats.org/officeDocument/2006/relationships/customXml" Target="../ink/ink2461.xml"/><Relationship Id="rId1058" Type="http://schemas.openxmlformats.org/officeDocument/2006/relationships/image" Target="../media/image2417.png"/><Relationship Id="rId1265" Type="http://schemas.openxmlformats.org/officeDocument/2006/relationships/customXml" Target="../ink/ink2677.xml"/><Relationship Id="rId1472" Type="http://schemas.openxmlformats.org/officeDocument/2006/relationships/image" Target="../media/image2621.png"/><Relationship Id="rId702" Type="http://schemas.openxmlformats.org/officeDocument/2006/relationships/image" Target="../media/image2240.png"/><Relationship Id="rId1125" Type="http://schemas.openxmlformats.org/officeDocument/2006/relationships/customXml" Target="../ink/ink2605.xml"/><Relationship Id="rId1332" Type="http://schemas.openxmlformats.org/officeDocument/2006/relationships/image" Target="../media/image2551.png"/><Relationship Id="rId69" Type="http://schemas.openxmlformats.org/officeDocument/2006/relationships/image" Target="../media/image1312.png"/><Relationship Id="rId1637" Type="http://schemas.openxmlformats.org/officeDocument/2006/relationships/image" Target="../media/image2700.png"/><Relationship Id="rId1704" Type="http://schemas.openxmlformats.org/officeDocument/2006/relationships/customXml" Target="../ink/ink2900.xml"/><Relationship Id="rId285" Type="http://schemas.openxmlformats.org/officeDocument/2006/relationships/image" Target="../media/image2034.png"/><Relationship Id="rId492" Type="http://schemas.openxmlformats.org/officeDocument/2006/relationships/image" Target="../media/image2136.png"/><Relationship Id="rId797" Type="http://schemas.openxmlformats.org/officeDocument/2006/relationships/image" Target="../media/image2286.png"/><Relationship Id="rId145" Type="http://schemas.openxmlformats.org/officeDocument/2006/relationships/customXml" Target="../ink/ink2107.xml"/><Relationship Id="rId352" Type="http://schemas.openxmlformats.org/officeDocument/2006/relationships/image" Target="../media/image2066.png"/><Relationship Id="rId1287" Type="http://schemas.openxmlformats.org/officeDocument/2006/relationships/customXml" Target="../ink/ink2688.xml"/><Relationship Id="rId212" Type="http://schemas.openxmlformats.org/officeDocument/2006/relationships/customXml" Target="../ink/ink2141.xml"/><Relationship Id="rId657" Type="http://schemas.openxmlformats.org/officeDocument/2006/relationships/image" Target="../media/image2218.png"/><Relationship Id="rId864" Type="http://schemas.openxmlformats.org/officeDocument/2006/relationships/image" Target="../media/image2320.png"/><Relationship Id="rId1494" Type="http://schemas.openxmlformats.org/officeDocument/2006/relationships/image" Target="../media/image2632.png"/><Relationship Id="rId517" Type="http://schemas.openxmlformats.org/officeDocument/2006/relationships/customXml" Target="../ink/ink2296.xml"/><Relationship Id="rId724" Type="http://schemas.openxmlformats.org/officeDocument/2006/relationships/image" Target="../media/image2251.png"/><Relationship Id="rId931" Type="http://schemas.openxmlformats.org/officeDocument/2006/relationships/image" Target="../media/image2353.png"/><Relationship Id="rId1147" Type="http://schemas.openxmlformats.org/officeDocument/2006/relationships/customXml" Target="../ink/ink2616.xml"/><Relationship Id="rId1354" Type="http://schemas.openxmlformats.org/officeDocument/2006/relationships/customXml" Target="../ink/ink2722.xml"/><Relationship Id="rId1561" Type="http://schemas.openxmlformats.org/officeDocument/2006/relationships/image" Target="../media/image2665.png"/><Relationship Id="rId60" Type="http://schemas.openxmlformats.org/officeDocument/2006/relationships/customXml" Target="../ink/ink2064.xml"/><Relationship Id="rId1007" Type="http://schemas.openxmlformats.org/officeDocument/2006/relationships/customXml" Target="../ink/ink2545.xml"/><Relationship Id="rId1214" Type="http://schemas.openxmlformats.org/officeDocument/2006/relationships/customXml" Target="../ink/ink2650.xml"/><Relationship Id="rId1421" Type="http://schemas.openxmlformats.org/officeDocument/2006/relationships/image" Target="../media/image2595.png"/><Relationship Id="rId1659" Type="http://schemas.openxmlformats.org/officeDocument/2006/relationships/customXml" Target="../ink/ink2877.xml"/><Relationship Id="rId1519" Type="http://schemas.openxmlformats.org/officeDocument/2006/relationships/customXml" Target="../ink/ink2805.xml"/><Relationship Id="rId18" Type="http://schemas.openxmlformats.org/officeDocument/2006/relationships/customXml" Target="../ink/ink2043.xml"/><Relationship Id="rId167" Type="http://schemas.openxmlformats.org/officeDocument/2006/relationships/customXml" Target="../ink/ink2118.xml"/><Relationship Id="rId374" Type="http://schemas.openxmlformats.org/officeDocument/2006/relationships/customXml" Target="../ink/ink2224.xml"/><Relationship Id="rId581" Type="http://schemas.openxmlformats.org/officeDocument/2006/relationships/customXml" Target="../ink/ink2329.xml"/><Relationship Id="rId234" Type="http://schemas.openxmlformats.org/officeDocument/2006/relationships/customXml" Target="../ink/ink2152.xml"/><Relationship Id="rId679" Type="http://schemas.openxmlformats.org/officeDocument/2006/relationships/image" Target="../media/image2229.png"/><Relationship Id="rId886" Type="http://schemas.openxmlformats.org/officeDocument/2006/relationships/image" Target="../media/image2331.png"/><Relationship Id="rId2" Type="http://schemas.openxmlformats.org/officeDocument/2006/relationships/customXml" Target="../ink/ink2035.xml"/><Relationship Id="rId441" Type="http://schemas.openxmlformats.org/officeDocument/2006/relationships/customXml" Target="../ink/ink2258.xml"/><Relationship Id="rId539" Type="http://schemas.openxmlformats.org/officeDocument/2006/relationships/image" Target="../media/image2159.png"/><Relationship Id="rId746" Type="http://schemas.openxmlformats.org/officeDocument/2006/relationships/image" Target="../media/image2262.png"/><Relationship Id="rId1071" Type="http://schemas.openxmlformats.org/officeDocument/2006/relationships/customXml" Target="../ink/ink2577.xml"/><Relationship Id="rId1169" Type="http://schemas.openxmlformats.org/officeDocument/2006/relationships/customXml" Target="../ink/ink2627.xml"/><Relationship Id="rId1376" Type="http://schemas.openxmlformats.org/officeDocument/2006/relationships/customXml" Target="../ink/ink2733.xml"/><Relationship Id="rId1583" Type="http://schemas.openxmlformats.org/officeDocument/2006/relationships/image" Target="../media/image2676.png"/><Relationship Id="rId301" Type="http://schemas.openxmlformats.org/officeDocument/2006/relationships/image" Target="../media/image2042.png"/><Relationship Id="rId953" Type="http://schemas.openxmlformats.org/officeDocument/2006/relationships/image" Target="../media/image2364.png"/><Relationship Id="rId1029" Type="http://schemas.openxmlformats.org/officeDocument/2006/relationships/customXml" Target="../ink/ink2556.xml"/><Relationship Id="rId1236" Type="http://schemas.openxmlformats.org/officeDocument/2006/relationships/customXml" Target="../ink/ink2662.xml"/><Relationship Id="rId82" Type="http://schemas.openxmlformats.org/officeDocument/2006/relationships/customXml" Target="../ink/ink2075.xml"/><Relationship Id="rId606" Type="http://schemas.openxmlformats.org/officeDocument/2006/relationships/customXml" Target="../ink/ink2342.xml"/><Relationship Id="rId813" Type="http://schemas.openxmlformats.org/officeDocument/2006/relationships/image" Target="../media/image2294.png"/><Relationship Id="rId1443" Type="http://schemas.openxmlformats.org/officeDocument/2006/relationships/customXml" Target="../ink/ink2767.xml"/><Relationship Id="rId1650" Type="http://schemas.openxmlformats.org/officeDocument/2006/relationships/customXml" Target="../ink/ink2872.xml"/><Relationship Id="rId1303" Type="http://schemas.openxmlformats.org/officeDocument/2006/relationships/customXml" Target="../ink/ink2696.xml"/><Relationship Id="rId1510" Type="http://schemas.openxmlformats.org/officeDocument/2006/relationships/image" Target="../media/image2640.png"/><Relationship Id="rId1608" Type="http://schemas.openxmlformats.org/officeDocument/2006/relationships/customXml" Target="../ink/ink2851.xml"/><Relationship Id="rId189" Type="http://schemas.openxmlformats.org/officeDocument/2006/relationships/customXml" Target="../ink/ink2129.xml"/><Relationship Id="rId396" Type="http://schemas.openxmlformats.org/officeDocument/2006/relationships/customXml" Target="../ink/ink2235.xml"/><Relationship Id="rId256" Type="http://schemas.openxmlformats.org/officeDocument/2006/relationships/image" Target="../media/image2021.png"/><Relationship Id="rId463" Type="http://schemas.openxmlformats.org/officeDocument/2006/relationships/customXml" Target="../ink/ink2269.xml"/><Relationship Id="rId670" Type="http://schemas.openxmlformats.org/officeDocument/2006/relationships/customXml" Target="../ink/ink2374.xml"/><Relationship Id="rId1093" Type="http://schemas.openxmlformats.org/officeDocument/2006/relationships/customXml" Target="../ink/ink2588.xml"/><Relationship Id="rId116" Type="http://schemas.openxmlformats.org/officeDocument/2006/relationships/image" Target="../media/image1847.png"/><Relationship Id="rId323" Type="http://schemas.openxmlformats.org/officeDocument/2006/relationships/customXml" Target="../ink/ink2198.xml"/><Relationship Id="rId530" Type="http://schemas.openxmlformats.org/officeDocument/2006/relationships/customXml" Target="../ink/ink2303.xml"/><Relationship Id="rId768" Type="http://schemas.openxmlformats.org/officeDocument/2006/relationships/image" Target="../media/image2273.png"/><Relationship Id="rId975" Type="http://schemas.openxmlformats.org/officeDocument/2006/relationships/customXml" Target="../ink/ink2529.xml"/><Relationship Id="rId1160" Type="http://schemas.openxmlformats.org/officeDocument/2006/relationships/image" Target="../media/image2466.png"/><Relationship Id="rId1398" Type="http://schemas.openxmlformats.org/officeDocument/2006/relationships/customXml" Target="../ink/ink2744.xml"/><Relationship Id="rId628" Type="http://schemas.openxmlformats.org/officeDocument/2006/relationships/customXml" Target="../ink/ink2353.xml"/><Relationship Id="rId835" Type="http://schemas.openxmlformats.org/officeDocument/2006/relationships/image" Target="../media/image2305.png"/><Relationship Id="rId1258" Type="http://schemas.openxmlformats.org/officeDocument/2006/relationships/image" Target="../media/image2514.png"/><Relationship Id="rId1465" Type="http://schemas.openxmlformats.org/officeDocument/2006/relationships/customXml" Target="../ink/ink2778.xml"/><Relationship Id="rId1672" Type="http://schemas.openxmlformats.org/officeDocument/2006/relationships/image" Target="../media/image2717.png"/><Relationship Id="rId1020" Type="http://schemas.openxmlformats.org/officeDocument/2006/relationships/image" Target="../media/image2397.png"/><Relationship Id="rId1118" Type="http://schemas.openxmlformats.org/officeDocument/2006/relationships/customXml" Target="../ink/ink2601.xml"/><Relationship Id="rId1325" Type="http://schemas.openxmlformats.org/officeDocument/2006/relationships/customXml" Target="../ink/ink2707.xml"/><Relationship Id="rId1532" Type="http://schemas.openxmlformats.org/officeDocument/2006/relationships/customXml" Target="../ink/ink2812.xml"/><Relationship Id="rId902" Type="http://schemas.openxmlformats.org/officeDocument/2006/relationships/customXml" Target="../ink/ink2492.xml"/><Relationship Id="rId31" Type="http://schemas.openxmlformats.org/officeDocument/2006/relationships/image" Target="../media/image1292.png"/><Relationship Id="rId180" Type="http://schemas.openxmlformats.org/officeDocument/2006/relationships/image" Target="../media/image1982.png"/><Relationship Id="rId278" Type="http://schemas.openxmlformats.org/officeDocument/2006/relationships/customXml" Target="../ink/ink2175.xml"/><Relationship Id="rId485" Type="http://schemas.openxmlformats.org/officeDocument/2006/relationships/customXml" Target="../ink/ink2280.xml"/><Relationship Id="rId692" Type="http://schemas.openxmlformats.org/officeDocument/2006/relationships/image" Target="../media/image2235.png"/><Relationship Id="rId138" Type="http://schemas.openxmlformats.org/officeDocument/2006/relationships/image" Target="../media/image1858.png"/><Relationship Id="rId345" Type="http://schemas.openxmlformats.org/officeDocument/2006/relationships/customXml" Target="../ink/ink2209.xml"/><Relationship Id="rId552" Type="http://schemas.openxmlformats.org/officeDocument/2006/relationships/customXml" Target="../ink/ink2314.xml"/><Relationship Id="rId997" Type="http://schemas.openxmlformats.org/officeDocument/2006/relationships/customXml" Target="../ink/ink2540.xml"/><Relationship Id="rId1182" Type="http://schemas.openxmlformats.org/officeDocument/2006/relationships/image" Target="../media/image2477.png"/><Relationship Id="rId205" Type="http://schemas.openxmlformats.org/officeDocument/2006/relationships/image" Target="../media/image1994.png"/><Relationship Id="rId412" Type="http://schemas.openxmlformats.org/officeDocument/2006/relationships/customXml" Target="../ink/ink2243.xml"/><Relationship Id="rId857" Type="http://schemas.openxmlformats.org/officeDocument/2006/relationships/customXml" Target="../ink/ink2469.xml"/><Relationship Id="rId1042" Type="http://schemas.openxmlformats.org/officeDocument/2006/relationships/image" Target="../media/image2409.png"/><Relationship Id="rId1487" Type="http://schemas.openxmlformats.org/officeDocument/2006/relationships/customXml" Target="../ink/ink2789.xml"/><Relationship Id="rId1694" Type="http://schemas.openxmlformats.org/officeDocument/2006/relationships/image" Target="../media/image2728.png"/><Relationship Id="rId717" Type="http://schemas.openxmlformats.org/officeDocument/2006/relationships/customXml" Target="../ink/ink2398.xml"/><Relationship Id="rId924" Type="http://schemas.openxmlformats.org/officeDocument/2006/relationships/customXml" Target="../ink/ink2503.xml"/><Relationship Id="rId1347" Type="http://schemas.openxmlformats.org/officeDocument/2006/relationships/image" Target="../media/image2558.png"/><Relationship Id="rId1554" Type="http://schemas.openxmlformats.org/officeDocument/2006/relationships/customXml" Target="../ink/ink2823.xml"/><Relationship Id="rId53" Type="http://schemas.openxmlformats.org/officeDocument/2006/relationships/image" Target="../media/image1303.png"/><Relationship Id="rId1207" Type="http://schemas.openxmlformats.org/officeDocument/2006/relationships/image" Target="../media/image2489.png"/><Relationship Id="rId1414" Type="http://schemas.openxmlformats.org/officeDocument/2006/relationships/customXml" Target="../ink/ink2752.xml"/><Relationship Id="rId1621" Type="http://schemas.openxmlformats.org/officeDocument/2006/relationships/image" Target="../media/image2693.png"/><Relationship Id="rId367" Type="http://schemas.openxmlformats.org/officeDocument/2006/relationships/image" Target="../media/image2073.png"/><Relationship Id="rId574" Type="http://schemas.openxmlformats.org/officeDocument/2006/relationships/customXml" Target="../ink/ink2325.xml"/><Relationship Id="rId227" Type="http://schemas.openxmlformats.org/officeDocument/2006/relationships/image" Target="../media/image2006.png"/><Relationship Id="rId781" Type="http://schemas.openxmlformats.org/officeDocument/2006/relationships/customXml" Target="../ink/ink2430.xml"/><Relationship Id="rId879" Type="http://schemas.openxmlformats.org/officeDocument/2006/relationships/customXml" Target="../ink/ink2480.xml"/><Relationship Id="rId434" Type="http://schemas.openxmlformats.org/officeDocument/2006/relationships/image" Target="../media/image2107.png"/><Relationship Id="rId641" Type="http://schemas.openxmlformats.org/officeDocument/2006/relationships/image" Target="../media/image2209.png"/><Relationship Id="rId739" Type="http://schemas.openxmlformats.org/officeDocument/2006/relationships/customXml" Target="../ink/ink2409.xml"/><Relationship Id="rId1064" Type="http://schemas.openxmlformats.org/officeDocument/2006/relationships/image" Target="../media/image2420.png"/><Relationship Id="rId1271" Type="http://schemas.openxmlformats.org/officeDocument/2006/relationships/customXml" Target="../ink/ink2680.xml"/><Relationship Id="rId1369" Type="http://schemas.openxmlformats.org/officeDocument/2006/relationships/image" Target="../media/image2569.png"/><Relationship Id="rId1576" Type="http://schemas.openxmlformats.org/officeDocument/2006/relationships/customXml" Target="../ink/ink2834.xml"/><Relationship Id="rId501" Type="http://schemas.openxmlformats.org/officeDocument/2006/relationships/customXml" Target="../ink/ink2288.xml"/><Relationship Id="rId946" Type="http://schemas.openxmlformats.org/officeDocument/2006/relationships/customXml" Target="../ink/ink2514.xml"/><Relationship Id="rId1131" Type="http://schemas.openxmlformats.org/officeDocument/2006/relationships/customXml" Target="../ink/ink2608.xml"/><Relationship Id="rId1229" Type="http://schemas.openxmlformats.org/officeDocument/2006/relationships/customXml" Target="../ink/ink2658.xml"/><Relationship Id="rId75" Type="http://schemas.openxmlformats.org/officeDocument/2006/relationships/image" Target="../media/image1318.png"/><Relationship Id="rId806" Type="http://schemas.openxmlformats.org/officeDocument/2006/relationships/customXml" Target="../ink/ink2443.xml"/><Relationship Id="rId1436" Type="http://schemas.openxmlformats.org/officeDocument/2006/relationships/customXml" Target="../ink/ink2763.xml"/><Relationship Id="rId1643" Type="http://schemas.openxmlformats.org/officeDocument/2006/relationships/image" Target="../media/image2703.png"/><Relationship Id="rId1503" Type="http://schemas.openxmlformats.org/officeDocument/2006/relationships/customXml" Target="../ink/ink2797.xml"/><Relationship Id="rId1710" Type="http://schemas.openxmlformats.org/officeDocument/2006/relationships/customXml" Target="../ink/ink2903.xml"/><Relationship Id="rId291" Type="http://schemas.openxmlformats.org/officeDocument/2006/relationships/image" Target="../media/image2037.png"/><Relationship Id="rId151" Type="http://schemas.openxmlformats.org/officeDocument/2006/relationships/customXml" Target="../ink/ink2110.xml"/><Relationship Id="rId389" Type="http://schemas.openxmlformats.org/officeDocument/2006/relationships/image" Target="../media/image2084.png"/><Relationship Id="rId596" Type="http://schemas.openxmlformats.org/officeDocument/2006/relationships/customXml" Target="../ink/ink2337.xml"/><Relationship Id="rId249" Type="http://schemas.openxmlformats.org/officeDocument/2006/relationships/customXml" Target="../ink/ink2160.xml"/><Relationship Id="rId456" Type="http://schemas.openxmlformats.org/officeDocument/2006/relationships/image" Target="../media/image2118.png"/><Relationship Id="rId663" Type="http://schemas.openxmlformats.org/officeDocument/2006/relationships/image" Target="../media/image2221.png"/><Relationship Id="rId870" Type="http://schemas.openxmlformats.org/officeDocument/2006/relationships/image" Target="../media/image2323.png"/><Relationship Id="rId1086" Type="http://schemas.openxmlformats.org/officeDocument/2006/relationships/image" Target="../media/image2431.png"/><Relationship Id="rId1293" Type="http://schemas.openxmlformats.org/officeDocument/2006/relationships/customXml" Target="../ink/ink2691.xml"/><Relationship Id="rId109" Type="http://schemas.openxmlformats.org/officeDocument/2006/relationships/image" Target="../media/image1842.png"/><Relationship Id="rId316" Type="http://schemas.openxmlformats.org/officeDocument/2006/relationships/image" Target="../media/image2049.png"/><Relationship Id="rId523" Type="http://schemas.openxmlformats.org/officeDocument/2006/relationships/image" Target="../media/image2151.png"/><Relationship Id="rId968" Type="http://schemas.openxmlformats.org/officeDocument/2006/relationships/image" Target="../media/image2371.png"/><Relationship Id="rId1153" Type="http://schemas.openxmlformats.org/officeDocument/2006/relationships/customXml" Target="../ink/ink2619.xml"/><Relationship Id="rId1598" Type="http://schemas.openxmlformats.org/officeDocument/2006/relationships/image" Target="../media/image2683.png"/><Relationship Id="rId97" Type="http://schemas.openxmlformats.org/officeDocument/2006/relationships/image" Target="../media/image1404.png"/><Relationship Id="rId730" Type="http://schemas.openxmlformats.org/officeDocument/2006/relationships/image" Target="../media/image2254.png"/><Relationship Id="rId828" Type="http://schemas.openxmlformats.org/officeDocument/2006/relationships/customXml" Target="../ink/ink2454.xml"/><Relationship Id="rId1013" Type="http://schemas.openxmlformats.org/officeDocument/2006/relationships/customXml" Target="../ink/ink2548.xml"/><Relationship Id="rId1360" Type="http://schemas.openxmlformats.org/officeDocument/2006/relationships/customXml" Target="../ink/ink2725.xml"/><Relationship Id="rId1458" Type="http://schemas.openxmlformats.org/officeDocument/2006/relationships/image" Target="../media/image2614.png"/><Relationship Id="rId1665" Type="http://schemas.openxmlformats.org/officeDocument/2006/relationships/customXml" Target="../ink/ink2880.xml"/><Relationship Id="rId1220" Type="http://schemas.openxmlformats.org/officeDocument/2006/relationships/customXml" Target="../ink/ink2653.xml"/><Relationship Id="rId1318" Type="http://schemas.openxmlformats.org/officeDocument/2006/relationships/image" Target="../media/image2544.png"/><Relationship Id="rId1525" Type="http://schemas.openxmlformats.org/officeDocument/2006/relationships/customXml" Target="../ink/ink2808.xml"/><Relationship Id="rId24" Type="http://schemas.openxmlformats.org/officeDocument/2006/relationships/customXml" Target="../ink/ink2046.xml"/><Relationship Id="rId173" Type="http://schemas.openxmlformats.org/officeDocument/2006/relationships/customXml" Target="../ink/ink2121.xml"/><Relationship Id="rId380" Type="http://schemas.openxmlformats.org/officeDocument/2006/relationships/customXml" Target="../ink/ink2227.xml"/><Relationship Id="rId240" Type="http://schemas.openxmlformats.org/officeDocument/2006/relationships/customXml" Target="../ink/ink2155.xml"/><Relationship Id="rId478" Type="http://schemas.openxmlformats.org/officeDocument/2006/relationships/image" Target="../media/image2129.png"/><Relationship Id="rId685" Type="http://schemas.openxmlformats.org/officeDocument/2006/relationships/customXml" Target="../ink/ink2382.xml"/><Relationship Id="rId892" Type="http://schemas.openxmlformats.org/officeDocument/2006/relationships/customXml" Target="../ink/ink2487.xml"/><Relationship Id="rId100" Type="http://schemas.openxmlformats.org/officeDocument/2006/relationships/customXml" Target="../ink/ink2084.xml"/><Relationship Id="rId338" Type="http://schemas.openxmlformats.org/officeDocument/2006/relationships/image" Target="../media/image2060.png"/><Relationship Id="rId545" Type="http://schemas.openxmlformats.org/officeDocument/2006/relationships/image" Target="../media/image2162.png"/><Relationship Id="rId752" Type="http://schemas.openxmlformats.org/officeDocument/2006/relationships/image" Target="../media/image2265.png"/><Relationship Id="rId1175" Type="http://schemas.openxmlformats.org/officeDocument/2006/relationships/customXml" Target="../ink/ink2630.xml"/><Relationship Id="rId1382" Type="http://schemas.openxmlformats.org/officeDocument/2006/relationships/customXml" Target="../ink/ink2736.xml"/><Relationship Id="rId405" Type="http://schemas.openxmlformats.org/officeDocument/2006/relationships/image" Target="../media/image2092.png"/><Relationship Id="rId612" Type="http://schemas.openxmlformats.org/officeDocument/2006/relationships/customXml" Target="../ink/ink2345.xml"/><Relationship Id="rId1035" Type="http://schemas.openxmlformats.org/officeDocument/2006/relationships/customXml" Target="../ink/ink2559.xml"/><Relationship Id="rId1242" Type="http://schemas.openxmlformats.org/officeDocument/2006/relationships/image" Target="../media/image2505.png"/><Relationship Id="rId1687" Type="http://schemas.openxmlformats.org/officeDocument/2006/relationships/customXml" Target="../ink/ink2891.xml"/><Relationship Id="rId917" Type="http://schemas.openxmlformats.org/officeDocument/2006/relationships/image" Target="../media/image2346.png"/><Relationship Id="rId1102" Type="http://schemas.openxmlformats.org/officeDocument/2006/relationships/customXml" Target="../ink/ink2593.xml"/><Relationship Id="rId1547" Type="http://schemas.openxmlformats.org/officeDocument/2006/relationships/image" Target="../media/image2658.png"/><Relationship Id="rId46" Type="http://schemas.openxmlformats.org/officeDocument/2006/relationships/customXml" Target="../ink/ink2057.xml"/><Relationship Id="rId1407" Type="http://schemas.openxmlformats.org/officeDocument/2006/relationships/image" Target="../media/image2588.png"/><Relationship Id="rId1614" Type="http://schemas.openxmlformats.org/officeDocument/2006/relationships/customXml" Target="../ink/ink2854.xml"/><Relationship Id="rId195" Type="http://schemas.openxmlformats.org/officeDocument/2006/relationships/customXml" Target="../ink/ink2132.xml"/><Relationship Id="rId262" Type="http://schemas.openxmlformats.org/officeDocument/2006/relationships/image" Target="../media/image2024.png"/><Relationship Id="rId567" Type="http://schemas.openxmlformats.org/officeDocument/2006/relationships/image" Target="../media/image2173.png"/><Relationship Id="rId1197" Type="http://schemas.openxmlformats.org/officeDocument/2006/relationships/customXml" Target="../ink/ink2641.xml"/><Relationship Id="rId122" Type="http://schemas.openxmlformats.org/officeDocument/2006/relationships/image" Target="../media/image1850.png"/><Relationship Id="rId774" Type="http://schemas.openxmlformats.org/officeDocument/2006/relationships/image" Target="../media/image2275.png"/><Relationship Id="rId981" Type="http://schemas.openxmlformats.org/officeDocument/2006/relationships/customXml" Target="../ink/ink2532.xml"/><Relationship Id="rId1057" Type="http://schemas.openxmlformats.org/officeDocument/2006/relationships/customXml" Target="../ink/ink2570.xml"/><Relationship Id="rId427" Type="http://schemas.openxmlformats.org/officeDocument/2006/relationships/image" Target="../media/image2104.png"/><Relationship Id="rId634" Type="http://schemas.openxmlformats.org/officeDocument/2006/relationships/customXml" Target="../ink/ink2356.xml"/><Relationship Id="rId841" Type="http://schemas.openxmlformats.org/officeDocument/2006/relationships/image" Target="../media/image2308.png"/><Relationship Id="rId1264" Type="http://schemas.openxmlformats.org/officeDocument/2006/relationships/image" Target="../media/image2517.png"/><Relationship Id="rId1471" Type="http://schemas.openxmlformats.org/officeDocument/2006/relationships/customXml" Target="../ink/ink2781.xml"/><Relationship Id="rId1569" Type="http://schemas.openxmlformats.org/officeDocument/2006/relationships/image" Target="../media/image2669.png"/><Relationship Id="rId701" Type="http://schemas.openxmlformats.org/officeDocument/2006/relationships/customXml" Target="../ink/ink2390.xml"/><Relationship Id="rId939" Type="http://schemas.openxmlformats.org/officeDocument/2006/relationships/image" Target="../media/image2357.png"/><Relationship Id="rId1124" Type="http://schemas.openxmlformats.org/officeDocument/2006/relationships/customXml" Target="../ink/ink2604.xml"/><Relationship Id="rId1331" Type="http://schemas.openxmlformats.org/officeDocument/2006/relationships/customXml" Target="../ink/ink2710.xml"/><Relationship Id="rId68" Type="http://schemas.openxmlformats.org/officeDocument/2006/relationships/customXml" Target="../ink/ink2068.xml"/><Relationship Id="rId1429" Type="http://schemas.openxmlformats.org/officeDocument/2006/relationships/image" Target="../media/image2599.png"/><Relationship Id="rId1636" Type="http://schemas.openxmlformats.org/officeDocument/2006/relationships/customXml" Target="../ink/ink2865.xml"/><Relationship Id="rId1703" Type="http://schemas.openxmlformats.org/officeDocument/2006/relationships/image" Target="../media/image2732.png"/><Relationship Id="rId284" Type="http://schemas.openxmlformats.org/officeDocument/2006/relationships/customXml" Target="../ink/ink2178.xml"/><Relationship Id="rId491" Type="http://schemas.openxmlformats.org/officeDocument/2006/relationships/customXml" Target="../ink/ink2283.xml"/><Relationship Id="rId144" Type="http://schemas.openxmlformats.org/officeDocument/2006/relationships/image" Target="../media/image1861.png"/><Relationship Id="rId589" Type="http://schemas.openxmlformats.org/officeDocument/2006/relationships/customXml" Target="../ink/ink2333.xml"/><Relationship Id="rId796" Type="http://schemas.openxmlformats.org/officeDocument/2006/relationships/customXml" Target="../ink/ink2438.xml"/><Relationship Id="rId351" Type="http://schemas.openxmlformats.org/officeDocument/2006/relationships/customXml" Target="../ink/ink2212.xml"/><Relationship Id="rId449" Type="http://schemas.openxmlformats.org/officeDocument/2006/relationships/customXml" Target="../ink/ink2262.xml"/><Relationship Id="rId656" Type="http://schemas.openxmlformats.org/officeDocument/2006/relationships/customXml" Target="../ink/ink2367.xml"/><Relationship Id="rId863" Type="http://schemas.openxmlformats.org/officeDocument/2006/relationships/customXml" Target="../ink/ink2472.xml"/><Relationship Id="rId1079" Type="http://schemas.openxmlformats.org/officeDocument/2006/relationships/customXml" Target="../ink/ink2581.xml"/><Relationship Id="rId1286" Type="http://schemas.openxmlformats.org/officeDocument/2006/relationships/image" Target="../media/image2528.png"/><Relationship Id="rId1493" Type="http://schemas.openxmlformats.org/officeDocument/2006/relationships/customXml" Target="../ink/ink2792.xml"/><Relationship Id="rId211" Type="http://schemas.openxmlformats.org/officeDocument/2006/relationships/image" Target="../media/image1997.png"/><Relationship Id="rId309" Type="http://schemas.openxmlformats.org/officeDocument/2006/relationships/customXml" Target="../ink/ink2191.xml"/><Relationship Id="rId516" Type="http://schemas.openxmlformats.org/officeDocument/2006/relationships/image" Target="../media/image2148.png"/><Relationship Id="rId1146" Type="http://schemas.openxmlformats.org/officeDocument/2006/relationships/image" Target="../media/image2459.png"/><Relationship Id="rId723" Type="http://schemas.openxmlformats.org/officeDocument/2006/relationships/customXml" Target="../ink/ink2401.xml"/><Relationship Id="rId930" Type="http://schemas.openxmlformats.org/officeDocument/2006/relationships/customXml" Target="../ink/ink2506.xml"/><Relationship Id="rId1006" Type="http://schemas.openxmlformats.org/officeDocument/2006/relationships/image" Target="../media/image2390.png"/><Relationship Id="rId1353" Type="http://schemas.openxmlformats.org/officeDocument/2006/relationships/image" Target="../media/image2561.png"/><Relationship Id="rId1560" Type="http://schemas.openxmlformats.org/officeDocument/2006/relationships/customXml" Target="../ink/ink2826.xml"/><Relationship Id="rId1658" Type="http://schemas.openxmlformats.org/officeDocument/2006/relationships/image" Target="../media/image2710.png"/><Relationship Id="rId1213" Type="http://schemas.openxmlformats.org/officeDocument/2006/relationships/image" Target="../media/image2492.png"/><Relationship Id="rId1420" Type="http://schemas.openxmlformats.org/officeDocument/2006/relationships/customXml" Target="../ink/ink2755.xml"/><Relationship Id="rId1518" Type="http://schemas.openxmlformats.org/officeDocument/2006/relationships/image" Target="../media/image2644.png"/><Relationship Id="rId17" Type="http://schemas.openxmlformats.org/officeDocument/2006/relationships/image" Target="../media/image1285.png"/><Relationship Id="rId166" Type="http://schemas.openxmlformats.org/officeDocument/2006/relationships/image" Target="../media/image1975.png"/><Relationship Id="rId373" Type="http://schemas.openxmlformats.org/officeDocument/2006/relationships/image" Target="../media/image2076.png"/><Relationship Id="rId580" Type="http://schemas.openxmlformats.org/officeDocument/2006/relationships/image" Target="../media/image2179.png"/><Relationship Id="rId1" Type="http://schemas.openxmlformats.org/officeDocument/2006/relationships/slideLayout" Target="../slideLayouts/slideLayout1.xml"/><Relationship Id="rId233" Type="http://schemas.openxmlformats.org/officeDocument/2006/relationships/image" Target="../media/image2009.png"/><Relationship Id="rId440" Type="http://schemas.openxmlformats.org/officeDocument/2006/relationships/image" Target="../media/image2111.png"/><Relationship Id="rId678" Type="http://schemas.openxmlformats.org/officeDocument/2006/relationships/customXml" Target="../ink/ink2378.xml"/><Relationship Id="rId885" Type="http://schemas.openxmlformats.org/officeDocument/2006/relationships/customXml" Target="../ink/ink2483.xml"/><Relationship Id="rId1070" Type="http://schemas.openxmlformats.org/officeDocument/2006/relationships/image" Target="../media/image2423.png"/><Relationship Id="rId300" Type="http://schemas.openxmlformats.org/officeDocument/2006/relationships/customXml" Target="../ink/ink2186.xml"/><Relationship Id="rId538" Type="http://schemas.openxmlformats.org/officeDocument/2006/relationships/customXml" Target="../ink/ink2307.xml"/><Relationship Id="rId745" Type="http://schemas.openxmlformats.org/officeDocument/2006/relationships/customXml" Target="../ink/ink2412.xml"/><Relationship Id="rId952" Type="http://schemas.openxmlformats.org/officeDocument/2006/relationships/customXml" Target="../ink/ink2517.xml"/><Relationship Id="rId1168" Type="http://schemas.openxmlformats.org/officeDocument/2006/relationships/image" Target="../media/image2470.png"/><Relationship Id="rId1375" Type="http://schemas.openxmlformats.org/officeDocument/2006/relationships/image" Target="../media/image2572.png"/><Relationship Id="rId1582" Type="http://schemas.openxmlformats.org/officeDocument/2006/relationships/customXml" Target="../ink/ink2837.xml"/><Relationship Id="rId81" Type="http://schemas.openxmlformats.org/officeDocument/2006/relationships/image" Target="../media/image1322.png"/><Relationship Id="rId605" Type="http://schemas.openxmlformats.org/officeDocument/2006/relationships/image" Target="../media/image2190.png"/><Relationship Id="rId812" Type="http://schemas.openxmlformats.org/officeDocument/2006/relationships/customXml" Target="../ink/ink2446.xml"/><Relationship Id="rId1028" Type="http://schemas.openxmlformats.org/officeDocument/2006/relationships/image" Target="../media/image2402.png"/><Relationship Id="rId1235" Type="http://schemas.openxmlformats.org/officeDocument/2006/relationships/image" Target="../media/image2502.png"/><Relationship Id="rId1442" Type="http://schemas.openxmlformats.org/officeDocument/2006/relationships/image" Target="../media/image2605.png"/><Relationship Id="rId1302" Type="http://schemas.openxmlformats.org/officeDocument/2006/relationships/image" Target="../media/image2536.png"/><Relationship Id="rId39" Type="http://schemas.openxmlformats.org/officeDocument/2006/relationships/image" Target="../media/image1296.png"/><Relationship Id="rId1607" Type="http://schemas.openxmlformats.org/officeDocument/2006/relationships/image" Target="../media/image2686.png"/><Relationship Id="rId188" Type="http://schemas.openxmlformats.org/officeDocument/2006/relationships/image" Target="../media/image1986.png"/><Relationship Id="rId395" Type="http://schemas.openxmlformats.org/officeDocument/2006/relationships/image" Target="../media/image2087.png"/><Relationship Id="rId255" Type="http://schemas.openxmlformats.org/officeDocument/2006/relationships/customXml" Target="../ink/ink2163.xml"/><Relationship Id="rId462" Type="http://schemas.openxmlformats.org/officeDocument/2006/relationships/image" Target="../media/image2121.png"/><Relationship Id="rId1092" Type="http://schemas.openxmlformats.org/officeDocument/2006/relationships/image" Target="../media/image2434.png"/><Relationship Id="rId1397" Type="http://schemas.openxmlformats.org/officeDocument/2006/relationships/image" Target="../media/image2583.png"/><Relationship Id="rId115" Type="http://schemas.openxmlformats.org/officeDocument/2006/relationships/customXml" Target="../ink/ink2092.xml"/><Relationship Id="rId322" Type="http://schemas.openxmlformats.org/officeDocument/2006/relationships/image" Target="../media/image2052.png"/><Relationship Id="rId767" Type="http://schemas.openxmlformats.org/officeDocument/2006/relationships/customXml" Target="../ink/ink2423.xml"/><Relationship Id="rId974" Type="http://schemas.openxmlformats.org/officeDocument/2006/relationships/image" Target="../media/image2374.png"/><Relationship Id="rId627" Type="http://schemas.openxmlformats.org/officeDocument/2006/relationships/image" Target="../media/image2202.png"/><Relationship Id="rId834" Type="http://schemas.openxmlformats.org/officeDocument/2006/relationships/customXml" Target="../ink/ink2457.xml"/><Relationship Id="rId1257" Type="http://schemas.openxmlformats.org/officeDocument/2006/relationships/customXml" Target="../ink/ink2673.xml"/><Relationship Id="rId1464" Type="http://schemas.openxmlformats.org/officeDocument/2006/relationships/image" Target="../media/image2617.png"/><Relationship Id="rId1671" Type="http://schemas.openxmlformats.org/officeDocument/2006/relationships/customXml" Target="../ink/ink2883.xml"/><Relationship Id="rId901" Type="http://schemas.openxmlformats.org/officeDocument/2006/relationships/image" Target="../media/image2338.png"/><Relationship Id="rId1117" Type="http://schemas.openxmlformats.org/officeDocument/2006/relationships/image" Target="../media/image2446.png"/><Relationship Id="rId1324" Type="http://schemas.openxmlformats.org/officeDocument/2006/relationships/image" Target="../media/image2547.png"/><Relationship Id="rId1531" Type="http://schemas.openxmlformats.org/officeDocument/2006/relationships/customXml" Target="../ink/ink2811.xml"/><Relationship Id="rId30" Type="http://schemas.openxmlformats.org/officeDocument/2006/relationships/customXml" Target="../ink/ink2049.xml"/><Relationship Id="rId1629" Type="http://schemas.openxmlformats.org/officeDocument/2006/relationships/image" Target="../media/image2697.png"/><Relationship Id="rId277" Type="http://schemas.openxmlformats.org/officeDocument/2006/relationships/image" Target="../media/image2031.png"/><Relationship Id="rId484" Type="http://schemas.openxmlformats.org/officeDocument/2006/relationships/image" Target="../media/image2132.png"/><Relationship Id="rId137" Type="http://schemas.openxmlformats.org/officeDocument/2006/relationships/customXml" Target="../ink/ink2103.xml"/><Relationship Id="rId344" Type="http://schemas.openxmlformats.org/officeDocument/2006/relationships/image" Target="../media/image2063.png"/><Relationship Id="rId691" Type="http://schemas.openxmlformats.org/officeDocument/2006/relationships/customXml" Target="../ink/ink2385.xml"/><Relationship Id="rId789" Type="http://schemas.openxmlformats.org/officeDocument/2006/relationships/image" Target="../media/image2282.png"/><Relationship Id="rId996" Type="http://schemas.openxmlformats.org/officeDocument/2006/relationships/image" Target="../media/image2385.png"/><Relationship Id="rId551" Type="http://schemas.openxmlformats.org/officeDocument/2006/relationships/image" Target="../media/image2165.png"/><Relationship Id="rId649" Type="http://schemas.openxmlformats.org/officeDocument/2006/relationships/image" Target="../media/image2214.png"/><Relationship Id="rId856" Type="http://schemas.openxmlformats.org/officeDocument/2006/relationships/image" Target="../media/image2316.png"/><Relationship Id="rId1181" Type="http://schemas.openxmlformats.org/officeDocument/2006/relationships/customXml" Target="../ink/ink2633.xml"/><Relationship Id="rId1279" Type="http://schemas.openxmlformats.org/officeDocument/2006/relationships/customXml" Target="../ink/ink2684.xml"/><Relationship Id="rId1486" Type="http://schemas.openxmlformats.org/officeDocument/2006/relationships/image" Target="../media/image2628.png"/><Relationship Id="rId204" Type="http://schemas.openxmlformats.org/officeDocument/2006/relationships/customXml" Target="../ink/ink2137.xml"/><Relationship Id="rId411" Type="http://schemas.openxmlformats.org/officeDocument/2006/relationships/image" Target="../media/image2095.png"/><Relationship Id="rId509" Type="http://schemas.openxmlformats.org/officeDocument/2006/relationships/customXml" Target="../ink/ink2292.xml"/><Relationship Id="rId1041" Type="http://schemas.openxmlformats.org/officeDocument/2006/relationships/customXml" Target="../ink/ink2562.xml"/><Relationship Id="rId1139" Type="http://schemas.openxmlformats.org/officeDocument/2006/relationships/customXml" Target="../ink/ink2612.xml"/><Relationship Id="rId1346" Type="http://schemas.openxmlformats.org/officeDocument/2006/relationships/customXml" Target="../ink/ink2718.xml"/><Relationship Id="rId1693" Type="http://schemas.openxmlformats.org/officeDocument/2006/relationships/customXml" Target="../ink/ink2894.xml"/><Relationship Id="rId716" Type="http://schemas.openxmlformats.org/officeDocument/2006/relationships/image" Target="../media/image2247.png"/><Relationship Id="rId923" Type="http://schemas.openxmlformats.org/officeDocument/2006/relationships/image" Target="../media/image2349.png"/><Relationship Id="rId1553" Type="http://schemas.openxmlformats.org/officeDocument/2006/relationships/image" Target="../media/image2661.png"/><Relationship Id="rId52" Type="http://schemas.openxmlformats.org/officeDocument/2006/relationships/customXml" Target="../ink/ink2060.xml"/><Relationship Id="rId1206" Type="http://schemas.openxmlformats.org/officeDocument/2006/relationships/customXml" Target="../ink/ink2646.xml"/><Relationship Id="rId1413" Type="http://schemas.openxmlformats.org/officeDocument/2006/relationships/image" Target="../media/image2591.png"/><Relationship Id="rId1620" Type="http://schemas.openxmlformats.org/officeDocument/2006/relationships/customXml" Target="../ink/ink2857.xml"/><Relationship Id="rId299" Type="http://schemas.openxmlformats.org/officeDocument/2006/relationships/image" Target="../media/image2041.png"/><Relationship Id="rId159" Type="http://schemas.openxmlformats.org/officeDocument/2006/relationships/customXml" Target="../ink/ink2114.xml"/><Relationship Id="rId366" Type="http://schemas.openxmlformats.org/officeDocument/2006/relationships/customXml" Target="../ink/ink2220.xml"/><Relationship Id="rId573" Type="http://schemas.openxmlformats.org/officeDocument/2006/relationships/image" Target="../media/image2176.png"/><Relationship Id="rId780" Type="http://schemas.openxmlformats.org/officeDocument/2006/relationships/image" Target="../media/image2278.png"/><Relationship Id="rId226" Type="http://schemas.openxmlformats.org/officeDocument/2006/relationships/customXml" Target="../ink/ink2148.xml"/><Relationship Id="rId433" Type="http://schemas.openxmlformats.org/officeDocument/2006/relationships/customXml" Target="../ink/ink2254.xml"/><Relationship Id="rId878" Type="http://schemas.openxmlformats.org/officeDocument/2006/relationships/image" Target="../media/image2327.png"/><Relationship Id="rId1063" Type="http://schemas.openxmlformats.org/officeDocument/2006/relationships/customXml" Target="../ink/ink2573.xml"/><Relationship Id="rId1270" Type="http://schemas.openxmlformats.org/officeDocument/2006/relationships/image" Target="../media/image2520.png"/><Relationship Id="rId640" Type="http://schemas.openxmlformats.org/officeDocument/2006/relationships/customXml" Target="../ink/ink2359.xml"/><Relationship Id="rId738" Type="http://schemas.openxmlformats.org/officeDocument/2006/relationships/image" Target="../media/image2258.png"/><Relationship Id="rId945" Type="http://schemas.openxmlformats.org/officeDocument/2006/relationships/image" Target="../media/image2360.png"/><Relationship Id="rId1368" Type="http://schemas.openxmlformats.org/officeDocument/2006/relationships/customXml" Target="../ink/ink2729.xml"/><Relationship Id="rId1575" Type="http://schemas.openxmlformats.org/officeDocument/2006/relationships/image" Target="../media/image2672.png"/><Relationship Id="rId74" Type="http://schemas.openxmlformats.org/officeDocument/2006/relationships/customXml" Target="../ink/ink2071.xml"/><Relationship Id="rId500" Type="http://schemas.openxmlformats.org/officeDocument/2006/relationships/image" Target="../media/image2140.png"/><Relationship Id="rId805" Type="http://schemas.openxmlformats.org/officeDocument/2006/relationships/image" Target="../media/image2290.png"/><Relationship Id="rId1130" Type="http://schemas.openxmlformats.org/officeDocument/2006/relationships/image" Target="../media/image2452.png"/><Relationship Id="rId1228" Type="http://schemas.openxmlformats.org/officeDocument/2006/relationships/image" Target="../media/image2499.png"/><Relationship Id="rId1435" Type="http://schemas.openxmlformats.org/officeDocument/2006/relationships/image" Target="../media/image2602.png"/><Relationship Id="rId1642" Type="http://schemas.openxmlformats.org/officeDocument/2006/relationships/customXml" Target="../ink/ink2868.xml"/><Relationship Id="rId1502" Type="http://schemas.openxmlformats.org/officeDocument/2006/relationships/image" Target="../media/image2636.png"/><Relationship Id="rId290" Type="http://schemas.openxmlformats.org/officeDocument/2006/relationships/customXml" Target="../ink/ink2181.xml"/><Relationship Id="rId388" Type="http://schemas.openxmlformats.org/officeDocument/2006/relationships/customXml" Target="../ink/ink2231.xml"/><Relationship Id="rId150" Type="http://schemas.openxmlformats.org/officeDocument/2006/relationships/image" Target="../media/image1866.png"/><Relationship Id="rId595" Type="http://schemas.openxmlformats.org/officeDocument/2006/relationships/image" Target="../media/image1797.png"/><Relationship Id="rId248" Type="http://schemas.openxmlformats.org/officeDocument/2006/relationships/image" Target="../media/image2017.png"/><Relationship Id="rId455" Type="http://schemas.openxmlformats.org/officeDocument/2006/relationships/customXml" Target="../ink/ink2265.xml"/><Relationship Id="rId662" Type="http://schemas.openxmlformats.org/officeDocument/2006/relationships/customXml" Target="../ink/ink2370.xml"/><Relationship Id="rId1085" Type="http://schemas.openxmlformats.org/officeDocument/2006/relationships/customXml" Target="../ink/ink2584.xml"/><Relationship Id="rId1292" Type="http://schemas.openxmlformats.org/officeDocument/2006/relationships/image" Target="../media/image2531.png"/><Relationship Id="rId108" Type="http://schemas.openxmlformats.org/officeDocument/2006/relationships/customXml" Target="../ink/ink2088.xml"/><Relationship Id="rId315" Type="http://schemas.openxmlformats.org/officeDocument/2006/relationships/customXml" Target="../ink/ink2194.xml"/><Relationship Id="rId522" Type="http://schemas.openxmlformats.org/officeDocument/2006/relationships/customXml" Target="../ink/ink2299.xml"/><Relationship Id="rId967" Type="http://schemas.openxmlformats.org/officeDocument/2006/relationships/customXml" Target="../ink/ink2525.xml"/><Relationship Id="rId1152" Type="http://schemas.openxmlformats.org/officeDocument/2006/relationships/image" Target="../media/image2462.png"/><Relationship Id="rId1597" Type="http://schemas.openxmlformats.org/officeDocument/2006/relationships/customXml" Target="../ink/ink2845.xml"/><Relationship Id="rId96" Type="http://schemas.openxmlformats.org/officeDocument/2006/relationships/customXml" Target="../ink/ink2082.xml"/><Relationship Id="rId827" Type="http://schemas.openxmlformats.org/officeDocument/2006/relationships/image" Target="../media/image2301.png"/><Relationship Id="rId1012" Type="http://schemas.openxmlformats.org/officeDocument/2006/relationships/image" Target="../media/image2393.png"/><Relationship Id="rId1457" Type="http://schemas.openxmlformats.org/officeDocument/2006/relationships/customXml" Target="../ink/ink2774.xml"/><Relationship Id="rId1664" Type="http://schemas.openxmlformats.org/officeDocument/2006/relationships/image" Target="../media/image2713.png"/><Relationship Id="rId1317" Type="http://schemas.openxmlformats.org/officeDocument/2006/relationships/customXml" Target="../ink/ink2703.xml"/><Relationship Id="rId1524" Type="http://schemas.openxmlformats.org/officeDocument/2006/relationships/image" Target="../media/image2647.png"/><Relationship Id="rId23" Type="http://schemas.openxmlformats.org/officeDocument/2006/relationships/image" Target="../media/image1288.png"/><Relationship Id="rId172" Type="http://schemas.openxmlformats.org/officeDocument/2006/relationships/image" Target="../media/image1978.png"/><Relationship Id="rId477" Type="http://schemas.openxmlformats.org/officeDocument/2006/relationships/customXml" Target="../ink/ink2276.xml"/><Relationship Id="rId684" Type="http://schemas.openxmlformats.org/officeDocument/2006/relationships/image" Target="../media/image2231.png"/><Relationship Id="rId337" Type="http://schemas.openxmlformats.org/officeDocument/2006/relationships/customXml" Target="../ink/ink2205.xml"/><Relationship Id="rId891" Type="http://schemas.openxmlformats.org/officeDocument/2006/relationships/image" Target="../media/image2333.png"/><Relationship Id="rId989" Type="http://schemas.openxmlformats.org/officeDocument/2006/relationships/customXml" Target="../ink/ink2536.xml"/><Relationship Id="rId544" Type="http://schemas.openxmlformats.org/officeDocument/2006/relationships/customXml" Target="../ink/ink2310.xml"/><Relationship Id="rId751" Type="http://schemas.openxmlformats.org/officeDocument/2006/relationships/customXml" Target="../ink/ink2415.xml"/><Relationship Id="rId849" Type="http://schemas.openxmlformats.org/officeDocument/2006/relationships/customXml" Target="../ink/ink2465.xml"/><Relationship Id="rId1174" Type="http://schemas.openxmlformats.org/officeDocument/2006/relationships/image" Target="../media/image2473.png"/><Relationship Id="rId1381" Type="http://schemas.openxmlformats.org/officeDocument/2006/relationships/image" Target="../media/image2575.png"/><Relationship Id="rId1479" Type="http://schemas.openxmlformats.org/officeDocument/2006/relationships/customXml" Target="../ink/ink2785.xml"/><Relationship Id="rId1686" Type="http://schemas.openxmlformats.org/officeDocument/2006/relationships/image" Target="../media/image2724.png"/><Relationship Id="rId404" Type="http://schemas.openxmlformats.org/officeDocument/2006/relationships/customXml" Target="../ink/ink2239.xml"/><Relationship Id="rId611" Type="http://schemas.openxmlformats.org/officeDocument/2006/relationships/image" Target="../media/image2193.png"/><Relationship Id="rId1034" Type="http://schemas.openxmlformats.org/officeDocument/2006/relationships/image" Target="../media/image2405.png"/><Relationship Id="rId1241" Type="http://schemas.openxmlformats.org/officeDocument/2006/relationships/customXml" Target="../ink/ink2665.xml"/><Relationship Id="rId1339" Type="http://schemas.openxmlformats.org/officeDocument/2006/relationships/customXml" Target="../ink/ink2714.xml"/><Relationship Id="rId709" Type="http://schemas.openxmlformats.org/officeDocument/2006/relationships/customXml" Target="../ink/ink2394.xml"/><Relationship Id="rId916" Type="http://schemas.openxmlformats.org/officeDocument/2006/relationships/customXml" Target="../ink/ink2499.xml"/><Relationship Id="rId1101" Type="http://schemas.openxmlformats.org/officeDocument/2006/relationships/image" Target="../media/image2438.png"/><Relationship Id="rId1546" Type="http://schemas.openxmlformats.org/officeDocument/2006/relationships/customXml" Target="../ink/ink2819.xml"/><Relationship Id="rId45" Type="http://schemas.openxmlformats.org/officeDocument/2006/relationships/image" Target="../media/image1299.png"/><Relationship Id="rId1406" Type="http://schemas.openxmlformats.org/officeDocument/2006/relationships/customXml" Target="../ink/ink2748.xml"/><Relationship Id="rId1613" Type="http://schemas.openxmlformats.org/officeDocument/2006/relationships/image" Target="../media/image2689.png"/><Relationship Id="rId194" Type="http://schemas.openxmlformats.org/officeDocument/2006/relationships/image" Target="../media/image1989.png"/><Relationship Id="rId261" Type="http://schemas.openxmlformats.org/officeDocument/2006/relationships/customXml" Target="../ink/ink2166.xml"/><Relationship Id="rId499" Type="http://schemas.openxmlformats.org/officeDocument/2006/relationships/customXml" Target="../ink/ink2287.xml"/><Relationship Id="rId359" Type="http://schemas.openxmlformats.org/officeDocument/2006/relationships/customXml" Target="../ink/ink2216.xml"/><Relationship Id="rId566" Type="http://schemas.openxmlformats.org/officeDocument/2006/relationships/customXml" Target="../ink/ink2321.xml"/><Relationship Id="rId773" Type="http://schemas.openxmlformats.org/officeDocument/2006/relationships/customXml" Target="../ink/ink2426.xml"/><Relationship Id="rId1196" Type="http://schemas.openxmlformats.org/officeDocument/2006/relationships/image" Target="../media/image2484.png"/><Relationship Id="rId121" Type="http://schemas.openxmlformats.org/officeDocument/2006/relationships/customXml" Target="../ink/ink2095.xml"/><Relationship Id="rId219" Type="http://schemas.openxmlformats.org/officeDocument/2006/relationships/image" Target="../media/image2002.png"/><Relationship Id="rId426" Type="http://schemas.openxmlformats.org/officeDocument/2006/relationships/customXml" Target="../ink/ink2250.xml"/><Relationship Id="rId633" Type="http://schemas.openxmlformats.org/officeDocument/2006/relationships/image" Target="../media/image2205.png"/><Relationship Id="rId980" Type="http://schemas.openxmlformats.org/officeDocument/2006/relationships/image" Target="../media/image2377.png"/><Relationship Id="rId1056" Type="http://schemas.openxmlformats.org/officeDocument/2006/relationships/image" Target="../media/image2416.png"/><Relationship Id="rId1263" Type="http://schemas.openxmlformats.org/officeDocument/2006/relationships/customXml" Target="../ink/ink2676.xml"/><Relationship Id="rId840" Type="http://schemas.openxmlformats.org/officeDocument/2006/relationships/customXml" Target="../ink/ink2460.xml"/><Relationship Id="rId938" Type="http://schemas.openxmlformats.org/officeDocument/2006/relationships/customXml" Target="../ink/ink2510.xml"/><Relationship Id="rId1470" Type="http://schemas.openxmlformats.org/officeDocument/2006/relationships/image" Target="../media/image2620.png"/><Relationship Id="rId1568" Type="http://schemas.openxmlformats.org/officeDocument/2006/relationships/customXml" Target="../ink/ink2830.xml"/><Relationship Id="rId67" Type="http://schemas.openxmlformats.org/officeDocument/2006/relationships/image" Target="../media/image1311.png"/><Relationship Id="rId700" Type="http://schemas.openxmlformats.org/officeDocument/2006/relationships/image" Target="../media/image2239.png"/><Relationship Id="rId1123" Type="http://schemas.openxmlformats.org/officeDocument/2006/relationships/image" Target="../media/image2449.png"/><Relationship Id="rId1330" Type="http://schemas.openxmlformats.org/officeDocument/2006/relationships/image" Target="../media/image2550.png"/><Relationship Id="rId1428" Type="http://schemas.openxmlformats.org/officeDocument/2006/relationships/customXml" Target="../ink/ink2759.xml"/><Relationship Id="rId1635" Type="http://schemas.openxmlformats.org/officeDocument/2006/relationships/image" Target="../media/image2699.png"/><Relationship Id="rId1702" Type="http://schemas.openxmlformats.org/officeDocument/2006/relationships/customXml" Target="../ink/ink2899.xml"/><Relationship Id="rId283" Type="http://schemas.openxmlformats.org/officeDocument/2006/relationships/image" Target="../media/image2033.png"/><Relationship Id="rId490" Type="http://schemas.openxmlformats.org/officeDocument/2006/relationships/image" Target="../media/image2135.png"/><Relationship Id="rId143" Type="http://schemas.openxmlformats.org/officeDocument/2006/relationships/customXml" Target="../ink/ink2106.xml"/><Relationship Id="rId350" Type="http://schemas.openxmlformats.org/officeDocument/2006/relationships/image" Target="../media/image2065.png"/><Relationship Id="rId588" Type="http://schemas.openxmlformats.org/officeDocument/2006/relationships/image" Target="../media/image2183.png"/><Relationship Id="rId795" Type="http://schemas.openxmlformats.org/officeDocument/2006/relationships/image" Target="../media/image2285.png"/><Relationship Id="rId9" Type="http://schemas.openxmlformats.org/officeDocument/2006/relationships/image" Target="../media/image1281.png"/><Relationship Id="rId210" Type="http://schemas.openxmlformats.org/officeDocument/2006/relationships/customXml" Target="../ink/ink2140.xml"/><Relationship Id="rId448" Type="http://schemas.openxmlformats.org/officeDocument/2006/relationships/image" Target="../media/image2114.png"/><Relationship Id="rId655" Type="http://schemas.openxmlformats.org/officeDocument/2006/relationships/image" Target="../media/image2217.png"/><Relationship Id="rId862" Type="http://schemas.openxmlformats.org/officeDocument/2006/relationships/image" Target="../media/image2319.png"/><Relationship Id="rId1078" Type="http://schemas.openxmlformats.org/officeDocument/2006/relationships/image" Target="../media/image2427.png"/><Relationship Id="rId1285" Type="http://schemas.openxmlformats.org/officeDocument/2006/relationships/customXml" Target="../ink/ink2687.xml"/><Relationship Id="rId1492" Type="http://schemas.openxmlformats.org/officeDocument/2006/relationships/image" Target="../media/image2631.png"/><Relationship Id="rId308" Type="http://schemas.openxmlformats.org/officeDocument/2006/relationships/customXml" Target="../ink/ink2190.xml"/><Relationship Id="rId515" Type="http://schemas.openxmlformats.org/officeDocument/2006/relationships/customXml" Target="../ink/ink2295.xml"/><Relationship Id="rId722" Type="http://schemas.openxmlformats.org/officeDocument/2006/relationships/image" Target="../media/image2250.png"/><Relationship Id="rId1145" Type="http://schemas.openxmlformats.org/officeDocument/2006/relationships/customXml" Target="../ink/ink2615.xml"/><Relationship Id="rId1352" Type="http://schemas.openxmlformats.org/officeDocument/2006/relationships/customXml" Target="../ink/ink2721.xml"/><Relationship Id="rId89" Type="http://schemas.openxmlformats.org/officeDocument/2006/relationships/image" Target="../media/image1400.png"/><Relationship Id="rId1005" Type="http://schemas.openxmlformats.org/officeDocument/2006/relationships/customXml" Target="../ink/ink2544.xml"/><Relationship Id="rId1212" Type="http://schemas.openxmlformats.org/officeDocument/2006/relationships/customXml" Target="../ink/ink2649.xml"/><Relationship Id="rId1657" Type="http://schemas.openxmlformats.org/officeDocument/2006/relationships/customXml" Target="../ink/ink2876.xml"/><Relationship Id="rId1517" Type="http://schemas.openxmlformats.org/officeDocument/2006/relationships/customXml" Target="../ink/ink2804.xml"/><Relationship Id="rId16" Type="http://schemas.openxmlformats.org/officeDocument/2006/relationships/customXml" Target="../ink/ink2042.xml"/><Relationship Id="rId165" Type="http://schemas.openxmlformats.org/officeDocument/2006/relationships/customXml" Target="../ink/ink2117.xml"/><Relationship Id="rId372" Type="http://schemas.openxmlformats.org/officeDocument/2006/relationships/customXml" Target="../ink/ink2223.xml"/><Relationship Id="rId677" Type="http://schemas.openxmlformats.org/officeDocument/2006/relationships/image" Target="../media/image2228.png"/><Relationship Id="rId232" Type="http://schemas.openxmlformats.org/officeDocument/2006/relationships/customXml" Target="../ink/ink2151.xml"/><Relationship Id="rId884" Type="http://schemas.openxmlformats.org/officeDocument/2006/relationships/image" Target="../media/image2330.png"/><Relationship Id="rId537" Type="http://schemas.openxmlformats.org/officeDocument/2006/relationships/image" Target="../media/image2158.png"/><Relationship Id="rId744" Type="http://schemas.openxmlformats.org/officeDocument/2006/relationships/image" Target="../media/image2261.png"/><Relationship Id="rId951" Type="http://schemas.openxmlformats.org/officeDocument/2006/relationships/image" Target="../media/image2363.png"/><Relationship Id="rId1167" Type="http://schemas.openxmlformats.org/officeDocument/2006/relationships/customXml" Target="../ink/ink2626.xml"/><Relationship Id="rId1374" Type="http://schemas.openxmlformats.org/officeDocument/2006/relationships/customXml" Target="../ink/ink2732.xml"/><Relationship Id="rId1581" Type="http://schemas.openxmlformats.org/officeDocument/2006/relationships/image" Target="../media/image2675.png"/><Relationship Id="rId1679" Type="http://schemas.openxmlformats.org/officeDocument/2006/relationships/customXml" Target="../ink/ink2887.xml"/><Relationship Id="rId80" Type="http://schemas.openxmlformats.org/officeDocument/2006/relationships/customXml" Target="../ink/ink2074.xml"/><Relationship Id="rId604" Type="http://schemas.openxmlformats.org/officeDocument/2006/relationships/customXml" Target="../ink/ink2341.xml"/><Relationship Id="rId811" Type="http://schemas.openxmlformats.org/officeDocument/2006/relationships/image" Target="../media/image2293.png"/><Relationship Id="rId1027" Type="http://schemas.openxmlformats.org/officeDocument/2006/relationships/customXml" Target="../ink/ink2555.xml"/><Relationship Id="rId1234" Type="http://schemas.openxmlformats.org/officeDocument/2006/relationships/customXml" Target="../ink/ink2661.xml"/><Relationship Id="rId1441" Type="http://schemas.openxmlformats.org/officeDocument/2006/relationships/customXml" Target="../ink/ink2766.xml"/><Relationship Id="rId909" Type="http://schemas.openxmlformats.org/officeDocument/2006/relationships/image" Target="../media/image2342.png"/><Relationship Id="rId1301" Type="http://schemas.openxmlformats.org/officeDocument/2006/relationships/customXml" Target="../ink/ink2695.xml"/><Relationship Id="rId1539" Type="http://schemas.openxmlformats.org/officeDocument/2006/relationships/image" Target="../media/image2654.png"/><Relationship Id="rId38" Type="http://schemas.openxmlformats.org/officeDocument/2006/relationships/customXml" Target="../ink/ink2053.xml"/><Relationship Id="rId1606" Type="http://schemas.openxmlformats.org/officeDocument/2006/relationships/customXml" Target="../ink/ink2850.xml"/><Relationship Id="rId187" Type="http://schemas.openxmlformats.org/officeDocument/2006/relationships/customXml" Target="../ink/ink2128.xml"/><Relationship Id="rId394" Type="http://schemas.openxmlformats.org/officeDocument/2006/relationships/customXml" Target="../ink/ink2234.xml"/></Relationships>
</file>

<file path=ppt/slides/_rels/slide23.xml.rels><?xml version="1.0" encoding="UTF-8" standalone="yes"?>
<Relationships xmlns="http://schemas.openxmlformats.org/package/2006/relationships"><Relationship Id="rId117" Type="http://schemas.openxmlformats.org/officeDocument/2006/relationships/image" Target="../media/image2794.png"/><Relationship Id="rId671" Type="http://schemas.openxmlformats.org/officeDocument/2006/relationships/image" Target="../media/image3057.png"/><Relationship Id="rId769" Type="http://schemas.openxmlformats.org/officeDocument/2006/relationships/image" Target="../media/image3104.png"/><Relationship Id="rId21" Type="http://schemas.openxmlformats.org/officeDocument/2006/relationships/image" Target="../media/image2746.png"/><Relationship Id="rId324" Type="http://schemas.openxmlformats.org/officeDocument/2006/relationships/image" Target="../media/image2891.png"/><Relationship Id="rId531" Type="http://schemas.openxmlformats.org/officeDocument/2006/relationships/image" Target="../media/image2989.png"/><Relationship Id="rId629" Type="http://schemas.openxmlformats.org/officeDocument/2006/relationships/image" Target="../media/image3036.png"/><Relationship Id="rId170" Type="http://schemas.openxmlformats.org/officeDocument/2006/relationships/image" Target="../media/image2820.png"/><Relationship Id="rId268" Type="http://schemas.openxmlformats.org/officeDocument/2006/relationships/image" Target="../media/image2864.png"/><Relationship Id="rId475" Type="http://schemas.openxmlformats.org/officeDocument/2006/relationships/customXml" Target="../ink/ink3145.xml"/><Relationship Id="rId682" Type="http://schemas.openxmlformats.org/officeDocument/2006/relationships/customXml" Target="../ink/ink3249.xml"/><Relationship Id="rId32" Type="http://schemas.openxmlformats.org/officeDocument/2006/relationships/customXml" Target="../ink/ink2919.xml"/><Relationship Id="rId128" Type="http://schemas.openxmlformats.org/officeDocument/2006/relationships/image" Target="../media/image2799.png"/><Relationship Id="rId335" Type="http://schemas.openxmlformats.org/officeDocument/2006/relationships/customXml" Target="../ink/ink3073.xml"/><Relationship Id="rId542" Type="http://schemas.openxmlformats.org/officeDocument/2006/relationships/customXml" Target="../ink/ink3179.xml"/><Relationship Id="rId181" Type="http://schemas.openxmlformats.org/officeDocument/2006/relationships/image" Target="../media/image2825.png"/><Relationship Id="rId402" Type="http://schemas.openxmlformats.org/officeDocument/2006/relationships/customXml" Target="../ink/ink3108.xml"/><Relationship Id="rId279" Type="http://schemas.openxmlformats.org/officeDocument/2006/relationships/customXml" Target="../ink/ink3045.xml"/><Relationship Id="rId486" Type="http://schemas.openxmlformats.org/officeDocument/2006/relationships/image" Target="../media/image2967.png"/><Relationship Id="rId693" Type="http://schemas.openxmlformats.org/officeDocument/2006/relationships/image" Target="../media/image3068.png"/><Relationship Id="rId707" Type="http://schemas.openxmlformats.org/officeDocument/2006/relationships/customXml" Target="../ink/ink3262.xml"/><Relationship Id="rId43" Type="http://schemas.openxmlformats.org/officeDocument/2006/relationships/image" Target="../media/image2757.png"/><Relationship Id="rId139" Type="http://schemas.openxmlformats.org/officeDocument/2006/relationships/customXml" Target="../ink/ink2973.xml"/><Relationship Id="rId346" Type="http://schemas.openxmlformats.org/officeDocument/2006/relationships/image" Target="../media/image2900.png"/><Relationship Id="rId553" Type="http://schemas.openxmlformats.org/officeDocument/2006/relationships/image" Target="../media/image2044.png"/><Relationship Id="rId760" Type="http://schemas.openxmlformats.org/officeDocument/2006/relationships/image" Target="../media/image3100.png"/><Relationship Id="rId192" Type="http://schemas.openxmlformats.org/officeDocument/2006/relationships/image" Target="../media/image2829.png"/><Relationship Id="rId206" Type="http://schemas.openxmlformats.org/officeDocument/2006/relationships/customXml" Target="../ink/ink3007.xml"/><Relationship Id="rId413" Type="http://schemas.openxmlformats.org/officeDocument/2006/relationships/customXml" Target="../ink/ink3114.xml"/><Relationship Id="rId497" Type="http://schemas.openxmlformats.org/officeDocument/2006/relationships/customXml" Target="../ink/ink3156.xml"/><Relationship Id="rId620" Type="http://schemas.openxmlformats.org/officeDocument/2006/relationships/customXml" Target="../ink/ink3218.xml"/><Relationship Id="rId718" Type="http://schemas.openxmlformats.org/officeDocument/2006/relationships/image" Target="../media/image3080.png"/><Relationship Id="rId357" Type="http://schemas.openxmlformats.org/officeDocument/2006/relationships/customXml" Target="../ink/ink3085.xml"/><Relationship Id="rId54" Type="http://schemas.openxmlformats.org/officeDocument/2006/relationships/customXml" Target="../ink/ink2930.xml"/><Relationship Id="rId217" Type="http://schemas.openxmlformats.org/officeDocument/2006/relationships/customXml" Target="../ink/ink3013.xml"/><Relationship Id="rId564" Type="http://schemas.openxmlformats.org/officeDocument/2006/relationships/customXml" Target="../ink/ink3190.xml"/><Relationship Id="rId771" Type="http://schemas.openxmlformats.org/officeDocument/2006/relationships/image" Target="../media/image3105.png"/><Relationship Id="rId424" Type="http://schemas.openxmlformats.org/officeDocument/2006/relationships/image" Target="../media/image2936.png"/><Relationship Id="rId631" Type="http://schemas.openxmlformats.org/officeDocument/2006/relationships/image" Target="../media/image3037.png"/><Relationship Id="rId729" Type="http://schemas.openxmlformats.org/officeDocument/2006/relationships/customXml" Target="../ink/ink3273.xml"/><Relationship Id="rId270" Type="http://schemas.openxmlformats.org/officeDocument/2006/relationships/image" Target="../media/image2865.png"/><Relationship Id="rId65" Type="http://schemas.openxmlformats.org/officeDocument/2006/relationships/image" Target="../media/image2768.png"/><Relationship Id="rId130" Type="http://schemas.openxmlformats.org/officeDocument/2006/relationships/image" Target="../media/image2800.png"/><Relationship Id="rId368" Type="http://schemas.openxmlformats.org/officeDocument/2006/relationships/image" Target="../media/image2910.png"/><Relationship Id="rId575" Type="http://schemas.openxmlformats.org/officeDocument/2006/relationships/image" Target="../media/image3009.png"/><Relationship Id="rId782" Type="http://schemas.openxmlformats.org/officeDocument/2006/relationships/customXml" Target="../ink/ink3300.xml"/><Relationship Id="rId228" Type="http://schemas.openxmlformats.org/officeDocument/2006/relationships/customXml" Target="../ink/ink3019.xml"/><Relationship Id="rId435" Type="http://schemas.openxmlformats.org/officeDocument/2006/relationships/customXml" Target="../ink/ink3125.xml"/><Relationship Id="rId642" Type="http://schemas.openxmlformats.org/officeDocument/2006/relationships/customXml" Target="../ink/ink3229.xml"/><Relationship Id="rId281" Type="http://schemas.openxmlformats.org/officeDocument/2006/relationships/customXml" Target="../ink/ink3046.xml"/><Relationship Id="rId502" Type="http://schemas.openxmlformats.org/officeDocument/2006/relationships/image" Target="../media/image2975.png"/><Relationship Id="rId76" Type="http://schemas.openxmlformats.org/officeDocument/2006/relationships/customXml" Target="../ink/ink2941.xml"/><Relationship Id="rId141" Type="http://schemas.openxmlformats.org/officeDocument/2006/relationships/customXml" Target="../ink/ink2974.xml"/><Relationship Id="rId379" Type="http://schemas.openxmlformats.org/officeDocument/2006/relationships/customXml" Target="../ink/ink3096.xml"/><Relationship Id="rId586" Type="http://schemas.openxmlformats.org/officeDocument/2006/relationships/customXml" Target="../ink/ink3201.xml"/><Relationship Id="rId793" Type="http://schemas.openxmlformats.org/officeDocument/2006/relationships/customXml" Target="../ink/ink3306.xml"/><Relationship Id="rId807" Type="http://schemas.openxmlformats.org/officeDocument/2006/relationships/customXml" Target="../ink/ink3313.xml"/><Relationship Id="rId7" Type="http://schemas.openxmlformats.org/officeDocument/2006/relationships/image" Target="../media/image2739.png"/><Relationship Id="rId239" Type="http://schemas.openxmlformats.org/officeDocument/2006/relationships/customXml" Target="../ink/ink3025.xml"/><Relationship Id="rId446" Type="http://schemas.openxmlformats.org/officeDocument/2006/relationships/image" Target="../media/image2947.png"/><Relationship Id="rId653" Type="http://schemas.openxmlformats.org/officeDocument/2006/relationships/image" Target="../media/image3048.png"/><Relationship Id="rId292" Type="http://schemas.openxmlformats.org/officeDocument/2006/relationships/image" Target="../media/image2876.png"/><Relationship Id="rId306" Type="http://schemas.openxmlformats.org/officeDocument/2006/relationships/image" Target="../media/image2883.png"/><Relationship Id="rId87" Type="http://schemas.openxmlformats.org/officeDocument/2006/relationships/image" Target="../media/image2779.png"/><Relationship Id="rId513" Type="http://schemas.openxmlformats.org/officeDocument/2006/relationships/customXml" Target="../ink/ink3164.xml"/><Relationship Id="rId597" Type="http://schemas.openxmlformats.org/officeDocument/2006/relationships/image" Target="../media/image3020.png"/><Relationship Id="rId720" Type="http://schemas.openxmlformats.org/officeDocument/2006/relationships/image" Target="../media/image3081.png"/><Relationship Id="rId152" Type="http://schemas.openxmlformats.org/officeDocument/2006/relationships/image" Target="../media/image2811.png"/><Relationship Id="rId457" Type="http://schemas.openxmlformats.org/officeDocument/2006/relationships/customXml" Target="../ink/ink3136.xml"/><Relationship Id="rId664" Type="http://schemas.openxmlformats.org/officeDocument/2006/relationships/customXml" Target="../ink/ink3240.xml"/><Relationship Id="rId14" Type="http://schemas.openxmlformats.org/officeDocument/2006/relationships/customXml" Target="../ink/ink2910.xml"/><Relationship Id="rId317" Type="http://schemas.openxmlformats.org/officeDocument/2006/relationships/customXml" Target="../ink/ink3064.xml"/><Relationship Id="rId524" Type="http://schemas.openxmlformats.org/officeDocument/2006/relationships/image" Target="../media/image2986.png"/><Relationship Id="rId731" Type="http://schemas.openxmlformats.org/officeDocument/2006/relationships/customXml" Target="../ink/ink3274.xml"/><Relationship Id="rId98" Type="http://schemas.openxmlformats.org/officeDocument/2006/relationships/customXml" Target="../ink/ink2952.xml"/><Relationship Id="rId163" Type="http://schemas.openxmlformats.org/officeDocument/2006/relationships/customXml" Target="../ink/ink2985.xml"/><Relationship Id="rId370" Type="http://schemas.openxmlformats.org/officeDocument/2006/relationships/image" Target="../media/image2911.png"/><Relationship Id="rId230" Type="http://schemas.openxmlformats.org/officeDocument/2006/relationships/customXml" Target="../ink/ink3020.xml"/><Relationship Id="rId468" Type="http://schemas.openxmlformats.org/officeDocument/2006/relationships/image" Target="../media/image2958.png"/><Relationship Id="rId675" Type="http://schemas.openxmlformats.org/officeDocument/2006/relationships/image" Target="../media/image3059.png"/><Relationship Id="rId25" Type="http://schemas.openxmlformats.org/officeDocument/2006/relationships/image" Target="../media/image2748.png"/><Relationship Id="rId328" Type="http://schemas.openxmlformats.org/officeDocument/2006/relationships/image" Target="../media/image2893.png"/><Relationship Id="rId535" Type="http://schemas.openxmlformats.org/officeDocument/2006/relationships/image" Target="../media/image2991.png"/><Relationship Id="rId742" Type="http://schemas.openxmlformats.org/officeDocument/2006/relationships/image" Target="../media/image3092.png"/><Relationship Id="rId174" Type="http://schemas.openxmlformats.org/officeDocument/2006/relationships/customXml" Target="../ink/ink2990.xml"/><Relationship Id="rId381" Type="http://schemas.openxmlformats.org/officeDocument/2006/relationships/customXml" Target="../ink/ink3097.xml"/><Relationship Id="rId602" Type="http://schemas.openxmlformats.org/officeDocument/2006/relationships/customXml" Target="../ink/ink3209.xml"/><Relationship Id="rId241" Type="http://schemas.openxmlformats.org/officeDocument/2006/relationships/customXml" Target="../ink/ink3026.xml"/><Relationship Id="rId479" Type="http://schemas.openxmlformats.org/officeDocument/2006/relationships/customXml" Target="../ink/ink3147.xml"/><Relationship Id="rId686" Type="http://schemas.openxmlformats.org/officeDocument/2006/relationships/customXml" Target="../ink/ink3251.xml"/><Relationship Id="rId36" Type="http://schemas.openxmlformats.org/officeDocument/2006/relationships/customXml" Target="../ink/ink2921.xml"/><Relationship Id="rId339" Type="http://schemas.openxmlformats.org/officeDocument/2006/relationships/customXml" Target="../ink/ink3075.xml"/><Relationship Id="rId546" Type="http://schemas.openxmlformats.org/officeDocument/2006/relationships/customXml" Target="../ink/ink3181.xml"/><Relationship Id="rId753" Type="http://schemas.openxmlformats.org/officeDocument/2006/relationships/customXml" Target="../ink/ink3285.xml"/><Relationship Id="rId101" Type="http://schemas.openxmlformats.org/officeDocument/2006/relationships/image" Target="../media/image2786.png"/><Relationship Id="rId185" Type="http://schemas.openxmlformats.org/officeDocument/2006/relationships/image" Target="../media/image2826.png"/><Relationship Id="rId406" Type="http://schemas.openxmlformats.org/officeDocument/2006/relationships/customXml" Target="../ink/ink3110.xml"/><Relationship Id="rId392" Type="http://schemas.openxmlformats.org/officeDocument/2006/relationships/customXml" Target="../ink/ink3103.xml"/><Relationship Id="rId613" Type="http://schemas.openxmlformats.org/officeDocument/2006/relationships/image" Target="../media/image3028.png"/><Relationship Id="rId697" Type="http://schemas.openxmlformats.org/officeDocument/2006/relationships/image" Target="../media/image3070.png"/><Relationship Id="rId252" Type="http://schemas.openxmlformats.org/officeDocument/2006/relationships/image" Target="../media/image2856.png"/><Relationship Id="rId47" Type="http://schemas.openxmlformats.org/officeDocument/2006/relationships/image" Target="../media/image2759.png"/><Relationship Id="rId112" Type="http://schemas.openxmlformats.org/officeDocument/2006/relationships/customXml" Target="../ink/ink2959.xml"/><Relationship Id="rId557" Type="http://schemas.openxmlformats.org/officeDocument/2006/relationships/image" Target="../media/image3001.png"/><Relationship Id="rId764" Type="http://schemas.openxmlformats.org/officeDocument/2006/relationships/customXml" Target="../ink/ink3291.xml"/><Relationship Id="rId196" Type="http://schemas.openxmlformats.org/officeDocument/2006/relationships/image" Target="../media/image2831.png"/><Relationship Id="rId417" Type="http://schemas.openxmlformats.org/officeDocument/2006/relationships/customXml" Target="../ink/ink3116.xml"/><Relationship Id="rId624" Type="http://schemas.openxmlformats.org/officeDocument/2006/relationships/customXml" Target="../ink/ink3220.xml"/><Relationship Id="rId263" Type="http://schemas.openxmlformats.org/officeDocument/2006/relationships/customXml" Target="../ink/ink3037.xml"/><Relationship Id="rId470" Type="http://schemas.openxmlformats.org/officeDocument/2006/relationships/image" Target="../media/image2959.png"/><Relationship Id="rId58" Type="http://schemas.openxmlformats.org/officeDocument/2006/relationships/customXml" Target="../ink/ink2932.xml"/><Relationship Id="rId123" Type="http://schemas.openxmlformats.org/officeDocument/2006/relationships/customXml" Target="../ink/ink2965.xml"/><Relationship Id="rId330" Type="http://schemas.openxmlformats.org/officeDocument/2006/relationships/image" Target="../media/image2894.png"/><Relationship Id="rId568" Type="http://schemas.openxmlformats.org/officeDocument/2006/relationships/customXml" Target="../ink/ink3192.xml"/><Relationship Id="rId775" Type="http://schemas.openxmlformats.org/officeDocument/2006/relationships/image" Target="../media/image3107.png"/><Relationship Id="rId428" Type="http://schemas.openxmlformats.org/officeDocument/2006/relationships/image" Target="../media/image2938.png"/><Relationship Id="rId635" Type="http://schemas.openxmlformats.org/officeDocument/2006/relationships/image" Target="../media/image3039.png"/><Relationship Id="rId274" Type="http://schemas.openxmlformats.org/officeDocument/2006/relationships/image" Target="../media/image2867.png"/><Relationship Id="rId481" Type="http://schemas.openxmlformats.org/officeDocument/2006/relationships/customXml" Target="../ink/ink3148.xml"/><Relationship Id="rId702" Type="http://schemas.openxmlformats.org/officeDocument/2006/relationships/customXml" Target="../ink/ink3259.xml"/><Relationship Id="rId69" Type="http://schemas.openxmlformats.org/officeDocument/2006/relationships/image" Target="../media/image2770.png"/><Relationship Id="rId134" Type="http://schemas.openxmlformats.org/officeDocument/2006/relationships/image" Target="../media/image2802.png"/><Relationship Id="rId579" Type="http://schemas.openxmlformats.org/officeDocument/2006/relationships/image" Target="../media/image3011.png"/><Relationship Id="rId786" Type="http://schemas.openxmlformats.org/officeDocument/2006/relationships/image" Target="../media/image3112.png"/><Relationship Id="rId341" Type="http://schemas.openxmlformats.org/officeDocument/2006/relationships/customXml" Target="../ink/ink3077.xml"/><Relationship Id="rId439" Type="http://schemas.openxmlformats.org/officeDocument/2006/relationships/customXml" Target="../ink/ink3127.xml"/><Relationship Id="rId646" Type="http://schemas.openxmlformats.org/officeDocument/2006/relationships/customXml" Target="../ink/ink3231.xml"/><Relationship Id="rId201" Type="http://schemas.openxmlformats.org/officeDocument/2006/relationships/customXml" Target="../ink/ink3004.xml"/><Relationship Id="rId285" Type="http://schemas.openxmlformats.org/officeDocument/2006/relationships/customXml" Target="../ink/ink3048.xml"/><Relationship Id="rId506" Type="http://schemas.openxmlformats.org/officeDocument/2006/relationships/image" Target="../media/image2977.png"/><Relationship Id="rId492" Type="http://schemas.openxmlformats.org/officeDocument/2006/relationships/image" Target="../media/image2970.png"/><Relationship Id="rId713" Type="http://schemas.openxmlformats.org/officeDocument/2006/relationships/customXml" Target="../ink/ink3265.xml"/><Relationship Id="rId797" Type="http://schemas.openxmlformats.org/officeDocument/2006/relationships/customXml" Target="../ink/ink3308.xml"/><Relationship Id="rId145" Type="http://schemas.openxmlformats.org/officeDocument/2006/relationships/customXml" Target="../ink/ink2976.xml"/><Relationship Id="rId352" Type="http://schemas.openxmlformats.org/officeDocument/2006/relationships/image" Target="../media/image2903.png"/><Relationship Id="rId212" Type="http://schemas.openxmlformats.org/officeDocument/2006/relationships/image" Target="../media/image2838.png"/><Relationship Id="rId657" Type="http://schemas.openxmlformats.org/officeDocument/2006/relationships/image" Target="../media/image3050.png"/><Relationship Id="rId296" Type="http://schemas.openxmlformats.org/officeDocument/2006/relationships/image" Target="../media/image2878.png"/><Relationship Id="rId517" Type="http://schemas.openxmlformats.org/officeDocument/2006/relationships/customXml" Target="../ink/ink3166.xml"/><Relationship Id="rId724" Type="http://schemas.openxmlformats.org/officeDocument/2006/relationships/image" Target="../media/image3083.png"/><Relationship Id="rId60" Type="http://schemas.openxmlformats.org/officeDocument/2006/relationships/customXml" Target="../ink/ink2933.xml"/><Relationship Id="rId156" Type="http://schemas.openxmlformats.org/officeDocument/2006/relationships/image" Target="../media/image2813.png"/><Relationship Id="rId363" Type="http://schemas.openxmlformats.org/officeDocument/2006/relationships/customXml" Target="../ink/ink3088.xml"/><Relationship Id="rId570" Type="http://schemas.openxmlformats.org/officeDocument/2006/relationships/customXml" Target="../ink/ink3193.xml"/><Relationship Id="rId223" Type="http://schemas.openxmlformats.org/officeDocument/2006/relationships/image" Target="../media/image2843.png"/><Relationship Id="rId430" Type="http://schemas.openxmlformats.org/officeDocument/2006/relationships/image" Target="../media/image2939.png"/><Relationship Id="rId668" Type="http://schemas.openxmlformats.org/officeDocument/2006/relationships/customXml" Target="../ink/ink3242.xml"/><Relationship Id="rId18" Type="http://schemas.openxmlformats.org/officeDocument/2006/relationships/customXml" Target="../ink/ink2912.xml"/><Relationship Id="rId528" Type="http://schemas.openxmlformats.org/officeDocument/2006/relationships/customXml" Target="../ink/ink3172.xml"/><Relationship Id="rId735" Type="http://schemas.openxmlformats.org/officeDocument/2006/relationships/customXml" Target="../ink/ink3276.xml"/><Relationship Id="rId167" Type="http://schemas.openxmlformats.org/officeDocument/2006/relationships/customXml" Target="../ink/ink2987.xml"/><Relationship Id="rId374" Type="http://schemas.openxmlformats.org/officeDocument/2006/relationships/image" Target="../media/image2913.png"/><Relationship Id="rId581" Type="http://schemas.openxmlformats.org/officeDocument/2006/relationships/image" Target="../media/image3012.png"/><Relationship Id="rId71" Type="http://schemas.openxmlformats.org/officeDocument/2006/relationships/image" Target="../media/image2771.png"/><Relationship Id="rId234" Type="http://schemas.openxmlformats.org/officeDocument/2006/relationships/customXml" Target="../ink/ink3022.xml"/><Relationship Id="rId679" Type="http://schemas.openxmlformats.org/officeDocument/2006/relationships/image" Target="../media/image3061.png"/><Relationship Id="rId802" Type="http://schemas.openxmlformats.org/officeDocument/2006/relationships/image" Target="../media/image3120.png"/><Relationship Id="rId2" Type="http://schemas.openxmlformats.org/officeDocument/2006/relationships/customXml" Target="../ink/ink2904.xml"/><Relationship Id="rId29" Type="http://schemas.openxmlformats.org/officeDocument/2006/relationships/image" Target="../media/image2750.png"/><Relationship Id="rId441" Type="http://schemas.openxmlformats.org/officeDocument/2006/relationships/customXml" Target="../ink/ink3128.xml"/><Relationship Id="rId539" Type="http://schemas.openxmlformats.org/officeDocument/2006/relationships/image" Target="../media/image2993.png"/><Relationship Id="rId746" Type="http://schemas.openxmlformats.org/officeDocument/2006/relationships/image" Target="../media/image3094.png"/><Relationship Id="rId178" Type="http://schemas.openxmlformats.org/officeDocument/2006/relationships/customXml" Target="../ink/ink2992.xml"/><Relationship Id="rId301" Type="http://schemas.openxmlformats.org/officeDocument/2006/relationships/customXml" Target="../ink/ink3056.xml"/><Relationship Id="rId82" Type="http://schemas.openxmlformats.org/officeDocument/2006/relationships/customXml" Target="../ink/ink2944.xml"/><Relationship Id="rId385" Type="http://schemas.openxmlformats.org/officeDocument/2006/relationships/customXml" Target="../ink/ink3099.xml"/><Relationship Id="rId592" Type="http://schemas.openxmlformats.org/officeDocument/2006/relationships/customXml" Target="../ink/ink3204.xml"/><Relationship Id="rId606" Type="http://schemas.openxmlformats.org/officeDocument/2006/relationships/customXml" Target="../ink/ink3211.xml"/><Relationship Id="rId245" Type="http://schemas.openxmlformats.org/officeDocument/2006/relationships/customXml" Target="../ink/ink3028.xml"/><Relationship Id="rId452" Type="http://schemas.openxmlformats.org/officeDocument/2006/relationships/image" Target="../media/image2950.png"/><Relationship Id="rId105" Type="http://schemas.openxmlformats.org/officeDocument/2006/relationships/image" Target="../media/image2788.png"/><Relationship Id="rId312" Type="http://schemas.openxmlformats.org/officeDocument/2006/relationships/image" Target="../media/image2885.png"/><Relationship Id="rId757" Type="http://schemas.openxmlformats.org/officeDocument/2006/relationships/customXml" Target="../ink/ink3287.xml"/><Relationship Id="rId93" Type="http://schemas.openxmlformats.org/officeDocument/2006/relationships/image" Target="../media/image2782.png"/><Relationship Id="rId189" Type="http://schemas.openxmlformats.org/officeDocument/2006/relationships/customXml" Target="../ink/ink2998.xml"/><Relationship Id="rId396" Type="http://schemas.openxmlformats.org/officeDocument/2006/relationships/customXml" Target="../ink/ink3105.xml"/><Relationship Id="rId617" Type="http://schemas.openxmlformats.org/officeDocument/2006/relationships/image" Target="../media/image3030.png"/><Relationship Id="rId256" Type="http://schemas.openxmlformats.org/officeDocument/2006/relationships/image" Target="../media/image2858.png"/><Relationship Id="rId463" Type="http://schemas.openxmlformats.org/officeDocument/2006/relationships/customXml" Target="../ink/ink3139.xml"/><Relationship Id="rId670" Type="http://schemas.openxmlformats.org/officeDocument/2006/relationships/customXml" Target="../ink/ink3243.xml"/><Relationship Id="rId116" Type="http://schemas.openxmlformats.org/officeDocument/2006/relationships/customXml" Target="../ink/ink2961.xml"/><Relationship Id="rId323" Type="http://schemas.openxmlformats.org/officeDocument/2006/relationships/customXml" Target="../ink/ink3067.xml"/><Relationship Id="rId530" Type="http://schemas.openxmlformats.org/officeDocument/2006/relationships/customXml" Target="../ink/ink3173.xml"/><Relationship Id="rId768" Type="http://schemas.openxmlformats.org/officeDocument/2006/relationships/customXml" Target="../ink/ink3293.xml"/><Relationship Id="rId20" Type="http://schemas.openxmlformats.org/officeDocument/2006/relationships/customXml" Target="../ink/ink2913.xml"/><Relationship Id="rId628" Type="http://schemas.openxmlformats.org/officeDocument/2006/relationships/customXml" Target="../ink/ink3222.xml"/><Relationship Id="rId267" Type="http://schemas.openxmlformats.org/officeDocument/2006/relationships/customXml" Target="../ink/ink3039.xml"/><Relationship Id="rId474" Type="http://schemas.openxmlformats.org/officeDocument/2006/relationships/image" Target="../media/image2961.png"/><Relationship Id="rId127" Type="http://schemas.openxmlformats.org/officeDocument/2006/relationships/customXml" Target="../ink/ink2967.xml"/><Relationship Id="rId681" Type="http://schemas.openxmlformats.org/officeDocument/2006/relationships/image" Target="../media/image3062.png"/><Relationship Id="rId779" Type="http://schemas.openxmlformats.org/officeDocument/2006/relationships/image" Target="../media/image3109.png"/><Relationship Id="rId31" Type="http://schemas.openxmlformats.org/officeDocument/2006/relationships/image" Target="../media/image2751.png"/><Relationship Id="rId334" Type="http://schemas.openxmlformats.org/officeDocument/2006/relationships/image" Target="../media/image2896.png"/><Relationship Id="rId541" Type="http://schemas.openxmlformats.org/officeDocument/2006/relationships/image" Target="../media/image2994.png"/><Relationship Id="rId639" Type="http://schemas.openxmlformats.org/officeDocument/2006/relationships/image" Target="../media/image3041.png"/><Relationship Id="rId180" Type="http://schemas.openxmlformats.org/officeDocument/2006/relationships/customXml" Target="../ink/ink2993.xml"/><Relationship Id="rId278" Type="http://schemas.openxmlformats.org/officeDocument/2006/relationships/image" Target="../media/image2869.png"/><Relationship Id="rId401" Type="http://schemas.openxmlformats.org/officeDocument/2006/relationships/image" Target="../media/image2925.png"/><Relationship Id="rId485" Type="http://schemas.openxmlformats.org/officeDocument/2006/relationships/customXml" Target="../ink/ink3150.xml"/><Relationship Id="rId692" Type="http://schemas.openxmlformats.org/officeDocument/2006/relationships/customXml" Target="../ink/ink3254.xml"/><Relationship Id="rId706" Type="http://schemas.openxmlformats.org/officeDocument/2006/relationships/image" Target="../media/image3074.png"/><Relationship Id="rId42" Type="http://schemas.openxmlformats.org/officeDocument/2006/relationships/customXml" Target="../ink/ink2924.xml"/><Relationship Id="rId138" Type="http://schemas.openxmlformats.org/officeDocument/2006/relationships/image" Target="../media/image2804.png"/><Relationship Id="rId345" Type="http://schemas.openxmlformats.org/officeDocument/2006/relationships/customXml" Target="../ink/ink3079.xml"/><Relationship Id="rId552" Type="http://schemas.openxmlformats.org/officeDocument/2006/relationships/customXml" Target="../ink/ink3184.xml"/><Relationship Id="rId191" Type="http://schemas.openxmlformats.org/officeDocument/2006/relationships/customXml" Target="../ink/ink2999.xml"/><Relationship Id="rId205" Type="http://schemas.openxmlformats.org/officeDocument/2006/relationships/image" Target="../media/image2835.png"/><Relationship Id="rId412" Type="http://schemas.openxmlformats.org/officeDocument/2006/relationships/image" Target="../media/image2930.png"/><Relationship Id="rId289" Type="http://schemas.openxmlformats.org/officeDocument/2006/relationships/customXml" Target="../ink/ink3050.xml"/><Relationship Id="rId496" Type="http://schemas.openxmlformats.org/officeDocument/2006/relationships/image" Target="../media/image2972.png"/><Relationship Id="rId717" Type="http://schemas.openxmlformats.org/officeDocument/2006/relationships/customXml" Target="../ink/ink3267.xml"/><Relationship Id="rId53" Type="http://schemas.openxmlformats.org/officeDocument/2006/relationships/image" Target="../media/image2762.png"/><Relationship Id="rId149" Type="http://schemas.openxmlformats.org/officeDocument/2006/relationships/customXml" Target="../ink/ink2978.xml"/><Relationship Id="rId356" Type="http://schemas.openxmlformats.org/officeDocument/2006/relationships/image" Target="../media/image2904.png"/><Relationship Id="rId563" Type="http://schemas.openxmlformats.org/officeDocument/2006/relationships/image" Target="../media/image3004.png"/><Relationship Id="rId770" Type="http://schemas.openxmlformats.org/officeDocument/2006/relationships/customXml" Target="../ink/ink3294.xml"/><Relationship Id="rId216" Type="http://schemas.openxmlformats.org/officeDocument/2006/relationships/image" Target="../media/image2840.png"/><Relationship Id="rId423" Type="http://schemas.openxmlformats.org/officeDocument/2006/relationships/customXml" Target="../ink/ink3119.xml"/><Relationship Id="rId630" Type="http://schemas.openxmlformats.org/officeDocument/2006/relationships/customXml" Target="../ink/ink3223.xml"/><Relationship Id="rId728" Type="http://schemas.openxmlformats.org/officeDocument/2006/relationships/image" Target="../media/image3085.png"/><Relationship Id="rId64" Type="http://schemas.openxmlformats.org/officeDocument/2006/relationships/customXml" Target="../ink/ink2935.xml"/><Relationship Id="rId367" Type="http://schemas.openxmlformats.org/officeDocument/2006/relationships/customXml" Target="../ink/ink3090.xml"/><Relationship Id="rId574" Type="http://schemas.openxmlformats.org/officeDocument/2006/relationships/customXml" Target="../ink/ink3195.xml"/><Relationship Id="rId227" Type="http://schemas.openxmlformats.org/officeDocument/2006/relationships/image" Target="../media/image2845.png"/><Relationship Id="rId781" Type="http://schemas.openxmlformats.org/officeDocument/2006/relationships/image" Target="../media/image3110.png"/><Relationship Id="rId434" Type="http://schemas.openxmlformats.org/officeDocument/2006/relationships/image" Target="../media/image2941.png"/><Relationship Id="rId641" Type="http://schemas.openxmlformats.org/officeDocument/2006/relationships/image" Target="../media/image3042.png"/><Relationship Id="rId739" Type="http://schemas.openxmlformats.org/officeDocument/2006/relationships/customXml" Target="../ink/ink3278.xml"/><Relationship Id="rId280" Type="http://schemas.openxmlformats.org/officeDocument/2006/relationships/image" Target="../media/image2870.png"/><Relationship Id="rId501" Type="http://schemas.openxmlformats.org/officeDocument/2006/relationships/customXml" Target="../ink/ink3158.xml"/><Relationship Id="rId75" Type="http://schemas.openxmlformats.org/officeDocument/2006/relationships/image" Target="../media/image2773.png"/><Relationship Id="rId140" Type="http://schemas.openxmlformats.org/officeDocument/2006/relationships/image" Target="../media/image2805.png"/><Relationship Id="rId182" Type="http://schemas.openxmlformats.org/officeDocument/2006/relationships/customXml" Target="../ink/ink2994.xml"/><Relationship Id="rId378" Type="http://schemas.openxmlformats.org/officeDocument/2006/relationships/image" Target="../media/image2914.png"/><Relationship Id="rId403" Type="http://schemas.openxmlformats.org/officeDocument/2006/relationships/image" Target="../media/image2926.png"/><Relationship Id="rId585" Type="http://schemas.openxmlformats.org/officeDocument/2006/relationships/image" Target="../media/image3014.png"/><Relationship Id="rId750" Type="http://schemas.openxmlformats.org/officeDocument/2006/relationships/image" Target="../media/image3095.png"/><Relationship Id="rId792" Type="http://schemas.openxmlformats.org/officeDocument/2006/relationships/image" Target="../media/image3115.png"/><Relationship Id="rId806" Type="http://schemas.openxmlformats.org/officeDocument/2006/relationships/image" Target="../media/image3122.png"/><Relationship Id="rId6" Type="http://schemas.openxmlformats.org/officeDocument/2006/relationships/customXml" Target="../ink/ink2906.xml"/><Relationship Id="rId238" Type="http://schemas.openxmlformats.org/officeDocument/2006/relationships/image" Target="../media/image2850.png"/><Relationship Id="rId445" Type="http://schemas.openxmlformats.org/officeDocument/2006/relationships/customXml" Target="../ink/ink3130.xml"/><Relationship Id="rId487" Type="http://schemas.openxmlformats.org/officeDocument/2006/relationships/customXml" Target="../ink/ink3151.xml"/><Relationship Id="rId610" Type="http://schemas.openxmlformats.org/officeDocument/2006/relationships/customXml" Target="../ink/ink3213.xml"/><Relationship Id="rId652" Type="http://schemas.openxmlformats.org/officeDocument/2006/relationships/customXml" Target="../ink/ink3234.xml"/><Relationship Id="rId694" Type="http://schemas.openxmlformats.org/officeDocument/2006/relationships/customXml" Target="../ink/ink3255.xml"/><Relationship Id="rId708" Type="http://schemas.openxmlformats.org/officeDocument/2006/relationships/image" Target="../media/image3075.png"/><Relationship Id="rId291" Type="http://schemas.openxmlformats.org/officeDocument/2006/relationships/customXml" Target="../ink/ink3051.xml"/><Relationship Id="rId305" Type="http://schemas.openxmlformats.org/officeDocument/2006/relationships/customXml" Target="../ink/ink3058.xml"/><Relationship Id="rId347" Type="http://schemas.openxmlformats.org/officeDocument/2006/relationships/customXml" Target="../ink/ink3080.xml"/><Relationship Id="rId512" Type="http://schemas.openxmlformats.org/officeDocument/2006/relationships/image" Target="../media/image2980.png"/><Relationship Id="rId44" Type="http://schemas.openxmlformats.org/officeDocument/2006/relationships/customXml" Target="../ink/ink2925.xml"/><Relationship Id="rId86" Type="http://schemas.openxmlformats.org/officeDocument/2006/relationships/customXml" Target="../ink/ink2946.xml"/><Relationship Id="rId151" Type="http://schemas.openxmlformats.org/officeDocument/2006/relationships/customXml" Target="../ink/ink2979.xml"/><Relationship Id="rId389" Type="http://schemas.openxmlformats.org/officeDocument/2006/relationships/customXml" Target="../ink/ink3101.xml"/><Relationship Id="rId554" Type="http://schemas.openxmlformats.org/officeDocument/2006/relationships/customXml" Target="../ink/ink3185.xml"/><Relationship Id="rId596" Type="http://schemas.openxmlformats.org/officeDocument/2006/relationships/customXml" Target="../ink/ink3206.xml"/><Relationship Id="rId761" Type="http://schemas.openxmlformats.org/officeDocument/2006/relationships/customXml" Target="../ink/ink3289.xml"/><Relationship Id="rId193" Type="http://schemas.openxmlformats.org/officeDocument/2006/relationships/customXml" Target="../ink/ink3000.xml"/><Relationship Id="rId207" Type="http://schemas.openxmlformats.org/officeDocument/2006/relationships/image" Target="../media/image2836.png"/><Relationship Id="rId249" Type="http://schemas.openxmlformats.org/officeDocument/2006/relationships/customXml" Target="../ink/ink3030.xml"/><Relationship Id="rId414" Type="http://schemas.openxmlformats.org/officeDocument/2006/relationships/image" Target="../media/image2931.png"/><Relationship Id="rId456" Type="http://schemas.openxmlformats.org/officeDocument/2006/relationships/image" Target="../media/image2952.png"/><Relationship Id="rId498" Type="http://schemas.openxmlformats.org/officeDocument/2006/relationships/image" Target="../media/image2973.png"/><Relationship Id="rId621" Type="http://schemas.openxmlformats.org/officeDocument/2006/relationships/image" Target="../media/image3032.png"/><Relationship Id="rId663" Type="http://schemas.openxmlformats.org/officeDocument/2006/relationships/image" Target="../media/image3053.png"/><Relationship Id="rId13" Type="http://schemas.openxmlformats.org/officeDocument/2006/relationships/image" Target="../media/image2742.png"/><Relationship Id="rId109" Type="http://schemas.openxmlformats.org/officeDocument/2006/relationships/image" Target="../media/image2790.png"/><Relationship Id="rId260" Type="http://schemas.openxmlformats.org/officeDocument/2006/relationships/image" Target="../media/image2860.png"/><Relationship Id="rId316" Type="http://schemas.openxmlformats.org/officeDocument/2006/relationships/image" Target="../media/image2887.png"/><Relationship Id="rId523" Type="http://schemas.openxmlformats.org/officeDocument/2006/relationships/customXml" Target="../ink/ink3169.xml"/><Relationship Id="rId719" Type="http://schemas.openxmlformats.org/officeDocument/2006/relationships/customXml" Target="../ink/ink3268.xml"/><Relationship Id="rId55" Type="http://schemas.openxmlformats.org/officeDocument/2006/relationships/image" Target="../media/image2763.png"/><Relationship Id="rId97" Type="http://schemas.openxmlformats.org/officeDocument/2006/relationships/image" Target="../media/image2784.png"/><Relationship Id="rId120" Type="http://schemas.openxmlformats.org/officeDocument/2006/relationships/image" Target="../media/image2795.png"/><Relationship Id="rId358" Type="http://schemas.openxmlformats.org/officeDocument/2006/relationships/image" Target="../media/image2905.png"/><Relationship Id="rId565" Type="http://schemas.openxmlformats.org/officeDocument/2006/relationships/image" Target="../media/image2335.png"/><Relationship Id="rId730" Type="http://schemas.openxmlformats.org/officeDocument/2006/relationships/image" Target="../media/image3086.png"/><Relationship Id="rId772" Type="http://schemas.openxmlformats.org/officeDocument/2006/relationships/customXml" Target="../ink/ink3295.xml"/><Relationship Id="rId162" Type="http://schemas.openxmlformats.org/officeDocument/2006/relationships/image" Target="../media/image2816.png"/><Relationship Id="rId218" Type="http://schemas.openxmlformats.org/officeDocument/2006/relationships/image" Target="../media/image2841.png"/><Relationship Id="rId425" Type="http://schemas.openxmlformats.org/officeDocument/2006/relationships/customXml" Target="../ink/ink3120.xml"/><Relationship Id="rId467" Type="http://schemas.openxmlformats.org/officeDocument/2006/relationships/customXml" Target="../ink/ink3141.xml"/><Relationship Id="rId632" Type="http://schemas.openxmlformats.org/officeDocument/2006/relationships/customXml" Target="../ink/ink3224.xml"/><Relationship Id="rId271" Type="http://schemas.openxmlformats.org/officeDocument/2006/relationships/customXml" Target="../ink/ink3041.xml"/><Relationship Id="rId674" Type="http://schemas.openxmlformats.org/officeDocument/2006/relationships/customXml" Target="../ink/ink3245.xml"/><Relationship Id="rId24" Type="http://schemas.openxmlformats.org/officeDocument/2006/relationships/customXml" Target="../ink/ink2915.xml"/><Relationship Id="rId66" Type="http://schemas.openxmlformats.org/officeDocument/2006/relationships/customXml" Target="../ink/ink2936.xml"/><Relationship Id="rId131" Type="http://schemas.openxmlformats.org/officeDocument/2006/relationships/customXml" Target="../ink/ink2969.xml"/><Relationship Id="rId327" Type="http://schemas.openxmlformats.org/officeDocument/2006/relationships/customXml" Target="../ink/ink3069.xml"/><Relationship Id="rId369" Type="http://schemas.openxmlformats.org/officeDocument/2006/relationships/customXml" Target="../ink/ink3091.xml"/><Relationship Id="rId534" Type="http://schemas.openxmlformats.org/officeDocument/2006/relationships/customXml" Target="../ink/ink3175.xml"/><Relationship Id="rId576" Type="http://schemas.openxmlformats.org/officeDocument/2006/relationships/customXml" Target="../ink/ink3196.xml"/><Relationship Id="rId741" Type="http://schemas.openxmlformats.org/officeDocument/2006/relationships/customXml" Target="../ink/ink3279.xml"/><Relationship Id="rId783" Type="http://schemas.openxmlformats.org/officeDocument/2006/relationships/customXml" Target="../ink/ink3301.xml"/><Relationship Id="rId173" Type="http://schemas.openxmlformats.org/officeDocument/2006/relationships/image" Target="../media/image2821.png"/><Relationship Id="rId229" Type="http://schemas.openxmlformats.org/officeDocument/2006/relationships/image" Target="../media/image2846.png"/><Relationship Id="rId380" Type="http://schemas.openxmlformats.org/officeDocument/2006/relationships/image" Target="../media/image2915.png"/><Relationship Id="rId436" Type="http://schemas.openxmlformats.org/officeDocument/2006/relationships/image" Target="../media/image2942.png"/><Relationship Id="rId601" Type="http://schemas.openxmlformats.org/officeDocument/2006/relationships/image" Target="../media/image3022.png"/><Relationship Id="rId643" Type="http://schemas.openxmlformats.org/officeDocument/2006/relationships/image" Target="../media/image3043.png"/><Relationship Id="rId240" Type="http://schemas.openxmlformats.org/officeDocument/2006/relationships/image" Target="../media/image2851.png"/><Relationship Id="rId478" Type="http://schemas.openxmlformats.org/officeDocument/2006/relationships/image" Target="../media/image2963.png"/><Relationship Id="rId685" Type="http://schemas.openxmlformats.org/officeDocument/2006/relationships/image" Target="../media/image3064.png"/><Relationship Id="rId35" Type="http://schemas.openxmlformats.org/officeDocument/2006/relationships/image" Target="../media/image2753.png"/><Relationship Id="rId77" Type="http://schemas.openxmlformats.org/officeDocument/2006/relationships/image" Target="../media/image2774.png"/><Relationship Id="rId100" Type="http://schemas.openxmlformats.org/officeDocument/2006/relationships/customXml" Target="../ink/ink2953.xml"/><Relationship Id="rId282" Type="http://schemas.openxmlformats.org/officeDocument/2006/relationships/image" Target="../media/image2871.png"/><Relationship Id="rId338" Type="http://schemas.openxmlformats.org/officeDocument/2006/relationships/image" Target="../media/image2898.png"/><Relationship Id="rId503" Type="http://schemas.openxmlformats.org/officeDocument/2006/relationships/customXml" Target="../ink/ink3159.xml"/><Relationship Id="rId545" Type="http://schemas.openxmlformats.org/officeDocument/2006/relationships/image" Target="../media/image2996.png"/><Relationship Id="rId587" Type="http://schemas.openxmlformats.org/officeDocument/2006/relationships/image" Target="../media/image3015.png"/><Relationship Id="rId710" Type="http://schemas.openxmlformats.org/officeDocument/2006/relationships/image" Target="../media/image3076.png"/><Relationship Id="rId752" Type="http://schemas.openxmlformats.org/officeDocument/2006/relationships/image" Target="../media/image3096.png"/><Relationship Id="rId808" Type="http://schemas.openxmlformats.org/officeDocument/2006/relationships/image" Target="../media/image3123.png"/><Relationship Id="rId8" Type="http://schemas.openxmlformats.org/officeDocument/2006/relationships/customXml" Target="../ink/ink2907.xml"/><Relationship Id="rId142" Type="http://schemas.openxmlformats.org/officeDocument/2006/relationships/image" Target="../media/image2806.png"/><Relationship Id="rId184" Type="http://schemas.openxmlformats.org/officeDocument/2006/relationships/customXml" Target="../ink/ink2995.xml"/><Relationship Id="rId391" Type="http://schemas.openxmlformats.org/officeDocument/2006/relationships/customXml" Target="../ink/ink3102.xml"/><Relationship Id="rId405" Type="http://schemas.openxmlformats.org/officeDocument/2006/relationships/image" Target="../media/image2927.png"/><Relationship Id="rId447" Type="http://schemas.openxmlformats.org/officeDocument/2006/relationships/customXml" Target="../ink/ink3131.xml"/><Relationship Id="rId612" Type="http://schemas.openxmlformats.org/officeDocument/2006/relationships/customXml" Target="../ink/ink3214.xml"/><Relationship Id="rId794" Type="http://schemas.openxmlformats.org/officeDocument/2006/relationships/image" Target="../media/image3116.png"/><Relationship Id="rId251" Type="http://schemas.openxmlformats.org/officeDocument/2006/relationships/customXml" Target="../ink/ink3031.xml"/><Relationship Id="rId489" Type="http://schemas.openxmlformats.org/officeDocument/2006/relationships/customXml" Target="../ink/ink3152.xml"/><Relationship Id="rId654" Type="http://schemas.openxmlformats.org/officeDocument/2006/relationships/customXml" Target="../ink/ink3235.xml"/><Relationship Id="rId696" Type="http://schemas.openxmlformats.org/officeDocument/2006/relationships/customXml" Target="../ink/ink3256.xml"/><Relationship Id="rId46" Type="http://schemas.openxmlformats.org/officeDocument/2006/relationships/customXml" Target="../ink/ink2926.xml"/><Relationship Id="rId293" Type="http://schemas.openxmlformats.org/officeDocument/2006/relationships/customXml" Target="../ink/ink3052.xml"/><Relationship Id="rId307" Type="http://schemas.openxmlformats.org/officeDocument/2006/relationships/customXml" Target="../ink/ink3059.xml"/><Relationship Id="rId349" Type="http://schemas.openxmlformats.org/officeDocument/2006/relationships/customXml" Target="../ink/ink3081.xml"/><Relationship Id="rId514" Type="http://schemas.openxmlformats.org/officeDocument/2006/relationships/image" Target="../media/image2981.png"/><Relationship Id="rId556" Type="http://schemas.openxmlformats.org/officeDocument/2006/relationships/customXml" Target="../ink/ink3186.xml"/><Relationship Id="rId721" Type="http://schemas.openxmlformats.org/officeDocument/2006/relationships/customXml" Target="../ink/ink3269.xml"/><Relationship Id="rId763" Type="http://schemas.openxmlformats.org/officeDocument/2006/relationships/image" Target="../media/image3101.png"/><Relationship Id="rId88" Type="http://schemas.openxmlformats.org/officeDocument/2006/relationships/customXml" Target="../ink/ink2947.xml"/><Relationship Id="rId111" Type="http://schemas.openxmlformats.org/officeDocument/2006/relationships/image" Target="../media/image2791.png"/><Relationship Id="rId153" Type="http://schemas.openxmlformats.org/officeDocument/2006/relationships/customXml" Target="../ink/ink2980.xml"/><Relationship Id="rId195" Type="http://schemas.openxmlformats.org/officeDocument/2006/relationships/customXml" Target="../ink/ink3001.xml"/><Relationship Id="rId209" Type="http://schemas.openxmlformats.org/officeDocument/2006/relationships/image" Target="../media/image2837.png"/><Relationship Id="rId360" Type="http://schemas.openxmlformats.org/officeDocument/2006/relationships/image" Target="../media/image2906.png"/><Relationship Id="rId416" Type="http://schemas.openxmlformats.org/officeDocument/2006/relationships/image" Target="../media/image2932.png"/><Relationship Id="rId598" Type="http://schemas.openxmlformats.org/officeDocument/2006/relationships/customXml" Target="../ink/ink3207.xml"/><Relationship Id="rId220" Type="http://schemas.openxmlformats.org/officeDocument/2006/relationships/customXml" Target="../ink/ink3015.xml"/><Relationship Id="rId458" Type="http://schemas.openxmlformats.org/officeDocument/2006/relationships/image" Target="../media/image2953.png"/><Relationship Id="rId623" Type="http://schemas.openxmlformats.org/officeDocument/2006/relationships/image" Target="../media/image3033.png"/><Relationship Id="rId665" Type="http://schemas.openxmlformats.org/officeDocument/2006/relationships/image" Target="../media/image3054.png"/><Relationship Id="rId15" Type="http://schemas.openxmlformats.org/officeDocument/2006/relationships/image" Target="../media/image2743.png"/><Relationship Id="rId57" Type="http://schemas.openxmlformats.org/officeDocument/2006/relationships/image" Target="../media/image2764.png"/><Relationship Id="rId262" Type="http://schemas.openxmlformats.org/officeDocument/2006/relationships/image" Target="../media/image2861.png"/><Relationship Id="rId318" Type="http://schemas.openxmlformats.org/officeDocument/2006/relationships/image" Target="../media/image2888.png"/><Relationship Id="rId525" Type="http://schemas.openxmlformats.org/officeDocument/2006/relationships/customXml" Target="../ink/ink3170.xml"/><Relationship Id="rId567" Type="http://schemas.openxmlformats.org/officeDocument/2006/relationships/image" Target="../media/image3005.png"/><Relationship Id="rId732" Type="http://schemas.openxmlformats.org/officeDocument/2006/relationships/image" Target="../media/image3087.png"/><Relationship Id="rId99" Type="http://schemas.openxmlformats.org/officeDocument/2006/relationships/image" Target="../media/image2785.png"/><Relationship Id="rId122" Type="http://schemas.openxmlformats.org/officeDocument/2006/relationships/image" Target="../media/image2796.png"/><Relationship Id="rId164" Type="http://schemas.openxmlformats.org/officeDocument/2006/relationships/image" Target="../media/image2817.png"/><Relationship Id="rId371" Type="http://schemas.openxmlformats.org/officeDocument/2006/relationships/customXml" Target="../ink/ink3092.xml"/><Relationship Id="rId774" Type="http://schemas.openxmlformats.org/officeDocument/2006/relationships/customXml" Target="../ink/ink3296.xml"/><Relationship Id="rId427" Type="http://schemas.openxmlformats.org/officeDocument/2006/relationships/customXml" Target="../ink/ink3121.xml"/><Relationship Id="rId469" Type="http://schemas.openxmlformats.org/officeDocument/2006/relationships/customXml" Target="../ink/ink3142.xml"/><Relationship Id="rId634" Type="http://schemas.openxmlformats.org/officeDocument/2006/relationships/customXml" Target="../ink/ink3225.xml"/><Relationship Id="rId676" Type="http://schemas.openxmlformats.org/officeDocument/2006/relationships/customXml" Target="../ink/ink3246.xml"/><Relationship Id="rId26" Type="http://schemas.openxmlformats.org/officeDocument/2006/relationships/customXml" Target="../ink/ink2916.xml"/><Relationship Id="rId231" Type="http://schemas.openxmlformats.org/officeDocument/2006/relationships/image" Target="../media/image2847.png"/><Relationship Id="rId273" Type="http://schemas.openxmlformats.org/officeDocument/2006/relationships/customXml" Target="../ink/ink3042.xml"/><Relationship Id="rId329" Type="http://schemas.openxmlformats.org/officeDocument/2006/relationships/customXml" Target="../ink/ink3070.xml"/><Relationship Id="rId480" Type="http://schemas.openxmlformats.org/officeDocument/2006/relationships/image" Target="../media/image2964.png"/><Relationship Id="rId536" Type="http://schemas.openxmlformats.org/officeDocument/2006/relationships/customXml" Target="../ink/ink3176.xml"/><Relationship Id="rId701" Type="http://schemas.openxmlformats.org/officeDocument/2006/relationships/image" Target="../media/image3072.png"/><Relationship Id="rId68" Type="http://schemas.openxmlformats.org/officeDocument/2006/relationships/customXml" Target="../ink/ink2937.xml"/><Relationship Id="rId133" Type="http://schemas.openxmlformats.org/officeDocument/2006/relationships/customXml" Target="../ink/ink2970.xml"/><Relationship Id="rId175" Type="http://schemas.openxmlformats.org/officeDocument/2006/relationships/image" Target="../media/image2822.png"/><Relationship Id="rId340" Type="http://schemas.openxmlformats.org/officeDocument/2006/relationships/customXml" Target="../ink/ink3076.xml"/><Relationship Id="rId578" Type="http://schemas.openxmlformats.org/officeDocument/2006/relationships/customXml" Target="../ink/ink3197.xml"/><Relationship Id="rId743" Type="http://schemas.openxmlformats.org/officeDocument/2006/relationships/customXml" Target="../ink/ink3280.xml"/><Relationship Id="rId785" Type="http://schemas.openxmlformats.org/officeDocument/2006/relationships/customXml" Target="../ink/ink3302.xml"/><Relationship Id="rId200" Type="http://schemas.openxmlformats.org/officeDocument/2006/relationships/image" Target="../media/image2833.png"/><Relationship Id="rId382" Type="http://schemas.openxmlformats.org/officeDocument/2006/relationships/image" Target="../media/image2916.png"/><Relationship Id="rId438" Type="http://schemas.openxmlformats.org/officeDocument/2006/relationships/image" Target="../media/image2943.png"/><Relationship Id="rId603" Type="http://schemas.openxmlformats.org/officeDocument/2006/relationships/image" Target="../media/image3023.png"/><Relationship Id="rId645" Type="http://schemas.openxmlformats.org/officeDocument/2006/relationships/image" Target="../media/image3044.png"/><Relationship Id="rId687" Type="http://schemas.openxmlformats.org/officeDocument/2006/relationships/image" Target="../media/image3065.png"/><Relationship Id="rId810" Type="http://schemas.openxmlformats.org/officeDocument/2006/relationships/image" Target="../media/image3124.png"/><Relationship Id="rId242" Type="http://schemas.openxmlformats.org/officeDocument/2006/relationships/image" Target="../media/image2852.png"/><Relationship Id="rId284" Type="http://schemas.openxmlformats.org/officeDocument/2006/relationships/image" Target="../media/image2872.png"/><Relationship Id="rId491" Type="http://schemas.openxmlformats.org/officeDocument/2006/relationships/customXml" Target="../ink/ink3153.xml"/><Relationship Id="rId505" Type="http://schemas.openxmlformats.org/officeDocument/2006/relationships/customXml" Target="../ink/ink3160.xml"/><Relationship Id="rId712" Type="http://schemas.openxmlformats.org/officeDocument/2006/relationships/image" Target="../media/image3077.png"/><Relationship Id="rId37" Type="http://schemas.openxmlformats.org/officeDocument/2006/relationships/image" Target="../media/image2754.png"/><Relationship Id="rId79" Type="http://schemas.openxmlformats.org/officeDocument/2006/relationships/image" Target="../media/image2775.png"/><Relationship Id="rId102" Type="http://schemas.openxmlformats.org/officeDocument/2006/relationships/customXml" Target="../ink/ink2954.xml"/><Relationship Id="rId144" Type="http://schemas.openxmlformats.org/officeDocument/2006/relationships/image" Target="../media/image2807.png"/><Relationship Id="rId547" Type="http://schemas.openxmlformats.org/officeDocument/2006/relationships/image" Target="../media/image2997.png"/><Relationship Id="rId589" Type="http://schemas.openxmlformats.org/officeDocument/2006/relationships/image" Target="../media/image3016.png"/><Relationship Id="rId754" Type="http://schemas.openxmlformats.org/officeDocument/2006/relationships/image" Target="../media/image3097.png"/><Relationship Id="rId796" Type="http://schemas.openxmlformats.org/officeDocument/2006/relationships/image" Target="../media/image3117.png"/><Relationship Id="rId90" Type="http://schemas.openxmlformats.org/officeDocument/2006/relationships/customXml" Target="../ink/ink2948.xml"/><Relationship Id="rId186" Type="http://schemas.openxmlformats.org/officeDocument/2006/relationships/customXml" Target="../ink/ink2996.xml"/><Relationship Id="rId351" Type="http://schemas.openxmlformats.org/officeDocument/2006/relationships/customXml" Target="../ink/ink3082.xml"/><Relationship Id="rId393" Type="http://schemas.openxmlformats.org/officeDocument/2006/relationships/image" Target="../media/image2921.png"/><Relationship Id="rId407" Type="http://schemas.openxmlformats.org/officeDocument/2006/relationships/customXml" Target="../ink/ink3111.xml"/><Relationship Id="rId449" Type="http://schemas.openxmlformats.org/officeDocument/2006/relationships/customXml" Target="../ink/ink3132.xml"/><Relationship Id="rId614" Type="http://schemas.openxmlformats.org/officeDocument/2006/relationships/customXml" Target="../ink/ink3215.xml"/><Relationship Id="rId656" Type="http://schemas.openxmlformats.org/officeDocument/2006/relationships/customXml" Target="../ink/ink3236.xml"/><Relationship Id="rId211" Type="http://schemas.openxmlformats.org/officeDocument/2006/relationships/customXml" Target="../ink/ink3010.xml"/><Relationship Id="rId253" Type="http://schemas.openxmlformats.org/officeDocument/2006/relationships/customXml" Target="../ink/ink3032.xml"/><Relationship Id="rId295" Type="http://schemas.openxmlformats.org/officeDocument/2006/relationships/customXml" Target="../ink/ink3053.xml"/><Relationship Id="rId309" Type="http://schemas.openxmlformats.org/officeDocument/2006/relationships/customXml" Target="../ink/ink3060.xml"/><Relationship Id="rId460" Type="http://schemas.openxmlformats.org/officeDocument/2006/relationships/image" Target="../media/image2954.png"/><Relationship Id="rId516" Type="http://schemas.openxmlformats.org/officeDocument/2006/relationships/image" Target="../media/image2982.png"/><Relationship Id="rId698" Type="http://schemas.openxmlformats.org/officeDocument/2006/relationships/customXml" Target="../ink/ink3257.xml"/><Relationship Id="rId48" Type="http://schemas.openxmlformats.org/officeDocument/2006/relationships/customXml" Target="../ink/ink2927.xml"/><Relationship Id="rId113" Type="http://schemas.openxmlformats.org/officeDocument/2006/relationships/image" Target="../media/image2792.png"/><Relationship Id="rId320" Type="http://schemas.openxmlformats.org/officeDocument/2006/relationships/image" Target="../media/image2889.png"/><Relationship Id="rId558" Type="http://schemas.openxmlformats.org/officeDocument/2006/relationships/customXml" Target="../ink/ink3187.xml"/><Relationship Id="rId723" Type="http://schemas.openxmlformats.org/officeDocument/2006/relationships/customXml" Target="../ink/ink3270.xml"/><Relationship Id="rId765" Type="http://schemas.openxmlformats.org/officeDocument/2006/relationships/image" Target="../media/image3102.png"/><Relationship Id="rId155" Type="http://schemas.openxmlformats.org/officeDocument/2006/relationships/customXml" Target="../ink/ink2981.xml"/><Relationship Id="rId197" Type="http://schemas.openxmlformats.org/officeDocument/2006/relationships/customXml" Target="../ink/ink3002.xml"/><Relationship Id="rId362" Type="http://schemas.openxmlformats.org/officeDocument/2006/relationships/image" Target="../media/image2907.png"/><Relationship Id="rId418" Type="http://schemas.openxmlformats.org/officeDocument/2006/relationships/image" Target="../media/image2933.png"/><Relationship Id="rId625" Type="http://schemas.openxmlformats.org/officeDocument/2006/relationships/image" Target="../media/image3034.png"/><Relationship Id="rId222" Type="http://schemas.openxmlformats.org/officeDocument/2006/relationships/customXml" Target="../ink/ink3016.xml"/><Relationship Id="rId264" Type="http://schemas.openxmlformats.org/officeDocument/2006/relationships/image" Target="../media/image2862.png"/><Relationship Id="rId471" Type="http://schemas.openxmlformats.org/officeDocument/2006/relationships/customXml" Target="../ink/ink3143.xml"/><Relationship Id="rId667" Type="http://schemas.openxmlformats.org/officeDocument/2006/relationships/image" Target="../media/image3055.png"/><Relationship Id="rId17" Type="http://schemas.openxmlformats.org/officeDocument/2006/relationships/image" Target="../media/image2744.png"/><Relationship Id="rId59" Type="http://schemas.openxmlformats.org/officeDocument/2006/relationships/image" Target="../media/image2765.png"/><Relationship Id="rId124" Type="http://schemas.openxmlformats.org/officeDocument/2006/relationships/image" Target="../media/image2797.png"/><Relationship Id="rId527" Type="http://schemas.openxmlformats.org/officeDocument/2006/relationships/customXml" Target="../ink/ink3171.xml"/><Relationship Id="rId569" Type="http://schemas.openxmlformats.org/officeDocument/2006/relationships/image" Target="../media/image3006.png"/><Relationship Id="rId734" Type="http://schemas.openxmlformats.org/officeDocument/2006/relationships/image" Target="../media/image3088.png"/><Relationship Id="rId776" Type="http://schemas.openxmlformats.org/officeDocument/2006/relationships/customXml" Target="../ink/ink3297.xml"/><Relationship Id="rId70" Type="http://schemas.openxmlformats.org/officeDocument/2006/relationships/customXml" Target="../ink/ink2938.xml"/><Relationship Id="rId166" Type="http://schemas.openxmlformats.org/officeDocument/2006/relationships/image" Target="../media/image2818.png"/><Relationship Id="rId331" Type="http://schemas.openxmlformats.org/officeDocument/2006/relationships/customXml" Target="../ink/ink3071.xml"/><Relationship Id="rId373" Type="http://schemas.openxmlformats.org/officeDocument/2006/relationships/customXml" Target="../ink/ink3093.xml"/><Relationship Id="rId429" Type="http://schemas.openxmlformats.org/officeDocument/2006/relationships/customXml" Target="../ink/ink3122.xml"/><Relationship Id="rId580" Type="http://schemas.openxmlformats.org/officeDocument/2006/relationships/customXml" Target="../ink/ink3198.xml"/><Relationship Id="rId636" Type="http://schemas.openxmlformats.org/officeDocument/2006/relationships/customXml" Target="../ink/ink3226.xml"/><Relationship Id="rId801" Type="http://schemas.openxmlformats.org/officeDocument/2006/relationships/customXml" Target="../ink/ink3310.xml"/><Relationship Id="rId1" Type="http://schemas.openxmlformats.org/officeDocument/2006/relationships/slideLayout" Target="../slideLayouts/slideLayout1.xml"/><Relationship Id="rId233" Type="http://schemas.openxmlformats.org/officeDocument/2006/relationships/image" Target="../media/image2848.png"/><Relationship Id="rId440" Type="http://schemas.openxmlformats.org/officeDocument/2006/relationships/image" Target="../media/image2944.png"/><Relationship Id="rId678" Type="http://schemas.openxmlformats.org/officeDocument/2006/relationships/customXml" Target="../ink/ink3247.xml"/><Relationship Id="rId28" Type="http://schemas.openxmlformats.org/officeDocument/2006/relationships/customXml" Target="../ink/ink2917.xml"/><Relationship Id="rId275" Type="http://schemas.openxmlformats.org/officeDocument/2006/relationships/customXml" Target="../ink/ink3043.xml"/><Relationship Id="rId300" Type="http://schemas.openxmlformats.org/officeDocument/2006/relationships/image" Target="../media/image2880.png"/><Relationship Id="rId482" Type="http://schemas.openxmlformats.org/officeDocument/2006/relationships/image" Target="../media/image2965.png"/><Relationship Id="rId538" Type="http://schemas.openxmlformats.org/officeDocument/2006/relationships/customXml" Target="../ink/ink3177.xml"/><Relationship Id="rId703" Type="http://schemas.openxmlformats.org/officeDocument/2006/relationships/customXml" Target="../ink/ink3260.xml"/><Relationship Id="rId745" Type="http://schemas.openxmlformats.org/officeDocument/2006/relationships/customXml" Target="../ink/ink3281.xml"/><Relationship Id="rId81" Type="http://schemas.openxmlformats.org/officeDocument/2006/relationships/image" Target="../media/image2776.png"/><Relationship Id="rId135" Type="http://schemas.openxmlformats.org/officeDocument/2006/relationships/customXml" Target="../ink/ink2971.xml"/><Relationship Id="rId177" Type="http://schemas.openxmlformats.org/officeDocument/2006/relationships/image" Target="../media/image2823.png"/><Relationship Id="rId342" Type="http://schemas.openxmlformats.org/officeDocument/2006/relationships/image" Target="../media/image2899.png"/><Relationship Id="rId384" Type="http://schemas.openxmlformats.org/officeDocument/2006/relationships/image" Target="../media/image2917.png"/><Relationship Id="rId591" Type="http://schemas.openxmlformats.org/officeDocument/2006/relationships/image" Target="../media/image3017.png"/><Relationship Id="rId605" Type="http://schemas.openxmlformats.org/officeDocument/2006/relationships/image" Target="../media/image3024.png"/><Relationship Id="rId787" Type="http://schemas.openxmlformats.org/officeDocument/2006/relationships/customXml" Target="../ink/ink3303.xml"/><Relationship Id="rId812" Type="http://schemas.openxmlformats.org/officeDocument/2006/relationships/image" Target="../media/image3125.png"/><Relationship Id="rId202" Type="http://schemas.openxmlformats.org/officeDocument/2006/relationships/image" Target="../media/image2834.png"/><Relationship Id="rId244" Type="http://schemas.openxmlformats.org/officeDocument/2006/relationships/image" Target="../media/image1797.png"/><Relationship Id="rId647" Type="http://schemas.openxmlformats.org/officeDocument/2006/relationships/image" Target="../media/image3045.png"/><Relationship Id="rId689" Type="http://schemas.openxmlformats.org/officeDocument/2006/relationships/image" Target="../media/image3066.png"/><Relationship Id="rId39" Type="http://schemas.openxmlformats.org/officeDocument/2006/relationships/image" Target="../media/image2755.png"/><Relationship Id="rId286" Type="http://schemas.openxmlformats.org/officeDocument/2006/relationships/image" Target="../media/image2873.png"/><Relationship Id="rId451" Type="http://schemas.openxmlformats.org/officeDocument/2006/relationships/customXml" Target="../ink/ink3133.xml"/><Relationship Id="rId493" Type="http://schemas.openxmlformats.org/officeDocument/2006/relationships/customXml" Target="../ink/ink3154.xml"/><Relationship Id="rId507" Type="http://schemas.openxmlformats.org/officeDocument/2006/relationships/customXml" Target="../ink/ink3161.xml"/><Relationship Id="rId549" Type="http://schemas.openxmlformats.org/officeDocument/2006/relationships/image" Target="../media/image2998.png"/><Relationship Id="rId714" Type="http://schemas.openxmlformats.org/officeDocument/2006/relationships/image" Target="../media/image3078.png"/><Relationship Id="rId756" Type="http://schemas.openxmlformats.org/officeDocument/2006/relationships/image" Target="../media/image3098.png"/><Relationship Id="rId50" Type="http://schemas.openxmlformats.org/officeDocument/2006/relationships/customXml" Target="../ink/ink2928.xml"/><Relationship Id="rId104" Type="http://schemas.openxmlformats.org/officeDocument/2006/relationships/customXml" Target="../ink/ink2955.xml"/><Relationship Id="rId146" Type="http://schemas.openxmlformats.org/officeDocument/2006/relationships/image" Target="../media/image2808.png"/><Relationship Id="rId188" Type="http://schemas.openxmlformats.org/officeDocument/2006/relationships/customXml" Target="../ink/ink2997.xml"/><Relationship Id="rId311" Type="http://schemas.openxmlformats.org/officeDocument/2006/relationships/customXml" Target="../ink/ink3061.xml"/><Relationship Id="rId353" Type="http://schemas.openxmlformats.org/officeDocument/2006/relationships/customXml" Target="../ink/ink3083.xml"/><Relationship Id="rId395" Type="http://schemas.openxmlformats.org/officeDocument/2006/relationships/image" Target="../media/image2922.png"/><Relationship Id="rId409" Type="http://schemas.openxmlformats.org/officeDocument/2006/relationships/customXml" Target="../ink/ink3112.xml"/><Relationship Id="rId560" Type="http://schemas.openxmlformats.org/officeDocument/2006/relationships/customXml" Target="../ink/ink3188.xml"/><Relationship Id="rId798" Type="http://schemas.openxmlformats.org/officeDocument/2006/relationships/image" Target="../media/image3118.png"/><Relationship Id="rId92" Type="http://schemas.openxmlformats.org/officeDocument/2006/relationships/customXml" Target="../ink/ink2949.xml"/><Relationship Id="rId213" Type="http://schemas.openxmlformats.org/officeDocument/2006/relationships/customXml" Target="../ink/ink3011.xml"/><Relationship Id="rId420" Type="http://schemas.openxmlformats.org/officeDocument/2006/relationships/image" Target="../media/image2934.png"/><Relationship Id="rId616" Type="http://schemas.openxmlformats.org/officeDocument/2006/relationships/customXml" Target="../ink/ink3216.xml"/><Relationship Id="rId658" Type="http://schemas.openxmlformats.org/officeDocument/2006/relationships/customXml" Target="../ink/ink3237.xml"/><Relationship Id="rId255" Type="http://schemas.openxmlformats.org/officeDocument/2006/relationships/customXml" Target="../ink/ink3033.xml"/><Relationship Id="rId297" Type="http://schemas.openxmlformats.org/officeDocument/2006/relationships/customXml" Target="../ink/ink3054.xml"/><Relationship Id="rId462" Type="http://schemas.openxmlformats.org/officeDocument/2006/relationships/image" Target="../media/image2955.png"/><Relationship Id="rId518" Type="http://schemas.openxmlformats.org/officeDocument/2006/relationships/image" Target="../media/image2983.png"/><Relationship Id="rId725" Type="http://schemas.openxmlformats.org/officeDocument/2006/relationships/customXml" Target="../ink/ink3271.xml"/><Relationship Id="rId115" Type="http://schemas.openxmlformats.org/officeDocument/2006/relationships/image" Target="../media/image2793.png"/><Relationship Id="rId157" Type="http://schemas.openxmlformats.org/officeDocument/2006/relationships/customXml" Target="../ink/ink2982.xml"/><Relationship Id="rId322" Type="http://schemas.openxmlformats.org/officeDocument/2006/relationships/image" Target="../media/image2890.png"/><Relationship Id="rId364" Type="http://schemas.openxmlformats.org/officeDocument/2006/relationships/image" Target="../media/image2908.png"/><Relationship Id="rId767" Type="http://schemas.openxmlformats.org/officeDocument/2006/relationships/image" Target="../media/image3103.png"/><Relationship Id="rId61" Type="http://schemas.openxmlformats.org/officeDocument/2006/relationships/image" Target="../media/image2766.png"/><Relationship Id="rId199" Type="http://schemas.openxmlformats.org/officeDocument/2006/relationships/customXml" Target="../ink/ink3003.xml"/><Relationship Id="rId571" Type="http://schemas.openxmlformats.org/officeDocument/2006/relationships/image" Target="../media/image3007.png"/><Relationship Id="rId627" Type="http://schemas.openxmlformats.org/officeDocument/2006/relationships/image" Target="../media/image3035.png"/><Relationship Id="rId669" Type="http://schemas.openxmlformats.org/officeDocument/2006/relationships/image" Target="../media/image3056.png"/><Relationship Id="rId19" Type="http://schemas.openxmlformats.org/officeDocument/2006/relationships/image" Target="../media/image2745.png"/><Relationship Id="rId224" Type="http://schemas.openxmlformats.org/officeDocument/2006/relationships/customXml" Target="../ink/ink3017.xml"/><Relationship Id="rId266" Type="http://schemas.openxmlformats.org/officeDocument/2006/relationships/image" Target="../media/image2863.png"/><Relationship Id="rId431" Type="http://schemas.openxmlformats.org/officeDocument/2006/relationships/customXml" Target="../ink/ink3123.xml"/><Relationship Id="rId473" Type="http://schemas.openxmlformats.org/officeDocument/2006/relationships/customXml" Target="../ink/ink3144.xml"/><Relationship Id="rId529" Type="http://schemas.openxmlformats.org/officeDocument/2006/relationships/image" Target="../media/image2988.png"/><Relationship Id="rId680" Type="http://schemas.openxmlformats.org/officeDocument/2006/relationships/customXml" Target="../ink/ink3248.xml"/><Relationship Id="rId736" Type="http://schemas.openxmlformats.org/officeDocument/2006/relationships/image" Target="../media/image3089.png"/><Relationship Id="rId30" Type="http://schemas.openxmlformats.org/officeDocument/2006/relationships/customXml" Target="../ink/ink2918.xml"/><Relationship Id="rId126" Type="http://schemas.openxmlformats.org/officeDocument/2006/relationships/image" Target="../media/image2798.png"/><Relationship Id="rId168" Type="http://schemas.openxmlformats.org/officeDocument/2006/relationships/image" Target="../media/image2819.png"/><Relationship Id="rId333" Type="http://schemas.openxmlformats.org/officeDocument/2006/relationships/customXml" Target="../ink/ink3072.xml"/><Relationship Id="rId540" Type="http://schemas.openxmlformats.org/officeDocument/2006/relationships/customXml" Target="../ink/ink3178.xml"/><Relationship Id="rId778" Type="http://schemas.openxmlformats.org/officeDocument/2006/relationships/customXml" Target="../ink/ink3298.xml"/><Relationship Id="rId72" Type="http://schemas.openxmlformats.org/officeDocument/2006/relationships/customXml" Target="../ink/ink2939.xml"/><Relationship Id="rId375" Type="http://schemas.openxmlformats.org/officeDocument/2006/relationships/customXml" Target="../ink/ink3094.xml"/><Relationship Id="rId582" Type="http://schemas.openxmlformats.org/officeDocument/2006/relationships/customXml" Target="../ink/ink3199.xml"/><Relationship Id="rId638" Type="http://schemas.openxmlformats.org/officeDocument/2006/relationships/customXml" Target="../ink/ink3227.xml"/><Relationship Id="rId803" Type="http://schemas.openxmlformats.org/officeDocument/2006/relationships/customXml" Target="../ink/ink3311.xml"/><Relationship Id="rId3" Type="http://schemas.openxmlformats.org/officeDocument/2006/relationships/image" Target="../media/image2737.png"/><Relationship Id="rId235" Type="http://schemas.openxmlformats.org/officeDocument/2006/relationships/customXml" Target="../ink/ink3023.xml"/><Relationship Id="rId277" Type="http://schemas.openxmlformats.org/officeDocument/2006/relationships/customXml" Target="../ink/ink3044.xml"/><Relationship Id="rId400" Type="http://schemas.openxmlformats.org/officeDocument/2006/relationships/customXml" Target="../ink/ink3107.xml"/><Relationship Id="rId442" Type="http://schemas.openxmlformats.org/officeDocument/2006/relationships/image" Target="../media/image2945.png"/><Relationship Id="rId484" Type="http://schemas.openxmlformats.org/officeDocument/2006/relationships/image" Target="../media/image2966.png"/><Relationship Id="rId705" Type="http://schemas.openxmlformats.org/officeDocument/2006/relationships/customXml" Target="../ink/ink3261.xml"/><Relationship Id="rId137" Type="http://schemas.openxmlformats.org/officeDocument/2006/relationships/customXml" Target="../ink/ink2972.xml"/><Relationship Id="rId302" Type="http://schemas.openxmlformats.org/officeDocument/2006/relationships/image" Target="../media/image2881.png"/><Relationship Id="rId344" Type="http://schemas.openxmlformats.org/officeDocument/2006/relationships/image" Target="../media/image2005.png"/><Relationship Id="rId691" Type="http://schemas.openxmlformats.org/officeDocument/2006/relationships/image" Target="../media/image3067.png"/><Relationship Id="rId747" Type="http://schemas.openxmlformats.org/officeDocument/2006/relationships/customXml" Target="../ink/ink3282.xml"/><Relationship Id="rId789" Type="http://schemas.openxmlformats.org/officeDocument/2006/relationships/customXml" Target="../ink/ink3304.xml"/><Relationship Id="rId41" Type="http://schemas.openxmlformats.org/officeDocument/2006/relationships/image" Target="../media/image2756.png"/><Relationship Id="rId83" Type="http://schemas.openxmlformats.org/officeDocument/2006/relationships/image" Target="../media/image2777.png"/><Relationship Id="rId179" Type="http://schemas.openxmlformats.org/officeDocument/2006/relationships/image" Target="../media/image2824.png"/><Relationship Id="rId386" Type="http://schemas.openxmlformats.org/officeDocument/2006/relationships/image" Target="../media/image2918.png"/><Relationship Id="rId551" Type="http://schemas.openxmlformats.org/officeDocument/2006/relationships/image" Target="../media/image2999.png"/><Relationship Id="rId593" Type="http://schemas.openxmlformats.org/officeDocument/2006/relationships/image" Target="../media/image3018.png"/><Relationship Id="rId607" Type="http://schemas.openxmlformats.org/officeDocument/2006/relationships/image" Target="../media/image3025.png"/><Relationship Id="rId649" Type="http://schemas.openxmlformats.org/officeDocument/2006/relationships/image" Target="../media/image3046.png"/><Relationship Id="rId190" Type="http://schemas.openxmlformats.org/officeDocument/2006/relationships/image" Target="../media/image2828.png"/><Relationship Id="rId204" Type="http://schemas.openxmlformats.org/officeDocument/2006/relationships/customXml" Target="../ink/ink3006.xml"/><Relationship Id="rId246" Type="http://schemas.openxmlformats.org/officeDocument/2006/relationships/image" Target="../media/image2853.png"/><Relationship Id="rId288" Type="http://schemas.openxmlformats.org/officeDocument/2006/relationships/image" Target="../media/image2874.png"/><Relationship Id="rId411" Type="http://schemas.openxmlformats.org/officeDocument/2006/relationships/customXml" Target="../ink/ink3113.xml"/><Relationship Id="rId453" Type="http://schemas.openxmlformats.org/officeDocument/2006/relationships/customXml" Target="../ink/ink3134.xml"/><Relationship Id="rId509" Type="http://schemas.openxmlformats.org/officeDocument/2006/relationships/customXml" Target="../ink/ink3162.xml"/><Relationship Id="rId660" Type="http://schemas.openxmlformats.org/officeDocument/2006/relationships/customXml" Target="../ink/ink3238.xml"/><Relationship Id="rId106" Type="http://schemas.openxmlformats.org/officeDocument/2006/relationships/customXml" Target="../ink/ink2956.xml"/><Relationship Id="rId313" Type="http://schemas.openxmlformats.org/officeDocument/2006/relationships/customXml" Target="../ink/ink3062.xml"/><Relationship Id="rId495" Type="http://schemas.openxmlformats.org/officeDocument/2006/relationships/customXml" Target="../ink/ink3155.xml"/><Relationship Id="rId716" Type="http://schemas.openxmlformats.org/officeDocument/2006/relationships/image" Target="../media/image3079.png"/><Relationship Id="rId758" Type="http://schemas.openxmlformats.org/officeDocument/2006/relationships/image" Target="../media/image3099.png"/><Relationship Id="rId10" Type="http://schemas.openxmlformats.org/officeDocument/2006/relationships/customXml" Target="../ink/ink2908.xml"/><Relationship Id="rId52" Type="http://schemas.openxmlformats.org/officeDocument/2006/relationships/customXml" Target="../ink/ink2929.xml"/><Relationship Id="rId94" Type="http://schemas.openxmlformats.org/officeDocument/2006/relationships/customXml" Target="../ink/ink2950.xml"/><Relationship Id="rId148" Type="http://schemas.openxmlformats.org/officeDocument/2006/relationships/image" Target="../media/image2809.png"/><Relationship Id="rId355" Type="http://schemas.openxmlformats.org/officeDocument/2006/relationships/customXml" Target="../ink/ink3084.xml"/><Relationship Id="rId397" Type="http://schemas.openxmlformats.org/officeDocument/2006/relationships/image" Target="../media/image2923.png"/><Relationship Id="rId520" Type="http://schemas.openxmlformats.org/officeDocument/2006/relationships/image" Target="../media/image2984.png"/><Relationship Id="rId562" Type="http://schemas.openxmlformats.org/officeDocument/2006/relationships/customXml" Target="../ink/ink3189.xml"/><Relationship Id="rId618" Type="http://schemas.openxmlformats.org/officeDocument/2006/relationships/customXml" Target="../ink/ink3217.xml"/><Relationship Id="rId215" Type="http://schemas.openxmlformats.org/officeDocument/2006/relationships/customXml" Target="../ink/ink3012.xml"/><Relationship Id="rId257" Type="http://schemas.openxmlformats.org/officeDocument/2006/relationships/customXml" Target="../ink/ink3034.xml"/><Relationship Id="rId422" Type="http://schemas.openxmlformats.org/officeDocument/2006/relationships/image" Target="../media/image2935.png"/><Relationship Id="rId464" Type="http://schemas.openxmlformats.org/officeDocument/2006/relationships/image" Target="../media/image2956.png"/><Relationship Id="rId299" Type="http://schemas.openxmlformats.org/officeDocument/2006/relationships/customXml" Target="../ink/ink3055.xml"/><Relationship Id="rId727" Type="http://schemas.openxmlformats.org/officeDocument/2006/relationships/customXml" Target="../ink/ink3272.xml"/><Relationship Id="rId63" Type="http://schemas.openxmlformats.org/officeDocument/2006/relationships/image" Target="../media/image2767.png"/><Relationship Id="rId159" Type="http://schemas.openxmlformats.org/officeDocument/2006/relationships/customXml" Target="../ink/ink2983.xml"/><Relationship Id="rId366" Type="http://schemas.openxmlformats.org/officeDocument/2006/relationships/image" Target="../media/image2909.png"/><Relationship Id="rId573" Type="http://schemas.openxmlformats.org/officeDocument/2006/relationships/image" Target="../media/image3008.png"/><Relationship Id="rId780" Type="http://schemas.openxmlformats.org/officeDocument/2006/relationships/customXml" Target="../ink/ink3299.xml"/><Relationship Id="rId226" Type="http://schemas.openxmlformats.org/officeDocument/2006/relationships/customXml" Target="../ink/ink3018.xml"/><Relationship Id="rId433" Type="http://schemas.openxmlformats.org/officeDocument/2006/relationships/customXml" Target="../ink/ink3124.xml"/><Relationship Id="rId640" Type="http://schemas.openxmlformats.org/officeDocument/2006/relationships/customXml" Target="../ink/ink3228.xml"/><Relationship Id="rId738" Type="http://schemas.openxmlformats.org/officeDocument/2006/relationships/image" Target="../media/image3090.png"/><Relationship Id="rId74" Type="http://schemas.openxmlformats.org/officeDocument/2006/relationships/customXml" Target="../ink/ink2940.xml"/><Relationship Id="rId377" Type="http://schemas.openxmlformats.org/officeDocument/2006/relationships/customXml" Target="../ink/ink3095.xml"/><Relationship Id="rId500" Type="http://schemas.openxmlformats.org/officeDocument/2006/relationships/image" Target="../media/image2974.png"/><Relationship Id="rId584" Type="http://schemas.openxmlformats.org/officeDocument/2006/relationships/customXml" Target="../ink/ink3200.xml"/><Relationship Id="rId805" Type="http://schemas.openxmlformats.org/officeDocument/2006/relationships/customXml" Target="../ink/ink3312.xml"/><Relationship Id="rId5" Type="http://schemas.openxmlformats.org/officeDocument/2006/relationships/image" Target="../media/image2738.png"/><Relationship Id="rId237" Type="http://schemas.openxmlformats.org/officeDocument/2006/relationships/customXml" Target="../ink/ink3024.xml"/><Relationship Id="rId791" Type="http://schemas.openxmlformats.org/officeDocument/2006/relationships/customXml" Target="../ink/ink3305.xml"/><Relationship Id="rId444" Type="http://schemas.openxmlformats.org/officeDocument/2006/relationships/image" Target="../media/image2946.png"/><Relationship Id="rId651" Type="http://schemas.openxmlformats.org/officeDocument/2006/relationships/image" Target="../media/image3047.png"/><Relationship Id="rId749" Type="http://schemas.openxmlformats.org/officeDocument/2006/relationships/customXml" Target="../ink/ink3283.xml"/><Relationship Id="rId290" Type="http://schemas.openxmlformats.org/officeDocument/2006/relationships/image" Target="../media/image2875.png"/><Relationship Id="rId304" Type="http://schemas.openxmlformats.org/officeDocument/2006/relationships/image" Target="../media/image2882.png"/><Relationship Id="rId388" Type="http://schemas.openxmlformats.org/officeDocument/2006/relationships/image" Target="../media/image2919.png"/><Relationship Id="rId511" Type="http://schemas.openxmlformats.org/officeDocument/2006/relationships/customXml" Target="../ink/ink3163.xml"/><Relationship Id="rId609" Type="http://schemas.openxmlformats.org/officeDocument/2006/relationships/image" Target="../media/image3026.png"/><Relationship Id="rId85" Type="http://schemas.openxmlformats.org/officeDocument/2006/relationships/image" Target="../media/image2778.png"/><Relationship Id="rId150" Type="http://schemas.openxmlformats.org/officeDocument/2006/relationships/image" Target="../media/image2810.png"/><Relationship Id="rId595" Type="http://schemas.openxmlformats.org/officeDocument/2006/relationships/image" Target="../media/image3019.png"/><Relationship Id="rId248" Type="http://schemas.openxmlformats.org/officeDocument/2006/relationships/image" Target="../media/image2854.png"/><Relationship Id="rId455" Type="http://schemas.openxmlformats.org/officeDocument/2006/relationships/customXml" Target="../ink/ink3135.xml"/><Relationship Id="rId662" Type="http://schemas.openxmlformats.org/officeDocument/2006/relationships/customXml" Target="../ink/ink3239.xml"/><Relationship Id="rId12" Type="http://schemas.openxmlformats.org/officeDocument/2006/relationships/customXml" Target="../ink/ink2909.xml"/><Relationship Id="rId108" Type="http://schemas.openxmlformats.org/officeDocument/2006/relationships/customXml" Target="../ink/ink2957.xml"/><Relationship Id="rId315" Type="http://schemas.openxmlformats.org/officeDocument/2006/relationships/customXml" Target="../ink/ink3063.xml"/><Relationship Id="rId522" Type="http://schemas.openxmlformats.org/officeDocument/2006/relationships/image" Target="../media/image2985.png"/><Relationship Id="rId96" Type="http://schemas.openxmlformats.org/officeDocument/2006/relationships/customXml" Target="../ink/ink2951.xml"/><Relationship Id="rId161" Type="http://schemas.openxmlformats.org/officeDocument/2006/relationships/customXml" Target="../ink/ink2984.xml"/><Relationship Id="rId399" Type="http://schemas.openxmlformats.org/officeDocument/2006/relationships/image" Target="../media/image2924.png"/><Relationship Id="rId259" Type="http://schemas.openxmlformats.org/officeDocument/2006/relationships/customXml" Target="../ink/ink3035.xml"/><Relationship Id="rId466" Type="http://schemas.openxmlformats.org/officeDocument/2006/relationships/image" Target="../media/image2957.png"/><Relationship Id="rId673" Type="http://schemas.openxmlformats.org/officeDocument/2006/relationships/image" Target="../media/image3058.png"/><Relationship Id="rId23" Type="http://schemas.openxmlformats.org/officeDocument/2006/relationships/image" Target="../media/image2747.png"/><Relationship Id="rId119" Type="http://schemas.openxmlformats.org/officeDocument/2006/relationships/customXml" Target="../ink/ink2963.xml"/><Relationship Id="rId326" Type="http://schemas.openxmlformats.org/officeDocument/2006/relationships/image" Target="../media/image2892.png"/><Relationship Id="rId533" Type="http://schemas.openxmlformats.org/officeDocument/2006/relationships/image" Target="../media/image2990.png"/><Relationship Id="rId740" Type="http://schemas.openxmlformats.org/officeDocument/2006/relationships/image" Target="../media/image3091.png"/><Relationship Id="rId172" Type="http://schemas.openxmlformats.org/officeDocument/2006/relationships/customXml" Target="../ink/ink2989.xml"/><Relationship Id="rId477" Type="http://schemas.openxmlformats.org/officeDocument/2006/relationships/customXml" Target="../ink/ink3146.xml"/><Relationship Id="rId600" Type="http://schemas.openxmlformats.org/officeDocument/2006/relationships/customXml" Target="../ink/ink3208.xml"/><Relationship Id="rId684" Type="http://schemas.openxmlformats.org/officeDocument/2006/relationships/customXml" Target="../ink/ink3250.xml"/><Relationship Id="rId337" Type="http://schemas.openxmlformats.org/officeDocument/2006/relationships/customXml" Target="../ink/ink3074.xml"/><Relationship Id="rId34" Type="http://schemas.openxmlformats.org/officeDocument/2006/relationships/customXml" Target="../ink/ink2920.xml"/><Relationship Id="rId544" Type="http://schemas.openxmlformats.org/officeDocument/2006/relationships/customXml" Target="../ink/ink3180.xml"/><Relationship Id="rId751" Type="http://schemas.openxmlformats.org/officeDocument/2006/relationships/customXml" Target="../ink/ink3284.xml"/><Relationship Id="rId183" Type="http://schemas.openxmlformats.org/officeDocument/2006/relationships/image" Target="../media/image1209.png"/><Relationship Id="rId390" Type="http://schemas.openxmlformats.org/officeDocument/2006/relationships/image" Target="../media/image2920.png"/><Relationship Id="rId404" Type="http://schemas.openxmlformats.org/officeDocument/2006/relationships/customXml" Target="../ink/ink3109.xml"/><Relationship Id="rId611" Type="http://schemas.openxmlformats.org/officeDocument/2006/relationships/image" Target="../media/image3027.png"/><Relationship Id="rId250" Type="http://schemas.openxmlformats.org/officeDocument/2006/relationships/image" Target="../media/image2855.png"/><Relationship Id="rId488" Type="http://schemas.openxmlformats.org/officeDocument/2006/relationships/image" Target="../media/image2968.png"/><Relationship Id="rId695" Type="http://schemas.openxmlformats.org/officeDocument/2006/relationships/image" Target="../media/image3069.png"/><Relationship Id="rId709" Type="http://schemas.openxmlformats.org/officeDocument/2006/relationships/customXml" Target="../ink/ink3263.xml"/><Relationship Id="rId45" Type="http://schemas.openxmlformats.org/officeDocument/2006/relationships/image" Target="../media/image2758.png"/><Relationship Id="rId110" Type="http://schemas.openxmlformats.org/officeDocument/2006/relationships/customXml" Target="../ink/ink2958.xml"/><Relationship Id="rId348" Type="http://schemas.openxmlformats.org/officeDocument/2006/relationships/image" Target="../media/image2901.png"/><Relationship Id="rId555" Type="http://schemas.openxmlformats.org/officeDocument/2006/relationships/image" Target="../media/image3000.png"/><Relationship Id="rId762" Type="http://schemas.openxmlformats.org/officeDocument/2006/relationships/customXml" Target="../ink/ink3290.xml"/><Relationship Id="rId194" Type="http://schemas.openxmlformats.org/officeDocument/2006/relationships/image" Target="../media/image2830.png"/><Relationship Id="rId208" Type="http://schemas.openxmlformats.org/officeDocument/2006/relationships/customXml" Target="../ink/ink3008.xml"/><Relationship Id="rId415" Type="http://schemas.openxmlformats.org/officeDocument/2006/relationships/customXml" Target="../ink/ink3115.xml"/><Relationship Id="rId622" Type="http://schemas.openxmlformats.org/officeDocument/2006/relationships/customXml" Target="../ink/ink3219.xml"/><Relationship Id="rId261" Type="http://schemas.openxmlformats.org/officeDocument/2006/relationships/customXml" Target="../ink/ink3036.xml"/><Relationship Id="rId499" Type="http://schemas.openxmlformats.org/officeDocument/2006/relationships/customXml" Target="../ink/ink3157.xml"/><Relationship Id="rId56" Type="http://schemas.openxmlformats.org/officeDocument/2006/relationships/customXml" Target="../ink/ink2931.xml"/><Relationship Id="rId359" Type="http://schemas.openxmlformats.org/officeDocument/2006/relationships/customXml" Target="../ink/ink3086.xml"/><Relationship Id="rId566" Type="http://schemas.openxmlformats.org/officeDocument/2006/relationships/customXml" Target="../ink/ink3191.xml"/><Relationship Id="rId773" Type="http://schemas.openxmlformats.org/officeDocument/2006/relationships/image" Target="../media/image3106.png"/><Relationship Id="rId121" Type="http://schemas.openxmlformats.org/officeDocument/2006/relationships/customXml" Target="../ink/ink2964.xml"/><Relationship Id="rId219" Type="http://schemas.openxmlformats.org/officeDocument/2006/relationships/customXml" Target="../ink/ink3014.xml"/><Relationship Id="rId426" Type="http://schemas.openxmlformats.org/officeDocument/2006/relationships/image" Target="../media/image2937.png"/><Relationship Id="rId633" Type="http://schemas.openxmlformats.org/officeDocument/2006/relationships/image" Target="../media/image3038.png"/><Relationship Id="rId67" Type="http://schemas.openxmlformats.org/officeDocument/2006/relationships/image" Target="../media/image2769.png"/><Relationship Id="rId272" Type="http://schemas.openxmlformats.org/officeDocument/2006/relationships/image" Target="../media/image2866.png"/><Relationship Id="rId577" Type="http://schemas.openxmlformats.org/officeDocument/2006/relationships/image" Target="../media/image3010.png"/><Relationship Id="rId700" Type="http://schemas.openxmlformats.org/officeDocument/2006/relationships/customXml" Target="../ink/ink3258.xml"/><Relationship Id="rId132" Type="http://schemas.openxmlformats.org/officeDocument/2006/relationships/image" Target="../media/image2801.png"/><Relationship Id="rId784" Type="http://schemas.openxmlformats.org/officeDocument/2006/relationships/image" Target="../media/image3111.png"/><Relationship Id="rId437" Type="http://schemas.openxmlformats.org/officeDocument/2006/relationships/customXml" Target="../ink/ink3126.xml"/><Relationship Id="rId644" Type="http://schemas.openxmlformats.org/officeDocument/2006/relationships/customXml" Target="../ink/ink3230.xml"/><Relationship Id="rId283" Type="http://schemas.openxmlformats.org/officeDocument/2006/relationships/customXml" Target="../ink/ink3047.xml"/><Relationship Id="rId490" Type="http://schemas.openxmlformats.org/officeDocument/2006/relationships/image" Target="../media/image2969.png"/><Relationship Id="rId504" Type="http://schemas.openxmlformats.org/officeDocument/2006/relationships/image" Target="../media/image2976.png"/><Relationship Id="rId711" Type="http://schemas.openxmlformats.org/officeDocument/2006/relationships/customXml" Target="../ink/ink3264.xml"/><Relationship Id="rId78" Type="http://schemas.openxmlformats.org/officeDocument/2006/relationships/customXml" Target="../ink/ink2942.xml"/><Relationship Id="rId143" Type="http://schemas.openxmlformats.org/officeDocument/2006/relationships/customXml" Target="../ink/ink2975.xml"/><Relationship Id="rId350" Type="http://schemas.openxmlformats.org/officeDocument/2006/relationships/image" Target="../media/image2902.png"/><Relationship Id="rId588" Type="http://schemas.openxmlformats.org/officeDocument/2006/relationships/customXml" Target="../ink/ink3202.xml"/><Relationship Id="rId795" Type="http://schemas.openxmlformats.org/officeDocument/2006/relationships/customXml" Target="../ink/ink3307.xml"/><Relationship Id="rId809" Type="http://schemas.openxmlformats.org/officeDocument/2006/relationships/customXml" Target="../ink/ink3314.xml"/><Relationship Id="rId9" Type="http://schemas.openxmlformats.org/officeDocument/2006/relationships/image" Target="../media/image2740.png"/><Relationship Id="rId210" Type="http://schemas.openxmlformats.org/officeDocument/2006/relationships/customXml" Target="../ink/ink3009.xml"/><Relationship Id="rId448" Type="http://schemas.openxmlformats.org/officeDocument/2006/relationships/image" Target="../media/image2948.png"/><Relationship Id="rId655" Type="http://schemas.openxmlformats.org/officeDocument/2006/relationships/image" Target="../media/image3049.png"/><Relationship Id="rId294" Type="http://schemas.openxmlformats.org/officeDocument/2006/relationships/image" Target="../media/image2877.png"/><Relationship Id="rId308" Type="http://schemas.openxmlformats.org/officeDocument/2006/relationships/image" Target="../media/image1496.png"/><Relationship Id="rId515" Type="http://schemas.openxmlformats.org/officeDocument/2006/relationships/customXml" Target="../ink/ink3165.xml"/><Relationship Id="rId722" Type="http://schemas.openxmlformats.org/officeDocument/2006/relationships/image" Target="../media/image3082.png"/><Relationship Id="rId89" Type="http://schemas.openxmlformats.org/officeDocument/2006/relationships/image" Target="../media/image2780.png"/><Relationship Id="rId154" Type="http://schemas.openxmlformats.org/officeDocument/2006/relationships/image" Target="../media/image2812.png"/><Relationship Id="rId361" Type="http://schemas.openxmlformats.org/officeDocument/2006/relationships/customXml" Target="../ink/ink3087.xml"/><Relationship Id="rId599" Type="http://schemas.openxmlformats.org/officeDocument/2006/relationships/image" Target="../media/image3021.png"/><Relationship Id="rId459" Type="http://schemas.openxmlformats.org/officeDocument/2006/relationships/customXml" Target="../ink/ink3137.xml"/><Relationship Id="rId666" Type="http://schemas.openxmlformats.org/officeDocument/2006/relationships/customXml" Target="../ink/ink3241.xml"/><Relationship Id="rId16" Type="http://schemas.openxmlformats.org/officeDocument/2006/relationships/customXml" Target="../ink/ink2911.xml"/><Relationship Id="rId221" Type="http://schemas.openxmlformats.org/officeDocument/2006/relationships/image" Target="../media/image2842.png"/><Relationship Id="rId319" Type="http://schemas.openxmlformats.org/officeDocument/2006/relationships/customXml" Target="../ink/ink3065.xml"/><Relationship Id="rId526" Type="http://schemas.openxmlformats.org/officeDocument/2006/relationships/image" Target="../media/image2987.png"/><Relationship Id="rId733" Type="http://schemas.openxmlformats.org/officeDocument/2006/relationships/customXml" Target="../ink/ink3275.xml"/><Relationship Id="rId165" Type="http://schemas.openxmlformats.org/officeDocument/2006/relationships/customXml" Target="../ink/ink2986.xml"/><Relationship Id="rId372" Type="http://schemas.openxmlformats.org/officeDocument/2006/relationships/image" Target="../media/image2912.png"/><Relationship Id="rId677" Type="http://schemas.openxmlformats.org/officeDocument/2006/relationships/image" Target="../media/image3060.png"/><Relationship Id="rId800" Type="http://schemas.openxmlformats.org/officeDocument/2006/relationships/image" Target="../media/image3119.png"/><Relationship Id="rId232" Type="http://schemas.openxmlformats.org/officeDocument/2006/relationships/customXml" Target="../ink/ink3021.xml"/><Relationship Id="rId27" Type="http://schemas.openxmlformats.org/officeDocument/2006/relationships/image" Target="../media/image2749.png"/><Relationship Id="rId537" Type="http://schemas.openxmlformats.org/officeDocument/2006/relationships/image" Target="../media/image2992.png"/><Relationship Id="rId744" Type="http://schemas.openxmlformats.org/officeDocument/2006/relationships/image" Target="../media/image3093.png"/><Relationship Id="rId80" Type="http://schemas.openxmlformats.org/officeDocument/2006/relationships/customXml" Target="../ink/ink2943.xml"/><Relationship Id="rId176" Type="http://schemas.openxmlformats.org/officeDocument/2006/relationships/customXml" Target="../ink/ink2991.xml"/><Relationship Id="rId383" Type="http://schemas.openxmlformats.org/officeDocument/2006/relationships/customXml" Target="../ink/ink3098.xml"/><Relationship Id="rId590" Type="http://schemas.openxmlformats.org/officeDocument/2006/relationships/customXml" Target="../ink/ink3203.xml"/><Relationship Id="rId604" Type="http://schemas.openxmlformats.org/officeDocument/2006/relationships/customXml" Target="../ink/ink3210.xml"/><Relationship Id="rId811" Type="http://schemas.openxmlformats.org/officeDocument/2006/relationships/customXml" Target="../ink/ink3315.xml"/><Relationship Id="rId243" Type="http://schemas.openxmlformats.org/officeDocument/2006/relationships/customXml" Target="../ink/ink3027.xml"/><Relationship Id="rId450" Type="http://schemas.openxmlformats.org/officeDocument/2006/relationships/image" Target="../media/image2949.png"/><Relationship Id="rId688" Type="http://schemas.openxmlformats.org/officeDocument/2006/relationships/customXml" Target="../ink/ink3252.xml"/><Relationship Id="rId38" Type="http://schemas.openxmlformats.org/officeDocument/2006/relationships/customXml" Target="../ink/ink2922.xml"/><Relationship Id="rId103" Type="http://schemas.openxmlformats.org/officeDocument/2006/relationships/image" Target="../media/image2787.png"/><Relationship Id="rId310" Type="http://schemas.openxmlformats.org/officeDocument/2006/relationships/image" Target="../media/image2884.png"/><Relationship Id="rId548" Type="http://schemas.openxmlformats.org/officeDocument/2006/relationships/customXml" Target="../ink/ink3182.xml"/><Relationship Id="rId755" Type="http://schemas.openxmlformats.org/officeDocument/2006/relationships/customXml" Target="../ink/ink3286.xml"/><Relationship Id="rId91" Type="http://schemas.openxmlformats.org/officeDocument/2006/relationships/image" Target="../media/image2781.png"/><Relationship Id="rId187" Type="http://schemas.openxmlformats.org/officeDocument/2006/relationships/image" Target="../media/image2827.png"/><Relationship Id="rId394" Type="http://schemas.openxmlformats.org/officeDocument/2006/relationships/customXml" Target="../ink/ink3104.xml"/><Relationship Id="rId408" Type="http://schemas.openxmlformats.org/officeDocument/2006/relationships/image" Target="../media/image2928.png"/><Relationship Id="rId615" Type="http://schemas.openxmlformats.org/officeDocument/2006/relationships/image" Target="../media/image3029.png"/><Relationship Id="rId254" Type="http://schemas.openxmlformats.org/officeDocument/2006/relationships/image" Target="../media/image2857.png"/><Relationship Id="rId699" Type="http://schemas.openxmlformats.org/officeDocument/2006/relationships/image" Target="../media/image3071.png"/><Relationship Id="rId49" Type="http://schemas.openxmlformats.org/officeDocument/2006/relationships/image" Target="../media/image2760.png"/><Relationship Id="rId114" Type="http://schemas.openxmlformats.org/officeDocument/2006/relationships/customXml" Target="../ink/ink2960.xml"/><Relationship Id="rId461" Type="http://schemas.openxmlformats.org/officeDocument/2006/relationships/customXml" Target="../ink/ink3138.xml"/><Relationship Id="rId559" Type="http://schemas.openxmlformats.org/officeDocument/2006/relationships/image" Target="../media/image3002.png"/><Relationship Id="rId766" Type="http://schemas.openxmlformats.org/officeDocument/2006/relationships/customXml" Target="../ink/ink3292.xml"/><Relationship Id="rId198" Type="http://schemas.openxmlformats.org/officeDocument/2006/relationships/image" Target="../media/image2832.png"/><Relationship Id="rId321" Type="http://schemas.openxmlformats.org/officeDocument/2006/relationships/customXml" Target="../ink/ink3066.xml"/><Relationship Id="rId419" Type="http://schemas.openxmlformats.org/officeDocument/2006/relationships/customXml" Target="../ink/ink3117.xml"/><Relationship Id="rId626" Type="http://schemas.openxmlformats.org/officeDocument/2006/relationships/customXml" Target="../ink/ink3221.xml"/><Relationship Id="rId265" Type="http://schemas.openxmlformats.org/officeDocument/2006/relationships/customXml" Target="../ink/ink3038.xml"/><Relationship Id="rId472" Type="http://schemas.openxmlformats.org/officeDocument/2006/relationships/image" Target="../media/image2960.png"/><Relationship Id="rId125" Type="http://schemas.openxmlformats.org/officeDocument/2006/relationships/customXml" Target="../ink/ink2966.xml"/><Relationship Id="rId332" Type="http://schemas.openxmlformats.org/officeDocument/2006/relationships/image" Target="../media/image2895.png"/><Relationship Id="rId777" Type="http://schemas.openxmlformats.org/officeDocument/2006/relationships/image" Target="../media/image3108.png"/><Relationship Id="rId637" Type="http://schemas.openxmlformats.org/officeDocument/2006/relationships/image" Target="../media/image3040.png"/><Relationship Id="rId276" Type="http://schemas.openxmlformats.org/officeDocument/2006/relationships/image" Target="../media/image2868.png"/><Relationship Id="rId483" Type="http://schemas.openxmlformats.org/officeDocument/2006/relationships/customXml" Target="../ink/ink3149.xml"/><Relationship Id="rId690" Type="http://schemas.openxmlformats.org/officeDocument/2006/relationships/customXml" Target="../ink/ink3253.xml"/><Relationship Id="rId704" Type="http://schemas.openxmlformats.org/officeDocument/2006/relationships/image" Target="../media/image3073.png"/><Relationship Id="rId40" Type="http://schemas.openxmlformats.org/officeDocument/2006/relationships/customXml" Target="../ink/ink2923.xml"/><Relationship Id="rId136" Type="http://schemas.openxmlformats.org/officeDocument/2006/relationships/image" Target="../media/image2803.png"/><Relationship Id="rId343" Type="http://schemas.openxmlformats.org/officeDocument/2006/relationships/customXml" Target="../ink/ink3078.xml"/><Relationship Id="rId550" Type="http://schemas.openxmlformats.org/officeDocument/2006/relationships/customXml" Target="../ink/ink3183.xml"/><Relationship Id="rId788" Type="http://schemas.openxmlformats.org/officeDocument/2006/relationships/image" Target="../media/image3113.png"/><Relationship Id="rId203" Type="http://schemas.openxmlformats.org/officeDocument/2006/relationships/customXml" Target="../ink/ink3005.xml"/><Relationship Id="rId648" Type="http://schemas.openxmlformats.org/officeDocument/2006/relationships/customXml" Target="../ink/ink3232.xml"/><Relationship Id="rId287" Type="http://schemas.openxmlformats.org/officeDocument/2006/relationships/customXml" Target="../ink/ink3049.xml"/><Relationship Id="rId410" Type="http://schemas.openxmlformats.org/officeDocument/2006/relationships/image" Target="../media/image2929.png"/><Relationship Id="rId494" Type="http://schemas.openxmlformats.org/officeDocument/2006/relationships/image" Target="../media/image2971.png"/><Relationship Id="rId508" Type="http://schemas.openxmlformats.org/officeDocument/2006/relationships/image" Target="../media/image2978.png"/><Relationship Id="rId715" Type="http://schemas.openxmlformats.org/officeDocument/2006/relationships/customXml" Target="../ink/ink3266.xml"/><Relationship Id="rId147" Type="http://schemas.openxmlformats.org/officeDocument/2006/relationships/customXml" Target="../ink/ink2977.xml"/><Relationship Id="rId354" Type="http://schemas.openxmlformats.org/officeDocument/2006/relationships/image" Target="../media/image2220.png"/><Relationship Id="rId799" Type="http://schemas.openxmlformats.org/officeDocument/2006/relationships/customXml" Target="../ink/ink3309.xml"/><Relationship Id="rId51" Type="http://schemas.openxmlformats.org/officeDocument/2006/relationships/image" Target="../media/image2761.png"/><Relationship Id="rId561" Type="http://schemas.openxmlformats.org/officeDocument/2006/relationships/image" Target="../media/image3003.png"/><Relationship Id="rId659" Type="http://schemas.openxmlformats.org/officeDocument/2006/relationships/image" Target="../media/image3051.png"/><Relationship Id="rId214" Type="http://schemas.openxmlformats.org/officeDocument/2006/relationships/image" Target="../media/image2839.png"/><Relationship Id="rId298" Type="http://schemas.openxmlformats.org/officeDocument/2006/relationships/image" Target="../media/image2879.png"/><Relationship Id="rId421" Type="http://schemas.openxmlformats.org/officeDocument/2006/relationships/customXml" Target="../ink/ink3118.xml"/><Relationship Id="rId519" Type="http://schemas.openxmlformats.org/officeDocument/2006/relationships/customXml" Target="../ink/ink3167.xml"/><Relationship Id="rId158" Type="http://schemas.openxmlformats.org/officeDocument/2006/relationships/image" Target="../media/image2814.png"/><Relationship Id="rId726" Type="http://schemas.openxmlformats.org/officeDocument/2006/relationships/image" Target="../media/image3084.png"/><Relationship Id="rId62" Type="http://schemas.openxmlformats.org/officeDocument/2006/relationships/customXml" Target="../ink/ink2934.xml"/><Relationship Id="rId365" Type="http://schemas.openxmlformats.org/officeDocument/2006/relationships/customXml" Target="../ink/ink3089.xml"/><Relationship Id="rId572" Type="http://schemas.openxmlformats.org/officeDocument/2006/relationships/customXml" Target="../ink/ink3194.xml"/><Relationship Id="rId225" Type="http://schemas.openxmlformats.org/officeDocument/2006/relationships/image" Target="../media/image2844.png"/><Relationship Id="rId432" Type="http://schemas.openxmlformats.org/officeDocument/2006/relationships/image" Target="../media/image2940.png"/><Relationship Id="rId737" Type="http://schemas.openxmlformats.org/officeDocument/2006/relationships/customXml" Target="../ink/ink3277.xml"/><Relationship Id="rId73" Type="http://schemas.openxmlformats.org/officeDocument/2006/relationships/image" Target="../media/image2772.png"/><Relationship Id="rId169" Type="http://schemas.openxmlformats.org/officeDocument/2006/relationships/customXml" Target="../ink/ink2988.xml"/><Relationship Id="rId376" Type="http://schemas.openxmlformats.org/officeDocument/2006/relationships/image" Target="../media/image2027.png"/><Relationship Id="rId583" Type="http://schemas.openxmlformats.org/officeDocument/2006/relationships/image" Target="../media/image3013.png"/><Relationship Id="rId790" Type="http://schemas.openxmlformats.org/officeDocument/2006/relationships/image" Target="../media/image3114.png"/><Relationship Id="rId804" Type="http://schemas.openxmlformats.org/officeDocument/2006/relationships/image" Target="../media/image3121.png"/><Relationship Id="rId4" Type="http://schemas.openxmlformats.org/officeDocument/2006/relationships/customXml" Target="../ink/ink2905.xml"/><Relationship Id="rId236" Type="http://schemas.openxmlformats.org/officeDocument/2006/relationships/image" Target="../media/image2849.png"/><Relationship Id="rId443" Type="http://schemas.openxmlformats.org/officeDocument/2006/relationships/customXml" Target="../ink/ink3129.xml"/><Relationship Id="rId650" Type="http://schemas.openxmlformats.org/officeDocument/2006/relationships/customXml" Target="../ink/ink3233.xml"/><Relationship Id="rId303" Type="http://schemas.openxmlformats.org/officeDocument/2006/relationships/customXml" Target="../ink/ink3057.xml"/><Relationship Id="rId748" Type="http://schemas.openxmlformats.org/officeDocument/2006/relationships/image" Target="../media/image1366.png"/><Relationship Id="rId84" Type="http://schemas.openxmlformats.org/officeDocument/2006/relationships/customXml" Target="../ink/ink2945.xml"/><Relationship Id="rId387" Type="http://schemas.openxmlformats.org/officeDocument/2006/relationships/customXml" Target="../ink/ink3100.xml"/><Relationship Id="rId510" Type="http://schemas.openxmlformats.org/officeDocument/2006/relationships/image" Target="../media/image2979.png"/><Relationship Id="rId594" Type="http://schemas.openxmlformats.org/officeDocument/2006/relationships/customXml" Target="../ink/ink3205.xml"/><Relationship Id="rId608" Type="http://schemas.openxmlformats.org/officeDocument/2006/relationships/customXml" Target="../ink/ink3212.xml"/><Relationship Id="rId247" Type="http://schemas.openxmlformats.org/officeDocument/2006/relationships/customXml" Target="../ink/ink3029.xml"/><Relationship Id="rId107" Type="http://schemas.openxmlformats.org/officeDocument/2006/relationships/image" Target="../media/image2789.png"/><Relationship Id="rId454" Type="http://schemas.openxmlformats.org/officeDocument/2006/relationships/image" Target="../media/image2951.png"/><Relationship Id="rId661" Type="http://schemas.openxmlformats.org/officeDocument/2006/relationships/image" Target="../media/image3052.png"/><Relationship Id="rId759" Type="http://schemas.openxmlformats.org/officeDocument/2006/relationships/customXml" Target="../ink/ink3288.xml"/><Relationship Id="rId11" Type="http://schemas.openxmlformats.org/officeDocument/2006/relationships/image" Target="../media/image2741.png"/><Relationship Id="rId314" Type="http://schemas.openxmlformats.org/officeDocument/2006/relationships/image" Target="../media/image2886.png"/><Relationship Id="rId398" Type="http://schemas.openxmlformats.org/officeDocument/2006/relationships/customXml" Target="../ink/ink3106.xml"/><Relationship Id="rId521" Type="http://schemas.openxmlformats.org/officeDocument/2006/relationships/customXml" Target="../ink/ink3168.xml"/><Relationship Id="rId619" Type="http://schemas.openxmlformats.org/officeDocument/2006/relationships/image" Target="../media/image3031.png"/><Relationship Id="rId95" Type="http://schemas.openxmlformats.org/officeDocument/2006/relationships/image" Target="../media/image2783.png"/><Relationship Id="rId160" Type="http://schemas.openxmlformats.org/officeDocument/2006/relationships/image" Target="../media/image2815.png"/><Relationship Id="rId258" Type="http://schemas.openxmlformats.org/officeDocument/2006/relationships/image" Target="../media/image2859.png"/><Relationship Id="rId465" Type="http://schemas.openxmlformats.org/officeDocument/2006/relationships/customXml" Target="../ink/ink3140.xml"/><Relationship Id="rId672" Type="http://schemas.openxmlformats.org/officeDocument/2006/relationships/customXml" Target="../ink/ink3244.xml"/><Relationship Id="rId22" Type="http://schemas.openxmlformats.org/officeDocument/2006/relationships/customXml" Target="../ink/ink2914.xml"/><Relationship Id="rId118" Type="http://schemas.openxmlformats.org/officeDocument/2006/relationships/customXml" Target="../ink/ink2962.xml"/><Relationship Id="rId325" Type="http://schemas.openxmlformats.org/officeDocument/2006/relationships/customXml" Target="../ink/ink3068.xml"/><Relationship Id="rId532" Type="http://schemas.openxmlformats.org/officeDocument/2006/relationships/customXml" Target="../ink/ink3174.xml"/><Relationship Id="rId171" Type="http://schemas.openxmlformats.org/officeDocument/2006/relationships/hyperlink" Target="https://www.youtube.com/watch?v=002HcSoycxA&amp;feature=youtu.be" TargetMode="External"/><Relationship Id="rId269" Type="http://schemas.openxmlformats.org/officeDocument/2006/relationships/customXml" Target="../ink/ink3040.xml"/><Relationship Id="rId476" Type="http://schemas.openxmlformats.org/officeDocument/2006/relationships/image" Target="../media/image2962.png"/><Relationship Id="rId683" Type="http://schemas.openxmlformats.org/officeDocument/2006/relationships/image" Target="../media/image3063.png"/><Relationship Id="rId33" Type="http://schemas.openxmlformats.org/officeDocument/2006/relationships/image" Target="../media/image2752.png"/><Relationship Id="rId129" Type="http://schemas.openxmlformats.org/officeDocument/2006/relationships/customXml" Target="../ink/ink2968.xml"/><Relationship Id="rId336" Type="http://schemas.openxmlformats.org/officeDocument/2006/relationships/image" Target="../media/image2897.png"/><Relationship Id="rId543" Type="http://schemas.openxmlformats.org/officeDocument/2006/relationships/image" Target="../media/image2995.png"/></Relationships>
</file>

<file path=ppt/slides/_rels/slide24.xml.rels><?xml version="1.0" encoding="UTF-8" standalone="yes"?>
<Relationships xmlns="http://schemas.openxmlformats.org/package/2006/relationships"><Relationship Id="rId3" Type="http://schemas.openxmlformats.org/officeDocument/2006/relationships/customXml" Target="../ink/ink331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27.png"/><Relationship Id="rId5" Type="http://schemas.openxmlformats.org/officeDocument/2006/relationships/customXml" Target="../ink/ink3317.xml"/><Relationship Id="rId4" Type="http://schemas.openxmlformats.org/officeDocument/2006/relationships/image" Target="../media/image3126.png"/></Relationships>
</file>

<file path=ppt/slides/_rels/slide25.xml.rels><?xml version="1.0" encoding="UTF-8" standalone="yes"?>
<Relationships xmlns="http://schemas.openxmlformats.org/package/2006/relationships"><Relationship Id="rId3" Type="http://schemas.openxmlformats.org/officeDocument/2006/relationships/customXml" Target="../ink/ink331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29.png"/><Relationship Id="rId5" Type="http://schemas.openxmlformats.org/officeDocument/2006/relationships/customXml" Target="../ink/ink3319.xml"/><Relationship Id="rId4" Type="http://schemas.openxmlformats.org/officeDocument/2006/relationships/image" Target="../media/image3128.png"/></Relationships>
</file>

<file path=ppt/slides/_rels/slide26.xml.rels><?xml version="1.0" encoding="UTF-8" standalone="yes"?>
<Relationships xmlns="http://schemas.openxmlformats.org/package/2006/relationships"><Relationship Id="rId2" Type="http://schemas.openxmlformats.org/officeDocument/2006/relationships/image" Target="../media/image211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000.png"/><Relationship Id="rId2" Type="http://schemas.openxmlformats.org/officeDocument/2006/relationships/image" Target="../media/image221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10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95.png"/><Relationship Id="rId7" Type="http://schemas.openxmlformats.org/officeDocument/2006/relationships/image" Target="../media/image597.png"/><Relationship Id="rId2"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15.xml"/><Relationship Id="rId5" Type="http://schemas.openxmlformats.org/officeDocument/2006/relationships/image" Target="../media/image596.png"/><Relationship Id="rId4" Type="http://schemas.openxmlformats.org/officeDocument/2006/relationships/customXml" Target="../ink/ink14.xml"/></Relationships>
</file>

<file path=ppt/slides/_rels/slide30.xml.rels><?xml version="1.0" encoding="UTF-8" standalone="yes"?>
<Relationships xmlns="http://schemas.openxmlformats.org/package/2006/relationships"><Relationship Id="rId2" Type="http://schemas.openxmlformats.org/officeDocument/2006/relationships/image" Target="../media/image313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2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9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10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1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1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598.png"/><Relationship Id="rId7" Type="http://schemas.openxmlformats.org/officeDocument/2006/relationships/image" Target="../media/image600.png"/><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602.png"/><Relationship Id="rId5" Type="http://schemas.openxmlformats.org/officeDocument/2006/relationships/image" Target="../media/image599.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601.png"/></Relationships>
</file>

<file path=ppt/slides/_rels/slide5.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608.png"/><Relationship Id="rId3" Type="http://schemas.openxmlformats.org/officeDocument/2006/relationships/image" Target="../media/image603.png"/><Relationship Id="rId7" Type="http://schemas.openxmlformats.org/officeDocument/2006/relationships/image" Target="../media/image605.png"/><Relationship Id="rId12" Type="http://schemas.openxmlformats.org/officeDocument/2006/relationships/customXml" Target="../ink/ink26.xml"/><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607.png"/><Relationship Id="rId5" Type="http://schemas.openxmlformats.org/officeDocument/2006/relationships/image" Target="../media/image604.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606.png"/></Relationships>
</file>

<file path=ppt/slides/_rels/slide6.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27.xml"/><Relationship Id="rId1" Type="http://schemas.openxmlformats.org/officeDocument/2006/relationships/slideLayout" Target="../slideLayouts/slideLayout1.xml"/><Relationship Id="rId6" Type="http://schemas.openxmlformats.org/officeDocument/2006/relationships/customXml" Target="../ink/ink29.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6" Type="http://schemas.openxmlformats.org/officeDocument/2006/relationships/customXml" Target="../ink/ink44.xml"/><Relationship Id="rId21" Type="http://schemas.openxmlformats.org/officeDocument/2006/relationships/image" Target="../media/image19.png"/><Relationship Id="rId42" Type="http://schemas.openxmlformats.org/officeDocument/2006/relationships/customXml" Target="../ink/ink52.xml"/><Relationship Id="rId47" Type="http://schemas.openxmlformats.org/officeDocument/2006/relationships/image" Target="../media/image32.png"/><Relationship Id="rId63" Type="http://schemas.openxmlformats.org/officeDocument/2006/relationships/customXml" Target="../ink/ink63.xml"/><Relationship Id="rId68" Type="http://schemas.openxmlformats.org/officeDocument/2006/relationships/image" Target="../media/image42.png"/><Relationship Id="rId16" Type="http://schemas.openxmlformats.org/officeDocument/2006/relationships/customXml" Target="../ink/ink39.xml"/><Relationship Id="rId11" Type="http://schemas.openxmlformats.org/officeDocument/2006/relationships/image" Target="../media/image14.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27.png"/><Relationship Id="rId40" Type="http://schemas.openxmlformats.org/officeDocument/2006/relationships/customXml" Target="../ink/ink51.xml"/><Relationship Id="rId45" Type="http://schemas.openxmlformats.org/officeDocument/2006/relationships/image" Target="../media/image31.png"/><Relationship Id="rId53" Type="http://schemas.openxmlformats.org/officeDocument/2006/relationships/image" Target="../media/image35.png"/><Relationship Id="rId58" Type="http://schemas.openxmlformats.org/officeDocument/2006/relationships/customXml" Target="../ink/ink60.xml"/><Relationship Id="rId66" Type="http://schemas.openxmlformats.org/officeDocument/2006/relationships/image" Target="../media/image41.png"/><Relationship Id="rId74" Type="http://schemas.openxmlformats.org/officeDocument/2006/relationships/image" Target="../media/image45.png"/><Relationship Id="rId5" Type="http://schemas.openxmlformats.org/officeDocument/2006/relationships/image" Target="../media/image11.png"/><Relationship Id="rId61" Type="http://schemas.openxmlformats.org/officeDocument/2006/relationships/image" Target="../media/image39.png"/><Relationship Id="rId19" Type="http://schemas.openxmlformats.org/officeDocument/2006/relationships/image" Target="../media/image18.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22.png"/><Relationship Id="rId30" Type="http://schemas.openxmlformats.org/officeDocument/2006/relationships/customXml" Target="../ink/ink46.xml"/><Relationship Id="rId35" Type="http://schemas.openxmlformats.org/officeDocument/2006/relationships/image" Target="../media/image26.png"/><Relationship Id="rId43" Type="http://schemas.openxmlformats.org/officeDocument/2006/relationships/image" Target="../media/image30.png"/><Relationship Id="rId48" Type="http://schemas.openxmlformats.org/officeDocument/2006/relationships/customXml" Target="../ink/ink55.xml"/><Relationship Id="rId56" Type="http://schemas.openxmlformats.org/officeDocument/2006/relationships/customXml" Target="../ink/ink59.xml"/><Relationship Id="rId64" Type="http://schemas.openxmlformats.org/officeDocument/2006/relationships/image" Target="../media/image40.png"/><Relationship Id="rId69" Type="http://schemas.openxmlformats.org/officeDocument/2006/relationships/customXml" Target="../ink/ink66.xml"/><Relationship Id="rId77" Type="http://schemas.openxmlformats.org/officeDocument/2006/relationships/customXml" Target="../ink/ink70.xml"/><Relationship Id="rId8" Type="http://schemas.openxmlformats.org/officeDocument/2006/relationships/customXml" Target="../ink/ink35.xml"/><Relationship Id="rId51" Type="http://schemas.openxmlformats.org/officeDocument/2006/relationships/image" Target="../media/image34.png"/><Relationship Id="rId72" Type="http://schemas.openxmlformats.org/officeDocument/2006/relationships/image" Target="../media/image44.png"/><Relationship Id="rId3" Type="http://schemas.openxmlformats.org/officeDocument/2006/relationships/image" Target="../media/image10.png"/><Relationship Id="rId12" Type="http://schemas.openxmlformats.org/officeDocument/2006/relationships/customXml" Target="../ink/ink37.xml"/><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image" Target="../media/image25.png"/><Relationship Id="rId38" Type="http://schemas.openxmlformats.org/officeDocument/2006/relationships/customXml" Target="../ink/ink50.xml"/><Relationship Id="rId46" Type="http://schemas.openxmlformats.org/officeDocument/2006/relationships/customXml" Target="../ink/ink54.xml"/><Relationship Id="rId59" Type="http://schemas.openxmlformats.org/officeDocument/2006/relationships/image" Target="../media/image38.png"/><Relationship Id="rId67" Type="http://schemas.openxmlformats.org/officeDocument/2006/relationships/customXml" Target="../ink/ink65.xml"/><Relationship Id="rId20" Type="http://schemas.openxmlformats.org/officeDocument/2006/relationships/customXml" Target="../ink/ink41.xml"/><Relationship Id="rId41" Type="http://schemas.openxmlformats.org/officeDocument/2006/relationships/image" Target="../media/image29.png"/><Relationship Id="rId54" Type="http://schemas.openxmlformats.org/officeDocument/2006/relationships/customXml" Target="../ink/ink58.xml"/><Relationship Id="rId62" Type="http://schemas.openxmlformats.org/officeDocument/2006/relationships/customXml" Target="../ink/ink62.xml"/><Relationship Id="rId70" Type="http://schemas.openxmlformats.org/officeDocument/2006/relationships/image" Target="../media/image43.png"/><Relationship Id="rId75"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customXml" Target="../ink/ink34.xml"/><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45.xml"/><Relationship Id="rId36" Type="http://schemas.openxmlformats.org/officeDocument/2006/relationships/customXml" Target="../ink/ink49.xml"/><Relationship Id="rId49" Type="http://schemas.openxmlformats.org/officeDocument/2006/relationships/image" Target="../media/image33.png"/><Relationship Id="rId57" Type="http://schemas.openxmlformats.org/officeDocument/2006/relationships/image" Target="../media/image37.png"/><Relationship Id="rId10" Type="http://schemas.openxmlformats.org/officeDocument/2006/relationships/customXml" Target="../ink/ink36.xml"/><Relationship Id="rId31" Type="http://schemas.openxmlformats.org/officeDocument/2006/relationships/image" Target="../media/image24.png"/><Relationship Id="rId44" Type="http://schemas.openxmlformats.org/officeDocument/2006/relationships/customXml" Target="../ink/ink53.xml"/><Relationship Id="rId52" Type="http://schemas.openxmlformats.org/officeDocument/2006/relationships/customXml" Target="../ink/ink57.xml"/><Relationship Id="rId60" Type="http://schemas.openxmlformats.org/officeDocument/2006/relationships/customXml" Target="../ink/ink61.xml"/><Relationship Id="rId65" Type="http://schemas.openxmlformats.org/officeDocument/2006/relationships/customXml" Target="../ink/ink64.xml"/><Relationship Id="rId73" Type="http://schemas.openxmlformats.org/officeDocument/2006/relationships/customXml" Target="../ink/ink68.xml"/><Relationship Id="rId78" Type="http://schemas.openxmlformats.org/officeDocument/2006/relationships/image" Target="../media/image47.png"/><Relationship Id="rId4" Type="http://schemas.openxmlformats.org/officeDocument/2006/relationships/customXml" Target="../ink/ink33.xml"/><Relationship Id="rId9"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customXml" Target="../ink/ink40.xml"/><Relationship Id="rId39" Type="http://schemas.openxmlformats.org/officeDocument/2006/relationships/image" Target="../media/image28.png"/><Relationship Id="rId34" Type="http://schemas.openxmlformats.org/officeDocument/2006/relationships/customXml" Target="../ink/ink48.xml"/><Relationship Id="rId50" Type="http://schemas.openxmlformats.org/officeDocument/2006/relationships/customXml" Target="../ink/ink56.xml"/><Relationship Id="rId55" Type="http://schemas.openxmlformats.org/officeDocument/2006/relationships/image" Target="../media/image36.png"/><Relationship Id="rId76" Type="http://schemas.openxmlformats.org/officeDocument/2006/relationships/image" Target="../media/image46.png"/><Relationship Id="rId7" Type="http://schemas.openxmlformats.org/officeDocument/2006/relationships/image" Target="../media/image12.png"/><Relationship Id="rId71" Type="http://schemas.openxmlformats.org/officeDocument/2006/relationships/customXml" Target="../ink/ink67.xml"/><Relationship Id="rId2" Type="http://schemas.openxmlformats.org/officeDocument/2006/relationships/customXml" Target="../ink/ink32.xml"/><Relationship Id="rId29" Type="http://schemas.openxmlformats.org/officeDocument/2006/relationships/image" Target="../media/image23.png"/></Relationships>
</file>

<file path=ppt/slides/_rels/slide8.xml.rels><?xml version="1.0" encoding="UTF-8" standalone="yes"?>
<Relationships xmlns="http://schemas.openxmlformats.org/package/2006/relationships"><Relationship Id="rId117" Type="http://schemas.openxmlformats.org/officeDocument/2006/relationships/customXml" Target="../ink/ink129.xml"/><Relationship Id="rId299" Type="http://schemas.openxmlformats.org/officeDocument/2006/relationships/customXml" Target="../ink/ink220.xml"/><Relationship Id="rId21" Type="http://schemas.openxmlformats.org/officeDocument/2006/relationships/image" Target="../media/image57.png"/><Relationship Id="rId63" Type="http://schemas.openxmlformats.org/officeDocument/2006/relationships/customXml" Target="../ink/ink102.xml"/><Relationship Id="rId159" Type="http://schemas.openxmlformats.org/officeDocument/2006/relationships/customXml" Target="../ink/ink150.xml"/><Relationship Id="rId324" Type="http://schemas.openxmlformats.org/officeDocument/2006/relationships/image" Target="../media/image208.png"/><Relationship Id="rId366" Type="http://schemas.openxmlformats.org/officeDocument/2006/relationships/image" Target="../media/image229.png"/><Relationship Id="rId170" Type="http://schemas.openxmlformats.org/officeDocument/2006/relationships/image" Target="../media/image131.png"/><Relationship Id="rId226" Type="http://schemas.openxmlformats.org/officeDocument/2006/relationships/image" Target="../media/image159.png"/><Relationship Id="rId433" Type="http://schemas.openxmlformats.org/officeDocument/2006/relationships/customXml" Target="../ink/ink287.xml"/><Relationship Id="rId268" Type="http://schemas.openxmlformats.org/officeDocument/2006/relationships/image" Target="../media/image180.png"/><Relationship Id="rId32" Type="http://schemas.openxmlformats.org/officeDocument/2006/relationships/customXml" Target="../ink/ink86.xml"/><Relationship Id="rId74" Type="http://schemas.openxmlformats.org/officeDocument/2006/relationships/image" Target="../media/image83.png"/><Relationship Id="rId128" Type="http://schemas.openxmlformats.org/officeDocument/2006/relationships/image" Target="../media/image110.png"/><Relationship Id="rId335" Type="http://schemas.openxmlformats.org/officeDocument/2006/relationships/customXml" Target="../ink/ink238.xml"/><Relationship Id="rId377" Type="http://schemas.openxmlformats.org/officeDocument/2006/relationships/customXml" Target="../ink/ink259.xml"/><Relationship Id="rId5" Type="http://schemas.openxmlformats.org/officeDocument/2006/relationships/image" Target="../media/image49.png"/><Relationship Id="rId181" Type="http://schemas.openxmlformats.org/officeDocument/2006/relationships/customXml" Target="../ink/ink161.xml"/><Relationship Id="rId237" Type="http://schemas.openxmlformats.org/officeDocument/2006/relationships/customXml" Target="../ink/ink189.xml"/><Relationship Id="rId402" Type="http://schemas.openxmlformats.org/officeDocument/2006/relationships/image" Target="../media/image247.png"/><Relationship Id="rId279" Type="http://schemas.openxmlformats.org/officeDocument/2006/relationships/customXml" Target="../ink/ink210.xml"/><Relationship Id="rId444" Type="http://schemas.openxmlformats.org/officeDocument/2006/relationships/image" Target="../media/image268.png"/><Relationship Id="rId43" Type="http://schemas.openxmlformats.org/officeDocument/2006/relationships/image" Target="../media/image68.png"/><Relationship Id="rId139" Type="http://schemas.openxmlformats.org/officeDocument/2006/relationships/customXml" Target="../ink/ink140.xml"/><Relationship Id="rId290" Type="http://schemas.openxmlformats.org/officeDocument/2006/relationships/image" Target="../media/image191.png"/><Relationship Id="rId304" Type="http://schemas.openxmlformats.org/officeDocument/2006/relationships/image" Target="../media/image198.png"/><Relationship Id="rId346" Type="http://schemas.openxmlformats.org/officeDocument/2006/relationships/image" Target="../media/image219.png"/><Relationship Id="rId388" Type="http://schemas.openxmlformats.org/officeDocument/2006/relationships/image" Target="../media/image240.png"/><Relationship Id="rId85" Type="http://schemas.openxmlformats.org/officeDocument/2006/relationships/customXml" Target="../ink/ink113.xml"/><Relationship Id="rId150" Type="http://schemas.openxmlformats.org/officeDocument/2006/relationships/image" Target="../media/image121.png"/><Relationship Id="rId192" Type="http://schemas.openxmlformats.org/officeDocument/2006/relationships/image" Target="../media/image142.png"/><Relationship Id="rId206" Type="http://schemas.openxmlformats.org/officeDocument/2006/relationships/image" Target="../media/image149.png"/><Relationship Id="rId413" Type="http://schemas.openxmlformats.org/officeDocument/2006/relationships/customXml" Target="../ink/ink277.xml"/><Relationship Id="rId248" Type="http://schemas.openxmlformats.org/officeDocument/2006/relationships/image" Target="../media/image170.png"/><Relationship Id="rId455" Type="http://schemas.openxmlformats.org/officeDocument/2006/relationships/customXml" Target="../ink/ink298.xml"/><Relationship Id="rId12" Type="http://schemas.openxmlformats.org/officeDocument/2006/relationships/customXml" Target="../ink/ink76.xml"/><Relationship Id="rId108" Type="http://schemas.openxmlformats.org/officeDocument/2006/relationships/image" Target="../media/image100.png"/><Relationship Id="rId315" Type="http://schemas.openxmlformats.org/officeDocument/2006/relationships/customXml" Target="../ink/ink228.xml"/><Relationship Id="rId357" Type="http://schemas.openxmlformats.org/officeDocument/2006/relationships/customXml" Target="../ink/ink249.xml"/><Relationship Id="rId54" Type="http://schemas.openxmlformats.org/officeDocument/2006/relationships/customXml" Target="../ink/ink97.xml"/><Relationship Id="rId96" Type="http://schemas.openxmlformats.org/officeDocument/2006/relationships/image" Target="../media/image94.png"/><Relationship Id="rId161" Type="http://schemas.openxmlformats.org/officeDocument/2006/relationships/customXml" Target="../ink/ink151.xml"/><Relationship Id="rId217" Type="http://schemas.openxmlformats.org/officeDocument/2006/relationships/customXml" Target="../ink/ink179.xml"/><Relationship Id="rId399" Type="http://schemas.openxmlformats.org/officeDocument/2006/relationships/customXml" Target="../ink/ink270.xml"/><Relationship Id="rId259" Type="http://schemas.openxmlformats.org/officeDocument/2006/relationships/customXml" Target="../ink/ink200.xml"/><Relationship Id="rId424" Type="http://schemas.openxmlformats.org/officeDocument/2006/relationships/image" Target="../media/image258.png"/><Relationship Id="rId23" Type="http://schemas.openxmlformats.org/officeDocument/2006/relationships/image" Target="../media/image58.png"/><Relationship Id="rId119" Type="http://schemas.openxmlformats.org/officeDocument/2006/relationships/customXml" Target="../ink/ink130.xml"/><Relationship Id="rId270" Type="http://schemas.openxmlformats.org/officeDocument/2006/relationships/image" Target="../media/image181.png"/><Relationship Id="rId326" Type="http://schemas.openxmlformats.org/officeDocument/2006/relationships/image" Target="../media/image209.png"/><Relationship Id="rId65" Type="http://schemas.openxmlformats.org/officeDocument/2006/relationships/customXml" Target="../ink/ink103.xml"/><Relationship Id="rId130" Type="http://schemas.openxmlformats.org/officeDocument/2006/relationships/image" Target="../media/image111.png"/><Relationship Id="rId368" Type="http://schemas.openxmlformats.org/officeDocument/2006/relationships/image" Target="../media/image230.png"/><Relationship Id="rId172" Type="http://schemas.openxmlformats.org/officeDocument/2006/relationships/image" Target="../media/image132.png"/><Relationship Id="rId228" Type="http://schemas.openxmlformats.org/officeDocument/2006/relationships/image" Target="../media/image160.png"/><Relationship Id="rId435" Type="http://schemas.openxmlformats.org/officeDocument/2006/relationships/customXml" Target="../ink/ink288.xml"/><Relationship Id="rId281" Type="http://schemas.openxmlformats.org/officeDocument/2006/relationships/customXml" Target="../ink/ink211.xml"/><Relationship Id="rId337" Type="http://schemas.openxmlformats.org/officeDocument/2006/relationships/customXml" Target="../ink/ink239.xml"/><Relationship Id="rId34" Type="http://schemas.openxmlformats.org/officeDocument/2006/relationships/customXml" Target="../ink/ink87.xml"/><Relationship Id="rId76" Type="http://schemas.openxmlformats.org/officeDocument/2006/relationships/image" Target="../media/image84.png"/><Relationship Id="rId141" Type="http://schemas.openxmlformats.org/officeDocument/2006/relationships/customXml" Target="../ink/ink141.xml"/><Relationship Id="rId379" Type="http://schemas.openxmlformats.org/officeDocument/2006/relationships/customXml" Target="../ink/ink260.xml"/><Relationship Id="rId7" Type="http://schemas.openxmlformats.org/officeDocument/2006/relationships/image" Target="../media/image50.png"/><Relationship Id="rId183" Type="http://schemas.openxmlformats.org/officeDocument/2006/relationships/customXml" Target="../ink/ink162.xml"/><Relationship Id="rId239" Type="http://schemas.openxmlformats.org/officeDocument/2006/relationships/customXml" Target="../ink/ink190.xml"/><Relationship Id="rId390" Type="http://schemas.openxmlformats.org/officeDocument/2006/relationships/image" Target="../media/image241.png"/><Relationship Id="rId404" Type="http://schemas.openxmlformats.org/officeDocument/2006/relationships/image" Target="../media/image248.png"/><Relationship Id="rId446" Type="http://schemas.openxmlformats.org/officeDocument/2006/relationships/image" Target="../media/image269.png"/><Relationship Id="rId250" Type="http://schemas.openxmlformats.org/officeDocument/2006/relationships/image" Target="../media/image171.png"/><Relationship Id="rId292" Type="http://schemas.openxmlformats.org/officeDocument/2006/relationships/image" Target="../media/image192.png"/><Relationship Id="rId306" Type="http://schemas.openxmlformats.org/officeDocument/2006/relationships/image" Target="../media/image199.png"/><Relationship Id="rId45" Type="http://schemas.openxmlformats.org/officeDocument/2006/relationships/image" Target="../media/image69.png"/><Relationship Id="rId87" Type="http://schemas.openxmlformats.org/officeDocument/2006/relationships/customXml" Target="../ink/ink114.xml"/><Relationship Id="rId110" Type="http://schemas.openxmlformats.org/officeDocument/2006/relationships/image" Target="../media/image101.png"/><Relationship Id="rId348" Type="http://schemas.openxmlformats.org/officeDocument/2006/relationships/image" Target="../media/image220.png"/><Relationship Id="rId152" Type="http://schemas.openxmlformats.org/officeDocument/2006/relationships/image" Target="../media/image122.png"/><Relationship Id="rId194" Type="http://schemas.openxmlformats.org/officeDocument/2006/relationships/image" Target="../media/image143.png"/><Relationship Id="rId208" Type="http://schemas.openxmlformats.org/officeDocument/2006/relationships/image" Target="../media/image150.png"/><Relationship Id="rId415" Type="http://schemas.openxmlformats.org/officeDocument/2006/relationships/customXml" Target="../ink/ink278.xml"/><Relationship Id="rId261" Type="http://schemas.openxmlformats.org/officeDocument/2006/relationships/customXml" Target="../ink/ink201.xml"/><Relationship Id="rId14" Type="http://schemas.openxmlformats.org/officeDocument/2006/relationships/customXml" Target="../ink/ink77.xml"/><Relationship Id="rId56" Type="http://schemas.openxmlformats.org/officeDocument/2006/relationships/customXml" Target="../ink/ink98.xml"/><Relationship Id="rId317" Type="http://schemas.openxmlformats.org/officeDocument/2006/relationships/customXml" Target="../ink/ink229.xml"/><Relationship Id="rId359" Type="http://schemas.openxmlformats.org/officeDocument/2006/relationships/customXml" Target="../ink/ink250.xml"/><Relationship Id="rId98" Type="http://schemas.openxmlformats.org/officeDocument/2006/relationships/image" Target="../media/image95.png"/><Relationship Id="rId121" Type="http://schemas.openxmlformats.org/officeDocument/2006/relationships/customXml" Target="../ink/ink131.xml"/><Relationship Id="rId163" Type="http://schemas.openxmlformats.org/officeDocument/2006/relationships/customXml" Target="../ink/ink152.xml"/><Relationship Id="rId219" Type="http://schemas.openxmlformats.org/officeDocument/2006/relationships/customXml" Target="../ink/ink180.xml"/><Relationship Id="rId370" Type="http://schemas.openxmlformats.org/officeDocument/2006/relationships/image" Target="../media/image231.png"/><Relationship Id="rId426" Type="http://schemas.openxmlformats.org/officeDocument/2006/relationships/image" Target="../media/image259.png"/><Relationship Id="rId230" Type="http://schemas.openxmlformats.org/officeDocument/2006/relationships/image" Target="../media/image161.png"/><Relationship Id="rId25" Type="http://schemas.openxmlformats.org/officeDocument/2006/relationships/image" Target="../media/image59.png"/><Relationship Id="rId67" Type="http://schemas.openxmlformats.org/officeDocument/2006/relationships/customXml" Target="../ink/ink104.xml"/><Relationship Id="rId272" Type="http://schemas.openxmlformats.org/officeDocument/2006/relationships/image" Target="../media/image182.png"/><Relationship Id="rId328" Type="http://schemas.openxmlformats.org/officeDocument/2006/relationships/image" Target="../media/image210.png"/><Relationship Id="rId132" Type="http://schemas.openxmlformats.org/officeDocument/2006/relationships/image" Target="../media/image112.png"/><Relationship Id="rId174" Type="http://schemas.openxmlformats.org/officeDocument/2006/relationships/image" Target="../media/image133.png"/><Relationship Id="rId381" Type="http://schemas.openxmlformats.org/officeDocument/2006/relationships/customXml" Target="../ink/ink261.xml"/><Relationship Id="rId241" Type="http://schemas.openxmlformats.org/officeDocument/2006/relationships/customXml" Target="../ink/ink191.xml"/><Relationship Id="rId437" Type="http://schemas.openxmlformats.org/officeDocument/2006/relationships/customXml" Target="../ink/ink289.xml"/><Relationship Id="rId36" Type="http://schemas.openxmlformats.org/officeDocument/2006/relationships/customXml" Target="../ink/ink88.xml"/><Relationship Id="rId283" Type="http://schemas.openxmlformats.org/officeDocument/2006/relationships/customXml" Target="../ink/ink212.xml"/><Relationship Id="rId339" Type="http://schemas.openxmlformats.org/officeDocument/2006/relationships/customXml" Target="../ink/ink240.xml"/><Relationship Id="rId78" Type="http://schemas.openxmlformats.org/officeDocument/2006/relationships/image" Target="../media/image85.png"/><Relationship Id="rId101" Type="http://schemas.openxmlformats.org/officeDocument/2006/relationships/customXml" Target="../ink/ink121.xml"/><Relationship Id="rId143" Type="http://schemas.openxmlformats.org/officeDocument/2006/relationships/customXml" Target="../ink/ink142.xml"/><Relationship Id="rId185" Type="http://schemas.openxmlformats.org/officeDocument/2006/relationships/customXml" Target="../ink/ink163.xml"/><Relationship Id="rId350" Type="http://schemas.openxmlformats.org/officeDocument/2006/relationships/image" Target="../media/image221.png"/><Relationship Id="rId406" Type="http://schemas.openxmlformats.org/officeDocument/2006/relationships/image" Target="../media/image249.png"/><Relationship Id="rId9" Type="http://schemas.openxmlformats.org/officeDocument/2006/relationships/image" Target="../media/image51.png"/><Relationship Id="rId210" Type="http://schemas.openxmlformats.org/officeDocument/2006/relationships/image" Target="../media/image151.png"/><Relationship Id="rId392" Type="http://schemas.openxmlformats.org/officeDocument/2006/relationships/image" Target="../media/image242.png"/><Relationship Id="rId448" Type="http://schemas.openxmlformats.org/officeDocument/2006/relationships/image" Target="../media/image270.png"/><Relationship Id="rId252" Type="http://schemas.openxmlformats.org/officeDocument/2006/relationships/image" Target="../media/image172.png"/><Relationship Id="rId294" Type="http://schemas.openxmlformats.org/officeDocument/2006/relationships/image" Target="../media/image193.png"/><Relationship Id="rId308" Type="http://schemas.openxmlformats.org/officeDocument/2006/relationships/image" Target="../media/image200.png"/><Relationship Id="rId47" Type="http://schemas.openxmlformats.org/officeDocument/2006/relationships/image" Target="../media/image70.png"/><Relationship Id="rId89" Type="http://schemas.openxmlformats.org/officeDocument/2006/relationships/customXml" Target="../ink/ink115.xml"/><Relationship Id="rId112" Type="http://schemas.openxmlformats.org/officeDocument/2006/relationships/image" Target="../media/image102.png"/><Relationship Id="rId154" Type="http://schemas.openxmlformats.org/officeDocument/2006/relationships/image" Target="../media/image123.png"/><Relationship Id="rId361" Type="http://schemas.openxmlformats.org/officeDocument/2006/relationships/customXml" Target="../ink/ink251.xml"/><Relationship Id="rId196" Type="http://schemas.openxmlformats.org/officeDocument/2006/relationships/image" Target="../media/image144.png"/><Relationship Id="rId417" Type="http://schemas.openxmlformats.org/officeDocument/2006/relationships/customXml" Target="../ink/ink279.xml"/><Relationship Id="rId16" Type="http://schemas.openxmlformats.org/officeDocument/2006/relationships/customXml" Target="../ink/ink78.xml"/><Relationship Id="rId221" Type="http://schemas.openxmlformats.org/officeDocument/2006/relationships/customXml" Target="../ink/ink181.xml"/><Relationship Id="rId263" Type="http://schemas.openxmlformats.org/officeDocument/2006/relationships/customXml" Target="../ink/ink202.xml"/><Relationship Id="rId319" Type="http://schemas.openxmlformats.org/officeDocument/2006/relationships/customXml" Target="../ink/ink230.xml"/><Relationship Id="rId58" Type="http://schemas.openxmlformats.org/officeDocument/2006/relationships/customXml" Target="../ink/ink99.xml"/><Relationship Id="rId123" Type="http://schemas.openxmlformats.org/officeDocument/2006/relationships/customXml" Target="../ink/ink132.xml"/><Relationship Id="rId330" Type="http://schemas.openxmlformats.org/officeDocument/2006/relationships/image" Target="../media/image211.png"/><Relationship Id="rId165" Type="http://schemas.openxmlformats.org/officeDocument/2006/relationships/customXml" Target="../ink/ink153.xml"/><Relationship Id="rId372" Type="http://schemas.openxmlformats.org/officeDocument/2006/relationships/image" Target="../media/image232.png"/><Relationship Id="rId428" Type="http://schemas.openxmlformats.org/officeDocument/2006/relationships/image" Target="../media/image260.png"/><Relationship Id="rId232" Type="http://schemas.openxmlformats.org/officeDocument/2006/relationships/image" Target="../media/image162.png"/><Relationship Id="rId274" Type="http://schemas.openxmlformats.org/officeDocument/2006/relationships/image" Target="../media/image183.png"/><Relationship Id="rId27" Type="http://schemas.openxmlformats.org/officeDocument/2006/relationships/image" Target="../media/image60.png"/><Relationship Id="rId69" Type="http://schemas.openxmlformats.org/officeDocument/2006/relationships/customXml" Target="../ink/ink105.xml"/><Relationship Id="rId134" Type="http://schemas.openxmlformats.org/officeDocument/2006/relationships/image" Target="../media/image113.png"/><Relationship Id="rId80" Type="http://schemas.openxmlformats.org/officeDocument/2006/relationships/image" Target="../media/image86.png"/><Relationship Id="rId176" Type="http://schemas.openxmlformats.org/officeDocument/2006/relationships/image" Target="../media/image134.png"/><Relationship Id="rId341" Type="http://schemas.openxmlformats.org/officeDocument/2006/relationships/customXml" Target="../ink/ink241.xml"/><Relationship Id="rId383" Type="http://schemas.openxmlformats.org/officeDocument/2006/relationships/customXml" Target="../ink/ink262.xml"/><Relationship Id="rId439" Type="http://schemas.openxmlformats.org/officeDocument/2006/relationships/customXml" Target="../ink/ink290.xml"/><Relationship Id="rId201" Type="http://schemas.openxmlformats.org/officeDocument/2006/relationships/customXml" Target="../ink/ink171.xml"/><Relationship Id="rId243" Type="http://schemas.openxmlformats.org/officeDocument/2006/relationships/customXml" Target="../ink/ink192.xml"/><Relationship Id="rId285" Type="http://schemas.openxmlformats.org/officeDocument/2006/relationships/customXml" Target="../ink/ink213.xml"/><Relationship Id="rId450" Type="http://schemas.openxmlformats.org/officeDocument/2006/relationships/image" Target="../media/image271.png"/><Relationship Id="rId38" Type="http://schemas.openxmlformats.org/officeDocument/2006/relationships/customXml" Target="../ink/ink89.xml"/><Relationship Id="rId103" Type="http://schemas.openxmlformats.org/officeDocument/2006/relationships/customXml" Target="../ink/ink122.xml"/><Relationship Id="rId310" Type="http://schemas.openxmlformats.org/officeDocument/2006/relationships/image" Target="../media/image201.png"/><Relationship Id="rId91" Type="http://schemas.openxmlformats.org/officeDocument/2006/relationships/customXml" Target="../ink/ink116.xml"/><Relationship Id="rId145" Type="http://schemas.openxmlformats.org/officeDocument/2006/relationships/customXml" Target="../ink/ink143.xml"/><Relationship Id="rId187" Type="http://schemas.openxmlformats.org/officeDocument/2006/relationships/customXml" Target="../ink/ink164.xml"/><Relationship Id="rId352" Type="http://schemas.openxmlformats.org/officeDocument/2006/relationships/image" Target="../media/image222.png"/><Relationship Id="rId394" Type="http://schemas.openxmlformats.org/officeDocument/2006/relationships/image" Target="../media/image243.png"/><Relationship Id="rId408" Type="http://schemas.openxmlformats.org/officeDocument/2006/relationships/image" Target="../media/image250.png"/><Relationship Id="rId212" Type="http://schemas.openxmlformats.org/officeDocument/2006/relationships/image" Target="../media/image152.png"/><Relationship Id="rId254" Type="http://schemas.openxmlformats.org/officeDocument/2006/relationships/image" Target="../media/image173.png"/><Relationship Id="rId49" Type="http://schemas.openxmlformats.org/officeDocument/2006/relationships/image" Target="../media/image71.png"/><Relationship Id="rId114" Type="http://schemas.openxmlformats.org/officeDocument/2006/relationships/image" Target="../media/image103.png"/><Relationship Id="rId296" Type="http://schemas.openxmlformats.org/officeDocument/2006/relationships/image" Target="../media/image194.png"/><Relationship Id="rId60" Type="http://schemas.openxmlformats.org/officeDocument/2006/relationships/customXml" Target="../ink/ink100.xml"/><Relationship Id="rId156" Type="http://schemas.openxmlformats.org/officeDocument/2006/relationships/image" Target="../media/image124.png"/><Relationship Id="rId198" Type="http://schemas.openxmlformats.org/officeDocument/2006/relationships/image" Target="../media/image145.png"/><Relationship Id="rId321" Type="http://schemas.openxmlformats.org/officeDocument/2006/relationships/customXml" Target="../ink/ink231.xml"/><Relationship Id="rId363" Type="http://schemas.openxmlformats.org/officeDocument/2006/relationships/customXml" Target="../ink/ink252.xml"/><Relationship Id="rId419" Type="http://schemas.openxmlformats.org/officeDocument/2006/relationships/customXml" Target="../ink/ink280.xml"/><Relationship Id="rId223" Type="http://schemas.openxmlformats.org/officeDocument/2006/relationships/customXml" Target="../ink/ink182.xml"/><Relationship Id="rId430" Type="http://schemas.openxmlformats.org/officeDocument/2006/relationships/image" Target="../media/image261.png"/><Relationship Id="rId18" Type="http://schemas.openxmlformats.org/officeDocument/2006/relationships/customXml" Target="../ink/ink79.xml"/><Relationship Id="rId265" Type="http://schemas.openxmlformats.org/officeDocument/2006/relationships/customXml" Target="../ink/ink203.xml"/><Relationship Id="rId125" Type="http://schemas.openxmlformats.org/officeDocument/2006/relationships/customXml" Target="../ink/ink133.xml"/><Relationship Id="rId167" Type="http://schemas.openxmlformats.org/officeDocument/2006/relationships/customXml" Target="../ink/ink154.xml"/><Relationship Id="rId332" Type="http://schemas.openxmlformats.org/officeDocument/2006/relationships/image" Target="../media/image212.png"/><Relationship Id="rId374" Type="http://schemas.openxmlformats.org/officeDocument/2006/relationships/image" Target="../media/image233.png"/><Relationship Id="rId71" Type="http://schemas.openxmlformats.org/officeDocument/2006/relationships/customXml" Target="../ink/ink106.xml"/><Relationship Id="rId92" Type="http://schemas.openxmlformats.org/officeDocument/2006/relationships/image" Target="../media/image92.png"/><Relationship Id="rId213" Type="http://schemas.openxmlformats.org/officeDocument/2006/relationships/customXml" Target="../ink/ink177.xml"/><Relationship Id="rId234" Type="http://schemas.openxmlformats.org/officeDocument/2006/relationships/image" Target="../media/image163.png"/><Relationship Id="rId420" Type="http://schemas.openxmlformats.org/officeDocument/2006/relationships/image" Target="../media/image256.png"/><Relationship Id="rId2" Type="http://schemas.openxmlformats.org/officeDocument/2006/relationships/customXml" Target="../ink/ink71.xml"/><Relationship Id="rId29" Type="http://schemas.openxmlformats.org/officeDocument/2006/relationships/image" Target="../media/image61.png"/><Relationship Id="rId255" Type="http://schemas.openxmlformats.org/officeDocument/2006/relationships/customXml" Target="../ink/ink198.xml"/><Relationship Id="rId276" Type="http://schemas.openxmlformats.org/officeDocument/2006/relationships/image" Target="../media/image184.png"/><Relationship Id="rId297" Type="http://schemas.openxmlformats.org/officeDocument/2006/relationships/customXml" Target="../ink/ink219.xml"/><Relationship Id="rId441" Type="http://schemas.openxmlformats.org/officeDocument/2006/relationships/customXml" Target="../ink/ink291.xml"/><Relationship Id="rId40" Type="http://schemas.openxmlformats.org/officeDocument/2006/relationships/customXml" Target="../ink/ink90.xml"/><Relationship Id="rId115" Type="http://schemas.openxmlformats.org/officeDocument/2006/relationships/customXml" Target="../ink/ink128.xml"/><Relationship Id="rId136" Type="http://schemas.openxmlformats.org/officeDocument/2006/relationships/image" Target="../media/image114.png"/><Relationship Id="rId157" Type="http://schemas.openxmlformats.org/officeDocument/2006/relationships/customXml" Target="../ink/ink149.xml"/><Relationship Id="rId178" Type="http://schemas.openxmlformats.org/officeDocument/2006/relationships/image" Target="../media/image135.png"/><Relationship Id="rId301" Type="http://schemas.openxmlformats.org/officeDocument/2006/relationships/customXml" Target="../ink/ink221.xml"/><Relationship Id="rId322" Type="http://schemas.openxmlformats.org/officeDocument/2006/relationships/image" Target="../media/image207.png"/><Relationship Id="rId343" Type="http://schemas.openxmlformats.org/officeDocument/2006/relationships/customXml" Target="../ink/ink242.xml"/><Relationship Id="rId364" Type="http://schemas.openxmlformats.org/officeDocument/2006/relationships/image" Target="../media/image228.png"/><Relationship Id="rId61" Type="http://schemas.openxmlformats.org/officeDocument/2006/relationships/image" Target="../media/image77.png"/><Relationship Id="rId82" Type="http://schemas.openxmlformats.org/officeDocument/2006/relationships/image" Target="../media/image87.png"/><Relationship Id="rId199" Type="http://schemas.openxmlformats.org/officeDocument/2006/relationships/customXml" Target="../ink/ink170.xml"/><Relationship Id="rId203" Type="http://schemas.openxmlformats.org/officeDocument/2006/relationships/customXml" Target="../ink/ink172.xml"/><Relationship Id="rId385" Type="http://schemas.openxmlformats.org/officeDocument/2006/relationships/customXml" Target="../ink/ink263.xml"/><Relationship Id="rId19" Type="http://schemas.openxmlformats.org/officeDocument/2006/relationships/image" Target="../media/image56.png"/><Relationship Id="rId224" Type="http://schemas.openxmlformats.org/officeDocument/2006/relationships/image" Target="../media/image158.png"/><Relationship Id="rId245" Type="http://schemas.openxmlformats.org/officeDocument/2006/relationships/customXml" Target="../ink/ink193.xml"/><Relationship Id="rId266" Type="http://schemas.openxmlformats.org/officeDocument/2006/relationships/image" Target="../media/image179.png"/><Relationship Id="rId287" Type="http://schemas.openxmlformats.org/officeDocument/2006/relationships/customXml" Target="../ink/ink214.xml"/><Relationship Id="rId410" Type="http://schemas.openxmlformats.org/officeDocument/2006/relationships/image" Target="../media/image251.png"/><Relationship Id="rId431" Type="http://schemas.openxmlformats.org/officeDocument/2006/relationships/customXml" Target="../ink/ink286.xml"/><Relationship Id="rId452" Type="http://schemas.openxmlformats.org/officeDocument/2006/relationships/image" Target="../media/image272.png"/><Relationship Id="rId30" Type="http://schemas.openxmlformats.org/officeDocument/2006/relationships/customXml" Target="../ink/ink85.xml"/><Relationship Id="rId105" Type="http://schemas.openxmlformats.org/officeDocument/2006/relationships/customXml" Target="../ink/ink123.xml"/><Relationship Id="rId126" Type="http://schemas.openxmlformats.org/officeDocument/2006/relationships/image" Target="../media/image109.png"/><Relationship Id="rId147" Type="http://schemas.openxmlformats.org/officeDocument/2006/relationships/customXml" Target="../ink/ink144.xml"/><Relationship Id="rId168" Type="http://schemas.openxmlformats.org/officeDocument/2006/relationships/image" Target="../media/image130.png"/><Relationship Id="rId312" Type="http://schemas.openxmlformats.org/officeDocument/2006/relationships/image" Target="../media/image202.png"/><Relationship Id="rId333" Type="http://schemas.openxmlformats.org/officeDocument/2006/relationships/customXml" Target="../ink/ink237.xml"/><Relationship Id="rId354" Type="http://schemas.openxmlformats.org/officeDocument/2006/relationships/image" Target="../media/image223.png"/><Relationship Id="rId51" Type="http://schemas.openxmlformats.org/officeDocument/2006/relationships/image" Target="../media/image72.png"/><Relationship Id="rId72" Type="http://schemas.openxmlformats.org/officeDocument/2006/relationships/image" Target="../media/image82.png"/><Relationship Id="rId93" Type="http://schemas.openxmlformats.org/officeDocument/2006/relationships/customXml" Target="../ink/ink117.xml"/><Relationship Id="rId189" Type="http://schemas.openxmlformats.org/officeDocument/2006/relationships/customXml" Target="../ink/ink165.xml"/><Relationship Id="rId375" Type="http://schemas.openxmlformats.org/officeDocument/2006/relationships/customXml" Target="../ink/ink258.xml"/><Relationship Id="rId396" Type="http://schemas.openxmlformats.org/officeDocument/2006/relationships/image" Target="../media/image244.png"/><Relationship Id="rId3" Type="http://schemas.openxmlformats.org/officeDocument/2006/relationships/image" Target="../media/image48.png"/><Relationship Id="rId214" Type="http://schemas.openxmlformats.org/officeDocument/2006/relationships/image" Target="../media/image153.png"/><Relationship Id="rId235" Type="http://schemas.openxmlformats.org/officeDocument/2006/relationships/customXml" Target="../ink/ink188.xml"/><Relationship Id="rId256" Type="http://schemas.openxmlformats.org/officeDocument/2006/relationships/image" Target="../media/image174.png"/><Relationship Id="rId277" Type="http://schemas.openxmlformats.org/officeDocument/2006/relationships/customXml" Target="../ink/ink209.xml"/><Relationship Id="rId298" Type="http://schemas.openxmlformats.org/officeDocument/2006/relationships/image" Target="../media/image195.png"/><Relationship Id="rId400" Type="http://schemas.openxmlformats.org/officeDocument/2006/relationships/image" Target="../media/image246.png"/><Relationship Id="rId421" Type="http://schemas.openxmlformats.org/officeDocument/2006/relationships/customXml" Target="../ink/ink281.xml"/><Relationship Id="rId442" Type="http://schemas.openxmlformats.org/officeDocument/2006/relationships/image" Target="../media/image267.png"/><Relationship Id="rId116" Type="http://schemas.openxmlformats.org/officeDocument/2006/relationships/image" Target="../media/image104.png"/><Relationship Id="rId137" Type="http://schemas.openxmlformats.org/officeDocument/2006/relationships/customXml" Target="../ink/ink139.xml"/><Relationship Id="rId158" Type="http://schemas.openxmlformats.org/officeDocument/2006/relationships/image" Target="../media/image125.png"/><Relationship Id="rId302" Type="http://schemas.openxmlformats.org/officeDocument/2006/relationships/image" Target="../media/image197.png"/><Relationship Id="rId323" Type="http://schemas.openxmlformats.org/officeDocument/2006/relationships/customXml" Target="../ink/ink232.xml"/><Relationship Id="rId344" Type="http://schemas.openxmlformats.org/officeDocument/2006/relationships/image" Target="../media/image218.png"/><Relationship Id="rId20" Type="http://schemas.openxmlformats.org/officeDocument/2006/relationships/customXml" Target="../ink/ink80.xml"/><Relationship Id="rId41" Type="http://schemas.openxmlformats.org/officeDocument/2006/relationships/image" Target="../media/image67.png"/><Relationship Id="rId62" Type="http://schemas.openxmlformats.org/officeDocument/2006/relationships/customXml" Target="../ink/ink101.xml"/><Relationship Id="rId83" Type="http://schemas.openxmlformats.org/officeDocument/2006/relationships/customXml" Target="../ink/ink112.xml"/><Relationship Id="rId179" Type="http://schemas.openxmlformats.org/officeDocument/2006/relationships/customXml" Target="../ink/ink160.xml"/><Relationship Id="rId365" Type="http://schemas.openxmlformats.org/officeDocument/2006/relationships/customXml" Target="../ink/ink253.xml"/><Relationship Id="rId386" Type="http://schemas.openxmlformats.org/officeDocument/2006/relationships/image" Target="../media/image239.png"/><Relationship Id="rId190" Type="http://schemas.openxmlformats.org/officeDocument/2006/relationships/image" Target="../media/image141.png"/><Relationship Id="rId204" Type="http://schemas.openxmlformats.org/officeDocument/2006/relationships/image" Target="../media/image148.png"/><Relationship Id="rId225" Type="http://schemas.openxmlformats.org/officeDocument/2006/relationships/customXml" Target="../ink/ink183.xml"/><Relationship Id="rId246" Type="http://schemas.openxmlformats.org/officeDocument/2006/relationships/image" Target="../media/image169.png"/><Relationship Id="rId267" Type="http://schemas.openxmlformats.org/officeDocument/2006/relationships/customXml" Target="../ink/ink204.xml"/><Relationship Id="rId288" Type="http://schemas.openxmlformats.org/officeDocument/2006/relationships/image" Target="../media/image190.png"/><Relationship Id="rId411" Type="http://schemas.openxmlformats.org/officeDocument/2006/relationships/customXml" Target="../ink/ink276.xml"/><Relationship Id="rId432" Type="http://schemas.openxmlformats.org/officeDocument/2006/relationships/image" Target="../media/image262.png"/><Relationship Id="rId453" Type="http://schemas.openxmlformats.org/officeDocument/2006/relationships/customXml" Target="../ink/ink297.xml"/><Relationship Id="rId106" Type="http://schemas.openxmlformats.org/officeDocument/2006/relationships/image" Target="../media/image99.png"/><Relationship Id="rId127" Type="http://schemas.openxmlformats.org/officeDocument/2006/relationships/customXml" Target="../ink/ink134.xml"/><Relationship Id="rId313" Type="http://schemas.openxmlformats.org/officeDocument/2006/relationships/customXml" Target="../ink/ink227.xml"/><Relationship Id="rId10" Type="http://schemas.openxmlformats.org/officeDocument/2006/relationships/customXml" Target="../ink/ink75.xml"/><Relationship Id="rId31" Type="http://schemas.openxmlformats.org/officeDocument/2006/relationships/image" Target="../media/image62.png"/><Relationship Id="rId52" Type="http://schemas.openxmlformats.org/officeDocument/2006/relationships/customXml" Target="../ink/ink96.xml"/><Relationship Id="rId73" Type="http://schemas.openxmlformats.org/officeDocument/2006/relationships/customXml" Target="../ink/ink107.xml"/><Relationship Id="rId94" Type="http://schemas.openxmlformats.org/officeDocument/2006/relationships/image" Target="../media/image93.png"/><Relationship Id="rId148" Type="http://schemas.openxmlformats.org/officeDocument/2006/relationships/image" Target="../media/image120.png"/><Relationship Id="rId169" Type="http://schemas.openxmlformats.org/officeDocument/2006/relationships/customXml" Target="../ink/ink155.xml"/><Relationship Id="rId334" Type="http://schemas.openxmlformats.org/officeDocument/2006/relationships/image" Target="../media/image213.png"/><Relationship Id="rId355" Type="http://schemas.openxmlformats.org/officeDocument/2006/relationships/customXml" Target="../ink/ink248.xml"/><Relationship Id="rId376" Type="http://schemas.openxmlformats.org/officeDocument/2006/relationships/image" Target="../media/image234.png"/><Relationship Id="rId397" Type="http://schemas.openxmlformats.org/officeDocument/2006/relationships/customXml" Target="../ink/ink269.xml"/><Relationship Id="rId4" Type="http://schemas.openxmlformats.org/officeDocument/2006/relationships/customXml" Target="../ink/ink72.xml"/><Relationship Id="rId180" Type="http://schemas.openxmlformats.org/officeDocument/2006/relationships/image" Target="../media/image136.png"/><Relationship Id="rId215" Type="http://schemas.openxmlformats.org/officeDocument/2006/relationships/customXml" Target="../ink/ink178.xml"/><Relationship Id="rId236" Type="http://schemas.openxmlformats.org/officeDocument/2006/relationships/image" Target="../media/image164.png"/><Relationship Id="rId257" Type="http://schemas.openxmlformats.org/officeDocument/2006/relationships/customXml" Target="../ink/ink199.xml"/><Relationship Id="rId278" Type="http://schemas.openxmlformats.org/officeDocument/2006/relationships/image" Target="../media/image185.png"/><Relationship Id="rId401" Type="http://schemas.openxmlformats.org/officeDocument/2006/relationships/customXml" Target="../ink/ink271.xml"/><Relationship Id="rId422" Type="http://schemas.openxmlformats.org/officeDocument/2006/relationships/image" Target="../media/image257.png"/><Relationship Id="rId443" Type="http://schemas.openxmlformats.org/officeDocument/2006/relationships/customXml" Target="../ink/ink292.xml"/><Relationship Id="rId303" Type="http://schemas.openxmlformats.org/officeDocument/2006/relationships/customXml" Target="../ink/ink222.xml"/><Relationship Id="rId42" Type="http://schemas.openxmlformats.org/officeDocument/2006/relationships/customXml" Target="../ink/ink91.xml"/><Relationship Id="rId84" Type="http://schemas.openxmlformats.org/officeDocument/2006/relationships/image" Target="../media/image88.png"/><Relationship Id="rId138" Type="http://schemas.openxmlformats.org/officeDocument/2006/relationships/image" Target="../media/image115.png"/><Relationship Id="rId345" Type="http://schemas.openxmlformats.org/officeDocument/2006/relationships/customXml" Target="../ink/ink243.xml"/><Relationship Id="rId387" Type="http://schemas.openxmlformats.org/officeDocument/2006/relationships/customXml" Target="../ink/ink264.xml"/><Relationship Id="rId191" Type="http://schemas.openxmlformats.org/officeDocument/2006/relationships/customXml" Target="../ink/ink166.xml"/><Relationship Id="rId205" Type="http://schemas.openxmlformats.org/officeDocument/2006/relationships/customXml" Target="../ink/ink173.xml"/><Relationship Id="rId247" Type="http://schemas.openxmlformats.org/officeDocument/2006/relationships/customXml" Target="../ink/ink194.xml"/><Relationship Id="rId412" Type="http://schemas.openxmlformats.org/officeDocument/2006/relationships/image" Target="../media/image252.png"/><Relationship Id="rId107" Type="http://schemas.openxmlformats.org/officeDocument/2006/relationships/customXml" Target="../ink/ink124.xml"/><Relationship Id="rId289" Type="http://schemas.openxmlformats.org/officeDocument/2006/relationships/customXml" Target="../ink/ink215.xml"/><Relationship Id="rId454" Type="http://schemas.openxmlformats.org/officeDocument/2006/relationships/image" Target="../media/image273.png"/><Relationship Id="rId11" Type="http://schemas.openxmlformats.org/officeDocument/2006/relationships/image" Target="../media/image52.png"/><Relationship Id="rId53" Type="http://schemas.openxmlformats.org/officeDocument/2006/relationships/image" Target="../media/image73.png"/><Relationship Id="rId149" Type="http://schemas.openxmlformats.org/officeDocument/2006/relationships/customXml" Target="../ink/ink145.xml"/><Relationship Id="rId314" Type="http://schemas.openxmlformats.org/officeDocument/2006/relationships/image" Target="../media/image203.png"/><Relationship Id="rId356" Type="http://schemas.openxmlformats.org/officeDocument/2006/relationships/image" Target="../media/image224.png"/><Relationship Id="rId398" Type="http://schemas.openxmlformats.org/officeDocument/2006/relationships/image" Target="../media/image245.png"/><Relationship Id="rId95" Type="http://schemas.openxmlformats.org/officeDocument/2006/relationships/customXml" Target="../ink/ink118.xml"/><Relationship Id="rId160" Type="http://schemas.openxmlformats.org/officeDocument/2006/relationships/image" Target="../media/image126.png"/><Relationship Id="rId216" Type="http://schemas.openxmlformats.org/officeDocument/2006/relationships/image" Target="../media/image154.png"/><Relationship Id="rId423" Type="http://schemas.openxmlformats.org/officeDocument/2006/relationships/customXml" Target="../ink/ink282.xml"/><Relationship Id="rId258" Type="http://schemas.openxmlformats.org/officeDocument/2006/relationships/image" Target="../media/image175.png"/><Relationship Id="rId22" Type="http://schemas.openxmlformats.org/officeDocument/2006/relationships/customXml" Target="../ink/ink81.xml"/><Relationship Id="rId64" Type="http://schemas.openxmlformats.org/officeDocument/2006/relationships/image" Target="../media/image78.png"/><Relationship Id="rId118" Type="http://schemas.openxmlformats.org/officeDocument/2006/relationships/image" Target="../media/image105.png"/><Relationship Id="rId325" Type="http://schemas.openxmlformats.org/officeDocument/2006/relationships/customXml" Target="../ink/ink233.xml"/><Relationship Id="rId367" Type="http://schemas.openxmlformats.org/officeDocument/2006/relationships/customXml" Target="../ink/ink254.xml"/><Relationship Id="rId171" Type="http://schemas.openxmlformats.org/officeDocument/2006/relationships/customXml" Target="../ink/ink156.xml"/><Relationship Id="rId227" Type="http://schemas.openxmlformats.org/officeDocument/2006/relationships/customXml" Target="../ink/ink184.xml"/><Relationship Id="rId269" Type="http://schemas.openxmlformats.org/officeDocument/2006/relationships/customXml" Target="../ink/ink205.xml"/><Relationship Id="rId434" Type="http://schemas.openxmlformats.org/officeDocument/2006/relationships/image" Target="../media/image263.png"/><Relationship Id="rId33" Type="http://schemas.openxmlformats.org/officeDocument/2006/relationships/image" Target="../media/image63.png"/><Relationship Id="rId129" Type="http://schemas.openxmlformats.org/officeDocument/2006/relationships/customXml" Target="../ink/ink135.xml"/><Relationship Id="rId280" Type="http://schemas.openxmlformats.org/officeDocument/2006/relationships/image" Target="../media/image186.png"/><Relationship Id="rId336" Type="http://schemas.openxmlformats.org/officeDocument/2006/relationships/image" Target="../media/image214.png"/><Relationship Id="rId75" Type="http://schemas.openxmlformats.org/officeDocument/2006/relationships/customXml" Target="../ink/ink108.xml"/><Relationship Id="rId140" Type="http://schemas.openxmlformats.org/officeDocument/2006/relationships/image" Target="../media/image116.png"/><Relationship Id="rId182" Type="http://schemas.openxmlformats.org/officeDocument/2006/relationships/image" Target="../media/image137.png"/><Relationship Id="rId378" Type="http://schemas.openxmlformats.org/officeDocument/2006/relationships/image" Target="../media/image235.png"/><Relationship Id="rId403" Type="http://schemas.openxmlformats.org/officeDocument/2006/relationships/customXml" Target="../ink/ink272.xml"/><Relationship Id="rId6" Type="http://schemas.openxmlformats.org/officeDocument/2006/relationships/customXml" Target="../ink/ink73.xml"/><Relationship Id="rId238" Type="http://schemas.openxmlformats.org/officeDocument/2006/relationships/image" Target="../media/image165.png"/><Relationship Id="rId445" Type="http://schemas.openxmlformats.org/officeDocument/2006/relationships/customXml" Target="../ink/ink293.xml"/><Relationship Id="rId291" Type="http://schemas.openxmlformats.org/officeDocument/2006/relationships/customXml" Target="../ink/ink216.xml"/><Relationship Id="rId305" Type="http://schemas.openxmlformats.org/officeDocument/2006/relationships/customXml" Target="../ink/ink223.xml"/><Relationship Id="rId347" Type="http://schemas.openxmlformats.org/officeDocument/2006/relationships/customXml" Target="../ink/ink244.xml"/><Relationship Id="rId44" Type="http://schemas.openxmlformats.org/officeDocument/2006/relationships/customXml" Target="../ink/ink92.xml"/><Relationship Id="rId86" Type="http://schemas.openxmlformats.org/officeDocument/2006/relationships/image" Target="../media/image89.png"/><Relationship Id="rId151" Type="http://schemas.openxmlformats.org/officeDocument/2006/relationships/customXml" Target="../ink/ink146.xml"/><Relationship Id="rId389" Type="http://schemas.openxmlformats.org/officeDocument/2006/relationships/customXml" Target="../ink/ink265.xml"/><Relationship Id="rId193" Type="http://schemas.openxmlformats.org/officeDocument/2006/relationships/customXml" Target="../ink/ink167.xml"/><Relationship Id="rId207" Type="http://schemas.openxmlformats.org/officeDocument/2006/relationships/customXml" Target="../ink/ink174.xml"/><Relationship Id="rId249" Type="http://schemas.openxmlformats.org/officeDocument/2006/relationships/customXml" Target="../ink/ink195.xml"/><Relationship Id="rId414" Type="http://schemas.openxmlformats.org/officeDocument/2006/relationships/image" Target="../media/image253.png"/><Relationship Id="rId456" Type="http://schemas.openxmlformats.org/officeDocument/2006/relationships/image" Target="../media/image274.png"/><Relationship Id="rId13" Type="http://schemas.openxmlformats.org/officeDocument/2006/relationships/image" Target="../media/image53.png"/><Relationship Id="rId109" Type="http://schemas.openxmlformats.org/officeDocument/2006/relationships/customXml" Target="../ink/ink125.xml"/><Relationship Id="rId260" Type="http://schemas.openxmlformats.org/officeDocument/2006/relationships/image" Target="../media/image176.png"/><Relationship Id="rId316" Type="http://schemas.openxmlformats.org/officeDocument/2006/relationships/image" Target="../media/image204.png"/><Relationship Id="rId55" Type="http://schemas.openxmlformats.org/officeDocument/2006/relationships/image" Target="../media/image74.png"/><Relationship Id="rId97" Type="http://schemas.openxmlformats.org/officeDocument/2006/relationships/customXml" Target="../ink/ink119.xml"/><Relationship Id="rId120" Type="http://schemas.openxmlformats.org/officeDocument/2006/relationships/image" Target="../media/image106.png"/><Relationship Id="rId358" Type="http://schemas.openxmlformats.org/officeDocument/2006/relationships/image" Target="../media/image225.png"/><Relationship Id="rId162" Type="http://schemas.openxmlformats.org/officeDocument/2006/relationships/image" Target="../media/image127.png"/><Relationship Id="rId218" Type="http://schemas.openxmlformats.org/officeDocument/2006/relationships/image" Target="../media/image155.png"/><Relationship Id="rId425" Type="http://schemas.openxmlformats.org/officeDocument/2006/relationships/customXml" Target="../ink/ink283.xml"/><Relationship Id="rId271" Type="http://schemas.openxmlformats.org/officeDocument/2006/relationships/customXml" Target="../ink/ink206.xml"/><Relationship Id="rId24" Type="http://schemas.openxmlformats.org/officeDocument/2006/relationships/customXml" Target="../ink/ink82.xml"/><Relationship Id="rId66" Type="http://schemas.openxmlformats.org/officeDocument/2006/relationships/image" Target="../media/image79.png"/><Relationship Id="rId131" Type="http://schemas.openxmlformats.org/officeDocument/2006/relationships/customXml" Target="../ink/ink136.xml"/><Relationship Id="rId327" Type="http://schemas.openxmlformats.org/officeDocument/2006/relationships/customXml" Target="../ink/ink234.xml"/><Relationship Id="rId369" Type="http://schemas.openxmlformats.org/officeDocument/2006/relationships/customXml" Target="../ink/ink255.xml"/><Relationship Id="rId173" Type="http://schemas.openxmlformats.org/officeDocument/2006/relationships/customXml" Target="../ink/ink157.xml"/><Relationship Id="rId229" Type="http://schemas.openxmlformats.org/officeDocument/2006/relationships/customXml" Target="../ink/ink185.xml"/><Relationship Id="rId380" Type="http://schemas.openxmlformats.org/officeDocument/2006/relationships/image" Target="../media/image236.png"/><Relationship Id="rId436" Type="http://schemas.openxmlformats.org/officeDocument/2006/relationships/image" Target="../media/image264.png"/><Relationship Id="rId240" Type="http://schemas.openxmlformats.org/officeDocument/2006/relationships/image" Target="../media/image166.png"/><Relationship Id="rId35" Type="http://schemas.openxmlformats.org/officeDocument/2006/relationships/image" Target="../media/image64.png"/><Relationship Id="rId77" Type="http://schemas.openxmlformats.org/officeDocument/2006/relationships/customXml" Target="../ink/ink109.xml"/><Relationship Id="rId100" Type="http://schemas.openxmlformats.org/officeDocument/2006/relationships/image" Target="../media/image96.png"/><Relationship Id="rId282" Type="http://schemas.openxmlformats.org/officeDocument/2006/relationships/image" Target="../media/image187.png"/><Relationship Id="rId338" Type="http://schemas.openxmlformats.org/officeDocument/2006/relationships/image" Target="../media/image215.png"/><Relationship Id="rId8" Type="http://schemas.openxmlformats.org/officeDocument/2006/relationships/customXml" Target="../ink/ink74.xml"/><Relationship Id="rId142" Type="http://schemas.openxmlformats.org/officeDocument/2006/relationships/image" Target="../media/image117.png"/><Relationship Id="rId184" Type="http://schemas.openxmlformats.org/officeDocument/2006/relationships/image" Target="../media/image138.png"/><Relationship Id="rId391" Type="http://schemas.openxmlformats.org/officeDocument/2006/relationships/customXml" Target="../ink/ink266.xml"/><Relationship Id="rId405" Type="http://schemas.openxmlformats.org/officeDocument/2006/relationships/customXml" Target="../ink/ink273.xml"/><Relationship Id="rId447" Type="http://schemas.openxmlformats.org/officeDocument/2006/relationships/customXml" Target="../ink/ink294.xml"/><Relationship Id="rId251" Type="http://schemas.openxmlformats.org/officeDocument/2006/relationships/customXml" Target="../ink/ink196.xml"/><Relationship Id="rId46" Type="http://schemas.openxmlformats.org/officeDocument/2006/relationships/customXml" Target="../ink/ink93.xml"/><Relationship Id="rId293" Type="http://schemas.openxmlformats.org/officeDocument/2006/relationships/customXml" Target="../ink/ink217.xml"/><Relationship Id="rId307" Type="http://schemas.openxmlformats.org/officeDocument/2006/relationships/customXml" Target="../ink/ink224.xml"/><Relationship Id="rId349" Type="http://schemas.openxmlformats.org/officeDocument/2006/relationships/customXml" Target="../ink/ink245.xml"/><Relationship Id="rId88" Type="http://schemas.openxmlformats.org/officeDocument/2006/relationships/image" Target="../media/image90.png"/><Relationship Id="rId111" Type="http://schemas.openxmlformats.org/officeDocument/2006/relationships/customXml" Target="../ink/ink126.xml"/><Relationship Id="rId153" Type="http://schemas.openxmlformats.org/officeDocument/2006/relationships/customXml" Target="../ink/ink147.xml"/><Relationship Id="rId195" Type="http://schemas.openxmlformats.org/officeDocument/2006/relationships/customXml" Target="../ink/ink168.xml"/><Relationship Id="rId209" Type="http://schemas.openxmlformats.org/officeDocument/2006/relationships/customXml" Target="../ink/ink175.xml"/><Relationship Id="rId360" Type="http://schemas.openxmlformats.org/officeDocument/2006/relationships/image" Target="../media/image226.png"/><Relationship Id="rId416" Type="http://schemas.openxmlformats.org/officeDocument/2006/relationships/image" Target="../media/image254.png"/><Relationship Id="rId220" Type="http://schemas.openxmlformats.org/officeDocument/2006/relationships/image" Target="../media/image156.png"/><Relationship Id="rId15" Type="http://schemas.openxmlformats.org/officeDocument/2006/relationships/image" Target="../media/image54.png"/><Relationship Id="rId57" Type="http://schemas.openxmlformats.org/officeDocument/2006/relationships/image" Target="../media/image75.png"/><Relationship Id="rId262" Type="http://schemas.openxmlformats.org/officeDocument/2006/relationships/image" Target="../media/image177.png"/><Relationship Id="rId318" Type="http://schemas.openxmlformats.org/officeDocument/2006/relationships/image" Target="../media/image205.png"/><Relationship Id="rId99" Type="http://schemas.openxmlformats.org/officeDocument/2006/relationships/customXml" Target="../ink/ink120.xml"/><Relationship Id="rId122" Type="http://schemas.openxmlformats.org/officeDocument/2006/relationships/image" Target="../media/image107.png"/><Relationship Id="rId164" Type="http://schemas.openxmlformats.org/officeDocument/2006/relationships/image" Target="../media/image128.png"/><Relationship Id="rId371" Type="http://schemas.openxmlformats.org/officeDocument/2006/relationships/customXml" Target="../ink/ink256.xml"/><Relationship Id="rId427" Type="http://schemas.openxmlformats.org/officeDocument/2006/relationships/customXml" Target="../ink/ink284.xml"/><Relationship Id="rId26" Type="http://schemas.openxmlformats.org/officeDocument/2006/relationships/customXml" Target="../ink/ink83.xml"/><Relationship Id="rId231" Type="http://schemas.openxmlformats.org/officeDocument/2006/relationships/customXml" Target="../ink/ink186.xml"/><Relationship Id="rId273" Type="http://schemas.openxmlformats.org/officeDocument/2006/relationships/customXml" Target="../ink/ink207.xml"/><Relationship Id="rId329" Type="http://schemas.openxmlformats.org/officeDocument/2006/relationships/customXml" Target="../ink/ink235.xml"/><Relationship Id="rId68" Type="http://schemas.openxmlformats.org/officeDocument/2006/relationships/image" Target="../media/image80.png"/><Relationship Id="rId133" Type="http://schemas.openxmlformats.org/officeDocument/2006/relationships/customXml" Target="../ink/ink137.xml"/><Relationship Id="rId175" Type="http://schemas.openxmlformats.org/officeDocument/2006/relationships/customXml" Target="../ink/ink158.xml"/><Relationship Id="rId340" Type="http://schemas.openxmlformats.org/officeDocument/2006/relationships/image" Target="../media/image216.png"/><Relationship Id="rId200" Type="http://schemas.openxmlformats.org/officeDocument/2006/relationships/image" Target="../media/image146.png"/><Relationship Id="rId382" Type="http://schemas.openxmlformats.org/officeDocument/2006/relationships/image" Target="../media/image237.png"/><Relationship Id="rId438" Type="http://schemas.openxmlformats.org/officeDocument/2006/relationships/image" Target="../media/image265.png"/><Relationship Id="rId242" Type="http://schemas.openxmlformats.org/officeDocument/2006/relationships/image" Target="../media/image167.png"/><Relationship Id="rId284" Type="http://schemas.openxmlformats.org/officeDocument/2006/relationships/image" Target="../media/image188.png"/><Relationship Id="rId37" Type="http://schemas.openxmlformats.org/officeDocument/2006/relationships/image" Target="../media/image65.png"/><Relationship Id="rId79" Type="http://schemas.openxmlformats.org/officeDocument/2006/relationships/customXml" Target="../ink/ink110.xml"/><Relationship Id="rId102" Type="http://schemas.openxmlformats.org/officeDocument/2006/relationships/image" Target="../media/image97.png"/><Relationship Id="rId144" Type="http://schemas.openxmlformats.org/officeDocument/2006/relationships/image" Target="../media/image118.png"/><Relationship Id="rId90" Type="http://schemas.openxmlformats.org/officeDocument/2006/relationships/image" Target="../media/image91.png"/><Relationship Id="rId186" Type="http://schemas.openxmlformats.org/officeDocument/2006/relationships/image" Target="../media/image139.png"/><Relationship Id="rId351" Type="http://schemas.openxmlformats.org/officeDocument/2006/relationships/customXml" Target="../ink/ink246.xml"/><Relationship Id="rId393" Type="http://schemas.openxmlformats.org/officeDocument/2006/relationships/customXml" Target="../ink/ink267.xml"/><Relationship Id="rId407" Type="http://schemas.openxmlformats.org/officeDocument/2006/relationships/customXml" Target="../ink/ink274.xml"/><Relationship Id="rId449" Type="http://schemas.openxmlformats.org/officeDocument/2006/relationships/customXml" Target="../ink/ink295.xml"/><Relationship Id="rId211" Type="http://schemas.openxmlformats.org/officeDocument/2006/relationships/customXml" Target="../ink/ink176.xml"/><Relationship Id="rId253" Type="http://schemas.openxmlformats.org/officeDocument/2006/relationships/customXml" Target="../ink/ink197.xml"/><Relationship Id="rId295" Type="http://schemas.openxmlformats.org/officeDocument/2006/relationships/customXml" Target="../ink/ink218.xml"/><Relationship Id="rId309" Type="http://schemas.openxmlformats.org/officeDocument/2006/relationships/customXml" Target="../ink/ink225.xml"/><Relationship Id="rId48" Type="http://schemas.openxmlformats.org/officeDocument/2006/relationships/customXml" Target="../ink/ink94.xml"/><Relationship Id="rId113" Type="http://schemas.openxmlformats.org/officeDocument/2006/relationships/customXml" Target="../ink/ink127.xml"/><Relationship Id="rId320" Type="http://schemas.openxmlformats.org/officeDocument/2006/relationships/image" Target="../media/image206.png"/><Relationship Id="rId155" Type="http://schemas.openxmlformats.org/officeDocument/2006/relationships/customXml" Target="../ink/ink148.xml"/><Relationship Id="rId197" Type="http://schemas.openxmlformats.org/officeDocument/2006/relationships/customXml" Target="../ink/ink169.xml"/><Relationship Id="rId362" Type="http://schemas.openxmlformats.org/officeDocument/2006/relationships/image" Target="../media/image227.png"/><Relationship Id="rId418" Type="http://schemas.openxmlformats.org/officeDocument/2006/relationships/image" Target="../media/image255.png"/><Relationship Id="rId222" Type="http://schemas.openxmlformats.org/officeDocument/2006/relationships/image" Target="../media/image157.png"/><Relationship Id="rId264" Type="http://schemas.openxmlformats.org/officeDocument/2006/relationships/image" Target="../media/image178.png"/><Relationship Id="rId17" Type="http://schemas.openxmlformats.org/officeDocument/2006/relationships/image" Target="../media/image55.png"/><Relationship Id="rId59" Type="http://schemas.openxmlformats.org/officeDocument/2006/relationships/image" Target="../media/image76.png"/><Relationship Id="rId124" Type="http://schemas.openxmlformats.org/officeDocument/2006/relationships/image" Target="../media/image108.png"/><Relationship Id="rId70" Type="http://schemas.openxmlformats.org/officeDocument/2006/relationships/image" Target="../media/image81.png"/><Relationship Id="rId166" Type="http://schemas.openxmlformats.org/officeDocument/2006/relationships/image" Target="../media/image129.png"/><Relationship Id="rId331" Type="http://schemas.openxmlformats.org/officeDocument/2006/relationships/customXml" Target="../ink/ink236.xml"/><Relationship Id="rId373" Type="http://schemas.openxmlformats.org/officeDocument/2006/relationships/customXml" Target="../ink/ink257.xml"/><Relationship Id="rId429" Type="http://schemas.openxmlformats.org/officeDocument/2006/relationships/customXml" Target="../ink/ink285.xml"/><Relationship Id="rId1" Type="http://schemas.openxmlformats.org/officeDocument/2006/relationships/slideLayout" Target="../slideLayouts/slideLayout1.xml"/><Relationship Id="rId233" Type="http://schemas.openxmlformats.org/officeDocument/2006/relationships/customXml" Target="../ink/ink187.xml"/><Relationship Id="rId440" Type="http://schemas.openxmlformats.org/officeDocument/2006/relationships/image" Target="../media/image266.png"/><Relationship Id="rId28" Type="http://schemas.openxmlformats.org/officeDocument/2006/relationships/customXml" Target="../ink/ink84.xml"/><Relationship Id="rId275" Type="http://schemas.openxmlformats.org/officeDocument/2006/relationships/customXml" Target="../ink/ink208.xml"/><Relationship Id="rId300" Type="http://schemas.openxmlformats.org/officeDocument/2006/relationships/image" Target="../media/image196.png"/><Relationship Id="rId81" Type="http://schemas.openxmlformats.org/officeDocument/2006/relationships/customXml" Target="../ink/ink111.xml"/><Relationship Id="rId135" Type="http://schemas.openxmlformats.org/officeDocument/2006/relationships/customXml" Target="../ink/ink138.xml"/><Relationship Id="rId177" Type="http://schemas.openxmlformats.org/officeDocument/2006/relationships/customXml" Target="../ink/ink159.xml"/><Relationship Id="rId342" Type="http://schemas.openxmlformats.org/officeDocument/2006/relationships/image" Target="../media/image217.png"/><Relationship Id="rId384" Type="http://schemas.openxmlformats.org/officeDocument/2006/relationships/image" Target="../media/image238.png"/><Relationship Id="rId202" Type="http://schemas.openxmlformats.org/officeDocument/2006/relationships/image" Target="../media/image147.png"/><Relationship Id="rId244" Type="http://schemas.openxmlformats.org/officeDocument/2006/relationships/image" Target="../media/image168.png"/><Relationship Id="rId39" Type="http://schemas.openxmlformats.org/officeDocument/2006/relationships/image" Target="../media/image66.png"/><Relationship Id="rId286" Type="http://schemas.openxmlformats.org/officeDocument/2006/relationships/image" Target="../media/image189.png"/><Relationship Id="rId451" Type="http://schemas.openxmlformats.org/officeDocument/2006/relationships/customXml" Target="../ink/ink296.xml"/><Relationship Id="rId50" Type="http://schemas.openxmlformats.org/officeDocument/2006/relationships/customXml" Target="../ink/ink95.xml"/><Relationship Id="rId104" Type="http://schemas.openxmlformats.org/officeDocument/2006/relationships/image" Target="../media/image98.png"/><Relationship Id="rId146" Type="http://schemas.openxmlformats.org/officeDocument/2006/relationships/image" Target="../media/image119.png"/><Relationship Id="rId188" Type="http://schemas.openxmlformats.org/officeDocument/2006/relationships/image" Target="../media/image140.png"/><Relationship Id="rId311" Type="http://schemas.openxmlformats.org/officeDocument/2006/relationships/customXml" Target="../ink/ink226.xml"/><Relationship Id="rId353" Type="http://schemas.openxmlformats.org/officeDocument/2006/relationships/customXml" Target="../ink/ink247.xml"/><Relationship Id="rId395" Type="http://schemas.openxmlformats.org/officeDocument/2006/relationships/customXml" Target="../ink/ink268.xml"/><Relationship Id="rId409" Type="http://schemas.openxmlformats.org/officeDocument/2006/relationships/customXml" Target="../ink/ink275.xml"/></Relationships>
</file>

<file path=ppt/slides/_rels/slide9.xml.rels><?xml version="1.0" encoding="UTF-8" standalone="yes"?>
<Relationships xmlns="http://schemas.openxmlformats.org/package/2006/relationships"><Relationship Id="rId117" Type="http://schemas.openxmlformats.org/officeDocument/2006/relationships/customXml" Target="../ink/ink357.xml"/><Relationship Id="rId21" Type="http://schemas.openxmlformats.org/officeDocument/2006/relationships/image" Target="../media/image284.png"/><Relationship Id="rId42" Type="http://schemas.openxmlformats.org/officeDocument/2006/relationships/customXml" Target="../ink/ink319.xml"/><Relationship Id="rId63" Type="http://schemas.openxmlformats.org/officeDocument/2006/relationships/image" Target="../media/image304.png"/><Relationship Id="rId84" Type="http://schemas.openxmlformats.org/officeDocument/2006/relationships/image" Target="../media/image314.png"/><Relationship Id="rId138" Type="http://schemas.openxmlformats.org/officeDocument/2006/relationships/image" Target="../media/image340.png"/><Relationship Id="rId159" Type="http://schemas.openxmlformats.org/officeDocument/2006/relationships/customXml" Target="../ink/ink378.xml"/><Relationship Id="rId170" Type="http://schemas.openxmlformats.org/officeDocument/2006/relationships/image" Target="../media/image356.png"/><Relationship Id="rId191" Type="http://schemas.openxmlformats.org/officeDocument/2006/relationships/customXml" Target="../ink/ink394.xml"/><Relationship Id="rId205" Type="http://schemas.openxmlformats.org/officeDocument/2006/relationships/image" Target="../media/image373.png"/><Relationship Id="rId226" Type="http://schemas.openxmlformats.org/officeDocument/2006/relationships/customXml" Target="../ink/ink412.xml"/><Relationship Id="rId107" Type="http://schemas.openxmlformats.org/officeDocument/2006/relationships/customXml" Target="../ink/ink352.xml"/><Relationship Id="rId11" Type="http://schemas.openxmlformats.org/officeDocument/2006/relationships/image" Target="../media/image279.png"/><Relationship Id="rId32" Type="http://schemas.openxmlformats.org/officeDocument/2006/relationships/customXml" Target="../ink/ink314.xml"/><Relationship Id="rId53" Type="http://schemas.openxmlformats.org/officeDocument/2006/relationships/image" Target="../media/image299.png"/><Relationship Id="rId74" Type="http://schemas.openxmlformats.org/officeDocument/2006/relationships/customXml" Target="../ink/ink335.xml"/><Relationship Id="rId128" Type="http://schemas.openxmlformats.org/officeDocument/2006/relationships/image" Target="../media/image336.png"/><Relationship Id="rId149" Type="http://schemas.openxmlformats.org/officeDocument/2006/relationships/customXml" Target="../ink/ink373.xml"/><Relationship Id="rId5" Type="http://schemas.openxmlformats.org/officeDocument/2006/relationships/image" Target="../media/image276.png"/><Relationship Id="rId95" Type="http://schemas.openxmlformats.org/officeDocument/2006/relationships/customXml" Target="../ink/ink346.xml"/><Relationship Id="rId160" Type="http://schemas.openxmlformats.org/officeDocument/2006/relationships/image" Target="../media/image351.png"/><Relationship Id="rId181" Type="http://schemas.openxmlformats.org/officeDocument/2006/relationships/customXml" Target="../ink/ink389.xml"/><Relationship Id="rId216" Type="http://schemas.openxmlformats.org/officeDocument/2006/relationships/customXml" Target="../ink/ink407.xml"/><Relationship Id="rId22" Type="http://schemas.openxmlformats.org/officeDocument/2006/relationships/customXml" Target="../ink/ink309.xml"/><Relationship Id="rId43" Type="http://schemas.openxmlformats.org/officeDocument/2006/relationships/image" Target="../media/image295.png"/><Relationship Id="rId64" Type="http://schemas.openxmlformats.org/officeDocument/2006/relationships/customXml" Target="../ink/ink330.xml"/><Relationship Id="rId118" Type="http://schemas.openxmlformats.org/officeDocument/2006/relationships/image" Target="../media/image331.png"/><Relationship Id="rId139" Type="http://schemas.openxmlformats.org/officeDocument/2006/relationships/customXml" Target="../ink/ink368.xml"/><Relationship Id="rId85" Type="http://schemas.openxmlformats.org/officeDocument/2006/relationships/customXml" Target="../ink/ink341.xml"/><Relationship Id="rId150" Type="http://schemas.openxmlformats.org/officeDocument/2006/relationships/image" Target="../media/image346.png"/><Relationship Id="rId171" Type="http://schemas.openxmlformats.org/officeDocument/2006/relationships/customXml" Target="../ink/ink384.xml"/><Relationship Id="rId192" Type="http://schemas.openxmlformats.org/officeDocument/2006/relationships/image" Target="../media/image367.png"/><Relationship Id="rId206" Type="http://schemas.openxmlformats.org/officeDocument/2006/relationships/customXml" Target="../ink/ink402.xml"/><Relationship Id="rId227" Type="http://schemas.openxmlformats.org/officeDocument/2006/relationships/image" Target="../media/image384.png"/><Relationship Id="rId12" Type="http://schemas.openxmlformats.org/officeDocument/2006/relationships/customXml" Target="../ink/ink304.xml"/><Relationship Id="rId33" Type="http://schemas.openxmlformats.org/officeDocument/2006/relationships/image" Target="../media/image290.png"/><Relationship Id="rId108" Type="http://schemas.openxmlformats.org/officeDocument/2006/relationships/image" Target="../media/image326.png"/><Relationship Id="rId129" Type="http://schemas.openxmlformats.org/officeDocument/2006/relationships/customXml" Target="../ink/ink363.xml"/><Relationship Id="rId54" Type="http://schemas.openxmlformats.org/officeDocument/2006/relationships/customXml" Target="../ink/ink325.xml"/><Relationship Id="rId75" Type="http://schemas.openxmlformats.org/officeDocument/2006/relationships/image" Target="../media/image310.png"/><Relationship Id="rId96" Type="http://schemas.openxmlformats.org/officeDocument/2006/relationships/image" Target="../media/image320.png"/><Relationship Id="rId140" Type="http://schemas.openxmlformats.org/officeDocument/2006/relationships/image" Target="../media/image341.png"/><Relationship Id="rId161" Type="http://schemas.openxmlformats.org/officeDocument/2006/relationships/customXml" Target="../ink/ink379.xml"/><Relationship Id="rId182" Type="http://schemas.openxmlformats.org/officeDocument/2006/relationships/image" Target="../media/image362.png"/><Relationship Id="rId217" Type="http://schemas.openxmlformats.org/officeDocument/2006/relationships/image" Target="../media/image379.png"/><Relationship Id="rId6" Type="http://schemas.openxmlformats.org/officeDocument/2006/relationships/customXml" Target="../ink/ink301.xml"/><Relationship Id="rId23" Type="http://schemas.openxmlformats.org/officeDocument/2006/relationships/image" Target="../media/image285.png"/><Relationship Id="rId119" Type="http://schemas.openxmlformats.org/officeDocument/2006/relationships/customXml" Target="../ink/ink358.xml"/><Relationship Id="rId44" Type="http://schemas.openxmlformats.org/officeDocument/2006/relationships/customXml" Target="../ink/ink320.xml"/><Relationship Id="rId65" Type="http://schemas.openxmlformats.org/officeDocument/2006/relationships/image" Target="../media/image305.png"/><Relationship Id="rId86" Type="http://schemas.openxmlformats.org/officeDocument/2006/relationships/image" Target="../media/image315.png"/><Relationship Id="rId130" Type="http://schemas.openxmlformats.org/officeDocument/2006/relationships/image" Target="../media/image337.png"/><Relationship Id="rId151" Type="http://schemas.openxmlformats.org/officeDocument/2006/relationships/customXml" Target="../ink/ink374.xml"/><Relationship Id="rId172" Type="http://schemas.openxmlformats.org/officeDocument/2006/relationships/image" Target="../media/image357.png"/><Relationship Id="rId193" Type="http://schemas.openxmlformats.org/officeDocument/2006/relationships/customXml" Target="../ink/ink395.xml"/><Relationship Id="rId207" Type="http://schemas.openxmlformats.org/officeDocument/2006/relationships/image" Target="../media/image374.png"/><Relationship Id="rId228" Type="http://schemas.openxmlformats.org/officeDocument/2006/relationships/customXml" Target="../ink/ink413.xml"/><Relationship Id="rId13" Type="http://schemas.openxmlformats.org/officeDocument/2006/relationships/image" Target="../media/image280.png"/><Relationship Id="rId109" Type="http://schemas.openxmlformats.org/officeDocument/2006/relationships/customXml" Target="../ink/ink353.xml"/><Relationship Id="rId34" Type="http://schemas.openxmlformats.org/officeDocument/2006/relationships/customXml" Target="../ink/ink315.xml"/><Relationship Id="rId55" Type="http://schemas.openxmlformats.org/officeDocument/2006/relationships/image" Target="../media/image300.png"/><Relationship Id="rId76" Type="http://schemas.openxmlformats.org/officeDocument/2006/relationships/customXml" Target="../ink/ink336.xml"/><Relationship Id="rId97" Type="http://schemas.openxmlformats.org/officeDocument/2006/relationships/customXml" Target="../ink/ink347.xml"/><Relationship Id="rId120" Type="http://schemas.openxmlformats.org/officeDocument/2006/relationships/image" Target="../media/image332.png"/><Relationship Id="rId141" Type="http://schemas.openxmlformats.org/officeDocument/2006/relationships/customXml" Target="../ink/ink369.xml"/><Relationship Id="rId7" Type="http://schemas.openxmlformats.org/officeDocument/2006/relationships/image" Target="../media/image277.png"/><Relationship Id="rId162" Type="http://schemas.openxmlformats.org/officeDocument/2006/relationships/image" Target="../media/image352.png"/><Relationship Id="rId183" Type="http://schemas.openxmlformats.org/officeDocument/2006/relationships/customXml" Target="../ink/ink390.xml"/><Relationship Id="rId218" Type="http://schemas.openxmlformats.org/officeDocument/2006/relationships/customXml" Target="../ink/ink408.xml"/><Relationship Id="rId24" Type="http://schemas.openxmlformats.org/officeDocument/2006/relationships/customXml" Target="../ink/ink310.xml"/><Relationship Id="rId45" Type="http://schemas.openxmlformats.org/officeDocument/2006/relationships/image" Target="../media/image296.png"/><Relationship Id="rId66" Type="http://schemas.openxmlformats.org/officeDocument/2006/relationships/customXml" Target="../ink/ink331.xml"/><Relationship Id="rId87" Type="http://schemas.openxmlformats.org/officeDocument/2006/relationships/customXml" Target="../ink/ink342.xml"/><Relationship Id="rId110" Type="http://schemas.openxmlformats.org/officeDocument/2006/relationships/image" Target="../media/image327.png"/><Relationship Id="rId131" Type="http://schemas.openxmlformats.org/officeDocument/2006/relationships/customXml" Target="../ink/ink364.xml"/><Relationship Id="rId152" Type="http://schemas.openxmlformats.org/officeDocument/2006/relationships/image" Target="../media/image347.png"/><Relationship Id="rId173" Type="http://schemas.openxmlformats.org/officeDocument/2006/relationships/customXml" Target="../ink/ink385.xml"/><Relationship Id="rId194" Type="http://schemas.openxmlformats.org/officeDocument/2006/relationships/image" Target="../media/image368.png"/><Relationship Id="rId208" Type="http://schemas.openxmlformats.org/officeDocument/2006/relationships/customXml" Target="../ink/ink403.xml"/><Relationship Id="rId229" Type="http://schemas.openxmlformats.org/officeDocument/2006/relationships/image" Target="../media/image385.png"/><Relationship Id="rId14" Type="http://schemas.openxmlformats.org/officeDocument/2006/relationships/customXml" Target="../ink/ink305.xml"/><Relationship Id="rId35" Type="http://schemas.openxmlformats.org/officeDocument/2006/relationships/image" Target="../media/image291.png"/><Relationship Id="rId56" Type="http://schemas.openxmlformats.org/officeDocument/2006/relationships/customXml" Target="../ink/ink326.xml"/><Relationship Id="rId77" Type="http://schemas.openxmlformats.org/officeDocument/2006/relationships/image" Target="../media/image311.png"/><Relationship Id="rId100" Type="http://schemas.openxmlformats.org/officeDocument/2006/relationships/image" Target="../media/image322.png"/><Relationship Id="rId8" Type="http://schemas.openxmlformats.org/officeDocument/2006/relationships/customXml" Target="../ink/ink302.xml"/><Relationship Id="rId98" Type="http://schemas.openxmlformats.org/officeDocument/2006/relationships/image" Target="../media/image321.png"/><Relationship Id="rId121" Type="http://schemas.openxmlformats.org/officeDocument/2006/relationships/customXml" Target="../ink/ink359.xml"/><Relationship Id="rId142" Type="http://schemas.openxmlformats.org/officeDocument/2006/relationships/image" Target="../media/image342.png"/><Relationship Id="rId163" Type="http://schemas.openxmlformats.org/officeDocument/2006/relationships/customXml" Target="../ink/ink380.xml"/><Relationship Id="rId184" Type="http://schemas.openxmlformats.org/officeDocument/2006/relationships/image" Target="../media/image363.png"/><Relationship Id="rId219" Type="http://schemas.openxmlformats.org/officeDocument/2006/relationships/image" Target="../media/image380.png"/><Relationship Id="rId230" Type="http://schemas.openxmlformats.org/officeDocument/2006/relationships/customXml" Target="../ink/ink414.xml"/><Relationship Id="rId25" Type="http://schemas.openxmlformats.org/officeDocument/2006/relationships/image" Target="../media/image286.png"/><Relationship Id="rId46" Type="http://schemas.openxmlformats.org/officeDocument/2006/relationships/customXml" Target="../ink/ink321.xml"/><Relationship Id="rId67" Type="http://schemas.openxmlformats.org/officeDocument/2006/relationships/image" Target="../media/image306.png"/><Relationship Id="rId20" Type="http://schemas.openxmlformats.org/officeDocument/2006/relationships/customXml" Target="../ink/ink308.xml"/><Relationship Id="rId41" Type="http://schemas.openxmlformats.org/officeDocument/2006/relationships/image" Target="../media/image294.png"/><Relationship Id="rId62" Type="http://schemas.openxmlformats.org/officeDocument/2006/relationships/customXml" Target="../ink/ink329.xml"/><Relationship Id="rId83" Type="http://schemas.openxmlformats.org/officeDocument/2006/relationships/customXml" Target="../ink/ink340.xml"/><Relationship Id="rId88" Type="http://schemas.openxmlformats.org/officeDocument/2006/relationships/image" Target="../media/image316.png"/><Relationship Id="rId111" Type="http://schemas.openxmlformats.org/officeDocument/2006/relationships/customXml" Target="../ink/ink354.xml"/><Relationship Id="rId132" Type="http://schemas.openxmlformats.org/officeDocument/2006/relationships/image" Target="../media/image338.png"/><Relationship Id="rId153" Type="http://schemas.openxmlformats.org/officeDocument/2006/relationships/customXml" Target="../ink/ink375.xml"/><Relationship Id="rId174" Type="http://schemas.openxmlformats.org/officeDocument/2006/relationships/image" Target="../media/image358.png"/><Relationship Id="rId179" Type="http://schemas.openxmlformats.org/officeDocument/2006/relationships/customXml" Target="../ink/ink388.xml"/><Relationship Id="rId195" Type="http://schemas.openxmlformats.org/officeDocument/2006/relationships/customXml" Target="../ink/ink396.xml"/><Relationship Id="rId209" Type="http://schemas.openxmlformats.org/officeDocument/2006/relationships/image" Target="../media/image375.png"/><Relationship Id="rId190" Type="http://schemas.openxmlformats.org/officeDocument/2006/relationships/image" Target="../media/image366.png"/><Relationship Id="rId204" Type="http://schemas.openxmlformats.org/officeDocument/2006/relationships/customXml" Target="../ink/ink401.xml"/><Relationship Id="rId220" Type="http://schemas.openxmlformats.org/officeDocument/2006/relationships/customXml" Target="../ink/ink409.xml"/><Relationship Id="rId225" Type="http://schemas.openxmlformats.org/officeDocument/2006/relationships/image" Target="../media/image383.png"/><Relationship Id="rId15" Type="http://schemas.openxmlformats.org/officeDocument/2006/relationships/image" Target="../media/image281.png"/><Relationship Id="rId36" Type="http://schemas.openxmlformats.org/officeDocument/2006/relationships/customXml" Target="../ink/ink316.xml"/><Relationship Id="rId57" Type="http://schemas.openxmlformats.org/officeDocument/2006/relationships/image" Target="../media/image301.png"/><Relationship Id="rId106" Type="http://schemas.openxmlformats.org/officeDocument/2006/relationships/image" Target="../media/image325.png"/><Relationship Id="rId127" Type="http://schemas.openxmlformats.org/officeDocument/2006/relationships/customXml" Target="../ink/ink362.xml"/><Relationship Id="rId10" Type="http://schemas.openxmlformats.org/officeDocument/2006/relationships/customXml" Target="../ink/ink303.xml"/><Relationship Id="rId31" Type="http://schemas.openxmlformats.org/officeDocument/2006/relationships/image" Target="../media/image289.png"/><Relationship Id="rId52" Type="http://schemas.openxmlformats.org/officeDocument/2006/relationships/customXml" Target="../ink/ink324.xml"/><Relationship Id="rId73" Type="http://schemas.openxmlformats.org/officeDocument/2006/relationships/image" Target="../media/image309.png"/><Relationship Id="rId78" Type="http://schemas.openxmlformats.org/officeDocument/2006/relationships/customXml" Target="../ink/ink337.xml"/><Relationship Id="rId94" Type="http://schemas.openxmlformats.org/officeDocument/2006/relationships/image" Target="../media/image319.png"/><Relationship Id="rId99" Type="http://schemas.openxmlformats.org/officeDocument/2006/relationships/customXml" Target="../ink/ink348.xml"/><Relationship Id="rId101" Type="http://schemas.openxmlformats.org/officeDocument/2006/relationships/customXml" Target="../ink/ink349.xml"/><Relationship Id="rId122" Type="http://schemas.openxmlformats.org/officeDocument/2006/relationships/image" Target="../media/image333.png"/><Relationship Id="rId143" Type="http://schemas.openxmlformats.org/officeDocument/2006/relationships/customXml" Target="../ink/ink370.xml"/><Relationship Id="rId148" Type="http://schemas.openxmlformats.org/officeDocument/2006/relationships/image" Target="../media/image345.png"/><Relationship Id="rId164" Type="http://schemas.openxmlformats.org/officeDocument/2006/relationships/image" Target="../media/image353.png"/><Relationship Id="rId169" Type="http://schemas.openxmlformats.org/officeDocument/2006/relationships/customXml" Target="../ink/ink383.xml"/><Relationship Id="rId185" Type="http://schemas.openxmlformats.org/officeDocument/2006/relationships/customXml" Target="../ink/ink391.xml"/><Relationship Id="rId4" Type="http://schemas.openxmlformats.org/officeDocument/2006/relationships/customXml" Target="../ink/ink300.xml"/><Relationship Id="rId9" Type="http://schemas.openxmlformats.org/officeDocument/2006/relationships/image" Target="../media/image278.png"/><Relationship Id="rId180" Type="http://schemas.openxmlformats.org/officeDocument/2006/relationships/image" Target="../media/image361.png"/><Relationship Id="rId210" Type="http://schemas.openxmlformats.org/officeDocument/2006/relationships/customXml" Target="../ink/ink404.xml"/><Relationship Id="rId215" Type="http://schemas.openxmlformats.org/officeDocument/2006/relationships/image" Target="../media/image378.png"/><Relationship Id="rId26" Type="http://schemas.openxmlformats.org/officeDocument/2006/relationships/customXml" Target="../ink/ink311.xml"/><Relationship Id="rId231" Type="http://schemas.openxmlformats.org/officeDocument/2006/relationships/image" Target="../media/image386.png"/><Relationship Id="rId47" Type="http://schemas.openxmlformats.org/officeDocument/2006/relationships/image" Target="../media/image297.png"/><Relationship Id="rId68" Type="http://schemas.openxmlformats.org/officeDocument/2006/relationships/customXml" Target="../ink/ink332.xml"/><Relationship Id="rId89" Type="http://schemas.openxmlformats.org/officeDocument/2006/relationships/customXml" Target="../ink/ink343.xml"/><Relationship Id="rId112" Type="http://schemas.openxmlformats.org/officeDocument/2006/relationships/image" Target="../media/image328.png"/><Relationship Id="rId133" Type="http://schemas.openxmlformats.org/officeDocument/2006/relationships/customXml" Target="../ink/ink365.xml"/><Relationship Id="rId154" Type="http://schemas.openxmlformats.org/officeDocument/2006/relationships/image" Target="../media/image348.png"/><Relationship Id="rId175" Type="http://schemas.openxmlformats.org/officeDocument/2006/relationships/customXml" Target="../ink/ink386.xml"/><Relationship Id="rId196" Type="http://schemas.openxmlformats.org/officeDocument/2006/relationships/customXml" Target="../ink/ink397.xml"/><Relationship Id="rId200" Type="http://schemas.openxmlformats.org/officeDocument/2006/relationships/customXml" Target="../ink/ink399.xml"/><Relationship Id="rId16" Type="http://schemas.openxmlformats.org/officeDocument/2006/relationships/customXml" Target="../ink/ink306.xml"/><Relationship Id="rId221" Type="http://schemas.openxmlformats.org/officeDocument/2006/relationships/image" Target="../media/image381.png"/><Relationship Id="rId37" Type="http://schemas.openxmlformats.org/officeDocument/2006/relationships/image" Target="../media/image292.png"/><Relationship Id="rId58" Type="http://schemas.openxmlformats.org/officeDocument/2006/relationships/customXml" Target="../ink/ink327.xml"/><Relationship Id="rId79" Type="http://schemas.openxmlformats.org/officeDocument/2006/relationships/image" Target="../media/image312.png"/><Relationship Id="rId102" Type="http://schemas.openxmlformats.org/officeDocument/2006/relationships/image" Target="../media/image323.png"/><Relationship Id="rId123" Type="http://schemas.openxmlformats.org/officeDocument/2006/relationships/customXml" Target="../ink/ink360.xml"/><Relationship Id="rId144" Type="http://schemas.openxmlformats.org/officeDocument/2006/relationships/image" Target="../media/image343.png"/><Relationship Id="rId90" Type="http://schemas.openxmlformats.org/officeDocument/2006/relationships/image" Target="../media/image317.png"/><Relationship Id="rId165" Type="http://schemas.openxmlformats.org/officeDocument/2006/relationships/customXml" Target="../ink/ink381.xml"/><Relationship Id="rId186" Type="http://schemas.openxmlformats.org/officeDocument/2006/relationships/image" Target="../media/image364.png"/><Relationship Id="rId211" Type="http://schemas.openxmlformats.org/officeDocument/2006/relationships/image" Target="../media/image376.png"/><Relationship Id="rId232" Type="http://schemas.openxmlformats.org/officeDocument/2006/relationships/customXml" Target="../ink/ink415.xml"/><Relationship Id="rId27" Type="http://schemas.openxmlformats.org/officeDocument/2006/relationships/image" Target="../media/image287.png"/><Relationship Id="rId48" Type="http://schemas.openxmlformats.org/officeDocument/2006/relationships/customXml" Target="../ink/ink322.xml"/><Relationship Id="rId69" Type="http://schemas.openxmlformats.org/officeDocument/2006/relationships/image" Target="../media/image307.png"/><Relationship Id="rId113" Type="http://schemas.openxmlformats.org/officeDocument/2006/relationships/customXml" Target="../ink/ink355.xml"/><Relationship Id="rId134" Type="http://schemas.openxmlformats.org/officeDocument/2006/relationships/image" Target="../media/image339.png"/><Relationship Id="rId80" Type="http://schemas.openxmlformats.org/officeDocument/2006/relationships/customXml" Target="../ink/ink338.xml"/><Relationship Id="rId155" Type="http://schemas.openxmlformats.org/officeDocument/2006/relationships/customXml" Target="../ink/ink376.xml"/><Relationship Id="rId176" Type="http://schemas.openxmlformats.org/officeDocument/2006/relationships/image" Target="../media/image359.png"/><Relationship Id="rId197" Type="http://schemas.openxmlformats.org/officeDocument/2006/relationships/image" Target="../media/image369.png"/><Relationship Id="rId201" Type="http://schemas.openxmlformats.org/officeDocument/2006/relationships/image" Target="../media/image371.png"/><Relationship Id="rId222" Type="http://schemas.openxmlformats.org/officeDocument/2006/relationships/customXml" Target="../ink/ink410.xml"/><Relationship Id="rId17" Type="http://schemas.openxmlformats.org/officeDocument/2006/relationships/image" Target="../media/image282.png"/><Relationship Id="rId38" Type="http://schemas.openxmlformats.org/officeDocument/2006/relationships/customXml" Target="../ink/ink317.xml"/><Relationship Id="rId59" Type="http://schemas.openxmlformats.org/officeDocument/2006/relationships/image" Target="../media/image302.png"/><Relationship Id="rId103" Type="http://schemas.openxmlformats.org/officeDocument/2006/relationships/customXml" Target="../ink/ink350.xml"/><Relationship Id="rId124" Type="http://schemas.openxmlformats.org/officeDocument/2006/relationships/image" Target="../media/image334.png"/><Relationship Id="rId70" Type="http://schemas.openxmlformats.org/officeDocument/2006/relationships/customXml" Target="../ink/ink333.xml"/><Relationship Id="rId91" Type="http://schemas.openxmlformats.org/officeDocument/2006/relationships/customXml" Target="../ink/ink344.xml"/><Relationship Id="rId145" Type="http://schemas.openxmlformats.org/officeDocument/2006/relationships/customXml" Target="../ink/ink371.xml"/><Relationship Id="rId166" Type="http://schemas.openxmlformats.org/officeDocument/2006/relationships/image" Target="../media/image354.png"/><Relationship Id="rId187" Type="http://schemas.openxmlformats.org/officeDocument/2006/relationships/customXml" Target="../ink/ink392.xml"/><Relationship Id="rId1" Type="http://schemas.openxmlformats.org/officeDocument/2006/relationships/slideLayout" Target="../slideLayouts/slideLayout1.xml"/><Relationship Id="rId212" Type="http://schemas.openxmlformats.org/officeDocument/2006/relationships/customXml" Target="../ink/ink405.xml"/><Relationship Id="rId233" Type="http://schemas.openxmlformats.org/officeDocument/2006/relationships/image" Target="../media/image387.png"/><Relationship Id="rId28" Type="http://schemas.openxmlformats.org/officeDocument/2006/relationships/customXml" Target="../ink/ink312.xml"/><Relationship Id="rId49" Type="http://schemas.openxmlformats.org/officeDocument/2006/relationships/image" Target="../media/image5.png"/><Relationship Id="rId114" Type="http://schemas.openxmlformats.org/officeDocument/2006/relationships/image" Target="../media/image329.png"/><Relationship Id="rId60" Type="http://schemas.openxmlformats.org/officeDocument/2006/relationships/customXml" Target="../ink/ink328.xml"/><Relationship Id="rId81" Type="http://schemas.openxmlformats.org/officeDocument/2006/relationships/image" Target="../media/image313.png"/><Relationship Id="rId135" Type="http://schemas.openxmlformats.org/officeDocument/2006/relationships/customXml" Target="../ink/ink366.xml"/><Relationship Id="rId156" Type="http://schemas.openxmlformats.org/officeDocument/2006/relationships/image" Target="../media/image349.png"/><Relationship Id="rId177" Type="http://schemas.openxmlformats.org/officeDocument/2006/relationships/customXml" Target="../ink/ink387.xml"/><Relationship Id="rId198" Type="http://schemas.openxmlformats.org/officeDocument/2006/relationships/customXml" Target="../ink/ink398.xml"/><Relationship Id="rId202" Type="http://schemas.openxmlformats.org/officeDocument/2006/relationships/customXml" Target="../ink/ink400.xml"/><Relationship Id="rId223" Type="http://schemas.openxmlformats.org/officeDocument/2006/relationships/image" Target="../media/image382.png"/><Relationship Id="rId18" Type="http://schemas.openxmlformats.org/officeDocument/2006/relationships/customXml" Target="../ink/ink307.xml"/><Relationship Id="rId39" Type="http://schemas.openxmlformats.org/officeDocument/2006/relationships/image" Target="../media/image293.png"/><Relationship Id="rId50" Type="http://schemas.openxmlformats.org/officeDocument/2006/relationships/customXml" Target="../ink/ink323.xml"/><Relationship Id="rId104" Type="http://schemas.openxmlformats.org/officeDocument/2006/relationships/image" Target="../media/image324.png"/><Relationship Id="rId125" Type="http://schemas.openxmlformats.org/officeDocument/2006/relationships/customXml" Target="../ink/ink361.xml"/><Relationship Id="rId146" Type="http://schemas.openxmlformats.org/officeDocument/2006/relationships/image" Target="../media/image344.png"/><Relationship Id="rId167" Type="http://schemas.openxmlformats.org/officeDocument/2006/relationships/customXml" Target="../ink/ink382.xml"/><Relationship Id="rId188" Type="http://schemas.openxmlformats.org/officeDocument/2006/relationships/image" Target="../media/image365.png"/><Relationship Id="rId71" Type="http://schemas.openxmlformats.org/officeDocument/2006/relationships/image" Target="../media/image308.png"/><Relationship Id="rId92" Type="http://schemas.openxmlformats.org/officeDocument/2006/relationships/image" Target="../media/image318.png"/><Relationship Id="rId213" Type="http://schemas.openxmlformats.org/officeDocument/2006/relationships/image" Target="../media/image377.png"/><Relationship Id="rId234" Type="http://schemas.openxmlformats.org/officeDocument/2006/relationships/customXml" Target="../ink/ink416.xml"/><Relationship Id="rId2" Type="http://schemas.openxmlformats.org/officeDocument/2006/relationships/customXml" Target="../ink/ink299.xml"/><Relationship Id="rId29" Type="http://schemas.openxmlformats.org/officeDocument/2006/relationships/image" Target="../media/image288.png"/><Relationship Id="rId40" Type="http://schemas.openxmlformats.org/officeDocument/2006/relationships/customXml" Target="../ink/ink318.xml"/><Relationship Id="rId115" Type="http://schemas.openxmlformats.org/officeDocument/2006/relationships/customXml" Target="../ink/ink356.xml"/><Relationship Id="rId136" Type="http://schemas.openxmlformats.org/officeDocument/2006/relationships/image" Target="../media/image98.png"/><Relationship Id="rId157" Type="http://schemas.openxmlformats.org/officeDocument/2006/relationships/customXml" Target="../ink/ink377.xml"/><Relationship Id="rId178" Type="http://schemas.openxmlformats.org/officeDocument/2006/relationships/image" Target="../media/image360.png"/><Relationship Id="rId61" Type="http://schemas.openxmlformats.org/officeDocument/2006/relationships/image" Target="../media/image303.png"/><Relationship Id="rId82" Type="http://schemas.openxmlformats.org/officeDocument/2006/relationships/customXml" Target="../ink/ink339.xml"/><Relationship Id="rId199" Type="http://schemas.openxmlformats.org/officeDocument/2006/relationships/image" Target="../media/image370.png"/><Relationship Id="rId203" Type="http://schemas.openxmlformats.org/officeDocument/2006/relationships/image" Target="../media/image372.png"/><Relationship Id="rId19" Type="http://schemas.openxmlformats.org/officeDocument/2006/relationships/image" Target="../media/image283.png"/><Relationship Id="rId224" Type="http://schemas.openxmlformats.org/officeDocument/2006/relationships/customXml" Target="../ink/ink411.xml"/><Relationship Id="rId30" Type="http://schemas.openxmlformats.org/officeDocument/2006/relationships/customXml" Target="../ink/ink313.xml"/><Relationship Id="rId105" Type="http://schemas.openxmlformats.org/officeDocument/2006/relationships/customXml" Target="../ink/ink351.xml"/><Relationship Id="rId126" Type="http://schemas.openxmlformats.org/officeDocument/2006/relationships/image" Target="../media/image335.png"/><Relationship Id="rId147" Type="http://schemas.openxmlformats.org/officeDocument/2006/relationships/customXml" Target="../ink/ink372.xml"/><Relationship Id="rId168" Type="http://schemas.openxmlformats.org/officeDocument/2006/relationships/image" Target="../media/image355.png"/><Relationship Id="rId51" Type="http://schemas.openxmlformats.org/officeDocument/2006/relationships/image" Target="../media/image298.png"/><Relationship Id="rId72" Type="http://schemas.openxmlformats.org/officeDocument/2006/relationships/customXml" Target="../ink/ink334.xml"/><Relationship Id="rId93" Type="http://schemas.openxmlformats.org/officeDocument/2006/relationships/customXml" Target="../ink/ink345.xml"/><Relationship Id="rId189" Type="http://schemas.openxmlformats.org/officeDocument/2006/relationships/customXml" Target="../ink/ink393.xml"/><Relationship Id="rId3" Type="http://schemas.openxmlformats.org/officeDocument/2006/relationships/image" Target="../media/image275.png"/><Relationship Id="rId214" Type="http://schemas.openxmlformats.org/officeDocument/2006/relationships/customXml" Target="../ink/ink406.xml"/><Relationship Id="rId235" Type="http://schemas.openxmlformats.org/officeDocument/2006/relationships/image" Target="../media/image388.png"/><Relationship Id="rId116" Type="http://schemas.openxmlformats.org/officeDocument/2006/relationships/image" Target="../media/image330.png"/><Relationship Id="rId137" Type="http://schemas.openxmlformats.org/officeDocument/2006/relationships/customXml" Target="../ink/ink367.xml"/><Relationship Id="rId158" Type="http://schemas.openxmlformats.org/officeDocument/2006/relationships/image" Target="../media/image3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6" y="2145748"/>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t="-5000"/>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vollkommen</a:t>
            </a:r>
            <a:r>
              <a:rPr lang="en-US" sz="2200">
                <a:latin typeface="Times New Roman" panose="02020603050405020304" pitchFamily="18" charset="0"/>
                <a:cs typeface="Times New Roman" panose="02020603050405020304" pitchFamily="18" charset="0"/>
              </a:rPr>
              <a:t> flexibel</a:t>
            </a:r>
          </a:p>
          <a:p>
            <a:pPr>
              <a:buFont typeface="Wingdings" panose="05000000000000000000" pitchFamily="2" charset="2"/>
              <a:buChar char="§"/>
            </a:pPr>
            <a:r>
              <a:rPr lang="en-US" sz="2200">
                <a:latin typeface="Times New Roman" panose="02020603050405020304" pitchFamily="18" charset="0"/>
                <a:cs typeface="Times New Roman" panose="02020603050405020304" pitchFamily="18" charset="0"/>
              </a:rPr>
              <a:t>Aus der Linearität und nur einem Produktionsfaktor folgen konstante Skalerträge in der Produktion</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4" y="254520"/>
            <a:ext cx="11786839" cy="2280275"/>
          </a:xfrm>
          <a:prstGeom prst="rect">
            <a:avLst/>
          </a:prstGeom>
        </p:spPr>
        <p:txBody>
          <a:bodyPr vert="horz" lIns="82944" tIns="41472" rIns="82944" bIns="41472"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err="1">
                <a:latin typeface="Times New Roman" panose="02020603050405020304" pitchFamily="18" charset="0"/>
                <a:cs typeface="Times New Roman" panose="02020603050405020304" pitchFamily="18" charset="0"/>
              </a:rPr>
              <a:t>Arbeitskoeffizienten</a:t>
            </a:r>
            <a:r>
              <a:rPr lang="en-US" sz="220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54314EB-8A8A-1301-828D-DC468F91ECEB}"/>
                  </a:ext>
                </a:extLst>
              </p14:cNvPr>
              <p14:cNvContentPartPr/>
              <p14:nvPr/>
            </p14:nvContentPartPr>
            <p14:xfrm>
              <a:off x="1950284" y="1339462"/>
              <a:ext cx="3030120" cy="419040"/>
            </p14:xfrm>
          </p:contentPart>
        </mc:Choice>
        <mc:Fallback xmlns="">
          <p:pic>
            <p:nvPicPr>
              <p:cNvPr id="2" name="Freihand 1">
                <a:extLst>
                  <a:ext uri="{FF2B5EF4-FFF2-40B4-BE49-F238E27FC236}">
                    <a16:creationId xmlns:a16="http://schemas.microsoft.com/office/drawing/2014/main" id="{154314EB-8A8A-1301-828D-DC468F91ECEB}"/>
                  </a:ext>
                </a:extLst>
              </p:cNvPr>
              <p:cNvPicPr/>
              <p:nvPr/>
            </p:nvPicPr>
            <p:blipFill>
              <a:blip r:embed="rId6"/>
              <a:stretch>
                <a:fillRect/>
              </a:stretch>
            </p:blipFill>
            <p:spPr>
              <a:xfrm>
                <a:off x="1941644" y="1330822"/>
                <a:ext cx="30477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E545FE9-C0AB-DF90-2CFD-C5C2C3C771EB}"/>
                  </a:ext>
                </a:extLst>
              </p14:cNvPr>
              <p14:cNvContentPartPr/>
              <p14:nvPr/>
            </p14:nvContentPartPr>
            <p14:xfrm>
              <a:off x="8058044" y="3066022"/>
              <a:ext cx="848520" cy="193680"/>
            </p14:xfrm>
          </p:contentPart>
        </mc:Choice>
        <mc:Fallback xmlns="">
          <p:pic>
            <p:nvPicPr>
              <p:cNvPr id="3" name="Freihand 2">
                <a:extLst>
                  <a:ext uri="{FF2B5EF4-FFF2-40B4-BE49-F238E27FC236}">
                    <a16:creationId xmlns:a16="http://schemas.microsoft.com/office/drawing/2014/main" id="{0E545FE9-C0AB-DF90-2CFD-C5C2C3C771EB}"/>
                  </a:ext>
                </a:extLst>
              </p:cNvPr>
              <p:cNvPicPr/>
              <p:nvPr/>
            </p:nvPicPr>
            <p:blipFill>
              <a:blip r:embed="rId8"/>
              <a:stretch>
                <a:fillRect/>
              </a:stretch>
            </p:blipFill>
            <p:spPr>
              <a:xfrm>
                <a:off x="8049044" y="3057022"/>
                <a:ext cx="866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BD0CB18-A0F0-5A89-8A16-8C12853AF6C6}"/>
                  </a:ext>
                </a:extLst>
              </p14:cNvPr>
              <p14:cNvContentPartPr/>
              <p14:nvPr/>
            </p14:nvContentPartPr>
            <p14:xfrm>
              <a:off x="2520164" y="3114262"/>
              <a:ext cx="419400" cy="38880"/>
            </p14:xfrm>
          </p:contentPart>
        </mc:Choice>
        <mc:Fallback xmlns="">
          <p:pic>
            <p:nvPicPr>
              <p:cNvPr id="6" name="Freihand 5">
                <a:extLst>
                  <a:ext uri="{FF2B5EF4-FFF2-40B4-BE49-F238E27FC236}">
                    <a16:creationId xmlns:a16="http://schemas.microsoft.com/office/drawing/2014/main" id="{9BD0CB18-A0F0-5A89-8A16-8C12853AF6C6}"/>
                  </a:ext>
                </a:extLst>
              </p:cNvPr>
              <p:cNvPicPr/>
              <p:nvPr/>
            </p:nvPicPr>
            <p:blipFill>
              <a:blip r:embed="rId10"/>
              <a:stretch>
                <a:fillRect/>
              </a:stretch>
            </p:blipFill>
            <p:spPr>
              <a:xfrm>
                <a:off x="2511524" y="3105262"/>
                <a:ext cx="437040" cy="56520"/>
              </a:xfrm>
              <a:prstGeom prst="rect">
                <a:avLst/>
              </a:prstGeom>
            </p:spPr>
          </p:pic>
        </mc:Fallback>
      </mc:AlternateContent>
      <p:grpSp>
        <p:nvGrpSpPr>
          <p:cNvPr id="109" name="Gruppieren 108">
            <a:extLst>
              <a:ext uri="{FF2B5EF4-FFF2-40B4-BE49-F238E27FC236}">
                <a16:creationId xmlns:a16="http://schemas.microsoft.com/office/drawing/2014/main" id="{6384F9A9-0D3A-7A09-336A-7061C718B6FD}"/>
              </a:ext>
            </a:extLst>
          </p:cNvPr>
          <p:cNvGrpSpPr/>
          <p:nvPr/>
        </p:nvGrpSpPr>
        <p:grpSpPr>
          <a:xfrm>
            <a:off x="1139204" y="390502"/>
            <a:ext cx="10937160" cy="2334600"/>
            <a:chOff x="1139204" y="390502"/>
            <a:chExt cx="10937160" cy="2334600"/>
          </a:xfrm>
        </p:grpSpPr>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C66DCD5-242B-A37A-2BA9-F0BC80A79E39}"/>
                    </a:ext>
                  </a:extLst>
                </p14:cNvPr>
                <p14:cNvContentPartPr/>
                <p14:nvPr/>
              </p14:nvContentPartPr>
              <p14:xfrm>
                <a:off x="1139204" y="2414062"/>
                <a:ext cx="1559160" cy="311040"/>
              </p14:xfrm>
            </p:contentPart>
          </mc:Choice>
          <mc:Fallback xmlns="">
            <p:pic>
              <p:nvPicPr>
                <p:cNvPr id="11" name="Freihand 10">
                  <a:extLst>
                    <a:ext uri="{FF2B5EF4-FFF2-40B4-BE49-F238E27FC236}">
                      <a16:creationId xmlns:a16="http://schemas.microsoft.com/office/drawing/2014/main" id="{DC66DCD5-242B-A37A-2BA9-F0BC80A79E39}"/>
                    </a:ext>
                  </a:extLst>
                </p:cNvPr>
                <p:cNvPicPr/>
                <p:nvPr/>
              </p:nvPicPr>
              <p:blipFill>
                <a:blip r:embed="rId12"/>
                <a:stretch>
                  <a:fillRect/>
                </a:stretch>
              </p:blipFill>
              <p:spPr>
                <a:xfrm>
                  <a:off x="1130204" y="2405422"/>
                  <a:ext cx="15768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D8A0334F-998F-7B2D-C22F-8A5189A313C4}"/>
                    </a:ext>
                  </a:extLst>
                </p14:cNvPr>
                <p14:cNvContentPartPr/>
                <p14:nvPr/>
              </p14:nvContentPartPr>
              <p14:xfrm>
                <a:off x="2701604" y="2370862"/>
                <a:ext cx="1408680" cy="248760"/>
              </p14:xfrm>
            </p:contentPart>
          </mc:Choice>
          <mc:Fallback xmlns="">
            <p:pic>
              <p:nvPicPr>
                <p:cNvPr id="13" name="Freihand 12">
                  <a:extLst>
                    <a:ext uri="{FF2B5EF4-FFF2-40B4-BE49-F238E27FC236}">
                      <a16:creationId xmlns:a16="http://schemas.microsoft.com/office/drawing/2014/main" id="{D8A0334F-998F-7B2D-C22F-8A5189A313C4}"/>
                    </a:ext>
                  </a:extLst>
                </p:cNvPr>
                <p:cNvPicPr/>
                <p:nvPr/>
              </p:nvPicPr>
              <p:blipFill>
                <a:blip r:embed="rId14"/>
                <a:stretch>
                  <a:fillRect/>
                </a:stretch>
              </p:blipFill>
              <p:spPr>
                <a:xfrm>
                  <a:off x="2692964" y="2361862"/>
                  <a:ext cx="1426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6F6978B-60C1-45EB-3F06-7D232C1B1AC7}"/>
                    </a:ext>
                  </a:extLst>
                </p14:cNvPr>
                <p14:cNvContentPartPr/>
                <p14:nvPr/>
              </p14:nvContentPartPr>
              <p14:xfrm>
                <a:off x="1655084" y="2057302"/>
                <a:ext cx="311040" cy="188640"/>
              </p14:xfrm>
            </p:contentPart>
          </mc:Choice>
          <mc:Fallback xmlns="">
            <p:pic>
              <p:nvPicPr>
                <p:cNvPr id="14" name="Freihand 13">
                  <a:extLst>
                    <a:ext uri="{FF2B5EF4-FFF2-40B4-BE49-F238E27FC236}">
                      <a16:creationId xmlns:a16="http://schemas.microsoft.com/office/drawing/2014/main" id="{86F6978B-60C1-45EB-3F06-7D232C1B1AC7}"/>
                    </a:ext>
                  </a:extLst>
                </p:cNvPr>
                <p:cNvPicPr/>
                <p:nvPr/>
              </p:nvPicPr>
              <p:blipFill>
                <a:blip r:embed="rId16"/>
                <a:stretch>
                  <a:fillRect/>
                </a:stretch>
              </p:blipFill>
              <p:spPr>
                <a:xfrm>
                  <a:off x="1646084" y="2048662"/>
                  <a:ext cx="328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C0927E17-67EE-FBC6-2FA6-2EA4102FC605}"/>
                    </a:ext>
                  </a:extLst>
                </p14:cNvPr>
                <p14:cNvContentPartPr/>
                <p14:nvPr/>
              </p14:nvContentPartPr>
              <p14:xfrm>
                <a:off x="1934084" y="2105182"/>
                <a:ext cx="7200" cy="9000"/>
              </p14:xfrm>
            </p:contentPart>
          </mc:Choice>
          <mc:Fallback xmlns="">
            <p:pic>
              <p:nvPicPr>
                <p:cNvPr id="15" name="Freihand 14">
                  <a:extLst>
                    <a:ext uri="{FF2B5EF4-FFF2-40B4-BE49-F238E27FC236}">
                      <a16:creationId xmlns:a16="http://schemas.microsoft.com/office/drawing/2014/main" id="{C0927E17-67EE-FBC6-2FA6-2EA4102FC605}"/>
                    </a:ext>
                  </a:extLst>
                </p:cNvPr>
                <p:cNvPicPr/>
                <p:nvPr/>
              </p:nvPicPr>
              <p:blipFill>
                <a:blip r:embed="rId18"/>
                <a:stretch>
                  <a:fillRect/>
                </a:stretch>
              </p:blipFill>
              <p:spPr>
                <a:xfrm>
                  <a:off x="1925444" y="2096182"/>
                  <a:ext cx="24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5A418E8-6384-AE04-E822-23A9C495A85A}"/>
                    </a:ext>
                  </a:extLst>
                </p14:cNvPr>
                <p14:cNvContentPartPr/>
                <p14:nvPr/>
              </p14:nvContentPartPr>
              <p14:xfrm>
                <a:off x="2061524" y="2122822"/>
                <a:ext cx="74880" cy="105120"/>
              </p14:xfrm>
            </p:contentPart>
          </mc:Choice>
          <mc:Fallback xmlns="">
            <p:pic>
              <p:nvPicPr>
                <p:cNvPr id="16" name="Freihand 15">
                  <a:extLst>
                    <a:ext uri="{FF2B5EF4-FFF2-40B4-BE49-F238E27FC236}">
                      <a16:creationId xmlns:a16="http://schemas.microsoft.com/office/drawing/2014/main" id="{35A418E8-6384-AE04-E822-23A9C495A85A}"/>
                    </a:ext>
                  </a:extLst>
                </p:cNvPr>
                <p:cNvPicPr/>
                <p:nvPr/>
              </p:nvPicPr>
              <p:blipFill>
                <a:blip r:embed="rId20"/>
                <a:stretch>
                  <a:fillRect/>
                </a:stretch>
              </p:blipFill>
              <p:spPr>
                <a:xfrm>
                  <a:off x="2052524" y="2113822"/>
                  <a:ext cx="92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7B0FECF8-6546-3874-EBD3-56BA5E674768}"/>
                    </a:ext>
                  </a:extLst>
                </p14:cNvPr>
                <p14:cNvContentPartPr/>
                <p14:nvPr/>
              </p14:nvContentPartPr>
              <p14:xfrm>
                <a:off x="2138924" y="2105902"/>
                <a:ext cx="315360" cy="92160"/>
              </p14:xfrm>
            </p:contentPart>
          </mc:Choice>
          <mc:Fallback xmlns="">
            <p:pic>
              <p:nvPicPr>
                <p:cNvPr id="17" name="Freihand 16">
                  <a:extLst>
                    <a:ext uri="{FF2B5EF4-FFF2-40B4-BE49-F238E27FC236}">
                      <a16:creationId xmlns:a16="http://schemas.microsoft.com/office/drawing/2014/main" id="{7B0FECF8-6546-3874-EBD3-56BA5E674768}"/>
                    </a:ext>
                  </a:extLst>
                </p:cNvPr>
                <p:cNvPicPr/>
                <p:nvPr/>
              </p:nvPicPr>
              <p:blipFill>
                <a:blip r:embed="rId22"/>
                <a:stretch>
                  <a:fillRect/>
                </a:stretch>
              </p:blipFill>
              <p:spPr>
                <a:xfrm>
                  <a:off x="2129924" y="2096902"/>
                  <a:ext cx="333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5C153931-E1D6-C804-AF4A-64C63AAD4375}"/>
                    </a:ext>
                  </a:extLst>
                </p14:cNvPr>
                <p14:cNvContentPartPr/>
                <p14:nvPr/>
              </p14:nvContentPartPr>
              <p14:xfrm>
                <a:off x="2004284" y="2334142"/>
                <a:ext cx="38160" cy="142920"/>
              </p14:xfrm>
            </p:contentPart>
          </mc:Choice>
          <mc:Fallback xmlns="">
            <p:pic>
              <p:nvPicPr>
                <p:cNvPr id="18" name="Freihand 17">
                  <a:extLst>
                    <a:ext uri="{FF2B5EF4-FFF2-40B4-BE49-F238E27FC236}">
                      <a16:creationId xmlns:a16="http://schemas.microsoft.com/office/drawing/2014/main" id="{5C153931-E1D6-C804-AF4A-64C63AAD4375}"/>
                    </a:ext>
                  </a:extLst>
                </p:cNvPr>
                <p:cNvPicPr/>
                <p:nvPr/>
              </p:nvPicPr>
              <p:blipFill>
                <a:blip r:embed="rId24"/>
                <a:stretch>
                  <a:fillRect/>
                </a:stretch>
              </p:blipFill>
              <p:spPr>
                <a:xfrm>
                  <a:off x="1995644" y="2325502"/>
                  <a:ext cx="55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DC5077C-B11A-7B1F-C944-8A11FC17BA57}"/>
                    </a:ext>
                  </a:extLst>
                </p14:cNvPr>
                <p14:cNvContentPartPr/>
                <p14:nvPr/>
              </p14:nvContentPartPr>
              <p14:xfrm>
                <a:off x="1942724" y="2286622"/>
                <a:ext cx="155880" cy="101880"/>
              </p14:xfrm>
            </p:contentPart>
          </mc:Choice>
          <mc:Fallback xmlns="">
            <p:pic>
              <p:nvPicPr>
                <p:cNvPr id="19" name="Freihand 18">
                  <a:extLst>
                    <a:ext uri="{FF2B5EF4-FFF2-40B4-BE49-F238E27FC236}">
                      <a16:creationId xmlns:a16="http://schemas.microsoft.com/office/drawing/2014/main" id="{8DC5077C-B11A-7B1F-C944-8A11FC17BA57}"/>
                    </a:ext>
                  </a:extLst>
                </p:cNvPr>
                <p:cNvPicPr/>
                <p:nvPr/>
              </p:nvPicPr>
              <p:blipFill>
                <a:blip r:embed="rId26"/>
                <a:stretch>
                  <a:fillRect/>
                </a:stretch>
              </p:blipFill>
              <p:spPr>
                <a:xfrm>
                  <a:off x="1933724" y="2277622"/>
                  <a:ext cx="173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27D297AB-F6F7-4577-CE30-B046E9A69D20}"/>
                    </a:ext>
                  </a:extLst>
                </p14:cNvPr>
                <p14:cNvContentPartPr/>
                <p14:nvPr/>
              </p14:nvContentPartPr>
              <p14:xfrm>
                <a:off x="2127044" y="2355382"/>
                <a:ext cx="159480" cy="80280"/>
              </p14:xfrm>
            </p:contentPart>
          </mc:Choice>
          <mc:Fallback xmlns="">
            <p:pic>
              <p:nvPicPr>
                <p:cNvPr id="20" name="Freihand 19">
                  <a:extLst>
                    <a:ext uri="{FF2B5EF4-FFF2-40B4-BE49-F238E27FC236}">
                      <a16:creationId xmlns:a16="http://schemas.microsoft.com/office/drawing/2014/main" id="{27D297AB-F6F7-4577-CE30-B046E9A69D20}"/>
                    </a:ext>
                  </a:extLst>
                </p:cNvPr>
                <p:cNvPicPr/>
                <p:nvPr/>
              </p:nvPicPr>
              <p:blipFill>
                <a:blip r:embed="rId28"/>
                <a:stretch>
                  <a:fillRect/>
                </a:stretch>
              </p:blipFill>
              <p:spPr>
                <a:xfrm>
                  <a:off x="2118044" y="2346382"/>
                  <a:ext cx="177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0579C7C-248D-01FB-1194-5B070EECFFDE}"/>
                    </a:ext>
                  </a:extLst>
                </p14:cNvPr>
                <p14:cNvContentPartPr/>
                <p14:nvPr/>
              </p14:nvContentPartPr>
              <p14:xfrm>
                <a:off x="2349884" y="2275102"/>
                <a:ext cx="245520" cy="107640"/>
              </p14:xfrm>
            </p:contentPart>
          </mc:Choice>
          <mc:Fallback xmlns="">
            <p:pic>
              <p:nvPicPr>
                <p:cNvPr id="21" name="Freihand 20">
                  <a:extLst>
                    <a:ext uri="{FF2B5EF4-FFF2-40B4-BE49-F238E27FC236}">
                      <a16:creationId xmlns:a16="http://schemas.microsoft.com/office/drawing/2014/main" id="{70579C7C-248D-01FB-1194-5B070EECFFDE}"/>
                    </a:ext>
                  </a:extLst>
                </p:cNvPr>
                <p:cNvPicPr/>
                <p:nvPr/>
              </p:nvPicPr>
              <p:blipFill>
                <a:blip r:embed="rId30"/>
                <a:stretch>
                  <a:fillRect/>
                </a:stretch>
              </p:blipFill>
              <p:spPr>
                <a:xfrm>
                  <a:off x="2341244" y="2266102"/>
                  <a:ext cx="263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F1B0882-1718-0A5C-47A2-F72A1B7EF815}"/>
                    </a:ext>
                  </a:extLst>
                </p14:cNvPr>
                <p14:cNvContentPartPr/>
                <p14:nvPr/>
              </p14:nvContentPartPr>
              <p14:xfrm>
                <a:off x="2655164" y="2181142"/>
                <a:ext cx="102960" cy="150840"/>
              </p14:xfrm>
            </p:contentPart>
          </mc:Choice>
          <mc:Fallback xmlns="">
            <p:pic>
              <p:nvPicPr>
                <p:cNvPr id="22" name="Freihand 21">
                  <a:extLst>
                    <a:ext uri="{FF2B5EF4-FFF2-40B4-BE49-F238E27FC236}">
                      <a16:creationId xmlns:a16="http://schemas.microsoft.com/office/drawing/2014/main" id="{6F1B0882-1718-0A5C-47A2-F72A1B7EF815}"/>
                    </a:ext>
                  </a:extLst>
                </p:cNvPr>
                <p:cNvPicPr/>
                <p:nvPr/>
              </p:nvPicPr>
              <p:blipFill>
                <a:blip r:embed="rId32"/>
                <a:stretch>
                  <a:fillRect/>
                </a:stretch>
              </p:blipFill>
              <p:spPr>
                <a:xfrm>
                  <a:off x="2646524" y="2172142"/>
                  <a:ext cx="120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2139E41F-36CF-E958-EDA6-703D12F9E569}"/>
                    </a:ext>
                  </a:extLst>
                </p14:cNvPr>
                <p14:cNvContentPartPr/>
                <p14:nvPr/>
              </p14:nvContentPartPr>
              <p14:xfrm>
                <a:off x="2726804" y="2164942"/>
                <a:ext cx="282600" cy="178560"/>
              </p14:xfrm>
            </p:contentPart>
          </mc:Choice>
          <mc:Fallback xmlns="">
            <p:pic>
              <p:nvPicPr>
                <p:cNvPr id="23" name="Freihand 22">
                  <a:extLst>
                    <a:ext uri="{FF2B5EF4-FFF2-40B4-BE49-F238E27FC236}">
                      <a16:creationId xmlns:a16="http://schemas.microsoft.com/office/drawing/2014/main" id="{2139E41F-36CF-E958-EDA6-703D12F9E569}"/>
                    </a:ext>
                  </a:extLst>
                </p:cNvPr>
                <p:cNvPicPr/>
                <p:nvPr/>
              </p:nvPicPr>
              <p:blipFill>
                <a:blip r:embed="rId34"/>
                <a:stretch>
                  <a:fillRect/>
                </a:stretch>
              </p:blipFill>
              <p:spPr>
                <a:xfrm>
                  <a:off x="2717804" y="2156302"/>
                  <a:ext cx="300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6E9FE187-1598-C6AD-F484-322F4A2412F3}"/>
                    </a:ext>
                  </a:extLst>
                </p14:cNvPr>
                <p14:cNvContentPartPr/>
                <p14:nvPr/>
              </p14:nvContentPartPr>
              <p14:xfrm>
                <a:off x="2987444" y="2141902"/>
                <a:ext cx="38880" cy="51840"/>
              </p14:xfrm>
            </p:contentPart>
          </mc:Choice>
          <mc:Fallback xmlns="">
            <p:pic>
              <p:nvPicPr>
                <p:cNvPr id="24" name="Freihand 23">
                  <a:extLst>
                    <a:ext uri="{FF2B5EF4-FFF2-40B4-BE49-F238E27FC236}">
                      <a16:creationId xmlns:a16="http://schemas.microsoft.com/office/drawing/2014/main" id="{6E9FE187-1598-C6AD-F484-322F4A2412F3}"/>
                    </a:ext>
                  </a:extLst>
                </p:cNvPr>
                <p:cNvPicPr/>
                <p:nvPr/>
              </p:nvPicPr>
              <p:blipFill>
                <a:blip r:embed="rId36"/>
                <a:stretch>
                  <a:fillRect/>
                </a:stretch>
              </p:blipFill>
              <p:spPr>
                <a:xfrm>
                  <a:off x="2978444" y="2132902"/>
                  <a:ext cx="56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330EB097-C77E-4E74-4F23-F795151FA9C4}"/>
                    </a:ext>
                  </a:extLst>
                </p14:cNvPr>
                <p14:cNvContentPartPr/>
                <p14:nvPr/>
              </p14:nvContentPartPr>
              <p14:xfrm>
                <a:off x="3051164" y="2195542"/>
                <a:ext cx="265320" cy="106200"/>
              </p14:xfrm>
            </p:contentPart>
          </mc:Choice>
          <mc:Fallback xmlns="">
            <p:pic>
              <p:nvPicPr>
                <p:cNvPr id="25" name="Freihand 24">
                  <a:extLst>
                    <a:ext uri="{FF2B5EF4-FFF2-40B4-BE49-F238E27FC236}">
                      <a16:creationId xmlns:a16="http://schemas.microsoft.com/office/drawing/2014/main" id="{330EB097-C77E-4E74-4F23-F795151FA9C4}"/>
                    </a:ext>
                  </a:extLst>
                </p:cNvPr>
                <p:cNvPicPr/>
                <p:nvPr/>
              </p:nvPicPr>
              <p:blipFill>
                <a:blip r:embed="rId38"/>
                <a:stretch>
                  <a:fillRect/>
                </a:stretch>
              </p:blipFill>
              <p:spPr>
                <a:xfrm>
                  <a:off x="3042524" y="2186542"/>
                  <a:ext cx="282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2AC49D2A-CC3E-1106-CA87-E04E6869BB90}"/>
                    </a:ext>
                  </a:extLst>
                </p14:cNvPr>
                <p14:cNvContentPartPr/>
                <p14:nvPr/>
              </p14:nvContentPartPr>
              <p14:xfrm>
                <a:off x="3429524" y="2097982"/>
                <a:ext cx="206280" cy="247320"/>
              </p14:xfrm>
            </p:contentPart>
          </mc:Choice>
          <mc:Fallback xmlns="">
            <p:pic>
              <p:nvPicPr>
                <p:cNvPr id="26" name="Freihand 25">
                  <a:extLst>
                    <a:ext uri="{FF2B5EF4-FFF2-40B4-BE49-F238E27FC236}">
                      <a16:creationId xmlns:a16="http://schemas.microsoft.com/office/drawing/2014/main" id="{2AC49D2A-CC3E-1106-CA87-E04E6869BB90}"/>
                    </a:ext>
                  </a:extLst>
                </p:cNvPr>
                <p:cNvPicPr/>
                <p:nvPr/>
              </p:nvPicPr>
              <p:blipFill>
                <a:blip r:embed="rId40"/>
                <a:stretch>
                  <a:fillRect/>
                </a:stretch>
              </p:blipFill>
              <p:spPr>
                <a:xfrm>
                  <a:off x="3420524" y="2088982"/>
                  <a:ext cx="2239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203C41ED-F453-D772-7043-987A60C46685}"/>
                    </a:ext>
                  </a:extLst>
                </p14:cNvPr>
                <p14:cNvContentPartPr/>
                <p14:nvPr/>
              </p14:nvContentPartPr>
              <p14:xfrm>
                <a:off x="3600524" y="2072062"/>
                <a:ext cx="87120" cy="203040"/>
              </p14:xfrm>
            </p:contentPart>
          </mc:Choice>
          <mc:Fallback xmlns="">
            <p:pic>
              <p:nvPicPr>
                <p:cNvPr id="27" name="Freihand 26">
                  <a:extLst>
                    <a:ext uri="{FF2B5EF4-FFF2-40B4-BE49-F238E27FC236}">
                      <a16:creationId xmlns:a16="http://schemas.microsoft.com/office/drawing/2014/main" id="{203C41ED-F453-D772-7043-987A60C46685}"/>
                    </a:ext>
                  </a:extLst>
                </p:cNvPr>
                <p:cNvPicPr/>
                <p:nvPr/>
              </p:nvPicPr>
              <p:blipFill>
                <a:blip r:embed="rId42"/>
                <a:stretch>
                  <a:fillRect/>
                </a:stretch>
              </p:blipFill>
              <p:spPr>
                <a:xfrm>
                  <a:off x="3591884" y="2063422"/>
                  <a:ext cx="104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443DACF9-4BC7-621C-7C5C-B2A4C9668296}"/>
                    </a:ext>
                  </a:extLst>
                </p14:cNvPr>
                <p14:cNvContentPartPr/>
                <p14:nvPr/>
              </p14:nvContentPartPr>
              <p14:xfrm>
                <a:off x="3780524" y="2235142"/>
                <a:ext cx="8280" cy="15480"/>
              </p14:xfrm>
            </p:contentPart>
          </mc:Choice>
          <mc:Fallback xmlns="">
            <p:pic>
              <p:nvPicPr>
                <p:cNvPr id="28" name="Freihand 27">
                  <a:extLst>
                    <a:ext uri="{FF2B5EF4-FFF2-40B4-BE49-F238E27FC236}">
                      <a16:creationId xmlns:a16="http://schemas.microsoft.com/office/drawing/2014/main" id="{443DACF9-4BC7-621C-7C5C-B2A4C9668296}"/>
                    </a:ext>
                  </a:extLst>
                </p:cNvPr>
                <p:cNvPicPr/>
                <p:nvPr/>
              </p:nvPicPr>
              <p:blipFill>
                <a:blip r:embed="rId44"/>
                <a:stretch>
                  <a:fillRect/>
                </a:stretch>
              </p:blipFill>
              <p:spPr>
                <a:xfrm>
                  <a:off x="3771524" y="2226502"/>
                  <a:ext cx="2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48E4435F-349E-4C3F-295B-1000B8AD7E04}"/>
                    </a:ext>
                  </a:extLst>
                </p14:cNvPr>
                <p14:cNvContentPartPr/>
                <p14:nvPr/>
              </p14:nvContentPartPr>
              <p14:xfrm>
                <a:off x="1508204" y="2028862"/>
                <a:ext cx="2004480" cy="421200"/>
              </p14:xfrm>
            </p:contentPart>
          </mc:Choice>
          <mc:Fallback xmlns="">
            <p:pic>
              <p:nvPicPr>
                <p:cNvPr id="30" name="Freihand 29">
                  <a:extLst>
                    <a:ext uri="{FF2B5EF4-FFF2-40B4-BE49-F238E27FC236}">
                      <a16:creationId xmlns:a16="http://schemas.microsoft.com/office/drawing/2014/main" id="{48E4435F-349E-4C3F-295B-1000B8AD7E04}"/>
                    </a:ext>
                  </a:extLst>
                </p:cNvPr>
                <p:cNvPicPr/>
                <p:nvPr/>
              </p:nvPicPr>
              <p:blipFill>
                <a:blip r:embed="rId46"/>
                <a:stretch>
                  <a:fillRect/>
                </a:stretch>
              </p:blipFill>
              <p:spPr>
                <a:xfrm>
                  <a:off x="1499204" y="2020222"/>
                  <a:ext cx="202212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0C100C29-C153-11B7-E880-4C182C53795D}"/>
                    </a:ext>
                  </a:extLst>
                </p14:cNvPr>
                <p14:cNvContentPartPr/>
                <p14:nvPr/>
              </p14:nvContentPartPr>
              <p14:xfrm>
                <a:off x="1493444" y="1991782"/>
                <a:ext cx="2216160" cy="354240"/>
              </p14:xfrm>
            </p:contentPart>
          </mc:Choice>
          <mc:Fallback xmlns="">
            <p:pic>
              <p:nvPicPr>
                <p:cNvPr id="31" name="Freihand 30">
                  <a:extLst>
                    <a:ext uri="{FF2B5EF4-FFF2-40B4-BE49-F238E27FC236}">
                      <a16:creationId xmlns:a16="http://schemas.microsoft.com/office/drawing/2014/main" id="{0C100C29-C153-11B7-E880-4C182C53795D}"/>
                    </a:ext>
                  </a:extLst>
                </p:cNvPr>
                <p:cNvPicPr/>
                <p:nvPr/>
              </p:nvPicPr>
              <p:blipFill>
                <a:blip r:embed="rId48"/>
                <a:stretch>
                  <a:fillRect/>
                </a:stretch>
              </p:blipFill>
              <p:spPr>
                <a:xfrm>
                  <a:off x="1484804" y="1983142"/>
                  <a:ext cx="22338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F290FE6-BD66-B8AD-1F24-8914FD19159F}"/>
                    </a:ext>
                  </a:extLst>
                </p14:cNvPr>
                <p14:cNvContentPartPr/>
                <p14:nvPr/>
              </p14:nvContentPartPr>
              <p14:xfrm>
                <a:off x="3504764" y="2031742"/>
                <a:ext cx="11880" cy="6120"/>
              </p14:xfrm>
            </p:contentPart>
          </mc:Choice>
          <mc:Fallback xmlns="">
            <p:pic>
              <p:nvPicPr>
                <p:cNvPr id="32" name="Freihand 31">
                  <a:extLst>
                    <a:ext uri="{FF2B5EF4-FFF2-40B4-BE49-F238E27FC236}">
                      <a16:creationId xmlns:a16="http://schemas.microsoft.com/office/drawing/2014/main" id="{1F290FE6-BD66-B8AD-1F24-8914FD19159F}"/>
                    </a:ext>
                  </a:extLst>
                </p:cNvPr>
                <p:cNvPicPr/>
                <p:nvPr/>
              </p:nvPicPr>
              <p:blipFill>
                <a:blip r:embed="rId50"/>
                <a:stretch>
                  <a:fillRect/>
                </a:stretch>
              </p:blipFill>
              <p:spPr>
                <a:xfrm>
                  <a:off x="3496124" y="2023102"/>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DDF39300-B57A-63AE-BE7E-F1C40F531D61}"/>
                    </a:ext>
                  </a:extLst>
                </p14:cNvPr>
                <p14:cNvContentPartPr/>
                <p14:nvPr/>
              </p14:nvContentPartPr>
              <p14:xfrm>
                <a:off x="2125964" y="636742"/>
                <a:ext cx="2901240" cy="1375560"/>
              </p14:xfrm>
            </p:contentPart>
          </mc:Choice>
          <mc:Fallback xmlns="">
            <p:pic>
              <p:nvPicPr>
                <p:cNvPr id="33" name="Freihand 32">
                  <a:extLst>
                    <a:ext uri="{FF2B5EF4-FFF2-40B4-BE49-F238E27FC236}">
                      <a16:creationId xmlns:a16="http://schemas.microsoft.com/office/drawing/2014/main" id="{DDF39300-B57A-63AE-BE7E-F1C40F531D61}"/>
                    </a:ext>
                  </a:extLst>
                </p:cNvPr>
                <p:cNvPicPr/>
                <p:nvPr/>
              </p:nvPicPr>
              <p:blipFill>
                <a:blip r:embed="rId52"/>
                <a:stretch>
                  <a:fillRect/>
                </a:stretch>
              </p:blipFill>
              <p:spPr>
                <a:xfrm>
                  <a:off x="2117324" y="628102"/>
                  <a:ext cx="2918880" cy="139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B0ACA82-FAF6-33E4-B028-8601A89C4D33}"/>
                    </a:ext>
                  </a:extLst>
                </p14:cNvPr>
                <p14:cNvContentPartPr/>
                <p14:nvPr/>
              </p14:nvContentPartPr>
              <p14:xfrm>
                <a:off x="5006684" y="548902"/>
                <a:ext cx="234000" cy="246240"/>
              </p14:xfrm>
            </p:contentPart>
          </mc:Choice>
          <mc:Fallback xmlns="">
            <p:pic>
              <p:nvPicPr>
                <p:cNvPr id="34" name="Freihand 33">
                  <a:extLst>
                    <a:ext uri="{FF2B5EF4-FFF2-40B4-BE49-F238E27FC236}">
                      <a16:creationId xmlns:a16="http://schemas.microsoft.com/office/drawing/2014/main" id="{CB0ACA82-FAF6-33E4-B028-8601A89C4D33}"/>
                    </a:ext>
                  </a:extLst>
                </p:cNvPr>
                <p:cNvPicPr/>
                <p:nvPr/>
              </p:nvPicPr>
              <p:blipFill>
                <a:blip r:embed="rId54"/>
                <a:stretch>
                  <a:fillRect/>
                </a:stretch>
              </p:blipFill>
              <p:spPr>
                <a:xfrm>
                  <a:off x="4998044" y="539902"/>
                  <a:ext cx="251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368837B0-A980-EE65-B522-F1FB818259F3}"/>
                    </a:ext>
                  </a:extLst>
                </p14:cNvPr>
                <p14:cNvContentPartPr/>
                <p14:nvPr/>
              </p14:nvContentPartPr>
              <p14:xfrm>
                <a:off x="5396564" y="643942"/>
                <a:ext cx="383400" cy="114480"/>
              </p14:xfrm>
            </p:contentPart>
          </mc:Choice>
          <mc:Fallback xmlns="">
            <p:pic>
              <p:nvPicPr>
                <p:cNvPr id="36" name="Freihand 35">
                  <a:extLst>
                    <a:ext uri="{FF2B5EF4-FFF2-40B4-BE49-F238E27FC236}">
                      <a16:creationId xmlns:a16="http://schemas.microsoft.com/office/drawing/2014/main" id="{368837B0-A980-EE65-B522-F1FB818259F3}"/>
                    </a:ext>
                  </a:extLst>
                </p:cNvPr>
                <p:cNvPicPr/>
                <p:nvPr/>
              </p:nvPicPr>
              <p:blipFill>
                <a:blip r:embed="rId56"/>
                <a:stretch>
                  <a:fillRect/>
                </a:stretch>
              </p:blipFill>
              <p:spPr>
                <a:xfrm>
                  <a:off x="5387924" y="635302"/>
                  <a:ext cx="401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731F3EE3-6B50-D5A0-0242-8A38B6B9E3E2}"/>
                    </a:ext>
                  </a:extLst>
                </p14:cNvPr>
                <p14:cNvContentPartPr/>
                <p14:nvPr/>
              </p14:nvContentPartPr>
              <p14:xfrm>
                <a:off x="5778884" y="533062"/>
                <a:ext cx="81000" cy="222840"/>
              </p14:xfrm>
            </p:contentPart>
          </mc:Choice>
          <mc:Fallback xmlns="">
            <p:pic>
              <p:nvPicPr>
                <p:cNvPr id="37" name="Freihand 36">
                  <a:extLst>
                    <a:ext uri="{FF2B5EF4-FFF2-40B4-BE49-F238E27FC236}">
                      <a16:creationId xmlns:a16="http://schemas.microsoft.com/office/drawing/2014/main" id="{731F3EE3-6B50-D5A0-0242-8A38B6B9E3E2}"/>
                    </a:ext>
                  </a:extLst>
                </p:cNvPr>
                <p:cNvPicPr/>
                <p:nvPr/>
              </p:nvPicPr>
              <p:blipFill>
                <a:blip r:embed="rId58"/>
                <a:stretch>
                  <a:fillRect/>
                </a:stretch>
              </p:blipFill>
              <p:spPr>
                <a:xfrm>
                  <a:off x="5769884" y="524422"/>
                  <a:ext cx="98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87D26D1A-3B6F-5314-74C6-C8DF2649BE6B}"/>
                    </a:ext>
                  </a:extLst>
                </p14:cNvPr>
                <p14:cNvContentPartPr/>
                <p14:nvPr/>
              </p14:nvContentPartPr>
              <p14:xfrm>
                <a:off x="5752604" y="530902"/>
                <a:ext cx="18360" cy="13320"/>
              </p14:xfrm>
            </p:contentPart>
          </mc:Choice>
          <mc:Fallback xmlns="">
            <p:pic>
              <p:nvPicPr>
                <p:cNvPr id="38" name="Freihand 37">
                  <a:extLst>
                    <a:ext uri="{FF2B5EF4-FFF2-40B4-BE49-F238E27FC236}">
                      <a16:creationId xmlns:a16="http://schemas.microsoft.com/office/drawing/2014/main" id="{87D26D1A-3B6F-5314-74C6-C8DF2649BE6B}"/>
                    </a:ext>
                  </a:extLst>
                </p:cNvPr>
                <p:cNvPicPr/>
                <p:nvPr/>
              </p:nvPicPr>
              <p:blipFill>
                <a:blip r:embed="rId60"/>
                <a:stretch>
                  <a:fillRect/>
                </a:stretch>
              </p:blipFill>
              <p:spPr>
                <a:xfrm>
                  <a:off x="5743604" y="522262"/>
                  <a:ext cx="3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CEA3E56E-8D89-F6D1-941A-BEDD78BA21DA}"/>
                    </a:ext>
                  </a:extLst>
                </p14:cNvPr>
                <p14:cNvContentPartPr/>
                <p14:nvPr/>
              </p14:nvContentPartPr>
              <p14:xfrm>
                <a:off x="6053204" y="648982"/>
                <a:ext cx="409680" cy="114840"/>
              </p14:xfrm>
            </p:contentPart>
          </mc:Choice>
          <mc:Fallback xmlns="">
            <p:pic>
              <p:nvPicPr>
                <p:cNvPr id="39" name="Freihand 38">
                  <a:extLst>
                    <a:ext uri="{FF2B5EF4-FFF2-40B4-BE49-F238E27FC236}">
                      <a16:creationId xmlns:a16="http://schemas.microsoft.com/office/drawing/2014/main" id="{CEA3E56E-8D89-F6D1-941A-BEDD78BA21DA}"/>
                    </a:ext>
                  </a:extLst>
                </p:cNvPr>
                <p:cNvPicPr/>
                <p:nvPr/>
              </p:nvPicPr>
              <p:blipFill>
                <a:blip r:embed="rId62"/>
                <a:stretch>
                  <a:fillRect/>
                </a:stretch>
              </p:blipFill>
              <p:spPr>
                <a:xfrm>
                  <a:off x="6044564" y="639982"/>
                  <a:ext cx="427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1138273-910D-FCDA-306C-2287807795B4}"/>
                    </a:ext>
                  </a:extLst>
                </p14:cNvPr>
                <p14:cNvContentPartPr/>
                <p14:nvPr/>
              </p14:nvContentPartPr>
              <p14:xfrm>
                <a:off x="6654764" y="666262"/>
                <a:ext cx="293040" cy="97920"/>
              </p14:xfrm>
            </p:contentPart>
          </mc:Choice>
          <mc:Fallback xmlns="">
            <p:pic>
              <p:nvPicPr>
                <p:cNvPr id="41" name="Freihand 40">
                  <a:extLst>
                    <a:ext uri="{FF2B5EF4-FFF2-40B4-BE49-F238E27FC236}">
                      <a16:creationId xmlns:a16="http://schemas.microsoft.com/office/drawing/2014/main" id="{61138273-910D-FCDA-306C-2287807795B4}"/>
                    </a:ext>
                  </a:extLst>
                </p:cNvPr>
                <p:cNvPicPr/>
                <p:nvPr/>
              </p:nvPicPr>
              <p:blipFill>
                <a:blip r:embed="rId64"/>
                <a:stretch>
                  <a:fillRect/>
                </a:stretch>
              </p:blipFill>
              <p:spPr>
                <a:xfrm>
                  <a:off x="6646124" y="657622"/>
                  <a:ext cx="310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8AB0B052-33F6-59C4-DCFE-728D27EC85B4}"/>
                    </a:ext>
                  </a:extLst>
                </p14:cNvPr>
                <p14:cNvContentPartPr/>
                <p14:nvPr/>
              </p14:nvContentPartPr>
              <p14:xfrm>
                <a:off x="6916124" y="554302"/>
                <a:ext cx="27360" cy="16920"/>
              </p14:xfrm>
            </p:contentPart>
          </mc:Choice>
          <mc:Fallback xmlns="">
            <p:pic>
              <p:nvPicPr>
                <p:cNvPr id="42" name="Freihand 41">
                  <a:extLst>
                    <a:ext uri="{FF2B5EF4-FFF2-40B4-BE49-F238E27FC236}">
                      <a16:creationId xmlns:a16="http://schemas.microsoft.com/office/drawing/2014/main" id="{8AB0B052-33F6-59C4-DCFE-728D27EC85B4}"/>
                    </a:ext>
                  </a:extLst>
                </p:cNvPr>
                <p:cNvPicPr/>
                <p:nvPr/>
              </p:nvPicPr>
              <p:blipFill>
                <a:blip r:embed="rId66"/>
                <a:stretch>
                  <a:fillRect/>
                </a:stretch>
              </p:blipFill>
              <p:spPr>
                <a:xfrm>
                  <a:off x="6907124" y="545302"/>
                  <a:ext cx="4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CBDC545-7ACE-66EF-2024-DA2959F864E4}"/>
                    </a:ext>
                  </a:extLst>
                </p14:cNvPr>
                <p14:cNvContentPartPr/>
                <p14:nvPr/>
              </p14:nvContentPartPr>
              <p14:xfrm>
                <a:off x="7051124" y="638542"/>
                <a:ext cx="436320" cy="70560"/>
              </p14:xfrm>
            </p:contentPart>
          </mc:Choice>
          <mc:Fallback xmlns="">
            <p:pic>
              <p:nvPicPr>
                <p:cNvPr id="43" name="Freihand 42">
                  <a:extLst>
                    <a:ext uri="{FF2B5EF4-FFF2-40B4-BE49-F238E27FC236}">
                      <a16:creationId xmlns:a16="http://schemas.microsoft.com/office/drawing/2014/main" id="{1CBDC545-7ACE-66EF-2024-DA2959F864E4}"/>
                    </a:ext>
                  </a:extLst>
                </p:cNvPr>
                <p:cNvPicPr/>
                <p:nvPr/>
              </p:nvPicPr>
              <p:blipFill>
                <a:blip r:embed="rId68"/>
                <a:stretch>
                  <a:fillRect/>
                </a:stretch>
              </p:blipFill>
              <p:spPr>
                <a:xfrm>
                  <a:off x="7042484" y="629902"/>
                  <a:ext cx="45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C0B04065-247F-5C8B-A82E-5EB9534AD135}"/>
                    </a:ext>
                  </a:extLst>
                </p14:cNvPr>
                <p14:cNvContentPartPr/>
                <p14:nvPr/>
              </p14:nvContentPartPr>
              <p14:xfrm>
                <a:off x="7720364" y="555742"/>
                <a:ext cx="35280" cy="186480"/>
              </p14:xfrm>
            </p:contentPart>
          </mc:Choice>
          <mc:Fallback xmlns="">
            <p:pic>
              <p:nvPicPr>
                <p:cNvPr id="45" name="Freihand 44">
                  <a:extLst>
                    <a:ext uri="{FF2B5EF4-FFF2-40B4-BE49-F238E27FC236}">
                      <a16:creationId xmlns:a16="http://schemas.microsoft.com/office/drawing/2014/main" id="{C0B04065-247F-5C8B-A82E-5EB9534AD135}"/>
                    </a:ext>
                  </a:extLst>
                </p:cNvPr>
                <p:cNvPicPr/>
                <p:nvPr/>
              </p:nvPicPr>
              <p:blipFill>
                <a:blip r:embed="rId70"/>
                <a:stretch>
                  <a:fillRect/>
                </a:stretch>
              </p:blipFill>
              <p:spPr>
                <a:xfrm>
                  <a:off x="7711724" y="546742"/>
                  <a:ext cx="52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9063363-6604-AD56-1CAB-43071DF2B6BE}"/>
                    </a:ext>
                  </a:extLst>
                </p14:cNvPr>
                <p14:cNvContentPartPr/>
                <p14:nvPr/>
              </p14:nvContentPartPr>
              <p14:xfrm>
                <a:off x="7644044" y="684622"/>
                <a:ext cx="174600" cy="30240"/>
              </p14:xfrm>
            </p:contentPart>
          </mc:Choice>
          <mc:Fallback xmlns="">
            <p:pic>
              <p:nvPicPr>
                <p:cNvPr id="46" name="Freihand 45">
                  <a:extLst>
                    <a:ext uri="{FF2B5EF4-FFF2-40B4-BE49-F238E27FC236}">
                      <a16:creationId xmlns:a16="http://schemas.microsoft.com/office/drawing/2014/main" id="{79063363-6604-AD56-1CAB-43071DF2B6BE}"/>
                    </a:ext>
                  </a:extLst>
                </p:cNvPr>
                <p:cNvPicPr/>
                <p:nvPr/>
              </p:nvPicPr>
              <p:blipFill>
                <a:blip r:embed="rId72"/>
                <a:stretch>
                  <a:fillRect/>
                </a:stretch>
              </p:blipFill>
              <p:spPr>
                <a:xfrm>
                  <a:off x="7635404" y="675982"/>
                  <a:ext cx="192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0D09062C-328A-B932-44BF-51B47142DA55}"/>
                    </a:ext>
                  </a:extLst>
                </p14:cNvPr>
                <p14:cNvContentPartPr/>
                <p14:nvPr/>
              </p14:nvContentPartPr>
              <p14:xfrm>
                <a:off x="7628564" y="523702"/>
                <a:ext cx="334080" cy="154800"/>
              </p14:xfrm>
            </p:contentPart>
          </mc:Choice>
          <mc:Fallback xmlns="">
            <p:pic>
              <p:nvPicPr>
                <p:cNvPr id="47" name="Freihand 46">
                  <a:extLst>
                    <a:ext uri="{FF2B5EF4-FFF2-40B4-BE49-F238E27FC236}">
                      <a16:creationId xmlns:a16="http://schemas.microsoft.com/office/drawing/2014/main" id="{0D09062C-328A-B932-44BF-51B47142DA55}"/>
                    </a:ext>
                  </a:extLst>
                </p:cNvPr>
                <p:cNvPicPr/>
                <p:nvPr/>
              </p:nvPicPr>
              <p:blipFill>
                <a:blip r:embed="rId74"/>
                <a:stretch>
                  <a:fillRect/>
                </a:stretch>
              </p:blipFill>
              <p:spPr>
                <a:xfrm>
                  <a:off x="7619924" y="515062"/>
                  <a:ext cx="351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C859C201-F2C0-0011-0246-F270DDC0FEFE}"/>
                    </a:ext>
                  </a:extLst>
                </p14:cNvPr>
                <p14:cNvContentPartPr/>
                <p14:nvPr/>
              </p14:nvContentPartPr>
              <p14:xfrm>
                <a:off x="7970564" y="611542"/>
                <a:ext cx="120240" cy="199800"/>
              </p14:xfrm>
            </p:contentPart>
          </mc:Choice>
          <mc:Fallback xmlns="">
            <p:pic>
              <p:nvPicPr>
                <p:cNvPr id="48" name="Freihand 47">
                  <a:extLst>
                    <a:ext uri="{FF2B5EF4-FFF2-40B4-BE49-F238E27FC236}">
                      <a16:creationId xmlns:a16="http://schemas.microsoft.com/office/drawing/2014/main" id="{C859C201-F2C0-0011-0246-F270DDC0FEFE}"/>
                    </a:ext>
                  </a:extLst>
                </p:cNvPr>
                <p:cNvPicPr/>
                <p:nvPr/>
              </p:nvPicPr>
              <p:blipFill>
                <a:blip r:embed="rId76"/>
                <a:stretch>
                  <a:fillRect/>
                </a:stretch>
              </p:blipFill>
              <p:spPr>
                <a:xfrm>
                  <a:off x="7961924" y="602902"/>
                  <a:ext cx="137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4304C3AC-3047-8990-2D86-CACB9DD921E7}"/>
                    </a:ext>
                  </a:extLst>
                </p14:cNvPr>
                <p14:cNvContentPartPr/>
                <p14:nvPr/>
              </p14:nvContentPartPr>
              <p14:xfrm>
                <a:off x="8137964" y="512902"/>
                <a:ext cx="271440" cy="191880"/>
              </p14:xfrm>
            </p:contentPart>
          </mc:Choice>
          <mc:Fallback xmlns="">
            <p:pic>
              <p:nvPicPr>
                <p:cNvPr id="49" name="Freihand 48">
                  <a:extLst>
                    <a:ext uri="{FF2B5EF4-FFF2-40B4-BE49-F238E27FC236}">
                      <a16:creationId xmlns:a16="http://schemas.microsoft.com/office/drawing/2014/main" id="{4304C3AC-3047-8990-2D86-CACB9DD921E7}"/>
                    </a:ext>
                  </a:extLst>
                </p:cNvPr>
                <p:cNvPicPr/>
                <p:nvPr/>
              </p:nvPicPr>
              <p:blipFill>
                <a:blip r:embed="rId78"/>
                <a:stretch>
                  <a:fillRect/>
                </a:stretch>
              </p:blipFill>
              <p:spPr>
                <a:xfrm>
                  <a:off x="8128964" y="504262"/>
                  <a:ext cx="289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A8DA1918-C755-0888-7381-4932F3175781}"/>
                    </a:ext>
                  </a:extLst>
                </p14:cNvPr>
                <p14:cNvContentPartPr/>
                <p14:nvPr/>
              </p14:nvContentPartPr>
              <p14:xfrm>
                <a:off x="8459804" y="501742"/>
                <a:ext cx="118800" cy="254880"/>
              </p14:xfrm>
            </p:contentPart>
          </mc:Choice>
          <mc:Fallback xmlns="">
            <p:pic>
              <p:nvPicPr>
                <p:cNvPr id="50" name="Freihand 49">
                  <a:extLst>
                    <a:ext uri="{FF2B5EF4-FFF2-40B4-BE49-F238E27FC236}">
                      <a16:creationId xmlns:a16="http://schemas.microsoft.com/office/drawing/2014/main" id="{A8DA1918-C755-0888-7381-4932F3175781}"/>
                    </a:ext>
                  </a:extLst>
                </p:cNvPr>
                <p:cNvPicPr/>
                <p:nvPr/>
              </p:nvPicPr>
              <p:blipFill>
                <a:blip r:embed="rId80"/>
                <a:stretch>
                  <a:fillRect/>
                </a:stretch>
              </p:blipFill>
              <p:spPr>
                <a:xfrm>
                  <a:off x="8450804" y="493102"/>
                  <a:ext cx="136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D7B6455D-9067-B1D8-0D0C-59A71664DFCF}"/>
                    </a:ext>
                  </a:extLst>
                </p14:cNvPr>
                <p14:cNvContentPartPr/>
                <p14:nvPr/>
              </p14:nvContentPartPr>
              <p14:xfrm>
                <a:off x="8598764" y="503542"/>
                <a:ext cx="281160" cy="180000"/>
              </p14:xfrm>
            </p:contentPart>
          </mc:Choice>
          <mc:Fallback xmlns="">
            <p:pic>
              <p:nvPicPr>
                <p:cNvPr id="51" name="Freihand 50">
                  <a:extLst>
                    <a:ext uri="{FF2B5EF4-FFF2-40B4-BE49-F238E27FC236}">
                      <a16:creationId xmlns:a16="http://schemas.microsoft.com/office/drawing/2014/main" id="{D7B6455D-9067-B1D8-0D0C-59A71664DFCF}"/>
                    </a:ext>
                  </a:extLst>
                </p:cNvPr>
                <p:cNvPicPr/>
                <p:nvPr/>
              </p:nvPicPr>
              <p:blipFill>
                <a:blip r:embed="rId82"/>
                <a:stretch>
                  <a:fillRect/>
                </a:stretch>
              </p:blipFill>
              <p:spPr>
                <a:xfrm>
                  <a:off x="8590124" y="494902"/>
                  <a:ext cx="298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A4992256-BA40-5D71-BC3D-62EF950E248F}"/>
                    </a:ext>
                  </a:extLst>
                </p14:cNvPr>
                <p14:cNvContentPartPr/>
                <p14:nvPr/>
              </p14:nvContentPartPr>
              <p14:xfrm>
                <a:off x="8910164" y="484102"/>
                <a:ext cx="70200" cy="182160"/>
              </p14:xfrm>
            </p:contentPart>
          </mc:Choice>
          <mc:Fallback xmlns="">
            <p:pic>
              <p:nvPicPr>
                <p:cNvPr id="52" name="Freihand 51">
                  <a:extLst>
                    <a:ext uri="{FF2B5EF4-FFF2-40B4-BE49-F238E27FC236}">
                      <a16:creationId xmlns:a16="http://schemas.microsoft.com/office/drawing/2014/main" id="{A4992256-BA40-5D71-BC3D-62EF950E248F}"/>
                    </a:ext>
                  </a:extLst>
                </p:cNvPr>
                <p:cNvPicPr/>
                <p:nvPr/>
              </p:nvPicPr>
              <p:blipFill>
                <a:blip r:embed="rId84"/>
                <a:stretch>
                  <a:fillRect/>
                </a:stretch>
              </p:blipFill>
              <p:spPr>
                <a:xfrm>
                  <a:off x="8901164" y="475462"/>
                  <a:ext cx="87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0F04D4A7-DC59-8C24-A91F-1171F6BD6816}"/>
                    </a:ext>
                  </a:extLst>
                </p14:cNvPr>
                <p14:cNvContentPartPr/>
                <p14:nvPr/>
              </p14:nvContentPartPr>
              <p14:xfrm>
                <a:off x="9022124" y="556102"/>
                <a:ext cx="217440" cy="118080"/>
              </p14:xfrm>
            </p:contentPart>
          </mc:Choice>
          <mc:Fallback xmlns="">
            <p:pic>
              <p:nvPicPr>
                <p:cNvPr id="53" name="Freihand 52">
                  <a:extLst>
                    <a:ext uri="{FF2B5EF4-FFF2-40B4-BE49-F238E27FC236}">
                      <a16:creationId xmlns:a16="http://schemas.microsoft.com/office/drawing/2014/main" id="{0F04D4A7-DC59-8C24-A91F-1171F6BD6816}"/>
                    </a:ext>
                  </a:extLst>
                </p:cNvPr>
                <p:cNvPicPr/>
                <p:nvPr/>
              </p:nvPicPr>
              <p:blipFill>
                <a:blip r:embed="rId86"/>
                <a:stretch>
                  <a:fillRect/>
                </a:stretch>
              </p:blipFill>
              <p:spPr>
                <a:xfrm>
                  <a:off x="9013124" y="547462"/>
                  <a:ext cx="235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1108D6E-4292-9181-503B-A40B933A58BC}"/>
                    </a:ext>
                  </a:extLst>
                </p14:cNvPr>
                <p14:cNvContentPartPr/>
                <p14:nvPr/>
              </p14:nvContentPartPr>
              <p14:xfrm>
                <a:off x="9456644" y="548902"/>
                <a:ext cx="154080" cy="21960"/>
              </p14:xfrm>
            </p:contentPart>
          </mc:Choice>
          <mc:Fallback xmlns="">
            <p:pic>
              <p:nvPicPr>
                <p:cNvPr id="55" name="Freihand 54">
                  <a:extLst>
                    <a:ext uri="{FF2B5EF4-FFF2-40B4-BE49-F238E27FC236}">
                      <a16:creationId xmlns:a16="http://schemas.microsoft.com/office/drawing/2014/main" id="{01108D6E-4292-9181-503B-A40B933A58BC}"/>
                    </a:ext>
                  </a:extLst>
                </p:cNvPr>
                <p:cNvPicPr/>
                <p:nvPr/>
              </p:nvPicPr>
              <p:blipFill>
                <a:blip r:embed="rId88"/>
                <a:stretch>
                  <a:fillRect/>
                </a:stretch>
              </p:blipFill>
              <p:spPr>
                <a:xfrm>
                  <a:off x="9448004" y="540262"/>
                  <a:ext cx="171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2D8D8FEC-A334-BAB4-DE2A-41FB6AFAA250}"/>
                    </a:ext>
                  </a:extLst>
                </p14:cNvPr>
                <p14:cNvContentPartPr/>
                <p14:nvPr/>
              </p14:nvContentPartPr>
              <p14:xfrm>
                <a:off x="9629084" y="503542"/>
                <a:ext cx="108360" cy="121320"/>
              </p14:xfrm>
            </p:contentPart>
          </mc:Choice>
          <mc:Fallback xmlns="">
            <p:pic>
              <p:nvPicPr>
                <p:cNvPr id="56" name="Freihand 55">
                  <a:extLst>
                    <a:ext uri="{FF2B5EF4-FFF2-40B4-BE49-F238E27FC236}">
                      <a16:creationId xmlns:a16="http://schemas.microsoft.com/office/drawing/2014/main" id="{2D8D8FEC-A334-BAB4-DE2A-41FB6AFAA250}"/>
                    </a:ext>
                  </a:extLst>
                </p:cNvPr>
                <p:cNvPicPr/>
                <p:nvPr/>
              </p:nvPicPr>
              <p:blipFill>
                <a:blip r:embed="rId90"/>
                <a:stretch>
                  <a:fillRect/>
                </a:stretch>
              </p:blipFill>
              <p:spPr>
                <a:xfrm>
                  <a:off x="9620444" y="494542"/>
                  <a:ext cx="126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1468B8E-BAF1-7C5B-86D7-3BA9A1A54DEE}"/>
                    </a:ext>
                  </a:extLst>
                </p14:cNvPr>
                <p14:cNvContentPartPr/>
                <p14:nvPr/>
              </p14:nvContentPartPr>
              <p14:xfrm>
                <a:off x="9890084" y="432262"/>
                <a:ext cx="631800" cy="213480"/>
              </p14:xfrm>
            </p:contentPart>
          </mc:Choice>
          <mc:Fallback xmlns="">
            <p:pic>
              <p:nvPicPr>
                <p:cNvPr id="57" name="Freihand 56">
                  <a:extLst>
                    <a:ext uri="{FF2B5EF4-FFF2-40B4-BE49-F238E27FC236}">
                      <a16:creationId xmlns:a16="http://schemas.microsoft.com/office/drawing/2014/main" id="{91468B8E-BAF1-7C5B-86D7-3BA9A1A54DEE}"/>
                    </a:ext>
                  </a:extLst>
                </p:cNvPr>
                <p:cNvPicPr/>
                <p:nvPr/>
              </p:nvPicPr>
              <p:blipFill>
                <a:blip r:embed="rId92"/>
                <a:stretch>
                  <a:fillRect/>
                </a:stretch>
              </p:blipFill>
              <p:spPr>
                <a:xfrm>
                  <a:off x="9881084" y="423262"/>
                  <a:ext cx="649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2C29A1B1-3AE9-56AC-97A4-C4D93AA4E5CD}"/>
                    </a:ext>
                  </a:extLst>
                </p14:cNvPr>
                <p14:cNvContentPartPr/>
                <p14:nvPr/>
              </p14:nvContentPartPr>
              <p14:xfrm>
                <a:off x="10593524" y="508222"/>
                <a:ext cx="130680" cy="121680"/>
              </p14:xfrm>
            </p:contentPart>
          </mc:Choice>
          <mc:Fallback xmlns="">
            <p:pic>
              <p:nvPicPr>
                <p:cNvPr id="58" name="Freihand 57">
                  <a:extLst>
                    <a:ext uri="{FF2B5EF4-FFF2-40B4-BE49-F238E27FC236}">
                      <a16:creationId xmlns:a16="http://schemas.microsoft.com/office/drawing/2014/main" id="{2C29A1B1-3AE9-56AC-97A4-C4D93AA4E5CD}"/>
                    </a:ext>
                  </a:extLst>
                </p:cNvPr>
                <p:cNvPicPr/>
                <p:nvPr/>
              </p:nvPicPr>
              <p:blipFill>
                <a:blip r:embed="rId94"/>
                <a:stretch>
                  <a:fillRect/>
                </a:stretch>
              </p:blipFill>
              <p:spPr>
                <a:xfrm>
                  <a:off x="10584524" y="499222"/>
                  <a:ext cx="148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29BBA73C-B9FA-597A-943F-8F57A7151C97}"/>
                    </a:ext>
                  </a:extLst>
                </p14:cNvPr>
                <p14:cNvContentPartPr/>
                <p14:nvPr/>
              </p14:nvContentPartPr>
              <p14:xfrm>
                <a:off x="10933724" y="462142"/>
                <a:ext cx="107280" cy="154080"/>
              </p14:xfrm>
            </p:contentPart>
          </mc:Choice>
          <mc:Fallback xmlns="">
            <p:pic>
              <p:nvPicPr>
                <p:cNvPr id="59" name="Freihand 58">
                  <a:extLst>
                    <a:ext uri="{FF2B5EF4-FFF2-40B4-BE49-F238E27FC236}">
                      <a16:creationId xmlns:a16="http://schemas.microsoft.com/office/drawing/2014/main" id="{29BBA73C-B9FA-597A-943F-8F57A7151C97}"/>
                    </a:ext>
                  </a:extLst>
                </p:cNvPr>
                <p:cNvPicPr/>
                <p:nvPr/>
              </p:nvPicPr>
              <p:blipFill>
                <a:blip r:embed="rId96"/>
                <a:stretch>
                  <a:fillRect/>
                </a:stretch>
              </p:blipFill>
              <p:spPr>
                <a:xfrm>
                  <a:off x="10924724" y="453142"/>
                  <a:ext cx="124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BFB39874-B51B-6BBC-4DBC-6682753A5DE6}"/>
                    </a:ext>
                  </a:extLst>
                </p14:cNvPr>
                <p14:cNvContentPartPr/>
                <p14:nvPr/>
              </p14:nvContentPartPr>
              <p14:xfrm>
                <a:off x="11089244" y="405622"/>
                <a:ext cx="161280" cy="173520"/>
              </p14:xfrm>
            </p:contentPart>
          </mc:Choice>
          <mc:Fallback xmlns="">
            <p:pic>
              <p:nvPicPr>
                <p:cNvPr id="60" name="Freihand 59">
                  <a:extLst>
                    <a:ext uri="{FF2B5EF4-FFF2-40B4-BE49-F238E27FC236}">
                      <a16:creationId xmlns:a16="http://schemas.microsoft.com/office/drawing/2014/main" id="{BFB39874-B51B-6BBC-4DBC-6682753A5DE6}"/>
                    </a:ext>
                  </a:extLst>
                </p:cNvPr>
                <p:cNvPicPr/>
                <p:nvPr/>
              </p:nvPicPr>
              <p:blipFill>
                <a:blip r:embed="rId98"/>
                <a:stretch>
                  <a:fillRect/>
                </a:stretch>
              </p:blipFill>
              <p:spPr>
                <a:xfrm>
                  <a:off x="11080604" y="396622"/>
                  <a:ext cx="178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A5A4A8D8-C4E2-CE1D-B8F1-D194D59DE1E2}"/>
                    </a:ext>
                  </a:extLst>
                </p14:cNvPr>
                <p14:cNvContentPartPr/>
                <p14:nvPr/>
              </p14:nvContentPartPr>
              <p14:xfrm>
                <a:off x="11161604" y="535582"/>
                <a:ext cx="50760" cy="23400"/>
              </p14:xfrm>
            </p:contentPart>
          </mc:Choice>
          <mc:Fallback xmlns="">
            <p:pic>
              <p:nvPicPr>
                <p:cNvPr id="61" name="Freihand 60">
                  <a:extLst>
                    <a:ext uri="{FF2B5EF4-FFF2-40B4-BE49-F238E27FC236}">
                      <a16:creationId xmlns:a16="http://schemas.microsoft.com/office/drawing/2014/main" id="{A5A4A8D8-C4E2-CE1D-B8F1-D194D59DE1E2}"/>
                    </a:ext>
                  </a:extLst>
                </p:cNvPr>
                <p:cNvPicPr/>
                <p:nvPr/>
              </p:nvPicPr>
              <p:blipFill>
                <a:blip r:embed="rId100"/>
                <a:stretch>
                  <a:fillRect/>
                </a:stretch>
              </p:blipFill>
              <p:spPr>
                <a:xfrm>
                  <a:off x="11152604" y="526942"/>
                  <a:ext cx="68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32AC9F39-962A-D1B2-B7F2-919D2F9FBF1D}"/>
                    </a:ext>
                  </a:extLst>
                </p14:cNvPr>
                <p14:cNvContentPartPr/>
                <p14:nvPr/>
              </p14:nvContentPartPr>
              <p14:xfrm>
                <a:off x="11246924" y="390502"/>
                <a:ext cx="455400" cy="192960"/>
              </p14:xfrm>
            </p:contentPart>
          </mc:Choice>
          <mc:Fallback xmlns="">
            <p:pic>
              <p:nvPicPr>
                <p:cNvPr id="62" name="Freihand 61">
                  <a:extLst>
                    <a:ext uri="{FF2B5EF4-FFF2-40B4-BE49-F238E27FC236}">
                      <a16:creationId xmlns:a16="http://schemas.microsoft.com/office/drawing/2014/main" id="{32AC9F39-962A-D1B2-B7F2-919D2F9FBF1D}"/>
                    </a:ext>
                  </a:extLst>
                </p:cNvPr>
                <p:cNvPicPr/>
                <p:nvPr/>
              </p:nvPicPr>
              <p:blipFill>
                <a:blip r:embed="rId102"/>
                <a:stretch>
                  <a:fillRect/>
                </a:stretch>
              </p:blipFill>
              <p:spPr>
                <a:xfrm>
                  <a:off x="11237924" y="381502"/>
                  <a:ext cx="473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049379EC-B7FB-EF08-9434-89DD8F5B5207}"/>
                    </a:ext>
                  </a:extLst>
                </p14:cNvPr>
                <p14:cNvContentPartPr/>
                <p14:nvPr/>
              </p14:nvContentPartPr>
              <p14:xfrm>
                <a:off x="11738324" y="497782"/>
                <a:ext cx="201600" cy="95400"/>
              </p14:xfrm>
            </p:contentPart>
          </mc:Choice>
          <mc:Fallback xmlns="">
            <p:pic>
              <p:nvPicPr>
                <p:cNvPr id="63" name="Freihand 62">
                  <a:extLst>
                    <a:ext uri="{FF2B5EF4-FFF2-40B4-BE49-F238E27FC236}">
                      <a16:creationId xmlns:a16="http://schemas.microsoft.com/office/drawing/2014/main" id="{049379EC-B7FB-EF08-9434-89DD8F5B5207}"/>
                    </a:ext>
                  </a:extLst>
                </p:cNvPr>
                <p:cNvPicPr/>
                <p:nvPr/>
              </p:nvPicPr>
              <p:blipFill>
                <a:blip r:embed="rId104"/>
                <a:stretch>
                  <a:fillRect/>
                </a:stretch>
              </p:blipFill>
              <p:spPr>
                <a:xfrm>
                  <a:off x="11729684" y="489142"/>
                  <a:ext cx="219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4AC9D2FF-2737-6015-EC45-816E43B92C45}"/>
                    </a:ext>
                  </a:extLst>
                </p14:cNvPr>
                <p14:cNvContentPartPr/>
                <p14:nvPr/>
              </p14:nvContentPartPr>
              <p14:xfrm>
                <a:off x="11983484" y="533062"/>
                <a:ext cx="92880" cy="16200"/>
              </p14:xfrm>
            </p:contentPart>
          </mc:Choice>
          <mc:Fallback xmlns="">
            <p:pic>
              <p:nvPicPr>
                <p:cNvPr id="64" name="Freihand 63">
                  <a:extLst>
                    <a:ext uri="{FF2B5EF4-FFF2-40B4-BE49-F238E27FC236}">
                      <a16:creationId xmlns:a16="http://schemas.microsoft.com/office/drawing/2014/main" id="{4AC9D2FF-2737-6015-EC45-816E43B92C45}"/>
                    </a:ext>
                  </a:extLst>
                </p:cNvPr>
                <p:cNvPicPr/>
                <p:nvPr/>
              </p:nvPicPr>
              <p:blipFill>
                <a:blip r:embed="rId106"/>
                <a:stretch>
                  <a:fillRect/>
                </a:stretch>
              </p:blipFill>
              <p:spPr>
                <a:xfrm>
                  <a:off x="11974844" y="524062"/>
                  <a:ext cx="110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FCC49F26-1DDE-5CDC-8859-77289C0815B7}"/>
                    </a:ext>
                  </a:extLst>
                </p14:cNvPr>
                <p14:cNvContentPartPr/>
                <p14:nvPr/>
              </p14:nvContentPartPr>
              <p14:xfrm>
                <a:off x="10902404" y="743662"/>
                <a:ext cx="217800" cy="173160"/>
              </p14:xfrm>
            </p:contentPart>
          </mc:Choice>
          <mc:Fallback xmlns="">
            <p:pic>
              <p:nvPicPr>
                <p:cNvPr id="65" name="Freihand 64">
                  <a:extLst>
                    <a:ext uri="{FF2B5EF4-FFF2-40B4-BE49-F238E27FC236}">
                      <a16:creationId xmlns:a16="http://schemas.microsoft.com/office/drawing/2014/main" id="{FCC49F26-1DDE-5CDC-8859-77289C0815B7}"/>
                    </a:ext>
                  </a:extLst>
                </p:cNvPr>
                <p:cNvPicPr/>
                <p:nvPr/>
              </p:nvPicPr>
              <p:blipFill>
                <a:blip r:embed="rId108"/>
                <a:stretch>
                  <a:fillRect/>
                </a:stretch>
              </p:blipFill>
              <p:spPr>
                <a:xfrm>
                  <a:off x="10893764" y="734662"/>
                  <a:ext cx="235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5EDF5A41-5FD7-9D16-7D28-987714B00FDD}"/>
                    </a:ext>
                  </a:extLst>
                </p14:cNvPr>
                <p14:cNvContentPartPr/>
                <p14:nvPr/>
              </p14:nvContentPartPr>
              <p14:xfrm>
                <a:off x="11111564" y="747262"/>
                <a:ext cx="320760" cy="239400"/>
              </p14:xfrm>
            </p:contentPart>
          </mc:Choice>
          <mc:Fallback xmlns="">
            <p:pic>
              <p:nvPicPr>
                <p:cNvPr id="66" name="Freihand 65">
                  <a:extLst>
                    <a:ext uri="{FF2B5EF4-FFF2-40B4-BE49-F238E27FC236}">
                      <a16:creationId xmlns:a16="http://schemas.microsoft.com/office/drawing/2014/main" id="{5EDF5A41-5FD7-9D16-7D28-987714B00FDD}"/>
                    </a:ext>
                  </a:extLst>
                </p:cNvPr>
                <p:cNvPicPr/>
                <p:nvPr/>
              </p:nvPicPr>
              <p:blipFill>
                <a:blip r:embed="rId110"/>
                <a:stretch>
                  <a:fillRect/>
                </a:stretch>
              </p:blipFill>
              <p:spPr>
                <a:xfrm>
                  <a:off x="11102924" y="738622"/>
                  <a:ext cx="3384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34655316-2683-5C9E-4701-E208C4826D3B}"/>
                    </a:ext>
                  </a:extLst>
                </p14:cNvPr>
                <p14:cNvContentPartPr/>
                <p14:nvPr/>
              </p14:nvContentPartPr>
              <p14:xfrm>
                <a:off x="11110844" y="695422"/>
                <a:ext cx="151200" cy="24120"/>
              </p14:xfrm>
            </p:contentPart>
          </mc:Choice>
          <mc:Fallback xmlns="">
            <p:pic>
              <p:nvPicPr>
                <p:cNvPr id="67" name="Freihand 66">
                  <a:extLst>
                    <a:ext uri="{FF2B5EF4-FFF2-40B4-BE49-F238E27FC236}">
                      <a16:creationId xmlns:a16="http://schemas.microsoft.com/office/drawing/2014/main" id="{34655316-2683-5C9E-4701-E208C4826D3B}"/>
                    </a:ext>
                  </a:extLst>
                </p:cNvPr>
                <p:cNvPicPr/>
                <p:nvPr/>
              </p:nvPicPr>
              <p:blipFill>
                <a:blip r:embed="rId112"/>
                <a:stretch>
                  <a:fillRect/>
                </a:stretch>
              </p:blipFill>
              <p:spPr>
                <a:xfrm>
                  <a:off x="11102204" y="686782"/>
                  <a:ext cx="168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6ADE5A4A-DCBA-02A1-B08F-CFDD3EA38562}"/>
                    </a:ext>
                  </a:extLst>
                </p14:cNvPr>
                <p14:cNvContentPartPr/>
                <p14:nvPr/>
              </p14:nvContentPartPr>
              <p14:xfrm>
                <a:off x="11535284" y="652942"/>
                <a:ext cx="89280" cy="272160"/>
              </p14:xfrm>
            </p:contentPart>
          </mc:Choice>
          <mc:Fallback xmlns="">
            <p:pic>
              <p:nvPicPr>
                <p:cNvPr id="68" name="Freihand 67">
                  <a:extLst>
                    <a:ext uri="{FF2B5EF4-FFF2-40B4-BE49-F238E27FC236}">
                      <a16:creationId xmlns:a16="http://schemas.microsoft.com/office/drawing/2014/main" id="{6ADE5A4A-DCBA-02A1-B08F-CFDD3EA38562}"/>
                    </a:ext>
                  </a:extLst>
                </p:cNvPr>
                <p:cNvPicPr/>
                <p:nvPr/>
              </p:nvPicPr>
              <p:blipFill>
                <a:blip r:embed="rId114"/>
                <a:stretch>
                  <a:fillRect/>
                </a:stretch>
              </p:blipFill>
              <p:spPr>
                <a:xfrm>
                  <a:off x="11526644" y="644302"/>
                  <a:ext cx="1069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3E0B6009-3734-FCE4-9307-4692F3CD6085}"/>
                    </a:ext>
                  </a:extLst>
                </p14:cNvPr>
                <p14:cNvContentPartPr/>
                <p14:nvPr/>
              </p14:nvContentPartPr>
              <p14:xfrm>
                <a:off x="5464604" y="998902"/>
                <a:ext cx="224640" cy="32760"/>
              </p14:xfrm>
            </p:contentPart>
          </mc:Choice>
          <mc:Fallback xmlns="">
            <p:pic>
              <p:nvPicPr>
                <p:cNvPr id="70" name="Freihand 69">
                  <a:extLst>
                    <a:ext uri="{FF2B5EF4-FFF2-40B4-BE49-F238E27FC236}">
                      <a16:creationId xmlns:a16="http://schemas.microsoft.com/office/drawing/2014/main" id="{3E0B6009-3734-FCE4-9307-4692F3CD6085}"/>
                    </a:ext>
                  </a:extLst>
                </p:cNvPr>
                <p:cNvPicPr/>
                <p:nvPr/>
              </p:nvPicPr>
              <p:blipFill>
                <a:blip r:embed="rId116"/>
                <a:stretch>
                  <a:fillRect/>
                </a:stretch>
              </p:blipFill>
              <p:spPr>
                <a:xfrm>
                  <a:off x="5455604" y="990262"/>
                  <a:ext cx="242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3A77F009-8DA0-9EA7-9057-7E91321DCFF7}"/>
                    </a:ext>
                  </a:extLst>
                </p14:cNvPr>
                <p14:cNvContentPartPr/>
                <p14:nvPr/>
              </p14:nvContentPartPr>
              <p14:xfrm>
                <a:off x="5491604" y="1051462"/>
                <a:ext cx="227880" cy="56160"/>
              </p14:xfrm>
            </p:contentPart>
          </mc:Choice>
          <mc:Fallback xmlns="">
            <p:pic>
              <p:nvPicPr>
                <p:cNvPr id="71" name="Freihand 70">
                  <a:extLst>
                    <a:ext uri="{FF2B5EF4-FFF2-40B4-BE49-F238E27FC236}">
                      <a16:creationId xmlns:a16="http://schemas.microsoft.com/office/drawing/2014/main" id="{3A77F009-8DA0-9EA7-9057-7E91321DCFF7}"/>
                    </a:ext>
                  </a:extLst>
                </p:cNvPr>
                <p:cNvPicPr/>
                <p:nvPr/>
              </p:nvPicPr>
              <p:blipFill>
                <a:blip r:embed="rId118"/>
                <a:stretch>
                  <a:fillRect/>
                </a:stretch>
              </p:blipFill>
              <p:spPr>
                <a:xfrm>
                  <a:off x="5482604" y="1042822"/>
                  <a:ext cx="24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0214319B-109D-0FDD-4BDC-6A44DC6B0BE6}"/>
                    </a:ext>
                  </a:extLst>
                </p14:cNvPr>
                <p14:cNvContentPartPr/>
                <p14:nvPr/>
              </p14:nvContentPartPr>
              <p14:xfrm>
                <a:off x="5712284" y="957502"/>
                <a:ext cx="104400" cy="122400"/>
              </p14:xfrm>
            </p:contentPart>
          </mc:Choice>
          <mc:Fallback xmlns="">
            <p:pic>
              <p:nvPicPr>
                <p:cNvPr id="72" name="Freihand 71">
                  <a:extLst>
                    <a:ext uri="{FF2B5EF4-FFF2-40B4-BE49-F238E27FC236}">
                      <a16:creationId xmlns:a16="http://schemas.microsoft.com/office/drawing/2014/main" id="{0214319B-109D-0FDD-4BDC-6A44DC6B0BE6}"/>
                    </a:ext>
                  </a:extLst>
                </p:cNvPr>
                <p:cNvPicPr/>
                <p:nvPr/>
              </p:nvPicPr>
              <p:blipFill>
                <a:blip r:embed="rId120"/>
                <a:stretch>
                  <a:fillRect/>
                </a:stretch>
              </p:blipFill>
              <p:spPr>
                <a:xfrm>
                  <a:off x="5703284" y="948502"/>
                  <a:ext cx="122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B09F3238-73E3-CC39-B70C-FAA1A039F58F}"/>
                    </a:ext>
                  </a:extLst>
                </p14:cNvPr>
                <p14:cNvContentPartPr/>
                <p14:nvPr/>
              </p14:nvContentPartPr>
              <p14:xfrm>
                <a:off x="6019364" y="911062"/>
                <a:ext cx="185040" cy="195840"/>
              </p14:xfrm>
            </p:contentPart>
          </mc:Choice>
          <mc:Fallback xmlns="">
            <p:pic>
              <p:nvPicPr>
                <p:cNvPr id="73" name="Freihand 72">
                  <a:extLst>
                    <a:ext uri="{FF2B5EF4-FFF2-40B4-BE49-F238E27FC236}">
                      <a16:creationId xmlns:a16="http://schemas.microsoft.com/office/drawing/2014/main" id="{B09F3238-73E3-CC39-B70C-FAA1A039F58F}"/>
                    </a:ext>
                  </a:extLst>
                </p:cNvPr>
                <p:cNvPicPr/>
                <p:nvPr/>
              </p:nvPicPr>
              <p:blipFill>
                <a:blip r:embed="rId122"/>
                <a:stretch>
                  <a:fillRect/>
                </a:stretch>
              </p:blipFill>
              <p:spPr>
                <a:xfrm>
                  <a:off x="6010724" y="902422"/>
                  <a:ext cx="202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17DE01AD-1C04-B965-E0B5-A0969EB31C9E}"/>
                    </a:ext>
                  </a:extLst>
                </p14:cNvPr>
                <p14:cNvContentPartPr/>
                <p14:nvPr/>
              </p14:nvContentPartPr>
              <p14:xfrm>
                <a:off x="6114764" y="1005742"/>
                <a:ext cx="264240" cy="75960"/>
              </p14:xfrm>
            </p:contentPart>
          </mc:Choice>
          <mc:Fallback xmlns="">
            <p:pic>
              <p:nvPicPr>
                <p:cNvPr id="74" name="Freihand 73">
                  <a:extLst>
                    <a:ext uri="{FF2B5EF4-FFF2-40B4-BE49-F238E27FC236}">
                      <a16:creationId xmlns:a16="http://schemas.microsoft.com/office/drawing/2014/main" id="{17DE01AD-1C04-B965-E0B5-A0969EB31C9E}"/>
                    </a:ext>
                  </a:extLst>
                </p:cNvPr>
                <p:cNvPicPr/>
                <p:nvPr/>
              </p:nvPicPr>
              <p:blipFill>
                <a:blip r:embed="rId124"/>
                <a:stretch>
                  <a:fillRect/>
                </a:stretch>
              </p:blipFill>
              <p:spPr>
                <a:xfrm>
                  <a:off x="6106124" y="996742"/>
                  <a:ext cx="281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C08B6627-CC99-EF95-FB68-9B2A88394CB9}"/>
                    </a:ext>
                  </a:extLst>
                </p14:cNvPr>
                <p14:cNvContentPartPr/>
                <p14:nvPr/>
              </p14:nvContentPartPr>
              <p14:xfrm>
                <a:off x="6366044" y="997462"/>
                <a:ext cx="96120" cy="96480"/>
              </p14:xfrm>
            </p:contentPart>
          </mc:Choice>
          <mc:Fallback xmlns="">
            <p:pic>
              <p:nvPicPr>
                <p:cNvPr id="75" name="Freihand 74">
                  <a:extLst>
                    <a:ext uri="{FF2B5EF4-FFF2-40B4-BE49-F238E27FC236}">
                      <a16:creationId xmlns:a16="http://schemas.microsoft.com/office/drawing/2014/main" id="{C08B6627-CC99-EF95-FB68-9B2A88394CB9}"/>
                    </a:ext>
                  </a:extLst>
                </p:cNvPr>
                <p:cNvPicPr/>
                <p:nvPr/>
              </p:nvPicPr>
              <p:blipFill>
                <a:blip r:embed="rId126"/>
                <a:stretch>
                  <a:fillRect/>
                </a:stretch>
              </p:blipFill>
              <p:spPr>
                <a:xfrm>
                  <a:off x="6357404" y="988462"/>
                  <a:ext cx="113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D24F1772-4B97-7504-72EA-3C9C89A0FA41}"/>
                    </a:ext>
                  </a:extLst>
                </p14:cNvPr>
                <p14:cNvContentPartPr/>
                <p14:nvPr/>
              </p14:nvContentPartPr>
              <p14:xfrm>
                <a:off x="6474764" y="918622"/>
                <a:ext cx="81720" cy="156960"/>
              </p14:xfrm>
            </p:contentPart>
          </mc:Choice>
          <mc:Fallback xmlns="">
            <p:pic>
              <p:nvPicPr>
                <p:cNvPr id="76" name="Freihand 75">
                  <a:extLst>
                    <a:ext uri="{FF2B5EF4-FFF2-40B4-BE49-F238E27FC236}">
                      <a16:creationId xmlns:a16="http://schemas.microsoft.com/office/drawing/2014/main" id="{D24F1772-4B97-7504-72EA-3C9C89A0FA41}"/>
                    </a:ext>
                  </a:extLst>
                </p:cNvPr>
                <p:cNvPicPr/>
                <p:nvPr/>
              </p:nvPicPr>
              <p:blipFill>
                <a:blip r:embed="rId128"/>
                <a:stretch>
                  <a:fillRect/>
                </a:stretch>
              </p:blipFill>
              <p:spPr>
                <a:xfrm>
                  <a:off x="6465764" y="909622"/>
                  <a:ext cx="99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4DE86F5B-08F6-1C83-5F99-14C2C7DEC157}"/>
                    </a:ext>
                  </a:extLst>
                </p14:cNvPr>
                <p14:cNvContentPartPr/>
                <p14:nvPr/>
              </p14:nvContentPartPr>
              <p14:xfrm>
                <a:off x="6560084" y="924022"/>
                <a:ext cx="427320" cy="150840"/>
              </p14:xfrm>
            </p:contentPart>
          </mc:Choice>
          <mc:Fallback xmlns="">
            <p:pic>
              <p:nvPicPr>
                <p:cNvPr id="77" name="Freihand 76">
                  <a:extLst>
                    <a:ext uri="{FF2B5EF4-FFF2-40B4-BE49-F238E27FC236}">
                      <a16:creationId xmlns:a16="http://schemas.microsoft.com/office/drawing/2014/main" id="{4DE86F5B-08F6-1C83-5F99-14C2C7DEC157}"/>
                    </a:ext>
                  </a:extLst>
                </p:cNvPr>
                <p:cNvPicPr/>
                <p:nvPr/>
              </p:nvPicPr>
              <p:blipFill>
                <a:blip r:embed="rId130"/>
                <a:stretch>
                  <a:fillRect/>
                </a:stretch>
              </p:blipFill>
              <p:spPr>
                <a:xfrm>
                  <a:off x="6551444" y="915022"/>
                  <a:ext cx="444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EA0240AE-262E-4EF0-F2D5-5BCEDA30B80F}"/>
                    </a:ext>
                  </a:extLst>
                </p14:cNvPr>
                <p14:cNvContentPartPr/>
                <p14:nvPr/>
              </p14:nvContentPartPr>
              <p14:xfrm>
                <a:off x="7206284" y="909262"/>
                <a:ext cx="116640" cy="108720"/>
              </p14:xfrm>
            </p:contentPart>
          </mc:Choice>
          <mc:Fallback xmlns="">
            <p:pic>
              <p:nvPicPr>
                <p:cNvPr id="79" name="Freihand 78">
                  <a:extLst>
                    <a:ext uri="{FF2B5EF4-FFF2-40B4-BE49-F238E27FC236}">
                      <a16:creationId xmlns:a16="http://schemas.microsoft.com/office/drawing/2014/main" id="{EA0240AE-262E-4EF0-F2D5-5BCEDA30B80F}"/>
                    </a:ext>
                  </a:extLst>
                </p:cNvPr>
                <p:cNvPicPr/>
                <p:nvPr/>
              </p:nvPicPr>
              <p:blipFill>
                <a:blip r:embed="rId132"/>
                <a:stretch>
                  <a:fillRect/>
                </a:stretch>
              </p:blipFill>
              <p:spPr>
                <a:xfrm>
                  <a:off x="7197644" y="900622"/>
                  <a:ext cx="134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8B6DA0F2-7239-29A5-CE94-BABA5C408062}"/>
                    </a:ext>
                  </a:extLst>
                </p14:cNvPr>
                <p14:cNvContentPartPr/>
                <p14:nvPr/>
              </p14:nvContentPartPr>
              <p14:xfrm>
                <a:off x="7347044" y="870022"/>
                <a:ext cx="147600" cy="134280"/>
              </p14:xfrm>
            </p:contentPart>
          </mc:Choice>
          <mc:Fallback xmlns="">
            <p:pic>
              <p:nvPicPr>
                <p:cNvPr id="80" name="Freihand 79">
                  <a:extLst>
                    <a:ext uri="{FF2B5EF4-FFF2-40B4-BE49-F238E27FC236}">
                      <a16:creationId xmlns:a16="http://schemas.microsoft.com/office/drawing/2014/main" id="{8B6DA0F2-7239-29A5-CE94-BABA5C408062}"/>
                    </a:ext>
                  </a:extLst>
                </p:cNvPr>
                <p:cNvPicPr/>
                <p:nvPr/>
              </p:nvPicPr>
              <p:blipFill>
                <a:blip r:embed="rId134"/>
                <a:stretch>
                  <a:fillRect/>
                </a:stretch>
              </p:blipFill>
              <p:spPr>
                <a:xfrm>
                  <a:off x="7338044" y="861022"/>
                  <a:ext cx="165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Freihand 80">
                  <a:extLst>
                    <a:ext uri="{FF2B5EF4-FFF2-40B4-BE49-F238E27FC236}">
                      <a16:creationId xmlns:a16="http://schemas.microsoft.com/office/drawing/2014/main" id="{8A346022-D1AF-CB89-8F05-6A546130F53A}"/>
                    </a:ext>
                  </a:extLst>
                </p14:cNvPr>
                <p14:cNvContentPartPr/>
                <p14:nvPr/>
              </p14:nvContentPartPr>
              <p14:xfrm>
                <a:off x="7412924" y="967582"/>
                <a:ext cx="39600" cy="29160"/>
              </p14:xfrm>
            </p:contentPart>
          </mc:Choice>
          <mc:Fallback xmlns="">
            <p:pic>
              <p:nvPicPr>
                <p:cNvPr id="81" name="Freihand 80">
                  <a:extLst>
                    <a:ext uri="{FF2B5EF4-FFF2-40B4-BE49-F238E27FC236}">
                      <a16:creationId xmlns:a16="http://schemas.microsoft.com/office/drawing/2014/main" id="{8A346022-D1AF-CB89-8F05-6A546130F53A}"/>
                    </a:ext>
                  </a:extLst>
                </p:cNvPr>
                <p:cNvPicPr/>
                <p:nvPr/>
              </p:nvPicPr>
              <p:blipFill>
                <a:blip r:embed="rId136"/>
                <a:stretch>
                  <a:fillRect/>
                </a:stretch>
              </p:blipFill>
              <p:spPr>
                <a:xfrm>
                  <a:off x="7404284" y="958582"/>
                  <a:ext cx="57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Freihand 81">
                  <a:extLst>
                    <a:ext uri="{FF2B5EF4-FFF2-40B4-BE49-F238E27FC236}">
                      <a16:creationId xmlns:a16="http://schemas.microsoft.com/office/drawing/2014/main" id="{D714D18C-51F7-2368-EA21-1BA7A81842CA}"/>
                    </a:ext>
                  </a:extLst>
                </p14:cNvPr>
                <p14:cNvContentPartPr/>
                <p14:nvPr/>
              </p14:nvContentPartPr>
              <p14:xfrm>
                <a:off x="7507964" y="825022"/>
                <a:ext cx="191160" cy="199080"/>
              </p14:xfrm>
            </p:contentPart>
          </mc:Choice>
          <mc:Fallback xmlns="">
            <p:pic>
              <p:nvPicPr>
                <p:cNvPr id="82" name="Freihand 81">
                  <a:extLst>
                    <a:ext uri="{FF2B5EF4-FFF2-40B4-BE49-F238E27FC236}">
                      <a16:creationId xmlns:a16="http://schemas.microsoft.com/office/drawing/2014/main" id="{D714D18C-51F7-2368-EA21-1BA7A81842CA}"/>
                    </a:ext>
                  </a:extLst>
                </p:cNvPr>
                <p:cNvPicPr/>
                <p:nvPr/>
              </p:nvPicPr>
              <p:blipFill>
                <a:blip r:embed="rId138"/>
                <a:stretch>
                  <a:fillRect/>
                </a:stretch>
              </p:blipFill>
              <p:spPr>
                <a:xfrm>
                  <a:off x="7499324" y="816382"/>
                  <a:ext cx="208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Freihand 82">
                  <a:extLst>
                    <a:ext uri="{FF2B5EF4-FFF2-40B4-BE49-F238E27FC236}">
                      <a16:creationId xmlns:a16="http://schemas.microsoft.com/office/drawing/2014/main" id="{15CD07CD-1B2D-548D-C674-16D7AF9D79A1}"/>
                    </a:ext>
                  </a:extLst>
                </p14:cNvPr>
                <p14:cNvContentPartPr/>
                <p14:nvPr/>
              </p14:nvContentPartPr>
              <p14:xfrm>
                <a:off x="7689404" y="942022"/>
                <a:ext cx="200880" cy="65160"/>
              </p14:xfrm>
            </p:contentPart>
          </mc:Choice>
          <mc:Fallback xmlns="">
            <p:pic>
              <p:nvPicPr>
                <p:cNvPr id="83" name="Freihand 82">
                  <a:extLst>
                    <a:ext uri="{FF2B5EF4-FFF2-40B4-BE49-F238E27FC236}">
                      <a16:creationId xmlns:a16="http://schemas.microsoft.com/office/drawing/2014/main" id="{15CD07CD-1B2D-548D-C674-16D7AF9D79A1}"/>
                    </a:ext>
                  </a:extLst>
                </p:cNvPr>
                <p:cNvPicPr/>
                <p:nvPr/>
              </p:nvPicPr>
              <p:blipFill>
                <a:blip r:embed="rId140"/>
                <a:stretch>
                  <a:fillRect/>
                </a:stretch>
              </p:blipFill>
              <p:spPr>
                <a:xfrm>
                  <a:off x="7680764" y="933382"/>
                  <a:ext cx="218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22EB1F89-3CE0-9C4E-6C24-FD18F978E18F}"/>
                    </a:ext>
                  </a:extLst>
                </p14:cNvPr>
                <p14:cNvContentPartPr/>
                <p14:nvPr/>
              </p14:nvContentPartPr>
              <p14:xfrm>
                <a:off x="7923404" y="927982"/>
                <a:ext cx="167400" cy="77040"/>
              </p14:xfrm>
            </p:contentPart>
          </mc:Choice>
          <mc:Fallback xmlns="">
            <p:pic>
              <p:nvPicPr>
                <p:cNvPr id="84" name="Freihand 83">
                  <a:extLst>
                    <a:ext uri="{FF2B5EF4-FFF2-40B4-BE49-F238E27FC236}">
                      <a16:creationId xmlns:a16="http://schemas.microsoft.com/office/drawing/2014/main" id="{22EB1F89-3CE0-9C4E-6C24-FD18F978E18F}"/>
                    </a:ext>
                  </a:extLst>
                </p:cNvPr>
                <p:cNvPicPr/>
                <p:nvPr/>
              </p:nvPicPr>
              <p:blipFill>
                <a:blip r:embed="rId142"/>
                <a:stretch>
                  <a:fillRect/>
                </a:stretch>
              </p:blipFill>
              <p:spPr>
                <a:xfrm>
                  <a:off x="7914404" y="918982"/>
                  <a:ext cx="185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E9EA7698-3CE2-C214-CB58-39616EC5E35E}"/>
                    </a:ext>
                  </a:extLst>
                </p14:cNvPr>
                <p14:cNvContentPartPr/>
                <p14:nvPr/>
              </p14:nvContentPartPr>
              <p14:xfrm>
                <a:off x="8171804" y="810622"/>
                <a:ext cx="232920" cy="183240"/>
              </p14:xfrm>
            </p:contentPart>
          </mc:Choice>
          <mc:Fallback xmlns="">
            <p:pic>
              <p:nvPicPr>
                <p:cNvPr id="85" name="Freihand 84">
                  <a:extLst>
                    <a:ext uri="{FF2B5EF4-FFF2-40B4-BE49-F238E27FC236}">
                      <a16:creationId xmlns:a16="http://schemas.microsoft.com/office/drawing/2014/main" id="{E9EA7698-3CE2-C214-CB58-39616EC5E35E}"/>
                    </a:ext>
                  </a:extLst>
                </p:cNvPr>
                <p:cNvPicPr/>
                <p:nvPr/>
              </p:nvPicPr>
              <p:blipFill>
                <a:blip r:embed="rId144"/>
                <a:stretch>
                  <a:fillRect/>
                </a:stretch>
              </p:blipFill>
              <p:spPr>
                <a:xfrm>
                  <a:off x="8162804" y="801982"/>
                  <a:ext cx="250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192089A6-0B26-90E7-4B70-6191A8887EC4}"/>
                    </a:ext>
                  </a:extLst>
                </p14:cNvPr>
                <p14:cNvContentPartPr/>
                <p14:nvPr/>
              </p14:nvContentPartPr>
              <p14:xfrm>
                <a:off x="8199884" y="828262"/>
                <a:ext cx="57240" cy="10080"/>
              </p14:xfrm>
            </p:contentPart>
          </mc:Choice>
          <mc:Fallback xmlns="">
            <p:pic>
              <p:nvPicPr>
                <p:cNvPr id="86" name="Freihand 85">
                  <a:extLst>
                    <a:ext uri="{FF2B5EF4-FFF2-40B4-BE49-F238E27FC236}">
                      <a16:creationId xmlns:a16="http://schemas.microsoft.com/office/drawing/2014/main" id="{192089A6-0B26-90E7-4B70-6191A8887EC4}"/>
                    </a:ext>
                  </a:extLst>
                </p:cNvPr>
                <p:cNvPicPr/>
                <p:nvPr/>
              </p:nvPicPr>
              <p:blipFill>
                <a:blip r:embed="rId146"/>
                <a:stretch>
                  <a:fillRect/>
                </a:stretch>
              </p:blipFill>
              <p:spPr>
                <a:xfrm>
                  <a:off x="8190884" y="819262"/>
                  <a:ext cx="74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66D0EA60-3CBB-BAF6-3942-155F6927B59B}"/>
                    </a:ext>
                  </a:extLst>
                </p14:cNvPr>
                <p14:cNvContentPartPr/>
                <p14:nvPr/>
              </p14:nvContentPartPr>
              <p14:xfrm>
                <a:off x="8423804" y="896662"/>
                <a:ext cx="128880" cy="62280"/>
              </p14:xfrm>
            </p:contentPart>
          </mc:Choice>
          <mc:Fallback xmlns="">
            <p:pic>
              <p:nvPicPr>
                <p:cNvPr id="87" name="Freihand 86">
                  <a:extLst>
                    <a:ext uri="{FF2B5EF4-FFF2-40B4-BE49-F238E27FC236}">
                      <a16:creationId xmlns:a16="http://schemas.microsoft.com/office/drawing/2014/main" id="{66D0EA60-3CBB-BAF6-3942-155F6927B59B}"/>
                    </a:ext>
                  </a:extLst>
                </p:cNvPr>
                <p:cNvPicPr/>
                <p:nvPr/>
              </p:nvPicPr>
              <p:blipFill>
                <a:blip r:embed="rId148"/>
                <a:stretch>
                  <a:fillRect/>
                </a:stretch>
              </p:blipFill>
              <p:spPr>
                <a:xfrm>
                  <a:off x="8414804" y="888022"/>
                  <a:ext cx="146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30F3779B-A95B-FF72-8139-4C406E129DF6}"/>
                    </a:ext>
                  </a:extLst>
                </p14:cNvPr>
                <p14:cNvContentPartPr/>
                <p14:nvPr/>
              </p14:nvContentPartPr>
              <p14:xfrm>
                <a:off x="8536844" y="895222"/>
                <a:ext cx="190440" cy="231120"/>
              </p14:xfrm>
            </p:contentPart>
          </mc:Choice>
          <mc:Fallback xmlns="">
            <p:pic>
              <p:nvPicPr>
                <p:cNvPr id="88" name="Freihand 87">
                  <a:extLst>
                    <a:ext uri="{FF2B5EF4-FFF2-40B4-BE49-F238E27FC236}">
                      <a16:creationId xmlns:a16="http://schemas.microsoft.com/office/drawing/2014/main" id="{30F3779B-A95B-FF72-8139-4C406E129DF6}"/>
                    </a:ext>
                  </a:extLst>
                </p:cNvPr>
                <p:cNvPicPr/>
                <p:nvPr/>
              </p:nvPicPr>
              <p:blipFill>
                <a:blip r:embed="rId150"/>
                <a:stretch>
                  <a:fillRect/>
                </a:stretch>
              </p:blipFill>
              <p:spPr>
                <a:xfrm>
                  <a:off x="8528204" y="886582"/>
                  <a:ext cx="208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41E99C0F-45CA-68DD-8BA6-22079ADB30B7}"/>
                    </a:ext>
                  </a:extLst>
                </p14:cNvPr>
                <p14:cNvContentPartPr/>
                <p14:nvPr/>
              </p14:nvContentPartPr>
              <p14:xfrm>
                <a:off x="8460524" y="774622"/>
                <a:ext cx="70920" cy="9000"/>
              </p14:xfrm>
            </p:contentPart>
          </mc:Choice>
          <mc:Fallback xmlns="">
            <p:pic>
              <p:nvPicPr>
                <p:cNvPr id="89" name="Freihand 88">
                  <a:extLst>
                    <a:ext uri="{FF2B5EF4-FFF2-40B4-BE49-F238E27FC236}">
                      <a16:creationId xmlns:a16="http://schemas.microsoft.com/office/drawing/2014/main" id="{41E99C0F-45CA-68DD-8BA6-22079ADB30B7}"/>
                    </a:ext>
                  </a:extLst>
                </p:cNvPr>
                <p:cNvPicPr/>
                <p:nvPr/>
              </p:nvPicPr>
              <p:blipFill>
                <a:blip r:embed="rId152"/>
                <a:stretch>
                  <a:fillRect/>
                </a:stretch>
              </p:blipFill>
              <p:spPr>
                <a:xfrm>
                  <a:off x="8451524" y="765622"/>
                  <a:ext cx="88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4AA39677-999B-D059-1CD1-9D6E15FFD299}"/>
                    </a:ext>
                  </a:extLst>
                </p14:cNvPr>
                <p14:cNvContentPartPr/>
                <p14:nvPr/>
              </p14:nvContentPartPr>
              <p14:xfrm>
                <a:off x="6065804" y="1152262"/>
                <a:ext cx="930600" cy="45360"/>
              </p14:xfrm>
            </p:contentPart>
          </mc:Choice>
          <mc:Fallback xmlns="">
            <p:pic>
              <p:nvPicPr>
                <p:cNvPr id="90" name="Freihand 89">
                  <a:extLst>
                    <a:ext uri="{FF2B5EF4-FFF2-40B4-BE49-F238E27FC236}">
                      <a16:creationId xmlns:a16="http://schemas.microsoft.com/office/drawing/2014/main" id="{4AA39677-999B-D059-1CD1-9D6E15FFD299}"/>
                    </a:ext>
                  </a:extLst>
                </p:cNvPr>
                <p:cNvPicPr/>
                <p:nvPr/>
              </p:nvPicPr>
              <p:blipFill>
                <a:blip r:embed="rId154"/>
                <a:stretch>
                  <a:fillRect/>
                </a:stretch>
              </p:blipFill>
              <p:spPr>
                <a:xfrm>
                  <a:off x="6056804" y="1143262"/>
                  <a:ext cx="948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AF837F43-B968-1441-9E1F-640BF3A47860}"/>
                    </a:ext>
                  </a:extLst>
                </p14:cNvPr>
                <p14:cNvContentPartPr/>
                <p14:nvPr/>
              </p14:nvContentPartPr>
              <p14:xfrm>
                <a:off x="8866964" y="1023742"/>
                <a:ext cx="203040" cy="47160"/>
              </p14:xfrm>
            </p:contentPart>
          </mc:Choice>
          <mc:Fallback xmlns="">
            <p:pic>
              <p:nvPicPr>
                <p:cNvPr id="92" name="Freihand 91">
                  <a:extLst>
                    <a:ext uri="{FF2B5EF4-FFF2-40B4-BE49-F238E27FC236}">
                      <a16:creationId xmlns:a16="http://schemas.microsoft.com/office/drawing/2014/main" id="{AF837F43-B968-1441-9E1F-640BF3A47860}"/>
                    </a:ext>
                  </a:extLst>
                </p:cNvPr>
                <p:cNvPicPr/>
                <p:nvPr/>
              </p:nvPicPr>
              <p:blipFill>
                <a:blip r:embed="rId156"/>
                <a:stretch>
                  <a:fillRect/>
                </a:stretch>
              </p:blipFill>
              <p:spPr>
                <a:xfrm>
                  <a:off x="8858324" y="1014742"/>
                  <a:ext cx="220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B7BDE16A-28C3-158F-459C-AF9F77953614}"/>
                    </a:ext>
                  </a:extLst>
                </p14:cNvPr>
                <p14:cNvContentPartPr/>
                <p14:nvPr/>
              </p14:nvContentPartPr>
              <p14:xfrm>
                <a:off x="8882444" y="1052542"/>
                <a:ext cx="207720" cy="67320"/>
              </p14:xfrm>
            </p:contentPart>
          </mc:Choice>
          <mc:Fallback xmlns="">
            <p:pic>
              <p:nvPicPr>
                <p:cNvPr id="93" name="Freihand 92">
                  <a:extLst>
                    <a:ext uri="{FF2B5EF4-FFF2-40B4-BE49-F238E27FC236}">
                      <a16:creationId xmlns:a16="http://schemas.microsoft.com/office/drawing/2014/main" id="{B7BDE16A-28C3-158F-459C-AF9F77953614}"/>
                    </a:ext>
                  </a:extLst>
                </p:cNvPr>
                <p:cNvPicPr/>
                <p:nvPr/>
              </p:nvPicPr>
              <p:blipFill>
                <a:blip r:embed="rId158"/>
                <a:stretch>
                  <a:fillRect/>
                </a:stretch>
              </p:blipFill>
              <p:spPr>
                <a:xfrm>
                  <a:off x="8873804" y="1043902"/>
                  <a:ext cx="22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FE7E8E2C-E122-3D74-F90B-E7EA5948274D}"/>
                    </a:ext>
                  </a:extLst>
                </p14:cNvPr>
                <p14:cNvContentPartPr/>
                <p14:nvPr/>
              </p14:nvContentPartPr>
              <p14:xfrm>
                <a:off x="9156404" y="953182"/>
                <a:ext cx="117360" cy="183960"/>
              </p14:xfrm>
            </p:contentPart>
          </mc:Choice>
          <mc:Fallback xmlns="">
            <p:pic>
              <p:nvPicPr>
                <p:cNvPr id="94" name="Freihand 93">
                  <a:extLst>
                    <a:ext uri="{FF2B5EF4-FFF2-40B4-BE49-F238E27FC236}">
                      <a16:creationId xmlns:a16="http://schemas.microsoft.com/office/drawing/2014/main" id="{FE7E8E2C-E122-3D74-F90B-E7EA5948274D}"/>
                    </a:ext>
                  </a:extLst>
                </p:cNvPr>
                <p:cNvPicPr/>
                <p:nvPr/>
              </p:nvPicPr>
              <p:blipFill>
                <a:blip r:embed="rId160"/>
                <a:stretch>
                  <a:fillRect/>
                </a:stretch>
              </p:blipFill>
              <p:spPr>
                <a:xfrm>
                  <a:off x="9147764" y="944182"/>
                  <a:ext cx="135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6C6DD353-A5EE-FE04-81DB-02D28C3F29C0}"/>
                    </a:ext>
                  </a:extLst>
                </p14:cNvPr>
                <p14:cNvContentPartPr/>
                <p14:nvPr/>
              </p14:nvContentPartPr>
              <p14:xfrm>
                <a:off x="9446924" y="981622"/>
                <a:ext cx="92520" cy="140400"/>
              </p14:xfrm>
            </p:contentPart>
          </mc:Choice>
          <mc:Fallback xmlns="">
            <p:pic>
              <p:nvPicPr>
                <p:cNvPr id="96" name="Freihand 95">
                  <a:extLst>
                    <a:ext uri="{FF2B5EF4-FFF2-40B4-BE49-F238E27FC236}">
                      <a16:creationId xmlns:a16="http://schemas.microsoft.com/office/drawing/2014/main" id="{6C6DD353-A5EE-FE04-81DB-02D28C3F29C0}"/>
                    </a:ext>
                  </a:extLst>
                </p:cNvPr>
                <p:cNvPicPr/>
                <p:nvPr/>
              </p:nvPicPr>
              <p:blipFill>
                <a:blip r:embed="rId162"/>
                <a:stretch>
                  <a:fillRect/>
                </a:stretch>
              </p:blipFill>
              <p:spPr>
                <a:xfrm>
                  <a:off x="9438284" y="972622"/>
                  <a:ext cx="110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CF4EA944-D518-A98A-9F9A-6FD309872304}"/>
                    </a:ext>
                  </a:extLst>
                </p14:cNvPr>
                <p14:cNvContentPartPr/>
                <p14:nvPr/>
              </p14:nvContentPartPr>
              <p14:xfrm>
                <a:off x="9592364" y="997462"/>
                <a:ext cx="227160" cy="84600"/>
              </p14:xfrm>
            </p:contentPart>
          </mc:Choice>
          <mc:Fallback xmlns="">
            <p:pic>
              <p:nvPicPr>
                <p:cNvPr id="97" name="Freihand 96">
                  <a:extLst>
                    <a:ext uri="{FF2B5EF4-FFF2-40B4-BE49-F238E27FC236}">
                      <a16:creationId xmlns:a16="http://schemas.microsoft.com/office/drawing/2014/main" id="{CF4EA944-D518-A98A-9F9A-6FD309872304}"/>
                    </a:ext>
                  </a:extLst>
                </p:cNvPr>
                <p:cNvPicPr/>
                <p:nvPr/>
              </p:nvPicPr>
              <p:blipFill>
                <a:blip r:embed="rId164"/>
                <a:stretch>
                  <a:fillRect/>
                </a:stretch>
              </p:blipFill>
              <p:spPr>
                <a:xfrm>
                  <a:off x="9583724" y="988462"/>
                  <a:ext cx="244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D6597C8B-0B84-1266-1901-4EF81D5DBD32}"/>
                    </a:ext>
                  </a:extLst>
                </p14:cNvPr>
                <p14:cNvContentPartPr/>
                <p14:nvPr/>
              </p14:nvContentPartPr>
              <p14:xfrm>
                <a:off x="9835004" y="915742"/>
                <a:ext cx="16920" cy="42120"/>
              </p14:xfrm>
            </p:contentPart>
          </mc:Choice>
          <mc:Fallback xmlns="">
            <p:pic>
              <p:nvPicPr>
                <p:cNvPr id="98" name="Freihand 97">
                  <a:extLst>
                    <a:ext uri="{FF2B5EF4-FFF2-40B4-BE49-F238E27FC236}">
                      <a16:creationId xmlns:a16="http://schemas.microsoft.com/office/drawing/2014/main" id="{D6597C8B-0B84-1266-1901-4EF81D5DBD32}"/>
                    </a:ext>
                  </a:extLst>
                </p:cNvPr>
                <p:cNvPicPr/>
                <p:nvPr/>
              </p:nvPicPr>
              <p:blipFill>
                <a:blip r:embed="rId166"/>
                <a:stretch>
                  <a:fillRect/>
                </a:stretch>
              </p:blipFill>
              <p:spPr>
                <a:xfrm>
                  <a:off x="9826004" y="907102"/>
                  <a:ext cx="3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8D79ABE5-948F-5A88-0929-47B3FA02AFF8}"/>
                    </a:ext>
                  </a:extLst>
                </p14:cNvPr>
                <p14:cNvContentPartPr/>
                <p14:nvPr/>
              </p14:nvContentPartPr>
              <p14:xfrm>
                <a:off x="9453764" y="966142"/>
                <a:ext cx="86040" cy="190440"/>
              </p14:xfrm>
            </p:contentPart>
          </mc:Choice>
          <mc:Fallback xmlns="">
            <p:pic>
              <p:nvPicPr>
                <p:cNvPr id="100" name="Freihand 99">
                  <a:extLst>
                    <a:ext uri="{FF2B5EF4-FFF2-40B4-BE49-F238E27FC236}">
                      <a16:creationId xmlns:a16="http://schemas.microsoft.com/office/drawing/2014/main" id="{8D79ABE5-948F-5A88-0929-47B3FA02AFF8}"/>
                    </a:ext>
                  </a:extLst>
                </p:cNvPr>
                <p:cNvPicPr/>
                <p:nvPr/>
              </p:nvPicPr>
              <p:blipFill>
                <a:blip r:embed="rId168"/>
                <a:stretch>
                  <a:fillRect/>
                </a:stretch>
              </p:blipFill>
              <p:spPr>
                <a:xfrm>
                  <a:off x="9444764" y="957502"/>
                  <a:ext cx="103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AFE9ACBE-BEFB-148D-9233-024B8409C2CE}"/>
                    </a:ext>
                  </a:extLst>
                </p14:cNvPr>
                <p14:cNvContentPartPr/>
                <p14:nvPr/>
              </p14:nvContentPartPr>
              <p14:xfrm>
                <a:off x="9550244" y="966862"/>
                <a:ext cx="83160" cy="181440"/>
              </p14:xfrm>
            </p:contentPart>
          </mc:Choice>
          <mc:Fallback xmlns="">
            <p:pic>
              <p:nvPicPr>
                <p:cNvPr id="101" name="Freihand 100">
                  <a:extLst>
                    <a:ext uri="{FF2B5EF4-FFF2-40B4-BE49-F238E27FC236}">
                      <a16:creationId xmlns:a16="http://schemas.microsoft.com/office/drawing/2014/main" id="{AFE9ACBE-BEFB-148D-9233-024B8409C2CE}"/>
                    </a:ext>
                  </a:extLst>
                </p:cNvPr>
                <p:cNvPicPr/>
                <p:nvPr/>
              </p:nvPicPr>
              <p:blipFill>
                <a:blip r:embed="rId170"/>
                <a:stretch>
                  <a:fillRect/>
                </a:stretch>
              </p:blipFill>
              <p:spPr>
                <a:xfrm>
                  <a:off x="9541244" y="958222"/>
                  <a:ext cx="100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0ABB9D9A-7619-5340-B689-B0A0F0C99409}"/>
                    </a:ext>
                  </a:extLst>
                </p14:cNvPr>
                <p14:cNvContentPartPr/>
                <p14:nvPr/>
              </p14:nvContentPartPr>
              <p14:xfrm>
                <a:off x="9679484" y="899902"/>
                <a:ext cx="184320" cy="251280"/>
              </p14:xfrm>
            </p:contentPart>
          </mc:Choice>
          <mc:Fallback xmlns="">
            <p:pic>
              <p:nvPicPr>
                <p:cNvPr id="102" name="Freihand 101">
                  <a:extLst>
                    <a:ext uri="{FF2B5EF4-FFF2-40B4-BE49-F238E27FC236}">
                      <a16:creationId xmlns:a16="http://schemas.microsoft.com/office/drawing/2014/main" id="{0ABB9D9A-7619-5340-B689-B0A0F0C99409}"/>
                    </a:ext>
                  </a:extLst>
                </p:cNvPr>
                <p:cNvPicPr/>
                <p:nvPr/>
              </p:nvPicPr>
              <p:blipFill>
                <a:blip r:embed="rId172"/>
                <a:stretch>
                  <a:fillRect/>
                </a:stretch>
              </p:blipFill>
              <p:spPr>
                <a:xfrm>
                  <a:off x="9670484" y="890902"/>
                  <a:ext cx="201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4B4E83DB-1EE7-4A5C-F2F0-44244D290403}"/>
                    </a:ext>
                  </a:extLst>
                </p14:cNvPr>
                <p14:cNvContentPartPr/>
                <p14:nvPr/>
              </p14:nvContentPartPr>
              <p14:xfrm>
                <a:off x="10008884" y="1025902"/>
                <a:ext cx="295560" cy="101520"/>
              </p14:xfrm>
            </p:contentPart>
          </mc:Choice>
          <mc:Fallback xmlns="">
            <p:pic>
              <p:nvPicPr>
                <p:cNvPr id="103" name="Freihand 102">
                  <a:extLst>
                    <a:ext uri="{FF2B5EF4-FFF2-40B4-BE49-F238E27FC236}">
                      <a16:creationId xmlns:a16="http://schemas.microsoft.com/office/drawing/2014/main" id="{4B4E83DB-1EE7-4A5C-F2F0-44244D290403}"/>
                    </a:ext>
                  </a:extLst>
                </p:cNvPr>
                <p:cNvPicPr/>
                <p:nvPr/>
              </p:nvPicPr>
              <p:blipFill>
                <a:blip r:embed="rId174"/>
                <a:stretch>
                  <a:fillRect/>
                </a:stretch>
              </p:blipFill>
              <p:spPr>
                <a:xfrm>
                  <a:off x="9999884" y="1016902"/>
                  <a:ext cx="313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56EA0A82-0556-24B3-E8AF-6D328EAB7966}"/>
                    </a:ext>
                  </a:extLst>
                </p14:cNvPr>
                <p14:cNvContentPartPr/>
                <p14:nvPr/>
              </p14:nvContentPartPr>
              <p14:xfrm>
                <a:off x="10282844" y="963982"/>
                <a:ext cx="19440" cy="15480"/>
              </p14:xfrm>
            </p:contentPart>
          </mc:Choice>
          <mc:Fallback xmlns="">
            <p:pic>
              <p:nvPicPr>
                <p:cNvPr id="104" name="Freihand 103">
                  <a:extLst>
                    <a:ext uri="{FF2B5EF4-FFF2-40B4-BE49-F238E27FC236}">
                      <a16:creationId xmlns:a16="http://schemas.microsoft.com/office/drawing/2014/main" id="{56EA0A82-0556-24B3-E8AF-6D328EAB7966}"/>
                    </a:ext>
                  </a:extLst>
                </p:cNvPr>
                <p:cNvPicPr/>
                <p:nvPr/>
              </p:nvPicPr>
              <p:blipFill>
                <a:blip r:embed="rId176"/>
                <a:stretch>
                  <a:fillRect/>
                </a:stretch>
              </p:blipFill>
              <p:spPr>
                <a:xfrm>
                  <a:off x="10274204" y="954982"/>
                  <a:ext cx="37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CC8FDA96-9708-4C50-4D95-A0974A4D3184}"/>
                    </a:ext>
                  </a:extLst>
                </p14:cNvPr>
                <p14:cNvContentPartPr/>
                <p14:nvPr/>
              </p14:nvContentPartPr>
              <p14:xfrm>
                <a:off x="10456364" y="981262"/>
                <a:ext cx="122400" cy="144720"/>
              </p14:xfrm>
            </p:contentPart>
          </mc:Choice>
          <mc:Fallback xmlns="">
            <p:pic>
              <p:nvPicPr>
                <p:cNvPr id="105" name="Freihand 104">
                  <a:extLst>
                    <a:ext uri="{FF2B5EF4-FFF2-40B4-BE49-F238E27FC236}">
                      <a16:creationId xmlns:a16="http://schemas.microsoft.com/office/drawing/2014/main" id="{CC8FDA96-9708-4C50-4D95-A0974A4D3184}"/>
                    </a:ext>
                  </a:extLst>
                </p:cNvPr>
                <p:cNvPicPr/>
                <p:nvPr/>
              </p:nvPicPr>
              <p:blipFill>
                <a:blip r:embed="rId178"/>
                <a:stretch>
                  <a:fillRect/>
                </a:stretch>
              </p:blipFill>
              <p:spPr>
                <a:xfrm>
                  <a:off x="10447364" y="972262"/>
                  <a:ext cx="140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0AEA7A98-BC88-ABB0-ADEE-13EB72DCD4C7}"/>
                    </a:ext>
                  </a:extLst>
                </p14:cNvPr>
                <p14:cNvContentPartPr/>
                <p14:nvPr/>
              </p14:nvContentPartPr>
              <p14:xfrm>
                <a:off x="10578044" y="1057582"/>
                <a:ext cx="147960" cy="159120"/>
              </p14:xfrm>
            </p:contentPart>
          </mc:Choice>
          <mc:Fallback xmlns="">
            <p:pic>
              <p:nvPicPr>
                <p:cNvPr id="106" name="Freihand 105">
                  <a:extLst>
                    <a:ext uri="{FF2B5EF4-FFF2-40B4-BE49-F238E27FC236}">
                      <a16:creationId xmlns:a16="http://schemas.microsoft.com/office/drawing/2014/main" id="{0AEA7A98-BC88-ABB0-ADEE-13EB72DCD4C7}"/>
                    </a:ext>
                  </a:extLst>
                </p:cNvPr>
                <p:cNvPicPr/>
                <p:nvPr/>
              </p:nvPicPr>
              <p:blipFill>
                <a:blip r:embed="rId180"/>
                <a:stretch>
                  <a:fillRect/>
                </a:stretch>
              </p:blipFill>
              <p:spPr>
                <a:xfrm>
                  <a:off x="10569044" y="1048942"/>
                  <a:ext cx="165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FD4D1F88-48F6-ADA6-723C-A23703D4BD28}"/>
                    </a:ext>
                  </a:extLst>
                </p14:cNvPr>
                <p14:cNvContentPartPr/>
                <p14:nvPr/>
              </p14:nvContentPartPr>
              <p14:xfrm>
                <a:off x="10759844" y="972262"/>
                <a:ext cx="713160" cy="182520"/>
              </p14:xfrm>
            </p:contentPart>
          </mc:Choice>
          <mc:Fallback xmlns="">
            <p:pic>
              <p:nvPicPr>
                <p:cNvPr id="107" name="Freihand 106">
                  <a:extLst>
                    <a:ext uri="{FF2B5EF4-FFF2-40B4-BE49-F238E27FC236}">
                      <a16:creationId xmlns:a16="http://schemas.microsoft.com/office/drawing/2014/main" id="{FD4D1F88-48F6-ADA6-723C-A23703D4BD28}"/>
                    </a:ext>
                  </a:extLst>
                </p:cNvPr>
                <p:cNvPicPr/>
                <p:nvPr/>
              </p:nvPicPr>
              <p:blipFill>
                <a:blip r:embed="rId182"/>
                <a:stretch>
                  <a:fillRect/>
                </a:stretch>
              </p:blipFill>
              <p:spPr>
                <a:xfrm>
                  <a:off x="10750844" y="963262"/>
                  <a:ext cx="730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41975D07-60F4-17DB-7771-FF207EAB6324}"/>
                    </a:ext>
                  </a:extLst>
                </p14:cNvPr>
                <p14:cNvContentPartPr/>
                <p14:nvPr/>
              </p14:nvContentPartPr>
              <p14:xfrm>
                <a:off x="11178524" y="979822"/>
                <a:ext cx="25200" cy="9720"/>
              </p14:xfrm>
            </p:contentPart>
          </mc:Choice>
          <mc:Fallback xmlns="">
            <p:pic>
              <p:nvPicPr>
                <p:cNvPr id="108" name="Freihand 107">
                  <a:extLst>
                    <a:ext uri="{FF2B5EF4-FFF2-40B4-BE49-F238E27FC236}">
                      <a16:creationId xmlns:a16="http://schemas.microsoft.com/office/drawing/2014/main" id="{41975D07-60F4-17DB-7771-FF207EAB6324}"/>
                    </a:ext>
                  </a:extLst>
                </p:cNvPr>
                <p:cNvPicPr/>
                <p:nvPr/>
              </p:nvPicPr>
              <p:blipFill>
                <a:blip r:embed="rId184"/>
                <a:stretch>
                  <a:fillRect/>
                </a:stretch>
              </p:blipFill>
              <p:spPr>
                <a:xfrm>
                  <a:off x="11169884" y="971182"/>
                  <a:ext cx="42840" cy="27360"/>
                </a:xfrm>
                <a:prstGeom prst="rect">
                  <a:avLst/>
                </a:prstGeom>
              </p:spPr>
            </p:pic>
          </mc:Fallback>
        </mc:AlternateContent>
      </p:grpSp>
      <p:grpSp>
        <p:nvGrpSpPr>
          <p:cNvPr id="117" name="Gruppieren 116">
            <a:extLst>
              <a:ext uri="{FF2B5EF4-FFF2-40B4-BE49-F238E27FC236}">
                <a16:creationId xmlns:a16="http://schemas.microsoft.com/office/drawing/2014/main" id="{5CB179D1-E133-1243-4CCB-31C008DFD6BE}"/>
              </a:ext>
            </a:extLst>
          </p:cNvPr>
          <p:cNvGrpSpPr/>
          <p:nvPr/>
        </p:nvGrpSpPr>
        <p:grpSpPr>
          <a:xfrm>
            <a:off x="9462764" y="1301662"/>
            <a:ext cx="2127240" cy="192600"/>
            <a:chOff x="9462764" y="1301662"/>
            <a:chExt cx="2127240" cy="192600"/>
          </a:xfrm>
        </p:grpSpPr>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9394824F-8366-C758-4AB0-4BEC25721425}"/>
                    </a:ext>
                  </a:extLst>
                </p14:cNvPr>
                <p14:cNvContentPartPr/>
                <p14:nvPr/>
              </p14:nvContentPartPr>
              <p14:xfrm>
                <a:off x="9462764" y="1309942"/>
                <a:ext cx="296280" cy="142560"/>
              </p14:xfrm>
            </p:contentPart>
          </mc:Choice>
          <mc:Fallback xmlns="">
            <p:pic>
              <p:nvPicPr>
                <p:cNvPr id="110" name="Freihand 109">
                  <a:extLst>
                    <a:ext uri="{FF2B5EF4-FFF2-40B4-BE49-F238E27FC236}">
                      <a16:creationId xmlns:a16="http://schemas.microsoft.com/office/drawing/2014/main" id="{9394824F-8366-C758-4AB0-4BEC25721425}"/>
                    </a:ext>
                  </a:extLst>
                </p:cNvPr>
                <p:cNvPicPr/>
                <p:nvPr/>
              </p:nvPicPr>
              <p:blipFill>
                <a:blip r:embed="rId186"/>
                <a:stretch>
                  <a:fillRect/>
                </a:stretch>
              </p:blipFill>
              <p:spPr>
                <a:xfrm>
                  <a:off x="9453764" y="1301302"/>
                  <a:ext cx="313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A7B002C9-27AE-3267-F0C2-1B62ABE3D60F}"/>
                    </a:ext>
                  </a:extLst>
                </p14:cNvPr>
                <p14:cNvContentPartPr/>
                <p14:nvPr/>
              </p14:nvContentPartPr>
              <p14:xfrm>
                <a:off x="9956684" y="1301662"/>
                <a:ext cx="140040" cy="192600"/>
              </p14:xfrm>
            </p:contentPart>
          </mc:Choice>
          <mc:Fallback xmlns="">
            <p:pic>
              <p:nvPicPr>
                <p:cNvPr id="111" name="Freihand 110">
                  <a:extLst>
                    <a:ext uri="{FF2B5EF4-FFF2-40B4-BE49-F238E27FC236}">
                      <a16:creationId xmlns:a16="http://schemas.microsoft.com/office/drawing/2014/main" id="{A7B002C9-27AE-3267-F0C2-1B62ABE3D60F}"/>
                    </a:ext>
                  </a:extLst>
                </p:cNvPr>
                <p:cNvPicPr/>
                <p:nvPr/>
              </p:nvPicPr>
              <p:blipFill>
                <a:blip r:embed="rId188"/>
                <a:stretch>
                  <a:fillRect/>
                </a:stretch>
              </p:blipFill>
              <p:spPr>
                <a:xfrm>
                  <a:off x="9947684" y="1292662"/>
                  <a:ext cx="157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4A564471-D94B-DFA7-CFBC-54309221D796}"/>
                    </a:ext>
                  </a:extLst>
                </p14:cNvPr>
                <p14:cNvContentPartPr/>
                <p14:nvPr/>
              </p14:nvContentPartPr>
              <p14:xfrm>
                <a:off x="10165124" y="1349542"/>
                <a:ext cx="535320" cy="111600"/>
              </p14:xfrm>
            </p:contentPart>
          </mc:Choice>
          <mc:Fallback xmlns="">
            <p:pic>
              <p:nvPicPr>
                <p:cNvPr id="112" name="Freihand 111">
                  <a:extLst>
                    <a:ext uri="{FF2B5EF4-FFF2-40B4-BE49-F238E27FC236}">
                      <a16:creationId xmlns:a16="http://schemas.microsoft.com/office/drawing/2014/main" id="{4A564471-D94B-DFA7-CFBC-54309221D796}"/>
                    </a:ext>
                  </a:extLst>
                </p:cNvPr>
                <p:cNvPicPr/>
                <p:nvPr/>
              </p:nvPicPr>
              <p:blipFill>
                <a:blip r:embed="rId190"/>
                <a:stretch>
                  <a:fillRect/>
                </a:stretch>
              </p:blipFill>
              <p:spPr>
                <a:xfrm>
                  <a:off x="10156484" y="1340542"/>
                  <a:ext cx="552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56C5C979-49E8-3EB6-7C74-8E26AC6433E4}"/>
                    </a:ext>
                  </a:extLst>
                </p14:cNvPr>
                <p14:cNvContentPartPr/>
                <p14:nvPr/>
              </p14:nvContentPartPr>
              <p14:xfrm>
                <a:off x="10674524" y="1336222"/>
                <a:ext cx="39960" cy="20880"/>
              </p14:xfrm>
            </p:contentPart>
          </mc:Choice>
          <mc:Fallback xmlns="">
            <p:pic>
              <p:nvPicPr>
                <p:cNvPr id="113" name="Freihand 112">
                  <a:extLst>
                    <a:ext uri="{FF2B5EF4-FFF2-40B4-BE49-F238E27FC236}">
                      <a16:creationId xmlns:a16="http://schemas.microsoft.com/office/drawing/2014/main" id="{56C5C979-49E8-3EB6-7C74-8E26AC6433E4}"/>
                    </a:ext>
                  </a:extLst>
                </p:cNvPr>
                <p:cNvPicPr/>
                <p:nvPr/>
              </p:nvPicPr>
              <p:blipFill>
                <a:blip r:embed="rId192"/>
                <a:stretch>
                  <a:fillRect/>
                </a:stretch>
              </p:blipFill>
              <p:spPr>
                <a:xfrm>
                  <a:off x="10665524" y="1327582"/>
                  <a:ext cx="57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81F118E7-9B0E-19F3-D050-1B775824531B}"/>
                    </a:ext>
                  </a:extLst>
                </p14:cNvPr>
                <p14:cNvContentPartPr/>
                <p14:nvPr/>
              </p14:nvContentPartPr>
              <p14:xfrm>
                <a:off x="10739684" y="1406422"/>
                <a:ext cx="129960" cy="42480"/>
              </p14:xfrm>
            </p:contentPart>
          </mc:Choice>
          <mc:Fallback xmlns="">
            <p:pic>
              <p:nvPicPr>
                <p:cNvPr id="114" name="Freihand 113">
                  <a:extLst>
                    <a:ext uri="{FF2B5EF4-FFF2-40B4-BE49-F238E27FC236}">
                      <a16:creationId xmlns:a16="http://schemas.microsoft.com/office/drawing/2014/main" id="{81F118E7-9B0E-19F3-D050-1B775824531B}"/>
                    </a:ext>
                  </a:extLst>
                </p:cNvPr>
                <p:cNvPicPr/>
                <p:nvPr/>
              </p:nvPicPr>
              <p:blipFill>
                <a:blip r:embed="rId194"/>
                <a:stretch>
                  <a:fillRect/>
                </a:stretch>
              </p:blipFill>
              <p:spPr>
                <a:xfrm>
                  <a:off x="10731044" y="1397422"/>
                  <a:ext cx="147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E6C8622E-E85A-EC32-CD54-DAA13B98F978}"/>
                    </a:ext>
                  </a:extLst>
                </p14:cNvPr>
                <p14:cNvContentPartPr/>
                <p14:nvPr/>
              </p14:nvContentPartPr>
              <p14:xfrm>
                <a:off x="11025524" y="1402822"/>
                <a:ext cx="207720" cy="53640"/>
              </p14:xfrm>
            </p:contentPart>
          </mc:Choice>
          <mc:Fallback xmlns="">
            <p:pic>
              <p:nvPicPr>
                <p:cNvPr id="115" name="Freihand 114">
                  <a:extLst>
                    <a:ext uri="{FF2B5EF4-FFF2-40B4-BE49-F238E27FC236}">
                      <a16:creationId xmlns:a16="http://schemas.microsoft.com/office/drawing/2014/main" id="{E6C8622E-E85A-EC32-CD54-DAA13B98F978}"/>
                    </a:ext>
                  </a:extLst>
                </p:cNvPr>
                <p:cNvPicPr/>
                <p:nvPr/>
              </p:nvPicPr>
              <p:blipFill>
                <a:blip r:embed="rId196"/>
                <a:stretch>
                  <a:fillRect/>
                </a:stretch>
              </p:blipFill>
              <p:spPr>
                <a:xfrm>
                  <a:off x="11016524" y="1394182"/>
                  <a:ext cx="225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D41BFE88-E4E1-2470-EB63-EAAC4456A463}"/>
                    </a:ext>
                  </a:extLst>
                </p14:cNvPr>
                <p14:cNvContentPartPr/>
                <p14:nvPr/>
              </p14:nvContentPartPr>
              <p14:xfrm>
                <a:off x="11381204" y="1333702"/>
                <a:ext cx="208800" cy="145080"/>
              </p14:xfrm>
            </p:contentPart>
          </mc:Choice>
          <mc:Fallback xmlns="">
            <p:pic>
              <p:nvPicPr>
                <p:cNvPr id="116" name="Freihand 115">
                  <a:extLst>
                    <a:ext uri="{FF2B5EF4-FFF2-40B4-BE49-F238E27FC236}">
                      <a16:creationId xmlns:a16="http://schemas.microsoft.com/office/drawing/2014/main" id="{D41BFE88-E4E1-2470-EB63-EAAC4456A463}"/>
                    </a:ext>
                  </a:extLst>
                </p:cNvPr>
                <p:cNvPicPr/>
                <p:nvPr/>
              </p:nvPicPr>
              <p:blipFill>
                <a:blip r:embed="rId198"/>
                <a:stretch>
                  <a:fillRect/>
                </a:stretch>
              </p:blipFill>
              <p:spPr>
                <a:xfrm>
                  <a:off x="11372204" y="1325062"/>
                  <a:ext cx="226440" cy="162720"/>
                </a:xfrm>
                <a:prstGeom prst="rect">
                  <a:avLst/>
                </a:prstGeom>
              </p:spPr>
            </p:pic>
          </mc:Fallback>
        </mc:AlternateContent>
      </p:grpSp>
      <p:grpSp>
        <p:nvGrpSpPr>
          <p:cNvPr id="128" name="Gruppieren 127">
            <a:extLst>
              <a:ext uri="{FF2B5EF4-FFF2-40B4-BE49-F238E27FC236}">
                <a16:creationId xmlns:a16="http://schemas.microsoft.com/office/drawing/2014/main" id="{61914437-1D32-C203-07BE-5BA6FCC816F3}"/>
              </a:ext>
            </a:extLst>
          </p:cNvPr>
          <p:cNvGrpSpPr/>
          <p:nvPr/>
        </p:nvGrpSpPr>
        <p:grpSpPr>
          <a:xfrm>
            <a:off x="9601724" y="1631062"/>
            <a:ext cx="208080" cy="115920"/>
            <a:chOff x="9601724" y="1631062"/>
            <a:chExt cx="208080" cy="115920"/>
          </a:xfrm>
        </p:grpSpPr>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B109B616-B162-868D-3569-CCC75F084962}"/>
                    </a:ext>
                  </a:extLst>
                </p14:cNvPr>
                <p14:cNvContentPartPr/>
                <p14:nvPr/>
              </p14:nvContentPartPr>
              <p14:xfrm>
                <a:off x="9601724" y="1650142"/>
                <a:ext cx="122760" cy="15480"/>
              </p14:xfrm>
            </p:contentPart>
          </mc:Choice>
          <mc:Fallback xmlns="">
            <p:pic>
              <p:nvPicPr>
                <p:cNvPr id="120" name="Freihand 119">
                  <a:extLst>
                    <a:ext uri="{FF2B5EF4-FFF2-40B4-BE49-F238E27FC236}">
                      <a16:creationId xmlns:a16="http://schemas.microsoft.com/office/drawing/2014/main" id="{B109B616-B162-868D-3569-CCC75F084962}"/>
                    </a:ext>
                  </a:extLst>
                </p:cNvPr>
                <p:cNvPicPr/>
                <p:nvPr/>
              </p:nvPicPr>
              <p:blipFill>
                <a:blip r:embed="rId200"/>
                <a:stretch>
                  <a:fillRect/>
                </a:stretch>
              </p:blipFill>
              <p:spPr>
                <a:xfrm>
                  <a:off x="9593084" y="1641142"/>
                  <a:ext cx="140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B3A1B02A-9DE0-B780-FD3F-001399F76E38}"/>
                    </a:ext>
                  </a:extLst>
                </p14:cNvPr>
                <p14:cNvContentPartPr/>
                <p14:nvPr/>
              </p14:nvContentPartPr>
              <p14:xfrm>
                <a:off x="9609644" y="1631062"/>
                <a:ext cx="200160" cy="115920"/>
              </p14:xfrm>
            </p:contentPart>
          </mc:Choice>
          <mc:Fallback xmlns="">
            <p:pic>
              <p:nvPicPr>
                <p:cNvPr id="121" name="Freihand 120">
                  <a:extLst>
                    <a:ext uri="{FF2B5EF4-FFF2-40B4-BE49-F238E27FC236}">
                      <a16:creationId xmlns:a16="http://schemas.microsoft.com/office/drawing/2014/main" id="{B3A1B02A-9DE0-B780-FD3F-001399F76E38}"/>
                    </a:ext>
                  </a:extLst>
                </p:cNvPr>
                <p:cNvPicPr/>
                <p:nvPr/>
              </p:nvPicPr>
              <p:blipFill>
                <a:blip r:embed="rId202"/>
                <a:stretch>
                  <a:fillRect/>
                </a:stretch>
              </p:blipFill>
              <p:spPr>
                <a:xfrm>
                  <a:off x="9600644" y="1622062"/>
                  <a:ext cx="217800" cy="133560"/>
                </a:xfrm>
                <a:prstGeom prst="rect">
                  <a:avLst/>
                </a:prstGeom>
              </p:spPr>
            </p:pic>
          </mc:Fallback>
        </mc:AlternateContent>
      </p:grpSp>
      <p:grpSp>
        <p:nvGrpSpPr>
          <p:cNvPr id="145" name="Gruppieren 144">
            <a:extLst>
              <a:ext uri="{FF2B5EF4-FFF2-40B4-BE49-F238E27FC236}">
                <a16:creationId xmlns:a16="http://schemas.microsoft.com/office/drawing/2014/main" id="{2E50FDC7-8BC0-52B5-A343-B7BF2744049A}"/>
              </a:ext>
            </a:extLst>
          </p:cNvPr>
          <p:cNvGrpSpPr/>
          <p:nvPr/>
        </p:nvGrpSpPr>
        <p:grpSpPr>
          <a:xfrm>
            <a:off x="10290764" y="1562302"/>
            <a:ext cx="1766160" cy="456840"/>
            <a:chOff x="10290764" y="1562302"/>
            <a:chExt cx="1766160" cy="456840"/>
          </a:xfrm>
        </p:grpSpPr>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542EA632-B0D5-476B-4A54-13BAF9781D04}"/>
                    </a:ext>
                  </a:extLst>
                </p14:cNvPr>
                <p14:cNvContentPartPr/>
                <p14:nvPr/>
              </p14:nvContentPartPr>
              <p14:xfrm>
                <a:off x="10290764" y="1616662"/>
                <a:ext cx="175680" cy="92160"/>
              </p14:xfrm>
            </p:contentPart>
          </mc:Choice>
          <mc:Fallback xmlns="">
            <p:pic>
              <p:nvPicPr>
                <p:cNvPr id="118" name="Freihand 117">
                  <a:extLst>
                    <a:ext uri="{FF2B5EF4-FFF2-40B4-BE49-F238E27FC236}">
                      <a16:creationId xmlns:a16="http://schemas.microsoft.com/office/drawing/2014/main" id="{542EA632-B0D5-476B-4A54-13BAF9781D04}"/>
                    </a:ext>
                  </a:extLst>
                </p:cNvPr>
                <p:cNvPicPr/>
                <p:nvPr/>
              </p:nvPicPr>
              <p:blipFill>
                <a:blip r:embed="rId204"/>
                <a:stretch>
                  <a:fillRect/>
                </a:stretch>
              </p:blipFill>
              <p:spPr>
                <a:xfrm>
                  <a:off x="10282124" y="1607662"/>
                  <a:ext cx="193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19A94C31-C1FE-1D98-F8D0-AE4497CF277C}"/>
                    </a:ext>
                  </a:extLst>
                </p14:cNvPr>
                <p14:cNvContentPartPr/>
                <p14:nvPr/>
              </p14:nvContentPartPr>
              <p14:xfrm>
                <a:off x="10368884" y="1703062"/>
                <a:ext cx="124200" cy="36000"/>
              </p14:xfrm>
            </p:contentPart>
          </mc:Choice>
          <mc:Fallback xmlns="">
            <p:pic>
              <p:nvPicPr>
                <p:cNvPr id="119" name="Freihand 118">
                  <a:extLst>
                    <a:ext uri="{FF2B5EF4-FFF2-40B4-BE49-F238E27FC236}">
                      <a16:creationId xmlns:a16="http://schemas.microsoft.com/office/drawing/2014/main" id="{19A94C31-C1FE-1D98-F8D0-AE4497CF277C}"/>
                    </a:ext>
                  </a:extLst>
                </p:cNvPr>
                <p:cNvPicPr/>
                <p:nvPr/>
              </p:nvPicPr>
              <p:blipFill>
                <a:blip r:embed="rId206"/>
                <a:stretch>
                  <a:fillRect/>
                </a:stretch>
              </p:blipFill>
              <p:spPr>
                <a:xfrm>
                  <a:off x="10360244" y="1694422"/>
                  <a:ext cx="141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070A6909-FBA5-4F79-7A55-133A16804A57}"/>
                    </a:ext>
                  </a:extLst>
                </p14:cNvPr>
                <p14:cNvContentPartPr/>
                <p14:nvPr/>
              </p14:nvContentPartPr>
              <p14:xfrm>
                <a:off x="10507484" y="1667782"/>
                <a:ext cx="305640" cy="77760"/>
              </p14:xfrm>
            </p:contentPart>
          </mc:Choice>
          <mc:Fallback xmlns="">
            <p:pic>
              <p:nvPicPr>
                <p:cNvPr id="122" name="Freihand 121">
                  <a:extLst>
                    <a:ext uri="{FF2B5EF4-FFF2-40B4-BE49-F238E27FC236}">
                      <a16:creationId xmlns:a16="http://schemas.microsoft.com/office/drawing/2014/main" id="{070A6909-FBA5-4F79-7A55-133A16804A57}"/>
                    </a:ext>
                  </a:extLst>
                </p:cNvPr>
                <p:cNvPicPr/>
                <p:nvPr/>
              </p:nvPicPr>
              <p:blipFill>
                <a:blip r:embed="rId208"/>
                <a:stretch>
                  <a:fillRect/>
                </a:stretch>
              </p:blipFill>
              <p:spPr>
                <a:xfrm>
                  <a:off x="10498484" y="1659142"/>
                  <a:ext cx="323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C391A89D-0D7B-4A74-159A-A6CAF98A9337}"/>
                    </a:ext>
                  </a:extLst>
                </p14:cNvPr>
                <p14:cNvContentPartPr/>
                <p14:nvPr/>
              </p14:nvContentPartPr>
              <p14:xfrm>
                <a:off x="10832204" y="1600102"/>
                <a:ext cx="414720" cy="270000"/>
              </p14:xfrm>
            </p:contentPart>
          </mc:Choice>
          <mc:Fallback xmlns="">
            <p:pic>
              <p:nvPicPr>
                <p:cNvPr id="123" name="Freihand 122">
                  <a:extLst>
                    <a:ext uri="{FF2B5EF4-FFF2-40B4-BE49-F238E27FC236}">
                      <a16:creationId xmlns:a16="http://schemas.microsoft.com/office/drawing/2014/main" id="{C391A89D-0D7B-4A74-159A-A6CAF98A9337}"/>
                    </a:ext>
                  </a:extLst>
                </p:cNvPr>
                <p:cNvPicPr/>
                <p:nvPr/>
              </p:nvPicPr>
              <p:blipFill>
                <a:blip r:embed="rId210"/>
                <a:stretch>
                  <a:fillRect/>
                </a:stretch>
              </p:blipFill>
              <p:spPr>
                <a:xfrm>
                  <a:off x="10823564" y="1591102"/>
                  <a:ext cx="4323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5DD0E0F9-483C-9121-87CE-728E8A0A86C8}"/>
                    </a:ext>
                  </a:extLst>
                </p14:cNvPr>
                <p14:cNvContentPartPr/>
                <p14:nvPr/>
              </p14:nvContentPartPr>
              <p14:xfrm>
                <a:off x="11292284" y="1601542"/>
                <a:ext cx="5400" cy="10080"/>
              </p14:xfrm>
            </p:contentPart>
          </mc:Choice>
          <mc:Fallback xmlns="">
            <p:pic>
              <p:nvPicPr>
                <p:cNvPr id="124" name="Freihand 123">
                  <a:extLst>
                    <a:ext uri="{FF2B5EF4-FFF2-40B4-BE49-F238E27FC236}">
                      <a16:creationId xmlns:a16="http://schemas.microsoft.com/office/drawing/2014/main" id="{5DD0E0F9-483C-9121-87CE-728E8A0A86C8}"/>
                    </a:ext>
                  </a:extLst>
                </p:cNvPr>
                <p:cNvPicPr/>
                <p:nvPr/>
              </p:nvPicPr>
              <p:blipFill>
                <a:blip r:embed="rId212"/>
                <a:stretch>
                  <a:fillRect/>
                </a:stretch>
              </p:blipFill>
              <p:spPr>
                <a:xfrm>
                  <a:off x="11283284" y="1592902"/>
                  <a:ext cx="23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3A0933C1-CA2B-9F07-5A7F-A8F2EAC415BF}"/>
                    </a:ext>
                  </a:extLst>
                </p14:cNvPr>
                <p14:cNvContentPartPr/>
                <p14:nvPr/>
              </p14:nvContentPartPr>
              <p14:xfrm>
                <a:off x="11326124" y="1562302"/>
                <a:ext cx="91080" cy="161280"/>
              </p14:xfrm>
            </p:contentPart>
          </mc:Choice>
          <mc:Fallback xmlns="">
            <p:pic>
              <p:nvPicPr>
                <p:cNvPr id="125" name="Freihand 124">
                  <a:extLst>
                    <a:ext uri="{FF2B5EF4-FFF2-40B4-BE49-F238E27FC236}">
                      <a16:creationId xmlns:a16="http://schemas.microsoft.com/office/drawing/2014/main" id="{3A0933C1-CA2B-9F07-5A7F-A8F2EAC415BF}"/>
                    </a:ext>
                  </a:extLst>
                </p:cNvPr>
                <p:cNvPicPr/>
                <p:nvPr/>
              </p:nvPicPr>
              <p:blipFill>
                <a:blip r:embed="rId214"/>
                <a:stretch>
                  <a:fillRect/>
                </a:stretch>
              </p:blipFill>
              <p:spPr>
                <a:xfrm>
                  <a:off x="11317124" y="1553662"/>
                  <a:ext cx="108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0BB67FA7-C7D0-AD7F-5D26-F78B118B4393}"/>
                    </a:ext>
                  </a:extLst>
                </p14:cNvPr>
                <p14:cNvContentPartPr/>
                <p14:nvPr/>
              </p14:nvContentPartPr>
              <p14:xfrm>
                <a:off x="11459684" y="1572742"/>
                <a:ext cx="240480" cy="136080"/>
              </p14:xfrm>
            </p:contentPart>
          </mc:Choice>
          <mc:Fallback xmlns="">
            <p:pic>
              <p:nvPicPr>
                <p:cNvPr id="126" name="Freihand 125">
                  <a:extLst>
                    <a:ext uri="{FF2B5EF4-FFF2-40B4-BE49-F238E27FC236}">
                      <a16:creationId xmlns:a16="http://schemas.microsoft.com/office/drawing/2014/main" id="{0BB67FA7-C7D0-AD7F-5D26-F78B118B4393}"/>
                    </a:ext>
                  </a:extLst>
                </p:cNvPr>
                <p:cNvPicPr/>
                <p:nvPr/>
              </p:nvPicPr>
              <p:blipFill>
                <a:blip r:embed="rId216"/>
                <a:stretch>
                  <a:fillRect/>
                </a:stretch>
              </p:blipFill>
              <p:spPr>
                <a:xfrm>
                  <a:off x="11451044" y="1563742"/>
                  <a:ext cx="258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09FC78A2-3154-EA7F-6683-D5EA9927F8AB}"/>
                    </a:ext>
                  </a:extLst>
                </p14:cNvPr>
                <p14:cNvContentPartPr/>
                <p14:nvPr/>
              </p14:nvContentPartPr>
              <p14:xfrm>
                <a:off x="10411004" y="1852102"/>
                <a:ext cx="411480" cy="155160"/>
              </p14:xfrm>
            </p:contentPart>
          </mc:Choice>
          <mc:Fallback xmlns="">
            <p:pic>
              <p:nvPicPr>
                <p:cNvPr id="129" name="Freihand 128">
                  <a:extLst>
                    <a:ext uri="{FF2B5EF4-FFF2-40B4-BE49-F238E27FC236}">
                      <a16:creationId xmlns:a16="http://schemas.microsoft.com/office/drawing/2014/main" id="{09FC78A2-3154-EA7F-6683-D5EA9927F8AB}"/>
                    </a:ext>
                  </a:extLst>
                </p:cNvPr>
                <p:cNvPicPr/>
                <p:nvPr/>
              </p:nvPicPr>
              <p:blipFill>
                <a:blip r:embed="rId218"/>
                <a:stretch>
                  <a:fillRect/>
                </a:stretch>
              </p:blipFill>
              <p:spPr>
                <a:xfrm>
                  <a:off x="10402364" y="1843102"/>
                  <a:ext cx="429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1DA90FB2-5D26-4E49-D70D-CBB876781C6E}"/>
                    </a:ext>
                  </a:extLst>
                </p14:cNvPr>
                <p14:cNvContentPartPr/>
                <p14:nvPr/>
              </p14:nvContentPartPr>
              <p14:xfrm>
                <a:off x="10736444" y="1845622"/>
                <a:ext cx="13320" cy="6120"/>
              </p14:xfrm>
            </p:contentPart>
          </mc:Choice>
          <mc:Fallback xmlns="">
            <p:pic>
              <p:nvPicPr>
                <p:cNvPr id="130" name="Freihand 129">
                  <a:extLst>
                    <a:ext uri="{FF2B5EF4-FFF2-40B4-BE49-F238E27FC236}">
                      <a16:creationId xmlns:a16="http://schemas.microsoft.com/office/drawing/2014/main" id="{1DA90FB2-5D26-4E49-D70D-CBB876781C6E}"/>
                    </a:ext>
                  </a:extLst>
                </p:cNvPr>
                <p:cNvPicPr/>
                <p:nvPr/>
              </p:nvPicPr>
              <p:blipFill>
                <a:blip r:embed="rId50"/>
                <a:stretch>
                  <a:fillRect/>
                </a:stretch>
              </p:blipFill>
              <p:spPr>
                <a:xfrm>
                  <a:off x="10727444" y="1836982"/>
                  <a:ext cx="30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86E37A38-60B8-EB4B-BD7F-BC33BF7E3602}"/>
                    </a:ext>
                  </a:extLst>
                </p14:cNvPr>
                <p14:cNvContentPartPr/>
                <p14:nvPr/>
              </p14:nvContentPartPr>
              <p14:xfrm>
                <a:off x="10980884" y="1881262"/>
                <a:ext cx="135720" cy="137880"/>
              </p14:xfrm>
            </p:contentPart>
          </mc:Choice>
          <mc:Fallback xmlns="">
            <p:pic>
              <p:nvPicPr>
                <p:cNvPr id="131" name="Freihand 130">
                  <a:extLst>
                    <a:ext uri="{FF2B5EF4-FFF2-40B4-BE49-F238E27FC236}">
                      <a16:creationId xmlns:a16="http://schemas.microsoft.com/office/drawing/2014/main" id="{86E37A38-60B8-EB4B-BD7F-BC33BF7E3602}"/>
                    </a:ext>
                  </a:extLst>
                </p:cNvPr>
                <p:cNvPicPr/>
                <p:nvPr/>
              </p:nvPicPr>
              <p:blipFill>
                <a:blip r:embed="rId221"/>
                <a:stretch>
                  <a:fillRect/>
                </a:stretch>
              </p:blipFill>
              <p:spPr>
                <a:xfrm>
                  <a:off x="10972244" y="1872262"/>
                  <a:ext cx="153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 name="Freihand 131">
                  <a:extLst>
                    <a:ext uri="{FF2B5EF4-FFF2-40B4-BE49-F238E27FC236}">
                      <a16:creationId xmlns:a16="http://schemas.microsoft.com/office/drawing/2014/main" id="{E20C2417-95D2-7DDA-4221-C1D7833103F3}"/>
                    </a:ext>
                  </a:extLst>
                </p14:cNvPr>
                <p14:cNvContentPartPr/>
                <p14:nvPr/>
              </p14:nvContentPartPr>
              <p14:xfrm>
                <a:off x="11135684" y="1890982"/>
                <a:ext cx="73080" cy="117720"/>
              </p14:xfrm>
            </p:contentPart>
          </mc:Choice>
          <mc:Fallback xmlns="">
            <p:pic>
              <p:nvPicPr>
                <p:cNvPr id="132" name="Freihand 131">
                  <a:extLst>
                    <a:ext uri="{FF2B5EF4-FFF2-40B4-BE49-F238E27FC236}">
                      <a16:creationId xmlns:a16="http://schemas.microsoft.com/office/drawing/2014/main" id="{E20C2417-95D2-7DDA-4221-C1D7833103F3}"/>
                    </a:ext>
                  </a:extLst>
                </p:cNvPr>
                <p:cNvPicPr/>
                <p:nvPr/>
              </p:nvPicPr>
              <p:blipFill>
                <a:blip r:embed="rId223"/>
                <a:stretch>
                  <a:fillRect/>
                </a:stretch>
              </p:blipFill>
              <p:spPr>
                <a:xfrm>
                  <a:off x="11127044" y="1882342"/>
                  <a:ext cx="90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AE0BD6E4-B779-9601-6694-1131DE201B68}"/>
                    </a:ext>
                  </a:extLst>
                </p14:cNvPr>
                <p14:cNvContentPartPr/>
                <p14:nvPr/>
              </p14:nvContentPartPr>
              <p14:xfrm>
                <a:off x="11240084" y="1839862"/>
                <a:ext cx="160200" cy="142920"/>
              </p14:xfrm>
            </p:contentPart>
          </mc:Choice>
          <mc:Fallback xmlns="">
            <p:pic>
              <p:nvPicPr>
                <p:cNvPr id="133" name="Freihand 132">
                  <a:extLst>
                    <a:ext uri="{FF2B5EF4-FFF2-40B4-BE49-F238E27FC236}">
                      <a16:creationId xmlns:a16="http://schemas.microsoft.com/office/drawing/2014/main" id="{AE0BD6E4-B779-9601-6694-1131DE201B68}"/>
                    </a:ext>
                  </a:extLst>
                </p:cNvPr>
                <p:cNvPicPr/>
                <p:nvPr/>
              </p:nvPicPr>
              <p:blipFill>
                <a:blip r:embed="rId225"/>
                <a:stretch>
                  <a:fillRect/>
                </a:stretch>
              </p:blipFill>
              <p:spPr>
                <a:xfrm>
                  <a:off x="11231084" y="1831222"/>
                  <a:ext cx="177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C86C5104-16A1-90E2-2544-A98AA5B08E34}"/>
                    </a:ext>
                  </a:extLst>
                </p14:cNvPr>
                <p14:cNvContentPartPr/>
                <p14:nvPr/>
              </p14:nvContentPartPr>
              <p14:xfrm>
                <a:off x="11420804" y="1823302"/>
                <a:ext cx="144360" cy="149760"/>
              </p14:xfrm>
            </p:contentPart>
          </mc:Choice>
          <mc:Fallback xmlns="">
            <p:pic>
              <p:nvPicPr>
                <p:cNvPr id="134" name="Freihand 133">
                  <a:extLst>
                    <a:ext uri="{FF2B5EF4-FFF2-40B4-BE49-F238E27FC236}">
                      <a16:creationId xmlns:a16="http://schemas.microsoft.com/office/drawing/2014/main" id="{C86C5104-16A1-90E2-2544-A98AA5B08E34}"/>
                    </a:ext>
                  </a:extLst>
                </p:cNvPr>
                <p:cNvPicPr/>
                <p:nvPr/>
              </p:nvPicPr>
              <p:blipFill>
                <a:blip r:embed="rId227"/>
                <a:stretch>
                  <a:fillRect/>
                </a:stretch>
              </p:blipFill>
              <p:spPr>
                <a:xfrm>
                  <a:off x="11411804" y="1814662"/>
                  <a:ext cx="162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5" name="Freihand 134">
                  <a:extLst>
                    <a:ext uri="{FF2B5EF4-FFF2-40B4-BE49-F238E27FC236}">
                      <a16:creationId xmlns:a16="http://schemas.microsoft.com/office/drawing/2014/main" id="{B59EBC6C-B027-ABC3-43C1-53231A837C83}"/>
                    </a:ext>
                  </a:extLst>
                </p14:cNvPr>
                <p14:cNvContentPartPr/>
                <p14:nvPr/>
              </p14:nvContentPartPr>
              <p14:xfrm>
                <a:off x="11538524" y="1906462"/>
                <a:ext cx="329040" cy="52920"/>
              </p14:xfrm>
            </p:contentPart>
          </mc:Choice>
          <mc:Fallback xmlns="">
            <p:pic>
              <p:nvPicPr>
                <p:cNvPr id="135" name="Freihand 134">
                  <a:extLst>
                    <a:ext uri="{FF2B5EF4-FFF2-40B4-BE49-F238E27FC236}">
                      <a16:creationId xmlns:a16="http://schemas.microsoft.com/office/drawing/2014/main" id="{B59EBC6C-B027-ABC3-43C1-53231A837C83}"/>
                    </a:ext>
                  </a:extLst>
                </p:cNvPr>
                <p:cNvPicPr/>
                <p:nvPr/>
              </p:nvPicPr>
              <p:blipFill>
                <a:blip r:embed="rId229"/>
                <a:stretch>
                  <a:fillRect/>
                </a:stretch>
              </p:blipFill>
              <p:spPr>
                <a:xfrm>
                  <a:off x="11529524" y="1897822"/>
                  <a:ext cx="346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211A5378-0A0F-28CE-8615-59A40A387D3F}"/>
                    </a:ext>
                  </a:extLst>
                </p14:cNvPr>
                <p14:cNvContentPartPr/>
                <p14:nvPr/>
              </p14:nvContentPartPr>
              <p14:xfrm>
                <a:off x="11879444" y="1890262"/>
                <a:ext cx="177480" cy="72000"/>
              </p14:xfrm>
            </p:contentPart>
          </mc:Choice>
          <mc:Fallback xmlns="">
            <p:pic>
              <p:nvPicPr>
                <p:cNvPr id="136" name="Freihand 135">
                  <a:extLst>
                    <a:ext uri="{FF2B5EF4-FFF2-40B4-BE49-F238E27FC236}">
                      <a16:creationId xmlns:a16="http://schemas.microsoft.com/office/drawing/2014/main" id="{211A5378-0A0F-28CE-8615-59A40A387D3F}"/>
                    </a:ext>
                  </a:extLst>
                </p:cNvPr>
                <p:cNvPicPr/>
                <p:nvPr/>
              </p:nvPicPr>
              <p:blipFill>
                <a:blip r:embed="rId231"/>
                <a:stretch>
                  <a:fillRect/>
                </a:stretch>
              </p:blipFill>
              <p:spPr>
                <a:xfrm>
                  <a:off x="11870444" y="1881262"/>
                  <a:ext cx="195120" cy="89640"/>
                </a:xfrm>
                <a:prstGeom prst="rect">
                  <a:avLst/>
                </a:prstGeom>
              </p:spPr>
            </p:pic>
          </mc:Fallback>
        </mc:AlternateContent>
      </p:grpSp>
      <p:grpSp>
        <p:nvGrpSpPr>
          <p:cNvPr id="144" name="Gruppieren 143">
            <a:extLst>
              <a:ext uri="{FF2B5EF4-FFF2-40B4-BE49-F238E27FC236}">
                <a16:creationId xmlns:a16="http://schemas.microsoft.com/office/drawing/2014/main" id="{31465BD3-E863-28C9-35C7-6E4FB0342779}"/>
              </a:ext>
            </a:extLst>
          </p:cNvPr>
          <p:cNvGrpSpPr/>
          <p:nvPr/>
        </p:nvGrpSpPr>
        <p:grpSpPr>
          <a:xfrm>
            <a:off x="10641404" y="2087182"/>
            <a:ext cx="1296720" cy="218520"/>
            <a:chOff x="10641404" y="2087182"/>
            <a:chExt cx="1296720" cy="218520"/>
          </a:xfrm>
        </p:grpSpPr>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89A1D6CC-BE3E-964D-80F1-F2080FF040C3}"/>
                    </a:ext>
                  </a:extLst>
                </p14:cNvPr>
                <p14:cNvContentPartPr/>
                <p14:nvPr/>
              </p14:nvContentPartPr>
              <p14:xfrm>
                <a:off x="10641404" y="2130382"/>
                <a:ext cx="159120" cy="159840"/>
              </p14:xfrm>
            </p:contentPart>
          </mc:Choice>
          <mc:Fallback xmlns="">
            <p:pic>
              <p:nvPicPr>
                <p:cNvPr id="137" name="Freihand 136">
                  <a:extLst>
                    <a:ext uri="{FF2B5EF4-FFF2-40B4-BE49-F238E27FC236}">
                      <a16:creationId xmlns:a16="http://schemas.microsoft.com/office/drawing/2014/main" id="{89A1D6CC-BE3E-964D-80F1-F2080FF040C3}"/>
                    </a:ext>
                  </a:extLst>
                </p:cNvPr>
                <p:cNvPicPr/>
                <p:nvPr/>
              </p:nvPicPr>
              <p:blipFill>
                <a:blip r:embed="rId233"/>
                <a:stretch>
                  <a:fillRect/>
                </a:stretch>
              </p:blipFill>
              <p:spPr>
                <a:xfrm>
                  <a:off x="10632764" y="2121742"/>
                  <a:ext cx="176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FECFC409-3BF9-F59A-0136-E43D14DE3499}"/>
                    </a:ext>
                  </a:extLst>
                </p14:cNvPr>
                <p14:cNvContentPartPr/>
                <p14:nvPr/>
              </p14:nvContentPartPr>
              <p14:xfrm>
                <a:off x="10732844" y="2265022"/>
                <a:ext cx="51840" cy="21600"/>
              </p14:xfrm>
            </p:contentPart>
          </mc:Choice>
          <mc:Fallback xmlns="">
            <p:pic>
              <p:nvPicPr>
                <p:cNvPr id="138" name="Freihand 137">
                  <a:extLst>
                    <a:ext uri="{FF2B5EF4-FFF2-40B4-BE49-F238E27FC236}">
                      <a16:creationId xmlns:a16="http://schemas.microsoft.com/office/drawing/2014/main" id="{FECFC409-3BF9-F59A-0136-E43D14DE3499}"/>
                    </a:ext>
                  </a:extLst>
                </p:cNvPr>
                <p:cNvPicPr/>
                <p:nvPr/>
              </p:nvPicPr>
              <p:blipFill>
                <a:blip r:embed="rId235"/>
                <a:stretch>
                  <a:fillRect/>
                </a:stretch>
              </p:blipFill>
              <p:spPr>
                <a:xfrm>
                  <a:off x="10723844" y="2256382"/>
                  <a:ext cx="69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CD89E04E-9D5F-39FB-BF8B-F4DD26C0DEE0}"/>
                    </a:ext>
                  </a:extLst>
                </p14:cNvPr>
                <p14:cNvContentPartPr/>
                <p14:nvPr/>
              </p14:nvContentPartPr>
              <p14:xfrm>
                <a:off x="10837964" y="2113822"/>
                <a:ext cx="395640" cy="172800"/>
              </p14:xfrm>
            </p:contentPart>
          </mc:Choice>
          <mc:Fallback xmlns="">
            <p:pic>
              <p:nvPicPr>
                <p:cNvPr id="139" name="Freihand 138">
                  <a:extLst>
                    <a:ext uri="{FF2B5EF4-FFF2-40B4-BE49-F238E27FC236}">
                      <a16:creationId xmlns:a16="http://schemas.microsoft.com/office/drawing/2014/main" id="{CD89E04E-9D5F-39FB-BF8B-F4DD26C0DEE0}"/>
                    </a:ext>
                  </a:extLst>
                </p:cNvPr>
                <p:cNvPicPr/>
                <p:nvPr/>
              </p:nvPicPr>
              <p:blipFill>
                <a:blip r:embed="rId237"/>
                <a:stretch>
                  <a:fillRect/>
                </a:stretch>
              </p:blipFill>
              <p:spPr>
                <a:xfrm>
                  <a:off x="10828964" y="2105182"/>
                  <a:ext cx="413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6455A16F-A1C6-6420-90A9-8DFEA23F7B7C}"/>
                    </a:ext>
                  </a:extLst>
                </p14:cNvPr>
                <p14:cNvContentPartPr/>
                <p14:nvPr/>
              </p14:nvContentPartPr>
              <p14:xfrm>
                <a:off x="11150804" y="2181862"/>
                <a:ext cx="685440" cy="120960"/>
              </p14:xfrm>
            </p:contentPart>
          </mc:Choice>
          <mc:Fallback xmlns="">
            <p:pic>
              <p:nvPicPr>
                <p:cNvPr id="140" name="Freihand 139">
                  <a:extLst>
                    <a:ext uri="{FF2B5EF4-FFF2-40B4-BE49-F238E27FC236}">
                      <a16:creationId xmlns:a16="http://schemas.microsoft.com/office/drawing/2014/main" id="{6455A16F-A1C6-6420-90A9-8DFEA23F7B7C}"/>
                    </a:ext>
                  </a:extLst>
                </p:cNvPr>
                <p:cNvPicPr/>
                <p:nvPr/>
              </p:nvPicPr>
              <p:blipFill>
                <a:blip r:embed="rId239"/>
                <a:stretch>
                  <a:fillRect/>
                </a:stretch>
              </p:blipFill>
              <p:spPr>
                <a:xfrm>
                  <a:off x="11141804" y="2173222"/>
                  <a:ext cx="703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 name="Freihand 140">
                  <a:extLst>
                    <a:ext uri="{FF2B5EF4-FFF2-40B4-BE49-F238E27FC236}">
                      <a16:creationId xmlns:a16="http://schemas.microsoft.com/office/drawing/2014/main" id="{656BF599-FD0F-AA49-E3A8-D99E889C413E}"/>
                    </a:ext>
                  </a:extLst>
                </p14:cNvPr>
                <p14:cNvContentPartPr/>
                <p14:nvPr/>
              </p14:nvContentPartPr>
              <p14:xfrm>
                <a:off x="11740484" y="2087182"/>
                <a:ext cx="197640" cy="153000"/>
              </p14:xfrm>
            </p:contentPart>
          </mc:Choice>
          <mc:Fallback xmlns="">
            <p:pic>
              <p:nvPicPr>
                <p:cNvPr id="141" name="Freihand 140">
                  <a:extLst>
                    <a:ext uri="{FF2B5EF4-FFF2-40B4-BE49-F238E27FC236}">
                      <a16:creationId xmlns:a16="http://schemas.microsoft.com/office/drawing/2014/main" id="{656BF599-FD0F-AA49-E3A8-D99E889C413E}"/>
                    </a:ext>
                  </a:extLst>
                </p:cNvPr>
                <p:cNvPicPr/>
                <p:nvPr/>
              </p:nvPicPr>
              <p:blipFill>
                <a:blip r:embed="rId241"/>
                <a:stretch>
                  <a:fillRect/>
                </a:stretch>
              </p:blipFill>
              <p:spPr>
                <a:xfrm>
                  <a:off x="11731844" y="2078182"/>
                  <a:ext cx="215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2" name="Freihand 141">
                  <a:extLst>
                    <a:ext uri="{FF2B5EF4-FFF2-40B4-BE49-F238E27FC236}">
                      <a16:creationId xmlns:a16="http://schemas.microsoft.com/office/drawing/2014/main" id="{F5D4F5B9-6178-B741-BBFC-855F2F7ABF14}"/>
                    </a:ext>
                  </a:extLst>
                </p14:cNvPr>
                <p14:cNvContentPartPr/>
                <p14:nvPr/>
              </p14:nvContentPartPr>
              <p14:xfrm>
                <a:off x="11929844" y="2295982"/>
                <a:ext cx="1800" cy="9720"/>
              </p14:xfrm>
            </p:contentPart>
          </mc:Choice>
          <mc:Fallback xmlns="">
            <p:pic>
              <p:nvPicPr>
                <p:cNvPr id="142" name="Freihand 141">
                  <a:extLst>
                    <a:ext uri="{FF2B5EF4-FFF2-40B4-BE49-F238E27FC236}">
                      <a16:creationId xmlns:a16="http://schemas.microsoft.com/office/drawing/2014/main" id="{F5D4F5B9-6178-B741-BBFC-855F2F7ABF14}"/>
                    </a:ext>
                  </a:extLst>
                </p:cNvPr>
                <p:cNvPicPr/>
                <p:nvPr/>
              </p:nvPicPr>
              <p:blipFill>
                <a:blip r:embed="rId212"/>
                <a:stretch>
                  <a:fillRect/>
                </a:stretch>
              </p:blipFill>
              <p:spPr>
                <a:xfrm>
                  <a:off x="11921204" y="2287342"/>
                  <a:ext cx="1944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5DA6A647-98AC-109B-4123-E72A709A5213}"/>
                  </a:ext>
                </a:extLst>
              </p14:cNvPr>
              <p14:cNvContentPartPr/>
              <p14:nvPr/>
            </p14:nvContentPartPr>
            <p14:xfrm>
              <a:off x="10611164" y="2396062"/>
              <a:ext cx="1310760" cy="59400"/>
            </p14:xfrm>
          </p:contentPart>
        </mc:Choice>
        <mc:Fallback xmlns="">
          <p:pic>
            <p:nvPicPr>
              <p:cNvPr id="143" name="Freihand 142">
                <a:extLst>
                  <a:ext uri="{FF2B5EF4-FFF2-40B4-BE49-F238E27FC236}">
                    <a16:creationId xmlns:a16="http://schemas.microsoft.com/office/drawing/2014/main" id="{5DA6A647-98AC-109B-4123-E72A709A5213}"/>
                  </a:ext>
                </a:extLst>
              </p:cNvPr>
              <p:cNvPicPr/>
              <p:nvPr/>
            </p:nvPicPr>
            <p:blipFill>
              <a:blip r:embed="rId244"/>
              <a:stretch>
                <a:fillRect/>
              </a:stretch>
            </p:blipFill>
            <p:spPr>
              <a:xfrm>
                <a:off x="10602524" y="2387422"/>
                <a:ext cx="1328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1537D718-90C2-9105-A576-1145AE022B55}"/>
                  </a:ext>
                </a:extLst>
              </p14:cNvPr>
              <p14:cNvContentPartPr/>
              <p14:nvPr/>
            </p14:nvContentPartPr>
            <p14:xfrm>
              <a:off x="522164" y="5013622"/>
              <a:ext cx="6633720" cy="273240"/>
            </p14:xfrm>
          </p:contentPart>
        </mc:Choice>
        <mc:Fallback xmlns="">
          <p:pic>
            <p:nvPicPr>
              <p:cNvPr id="146" name="Freihand 145">
                <a:extLst>
                  <a:ext uri="{FF2B5EF4-FFF2-40B4-BE49-F238E27FC236}">
                    <a16:creationId xmlns:a16="http://schemas.microsoft.com/office/drawing/2014/main" id="{1537D718-90C2-9105-A576-1145AE022B55}"/>
                  </a:ext>
                </a:extLst>
              </p:cNvPr>
              <p:cNvPicPr/>
              <p:nvPr/>
            </p:nvPicPr>
            <p:blipFill>
              <a:blip r:embed="rId246"/>
              <a:stretch>
                <a:fillRect/>
              </a:stretch>
            </p:blipFill>
            <p:spPr>
              <a:xfrm>
                <a:off x="513524" y="5004982"/>
                <a:ext cx="6651360" cy="290880"/>
              </a:xfrm>
              <a:prstGeom prst="rect">
                <a:avLst/>
              </a:prstGeom>
            </p:spPr>
          </p:pic>
        </mc:Fallback>
      </mc:AlternateContent>
      <p:grpSp>
        <p:nvGrpSpPr>
          <p:cNvPr id="149" name="Gruppieren 148">
            <a:extLst>
              <a:ext uri="{FF2B5EF4-FFF2-40B4-BE49-F238E27FC236}">
                <a16:creationId xmlns:a16="http://schemas.microsoft.com/office/drawing/2014/main" id="{A28198FD-F95E-3A57-B0C5-2157D913807B}"/>
              </a:ext>
            </a:extLst>
          </p:cNvPr>
          <p:cNvGrpSpPr/>
          <p:nvPr/>
        </p:nvGrpSpPr>
        <p:grpSpPr>
          <a:xfrm>
            <a:off x="26084" y="5503222"/>
            <a:ext cx="3995280" cy="178920"/>
            <a:chOff x="26084" y="5503222"/>
            <a:chExt cx="3995280" cy="178920"/>
          </a:xfrm>
        </p:grpSpPr>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CAB478E3-36C5-AC37-C64F-5220F988C474}"/>
                    </a:ext>
                  </a:extLst>
                </p14:cNvPr>
                <p14:cNvContentPartPr/>
                <p14:nvPr/>
              </p14:nvContentPartPr>
              <p14:xfrm>
                <a:off x="26084" y="5503222"/>
                <a:ext cx="338400" cy="60120"/>
              </p14:xfrm>
            </p:contentPart>
          </mc:Choice>
          <mc:Fallback xmlns="">
            <p:pic>
              <p:nvPicPr>
                <p:cNvPr id="147" name="Freihand 146">
                  <a:extLst>
                    <a:ext uri="{FF2B5EF4-FFF2-40B4-BE49-F238E27FC236}">
                      <a16:creationId xmlns:a16="http://schemas.microsoft.com/office/drawing/2014/main" id="{CAB478E3-36C5-AC37-C64F-5220F988C474}"/>
                    </a:ext>
                  </a:extLst>
                </p:cNvPr>
                <p:cNvPicPr/>
                <p:nvPr/>
              </p:nvPicPr>
              <p:blipFill>
                <a:blip r:embed="rId248"/>
                <a:stretch>
                  <a:fillRect/>
                </a:stretch>
              </p:blipFill>
              <p:spPr>
                <a:xfrm>
                  <a:off x="17444" y="5494582"/>
                  <a:ext cx="356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53E93EA8-34CA-5E80-B1CF-920FC54A1D86}"/>
                    </a:ext>
                  </a:extLst>
                </p14:cNvPr>
                <p14:cNvContentPartPr/>
                <p14:nvPr/>
              </p14:nvContentPartPr>
              <p14:xfrm>
                <a:off x="815204" y="5585302"/>
                <a:ext cx="3206160" cy="96840"/>
              </p14:xfrm>
            </p:contentPart>
          </mc:Choice>
          <mc:Fallback xmlns="">
            <p:pic>
              <p:nvPicPr>
                <p:cNvPr id="148" name="Freihand 147">
                  <a:extLst>
                    <a:ext uri="{FF2B5EF4-FFF2-40B4-BE49-F238E27FC236}">
                      <a16:creationId xmlns:a16="http://schemas.microsoft.com/office/drawing/2014/main" id="{53E93EA8-34CA-5E80-B1CF-920FC54A1D86}"/>
                    </a:ext>
                  </a:extLst>
                </p:cNvPr>
                <p:cNvPicPr/>
                <p:nvPr/>
              </p:nvPicPr>
              <p:blipFill>
                <a:blip r:embed="rId250"/>
                <a:stretch>
                  <a:fillRect/>
                </a:stretch>
              </p:blipFill>
              <p:spPr>
                <a:xfrm>
                  <a:off x="806204" y="5576662"/>
                  <a:ext cx="322380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B61B97E9-F067-3A4A-6C8C-B3EE8AC9FAA8}"/>
                  </a:ext>
                </a:extLst>
              </p14:cNvPr>
              <p14:cNvContentPartPr/>
              <p14:nvPr/>
            </p14:nvContentPartPr>
            <p14:xfrm>
              <a:off x="534764" y="4634902"/>
              <a:ext cx="7485120" cy="113760"/>
            </p14:xfrm>
          </p:contentPart>
        </mc:Choice>
        <mc:Fallback xmlns="">
          <p:pic>
            <p:nvPicPr>
              <p:cNvPr id="150" name="Freihand 149">
                <a:extLst>
                  <a:ext uri="{FF2B5EF4-FFF2-40B4-BE49-F238E27FC236}">
                    <a16:creationId xmlns:a16="http://schemas.microsoft.com/office/drawing/2014/main" id="{B61B97E9-F067-3A4A-6C8C-B3EE8AC9FAA8}"/>
                  </a:ext>
                </a:extLst>
              </p:cNvPr>
              <p:cNvPicPr/>
              <p:nvPr/>
            </p:nvPicPr>
            <p:blipFill>
              <a:blip r:embed="rId252"/>
              <a:stretch>
                <a:fillRect/>
              </a:stretch>
            </p:blipFill>
            <p:spPr>
              <a:xfrm>
                <a:off x="526124" y="4626262"/>
                <a:ext cx="7502760" cy="131400"/>
              </a:xfrm>
              <a:prstGeom prst="rect">
                <a:avLst/>
              </a:prstGeom>
            </p:spPr>
          </p:pic>
        </mc:Fallback>
      </mc:AlternateContent>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582439223"/>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BB8C98C-D373-D21B-4FC4-3B0EDDEEE7E3}"/>
                  </a:ext>
                </a:extLst>
              </p14:cNvPr>
              <p14:cNvContentPartPr/>
              <p14:nvPr/>
            </p14:nvContentPartPr>
            <p14:xfrm>
              <a:off x="3723284" y="1635742"/>
              <a:ext cx="705240" cy="75960"/>
            </p14:xfrm>
          </p:contentPart>
        </mc:Choice>
        <mc:Fallback xmlns="">
          <p:pic>
            <p:nvPicPr>
              <p:cNvPr id="4" name="Freihand 3">
                <a:extLst>
                  <a:ext uri="{FF2B5EF4-FFF2-40B4-BE49-F238E27FC236}">
                    <a16:creationId xmlns:a16="http://schemas.microsoft.com/office/drawing/2014/main" id="{5BB8C98C-D373-D21B-4FC4-3B0EDDEEE7E3}"/>
                  </a:ext>
                </a:extLst>
              </p:cNvPr>
              <p:cNvPicPr/>
              <p:nvPr/>
            </p:nvPicPr>
            <p:blipFill>
              <a:blip r:embed="rId6"/>
              <a:stretch>
                <a:fillRect/>
              </a:stretch>
            </p:blipFill>
            <p:spPr>
              <a:xfrm>
                <a:off x="3714284" y="1626742"/>
                <a:ext cx="722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EC56397-5949-7406-4578-A6E33B923462}"/>
                  </a:ext>
                </a:extLst>
              </p14:cNvPr>
              <p14:cNvContentPartPr/>
              <p14:nvPr/>
            </p14:nvContentPartPr>
            <p14:xfrm>
              <a:off x="3735524" y="2069182"/>
              <a:ext cx="752040" cy="22320"/>
            </p14:xfrm>
          </p:contentPart>
        </mc:Choice>
        <mc:Fallback xmlns="">
          <p:pic>
            <p:nvPicPr>
              <p:cNvPr id="5" name="Freihand 4">
                <a:extLst>
                  <a:ext uri="{FF2B5EF4-FFF2-40B4-BE49-F238E27FC236}">
                    <a16:creationId xmlns:a16="http://schemas.microsoft.com/office/drawing/2014/main" id="{0EC56397-5949-7406-4578-A6E33B923462}"/>
                  </a:ext>
                </a:extLst>
              </p:cNvPr>
              <p:cNvPicPr/>
              <p:nvPr/>
            </p:nvPicPr>
            <p:blipFill>
              <a:blip r:embed="rId8"/>
              <a:stretch>
                <a:fillRect/>
              </a:stretch>
            </p:blipFill>
            <p:spPr>
              <a:xfrm>
                <a:off x="3726884" y="2060182"/>
                <a:ext cx="76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C2B4069-9DFC-67A1-C120-4EDB24A11B5D}"/>
                  </a:ext>
                </a:extLst>
              </p14:cNvPr>
              <p14:cNvContentPartPr/>
              <p14:nvPr/>
            </p14:nvContentPartPr>
            <p14:xfrm>
              <a:off x="6063284" y="2075662"/>
              <a:ext cx="668520" cy="42840"/>
            </p14:xfrm>
          </p:contentPart>
        </mc:Choice>
        <mc:Fallback xmlns="">
          <p:pic>
            <p:nvPicPr>
              <p:cNvPr id="7" name="Freihand 6">
                <a:extLst>
                  <a:ext uri="{FF2B5EF4-FFF2-40B4-BE49-F238E27FC236}">
                    <a16:creationId xmlns:a16="http://schemas.microsoft.com/office/drawing/2014/main" id="{2C2B4069-9DFC-67A1-C120-4EDB24A11B5D}"/>
                  </a:ext>
                </a:extLst>
              </p:cNvPr>
              <p:cNvPicPr/>
              <p:nvPr/>
            </p:nvPicPr>
            <p:blipFill>
              <a:blip r:embed="rId10"/>
              <a:stretch>
                <a:fillRect/>
              </a:stretch>
            </p:blipFill>
            <p:spPr>
              <a:xfrm>
                <a:off x="6054284" y="2067022"/>
                <a:ext cx="686160" cy="60480"/>
              </a:xfrm>
              <a:prstGeom prst="rect">
                <a:avLst/>
              </a:prstGeom>
            </p:spPr>
          </p:pic>
        </mc:Fallback>
      </mc:AlternateContent>
      <p:grpSp>
        <p:nvGrpSpPr>
          <p:cNvPr id="14" name="Gruppieren 13">
            <a:extLst>
              <a:ext uri="{FF2B5EF4-FFF2-40B4-BE49-F238E27FC236}">
                <a16:creationId xmlns:a16="http://schemas.microsoft.com/office/drawing/2014/main" id="{CFC3FD60-DEB6-F3E9-F3A5-E94A27B17173}"/>
              </a:ext>
            </a:extLst>
          </p:cNvPr>
          <p:cNvGrpSpPr/>
          <p:nvPr/>
        </p:nvGrpSpPr>
        <p:grpSpPr>
          <a:xfrm>
            <a:off x="378524" y="2762542"/>
            <a:ext cx="872280" cy="257400"/>
            <a:chOff x="378524" y="2762542"/>
            <a:chExt cx="872280" cy="25740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12A5CC2-9623-8B5B-5422-8790E62EF1C0}"/>
                    </a:ext>
                  </a:extLst>
                </p14:cNvPr>
                <p14:cNvContentPartPr/>
                <p14:nvPr/>
              </p14:nvContentPartPr>
              <p14:xfrm>
                <a:off x="378524" y="2769742"/>
                <a:ext cx="254880" cy="214920"/>
              </p14:xfrm>
            </p:contentPart>
          </mc:Choice>
          <mc:Fallback xmlns="">
            <p:pic>
              <p:nvPicPr>
                <p:cNvPr id="8" name="Freihand 7">
                  <a:extLst>
                    <a:ext uri="{FF2B5EF4-FFF2-40B4-BE49-F238E27FC236}">
                      <a16:creationId xmlns:a16="http://schemas.microsoft.com/office/drawing/2014/main" id="{F12A5CC2-9623-8B5B-5422-8790E62EF1C0}"/>
                    </a:ext>
                  </a:extLst>
                </p:cNvPr>
                <p:cNvPicPr/>
                <p:nvPr/>
              </p:nvPicPr>
              <p:blipFill>
                <a:blip r:embed="rId12"/>
                <a:stretch>
                  <a:fillRect/>
                </a:stretch>
              </p:blipFill>
              <p:spPr>
                <a:xfrm>
                  <a:off x="369884" y="2761102"/>
                  <a:ext cx="272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8F2B277-0BAD-CF4B-83CB-7754DA6DA4F4}"/>
                    </a:ext>
                  </a:extLst>
                </p14:cNvPr>
                <p14:cNvContentPartPr/>
                <p14:nvPr/>
              </p14:nvContentPartPr>
              <p14:xfrm>
                <a:off x="687404" y="2841022"/>
                <a:ext cx="353160" cy="137160"/>
              </p14:xfrm>
            </p:contentPart>
          </mc:Choice>
          <mc:Fallback xmlns="">
            <p:pic>
              <p:nvPicPr>
                <p:cNvPr id="9" name="Freihand 8">
                  <a:extLst>
                    <a:ext uri="{FF2B5EF4-FFF2-40B4-BE49-F238E27FC236}">
                      <a16:creationId xmlns:a16="http://schemas.microsoft.com/office/drawing/2014/main" id="{F8F2B277-0BAD-CF4B-83CB-7754DA6DA4F4}"/>
                    </a:ext>
                  </a:extLst>
                </p:cNvPr>
                <p:cNvPicPr/>
                <p:nvPr/>
              </p:nvPicPr>
              <p:blipFill>
                <a:blip r:embed="rId14"/>
                <a:stretch>
                  <a:fillRect/>
                </a:stretch>
              </p:blipFill>
              <p:spPr>
                <a:xfrm>
                  <a:off x="678404" y="2832382"/>
                  <a:ext cx="370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FF5F7909-6226-D6B8-554E-5311ACFBE21E}"/>
                    </a:ext>
                  </a:extLst>
                </p14:cNvPr>
                <p14:cNvContentPartPr/>
                <p14:nvPr/>
              </p14:nvContentPartPr>
              <p14:xfrm>
                <a:off x="968924" y="2762542"/>
                <a:ext cx="7560" cy="5040"/>
              </p14:xfrm>
            </p:contentPart>
          </mc:Choice>
          <mc:Fallback xmlns="">
            <p:pic>
              <p:nvPicPr>
                <p:cNvPr id="10" name="Freihand 9">
                  <a:extLst>
                    <a:ext uri="{FF2B5EF4-FFF2-40B4-BE49-F238E27FC236}">
                      <a16:creationId xmlns:a16="http://schemas.microsoft.com/office/drawing/2014/main" id="{FF5F7909-6226-D6B8-554E-5311ACFBE21E}"/>
                    </a:ext>
                  </a:extLst>
                </p:cNvPr>
                <p:cNvPicPr/>
                <p:nvPr/>
              </p:nvPicPr>
              <p:blipFill>
                <a:blip r:embed="rId16"/>
                <a:stretch>
                  <a:fillRect/>
                </a:stretch>
              </p:blipFill>
              <p:spPr>
                <a:xfrm>
                  <a:off x="959924" y="2753542"/>
                  <a:ext cx="25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2D9E9F1-93AC-758B-AEA8-11EF6DB2549F}"/>
                    </a:ext>
                  </a:extLst>
                </p14:cNvPr>
                <p14:cNvContentPartPr/>
                <p14:nvPr/>
              </p14:nvContentPartPr>
              <p14:xfrm>
                <a:off x="1246484" y="2844982"/>
                <a:ext cx="4320" cy="10800"/>
              </p14:xfrm>
            </p:contentPart>
          </mc:Choice>
          <mc:Fallback xmlns="">
            <p:pic>
              <p:nvPicPr>
                <p:cNvPr id="11" name="Freihand 10">
                  <a:extLst>
                    <a:ext uri="{FF2B5EF4-FFF2-40B4-BE49-F238E27FC236}">
                      <a16:creationId xmlns:a16="http://schemas.microsoft.com/office/drawing/2014/main" id="{D2D9E9F1-93AC-758B-AEA8-11EF6DB2549F}"/>
                    </a:ext>
                  </a:extLst>
                </p:cNvPr>
                <p:cNvPicPr/>
                <p:nvPr/>
              </p:nvPicPr>
              <p:blipFill>
                <a:blip r:embed="rId18"/>
                <a:stretch>
                  <a:fillRect/>
                </a:stretch>
              </p:blipFill>
              <p:spPr>
                <a:xfrm>
                  <a:off x="1237484" y="2836342"/>
                  <a:ext cx="21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4C21F18-16CA-3089-BF5F-60E44D78B37B}"/>
                    </a:ext>
                  </a:extLst>
                </p14:cNvPr>
                <p14:cNvContentPartPr/>
                <p14:nvPr/>
              </p14:nvContentPartPr>
              <p14:xfrm>
                <a:off x="1237124" y="3006622"/>
                <a:ext cx="7560" cy="13320"/>
              </p14:xfrm>
            </p:contentPart>
          </mc:Choice>
          <mc:Fallback xmlns="">
            <p:pic>
              <p:nvPicPr>
                <p:cNvPr id="13" name="Freihand 12">
                  <a:extLst>
                    <a:ext uri="{FF2B5EF4-FFF2-40B4-BE49-F238E27FC236}">
                      <a16:creationId xmlns:a16="http://schemas.microsoft.com/office/drawing/2014/main" id="{04C21F18-16CA-3089-BF5F-60E44D78B37B}"/>
                    </a:ext>
                  </a:extLst>
                </p:cNvPr>
                <p:cNvPicPr/>
                <p:nvPr/>
              </p:nvPicPr>
              <p:blipFill>
                <a:blip r:embed="rId20"/>
                <a:stretch>
                  <a:fillRect/>
                </a:stretch>
              </p:blipFill>
              <p:spPr>
                <a:xfrm>
                  <a:off x="1228484" y="2997622"/>
                  <a:ext cx="25200" cy="30960"/>
                </a:xfrm>
                <a:prstGeom prst="rect">
                  <a:avLst/>
                </a:prstGeom>
              </p:spPr>
            </p:pic>
          </mc:Fallback>
        </mc:AlternateContent>
      </p:grpSp>
      <p:grpSp>
        <p:nvGrpSpPr>
          <p:cNvPr id="31" name="Gruppieren 30">
            <a:extLst>
              <a:ext uri="{FF2B5EF4-FFF2-40B4-BE49-F238E27FC236}">
                <a16:creationId xmlns:a16="http://schemas.microsoft.com/office/drawing/2014/main" id="{B5ECFC0F-FCDF-3E9E-6D6D-78F124FAF16A}"/>
              </a:ext>
            </a:extLst>
          </p:cNvPr>
          <p:cNvGrpSpPr/>
          <p:nvPr/>
        </p:nvGrpSpPr>
        <p:grpSpPr>
          <a:xfrm>
            <a:off x="1583804" y="2708902"/>
            <a:ext cx="2534400" cy="301320"/>
            <a:chOff x="1583804" y="2708902"/>
            <a:chExt cx="2534400" cy="30132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59E8052-254B-CE07-64A0-E56B9B6A2AD4}"/>
                    </a:ext>
                  </a:extLst>
                </p14:cNvPr>
                <p14:cNvContentPartPr/>
                <p14:nvPr/>
              </p14:nvContentPartPr>
              <p14:xfrm>
                <a:off x="1583804" y="2796382"/>
                <a:ext cx="164160" cy="145440"/>
              </p14:xfrm>
            </p:contentPart>
          </mc:Choice>
          <mc:Fallback xmlns="">
            <p:pic>
              <p:nvPicPr>
                <p:cNvPr id="15" name="Freihand 14">
                  <a:extLst>
                    <a:ext uri="{FF2B5EF4-FFF2-40B4-BE49-F238E27FC236}">
                      <a16:creationId xmlns:a16="http://schemas.microsoft.com/office/drawing/2014/main" id="{359E8052-254B-CE07-64A0-E56B9B6A2AD4}"/>
                    </a:ext>
                  </a:extLst>
                </p:cNvPr>
                <p:cNvPicPr/>
                <p:nvPr/>
              </p:nvPicPr>
              <p:blipFill>
                <a:blip r:embed="rId22"/>
                <a:stretch>
                  <a:fillRect/>
                </a:stretch>
              </p:blipFill>
              <p:spPr>
                <a:xfrm>
                  <a:off x="1574804" y="2787382"/>
                  <a:ext cx="181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0458996-36F3-73AA-A74C-93D4023E2887}"/>
                    </a:ext>
                  </a:extLst>
                </p14:cNvPr>
                <p14:cNvContentPartPr/>
                <p14:nvPr/>
              </p14:nvContentPartPr>
              <p14:xfrm>
                <a:off x="1787924" y="2895742"/>
                <a:ext cx="105480" cy="114480"/>
              </p14:xfrm>
            </p:contentPart>
          </mc:Choice>
          <mc:Fallback xmlns="">
            <p:pic>
              <p:nvPicPr>
                <p:cNvPr id="16" name="Freihand 15">
                  <a:extLst>
                    <a:ext uri="{FF2B5EF4-FFF2-40B4-BE49-F238E27FC236}">
                      <a16:creationId xmlns:a16="http://schemas.microsoft.com/office/drawing/2014/main" id="{90458996-36F3-73AA-A74C-93D4023E2887}"/>
                    </a:ext>
                  </a:extLst>
                </p:cNvPr>
                <p:cNvPicPr/>
                <p:nvPr/>
              </p:nvPicPr>
              <p:blipFill>
                <a:blip r:embed="rId24"/>
                <a:stretch>
                  <a:fillRect/>
                </a:stretch>
              </p:blipFill>
              <p:spPr>
                <a:xfrm>
                  <a:off x="1778924" y="2886742"/>
                  <a:ext cx="123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A30D4886-600F-A7B3-6307-5EAB532391B0}"/>
                    </a:ext>
                  </a:extLst>
                </p14:cNvPr>
                <p14:cNvContentPartPr/>
                <p14:nvPr/>
              </p14:nvContentPartPr>
              <p14:xfrm>
                <a:off x="1951364" y="2891062"/>
                <a:ext cx="174600" cy="111960"/>
              </p14:xfrm>
            </p:contentPart>
          </mc:Choice>
          <mc:Fallback xmlns="">
            <p:pic>
              <p:nvPicPr>
                <p:cNvPr id="18" name="Freihand 17">
                  <a:extLst>
                    <a:ext uri="{FF2B5EF4-FFF2-40B4-BE49-F238E27FC236}">
                      <a16:creationId xmlns:a16="http://schemas.microsoft.com/office/drawing/2014/main" id="{A30D4886-600F-A7B3-6307-5EAB532391B0}"/>
                    </a:ext>
                  </a:extLst>
                </p:cNvPr>
                <p:cNvPicPr/>
                <p:nvPr/>
              </p:nvPicPr>
              <p:blipFill>
                <a:blip r:embed="rId26"/>
                <a:stretch>
                  <a:fillRect/>
                </a:stretch>
              </p:blipFill>
              <p:spPr>
                <a:xfrm>
                  <a:off x="1942724" y="2882062"/>
                  <a:ext cx="192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8CA7110-A3B7-13BB-8D3E-14FD11717F27}"/>
                    </a:ext>
                  </a:extLst>
                </p14:cNvPr>
                <p14:cNvContentPartPr/>
                <p14:nvPr/>
              </p14:nvContentPartPr>
              <p14:xfrm>
                <a:off x="2256644" y="2805382"/>
                <a:ext cx="135720" cy="10080"/>
              </p14:xfrm>
            </p:contentPart>
          </mc:Choice>
          <mc:Fallback xmlns="">
            <p:pic>
              <p:nvPicPr>
                <p:cNvPr id="19" name="Freihand 18">
                  <a:extLst>
                    <a:ext uri="{FF2B5EF4-FFF2-40B4-BE49-F238E27FC236}">
                      <a16:creationId xmlns:a16="http://schemas.microsoft.com/office/drawing/2014/main" id="{08CA7110-A3B7-13BB-8D3E-14FD11717F27}"/>
                    </a:ext>
                  </a:extLst>
                </p:cNvPr>
                <p:cNvPicPr/>
                <p:nvPr/>
              </p:nvPicPr>
              <p:blipFill>
                <a:blip r:embed="rId28"/>
                <a:stretch>
                  <a:fillRect/>
                </a:stretch>
              </p:blipFill>
              <p:spPr>
                <a:xfrm>
                  <a:off x="2248004" y="2796382"/>
                  <a:ext cx="153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2EB2A21-58E6-45A6-F5D5-81EC1A26D057}"/>
                    </a:ext>
                  </a:extLst>
                </p14:cNvPr>
                <p14:cNvContentPartPr/>
                <p14:nvPr/>
              </p14:nvContentPartPr>
              <p14:xfrm>
                <a:off x="2271044" y="2855422"/>
                <a:ext cx="127440" cy="21600"/>
              </p14:xfrm>
            </p:contentPart>
          </mc:Choice>
          <mc:Fallback xmlns="">
            <p:pic>
              <p:nvPicPr>
                <p:cNvPr id="21" name="Freihand 20">
                  <a:extLst>
                    <a:ext uri="{FF2B5EF4-FFF2-40B4-BE49-F238E27FC236}">
                      <a16:creationId xmlns:a16="http://schemas.microsoft.com/office/drawing/2014/main" id="{12EB2A21-58E6-45A6-F5D5-81EC1A26D057}"/>
                    </a:ext>
                  </a:extLst>
                </p:cNvPr>
                <p:cNvPicPr/>
                <p:nvPr/>
              </p:nvPicPr>
              <p:blipFill>
                <a:blip r:embed="rId30"/>
                <a:stretch>
                  <a:fillRect/>
                </a:stretch>
              </p:blipFill>
              <p:spPr>
                <a:xfrm>
                  <a:off x="2262404" y="2846422"/>
                  <a:ext cx="145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E3BE165D-46FC-DF43-E451-635F5B17DC9E}"/>
                    </a:ext>
                  </a:extLst>
                </p14:cNvPr>
                <p14:cNvContentPartPr/>
                <p14:nvPr/>
              </p14:nvContentPartPr>
              <p14:xfrm>
                <a:off x="2476964" y="2739142"/>
                <a:ext cx="129960" cy="182520"/>
              </p14:xfrm>
            </p:contentPart>
          </mc:Choice>
          <mc:Fallback xmlns="">
            <p:pic>
              <p:nvPicPr>
                <p:cNvPr id="22" name="Freihand 21">
                  <a:extLst>
                    <a:ext uri="{FF2B5EF4-FFF2-40B4-BE49-F238E27FC236}">
                      <a16:creationId xmlns:a16="http://schemas.microsoft.com/office/drawing/2014/main" id="{E3BE165D-46FC-DF43-E451-635F5B17DC9E}"/>
                    </a:ext>
                  </a:extLst>
                </p:cNvPr>
                <p:cNvPicPr/>
                <p:nvPr/>
              </p:nvPicPr>
              <p:blipFill>
                <a:blip r:embed="rId32"/>
                <a:stretch>
                  <a:fillRect/>
                </a:stretch>
              </p:blipFill>
              <p:spPr>
                <a:xfrm>
                  <a:off x="2468324" y="2730142"/>
                  <a:ext cx="147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AA69CF17-4509-3B6F-E3C8-2AA3463D54FB}"/>
                    </a:ext>
                  </a:extLst>
                </p14:cNvPr>
                <p14:cNvContentPartPr/>
                <p14:nvPr/>
              </p14:nvContentPartPr>
              <p14:xfrm>
                <a:off x="2799524" y="2752462"/>
                <a:ext cx="136800" cy="145800"/>
              </p14:xfrm>
            </p:contentPart>
          </mc:Choice>
          <mc:Fallback xmlns="">
            <p:pic>
              <p:nvPicPr>
                <p:cNvPr id="23" name="Freihand 22">
                  <a:extLst>
                    <a:ext uri="{FF2B5EF4-FFF2-40B4-BE49-F238E27FC236}">
                      <a16:creationId xmlns:a16="http://schemas.microsoft.com/office/drawing/2014/main" id="{AA69CF17-4509-3B6F-E3C8-2AA3463D54FB}"/>
                    </a:ext>
                  </a:extLst>
                </p:cNvPr>
                <p:cNvPicPr/>
                <p:nvPr/>
              </p:nvPicPr>
              <p:blipFill>
                <a:blip r:embed="rId34"/>
                <a:stretch>
                  <a:fillRect/>
                </a:stretch>
              </p:blipFill>
              <p:spPr>
                <a:xfrm>
                  <a:off x="2790884" y="2743822"/>
                  <a:ext cx="154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AA90A266-7C7F-24B5-70A5-15F854A2B9D2}"/>
                    </a:ext>
                  </a:extLst>
                </p14:cNvPr>
                <p14:cNvContentPartPr/>
                <p14:nvPr/>
              </p14:nvContentPartPr>
              <p14:xfrm>
                <a:off x="3145844" y="2767942"/>
                <a:ext cx="124920" cy="100440"/>
              </p14:xfrm>
            </p:contentPart>
          </mc:Choice>
          <mc:Fallback xmlns="">
            <p:pic>
              <p:nvPicPr>
                <p:cNvPr id="24" name="Freihand 23">
                  <a:extLst>
                    <a:ext uri="{FF2B5EF4-FFF2-40B4-BE49-F238E27FC236}">
                      <a16:creationId xmlns:a16="http://schemas.microsoft.com/office/drawing/2014/main" id="{AA90A266-7C7F-24B5-70A5-15F854A2B9D2}"/>
                    </a:ext>
                  </a:extLst>
                </p:cNvPr>
                <p:cNvPicPr/>
                <p:nvPr/>
              </p:nvPicPr>
              <p:blipFill>
                <a:blip r:embed="rId36"/>
                <a:stretch>
                  <a:fillRect/>
                </a:stretch>
              </p:blipFill>
              <p:spPr>
                <a:xfrm>
                  <a:off x="3137204" y="2759302"/>
                  <a:ext cx="142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E16E9539-776A-CD44-B542-C93F072F9F0E}"/>
                    </a:ext>
                  </a:extLst>
                </p14:cNvPr>
                <p14:cNvContentPartPr/>
                <p14:nvPr/>
              </p14:nvContentPartPr>
              <p14:xfrm>
                <a:off x="3331604" y="2859382"/>
                <a:ext cx="51480" cy="145800"/>
              </p14:xfrm>
            </p:contentPart>
          </mc:Choice>
          <mc:Fallback xmlns="">
            <p:pic>
              <p:nvPicPr>
                <p:cNvPr id="25" name="Freihand 24">
                  <a:extLst>
                    <a:ext uri="{FF2B5EF4-FFF2-40B4-BE49-F238E27FC236}">
                      <a16:creationId xmlns:a16="http://schemas.microsoft.com/office/drawing/2014/main" id="{E16E9539-776A-CD44-B542-C93F072F9F0E}"/>
                    </a:ext>
                  </a:extLst>
                </p:cNvPr>
                <p:cNvPicPr/>
                <p:nvPr/>
              </p:nvPicPr>
              <p:blipFill>
                <a:blip r:embed="rId38"/>
                <a:stretch>
                  <a:fillRect/>
                </a:stretch>
              </p:blipFill>
              <p:spPr>
                <a:xfrm>
                  <a:off x="3322604" y="2850742"/>
                  <a:ext cx="69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D4FECAC-65CF-76FF-2DD5-E5501A0B4FC0}"/>
                    </a:ext>
                  </a:extLst>
                </p14:cNvPr>
                <p14:cNvContentPartPr/>
                <p14:nvPr/>
              </p14:nvContentPartPr>
              <p14:xfrm>
                <a:off x="3306764" y="2836702"/>
                <a:ext cx="128520" cy="104760"/>
              </p14:xfrm>
            </p:contentPart>
          </mc:Choice>
          <mc:Fallback xmlns="">
            <p:pic>
              <p:nvPicPr>
                <p:cNvPr id="26" name="Freihand 25">
                  <a:extLst>
                    <a:ext uri="{FF2B5EF4-FFF2-40B4-BE49-F238E27FC236}">
                      <a16:creationId xmlns:a16="http://schemas.microsoft.com/office/drawing/2014/main" id="{9D4FECAC-65CF-76FF-2DD5-E5501A0B4FC0}"/>
                    </a:ext>
                  </a:extLst>
                </p:cNvPr>
                <p:cNvPicPr/>
                <p:nvPr/>
              </p:nvPicPr>
              <p:blipFill>
                <a:blip r:embed="rId40"/>
                <a:stretch>
                  <a:fillRect/>
                </a:stretch>
              </p:blipFill>
              <p:spPr>
                <a:xfrm>
                  <a:off x="3297764" y="2828062"/>
                  <a:ext cx="146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6EBE564-2AF9-9048-32F6-E603E11251BD}"/>
                    </a:ext>
                  </a:extLst>
                </p14:cNvPr>
                <p14:cNvContentPartPr/>
                <p14:nvPr/>
              </p14:nvContentPartPr>
              <p14:xfrm>
                <a:off x="3458324" y="2878102"/>
                <a:ext cx="162000" cy="109440"/>
              </p14:xfrm>
            </p:contentPart>
          </mc:Choice>
          <mc:Fallback xmlns="">
            <p:pic>
              <p:nvPicPr>
                <p:cNvPr id="27" name="Freihand 26">
                  <a:extLst>
                    <a:ext uri="{FF2B5EF4-FFF2-40B4-BE49-F238E27FC236}">
                      <a16:creationId xmlns:a16="http://schemas.microsoft.com/office/drawing/2014/main" id="{A6EBE564-2AF9-9048-32F6-E603E11251BD}"/>
                    </a:ext>
                  </a:extLst>
                </p:cNvPr>
                <p:cNvPicPr/>
                <p:nvPr/>
              </p:nvPicPr>
              <p:blipFill>
                <a:blip r:embed="rId42"/>
                <a:stretch>
                  <a:fillRect/>
                </a:stretch>
              </p:blipFill>
              <p:spPr>
                <a:xfrm>
                  <a:off x="3449684" y="2869102"/>
                  <a:ext cx="17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37E3039-79A7-44CB-08F3-E95BDC842661}"/>
                    </a:ext>
                  </a:extLst>
                </p14:cNvPr>
                <p14:cNvContentPartPr/>
                <p14:nvPr/>
              </p14:nvContentPartPr>
              <p14:xfrm>
                <a:off x="3759644" y="2787382"/>
                <a:ext cx="163440" cy="1800"/>
              </p14:xfrm>
            </p:contentPart>
          </mc:Choice>
          <mc:Fallback xmlns="">
            <p:pic>
              <p:nvPicPr>
                <p:cNvPr id="28" name="Freihand 27">
                  <a:extLst>
                    <a:ext uri="{FF2B5EF4-FFF2-40B4-BE49-F238E27FC236}">
                      <a16:creationId xmlns:a16="http://schemas.microsoft.com/office/drawing/2014/main" id="{937E3039-79A7-44CB-08F3-E95BDC842661}"/>
                    </a:ext>
                  </a:extLst>
                </p:cNvPr>
                <p:cNvPicPr/>
                <p:nvPr/>
              </p:nvPicPr>
              <p:blipFill>
                <a:blip r:embed="rId44"/>
                <a:stretch>
                  <a:fillRect/>
                </a:stretch>
              </p:blipFill>
              <p:spPr>
                <a:xfrm>
                  <a:off x="3751004" y="2778382"/>
                  <a:ext cx="181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3D250B6-451B-A792-6636-8BBA7B8C413A}"/>
                    </a:ext>
                  </a:extLst>
                </p14:cNvPr>
                <p14:cNvContentPartPr/>
                <p14:nvPr/>
              </p14:nvContentPartPr>
              <p14:xfrm>
                <a:off x="3760724" y="2820142"/>
                <a:ext cx="163800" cy="18360"/>
              </p14:xfrm>
            </p:contentPart>
          </mc:Choice>
          <mc:Fallback xmlns="">
            <p:pic>
              <p:nvPicPr>
                <p:cNvPr id="29" name="Freihand 28">
                  <a:extLst>
                    <a:ext uri="{FF2B5EF4-FFF2-40B4-BE49-F238E27FC236}">
                      <a16:creationId xmlns:a16="http://schemas.microsoft.com/office/drawing/2014/main" id="{33D250B6-451B-A792-6636-8BBA7B8C413A}"/>
                    </a:ext>
                  </a:extLst>
                </p:cNvPr>
                <p:cNvPicPr/>
                <p:nvPr/>
              </p:nvPicPr>
              <p:blipFill>
                <a:blip r:embed="rId46"/>
                <a:stretch>
                  <a:fillRect/>
                </a:stretch>
              </p:blipFill>
              <p:spPr>
                <a:xfrm>
                  <a:off x="3752084" y="2811502"/>
                  <a:ext cx="181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D0906825-AF2C-2D73-95A2-8DBBD7477825}"/>
                    </a:ext>
                  </a:extLst>
                </p14:cNvPr>
                <p14:cNvContentPartPr/>
                <p14:nvPr/>
              </p14:nvContentPartPr>
              <p14:xfrm>
                <a:off x="3977084" y="2708902"/>
                <a:ext cx="141120" cy="190440"/>
              </p14:xfrm>
            </p:contentPart>
          </mc:Choice>
          <mc:Fallback xmlns="">
            <p:pic>
              <p:nvPicPr>
                <p:cNvPr id="30" name="Freihand 29">
                  <a:extLst>
                    <a:ext uri="{FF2B5EF4-FFF2-40B4-BE49-F238E27FC236}">
                      <a16:creationId xmlns:a16="http://schemas.microsoft.com/office/drawing/2014/main" id="{D0906825-AF2C-2D73-95A2-8DBBD7477825}"/>
                    </a:ext>
                  </a:extLst>
                </p:cNvPr>
                <p:cNvPicPr/>
                <p:nvPr/>
              </p:nvPicPr>
              <p:blipFill>
                <a:blip r:embed="rId48"/>
                <a:stretch>
                  <a:fillRect/>
                </a:stretch>
              </p:blipFill>
              <p:spPr>
                <a:xfrm>
                  <a:off x="3968084" y="2699902"/>
                  <a:ext cx="158760" cy="208080"/>
                </a:xfrm>
                <a:prstGeom prst="rect">
                  <a:avLst/>
                </a:prstGeom>
              </p:spPr>
            </p:pic>
          </mc:Fallback>
        </mc:AlternateContent>
      </p:grpSp>
      <p:grpSp>
        <p:nvGrpSpPr>
          <p:cNvPr id="35" name="Gruppieren 34">
            <a:extLst>
              <a:ext uri="{FF2B5EF4-FFF2-40B4-BE49-F238E27FC236}">
                <a16:creationId xmlns:a16="http://schemas.microsoft.com/office/drawing/2014/main" id="{6B8BED51-0152-C9C8-7313-651C7233FEBC}"/>
              </a:ext>
            </a:extLst>
          </p:cNvPr>
          <p:cNvGrpSpPr/>
          <p:nvPr/>
        </p:nvGrpSpPr>
        <p:grpSpPr>
          <a:xfrm>
            <a:off x="4413044" y="2734102"/>
            <a:ext cx="343440" cy="157680"/>
            <a:chOff x="4413044" y="2734102"/>
            <a:chExt cx="343440" cy="15768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6D9DDF3-2E19-E7BA-CC2F-3AB6099D3099}"/>
                    </a:ext>
                  </a:extLst>
                </p14:cNvPr>
                <p14:cNvContentPartPr/>
                <p14:nvPr/>
              </p14:nvContentPartPr>
              <p14:xfrm>
                <a:off x="4430684" y="2783062"/>
                <a:ext cx="162360" cy="28080"/>
              </p14:xfrm>
            </p:contentPart>
          </mc:Choice>
          <mc:Fallback xmlns="">
            <p:pic>
              <p:nvPicPr>
                <p:cNvPr id="32" name="Freihand 31">
                  <a:extLst>
                    <a:ext uri="{FF2B5EF4-FFF2-40B4-BE49-F238E27FC236}">
                      <a16:creationId xmlns:a16="http://schemas.microsoft.com/office/drawing/2014/main" id="{86D9DDF3-2E19-E7BA-CC2F-3AB6099D3099}"/>
                    </a:ext>
                  </a:extLst>
                </p:cNvPr>
                <p:cNvPicPr/>
                <p:nvPr/>
              </p:nvPicPr>
              <p:blipFill>
                <a:blip r:embed="rId50"/>
                <a:stretch>
                  <a:fillRect/>
                </a:stretch>
              </p:blipFill>
              <p:spPr>
                <a:xfrm>
                  <a:off x="4421684" y="2774422"/>
                  <a:ext cx="180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ECDBA0FE-BEFA-FAED-658D-72A9780A3B88}"/>
                    </a:ext>
                  </a:extLst>
                </p14:cNvPr>
                <p14:cNvContentPartPr/>
                <p14:nvPr/>
              </p14:nvContentPartPr>
              <p14:xfrm>
                <a:off x="4413044" y="2833822"/>
                <a:ext cx="183600" cy="32400"/>
              </p14:xfrm>
            </p:contentPart>
          </mc:Choice>
          <mc:Fallback xmlns="">
            <p:pic>
              <p:nvPicPr>
                <p:cNvPr id="33" name="Freihand 32">
                  <a:extLst>
                    <a:ext uri="{FF2B5EF4-FFF2-40B4-BE49-F238E27FC236}">
                      <a16:creationId xmlns:a16="http://schemas.microsoft.com/office/drawing/2014/main" id="{ECDBA0FE-BEFA-FAED-658D-72A9780A3B88}"/>
                    </a:ext>
                  </a:extLst>
                </p:cNvPr>
                <p:cNvPicPr/>
                <p:nvPr/>
              </p:nvPicPr>
              <p:blipFill>
                <a:blip r:embed="rId52"/>
                <a:stretch>
                  <a:fillRect/>
                </a:stretch>
              </p:blipFill>
              <p:spPr>
                <a:xfrm>
                  <a:off x="4404044" y="2824822"/>
                  <a:ext cx="201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FDFC1657-F495-ADF2-E356-C243C6FDB9CE}"/>
                    </a:ext>
                  </a:extLst>
                </p14:cNvPr>
                <p14:cNvContentPartPr/>
                <p14:nvPr/>
              </p14:nvContentPartPr>
              <p14:xfrm>
                <a:off x="4638044" y="2734102"/>
                <a:ext cx="118440" cy="157680"/>
              </p14:xfrm>
            </p:contentPart>
          </mc:Choice>
          <mc:Fallback xmlns="">
            <p:pic>
              <p:nvPicPr>
                <p:cNvPr id="34" name="Freihand 33">
                  <a:extLst>
                    <a:ext uri="{FF2B5EF4-FFF2-40B4-BE49-F238E27FC236}">
                      <a16:creationId xmlns:a16="http://schemas.microsoft.com/office/drawing/2014/main" id="{FDFC1657-F495-ADF2-E356-C243C6FDB9CE}"/>
                    </a:ext>
                  </a:extLst>
                </p:cNvPr>
                <p:cNvPicPr/>
                <p:nvPr/>
              </p:nvPicPr>
              <p:blipFill>
                <a:blip r:embed="rId54"/>
                <a:stretch>
                  <a:fillRect/>
                </a:stretch>
              </p:blipFill>
              <p:spPr>
                <a:xfrm>
                  <a:off x="4629044" y="2725462"/>
                  <a:ext cx="136080" cy="175320"/>
                </a:xfrm>
                <a:prstGeom prst="rect">
                  <a:avLst/>
                </a:prstGeom>
              </p:spPr>
            </p:pic>
          </mc:Fallback>
        </mc:AlternateContent>
      </p:grpSp>
      <p:grpSp>
        <p:nvGrpSpPr>
          <p:cNvPr id="47" name="Gruppieren 46">
            <a:extLst>
              <a:ext uri="{FF2B5EF4-FFF2-40B4-BE49-F238E27FC236}">
                <a16:creationId xmlns:a16="http://schemas.microsoft.com/office/drawing/2014/main" id="{C3070D93-A053-7669-9FF1-BD62063F8FC8}"/>
              </a:ext>
            </a:extLst>
          </p:cNvPr>
          <p:cNvGrpSpPr/>
          <p:nvPr/>
        </p:nvGrpSpPr>
        <p:grpSpPr>
          <a:xfrm>
            <a:off x="5151404" y="2699542"/>
            <a:ext cx="1205640" cy="161640"/>
            <a:chOff x="5151404" y="2699542"/>
            <a:chExt cx="1205640" cy="161640"/>
          </a:xfrm>
        </p:grpSpPr>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C5AAF8B8-CAE9-FEE1-17E5-7A0A03F6107F}"/>
                    </a:ext>
                  </a:extLst>
                </p14:cNvPr>
                <p14:cNvContentPartPr/>
                <p14:nvPr/>
              </p14:nvContentPartPr>
              <p14:xfrm>
                <a:off x="5151404" y="2727982"/>
                <a:ext cx="168840" cy="119160"/>
              </p14:xfrm>
            </p:contentPart>
          </mc:Choice>
          <mc:Fallback xmlns="">
            <p:pic>
              <p:nvPicPr>
                <p:cNvPr id="36" name="Freihand 35">
                  <a:extLst>
                    <a:ext uri="{FF2B5EF4-FFF2-40B4-BE49-F238E27FC236}">
                      <a16:creationId xmlns:a16="http://schemas.microsoft.com/office/drawing/2014/main" id="{C5AAF8B8-CAE9-FEE1-17E5-7A0A03F6107F}"/>
                    </a:ext>
                  </a:extLst>
                </p:cNvPr>
                <p:cNvPicPr/>
                <p:nvPr/>
              </p:nvPicPr>
              <p:blipFill>
                <a:blip r:embed="rId56"/>
                <a:stretch>
                  <a:fillRect/>
                </a:stretch>
              </p:blipFill>
              <p:spPr>
                <a:xfrm>
                  <a:off x="5142764" y="2719342"/>
                  <a:ext cx="186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73A69FD0-E4B1-B417-AFA4-AE23878985A1}"/>
                    </a:ext>
                  </a:extLst>
                </p14:cNvPr>
                <p14:cNvContentPartPr/>
                <p14:nvPr/>
              </p14:nvContentPartPr>
              <p14:xfrm>
                <a:off x="5322404" y="2699542"/>
                <a:ext cx="145080" cy="133200"/>
              </p14:xfrm>
            </p:contentPart>
          </mc:Choice>
          <mc:Fallback xmlns="">
            <p:pic>
              <p:nvPicPr>
                <p:cNvPr id="37" name="Freihand 36">
                  <a:extLst>
                    <a:ext uri="{FF2B5EF4-FFF2-40B4-BE49-F238E27FC236}">
                      <a16:creationId xmlns:a16="http://schemas.microsoft.com/office/drawing/2014/main" id="{73A69FD0-E4B1-B417-AFA4-AE23878985A1}"/>
                    </a:ext>
                  </a:extLst>
                </p:cNvPr>
                <p:cNvPicPr/>
                <p:nvPr/>
              </p:nvPicPr>
              <p:blipFill>
                <a:blip r:embed="rId58"/>
                <a:stretch>
                  <a:fillRect/>
                </a:stretch>
              </p:blipFill>
              <p:spPr>
                <a:xfrm>
                  <a:off x="5313764" y="2690902"/>
                  <a:ext cx="162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D23E2113-DD95-DA8A-909B-2D8453B20C3F}"/>
                    </a:ext>
                  </a:extLst>
                </p14:cNvPr>
                <p14:cNvContentPartPr/>
                <p14:nvPr/>
              </p14:nvContentPartPr>
              <p14:xfrm>
                <a:off x="5402684" y="2779102"/>
                <a:ext cx="59040" cy="41760"/>
              </p14:xfrm>
            </p:contentPart>
          </mc:Choice>
          <mc:Fallback xmlns="">
            <p:pic>
              <p:nvPicPr>
                <p:cNvPr id="38" name="Freihand 37">
                  <a:extLst>
                    <a:ext uri="{FF2B5EF4-FFF2-40B4-BE49-F238E27FC236}">
                      <a16:creationId xmlns:a16="http://schemas.microsoft.com/office/drawing/2014/main" id="{D23E2113-DD95-DA8A-909B-2D8453B20C3F}"/>
                    </a:ext>
                  </a:extLst>
                </p:cNvPr>
                <p:cNvPicPr/>
                <p:nvPr/>
              </p:nvPicPr>
              <p:blipFill>
                <a:blip r:embed="rId60"/>
                <a:stretch>
                  <a:fillRect/>
                </a:stretch>
              </p:blipFill>
              <p:spPr>
                <a:xfrm>
                  <a:off x="5394044" y="2770102"/>
                  <a:ext cx="76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D783C6EE-5B1C-FAD0-35B2-1E5A0737C6D2}"/>
                    </a:ext>
                  </a:extLst>
                </p14:cNvPr>
                <p14:cNvContentPartPr/>
                <p14:nvPr/>
              </p14:nvContentPartPr>
              <p14:xfrm>
                <a:off x="5700764" y="2770822"/>
                <a:ext cx="398160" cy="90360"/>
              </p14:xfrm>
            </p:contentPart>
          </mc:Choice>
          <mc:Fallback xmlns="">
            <p:pic>
              <p:nvPicPr>
                <p:cNvPr id="39" name="Freihand 38">
                  <a:extLst>
                    <a:ext uri="{FF2B5EF4-FFF2-40B4-BE49-F238E27FC236}">
                      <a16:creationId xmlns:a16="http://schemas.microsoft.com/office/drawing/2014/main" id="{D783C6EE-5B1C-FAD0-35B2-1E5A0737C6D2}"/>
                    </a:ext>
                  </a:extLst>
                </p:cNvPr>
                <p:cNvPicPr/>
                <p:nvPr/>
              </p:nvPicPr>
              <p:blipFill>
                <a:blip r:embed="rId62"/>
                <a:stretch>
                  <a:fillRect/>
                </a:stretch>
              </p:blipFill>
              <p:spPr>
                <a:xfrm>
                  <a:off x="5692124" y="2762182"/>
                  <a:ext cx="415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484008C0-C685-4934-46D3-3C6DD5B3D6E9}"/>
                    </a:ext>
                  </a:extLst>
                </p14:cNvPr>
                <p14:cNvContentPartPr/>
                <p14:nvPr/>
              </p14:nvContentPartPr>
              <p14:xfrm>
                <a:off x="6033044" y="2699902"/>
                <a:ext cx="37080" cy="30960"/>
              </p14:xfrm>
            </p:contentPart>
          </mc:Choice>
          <mc:Fallback xmlns="">
            <p:pic>
              <p:nvPicPr>
                <p:cNvPr id="40" name="Freihand 39">
                  <a:extLst>
                    <a:ext uri="{FF2B5EF4-FFF2-40B4-BE49-F238E27FC236}">
                      <a16:creationId xmlns:a16="http://schemas.microsoft.com/office/drawing/2014/main" id="{484008C0-C685-4934-46D3-3C6DD5B3D6E9}"/>
                    </a:ext>
                  </a:extLst>
                </p:cNvPr>
                <p:cNvPicPr/>
                <p:nvPr/>
              </p:nvPicPr>
              <p:blipFill>
                <a:blip r:embed="rId64"/>
                <a:stretch>
                  <a:fillRect/>
                </a:stretch>
              </p:blipFill>
              <p:spPr>
                <a:xfrm>
                  <a:off x="6024404" y="2691262"/>
                  <a:ext cx="54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03D12BA6-925A-1B1E-A853-D4195E85F728}"/>
                    </a:ext>
                  </a:extLst>
                </p14:cNvPr>
                <p14:cNvContentPartPr/>
                <p14:nvPr/>
              </p14:nvContentPartPr>
              <p14:xfrm>
                <a:off x="6162284" y="2764702"/>
                <a:ext cx="194760" cy="54360"/>
              </p14:xfrm>
            </p:contentPart>
          </mc:Choice>
          <mc:Fallback xmlns="">
            <p:pic>
              <p:nvPicPr>
                <p:cNvPr id="41" name="Freihand 40">
                  <a:extLst>
                    <a:ext uri="{FF2B5EF4-FFF2-40B4-BE49-F238E27FC236}">
                      <a16:creationId xmlns:a16="http://schemas.microsoft.com/office/drawing/2014/main" id="{03D12BA6-925A-1B1E-A853-D4195E85F728}"/>
                    </a:ext>
                  </a:extLst>
                </p:cNvPr>
                <p:cNvPicPr/>
                <p:nvPr/>
              </p:nvPicPr>
              <p:blipFill>
                <a:blip r:embed="rId66"/>
                <a:stretch>
                  <a:fillRect/>
                </a:stretch>
              </p:blipFill>
              <p:spPr>
                <a:xfrm>
                  <a:off x="6153284" y="2755702"/>
                  <a:ext cx="212400" cy="72000"/>
                </a:xfrm>
                <a:prstGeom prst="rect">
                  <a:avLst/>
                </a:prstGeom>
              </p:spPr>
            </p:pic>
          </mc:Fallback>
        </mc:AlternateContent>
      </p:grpSp>
      <p:grpSp>
        <p:nvGrpSpPr>
          <p:cNvPr id="46" name="Gruppieren 45">
            <a:extLst>
              <a:ext uri="{FF2B5EF4-FFF2-40B4-BE49-F238E27FC236}">
                <a16:creationId xmlns:a16="http://schemas.microsoft.com/office/drawing/2014/main" id="{2D32B65D-40AC-3570-62BB-CA6A9EA7340F}"/>
              </a:ext>
            </a:extLst>
          </p:cNvPr>
          <p:cNvGrpSpPr/>
          <p:nvPr/>
        </p:nvGrpSpPr>
        <p:grpSpPr>
          <a:xfrm>
            <a:off x="6631364" y="2614222"/>
            <a:ext cx="1086840" cy="254520"/>
            <a:chOff x="6631364" y="2614222"/>
            <a:chExt cx="1086840" cy="254520"/>
          </a:xfrm>
        </p:grpSpPr>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4D56C981-053F-FBE9-5915-03FB7800C8E1}"/>
                    </a:ext>
                  </a:extLst>
                </p14:cNvPr>
                <p14:cNvContentPartPr/>
                <p14:nvPr/>
              </p14:nvContentPartPr>
              <p14:xfrm>
                <a:off x="6631364" y="2802502"/>
                <a:ext cx="68760" cy="52560"/>
              </p14:xfrm>
            </p:contentPart>
          </mc:Choice>
          <mc:Fallback xmlns="">
            <p:pic>
              <p:nvPicPr>
                <p:cNvPr id="42" name="Freihand 41">
                  <a:extLst>
                    <a:ext uri="{FF2B5EF4-FFF2-40B4-BE49-F238E27FC236}">
                      <a16:creationId xmlns:a16="http://schemas.microsoft.com/office/drawing/2014/main" id="{4D56C981-053F-FBE9-5915-03FB7800C8E1}"/>
                    </a:ext>
                  </a:extLst>
                </p:cNvPr>
                <p:cNvPicPr/>
                <p:nvPr/>
              </p:nvPicPr>
              <p:blipFill>
                <a:blip r:embed="rId68"/>
                <a:stretch>
                  <a:fillRect/>
                </a:stretch>
              </p:blipFill>
              <p:spPr>
                <a:xfrm>
                  <a:off x="6622724" y="2793502"/>
                  <a:ext cx="86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81F8CEF-8DEC-BAAB-28C4-4C51FF1A44CE}"/>
                    </a:ext>
                  </a:extLst>
                </p14:cNvPr>
                <p14:cNvContentPartPr/>
                <p14:nvPr/>
              </p14:nvContentPartPr>
              <p14:xfrm>
                <a:off x="6757724" y="2666062"/>
                <a:ext cx="93240" cy="165960"/>
              </p14:xfrm>
            </p:contentPart>
          </mc:Choice>
          <mc:Fallback xmlns="">
            <p:pic>
              <p:nvPicPr>
                <p:cNvPr id="43" name="Freihand 42">
                  <a:extLst>
                    <a:ext uri="{FF2B5EF4-FFF2-40B4-BE49-F238E27FC236}">
                      <a16:creationId xmlns:a16="http://schemas.microsoft.com/office/drawing/2014/main" id="{681F8CEF-8DEC-BAAB-28C4-4C51FF1A44CE}"/>
                    </a:ext>
                  </a:extLst>
                </p:cNvPr>
                <p:cNvPicPr/>
                <p:nvPr/>
              </p:nvPicPr>
              <p:blipFill>
                <a:blip r:embed="rId70"/>
                <a:stretch>
                  <a:fillRect/>
                </a:stretch>
              </p:blipFill>
              <p:spPr>
                <a:xfrm>
                  <a:off x="6748724" y="2657062"/>
                  <a:ext cx="110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CEE26297-A00E-5F65-7A9C-0A3F942F68AF}"/>
                    </a:ext>
                  </a:extLst>
                </p14:cNvPr>
                <p14:cNvContentPartPr/>
                <p14:nvPr/>
              </p14:nvContentPartPr>
              <p14:xfrm>
                <a:off x="6902084" y="2765422"/>
                <a:ext cx="117360" cy="103320"/>
              </p14:xfrm>
            </p:contentPart>
          </mc:Choice>
          <mc:Fallback xmlns="">
            <p:pic>
              <p:nvPicPr>
                <p:cNvPr id="44" name="Freihand 43">
                  <a:extLst>
                    <a:ext uri="{FF2B5EF4-FFF2-40B4-BE49-F238E27FC236}">
                      <a16:creationId xmlns:a16="http://schemas.microsoft.com/office/drawing/2014/main" id="{CEE26297-A00E-5F65-7A9C-0A3F942F68AF}"/>
                    </a:ext>
                  </a:extLst>
                </p:cNvPr>
                <p:cNvPicPr/>
                <p:nvPr/>
              </p:nvPicPr>
              <p:blipFill>
                <a:blip r:embed="rId72"/>
                <a:stretch>
                  <a:fillRect/>
                </a:stretch>
              </p:blipFill>
              <p:spPr>
                <a:xfrm>
                  <a:off x="6893444" y="2756422"/>
                  <a:ext cx="135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9BBEC9EC-DABD-B937-F79B-60AD489154C5}"/>
                    </a:ext>
                  </a:extLst>
                </p14:cNvPr>
                <p14:cNvContentPartPr/>
                <p14:nvPr/>
              </p14:nvContentPartPr>
              <p14:xfrm>
                <a:off x="7060844" y="2614222"/>
                <a:ext cx="657360" cy="234000"/>
              </p14:xfrm>
            </p:contentPart>
          </mc:Choice>
          <mc:Fallback xmlns="">
            <p:pic>
              <p:nvPicPr>
                <p:cNvPr id="45" name="Freihand 44">
                  <a:extLst>
                    <a:ext uri="{FF2B5EF4-FFF2-40B4-BE49-F238E27FC236}">
                      <a16:creationId xmlns:a16="http://schemas.microsoft.com/office/drawing/2014/main" id="{9BBEC9EC-DABD-B937-F79B-60AD489154C5}"/>
                    </a:ext>
                  </a:extLst>
                </p:cNvPr>
                <p:cNvPicPr/>
                <p:nvPr/>
              </p:nvPicPr>
              <p:blipFill>
                <a:blip r:embed="rId74"/>
                <a:stretch>
                  <a:fillRect/>
                </a:stretch>
              </p:blipFill>
              <p:spPr>
                <a:xfrm>
                  <a:off x="7052204" y="2605222"/>
                  <a:ext cx="675000" cy="251640"/>
                </a:xfrm>
                <a:prstGeom prst="rect">
                  <a:avLst/>
                </a:prstGeom>
              </p:spPr>
            </p:pic>
          </mc:Fallback>
        </mc:AlternateContent>
      </p:grpSp>
      <p:grpSp>
        <p:nvGrpSpPr>
          <p:cNvPr id="64" name="Gruppieren 63">
            <a:extLst>
              <a:ext uri="{FF2B5EF4-FFF2-40B4-BE49-F238E27FC236}">
                <a16:creationId xmlns:a16="http://schemas.microsoft.com/office/drawing/2014/main" id="{8102CE13-560E-4F1F-454A-93B40345BC2A}"/>
              </a:ext>
            </a:extLst>
          </p:cNvPr>
          <p:cNvGrpSpPr/>
          <p:nvPr/>
        </p:nvGrpSpPr>
        <p:grpSpPr>
          <a:xfrm>
            <a:off x="7997924" y="2478142"/>
            <a:ext cx="2819880" cy="342360"/>
            <a:chOff x="7997924" y="2478142"/>
            <a:chExt cx="2819880" cy="34236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824FEF04-19C1-2FDB-E46E-65CCDDF9C44D}"/>
                    </a:ext>
                  </a:extLst>
                </p14:cNvPr>
                <p14:cNvContentPartPr/>
                <p14:nvPr/>
              </p14:nvContentPartPr>
              <p14:xfrm>
                <a:off x="7997924" y="2604142"/>
                <a:ext cx="139680" cy="190440"/>
              </p14:xfrm>
            </p:contentPart>
          </mc:Choice>
          <mc:Fallback xmlns="">
            <p:pic>
              <p:nvPicPr>
                <p:cNvPr id="48" name="Freihand 47">
                  <a:extLst>
                    <a:ext uri="{FF2B5EF4-FFF2-40B4-BE49-F238E27FC236}">
                      <a16:creationId xmlns:a16="http://schemas.microsoft.com/office/drawing/2014/main" id="{824FEF04-19C1-2FDB-E46E-65CCDDF9C44D}"/>
                    </a:ext>
                  </a:extLst>
                </p:cNvPr>
                <p:cNvPicPr/>
                <p:nvPr/>
              </p:nvPicPr>
              <p:blipFill>
                <a:blip r:embed="rId76"/>
                <a:stretch>
                  <a:fillRect/>
                </a:stretch>
              </p:blipFill>
              <p:spPr>
                <a:xfrm>
                  <a:off x="7989284" y="2595142"/>
                  <a:ext cx="157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AC1EDB71-A7E7-5371-6DCC-07849E8C24B7}"/>
                    </a:ext>
                  </a:extLst>
                </p14:cNvPr>
                <p14:cNvContentPartPr/>
                <p14:nvPr/>
              </p14:nvContentPartPr>
              <p14:xfrm>
                <a:off x="8078924" y="2730142"/>
                <a:ext cx="142560" cy="72720"/>
              </p14:xfrm>
            </p:contentPart>
          </mc:Choice>
          <mc:Fallback xmlns="">
            <p:pic>
              <p:nvPicPr>
                <p:cNvPr id="49" name="Freihand 48">
                  <a:extLst>
                    <a:ext uri="{FF2B5EF4-FFF2-40B4-BE49-F238E27FC236}">
                      <a16:creationId xmlns:a16="http://schemas.microsoft.com/office/drawing/2014/main" id="{AC1EDB71-A7E7-5371-6DCC-07849E8C24B7}"/>
                    </a:ext>
                  </a:extLst>
                </p:cNvPr>
                <p:cNvPicPr/>
                <p:nvPr/>
              </p:nvPicPr>
              <p:blipFill>
                <a:blip r:embed="rId78"/>
                <a:stretch>
                  <a:fillRect/>
                </a:stretch>
              </p:blipFill>
              <p:spPr>
                <a:xfrm>
                  <a:off x="8070284" y="2721142"/>
                  <a:ext cx="160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8CF9786-AD1B-6B83-7260-E80AD5209736}"/>
                    </a:ext>
                  </a:extLst>
                </p14:cNvPr>
                <p14:cNvContentPartPr/>
                <p14:nvPr/>
              </p14:nvContentPartPr>
              <p14:xfrm>
                <a:off x="8278724" y="2696302"/>
                <a:ext cx="73080" cy="114480"/>
              </p14:xfrm>
            </p:contentPart>
          </mc:Choice>
          <mc:Fallback xmlns="">
            <p:pic>
              <p:nvPicPr>
                <p:cNvPr id="50" name="Freihand 49">
                  <a:extLst>
                    <a:ext uri="{FF2B5EF4-FFF2-40B4-BE49-F238E27FC236}">
                      <a16:creationId xmlns:a16="http://schemas.microsoft.com/office/drawing/2014/main" id="{08CF9786-AD1B-6B83-7260-E80AD5209736}"/>
                    </a:ext>
                  </a:extLst>
                </p:cNvPr>
                <p:cNvPicPr/>
                <p:nvPr/>
              </p:nvPicPr>
              <p:blipFill>
                <a:blip r:embed="rId80"/>
                <a:stretch>
                  <a:fillRect/>
                </a:stretch>
              </p:blipFill>
              <p:spPr>
                <a:xfrm>
                  <a:off x="8270084" y="2687662"/>
                  <a:ext cx="90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88C323AD-12AA-1861-56F9-3ECFE892B6A3}"/>
                    </a:ext>
                  </a:extLst>
                </p14:cNvPr>
                <p14:cNvContentPartPr/>
                <p14:nvPr/>
              </p14:nvContentPartPr>
              <p14:xfrm>
                <a:off x="8370164" y="2569582"/>
                <a:ext cx="245160" cy="220320"/>
              </p14:xfrm>
            </p:contentPart>
          </mc:Choice>
          <mc:Fallback xmlns="">
            <p:pic>
              <p:nvPicPr>
                <p:cNvPr id="51" name="Freihand 50">
                  <a:extLst>
                    <a:ext uri="{FF2B5EF4-FFF2-40B4-BE49-F238E27FC236}">
                      <a16:creationId xmlns:a16="http://schemas.microsoft.com/office/drawing/2014/main" id="{88C323AD-12AA-1861-56F9-3ECFE892B6A3}"/>
                    </a:ext>
                  </a:extLst>
                </p:cNvPr>
                <p:cNvPicPr/>
                <p:nvPr/>
              </p:nvPicPr>
              <p:blipFill>
                <a:blip r:embed="rId82"/>
                <a:stretch>
                  <a:fillRect/>
                </a:stretch>
              </p:blipFill>
              <p:spPr>
                <a:xfrm>
                  <a:off x="8361524" y="2560582"/>
                  <a:ext cx="26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F9A7D2E0-0CE0-1D6F-4B9C-0C7E8195AFED}"/>
                    </a:ext>
                  </a:extLst>
                </p14:cNvPr>
                <p14:cNvContentPartPr/>
                <p14:nvPr/>
              </p14:nvContentPartPr>
              <p14:xfrm>
                <a:off x="8646644" y="2706022"/>
                <a:ext cx="128160" cy="114480"/>
              </p14:xfrm>
            </p:contentPart>
          </mc:Choice>
          <mc:Fallback xmlns="">
            <p:pic>
              <p:nvPicPr>
                <p:cNvPr id="52" name="Freihand 51">
                  <a:extLst>
                    <a:ext uri="{FF2B5EF4-FFF2-40B4-BE49-F238E27FC236}">
                      <a16:creationId xmlns:a16="http://schemas.microsoft.com/office/drawing/2014/main" id="{F9A7D2E0-0CE0-1D6F-4B9C-0C7E8195AFED}"/>
                    </a:ext>
                  </a:extLst>
                </p:cNvPr>
                <p:cNvPicPr/>
                <p:nvPr/>
              </p:nvPicPr>
              <p:blipFill>
                <a:blip r:embed="rId84"/>
                <a:stretch>
                  <a:fillRect/>
                </a:stretch>
              </p:blipFill>
              <p:spPr>
                <a:xfrm>
                  <a:off x="8637644" y="2697382"/>
                  <a:ext cx="145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ED1BDF83-4578-2BDE-CF53-33EB34CC4215}"/>
                    </a:ext>
                  </a:extLst>
                </p14:cNvPr>
                <p14:cNvContentPartPr/>
                <p14:nvPr/>
              </p14:nvContentPartPr>
              <p14:xfrm>
                <a:off x="8820524" y="2693422"/>
                <a:ext cx="137160" cy="92520"/>
              </p14:xfrm>
            </p:contentPart>
          </mc:Choice>
          <mc:Fallback xmlns="">
            <p:pic>
              <p:nvPicPr>
                <p:cNvPr id="53" name="Freihand 52">
                  <a:extLst>
                    <a:ext uri="{FF2B5EF4-FFF2-40B4-BE49-F238E27FC236}">
                      <a16:creationId xmlns:a16="http://schemas.microsoft.com/office/drawing/2014/main" id="{ED1BDF83-4578-2BDE-CF53-33EB34CC4215}"/>
                    </a:ext>
                  </a:extLst>
                </p:cNvPr>
                <p:cNvPicPr/>
                <p:nvPr/>
              </p:nvPicPr>
              <p:blipFill>
                <a:blip r:embed="rId86"/>
                <a:stretch>
                  <a:fillRect/>
                </a:stretch>
              </p:blipFill>
              <p:spPr>
                <a:xfrm>
                  <a:off x="8811884" y="2684422"/>
                  <a:ext cx="154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1936FCA3-F424-B201-B46E-EA8B6217D5C3}"/>
                    </a:ext>
                  </a:extLst>
                </p14:cNvPr>
                <p14:cNvContentPartPr/>
                <p14:nvPr/>
              </p14:nvContentPartPr>
              <p14:xfrm>
                <a:off x="9025364" y="2539342"/>
                <a:ext cx="354240" cy="261360"/>
              </p14:xfrm>
            </p:contentPart>
          </mc:Choice>
          <mc:Fallback xmlns="">
            <p:pic>
              <p:nvPicPr>
                <p:cNvPr id="55" name="Freihand 54">
                  <a:extLst>
                    <a:ext uri="{FF2B5EF4-FFF2-40B4-BE49-F238E27FC236}">
                      <a16:creationId xmlns:a16="http://schemas.microsoft.com/office/drawing/2014/main" id="{1936FCA3-F424-B201-B46E-EA8B6217D5C3}"/>
                    </a:ext>
                  </a:extLst>
                </p:cNvPr>
                <p:cNvPicPr/>
                <p:nvPr/>
              </p:nvPicPr>
              <p:blipFill>
                <a:blip r:embed="rId88"/>
                <a:stretch>
                  <a:fillRect/>
                </a:stretch>
              </p:blipFill>
              <p:spPr>
                <a:xfrm>
                  <a:off x="9016724" y="2530342"/>
                  <a:ext cx="3718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6BB08B93-F92F-27EC-08C9-E829B32E7362}"/>
                    </a:ext>
                  </a:extLst>
                </p14:cNvPr>
                <p14:cNvContentPartPr/>
                <p14:nvPr/>
              </p14:nvContentPartPr>
              <p14:xfrm>
                <a:off x="9270164" y="2478142"/>
                <a:ext cx="10080" cy="18360"/>
              </p14:xfrm>
            </p:contentPart>
          </mc:Choice>
          <mc:Fallback xmlns="">
            <p:pic>
              <p:nvPicPr>
                <p:cNvPr id="56" name="Freihand 55">
                  <a:extLst>
                    <a:ext uri="{FF2B5EF4-FFF2-40B4-BE49-F238E27FC236}">
                      <a16:creationId xmlns:a16="http://schemas.microsoft.com/office/drawing/2014/main" id="{6BB08B93-F92F-27EC-08C9-E829B32E7362}"/>
                    </a:ext>
                  </a:extLst>
                </p:cNvPr>
                <p:cNvPicPr/>
                <p:nvPr/>
              </p:nvPicPr>
              <p:blipFill>
                <a:blip r:embed="rId90"/>
                <a:stretch>
                  <a:fillRect/>
                </a:stretch>
              </p:blipFill>
              <p:spPr>
                <a:xfrm>
                  <a:off x="9261164" y="2469502"/>
                  <a:ext cx="27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28497ECC-6866-5D07-20BE-4E051A3C4803}"/>
                    </a:ext>
                  </a:extLst>
                </p14:cNvPr>
                <p14:cNvContentPartPr/>
                <p14:nvPr/>
              </p14:nvContentPartPr>
              <p14:xfrm>
                <a:off x="9576884" y="2560222"/>
                <a:ext cx="109080" cy="194040"/>
              </p14:xfrm>
            </p:contentPart>
          </mc:Choice>
          <mc:Fallback xmlns="">
            <p:pic>
              <p:nvPicPr>
                <p:cNvPr id="57" name="Freihand 56">
                  <a:extLst>
                    <a:ext uri="{FF2B5EF4-FFF2-40B4-BE49-F238E27FC236}">
                      <a16:creationId xmlns:a16="http://schemas.microsoft.com/office/drawing/2014/main" id="{28497ECC-6866-5D07-20BE-4E051A3C4803}"/>
                    </a:ext>
                  </a:extLst>
                </p:cNvPr>
                <p:cNvPicPr/>
                <p:nvPr/>
              </p:nvPicPr>
              <p:blipFill>
                <a:blip r:embed="rId92"/>
                <a:stretch>
                  <a:fillRect/>
                </a:stretch>
              </p:blipFill>
              <p:spPr>
                <a:xfrm>
                  <a:off x="9568244" y="2551582"/>
                  <a:ext cx="126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6246E1F1-9F76-E451-E494-B63B45B11AEA}"/>
                    </a:ext>
                  </a:extLst>
                </p14:cNvPr>
                <p14:cNvContentPartPr/>
                <p14:nvPr/>
              </p14:nvContentPartPr>
              <p14:xfrm>
                <a:off x="9727364" y="2614942"/>
                <a:ext cx="225720" cy="130680"/>
              </p14:xfrm>
            </p:contentPart>
          </mc:Choice>
          <mc:Fallback xmlns="">
            <p:pic>
              <p:nvPicPr>
                <p:cNvPr id="58" name="Freihand 57">
                  <a:extLst>
                    <a:ext uri="{FF2B5EF4-FFF2-40B4-BE49-F238E27FC236}">
                      <a16:creationId xmlns:a16="http://schemas.microsoft.com/office/drawing/2014/main" id="{6246E1F1-9F76-E451-E494-B63B45B11AEA}"/>
                    </a:ext>
                  </a:extLst>
                </p:cNvPr>
                <p:cNvPicPr/>
                <p:nvPr/>
              </p:nvPicPr>
              <p:blipFill>
                <a:blip r:embed="rId94"/>
                <a:stretch>
                  <a:fillRect/>
                </a:stretch>
              </p:blipFill>
              <p:spPr>
                <a:xfrm>
                  <a:off x="9718724" y="2606302"/>
                  <a:ext cx="243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F7644628-3E19-7C09-C06A-95B8A3864D4B}"/>
                    </a:ext>
                  </a:extLst>
                </p14:cNvPr>
                <p14:cNvContentPartPr/>
                <p14:nvPr/>
              </p14:nvContentPartPr>
              <p14:xfrm>
                <a:off x="9910244" y="2547982"/>
                <a:ext cx="3600" cy="3960"/>
              </p14:xfrm>
            </p:contentPart>
          </mc:Choice>
          <mc:Fallback xmlns="">
            <p:pic>
              <p:nvPicPr>
                <p:cNvPr id="59" name="Freihand 58">
                  <a:extLst>
                    <a:ext uri="{FF2B5EF4-FFF2-40B4-BE49-F238E27FC236}">
                      <a16:creationId xmlns:a16="http://schemas.microsoft.com/office/drawing/2014/main" id="{F7644628-3E19-7C09-C06A-95B8A3864D4B}"/>
                    </a:ext>
                  </a:extLst>
                </p:cNvPr>
                <p:cNvPicPr/>
                <p:nvPr/>
              </p:nvPicPr>
              <p:blipFill>
                <a:blip r:embed="rId96"/>
                <a:stretch>
                  <a:fillRect/>
                </a:stretch>
              </p:blipFill>
              <p:spPr>
                <a:xfrm>
                  <a:off x="9901604" y="2538982"/>
                  <a:ext cx="21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4A7A4230-6A2A-AACB-3189-E02719DA6EA1}"/>
                    </a:ext>
                  </a:extLst>
                </p14:cNvPr>
                <p14:cNvContentPartPr/>
                <p14:nvPr/>
              </p14:nvContentPartPr>
              <p14:xfrm>
                <a:off x="10114364" y="2542942"/>
                <a:ext cx="256680" cy="208440"/>
              </p14:xfrm>
            </p:contentPart>
          </mc:Choice>
          <mc:Fallback xmlns="">
            <p:pic>
              <p:nvPicPr>
                <p:cNvPr id="60" name="Freihand 59">
                  <a:extLst>
                    <a:ext uri="{FF2B5EF4-FFF2-40B4-BE49-F238E27FC236}">
                      <a16:creationId xmlns:a16="http://schemas.microsoft.com/office/drawing/2014/main" id="{4A7A4230-6A2A-AACB-3189-E02719DA6EA1}"/>
                    </a:ext>
                  </a:extLst>
                </p:cNvPr>
                <p:cNvPicPr/>
                <p:nvPr/>
              </p:nvPicPr>
              <p:blipFill>
                <a:blip r:embed="rId98"/>
                <a:stretch>
                  <a:fillRect/>
                </a:stretch>
              </p:blipFill>
              <p:spPr>
                <a:xfrm>
                  <a:off x="10105364" y="2534302"/>
                  <a:ext cx="2743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016F2CFB-8275-F33B-4E1A-106B3918E5AA}"/>
                    </a:ext>
                  </a:extLst>
                </p14:cNvPr>
                <p14:cNvContentPartPr/>
                <p14:nvPr/>
              </p14:nvContentPartPr>
              <p14:xfrm>
                <a:off x="10421444" y="2590822"/>
                <a:ext cx="396360" cy="141480"/>
              </p14:xfrm>
            </p:contentPart>
          </mc:Choice>
          <mc:Fallback xmlns="">
            <p:pic>
              <p:nvPicPr>
                <p:cNvPr id="61" name="Freihand 60">
                  <a:extLst>
                    <a:ext uri="{FF2B5EF4-FFF2-40B4-BE49-F238E27FC236}">
                      <a16:creationId xmlns:a16="http://schemas.microsoft.com/office/drawing/2014/main" id="{016F2CFB-8275-F33B-4E1A-106B3918E5AA}"/>
                    </a:ext>
                  </a:extLst>
                </p:cNvPr>
                <p:cNvPicPr/>
                <p:nvPr/>
              </p:nvPicPr>
              <p:blipFill>
                <a:blip r:embed="rId100"/>
                <a:stretch>
                  <a:fillRect/>
                </a:stretch>
              </p:blipFill>
              <p:spPr>
                <a:xfrm>
                  <a:off x="10412444" y="2582182"/>
                  <a:ext cx="414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D2C89AE4-39D9-0034-8206-98E659F5071D}"/>
                    </a:ext>
                  </a:extLst>
                </p14:cNvPr>
                <p14:cNvContentPartPr/>
                <p14:nvPr/>
              </p14:nvContentPartPr>
              <p14:xfrm>
                <a:off x="10801604" y="2511262"/>
                <a:ext cx="3960" cy="19440"/>
              </p14:xfrm>
            </p:contentPart>
          </mc:Choice>
          <mc:Fallback xmlns="">
            <p:pic>
              <p:nvPicPr>
                <p:cNvPr id="62" name="Freihand 61">
                  <a:extLst>
                    <a:ext uri="{FF2B5EF4-FFF2-40B4-BE49-F238E27FC236}">
                      <a16:creationId xmlns:a16="http://schemas.microsoft.com/office/drawing/2014/main" id="{D2C89AE4-39D9-0034-8206-98E659F5071D}"/>
                    </a:ext>
                  </a:extLst>
                </p:cNvPr>
                <p:cNvPicPr/>
                <p:nvPr/>
              </p:nvPicPr>
              <p:blipFill>
                <a:blip r:embed="rId102"/>
                <a:stretch>
                  <a:fillRect/>
                </a:stretch>
              </p:blipFill>
              <p:spPr>
                <a:xfrm>
                  <a:off x="10792604" y="2502262"/>
                  <a:ext cx="21600" cy="37080"/>
                </a:xfrm>
                <a:prstGeom prst="rect">
                  <a:avLst/>
                </a:prstGeom>
              </p:spPr>
            </p:pic>
          </mc:Fallback>
        </mc:AlternateContent>
      </p:grpSp>
      <p:grpSp>
        <p:nvGrpSpPr>
          <p:cNvPr id="71" name="Gruppieren 70">
            <a:extLst>
              <a:ext uri="{FF2B5EF4-FFF2-40B4-BE49-F238E27FC236}">
                <a16:creationId xmlns:a16="http://schemas.microsoft.com/office/drawing/2014/main" id="{2EBF12A0-89C0-BFB3-26B3-5B1454B9B325}"/>
              </a:ext>
            </a:extLst>
          </p:cNvPr>
          <p:cNvGrpSpPr/>
          <p:nvPr/>
        </p:nvGrpSpPr>
        <p:grpSpPr>
          <a:xfrm>
            <a:off x="327764" y="3254302"/>
            <a:ext cx="1002240" cy="509400"/>
            <a:chOff x="327764" y="3254302"/>
            <a:chExt cx="1002240" cy="509400"/>
          </a:xfrm>
        </p:grpSpPr>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0A10F6AA-80D6-EA95-5D99-3EE1C405A452}"/>
                    </a:ext>
                  </a:extLst>
                </p14:cNvPr>
                <p14:cNvContentPartPr/>
                <p14:nvPr/>
              </p14:nvContentPartPr>
              <p14:xfrm>
                <a:off x="327764" y="3276262"/>
                <a:ext cx="117000" cy="262440"/>
              </p14:xfrm>
            </p:contentPart>
          </mc:Choice>
          <mc:Fallback xmlns="">
            <p:pic>
              <p:nvPicPr>
                <p:cNvPr id="65" name="Freihand 64">
                  <a:extLst>
                    <a:ext uri="{FF2B5EF4-FFF2-40B4-BE49-F238E27FC236}">
                      <a16:creationId xmlns:a16="http://schemas.microsoft.com/office/drawing/2014/main" id="{0A10F6AA-80D6-EA95-5D99-3EE1C405A452}"/>
                    </a:ext>
                  </a:extLst>
                </p:cNvPr>
                <p:cNvPicPr/>
                <p:nvPr/>
              </p:nvPicPr>
              <p:blipFill>
                <a:blip r:embed="rId104"/>
                <a:stretch>
                  <a:fillRect/>
                </a:stretch>
              </p:blipFill>
              <p:spPr>
                <a:xfrm>
                  <a:off x="319124" y="3267622"/>
                  <a:ext cx="1346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74314D9A-3647-4952-645D-0818E2F26F39}"/>
                    </a:ext>
                  </a:extLst>
                </p14:cNvPr>
                <p14:cNvContentPartPr/>
                <p14:nvPr/>
              </p14:nvContentPartPr>
              <p14:xfrm>
                <a:off x="382844" y="3285262"/>
                <a:ext cx="151560" cy="245520"/>
              </p14:xfrm>
            </p:contentPart>
          </mc:Choice>
          <mc:Fallback xmlns="">
            <p:pic>
              <p:nvPicPr>
                <p:cNvPr id="66" name="Freihand 65">
                  <a:extLst>
                    <a:ext uri="{FF2B5EF4-FFF2-40B4-BE49-F238E27FC236}">
                      <a16:creationId xmlns:a16="http://schemas.microsoft.com/office/drawing/2014/main" id="{74314D9A-3647-4952-645D-0818E2F26F39}"/>
                    </a:ext>
                  </a:extLst>
                </p:cNvPr>
                <p:cNvPicPr/>
                <p:nvPr/>
              </p:nvPicPr>
              <p:blipFill>
                <a:blip r:embed="rId106"/>
                <a:stretch>
                  <a:fillRect/>
                </a:stretch>
              </p:blipFill>
              <p:spPr>
                <a:xfrm>
                  <a:off x="373844" y="3276262"/>
                  <a:ext cx="169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2BA6394B-90C2-01CB-81B5-8F13F368EB4D}"/>
                    </a:ext>
                  </a:extLst>
                </p14:cNvPr>
                <p14:cNvContentPartPr/>
                <p14:nvPr/>
              </p14:nvContentPartPr>
              <p14:xfrm>
                <a:off x="528644" y="3395422"/>
                <a:ext cx="591120" cy="297360"/>
              </p14:xfrm>
            </p:contentPart>
          </mc:Choice>
          <mc:Fallback xmlns="">
            <p:pic>
              <p:nvPicPr>
                <p:cNvPr id="67" name="Freihand 66">
                  <a:extLst>
                    <a:ext uri="{FF2B5EF4-FFF2-40B4-BE49-F238E27FC236}">
                      <a16:creationId xmlns:a16="http://schemas.microsoft.com/office/drawing/2014/main" id="{2BA6394B-90C2-01CB-81B5-8F13F368EB4D}"/>
                    </a:ext>
                  </a:extLst>
                </p:cNvPr>
                <p:cNvPicPr/>
                <p:nvPr/>
              </p:nvPicPr>
              <p:blipFill>
                <a:blip r:embed="rId108"/>
                <a:stretch>
                  <a:fillRect/>
                </a:stretch>
              </p:blipFill>
              <p:spPr>
                <a:xfrm>
                  <a:off x="520004" y="3386422"/>
                  <a:ext cx="6087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52D87E49-AC2A-D351-8FA8-EB750F1E9D85}"/>
                    </a:ext>
                  </a:extLst>
                </p14:cNvPr>
                <p14:cNvContentPartPr/>
                <p14:nvPr/>
              </p14:nvContentPartPr>
              <p14:xfrm>
                <a:off x="774164" y="3254302"/>
                <a:ext cx="180360" cy="400680"/>
              </p14:xfrm>
            </p:contentPart>
          </mc:Choice>
          <mc:Fallback xmlns="">
            <p:pic>
              <p:nvPicPr>
                <p:cNvPr id="68" name="Freihand 67">
                  <a:extLst>
                    <a:ext uri="{FF2B5EF4-FFF2-40B4-BE49-F238E27FC236}">
                      <a16:creationId xmlns:a16="http://schemas.microsoft.com/office/drawing/2014/main" id="{52D87E49-AC2A-D351-8FA8-EB750F1E9D85}"/>
                    </a:ext>
                  </a:extLst>
                </p:cNvPr>
                <p:cNvPicPr/>
                <p:nvPr/>
              </p:nvPicPr>
              <p:blipFill>
                <a:blip r:embed="rId110"/>
                <a:stretch>
                  <a:fillRect/>
                </a:stretch>
              </p:blipFill>
              <p:spPr>
                <a:xfrm>
                  <a:off x="765164" y="3245302"/>
                  <a:ext cx="19800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A1D1515F-17C1-78A7-F4BD-9461D5686701}"/>
                    </a:ext>
                  </a:extLst>
                </p14:cNvPr>
                <p14:cNvContentPartPr/>
                <p14:nvPr/>
              </p14:nvContentPartPr>
              <p14:xfrm>
                <a:off x="976844" y="3424582"/>
                <a:ext cx="232200" cy="339120"/>
              </p14:xfrm>
            </p:contentPart>
          </mc:Choice>
          <mc:Fallback xmlns="">
            <p:pic>
              <p:nvPicPr>
                <p:cNvPr id="69" name="Freihand 68">
                  <a:extLst>
                    <a:ext uri="{FF2B5EF4-FFF2-40B4-BE49-F238E27FC236}">
                      <a16:creationId xmlns:a16="http://schemas.microsoft.com/office/drawing/2014/main" id="{A1D1515F-17C1-78A7-F4BD-9461D5686701}"/>
                    </a:ext>
                  </a:extLst>
                </p:cNvPr>
                <p:cNvPicPr/>
                <p:nvPr/>
              </p:nvPicPr>
              <p:blipFill>
                <a:blip r:embed="rId112"/>
                <a:stretch>
                  <a:fillRect/>
                </a:stretch>
              </p:blipFill>
              <p:spPr>
                <a:xfrm>
                  <a:off x="968204" y="3415582"/>
                  <a:ext cx="24984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D5B04840-1A15-AF8C-D311-ABAA3FCEAFD2}"/>
                    </a:ext>
                  </a:extLst>
                </p14:cNvPr>
                <p14:cNvContentPartPr/>
                <p14:nvPr/>
              </p14:nvContentPartPr>
              <p14:xfrm>
                <a:off x="1308404" y="3379222"/>
                <a:ext cx="21600" cy="188640"/>
              </p14:xfrm>
            </p:contentPart>
          </mc:Choice>
          <mc:Fallback xmlns="">
            <p:pic>
              <p:nvPicPr>
                <p:cNvPr id="70" name="Freihand 69">
                  <a:extLst>
                    <a:ext uri="{FF2B5EF4-FFF2-40B4-BE49-F238E27FC236}">
                      <a16:creationId xmlns:a16="http://schemas.microsoft.com/office/drawing/2014/main" id="{D5B04840-1A15-AF8C-D311-ABAA3FCEAFD2}"/>
                    </a:ext>
                  </a:extLst>
                </p:cNvPr>
                <p:cNvPicPr/>
                <p:nvPr/>
              </p:nvPicPr>
              <p:blipFill>
                <a:blip r:embed="rId114"/>
                <a:stretch>
                  <a:fillRect/>
                </a:stretch>
              </p:blipFill>
              <p:spPr>
                <a:xfrm>
                  <a:off x="1299404" y="3370222"/>
                  <a:ext cx="39240" cy="206280"/>
                </a:xfrm>
                <a:prstGeom prst="rect">
                  <a:avLst/>
                </a:prstGeom>
              </p:spPr>
            </p:pic>
          </mc:Fallback>
        </mc:AlternateContent>
      </p:grpSp>
      <p:grpSp>
        <p:nvGrpSpPr>
          <p:cNvPr id="90" name="Gruppieren 89">
            <a:extLst>
              <a:ext uri="{FF2B5EF4-FFF2-40B4-BE49-F238E27FC236}">
                <a16:creationId xmlns:a16="http://schemas.microsoft.com/office/drawing/2014/main" id="{64CB6904-DE66-5283-1CD7-8973868795E6}"/>
              </a:ext>
            </a:extLst>
          </p:cNvPr>
          <p:cNvGrpSpPr/>
          <p:nvPr/>
        </p:nvGrpSpPr>
        <p:grpSpPr>
          <a:xfrm>
            <a:off x="1570124" y="3284902"/>
            <a:ext cx="2579040" cy="303840"/>
            <a:chOff x="1570124" y="3284902"/>
            <a:chExt cx="2579040" cy="303840"/>
          </a:xfrm>
        </p:grpSpPr>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C39E2EE8-098F-9B3F-D0CB-BD9CB40BEBB3}"/>
                    </a:ext>
                  </a:extLst>
                </p14:cNvPr>
                <p14:cNvContentPartPr/>
                <p14:nvPr/>
              </p14:nvContentPartPr>
              <p14:xfrm>
                <a:off x="1570124" y="3407662"/>
                <a:ext cx="140400" cy="135720"/>
              </p14:xfrm>
            </p:contentPart>
          </mc:Choice>
          <mc:Fallback xmlns="">
            <p:pic>
              <p:nvPicPr>
                <p:cNvPr id="72" name="Freihand 71">
                  <a:extLst>
                    <a:ext uri="{FF2B5EF4-FFF2-40B4-BE49-F238E27FC236}">
                      <a16:creationId xmlns:a16="http://schemas.microsoft.com/office/drawing/2014/main" id="{C39E2EE8-098F-9B3F-D0CB-BD9CB40BEBB3}"/>
                    </a:ext>
                  </a:extLst>
                </p:cNvPr>
                <p:cNvPicPr/>
                <p:nvPr/>
              </p:nvPicPr>
              <p:blipFill>
                <a:blip r:embed="rId116"/>
                <a:stretch>
                  <a:fillRect/>
                </a:stretch>
              </p:blipFill>
              <p:spPr>
                <a:xfrm>
                  <a:off x="1561484" y="3398662"/>
                  <a:ext cx="158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5D7F5001-CC5C-2AA4-6C83-7BEC4A43FD9B}"/>
                    </a:ext>
                  </a:extLst>
                </p14:cNvPr>
                <p14:cNvContentPartPr/>
                <p14:nvPr/>
              </p14:nvContentPartPr>
              <p14:xfrm>
                <a:off x="1780724" y="3485782"/>
                <a:ext cx="122400" cy="102960"/>
              </p14:xfrm>
            </p:contentPart>
          </mc:Choice>
          <mc:Fallback xmlns="">
            <p:pic>
              <p:nvPicPr>
                <p:cNvPr id="73" name="Freihand 72">
                  <a:extLst>
                    <a:ext uri="{FF2B5EF4-FFF2-40B4-BE49-F238E27FC236}">
                      <a16:creationId xmlns:a16="http://schemas.microsoft.com/office/drawing/2014/main" id="{5D7F5001-CC5C-2AA4-6C83-7BEC4A43FD9B}"/>
                    </a:ext>
                  </a:extLst>
                </p:cNvPr>
                <p:cNvPicPr/>
                <p:nvPr/>
              </p:nvPicPr>
              <p:blipFill>
                <a:blip r:embed="rId118"/>
                <a:stretch>
                  <a:fillRect/>
                </a:stretch>
              </p:blipFill>
              <p:spPr>
                <a:xfrm>
                  <a:off x="1772084" y="3477142"/>
                  <a:ext cx="140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74C917D8-53DC-9E8B-0322-8E1A7222993C}"/>
                    </a:ext>
                  </a:extLst>
                </p14:cNvPr>
                <p14:cNvContentPartPr/>
                <p14:nvPr/>
              </p14:nvContentPartPr>
              <p14:xfrm>
                <a:off x="1918964" y="3442582"/>
                <a:ext cx="131400" cy="117360"/>
              </p14:xfrm>
            </p:contentPart>
          </mc:Choice>
          <mc:Fallback xmlns="">
            <p:pic>
              <p:nvPicPr>
                <p:cNvPr id="74" name="Freihand 73">
                  <a:extLst>
                    <a:ext uri="{FF2B5EF4-FFF2-40B4-BE49-F238E27FC236}">
                      <a16:creationId xmlns:a16="http://schemas.microsoft.com/office/drawing/2014/main" id="{74C917D8-53DC-9E8B-0322-8E1A7222993C}"/>
                    </a:ext>
                  </a:extLst>
                </p:cNvPr>
                <p:cNvPicPr/>
                <p:nvPr/>
              </p:nvPicPr>
              <p:blipFill>
                <a:blip r:embed="rId120"/>
                <a:stretch>
                  <a:fillRect/>
                </a:stretch>
              </p:blipFill>
              <p:spPr>
                <a:xfrm>
                  <a:off x="1909964" y="3433582"/>
                  <a:ext cx="149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1CBA2731-DA27-3477-0DEB-41639C8267FE}"/>
                    </a:ext>
                  </a:extLst>
                </p14:cNvPr>
                <p14:cNvContentPartPr/>
                <p14:nvPr/>
              </p14:nvContentPartPr>
              <p14:xfrm>
                <a:off x="1988804" y="3506662"/>
                <a:ext cx="43560" cy="41040"/>
              </p14:xfrm>
            </p:contentPart>
          </mc:Choice>
          <mc:Fallback xmlns="">
            <p:pic>
              <p:nvPicPr>
                <p:cNvPr id="75" name="Freihand 74">
                  <a:extLst>
                    <a:ext uri="{FF2B5EF4-FFF2-40B4-BE49-F238E27FC236}">
                      <a16:creationId xmlns:a16="http://schemas.microsoft.com/office/drawing/2014/main" id="{1CBA2731-DA27-3477-0DEB-41639C8267FE}"/>
                    </a:ext>
                  </a:extLst>
                </p:cNvPr>
                <p:cNvPicPr/>
                <p:nvPr/>
              </p:nvPicPr>
              <p:blipFill>
                <a:blip r:embed="rId122"/>
                <a:stretch>
                  <a:fillRect/>
                </a:stretch>
              </p:blipFill>
              <p:spPr>
                <a:xfrm>
                  <a:off x="1980164" y="3497662"/>
                  <a:ext cx="61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DBC9D58B-F1F3-744C-1B0B-44CD7614CE24}"/>
                    </a:ext>
                  </a:extLst>
                </p14:cNvPr>
                <p14:cNvContentPartPr/>
                <p14:nvPr/>
              </p14:nvContentPartPr>
              <p14:xfrm>
                <a:off x="2241164" y="3406582"/>
                <a:ext cx="122760" cy="6480"/>
              </p14:xfrm>
            </p:contentPart>
          </mc:Choice>
          <mc:Fallback xmlns="">
            <p:pic>
              <p:nvPicPr>
                <p:cNvPr id="76" name="Freihand 75">
                  <a:extLst>
                    <a:ext uri="{FF2B5EF4-FFF2-40B4-BE49-F238E27FC236}">
                      <a16:creationId xmlns:a16="http://schemas.microsoft.com/office/drawing/2014/main" id="{DBC9D58B-F1F3-744C-1B0B-44CD7614CE24}"/>
                    </a:ext>
                  </a:extLst>
                </p:cNvPr>
                <p:cNvPicPr/>
                <p:nvPr/>
              </p:nvPicPr>
              <p:blipFill>
                <a:blip r:embed="rId124"/>
                <a:stretch>
                  <a:fillRect/>
                </a:stretch>
              </p:blipFill>
              <p:spPr>
                <a:xfrm>
                  <a:off x="2232524" y="3397582"/>
                  <a:ext cx="140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F08EEF80-1872-D0D7-D0D3-BFC3C1F43300}"/>
                    </a:ext>
                  </a:extLst>
                </p14:cNvPr>
                <p14:cNvContentPartPr/>
                <p14:nvPr/>
              </p14:nvContentPartPr>
              <p14:xfrm>
                <a:off x="2213804" y="3465262"/>
                <a:ext cx="129240" cy="3600"/>
              </p14:xfrm>
            </p:contentPart>
          </mc:Choice>
          <mc:Fallback xmlns="">
            <p:pic>
              <p:nvPicPr>
                <p:cNvPr id="77" name="Freihand 76">
                  <a:extLst>
                    <a:ext uri="{FF2B5EF4-FFF2-40B4-BE49-F238E27FC236}">
                      <a16:creationId xmlns:a16="http://schemas.microsoft.com/office/drawing/2014/main" id="{F08EEF80-1872-D0D7-D0D3-BFC3C1F43300}"/>
                    </a:ext>
                  </a:extLst>
                </p:cNvPr>
                <p:cNvPicPr/>
                <p:nvPr/>
              </p:nvPicPr>
              <p:blipFill>
                <a:blip r:embed="rId126"/>
                <a:stretch>
                  <a:fillRect/>
                </a:stretch>
              </p:blipFill>
              <p:spPr>
                <a:xfrm>
                  <a:off x="2205164" y="3456262"/>
                  <a:ext cx="146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EB779B19-4158-F4BA-7BB5-0AC0E14C2AE1}"/>
                    </a:ext>
                  </a:extLst>
                </p14:cNvPr>
                <p14:cNvContentPartPr/>
                <p14:nvPr/>
              </p14:nvContentPartPr>
              <p14:xfrm>
                <a:off x="2518004" y="3308302"/>
                <a:ext cx="128880" cy="206280"/>
              </p14:xfrm>
            </p:contentPart>
          </mc:Choice>
          <mc:Fallback xmlns="">
            <p:pic>
              <p:nvPicPr>
                <p:cNvPr id="78" name="Freihand 77">
                  <a:extLst>
                    <a:ext uri="{FF2B5EF4-FFF2-40B4-BE49-F238E27FC236}">
                      <a16:creationId xmlns:a16="http://schemas.microsoft.com/office/drawing/2014/main" id="{EB779B19-4158-F4BA-7BB5-0AC0E14C2AE1}"/>
                    </a:ext>
                  </a:extLst>
                </p:cNvPr>
                <p:cNvPicPr/>
                <p:nvPr/>
              </p:nvPicPr>
              <p:blipFill>
                <a:blip r:embed="rId128"/>
                <a:stretch>
                  <a:fillRect/>
                </a:stretch>
              </p:blipFill>
              <p:spPr>
                <a:xfrm>
                  <a:off x="2509364" y="3299662"/>
                  <a:ext cx="146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C39A933F-3A74-5B36-FE98-DDF86022D5D7}"/>
                    </a:ext>
                  </a:extLst>
                </p14:cNvPr>
                <p14:cNvContentPartPr/>
                <p14:nvPr/>
              </p14:nvContentPartPr>
              <p14:xfrm>
                <a:off x="2834804" y="3359422"/>
                <a:ext cx="179640" cy="120240"/>
              </p14:xfrm>
            </p:contentPart>
          </mc:Choice>
          <mc:Fallback xmlns="">
            <p:pic>
              <p:nvPicPr>
                <p:cNvPr id="79" name="Freihand 78">
                  <a:extLst>
                    <a:ext uri="{FF2B5EF4-FFF2-40B4-BE49-F238E27FC236}">
                      <a16:creationId xmlns:a16="http://schemas.microsoft.com/office/drawing/2014/main" id="{C39A933F-3A74-5B36-FE98-DDF86022D5D7}"/>
                    </a:ext>
                  </a:extLst>
                </p:cNvPr>
                <p:cNvPicPr/>
                <p:nvPr/>
              </p:nvPicPr>
              <p:blipFill>
                <a:blip r:embed="rId130"/>
                <a:stretch>
                  <a:fillRect/>
                </a:stretch>
              </p:blipFill>
              <p:spPr>
                <a:xfrm>
                  <a:off x="2825804" y="3350782"/>
                  <a:ext cx="197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E5E315A3-B234-88BA-E6B8-1F43B737CAEA}"/>
                    </a:ext>
                  </a:extLst>
                </p14:cNvPr>
                <p14:cNvContentPartPr/>
                <p14:nvPr/>
              </p14:nvContentPartPr>
              <p14:xfrm>
                <a:off x="3169244" y="3311542"/>
                <a:ext cx="126720" cy="158400"/>
              </p14:xfrm>
            </p:contentPart>
          </mc:Choice>
          <mc:Fallback xmlns="">
            <p:pic>
              <p:nvPicPr>
                <p:cNvPr id="80" name="Freihand 79">
                  <a:extLst>
                    <a:ext uri="{FF2B5EF4-FFF2-40B4-BE49-F238E27FC236}">
                      <a16:creationId xmlns:a16="http://schemas.microsoft.com/office/drawing/2014/main" id="{E5E315A3-B234-88BA-E6B8-1F43B737CAEA}"/>
                    </a:ext>
                  </a:extLst>
                </p:cNvPr>
                <p:cNvPicPr/>
                <p:nvPr/>
              </p:nvPicPr>
              <p:blipFill>
                <a:blip r:embed="rId132"/>
                <a:stretch>
                  <a:fillRect/>
                </a:stretch>
              </p:blipFill>
              <p:spPr>
                <a:xfrm>
                  <a:off x="3160244" y="3302902"/>
                  <a:ext cx="144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2D850780-7766-FB62-86F4-6923EC4539C7}"/>
                    </a:ext>
                  </a:extLst>
                </p14:cNvPr>
                <p14:cNvContentPartPr/>
                <p14:nvPr/>
              </p14:nvContentPartPr>
              <p14:xfrm>
                <a:off x="3348164" y="3429622"/>
                <a:ext cx="44640" cy="150480"/>
              </p14:xfrm>
            </p:contentPart>
          </mc:Choice>
          <mc:Fallback xmlns="">
            <p:pic>
              <p:nvPicPr>
                <p:cNvPr id="81" name="Freihand 80">
                  <a:extLst>
                    <a:ext uri="{FF2B5EF4-FFF2-40B4-BE49-F238E27FC236}">
                      <a16:creationId xmlns:a16="http://schemas.microsoft.com/office/drawing/2014/main" id="{2D850780-7766-FB62-86F4-6923EC4539C7}"/>
                    </a:ext>
                  </a:extLst>
                </p:cNvPr>
                <p:cNvPicPr/>
                <p:nvPr/>
              </p:nvPicPr>
              <p:blipFill>
                <a:blip r:embed="rId134"/>
                <a:stretch>
                  <a:fillRect/>
                </a:stretch>
              </p:blipFill>
              <p:spPr>
                <a:xfrm>
                  <a:off x="3339164" y="3420982"/>
                  <a:ext cx="6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A3D962CC-BBD7-4B7F-56D6-71B1BE1690C9}"/>
                    </a:ext>
                  </a:extLst>
                </p14:cNvPr>
                <p14:cNvContentPartPr/>
                <p14:nvPr/>
              </p14:nvContentPartPr>
              <p14:xfrm>
                <a:off x="3313604" y="3425662"/>
                <a:ext cx="138600" cy="50040"/>
              </p14:xfrm>
            </p:contentPart>
          </mc:Choice>
          <mc:Fallback xmlns="">
            <p:pic>
              <p:nvPicPr>
                <p:cNvPr id="82" name="Freihand 81">
                  <a:extLst>
                    <a:ext uri="{FF2B5EF4-FFF2-40B4-BE49-F238E27FC236}">
                      <a16:creationId xmlns:a16="http://schemas.microsoft.com/office/drawing/2014/main" id="{A3D962CC-BBD7-4B7F-56D6-71B1BE1690C9}"/>
                    </a:ext>
                  </a:extLst>
                </p:cNvPr>
                <p:cNvPicPr/>
                <p:nvPr/>
              </p:nvPicPr>
              <p:blipFill>
                <a:blip r:embed="rId136"/>
                <a:stretch>
                  <a:fillRect/>
                </a:stretch>
              </p:blipFill>
              <p:spPr>
                <a:xfrm>
                  <a:off x="3304604" y="3417022"/>
                  <a:ext cx="156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C167C270-5BBB-DCEF-9714-BEA712FA213E}"/>
                    </a:ext>
                  </a:extLst>
                </p14:cNvPr>
                <p14:cNvContentPartPr/>
                <p14:nvPr/>
              </p14:nvContentPartPr>
              <p14:xfrm>
                <a:off x="3472724" y="3411982"/>
                <a:ext cx="115560" cy="169200"/>
              </p14:xfrm>
            </p:contentPart>
          </mc:Choice>
          <mc:Fallback xmlns="">
            <p:pic>
              <p:nvPicPr>
                <p:cNvPr id="83" name="Freihand 82">
                  <a:extLst>
                    <a:ext uri="{FF2B5EF4-FFF2-40B4-BE49-F238E27FC236}">
                      <a16:creationId xmlns:a16="http://schemas.microsoft.com/office/drawing/2014/main" id="{C167C270-5BBB-DCEF-9714-BEA712FA213E}"/>
                    </a:ext>
                  </a:extLst>
                </p:cNvPr>
                <p:cNvPicPr/>
                <p:nvPr/>
              </p:nvPicPr>
              <p:blipFill>
                <a:blip r:embed="rId138"/>
                <a:stretch>
                  <a:fillRect/>
                </a:stretch>
              </p:blipFill>
              <p:spPr>
                <a:xfrm>
                  <a:off x="3464084" y="3403342"/>
                  <a:ext cx="133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E9B0F11E-AD96-DA3D-C9BD-830D54007DA7}"/>
                    </a:ext>
                  </a:extLst>
                </p14:cNvPr>
                <p14:cNvContentPartPr/>
                <p14:nvPr/>
              </p14:nvContentPartPr>
              <p14:xfrm>
                <a:off x="3744164" y="3394702"/>
                <a:ext cx="119160" cy="68040"/>
              </p14:xfrm>
            </p:contentPart>
          </mc:Choice>
          <mc:Fallback xmlns="">
            <p:pic>
              <p:nvPicPr>
                <p:cNvPr id="84" name="Freihand 83">
                  <a:extLst>
                    <a:ext uri="{FF2B5EF4-FFF2-40B4-BE49-F238E27FC236}">
                      <a16:creationId xmlns:a16="http://schemas.microsoft.com/office/drawing/2014/main" id="{E9B0F11E-AD96-DA3D-C9BD-830D54007DA7}"/>
                    </a:ext>
                  </a:extLst>
                </p:cNvPr>
                <p:cNvPicPr/>
                <p:nvPr/>
              </p:nvPicPr>
              <p:blipFill>
                <a:blip r:embed="rId140"/>
                <a:stretch>
                  <a:fillRect/>
                </a:stretch>
              </p:blipFill>
              <p:spPr>
                <a:xfrm>
                  <a:off x="3735524" y="3385702"/>
                  <a:ext cx="136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2708FC7C-E2FF-4A4C-3AD1-A7E8F34885E1}"/>
                    </a:ext>
                  </a:extLst>
                </p14:cNvPr>
                <p14:cNvContentPartPr/>
                <p14:nvPr/>
              </p14:nvContentPartPr>
              <p14:xfrm>
                <a:off x="4005884" y="3284902"/>
                <a:ext cx="143280" cy="199080"/>
              </p14:xfrm>
            </p:contentPart>
          </mc:Choice>
          <mc:Fallback xmlns="">
            <p:pic>
              <p:nvPicPr>
                <p:cNvPr id="85" name="Freihand 84">
                  <a:extLst>
                    <a:ext uri="{FF2B5EF4-FFF2-40B4-BE49-F238E27FC236}">
                      <a16:creationId xmlns:a16="http://schemas.microsoft.com/office/drawing/2014/main" id="{2708FC7C-E2FF-4A4C-3AD1-A7E8F34885E1}"/>
                    </a:ext>
                  </a:extLst>
                </p:cNvPr>
                <p:cNvPicPr/>
                <p:nvPr/>
              </p:nvPicPr>
              <p:blipFill>
                <a:blip r:embed="rId142"/>
                <a:stretch>
                  <a:fillRect/>
                </a:stretch>
              </p:blipFill>
              <p:spPr>
                <a:xfrm>
                  <a:off x="3997244" y="3276262"/>
                  <a:ext cx="160920" cy="216720"/>
                </a:xfrm>
                <a:prstGeom prst="rect">
                  <a:avLst/>
                </a:prstGeom>
              </p:spPr>
            </p:pic>
          </mc:Fallback>
        </mc:AlternateContent>
      </p:grpSp>
      <p:grpSp>
        <p:nvGrpSpPr>
          <p:cNvPr id="89" name="Gruppieren 88">
            <a:extLst>
              <a:ext uri="{FF2B5EF4-FFF2-40B4-BE49-F238E27FC236}">
                <a16:creationId xmlns:a16="http://schemas.microsoft.com/office/drawing/2014/main" id="{29238B72-9B5F-6030-1672-0680496EB5B0}"/>
              </a:ext>
            </a:extLst>
          </p:cNvPr>
          <p:cNvGrpSpPr/>
          <p:nvPr/>
        </p:nvGrpSpPr>
        <p:grpSpPr>
          <a:xfrm>
            <a:off x="4418804" y="3307942"/>
            <a:ext cx="337680" cy="200520"/>
            <a:chOff x="4418804" y="3307942"/>
            <a:chExt cx="337680" cy="200520"/>
          </a:xfrm>
        </p:grpSpPr>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8C86F3CD-0D3A-7580-30DA-390E6DE1427F}"/>
                    </a:ext>
                  </a:extLst>
                </p14:cNvPr>
                <p14:cNvContentPartPr/>
                <p14:nvPr/>
              </p14:nvContentPartPr>
              <p14:xfrm>
                <a:off x="4418804" y="3387502"/>
                <a:ext cx="196560" cy="9720"/>
              </p14:xfrm>
            </p:contentPart>
          </mc:Choice>
          <mc:Fallback xmlns="">
            <p:pic>
              <p:nvPicPr>
                <p:cNvPr id="86" name="Freihand 85">
                  <a:extLst>
                    <a:ext uri="{FF2B5EF4-FFF2-40B4-BE49-F238E27FC236}">
                      <a16:creationId xmlns:a16="http://schemas.microsoft.com/office/drawing/2014/main" id="{8C86F3CD-0D3A-7580-30DA-390E6DE1427F}"/>
                    </a:ext>
                  </a:extLst>
                </p:cNvPr>
                <p:cNvPicPr/>
                <p:nvPr/>
              </p:nvPicPr>
              <p:blipFill>
                <a:blip r:embed="rId144"/>
                <a:stretch>
                  <a:fillRect/>
                </a:stretch>
              </p:blipFill>
              <p:spPr>
                <a:xfrm>
                  <a:off x="4409804" y="3378502"/>
                  <a:ext cx="214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5D37EAFD-15E7-A17B-6016-0439EE663836}"/>
                    </a:ext>
                  </a:extLst>
                </p14:cNvPr>
                <p14:cNvContentPartPr/>
                <p14:nvPr/>
              </p14:nvContentPartPr>
              <p14:xfrm>
                <a:off x="4445444" y="3422062"/>
                <a:ext cx="180000" cy="26640"/>
              </p14:xfrm>
            </p:contentPart>
          </mc:Choice>
          <mc:Fallback xmlns="">
            <p:pic>
              <p:nvPicPr>
                <p:cNvPr id="87" name="Freihand 86">
                  <a:extLst>
                    <a:ext uri="{FF2B5EF4-FFF2-40B4-BE49-F238E27FC236}">
                      <a16:creationId xmlns:a16="http://schemas.microsoft.com/office/drawing/2014/main" id="{5D37EAFD-15E7-A17B-6016-0439EE663836}"/>
                    </a:ext>
                  </a:extLst>
                </p:cNvPr>
                <p:cNvPicPr/>
                <p:nvPr/>
              </p:nvPicPr>
              <p:blipFill>
                <a:blip r:embed="rId146"/>
                <a:stretch>
                  <a:fillRect/>
                </a:stretch>
              </p:blipFill>
              <p:spPr>
                <a:xfrm>
                  <a:off x="4436804" y="3413062"/>
                  <a:ext cx="197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F6F39748-CE24-05D2-2E6D-5238C6CFDBD8}"/>
                    </a:ext>
                  </a:extLst>
                </p14:cNvPr>
                <p14:cNvContentPartPr/>
                <p14:nvPr/>
              </p14:nvContentPartPr>
              <p14:xfrm>
                <a:off x="4629764" y="3307942"/>
                <a:ext cx="126720" cy="200520"/>
              </p14:xfrm>
            </p:contentPart>
          </mc:Choice>
          <mc:Fallback xmlns="">
            <p:pic>
              <p:nvPicPr>
                <p:cNvPr id="88" name="Freihand 87">
                  <a:extLst>
                    <a:ext uri="{FF2B5EF4-FFF2-40B4-BE49-F238E27FC236}">
                      <a16:creationId xmlns:a16="http://schemas.microsoft.com/office/drawing/2014/main" id="{F6F39748-CE24-05D2-2E6D-5238C6CFDBD8}"/>
                    </a:ext>
                  </a:extLst>
                </p:cNvPr>
                <p:cNvPicPr/>
                <p:nvPr/>
              </p:nvPicPr>
              <p:blipFill>
                <a:blip r:embed="rId148"/>
                <a:stretch>
                  <a:fillRect/>
                </a:stretch>
              </p:blipFill>
              <p:spPr>
                <a:xfrm>
                  <a:off x="4620764" y="3298942"/>
                  <a:ext cx="144360" cy="218160"/>
                </a:xfrm>
                <a:prstGeom prst="rect">
                  <a:avLst/>
                </a:prstGeom>
              </p:spPr>
            </p:pic>
          </mc:Fallback>
        </mc:AlternateContent>
      </p:grpSp>
      <p:grpSp>
        <p:nvGrpSpPr>
          <p:cNvPr id="105" name="Gruppieren 104">
            <a:extLst>
              <a:ext uri="{FF2B5EF4-FFF2-40B4-BE49-F238E27FC236}">
                <a16:creationId xmlns:a16="http://schemas.microsoft.com/office/drawing/2014/main" id="{03A5462D-7FF2-86D3-82ED-D3223EDE922F}"/>
              </a:ext>
            </a:extLst>
          </p:cNvPr>
          <p:cNvGrpSpPr/>
          <p:nvPr/>
        </p:nvGrpSpPr>
        <p:grpSpPr>
          <a:xfrm>
            <a:off x="4978604" y="3183382"/>
            <a:ext cx="822600" cy="350280"/>
            <a:chOff x="4978604" y="3183382"/>
            <a:chExt cx="822600" cy="350280"/>
          </a:xfrm>
        </p:grpSpPr>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70098C7F-3F2F-B9A7-1380-D437BAA41E6E}"/>
                    </a:ext>
                  </a:extLst>
                </p14:cNvPr>
                <p14:cNvContentPartPr/>
                <p14:nvPr/>
              </p14:nvContentPartPr>
              <p14:xfrm>
                <a:off x="5062484" y="3258982"/>
                <a:ext cx="31680" cy="203760"/>
              </p14:xfrm>
            </p:contentPart>
          </mc:Choice>
          <mc:Fallback xmlns="">
            <p:pic>
              <p:nvPicPr>
                <p:cNvPr id="91" name="Freihand 90">
                  <a:extLst>
                    <a:ext uri="{FF2B5EF4-FFF2-40B4-BE49-F238E27FC236}">
                      <a16:creationId xmlns:a16="http://schemas.microsoft.com/office/drawing/2014/main" id="{70098C7F-3F2F-B9A7-1380-D437BAA41E6E}"/>
                    </a:ext>
                  </a:extLst>
                </p:cNvPr>
                <p:cNvPicPr/>
                <p:nvPr/>
              </p:nvPicPr>
              <p:blipFill>
                <a:blip r:embed="rId150"/>
                <a:stretch>
                  <a:fillRect/>
                </a:stretch>
              </p:blipFill>
              <p:spPr>
                <a:xfrm>
                  <a:off x="5053844" y="3249982"/>
                  <a:ext cx="49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B4B14A24-014D-3D61-A527-7F69F9CEF5C6}"/>
                    </a:ext>
                  </a:extLst>
                </p14:cNvPr>
                <p14:cNvContentPartPr/>
                <p14:nvPr/>
              </p14:nvContentPartPr>
              <p14:xfrm>
                <a:off x="4978604" y="3199582"/>
                <a:ext cx="159840" cy="106200"/>
              </p14:xfrm>
            </p:contentPart>
          </mc:Choice>
          <mc:Fallback xmlns="">
            <p:pic>
              <p:nvPicPr>
                <p:cNvPr id="92" name="Freihand 91">
                  <a:extLst>
                    <a:ext uri="{FF2B5EF4-FFF2-40B4-BE49-F238E27FC236}">
                      <a16:creationId xmlns:a16="http://schemas.microsoft.com/office/drawing/2014/main" id="{B4B14A24-014D-3D61-A527-7F69F9CEF5C6}"/>
                    </a:ext>
                  </a:extLst>
                </p:cNvPr>
                <p:cNvPicPr/>
                <p:nvPr/>
              </p:nvPicPr>
              <p:blipFill>
                <a:blip r:embed="rId152"/>
                <a:stretch>
                  <a:fillRect/>
                </a:stretch>
              </p:blipFill>
              <p:spPr>
                <a:xfrm>
                  <a:off x="4969604" y="3190582"/>
                  <a:ext cx="177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11C47DE5-345D-7B44-AF8A-38C8EAC9CA49}"/>
                    </a:ext>
                  </a:extLst>
                </p14:cNvPr>
                <p14:cNvContentPartPr/>
                <p14:nvPr/>
              </p14:nvContentPartPr>
              <p14:xfrm>
                <a:off x="5116484" y="3325942"/>
                <a:ext cx="195840" cy="112680"/>
              </p14:xfrm>
            </p:contentPart>
          </mc:Choice>
          <mc:Fallback xmlns="">
            <p:pic>
              <p:nvPicPr>
                <p:cNvPr id="93" name="Freihand 92">
                  <a:extLst>
                    <a:ext uri="{FF2B5EF4-FFF2-40B4-BE49-F238E27FC236}">
                      <a16:creationId xmlns:a16="http://schemas.microsoft.com/office/drawing/2014/main" id="{11C47DE5-345D-7B44-AF8A-38C8EAC9CA49}"/>
                    </a:ext>
                  </a:extLst>
                </p:cNvPr>
                <p:cNvPicPr/>
                <p:nvPr/>
              </p:nvPicPr>
              <p:blipFill>
                <a:blip r:embed="rId154"/>
                <a:stretch>
                  <a:fillRect/>
                </a:stretch>
              </p:blipFill>
              <p:spPr>
                <a:xfrm>
                  <a:off x="5107844" y="3317302"/>
                  <a:ext cx="21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18DB8D4C-BB07-9CEE-B243-0E47C9A9921D}"/>
                    </a:ext>
                  </a:extLst>
                </p14:cNvPr>
                <p14:cNvContentPartPr/>
                <p14:nvPr/>
              </p14:nvContentPartPr>
              <p14:xfrm>
                <a:off x="5310164" y="3183382"/>
                <a:ext cx="181440" cy="223200"/>
              </p14:xfrm>
            </p:contentPart>
          </mc:Choice>
          <mc:Fallback xmlns="">
            <p:pic>
              <p:nvPicPr>
                <p:cNvPr id="94" name="Freihand 93">
                  <a:extLst>
                    <a:ext uri="{FF2B5EF4-FFF2-40B4-BE49-F238E27FC236}">
                      <a16:creationId xmlns:a16="http://schemas.microsoft.com/office/drawing/2014/main" id="{18DB8D4C-BB07-9CEE-B243-0E47C9A9921D}"/>
                    </a:ext>
                  </a:extLst>
                </p:cNvPr>
                <p:cNvPicPr/>
                <p:nvPr/>
              </p:nvPicPr>
              <p:blipFill>
                <a:blip r:embed="rId156"/>
                <a:stretch>
                  <a:fillRect/>
                </a:stretch>
              </p:blipFill>
              <p:spPr>
                <a:xfrm>
                  <a:off x="5301524" y="3174742"/>
                  <a:ext cx="199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96FA44E4-52CC-00D7-169D-AF5A144CA4E0}"/>
                    </a:ext>
                  </a:extLst>
                </p14:cNvPr>
                <p14:cNvContentPartPr/>
                <p14:nvPr/>
              </p14:nvContentPartPr>
              <p14:xfrm>
                <a:off x="5473244" y="3204622"/>
                <a:ext cx="327960" cy="329040"/>
              </p14:xfrm>
            </p:contentPart>
          </mc:Choice>
          <mc:Fallback xmlns="">
            <p:pic>
              <p:nvPicPr>
                <p:cNvPr id="95" name="Freihand 94">
                  <a:extLst>
                    <a:ext uri="{FF2B5EF4-FFF2-40B4-BE49-F238E27FC236}">
                      <a16:creationId xmlns:a16="http://schemas.microsoft.com/office/drawing/2014/main" id="{96FA44E4-52CC-00D7-169D-AF5A144CA4E0}"/>
                    </a:ext>
                  </a:extLst>
                </p:cNvPr>
                <p:cNvPicPr/>
                <p:nvPr/>
              </p:nvPicPr>
              <p:blipFill>
                <a:blip r:embed="rId158"/>
                <a:stretch>
                  <a:fillRect/>
                </a:stretch>
              </p:blipFill>
              <p:spPr>
                <a:xfrm>
                  <a:off x="5464604" y="3195622"/>
                  <a:ext cx="345600" cy="34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A551D351-1F98-A927-D298-10B94273A3D3}"/>
                  </a:ext>
                </a:extLst>
              </p14:cNvPr>
              <p14:cNvContentPartPr/>
              <p14:nvPr/>
            </p14:nvContentPartPr>
            <p14:xfrm>
              <a:off x="6664844" y="3255742"/>
              <a:ext cx="78480" cy="57600"/>
            </p14:xfrm>
          </p:contentPart>
        </mc:Choice>
        <mc:Fallback xmlns="">
          <p:pic>
            <p:nvPicPr>
              <p:cNvPr id="96" name="Freihand 95">
                <a:extLst>
                  <a:ext uri="{FF2B5EF4-FFF2-40B4-BE49-F238E27FC236}">
                    <a16:creationId xmlns:a16="http://schemas.microsoft.com/office/drawing/2014/main" id="{A551D351-1F98-A927-D298-10B94273A3D3}"/>
                  </a:ext>
                </a:extLst>
              </p:cNvPr>
              <p:cNvPicPr/>
              <p:nvPr/>
            </p:nvPicPr>
            <p:blipFill>
              <a:blip r:embed="rId160"/>
              <a:stretch>
                <a:fillRect/>
              </a:stretch>
            </p:blipFill>
            <p:spPr>
              <a:xfrm>
                <a:off x="6655844" y="3247102"/>
                <a:ext cx="96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347EB1E2-7435-896F-199E-076840EEE951}"/>
                  </a:ext>
                </a:extLst>
              </p14:cNvPr>
              <p14:cNvContentPartPr/>
              <p14:nvPr/>
            </p14:nvContentPartPr>
            <p14:xfrm>
              <a:off x="8079284" y="3156022"/>
              <a:ext cx="166680" cy="67320"/>
            </p14:xfrm>
          </p:contentPart>
        </mc:Choice>
        <mc:Fallback xmlns="">
          <p:pic>
            <p:nvPicPr>
              <p:cNvPr id="97" name="Freihand 96">
                <a:extLst>
                  <a:ext uri="{FF2B5EF4-FFF2-40B4-BE49-F238E27FC236}">
                    <a16:creationId xmlns:a16="http://schemas.microsoft.com/office/drawing/2014/main" id="{347EB1E2-7435-896F-199E-076840EEE951}"/>
                  </a:ext>
                </a:extLst>
              </p:cNvPr>
              <p:cNvPicPr/>
              <p:nvPr/>
            </p:nvPicPr>
            <p:blipFill>
              <a:blip r:embed="rId162"/>
              <a:stretch>
                <a:fillRect/>
              </a:stretch>
            </p:blipFill>
            <p:spPr>
              <a:xfrm>
                <a:off x="8070644" y="3147382"/>
                <a:ext cx="184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9DCBC2B9-C4C4-2FE0-D3AD-3714F2AB7DE4}"/>
                  </a:ext>
                </a:extLst>
              </p14:cNvPr>
              <p14:cNvContentPartPr/>
              <p14:nvPr/>
            </p14:nvContentPartPr>
            <p14:xfrm>
              <a:off x="9664724" y="3156742"/>
              <a:ext cx="95760" cy="86400"/>
            </p14:xfrm>
          </p:contentPart>
        </mc:Choice>
        <mc:Fallback xmlns="">
          <p:pic>
            <p:nvPicPr>
              <p:cNvPr id="98" name="Freihand 97">
                <a:extLst>
                  <a:ext uri="{FF2B5EF4-FFF2-40B4-BE49-F238E27FC236}">
                    <a16:creationId xmlns:a16="http://schemas.microsoft.com/office/drawing/2014/main" id="{9DCBC2B9-C4C4-2FE0-D3AD-3714F2AB7DE4}"/>
                  </a:ext>
                </a:extLst>
              </p:cNvPr>
              <p:cNvPicPr/>
              <p:nvPr/>
            </p:nvPicPr>
            <p:blipFill>
              <a:blip r:embed="rId164"/>
              <a:stretch>
                <a:fillRect/>
              </a:stretch>
            </p:blipFill>
            <p:spPr>
              <a:xfrm>
                <a:off x="9655724" y="3147742"/>
                <a:ext cx="113400" cy="104040"/>
              </a:xfrm>
              <a:prstGeom prst="rect">
                <a:avLst/>
              </a:prstGeom>
            </p:spPr>
          </p:pic>
        </mc:Fallback>
      </mc:AlternateContent>
      <p:grpSp>
        <p:nvGrpSpPr>
          <p:cNvPr id="104" name="Gruppieren 103">
            <a:extLst>
              <a:ext uri="{FF2B5EF4-FFF2-40B4-BE49-F238E27FC236}">
                <a16:creationId xmlns:a16="http://schemas.microsoft.com/office/drawing/2014/main" id="{F4535773-5B09-BB93-FE7C-91E6B499C09D}"/>
              </a:ext>
            </a:extLst>
          </p:cNvPr>
          <p:cNvGrpSpPr/>
          <p:nvPr/>
        </p:nvGrpSpPr>
        <p:grpSpPr>
          <a:xfrm>
            <a:off x="10108244" y="2996902"/>
            <a:ext cx="1137600" cy="428760"/>
            <a:chOff x="10108244" y="2996902"/>
            <a:chExt cx="1137600" cy="428760"/>
          </a:xfrm>
        </p:grpSpPr>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CE933EBE-436D-8450-B172-256C2775CD03}"/>
                    </a:ext>
                  </a:extLst>
                </p14:cNvPr>
                <p14:cNvContentPartPr/>
                <p14:nvPr/>
              </p14:nvContentPartPr>
              <p14:xfrm>
                <a:off x="10108244" y="3019942"/>
                <a:ext cx="190080" cy="183240"/>
              </p14:xfrm>
            </p:contentPart>
          </mc:Choice>
          <mc:Fallback xmlns="">
            <p:pic>
              <p:nvPicPr>
                <p:cNvPr id="99" name="Freihand 98">
                  <a:extLst>
                    <a:ext uri="{FF2B5EF4-FFF2-40B4-BE49-F238E27FC236}">
                      <a16:creationId xmlns:a16="http://schemas.microsoft.com/office/drawing/2014/main" id="{CE933EBE-436D-8450-B172-256C2775CD03}"/>
                    </a:ext>
                  </a:extLst>
                </p:cNvPr>
                <p:cNvPicPr/>
                <p:nvPr/>
              </p:nvPicPr>
              <p:blipFill>
                <a:blip r:embed="rId166"/>
                <a:stretch>
                  <a:fillRect/>
                </a:stretch>
              </p:blipFill>
              <p:spPr>
                <a:xfrm>
                  <a:off x="10099244" y="3011302"/>
                  <a:ext cx="207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8E06054E-AFAD-67BD-928B-B3E6DB728261}"/>
                    </a:ext>
                  </a:extLst>
                </p14:cNvPr>
                <p14:cNvContentPartPr/>
                <p14:nvPr/>
              </p14:nvContentPartPr>
              <p14:xfrm>
                <a:off x="10239644" y="3003022"/>
                <a:ext cx="129960" cy="203040"/>
              </p14:xfrm>
            </p:contentPart>
          </mc:Choice>
          <mc:Fallback xmlns="">
            <p:pic>
              <p:nvPicPr>
                <p:cNvPr id="100" name="Freihand 99">
                  <a:extLst>
                    <a:ext uri="{FF2B5EF4-FFF2-40B4-BE49-F238E27FC236}">
                      <a16:creationId xmlns:a16="http://schemas.microsoft.com/office/drawing/2014/main" id="{8E06054E-AFAD-67BD-928B-B3E6DB728261}"/>
                    </a:ext>
                  </a:extLst>
                </p:cNvPr>
                <p:cNvPicPr/>
                <p:nvPr/>
              </p:nvPicPr>
              <p:blipFill>
                <a:blip r:embed="rId168"/>
                <a:stretch>
                  <a:fillRect/>
                </a:stretch>
              </p:blipFill>
              <p:spPr>
                <a:xfrm>
                  <a:off x="10230644" y="2994022"/>
                  <a:ext cx="147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81784A62-0715-2863-8BD9-C6C6AF06DF08}"/>
                    </a:ext>
                  </a:extLst>
                </p14:cNvPr>
                <p14:cNvContentPartPr/>
                <p14:nvPr/>
              </p14:nvContentPartPr>
              <p14:xfrm>
                <a:off x="10393364" y="3076822"/>
                <a:ext cx="162720" cy="126360"/>
              </p14:xfrm>
            </p:contentPart>
          </mc:Choice>
          <mc:Fallback xmlns="">
            <p:pic>
              <p:nvPicPr>
                <p:cNvPr id="101" name="Freihand 100">
                  <a:extLst>
                    <a:ext uri="{FF2B5EF4-FFF2-40B4-BE49-F238E27FC236}">
                      <a16:creationId xmlns:a16="http://schemas.microsoft.com/office/drawing/2014/main" id="{81784A62-0715-2863-8BD9-C6C6AF06DF08}"/>
                    </a:ext>
                  </a:extLst>
                </p:cNvPr>
                <p:cNvPicPr/>
                <p:nvPr/>
              </p:nvPicPr>
              <p:blipFill>
                <a:blip r:embed="rId170"/>
                <a:stretch>
                  <a:fillRect/>
                </a:stretch>
              </p:blipFill>
              <p:spPr>
                <a:xfrm>
                  <a:off x="10384364" y="3068182"/>
                  <a:ext cx="180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EDA62E7B-65EF-72BC-D5C9-57C20389D9F8}"/>
                    </a:ext>
                  </a:extLst>
                </p14:cNvPr>
                <p14:cNvContentPartPr/>
                <p14:nvPr/>
              </p14:nvContentPartPr>
              <p14:xfrm>
                <a:off x="10567604" y="3035062"/>
                <a:ext cx="35280" cy="41760"/>
              </p14:xfrm>
            </p:contentPart>
          </mc:Choice>
          <mc:Fallback xmlns="">
            <p:pic>
              <p:nvPicPr>
                <p:cNvPr id="102" name="Freihand 101">
                  <a:extLst>
                    <a:ext uri="{FF2B5EF4-FFF2-40B4-BE49-F238E27FC236}">
                      <a16:creationId xmlns:a16="http://schemas.microsoft.com/office/drawing/2014/main" id="{EDA62E7B-65EF-72BC-D5C9-57C20389D9F8}"/>
                    </a:ext>
                  </a:extLst>
                </p:cNvPr>
                <p:cNvPicPr/>
                <p:nvPr/>
              </p:nvPicPr>
              <p:blipFill>
                <a:blip r:embed="rId172"/>
                <a:stretch>
                  <a:fillRect/>
                </a:stretch>
              </p:blipFill>
              <p:spPr>
                <a:xfrm>
                  <a:off x="10558964" y="3026062"/>
                  <a:ext cx="52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3F331447-3361-43F2-E09F-562D2512F938}"/>
                    </a:ext>
                  </a:extLst>
                </p14:cNvPr>
                <p14:cNvContentPartPr/>
                <p14:nvPr/>
              </p14:nvContentPartPr>
              <p14:xfrm>
                <a:off x="10616564" y="2996902"/>
                <a:ext cx="629280" cy="428760"/>
              </p14:xfrm>
            </p:contentPart>
          </mc:Choice>
          <mc:Fallback xmlns="">
            <p:pic>
              <p:nvPicPr>
                <p:cNvPr id="103" name="Freihand 102">
                  <a:extLst>
                    <a:ext uri="{FF2B5EF4-FFF2-40B4-BE49-F238E27FC236}">
                      <a16:creationId xmlns:a16="http://schemas.microsoft.com/office/drawing/2014/main" id="{3F331447-3361-43F2-E09F-562D2512F938}"/>
                    </a:ext>
                  </a:extLst>
                </p:cNvPr>
                <p:cNvPicPr/>
                <p:nvPr/>
              </p:nvPicPr>
              <p:blipFill>
                <a:blip r:embed="rId174"/>
                <a:stretch>
                  <a:fillRect/>
                </a:stretch>
              </p:blipFill>
              <p:spPr>
                <a:xfrm>
                  <a:off x="10607924" y="2987902"/>
                  <a:ext cx="646920" cy="446400"/>
                </a:xfrm>
                <a:prstGeom prst="rect">
                  <a:avLst/>
                </a:prstGeom>
              </p:spPr>
            </p:pic>
          </mc:Fallback>
        </mc:AlternateContent>
      </p:grpSp>
      <p:grpSp>
        <p:nvGrpSpPr>
          <p:cNvPr id="108" name="Gruppieren 107">
            <a:extLst>
              <a:ext uri="{FF2B5EF4-FFF2-40B4-BE49-F238E27FC236}">
                <a16:creationId xmlns:a16="http://schemas.microsoft.com/office/drawing/2014/main" id="{2A30D1FA-78F2-4B82-9AAF-CE84752DCC7A}"/>
              </a:ext>
            </a:extLst>
          </p:cNvPr>
          <p:cNvGrpSpPr/>
          <p:nvPr/>
        </p:nvGrpSpPr>
        <p:grpSpPr>
          <a:xfrm>
            <a:off x="5046693" y="2325480"/>
            <a:ext cx="6411960" cy="1213560"/>
            <a:chOff x="5046693" y="2325480"/>
            <a:chExt cx="6411960" cy="1213560"/>
          </a:xfrm>
        </p:grpSpPr>
        <mc:AlternateContent xmlns:mc="http://schemas.openxmlformats.org/markup-compatibility/2006">
          <mc:Choice xmlns:p14="http://schemas.microsoft.com/office/powerpoint/2010/main" Requires="p14">
            <p:contentPart p14:bwMode="auto" r:id="rId175">
              <p14:nvContentPartPr>
                <p14:cNvPr id="54" name="Freihand 53">
                  <a:extLst>
                    <a:ext uri="{FF2B5EF4-FFF2-40B4-BE49-F238E27FC236}">
                      <a16:creationId xmlns:a16="http://schemas.microsoft.com/office/drawing/2014/main" id="{0213CD8F-DB1D-413E-941C-C03A90B66C3F}"/>
                    </a:ext>
                  </a:extLst>
                </p14:cNvPr>
                <p14:cNvContentPartPr/>
                <p14:nvPr/>
              </p14:nvContentPartPr>
              <p14:xfrm>
                <a:off x="5046693" y="2902920"/>
                <a:ext cx="5697360" cy="110520"/>
              </p14:xfrm>
            </p:contentPart>
          </mc:Choice>
          <mc:Fallback>
            <p:pic>
              <p:nvPicPr>
                <p:cNvPr id="54" name="Freihand 53">
                  <a:extLst>
                    <a:ext uri="{FF2B5EF4-FFF2-40B4-BE49-F238E27FC236}">
                      <a16:creationId xmlns:a16="http://schemas.microsoft.com/office/drawing/2014/main" id="{0213CD8F-DB1D-413E-941C-C03A90B66C3F}"/>
                    </a:ext>
                  </a:extLst>
                </p:cNvPr>
                <p:cNvPicPr/>
                <p:nvPr/>
              </p:nvPicPr>
              <p:blipFill>
                <a:blip r:embed="rId176"/>
                <a:stretch>
                  <a:fillRect/>
                </a:stretch>
              </p:blipFill>
              <p:spPr>
                <a:xfrm>
                  <a:off x="5042373" y="2898600"/>
                  <a:ext cx="5706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3" name="Freihand 62">
                  <a:extLst>
                    <a:ext uri="{FF2B5EF4-FFF2-40B4-BE49-F238E27FC236}">
                      <a16:creationId xmlns:a16="http://schemas.microsoft.com/office/drawing/2014/main" id="{21792986-0274-470E-A5E8-3425C6085A6D}"/>
                    </a:ext>
                  </a:extLst>
                </p14:cNvPr>
                <p14:cNvContentPartPr/>
                <p14:nvPr/>
              </p14:nvContentPartPr>
              <p14:xfrm>
                <a:off x="10080213" y="2325480"/>
                <a:ext cx="1024200" cy="603360"/>
              </p14:xfrm>
            </p:contentPart>
          </mc:Choice>
          <mc:Fallback>
            <p:pic>
              <p:nvPicPr>
                <p:cNvPr id="63" name="Freihand 62">
                  <a:extLst>
                    <a:ext uri="{FF2B5EF4-FFF2-40B4-BE49-F238E27FC236}">
                      <a16:creationId xmlns:a16="http://schemas.microsoft.com/office/drawing/2014/main" id="{21792986-0274-470E-A5E8-3425C6085A6D}"/>
                    </a:ext>
                  </a:extLst>
                </p:cNvPr>
                <p:cNvPicPr/>
                <p:nvPr/>
              </p:nvPicPr>
              <p:blipFill>
                <a:blip r:embed="rId178"/>
                <a:stretch>
                  <a:fillRect/>
                </a:stretch>
              </p:blipFill>
              <p:spPr>
                <a:xfrm>
                  <a:off x="10075893" y="2321160"/>
                  <a:ext cx="103284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9AB419FA-57F1-4FA2-ABEF-4520053BFDC7}"/>
                    </a:ext>
                  </a:extLst>
                </p14:cNvPr>
                <p14:cNvContentPartPr/>
                <p14:nvPr/>
              </p14:nvContentPartPr>
              <p14:xfrm>
                <a:off x="9861693" y="2810400"/>
                <a:ext cx="1596960" cy="728640"/>
              </p14:xfrm>
            </p:contentPart>
          </mc:Choice>
          <mc:Fallback>
            <p:pic>
              <p:nvPicPr>
                <p:cNvPr id="107" name="Freihand 106">
                  <a:extLst>
                    <a:ext uri="{FF2B5EF4-FFF2-40B4-BE49-F238E27FC236}">
                      <a16:creationId xmlns:a16="http://schemas.microsoft.com/office/drawing/2014/main" id="{9AB419FA-57F1-4FA2-ABEF-4520053BFDC7}"/>
                    </a:ext>
                  </a:extLst>
                </p:cNvPr>
                <p:cNvPicPr/>
                <p:nvPr/>
              </p:nvPicPr>
              <p:blipFill>
                <a:blip r:embed="rId180"/>
                <a:stretch>
                  <a:fillRect/>
                </a:stretch>
              </p:blipFill>
              <p:spPr>
                <a:xfrm>
                  <a:off x="9857373" y="2806080"/>
                  <a:ext cx="1605600" cy="737280"/>
                </a:xfrm>
                <a:prstGeom prst="rect">
                  <a:avLst/>
                </a:prstGeom>
              </p:spPr>
            </p:pic>
          </mc:Fallback>
        </mc:AlternateContent>
      </p:grpSp>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78944" y="2172568"/>
            <a:ext cx="5347041"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Opportunitätskosten </a:t>
            </a:r>
            <a:r>
              <a:rPr lang="en-US" sz="1600" b="1" dirty="0">
                <a:latin typeface="Times New Roman" panose="02020603050405020304" pitchFamily="18" charset="0"/>
                <a:cs typeface="Times New Roman" panose="02020603050405020304" pitchFamily="18" charset="0"/>
                <a:sym typeface="Wingdings" panose="05000000000000000000" pitchFamily="2" charset="2"/>
              </a:rPr>
              <a:t>von Wein in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00"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00"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58624" y="1762772"/>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229482602"/>
                  </p:ext>
                </p:extLst>
              </p:nvPr>
            </p:nvGraphicFramePr>
            <p:xfrm>
              <a:off x="344061" y="650252"/>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3"/>
                          <a:stretch>
                            <a:fillRect l="-100000" t="-106452" r="-100265" b="-120968"/>
                          </a:stretch>
                        </a:blipFill>
                      </a:tcPr>
                    </a:tc>
                    <a:tc>
                      <a:txBody>
                        <a:bodyPr/>
                        <a:lstStyle/>
                        <a:p>
                          <a:endParaRPr lang="de-DE"/>
                        </a:p>
                      </a:txBody>
                      <a:tcPr>
                        <a:blipFill>
                          <a:blip r:embed="rId3"/>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3"/>
                          <a:stretch>
                            <a:fillRect l="-100000" t="-209836" r="-100265" b="-22951"/>
                          </a:stretch>
                        </a:blipFill>
                      </a:tcPr>
                    </a:tc>
                    <a:tc>
                      <a:txBody>
                        <a:bodyPr/>
                        <a:lstStyle/>
                        <a:p>
                          <a:endParaRPr lang="de-DE"/>
                        </a:p>
                      </a:txBody>
                      <a:tcPr>
                        <a:blipFill>
                          <a:blip r:embed="rId3"/>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5795835-CA83-4FD5-F87B-1B95DAEE823F}"/>
              </a:ext>
            </a:extLst>
          </p:cNvPr>
          <p:cNvSpPr txBox="1"/>
          <p:nvPr/>
        </p:nvSpPr>
        <p:spPr>
          <a:xfrm>
            <a:off x="330788" y="4379995"/>
            <a:ext cx="6101080" cy="338554"/>
          </a:xfrm>
          <a:prstGeom prst="rect">
            <a:avLst/>
          </a:prstGeom>
          <a:noFill/>
        </p:spPr>
        <p:txBody>
          <a:bodyPr wrap="square">
            <a:spAutoFit/>
          </a:bodyPr>
          <a:lstStyle/>
          <a:p>
            <a:r>
              <a:rPr lang="en-US" sz="1600" b="1">
                <a:latin typeface="Times New Roman" panose="02020603050405020304" pitchFamily="18" charset="0"/>
                <a:cs typeface="Times New Roman" panose="02020603050405020304" pitchFamily="18" charset="0"/>
                <a:sym typeface="Wingdings" panose="05000000000000000000" pitchFamily="2" charset="2"/>
              </a:rPr>
              <a:t>die Opportunitätskosten von Kleidung in Einheiten von Wein</a:t>
            </a:r>
            <a:endParaRPr lang="de-DE" sz="1600"/>
          </a:p>
        </p:txBody>
      </p:sp>
      <mc:AlternateContent xmlns:mc="http://schemas.openxmlformats.org/markup-compatibility/2006" xmlns:p14="http://schemas.microsoft.com/office/powerpoint/2010/main">
        <mc:Choice Requires="p14">
          <p:contentPart p14:bwMode="auto" r:id="rId4">
            <p14:nvContentPartPr>
              <p14:cNvPr id="18" name="Freihand 17">
                <a:extLst>
                  <a:ext uri="{FF2B5EF4-FFF2-40B4-BE49-F238E27FC236}">
                    <a16:creationId xmlns:a16="http://schemas.microsoft.com/office/drawing/2014/main" id="{81FB48D1-7EF6-086D-5CE8-B744E6238B88}"/>
                  </a:ext>
                </a:extLst>
              </p14:cNvPr>
              <p14:cNvContentPartPr/>
              <p14:nvPr/>
            </p14:nvContentPartPr>
            <p14:xfrm>
              <a:off x="3442844" y="1365742"/>
              <a:ext cx="770760" cy="59760"/>
            </p14:xfrm>
          </p:contentPart>
        </mc:Choice>
        <mc:Fallback xmlns="">
          <p:pic>
            <p:nvPicPr>
              <p:cNvPr id="18" name="Freihand 17">
                <a:extLst>
                  <a:ext uri="{FF2B5EF4-FFF2-40B4-BE49-F238E27FC236}">
                    <a16:creationId xmlns:a16="http://schemas.microsoft.com/office/drawing/2014/main" id="{81FB48D1-7EF6-086D-5CE8-B744E6238B88}"/>
                  </a:ext>
                </a:extLst>
              </p:cNvPr>
              <p:cNvPicPr/>
              <p:nvPr/>
            </p:nvPicPr>
            <p:blipFill>
              <a:blip r:embed="rId5"/>
              <a:stretch>
                <a:fillRect/>
              </a:stretch>
            </p:blipFill>
            <p:spPr>
              <a:xfrm>
                <a:off x="3433844" y="1356742"/>
                <a:ext cx="788400" cy="77400"/>
              </a:xfrm>
              <a:prstGeom prst="rect">
                <a:avLst/>
              </a:prstGeom>
            </p:spPr>
          </p:pic>
        </mc:Fallback>
      </mc:AlternateContent>
      <p:grpSp>
        <p:nvGrpSpPr>
          <p:cNvPr id="36" name="Gruppieren 35">
            <a:extLst>
              <a:ext uri="{FF2B5EF4-FFF2-40B4-BE49-F238E27FC236}">
                <a16:creationId xmlns:a16="http://schemas.microsoft.com/office/drawing/2014/main" id="{50E2F7CB-A813-A33B-B77D-6EFAE02985B2}"/>
              </a:ext>
            </a:extLst>
          </p:cNvPr>
          <p:cNvGrpSpPr/>
          <p:nvPr/>
        </p:nvGrpSpPr>
        <p:grpSpPr>
          <a:xfrm>
            <a:off x="371324" y="2546182"/>
            <a:ext cx="3731400" cy="460440"/>
            <a:chOff x="371324" y="2546182"/>
            <a:chExt cx="3731400" cy="46044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8A99C24B-B746-E9D8-7C85-879F87A782F1}"/>
                    </a:ext>
                  </a:extLst>
                </p14:cNvPr>
                <p14:cNvContentPartPr/>
                <p14:nvPr/>
              </p14:nvContentPartPr>
              <p14:xfrm>
                <a:off x="451244" y="2682622"/>
                <a:ext cx="19080" cy="206640"/>
              </p14:xfrm>
            </p:contentPart>
          </mc:Choice>
          <mc:Fallback xmlns="">
            <p:pic>
              <p:nvPicPr>
                <p:cNvPr id="2" name="Freihand 1">
                  <a:extLst>
                    <a:ext uri="{FF2B5EF4-FFF2-40B4-BE49-F238E27FC236}">
                      <a16:creationId xmlns:a16="http://schemas.microsoft.com/office/drawing/2014/main" id="{8A99C24B-B746-E9D8-7C85-879F87A782F1}"/>
                    </a:ext>
                  </a:extLst>
                </p:cNvPr>
                <p:cNvPicPr/>
                <p:nvPr/>
              </p:nvPicPr>
              <p:blipFill>
                <a:blip r:embed="rId7"/>
                <a:stretch>
                  <a:fillRect/>
                </a:stretch>
              </p:blipFill>
              <p:spPr>
                <a:xfrm>
                  <a:off x="442604" y="2673622"/>
                  <a:ext cx="36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7069C3A3-64EC-C41F-18CF-F98C8D22E59C}"/>
                    </a:ext>
                  </a:extLst>
                </p14:cNvPr>
                <p14:cNvContentPartPr/>
                <p14:nvPr/>
              </p14:nvContentPartPr>
              <p14:xfrm>
                <a:off x="371324" y="2638702"/>
                <a:ext cx="182520" cy="143280"/>
              </p14:xfrm>
            </p:contentPart>
          </mc:Choice>
          <mc:Fallback xmlns="">
            <p:pic>
              <p:nvPicPr>
                <p:cNvPr id="3" name="Freihand 2">
                  <a:extLst>
                    <a:ext uri="{FF2B5EF4-FFF2-40B4-BE49-F238E27FC236}">
                      <a16:creationId xmlns:a16="http://schemas.microsoft.com/office/drawing/2014/main" id="{7069C3A3-64EC-C41F-18CF-F98C8D22E59C}"/>
                    </a:ext>
                  </a:extLst>
                </p:cNvPr>
                <p:cNvPicPr/>
                <p:nvPr/>
              </p:nvPicPr>
              <p:blipFill>
                <a:blip r:embed="rId9"/>
                <a:stretch>
                  <a:fillRect/>
                </a:stretch>
              </p:blipFill>
              <p:spPr>
                <a:xfrm>
                  <a:off x="362324" y="2630062"/>
                  <a:ext cx="200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8CF92B68-0927-348D-FA6E-F7FCD0667464}"/>
                    </a:ext>
                  </a:extLst>
                </p14:cNvPr>
                <p14:cNvContentPartPr/>
                <p14:nvPr/>
              </p14:nvContentPartPr>
              <p14:xfrm>
                <a:off x="575084" y="2776582"/>
                <a:ext cx="69840" cy="123840"/>
              </p14:xfrm>
            </p:contentPart>
          </mc:Choice>
          <mc:Fallback xmlns="">
            <p:pic>
              <p:nvPicPr>
                <p:cNvPr id="4" name="Freihand 3">
                  <a:extLst>
                    <a:ext uri="{FF2B5EF4-FFF2-40B4-BE49-F238E27FC236}">
                      <a16:creationId xmlns:a16="http://schemas.microsoft.com/office/drawing/2014/main" id="{8CF92B68-0927-348D-FA6E-F7FCD0667464}"/>
                    </a:ext>
                  </a:extLst>
                </p:cNvPr>
                <p:cNvPicPr/>
                <p:nvPr/>
              </p:nvPicPr>
              <p:blipFill>
                <a:blip r:embed="rId11"/>
                <a:stretch>
                  <a:fillRect/>
                </a:stretch>
              </p:blipFill>
              <p:spPr>
                <a:xfrm>
                  <a:off x="566444" y="2767582"/>
                  <a:ext cx="87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4C3F164E-7B49-D39C-9032-FE66B962FA3C}"/>
                    </a:ext>
                  </a:extLst>
                </p14:cNvPr>
                <p14:cNvContentPartPr/>
                <p14:nvPr/>
              </p14:nvContentPartPr>
              <p14:xfrm>
                <a:off x="678404" y="2784142"/>
                <a:ext cx="55440" cy="91080"/>
              </p14:xfrm>
            </p:contentPart>
          </mc:Choice>
          <mc:Fallback xmlns="">
            <p:pic>
              <p:nvPicPr>
                <p:cNvPr id="6" name="Freihand 5">
                  <a:extLst>
                    <a:ext uri="{FF2B5EF4-FFF2-40B4-BE49-F238E27FC236}">
                      <a16:creationId xmlns:a16="http://schemas.microsoft.com/office/drawing/2014/main" id="{4C3F164E-7B49-D39C-9032-FE66B962FA3C}"/>
                    </a:ext>
                  </a:extLst>
                </p:cNvPr>
                <p:cNvPicPr/>
                <p:nvPr/>
              </p:nvPicPr>
              <p:blipFill>
                <a:blip r:embed="rId13"/>
                <a:stretch>
                  <a:fillRect/>
                </a:stretch>
              </p:blipFill>
              <p:spPr>
                <a:xfrm>
                  <a:off x="669404" y="2775502"/>
                  <a:ext cx="73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7DCB8AE6-014C-778F-02CA-7BDF961890CA}"/>
                    </a:ext>
                  </a:extLst>
                </p14:cNvPr>
                <p14:cNvContentPartPr/>
                <p14:nvPr/>
              </p14:nvContentPartPr>
              <p14:xfrm>
                <a:off x="590204" y="2801782"/>
                <a:ext cx="133200" cy="119880"/>
              </p14:xfrm>
            </p:contentPart>
          </mc:Choice>
          <mc:Fallback xmlns="">
            <p:pic>
              <p:nvPicPr>
                <p:cNvPr id="7" name="Freihand 6">
                  <a:extLst>
                    <a:ext uri="{FF2B5EF4-FFF2-40B4-BE49-F238E27FC236}">
                      <a16:creationId xmlns:a16="http://schemas.microsoft.com/office/drawing/2014/main" id="{7DCB8AE6-014C-778F-02CA-7BDF961890CA}"/>
                    </a:ext>
                  </a:extLst>
                </p:cNvPr>
                <p:cNvPicPr/>
                <p:nvPr/>
              </p:nvPicPr>
              <p:blipFill>
                <a:blip r:embed="rId15"/>
                <a:stretch>
                  <a:fillRect/>
                </a:stretch>
              </p:blipFill>
              <p:spPr>
                <a:xfrm>
                  <a:off x="581204" y="2793142"/>
                  <a:ext cx="150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09E238E4-B654-7820-47F3-3E73CB29715A}"/>
                    </a:ext>
                  </a:extLst>
                </p14:cNvPr>
                <p14:cNvContentPartPr/>
                <p14:nvPr/>
              </p14:nvContentPartPr>
              <p14:xfrm>
                <a:off x="742844" y="2688742"/>
                <a:ext cx="416880" cy="190440"/>
              </p14:xfrm>
            </p:contentPart>
          </mc:Choice>
          <mc:Fallback xmlns="">
            <p:pic>
              <p:nvPicPr>
                <p:cNvPr id="8" name="Freihand 7">
                  <a:extLst>
                    <a:ext uri="{FF2B5EF4-FFF2-40B4-BE49-F238E27FC236}">
                      <a16:creationId xmlns:a16="http://schemas.microsoft.com/office/drawing/2014/main" id="{09E238E4-B654-7820-47F3-3E73CB29715A}"/>
                    </a:ext>
                  </a:extLst>
                </p:cNvPr>
                <p:cNvPicPr/>
                <p:nvPr/>
              </p:nvPicPr>
              <p:blipFill>
                <a:blip r:embed="rId17"/>
                <a:stretch>
                  <a:fillRect/>
                </a:stretch>
              </p:blipFill>
              <p:spPr>
                <a:xfrm>
                  <a:off x="733844" y="2679742"/>
                  <a:ext cx="4345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3FCC7A1-6915-504D-3945-C7F752401FC0}"/>
                    </a:ext>
                  </a:extLst>
                </p14:cNvPr>
                <p14:cNvContentPartPr/>
                <p14:nvPr/>
              </p14:nvContentPartPr>
              <p14:xfrm>
                <a:off x="1178804" y="2760742"/>
                <a:ext cx="162000" cy="245880"/>
              </p14:xfrm>
            </p:contentPart>
          </mc:Choice>
          <mc:Fallback xmlns="">
            <p:pic>
              <p:nvPicPr>
                <p:cNvPr id="9" name="Freihand 8">
                  <a:extLst>
                    <a:ext uri="{FF2B5EF4-FFF2-40B4-BE49-F238E27FC236}">
                      <a16:creationId xmlns:a16="http://schemas.microsoft.com/office/drawing/2014/main" id="{23FCC7A1-6915-504D-3945-C7F752401FC0}"/>
                    </a:ext>
                  </a:extLst>
                </p:cNvPr>
                <p:cNvPicPr/>
                <p:nvPr/>
              </p:nvPicPr>
              <p:blipFill>
                <a:blip r:embed="rId19"/>
                <a:stretch>
                  <a:fillRect/>
                </a:stretch>
              </p:blipFill>
              <p:spPr>
                <a:xfrm>
                  <a:off x="1169804" y="2752102"/>
                  <a:ext cx="179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B1B9C2DA-5A4C-6F63-7E70-F6CA3A892D09}"/>
                    </a:ext>
                  </a:extLst>
                </p14:cNvPr>
                <p14:cNvContentPartPr/>
                <p14:nvPr/>
              </p14:nvContentPartPr>
              <p14:xfrm>
                <a:off x="1347284" y="2773342"/>
                <a:ext cx="64440" cy="84960"/>
              </p14:xfrm>
            </p:contentPart>
          </mc:Choice>
          <mc:Fallback xmlns="">
            <p:pic>
              <p:nvPicPr>
                <p:cNvPr id="10" name="Freihand 9">
                  <a:extLst>
                    <a:ext uri="{FF2B5EF4-FFF2-40B4-BE49-F238E27FC236}">
                      <a16:creationId xmlns:a16="http://schemas.microsoft.com/office/drawing/2014/main" id="{B1B9C2DA-5A4C-6F63-7E70-F6CA3A892D09}"/>
                    </a:ext>
                  </a:extLst>
                </p:cNvPr>
                <p:cNvPicPr/>
                <p:nvPr/>
              </p:nvPicPr>
              <p:blipFill>
                <a:blip r:embed="rId21"/>
                <a:stretch>
                  <a:fillRect/>
                </a:stretch>
              </p:blipFill>
              <p:spPr>
                <a:xfrm>
                  <a:off x="1338644" y="2764342"/>
                  <a:ext cx="82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5A29598E-2E16-D45C-2C5F-5211BC3C6061}"/>
                    </a:ext>
                  </a:extLst>
                </p14:cNvPr>
                <p14:cNvContentPartPr/>
                <p14:nvPr/>
              </p14:nvContentPartPr>
              <p14:xfrm>
                <a:off x="1457444" y="2662462"/>
                <a:ext cx="19800" cy="163440"/>
              </p14:xfrm>
            </p:contentPart>
          </mc:Choice>
          <mc:Fallback xmlns="">
            <p:pic>
              <p:nvPicPr>
                <p:cNvPr id="11" name="Freihand 10">
                  <a:extLst>
                    <a:ext uri="{FF2B5EF4-FFF2-40B4-BE49-F238E27FC236}">
                      <a16:creationId xmlns:a16="http://schemas.microsoft.com/office/drawing/2014/main" id="{5A29598E-2E16-D45C-2C5F-5211BC3C6061}"/>
                    </a:ext>
                  </a:extLst>
                </p:cNvPr>
                <p:cNvPicPr/>
                <p:nvPr/>
              </p:nvPicPr>
              <p:blipFill>
                <a:blip r:embed="rId23"/>
                <a:stretch>
                  <a:fillRect/>
                </a:stretch>
              </p:blipFill>
              <p:spPr>
                <a:xfrm>
                  <a:off x="1448804" y="2653462"/>
                  <a:ext cx="37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94D8A713-070D-3C45-2688-B89DA48B4140}"/>
                    </a:ext>
                  </a:extLst>
                </p14:cNvPr>
                <p14:cNvContentPartPr/>
                <p14:nvPr/>
              </p14:nvContentPartPr>
              <p14:xfrm>
                <a:off x="1596764" y="2742382"/>
                <a:ext cx="12240" cy="88200"/>
              </p14:xfrm>
            </p:contentPart>
          </mc:Choice>
          <mc:Fallback xmlns="">
            <p:pic>
              <p:nvPicPr>
                <p:cNvPr id="12" name="Freihand 11">
                  <a:extLst>
                    <a:ext uri="{FF2B5EF4-FFF2-40B4-BE49-F238E27FC236}">
                      <a16:creationId xmlns:a16="http://schemas.microsoft.com/office/drawing/2014/main" id="{94D8A713-070D-3C45-2688-B89DA48B4140}"/>
                    </a:ext>
                  </a:extLst>
                </p:cNvPr>
                <p:cNvPicPr/>
                <p:nvPr/>
              </p:nvPicPr>
              <p:blipFill>
                <a:blip r:embed="rId25"/>
                <a:stretch>
                  <a:fillRect/>
                </a:stretch>
              </p:blipFill>
              <p:spPr>
                <a:xfrm>
                  <a:off x="1588124" y="2733742"/>
                  <a:ext cx="29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E7294B3C-CC69-8AC9-3B04-847A026996EA}"/>
                    </a:ext>
                  </a:extLst>
                </p14:cNvPr>
                <p14:cNvContentPartPr/>
                <p14:nvPr/>
              </p14:nvContentPartPr>
              <p14:xfrm>
                <a:off x="1587044" y="2607382"/>
                <a:ext cx="105120" cy="222120"/>
              </p14:xfrm>
            </p:contentPart>
          </mc:Choice>
          <mc:Fallback xmlns="">
            <p:pic>
              <p:nvPicPr>
                <p:cNvPr id="19" name="Freihand 18">
                  <a:extLst>
                    <a:ext uri="{FF2B5EF4-FFF2-40B4-BE49-F238E27FC236}">
                      <a16:creationId xmlns:a16="http://schemas.microsoft.com/office/drawing/2014/main" id="{E7294B3C-CC69-8AC9-3B04-847A026996EA}"/>
                    </a:ext>
                  </a:extLst>
                </p:cNvPr>
                <p:cNvPicPr/>
                <p:nvPr/>
              </p:nvPicPr>
              <p:blipFill>
                <a:blip r:embed="rId27"/>
                <a:stretch>
                  <a:fillRect/>
                </a:stretch>
              </p:blipFill>
              <p:spPr>
                <a:xfrm>
                  <a:off x="1578404" y="2598742"/>
                  <a:ext cx="122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9DB0F510-7FA0-5C90-2E20-8053D533FBD7}"/>
                    </a:ext>
                  </a:extLst>
                </p14:cNvPr>
                <p14:cNvContentPartPr/>
                <p14:nvPr/>
              </p14:nvContentPartPr>
              <p14:xfrm>
                <a:off x="1719164" y="2745262"/>
                <a:ext cx="349560" cy="70200"/>
              </p14:xfrm>
            </p:contentPart>
          </mc:Choice>
          <mc:Fallback xmlns="">
            <p:pic>
              <p:nvPicPr>
                <p:cNvPr id="22" name="Freihand 21">
                  <a:extLst>
                    <a:ext uri="{FF2B5EF4-FFF2-40B4-BE49-F238E27FC236}">
                      <a16:creationId xmlns:a16="http://schemas.microsoft.com/office/drawing/2014/main" id="{9DB0F510-7FA0-5C90-2E20-8053D533FBD7}"/>
                    </a:ext>
                  </a:extLst>
                </p:cNvPr>
                <p:cNvPicPr/>
                <p:nvPr/>
              </p:nvPicPr>
              <p:blipFill>
                <a:blip r:embed="rId29"/>
                <a:stretch>
                  <a:fillRect/>
                </a:stretch>
              </p:blipFill>
              <p:spPr>
                <a:xfrm>
                  <a:off x="1710164" y="2736622"/>
                  <a:ext cx="367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81CCF00C-B377-83A3-BE7E-782D80E5C5EC}"/>
                    </a:ext>
                  </a:extLst>
                </p14:cNvPr>
                <p14:cNvContentPartPr/>
                <p14:nvPr/>
              </p14:nvContentPartPr>
              <p14:xfrm>
                <a:off x="2117684" y="2588662"/>
                <a:ext cx="279000" cy="178560"/>
              </p14:xfrm>
            </p:contentPart>
          </mc:Choice>
          <mc:Fallback xmlns="">
            <p:pic>
              <p:nvPicPr>
                <p:cNvPr id="23" name="Freihand 22">
                  <a:extLst>
                    <a:ext uri="{FF2B5EF4-FFF2-40B4-BE49-F238E27FC236}">
                      <a16:creationId xmlns:a16="http://schemas.microsoft.com/office/drawing/2014/main" id="{81CCF00C-B377-83A3-BE7E-782D80E5C5EC}"/>
                    </a:ext>
                  </a:extLst>
                </p:cNvPr>
                <p:cNvPicPr/>
                <p:nvPr/>
              </p:nvPicPr>
              <p:blipFill>
                <a:blip r:embed="rId31"/>
                <a:stretch>
                  <a:fillRect/>
                </a:stretch>
              </p:blipFill>
              <p:spPr>
                <a:xfrm>
                  <a:off x="2109044" y="2579662"/>
                  <a:ext cx="296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CAF3903F-6701-6494-4AAE-3E4656893C0A}"/>
                    </a:ext>
                  </a:extLst>
                </p14:cNvPr>
                <p14:cNvContentPartPr/>
                <p14:nvPr/>
              </p14:nvContentPartPr>
              <p14:xfrm>
                <a:off x="2577404" y="2580022"/>
                <a:ext cx="294120" cy="223560"/>
              </p14:xfrm>
            </p:contentPart>
          </mc:Choice>
          <mc:Fallback xmlns="">
            <p:pic>
              <p:nvPicPr>
                <p:cNvPr id="24" name="Freihand 23">
                  <a:extLst>
                    <a:ext uri="{FF2B5EF4-FFF2-40B4-BE49-F238E27FC236}">
                      <a16:creationId xmlns:a16="http://schemas.microsoft.com/office/drawing/2014/main" id="{CAF3903F-6701-6494-4AAE-3E4656893C0A}"/>
                    </a:ext>
                  </a:extLst>
                </p:cNvPr>
                <p:cNvPicPr/>
                <p:nvPr/>
              </p:nvPicPr>
              <p:blipFill>
                <a:blip r:embed="rId33"/>
                <a:stretch>
                  <a:fillRect/>
                </a:stretch>
              </p:blipFill>
              <p:spPr>
                <a:xfrm>
                  <a:off x="2568404" y="2571022"/>
                  <a:ext cx="311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AD43B75B-9AFC-B01F-56D0-69BDEB21A5CB}"/>
                    </a:ext>
                  </a:extLst>
                </p14:cNvPr>
                <p14:cNvContentPartPr/>
                <p14:nvPr/>
              </p14:nvContentPartPr>
              <p14:xfrm>
                <a:off x="2785124" y="2603422"/>
                <a:ext cx="27360" cy="14400"/>
              </p14:xfrm>
            </p:contentPart>
          </mc:Choice>
          <mc:Fallback xmlns="">
            <p:pic>
              <p:nvPicPr>
                <p:cNvPr id="25" name="Freihand 24">
                  <a:extLst>
                    <a:ext uri="{FF2B5EF4-FFF2-40B4-BE49-F238E27FC236}">
                      <a16:creationId xmlns:a16="http://schemas.microsoft.com/office/drawing/2014/main" id="{AD43B75B-9AFC-B01F-56D0-69BDEB21A5CB}"/>
                    </a:ext>
                  </a:extLst>
                </p:cNvPr>
                <p:cNvPicPr/>
                <p:nvPr/>
              </p:nvPicPr>
              <p:blipFill>
                <a:blip r:embed="rId35"/>
                <a:stretch>
                  <a:fillRect/>
                </a:stretch>
              </p:blipFill>
              <p:spPr>
                <a:xfrm>
                  <a:off x="2776124" y="2594782"/>
                  <a:ext cx="45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3D6780DB-EEA1-DA33-47DF-6EBDD669A41A}"/>
                    </a:ext>
                  </a:extLst>
                </p14:cNvPr>
                <p14:cNvContentPartPr/>
                <p14:nvPr/>
              </p14:nvContentPartPr>
              <p14:xfrm>
                <a:off x="3047564" y="2567062"/>
                <a:ext cx="152640" cy="184320"/>
              </p14:xfrm>
            </p:contentPart>
          </mc:Choice>
          <mc:Fallback xmlns="">
            <p:pic>
              <p:nvPicPr>
                <p:cNvPr id="26" name="Freihand 25">
                  <a:extLst>
                    <a:ext uri="{FF2B5EF4-FFF2-40B4-BE49-F238E27FC236}">
                      <a16:creationId xmlns:a16="http://schemas.microsoft.com/office/drawing/2014/main" id="{3D6780DB-EEA1-DA33-47DF-6EBDD669A41A}"/>
                    </a:ext>
                  </a:extLst>
                </p:cNvPr>
                <p:cNvPicPr/>
                <p:nvPr/>
              </p:nvPicPr>
              <p:blipFill>
                <a:blip r:embed="rId37"/>
                <a:stretch>
                  <a:fillRect/>
                </a:stretch>
              </p:blipFill>
              <p:spPr>
                <a:xfrm>
                  <a:off x="3038564" y="2558422"/>
                  <a:ext cx="170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A4B08A41-E9C5-AE5A-4A28-292AFC35D7EB}"/>
                    </a:ext>
                  </a:extLst>
                </p14:cNvPr>
                <p14:cNvContentPartPr/>
                <p14:nvPr/>
              </p14:nvContentPartPr>
              <p14:xfrm>
                <a:off x="3248804" y="2561662"/>
                <a:ext cx="98640" cy="176760"/>
              </p14:xfrm>
            </p:contentPart>
          </mc:Choice>
          <mc:Fallback xmlns="">
            <p:pic>
              <p:nvPicPr>
                <p:cNvPr id="27" name="Freihand 26">
                  <a:extLst>
                    <a:ext uri="{FF2B5EF4-FFF2-40B4-BE49-F238E27FC236}">
                      <a16:creationId xmlns:a16="http://schemas.microsoft.com/office/drawing/2014/main" id="{A4B08A41-E9C5-AE5A-4A28-292AFC35D7EB}"/>
                    </a:ext>
                  </a:extLst>
                </p:cNvPr>
                <p:cNvPicPr/>
                <p:nvPr/>
              </p:nvPicPr>
              <p:blipFill>
                <a:blip r:embed="rId39"/>
                <a:stretch>
                  <a:fillRect/>
                </a:stretch>
              </p:blipFill>
              <p:spPr>
                <a:xfrm>
                  <a:off x="3240164" y="2553022"/>
                  <a:ext cx="116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11B60D67-59D2-7E46-20A0-6D7189650925}"/>
                    </a:ext>
                  </a:extLst>
                </p14:cNvPr>
                <p14:cNvContentPartPr/>
                <p14:nvPr/>
              </p14:nvContentPartPr>
              <p14:xfrm>
                <a:off x="3506564" y="2579302"/>
                <a:ext cx="243000" cy="142200"/>
              </p14:xfrm>
            </p:contentPart>
          </mc:Choice>
          <mc:Fallback xmlns="">
            <p:pic>
              <p:nvPicPr>
                <p:cNvPr id="28" name="Freihand 27">
                  <a:extLst>
                    <a:ext uri="{FF2B5EF4-FFF2-40B4-BE49-F238E27FC236}">
                      <a16:creationId xmlns:a16="http://schemas.microsoft.com/office/drawing/2014/main" id="{11B60D67-59D2-7E46-20A0-6D7189650925}"/>
                    </a:ext>
                  </a:extLst>
                </p:cNvPr>
                <p:cNvPicPr/>
                <p:nvPr/>
              </p:nvPicPr>
              <p:blipFill>
                <a:blip r:embed="rId41"/>
                <a:stretch>
                  <a:fillRect/>
                </a:stretch>
              </p:blipFill>
              <p:spPr>
                <a:xfrm>
                  <a:off x="3497564" y="2570662"/>
                  <a:ext cx="260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B9A07D42-A464-05E7-6303-A74D57E11988}"/>
                    </a:ext>
                  </a:extLst>
                </p14:cNvPr>
                <p14:cNvContentPartPr/>
                <p14:nvPr/>
              </p14:nvContentPartPr>
              <p14:xfrm>
                <a:off x="3801044" y="2607742"/>
                <a:ext cx="167040" cy="109440"/>
              </p14:xfrm>
            </p:contentPart>
          </mc:Choice>
          <mc:Fallback xmlns="">
            <p:pic>
              <p:nvPicPr>
                <p:cNvPr id="29" name="Freihand 28">
                  <a:extLst>
                    <a:ext uri="{FF2B5EF4-FFF2-40B4-BE49-F238E27FC236}">
                      <a16:creationId xmlns:a16="http://schemas.microsoft.com/office/drawing/2014/main" id="{B9A07D42-A464-05E7-6303-A74D57E11988}"/>
                    </a:ext>
                  </a:extLst>
                </p:cNvPr>
                <p:cNvPicPr/>
                <p:nvPr/>
              </p:nvPicPr>
              <p:blipFill>
                <a:blip r:embed="rId43"/>
                <a:stretch>
                  <a:fillRect/>
                </a:stretch>
              </p:blipFill>
              <p:spPr>
                <a:xfrm>
                  <a:off x="3792404" y="2599102"/>
                  <a:ext cx="184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75D019CC-410C-BC12-1C83-AD39CC44C236}"/>
                    </a:ext>
                  </a:extLst>
                </p14:cNvPr>
                <p14:cNvContentPartPr/>
                <p14:nvPr/>
              </p14:nvContentPartPr>
              <p14:xfrm>
                <a:off x="4008764" y="2642302"/>
                <a:ext cx="93960" cy="74520"/>
              </p14:xfrm>
            </p:contentPart>
          </mc:Choice>
          <mc:Fallback xmlns="">
            <p:pic>
              <p:nvPicPr>
                <p:cNvPr id="30" name="Freihand 29">
                  <a:extLst>
                    <a:ext uri="{FF2B5EF4-FFF2-40B4-BE49-F238E27FC236}">
                      <a16:creationId xmlns:a16="http://schemas.microsoft.com/office/drawing/2014/main" id="{75D019CC-410C-BC12-1C83-AD39CC44C236}"/>
                    </a:ext>
                  </a:extLst>
                </p:cNvPr>
                <p:cNvPicPr/>
                <p:nvPr/>
              </p:nvPicPr>
              <p:blipFill>
                <a:blip r:embed="rId45"/>
                <a:stretch>
                  <a:fillRect/>
                </a:stretch>
              </p:blipFill>
              <p:spPr>
                <a:xfrm>
                  <a:off x="4000124" y="2633302"/>
                  <a:ext cx="111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3B47212D-9777-8772-3EB2-0954647FBDD8}"/>
                    </a:ext>
                  </a:extLst>
                </p14:cNvPr>
                <p14:cNvContentPartPr/>
                <p14:nvPr/>
              </p14:nvContentPartPr>
              <p14:xfrm>
                <a:off x="4073924" y="2546182"/>
                <a:ext cx="16200" cy="5400"/>
              </p14:xfrm>
            </p:contentPart>
          </mc:Choice>
          <mc:Fallback xmlns="">
            <p:pic>
              <p:nvPicPr>
                <p:cNvPr id="31" name="Freihand 30">
                  <a:extLst>
                    <a:ext uri="{FF2B5EF4-FFF2-40B4-BE49-F238E27FC236}">
                      <a16:creationId xmlns:a16="http://schemas.microsoft.com/office/drawing/2014/main" id="{3B47212D-9777-8772-3EB2-0954647FBDD8}"/>
                    </a:ext>
                  </a:extLst>
                </p:cNvPr>
                <p:cNvPicPr/>
                <p:nvPr/>
              </p:nvPicPr>
              <p:blipFill>
                <a:blip r:embed="rId47"/>
                <a:stretch>
                  <a:fillRect/>
                </a:stretch>
              </p:blipFill>
              <p:spPr>
                <a:xfrm>
                  <a:off x="4065284" y="2537542"/>
                  <a:ext cx="33840" cy="23040"/>
                </a:xfrm>
                <a:prstGeom prst="rect">
                  <a:avLst/>
                </a:prstGeom>
              </p:spPr>
            </p:pic>
          </mc:Fallback>
        </mc:AlternateContent>
      </p:grpSp>
      <p:grpSp>
        <p:nvGrpSpPr>
          <p:cNvPr id="35" name="Gruppieren 34">
            <a:extLst>
              <a:ext uri="{FF2B5EF4-FFF2-40B4-BE49-F238E27FC236}">
                <a16:creationId xmlns:a16="http://schemas.microsoft.com/office/drawing/2014/main" id="{DB10E9DC-7263-7CC2-3EA6-E0D7266528A8}"/>
              </a:ext>
            </a:extLst>
          </p:cNvPr>
          <p:cNvGrpSpPr/>
          <p:nvPr/>
        </p:nvGrpSpPr>
        <p:grpSpPr>
          <a:xfrm>
            <a:off x="4358684" y="2546542"/>
            <a:ext cx="279360" cy="182880"/>
            <a:chOff x="4358684" y="2546542"/>
            <a:chExt cx="279360" cy="182880"/>
          </a:xfrm>
        </p:grpSpPr>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C0881F96-762F-4F22-63CD-F57290377C1F}"/>
                    </a:ext>
                  </a:extLst>
                </p14:cNvPr>
                <p14:cNvContentPartPr/>
                <p14:nvPr/>
              </p14:nvContentPartPr>
              <p14:xfrm>
                <a:off x="4358684" y="2575702"/>
                <a:ext cx="104760" cy="153720"/>
              </p14:xfrm>
            </p:contentPart>
          </mc:Choice>
          <mc:Fallback xmlns="">
            <p:pic>
              <p:nvPicPr>
                <p:cNvPr id="32" name="Freihand 31">
                  <a:extLst>
                    <a:ext uri="{FF2B5EF4-FFF2-40B4-BE49-F238E27FC236}">
                      <a16:creationId xmlns:a16="http://schemas.microsoft.com/office/drawing/2014/main" id="{C0881F96-762F-4F22-63CD-F57290377C1F}"/>
                    </a:ext>
                  </a:extLst>
                </p:cNvPr>
                <p:cNvPicPr/>
                <p:nvPr/>
              </p:nvPicPr>
              <p:blipFill>
                <a:blip r:embed="rId49"/>
                <a:stretch>
                  <a:fillRect/>
                </a:stretch>
              </p:blipFill>
              <p:spPr>
                <a:xfrm>
                  <a:off x="4350044" y="2567062"/>
                  <a:ext cx="122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0BB2377-B178-D62F-BB12-341A2222D32E}"/>
                    </a:ext>
                  </a:extLst>
                </p14:cNvPr>
                <p14:cNvContentPartPr/>
                <p14:nvPr/>
              </p14:nvContentPartPr>
              <p14:xfrm>
                <a:off x="4391444" y="2570662"/>
                <a:ext cx="97920" cy="4320"/>
              </p14:xfrm>
            </p:contentPart>
          </mc:Choice>
          <mc:Fallback xmlns="">
            <p:pic>
              <p:nvPicPr>
                <p:cNvPr id="33" name="Freihand 32">
                  <a:extLst>
                    <a:ext uri="{FF2B5EF4-FFF2-40B4-BE49-F238E27FC236}">
                      <a16:creationId xmlns:a16="http://schemas.microsoft.com/office/drawing/2014/main" id="{80BB2377-B178-D62F-BB12-341A2222D32E}"/>
                    </a:ext>
                  </a:extLst>
                </p:cNvPr>
                <p:cNvPicPr/>
                <p:nvPr/>
              </p:nvPicPr>
              <p:blipFill>
                <a:blip r:embed="rId51"/>
                <a:stretch>
                  <a:fillRect/>
                </a:stretch>
              </p:blipFill>
              <p:spPr>
                <a:xfrm>
                  <a:off x="4382444" y="2561662"/>
                  <a:ext cx="115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58161A9D-24F6-10E9-7F5D-4CDA859E12D0}"/>
                    </a:ext>
                  </a:extLst>
                </p14:cNvPr>
                <p14:cNvContentPartPr/>
                <p14:nvPr/>
              </p14:nvContentPartPr>
              <p14:xfrm>
                <a:off x="4528604" y="2546542"/>
                <a:ext cx="109440" cy="178920"/>
              </p14:xfrm>
            </p:contentPart>
          </mc:Choice>
          <mc:Fallback xmlns="">
            <p:pic>
              <p:nvPicPr>
                <p:cNvPr id="34" name="Freihand 33">
                  <a:extLst>
                    <a:ext uri="{FF2B5EF4-FFF2-40B4-BE49-F238E27FC236}">
                      <a16:creationId xmlns:a16="http://schemas.microsoft.com/office/drawing/2014/main" id="{58161A9D-24F6-10E9-7F5D-4CDA859E12D0}"/>
                    </a:ext>
                  </a:extLst>
                </p:cNvPr>
                <p:cNvPicPr/>
                <p:nvPr/>
              </p:nvPicPr>
              <p:blipFill>
                <a:blip r:embed="rId53"/>
                <a:stretch>
                  <a:fillRect/>
                </a:stretch>
              </p:blipFill>
              <p:spPr>
                <a:xfrm>
                  <a:off x="4519964" y="2537902"/>
                  <a:ext cx="127080" cy="196560"/>
                </a:xfrm>
                <a:prstGeom prst="rect">
                  <a:avLst/>
                </a:prstGeom>
              </p:spPr>
            </p:pic>
          </mc:Fallback>
        </mc:AlternateContent>
      </p:grpSp>
      <p:grpSp>
        <p:nvGrpSpPr>
          <p:cNvPr id="56" name="Gruppieren 55">
            <a:extLst>
              <a:ext uri="{FF2B5EF4-FFF2-40B4-BE49-F238E27FC236}">
                <a16:creationId xmlns:a16="http://schemas.microsoft.com/office/drawing/2014/main" id="{6608CB84-3415-6588-873C-BF1E57CB6BA9}"/>
              </a:ext>
            </a:extLst>
          </p:cNvPr>
          <p:cNvGrpSpPr/>
          <p:nvPr/>
        </p:nvGrpSpPr>
        <p:grpSpPr>
          <a:xfrm>
            <a:off x="4886804" y="2510902"/>
            <a:ext cx="993240" cy="223920"/>
            <a:chOff x="4886804" y="2510902"/>
            <a:chExt cx="993240" cy="223920"/>
          </a:xfrm>
        </p:grpSpPr>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0E3727A2-818B-AB3D-6FB2-9AF3BD603ECC}"/>
                    </a:ext>
                  </a:extLst>
                </p14:cNvPr>
                <p14:cNvContentPartPr/>
                <p14:nvPr/>
              </p14:nvContentPartPr>
              <p14:xfrm>
                <a:off x="4886804" y="2694862"/>
                <a:ext cx="12240" cy="25560"/>
              </p14:xfrm>
            </p:contentPart>
          </mc:Choice>
          <mc:Fallback xmlns="">
            <p:pic>
              <p:nvPicPr>
                <p:cNvPr id="37" name="Freihand 36">
                  <a:extLst>
                    <a:ext uri="{FF2B5EF4-FFF2-40B4-BE49-F238E27FC236}">
                      <a16:creationId xmlns:a16="http://schemas.microsoft.com/office/drawing/2014/main" id="{0E3727A2-818B-AB3D-6FB2-9AF3BD603ECC}"/>
                    </a:ext>
                  </a:extLst>
                </p:cNvPr>
                <p:cNvPicPr/>
                <p:nvPr/>
              </p:nvPicPr>
              <p:blipFill>
                <a:blip r:embed="rId55"/>
                <a:stretch>
                  <a:fillRect/>
                </a:stretch>
              </p:blipFill>
              <p:spPr>
                <a:xfrm>
                  <a:off x="4877804" y="2686222"/>
                  <a:ext cx="29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5A28846B-9D02-6AEA-A293-89683477B460}"/>
                    </a:ext>
                  </a:extLst>
                </p14:cNvPr>
                <p14:cNvContentPartPr/>
                <p14:nvPr/>
              </p14:nvContentPartPr>
              <p14:xfrm>
                <a:off x="5139524" y="2556622"/>
                <a:ext cx="12240" cy="178200"/>
              </p14:xfrm>
            </p:contentPart>
          </mc:Choice>
          <mc:Fallback xmlns="">
            <p:pic>
              <p:nvPicPr>
                <p:cNvPr id="38" name="Freihand 37">
                  <a:extLst>
                    <a:ext uri="{FF2B5EF4-FFF2-40B4-BE49-F238E27FC236}">
                      <a16:creationId xmlns:a16="http://schemas.microsoft.com/office/drawing/2014/main" id="{5A28846B-9D02-6AEA-A293-89683477B460}"/>
                    </a:ext>
                  </a:extLst>
                </p:cNvPr>
                <p:cNvPicPr/>
                <p:nvPr/>
              </p:nvPicPr>
              <p:blipFill>
                <a:blip r:embed="rId57"/>
                <a:stretch>
                  <a:fillRect/>
                </a:stretch>
              </p:blipFill>
              <p:spPr>
                <a:xfrm>
                  <a:off x="5130884" y="2547982"/>
                  <a:ext cx="29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C6D94213-7EC1-4335-7E36-A81480AEAB1F}"/>
                    </a:ext>
                  </a:extLst>
                </p14:cNvPr>
                <p14:cNvContentPartPr/>
                <p14:nvPr/>
              </p14:nvContentPartPr>
              <p14:xfrm>
                <a:off x="5084444" y="2521702"/>
                <a:ext cx="157320" cy="204120"/>
              </p14:xfrm>
            </p:contentPart>
          </mc:Choice>
          <mc:Fallback xmlns="">
            <p:pic>
              <p:nvPicPr>
                <p:cNvPr id="39" name="Freihand 38">
                  <a:extLst>
                    <a:ext uri="{FF2B5EF4-FFF2-40B4-BE49-F238E27FC236}">
                      <a16:creationId xmlns:a16="http://schemas.microsoft.com/office/drawing/2014/main" id="{C6D94213-7EC1-4335-7E36-A81480AEAB1F}"/>
                    </a:ext>
                  </a:extLst>
                </p:cNvPr>
                <p:cNvPicPr/>
                <p:nvPr/>
              </p:nvPicPr>
              <p:blipFill>
                <a:blip r:embed="rId59"/>
                <a:stretch>
                  <a:fillRect/>
                </a:stretch>
              </p:blipFill>
              <p:spPr>
                <a:xfrm>
                  <a:off x="5075444" y="2512702"/>
                  <a:ext cx="174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867EDED5-0E12-F3C7-3283-56679BD9697E}"/>
                    </a:ext>
                  </a:extLst>
                </p14:cNvPr>
                <p14:cNvContentPartPr/>
                <p14:nvPr/>
              </p14:nvContentPartPr>
              <p14:xfrm>
                <a:off x="5316284" y="2603062"/>
                <a:ext cx="108720" cy="73800"/>
              </p14:xfrm>
            </p:contentPart>
          </mc:Choice>
          <mc:Fallback xmlns="">
            <p:pic>
              <p:nvPicPr>
                <p:cNvPr id="40" name="Freihand 39">
                  <a:extLst>
                    <a:ext uri="{FF2B5EF4-FFF2-40B4-BE49-F238E27FC236}">
                      <a16:creationId xmlns:a16="http://schemas.microsoft.com/office/drawing/2014/main" id="{867EDED5-0E12-F3C7-3283-56679BD9697E}"/>
                    </a:ext>
                  </a:extLst>
                </p:cNvPr>
                <p:cNvPicPr/>
                <p:nvPr/>
              </p:nvPicPr>
              <p:blipFill>
                <a:blip r:embed="rId61"/>
                <a:stretch>
                  <a:fillRect/>
                </a:stretch>
              </p:blipFill>
              <p:spPr>
                <a:xfrm>
                  <a:off x="5307644" y="2594422"/>
                  <a:ext cx="126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8E1335AD-E4D1-C2C8-0EDD-92AE9D0A87B3}"/>
                    </a:ext>
                  </a:extLst>
                </p14:cNvPr>
                <p14:cNvContentPartPr/>
                <p14:nvPr/>
              </p14:nvContentPartPr>
              <p14:xfrm>
                <a:off x="5598884" y="2568142"/>
                <a:ext cx="144720" cy="140040"/>
              </p14:xfrm>
            </p:contentPart>
          </mc:Choice>
          <mc:Fallback xmlns="">
            <p:pic>
              <p:nvPicPr>
                <p:cNvPr id="41" name="Freihand 40">
                  <a:extLst>
                    <a:ext uri="{FF2B5EF4-FFF2-40B4-BE49-F238E27FC236}">
                      <a16:creationId xmlns:a16="http://schemas.microsoft.com/office/drawing/2014/main" id="{8E1335AD-E4D1-C2C8-0EDD-92AE9D0A87B3}"/>
                    </a:ext>
                  </a:extLst>
                </p:cNvPr>
                <p:cNvPicPr/>
                <p:nvPr/>
              </p:nvPicPr>
              <p:blipFill>
                <a:blip r:embed="rId63"/>
                <a:stretch>
                  <a:fillRect/>
                </a:stretch>
              </p:blipFill>
              <p:spPr>
                <a:xfrm>
                  <a:off x="5589884" y="2559142"/>
                  <a:ext cx="162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6A23273D-7308-AB28-0D5C-8071110CF937}"/>
                    </a:ext>
                  </a:extLst>
                </p14:cNvPr>
                <p14:cNvContentPartPr/>
                <p14:nvPr/>
              </p14:nvContentPartPr>
              <p14:xfrm>
                <a:off x="5615804" y="2537182"/>
                <a:ext cx="170280" cy="33840"/>
              </p14:xfrm>
            </p:contentPart>
          </mc:Choice>
          <mc:Fallback xmlns="">
            <p:pic>
              <p:nvPicPr>
                <p:cNvPr id="42" name="Freihand 41">
                  <a:extLst>
                    <a:ext uri="{FF2B5EF4-FFF2-40B4-BE49-F238E27FC236}">
                      <a16:creationId xmlns:a16="http://schemas.microsoft.com/office/drawing/2014/main" id="{6A23273D-7308-AB28-0D5C-8071110CF937}"/>
                    </a:ext>
                  </a:extLst>
                </p:cNvPr>
                <p:cNvPicPr/>
                <p:nvPr/>
              </p:nvPicPr>
              <p:blipFill>
                <a:blip r:embed="rId65"/>
                <a:stretch>
                  <a:fillRect/>
                </a:stretch>
              </p:blipFill>
              <p:spPr>
                <a:xfrm>
                  <a:off x="5606804" y="2528182"/>
                  <a:ext cx="187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7A920903-54D9-918F-3785-0C969CC9B2DD}"/>
                    </a:ext>
                  </a:extLst>
                </p14:cNvPr>
                <p14:cNvContentPartPr/>
                <p14:nvPr/>
              </p14:nvContentPartPr>
              <p14:xfrm>
                <a:off x="5794724" y="2510902"/>
                <a:ext cx="85320" cy="167400"/>
              </p14:xfrm>
            </p:contentPart>
          </mc:Choice>
          <mc:Fallback xmlns="">
            <p:pic>
              <p:nvPicPr>
                <p:cNvPr id="43" name="Freihand 42">
                  <a:extLst>
                    <a:ext uri="{FF2B5EF4-FFF2-40B4-BE49-F238E27FC236}">
                      <a16:creationId xmlns:a16="http://schemas.microsoft.com/office/drawing/2014/main" id="{7A920903-54D9-918F-3785-0C969CC9B2DD}"/>
                    </a:ext>
                  </a:extLst>
                </p:cNvPr>
                <p:cNvPicPr/>
                <p:nvPr/>
              </p:nvPicPr>
              <p:blipFill>
                <a:blip r:embed="rId67"/>
                <a:stretch>
                  <a:fillRect/>
                </a:stretch>
              </p:blipFill>
              <p:spPr>
                <a:xfrm>
                  <a:off x="5786084" y="2501902"/>
                  <a:ext cx="1029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62" name="Freihand 61">
                <a:extLst>
                  <a:ext uri="{FF2B5EF4-FFF2-40B4-BE49-F238E27FC236}">
                    <a16:creationId xmlns:a16="http://schemas.microsoft.com/office/drawing/2014/main" id="{48AEB777-0B97-BEE0-FAA9-F956BE8B897A}"/>
                  </a:ext>
                </a:extLst>
              </p14:cNvPr>
              <p14:cNvContentPartPr/>
              <p14:nvPr/>
            </p14:nvContentPartPr>
            <p14:xfrm>
              <a:off x="8669324" y="2470222"/>
              <a:ext cx="338040" cy="234720"/>
            </p14:xfrm>
          </p:contentPart>
        </mc:Choice>
        <mc:Fallback xmlns="">
          <p:pic>
            <p:nvPicPr>
              <p:cNvPr id="62" name="Freihand 61">
                <a:extLst>
                  <a:ext uri="{FF2B5EF4-FFF2-40B4-BE49-F238E27FC236}">
                    <a16:creationId xmlns:a16="http://schemas.microsoft.com/office/drawing/2014/main" id="{48AEB777-0B97-BEE0-FAA9-F956BE8B897A}"/>
                  </a:ext>
                </a:extLst>
              </p:cNvPr>
              <p:cNvPicPr/>
              <p:nvPr/>
            </p:nvPicPr>
            <p:blipFill>
              <a:blip r:embed="rId69"/>
              <a:stretch>
                <a:fillRect/>
              </a:stretch>
            </p:blipFill>
            <p:spPr>
              <a:xfrm>
                <a:off x="8660684" y="2461582"/>
                <a:ext cx="3556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 name="Freihand 62">
                <a:extLst>
                  <a:ext uri="{FF2B5EF4-FFF2-40B4-BE49-F238E27FC236}">
                    <a16:creationId xmlns:a16="http://schemas.microsoft.com/office/drawing/2014/main" id="{E0522637-7596-D1FE-8DA5-BA058D5F4BCD}"/>
                  </a:ext>
                </a:extLst>
              </p14:cNvPr>
              <p14:cNvContentPartPr/>
              <p14:nvPr/>
            </p14:nvContentPartPr>
            <p14:xfrm>
              <a:off x="9068204" y="2486062"/>
              <a:ext cx="134640" cy="78840"/>
            </p14:xfrm>
          </p:contentPart>
        </mc:Choice>
        <mc:Fallback xmlns="">
          <p:pic>
            <p:nvPicPr>
              <p:cNvPr id="63" name="Freihand 62">
                <a:extLst>
                  <a:ext uri="{FF2B5EF4-FFF2-40B4-BE49-F238E27FC236}">
                    <a16:creationId xmlns:a16="http://schemas.microsoft.com/office/drawing/2014/main" id="{E0522637-7596-D1FE-8DA5-BA058D5F4BCD}"/>
                  </a:ext>
                </a:extLst>
              </p:cNvPr>
              <p:cNvPicPr/>
              <p:nvPr/>
            </p:nvPicPr>
            <p:blipFill>
              <a:blip r:embed="rId71"/>
              <a:stretch>
                <a:fillRect/>
              </a:stretch>
            </p:blipFill>
            <p:spPr>
              <a:xfrm>
                <a:off x="9059204" y="2477062"/>
                <a:ext cx="15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4" name="Freihand 63">
                <a:extLst>
                  <a:ext uri="{FF2B5EF4-FFF2-40B4-BE49-F238E27FC236}">
                    <a16:creationId xmlns:a16="http://schemas.microsoft.com/office/drawing/2014/main" id="{D255C743-975B-EF6C-EAC3-4B5ABE3C075B}"/>
                  </a:ext>
                </a:extLst>
              </p14:cNvPr>
              <p14:cNvContentPartPr/>
              <p14:nvPr/>
            </p14:nvContentPartPr>
            <p14:xfrm>
              <a:off x="9207884" y="2352142"/>
              <a:ext cx="246600" cy="211320"/>
            </p14:xfrm>
          </p:contentPart>
        </mc:Choice>
        <mc:Fallback xmlns="">
          <p:pic>
            <p:nvPicPr>
              <p:cNvPr id="64" name="Freihand 63">
                <a:extLst>
                  <a:ext uri="{FF2B5EF4-FFF2-40B4-BE49-F238E27FC236}">
                    <a16:creationId xmlns:a16="http://schemas.microsoft.com/office/drawing/2014/main" id="{D255C743-975B-EF6C-EAC3-4B5ABE3C075B}"/>
                  </a:ext>
                </a:extLst>
              </p:cNvPr>
              <p:cNvPicPr/>
              <p:nvPr/>
            </p:nvPicPr>
            <p:blipFill>
              <a:blip r:embed="rId73"/>
              <a:stretch>
                <a:fillRect/>
              </a:stretch>
            </p:blipFill>
            <p:spPr>
              <a:xfrm>
                <a:off x="9198884" y="2343502"/>
                <a:ext cx="264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5" name="Freihand 64">
                <a:extLst>
                  <a:ext uri="{FF2B5EF4-FFF2-40B4-BE49-F238E27FC236}">
                    <a16:creationId xmlns:a16="http://schemas.microsoft.com/office/drawing/2014/main" id="{89E7E4B2-E867-E7D0-1600-64F893989652}"/>
                  </a:ext>
                </a:extLst>
              </p14:cNvPr>
              <p14:cNvContentPartPr/>
              <p14:nvPr/>
            </p14:nvContentPartPr>
            <p14:xfrm>
              <a:off x="9164684" y="2297062"/>
              <a:ext cx="33840" cy="7200"/>
            </p14:xfrm>
          </p:contentPart>
        </mc:Choice>
        <mc:Fallback xmlns="">
          <p:pic>
            <p:nvPicPr>
              <p:cNvPr id="65" name="Freihand 64">
                <a:extLst>
                  <a:ext uri="{FF2B5EF4-FFF2-40B4-BE49-F238E27FC236}">
                    <a16:creationId xmlns:a16="http://schemas.microsoft.com/office/drawing/2014/main" id="{89E7E4B2-E867-E7D0-1600-64F893989652}"/>
                  </a:ext>
                </a:extLst>
              </p:cNvPr>
              <p:cNvPicPr/>
              <p:nvPr/>
            </p:nvPicPr>
            <p:blipFill>
              <a:blip r:embed="rId75"/>
              <a:stretch>
                <a:fillRect/>
              </a:stretch>
            </p:blipFill>
            <p:spPr>
              <a:xfrm>
                <a:off x="9156044" y="2288422"/>
                <a:ext cx="51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28F11900-F60D-0877-983F-7CEE537D705D}"/>
                  </a:ext>
                </a:extLst>
              </p14:cNvPr>
              <p14:cNvContentPartPr/>
              <p14:nvPr/>
            </p14:nvContentPartPr>
            <p14:xfrm>
              <a:off x="9624764" y="2440702"/>
              <a:ext cx="390240" cy="127440"/>
            </p14:xfrm>
          </p:contentPart>
        </mc:Choice>
        <mc:Fallback xmlns="">
          <p:pic>
            <p:nvPicPr>
              <p:cNvPr id="66" name="Freihand 65">
                <a:extLst>
                  <a:ext uri="{FF2B5EF4-FFF2-40B4-BE49-F238E27FC236}">
                    <a16:creationId xmlns:a16="http://schemas.microsoft.com/office/drawing/2014/main" id="{28F11900-F60D-0877-983F-7CEE537D705D}"/>
                  </a:ext>
                </a:extLst>
              </p:cNvPr>
              <p:cNvPicPr/>
              <p:nvPr/>
            </p:nvPicPr>
            <p:blipFill>
              <a:blip r:embed="rId77"/>
              <a:stretch>
                <a:fillRect/>
              </a:stretch>
            </p:blipFill>
            <p:spPr>
              <a:xfrm>
                <a:off x="9615764" y="2431702"/>
                <a:ext cx="407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0DD3AFBD-3101-0A2D-CC45-39AE75AF4BF0}"/>
                  </a:ext>
                </a:extLst>
              </p14:cNvPr>
              <p14:cNvContentPartPr/>
              <p14:nvPr/>
            </p14:nvContentPartPr>
            <p14:xfrm>
              <a:off x="10093484" y="2362582"/>
              <a:ext cx="168480" cy="162360"/>
            </p14:xfrm>
          </p:contentPart>
        </mc:Choice>
        <mc:Fallback xmlns="">
          <p:pic>
            <p:nvPicPr>
              <p:cNvPr id="67" name="Freihand 66">
                <a:extLst>
                  <a:ext uri="{FF2B5EF4-FFF2-40B4-BE49-F238E27FC236}">
                    <a16:creationId xmlns:a16="http://schemas.microsoft.com/office/drawing/2014/main" id="{0DD3AFBD-3101-0A2D-CC45-39AE75AF4BF0}"/>
                  </a:ext>
                </a:extLst>
              </p:cNvPr>
              <p:cNvPicPr/>
              <p:nvPr/>
            </p:nvPicPr>
            <p:blipFill>
              <a:blip r:embed="rId79"/>
              <a:stretch>
                <a:fillRect/>
              </a:stretch>
            </p:blipFill>
            <p:spPr>
              <a:xfrm>
                <a:off x="10084844" y="2353582"/>
                <a:ext cx="186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3028FD0E-742E-9E86-2930-0F61134F3084}"/>
                  </a:ext>
                </a:extLst>
              </p14:cNvPr>
              <p14:cNvContentPartPr/>
              <p14:nvPr/>
            </p14:nvContentPartPr>
            <p14:xfrm>
              <a:off x="10284644" y="2401822"/>
              <a:ext cx="296640" cy="124560"/>
            </p14:xfrm>
          </p:contentPart>
        </mc:Choice>
        <mc:Fallback xmlns="">
          <p:pic>
            <p:nvPicPr>
              <p:cNvPr id="68" name="Freihand 67">
                <a:extLst>
                  <a:ext uri="{FF2B5EF4-FFF2-40B4-BE49-F238E27FC236}">
                    <a16:creationId xmlns:a16="http://schemas.microsoft.com/office/drawing/2014/main" id="{3028FD0E-742E-9E86-2930-0F61134F3084}"/>
                  </a:ext>
                </a:extLst>
              </p:cNvPr>
              <p:cNvPicPr/>
              <p:nvPr/>
            </p:nvPicPr>
            <p:blipFill>
              <a:blip r:embed="rId81"/>
              <a:stretch>
                <a:fillRect/>
              </a:stretch>
            </p:blipFill>
            <p:spPr>
              <a:xfrm>
                <a:off x="10275644" y="2393182"/>
                <a:ext cx="314280" cy="142200"/>
              </a:xfrm>
              <a:prstGeom prst="rect">
                <a:avLst/>
              </a:prstGeom>
            </p:spPr>
          </p:pic>
        </mc:Fallback>
      </mc:AlternateContent>
      <p:grpSp>
        <p:nvGrpSpPr>
          <p:cNvPr id="73" name="Gruppieren 72">
            <a:extLst>
              <a:ext uri="{FF2B5EF4-FFF2-40B4-BE49-F238E27FC236}">
                <a16:creationId xmlns:a16="http://schemas.microsoft.com/office/drawing/2014/main" id="{A96CFEF6-9CF3-C050-7CDF-D397256ACFF5}"/>
              </a:ext>
            </a:extLst>
          </p:cNvPr>
          <p:cNvGrpSpPr/>
          <p:nvPr/>
        </p:nvGrpSpPr>
        <p:grpSpPr>
          <a:xfrm>
            <a:off x="2558684" y="2989702"/>
            <a:ext cx="321120" cy="183960"/>
            <a:chOff x="2558684" y="2989702"/>
            <a:chExt cx="321120" cy="183960"/>
          </a:xfrm>
        </p:grpSpPr>
        <mc:AlternateContent xmlns:mc="http://schemas.openxmlformats.org/markup-compatibility/2006" xmlns:p14="http://schemas.microsoft.com/office/powerpoint/2010/main">
          <mc:Choice Requires="p14">
            <p:contentPart p14:bwMode="auto" r:id="rId82">
              <p14:nvContentPartPr>
                <p14:cNvPr id="70" name="Freihand 69">
                  <a:extLst>
                    <a:ext uri="{FF2B5EF4-FFF2-40B4-BE49-F238E27FC236}">
                      <a16:creationId xmlns:a16="http://schemas.microsoft.com/office/drawing/2014/main" id="{B1CA80C9-8DB0-70CF-2C91-13ABD693B0B1}"/>
                    </a:ext>
                  </a:extLst>
                </p14:cNvPr>
                <p14:cNvContentPartPr/>
                <p14:nvPr/>
              </p14:nvContentPartPr>
              <p14:xfrm>
                <a:off x="2558684" y="3060622"/>
                <a:ext cx="182160" cy="6480"/>
              </p14:xfrm>
            </p:contentPart>
          </mc:Choice>
          <mc:Fallback xmlns="">
            <p:pic>
              <p:nvPicPr>
                <p:cNvPr id="70" name="Freihand 69">
                  <a:extLst>
                    <a:ext uri="{FF2B5EF4-FFF2-40B4-BE49-F238E27FC236}">
                      <a16:creationId xmlns:a16="http://schemas.microsoft.com/office/drawing/2014/main" id="{B1CA80C9-8DB0-70CF-2C91-13ABD693B0B1}"/>
                    </a:ext>
                  </a:extLst>
                </p:cNvPr>
                <p:cNvPicPr/>
                <p:nvPr/>
              </p:nvPicPr>
              <p:blipFill>
                <a:blip r:embed="rId83"/>
                <a:stretch>
                  <a:fillRect/>
                </a:stretch>
              </p:blipFill>
              <p:spPr>
                <a:xfrm>
                  <a:off x="2549684" y="3051982"/>
                  <a:ext cx="199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86E85CB0-FF4D-5CED-3540-7553D44B50B7}"/>
                    </a:ext>
                  </a:extLst>
                </p14:cNvPr>
                <p14:cNvContentPartPr/>
                <p14:nvPr/>
              </p14:nvContentPartPr>
              <p14:xfrm>
                <a:off x="2582444" y="3099862"/>
                <a:ext cx="162720" cy="26280"/>
              </p14:xfrm>
            </p:contentPart>
          </mc:Choice>
          <mc:Fallback xmlns="">
            <p:pic>
              <p:nvPicPr>
                <p:cNvPr id="71" name="Freihand 70">
                  <a:extLst>
                    <a:ext uri="{FF2B5EF4-FFF2-40B4-BE49-F238E27FC236}">
                      <a16:creationId xmlns:a16="http://schemas.microsoft.com/office/drawing/2014/main" id="{86E85CB0-FF4D-5CED-3540-7553D44B50B7}"/>
                    </a:ext>
                  </a:extLst>
                </p:cNvPr>
                <p:cNvPicPr/>
                <p:nvPr/>
              </p:nvPicPr>
              <p:blipFill>
                <a:blip r:embed="rId85"/>
                <a:stretch>
                  <a:fillRect/>
                </a:stretch>
              </p:blipFill>
              <p:spPr>
                <a:xfrm>
                  <a:off x="2573444" y="3091222"/>
                  <a:ext cx="180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096D268A-73EE-06D0-AC40-820A4D3003D2}"/>
                    </a:ext>
                  </a:extLst>
                </p14:cNvPr>
                <p14:cNvContentPartPr/>
                <p14:nvPr/>
              </p14:nvContentPartPr>
              <p14:xfrm>
                <a:off x="2737964" y="2989702"/>
                <a:ext cx="141840" cy="183960"/>
              </p14:xfrm>
            </p:contentPart>
          </mc:Choice>
          <mc:Fallback xmlns="">
            <p:pic>
              <p:nvPicPr>
                <p:cNvPr id="72" name="Freihand 71">
                  <a:extLst>
                    <a:ext uri="{FF2B5EF4-FFF2-40B4-BE49-F238E27FC236}">
                      <a16:creationId xmlns:a16="http://schemas.microsoft.com/office/drawing/2014/main" id="{096D268A-73EE-06D0-AC40-820A4D3003D2}"/>
                    </a:ext>
                  </a:extLst>
                </p:cNvPr>
                <p:cNvPicPr/>
                <p:nvPr/>
              </p:nvPicPr>
              <p:blipFill>
                <a:blip r:embed="rId87"/>
                <a:stretch>
                  <a:fillRect/>
                </a:stretch>
              </p:blipFill>
              <p:spPr>
                <a:xfrm>
                  <a:off x="2729324" y="2980702"/>
                  <a:ext cx="159480" cy="201600"/>
                </a:xfrm>
                <a:prstGeom prst="rect">
                  <a:avLst/>
                </a:prstGeom>
              </p:spPr>
            </p:pic>
          </mc:Fallback>
        </mc:AlternateContent>
      </p:grpSp>
      <p:grpSp>
        <p:nvGrpSpPr>
          <p:cNvPr id="84" name="Gruppieren 83">
            <a:extLst>
              <a:ext uri="{FF2B5EF4-FFF2-40B4-BE49-F238E27FC236}">
                <a16:creationId xmlns:a16="http://schemas.microsoft.com/office/drawing/2014/main" id="{CDF0ED70-ED34-FACF-740B-8F98A3B7D15B}"/>
              </a:ext>
            </a:extLst>
          </p:cNvPr>
          <p:cNvGrpSpPr/>
          <p:nvPr/>
        </p:nvGrpSpPr>
        <p:grpSpPr>
          <a:xfrm>
            <a:off x="3179324" y="2920942"/>
            <a:ext cx="945000" cy="316440"/>
            <a:chOff x="3179324" y="2920942"/>
            <a:chExt cx="945000" cy="316440"/>
          </a:xfrm>
        </p:grpSpPr>
        <mc:AlternateContent xmlns:mc="http://schemas.openxmlformats.org/markup-compatibility/2006" xmlns:p14="http://schemas.microsoft.com/office/powerpoint/2010/main">
          <mc:Choice Requires="p14">
            <p:contentPart p14:bwMode="auto" r:id="rId88">
              <p14:nvContentPartPr>
                <p14:cNvPr id="74" name="Freihand 73">
                  <a:extLst>
                    <a:ext uri="{FF2B5EF4-FFF2-40B4-BE49-F238E27FC236}">
                      <a16:creationId xmlns:a16="http://schemas.microsoft.com/office/drawing/2014/main" id="{F9E9C651-164D-91CD-93E6-241B53B80BCD}"/>
                    </a:ext>
                  </a:extLst>
                </p14:cNvPr>
                <p14:cNvContentPartPr/>
                <p14:nvPr/>
              </p14:nvContentPartPr>
              <p14:xfrm>
                <a:off x="3179324" y="2976382"/>
                <a:ext cx="116640" cy="125280"/>
              </p14:xfrm>
            </p:contentPart>
          </mc:Choice>
          <mc:Fallback xmlns="">
            <p:pic>
              <p:nvPicPr>
                <p:cNvPr id="74" name="Freihand 73">
                  <a:extLst>
                    <a:ext uri="{FF2B5EF4-FFF2-40B4-BE49-F238E27FC236}">
                      <a16:creationId xmlns:a16="http://schemas.microsoft.com/office/drawing/2014/main" id="{F9E9C651-164D-91CD-93E6-241B53B80BCD}"/>
                    </a:ext>
                  </a:extLst>
                </p:cNvPr>
                <p:cNvPicPr/>
                <p:nvPr/>
              </p:nvPicPr>
              <p:blipFill>
                <a:blip r:embed="rId89"/>
                <a:stretch>
                  <a:fillRect/>
                </a:stretch>
              </p:blipFill>
              <p:spPr>
                <a:xfrm>
                  <a:off x="3170324" y="2967382"/>
                  <a:ext cx="134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5" name="Freihand 74">
                  <a:extLst>
                    <a:ext uri="{FF2B5EF4-FFF2-40B4-BE49-F238E27FC236}">
                      <a16:creationId xmlns:a16="http://schemas.microsoft.com/office/drawing/2014/main" id="{B1698627-2543-138D-0E65-A3F948B00E84}"/>
                    </a:ext>
                  </a:extLst>
                </p14:cNvPr>
                <p14:cNvContentPartPr/>
                <p14:nvPr/>
              </p14:nvContentPartPr>
              <p14:xfrm>
                <a:off x="3427364" y="2948302"/>
                <a:ext cx="37080" cy="168480"/>
              </p14:xfrm>
            </p:contentPart>
          </mc:Choice>
          <mc:Fallback xmlns="">
            <p:pic>
              <p:nvPicPr>
                <p:cNvPr id="75" name="Freihand 74">
                  <a:extLst>
                    <a:ext uri="{FF2B5EF4-FFF2-40B4-BE49-F238E27FC236}">
                      <a16:creationId xmlns:a16="http://schemas.microsoft.com/office/drawing/2014/main" id="{B1698627-2543-138D-0E65-A3F948B00E84}"/>
                    </a:ext>
                  </a:extLst>
                </p:cNvPr>
                <p:cNvPicPr/>
                <p:nvPr/>
              </p:nvPicPr>
              <p:blipFill>
                <a:blip r:embed="rId91"/>
                <a:stretch>
                  <a:fillRect/>
                </a:stretch>
              </p:blipFill>
              <p:spPr>
                <a:xfrm>
                  <a:off x="3418724" y="2939302"/>
                  <a:ext cx="54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6" name="Freihand 75">
                  <a:extLst>
                    <a:ext uri="{FF2B5EF4-FFF2-40B4-BE49-F238E27FC236}">
                      <a16:creationId xmlns:a16="http://schemas.microsoft.com/office/drawing/2014/main" id="{85B8E154-F02C-B8D4-7331-F10860882F5D}"/>
                    </a:ext>
                  </a:extLst>
                </p14:cNvPr>
                <p14:cNvContentPartPr/>
                <p14:nvPr/>
              </p14:nvContentPartPr>
              <p14:xfrm>
                <a:off x="3356804" y="2920942"/>
                <a:ext cx="151920" cy="102600"/>
              </p14:xfrm>
            </p:contentPart>
          </mc:Choice>
          <mc:Fallback xmlns="">
            <p:pic>
              <p:nvPicPr>
                <p:cNvPr id="76" name="Freihand 75">
                  <a:extLst>
                    <a:ext uri="{FF2B5EF4-FFF2-40B4-BE49-F238E27FC236}">
                      <a16:creationId xmlns:a16="http://schemas.microsoft.com/office/drawing/2014/main" id="{85B8E154-F02C-B8D4-7331-F10860882F5D}"/>
                    </a:ext>
                  </a:extLst>
                </p:cNvPr>
                <p:cNvPicPr/>
                <p:nvPr/>
              </p:nvPicPr>
              <p:blipFill>
                <a:blip r:embed="rId93"/>
                <a:stretch>
                  <a:fillRect/>
                </a:stretch>
              </p:blipFill>
              <p:spPr>
                <a:xfrm>
                  <a:off x="3348164" y="2912302"/>
                  <a:ext cx="169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Freihand 76">
                  <a:extLst>
                    <a:ext uri="{FF2B5EF4-FFF2-40B4-BE49-F238E27FC236}">
                      <a16:creationId xmlns:a16="http://schemas.microsoft.com/office/drawing/2014/main" id="{30B83DA9-A31E-63AA-9F9B-E28B3833088C}"/>
                    </a:ext>
                  </a:extLst>
                </p14:cNvPr>
                <p14:cNvContentPartPr/>
                <p14:nvPr/>
              </p14:nvContentPartPr>
              <p14:xfrm>
                <a:off x="3568484" y="2934982"/>
                <a:ext cx="153000" cy="139680"/>
              </p14:xfrm>
            </p:contentPart>
          </mc:Choice>
          <mc:Fallback xmlns="">
            <p:pic>
              <p:nvPicPr>
                <p:cNvPr id="77" name="Freihand 76">
                  <a:extLst>
                    <a:ext uri="{FF2B5EF4-FFF2-40B4-BE49-F238E27FC236}">
                      <a16:creationId xmlns:a16="http://schemas.microsoft.com/office/drawing/2014/main" id="{30B83DA9-A31E-63AA-9F9B-E28B3833088C}"/>
                    </a:ext>
                  </a:extLst>
                </p:cNvPr>
                <p:cNvPicPr/>
                <p:nvPr/>
              </p:nvPicPr>
              <p:blipFill>
                <a:blip r:embed="rId95"/>
                <a:stretch>
                  <a:fillRect/>
                </a:stretch>
              </p:blipFill>
              <p:spPr>
                <a:xfrm>
                  <a:off x="3559844" y="2926342"/>
                  <a:ext cx="170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Freihand 77">
                  <a:extLst>
                    <a:ext uri="{FF2B5EF4-FFF2-40B4-BE49-F238E27FC236}">
                      <a16:creationId xmlns:a16="http://schemas.microsoft.com/office/drawing/2014/main" id="{5EF20202-A96F-C6A0-D639-444E6D217A76}"/>
                    </a:ext>
                  </a:extLst>
                </p14:cNvPr>
                <p14:cNvContentPartPr/>
                <p14:nvPr/>
              </p14:nvContentPartPr>
              <p14:xfrm>
                <a:off x="3652364" y="3004102"/>
                <a:ext cx="56160" cy="75240"/>
              </p14:xfrm>
            </p:contentPart>
          </mc:Choice>
          <mc:Fallback xmlns="">
            <p:pic>
              <p:nvPicPr>
                <p:cNvPr id="78" name="Freihand 77">
                  <a:extLst>
                    <a:ext uri="{FF2B5EF4-FFF2-40B4-BE49-F238E27FC236}">
                      <a16:creationId xmlns:a16="http://schemas.microsoft.com/office/drawing/2014/main" id="{5EF20202-A96F-C6A0-D639-444E6D217A76}"/>
                    </a:ext>
                  </a:extLst>
                </p:cNvPr>
                <p:cNvPicPr/>
                <p:nvPr/>
              </p:nvPicPr>
              <p:blipFill>
                <a:blip r:embed="rId97"/>
                <a:stretch>
                  <a:fillRect/>
                </a:stretch>
              </p:blipFill>
              <p:spPr>
                <a:xfrm>
                  <a:off x="3643724" y="2995102"/>
                  <a:ext cx="73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Freihand 79">
                  <a:extLst>
                    <a:ext uri="{FF2B5EF4-FFF2-40B4-BE49-F238E27FC236}">
                      <a16:creationId xmlns:a16="http://schemas.microsoft.com/office/drawing/2014/main" id="{37B4B77A-1CEF-6746-3208-49D84D4B3DF0}"/>
                    </a:ext>
                  </a:extLst>
                </p14:cNvPr>
                <p14:cNvContentPartPr/>
                <p14:nvPr/>
              </p14:nvContentPartPr>
              <p14:xfrm>
                <a:off x="3800684" y="3082222"/>
                <a:ext cx="14760" cy="155160"/>
              </p14:xfrm>
            </p:contentPart>
          </mc:Choice>
          <mc:Fallback xmlns="">
            <p:pic>
              <p:nvPicPr>
                <p:cNvPr id="80" name="Freihand 79">
                  <a:extLst>
                    <a:ext uri="{FF2B5EF4-FFF2-40B4-BE49-F238E27FC236}">
                      <a16:creationId xmlns:a16="http://schemas.microsoft.com/office/drawing/2014/main" id="{37B4B77A-1CEF-6746-3208-49D84D4B3DF0}"/>
                    </a:ext>
                  </a:extLst>
                </p:cNvPr>
                <p:cNvPicPr/>
                <p:nvPr/>
              </p:nvPicPr>
              <p:blipFill>
                <a:blip r:embed="rId99"/>
                <a:stretch>
                  <a:fillRect/>
                </a:stretch>
              </p:blipFill>
              <p:spPr>
                <a:xfrm>
                  <a:off x="3791684" y="3073582"/>
                  <a:ext cx="32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Freihand 80">
                  <a:extLst>
                    <a:ext uri="{FF2B5EF4-FFF2-40B4-BE49-F238E27FC236}">
                      <a16:creationId xmlns:a16="http://schemas.microsoft.com/office/drawing/2014/main" id="{CEAE88C2-F029-9782-A27E-F9C2A2D8F04E}"/>
                    </a:ext>
                  </a:extLst>
                </p14:cNvPr>
                <p14:cNvContentPartPr/>
                <p14:nvPr/>
              </p14:nvContentPartPr>
              <p14:xfrm>
                <a:off x="3745604" y="3049102"/>
                <a:ext cx="129240" cy="87480"/>
              </p14:xfrm>
            </p:contentPart>
          </mc:Choice>
          <mc:Fallback xmlns="">
            <p:pic>
              <p:nvPicPr>
                <p:cNvPr id="81" name="Freihand 80">
                  <a:extLst>
                    <a:ext uri="{FF2B5EF4-FFF2-40B4-BE49-F238E27FC236}">
                      <a16:creationId xmlns:a16="http://schemas.microsoft.com/office/drawing/2014/main" id="{CEAE88C2-F029-9782-A27E-F9C2A2D8F04E}"/>
                    </a:ext>
                  </a:extLst>
                </p:cNvPr>
                <p:cNvPicPr/>
                <p:nvPr/>
              </p:nvPicPr>
              <p:blipFill>
                <a:blip r:embed="rId101"/>
                <a:stretch>
                  <a:fillRect/>
                </a:stretch>
              </p:blipFill>
              <p:spPr>
                <a:xfrm>
                  <a:off x="3736964" y="3040102"/>
                  <a:ext cx="146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 name="Freihand 82">
                  <a:extLst>
                    <a:ext uri="{FF2B5EF4-FFF2-40B4-BE49-F238E27FC236}">
                      <a16:creationId xmlns:a16="http://schemas.microsoft.com/office/drawing/2014/main" id="{B3EA9B58-8E8B-F9EE-8DD7-A3BD9DD26CE1}"/>
                    </a:ext>
                  </a:extLst>
                </p14:cNvPr>
                <p14:cNvContentPartPr/>
                <p14:nvPr/>
              </p14:nvContentPartPr>
              <p14:xfrm>
                <a:off x="3940364" y="3076462"/>
                <a:ext cx="183960" cy="139680"/>
              </p14:xfrm>
            </p:contentPart>
          </mc:Choice>
          <mc:Fallback xmlns="">
            <p:pic>
              <p:nvPicPr>
                <p:cNvPr id="83" name="Freihand 82">
                  <a:extLst>
                    <a:ext uri="{FF2B5EF4-FFF2-40B4-BE49-F238E27FC236}">
                      <a16:creationId xmlns:a16="http://schemas.microsoft.com/office/drawing/2014/main" id="{B3EA9B58-8E8B-F9EE-8DD7-A3BD9DD26CE1}"/>
                    </a:ext>
                  </a:extLst>
                </p:cNvPr>
                <p:cNvPicPr/>
                <p:nvPr/>
              </p:nvPicPr>
              <p:blipFill>
                <a:blip r:embed="rId103"/>
                <a:stretch>
                  <a:fillRect/>
                </a:stretch>
              </p:blipFill>
              <p:spPr>
                <a:xfrm>
                  <a:off x="3931724" y="3067462"/>
                  <a:ext cx="201600" cy="157320"/>
                </a:xfrm>
                <a:prstGeom prst="rect">
                  <a:avLst/>
                </a:prstGeom>
              </p:spPr>
            </p:pic>
          </mc:Fallback>
        </mc:AlternateContent>
      </p:grpSp>
      <p:grpSp>
        <p:nvGrpSpPr>
          <p:cNvPr id="100" name="Gruppieren 99">
            <a:extLst>
              <a:ext uri="{FF2B5EF4-FFF2-40B4-BE49-F238E27FC236}">
                <a16:creationId xmlns:a16="http://schemas.microsoft.com/office/drawing/2014/main" id="{EB5013A3-8300-520E-126F-8EBABF078300}"/>
              </a:ext>
            </a:extLst>
          </p:cNvPr>
          <p:cNvGrpSpPr/>
          <p:nvPr/>
        </p:nvGrpSpPr>
        <p:grpSpPr>
          <a:xfrm>
            <a:off x="4393244" y="2824822"/>
            <a:ext cx="1635480" cy="449640"/>
            <a:chOff x="4393244" y="2824822"/>
            <a:chExt cx="1635480" cy="449640"/>
          </a:xfrm>
        </p:grpSpPr>
        <mc:AlternateContent xmlns:mc="http://schemas.openxmlformats.org/markup-compatibility/2006" xmlns:p14="http://schemas.microsoft.com/office/powerpoint/2010/main">
          <mc:Choice Requires="p14">
            <p:contentPart p14:bwMode="auto" r:id="rId104">
              <p14:nvContentPartPr>
                <p14:cNvPr id="85" name="Freihand 84">
                  <a:extLst>
                    <a:ext uri="{FF2B5EF4-FFF2-40B4-BE49-F238E27FC236}">
                      <a16:creationId xmlns:a16="http://schemas.microsoft.com/office/drawing/2014/main" id="{C84BED17-4D5C-999E-C5F4-492BDD6BA4CD}"/>
                    </a:ext>
                  </a:extLst>
                </p14:cNvPr>
                <p14:cNvContentPartPr/>
                <p14:nvPr/>
              </p14:nvContentPartPr>
              <p14:xfrm>
                <a:off x="4393244" y="2980702"/>
                <a:ext cx="146880" cy="16920"/>
              </p14:xfrm>
            </p:contentPart>
          </mc:Choice>
          <mc:Fallback xmlns="">
            <p:pic>
              <p:nvPicPr>
                <p:cNvPr id="85" name="Freihand 84">
                  <a:extLst>
                    <a:ext uri="{FF2B5EF4-FFF2-40B4-BE49-F238E27FC236}">
                      <a16:creationId xmlns:a16="http://schemas.microsoft.com/office/drawing/2014/main" id="{C84BED17-4D5C-999E-C5F4-492BDD6BA4CD}"/>
                    </a:ext>
                  </a:extLst>
                </p:cNvPr>
                <p:cNvPicPr/>
                <p:nvPr/>
              </p:nvPicPr>
              <p:blipFill>
                <a:blip r:embed="rId105"/>
                <a:stretch>
                  <a:fillRect/>
                </a:stretch>
              </p:blipFill>
              <p:spPr>
                <a:xfrm>
                  <a:off x="4384244" y="2972062"/>
                  <a:ext cx="164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6" name="Freihand 85">
                  <a:extLst>
                    <a:ext uri="{FF2B5EF4-FFF2-40B4-BE49-F238E27FC236}">
                      <a16:creationId xmlns:a16="http://schemas.microsoft.com/office/drawing/2014/main" id="{E6143DC1-CBDB-01AB-189B-BA869F80DB83}"/>
                    </a:ext>
                  </a:extLst>
                </p14:cNvPr>
                <p14:cNvContentPartPr/>
                <p14:nvPr/>
              </p14:nvContentPartPr>
              <p14:xfrm>
                <a:off x="4393964" y="3028582"/>
                <a:ext cx="167400" cy="13680"/>
              </p14:xfrm>
            </p:contentPart>
          </mc:Choice>
          <mc:Fallback xmlns="">
            <p:pic>
              <p:nvPicPr>
                <p:cNvPr id="86" name="Freihand 85">
                  <a:extLst>
                    <a:ext uri="{FF2B5EF4-FFF2-40B4-BE49-F238E27FC236}">
                      <a16:creationId xmlns:a16="http://schemas.microsoft.com/office/drawing/2014/main" id="{E6143DC1-CBDB-01AB-189B-BA869F80DB83}"/>
                    </a:ext>
                  </a:extLst>
                </p:cNvPr>
                <p:cNvPicPr/>
                <p:nvPr/>
              </p:nvPicPr>
              <p:blipFill>
                <a:blip r:embed="rId107"/>
                <a:stretch>
                  <a:fillRect/>
                </a:stretch>
              </p:blipFill>
              <p:spPr>
                <a:xfrm>
                  <a:off x="4384964" y="3019942"/>
                  <a:ext cx="185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Freihand 87">
                  <a:extLst>
                    <a:ext uri="{FF2B5EF4-FFF2-40B4-BE49-F238E27FC236}">
                      <a16:creationId xmlns:a16="http://schemas.microsoft.com/office/drawing/2014/main" id="{3FD9A667-B3E5-226D-9EE5-DB70D5706EF2}"/>
                    </a:ext>
                  </a:extLst>
                </p14:cNvPr>
                <p14:cNvContentPartPr/>
                <p14:nvPr/>
              </p14:nvContentPartPr>
              <p14:xfrm>
                <a:off x="4757204" y="2847142"/>
                <a:ext cx="122760" cy="159120"/>
              </p14:xfrm>
            </p:contentPart>
          </mc:Choice>
          <mc:Fallback xmlns="">
            <p:pic>
              <p:nvPicPr>
                <p:cNvPr id="88" name="Freihand 87">
                  <a:extLst>
                    <a:ext uri="{FF2B5EF4-FFF2-40B4-BE49-F238E27FC236}">
                      <a16:creationId xmlns:a16="http://schemas.microsoft.com/office/drawing/2014/main" id="{3FD9A667-B3E5-226D-9EE5-DB70D5706EF2}"/>
                    </a:ext>
                  </a:extLst>
                </p:cNvPr>
                <p:cNvPicPr/>
                <p:nvPr/>
              </p:nvPicPr>
              <p:blipFill>
                <a:blip r:embed="rId109"/>
                <a:stretch>
                  <a:fillRect/>
                </a:stretch>
              </p:blipFill>
              <p:spPr>
                <a:xfrm>
                  <a:off x="4748204" y="2838142"/>
                  <a:ext cx="140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Freihand 88">
                  <a:extLst>
                    <a:ext uri="{FF2B5EF4-FFF2-40B4-BE49-F238E27FC236}">
                      <a16:creationId xmlns:a16="http://schemas.microsoft.com/office/drawing/2014/main" id="{3D3303B3-2DD1-CD3A-E5E6-8C1DADB5EEA4}"/>
                    </a:ext>
                  </a:extLst>
                </p14:cNvPr>
                <p14:cNvContentPartPr/>
                <p14:nvPr/>
              </p14:nvContentPartPr>
              <p14:xfrm>
                <a:off x="4791764" y="2824822"/>
                <a:ext cx="111240" cy="2520"/>
              </p14:xfrm>
            </p:contentPart>
          </mc:Choice>
          <mc:Fallback xmlns="">
            <p:pic>
              <p:nvPicPr>
                <p:cNvPr id="89" name="Freihand 88">
                  <a:extLst>
                    <a:ext uri="{FF2B5EF4-FFF2-40B4-BE49-F238E27FC236}">
                      <a16:creationId xmlns:a16="http://schemas.microsoft.com/office/drawing/2014/main" id="{3D3303B3-2DD1-CD3A-E5E6-8C1DADB5EEA4}"/>
                    </a:ext>
                  </a:extLst>
                </p:cNvPr>
                <p:cNvPicPr/>
                <p:nvPr/>
              </p:nvPicPr>
              <p:blipFill>
                <a:blip r:embed="rId111"/>
                <a:stretch>
                  <a:fillRect/>
                </a:stretch>
              </p:blipFill>
              <p:spPr>
                <a:xfrm>
                  <a:off x="4782764" y="2816182"/>
                  <a:ext cx="128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0" name="Freihand 89">
                  <a:extLst>
                    <a:ext uri="{FF2B5EF4-FFF2-40B4-BE49-F238E27FC236}">
                      <a16:creationId xmlns:a16="http://schemas.microsoft.com/office/drawing/2014/main" id="{13153C94-23F9-D075-8F9F-DF8482EA982C}"/>
                    </a:ext>
                  </a:extLst>
                </p14:cNvPr>
                <p14:cNvContentPartPr/>
                <p14:nvPr/>
              </p14:nvContentPartPr>
              <p14:xfrm>
                <a:off x="4669364" y="3040462"/>
                <a:ext cx="251280" cy="15840"/>
              </p14:xfrm>
            </p:contentPart>
          </mc:Choice>
          <mc:Fallback xmlns="">
            <p:pic>
              <p:nvPicPr>
                <p:cNvPr id="90" name="Freihand 89">
                  <a:extLst>
                    <a:ext uri="{FF2B5EF4-FFF2-40B4-BE49-F238E27FC236}">
                      <a16:creationId xmlns:a16="http://schemas.microsoft.com/office/drawing/2014/main" id="{13153C94-23F9-D075-8F9F-DF8482EA982C}"/>
                    </a:ext>
                  </a:extLst>
                </p:cNvPr>
                <p:cNvPicPr/>
                <p:nvPr/>
              </p:nvPicPr>
              <p:blipFill>
                <a:blip r:embed="rId113"/>
                <a:stretch>
                  <a:fillRect/>
                </a:stretch>
              </p:blipFill>
              <p:spPr>
                <a:xfrm>
                  <a:off x="4660724" y="3031822"/>
                  <a:ext cx="268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Freihand 90">
                  <a:extLst>
                    <a:ext uri="{FF2B5EF4-FFF2-40B4-BE49-F238E27FC236}">
                      <a16:creationId xmlns:a16="http://schemas.microsoft.com/office/drawing/2014/main" id="{E497D4BC-EBB7-69BB-CFB3-A680A7DEF3CB}"/>
                    </a:ext>
                  </a:extLst>
                </p14:cNvPr>
                <p14:cNvContentPartPr/>
                <p14:nvPr/>
              </p14:nvContentPartPr>
              <p14:xfrm>
                <a:off x="4690604" y="3111742"/>
                <a:ext cx="145440" cy="162720"/>
              </p14:xfrm>
            </p:contentPart>
          </mc:Choice>
          <mc:Fallback xmlns="">
            <p:pic>
              <p:nvPicPr>
                <p:cNvPr id="91" name="Freihand 90">
                  <a:extLst>
                    <a:ext uri="{FF2B5EF4-FFF2-40B4-BE49-F238E27FC236}">
                      <a16:creationId xmlns:a16="http://schemas.microsoft.com/office/drawing/2014/main" id="{E497D4BC-EBB7-69BB-CFB3-A680A7DEF3CB}"/>
                    </a:ext>
                  </a:extLst>
                </p:cNvPr>
                <p:cNvPicPr/>
                <p:nvPr/>
              </p:nvPicPr>
              <p:blipFill>
                <a:blip r:embed="rId115"/>
                <a:stretch>
                  <a:fillRect/>
                </a:stretch>
              </p:blipFill>
              <p:spPr>
                <a:xfrm>
                  <a:off x="4681964" y="3102742"/>
                  <a:ext cx="163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3" name="Freihand 92">
                  <a:extLst>
                    <a:ext uri="{FF2B5EF4-FFF2-40B4-BE49-F238E27FC236}">
                      <a16:creationId xmlns:a16="http://schemas.microsoft.com/office/drawing/2014/main" id="{44AC9302-27C3-E7BF-8FDF-4EE27F165BF4}"/>
                    </a:ext>
                  </a:extLst>
                </p14:cNvPr>
                <p14:cNvContentPartPr/>
                <p14:nvPr/>
              </p14:nvContentPartPr>
              <p14:xfrm>
                <a:off x="5115764" y="2965222"/>
                <a:ext cx="1440" cy="1440"/>
              </p14:xfrm>
            </p:contentPart>
          </mc:Choice>
          <mc:Fallback xmlns="">
            <p:pic>
              <p:nvPicPr>
                <p:cNvPr id="93" name="Freihand 92">
                  <a:extLst>
                    <a:ext uri="{FF2B5EF4-FFF2-40B4-BE49-F238E27FC236}">
                      <a16:creationId xmlns:a16="http://schemas.microsoft.com/office/drawing/2014/main" id="{44AC9302-27C3-E7BF-8FDF-4EE27F165BF4}"/>
                    </a:ext>
                  </a:extLst>
                </p:cNvPr>
                <p:cNvPicPr/>
                <p:nvPr/>
              </p:nvPicPr>
              <p:blipFill>
                <a:blip r:embed="rId117"/>
                <a:stretch>
                  <a:fillRect/>
                </a:stretch>
              </p:blipFill>
              <p:spPr>
                <a:xfrm>
                  <a:off x="5107124" y="2956582"/>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4" name="Freihand 93">
                  <a:extLst>
                    <a:ext uri="{FF2B5EF4-FFF2-40B4-BE49-F238E27FC236}">
                      <a16:creationId xmlns:a16="http://schemas.microsoft.com/office/drawing/2014/main" id="{2B3F5EBA-50FD-9B02-7F0D-ED738B8FEAD9}"/>
                    </a:ext>
                  </a:extLst>
                </p14:cNvPr>
                <p14:cNvContentPartPr/>
                <p14:nvPr/>
              </p14:nvContentPartPr>
              <p14:xfrm>
                <a:off x="5086964" y="2935342"/>
                <a:ext cx="187560" cy="171720"/>
              </p14:xfrm>
            </p:contentPart>
          </mc:Choice>
          <mc:Fallback xmlns="">
            <p:pic>
              <p:nvPicPr>
                <p:cNvPr id="94" name="Freihand 93">
                  <a:extLst>
                    <a:ext uri="{FF2B5EF4-FFF2-40B4-BE49-F238E27FC236}">
                      <a16:creationId xmlns:a16="http://schemas.microsoft.com/office/drawing/2014/main" id="{2B3F5EBA-50FD-9B02-7F0D-ED738B8FEAD9}"/>
                    </a:ext>
                  </a:extLst>
                </p:cNvPr>
                <p:cNvPicPr/>
                <p:nvPr/>
              </p:nvPicPr>
              <p:blipFill>
                <a:blip r:embed="rId119"/>
                <a:stretch>
                  <a:fillRect/>
                </a:stretch>
              </p:blipFill>
              <p:spPr>
                <a:xfrm>
                  <a:off x="5077964" y="2926342"/>
                  <a:ext cx="205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Freihand 94">
                  <a:extLst>
                    <a:ext uri="{FF2B5EF4-FFF2-40B4-BE49-F238E27FC236}">
                      <a16:creationId xmlns:a16="http://schemas.microsoft.com/office/drawing/2014/main" id="{5D58C6DE-432A-82D7-92B9-31BF048B8ECD}"/>
                    </a:ext>
                  </a:extLst>
                </p14:cNvPr>
                <p14:cNvContentPartPr/>
                <p14:nvPr/>
              </p14:nvContentPartPr>
              <p14:xfrm>
                <a:off x="5178404" y="2932102"/>
                <a:ext cx="172080" cy="187560"/>
              </p14:xfrm>
            </p:contentPart>
          </mc:Choice>
          <mc:Fallback xmlns="">
            <p:pic>
              <p:nvPicPr>
                <p:cNvPr id="95" name="Freihand 94">
                  <a:extLst>
                    <a:ext uri="{FF2B5EF4-FFF2-40B4-BE49-F238E27FC236}">
                      <a16:creationId xmlns:a16="http://schemas.microsoft.com/office/drawing/2014/main" id="{5D58C6DE-432A-82D7-92B9-31BF048B8ECD}"/>
                    </a:ext>
                  </a:extLst>
                </p:cNvPr>
                <p:cNvPicPr/>
                <p:nvPr/>
              </p:nvPicPr>
              <p:blipFill>
                <a:blip r:embed="rId121"/>
                <a:stretch>
                  <a:fillRect/>
                </a:stretch>
              </p:blipFill>
              <p:spPr>
                <a:xfrm>
                  <a:off x="5169404" y="2923462"/>
                  <a:ext cx="189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Freihand 95">
                  <a:extLst>
                    <a:ext uri="{FF2B5EF4-FFF2-40B4-BE49-F238E27FC236}">
                      <a16:creationId xmlns:a16="http://schemas.microsoft.com/office/drawing/2014/main" id="{E2A43747-AD23-13D2-0CE2-C5074E289778}"/>
                    </a:ext>
                  </a:extLst>
                </p14:cNvPr>
                <p14:cNvContentPartPr/>
                <p14:nvPr/>
              </p14:nvContentPartPr>
              <p14:xfrm>
                <a:off x="5371364" y="3006262"/>
                <a:ext cx="176760" cy="92160"/>
              </p14:xfrm>
            </p:contentPart>
          </mc:Choice>
          <mc:Fallback xmlns="">
            <p:pic>
              <p:nvPicPr>
                <p:cNvPr id="96" name="Freihand 95">
                  <a:extLst>
                    <a:ext uri="{FF2B5EF4-FFF2-40B4-BE49-F238E27FC236}">
                      <a16:creationId xmlns:a16="http://schemas.microsoft.com/office/drawing/2014/main" id="{E2A43747-AD23-13D2-0CE2-C5074E289778}"/>
                    </a:ext>
                  </a:extLst>
                </p:cNvPr>
                <p:cNvPicPr/>
                <p:nvPr/>
              </p:nvPicPr>
              <p:blipFill>
                <a:blip r:embed="rId123"/>
                <a:stretch>
                  <a:fillRect/>
                </a:stretch>
              </p:blipFill>
              <p:spPr>
                <a:xfrm>
                  <a:off x="5362364" y="2997262"/>
                  <a:ext cx="194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23BD4BAA-9999-E69C-8040-AD87A61B5CF3}"/>
                    </a:ext>
                  </a:extLst>
                </p14:cNvPr>
                <p14:cNvContentPartPr/>
                <p14:nvPr/>
              </p14:nvContentPartPr>
              <p14:xfrm>
                <a:off x="5579804" y="2918422"/>
                <a:ext cx="3600" cy="44640"/>
              </p14:xfrm>
            </p:contentPart>
          </mc:Choice>
          <mc:Fallback xmlns="">
            <p:pic>
              <p:nvPicPr>
                <p:cNvPr id="97" name="Freihand 96">
                  <a:extLst>
                    <a:ext uri="{FF2B5EF4-FFF2-40B4-BE49-F238E27FC236}">
                      <a16:creationId xmlns:a16="http://schemas.microsoft.com/office/drawing/2014/main" id="{23BD4BAA-9999-E69C-8040-AD87A61B5CF3}"/>
                    </a:ext>
                  </a:extLst>
                </p:cNvPr>
                <p:cNvPicPr/>
                <p:nvPr/>
              </p:nvPicPr>
              <p:blipFill>
                <a:blip r:embed="rId125"/>
                <a:stretch>
                  <a:fillRect/>
                </a:stretch>
              </p:blipFill>
              <p:spPr>
                <a:xfrm>
                  <a:off x="5570804" y="2909422"/>
                  <a:ext cx="21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B2505493-7EB8-206B-5FB1-7E2F37F42DEB}"/>
                    </a:ext>
                  </a:extLst>
                </p14:cNvPr>
                <p14:cNvContentPartPr/>
                <p14:nvPr/>
              </p14:nvContentPartPr>
              <p14:xfrm>
                <a:off x="5610044" y="2924902"/>
                <a:ext cx="147960" cy="157320"/>
              </p14:xfrm>
            </p:contentPart>
          </mc:Choice>
          <mc:Fallback xmlns="">
            <p:pic>
              <p:nvPicPr>
                <p:cNvPr id="98" name="Freihand 97">
                  <a:extLst>
                    <a:ext uri="{FF2B5EF4-FFF2-40B4-BE49-F238E27FC236}">
                      <a16:creationId xmlns:a16="http://schemas.microsoft.com/office/drawing/2014/main" id="{B2505493-7EB8-206B-5FB1-7E2F37F42DEB}"/>
                    </a:ext>
                  </a:extLst>
                </p:cNvPr>
                <p:cNvPicPr/>
                <p:nvPr/>
              </p:nvPicPr>
              <p:blipFill>
                <a:blip r:embed="rId127"/>
                <a:stretch>
                  <a:fillRect/>
                </a:stretch>
              </p:blipFill>
              <p:spPr>
                <a:xfrm>
                  <a:off x="5601044" y="2915902"/>
                  <a:ext cx="165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BBE30D81-5BC5-5A09-E2E5-5B12898D3501}"/>
                    </a:ext>
                  </a:extLst>
                </p14:cNvPr>
                <p14:cNvContentPartPr/>
                <p14:nvPr/>
              </p14:nvContentPartPr>
              <p14:xfrm>
                <a:off x="5781404" y="2988622"/>
                <a:ext cx="247320" cy="70560"/>
              </p14:xfrm>
            </p:contentPart>
          </mc:Choice>
          <mc:Fallback xmlns="">
            <p:pic>
              <p:nvPicPr>
                <p:cNvPr id="99" name="Freihand 98">
                  <a:extLst>
                    <a:ext uri="{FF2B5EF4-FFF2-40B4-BE49-F238E27FC236}">
                      <a16:creationId xmlns:a16="http://schemas.microsoft.com/office/drawing/2014/main" id="{BBE30D81-5BC5-5A09-E2E5-5B12898D3501}"/>
                    </a:ext>
                  </a:extLst>
                </p:cNvPr>
                <p:cNvPicPr/>
                <p:nvPr/>
              </p:nvPicPr>
              <p:blipFill>
                <a:blip r:embed="rId129"/>
                <a:stretch>
                  <a:fillRect/>
                </a:stretch>
              </p:blipFill>
              <p:spPr>
                <a:xfrm>
                  <a:off x="5772764" y="2979622"/>
                  <a:ext cx="264960" cy="88200"/>
                </a:xfrm>
                <a:prstGeom prst="rect">
                  <a:avLst/>
                </a:prstGeom>
              </p:spPr>
            </p:pic>
          </mc:Fallback>
        </mc:AlternateContent>
      </p:grpSp>
      <p:grpSp>
        <p:nvGrpSpPr>
          <p:cNvPr id="104" name="Gruppieren 103">
            <a:extLst>
              <a:ext uri="{FF2B5EF4-FFF2-40B4-BE49-F238E27FC236}">
                <a16:creationId xmlns:a16="http://schemas.microsoft.com/office/drawing/2014/main" id="{2810BAD4-2DF2-AE1B-1FC6-194A09E2BC63}"/>
              </a:ext>
            </a:extLst>
          </p:cNvPr>
          <p:cNvGrpSpPr/>
          <p:nvPr/>
        </p:nvGrpSpPr>
        <p:grpSpPr>
          <a:xfrm>
            <a:off x="468524" y="3518542"/>
            <a:ext cx="428040" cy="301680"/>
            <a:chOff x="468524" y="3518542"/>
            <a:chExt cx="428040" cy="301680"/>
          </a:xfrm>
        </p:grpSpPr>
        <mc:AlternateContent xmlns:mc="http://schemas.openxmlformats.org/markup-compatibility/2006" xmlns:p14="http://schemas.microsoft.com/office/powerpoint/2010/main">
          <mc:Choice Requires="p14">
            <p:contentPart p14:bwMode="auto" r:id="rId130">
              <p14:nvContentPartPr>
                <p14:cNvPr id="101" name="Freihand 100">
                  <a:extLst>
                    <a:ext uri="{FF2B5EF4-FFF2-40B4-BE49-F238E27FC236}">
                      <a16:creationId xmlns:a16="http://schemas.microsoft.com/office/drawing/2014/main" id="{A1BC0F5D-B218-1CDF-9901-DA022CFC56B0}"/>
                    </a:ext>
                  </a:extLst>
                </p14:cNvPr>
                <p14:cNvContentPartPr/>
                <p14:nvPr/>
              </p14:nvContentPartPr>
              <p14:xfrm>
                <a:off x="468524" y="3627262"/>
                <a:ext cx="199080" cy="192960"/>
              </p14:xfrm>
            </p:contentPart>
          </mc:Choice>
          <mc:Fallback xmlns="">
            <p:pic>
              <p:nvPicPr>
                <p:cNvPr id="101" name="Freihand 100">
                  <a:extLst>
                    <a:ext uri="{FF2B5EF4-FFF2-40B4-BE49-F238E27FC236}">
                      <a16:creationId xmlns:a16="http://schemas.microsoft.com/office/drawing/2014/main" id="{A1BC0F5D-B218-1CDF-9901-DA022CFC56B0}"/>
                    </a:ext>
                  </a:extLst>
                </p:cNvPr>
                <p:cNvPicPr/>
                <p:nvPr/>
              </p:nvPicPr>
              <p:blipFill>
                <a:blip r:embed="rId131"/>
                <a:stretch>
                  <a:fillRect/>
                </a:stretch>
              </p:blipFill>
              <p:spPr>
                <a:xfrm>
                  <a:off x="459524" y="3618622"/>
                  <a:ext cx="216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2" name="Freihand 101">
                  <a:extLst>
                    <a:ext uri="{FF2B5EF4-FFF2-40B4-BE49-F238E27FC236}">
                      <a16:creationId xmlns:a16="http://schemas.microsoft.com/office/drawing/2014/main" id="{5AA49F6E-6903-5F1F-B4C0-EB764922C046}"/>
                    </a:ext>
                  </a:extLst>
                </p14:cNvPr>
                <p14:cNvContentPartPr/>
                <p14:nvPr/>
              </p14:nvContentPartPr>
              <p14:xfrm>
                <a:off x="776684" y="3518542"/>
                <a:ext cx="119880" cy="195120"/>
              </p14:xfrm>
            </p:contentPart>
          </mc:Choice>
          <mc:Fallback xmlns="">
            <p:pic>
              <p:nvPicPr>
                <p:cNvPr id="102" name="Freihand 101">
                  <a:extLst>
                    <a:ext uri="{FF2B5EF4-FFF2-40B4-BE49-F238E27FC236}">
                      <a16:creationId xmlns:a16="http://schemas.microsoft.com/office/drawing/2014/main" id="{5AA49F6E-6903-5F1F-B4C0-EB764922C046}"/>
                    </a:ext>
                  </a:extLst>
                </p:cNvPr>
                <p:cNvPicPr/>
                <p:nvPr/>
              </p:nvPicPr>
              <p:blipFill>
                <a:blip r:embed="rId133"/>
                <a:stretch>
                  <a:fillRect/>
                </a:stretch>
              </p:blipFill>
              <p:spPr>
                <a:xfrm>
                  <a:off x="767684" y="3509542"/>
                  <a:ext cx="137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 name="Freihand 102">
                  <a:extLst>
                    <a:ext uri="{FF2B5EF4-FFF2-40B4-BE49-F238E27FC236}">
                      <a16:creationId xmlns:a16="http://schemas.microsoft.com/office/drawing/2014/main" id="{5CBF75E1-C764-489B-DDBC-BFAEAE185E43}"/>
                    </a:ext>
                  </a:extLst>
                </p14:cNvPr>
                <p14:cNvContentPartPr/>
                <p14:nvPr/>
              </p14:nvContentPartPr>
              <p14:xfrm>
                <a:off x="835364" y="3658222"/>
                <a:ext cx="55440" cy="74520"/>
              </p14:xfrm>
            </p:contentPart>
          </mc:Choice>
          <mc:Fallback xmlns="">
            <p:pic>
              <p:nvPicPr>
                <p:cNvPr id="103" name="Freihand 102">
                  <a:extLst>
                    <a:ext uri="{FF2B5EF4-FFF2-40B4-BE49-F238E27FC236}">
                      <a16:creationId xmlns:a16="http://schemas.microsoft.com/office/drawing/2014/main" id="{5CBF75E1-C764-489B-DDBC-BFAEAE185E43}"/>
                    </a:ext>
                  </a:extLst>
                </p:cNvPr>
                <p:cNvPicPr/>
                <p:nvPr/>
              </p:nvPicPr>
              <p:blipFill>
                <a:blip r:embed="rId135"/>
                <a:stretch>
                  <a:fillRect/>
                </a:stretch>
              </p:blipFill>
              <p:spPr>
                <a:xfrm>
                  <a:off x="826364" y="3649582"/>
                  <a:ext cx="73080" cy="92160"/>
                </a:xfrm>
                <a:prstGeom prst="rect">
                  <a:avLst/>
                </a:prstGeom>
              </p:spPr>
            </p:pic>
          </mc:Fallback>
        </mc:AlternateContent>
      </p:grpSp>
      <p:grpSp>
        <p:nvGrpSpPr>
          <p:cNvPr id="109" name="Gruppieren 108">
            <a:extLst>
              <a:ext uri="{FF2B5EF4-FFF2-40B4-BE49-F238E27FC236}">
                <a16:creationId xmlns:a16="http://schemas.microsoft.com/office/drawing/2014/main" id="{30AC2DC3-0992-4A76-5FDE-17043E34DD07}"/>
              </a:ext>
            </a:extLst>
          </p:cNvPr>
          <p:cNvGrpSpPr/>
          <p:nvPr/>
        </p:nvGrpSpPr>
        <p:grpSpPr>
          <a:xfrm>
            <a:off x="1159004" y="3495862"/>
            <a:ext cx="893160" cy="245880"/>
            <a:chOff x="1159004" y="3495862"/>
            <a:chExt cx="893160" cy="245880"/>
          </a:xfrm>
        </p:grpSpPr>
        <mc:AlternateContent xmlns:mc="http://schemas.openxmlformats.org/markup-compatibility/2006" xmlns:p14="http://schemas.microsoft.com/office/powerpoint/2010/main">
          <mc:Choice Requires="p14">
            <p:contentPart p14:bwMode="auto" r:id="rId136">
              <p14:nvContentPartPr>
                <p14:cNvPr id="105" name="Freihand 104">
                  <a:extLst>
                    <a:ext uri="{FF2B5EF4-FFF2-40B4-BE49-F238E27FC236}">
                      <a16:creationId xmlns:a16="http://schemas.microsoft.com/office/drawing/2014/main" id="{22959D9A-D19D-7A3B-4E0F-31A8B882FA30}"/>
                    </a:ext>
                  </a:extLst>
                </p14:cNvPr>
                <p14:cNvContentPartPr/>
                <p14:nvPr/>
              </p14:nvContentPartPr>
              <p14:xfrm>
                <a:off x="1159004" y="3504502"/>
                <a:ext cx="97200" cy="207360"/>
              </p14:xfrm>
            </p:contentPart>
          </mc:Choice>
          <mc:Fallback xmlns="">
            <p:pic>
              <p:nvPicPr>
                <p:cNvPr id="105" name="Freihand 104">
                  <a:extLst>
                    <a:ext uri="{FF2B5EF4-FFF2-40B4-BE49-F238E27FC236}">
                      <a16:creationId xmlns:a16="http://schemas.microsoft.com/office/drawing/2014/main" id="{22959D9A-D19D-7A3B-4E0F-31A8B882FA30}"/>
                    </a:ext>
                  </a:extLst>
                </p:cNvPr>
                <p:cNvPicPr/>
                <p:nvPr/>
              </p:nvPicPr>
              <p:blipFill>
                <a:blip r:embed="rId137"/>
                <a:stretch>
                  <a:fillRect/>
                </a:stretch>
              </p:blipFill>
              <p:spPr>
                <a:xfrm>
                  <a:off x="1150004" y="3495502"/>
                  <a:ext cx="114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6" name="Freihand 105">
                  <a:extLst>
                    <a:ext uri="{FF2B5EF4-FFF2-40B4-BE49-F238E27FC236}">
                      <a16:creationId xmlns:a16="http://schemas.microsoft.com/office/drawing/2014/main" id="{8DBB895C-6424-C7DA-F26B-11AF98C5BC69}"/>
                    </a:ext>
                  </a:extLst>
                </p14:cNvPr>
                <p14:cNvContentPartPr/>
                <p14:nvPr/>
              </p14:nvContentPartPr>
              <p14:xfrm>
                <a:off x="1274924" y="3619702"/>
                <a:ext cx="92880" cy="122040"/>
              </p14:xfrm>
            </p:contentPart>
          </mc:Choice>
          <mc:Fallback xmlns="">
            <p:pic>
              <p:nvPicPr>
                <p:cNvPr id="106" name="Freihand 105">
                  <a:extLst>
                    <a:ext uri="{FF2B5EF4-FFF2-40B4-BE49-F238E27FC236}">
                      <a16:creationId xmlns:a16="http://schemas.microsoft.com/office/drawing/2014/main" id="{8DBB895C-6424-C7DA-F26B-11AF98C5BC69}"/>
                    </a:ext>
                  </a:extLst>
                </p:cNvPr>
                <p:cNvPicPr/>
                <p:nvPr/>
              </p:nvPicPr>
              <p:blipFill>
                <a:blip r:embed="rId139"/>
                <a:stretch>
                  <a:fillRect/>
                </a:stretch>
              </p:blipFill>
              <p:spPr>
                <a:xfrm>
                  <a:off x="1266284" y="3610702"/>
                  <a:ext cx="110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7" name="Freihand 106">
                  <a:extLst>
                    <a:ext uri="{FF2B5EF4-FFF2-40B4-BE49-F238E27FC236}">
                      <a16:creationId xmlns:a16="http://schemas.microsoft.com/office/drawing/2014/main" id="{45A19DE6-FD14-4D3F-0358-1AF99E4E5F02}"/>
                    </a:ext>
                  </a:extLst>
                </p14:cNvPr>
                <p14:cNvContentPartPr/>
                <p14:nvPr/>
              </p14:nvContentPartPr>
              <p14:xfrm>
                <a:off x="1418564" y="3604582"/>
                <a:ext cx="219240" cy="95760"/>
              </p14:xfrm>
            </p:contentPart>
          </mc:Choice>
          <mc:Fallback xmlns="">
            <p:pic>
              <p:nvPicPr>
                <p:cNvPr id="107" name="Freihand 106">
                  <a:extLst>
                    <a:ext uri="{FF2B5EF4-FFF2-40B4-BE49-F238E27FC236}">
                      <a16:creationId xmlns:a16="http://schemas.microsoft.com/office/drawing/2014/main" id="{45A19DE6-FD14-4D3F-0358-1AF99E4E5F02}"/>
                    </a:ext>
                  </a:extLst>
                </p:cNvPr>
                <p:cNvPicPr/>
                <p:nvPr/>
              </p:nvPicPr>
              <p:blipFill>
                <a:blip r:embed="rId141"/>
                <a:stretch>
                  <a:fillRect/>
                </a:stretch>
              </p:blipFill>
              <p:spPr>
                <a:xfrm>
                  <a:off x="1409924" y="3595582"/>
                  <a:ext cx="236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8" name="Freihand 107">
                  <a:extLst>
                    <a:ext uri="{FF2B5EF4-FFF2-40B4-BE49-F238E27FC236}">
                      <a16:creationId xmlns:a16="http://schemas.microsoft.com/office/drawing/2014/main" id="{6857359E-7C88-CC1A-12EB-E2CE0501400A}"/>
                    </a:ext>
                  </a:extLst>
                </p14:cNvPr>
                <p14:cNvContentPartPr/>
                <p14:nvPr/>
              </p14:nvContentPartPr>
              <p14:xfrm>
                <a:off x="1741124" y="3495862"/>
                <a:ext cx="311040" cy="172080"/>
              </p14:xfrm>
            </p:contentPart>
          </mc:Choice>
          <mc:Fallback xmlns="">
            <p:pic>
              <p:nvPicPr>
                <p:cNvPr id="108" name="Freihand 107">
                  <a:extLst>
                    <a:ext uri="{FF2B5EF4-FFF2-40B4-BE49-F238E27FC236}">
                      <a16:creationId xmlns:a16="http://schemas.microsoft.com/office/drawing/2014/main" id="{6857359E-7C88-CC1A-12EB-E2CE0501400A}"/>
                    </a:ext>
                  </a:extLst>
                </p:cNvPr>
                <p:cNvPicPr/>
                <p:nvPr/>
              </p:nvPicPr>
              <p:blipFill>
                <a:blip r:embed="rId143"/>
                <a:stretch>
                  <a:fillRect/>
                </a:stretch>
              </p:blipFill>
              <p:spPr>
                <a:xfrm>
                  <a:off x="1732484" y="3487222"/>
                  <a:ext cx="328680" cy="189720"/>
                </a:xfrm>
                <a:prstGeom prst="rect">
                  <a:avLst/>
                </a:prstGeom>
              </p:spPr>
            </p:pic>
          </mc:Fallback>
        </mc:AlternateContent>
      </p:grpSp>
      <p:grpSp>
        <p:nvGrpSpPr>
          <p:cNvPr id="112" name="Gruppieren 111">
            <a:extLst>
              <a:ext uri="{FF2B5EF4-FFF2-40B4-BE49-F238E27FC236}">
                <a16:creationId xmlns:a16="http://schemas.microsoft.com/office/drawing/2014/main" id="{49EB0E5C-1E64-F37C-0BD1-62290D8F930F}"/>
              </a:ext>
            </a:extLst>
          </p:cNvPr>
          <p:cNvGrpSpPr/>
          <p:nvPr/>
        </p:nvGrpSpPr>
        <p:grpSpPr>
          <a:xfrm>
            <a:off x="2268524" y="3444742"/>
            <a:ext cx="361080" cy="302040"/>
            <a:chOff x="2268524" y="3444742"/>
            <a:chExt cx="361080" cy="302040"/>
          </a:xfrm>
        </p:grpSpPr>
        <mc:AlternateContent xmlns:mc="http://schemas.openxmlformats.org/markup-compatibility/2006" xmlns:p14="http://schemas.microsoft.com/office/powerpoint/2010/main">
          <mc:Choice Requires="p14">
            <p:contentPart p14:bwMode="auto" r:id="rId144">
              <p14:nvContentPartPr>
                <p14:cNvPr id="110" name="Freihand 109">
                  <a:extLst>
                    <a:ext uri="{FF2B5EF4-FFF2-40B4-BE49-F238E27FC236}">
                      <a16:creationId xmlns:a16="http://schemas.microsoft.com/office/drawing/2014/main" id="{FD943DF6-754A-6890-03B3-C61A09B49BC6}"/>
                    </a:ext>
                  </a:extLst>
                </p14:cNvPr>
                <p14:cNvContentPartPr/>
                <p14:nvPr/>
              </p14:nvContentPartPr>
              <p14:xfrm>
                <a:off x="2268524" y="3492622"/>
                <a:ext cx="361080" cy="254160"/>
              </p14:xfrm>
            </p:contentPart>
          </mc:Choice>
          <mc:Fallback xmlns="">
            <p:pic>
              <p:nvPicPr>
                <p:cNvPr id="110" name="Freihand 109">
                  <a:extLst>
                    <a:ext uri="{FF2B5EF4-FFF2-40B4-BE49-F238E27FC236}">
                      <a16:creationId xmlns:a16="http://schemas.microsoft.com/office/drawing/2014/main" id="{FD943DF6-754A-6890-03B3-C61A09B49BC6}"/>
                    </a:ext>
                  </a:extLst>
                </p:cNvPr>
                <p:cNvPicPr/>
                <p:nvPr/>
              </p:nvPicPr>
              <p:blipFill>
                <a:blip r:embed="rId145"/>
                <a:stretch>
                  <a:fillRect/>
                </a:stretch>
              </p:blipFill>
              <p:spPr>
                <a:xfrm>
                  <a:off x="2259524" y="3483622"/>
                  <a:ext cx="378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Freihand 110">
                  <a:extLst>
                    <a:ext uri="{FF2B5EF4-FFF2-40B4-BE49-F238E27FC236}">
                      <a16:creationId xmlns:a16="http://schemas.microsoft.com/office/drawing/2014/main" id="{83A42492-26F5-F3B9-78ED-1E8197F0A122}"/>
                    </a:ext>
                  </a:extLst>
                </p14:cNvPr>
                <p14:cNvContentPartPr/>
                <p14:nvPr/>
              </p14:nvContentPartPr>
              <p14:xfrm>
                <a:off x="2524484" y="3444742"/>
                <a:ext cx="39960" cy="18000"/>
              </p14:xfrm>
            </p:contentPart>
          </mc:Choice>
          <mc:Fallback xmlns="">
            <p:pic>
              <p:nvPicPr>
                <p:cNvPr id="111" name="Freihand 110">
                  <a:extLst>
                    <a:ext uri="{FF2B5EF4-FFF2-40B4-BE49-F238E27FC236}">
                      <a16:creationId xmlns:a16="http://schemas.microsoft.com/office/drawing/2014/main" id="{83A42492-26F5-F3B9-78ED-1E8197F0A122}"/>
                    </a:ext>
                  </a:extLst>
                </p:cNvPr>
                <p:cNvPicPr/>
                <p:nvPr/>
              </p:nvPicPr>
              <p:blipFill>
                <a:blip r:embed="rId147"/>
                <a:stretch>
                  <a:fillRect/>
                </a:stretch>
              </p:blipFill>
              <p:spPr>
                <a:xfrm>
                  <a:off x="2515844" y="3435742"/>
                  <a:ext cx="57600" cy="35640"/>
                </a:xfrm>
                <a:prstGeom prst="rect">
                  <a:avLst/>
                </a:prstGeom>
              </p:spPr>
            </p:pic>
          </mc:Fallback>
        </mc:AlternateContent>
      </p:grpSp>
      <p:grpSp>
        <p:nvGrpSpPr>
          <p:cNvPr id="118" name="Gruppieren 117">
            <a:extLst>
              <a:ext uri="{FF2B5EF4-FFF2-40B4-BE49-F238E27FC236}">
                <a16:creationId xmlns:a16="http://schemas.microsoft.com/office/drawing/2014/main" id="{2748BD16-13F5-1F08-73EC-FE25C4A8AE10}"/>
              </a:ext>
            </a:extLst>
          </p:cNvPr>
          <p:cNvGrpSpPr/>
          <p:nvPr/>
        </p:nvGrpSpPr>
        <p:grpSpPr>
          <a:xfrm>
            <a:off x="2867924" y="3433222"/>
            <a:ext cx="1053720" cy="196560"/>
            <a:chOff x="2867924" y="3433222"/>
            <a:chExt cx="1053720" cy="196560"/>
          </a:xfrm>
        </p:grpSpPr>
        <mc:AlternateContent xmlns:mc="http://schemas.openxmlformats.org/markup-compatibility/2006" xmlns:p14="http://schemas.microsoft.com/office/powerpoint/2010/main">
          <mc:Choice Requires="p14">
            <p:contentPart p14:bwMode="auto" r:id="rId148">
              <p14:nvContentPartPr>
                <p14:cNvPr id="113" name="Freihand 112">
                  <a:extLst>
                    <a:ext uri="{FF2B5EF4-FFF2-40B4-BE49-F238E27FC236}">
                      <a16:creationId xmlns:a16="http://schemas.microsoft.com/office/drawing/2014/main" id="{98D3485F-9E43-351C-9CBD-5A0AFBDB87B5}"/>
                    </a:ext>
                  </a:extLst>
                </p14:cNvPr>
                <p14:cNvContentPartPr/>
                <p14:nvPr/>
              </p14:nvContentPartPr>
              <p14:xfrm>
                <a:off x="2867924" y="3437182"/>
                <a:ext cx="133200" cy="192600"/>
              </p14:xfrm>
            </p:contentPart>
          </mc:Choice>
          <mc:Fallback xmlns="">
            <p:pic>
              <p:nvPicPr>
                <p:cNvPr id="113" name="Freihand 112">
                  <a:extLst>
                    <a:ext uri="{FF2B5EF4-FFF2-40B4-BE49-F238E27FC236}">
                      <a16:creationId xmlns:a16="http://schemas.microsoft.com/office/drawing/2014/main" id="{98D3485F-9E43-351C-9CBD-5A0AFBDB87B5}"/>
                    </a:ext>
                  </a:extLst>
                </p:cNvPr>
                <p:cNvPicPr/>
                <p:nvPr/>
              </p:nvPicPr>
              <p:blipFill>
                <a:blip r:embed="rId149"/>
                <a:stretch>
                  <a:fillRect/>
                </a:stretch>
              </p:blipFill>
              <p:spPr>
                <a:xfrm>
                  <a:off x="2858924" y="3428542"/>
                  <a:ext cx="150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A82436E2-7950-6CCC-10FB-57289F9F60FA}"/>
                    </a:ext>
                  </a:extLst>
                </p14:cNvPr>
                <p14:cNvContentPartPr/>
                <p14:nvPr/>
              </p14:nvContentPartPr>
              <p14:xfrm>
                <a:off x="3061244" y="3433222"/>
                <a:ext cx="107280" cy="144720"/>
              </p14:xfrm>
            </p:contentPart>
          </mc:Choice>
          <mc:Fallback xmlns="">
            <p:pic>
              <p:nvPicPr>
                <p:cNvPr id="114" name="Freihand 113">
                  <a:extLst>
                    <a:ext uri="{FF2B5EF4-FFF2-40B4-BE49-F238E27FC236}">
                      <a16:creationId xmlns:a16="http://schemas.microsoft.com/office/drawing/2014/main" id="{A82436E2-7950-6CCC-10FB-57289F9F60FA}"/>
                    </a:ext>
                  </a:extLst>
                </p:cNvPr>
                <p:cNvPicPr/>
                <p:nvPr/>
              </p:nvPicPr>
              <p:blipFill>
                <a:blip r:embed="rId151"/>
                <a:stretch>
                  <a:fillRect/>
                </a:stretch>
              </p:blipFill>
              <p:spPr>
                <a:xfrm>
                  <a:off x="3052244" y="3424582"/>
                  <a:ext cx="124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C1593FFE-CDDA-D52E-1443-A96A4FBE0F3E}"/>
                    </a:ext>
                  </a:extLst>
                </p14:cNvPr>
                <p14:cNvContentPartPr/>
                <p14:nvPr/>
              </p14:nvContentPartPr>
              <p14:xfrm>
                <a:off x="3312164" y="3458422"/>
                <a:ext cx="227520" cy="138240"/>
              </p14:xfrm>
            </p:contentPart>
          </mc:Choice>
          <mc:Fallback xmlns="">
            <p:pic>
              <p:nvPicPr>
                <p:cNvPr id="115" name="Freihand 114">
                  <a:extLst>
                    <a:ext uri="{FF2B5EF4-FFF2-40B4-BE49-F238E27FC236}">
                      <a16:creationId xmlns:a16="http://schemas.microsoft.com/office/drawing/2014/main" id="{C1593FFE-CDDA-D52E-1443-A96A4FBE0F3E}"/>
                    </a:ext>
                  </a:extLst>
                </p:cNvPr>
                <p:cNvPicPr/>
                <p:nvPr/>
              </p:nvPicPr>
              <p:blipFill>
                <a:blip r:embed="rId153"/>
                <a:stretch>
                  <a:fillRect/>
                </a:stretch>
              </p:blipFill>
              <p:spPr>
                <a:xfrm>
                  <a:off x="3303164" y="3449782"/>
                  <a:ext cx="245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2318A920-4613-C20A-1CFE-D570086DB579}"/>
                    </a:ext>
                  </a:extLst>
                </p14:cNvPr>
                <p14:cNvContentPartPr/>
                <p14:nvPr/>
              </p14:nvContentPartPr>
              <p14:xfrm>
                <a:off x="3599804" y="3482182"/>
                <a:ext cx="306720" cy="119160"/>
              </p14:xfrm>
            </p:contentPart>
          </mc:Choice>
          <mc:Fallback xmlns="">
            <p:pic>
              <p:nvPicPr>
                <p:cNvPr id="116" name="Freihand 115">
                  <a:extLst>
                    <a:ext uri="{FF2B5EF4-FFF2-40B4-BE49-F238E27FC236}">
                      <a16:creationId xmlns:a16="http://schemas.microsoft.com/office/drawing/2014/main" id="{2318A920-4613-C20A-1CFE-D570086DB579}"/>
                    </a:ext>
                  </a:extLst>
                </p:cNvPr>
                <p:cNvPicPr/>
                <p:nvPr/>
              </p:nvPicPr>
              <p:blipFill>
                <a:blip r:embed="rId155"/>
                <a:stretch>
                  <a:fillRect/>
                </a:stretch>
              </p:blipFill>
              <p:spPr>
                <a:xfrm>
                  <a:off x="3591164" y="3473542"/>
                  <a:ext cx="324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44C29024-EBA6-F94C-8FDD-F8AC8E126680}"/>
                    </a:ext>
                  </a:extLst>
                </p14:cNvPr>
                <p14:cNvContentPartPr/>
                <p14:nvPr/>
              </p14:nvContentPartPr>
              <p14:xfrm>
                <a:off x="3905804" y="3454462"/>
                <a:ext cx="15840" cy="9000"/>
              </p14:xfrm>
            </p:contentPart>
          </mc:Choice>
          <mc:Fallback xmlns="">
            <p:pic>
              <p:nvPicPr>
                <p:cNvPr id="117" name="Freihand 116">
                  <a:extLst>
                    <a:ext uri="{FF2B5EF4-FFF2-40B4-BE49-F238E27FC236}">
                      <a16:creationId xmlns:a16="http://schemas.microsoft.com/office/drawing/2014/main" id="{44C29024-EBA6-F94C-8FDD-F8AC8E126680}"/>
                    </a:ext>
                  </a:extLst>
                </p:cNvPr>
                <p:cNvPicPr/>
                <p:nvPr/>
              </p:nvPicPr>
              <p:blipFill>
                <a:blip r:embed="rId157"/>
                <a:stretch>
                  <a:fillRect/>
                </a:stretch>
              </p:blipFill>
              <p:spPr>
                <a:xfrm>
                  <a:off x="3897164" y="3445462"/>
                  <a:ext cx="33480" cy="26640"/>
                </a:xfrm>
                <a:prstGeom prst="rect">
                  <a:avLst/>
                </a:prstGeom>
              </p:spPr>
            </p:pic>
          </mc:Fallback>
        </mc:AlternateContent>
      </p:grpSp>
      <p:grpSp>
        <p:nvGrpSpPr>
          <p:cNvPr id="121" name="Gruppieren 120">
            <a:extLst>
              <a:ext uri="{FF2B5EF4-FFF2-40B4-BE49-F238E27FC236}">
                <a16:creationId xmlns:a16="http://schemas.microsoft.com/office/drawing/2014/main" id="{871EA8FB-E8F4-C6C7-5D6E-1A1AEE2F262A}"/>
              </a:ext>
            </a:extLst>
          </p:cNvPr>
          <p:cNvGrpSpPr/>
          <p:nvPr/>
        </p:nvGrpSpPr>
        <p:grpSpPr>
          <a:xfrm>
            <a:off x="4193444" y="3458062"/>
            <a:ext cx="322920" cy="194400"/>
            <a:chOff x="4193444" y="3458062"/>
            <a:chExt cx="322920" cy="194400"/>
          </a:xfrm>
        </p:grpSpPr>
        <mc:AlternateContent xmlns:mc="http://schemas.openxmlformats.org/markup-compatibility/2006" xmlns:p14="http://schemas.microsoft.com/office/powerpoint/2010/main">
          <mc:Choice Requires="p14">
            <p:contentPart p14:bwMode="auto" r:id="rId158">
              <p14:nvContentPartPr>
                <p14:cNvPr id="119" name="Freihand 118">
                  <a:extLst>
                    <a:ext uri="{FF2B5EF4-FFF2-40B4-BE49-F238E27FC236}">
                      <a16:creationId xmlns:a16="http://schemas.microsoft.com/office/drawing/2014/main" id="{FEC78611-F67E-C5DD-7F9B-73DDEF653227}"/>
                    </a:ext>
                  </a:extLst>
                </p14:cNvPr>
                <p14:cNvContentPartPr/>
                <p14:nvPr/>
              </p14:nvContentPartPr>
              <p14:xfrm>
                <a:off x="4193444" y="3488302"/>
                <a:ext cx="124200" cy="162360"/>
              </p14:xfrm>
            </p:contentPart>
          </mc:Choice>
          <mc:Fallback xmlns="">
            <p:pic>
              <p:nvPicPr>
                <p:cNvPr id="119" name="Freihand 118">
                  <a:extLst>
                    <a:ext uri="{FF2B5EF4-FFF2-40B4-BE49-F238E27FC236}">
                      <a16:creationId xmlns:a16="http://schemas.microsoft.com/office/drawing/2014/main" id="{FEC78611-F67E-C5DD-7F9B-73DDEF653227}"/>
                    </a:ext>
                  </a:extLst>
                </p:cNvPr>
                <p:cNvPicPr/>
                <p:nvPr/>
              </p:nvPicPr>
              <p:blipFill>
                <a:blip r:embed="rId159"/>
                <a:stretch>
                  <a:fillRect/>
                </a:stretch>
              </p:blipFill>
              <p:spPr>
                <a:xfrm>
                  <a:off x="4184444" y="3479302"/>
                  <a:ext cx="14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Freihand 119">
                  <a:extLst>
                    <a:ext uri="{FF2B5EF4-FFF2-40B4-BE49-F238E27FC236}">
                      <a16:creationId xmlns:a16="http://schemas.microsoft.com/office/drawing/2014/main" id="{6E288F62-DAC1-DBC6-9A2E-B4120415D29F}"/>
                    </a:ext>
                  </a:extLst>
                </p14:cNvPr>
                <p14:cNvContentPartPr/>
                <p14:nvPr/>
              </p14:nvContentPartPr>
              <p14:xfrm>
                <a:off x="4434284" y="3458062"/>
                <a:ext cx="82080" cy="194400"/>
              </p14:xfrm>
            </p:contentPart>
          </mc:Choice>
          <mc:Fallback xmlns="">
            <p:pic>
              <p:nvPicPr>
                <p:cNvPr id="120" name="Freihand 119">
                  <a:extLst>
                    <a:ext uri="{FF2B5EF4-FFF2-40B4-BE49-F238E27FC236}">
                      <a16:creationId xmlns:a16="http://schemas.microsoft.com/office/drawing/2014/main" id="{6E288F62-DAC1-DBC6-9A2E-B4120415D29F}"/>
                    </a:ext>
                  </a:extLst>
                </p:cNvPr>
                <p:cNvPicPr/>
                <p:nvPr/>
              </p:nvPicPr>
              <p:blipFill>
                <a:blip r:embed="rId161"/>
                <a:stretch>
                  <a:fillRect/>
                </a:stretch>
              </p:blipFill>
              <p:spPr>
                <a:xfrm>
                  <a:off x="4425644" y="3449062"/>
                  <a:ext cx="99720" cy="21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22" name="Freihand 121">
                <a:extLst>
                  <a:ext uri="{FF2B5EF4-FFF2-40B4-BE49-F238E27FC236}">
                    <a16:creationId xmlns:a16="http://schemas.microsoft.com/office/drawing/2014/main" id="{683F8B54-DB30-FFA1-7B44-BC6BFBDD9AB8}"/>
                  </a:ext>
                </a:extLst>
              </p14:cNvPr>
              <p14:cNvContentPartPr/>
              <p14:nvPr/>
            </p14:nvContentPartPr>
            <p14:xfrm>
              <a:off x="4700324" y="3656782"/>
              <a:ext cx="13320" cy="21960"/>
            </p14:xfrm>
          </p:contentPart>
        </mc:Choice>
        <mc:Fallback xmlns="">
          <p:pic>
            <p:nvPicPr>
              <p:cNvPr id="122" name="Freihand 121">
                <a:extLst>
                  <a:ext uri="{FF2B5EF4-FFF2-40B4-BE49-F238E27FC236}">
                    <a16:creationId xmlns:a16="http://schemas.microsoft.com/office/drawing/2014/main" id="{683F8B54-DB30-FFA1-7B44-BC6BFBDD9AB8}"/>
                  </a:ext>
                </a:extLst>
              </p:cNvPr>
              <p:cNvPicPr/>
              <p:nvPr/>
            </p:nvPicPr>
            <p:blipFill>
              <a:blip r:embed="rId55"/>
              <a:stretch>
                <a:fillRect/>
              </a:stretch>
            </p:blipFill>
            <p:spPr>
              <a:xfrm>
                <a:off x="4691684" y="3647782"/>
                <a:ext cx="30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3" name="Freihand 122">
                <a:extLst>
                  <a:ext uri="{FF2B5EF4-FFF2-40B4-BE49-F238E27FC236}">
                    <a16:creationId xmlns:a16="http://schemas.microsoft.com/office/drawing/2014/main" id="{54802EE4-32ED-9A5B-B6CC-CC575404C156}"/>
                  </a:ext>
                </a:extLst>
              </p14:cNvPr>
              <p14:cNvContentPartPr/>
              <p14:nvPr/>
            </p14:nvContentPartPr>
            <p14:xfrm>
              <a:off x="4975724" y="3397222"/>
              <a:ext cx="257400" cy="220320"/>
            </p14:xfrm>
          </p:contentPart>
        </mc:Choice>
        <mc:Fallback xmlns="">
          <p:pic>
            <p:nvPicPr>
              <p:cNvPr id="123" name="Freihand 122">
                <a:extLst>
                  <a:ext uri="{FF2B5EF4-FFF2-40B4-BE49-F238E27FC236}">
                    <a16:creationId xmlns:a16="http://schemas.microsoft.com/office/drawing/2014/main" id="{54802EE4-32ED-9A5B-B6CC-CC575404C156}"/>
                  </a:ext>
                </a:extLst>
              </p:cNvPr>
              <p:cNvPicPr/>
              <p:nvPr/>
            </p:nvPicPr>
            <p:blipFill>
              <a:blip r:embed="rId164"/>
              <a:stretch>
                <a:fillRect/>
              </a:stretch>
            </p:blipFill>
            <p:spPr>
              <a:xfrm>
                <a:off x="4967084" y="3388222"/>
                <a:ext cx="275040" cy="237960"/>
              </a:xfrm>
              <a:prstGeom prst="rect">
                <a:avLst/>
              </a:prstGeom>
            </p:spPr>
          </p:pic>
        </mc:Fallback>
      </mc:AlternateContent>
      <p:grpSp>
        <p:nvGrpSpPr>
          <p:cNvPr id="147" name="Gruppieren 146">
            <a:extLst>
              <a:ext uri="{FF2B5EF4-FFF2-40B4-BE49-F238E27FC236}">
                <a16:creationId xmlns:a16="http://schemas.microsoft.com/office/drawing/2014/main" id="{F5AFED3D-7482-08BD-5AE8-4B858E13EE08}"/>
              </a:ext>
            </a:extLst>
          </p:cNvPr>
          <p:cNvGrpSpPr/>
          <p:nvPr/>
        </p:nvGrpSpPr>
        <p:grpSpPr>
          <a:xfrm>
            <a:off x="5418524" y="3386782"/>
            <a:ext cx="326880" cy="236520"/>
            <a:chOff x="5418524" y="3386782"/>
            <a:chExt cx="326880" cy="236520"/>
          </a:xfrm>
        </p:grpSpPr>
        <mc:AlternateContent xmlns:mc="http://schemas.openxmlformats.org/markup-compatibility/2006" xmlns:p14="http://schemas.microsoft.com/office/powerpoint/2010/main">
          <mc:Choice Requires="p14">
            <p:contentPart p14:bwMode="auto" r:id="rId165">
              <p14:nvContentPartPr>
                <p14:cNvPr id="124" name="Freihand 123">
                  <a:extLst>
                    <a:ext uri="{FF2B5EF4-FFF2-40B4-BE49-F238E27FC236}">
                      <a16:creationId xmlns:a16="http://schemas.microsoft.com/office/drawing/2014/main" id="{E9A842EC-30F4-ADCD-ABA9-910E9E029975}"/>
                    </a:ext>
                  </a:extLst>
                </p14:cNvPr>
                <p14:cNvContentPartPr/>
                <p14:nvPr/>
              </p14:nvContentPartPr>
              <p14:xfrm>
                <a:off x="5418524" y="3386782"/>
                <a:ext cx="115920" cy="236520"/>
              </p14:xfrm>
            </p:contentPart>
          </mc:Choice>
          <mc:Fallback xmlns="">
            <p:pic>
              <p:nvPicPr>
                <p:cNvPr id="124" name="Freihand 123">
                  <a:extLst>
                    <a:ext uri="{FF2B5EF4-FFF2-40B4-BE49-F238E27FC236}">
                      <a16:creationId xmlns:a16="http://schemas.microsoft.com/office/drawing/2014/main" id="{E9A842EC-30F4-ADCD-ABA9-910E9E029975}"/>
                    </a:ext>
                  </a:extLst>
                </p:cNvPr>
                <p:cNvPicPr/>
                <p:nvPr/>
              </p:nvPicPr>
              <p:blipFill>
                <a:blip r:embed="rId166"/>
                <a:stretch>
                  <a:fillRect/>
                </a:stretch>
              </p:blipFill>
              <p:spPr>
                <a:xfrm>
                  <a:off x="5409884" y="3377782"/>
                  <a:ext cx="133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F8B0A85C-F90B-714A-1690-2F66F5D44E7E}"/>
                    </a:ext>
                  </a:extLst>
                </p14:cNvPr>
                <p14:cNvContentPartPr/>
                <p14:nvPr/>
              </p14:nvContentPartPr>
              <p14:xfrm>
                <a:off x="5631284" y="3391462"/>
                <a:ext cx="114120" cy="154080"/>
              </p14:xfrm>
            </p:contentPart>
          </mc:Choice>
          <mc:Fallback xmlns="">
            <p:pic>
              <p:nvPicPr>
                <p:cNvPr id="125" name="Freihand 124">
                  <a:extLst>
                    <a:ext uri="{FF2B5EF4-FFF2-40B4-BE49-F238E27FC236}">
                      <a16:creationId xmlns:a16="http://schemas.microsoft.com/office/drawing/2014/main" id="{F8B0A85C-F90B-714A-1690-2F66F5D44E7E}"/>
                    </a:ext>
                  </a:extLst>
                </p:cNvPr>
                <p:cNvPicPr/>
                <p:nvPr/>
              </p:nvPicPr>
              <p:blipFill>
                <a:blip r:embed="rId168"/>
                <a:stretch>
                  <a:fillRect/>
                </a:stretch>
              </p:blipFill>
              <p:spPr>
                <a:xfrm>
                  <a:off x="5622644" y="3382822"/>
                  <a:ext cx="131760" cy="171720"/>
                </a:xfrm>
                <a:prstGeom prst="rect">
                  <a:avLst/>
                </a:prstGeom>
              </p:spPr>
            </p:pic>
          </mc:Fallback>
        </mc:AlternateContent>
      </p:grpSp>
      <p:grpSp>
        <p:nvGrpSpPr>
          <p:cNvPr id="146" name="Gruppieren 145">
            <a:extLst>
              <a:ext uri="{FF2B5EF4-FFF2-40B4-BE49-F238E27FC236}">
                <a16:creationId xmlns:a16="http://schemas.microsoft.com/office/drawing/2014/main" id="{7B2F474C-065A-6342-00DF-D2D120C66D55}"/>
              </a:ext>
            </a:extLst>
          </p:cNvPr>
          <p:cNvGrpSpPr/>
          <p:nvPr/>
        </p:nvGrpSpPr>
        <p:grpSpPr>
          <a:xfrm>
            <a:off x="6020804" y="3223342"/>
            <a:ext cx="925920" cy="299160"/>
            <a:chOff x="6020804" y="3223342"/>
            <a:chExt cx="925920" cy="299160"/>
          </a:xfrm>
        </p:grpSpPr>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1D52C73A-2AEC-EA57-7EC2-666FD76FB614}"/>
                    </a:ext>
                  </a:extLst>
                </p14:cNvPr>
                <p14:cNvContentPartPr/>
                <p14:nvPr/>
              </p14:nvContentPartPr>
              <p14:xfrm>
                <a:off x="6020804" y="3319102"/>
                <a:ext cx="207360" cy="180720"/>
              </p14:xfrm>
            </p:contentPart>
          </mc:Choice>
          <mc:Fallback xmlns="">
            <p:pic>
              <p:nvPicPr>
                <p:cNvPr id="126" name="Freihand 125">
                  <a:extLst>
                    <a:ext uri="{FF2B5EF4-FFF2-40B4-BE49-F238E27FC236}">
                      <a16:creationId xmlns:a16="http://schemas.microsoft.com/office/drawing/2014/main" id="{1D52C73A-2AEC-EA57-7EC2-666FD76FB614}"/>
                    </a:ext>
                  </a:extLst>
                </p:cNvPr>
                <p:cNvPicPr/>
                <p:nvPr/>
              </p:nvPicPr>
              <p:blipFill>
                <a:blip r:embed="rId170"/>
                <a:stretch>
                  <a:fillRect/>
                </a:stretch>
              </p:blipFill>
              <p:spPr>
                <a:xfrm>
                  <a:off x="6012164" y="3310462"/>
                  <a:ext cx="225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CCAC959B-485D-09B1-8A33-C522FF39D392}"/>
                    </a:ext>
                  </a:extLst>
                </p14:cNvPr>
                <p14:cNvContentPartPr/>
                <p14:nvPr/>
              </p14:nvContentPartPr>
              <p14:xfrm>
                <a:off x="6157964" y="3476062"/>
                <a:ext cx="39600" cy="30240"/>
              </p14:xfrm>
            </p:contentPart>
          </mc:Choice>
          <mc:Fallback xmlns="">
            <p:pic>
              <p:nvPicPr>
                <p:cNvPr id="127" name="Freihand 126">
                  <a:extLst>
                    <a:ext uri="{FF2B5EF4-FFF2-40B4-BE49-F238E27FC236}">
                      <a16:creationId xmlns:a16="http://schemas.microsoft.com/office/drawing/2014/main" id="{CCAC959B-485D-09B1-8A33-C522FF39D392}"/>
                    </a:ext>
                  </a:extLst>
                </p:cNvPr>
                <p:cNvPicPr/>
                <p:nvPr/>
              </p:nvPicPr>
              <p:blipFill>
                <a:blip r:embed="rId172"/>
                <a:stretch>
                  <a:fillRect/>
                </a:stretch>
              </p:blipFill>
              <p:spPr>
                <a:xfrm>
                  <a:off x="6149324" y="3467422"/>
                  <a:ext cx="57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Freihand 127">
                  <a:extLst>
                    <a:ext uri="{FF2B5EF4-FFF2-40B4-BE49-F238E27FC236}">
                      <a16:creationId xmlns:a16="http://schemas.microsoft.com/office/drawing/2014/main" id="{6C94168E-789F-B756-C1D7-2A22A2B1F7BA}"/>
                    </a:ext>
                  </a:extLst>
                </p14:cNvPr>
                <p14:cNvContentPartPr/>
                <p14:nvPr/>
              </p14:nvContentPartPr>
              <p14:xfrm>
                <a:off x="6228524" y="3407662"/>
                <a:ext cx="278640" cy="101160"/>
              </p14:xfrm>
            </p:contentPart>
          </mc:Choice>
          <mc:Fallback xmlns="">
            <p:pic>
              <p:nvPicPr>
                <p:cNvPr id="128" name="Freihand 127">
                  <a:extLst>
                    <a:ext uri="{FF2B5EF4-FFF2-40B4-BE49-F238E27FC236}">
                      <a16:creationId xmlns:a16="http://schemas.microsoft.com/office/drawing/2014/main" id="{6C94168E-789F-B756-C1D7-2A22A2B1F7BA}"/>
                    </a:ext>
                  </a:extLst>
                </p:cNvPr>
                <p:cNvPicPr/>
                <p:nvPr/>
              </p:nvPicPr>
              <p:blipFill>
                <a:blip r:embed="rId174"/>
                <a:stretch>
                  <a:fillRect/>
                </a:stretch>
              </p:blipFill>
              <p:spPr>
                <a:xfrm>
                  <a:off x="6219884" y="3399022"/>
                  <a:ext cx="296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9" name="Freihand 128">
                  <a:extLst>
                    <a:ext uri="{FF2B5EF4-FFF2-40B4-BE49-F238E27FC236}">
                      <a16:creationId xmlns:a16="http://schemas.microsoft.com/office/drawing/2014/main" id="{E39E85CF-F941-E28E-95B9-7C7D0254FF8F}"/>
                    </a:ext>
                  </a:extLst>
                </p14:cNvPr>
                <p14:cNvContentPartPr/>
                <p14:nvPr/>
              </p14:nvContentPartPr>
              <p14:xfrm>
                <a:off x="6564404" y="3451942"/>
                <a:ext cx="124920" cy="70560"/>
              </p14:xfrm>
            </p:contentPart>
          </mc:Choice>
          <mc:Fallback xmlns="">
            <p:pic>
              <p:nvPicPr>
                <p:cNvPr id="129" name="Freihand 128">
                  <a:extLst>
                    <a:ext uri="{FF2B5EF4-FFF2-40B4-BE49-F238E27FC236}">
                      <a16:creationId xmlns:a16="http://schemas.microsoft.com/office/drawing/2014/main" id="{E39E85CF-F941-E28E-95B9-7C7D0254FF8F}"/>
                    </a:ext>
                  </a:extLst>
                </p:cNvPr>
                <p:cNvPicPr/>
                <p:nvPr/>
              </p:nvPicPr>
              <p:blipFill>
                <a:blip r:embed="rId176"/>
                <a:stretch>
                  <a:fillRect/>
                </a:stretch>
              </p:blipFill>
              <p:spPr>
                <a:xfrm>
                  <a:off x="6555764" y="3442942"/>
                  <a:ext cx="142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0" name="Freihand 129">
                  <a:extLst>
                    <a:ext uri="{FF2B5EF4-FFF2-40B4-BE49-F238E27FC236}">
                      <a16:creationId xmlns:a16="http://schemas.microsoft.com/office/drawing/2014/main" id="{B930BB33-F3FF-295D-2840-4D41BC10D873}"/>
                    </a:ext>
                  </a:extLst>
                </p14:cNvPr>
                <p14:cNvContentPartPr/>
                <p14:nvPr/>
              </p14:nvContentPartPr>
              <p14:xfrm>
                <a:off x="6771404" y="3291382"/>
                <a:ext cx="175320" cy="200160"/>
              </p14:xfrm>
            </p:contentPart>
          </mc:Choice>
          <mc:Fallback xmlns="">
            <p:pic>
              <p:nvPicPr>
                <p:cNvPr id="130" name="Freihand 129">
                  <a:extLst>
                    <a:ext uri="{FF2B5EF4-FFF2-40B4-BE49-F238E27FC236}">
                      <a16:creationId xmlns:a16="http://schemas.microsoft.com/office/drawing/2014/main" id="{B930BB33-F3FF-295D-2840-4D41BC10D873}"/>
                    </a:ext>
                  </a:extLst>
                </p:cNvPr>
                <p:cNvPicPr/>
                <p:nvPr/>
              </p:nvPicPr>
              <p:blipFill>
                <a:blip r:embed="rId178"/>
                <a:stretch>
                  <a:fillRect/>
                </a:stretch>
              </p:blipFill>
              <p:spPr>
                <a:xfrm>
                  <a:off x="6762404" y="3282382"/>
                  <a:ext cx="192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Freihand 130">
                  <a:extLst>
                    <a:ext uri="{FF2B5EF4-FFF2-40B4-BE49-F238E27FC236}">
                      <a16:creationId xmlns:a16="http://schemas.microsoft.com/office/drawing/2014/main" id="{DA04B2D4-02BB-F53B-E217-8BF02575A458}"/>
                    </a:ext>
                  </a:extLst>
                </p14:cNvPr>
                <p14:cNvContentPartPr/>
                <p14:nvPr/>
              </p14:nvContentPartPr>
              <p14:xfrm>
                <a:off x="6454604" y="3223342"/>
                <a:ext cx="89280" cy="26640"/>
              </p14:xfrm>
            </p:contentPart>
          </mc:Choice>
          <mc:Fallback xmlns="">
            <p:pic>
              <p:nvPicPr>
                <p:cNvPr id="131" name="Freihand 130">
                  <a:extLst>
                    <a:ext uri="{FF2B5EF4-FFF2-40B4-BE49-F238E27FC236}">
                      <a16:creationId xmlns:a16="http://schemas.microsoft.com/office/drawing/2014/main" id="{DA04B2D4-02BB-F53B-E217-8BF02575A458}"/>
                    </a:ext>
                  </a:extLst>
                </p:cNvPr>
                <p:cNvPicPr/>
                <p:nvPr/>
              </p:nvPicPr>
              <p:blipFill>
                <a:blip r:embed="rId180"/>
                <a:stretch>
                  <a:fillRect/>
                </a:stretch>
              </p:blipFill>
              <p:spPr>
                <a:xfrm>
                  <a:off x="6445964" y="3214342"/>
                  <a:ext cx="106920" cy="44280"/>
                </a:xfrm>
                <a:prstGeom prst="rect">
                  <a:avLst/>
                </a:prstGeom>
              </p:spPr>
            </p:pic>
          </mc:Fallback>
        </mc:AlternateContent>
      </p:grpSp>
      <p:grpSp>
        <p:nvGrpSpPr>
          <p:cNvPr id="144" name="Gruppieren 143">
            <a:extLst>
              <a:ext uri="{FF2B5EF4-FFF2-40B4-BE49-F238E27FC236}">
                <a16:creationId xmlns:a16="http://schemas.microsoft.com/office/drawing/2014/main" id="{3FECAFCE-1F8B-BB0D-0068-54115BD5BA73}"/>
              </a:ext>
            </a:extLst>
          </p:cNvPr>
          <p:cNvGrpSpPr/>
          <p:nvPr/>
        </p:nvGrpSpPr>
        <p:grpSpPr>
          <a:xfrm>
            <a:off x="6130244" y="1707022"/>
            <a:ext cx="2356200" cy="978120"/>
            <a:chOff x="6130244" y="1707022"/>
            <a:chExt cx="2356200" cy="978120"/>
          </a:xfrm>
        </p:grpSpPr>
        <mc:AlternateContent xmlns:mc="http://schemas.openxmlformats.org/markup-compatibility/2006" xmlns:p14="http://schemas.microsoft.com/office/powerpoint/2010/main">
          <mc:Choice Requires="p14">
            <p:contentPart p14:bwMode="auto" r:id="rId181">
              <p14:nvContentPartPr>
                <p14:cNvPr id="44" name="Freihand 43">
                  <a:extLst>
                    <a:ext uri="{FF2B5EF4-FFF2-40B4-BE49-F238E27FC236}">
                      <a16:creationId xmlns:a16="http://schemas.microsoft.com/office/drawing/2014/main" id="{0C852882-9981-2740-A55D-69689471391E}"/>
                    </a:ext>
                  </a:extLst>
                </p14:cNvPr>
                <p14:cNvContentPartPr/>
                <p14:nvPr/>
              </p14:nvContentPartPr>
              <p14:xfrm>
                <a:off x="6130244" y="2512342"/>
                <a:ext cx="160920" cy="172800"/>
              </p14:xfrm>
            </p:contentPart>
          </mc:Choice>
          <mc:Fallback xmlns="">
            <p:pic>
              <p:nvPicPr>
                <p:cNvPr id="44" name="Freihand 43">
                  <a:extLst>
                    <a:ext uri="{FF2B5EF4-FFF2-40B4-BE49-F238E27FC236}">
                      <a16:creationId xmlns:a16="http://schemas.microsoft.com/office/drawing/2014/main" id="{0C852882-9981-2740-A55D-69689471391E}"/>
                    </a:ext>
                  </a:extLst>
                </p:cNvPr>
                <p:cNvPicPr/>
                <p:nvPr/>
              </p:nvPicPr>
              <p:blipFill>
                <a:blip r:embed="rId182"/>
                <a:stretch>
                  <a:fillRect/>
                </a:stretch>
              </p:blipFill>
              <p:spPr>
                <a:xfrm>
                  <a:off x="6121244" y="2503342"/>
                  <a:ext cx="178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5" name="Freihand 44">
                  <a:extLst>
                    <a:ext uri="{FF2B5EF4-FFF2-40B4-BE49-F238E27FC236}">
                      <a16:creationId xmlns:a16="http://schemas.microsoft.com/office/drawing/2014/main" id="{A76B0318-ED7A-DC6A-1804-0D50400E1CE9}"/>
                    </a:ext>
                  </a:extLst>
                </p14:cNvPr>
                <p14:cNvContentPartPr/>
                <p14:nvPr/>
              </p14:nvContentPartPr>
              <p14:xfrm>
                <a:off x="6225284" y="2638702"/>
                <a:ext cx="30960" cy="34560"/>
              </p14:xfrm>
            </p:contentPart>
          </mc:Choice>
          <mc:Fallback xmlns="">
            <p:pic>
              <p:nvPicPr>
                <p:cNvPr id="45" name="Freihand 44">
                  <a:extLst>
                    <a:ext uri="{FF2B5EF4-FFF2-40B4-BE49-F238E27FC236}">
                      <a16:creationId xmlns:a16="http://schemas.microsoft.com/office/drawing/2014/main" id="{A76B0318-ED7A-DC6A-1804-0D50400E1CE9}"/>
                    </a:ext>
                  </a:extLst>
                </p:cNvPr>
                <p:cNvPicPr/>
                <p:nvPr/>
              </p:nvPicPr>
              <p:blipFill>
                <a:blip r:embed="rId184"/>
                <a:stretch>
                  <a:fillRect/>
                </a:stretch>
              </p:blipFill>
              <p:spPr>
                <a:xfrm>
                  <a:off x="6216284" y="2629702"/>
                  <a:ext cx="48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6" name="Freihand 45">
                  <a:extLst>
                    <a:ext uri="{FF2B5EF4-FFF2-40B4-BE49-F238E27FC236}">
                      <a16:creationId xmlns:a16="http://schemas.microsoft.com/office/drawing/2014/main" id="{7F03F067-6D92-C5A8-24A8-1DA2A329702D}"/>
                    </a:ext>
                  </a:extLst>
                </p14:cNvPr>
                <p14:cNvContentPartPr/>
                <p14:nvPr/>
              </p14:nvContentPartPr>
              <p14:xfrm>
                <a:off x="6284324" y="2595502"/>
                <a:ext cx="298440" cy="72000"/>
              </p14:xfrm>
            </p:contentPart>
          </mc:Choice>
          <mc:Fallback xmlns="">
            <p:pic>
              <p:nvPicPr>
                <p:cNvPr id="46" name="Freihand 45">
                  <a:extLst>
                    <a:ext uri="{FF2B5EF4-FFF2-40B4-BE49-F238E27FC236}">
                      <a16:creationId xmlns:a16="http://schemas.microsoft.com/office/drawing/2014/main" id="{7F03F067-6D92-C5A8-24A8-1DA2A329702D}"/>
                    </a:ext>
                  </a:extLst>
                </p:cNvPr>
                <p:cNvPicPr/>
                <p:nvPr/>
              </p:nvPicPr>
              <p:blipFill>
                <a:blip r:embed="rId186"/>
                <a:stretch>
                  <a:fillRect/>
                </a:stretch>
              </p:blipFill>
              <p:spPr>
                <a:xfrm>
                  <a:off x="6275324" y="2586502"/>
                  <a:ext cx="316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7" name="Freihand 46">
                  <a:extLst>
                    <a:ext uri="{FF2B5EF4-FFF2-40B4-BE49-F238E27FC236}">
                      <a16:creationId xmlns:a16="http://schemas.microsoft.com/office/drawing/2014/main" id="{B80B4737-0BEE-9540-B5E2-D3E5130660D9}"/>
                    </a:ext>
                  </a:extLst>
                </p14:cNvPr>
                <p14:cNvContentPartPr/>
                <p14:nvPr/>
              </p14:nvContentPartPr>
              <p14:xfrm>
                <a:off x="6625244" y="2575702"/>
                <a:ext cx="102600" cy="69120"/>
              </p14:xfrm>
            </p:contentPart>
          </mc:Choice>
          <mc:Fallback xmlns="">
            <p:pic>
              <p:nvPicPr>
                <p:cNvPr id="47" name="Freihand 46">
                  <a:extLst>
                    <a:ext uri="{FF2B5EF4-FFF2-40B4-BE49-F238E27FC236}">
                      <a16:creationId xmlns:a16="http://schemas.microsoft.com/office/drawing/2014/main" id="{B80B4737-0BEE-9540-B5E2-D3E5130660D9}"/>
                    </a:ext>
                  </a:extLst>
                </p:cNvPr>
                <p:cNvPicPr/>
                <p:nvPr/>
              </p:nvPicPr>
              <p:blipFill>
                <a:blip r:embed="rId188"/>
                <a:stretch>
                  <a:fillRect/>
                </a:stretch>
              </p:blipFill>
              <p:spPr>
                <a:xfrm>
                  <a:off x="6616604" y="2567062"/>
                  <a:ext cx="120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 name="Freihand 47">
                  <a:extLst>
                    <a:ext uri="{FF2B5EF4-FFF2-40B4-BE49-F238E27FC236}">
                      <a16:creationId xmlns:a16="http://schemas.microsoft.com/office/drawing/2014/main" id="{57A28D80-B517-A2D6-9026-D576E22FF5FF}"/>
                    </a:ext>
                  </a:extLst>
                </p14:cNvPr>
                <p14:cNvContentPartPr/>
                <p14:nvPr/>
              </p14:nvContentPartPr>
              <p14:xfrm>
                <a:off x="6814964" y="2489662"/>
                <a:ext cx="118440" cy="155880"/>
              </p14:xfrm>
            </p:contentPart>
          </mc:Choice>
          <mc:Fallback xmlns="">
            <p:pic>
              <p:nvPicPr>
                <p:cNvPr id="48" name="Freihand 47">
                  <a:extLst>
                    <a:ext uri="{FF2B5EF4-FFF2-40B4-BE49-F238E27FC236}">
                      <a16:creationId xmlns:a16="http://schemas.microsoft.com/office/drawing/2014/main" id="{57A28D80-B517-A2D6-9026-D576E22FF5FF}"/>
                    </a:ext>
                  </a:extLst>
                </p:cNvPr>
                <p:cNvPicPr/>
                <p:nvPr/>
              </p:nvPicPr>
              <p:blipFill>
                <a:blip r:embed="rId190"/>
                <a:stretch>
                  <a:fillRect/>
                </a:stretch>
              </p:blipFill>
              <p:spPr>
                <a:xfrm>
                  <a:off x="6805964" y="2480662"/>
                  <a:ext cx="136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 name="Freihand 48">
                  <a:extLst>
                    <a:ext uri="{FF2B5EF4-FFF2-40B4-BE49-F238E27FC236}">
                      <a16:creationId xmlns:a16="http://schemas.microsoft.com/office/drawing/2014/main" id="{6CC9C25A-107C-8A9F-1B01-2346E7414B74}"/>
                    </a:ext>
                  </a:extLst>
                </p14:cNvPr>
                <p14:cNvContentPartPr/>
                <p14:nvPr/>
              </p14:nvContentPartPr>
              <p14:xfrm>
                <a:off x="6393404" y="2477782"/>
                <a:ext cx="38520" cy="38880"/>
              </p14:xfrm>
            </p:contentPart>
          </mc:Choice>
          <mc:Fallback xmlns="">
            <p:pic>
              <p:nvPicPr>
                <p:cNvPr id="49" name="Freihand 48">
                  <a:extLst>
                    <a:ext uri="{FF2B5EF4-FFF2-40B4-BE49-F238E27FC236}">
                      <a16:creationId xmlns:a16="http://schemas.microsoft.com/office/drawing/2014/main" id="{6CC9C25A-107C-8A9F-1B01-2346E7414B74}"/>
                    </a:ext>
                  </a:extLst>
                </p:cNvPr>
                <p:cNvPicPr/>
                <p:nvPr/>
              </p:nvPicPr>
              <p:blipFill>
                <a:blip r:embed="rId192"/>
                <a:stretch>
                  <a:fillRect/>
                </a:stretch>
              </p:blipFill>
              <p:spPr>
                <a:xfrm>
                  <a:off x="6384404" y="2468782"/>
                  <a:ext cx="56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0" name="Freihand 49">
                  <a:extLst>
                    <a:ext uri="{FF2B5EF4-FFF2-40B4-BE49-F238E27FC236}">
                      <a16:creationId xmlns:a16="http://schemas.microsoft.com/office/drawing/2014/main" id="{0FFE7D56-9B8F-3711-6A02-14385D4453D6}"/>
                    </a:ext>
                  </a:extLst>
                </p14:cNvPr>
                <p14:cNvContentPartPr/>
                <p14:nvPr/>
              </p14:nvContentPartPr>
              <p14:xfrm>
                <a:off x="6480524" y="2490742"/>
                <a:ext cx="5040" cy="9000"/>
              </p14:xfrm>
            </p:contentPart>
          </mc:Choice>
          <mc:Fallback xmlns="">
            <p:pic>
              <p:nvPicPr>
                <p:cNvPr id="50" name="Freihand 49">
                  <a:extLst>
                    <a:ext uri="{FF2B5EF4-FFF2-40B4-BE49-F238E27FC236}">
                      <a16:creationId xmlns:a16="http://schemas.microsoft.com/office/drawing/2014/main" id="{0FFE7D56-9B8F-3711-6A02-14385D4453D6}"/>
                    </a:ext>
                  </a:extLst>
                </p:cNvPr>
                <p:cNvPicPr/>
                <p:nvPr/>
              </p:nvPicPr>
              <p:blipFill>
                <a:blip r:embed="rId194"/>
                <a:stretch>
                  <a:fillRect/>
                </a:stretch>
              </p:blipFill>
              <p:spPr>
                <a:xfrm>
                  <a:off x="6471884" y="2481742"/>
                  <a:ext cx="22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 name="Freihand 50">
                  <a:extLst>
                    <a:ext uri="{FF2B5EF4-FFF2-40B4-BE49-F238E27FC236}">
                      <a16:creationId xmlns:a16="http://schemas.microsoft.com/office/drawing/2014/main" id="{03C7BF71-AB96-002D-8141-49312C9721AC}"/>
                    </a:ext>
                  </a:extLst>
                </p14:cNvPr>
                <p14:cNvContentPartPr/>
                <p14:nvPr/>
              </p14:nvContentPartPr>
              <p14:xfrm>
                <a:off x="6983804" y="2582902"/>
                <a:ext cx="106560" cy="65880"/>
              </p14:xfrm>
            </p:contentPart>
          </mc:Choice>
          <mc:Fallback xmlns="">
            <p:pic>
              <p:nvPicPr>
                <p:cNvPr id="51" name="Freihand 50">
                  <a:extLst>
                    <a:ext uri="{FF2B5EF4-FFF2-40B4-BE49-F238E27FC236}">
                      <a16:creationId xmlns:a16="http://schemas.microsoft.com/office/drawing/2014/main" id="{03C7BF71-AB96-002D-8141-49312C9721AC}"/>
                    </a:ext>
                  </a:extLst>
                </p:cNvPr>
                <p:cNvPicPr/>
                <p:nvPr/>
              </p:nvPicPr>
              <p:blipFill>
                <a:blip r:embed="rId196"/>
                <a:stretch>
                  <a:fillRect/>
                </a:stretch>
              </p:blipFill>
              <p:spPr>
                <a:xfrm>
                  <a:off x="6974804" y="2574262"/>
                  <a:ext cx="12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2" name="Freihand 51">
                  <a:extLst>
                    <a:ext uri="{FF2B5EF4-FFF2-40B4-BE49-F238E27FC236}">
                      <a16:creationId xmlns:a16="http://schemas.microsoft.com/office/drawing/2014/main" id="{357C311A-8904-8585-5AD8-9D41880FD20E}"/>
                    </a:ext>
                  </a:extLst>
                </p14:cNvPr>
                <p14:cNvContentPartPr/>
                <p14:nvPr/>
              </p14:nvContentPartPr>
              <p14:xfrm>
                <a:off x="7381964" y="2432062"/>
                <a:ext cx="149400" cy="168840"/>
              </p14:xfrm>
            </p:contentPart>
          </mc:Choice>
          <mc:Fallback xmlns="">
            <p:pic>
              <p:nvPicPr>
                <p:cNvPr id="52" name="Freihand 51">
                  <a:extLst>
                    <a:ext uri="{FF2B5EF4-FFF2-40B4-BE49-F238E27FC236}">
                      <a16:creationId xmlns:a16="http://schemas.microsoft.com/office/drawing/2014/main" id="{357C311A-8904-8585-5AD8-9D41880FD20E}"/>
                    </a:ext>
                  </a:extLst>
                </p:cNvPr>
                <p:cNvPicPr/>
                <p:nvPr/>
              </p:nvPicPr>
              <p:blipFill>
                <a:blip r:embed="rId198"/>
                <a:stretch>
                  <a:fillRect/>
                </a:stretch>
              </p:blipFill>
              <p:spPr>
                <a:xfrm>
                  <a:off x="7372964" y="2423062"/>
                  <a:ext cx="167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3" name="Freihand 52">
                  <a:extLst>
                    <a:ext uri="{FF2B5EF4-FFF2-40B4-BE49-F238E27FC236}">
                      <a16:creationId xmlns:a16="http://schemas.microsoft.com/office/drawing/2014/main" id="{8DF31054-BB58-D50E-7CF8-4EB20BB87B67}"/>
                    </a:ext>
                  </a:extLst>
                </p14:cNvPr>
                <p14:cNvContentPartPr/>
                <p14:nvPr/>
              </p14:nvContentPartPr>
              <p14:xfrm>
                <a:off x="7450004" y="2379502"/>
                <a:ext cx="123120" cy="38160"/>
              </p14:xfrm>
            </p:contentPart>
          </mc:Choice>
          <mc:Fallback xmlns="">
            <p:pic>
              <p:nvPicPr>
                <p:cNvPr id="53" name="Freihand 52">
                  <a:extLst>
                    <a:ext uri="{FF2B5EF4-FFF2-40B4-BE49-F238E27FC236}">
                      <a16:creationId xmlns:a16="http://schemas.microsoft.com/office/drawing/2014/main" id="{8DF31054-BB58-D50E-7CF8-4EB20BB87B67}"/>
                    </a:ext>
                  </a:extLst>
                </p:cNvPr>
                <p:cNvPicPr/>
                <p:nvPr/>
              </p:nvPicPr>
              <p:blipFill>
                <a:blip r:embed="rId200"/>
                <a:stretch>
                  <a:fillRect/>
                </a:stretch>
              </p:blipFill>
              <p:spPr>
                <a:xfrm>
                  <a:off x="7441364" y="2370862"/>
                  <a:ext cx="140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7" name="Freihand 56">
                  <a:extLst>
                    <a:ext uri="{FF2B5EF4-FFF2-40B4-BE49-F238E27FC236}">
                      <a16:creationId xmlns:a16="http://schemas.microsoft.com/office/drawing/2014/main" id="{370A3723-CC26-6DA4-E1B0-312B019937B7}"/>
                    </a:ext>
                  </a:extLst>
                </p14:cNvPr>
                <p14:cNvContentPartPr/>
                <p14:nvPr/>
              </p14:nvContentPartPr>
              <p14:xfrm>
                <a:off x="7708484" y="2356102"/>
                <a:ext cx="137160" cy="243720"/>
              </p14:xfrm>
            </p:contentPart>
          </mc:Choice>
          <mc:Fallback xmlns="">
            <p:pic>
              <p:nvPicPr>
                <p:cNvPr id="57" name="Freihand 56">
                  <a:extLst>
                    <a:ext uri="{FF2B5EF4-FFF2-40B4-BE49-F238E27FC236}">
                      <a16:creationId xmlns:a16="http://schemas.microsoft.com/office/drawing/2014/main" id="{370A3723-CC26-6DA4-E1B0-312B019937B7}"/>
                    </a:ext>
                  </a:extLst>
                </p:cNvPr>
                <p:cNvPicPr/>
                <p:nvPr/>
              </p:nvPicPr>
              <p:blipFill>
                <a:blip r:embed="rId202"/>
                <a:stretch>
                  <a:fillRect/>
                </a:stretch>
              </p:blipFill>
              <p:spPr>
                <a:xfrm>
                  <a:off x="7699844" y="2347102"/>
                  <a:ext cx="154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8" name="Freihand 57">
                  <a:extLst>
                    <a:ext uri="{FF2B5EF4-FFF2-40B4-BE49-F238E27FC236}">
                      <a16:creationId xmlns:a16="http://schemas.microsoft.com/office/drawing/2014/main" id="{31C08175-67F4-5C7C-C81D-C4C763B7B47D}"/>
                    </a:ext>
                  </a:extLst>
                </p14:cNvPr>
                <p14:cNvContentPartPr/>
                <p14:nvPr/>
              </p14:nvContentPartPr>
              <p14:xfrm>
                <a:off x="7803164" y="2489662"/>
                <a:ext cx="20880" cy="93240"/>
              </p14:xfrm>
            </p:contentPart>
          </mc:Choice>
          <mc:Fallback xmlns="">
            <p:pic>
              <p:nvPicPr>
                <p:cNvPr id="58" name="Freihand 57">
                  <a:extLst>
                    <a:ext uri="{FF2B5EF4-FFF2-40B4-BE49-F238E27FC236}">
                      <a16:creationId xmlns:a16="http://schemas.microsoft.com/office/drawing/2014/main" id="{31C08175-67F4-5C7C-C81D-C4C763B7B47D}"/>
                    </a:ext>
                  </a:extLst>
                </p:cNvPr>
                <p:cNvPicPr/>
                <p:nvPr/>
              </p:nvPicPr>
              <p:blipFill>
                <a:blip r:embed="rId204"/>
                <a:stretch>
                  <a:fillRect/>
                </a:stretch>
              </p:blipFill>
              <p:spPr>
                <a:xfrm>
                  <a:off x="7794164" y="2480662"/>
                  <a:ext cx="38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9" name="Freihand 58">
                  <a:extLst>
                    <a:ext uri="{FF2B5EF4-FFF2-40B4-BE49-F238E27FC236}">
                      <a16:creationId xmlns:a16="http://schemas.microsoft.com/office/drawing/2014/main" id="{D1936464-E6B8-70E3-458D-8D4ED4F6D0C4}"/>
                    </a:ext>
                  </a:extLst>
                </p14:cNvPr>
                <p14:cNvContentPartPr/>
                <p14:nvPr/>
              </p14:nvContentPartPr>
              <p14:xfrm>
                <a:off x="7915484" y="2392102"/>
                <a:ext cx="44640" cy="200880"/>
              </p14:xfrm>
            </p:contentPart>
          </mc:Choice>
          <mc:Fallback xmlns="">
            <p:pic>
              <p:nvPicPr>
                <p:cNvPr id="59" name="Freihand 58">
                  <a:extLst>
                    <a:ext uri="{FF2B5EF4-FFF2-40B4-BE49-F238E27FC236}">
                      <a16:creationId xmlns:a16="http://schemas.microsoft.com/office/drawing/2014/main" id="{D1936464-E6B8-70E3-458D-8D4ED4F6D0C4}"/>
                    </a:ext>
                  </a:extLst>
                </p:cNvPr>
                <p:cNvPicPr/>
                <p:nvPr/>
              </p:nvPicPr>
              <p:blipFill>
                <a:blip r:embed="rId206"/>
                <a:stretch>
                  <a:fillRect/>
                </a:stretch>
              </p:blipFill>
              <p:spPr>
                <a:xfrm>
                  <a:off x="7906484" y="2383462"/>
                  <a:ext cx="62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0" name="Freihand 59">
                  <a:extLst>
                    <a:ext uri="{FF2B5EF4-FFF2-40B4-BE49-F238E27FC236}">
                      <a16:creationId xmlns:a16="http://schemas.microsoft.com/office/drawing/2014/main" id="{F7EC57B1-0AD9-7BBA-F22C-1056A5E600DE}"/>
                    </a:ext>
                  </a:extLst>
                </p14:cNvPr>
                <p14:cNvContentPartPr/>
                <p14:nvPr/>
              </p14:nvContentPartPr>
              <p14:xfrm>
                <a:off x="7957244" y="2395702"/>
                <a:ext cx="201240" cy="177480"/>
              </p14:xfrm>
            </p:contentPart>
          </mc:Choice>
          <mc:Fallback xmlns="">
            <p:pic>
              <p:nvPicPr>
                <p:cNvPr id="60" name="Freihand 59">
                  <a:extLst>
                    <a:ext uri="{FF2B5EF4-FFF2-40B4-BE49-F238E27FC236}">
                      <a16:creationId xmlns:a16="http://schemas.microsoft.com/office/drawing/2014/main" id="{F7EC57B1-0AD9-7BBA-F22C-1056A5E600DE}"/>
                    </a:ext>
                  </a:extLst>
                </p:cNvPr>
                <p:cNvPicPr/>
                <p:nvPr/>
              </p:nvPicPr>
              <p:blipFill>
                <a:blip r:embed="rId208"/>
                <a:stretch>
                  <a:fillRect/>
                </a:stretch>
              </p:blipFill>
              <p:spPr>
                <a:xfrm>
                  <a:off x="7948604" y="2386702"/>
                  <a:ext cx="218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1" name="Freihand 60">
                  <a:extLst>
                    <a:ext uri="{FF2B5EF4-FFF2-40B4-BE49-F238E27FC236}">
                      <a16:creationId xmlns:a16="http://schemas.microsoft.com/office/drawing/2014/main" id="{9267D5E2-567C-8D47-CB9E-0984AFAC8B10}"/>
                    </a:ext>
                  </a:extLst>
                </p14:cNvPr>
                <p14:cNvContentPartPr/>
                <p14:nvPr/>
              </p14:nvContentPartPr>
              <p14:xfrm>
                <a:off x="8187644" y="2403982"/>
                <a:ext cx="298800" cy="158400"/>
              </p14:xfrm>
            </p:contentPart>
          </mc:Choice>
          <mc:Fallback xmlns="">
            <p:pic>
              <p:nvPicPr>
                <p:cNvPr id="61" name="Freihand 60">
                  <a:extLst>
                    <a:ext uri="{FF2B5EF4-FFF2-40B4-BE49-F238E27FC236}">
                      <a16:creationId xmlns:a16="http://schemas.microsoft.com/office/drawing/2014/main" id="{9267D5E2-567C-8D47-CB9E-0984AFAC8B10}"/>
                    </a:ext>
                  </a:extLst>
                </p:cNvPr>
                <p:cNvPicPr/>
                <p:nvPr/>
              </p:nvPicPr>
              <p:blipFill>
                <a:blip r:embed="rId210"/>
                <a:stretch>
                  <a:fillRect/>
                </a:stretch>
              </p:blipFill>
              <p:spPr>
                <a:xfrm>
                  <a:off x="8179004" y="2394982"/>
                  <a:ext cx="316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57EB4197-EA75-051C-9C77-1CB96478D471}"/>
                    </a:ext>
                  </a:extLst>
                </p14:cNvPr>
                <p14:cNvContentPartPr/>
                <p14:nvPr/>
              </p14:nvContentPartPr>
              <p14:xfrm>
                <a:off x="7023764" y="2086822"/>
                <a:ext cx="400320" cy="317880"/>
              </p14:xfrm>
            </p:contentPart>
          </mc:Choice>
          <mc:Fallback xmlns="">
            <p:pic>
              <p:nvPicPr>
                <p:cNvPr id="135" name="Freihand 134">
                  <a:extLst>
                    <a:ext uri="{FF2B5EF4-FFF2-40B4-BE49-F238E27FC236}">
                      <a16:creationId xmlns:a16="http://schemas.microsoft.com/office/drawing/2014/main" id="{57EB4197-EA75-051C-9C77-1CB96478D471}"/>
                    </a:ext>
                  </a:extLst>
                </p:cNvPr>
                <p:cNvPicPr/>
                <p:nvPr/>
              </p:nvPicPr>
              <p:blipFill>
                <a:blip r:embed="rId212"/>
                <a:stretch>
                  <a:fillRect/>
                </a:stretch>
              </p:blipFill>
              <p:spPr>
                <a:xfrm>
                  <a:off x="7015124" y="2077822"/>
                  <a:ext cx="4179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A05AEB87-1C85-ED41-4979-FEB78A6EF47E}"/>
                    </a:ext>
                  </a:extLst>
                </p14:cNvPr>
                <p14:cNvContentPartPr/>
                <p14:nvPr/>
              </p14:nvContentPartPr>
              <p14:xfrm>
                <a:off x="7148324" y="1867942"/>
                <a:ext cx="19800" cy="223920"/>
              </p14:xfrm>
            </p:contentPart>
          </mc:Choice>
          <mc:Fallback xmlns="">
            <p:pic>
              <p:nvPicPr>
                <p:cNvPr id="136" name="Freihand 135">
                  <a:extLst>
                    <a:ext uri="{FF2B5EF4-FFF2-40B4-BE49-F238E27FC236}">
                      <a16:creationId xmlns:a16="http://schemas.microsoft.com/office/drawing/2014/main" id="{A05AEB87-1C85-ED41-4979-FEB78A6EF47E}"/>
                    </a:ext>
                  </a:extLst>
                </p:cNvPr>
                <p:cNvPicPr/>
                <p:nvPr/>
              </p:nvPicPr>
              <p:blipFill>
                <a:blip r:embed="rId214"/>
                <a:stretch>
                  <a:fillRect/>
                </a:stretch>
              </p:blipFill>
              <p:spPr>
                <a:xfrm>
                  <a:off x="7139324" y="1858942"/>
                  <a:ext cx="37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5207DB91-25CB-380B-0343-ADD1EE25E0A9}"/>
                    </a:ext>
                  </a:extLst>
                </p14:cNvPr>
                <p14:cNvContentPartPr/>
                <p14:nvPr/>
              </p14:nvContentPartPr>
              <p14:xfrm>
                <a:off x="7114124" y="1820422"/>
                <a:ext cx="125280" cy="108360"/>
              </p14:xfrm>
            </p:contentPart>
          </mc:Choice>
          <mc:Fallback xmlns="">
            <p:pic>
              <p:nvPicPr>
                <p:cNvPr id="137" name="Freihand 136">
                  <a:extLst>
                    <a:ext uri="{FF2B5EF4-FFF2-40B4-BE49-F238E27FC236}">
                      <a16:creationId xmlns:a16="http://schemas.microsoft.com/office/drawing/2014/main" id="{5207DB91-25CB-380B-0343-ADD1EE25E0A9}"/>
                    </a:ext>
                  </a:extLst>
                </p:cNvPr>
                <p:cNvPicPr/>
                <p:nvPr/>
              </p:nvPicPr>
              <p:blipFill>
                <a:blip r:embed="rId216"/>
                <a:stretch>
                  <a:fillRect/>
                </a:stretch>
              </p:blipFill>
              <p:spPr>
                <a:xfrm>
                  <a:off x="7105484" y="1811422"/>
                  <a:ext cx="142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2746E5C9-DAE8-3F65-2C39-FAA9D77F9398}"/>
                    </a:ext>
                  </a:extLst>
                </p14:cNvPr>
                <p14:cNvContentPartPr/>
                <p14:nvPr/>
              </p14:nvContentPartPr>
              <p14:xfrm>
                <a:off x="7275044" y="1901782"/>
                <a:ext cx="23040" cy="130320"/>
              </p14:xfrm>
            </p:contentPart>
          </mc:Choice>
          <mc:Fallback xmlns="">
            <p:pic>
              <p:nvPicPr>
                <p:cNvPr id="138" name="Freihand 137">
                  <a:extLst>
                    <a:ext uri="{FF2B5EF4-FFF2-40B4-BE49-F238E27FC236}">
                      <a16:creationId xmlns:a16="http://schemas.microsoft.com/office/drawing/2014/main" id="{2746E5C9-DAE8-3F65-2C39-FAA9D77F9398}"/>
                    </a:ext>
                  </a:extLst>
                </p:cNvPr>
                <p:cNvPicPr/>
                <p:nvPr/>
              </p:nvPicPr>
              <p:blipFill>
                <a:blip r:embed="rId218"/>
                <a:stretch>
                  <a:fillRect/>
                </a:stretch>
              </p:blipFill>
              <p:spPr>
                <a:xfrm>
                  <a:off x="7266404" y="1893142"/>
                  <a:ext cx="40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46440F7F-3CD9-E9E8-E772-F3BD1E138120}"/>
                    </a:ext>
                  </a:extLst>
                </p14:cNvPr>
                <p14:cNvContentPartPr/>
                <p14:nvPr/>
              </p14:nvContentPartPr>
              <p14:xfrm>
                <a:off x="7340564" y="1901062"/>
                <a:ext cx="61920" cy="115920"/>
              </p14:xfrm>
            </p:contentPart>
          </mc:Choice>
          <mc:Fallback xmlns="">
            <p:pic>
              <p:nvPicPr>
                <p:cNvPr id="139" name="Freihand 138">
                  <a:extLst>
                    <a:ext uri="{FF2B5EF4-FFF2-40B4-BE49-F238E27FC236}">
                      <a16:creationId xmlns:a16="http://schemas.microsoft.com/office/drawing/2014/main" id="{46440F7F-3CD9-E9E8-E772-F3BD1E138120}"/>
                    </a:ext>
                  </a:extLst>
                </p:cNvPr>
                <p:cNvPicPr/>
                <p:nvPr/>
              </p:nvPicPr>
              <p:blipFill>
                <a:blip r:embed="rId220"/>
                <a:stretch>
                  <a:fillRect/>
                </a:stretch>
              </p:blipFill>
              <p:spPr>
                <a:xfrm>
                  <a:off x="7331564" y="1892062"/>
                  <a:ext cx="79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0" name="Freihand 139">
                  <a:extLst>
                    <a:ext uri="{FF2B5EF4-FFF2-40B4-BE49-F238E27FC236}">
                      <a16:creationId xmlns:a16="http://schemas.microsoft.com/office/drawing/2014/main" id="{8406BF79-51F0-7110-06C1-11F0DAD4EBB9}"/>
                    </a:ext>
                  </a:extLst>
                </p14:cNvPr>
                <p14:cNvContentPartPr/>
                <p14:nvPr/>
              </p14:nvContentPartPr>
              <p14:xfrm>
                <a:off x="7258844" y="1864342"/>
                <a:ext cx="286560" cy="198360"/>
              </p14:xfrm>
            </p:contentPart>
          </mc:Choice>
          <mc:Fallback xmlns="">
            <p:pic>
              <p:nvPicPr>
                <p:cNvPr id="140" name="Freihand 139">
                  <a:extLst>
                    <a:ext uri="{FF2B5EF4-FFF2-40B4-BE49-F238E27FC236}">
                      <a16:creationId xmlns:a16="http://schemas.microsoft.com/office/drawing/2014/main" id="{8406BF79-51F0-7110-06C1-11F0DAD4EBB9}"/>
                    </a:ext>
                  </a:extLst>
                </p:cNvPr>
                <p:cNvPicPr/>
                <p:nvPr/>
              </p:nvPicPr>
              <p:blipFill>
                <a:blip r:embed="rId222"/>
                <a:stretch>
                  <a:fillRect/>
                </a:stretch>
              </p:blipFill>
              <p:spPr>
                <a:xfrm>
                  <a:off x="7250204" y="1855342"/>
                  <a:ext cx="304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78D7E5A7-0D37-7705-6D59-5C12934A6A56}"/>
                    </a:ext>
                  </a:extLst>
                </p14:cNvPr>
                <p14:cNvContentPartPr/>
                <p14:nvPr/>
              </p14:nvContentPartPr>
              <p14:xfrm>
                <a:off x="7541084" y="1749862"/>
                <a:ext cx="274680" cy="255960"/>
              </p14:xfrm>
            </p:contentPart>
          </mc:Choice>
          <mc:Fallback xmlns="">
            <p:pic>
              <p:nvPicPr>
                <p:cNvPr id="141" name="Freihand 140">
                  <a:extLst>
                    <a:ext uri="{FF2B5EF4-FFF2-40B4-BE49-F238E27FC236}">
                      <a16:creationId xmlns:a16="http://schemas.microsoft.com/office/drawing/2014/main" id="{78D7E5A7-0D37-7705-6D59-5C12934A6A56}"/>
                    </a:ext>
                  </a:extLst>
                </p:cNvPr>
                <p:cNvPicPr/>
                <p:nvPr/>
              </p:nvPicPr>
              <p:blipFill>
                <a:blip r:embed="rId224"/>
                <a:stretch>
                  <a:fillRect/>
                </a:stretch>
              </p:blipFill>
              <p:spPr>
                <a:xfrm>
                  <a:off x="7532444" y="1741222"/>
                  <a:ext cx="2923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175719B0-7418-C65E-E4F9-554FFF82D1F5}"/>
                    </a:ext>
                  </a:extLst>
                </p14:cNvPr>
                <p14:cNvContentPartPr/>
                <p14:nvPr/>
              </p14:nvContentPartPr>
              <p14:xfrm>
                <a:off x="7839524" y="1840582"/>
                <a:ext cx="110880" cy="199080"/>
              </p14:xfrm>
            </p:contentPart>
          </mc:Choice>
          <mc:Fallback xmlns="">
            <p:pic>
              <p:nvPicPr>
                <p:cNvPr id="142" name="Freihand 141">
                  <a:extLst>
                    <a:ext uri="{FF2B5EF4-FFF2-40B4-BE49-F238E27FC236}">
                      <a16:creationId xmlns:a16="http://schemas.microsoft.com/office/drawing/2014/main" id="{175719B0-7418-C65E-E4F9-554FFF82D1F5}"/>
                    </a:ext>
                  </a:extLst>
                </p:cNvPr>
                <p:cNvPicPr/>
                <p:nvPr/>
              </p:nvPicPr>
              <p:blipFill>
                <a:blip r:embed="rId226"/>
                <a:stretch>
                  <a:fillRect/>
                </a:stretch>
              </p:blipFill>
              <p:spPr>
                <a:xfrm>
                  <a:off x="7830884" y="1831582"/>
                  <a:ext cx="128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 name="Freihand 142">
                  <a:extLst>
                    <a:ext uri="{FF2B5EF4-FFF2-40B4-BE49-F238E27FC236}">
                      <a16:creationId xmlns:a16="http://schemas.microsoft.com/office/drawing/2014/main" id="{6857A095-BE0F-7F04-D0E6-4646FCA64E6B}"/>
                    </a:ext>
                  </a:extLst>
                </p14:cNvPr>
                <p14:cNvContentPartPr/>
                <p14:nvPr/>
              </p14:nvContentPartPr>
              <p14:xfrm>
                <a:off x="7930604" y="1707022"/>
                <a:ext cx="253800" cy="191520"/>
              </p14:xfrm>
            </p:contentPart>
          </mc:Choice>
          <mc:Fallback xmlns="">
            <p:pic>
              <p:nvPicPr>
                <p:cNvPr id="143" name="Freihand 142">
                  <a:extLst>
                    <a:ext uri="{FF2B5EF4-FFF2-40B4-BE49-F238E27FC236}">
                      <a16:creationId xmlns:a16="http://schemas.microsoft.com/office/drawing/2014/main" id="{6857A095-BE0F-7F04-D0E6-4646FCA64E6B}"/>
                    </a:ext>
                  </a:extLst>
                </p:cNvPr>
                <p:cNvPicPr/>
                <p:nvPr/>
              </p:nvPicPr>
              <p:blipFill>
                <a:blip r:embed="rId228"/>
                <a:stretch>
                  <a:fillRect/>
                </a:stretch>
              </p:blipFill>
              <p:spPr>
                <a:xfrm>
                  <a:off x="7921964" y="1698022"/>
                  <a:ext cx="271440" cy="209160"/>
                </a:xfrm>
                <a:prstGeom prst="rect">
                  <a:avLst/>
                </a:prstGeom>
              </p:spPr>
            </p:pic>
          </mc:Fallback>
        </mc:AlternateContent>
      </p:grpSp>
      <p:grpSp>
        <p:nvGrpSpPr>
          <p:cNvPr id="162" name="Gruppieren 161">
            <a:extLst>
              <a:ext uri="{FF2B5EF4-FFF2-40B4-BE49-F238E27FC236}">
                <a16:creationId xmlns:a16="http://schemas.microsoft.com/office/drawing/2014/main" id="{6D16BDA1-502E-3C7D-7B64-68CFD0E01DD9}"/>
              </a:ext>
            </a:extLst>
          </p:cNvPr>
          <p:cNvGrpSpPr/>
          <p:nvPr/>
        </p:nvGrpSpPr>
        <p:grpSpPr>
          <a:xfrm>
            <a:off x="8141204" y="3121822"/>
            <a:ext cx="1020960" cy="276120"/>
            <a:chOff x="8141204" y="3121822"/>
            <a:chExt cx="1020960" cy="276120"/>
          </a:xfrm>
        </p:grpSpPr>
        <mc:AlternateContent xmlns:mc="http://schemas.openxmlformats.org/markup-compatibility/2006" xmlns:p14="http://schemas.microsoft.com/office/powerpoint/2010/main">
          <mc:Choice Requires="p14">
            <p:contentPart p14:bwMode="auto" r:id="rId229">
              <p14:nvContentPartPr>
                <p14:cNvPr id="148" name="Freihand 147">
                  <a:extLst>
                    <a:ext uri="{FF2B5EF4-FFF2-40B4-BE49-F238E27FC236}">
                      <a16:creationId xmlns:a16="http://schemas.microsoft.com/office/drawing/2014/main" id="{6FE556A7-E519-83ED-090E-45D2A390651F}"/>
                    </a:ext>
                  </a:extLst>
                </p14:cNvPr>
                <p14:cNvContentPartPr/>
                <p14:nvPr/>
              </p14:nvContentPartPr>
              <p14:xfrm>
                <a:off x="8141204" y="3169702"/>
                <a:ext cx="202320" cy="228240"/>
              </p14:xfrm>
            </p:contentPart>
          </mc:Choice>
          <mc:Fallback xmlns="">
            <p:pic>
              <p:nvPicPr>
                <p:cNvPr id="148" name="Freihand 147">
                  <a:extLst>
                    <a:ext uri="{FF2B5EF4-FFF2-40B4-BE49-F238E27FC236}">
                      <a16:creationId xmlns:a16="http://schemas.microsoft.com/office/drawing/2014/main" id="{6FE556A7-E519-83ED-090E-45D2A390651F}"/>
                    </a:ext>
                  </a:extLst>
                </p:cNvPr>
                <p:cNvPicPr/>
                <p:nvPr/>
              </p:nvPicPr>
              <p:blipFill>
                <a:blip r:embed="rId230"/>
                <a:stretch>
                  <a:fillRect/>
                </a:stretch>
              </p:blipFill>
              <p:spPr>
                <a:xfrm>
                  <a:off x="8132204" y="3161062"/>
                  <a:ext cx="219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9" name="Freihand 148">
                  <a:extLst>
                    <a:ext uri="{FF2B5EF4-FFF2-40B4-BE49-F238E27FC236}">
                      <a16:creationId xmlns:a16="http://schemas.microsoft.com/office/drawing/2014/main" id="{6504C15E-4028-C44B-886B-D9496A092665}"/>
                    </a:ext>
                  </a:extLst>
                </p14:cNvPr>
                <p14:cNvContentPartPr/>
                <p14:nvPr/>
              </p14:nvContentPartPr>
              <p14:xfrm>
                <a:off x="8270084" y="3260782"/>
                <a:ext cx="38880" cy="128880"/>
              </p14:xfrm>
            </p:contentPart>
          </mc:Choice>
          <mc:Fallback xmlns="">
            <p:pic>
              <p:nvPicPr>
                <p:cNvPr id="149" name="Freihand 148">
                  <a:extLst>
                    <a:ext uri="{FF2B5EF4-FFF2-40B4-BE49-F238E27FC236}">
                      <a16:creationId xmlns:a16="http://schemas.microsoft.com/office/drawing/2014/main" id="{6504C15E-4028-C44B-886B-D9496A092665}"/>
                    </a:ext>
                  </a:extLst>
                </p:cNvPr>
                <p:cNvPicPr/>
                <p:nvPr/>
              </p:nvPicPr>
              <p:blipFill>
                <a:blip r:embed="rId232"/>
                <a:stretch>
                  <a:fillRect/>
                </a:stretch>
              </p:blipFill>
              <p:spPr>
                <a:xfrm>
                  <a:off x="8261084" y="3252142"/>
                  <a:ext cx="56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0" name="Freihand 149">
                  <a:extLst>
                    <a:ext uri="{FF2B5EF4-FFF2-40B4-BE49-F238E27FC236}">
                      <a16:creationId xmlns:a16="http://schemas.microsoft.com/office/drawing/2014/main" id="{84FBA53A-4E66-F091-C00A-A907E25A5E41}"/>
                    </a:ext>
                  </a:extLst>
                </p14:cNvPr>
                <p14:cNvContentPartPr/>
                <p14:nvPr/>
              </p14:nvContentPartPr>
              <p14:xfrm>
                <a:off x="8401124" y="3138022"/>
                <a:ext cx="20520" cy="225360"/>
              </p14:xfrm>
            </p:contentPart>
          </mc:Choice>
          <mc:Fallback xmlns="">
            <p:pic>
              <p:nvPicPr>
                <p:cNvPr id="150" name="Freihand 149">
                  <a:extLst>
                    <a:ext uri="{FF2B5EF4-FFF2-40B4-BE49-F238E27FC236}">
                      <a16:creationId xmlns:a16="http://schemas.microsoft.com/office/drawing/2014/main" id="{84FBA53A-4E66-F091-C00A-A907E25A5E41}"/>
                    </a:ext>
                  </a:extLst>
                </p:cNvPr>
                <p:cNvPicPr/>
                <p:nvPr/>
              </p:nvPicPr>
              <p:blipFill>
                <a:blip r:embed="rId234"/>
                <a:stretch>
                  <a:fillRect/>
                </a:stretch>
              </p:blipFill>
              <p:spPr>
                <a:xfrm>
                  <a:off x="8392124" y="3129382"/>
                  <a:ext cx="38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1" name="Freihand 150">
                  <a:extLst>
                    <a:ext uri="{FF2B5EF4-FFF2-40B4-BE49-F238E27FC236}">
                      <a16:creationId xmlns:a16="http://schemas.microsoft.com/office/drawing/2014/main" id="{AEEE89E1-C3E7-988D-5B97-EAB6AD67B878}"/>
                    </a:ext>
                  </a:extLst>
                </p14:cNvPr>
                <p14:cNvContentPartPr/>
                <p14:nvPr/>
              </p14:nvContentPartPr>
              <p14:xfrm>
                <a:off x="8495444" y="3145942"/>
                <a:ext cx="237600" cy="188280"/>
              </p14:xfrm>
            </p:contentPart>
          </mc:Choice>
          <mc:Fallback xmlns="">
            <p:pic>
              <p:nvPicPr>
                <p:cNvPr id="151" name="Freihand 150">
                  <a:extLst>
                    <a:ext uri="{FF2B5EF4-FFF2-40B4-BE49-F238E27FC236}">
                      <a16:creationId xmlns:a16="http://schemas.microsoft.com/office/drawing/2014/main" id="{AEEE89E1-C3E7-988D-5B97-EAB6AD67B878}"/>
                    </a:ext>
                  </a:extLst>
                </p:cNvPr>
                <p:cNvPicPr/>
                <p:nvPr/>
              </p:nvPicPr>
              <p:blipFill>
                <a:blip r:embed="rId236"/>
                <a:stretch>
                  <a:fillRect/>
                </a:stretch>
              </p:blipFill>
              <p:spPr>
                <a:xfrm>
                  <a:off x="8486804" y="3136942"/>
                  <a:ext cx="255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2" name="Freihand 151">
                  <a:extLst>
                    <a:ext uri="{FF2B5EF4-FFF2-40B4-BE49-F238E27FC236}">
                      <a16:creationId xmlns:a16="http://schemas.microsoft.com/office/drawing/2014/main" id="{DD9B12ED-834D-B987-E2FF-E6667E3FC448}"/>
                    </a:ext>
                  </a:extLst>
                </p14:cNvPr>
                <p14:cNvContentPartPr/>
                <p14:nvPr/>
              </p14:nvContentPartPr>
              <p14:xfrm>
                <a:off x="8788484" y="3121822"/>
                <a:ext cx="373680" cy="165240"/>
              </p14:xfrm>
            </p:contentPart>
          </mc:Choice>
          <mc:Fallback xmlns="">
            <p:pic>
              <p:nvPicPr>
                <p:cNvPr id="152" name="Freihand 151">
                  <a:extLst>
                    <a:ext uri="{FF2B5EF4-FFF2-40B4-BE49-F238E27FC236}">
                      <a16:creationId xmlns:a16="http://schemas.microsoft.com/office/drawing/2014/main" id="{DD9B12ED-834D-B987-E2FF-E6667E3FC448}"/>
                    </a:ext>
                  </a:extLst>
                </p:cNvPr>
                <p:cNvPicPr/>
                <p:nvPr/>
              </p:nvPicPr>
              <p:blipFill>
                <a:blip r:embed="rId238"/>
                <a:stretch>
                  <a:fillRect/>
                </a:stretch>
              </p:blipFill>
              <p:spPr>
                <a:xfrm>
                  <a:off x="8779844" y="3113182"/>
                  <a:ext cx="391320" cy="182880"/>
                </a:xfrm>
                <a:prstGeom prst="rect">
                  <a:avLst/>
                </a:prstGeom>
              </p:spPr>
            </p:pic>
          </mc:Fallback>
        </mc:AlternateContent>
      </p:grpSp>
      <p:grpSp>
        <p:nvGrpSpPr>
          <p:cNvPr id="161" name="Gruppieren 160">
            <a:extLst>
              <a:ext uri="{FF2B5EF4-FFF2-40B4-BE49-F238E27FC236}">
                <a16:creationId xmlns:a16="http://schemas.microsoft.com/office/drawing/2014/main" id="{B5E78F88-A26C-90AB-F51F-DEB60E5F6468}"/>
              </a:ext>
            </a:extLst>
          </p:cNvPr>
          <p:cNvGrpSpPr/>
          <p:nvPr/>
        </p:nvGrpSpPr>
        <p:grpSpPr>
          <a:xfrm>
            <a:off x="9358364" y="2991862"/>
            <a:ext cx="750960" cy="290880"/>
            <a:chOff x="9358364" y="2991862"/>
            <a:chExt cx="750960" cy="290880"/>
          </a:xfrm>
        </p:grpSpPr>
        <mc:AlternateContent xmlns:mc="http://schemas.openxmlformats.org/markup-compatibility/2006" xmlns:p14="http://schemas.microsoft.com/office/powerpoint/2010/main">
          <mc:Choice Requires="p14">
            <p:contentPart p14:bwMode="auto" r:id="rId239">
              <p14:nvContentPartPr>
                <p14:cNvPr id="153" name="Freihand 152">
                  <a:extLst>
                    <a:ext uri="{FF2B5EF4-FFF2-40B4-BE49-F238E27FC236}">
                      <a16:creationId xmlns:a16="http://schemas.microsoft.com/office/drawing/2014/main" id="{E8024099-8BC3-CCFB-E164-53E422A1ED51}"/>
                    </a:ext>
                  </a:extLst>
                </p14:cNvPr>
                <p14:cNvContentPartPr/>
                <p14:nvPr/>
              </p14:nvContentPartPr>
              <p14:xfrm>
                <a:off x="9358364" y="3175102"/>
                <a:ext cx="108720" cy="107640"/>
              </p14:xfrm>
            </p:contentPart>
          </mc:Choice>
          <mc:Fallback xmlns="">
            <p:pic>
              <p:nvPicPr>
                <p:cNvPr id="153" name="Freihand 152">
                  <a:extLst>
                    <a:ext uri="{FF2B5EF4-FFF2-40B4-BE49-F238E27FC236}">
                      <a16:creationId xmlns:a16="http://schemas.microsoft.com/office/drawing/2014/main" id="{E8024099-8BC3-CCFB-E164-53E422A1ED51}"/>
                    </a:ext>
                  </a:extLst>
                </p:cNvPr>
                <p:cNvPicPr/>
                <p:nvPr/>
              </p:nvPicPr>
              <p:blipFill>
                <a:blip r:embed="rId240"/>
                <a:stretch>
                  <a:fillRect/>
                </a:stretch>
              </p:blipFill>
              <p:spPr>
                <a:xfrm>
                  <a:off x="9349724" y="3166462"/>
                  <a:ext cx="126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Freihand 153">
                  <a:extLst>
                    <a:ext uri="{FF2B5EF4-FFF2-40B4-BE49-F238E27FC236}">
                      <a16:creationId xmlns:a16="http://schemas.microsoft.com/office/drawing/2014/main" id="{EBAAA93D-E5DB-4269-CEC4-0D58E47D3B4A}"/>
                    </a:ext>
                  </a:extLst>
                </p14:cNvPr>
                <p14:cNvContentPartPr/>
                <p14:nvPr/>
              </p14:nvContentPartPr>
              <p14:xfrm>
                <a:off x="9521444" y="3169702"/>
                <a:ext cx="112320" cy="75600"/>
              </p14:xfrm>
            </p:contentPart>
          </mc:Choice>
          <mc:Fallback xmlns="">
            <p:pic>
              <p:nvPicPr>
                <p:cNvPr id="154" name="Freihand 153">
                  <a:extLst>
                    <a:ext uri="{FF2B5EF4-FFF2-40B4-BE49-F238E27FC236}">
                      <a16:creationId xmlns:a16="http://schemas.microsoft.com/office/drawing/2014/main" id="{EBAAA93D-E5DB-4269-CEC4-0D58E47D3B4A}"/>
                    </a:ext>
                  </a:extLst>
                </p:cNvPr>
                <p:cNvPicPr/>
                <p:nvPr/>
              </p:nvPicPr>
              <p:blipFill>
                <a:blip r:embed="rId242"/>
                <a:stretch>
                  <a:fillRect/>
                </a:stretch>
              </p:blipFill>
              <p:spPr>
                <a:xfrm>
                  <a:off x="9512804" y="3161062"/>
                  <a:ext cx="129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CE3DB308-5995-173B-CEE7-5B2DDE4C4030}"/>
                    </a:ext>
                  </a:extLst>
                </p14:cNvPr>
                <p14:cNvContentPartPr/>
                <p14:nvPr/>
              </p14:nvContentPartPr>
              <p14:xfrm>
                <a:off x="9706124" y="3042262"/>
                <a:ext cx="105480" cy="199440"/>
              </p14:xfrm>
            </p:contentPart>
          </mc:Choice>
          <mc:Fallback xmlns="">
            <p:pic>
              <p:nvPicPr>
                <p:cNvPr id="155" name="Freihand 154">
                  <a:extLst>
                    <a:ext uri="{FF2B5EF4-FFF2-40B4-BE49-F238E27FC236}">
                      <a16:creationId xmlns:a16="http://schemas.microsoft.com/office/drawing/2014/main" id="{CE3DB308-5995-173B-CEE7-5B2DDE4C4030}"/>
                    </a:ext>
                  </a:extLst>
                </p:cNvPr>
                <p:cNvPicPr/>
                <p:nvPr/>
              </p:nvPicPr>
              <p:blipFill>
                <a:blip r:embed="rId244"/>
                <a:stretch>
                  <a:fillRect/>
                </a:stretch>
              </p:blipFill>
              <p:spPr>
                <a:xfrm>
                  <a:off x="9697484" y="3033262"/>
                  <a:ext cx="123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C3088D9D-4C3B-70F7-2711-EE06E88F25C9}"/>
                    </a:ext>
                  </a:extLst>
                </p14:cNvPr>
                <p14:cNvContentPartPr/>
                <p14:nvPr/>
              </p14:nvContentPartPr>
              <p14:xfrm>
                <a:off x="9859124" y="3096982"/>
                <a:ext cx="250200" cy="138960"/>
              </p14:xfrm>
            </p:contentPart>
          </mc:Choice>
          <mc:Fallback xmlns="">
            <p:pic>
              <p:nvPicPr>
                <p:cNvPr id="156" name="Freihand 155">
                  <a:extLst>
                    <a:ext uri="{FF2B5EF4-FFF2-40B4-BE49-F238E27FC236}">
                      <a16:creationId xmlns:a16="http://schemas.microsoft.com/office/drawing/2014/main" id="{C3088D9D-4C3B-70F7-2711-EE06E88F25C9}"/>
                    </a:ext>
                  </a:extLst>
                </p:cNvPr>
                <p:cNvPicPr/>
                <p:nvPr/>
              </p:nvPicPr>
              <p:blipFill>
                <a:blip r:embed="rId246"/>
                <a:stretch>
                  <a:fillRect/>
                </a:stretch>
              </p:blipFill>
              <p:spPr>
                <a:xfrm>
                  <a:off x="9850124" y="3088342"/>
                  <a:ext cx="267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747982A5-A88B-673A-3CDE-C926BA6CAB30}"/>
                    </a:ext>
                  </a:extLst>
                </p14:cNvPr>
                <p14:cNvContentPartPr/>
                <p14:nvPr/>
              </p14:nvContentPartPr>
              <p14:xfrm>
                <a:off x="9538004" y="3157822"/>
                <a:ext cx="103320" cy="95400"/>
              </p14:xfrm>
            </p:contentPart>
          </mc:Choice>
          <mc:Fallback xmlns="">
            <p:pic>
              <p:nvPicPr>
                <p:cNvPr id="157" name="Freihand 156">
                  <a:extLst>
                    <a:ext uri="{FF2B5EF4-FFF2-40B4-BE49-F238E27FC236}">
                      <a16:creationId xmlns:a16="http://schemas.microsoft.com/office/drawing/2014/main" id="{747982A5-A88B-673A-3CDE-C926BA6CAB30}"/>
                    </a:ext>
                  </a:extLst>
                </p:cNvPr>
                <p:cNvPicPr/>
                <p:nvPr/>
              </p:nvPicPr>
              <p:blipFill>
                <a:blip r:embed="rId248"/>
                <a:stretch>
                  <a:fillRect/>
                </a:stretch>
              </p:blipFill>
              <p:spPr>
                <a:xfrm>
                  <a:off x="9529364" y="3148822"/>
                  <a:ext cx="120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BCEE86E5-C5AA-F1FB-B365-469F82C820D5}"/>
                    </a:ext>
                  </a:extLst>
                </p14:cNvPr>
                <p14:cNvContentPartPr/>
                <p14:nvPr/>
              </p14:nvContentPartPr>
              <p14:xfrm>
                <a:off x="9597044" y="2991862"/>
                <a:ext cx="50760" cy="39600"/>
              </p14:xfrm>
            </p:contentPart>
          </mc:Choice>
          <mc:Fallback xmlns="">
            <p:pic>
              <p:nvPicPr>
                <p:cNvPr id="158" name="Freihand 157">
                  <a:extLst>
                    <a:ext uri="{FF2B5EF4-FFF2-40B4-BE49-F238E27FC236}">
                      <a16:creationId xmlns:a16="http://schemas.microsoft.com/office/drawing/2014/main" id="{BCEE86E5-C5AA-F1FB-B365-469F82C820D5}"/>
                    </a:ext>
                  </a:extLst>
                </p:cNvPr>
                <p:cNvPicPr/>
                <p:nvPr/>
              </p:nvPicPr>
              <p:blipFill>
                <a:blip r:embed="rId250"/>
                <a:stretch>
                  <a:fillRect/>
                </a:stretch>
              </p:blipFill>
              <p:spPr>
                <a:xfrm>
                  <a:off x="9588044" y="2982862"/>
                  <a:ext cx="6840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63" name="Freihand 162">
                <a:extLst>
                  <a:ext uri="{FF2B5EF4-FFF2-40B4-BE49-F238E27FC236}">
                    <a16:creationId xmlns:a16="http://schemas.microsoft.com/office/drawing/2014/main" id="{F4772267-206C-87C9-07F6-ED848692D7A1}"/>
                  </a:ext>
                </a:extLst>
              </p14:cNvPr>
              <p14:cNvContentPartPr/>
              <p14:nvPr/>
            </p14:nvContentPartPr>
            <p14:xfrm>
              <a:off x="7774724" y="3480382"/>
              <a:ext cx="104760" cy="17280"/>
            </p14:xfrm>
          </p:contentPart>
        </mc:Choice>
        <mc:Fallback xmlns="">
          <p:pic>
            <p:nvPicPr>
              <p:cNvPr id="163" name="Freihand 162">
                <a:extLst>
                  <a:ext uri="{FF2B5EF4-FFF2-40B4-BE49-F238E27FC236}">
                    <a16:creationId xmlns:a16="http://schemas.microsoft.com/office/drawing/2014/main" id="{F4772267-206C-87C9-07F6-ED848692D7A1}"/>
                  </a:ext>
                </a:extLst>
              </p:cNvPr>
              <p:cNvPicPr/>
              <p:nvPr/>
            </p:nvPicPr>
            <p:blipFill>
              <a:blip r:embed="rId252"/>
              <a:stretch>
                <a:fillRect/>
              </a:stretch>
            </p:blipFill>
            <p:spPr>
              <a:xfrm>
                <a:off x="7765724" y="3471382"/>
                <a:ext cx="122400" cy="34920"/>
              </a:xfrm>
              <a:prstGeom prst="rect">
                <a:avLst/>
              </a:prstGeom>
            </p:spPr>
          </p:pic>
        </mc:Fallback>
      </mc:AlternateContent>
      <p:grpSp>
        <p:nvGrpSpPr>
          <p:cNvPr id="167" name="Gruppieren 166">
            <a:extLst>
              <a:ext uri="{FF2B5EF4-FFF2-40B4-BE49-F238E27FC236}">
                <a16:creationId xmlns:a16="http://schemas.microsoft.com/office/drawing/2014/main" id="{02EF1CE1-C4C4-E21C-780E-551BFA38A656}"/>
              </a:ext>
            </a:extLst>
          </p:cNvPr>
          <p:cNvGrpSpPr/>
          <p:nvPr/>
        </p:nvGrpSpPr>
        <p:grpSpPr>
          <a:xfrm>
            <a:off x="7145444" y="3168982"/>
            <a:ext cx="864720" cy="299880"/>
            <a:chOff x="7145444" y="3168982"/>
            <a:chExt cx="864720" cy="299880"/>
          </a:xfrm>
        </p:grpSpPr>
        <mc:AlternateContent xmlns:mc="http://schemas.openxmlformats.org/markup-compatibility/2006" xmlns:p14="http://schemas.microsoft.com/office/powerpoint/2010/main">
          <mc:Choice Requires="p14">
            <p:contentPart p14:bwMode="auto" r:id="rId253">
              <p14:nvContentPartPr>
                <p14:cNvPr id="132" name="Freihand 131">
                  <a:extLst>
                    <a:ext uri="{FF2B5EF4-FFF2-40B4-BE49-F238E27FC236}">
                      <a16:creationId xmlns:a16="http://schemas.microsoft.com/office/drawing/2014/main" id="{2799EA95-7219-1A7F-E2E5-9CEC242B422B}"/>
                    </a:ext>
                  </a:extLst>
                </p14:cNvPr>
                <p14:cNvContentPartPr/>
                <p14:nvPr/>
              </p14:nvContentPartPr>
              <p14:xfrm>
                <a:off x="7145444" y="3296422"/>
                <a:ext cx="150480" cy="172440"/>
              </p14:xfrm>
            </p:contentPart>
          </mc:Choice>
          <mc:Fallback xmlns="">
            <p:pic>
              <p:nvPicPr>
                <p:cNvPr id="132" name="Freihand 131">
                  <a:extLst>
                    <a:ext uri="{FF2B5EF4-FFF2-40B4-BE49-F238E27FC236}">
                      <a16:creationId xmlns:a16="http://schemas.microsoft.com/office/drawing/2014/main" id="{2799EA95-7219-1A7F-E2E5-9CEC242B422B}"/>
                    </a:ext>
                  </a:extLst>
                </p:cNvPr>
                <p:cNvPicPr/>
                <p:nvPr/>
              </p:nvPicPr>
              <p:blipFill>
                <a:blip r:embed="rId254"/>
                <a:stretch>
                  <a:fillRect/>
                </a:stretch>
              </p:blipFill>
              <p:spPr>
                <a:xfrm>
                  <a:off x="7136444" y="3287782"/>
                  <a:ext cx="168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3" name="Freihand 132">
                  <a:extLst>
                    <a:ext uri="{FF2B5EF4-FFF2-40B4-BE49-F238E27FC236}">
                      <a16:creationId xmlns:a16="http://schemas.microsoft.com/office/drawing/2014/main" id="{296AF812-3AF1-6D87-13E2-3DA9A62809F5}"/>
                    </a:ext>
                  </a:extLst>
                </p14:cNvPr>
                <p14:cNvContentPartPr/>
                <p14:nvPr/>
              </p14:nvContentPartPr>
              <p14:xfrm>
                <a:off x="7329764" y="3246382"/>
                <a:ext cx="165240" cy="190440"/>
              </p14:xfrm>
            </p:contentPart>
          </mc:Choice>
          <mc:Fallback xmlns="">
            <p:pic>
              <p:nvPicPr>
                <p:cNvPr id="133" name="Freihand 132">
                  <a:extLst>
                    <a:ext uri="{FF2B5EF4-FFF2-40B4-BE49-F238E27FC236}">
                      <a16:creationId xmlns:a16="http://schemas.microsoft.com/office/drawing/2014/main" id="{296AF812-3AF1-6D87-13E2-3DA9A62809F5}"/>
                    </a:ext>
                  </a:extLst>
                </p:cNvPr>
                <p:cNvPicPr/>
                <p:nvPr/>
              </p:nvPicPr>
              <p:blipFill>
                <a:blip r:embed="rId256"/>
                <a:stretch>
                  <a:fillRect/>
                </a:stretch>
              </p:blipFill>
              <p:spPr>
                <a:xfrm>
                  <a:off x="7320764" y="3237742"/>
                  <a:ext cx="182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4" name="Freihand 133">
                  <a:extLst>
                    <a:ext uri="{FF2B5EF4-FFF2-40B4-BE49-F238E27FC236}">
                      <a16:creationId xmlns:a16="http://schemas.microsoft.com/office/drawing/2014/main" id="{4322509F-73C2-675B-5015-52996DD14925}"/>
                    </a:ext>
                  </a:extLst>
                </p14:cNvPr>
                <p14:cNvContentPartPr/>
                <p14:nvPr/>
              </p14:nvContentPartPr>
              <p14:xfrm>
                <a:off x="7422284" y="3441142"/>
                <a:ext cx="42120" cy="16200"/>
              </p14:xfrm>
            </p:contentPart>
          </mc:Choice>
          <mc:Fallback xmlns="">
            <p:pic>
              <p:nvPicPr>
                <p:cNvPr id="134" name="Freihand 133">
                  <a:extLst>
                    <a:ext uri="{FF2B5EF4-FFF2-40B4-BE49-F238E27FC236}">
                      <a16:creationId xmlns:a16="http://schemas.microsoft.com/office/drawing/2014/main" id="{4322509F-73C2-675B-5015-52996DD14925}"/>
                    </a:ext>
                  </a:extLst>
                </p:cNvPr>
                <p:cNvPicPr/>
                <p:nvPr/>
              </p:nvPicPr>
              <p:blipFill>
                <a:blip r:embed="rId258"/>
                <a:stretch>
                  <a:fillRect/>
                </a:stretch>
              </p:blipFill>
              <p:spPr>
                <a:xfrm>
                  <a:off x="7413284" y="3432142"/>
                  <a:ext cx="59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8DB88CCD-0359-8B3E-04F3-C9757957CED5}"/>
                    </a:ext>
                  </a:extLst>
                </p14:cNvPr>
                <p14:cNvContentPartPr/>
                <p14:nvPr/>
              </p14:nvContentPartPr>
              <p14:xfrm>
                <a:off x="7602284" y="3218302"/>
                <a:ext cx="129240" cy="198720"/>
              </p14:xfrm>
            </p:contentPart>
          </mc:Choice>
          <mc:Fallback xmlns="">
            <p:pic>
              <p:nvPicPr>
                <p:cNvPr id="164" name="Freihand 163">
                  <a:extLst>
                    <a:ext uri="{FF2B5EF4-FFF2-40B4-BE49-F238E27FC236}">
                      <a16:creationId xmlns:a16="http://schemas.microsoft.com/office/drawing/2014/main" id="{8DB88CCD-0359-8B3E-04F3-C9757957CED5}"/>
                    </a:ext>
                  </a:extLst>
                </p:cNvPr>
                <p:cNvPicPr/>
                <p:nvPr/>
              </p:nvPicPr>
              <p:blipFill>
                <a:blip r:embed="rId260"/>
                <a:stretch>
                  <a:fillRect/>
                </a:stretch>
              </p:blipFill>
              <p:spPr>
                <a:xfrm>
                  <a:off x="7593644" y="3209662"/>
                  <a:ext cx="146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97246764-B791-0249-9FF8-6C026C12385F}"/>
                    </a:ext>
                  </a:extLst>
                </p14:cNvPr>
                <p14:cNvContentPartPr/>
                <p14:nvPr/>
              </p14:nvContentPartPr>
              <p14:xfrm>
                <a:off x="7768604" y="3349702"/>
                <a:ext cx="18000" cy="105480"/>
              </p14:xfrm>
            </p:contentPart>
          </mc:Choice>
          <mc:Fallback xmlns="">
            <p:pic>
              <p:nvPicPr>
                <p:cNvPr id="165" name="Freihand 164">
                  <a:extLst>
                    <a:ext uri="{FF2B5EF4-FFF2-40B4-BE49-F238E27FC236}">
                      <a16:creationId xmlns:a16="http://schemas.microsoft.com/office/drawing/2014/main" id="{97246764-B791-0249-9FF8-6C026C12385F}"/>
                    </a:ext>
                  </a:extLst>
                </p:cNvPr>
                <p:cNvPicPr/>
                <p:nvPr/>
              </p:nvPicPr>
              <p:blipFill>
                <a:blip r:embed="rId262"/>
                <a:stretch>
                  <a:fillRect/>
                </a:stretch>
              </p:blipFill>
              <p:spPr>
                <a:xfrm>
                  <a:off x="7759604" y="3340702"/>
                  <a:ext cx="35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F3ABE54D-410D-C17A-FD8D-B4C1857D6743}"/>
                    </a:ext>
                  </a:extLst>
                </p14:cNvPr>
                <p14:cNvContentPartPr/>
                <p14:nvPr/>
              </p14:nvContentPartPr>
              <p14:xfrm>
                <a:off x="7835564" y="3168982"/>
                <a:ext cx="174600" cy="222480"/>
              </p14:xfrm>
            </p:contentPart>
          </mc:Choice>
          <mc:Fallback xmlns="">
            <p:pic>
              <p:nvPicPr>
                <p:cNvPr id="166" name="Freihand 165">
                  <a:extLst>
                    <a:ext uri="{FF2B5EF4-FFF2-40B4-BE49-F238E27FC236}">
                      <a16:creationId xmlns:a16="http://schemas.microsoft.com/office/drawing/2014/main" id="{F3ABE54D-410D-C17A-FD8D-B4C1857D6743}"/>
                    </a:ext>
                  </a:extLst>
                </p:cNvPr>
                <p:cNvPicPr/>
                <p:nvPr/>
              </p:nvPicPr>
              <p:blipFill>
                <a:blip r:embed="rId264"/>
                <a:stretch>
                  <a:fillRect/>
                </a:stretch>
              </p:blipFill>
              <p:spPr>
                <a:xfrm>
                  <a:off x="7826564" y="3160342"/>
                  <a:ext cx="192240" cy="240120"/>
                </a:xfrm>
                <a:prstGeom prst="rect">
                  <a:avLst/>
                </a:prstGeom>
              </p:spPr>
            </p:pic>
          </mc:Fallback>
        </mc:AlternateContent>
      </p:grpSp>
      <p:grpSp>
        <p:nvGrpSpPr>
          <p:cNvPr id="177" name="Gruppieren 176">
            <a:extLst>
              <a:ext uri="{FF2B5EF4-FFF2-40B4-BE49-F238E27FC236}">
                <a16:creationId xmlns:a16="http://schemas.microsoft.com/office/drawing/2014/main" id="{A2F74CD4-4594-4A93-4F9F-A24F2F0E85B3}"/>
              </a:ext>
            </a:extLst>
          </p:cNvPr>
          <p:cNvGrpSpPr/>
          <p:nvPr/>
        </p:nvGrpSpPr>
        <p:grpSpPr>
          <a:xfrm>
            <a:off x="2258444" y="3976102"/>
            <a:ext cx="264240" cy="166680"/>
            <a:chOff x="2258444" y="3976102"/>
            <a:chExt cx="264240" cy="166680"/>
          </a:xfrm>
        </p:grpSpPr>
        <mc:AlternateContent xmlns:mc="http://schemas.openxmlformats.org/markup-compatibility/2006" xmlns:p14="http://schemas.microsoft.com/office/powerpoint/2010/main">
          <mc:Choice Requires="p14">
            <p:contentPart p14:bwMode="auto" r:id="rId265">
              <p14:nvContentPartPr>
                <p14:cNvPr id="168" name="Freihand 167">
                  <a:extLst>
                    <a:ext uri="{FF2B5EF4-FFF2-40B4-BE49-F238E27FC236}">
                      <a16:creationId xmlns:a16="http://schemas.microsoft.com/office/drawing/2014/main" id="{AF4FC924-2CF1-4320-538F-8FEE84D2BDFF}"/>
                    </a:ext>
                  </a:extLst>
                </p14:cNvPr>
                <p14:cNvContentPartPr/>
                <p14:nvPr/>
              </p14:nvContentPartPr>
              <p14:xfrm>
                <a:off x="2258444" y="4023982"/>
                <a:ext cx="152640" cy="25200"/>
              </p14:xfrm>
            </p:contentPart>
          </mc:Choice>
          <mc:Fallback xmlns="">
            <p:pic>
              <p:nvPicPr>
                <p:cNvPr id="168" name="Freihand 167">
                  <a:extLst>
                    <a:ext uri="{FF2B5EF4-FFF2-40B4-BE49-F238E27FC236}">
                      <a16:creationId xmlns:a16="http://schemas.microsoft.com/office/drawing/2014/main" id="{AF4FC924-2CF1-4320-538F-8FEE84D2BDFF}"/>
                    </a:ext>
                  </a:extLst>
                </p:cNvPr>
                <p:cNvPicPr/>
                <p:nvPr/>
              </p:nvPicPr>
              <p:blipFill>
                <a:blip r:embed="rId266"/>
                <a:stretch>
                  <a:fillRect/>
                </a:stretch>
              </p:blipFill>
              <p:spPr>
                <a:xfrm>
                  <a:off x="2249444" y="4015342"/>
                  <a:ext cx="170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Freihand 168">
                  <a:extLst>
                    <a:ext uri="{FF2B5EF4-FFF2-40B4-BE49-F238E27FC236}">
                      <a16:creationId xmlns:a16="http://schemas.microsoft.com/office/drawing/2014/main" id="{1F2506BD-DDEE-0297-FB17-9A964609FD8A}"/>
                    </a:ext>
                  </a:extLst>
                </p14:cNvPr>
                <p14:cNvContentPartPr/>
                <p14:nvPr/>
              </p14:nvContentPartPr>
              <p14:xfrm>
                <a:off x="2284724" y="4092022"/>
                <a:ext cx="101520" cy="18360"/>
              </p14:xfrm>
            </p:contentPart>
          </mc:Choice>
          <mc:Fallback xmlns="">
            <p:pic>
              <p:nvPicPr>
                <p:cNvPr id="169" name="Freihand 168">
                  <a:extLst>
                    <a:ext uri="{FF2B5EF4-FFF2-40B4-BE49-F238E27FC236}">
                      <a16:creationId xmlns:a16="http://schemas.microsoft.com/office/drawing/2014/main" id="{1F2506BD-DDEE-0297-FB17-9A964609FD8A}"/>
                    </a:ext>
                  </a:extLst>
                </p:cNvPr>
                <p:cNvPicPr/>
                <p:nvPr/>
              </p:nvPicPr>
              <p:blipFill>
                <a:blip r:embed="rId268"/>
                <a:stretch>
                  <a:fillRect/>
                </a:stretch>
              </p:blipFill>
              <p:spPr>
                <a:xfrm>
                  <a:off x="2275724" y="4083382"/>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0" name="Freihand 169">
                  <a:extLst>
                    <a:ext uri="{FF2B5EF4-FFF2-40B4-BE49-F238E27FC236}">
                      <a16:creationId xmlns:a16="http://schemas.microsoft.com/office/drawing/2014/main" id="{9B5A7E26-EC06-2D4B-7A6A-D39899BF1572}"/>
                    </a:ext>
                  </a:extLst>
                </p14:cNvPr>
                <p14:cNvContentPartPr/>
                <p14:nvPr/>
              </p14:nvContentPartPr>
              <p14:xfrm>
                <a:off x="2421884" y="3976102"/>
                <a:ext cx="100800" cy="166680"/>
              </p14:xfrm>
            </p:contentPart>
          </mc:Choice>
          <mc:Fallback xmlns="">
            <p:pic>
              <p:nvPicPr>
                <p:cNvPr id="170" name="Freihand 169">
                  <a:extLst>
                    <a:ext uri="{FF2B5EF4-FFF2-40B4-BE49-F238E27FC236}">
                      <a16:creationId xmlns:a16="http://schemas.microsoft.com/office/drawing/2014/main" id="{9B5A7E26-EC06-2D4B-7A6A-D39899BF1572}"/>
                    </a:ext>
                  </a:extLst>
                </p:cNvPr>
                <p:cNvPicPr/>
                <p:nvPr/>
              </p:nvPicPr>
              <p:blipFill>
                <a:blip r:embed="rId270"/>
                <a:stretch>
                  <a:fillRect/>
                </a:stretch>
              </p:blipFill>
              <p:spPr>
                <a:xfrm>
                  <a:off x="2412884" y="3967462"/>
                  <a:ext cx="118440" cy="184320"/>
                </a:xfrm>
                <a:prstGeom prst="rect">
                  <a:avLst/>
                </a:prstGeom>
              </p:spPr>
            </p:pic>
          </mc:Fallback>
        </mc:AlternateContent>
      </p:grpSp>
      <p:grpSp>
        <p:nvGrpSpPr>
          <p:cNvPr id="181" name="Gruppieren 180">
            <a:extLst>
              <a:ext uri="{FF2B5EF4-FFF2-40B4-BE49-F238E27FC236}">
                <a16:creationId xmlns:a16="http://schemas.microsoft.com/office/drawing/2014/main" id="{095E7962-74D1-9529-56E0-3C8C16955336}"/>
              </a:ext>
            </a:extLst>
          </p:cNvPr>
          <p:cNvGrpSpPr/>
          <p:nvPr/>
        </p:nvGrpSpPr>
        <p:grpSpPr>
          <a:xfrm>
            <a:off x="2784764" y="3873142"/>
            <a:ext cx="1271160" cy="257760"/>
            <a:chOff x="2784764" y="3873142"/>
            <a:chExt cx="1271160" cy="257760"/>
          </a:xfrm>
        </p:grpSpPr>
        <mc:AlternateContent xmlns:mc="http://schemas.openxmlformats.org/markup-compatibility/2006" xmlns:p14="http://schemas.microsoft.com/office/powerpoint/2010/main">
          <mc:Choice Requires="p14">
            <p:contentPart p14:bwMode="auto" r:id="rId271">
              <p14:nvContentPartPr>
                <p14:cNvPr id="171" name="Freihand 170">
                  <a:extLst>
                    <a:ext uri="{FF2B5EF4-FFF2-40B4-BE49-F238E27FC236}">
                      <a16:creationId xmlns:a16="http://schemas.microsoft.com/office/drawing/2014/main" id="{855AF2A4-3AAB-570A-AFD6-FBAADBF0F613}"/>
                    </a:ext>
                  </a:extLst>
                </p14:cNvPr>
                <p14:cNvContentPartPr/>
                <p14:nvPr/>
              </p14:nvContentPartPr>
              <p14:xfrm>
                <a:off x="2784764" y="3938662"/>
                <a:ext cx="132120" cy="158040"/>
              </p14:xfrm>
            </p:contentPart>
          </mc:Choice>
          <mc:Fallback xmlns="">
            <p:pic>
              <p:nvPicPr>
                <p:cNvPr id="171" name="Freihand 170">
                  <a:extLst>
                    <a:ext uri="{FF2B5EF4-FFF2-40B4-BE49-F238E27FC236}">
                      <a16:creationId xmlns:a16="http://schemas.microsoft.com/office/drawing/2014/main" id="{855AF2A4-3AAB-570A-AFD6-FBAADBF0F613}"/>
                    </a:ext>
                  </a:extLst>
                </p:cNvPr>
                <p:cNvPicPr/>
                <p:nvPr/>
              </p:nvPicPr>
              <p:blipFill>
                <a:blip r:embed="rId272"/>
                <a:stretch>
                  <a:fillRect/>
                </a:stretch>
              </p:blipFill>
              <p:spPr>
                <a:xfrm>
                  <a:off x="2775764" y="3929662"/>
                  <a:ext cx="14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2C8B10D6-A164-ABB0-DFFB-0FE815B5575D}"/>
                    </a:ext>
                  </a:extLst>
                </p14:cNvPr>
                <p14:cNvContentPartPr/>
                <p14:nvPr/>
              </p14:nvContentPartPr>
              <p14:xfrm>
                <a:off x="3043604" y="3941542"/>
                <a:ext cx="37440" cy="162360"/>
              </p14:xfrm>
            </p:contentPart>
          </mc:Choice>
          <mc:Fallback xmlns="">
            <p:pic>
              <p:nvPicPr>
                <p:cNvPr id="172" name="Freihand 171">
                  <a:extLst>
                    <a:ext uri="{FF2B5EF4-FFF2-40B4-BE49-F238E27FC236}">
                      <a16:creationId xmlns:a16="http://schemas.microsoft.com/office/drawing/2014/main" id="{2C8B10D6-A164-ABB0-DFFB-0FE815B5575D}"/>
                    </a:ext>
                  </a:extLst>
                </p:cNvPr>
                <p:cNvPicPr/>
                <p:nvPr/>
              </p:nvPicPr>
              <p:blipFill>
                <a:blip r:embed="rId274"/>
                <a:stretch>
                  <a:fillRect/>
                </a:stretch>
              </p:blipFill>
              <p:spPr>
                <a:xfrm>
                  <a:off x="3034604" y="3932542"/>
                  <a:ext cx="55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6DF1D48F-E7CC-A013-136B-22872E156A83}"/>
                    </a:ext>
                  </a:extLst>
                </p14:cNvPr>
                <p14:cNvContentPartPr/>
                <p14:nvPr/>
              </p14:nvContentPartPr>
              <p14:xfrm>
                <a:off x="3019484" y="3914902"/>
                <a:ext cx="134640" cy="67680"/>
              </p14:xfrm>
            </p:contentPart>
          </mc:Choice>
          <mc:Fallback xmlns="">
            <p:pic>
              <p:nvPicPr>
                <p:cNvPr id="173" name="Freihand 172">
                  <a:extLst>
                    <a:ext uri="{FF2B5EF4-FFF2-40B4-BE49-F238E27FC236}">
                      <a16:creationId xmlns:a16="http://schemas.microsoft.com/office/drawing/2014/main" id="{6DF1D48F-E7CC-A013-136B-22872E156A83}"/>
                    </a:ext>
                  </a:extLst>
                </p:cNvPr>
                <p:cNvPicPr/>
                <p:nvPr/>
              </p:nvPicPr>
              <p:blipFill>
                <a:blip r:embed="rId276"/>
                <a:stretch>
                  <a:fillRect/>
                </a:stretch>
              </p:blipFill>
              <p:spPr>
                <a:xfrm>
                  <a:off x="3010484" y="3905902"/>
                  <a:ext cx="152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A379B5C0-EBE0-F53A-100F-B35C77A0C7F0}"/>
                    </a:ext>
                  </a:extLst>
                </p14:cNvPr>
                <p14:cNvContentPartPr/>
                <p14:nvPr/>
              </p14:nvContentPartPr>
              <p14:xfrm>
                <a:off x="3186884" y="3873142"/>
                <a:ext cx="179280" cy="200160"/>
              </p14:xfrm>
            </p:contentPart>
          </mc:Choice>
          <mc:Fallback xmlns="">
            <p:pic>
              <p:nvPicPr>
                <p:cNvPr id="174" name="Freihand 173">
                  <a:extLst>
                    <a:ext uri="{FF2B5EF4-FFF2-40B4-BE49-F238E27FC236}">
                      <a16:creationId xmlns:a16="http://schemas.microsoft.com/office/drawing/2014/main" id="{A379B5C0-EBE0-F53A-100F-B35C77A0C7F0}"/>
                    </a:ext>
                  </a:extLst>
                </p:cNvPr>
                <p:cNvPicPr/>
                <p:nvPr/>
              </p:nvPicPr>
              <p:blipFill>
                <a:blip r:embed="rId278"/>
                <a:stretch>
                  <a:fillRect/>
                </a:stretch>
              </p:blipFill>
              <p:spPr>
                <a:xfrm>
                  <a:off x="3178244" y="3864502"/>
                  <a:ext cx="196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B598F01C-6FBC-B4B9-6D58-DD10696B53E3}"/>
                    </a:ext>
                  </a:extLst>
                </p14:cNvPr>
                <p14:cNvContentPartPr/>
                <p14:nvPr/>
              </p14:nvContentPartPr>
              <p14:xfrm>
                <a:off x="3418724" y="4000222"/>
                <a:ext cx="100440" cy="124920"/>
              </p14:xfrm>
            </p:contentPart>
          </mc:Choice>
          <mc:Fallback xmlns="">
            <p:pic>
              <p:nvPicPr>
                <p:cNvPr id="175" name="Freihand 174">
                  <a:extLst>
                    <a:ext uri="{FF2B5EF4-FFF2-40B4-BE49-F238E27FC236}">
                      <a16:creationId xmlns:a16="http://schemas.microsoft.com/office/drawing/2014/main" id="{B598F01C-6FBC-B4B9-6D58-DD10696B53E3}"/>
                    </a:ext>
                  </a:extLst>
                </p:cNvPr>
                <p:cNvPicPr/>
                <p:nvPr/>
              </p:nvPicPr>
              <p:blipFill>
                <a:blip r:embed="rId280"/>
                <a:stretch>
                  <a:fillRect/>
                </a:stretch>
              </p:blipFill>
              <p:spPr>
                <a:xfrm>
                  <a:off x="3410084" y="3991222"/>
                  <a:ext cx="118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8" name="Freihand 177">
                  <a:extLst>
                    <a:ext uri="{FF2B5EF4-FFF2-40B4-BE49-F238E27FC236}">
                      <a16:creationId xmlns:a16="http://schemas.microsoft.com/office/drawing/2014/main" id="{630DB9BE-8E62-0F1C-FA6E-9DCF1E2FE23B}"/>
                    </a:ext>
                  </a:extLst>
                </p14:cNvPr>
                <p14:cNvContentPartPr/>
                <p14:nvPr/>
              </p14:nvContentPartPr>
              <p14:xfrm>
                <a:off x="3623924" y="4012462"/>
                <a:ext cx="141120" cy="118440"/>
              </p14:xfrm>
            </p:contentPart>
          </mc:Choice>
          <mc:Fallback xmlns="">
            <p:pic>
              <p:nvPicPr>
                <p:cNvPr id="178" name="Freihand 177">
                  <a:extLst>
                    <a:ext uri="{FF2B5EF4-FFF2-40B4-BE49-F238E27FC236}">
                      <a16:creationId xmlns:a16="http://schemas.microsoft.com/office/drawing/2014/main" id="{630DB9BE-8E62-0F1C-FA6E-9DCF1E2FE23B}"/>
                    </a:ext>
                  </a:extLst>
                </p:cNvPr>
                <p:cNvPicPr/>
                <p:nvPr/>
              </p:nvPicPr>
              <p:blipFill>
                <a:blip r:embed="rId282"/>
                <a:stretch>
                  <a:fillRect/>
                </a:stretch>
              </p:blipFill>
              <p:spPr>
                <a:xfrm>
                  <a:off x="3615284" y="4003462"/>
                  <a:ext cx="158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CB2ABE4D-5386-BEB1-AFDB-B22D479243DD}"/>
                    </a:ext>
                  </a:extLst>
                </p14:cNvPr>
                <p14:cNvContentPartPr/>
                <p14:nvPr/>
              </p14:nvContentPartPr>
              <p14:xfrm>
                <a:off x="3977804" y="3958102"/>
                <a:ext cx="78120" cy="16560"/>
              </p14:xfrm>
            </p:contentPart>
          </mc:Choice>
          <mc:Fallback xmlns="">
            <p:pic>
              <p:nvPicPr>
                <p:cNvPr id="179" name="Freihand 178">
                  <a:extLst>
                    <a:ext uri="{FF2B5EF4-FFF2-40B4-BE49-F238E27FC236}">
                      <a16:creationId xmlns:a16="http://schemas.microsoft.com/office/drawing/2014/main" id="{CB2ABE4D-5386-BEB1-AFDB-B22D479243DD}"/>
                    </a:ext>
                  </a:extLst>
                </p:cNvPr>
                <p:cNvPicPr/>
                <p:nvPr/>
              </p:nvPicPr>
              <p:blipFill>
                <a:blip r:embed="rId284"/>
                <a:stretch>
                  <a:fillRect/>
                </a:stretch>
              </p:blipFill>
              <p:spPr>
                <a:xfrm>
                  <a:off x="3969164" y="3949102"/>
                  <a:ext cx="95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0" name="Freihand 179">
                  <a:extLst>
                    <a:ext uri="{FF2B5EF4-FFF2-40B4-BE49-F238E27FC236}">
                      <a16:creationId xmlns:a16="http://schemas.microsoft.com/office/drawing/2014/main" id="{00817B08-F568-E4DE-BCD0-D39E26AB20FC}"/>
                    </a:ext>
                  </a:extLst>
                </p14:cNvPr>
                <p14:cNvContentPartPr/>
                <p14:nvPr/>
              </p14:nvContentPartPr>
              <p14:xfrm>
                <a:off x="3936404" y="4013182"/>
                <a:ext cx="85320" cy="20880"/>
              </p14:xfrm>
            </p:contentPart>
          </mc:Choice>
          <mc:Fallback xmlns="">
            <p:pic>
              <p:nvPicPr>
                <p:cNvPr id="180" name="Freihand 179">
                  <a:extLst>
                    <a:ext uri="{FF2B5EF4-FFF2-40B4-BE49-F238E27FC236}">
                      <a16:creationId xmlns:a16="http://schemas.microsoft.com/office/drawing/2014/main" id="{00817B08-F568-E4DE-BCD0-D39E26AB20FC}"/>
                    </a:ext>
                  </a:extLst>
                </p:cNvPr>
                <p:cNvPicPr/>
                <p:nvPr/>
              </p:nvPicPr>
              <p:blipFill>
                <a:blip r:embed="rId286"/>
                <a:stretch>
                  <a:fillRect/>
                </a:stretch>
              </p:blipFill>
              <p:spPr>
                <a:xfrm>
                  <a:off x="3927404" y="4004542"/>
                  <a:ext cx="102960" cy="38520"/>
                </a:xfrm>
                <a:prstGeom prst="rect">
                  <a:avLst/>
                </a:prstGeom>
              </p:spPr>
            </p:pic>
          </mc:Fallback>
        </mc:AlternateContent>
      </p:grpSp>
      <p:grpSp>
        <p:nvGrpSpPr>
          <p:cNvPr id="198" name="Gruppieren 197">
            <a:extLst>
              <a:ext uri="{FF2B5EF4-FFF2-40B4-BE49-F238E27FC236}">
                <a16:creationId xmlns:a16="http://schemas.microsoft.com/office/drawing/2014/main" id="{543E27DD-1F1F-369F-E436-CC441D285543}"/>
              </a:ext>
            </a:extLst>
          </p:cNvPr>
          <p:cNvGrpSpPr/>
          <p:nvPr/>
        </p:nvGrpSpPr>
        <p:grpSpPr>
          <a:xfrm>
            <a:off x="4262564" y="3777382"/>
            <a:ext cx="2141280" cy="401760"/>
            <a:chOff x="4262564" y="3777382"/>
            <a:chExt cx="2141280" cy="401760"/>
          </a:xfrm>
        </p:grpSpPr>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7518BCE6-D779-779B-8FE3-8E9B79B752B4}"/>
                    </a:ext>
                  </a:extLst>
                </p14:cNvPr>
                <p14:cNvContentPartPr/>
                <p14:nvPr/>
              </p14:nvContentPartPr>
              <p14:xfrm>
                <a:off x="4314044" y="3785662"/>
                <a:ext cx="103320" cy="142200"/>
              </p14:xfrm>
            </p:contentPart>
          </mc:Choice>
          <mc:Fallback xmlns="">
            <p:pic>
              <p:nvPicPr>
                <p:cNvPr id="182" name="Freihand 181">
                  <a:extLst>
                    <a:ext uri="{FF2B5EF4-FFF2-40B4-BE49-F238E27FC236}">
                      <a16:creationId xmlns:a16="http://schemas.microsoft.com/office/drawing/2014/main" id="{7518BCE6-D779-779B-8FE3-8E9B79B752B4}"/>
                    </a:ext>
                  </a:extLst>
                </p:cNvPr>
                <p:cNvPicPr/>
                <p:nvPr/>
              </p:nvPicPr>
              <p:blipFill>
                <a:blip r:embed="rId288"/>
                <a:stretch>
                  <a:fillRect/>
                </a:stretch>
              </p:blipFill>
              <p:spPr>
                <a:xfrm>
                  <a:off x="4305044" y="3776662"/>
                  <a:ext cx="120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3" name="Freihand 182">
                  <a:extLst>
                    <a:ext uri="{FF2B5EF4-FFF2-40B4-BE49-F238E27FC236}">
                      <a16:creationId xmlns:a16="http://schemas.microsoft.com/office/drawing/2014/main" id="{C562A67C-409D-5C35-4A49-E6B963ECC1E3}"/>
                    </a:ext>
                  </a:extLst>
                </p14:cNvPr>
                <p14:cNvContentPartPr/>
                <p14:nvPr/>
              </p14:nvContentPartPr>
              <p14:xfrm>
                <a:off x="4262564" y="3944422"/>
                <a:ext cx="200880" cy="28080"/>
              </p14:xfrm>
            </p:contentPart>
          </mc:Choice>
          <mc:Fallback xmlns="">
            <p:pic>
              <p:nvPicPr>
                <p:cNvPr id="183" name="Freihand 182">
                  <a:extLst>
                    <a:ext uri="{FF2B5EF4-FFF2-40B4-BE49-F238E27FC236}">
                      <a16:creationId xmlns:a16="http://schemas.microsoft.com/office/drawing/2014/main" id="{C562A67C-409D-5C35-4A49-E6B963ECC1E3}"/>
                    </a:ext>
                  </a:extLst>
                </p:cNvPr>
                <p:cNvPicPr/>
                <p:nvPr/>
              </p:nvPicPr>
              <p:blipFill>
                <a:blip r:embed="rId290"/>
                <a:stretch>
                  <a:fillRect/>
                </a:stretch>
              </p:blipFill>
              <p:spPr>
                <a:xfrm>
                  <a:off x="4253564" y="3935782"/>
                  <a:ext cx="218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440626A6-7830-CE2D-C703-3D0C9E2BE34B}"/>
                    </a:ext>
                  </a:extLst>
                </p14:cNvPr>
                <p14:cNvContentPartPr/>
                <p14:nvPr/>
              </p14:nvContentPartPr>
              <p14:xfrm>
                <a:off x="4301804" y="4013542"/>
                <a:ext cx="131040" cy="165600"/>
              </p14:xfrm>
            </p:contentPart>
          </mc:Choice>
          <mc:Fallback xmlns="">
            <p:pic>
              <p:nvPicPr>
                <p:cNvPr id="184" name="Freihand 183">
                  <a:extLst>
                    <a:ext uri="{FF2B5EF4-FFF2-40B4-BE49-F238E27FC236}">
                      <a16:creationId xmlns:a16="http://schemas.microsoft.com/office/drawing/2014/main" id="{440626A6-7830-CE2D-C703-3D0C9E2BE34B}"/>
                    </a:ext>
                  </a:extLst>
                </p:cNvPr>
                <p:cNvPicPr/>
                <p:nvPr/>
              </p:nvPicPr>
              <p:blipFill>
                <a:blip r:embed="rId292"/>
                <a:stretch>
                  <a:fillRect/>
                </a:stretch>
              </p:blipFill>
              <p:spPr>
                <a:xfrm>
                  <a:off x="4293164" y="4004542"/>
                  <a:ext cx="148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6" name="Freihand 185">
                  <a:extLst>
                    <a:ext uri="{FF2B5EF4-FFF2-40B4-BE49-F238E27FC236}">
                      <a16:creationId xmlns:a16="http://schemas.microsoft.com/office/drawing/2014/main" id="{4D56740A-BED2-CC30-30B1-4C01921E25CA}"/>
                    </a:ext>
                  </a:extLst>
                </p14:cNvPr>
                <p14:cNvContentPartPr/>
                <p14:nvPr/>
              </p14:nvContentPartPr>
              <p14:xfrm>
                <a:off x="4615724" y="3953062"/>
                <a:ext cx="124560" cy="11520"/>
              </p14:xfrm>
            </p:contentPart>
          </mc:Choice>
          <mc:Fallback xmlns="">
            <p:pic>
              <p:nvPicPr>
                <p:cNvPr id="186" name="Freihand 185">
                  <a:extLst>
                    <a:ext uri="{FF2B5EF4-FFF2-40B4-BE49-F238E27FC236}">
                      <a16:creationId xmlns:a16="http://schemas.microsoft.com/office/drawing/2014/main" id="{4D56740A-BED2-CC30-30B1-4C01921E25CA}"/>
                    </a:ext>
                  </a:extLst>
                </p:cNvPr>
                <p:cNvPicPr/>
                <p:nvPr/>
              </p:nvPicPr>
              <p:blipFill>
                <a:blip r:embed="rId294"/>
                <a:stretch>
                  <a:fillRect/>
                </a:stretch>
              </p:blipFill>
              <p:spPr>
                <a:xfrm>
                  <a:off x="4607084" y="3944062"/>
                  <a:ext cx="142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7" name="Freihand 186">
                  <a:extLst>
                    <a:ext uri="{FF2B5EF4-FFF2-40B4-BE49-F238E27FC236}">
                      <a16:creationId xmlns:a16="http://schemas.microsoft.com/office/drawing/2014/main" id="{B2D12002-47B4-43BE-2F3B-86C68B0621A0}"/>
                    </a:ext>
                  </a:extLst>
                </p14:cNvPr>
                <p14:cNvContentPartPr/>
                <p14:nvPr/>
              </p14:nvContentPartPr>
              <p14:xfrm>
                <a:off x="4609244" y="4007062"/>
                <a:ext cx="127800" cy="25200"/>
              </p14:xfrm>
            </p:contentPart>
          </mc:Choice>
          <mc:Fallback xmlns="">
            <p:pic>
              <p:nvPicPr>
                <p:cNvPr id="187" name="Freihand 186">
                  <a:extLst>
                    <a:ext uri="{FF2B5EF4-FFF2-40B4-BE49-F238E27FC236}">
                      <a16:creationId xmlns:a16="http://schemas.microsoft.com/office/drawing/2014/main" id="{B2D12002-47B4-43BE-2F3B-86C68B0621A0}"/>
                    </a:ext>
                  </a:extLst>
                </p:cNvPr>
                <p:cNvPicPr/>
                <p:nvPr/>
              </p:nvPicPr>
              <p:blipFill>
                <a:blip r:embed="rId296"/>
                <a:stretch>
                  <a:fillRect/>
                </a:stretch>
              </p:blipFill>
              <p:spPr>
                <a:xfrm>
                  <a:off x="4600244" y="3998062"/>
                  <a:ext cx="145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9" name="Freihand 188">
                  <a:extLst>
                    <a:ext uri="{FF2B5EF4-FFF2-40B4-BE49-F238E27FC236}">
                      <a16:creationId xmlns:a16="http://schemas.microsoft.com/office/drawing/2014/main" id="{DF9F7EF9-C233-19D1-BBF3-7D741E81406A}"/>
                    </a:ext>
                  </a:extLst>
                </p14:cNvPr>
                <p14:cNvContentPartPr/>
                <p14:nvPr/>
              </p14:nvContentPartPr>
              <p14:xfrm>
                <a:off x="4839284" y="3842902"/>
                <a:ext cx="191160" cy="184680"/>
              </p14:xfrm>
            </p:contentPart>
          </mc:Choice>
          <mc:Fallback xmlns="">
            <p:pic>
              <p:nvPicPr>
                <p:cNvPr id="189" name="Freihand 188">
                  <a:extLst>
                    <a:ext uri="{FF2B5EF4-FFF2-40B4-BE49-F238E27FC236}">
                      <a16:creationId xmlns:a16="http://schemas.microsoft.com/office/drawing/2014/main" id="{DF9F7EF9-C233-19D1-BBF3-7D741E81406A}"/>
                    </a:ext>
                  </a:extLst>
                </p:cNvPr>
                <p:cNvPicPr/>
                <p:nvPr/>
              </p:nvPicPr>
              <p:blipFill>
                <a:blip r:embed="rId298"/>
                <a:stretch>
                  <a:fillRect/>
                </a:stretch>
              </p:blipFill>
              <p:spPr>
                <a:xfrm>
                  <a:off x="4830284" y="3834262"/>
                  <a:ext cx="208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0" name="Freihand 189">
                  <a:extLst>
                    <a:ext uri="{FF2B5EF4-FFF2-40B4-BE49-F238E27FC236}">
                      <a16:creationId xmlns:a16="http://schemas.microsoft.com/office/drawing/2014/main" id="{D61C6690-1AD9-E978-1CB0-07F96A6D8877}"/>
                    </a:ext>
                  </a:extLst>
                </p14:cNvPr>
                <p14:cNvContentPartPr/>
                <p14:nvPr/>
              </p14:nvContentPartPr>
              <p14:xfrm>
                <a:off x="5026484" y="3991942"/>
                <a:ext cx="36000" cy="112680"/>
              </p14:xfrm>
            </p:contentPart>
          </mc:Choice>
          <mc:Fallback xmlns="">
            <p:pic>
              <p:nvPicPr>
                <p:cNvPr id="190" name="Freihand 189">
                  <a:extLst>
                    <a:ext uri="{FF2B5EF4-FFF2-40B4-BE49-F238E27FC236}">
                      <a16:creationId xmlns:a16="http://schemas.microsoft.com/office/drawing/2014/main" id="{D61C6690-1AD9-E978-1CB0-07F96A6D8877}"/>
                    </a:ext>
                  </a:extLst>
                </p:cNvPr>
                <p:cNvPicPr/>
                <p:nvPr/>
              </p:nvPicPr>
              <p:blipFill>
                <a:blip r:embed="rId300"/>
                <a:stretch>
                  <a:fillRect/>
                </a:stretch>
              </p:blipFill>
              <p:spPr>
                <a:xfrm>
                  <a:off x="5017844" y="3983302"/>
                  <a:ext cx="53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1" name="Freihand 190">
                  <a:extLst>
                    <a:ext uri="{FF2B5EF4-FFF2-40B4-BE49-F238E27FC236}">
                      <a16:creationId xmlns:a16="http://schemas.microsoft.com/office/drawing/2014/main" id="{6B53A6FB-74E4-0554-838B-9C444E57A46B}"/>
                    </a:ext>
                  </a:extLst>
                </p14:cNvPr>
                <p14:cNvContentPartPr/>
                <p14:nvPr/>
              </p14:nvContentPartPr>
              <p14:xfrm>
                <a:off x="5134484" y="3826342"/>
                <a:ext cx="164880" cy="226800"/>
              </p14:xfrm>
            </p:contentPart>
          </mc:Choice>
          <mc:Fallback xmlns="">
            <p:pic>
              <p:nvPicPr>
                <p:cNvPr id="191" name="Freihand 190">
                  <a:extLst>
                    <a:ext uri="{FF2B5EF4-FFF2-40B4-BE49-F238E27FC236}">
                      <a16:creationId xmlns:a16="http://schemas.microsoft.com/office/drawing/2014/main" id="{6B53A6FB-74E4-0554-838B-9C444E57A46B}"/>
                    </a:ext>
                  </a:extLst>
                </p:cNvPr>
                <p:cNvPicPr/>
                <p:nvPr/>
              </p:nvPicPr>
              <p:blipFill>
                <a:blip r:embed="rId302"/>
                <a:stretch>
                  <a:fillRect/>
                </a:stretch>
              </p:blipFill>
              <p:spPr>
                <a:xfrm>
                  <a:off x="5125484" y="3817702"/>
                  <a:ext cx="1825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2" name="Freihand 191">
                  <a:extLst>
                    <a:ext uri="{FF2B5EF4-FFF2-40B4-BE49-F238E27FC236}">
                      <a16:creationId xmlns:a16="http://schemas.microsoft.com/office/drawing/2014/main" id="{77F475BC-CEBD-9C52-7C6E-39F7891CF249}"/>
                    </a:ext>
                  </a:extLst>
                </p14:cNvPr>
                <p14:cNvContentPartPr/>
                <p14:nvPr/>
              </p14:nvContentPartPr>
              <p14:xfrm>
                <a:off x="5400524" y="3777382"/>
                <a:ext cx="197280" cy="224280"/>
              </p14:xfrm>
            </p:contentPart>
          </mc:Choice>
          <mc:Fallback xmlns="">
            <p:pic>
              <p:nvPicPr>
                <p:cNvPr id="192" name="Freihand 191">
                  <a:extLst>
                    <a:ext uri="{FF2B5EF4-FFF2-40B4-BE49-F238E27FC236}">
                      <a16:creationId xmlns:a16="http://schemas.microsoft.com/office/drawing/2014/main" id="{77F475BC-CEBD-9C52-7C6E-39F7891CF249}"/>
                    </a:ext>
                  </a:extLst>
                </p:cNvPr>
                <p:cNvPicPr/>
                <p:nvPr/>
              </p:nvPicPr>
              <p:blipFill>
                <a:blip r:embed="rId304"/>
                <a:stretch>
                  <a:fillRect/>
                </a:stretch>
              </p:blipFill>
              <p:spPr>
                <a:xfrm>
                  <a:off x="5391524" y="3768742"/>
                  <a:ext cx="214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3" name="Freihand 192">
                  <a:extLst>
                    <a:ext uri="{FF2B5EF4-FFF2-40B4-BE49-F238E27FC236}">
                      <a16:creationId xmlns:a16="http://schemas.microsoft.com/office/drawing/2014/main" id="{3355E61E-4E49-E620-0CF2-1119603AE55A}"/>
                    </a:ext>
                  </a:extLst>
                </p14:cNvPr>
                <p14:cNvContentPartPr/>
                <p14:nvPr/>
              </p14:nvContentPartPr>
              <p14:xfrm>
                <a:off x="5519684" y="3783502"/>
                <a:ext cx="193320" cy="225720"/>
              </p14:xfrm>
            </p:contentPart>
          </mc:Choice>
          <mc:Fallback xmlns="">
            <p:pic>
              <p:nvPicPr>
                <p:cNvPr id="193" name="Freihand 192">
                  <a:extLst>
                    <a:ext uri="{FF2B5EF4-FFF2-40B4-BE49-F238E27FC236}">
                      <a16:creationId xmlns:a16="http://schemas.microsoft.com/office/drawing/2014/main" id="{3355E61E-4E49-E620-0CF2-1119603AE55A}"/>
                    </a:ext>
                  </a:extLst>
                </p:cNvPr>
                <p:cNvPicPr/>
                <p:nvPr/>
              </p:nvPicPr>
              <p:blipFill>
                <a:blip r:embed="rId306"/>
                <a:stretch>
                  <a:fillRect/>
                </a:stretch>
              </p:blipFill>
              <p:spPr>
                <a:xfrm>
                  <a:off x="5511044" y="3774862"/>
                  <a:ext cx="210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4" name="Freihand 193">
                  <a:extLst>
                    <a:ext uri="{FF2B5EF4-FFF2-40B4-BE49-F238E27FC236}">
                      <a16:creationId xmlns:a16="http://schemas.microsoft.com/office/drawing/2014/main" id="{F8BA26BF-5089-3144-665F-EBDD41BAD6F4}"/>
                    </a:ext>
                  </a:extLst>
                </p14:cNvPr>
                <p14:cNvContentPartPr/>
                <p14:nvPr/>
              </p14:nvContentPartPr>
              <p14:xfrm>
                <a:off x="5716244" y="3893302"/>
                <a:ext cx="175680" cy="86040"/>
              </p14:xfrm>
            </p:contentPart>
          </mc:Choice>
          <mc:Fallback xmlns="">
            <p:pic>
              <p:nvPicPr>
                <p:cNvPr id="194" name="Freihand 193">
                  <a:extLst>
                    <a:ext uri="{FF2B5EF4-FFF2-40B4-BE49-F238E27FC236}">
                      <a16:creationId xmlns:a16="http://schemas.microsoft.com/office/drawing/2014/main" id="{F8BA26BF-5089-3144-665F-EBDD41BAD6F4}"/>
                    </a:ext>
                  </a:extLst>
                </p:cNvPr>
                <p:cNvPicPr/>
                <p:nvPr/>
              </p:nvPicPr>
              <p:blipFill>
                <a:blip r:embed="rId308"/>
                <a:stretch>
                  <a:fillRect/>
                </a:stretch>
              </p:blipFill>
              <p:spPr>
                <a:xfrm>
                  <a:off x="5707604" y="3884662"/>
                  <a:ext cx="193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5" name="Freihand 194">
                  <a:extLst>
                    <a:ext uri="{FF2B5EF4-FFF2-40B4-BE49-F238E27FC236}">
                      <a16:creationId xmlns:a16="http://schemas.microsoft.com/office/drawing/2014/main" id="{9C106913-F131-7AD8-9214-41835DF624EC}"/>
                    </a:ext>
                  </a:extLst>
                </p14:cNvPr>
                <p14:cNvContentPartPr/>
                <p14:nvPr/>
              </p14:nvContentPartPr>
              <p14:xfrm>
                <a:off x="5925404" y="3803662"/>
                <a:ext cx="13680" cy="56520"/>
              </p14:xfrm>
            </p:contentPart>
          </mc:Choice>
          <mc:Fallback xmlns="">
            <p:pic>
              <p:nvPicPr>
                <p:cNvPr id="195" name="Freihand 194">
                  <a:extLst>
                    <a:ext uri="{FF2B5EF4-FFF2-40B4-BE49-F238E27FC236}">
                      <a16:creationId xmlns:a16="http://schemas.microsoft.com/office/drawing/2014/main" id="{9C106913-F131-7AD8-9214-41835DF624EC}"/>
                    </a:ext>
                  </a:extLst>
                </p:cNvPr>
                <p:cNvPicPr/>
                <p:nvPr/>
              </p:nvPicPr>
              <p:blipFill>
                <a:blip r:embed="rId310"/>
                <a:stretch>
                  <a:fillRect/>
                </a:stretch>
              </p:blipFill>
              <p:spPr>
                <a:xfrm>
                  <a:off x="5916404" y="3795022"/>
                  <a:ext cx="31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6" name="Freihand 195">
                  <a:extLst>
                    <a:ext uri="{FF2B5EF4-FFF2-40B4-BE49-F238E27FC236}">
                      <a16:creationId xmlns:a16="http://schemas.microsoft.com/office/drawing/2014/main" id="{12F012C8-E0E7-D194-081D-1873162E7426}"/>
                    </a:ext>
                  </a:extLst>
                </p14:cNvPr>
                <p14:cNvContentPartPr/>
                <p14:nvPr/>
              </p14:nvContentPartPr>
              <p14:xfrm>
                <a:off x="5988044" y="3779902"/>
                <a:ext cx="173520" cy="172800"/>
              </p14:xfrm>
            </p:contentPart>
          </mc:Choice>
          <mc:Fallback xmlns="">
            <p:pic>
              <p:nvPicPr>
                <p:cNvPr id="196" name="Freihand 195">
                  <a:extLst>
                    <a:ext uri="{FF2B5EF4-FFF2-40B4-BE49-F238E27FC236}">
                      <a16:creationId xmlns:a16="http://schemas.microsoft.com/office/drawing/2014/main" id="{12F012C8-E0E7-D194-081D-1873162E7426}"/>
                    </a:ext>
                  </a:extLst>
                </p:cNvPr>
                <p:cNvPicPr/>
                <p:nvPr/>
              </p:nvPicPr>
              <p:blipFill>
                <a:blip r:embed="rId312"/>
                <a:stretch>
                  <a:fillRect/>
                </a:stretch>
              </p:blipFill>
              <p:spPr>
                <a:xfrm>
                  <a:off x="5979404" y="3771262"/>
                  <a:ext cx="191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7" name="Freihand 196">
                  <a:extLst>
                    <a:ext uri="{FF2B5EF4-FFF2-40B4-BE49-F238E27FC236}">
                      <a16:creationId xmlns:a16="http://schemas.microsoft.com/office/drawing/2014/main" id="{BADA6E23-3ADD-0FD6-2603-D2E9AE69102A}"/>
                    </a:ext>
                  </a:extLst>
                </p14:cNvPr>
                <p14:cNvContentPartPr/>
                <p14:nvPr/>
              </p14:nvContentPartPr>
              <p14:xfrm>
                <a:off x="6165164" y="3841462"/>
                <a:ext cx="238680" cy="108720"/>
              </p14:xfrm>
            </p:contentPart>
          </mc:Choice>
          <mc:Fallback xmlns="">
            <p:pic>
              <p:nvPicPr>
                <p:cNvPr id="197" name="Freihand 196">
                  <a:extLst>
                    <a:ext uri="{FF2B5EF4-FFF2-40B4-BE49-F238E27FC236}">
                      <a16:creationId xmlns:a16="http://schemas.microsoft.com/office/drawing/2014/main" id="{BADA6E23-3ADD-0FD6-2603-D2E9AE69102A}"/>
                    </a:ext>
                  </a:extLst>
                </p:cNvPr>
                <p:cNvPicPr/>
                <p:nvPr/>
              </p:nvPicPr>
              <p:blipFill>
                <a:blip r:embed="rId314"/>
                <a:stretch>
                  <a:fillRect/>
                </a:stretch>
              </p:blipFill>
              <p:spPr>
                <a:xfrm>
                  <a:off x="6156524" y="3832462"/>
                  <a:ext cx="256320" cy="126360"/>
                </a:xfrm>
                <a:prstGeom prst="rect">
                  <a:avLst/>
                </a:prstGeom>
              </p:spPr>
            </p:pic>
          </mc:Fallback>
        </mc:AlternateContent>
      </p:grpSp>
      <p:grpSp>
        <p:nvGrpSpPr>
          <p:cNvPr id="205" name="Gruppieren 204">
            <a:extLst>
              <a:ext uri="{FF2B5EF4-FFF2-40B4-BE49-F238E27FC236}">
                <a16:creationId xmlns:a16="http://schemas.microsoft.com/office/drawing/2014/main" id="{7BAC6306-4BFB-C919-4FAD-9F1FA4758640}"/>
              </a:ext>
            </a:extLst>
          </p:cNvPr>
          <p:cNvGrpSpPr/>
          <p:nvPr/>
        </p:nvGrpSpPr>
        <p:grpSpPr>
          <a:xfrm>
            <a:off x="391844" y="4851622"/>
            <a:ext cx="911880" cy="325080"/>
            <a:chOff x="391844" y="4851622"/>
            <a:chExt cx="911880" cy="325080"/>
          </a:xfrm>
        </p:grpSpPr>
        <mc:AlternateContent xmlns:mc="http://schemas.openxmlformats.org/markup-compatibility/2006" xmlns:p14="http://schemas.microsoft.com/office/powerpoint/2010/main">
          <mc:Choice Requires="p14">
            <p:contentPart p14:bwMode="auto" r:id="rId315">
              <p14:nvContentPartPr>
                <p14:cNvPr id="199" name="Freihand 198">
                  <a:extLst>
                    <a:ext uri="{FF2B5EF4-FFF2-40B4-BE49-F238E27FC236}">
                      <a16:creationId xmlns:a16="http://schemas.microsoft.com/office/drawing/2014/main" id="{6B2941BE-D3BE-E154-95C4-01777EB3204C}"/>
                    </a:ext>
                  </a:extLst>
                </p14:cNvPr>
                <p14:cNvContentPartPr/>
                <p14:nvPr/>
              </p14:nvContentPartPr>
              <p14:xfrm>
                <a:off x="513164" y="4932622"/>
                <a:ext cx="3960" cy="210960"/>
              </p14:xfrm>
            </p:contentPart>
          </mc:Choice>
          <mc:Fallback xmlns="">
            <p:pic>
              <p:nvPicPr>
                <p:cNvPr id="199" name="Freihand 198">
                  <a:extLst>
                    <a:ext uri="{FF2B5EF4-FFF2-40B4-BE49-F238E27FC236}">
                      <a16:creationId xmlns:a16="http://schemas.microsoft.com/office/drawing/2014/main" id="{6B2941BE-D3BE-E154-95C4-01777EB3204C}"/>
                    </a:ext>
                  </a:extLst>
                </p:cNvPr>
                <p:cNvPicPr/>
                <p:nvPr/>
              </p:nvPicPr>
              <p:blipFill>
                <a:blip r:embed="rId316"/>
                <a:stretch>
                  <a:fillRect/>
                </a:stretch>
              </p:blipFill>
              <p:spPr>
                <a:xfrm>
                  <a:off x="504524" y="4923982"/>
                  <a:ext cx="216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0" name="Freihand 199">
                  <a:extLst>
                    <a:ext uri="{FF2B5EF4-FFF2-40B4-BE49-F238E27FC236}">
                      <a16:creationId xmlns:a16="http://schemas.microsoft.com/office/drawing/2014/main" id="{F70E25DF-AFCF-E515-A1B7-AC8AF9E148EA}"/>
                    </a:ext>
                  </a:extLst>
                </p14:cNvPr>
                <p14:cNvContentPartPr/>
                <p14:nvPr/>
              </p14:nvContentPartPr>
              <p14:xfrm>
                <a:off x="391844" y="4857742"/>
                <a:ext cx="190800" cy="163440"/>
              </p14:xfrm>
            </p:contentPart>
          </mc:Choice>
          <mc:Fallback xmlns="">
            <p:pic>
              <p:nvPicPr>
                <p:cNvPr id="200" name="Freihand 199">
                  <a:extLst>
                    <a:ext uri="{FF2B5EF4-FFF2-40B4-BE49-F238E27FC236}">
                      <a16:creationId xmlns:a16="http://schemas.microsoft.com/office/drawing/2014/main" id="{F70E25DF-AFCF-E515-A1B7-AC8AF9E148EA}"/>
                    </a:ext>
                  </a:extLst>
                </p:cNvPr>
                <p:cNvPicPr/>
                <p:nvPr/>
              </p:nvPicPr>
              <p:blipFill>
                <a:blip r:embed="rId318"/>
                <a:stretch>
                  <a:fillRect/>
                </a:stretch>
              </p:blipFill>
              <p:spPr>
                <a:xfrm>
                  <a:off x="383204" y="4848742"/>
                  <a:ext cx="208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1" name="Freihand 200">
                  <a:extLst>
                    <a:ext uri="{FF2B5EF4-FFF2-40B4-BE49-F238E27FC236}">
                      <a16:creationId xmlns:a16="http://schemas.microsoft.com/office/drawing/2014/main" id="{AC90516D-787C-2525-550A-ECDEE1A4F92F}"/>
                    </a:ext>
                  </a:extLst>
                </p14:cNvPr>
                <p14:cNvContentPartPr/>
                <p14:nvPr/>
              </p14:nvContentPartPr>
              <p14:xfrm>
                <a:off x="579044" y="4983382"/>
                <a:ext cx="190800" cy="128880"/>
              </p14:xfrm>
            </p:contentPart>
          </mc:Choice>
          <mc:Fallback xmlns="">
            <p:pic>
              <p:nvPicPr>
                <p:cNvPr id="201" name="Freihand 200">
                  <a:extLst>
                    <a:ext uri="{FF2B5EF4-FFF2-40B4-BE49-F238E27FC236}">
                      <a16:creationId xmlns:a16="http://schemas.microsoft.com/office/drawing/2014/main" id="{AC90516D-787C-2525-550A-ECDEE1A4F92F}"/>
                    </a:ext>
                  </a:extLst>
                </p:cNvPr>
                <p:cNvPicPr/>
                <p:nvPr/>
              </p:nvPicPr>
              <p:blipFill>
                <a:blip r:embed="rId320"/>
                <a:stretch>
                  <a:fillRect/>
                </a:stretch>
              </p:blipFill>
              <p:spPr>
                <a:xfrm>
                  <a:off x="570404" y="4974382"/>
                  <a:ext cx="208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2" name="Freihand 201">
                  <a:extLst>
                    <a:ext uri="{FF2B5EF4-FFF2-40B4-BE49-F238E27FC236}">
                      <a16:creationId xmlns:a16="http://schemas.microsoft.com/office/drawing/2014/main" id="{6CFBBD4D-CAC8-5B5A-37CD-01C5D61AA1A5}"/>
                    </a:ext>
                  </a:extLst>
                </p14:cNvPr>
                <p14:cNvContentPartPr/>
                <p14:nvPr/>
              </p14:nvContentPartPr>
              <p14:xfrm>
                <a:off x="799724" y="4851622"/>
                <a:ext cx="180000" cy="243000"/>
              </p14:xfrm>
            </p:contentPart>
          </mc:Choice>
          <mc:Fallback xmlns="">
            <p:pic>
              <p:nvPicPr>
                <p:cNvPr id="202" name="Freihand 201">
                  <a:extLst>
                    <a:ext uri="{FF2B5EF4-FFF2-40B4-BE49-F238E27FC236}">
                      <a16:creationId xmlns:a16="http://schemas.microsoft.com/office/drawing/2014/main" id="{6CFBBD4D-CAC8-5B5A-37CD-01C5D61AA1A5}"/>
                    </a:ext>
                  </a:extLst>
                </p:cNvPr>
                <p:cNvPicPr/>
                <p:nvPr/>
              </p:nvPicPr>
              <p:blipFill>
                <a:blip r:embed="rId322"/>
                <a:stretch>
                  <a:fillRect/>
                </a:stretch>
              </p:blipFill>
              <p:spPr>
                <a:xfrm>
                  <a:off x="790724" y="4842622"/>
                  <a:ext cx="197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A3116D81-E142-9038-A2CF-9B46C1F84C16}"/>
                    </a:ext>
                  </a:extLst>
                </p14:cNvPr>
                <p14:cNvContentPartPr/>
                <p14:nvPr/>
              </p14:nvContentPartPr>
              <p14:xfrm>
                <a:off x="985124" y="4880422"/>
                <a:ext cx="318600" cy="296280"/>
              </p14:xfrm>
            </p:contentPart>
          </mc:Choice>
          <mc:Fallback xmlns="">
            <p:pic>
              <p:nvPicPr>
                <p:cNvPr id="204" name="Freihand 203">
                  <a:extLst>
                    <a:ext uri="{FF2B5EF4-FFF2-40B4-BE49-F238E27FC236}">
                      <a16:creationId xmlns:a16="http://schemas.microsoft.com/office/drawing/2014/main" id="{A3116D81-E142-9038-A2CF-9B46C1F84C16}"/>
                    </a:ext>
                  </a:extLst>
                </p:cNvPr>
                <p:cNvPicPr/>
                <p:nvPr/>
              </p:nvPicPr>
              <p:blipFill>
                <a:blip r:embed="rId324"/>
                <a:stretch>
                  <a:fillRect/>
                </a:stretch>
              </p:blipFill>
              <p:spPr>
                <a:xfrm>
                  <a:off x="976484" y="4871782"/>
                  <a:ext cx="336240" cy="313920"/>
                </a:xfrm>
                <a:prstGeom prst="rect">
                  <a:avLst/>
                </a:prstGeom>
              </p:spPr>
            </p:pic>
          </mc:Fallback>
        </mc:AlternateContent>
      </p:grpSp>
      <p:grpSp>
        <p:nvGrpSpPr>
          <p:cNvPr id="219" name="Gruppieren 218">
            <a:extLst>
              <a:ext uri="{FF2B5EF4-FFF2-40B4-BE49-F238E27FC236}">
                <a16:creationId xmlns:a16="http://schemas.microsoft.com/office/drawing/2014/main" id="{61D8ACAB-DF5C-AAC0-8626-1EAD82B835DA}"/>
              </a:ext>
            </a:extLst>
          </p:cNvPr>
          <p:cNvGrpSpPr/>
          <p:nvPr/>
        </p:nvGrpSpPr>
        <p:grpSpPr>
          <a:xfrm>
            <a:off x="2001764" y="4848382"/>
            <a:ext cx="831240" cy="328320"/>
            <a:chOff x="2001764" y="4848382"/>
            <a:chExt cx="831240" cy="328320"/>
          </a:xfrm>
        </p:grpSpPr>
        <mc:AlternateContent xmlns:mc="http://schemas.openxmlformats.org/markup-compatibility/2006" xmlns:p14="http://schemas.microsoft.com/office/powerpoint/2010/main">
          <mc:Choice Requires="p14">
            <p:contentPart p14:bwMode="auto" r:id="rId325">
              <p14:nvContentPartPr>
                <p14:cNvPr id="206" name="Freihand 205">
                  <a:extLst>
                    <a:ext uri="{FF2B5EF4-FFF2-40B4-BE49-F238E27FC236}">
                      <a16:creationId xmlns:a16="http://schemas.microsoft.com/office/drawing/2014/main" id="{8EC0BB41-6B51-F098-43D7-3C5E982A1BC3}"/>
                    </a:ext>
                  </a:extLst>
                </p14:cNvPr>
                <p14:cNvContentPartPr/>
                <p14:nvPr/>
              </p14:nvContentPartPr>
              <p14:xfrm>
                <a:off x="2001764" y="4900222"/>
                <a:ext cx="148320" cy="149400"/>
              </p14:xfrm>
            </p:contentPart>
          </mc:Choice>
          <mc:Fallback xmlns="">
            <p:pic>
              <p:nvPicPr>
                <p:cNvPr id="206" name="Freihand 205">
                  <a:extLst>
                    <a:ext uri="{FF2B5EF4-FFF2-40B4-BE49-F238E27FC236}">
                      <a16:creationId xmlns:a16="http://schemas.microsoft.com/office/drawing/2014/main" id="{8EC0BB41-6B51-F098-43D7-3C5E982A1BC3}"/>
                    </a:ext>
                  </a:extLst>
                </p:cNvPr>
                <p:cNvPicPr/>
                <p:nvPr/>
              </p:nvPicPr>
              <p:blipFill>
                <a:blip r:embed="rId326"/>
                <a:stretch>
                  <a:fillRect/>
                </a:stretch>
              </p:blipFill>
              <p:spPr>
                <a:xfrm>
                  <a:off x="1993124" y="4891222"/>
                  <a:ext cx="165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BCB8765F-0C94-019F-D1A7-B3B506F50CBC}"/>
                    </a:ext>
                  </a:extLst>
                </p14:cNvPr>
                <p14:cNvContentPartPr/>
                <p14:nvPr/>
              </p14:nvContentPartPr>
              <p14:xfrm>
                <a:off x="2218484" y="4881502"/>
                <a:ext cx="30240" cy="192240"/>
              </p14:xfrm>
            </p:contentPart>
          </mc:Choice>
          <mc:Fallback xmlns="">
            <p:pic>
              <p:nvPicPr>
                <p:cNvPr id="207" name="Freihand 206">
                  <a:extLst>
                    <a:ext uri="{FF2B5EF4-FFF2-40B4-BE49-F238E27FC236}">
                      <a16:creationId xmlns:a16="http://schemas.microsoft.com/office/drawing/2014/main" id="{BCB8765F-0C94-019F-D1A7-B3B506F50CBC}"/>
                    </a:ext>
                  </a:extLst>
                </p:cNvPr>
                <p:cNvPicPr/>
                <p:nvPr/>
              </p:nvPicPr>
              <p:blipFill>
                <a:blip r:embed="rId328"/>
                <a:stretch>
                  <a:fillRect/>
                </a:stretch>
              </p:blipFill>
              <p:spPr>
                <a:xfrm>
                  <a:off x="2209844" y="4872862"/>
                  <a:ext cx="47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8" name="Freihand 207">
                  <a:extLst>
                    <a:ext uri="{FF2B5EF4-FFF2-40B4-BE49-F238E27FC236}">
                      <a16:creationId xmlns:a16="http://schemas.microsoft.com/office/drawing/2014/main" id="{1F86FEBB-51CF-02C5-8041-00C1B47E8E6D}"/>
                    </a:ext>
                  </a:extLst>
                </p14:cNvPr>
                <p14:cNvContentPartPr/>
                <p14:nvPr/>
              </p14:nvContentPartPr>
              <p14:xfrm>
                <a:off x="2143604" y="4859902"/>
                <a:ext cx="156960" cy="108000"/>
              </p14:xfrm>
            </p:contentPart>
          </mc:Choice>
          <mc:Fallback xmlns="">
            <p:pic>
              <p:nvPicPr>
                <p:cNvPr id="208" name="Freihand 207">
                  <a:extLst>
                    <a:ext uri="{FF2B5EF4-FFF2-40B4-BE49-F238E27FC236}">
                      <a16:creationId xmlns:a16="http://schemas.microsoft.com/office/drawing/2014/main" id="{1F86FEBB-51CF-02C5-8041-00C1B47E8E6D}"/>
                    </a:ext>
                  </a:extLst>
                </p:cNvPr>
                <p:cNvPicPr/>
                <p:nvPr/>
              </p:nvPicPr>
              <p:blipFill>
                <a:blip r:embed="rId330"/>
                <a:stretch>
                  <a:fillRect/>
                </a:stretch>
              </p:blipFill>
              <p:spPr>
                <a:xfrm>
                  <a:off x="2134964" y="4850902"/>
                  <a:ext cx="174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33245C1C-0EB5-2DDB-96E9-94A2392C8284}"/>
                    </a:ext>
                  </a:extLst>
                </p14:cNvPr>
                <p14:cNvContentPartPr/>
                <p14:nvPr/>
              </p14:nvContentPartPr>
              <p14:xfrm>
                <a:off x="2317124" y="4848382"/>
                <a:ext cx="184320" cy="218160"/>
              </p14:xfrm>
            </p:contentPart>
          </mc:Choice>
          <mc:Fallback xmlns="">
            <p:pic>
              <p:nvPicPr>
                <p:cNvPr id="209" name="Freihand 208">
                  <a:extLst>
                    <a:ext uri="{FF2B5EF4-FFF2-40B4-BE49-F238E27FC236}">
                      <a16:creationId xmlns:a16="http://schemas.microsoft.com/office/drawing/2014/main" id="{33245C1C-0EB5-2DDB-96E9-94A2392C8284}"/>
                    </a:ext>
                  </a:extLst>
                </p:cNvPr>
                <p:cNvPicPr/>
                <p:nvPr/>
              </p:nvPicPr>
              <p:blipFill>
                <a:blip r:embed="rId332"/>
                <a:stretch>
                  <a:fillRect/>
                </a:stretch>
              </p:blipFill>
              <p:spPr>
                <a:xfrm>
                  <a:off x="2308124" y="4839742"/>
                  <a:ext cx="201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 name="Freihand 210">
                  <a:extLst>
                    <a:ext uri="{FF2B5EF4-FFF2-40B4-BE49-F238E27FC236}">
                      <a16:creationId xmlns:a16="http://schemas.microsoft.com/office/drawing/2014/main" id="{A93D6F53-53A8-AB01-B4F4-BAEF76B72330}"/>
                    </a:ext>
                  </a:extLst>
                </p14:cNvPr>
                <p14:cNvContentPartPr/>
                <p14:nvPr/>
              </p14:nvContentPartPr>
              <p14:xfrm>
                <a:off x="2567324" y="5037022"/>
                <a:ext cx="23040" cy="139680"/>
              </p14:xfrm>
            </p:contentPart>
          </mc:Choice>
          <mc:Fallback xmlns="">
            <p:pic>
              <p:nvPicPr>
                <p:cNvPr id="211" name="Freihand 210">
                  <a:extLst>
                    <a:ext uri="{FF2B5EF4-FFF2-40B4-BE49-F238E27FC236}">
                      <a16:creationId xmlns:a16="http://schemas.microsoft.com/office/drawing/2014/main" id="{A93D6F53-53A8-AB01-B4F4-BAEF76B72330}"/>
                    </a:ext>
                  </a:extLst>
                </p:cNvPr>
                <p:cNvPicPr/>
                <p:nvPr/>
              </p:nvPicPr>
              <p:blipFill>
                <a:blip r:embed="rId334"/>
                <a:stretch>
                  <a:fillRect/>
                </a:stretch>
              </p:blipFill>
              <p:spPr>
                <a:xfrm>
                  <a:off x="2558684" y="5028022"/>
                  <a:ext cx="40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FC695B85-7364-C4E8-4854-0B66917F31CC}"/>
                    </a:ext>
                  </a:extLst>
                </p14:cNvPr>
                <p14:cNvContentPartPr/>
                <p14:nvPr/>
              </p14:nvContentPartPr>
              <p14:xfrm>
                <a:off x="2525204" y="4981582"/>
                <a:ext cx="116640" cy="112680"/>
              </p14:xfrm>
            </p:contentPart>
          </mc:Choice>
          <mc:Fallback xmlns="">
            <p:pic>
              <p:nvPicPr>
                <p:cNvPr id="212" name="Freihand 211">
                  <a:extLst>
                    <a:ext uri="{FF2B5EF4-FFF2-40B4-BE49-F238E27FC236}">
                      <a16:creationId xmlns:a16="http://schemas.microsoft.com/office/drawing/2014/main" id="{FC695B85-7364-C4E8-4854-0B66917F31CC}"/>
                    </a:ext>
                  </a:extLst>
                </p:cNvPr>
                <p:cNvPicPr/>
                <p:nvPr/>
              </p:nvPicPr>
              <p:blipFill>
                <a:blip r:embed="rId336"/>
                <a:stretch>
                  <a:fillRect/>
                </a:stretch>
              </p:blipFill>
              <p:spPr>
                <a:xfrm>
                  <a:off x="2516204" y="4972582"/>
                  <a:ext cx="134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4" name="Freihand 213">
                  <a:extLst>
                    <a:ext uri="{FF2B5EF4-FFF2-40B4-BE49-F238E27FC236}">
                      <a16:creationId xmlns:a16="http://schemas.microsoft.com/office/drawing/2014/main" id="{C3204F58-637D-58CB-94A2-05FA8520FAB0}"/>
                    </a:ext>
                  </a:extLst>
                </p14:cNvPr>
                <p14:cNvContentPartPr/>
                <p14:nvPr/>
              </p14:nvContentPartPr>
              <p14:xfrm>
                <a:off x="2708084" y="4975822"/>
                <a:ext cx="107640" cy="198360"/>
              </p14:xfrm>
            </p:contentPart>
          </mc:Choice>
          <mc:Fallback xmlns="">
            <p:pic>
              <p:nvPicPr>
                <p:cNvPr id="214" name="Freihand 213">
                  <a:extLst>
                    <a:ext uri="{FF2B5EF4-FFF2-40B4-BE49-F238E27FC236}">
                      <a16:creationId xmlns:a16="http://schemas.microsoft.com/office/drawing/2014/main" id="{C3204F58-637D-58CB-94A2-05FA8520FAB0}"/>
                    </a:ext>
                  </a:extLst>
                </p:cNvPr>
                <p:cNvPicPr/>
                <p:nvPr/>
              </p:nvPicPr>
              <p:blipFill>
                <a:blip r:embed="rId338"/>
                <a:stretch>
                  <a:fillRect/>
                </a:stretch>
              </p:blipFill>
              <p:spPr>
                <a:xfrm>
                  <a:off x="2699444" y="4967182"/>
                  <a:ext cx="125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5" name="Freihand 214">
                  <a:extLst>
                    <a:ext uri="{FF2B5EF4-FFF2-40B4-BE49-F238E27FC236}">
                      <a16:creationId xmlns:a16="http://schemas.microsoft.com/office/drawing/2014/main" id="{640FF251-6555-D879-D3CA-28BA549752F4}"/>
                    </a:ext>
                  </a:extLst>
                </p14:cNvPr>
                <p14:cNvContentPartPr/>
                <p14:nvPr/>
              </p14:nvContentPartPr>
              <p14:xfrm>
                <a:off x="2773244" y="5091742"/>
                <a:ext cx="59760" cy="73080"/>
              </p14:xfrm>
            </p:contentPart>
          </mc:Choice>
          <mc:Fallback xmlns="">
            <p:pic>
              <p:nvPicPr>
                <p:cNvPr id="215" name="Freihand 214">
                  <a:extLst>
                    <a:ext uri="{FF2B5EF4-FFF2-40B4-BE49-F238E27FC236}">
                      <a16:creationId xmlns:a16="http://schemas.microsoft.com/office/drawing/2014/main" id="{640FF251-6555-D879-D3CA-28BA549752F4}"/>
                    </a:ext>
                  </a:extLst>
                </p:cNvPr>
                <p:cNvPicPr/>
                <p:nvPr/>
              </p:nvPicPr>
              <p:blipFill>
                <a:blip r:embed="rId340"/>
                <a:stretch>
                  <a:fillRect/>
                </a:stretch>
              </p:blipFill>
              <p:spPr>
                <a:xfrm>
                  <a:off x="2764244" y="5082742"/>
                  <a:ext cx="77400" cy="90720"/>
                </a:xfrm>
                <a:prstGeom prst="rect">
                  <a:avLst/>
                </a:prstGeom>
              </p:spPr>
            </p:pic>
          </mc:Fallback>
        </mc:AlternateContent>
      </p:grpSp>
      <p:grpSp>
        <p:nvGrpSpPr>
          <p:cNvPr id="218" name="Gruppieren 217">
            <a:extLst>
              <a:ext uri="{FF2B5EF4-FFF2-40B4-BE49-F238E27FC236}">
                <a16:creationId xmlns:a16="http://schemas.microsoft.com/office/drawing/2014/main" id="{15215E21-D10C-DE92-5C41-0C2667CF7B52}"/>
              </a:ext>
            </a:extLst>
          </p:cNvPr>
          <p:cNvGrpSpPr/>
          <p:nvPr/>
        </p:nvGrpSpPr>
        <p:grpSpPr>
          <a:xfrm>
            <a:off x="3040004" y="5001382"/>
            <a:ext cx="159840" cy="114840"/>
            <a:chOff x="3040004" y="5001382"/>
            <a:chExt cx="159840" cy="114840"/>
          </a:xfrm>
        </p:grpSpPr>
        <mc:AlternateContent xmlns:mc="http://schemas.openxmlformats.org/markup-compatibility/2006" xmlns:p14="http://schemas.microsoft.com/office/powerpoint/2010/main">
          <mc:Choice Requires="p14">
            <p:contentPart p14:bwMode="auto" r:id="rId341">
              <p14:nvContentPartPr>
                <p14:cNvPr id="216" name="Freihand 215">
                  <a:extLst>
                    <a:ext uri="{FF2B5EF4-FFF2-40B4-BE49-F238E27FC236}">
                      <a16:creationId xmlns:a16="http://schemas.microsoft.com/office/drawing/2014/main" id="{EAB713B9-0A66-F6B3-55A4-C66CE9D2A14A}"/>
                    </a:ext>
                  </a:extLst>
                </p14:cNvPr>
                <p14:cNvContentPartPr/>
                <p14:nvPr/>
              </p14:nvContentPartPr>
              <p14:xfrm>
                <a:off x="3040004" y="5001382"/>
                <a:ext cx="153000" cy="54360"/>
              </p14:xfrm>
            </p:contentPart>
          </mc:Choice>
          <mc:Fallback xmlns="">
            <p:pic>
              <p:nvPicPr>
                <p:cNvPr id="216" name="Freihand 215">
                  <a:extLst>
                    <a:ext uri="{FF2B5EF4-FFF2-40B4-BE49-F238E27FC236}">
                      <a16:creationId xmlns:a16="http://schemas.microsoft.com/office/drawing/2014/main" id="{EAB713B9-0A66-F6B3-55A4-C66CE9D2A14A}"/>
                    </a:ext>
                  </a:extLst>
                </p:cNvPr>
                <p:cNvPicPr/>
                <p:nvPr/>
              </p:nvPicPr>
              <p:blipFill>
                <a:blip r:embed="rId342"/>
                <a:stretch>
                  <a:fillRect/>
                </a:stretch>
              </p:blipFill>
              <p:spPr>
                <a:xfrm>
                  <a:off x="3031004" y="4992382"/>
                  <a:ext cx="170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7" name="Freihand 216">
                  <a:extLst>
                    <a:ext uri="{FF2B5EF4-FFF2-40B4-BE49-F238E27FC236}">
                      <a16:creationId xmlns:a16="http://schemas.microsoft.com/office/drawing/2014/main" id="{7CEA6CF5-DAE5-0565-C8B9-5BFB87B6765D}"/>
                    </a:ext>
                  </a:extLst>
                </p14:cNvPr>
                <p14:cNvContentPartPr/>
                <p14:nvPr/>
              </p14:nvContentPartPr>
              <p14:xfrm>
                <a:off x="3054404" y="5083462"/>
                <a:ext cx="145440" cy="32760"/>
              </p14:xfrm>
            </p:contentPart>
          </mc:Choice>
          <mc:Fallback xmlns="">
            <p:pic>
              <p:nvPicPr>
                <p:cNvPr id="217" name="Freihand 216">
                  <a:extLst>
                    <a:ext uri="{FF2B5EF4-FFF2-40B4-BE49-F238E27FC236}">
                      <a16:creationId xmlns:a16="http://schemas.microsoft.com/office/drawing/2014/main" id="{7CEA6CF5-DAE5-0565-C8B9-5BFB87B6765D}"/>
                    </a:ext>
                  </a:extLst>
                </p:cNvPr>
                <p:cNvPicPr/>
                <p:nvPr/>
              </p:nvPicPr>
              <p:blipFill>
                <a:blip r:embed="rId344"/>
                <a:stretch>
                  <a:fillRect/>
                </a:stretch>
              </p:blipFill>
              <p:spPr>
                <a:xfrm>
                  <a:off x="3045764" y="5074462"/>
                  <a:ext cx="163080" cy="50400"/>
                </a:xfrm>
                <a:prstGeom prst="rect">
                  <a:avLst/>
                </a:prstGeom>
              </p:spPr>
            </p:pic>
          </mc:Fallback>
        </mc:AlternateContent>
      </p:grpSp>
      <p:grpSp>
        <p:nvGrpSpPr>
          <p:cNvPr id="224" name="Gruppieren 223">
            <a:extLst>
              <a:ext uri="{FF2B5EF4-FFF2-40B4-BE49-F238E27FC236}">
                <a16:creationId xmlns:a16="http://schemas.microsoft.com/office/drawing/2014/main" id="{0B83343C-08C7-EC64-3701-6AC941855105}"/>
              </a:ext>
            </a:extLst>
          </p:cNvPr>
          <p:cNvGrpSpPr/>
          <p:nvPr/>
        </p:nvGrpSpPr>
        <p:grpSpPr>
          <a:xfrm>
            <a:off x="3388844" y="4771342"/>
            <a:ext cx="198720" cy="523080"/>
            <a:chOff x="3388844" y="4771342"/>
            <a:chExt cx="198720" cy="523080"/>
          </a:xfrm>
        </p:grpSpPr>
        <mc:AlternateContent xmlns:mc="http://schemas.openxmlformats.org/markup-compatibility/2006" xmlns:p14="http://schemas.microsoft.com/office/powerpoint/2010/main">
          <mc:Choice Requires="p14">
            <p:contentPart p14:bwMode="auto" r:id="rId345">
              <p14:nvContentPartPr>
                <p14:cNvPr id="220" name="Freihand 219">
                  <a:extLst>
                    <a:ext uri="{FF2B5EF4-FFF2-40B4-BE49-F238E27FC236}">
                      <a16:creationId xmlns:a16="http://schemas.microsoft.com/office/drawing/2014/main" id="{E061417D-E8C3-8BB0-93F1-79D49B38A1E5}"/>
                    </a:ext>
                  </a:extLst>
                </p14:cNvPr>
                <p14:cNvContentPartPr/>
                <p14:nvPr/>
              </p14:nvContentPartPr>
              <p14:xfrm>
                <a:off x="3388844" y="4771342"/>
                <a:ext cx="136440" cy="175680"/>
              </p14:xfrm>
            </p:contentPart>
          </mc:Choice>
          <mc:Fallback xmlns="">
            <p:pic>
              <p:nvPicPr>
                <p:cNvPr id="220" name="Freihand 219">
                  <a:extLst>
                    <a:ext uri="{FF2B5EF4-FFF2-40B4-BE49-F238E27FC236}">
                      <a16:creationId xmlns:a16="http://schemas.microsoft.com/office/drawing/2014/main" id="{E061417D-E8C3-8BB0-93F1-79D49B38A1E5}"/>
                    </a:ext>
                  </a:extLst>
                </p:cNvPr>
                <p:cNvPicPr/>
                <p:nvPr/>
              </p:nvPicPr>
              <p:blipFill>
                <a:blip r:embed="rId346"/>
                <a:stretch>
                  <a:fillRect/>
                </a:stretch>
              </p:blipFill>
              <p:spPr>
                <a:xfrm>
                  <a:off x="3379844" y="4762342"/>
                  <a:ext cx="154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Freihand 220">
                  <a:extLst>
                    <a:ext uri="{FF2B5EF4-FFF2-40B4-BE49-F238E27FC236}">
                      <a16:creationId xmlns:a16="http://schemas.microsoft.com/office/drawing/2014/main" id="{2863A630-E389-0502-4C99-9087CB00AD23}"/>
                    </a:ext>
                  </a:extLst>
                </p14:cNvPr>
                <p14:cNvContentPartPr/>
                <p14:nvPr/>
              </p14:nvContentPartPr>
              <p14:xfrm>
                <a:off x="3402884" y="4989502"/>
                <a:ext cx="184680" cy="38520"/>
              </p14:xfrm>
            </p:contentPart>
          </mc:Choice>
          <mc:Fallback xmlns="">
            <p:pic>
              <p:nvPicPr>
                <p:cNvPr id="221" name="Freihand 220">
                  <a:extLst>
                    <a:ext uri="{FF2B5EF4-FFF2-40B4-BE49-F238E27FC236}">
                      <a16:creationId xmlns:a16="http://schemas.microsoft.com/office/drawing/2014/main" id="{2863A630-E389-0502-4C99-9087CB00AD23}"/>
                    </a:ext>
                  </a:extLst>
                </p:cNvPr>
                <p:cNvPicPr/>
                <p:nvPr/>
              </p:nvPicPr>
              <p:blipFill>
                <a:blip r:embed="rId348"/>
                <a:stretch>
                  <a:fillRect/>
                </a:stretch>
              </p:blipFill>
              <p:spPr>
                <a:xfrm>
                  <a:off x="3393884" y="4980502"/>
                  <a:ext cx="202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2" name="Freihand 221">
                  <a:extLst>
                    <a:ext uri="{FF2B5EF4-FFF2-40B4-BE49-F238E27FC236}">
                      <a16:creationId xmlns:a16="http://schemas.microsoft.com/office/drawing/2014/main" id="{398ADF1D-0E39-58C8-D76A-19B8BEC6F0F6}"/>
                    </a:ext>
                  </a:extLst>
                </p14:cNvPr>
                <p14:cNvContentPartPr/>
                <p14:nvPr/>
              </p14:nvContentPartPr>
              <p14:xfrm>
                <a:off x="3449684" y="5114782"/>
                <a:ext cx="83520" cy="179640"/>
              </p14:xfrm>
            </p:contentPart>
          </mc:Choice>
          <mc:Fallback xmlns="">
            <p:pic>
              <p:nvPicPr>
                <p:cNvPr id="222" name="Freihand 221">
                  <a:extLst>
                    <a:ext uri="{FF2B5EF4-FFF2-40B4-BE49-F238E27FC236}">
                      <a16:creationId xmlns:a16="http://schemas.microsoft.com/office/drawing/2014/main" id="{398ADF1D-0E39-58C8-D76A-19B8BEC6F0F6}"/>
                    </a:ext>
                  </a:extLst>
                </p:cNvPr>
                <p:cNvPicPr/>
                <p:nvPr/>
              </p:nvPicPr>
              <p:blipFill>
                <a:blip r:embed="rId350"/>
                <a:stretch>
                  <a:fillRect/>
                </a:stretch>
              </p:blipFill>
              <p:spPr>
                <a:xfrm>
                  <a:off x="3440684" y="5106142"/>
                  <a:ext cx="101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3" name="Freihand 222">
                  <a:extLst>
                    <a:ext uri="{FF2B5EF4-FFF2-40B4-BE49-F238E27FC236}">
                      <a16:creationId xmlns:a16="http://schemas.microsoft.com/office/drawing/2014/main" id="{EDCC5AAF-06A2-8374-2ABF-AC0D69AE918E}"/>
                    </a:ext>
                  </a:extLst>
                </p14:cNvPr>
                <p14:cNvContentPartPr/>
                <p14:nvPr/>
              </p14:nvContentPartPr>
              <p14:xfrm>
                <a:off x="3442484" y="5057542"/>
                <a:ext cx="95760" cy="24120"/>
              </p14:xfrm>
            </p:contentPart>
          </mc:Choice>
          <mc:Fallback xmlns="">
            <p:pic>
              <p:nvPicPr>
                <p:cNvPr id="223" name="Freihand 222">
                  <a:extLst>
                    <a:ext uri="{FF2B5EF4-FFF2-40B4-BE49-F238E27FC236}">
                      <a16:creationId xmlns:a16="http://schemas.microsoft.com/office/drawing/2014/main" id="{EDCC5AAF-06A2-8374-2ABF-AC0D69AE918E}"/>
                    </a:ext>
                  </a:extLst>
                </p:cNvPr>
                <p:cNvPicPr/>
                <p:nvPr/>
              </p:nvPicPr>
              <p:blipFill>
                <a:blip r:embed="rId352"/>
                <a:stretch>
                  <a:fillRect/>
                </a:stretch>
              </p:blipFill>
              <p:spPr>
                <a:xfrm>
                  <a:off x="3433484" y="5048542"/>
                  <a:ext cx="113400" cy="41760"/>
                </a:xfrm>
                <a:prstGeom prst="rect">
                  <a:avLst/>
                </a:prstGeom>
              </p:spPr>
            </p:pic>
          </mc:Fallback>
        </mc:AlternateContent>
      </p:grpSp>
      <p:grpSp>
        <p:nvGrpSpPr>
          <p:cNvPr id="230" name="Gruppieren 229">
            <a:extLst>
              <a:ext uri="{FF2B5EF4-FFF2-40B4-BE49-F238E27FC236}">
                <a16:creationId xmlns:a16="http://schemas.microsoft.com/office/drawing/2014/main" id="{2E0537DE-5A7F-C102-3C57-778C2D963AE0}"/>
              </a:ext>
            </a:extLst>
          </p:cNvPr>
          <p:cNvGrpSpPr/>
          <p:nvPr/>
        </p:nvGrpSpPr>
        <p:grpSpPr>
          <a:xfrm>
            <a:off x="3757844" y="4845142"/>
            <a:ext cx="876240" cy="289080"/>
            <a:chOff x="3757844" y="4845142"/>
            <a:chExt cx="876240" cy="289080"/>
          </a:xfrm>
        </p:grpSpPr>
        <mc:AlternateContent xmlns:mc="http://schemas.openxmlformats.org/markup-compatibility/2006" xmlns:p14="http://schemas.microsoft.com/office/powerpoint/2010/main">
          <mc:Choice Requires="p14">
            <p:contentPart p14:bwMode="auto" r:id="rId353">
              <p14:nvContentPartPr>
                <p14:cNvPr id="225" name="Freihand 224">
                  <a:extLst>
                    <a:ext uri="{FF2B5EF4-FFF2-40B4-BE49-F238E27FC236}">
                      <a16:creationId xmlns:a16="http://schemas.microsoft.com/office/drawing/2014/main" id="{139048BF-233C-1186-721D-31091DE2A16A}"/>
                    </a:ext>
                  </a:extLst>
                </p14:cNvPr>
                <p14:cNvContentPartPr/>
                <p14:nvPr/>
              </p14:nvContentPartPr>
              <p14:xfrm>
                <a:off x="3770804" y="4996702"/>
                <a:ext cx="115920" cy="40680"/>
              </p14:xfrm>
            </p:contentPart>
          </mc:Choice>
          <mc:Fallback xmlns="">
            <p:pic>
              <p:nvPicPr>
                <p:cNvPr id="225" name="Freihand 224">
                  <a:extLst>
                    <a:ext uri="{FF2B5EF4-FFF2-40B4-BE49-F238E27FC236}">
                      <a16:creationId xmlns:a16="http://schemas.microsoft.com/office/drawing/2014/main" id="{139048BF-233C-1186-721D-31091DE2A16A}"/>
                    </a:ext>
                  </a:extLst>
                </p:cNvPr>
                <p:cNvPicPr/>
                <p:nvPr/>
              </p:nvPicPr>
              <p:blipFill>
                <a:blip r:embed="rId354"/>
                <a:stretch>
                  <a:fillRect/>
                </a:stretch>
              </p:blipFill>
              <p:spPr>
                <a:xfrm>
                  <a:off x="3761804" y="4987702"/>
                  <a:ext cx="133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6" name="Freihand 225">
                  <a:extLst>
                    <a:ext uri="{FF2B5EF4-FFF2-40B4-BE49-F238E27FC236}">
                      <a16:creationId xmlns:a16="http://schemas.microsoft.com/office/drawing/2014/main" id="{A37037C4-FFE5-F1A4-E050-58878959C6CE}"/>
                    </a:ext>
                  </a:extLst>
                </p14:cNvPr>
                <p14:cNvContentPartPr/>
                <p14:nvPr/>
              </p14:nvContentPartPr>
              <p14:xfrm>
                <a:off x="3757844" y="5063662"/>
                <a:ext cx="131040" cy="18000"/>
              </p14:xfrm>
            </p:contentPart>
          </mc:Choice>
          <mc:Fallback xmlns="">
            <p:pic>
              <p:nvPicPr>
                <p:cNvPr id="226" name="Freihand 225">
                  <a:extLst>
                    <a:ext uri="{FF2B5EF4-FFF2-40B4-BE49-F238E27FC236}">
                      <a16:creationId xmlns:a16="http://schemas.microsoft.com/office/drawing/2014/main" id="{A37037C4-FFE5-F1A4-E050-58878959C6CE}"/>
                    </a:ext>
                  </a:extLst>
                </p:cNvPr>
                <p:cNvPicPr/>
                <p:nvPr/>
              </p:nvPicPr>
              <p:blipFill>
                <a:blip r:embed="rId356"/>
                <a:stretch>
                  <a:fillRect/>
                </a:stretch>
              </p:blipFill>
              <p:spPr>
                <a:xfrm>
                  <a:off x="3748844" y="5055022"/>
                  <a:ext cx="148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7" name="Freihand 226">
                  <a:extLst>
                    <a:ext uri="{FF2B5EF4-FFF2-40B4-BE49-F238E27FC236}">
                      <a16:creationId xmlns:a16="http://schemas.microsoft.com/office/drawing/2014/main" id="{CB512CF3-80C5-4062-E67A-0630426BA4B9}"/>
                    </a:ext>
                  </a:extLst>
                </p14:cNvPr>
                <p14:cNvContentPartPr/>
                <p14:nvPr/>
              </p14:nvContentPartPr>
              <p14:xfrm>
                <a:off x="3993284" y="4926142"/>
                <a:ext cx="190080" cy="208080"/>
              </p14:xfrm>
            </p:contentPart>
          </mc:Choice>
          <mc:Fallback xmlns="">
            <p:pic>
              <p:nvPicPr>
                <p:cNvPr id="227" name="Freihand 226">
                  <a:extLst>
                    <a:ext uri="{FF2B5EF4-FFF2-40B4-BE49-F238E27FC236}">
                      <a16:creationId xmlns:a16="http://schemas.microsoft.com/office/drawing/2014/main" id="{CB512CF3-80C5-4062-E67A-0630426BA4B9}"/>
                    </a:ext>
                  </a:extLst>
                </p:cNvPr>
                <p:cNvPicPr/>
                <p:nvPr/>
              </p:nvPicPr>
              <p:blipFill>
                <a:blip r:embed="rId358"/>
                <a:stretch>
                  <a:fillRect/>
                </a:stretch>
              </p:blipFill>
              <p:spPr>
                <a:xfrm>
                  <a:off x="3984284" y="4917502"/>
                  <a:ext cx="207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8" name="Freihand 227">
                  <a:extLst>
                    <a:ext uri="{FF2B5EF4-FFF2-40B4-BE49-F238E27FC236}">
                      <a16:creationId xmlns:a16="http://schemas.microsoft.com/office/drawing/2014/main" id="{74EFA6B4-6E5D-0E99-E393-25E204477A51}"/>
                    </a:ext>
                  </a:extLst>
                </p14:cNvPr>
                <p14:cNvContentPartPr/>
                <p14:nvPr/>
              </p14:nvContentPartPr>
              <p14:xfrm>
                <a:off x="4255004" y="4860982"/>
                <a:ext cx="125280" cy="188640"/>
              </p14:xfrm>
            </p:contentPart>
          </mc:Choice>
          <mc:Fallback xmlns="">
            <p:pic>
              <p:nvPicPr>
                <p:cNvPr id="228" name="Freihand 227">
                  <a:extLst>
                    <a:ext uri="{FF2B5EF4-FFF2-40B4-BE49-F238E27FC236}">
                      <a16:creationId xmlns:a16="http://schemas.microsoft.com/office/drawing/2014/main" id="{74EFA6B4-6E5D-0E99-E393-25E204477A51}"/>
                    </a:ext>
                  </a:extLst>
                </p:cNvPr>
                <p:cNvPicPr/>
                <p:nvPr/>
              </p:nvPicPr>
              <p:blipFill>
                <a:blip r:embed="rId360"/>
                <a:stretch>
                  <a:fillRect/>
                </a:stretch>
              </p:blipFill>
              <p:spPr>
                <a:xfrm>
                  <a:off x="4246364" y="4852342"/>
                  <a:ext cx="142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9" name="Freihand 228">
                  <a:extLst>
                    <a:ext uri="{FF2B5EF4-FFF2-40B4-BE49-F238E27FC236}">
                      <a16:creationId xmlns:a16="http://schemas.microsoft.com/office/drawing/2014/main" id="{5CE68A3F-7EA4-4875-A5F3-275248990FDE}"/>
                    </a:ext>
                  </a:extLst>
                </p14:cNvPr>
                <p14:cNvContentPartPr/>
                <p14:nvPr/>
              </p14:nvContentPartPr>
              <p14:xfrm>
                <a:off x="4530764" y="4845142"/>
                <a:ext cx="103320" cy="209520"/>
              </p14:xfrm>
            </p:contentPart>
          </mc:Choice>
          <mc:Fallback xmlns="">
            <p:pic>
              <p:nvPicPr>
                <p:cNvPr id="229" name="Freihand 228">
                  <a:extLst>
                    <a:ext uri="{FF2B5EF4-FFF2-40B4-BE49-F238E27FC236}">
                      <a16:creationId xmlns:a16="http://schemas.microsoft.com/office/drawing/2014/main" id="{5CE68A3F-7EA4-4875-A5F3-275248990FDE}"/>
                    </a:ext>
                  </a:extLst>
                </p:cNvPr>
                <p:cNvPicPr/>
                <p:nvPr/>
              </p:nvPicPr>
              <p:blipFill>
                <a:blip r:embed="rId362"/>
                <a:stretch>
                  <a:fillRect/>
                </a:stretch>
              </p:blipFill>
              <p:spPr>
                <a:xfrm>
                  <a:off x="4522124" y="4836502"/>
                  <a:ext cx="120960" cy="227160"/>
                </a:xfrm>
                <a:prstGeom prst="rect">
                  <a:avLst/>
                </a:prstGeom>
              </p:spPr>
            </p:pic>
          </mc:Fallback>
        </mc:AlternateContent>
      </p:grpSp>
      <p:grpSp>
        <p:nvGrpSpPr>
          <p:cNvPr id="234" name="Gruppieren 233">
            <a:extLst>
              <a:ext uri="{FF2B5EF4-FFF2-40B4-BE49-F238E27FC236}">
                <a16:creationId xmlns:a16="http://schemas.microsoft.com/office/drawing/2014/main" id="{E049EBB6-AD7D-5CED-2681-2D5FF8F9AB43}"/>
              </a:ext>
            </a:extLst>
          </p:cNvPr>
          <p:cNvGrpSpPr/>
          <p:nvPr/>
        </p:nvGrpSpPr>
        <p:grpSpPr>
          <a:xfrm>
            <a:off x="4824524" y="4794382"/>
            <a:ext cx="615240" cy="242640"/>
            <a:chOff x="4824524" y="4794382"/>
            <a:chExt cx="615240" cy="242640"/>
          </a:xfrm>
        </p:grpSpPr>
        <mc:AlternateContent xmlns:mc="http://schemas.openxmlformats.org/markup-compatibility/2006" xmlns:p14="http://schemas.microsoft.com/office/powerpoint/2010/main">
          <mc:Choice Requires="p14">
            <p:contentPart p14:bwMode="auto" r:id="rId363">
              <p14:nvContentPartPr>
                <p14:cNvPr id="231" name="Freihand 230">
                  <a:extLst>
                    <a:ext uri="{FF2B5EF4-FFF2-40B4-BE49-F238E27FC236}">
                      <a16:creationId xmlns:a16="http://schemas.microsoft.com/office/drawing/2014/main" id="{6F605003-D70C-4FCD-8920-C0C9BB1BE16A}"/>
                    </a:ext>
                  </a:extLst>
                </p14:cNvPr>
                <p14:cNvContentPartPr/>
                <p14:nvPr/>
              </p14:nvContentPartPr>
              <p14:xfrm>
                <a:off x="4824524" y="4871422"/>
                <a:ext cx="206640" cy="165600"/>
              </p14:xfrm>
            </p:contentPart>
          </mc:Choice>
          <mc:Fallback xmlns="">
            <p:pic>
              <p:nvPicPr>
                <p:cNvPr id="231" name="Freihand 230">
                  <a:extLst>
                    <a:ext uri="{FF2B5EF4-FFF2-40B4-BE49-F238E27FC236}">
                      <a16:creationId xmlns:a16="http://schemas.microsoft.com/office/drawing/2014/main" id="{6F605003-D70C-4FCD-8920-C0C9BB1BE16A}"/>
                    </a:ext>
                  </a:extLst>
                </p:cNvPr>
                <p:cNvPicPr/>
                <p:nvPr/>
              </p:nvPicPr>
              <p:blipFill>
                <a:blip r:embed="rId364"/>
                <a:stretch>
                  <a:fillRect/>
                </a:stretch>
              </p:blipFill>
              <p:spPr>
                <a:xfrm>
                  <a:off x="4815884" y="4862422"/>
                  <a:ext cx="224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2" name="Freihand 231">
                  <a:extLst>
                    <a:ext uri="{FF2B5EF4-FFF2-40B4-BE49-F238E27FC236}">
                      <a16:creationId xmlns:a16="http://schemas.microsoft.com/office/drawing/2014/main" id="{7DD43C6E-7B6E-4206-BDF2-A4ACEF199BD2}"/>
                    </a:ext>
                  </a:extLst>
                </p14:cNvPr>
                <p14:cNvContentPartPr/>
                <p14:nvPr/>
              </p14:nvContentPartPr>
              <p14:xfrm>
                <a:off x="5086244" y="4891942"/>
                <a:ext cx="353520" cy="132120"/>
              </p14:xfrm>
            </p:contentPart>
          </mc:Choice>
          <mc:Fallback xmlns="">
            <p:pic>
              <p:nvPicPr>
                <p:cNvPr id="232" name="Freihand 231">
                  <a:extLst>
                    <a:ext uri="{FF2B5EF4-FFF2-40B4-BE49-F238E27FC236}">
                      <a16:creationId xmlns:a16="http://schemas.microsoft.com/office/drawing/2014/main" id="{7DD43C6E-7B6E-4206-BDF2-A4ACEF199BD2}"/>
                    </a:ext>
                  </a:extLst>
                </p:cNvPr>
                <p:cNvPicPr/>
                <p:nvPr/>
              </p:nvPicPr>
              <p:blipFill>
                <a:blip r:embed="rId366"/>
                <a:stretch>
                  <a:fillRect/>
                </a:stretch>
              </p:blipFill>
              <p:spPr>
                <a:xfrm>
                  <a:off x="5077604" y="4883302"/>
                  <a:ext cx="371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3" name="Freihand 232">
                  <a:extLst>
                    <a:ext uri="{FF2B5EF4-FFF2-40B4-BE49-F238E27FC236}">
                      <a16:creationId xmlns:a16="http://schemas.microsoft.com/office/drawing/2014/main" id="{61ED5F03-E0D4-E2B4-489E-BBFBB4648713}"/>
                    </a:ext>
                  </a:extLst>
                </p14:cNvPr>
                <p14:cNvContentPartPr/>
                <p14:nvPr/>
              </p14:nvContentPartPr>
              <p14:xfrm>
                <a:off x="5370284" y="4794382"/>
                <a:ext cx="4320" cy="19800"/>
              </p14:xfrm>
            </p:contentPart>
          </mc:Choice>
          <mc:Fallback xmlns="">
            <p:pic>
              <p:nvPicPr>
                <p:cNvPr id="233" name="Freihand 232">
                  <a:extLst>
                    <a:ext uri="{FF2B5EF4-FFF2-40B4-BE49-F238E27FC236}">
                      <a16:creationId xmlns:a16="http://schemas.microsoft.com/office/drawing/2014/main" id="{61ED5F03-E0D4-E2B4-489E-BBFBB4648713}"/>
                    </a:ext>
                  </a:extLst>
                </p:cNvPr>
                <p:cNvPicPr/>
                <p:nvPr/>
              </p:nvPicPr>
              <p:blipFill>
                <a:blip r:embed="rId368"/>
                <a:stretch>
                  <a:fillRect/>
                </a:stretch>
              </p:blipFill>
              <p:spPr>
                <a:xfrm>
                  <a:off x="5361284" y="4785382"/>
                  <a:ext cx="21960" cy="37440"/>
                </a:xfrm>
                <a:prstGeom prst="rect">
                  <a:avLst/>
                </a:prstGeom>
              </p:spPr>
            </p:pic>
          </mc:Fallback>
        </mc:AlternateContent>
      </p:grpSp>
      <p:grpSp>
        <p:nvGrpSpPr>
          <p:cNvPr id="246" name="Gruppieren 245">
            <a:extLst>
              <a:ext uri="{FF2B5EF4-FFF2-40B4-BE49-F238E27FC236}">
                <a16:creationId xmlns:a16="http://schemas.microsoft.com/office/drawing/2014/main" id="{6C03E222-A99F-E975-7916-D2B930540B13}"/>
              </a:ext>
            </a:extLst>
          </p:cNvPr>
          <p:cNvGrpSpPr/>
          <p:nvPr/>
        </p:nvGrpSpPr>
        <p:grpSpPr>
          <a:xfrm>
            <a:off x="494804" y="5522302"/>
            <a:ext cx="362520" cy="230040"/>
            <a:chOff x="494804" y="5522302"/>
            <a:chExt cx="362520" cy="230040"/>
          </a:xfrm>
        </p:grpSpPr>
        <mc:AlternateContent xmlns:mc="http://schemas.openxmlformats.org/markup-compatibility/2006" xmlns:p14="http://schemas.microsoft.com/office/powerpoint/2010/main">
          <mc:Choice Requires="p14">
            <p:contentPart p14:bwMode="auto" r:id="rId369">
              <p14:nvContentPartPr>
                <p14:cNvPr id="235" name="Freihand 234">
                  <a:extLst>
                    <a:ext uri="{FF2B5EF4-FFF2-40B4-BE49-F238E27FC236}">
                      <a16:creationId xmlns:a16="http://schemas.microsoft.com/office/drawing/2014/main" id="{8CB04DA3-FCD7-EF1B-2625-7DA62906218C}"/>
                    </a:ext>
                  </a:extLst>
                </p14:cNvPr>
                <p14:cNvContentPartPr/>
                <p14:nvPr/>
              </p14:nvContentPartPr>
              <p14:xfrm>
                <a:off x="494804" y="5554702"/>
                <a:ext cx="195840" cy="197640"/>
              </p14:xfrm>
            </p:contentPart>
          </mc:Choice>
          <mc:Fallback xmlns="">
            <p:pic>
              <p:nvPicPr>
                <p:cNvPr id="235" name="Freihand 234">
                  <a:extLst>
                    <a:ext uri="{FF2B5EF4-FFF2-40B4-BE49-F238E27FC236}">
                      <a16:creationId xmlns:a16="http://schemas.microsoft.com/office/drawing/2014/main" id="{8CB04DA3-FCD7-EF1B-2625-7DA62906218C}"/>
                    </a:ext>
                  </a:extLst>
                </p:cNvPr>
                <p:cNvPicPr/>
                <p:nvPr/>
              </p:nvPicPr>
              <p:blipFill>
                <a:blip r:embed="rId370"/>
                <a:stretch>
                  <a:fillRect/>
                </a:stretch>
              </p:blipFill>
              <p:spPr>
                <a:xfrm>
                  <a:off x="486164" y="5546062"/>
                  <a:ext cx="213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6" name="Freihand 235">
                  <a:extLst>
                    <a:ext uri="{FF2B5EF4-FFF2-40B4-BE49-F238E27FC236}">
                      <a16:creationId xmlns:a16="http://schemas.microsoft.com/office/drawing/2014/main" id="{1D1356A1-2FB9-578B-2D8F-F11CE87C5D70}"/>
                    </a:ext>
                  </a:extLst>
                </p14:cNvPr>
                <p14:cNvContentPartPr/>
                <p14:nvPr/>
              </p14:nvContentPartPr>
              <p14:xfrm>
                <a:off x="732044" y="5522302"/>
                <a:ext cx="125280" cy="188640"/>
              </p14:xfrm>
            </p:contentPart>
          </mc:Choice>
          <mc:Fallback xmlns="">
            <p:pic>
              <p:nvPicPr>
                <p:cNvPr id="236" name="Freihand 235">
                  <a:extLst>
                    <a:ext uri="{FF2B5EF4-FFF2-40B4-BE49-F238E27FC236}">
                      <a16:creationId xmlns:a16="http://schemas.microsoft.com/office/drawing/2014/main" id="{1D1356A1-2FB9-578B-2D8F-F11CE87C5D70}"/>
                    </a:ext>
                  </a:extLst>
                </p:cNvPr>
                <p:cNvPicPr/>
                <p:nvPr/>
              </p:nvPicPr>
              <p:blipFill>
                <a:blip r:embed="rId372"/>
                <a:stretch>
                  <a:fillRect/>
                </a:stretch>
              </p:blipFill>
              <p:spPr>
                <a:xfrm>
                  <a:off x="723044" y="5513662"/>
                  <a:ext cx="14292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37" name="Freihand 236">
                <a:extLst>
                  <a:ext uri="{FF2B5EF4-FFF2-40B4-BE49-F238E27FC236}">
                    <a16:creationId xmlns:a16="http://schemas.microsoft.com/office/drawing/2014/main" id="{2613AAA7-E5F8-026D-79E2-D867235E738D}"/>
                  </a:ext>
                </a:extLst>
              </p14:cNvPr>
              <p14:cNvContentPartPr/>
              <p14:nvPr/>
            </p14:nvContentPartPr>
            <p14:xfrm>
              <a:off x="1601804" y="4931542"/>
              <a:ext cx="19440" cy="140760"/>
            </p14:xfrm>
          </p:contentPart>
        </mc:Choice>
        <mc:Fallback xmlns="">
          <p:pic>
            <p:nvPicPr>
              <p:cNvPr id="237" name="Freihand 236">
                <a:extLst>
                  <a:ext uri="{FF2B5EF4-FFF2-40B4-BE49-F238E27FC236}">
                    <a16:creationId xmlns:a16="http://schemas.microsoft.com/office/drawing/2014/main" id="{2613AAA7-E5F8-026D-79E2-D867235E738D}"/>
                  </a:ext>
                </a:extLst>
              </p:cNvPr>
              <p:cNvPicPr/>
              <p:nvPr/>
            </p:nvPicPr>
            <p:blipFill>
              <a:blip r:embed="rId374"/>
              <a:stretch>
                <a:fillRect/>
              </a:stretch>
            </p:blipFill>
            <p:spPr>
              <a:xfrm>
                <a:off x="1593164" y="4922902"/>
                <a:ext cx="37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8" name="Freihand 237">
                <a:extLst>
                  <a:ext uri="{FF2B5EF4-FFF2-40B4-BE49-F238E27FC236}">
                    <a16:creationId xmlns:a16="http://schemas.microsoft.com/office/drawing/2014/main" id="{38460EE4-79AD-5F01-BA69-34B97102B417}"/>
                  </a:ext>
                </a:extLst>
              </p14:cNvPr>
              <p14:cNvContentPartPr/>
              <p14:nvPr/>
            </p14:nvContentPartPr>
            <p14:xfrm>
              <a:off x="1578764" y="5591422"/>
              <a:ext cx="5040" cy="18360"/>
            </p14:xfrm>
          </p:contentPart>
        </mc:Choice>
        <mc:Fallback xmlns="">
          <p:pic>
            <p:nvPicPr>
              <p:cNvPr id="238" name="Freihand 237">
                <a:extLst>
                  <a:ext uri="{FF2B5EF4-FFF2-40B4-BE49-F238E27FC236}">
                    <a16:creationId xmlns:a16="http://schemas.microsoft.com/office/drawing/2014/main" id="{38460EE4-79AD-5F01-BA69-34B97102B417}"/>
                  </a:ext>
                </a:extLst>
              </p:cNvPr>
              <p:cNvPicPr/>
              <p:nvPr/>
            </p:nvPicPr>
            <p:blipFill>
              <a:blip r:embed="rId376"/>
              <a:stretch>
                <a:fillRect/>
              </a:stretch>
            </p:blipFill>
            <p:spPr>
              <a:xfrm>
                <a:off x="1569764" y="5582782"/>
                <a:ext cx="22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9" name="Freihand 238">
                <a:extLst>
                  <a:ext uri="{FF2B5EF4-FFF2-40B4-BE49-F238E27FC236}">
                    <a16:creationId xmlns:a16="http://schemas.microsoft.com/office/drawing/2014/main" id="{14D82B03-C779-E549-768C-075D0BA8D311}"/>
                  </a:ext>
                </a:extLst>
              </p14:cNvPr>
              <p14:cNvContentPartPr/>
              <p14:nvPr/>
            </p14:nvContentPartPr>
            <p14:xfrm>
              <a:off x="1594244" y="5741542"/>
              <a:ext cx="5040" cy="11880"/>
            </p14:xfrm>
          </p:contentPart>
        </mc:Choice>
        <mc:Fallback xmlns="">
          <p:pic>
            <p:nvPicPr>
              <p:cNvPr id="239" name="Freihand 238">
                <a:extLst>
                  <a:ext uri="{FF2B5EF4-FFF2-40B4-BE49-F238E27FC236}">
                    <a16:creationId xmlns:a16="http://schemas.microsoft.com/office/drawing/2014/main" id="{14D82B03-C779-E549-768C-075D0BA8D311}"/>
                  </a:ext>
                </a:extLst>
              </p:cNvPr>
              <p:cNvPicPr/>
              <p:nvPr/>
            </p:nvPicPr>
            <p:blipFill>
              <a:blip r:embed="rId378"/>
              <a:stretch>
                <a:fillRect/>
              </a:stretch>
            </p:blipFill>
            <p:spPr>
              <a:xfrm>
                <a:off x="1585244" y="5732902"/>
                <a:ext cx="22680" cy="29520"/>
              </a:xfrm>
              <a:prstGeom prst="rect">
                <a:avLst/>
              </a:prstGeom>
            </p:spPr>
          </p:pic>
        </mc:Fallback>
      </mc:AlternateContent>
      <p:grpSp>
        <p:nvGrpSpPr>
          <p:cNvPr id="270" name="Gruppieren 269">
            <a:extLst>
              <a:ext uri="{FF2B5EF4-FFF2-40B4-BE49-F238E27FC236}">
                <a16:creationId xmlns:a16="http://schemas.microsoft.com/office/drawing/2014/main" id="{D011ED70-E470-C52D-0B4D-8296D8E24055}"/>
              </a:ext>
            </a:extLst>
          </p:cNvPr>
          <p:cNvGrpSpPr/>
          <p:nvPr/>
        </p:nvGrpSpPr>
        <p:grpSpPr>
          <a:xfrm>
            <a:off x="181964" y="6300622"/>
            <a:ext cx="294840" cy="181800"/>
            <a:chOff x="181964" y="6300622"/>
            <a:chExt cx="294840" cy="181800"/>
          </a:xfrm>
        </p:grpSpPr>
        <mc:AlternateContent xmlns:mc="http://schemas.openxmlformats.org/markup-compatibility/2006" xmlns:p14="http://schemas.microsoft.com/office/powerpoint/2010/main">
          <mc:Choice Requires="p14">
            <p:contentPart p14:bwMode="auto" r:id="rId379">
              <p14:nvContentPartPr>
                <p14:cNvPr id="267" name="Freihand 266">
                  <a:extLst>
                    <a:ext uri="{FF2B5EF4-FFF2-40B4-BE49-F238E27FC236}">
                      <a16:creationId xmlns:a16="http://schemas.microsoft.com/office/drawing/2014/main" id="{1526CC18-D8A9-2D0A-CC1F-EAF609159ABB}"/>
                    </a:ext>
                  </a:extLst>
                </p14:cNvPr>
                <p14:cNvContentPartPr/>
                <p14:nvPr/>
              </p14:nvContentPartPr>
              <p14:xfrm>
                <a:off x="202484" y="6354262"/>
                <a:ext cx="150480" cy="35280"/>
              </p14:xfrm>
            </p:contentPart>
          </mc:Choice>
          <mc:Fallback xmlns="">
            <p:pic>
              <p:nvPicPr>
                <p:cNvPr id="267" name="Freihand 266">
                  <a:extLst>
                    <a:ext uri="{FF2B5EF4-FFF2-40B4-BE49-F238E27FC236}">
                      <a16:creationId xmlns:a16="http://schemas.microsoft.com/office/drawing/2014/main" id="{1526CC18-D8A9-2D0A-CC1F-EAF609159ABB}"/>
                    </a:ext>
                  </a:extLst>
                </p:cNvPr>
                <p:cNvPicPr/>
                <p:nvPr/>
              </p:nvPicPr>
              <p:blipFill>
                <a:blip r:embed="rId380"/>
                <a:stretch>
                  <a:fillRect/>
                </a:stretch>
              </p:blipFill>
              <p:spPr>
                <a:xfrm>
                  <a:off x="193844" y="6345262"/>
                  <a:ext cx="168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8" name="Freihand 267">
                  <a:extLst>
                    <a:ext uri="{FF2B5EF4-FFF2-40B4-BE49-F238E27FC236}">
                      <a16:creationId xmlns:a16="http://schemas.microsoft.com/office/drawing/2014/main" id="{2277E572-6CDB-4240-BB92-5FCD36D6AA9A}"/>
                    </a:ext>
                  </a:extLst>
                </p14:cNvPr>
                <p14:cNvContentPartPr/>
                <p14:nvPr/>
              </p14:nvContentPartPr>
              <p14:xfrm>
                <a:off x="181964" y="6425182"/>
                <a:ext cx="167400" cy="15840"/>
              </p14:xfrm>
            </p:contentPart>
          </mc:Choice>
          <mc:Fallback xmlns="">
            <p:pic>
              <p:nvPicPr>
                <p:cNvPr id="268" name="Freihand 267">
                  <a:extLst>
                    <a:ext uri="{FF2B5EF4-FFF2-40B4-BE49-F238E27FC236}">
                      <a16:creationId xmlns:a16="http://schemas.microsoft.com/office/drawing/2014/main" id="{2277E572-6CDB-4240-BB92-5FCD36D6AA9A}"/>
                    </a:ext>
                  </a:extLst>
                </p:cNvPr>
                <p:cNvPicPr/>
                <p:nvPr/>
              </p:nvPicPr>
              <p:blipFill>
                <a:blip r:embed="rId382"/>
                <a:stretch>
                  <a:fillRect/>
                </a:stretch>
              </p:blipFill>
              <p:spPr>
                <a:xfrm>
                  <a:off x="172964" y="6416542"/>
                  <a:ext cx="185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9" name="Freihand 268">
                  <a:extLst>
                    <a:ext uri="{FF2B5EF4-FFF2-40B4-BE49-F238E27FC236}">
                      <a16:creationId xmlns:a16="http://schemas.microsoft.com/office/drawing/2014/main" id="{51C94331-E00B-AA94-8EBA-A69DD9738199}"/>
                    </a:ext>
                  </a:extLst>
                </p14:cNvPr>
                <p14:cNvContentPartPr/>
                <p14:nvPr/>
              </p14:nvContentPartPr>
              <p14:xfrm>
                <a:off x="374924" y="6300622"/>
                <a:ext cx="101880" cy="181800"/>
              </p14:xfrm>
            </p:contentPart>
          </mc:Choice>
          <mc:Fallback xmlns="">
            <p:pic>
              <p:nvPicPr>
                <p:cNvPr id="269" name="Freihand 268">
                  <a:extLst>
                    <a:ext uri="{FF2B5EF4-FFF2-40B4-BE49-F238E27FC236}">
                      <a16:creationId xmlns:a16="http://schemas.microsoft.com/office/drawing/2014/main" id="{51C94331-E00B-AA94-8EBA-A69DD9738199}"/>
                    </a:ext>
                  </a:extLst>
                </p:cNvPr>
                <p:cNvPicPr/>
                <p:nvPr/>
              </p:nvPicPr>
              <p:blipFill>
                <a:blip r:embed="rId384"/>
                <a:stretch>
                  <a:fillRect/>
                </a:stretch>
              </p:blipFill>
              <p:spPr>
                <a:xfrm>
                  <a:off x="366284" y="6291622"/>
                  <a:ext cx="119520" cy="199440"/>
                </a:xfrm>
                <a:prstGeom prst="rect">
                  <a:avLst/>
                </a:prstGeom>
              </p:spPr>
            </p:pic>
          </mc:Fallback>
        </mc:AlternateContent>
      </p:grpSp>
      <p:grpSp>
        <p:nvGrpSpPr>
          <p:cNvPr id="279" name="Gruppieren 278">
            <a:extLst>
              <a:ext uri="{FF2B5EF4-FFF2-40B4-BE49-F238E27FC236}">
                <a16:creationId xmlns:a16="http://schemas.microsoft.com/office/drawing/2014/main" id="{ACCCC2D4-E0FE-65B9-6CC3-BE657CCDB2A6}"/>
              </a:ext>
            </a:extLst>
          </p:cNvPr>
          <p:cNvGrpSpPr/>
          <p:nvPr/>
        </p:nvGrpSpPr>
        <p:grpSpPr>
          <a:xfrm>
            <a:off x="686324" y="6032422"/>
            <a:ext cx="955800" cy="321840"/>
            <a:chOff x="686324" y="6032422"/>
            <a:chExt cx="955800" cy="321840"/>
          </a:xfrm>
        </p:grpSpPr>
        <mc:AlternateContent xmlns:mc="http://schemas.openxmlformats.org/markup-compatibility/2006" xmlns:p14="http://schemas.microsoft.com/office/powerpoint/2010/main">
          <mc:Choice Requires="p14">
            <p:contentPart p14:bwMode="auto" r:id="rId385">
              <p14:nvContentPartPr>
                <p14:cNvPr id="271" name="Freihand 270">
                  <a:extLst>
                    <a:ext uri="{FF2B5EF4-FFF2-40B4-BE49-F238E27FC236}">
                      <a16:creationId xmlns:a16="http://schemas.microsoft.com/office/drawing/2014/main" id="{40247411-1BB2-CE3B-118B-C9F84956B25B}"/>
                    </a:ext>
                  </a:extLst>
                </p14:cNvPr>
                <p14:cNvContentPartPr/>
                <p14:nvPr/>
              </p14:nvContentPartPr>
              <p14:xfrm>
                <a:off x="768044" y="6146182"/>
                <a:ext cx="6120" cy="147960"/>
              </p14:xfrm>
            </p:contentPart>
          </mc:Choice>
          <mc:Fallback xmlns="">
            <p:pic>
              <p:nvPicPr>
                <p:cNvPr id="271" name="Freihand 270">
                  <a:extLst>
                    <a:ext uri="{FF2B5EF4-FFF2-40B4-BE49-F238E27FC236}">
                      <a16:creationId xmlns:a16="http://schemas.microsoft.com/office/drawing/2014/main" id="{40247411-1BB2-CE3B-118B-C9F84956B25B}"/>
                    </a:ext>
                  </a:extLst>
                </p:cNvPr>
                <p:cNvPicPr/>
                <p:nvPr/>
              </p:nvPicPr>
              <p:blipFill>
                <a:blip r:embed="rId386"/>
                <a:stretch>
                  <a:fillRect/>
                </a:stretch>
              </p:blipFill>
              <p:spPr>
                <a:xfrm>
                  <a:off x="759404" y="6137542"/>
                  <a:ext cx="23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2" name="Freihand 271">
                  <a:extLst>
                    <a:ext uri="{FF2B5EF4-FFF2-40B4-BE49-F238E27FC236}">
                      <a16:creationId xmlns:a16="http://schemas.microsoft.com/office/drawing/2014/main" id="{C5D462B8-C3CF-4BBA-E11C-173928915E39}"/>
                    </a:ext>
                  </a:extLst>
                </p14:cNvPr>
                <p14:cNvContentPartPr/>
                <p14:nvPr/>
              </p14:nvContentPartPr>
              <p14:xfrm>
                <a:off x="686324" y="6066262"/>
                <a:ext cx="144360" cy="129960"/>
              </p14:xfrm>
            </p:contentPart>
          </mc:Choice>
          <mc:Fallback xmlns="">
            <p:pic>
              <p:nvPicPr>
                <p:cNvPr id="272" name="Freihand 271">
                  <a:extLst>
                    <a:ext uri="{FF2B5EF4-FFF2-40B4-BE49-F238E27FC236}">
                      <a16:creationId xmlns:a16="http://schemas.microsoft.com/office/drawing/2014/main" id="{C5D462B8-C3CF-4BBA-E11C-173928915E39}"/>
                    </a:ext>
                  </a:extLst>
                </p:cNvPr>
                <p:cNvPicPr/>
                <p:nvPr/>
              </p:nvPicPr>
              <p:blipFill>
                <a:blip r:embed="rId388"/>
                <a:stretch>
                  <a:fillRect/>
                </a:stretch>
              </p:blipFill>
              <p:spPr>
                <a:xfrm>
                  <a:off x="677684" y="6057622"/>
                  <a:ext cx="162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3" name="Freihand 272">
                  <a:extLst>
                    <a:ext uri="{FF2B5EF4-FFF2-40B4-BE49-F238E27FC236}">
                      <a16:creationId xmlns:a16="http://schemas.microsoft.com/office/drawing/2014/main" id="{EF2A4052-C53D-D83A-056A-207BC3DC9696}"/>
                    </a:ext>
                  </a:extLst>
                </p14:cNvPr>
                <p14:cNvContentPartPr/>
                <p14:nvPr/>
              </p14:nvContentPartPr>
              <p14:xfrm>
                <a:off x="876404" y="6173542"/>
                <a:ext cx="83520" cy="92160"/>
              </p14:xfrm>
            </p:contentPart>
          </mc:Choice>
          <mc:Fallback xmlns="">
            <p:pic>
              <p:nvPicPr>
                <p:cNvPr id="273" name="Freihand 272">
                  <a:extLst>
                    <a:ext uri="{FF2B5EF4-FFF2-40B4-BE49-F238E27FC236}">
                      <a16:creationId xmlns:a16="http://schemas.microsoft.com/office/drawing/2014/main" id="{EF2A4052-C53D-D83A-056A-207BC3DC9696}"/>
                    </a:ext>
                  </a:extLst>
                </p:cNvPr>
                <p:cNvPicPr/>
                <p:nvPr/>
              </p:nvPicPr>
              <p:blipFill>
                <a:blip r:embed="rId390"/>
                <a:stretch>
                  <a:fillRect/>
                </a:stretch>
              </p:blipFill>
              <p:spPr>
                <a:xfrm>
                  <a:off x="867764" y="6164902"/>
                  <a:ext cx="10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4" name="Freihand 273">
                  <a:extLst>
                    <a:ext uri="{FF2B5EF4-FFF2-40B4-BE49-F238E27FC236}">
                      <a16:creationId xmlns:a16="http://schemas.microsoft.com/office/drawing/2014/main" id="{2AD0A5BB-D782-634C-FD02-927B02E42EFE}"/>
                    </a:ext>
                  </a:extLst>
                </p14:cNvPr>
                <p14:cNvContentPartPr/>
                <p14:nvPr/>
              </p14:nvContentPartPr>
              <p14:xfrm>
                <a:off x="984404" y="6032422"/>
                <a:ext cx="306360" cy="224640"/>
              </p14:xfrm>
            </p:contentPart>
          </mc:Choice>
          <mc:Fallback xmlns="">
            <p:pic>
              <p:nvPicPr>
                <p:cNvPr id="274" name="Freihand 273">
                  <a:extLst>
                    <a:ext uri="{FF2B5EF4-FFF2-40B4-BE49-F238E27FC236}">
                      <a16:creationId xmlns:a16="http://schemas.microsoft.com/office/drawing/2014/main" id="{2AD0A5BB-D782-634C-FD02-927B02E42EFE}"/>
                    </a:ext>
                  </a:extLst>
                </p:cNvPr>
                <p:cNvPicPr/>
                <p:nvPr/>
              </p:nvPicPr>
              <p:blipFill>
                <a:blip r:embed="rId392"/>
                <a:stretch>
                  <a:fillRect/>
                </a:stretch>
              </p:blipFill>
              <p:spPr>
                <a:xfrm>
                  <a:off x="975404" y="6023782"/>
                  <a:ext cx="324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5" name="Freihand 274">
                  <a:extLst>
                    <a:ext uri="{FF2B5EF4-FFF2-40B4-BE49-F238E27FC236}">
                      <a16:creationId xmlns:a16="http://schemas.microsoft.com/office/drawing/2014/main" id="{8D6595FB-7914-00F5-3121-8FF91E368B7A}"/>
                    </a:ext>
                  </a:extLst>
                </p14:cNvPr>
                <p14:cNvContentPartPr/>
                <p14:nvPr/>
              </p14:nvContentPartPr>
              <p14:xfrm>
                <a:off x="1349804" y="6034222"/>
                <a:ext cx="292320" cy="320040"/>
              </p14:xfrm>
            </p:contentPart>
          </mc:Choice>
          <mc:Fallback xmlns="">
            <p:pic>
              <p:nvPicPr>
                <p:cNvPr id="275" name="Freihand 274">
                  <a:extLst>
                    <a:ext uri="{FF2B5EF4-FFF2-40B4-BE49-F238E27FC236}">
                      <a16:creationId xmlns:a16="http://schemas.microsoft.com/office/drawing/2014/main" id="{8D6595FB-7914-00F5-3121-8FF91E368B7A}"/>
                    </a:ext>
                  </a:extLst>
                </p:cNvPr>
                <p:cNvPicPr/>
                <p:nvPr/>
              </p:nvPicPr>
              <p:blipFill>
                <a:blip r:embed="rId394"/>
                <a:stretch>
                  <a:fillRect/>
                </a:stretch>
              </p:blipFill>
              <p:spPr>
                <a:xfrm>
                  <a:off x="1340804" y="6025222"/>
                  <a:ext cx="309960" cy="33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5">
            <p14:nvContentPartPr>
              <p14:cNvPr id="305" name="Freihand 304">
                <a:extLst>
                  <a:ext uri="{FF2B5EF4-FFF2-40B4-BE49-F238E27FC236}">
                    <a16:creationId xmlns:a16="http://schemas.microsoft.com/office/drawing/2014/main" id="{435655B9-FD05-618B-E5CC-269CC9D0CCBD}"/>
                  </a:ext>
                </a:extLst>
              </p14:cNvPr>
              <p14:cNvContentPartPr/>
              <p14:nvPr/>
            </p14:nvContentPartPr>
            <p14:xfrm>
              <a:off x="3880604" y="5196502"/>
              <a:ext cx="1802880" cy="60480"/>
            </p14:xfrm>
          </p:contentPart>
        </mc:Choice>
        <mc:Fallback xmlns="">
          <p:pic>
            <p:nvPicPr>
              <p:cNvPr id="305" name="Freihand 304">
                <a:extLst>
                  <a:ext uri="{FF2B5EF4-FFF2-40B4-BE49-F238E27FC236}">
                    <a16:creationId xmlns:a16="http://schemas.microsoft.com/office/drawing/2014/main" id="{435655B9-FD05-618B-E5CC-269CC9D0CCBD}"/>
                  </a:ext>
                </a:extLst>
              </p:cNvPr>
              <p:cNvPicPr/>
              <p:nvPr/>
            </p:nvPicPr>
            <p:blipFill>
              <a:blip r:embed="rId396"/>
              <a:stretch>
                <a:fillRect/>
              </a:stretch>
            </p:blipFill>
            <p:spPr>
              <a:xfrm>
                <a:off x="3871604" y="5187502"/>
                <a:ext cx="1820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6" name="Freihand 305">
                <a:extLst>
                  <a:ext uri="{FF2B5EF4-FFF2-40B4-BE49-F238E27FC236}">
                    <a16:creationId xmlns:a16="http://schemas.microsoft.com/office/drawing/2014/main" id="{1E4EF419-1B30-1B86-50A9-895357F346CA}"/>
                  </a:ext>
                </a:extLst>
              </p14:cNvPr>
              <p14:cNvContentPartPr/>
              <p14:nvPr/>
            </p14:nvContentPartPr>
            <p14:xfrm>
              <a:off x="3848564" y="5735422"/>
              <a:ext cx="1767600" cy="198360"/>
            </p14:xfrm>
          </p:contentPart>
        </mc:Choice>
        <mc:Fallback xmlns="">
          <p:pic>
            <p:nvPicPr>
              <p:cNvPr id="306" name="Freihand 305">
                <a:extLst>
                  <a:ext uri="{FF2B5EF4-FFF2-40B4-BE49-F238E27FC236}">
                    <a16:creationId xmlns:a16="http://schemas.microsoft.com/office/drawing/2014/main" id="{1E4EF419-1B30-1B86-50A9-895357F346CA}"/>
                  </a:ext>
                </a:extLst>
              </p:cNvPr>
              <p:cNvPicPr/>
              <p:nvPr/>
            </p:nvPicPr>
            <p:blipFill>
              <a:blip r:embed="rId398"/>
              <a:stretch>
                <a:fillRect/>
              </a:stretch>
            </p:blipFill>
            <p:spPr>
              <a:xfrm>
                <a:off x="3839564" y="5726782"/>
                <a:ext cx="1785240" cy="216000"/>
              </a:xfrm>
              <a:prstGeom prst="rect">
                <a:avLst/>
              </a:prstGeom>
            </p:spPr>
          </p:pic>
        </mc:Fallback>
      </mc:AlternateContent>
      <p:grpSp>
        <p:nvGrpSpPr>
          <p:cNvPr id="313" name="Gruppieren 312">
            <a:extLst>
              <a:ext uri="{FF2B5EF4-FFF2-40B4-BE49-F238E27FC236}">
                <a16:creationId xmlns:a16="http://schemas.microsoft.com/office/drawing/2014/main" id="{7B02DBD4-B703-C95B-F938-4C32858AC90D}"/>
              </a:ext>
            </a:extLst>
          </p:cNvPr>
          <p:cNvGrpSpPr/>
          <p:nvPr/>
        </p:nvGrpSpPr>
        <p:grpSpPr>
          <a:xfrm>
            <a:off x="1873244" y="5388742"/>
            <a:ext cx="5709960" cy="892080"/>
            <a:chOff x="1873244" y="5388742"/>
            <a:chExt cx="5709960" cy="892080"/>
          </a:xfrm>
        </p:grpSpPr>
        <mc:AlternateContent xmlns:mc="http://schemas.openxmlformats.org/markup-compatibility/2006" xmlns:p14="http://schemas.microsoft.com/office/powerpoint/2010/main">
          <mc:Choice Requires="p14">
            <p:contentPart p14:bwMode="auto" r:id="rId399">
              <p14:nvContentPartPr>
                <p14:cNvPr id="240" name="Freihand 239">
                  <a:extLst>
                    <a:ext uri="{FF2B5EF4-FFF2-40B4-BE49-F238E27FC236}">
                      <a16:creationId xmlns:a16="http://schemas.microsoft.com/office/drawing/2014/main" id="{95047E8C-AA4C-0288-1B65-25217855BADF}"/>
                    </a:ext>
                  </a:extLst>
                </p14:cNvPr>
                <p14:cNvContentPartPr/>
                <p14:nvPr/>
              </p14:nvContentPartPr>
              <p14:xfrm>
                <a:off x="1987364" y="5571262"/>
                <a:ext cx="173520" cy="182160"/>
              </p14:xfrm>
            </p:contentPart>
          </mc:Choice>
          <mc:Fallback xmlns="">
            <p:pic>
              <p:nvPicPr>
                <p:cNvPr id="240" name="Freihand 239">
                  <a:extLst>
                    <a:ext uri="{FF2B5EF4-FFF2-40B4-BE49-F238E27FC236}">
                      <a16:creationId xmlns:a16="http://schemas.microsoft.com/office/drawing/2014/main" id="{95047E8C-AA4C-0288-1B65-25217855BADF}"/>
                    </a:ext>
                  </a:extLst>
                </p:cNvPr>
                <p:cNvPicPr/>
                <p:nvPr/>
              </p:nvPicPr>
              <p:blipFill>
                <a:blip r:embed="rId400"/>
                <a:stretch>
                  <a:fillRect/>
                </a:stretch>
              </p:blipFill>
              <p:spPr>
                <a:xfrm>
                  <a:off x="1978364" y="5562622"/>
                  <a:ext cx="191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1" name="Freihand 240">
                  <a:extLst>
                    <a:ext uri="{FF2B5EF4-FFF2-40B4-BE49-F238E27FC236}">
                      <a16:creationId xmlns:a16="http://schemas.microsoft.com/office/drawing/2014/main" id="{1B630CFB-01FC-7348-15F4-F2DFD30F1E76}"/>
                    </a:ext>
                  </a:extLst>
                </p14:cNvPr>
                <p14:cNvContentPartPr/>
                <p14:nvPr/>
              </p14:nvContentPartPr>
              <p14:xfrm>
                <a:off x="2290124" y="5556862"/>
                <a:ext cx="12240" cy="181800"/>
              </p14:xfrm>
            </p:contentPart>
          </mc:Choice>
          <mc:Fallback xmlns="">
            <p:pic>
              <p:nvPicPr>
                <p:cNvPr id="241" name="Freihand 240">
                  <a:extLst>
                    <a:ext uri="{FF2B5EF4-FFF2-40B4-BE49-F238E27FC236}">
                      <a16:creationId xmlns:a16="http://schemas.microsoft.com/office/drawing/2014/main" id="{1B630CFB-01FC-7348-15F4-F2DFD30F1E76}"/>
                    </a:ext>
                  </a:extLst>
                </p:cNvPr>
                <p:cNvPicPr/>
                <p:nvPr/>
              </p:nvPicPr>
              <p:blipFill>
                <a:blip r:embed="rId402"/>
                <a:stretch>
                  <a:fillRect/>
                </a:stretch>
              </p:blipFill>
              <p:spPr>
                <a:xfrm>
                  <a:off x="2281484" y="5548222"/>
                  <a:ext cx="29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2" name="Freihand 241">
                  <a:extLst>
                    <a:ext uri="{FF2B5EF4-FFF2-40B4-BE49-F238E27FC236}">
                      <a16:creationId xmlns:a16="http://schemas.microsoft.com/office/drawing/2014/main" id="{2F6C9CE8-25FC-1832-752C-BE990CE4A0BA}"/>
                    </a:ext>
                  </a:extLst>
                </p14:cNvPr>
                <p14:cNvContentPartPr/>
                <p14:nvPr/>
              </p14:nvContentPartPr>
              <p14:xfrm>
                <a:off x="2196524" y="5520862"/>
                <a:ext cx="402840" cy="176760"/>
              </p14:xfrm>
            </p:contentPart>
          </mc:Choice>
          <mc:Fallback xmlns="">
            <p:pic>
              <p:nvPicPr>
                <p:cNvPr id="242" name="Freihand 241">
                  <a:extLst>
                    <a:ext uri="{FF2B5EF4-FFF2-40B4-BE49-F238E27FC236}">
                      <a16:creationId xmlns:a16="http://schemas.microsoft.com/office/drawing/2014/main" id="{2F6C9CE8-25FC-1832-752C-BE990CE4A0BA}"/>
                    </a:ext>
                  </a:extLst>
                </p:cNvPr>
                <p:cNvPicPr/>
                <p:nvPr/>
              </p:nvPicPr>
              <p:blipFill>
                <a:blip r:embed="rId404"/>
                <a:stretch>
                  <a:fillRect/>
                </a:stretch>
              </p:blipFill>
              <p:spPr>
                <a:xfrm>
                  <a:off x="2187524" y="5511862"/>
                  <a:ext cx="420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3" name="Freihand 242">
                  <a:extLst>
                    <a:ext uri="{FF2B5EF4-FFF2-40B4-BE49-F238E27FC236}">
                      <a16:creationId xmlns:a16="http://schemas.microsoft.com/office/drawing/2014/main" id="{9A1888D2-F783-887D-DFAE-6D44114AE7BE}"/>
                    </a:ext>
                  </a:extLst>
                </p14:cNvPr>
                <p14:cNvContentPartPr/>
                <p14:nvPr/>
              </p14:nvContentPartPr>
              <p14:xfrm>
                <a:off x="2554004" y="5640382"/>
                <a:ext cx="40680" cy="49320"/>
              </p14:xfrm>
            </p:contentPart>
          </mc:Choice>
          <mc:Fallback xmlns="">
            <p:pic>
              <p:nvPicPr>
                <p:cNvPr id="243" name="Freihand 242">
                  <a:extLst>
                    <a:ext uri="{FF2B5EF4-FFF2-40B4-BE49-F238E27FC236}">
                      <a16:creationId xmlns:a16="http://schemas.microsoft.com/office/drawing/2014/main" id="{9A1888D2-F783-887D-DFAE-6D44114AE7BE}"/>
                    </a:ext>
                  </a:extLst>
                </p:cNvPr>
                <p:cNvPicPr/>
                <p:nvPr/>
              </p:nvPicPr>
              <p:blipFill>
                <a:blip r:embed="rId406"/>
                <a:stretch>
                  <a:fillRect/>
                </a:stretch>
              </p:blipFill>
              <p:spPr>
                <a:xfrm>
                  <a:off x="2545004" y="5631742"/>
                  <a:ext cx="58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4" name="Freihand 243">
                  <a:extLst>
                    <a:ext uri="{FF2B5EF4-FFF2-40B4-BE49-F238E27FC236}">
                      <a16:creationId xmlns:a16="http://schemas.microsoft.com/office/drawing/2014/main" id="{38F294A8-163B-1D57-3755-72094FE55C8B}"/>
                    </a:ext>
                  </a:extLst>
                </p14:cNvPr>
                <p14:cNvContentPartPr/>
                <p14:nvPr/>
              </p14:nvContentPartPr>
              <p14:xfrm>
                <a:off x="2650484" y="5673502"/>
                <a:ext cx="116280" cy="124200"/>
              </p14:xfrm>
            </p:contentPart>
          </mc:Choice>
          <mc:Fallback xmlns="">
            <p:pic>
              <p:nvPicPr>
                <p:cNvPr id="244" name="Freihand 243">
                  <a:extLst>
                    <a:ext uri="{FF2B5EF4-FFF2-40B4-BE49-F238E27FC236}">
                      <a16:creationId xmlns:a16="http://schemas.microsoft.com/office/drawing/2014/main" id="{38F294A8-163B-1D57-3755-72094FE55C8B}"/>
                    </a:ext>
                  </a:extLst>
                </p:cNvPr>
                <p:cNvPicPr/>
                <p:nvPr/>
              </p:nvPicPr>
              <p:blipFill>
                <a:blip r:embed="rId408"/>
                <a:stretch>
                  <a:fillRect/>
                </a:stretch>
              </p:blipFill>
              <p:spPr>
                <a:xfrm>
                  <a:off x="2641844" y="5664862"/>
                  <a:ext cx="133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7" name="Freihand 246">
                  <a:extLst>
                    <a:ext uri="{FF2B5EF4-FFF2-40B4-BE49-F238E27FC236}">
                      <a16:creationId xmlns:a16="http://schemas.microsoft.com/office/drawing/2014/main" id="{94106D03-EABC-1486-B5C4-6A9A19AC3D24}"/>
                    </a:ext>
                  </a:extLst>
                </p14:cNvPr>
                <p14:cNvContentPartPr/>
                <p14:nvPr/>
              </p14:nvContentPartPr>
              <p14:xfrm>
                <a:off x="2836604" y="5665222"/>
                <a:ext cx="93960" cy="131400"/>
              </p14:xfrm>
            </p:contentPart>
          </mc:Choice>
          <mc:Fallback xmlns="">
            <p:pic>
              <p:nvPicPr>
                <p:cNvPr id="247" name="Freihand 246">
                  <a:extLst>
                    <a:ext uri="{FF2B5EF4-FFF2-40B4-BE49-F238E27FC236}">
                      <a16:creationId xmlns:a16="http://schemas.microsoft.com/office/drawing/2014/main" id="{94106D03-EABC-1486-B5C4-6A9A19AC3D24}"/>
                    </a:ext>
                  </a:extLst>
                </p:cNvPr>
                <p:cNvPicPr/>
                <p:nvPr/>
              </p:nvPicPr>
              <p:blipFill>
                <a:blip r:embed="rId410"/>
                <a:stretch>
                  <a:fillRect/>
                </a:stretch>
              </p:blipFill>
              <p:spPr>
                <a:xfrm>
                  <a:off x="2827964" y="5656582"/>
                  <a:ext cx="111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8" name="Freihand 247">
                  <a:extLst>
                    <a:ext uri="{FF2B5EF4-FFF2-40B4-BE49-F238E27FC236}">
                      <a16:creationId xmlns:a16="http://schemas.microsoft.com/office/drawing/2014/main" id="{227C06C9-D4FA-A36D-51A4-6572C1F26C0D}"/>
                    </a:ext>
                  </a:extLst>
                </p14:cNvPr>
                <p14:cNvContentPartPr/>
                <p14:nvPr/>
              </p14:nvContentPartPr>
              <p14:xfrm>
                <a:off x="2899604" y="5743342"/>
                <a:ext cx="55440" cy="58680"/>
              </p14:xfrm>
            </p:contentPart>
          </mc:Choice>
          <mc:Fallback xmlns="">
            <p:pic>
              <p:nvPicPr>
                <p:cNvPr id="248" name="Freihand 247">
                  <a:extLst>
                    <a:ext uri="{FF2B5EF4-FFF2-40B4-BE49-F238E27FC236}">
                      <a16:creationId xmlns:a16="http://schemas.microsoft.com/office/drawing/2014/main" id="{227C06C9-D4FA-A36D-51A4-6572C1F26C0D}"/>
                    </a:ext>
                  </a:extLst>
                </p:cNvPr>
                <p:cNvPicPr/>
                <p:nvPr/>
              </p:nvPicPr>
              <p:blipFill>
                <a:blip r:embed="rId412"/>
                <a:stretch>
                  <a:fillRect/>
                </a:stretch>
              </p:blipFill>
              <p:spPr>
                <a:xfrm>
                  <a:off x="2890964" y="5734342"/>
                  <a:ext cx="7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Freihand 248">
                  <a:extLst>
                    <a:ext uri="{FF2B5EF4-FFF2-40B4-BE49-F238E27FC236}">
                      <a16:creationId xmlns:a16="http://schemas.microsoft.com/office/drawing/2014/main" id="{C990B10F-BD9A-9C84-6295-F6D180200200}"/>
                    </a:ext>
                  </a:extLst>
                </p14:cNvPr>
                <p14:cNvContentPartPr/>
                <p14:nvPr/>
              </p14:nvContentPartPr>
              <p14:xfrm>
                <a:off x="3175724" y="5665222"/>
                <a:ext cx="154080" cy="8280"/>
              </p14:xfrm>
            </p:contentPart>
          </mc:Choice>
          <mc:Fallback xmlns="">
            <p:pic>
              <p:nvPicPr>
                <p:cNvPr id="249" name="Freihand 248">
                  <a:extLst>
                    <a:ext uri="{FF2B5EF4-FFF2-40B4-BE49-F238E27FC236}">
                      <a16:creationId xmlns:a16="http://schemas.microsoft.com/office/drawing/2014/main" id="{C990B10F-BD9A-9C84-6295-F6D180200200}"/>
                    </a:ext>
                  </a:extLst>
                </p:cNvPr>
                <p:cNvPicPr/>
                <p:nvPr/>
              </p:nvPicPr>
              <p:blipFill>
                <a:blip r:embed="rId414"/>
                <a:stretch>
                  <a:fillRect/>
                </a:stretch>
              </p:blipFill>
              <p:spPr>
                <a:xfrm>
                  <a:off x="3166724" y="5656582"/>
                  <a:ext cx="171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59C65891-1F2F-0B59-A1B9-226D4FCDF925}"/>
                    </a:ext>
                  </a:extLst>
                </p14:cNvPr>
                <p14:cNvContentPartPr/>
                <p14:nvPr/>
              </p14:nvContentPartPr>
              <p14:xfrm>
                <a:off x="3188684" y="5732542"/>
                <a:ext cx="138600" cy="5400"/>
              </p14:xfrm>
            </p:contentPart>
          </mc:Choice>
          <mc:Fallback xmlns="">
            <p:pic>
              <p:nvPicPr>
                <p:cNvPr id="250" name="Freihand 249">
                  <a:extLst>
                    <a:ext uri="{FF2B5EF4-FFF2-40B4-BE49-F238E27FC236}">
                      <a16:creationId xmlns:a16="http://schemas.microsoft.com/office/drawing/2014/main" id="{59C65891-1F2F-0B59-A1B9-226D4FCDF925}"/>
                    </a:ext>
                  </a:extLst>
                </p:cNvPr>
                <p:cNvPicPr/>
                <p:nvPr/>
              </p:nvPicPr>
              <p:blipFill>
                <a:blip r:embed="rId416"/>
                <a:stretch>
                  <a:fillRect/>
                </a:stretch>
              </p:blipFill>
              <p:spPr>
                <a:xfrm>
                  <a:off x="3179684" y="5723542"/>
                  <a:ext cx="156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Freihand 252">
                  <a:extLst>
                    <a:ext uri="{FF2B5EF4-FFF2-40B4-BE49-F238E27FC236}">
                      <a16:creationId xmlns:a16="http://schemas.microsoft.com/office/drawing/2014/main" id="{A7B0F4C2-8E48-F1E6-9F44-2526A1E07E7B}"/>
                    </a:ext>
                  </a:extLst>
                </p14:cNvPr>
                <p14:cNvContentPartPr/>
                <p14:nvPr/>
              </p14:nvContentPartPr>
              <p14:xfrm>
                <a:off x="3436004" y="5446342"/>
                <a:ext cx="141480" cy="140040"/>
              </p14:xfrm>
            </p:contentPart>
          </mc:Choice>
          <mc:Fallback xmlns="">
            <p:pic>
              <p:nvPicPr>
                <p:cNvPr id="253" name="Freihand 252">
                  <a:extLst>
                    <a:ext uri="{FF2B5EF4-FFF2-40B4-BE49-F238E27FC236}">
                      <a16:creationId xmlns:a16="http://schemas.microsoft.com/office/drawing/2014/main" id="{A7B0F4C2-8E48-F1E6-9F44-2526A1E07E7B}"/>
                    </a:ext>
                  </a:extLst>
                </p:cNvPr>
                <p:cNvPicPr/>
                <p:nvPr/>
              </p:nvPicPr>
              <p:blipFill>
                <a:blip r:embed="rId418"/>
                <a:stretch>
                  <a:fillRect/>
                </a:stretch>
              </p:blipFill>
              <p:spPr>
                <a:xfrm>
                  <a:off x="3427004" y="5437342"/>
                  <a:ext cx="159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E5655752-02CB-9CD9-6EC9-D56D3FF21C84}"/>
                    </a:ext>
                  </a:extLst>
                </p14:cNvPr>
                <p14:cNvContentPartPr/>
                <p14:nvPr/>
              </p14:nvContentPartPr>
              <p14:xfrm>
                <a:off x="3470924" y="5625982"/>
                <a:ext cx="124560" cy="39960"/>
              </p14:xfrm>
            </p:contentPart>
          </mc:Choice>
          <mc:Fallback xmlns="">
            <p:pic>
              <p:nvPicPr>
                <p:cNvPr id="254" name="Freihand 253">
                  <a:extLst>
                    <a:ext uri="{FF2B5EF4-FFF2-40B4-BE49-F238E27FC236}">
                      <a16:creationId xmlns:a16="http://schemas.microsoft.com/office/drawing/2014/main" id="{E5655752-02CB-9CD9-6EC9-D56D3FF21C84}"/>
                    </a:ext>
                  </a:extLst>
                </p:cNvPr>
                <p:cNvPicPr/>
                <p:nvPr/>
              </p:nvPicPr>
              <p:blipFill>
                <a:blip r:embed="rId420"/>
                <a:stretch>
                  <a:fillRect/>
                </a:stretch>
              </p:blipFill>
              <p:spPr>
                <a:xfrm>
                  <a:off x="3461924" y="5617342"/>
                  <a:ext cx="142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Freihand 254">
                  <a:extLst>
                    <a:ext uri="{FF2B5EF4-FFF2-40B4-BE49-F238E27FC236}">
                      <a16:creationId xmlns:a16="http://schemas.microsoft.com/office/drawing/2014/main" id="{E27CBA2C-E4A5-0D45-5841-383AD52A1962}"/>
                    </a:ext>
                  </a:extLst>
                </p14:cNvPr>
                <p14:cNvContentPartPr/>
                <p14:nvPr/>
              </p14:nvContentPartPr>
              <p14:xfrm>
                <a:off x="3509084" y="5732902"/>
                <a:ext cx="125280" cy="208080"/>
              </p14:xfrm>
            </p:contentPart>
          </mc:Choice>
          <mc:Fallback xmlns="">
            <p:pic>
              <p:nvPicPr>
                <p:cNvPr id="255" name="Freihand 254">
                  <a:extLst>
                    <a:ext uri="{FF2B5EF4-FFF2-40B4-BE49-F238E27FC236}">
                      <a16:creationId xmlns:a16="http://schemas.microsoft.com/office/drawing/2014/main" id="{E27CBA2C-E4A5-0D45-5841-383AD52A1962}"/>
                    </a:ext>
                  </a:extLst>
                </p:cNvPr>
                <p:cNvPicPr/>
                <p:nvPr/>
              </p:nvPicPr>
              <p:blipFill>
                <a:blip r:embed="rId422"/>
                <a:stretch>
                  <a:fillRect/>
                </a:stretch>
              </p:blipFill>
              <p:spPr>
                <a:xfrm>
                  <a:off x="3500084" y="5723902"/>
                  <a:ext cx="142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Freihand 255">
                  <a:extLst>
                    <a:ext uri="{FF2B5EF4-FFF2-40B4-BE49-F238E27FC236}">
                      <a16:creationId xmlns:a16="http://schemas.microsoft.com/office/drawing/2014/main" id="{9CC9E875-6214-2195-B557-A9B7A7B7609A}"/>
                    </a:ext>
                  </a:extLst>
                </p14:cNvPr>
                <p14:cNvContentPartPr/>
                <p14:nvPr/>
              </p14:nvContentPartPr>
              <p14:xfrm>
                <a:off x="3760724" y="5686102"/>
                <a:ext cx="124560" cy="22680"/>
              </p14:xfrm>
            </p:contentPart>
          </mc:Choice>
          <mc:Fallback xmlns="">
            <p:pic>
              <p:nvPicPr>
                <p:cNvPr id="256" name="Freihand 255">
                  <a:extLst>
                    <a:ext uri="{FF2B5EF4-FFF2-40B4-BE49-F238E27FC236}">
                      <a16:creationId xmlns:a16="http://schemas.microsoft.com/office/drawing/2014/main" id="{9CC9E875-6214-2195-B557-A9B7A7B7609A}"/>
                    </a:ext>
                  </a:extLst>
                </p:cNvPr>
                <p:cNvPicPr/>
                <p:nvPr/>
              </p:nvPicPr>
              <p:blipFill>
                <a:blip r:embed="rId424"/>
                <a:stretch>
                  <a:fillRect/>
                </a:stretch>
              </p:blipFill>
              <p:spPr>
                <a:xfrm>
                  <a:off x="3752084" y="5677102"/>
                  <a:ext cx="142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C6C8A1FE-ACC2-16D1-8E0D-EAF8C0CC5F5E}"/>
                    </a:ext>
                  </a:extLst>
                </p14:cNvPr>
                <p14:cNvContentPartPr/>
                <p14:nvPr/>
              </p14:nvContentPartPr>
              <p14:xfrm>
                <a:off x="3768644" y="5722462"/>
                <a:ext cx="132840" cy="24120"/>
              </p14:xfrm>
            </p:contentPart>
          </mc:Choice>
          <mc:Fallback xmlns="">
            <p:pic>
              <p:nvPicPr>
                <p:cNvPr id="257" name="Freihand 256">
                  <a:extLst>
                    <a:ext uri="{FF2B5EF4-FFF2-40B4-BE49-F238E27FC236}">
                      <a16:creationId xmlns:a16="http://schemas.microsoft.com/office/drawing/2014/main" id="{C6C8A1FE-ACC2-16D1-8E0D-EAF8C0CC5F5E}"/>
                    </a:ext>
                  </a:extLst>
                </p:cNvPr>
                <p:cNvPicPr/>
                <p:nvPr/>
              </p:nvPicPr>
              <p:blipFill>
                <a:blip r:embed="rId426"/>
                <a:stretch>
                  <a:fillRect/>
                </a:stretch>
              </p:blipFill>
              <p:spPr>
                <a:xfrm>
                  <a:off x="3759644" y="5713822"/>
                  <a:ext cx="150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F17922AE-5239-AA2A-20B0-787BFE1C3F49}"/>
                    </a:ext>
                  </a:extLst>
                </p14:cNvPr>
                <p14:cNvContentPartPr/>
                <p14:nvPr/>
              </p14:nvContentPartPr>
              <p14:xfrm>
                <a:off x="3979964" y="5590702"/>
                <a:ext cx="183960" cy="267480"/>
              </p14:xfrm>
            </p:contentPart>
          </mc:Choice>
          <mc:Fallback xmlns="">
            <p:pic>
              <p:nvPicPr>
                <p:cNvPr id="258" name="Freihand 257">
                  <a:extLst>
                    <a:ext uri="{FF2B5EF4-FFF2-40B4-BE49-F238E27FC236}">
                      <a16:creationId xmlns:a16="http://schemas.microsoft.com/office/drawing/2014/main" id="{F17922AE-5239-AA2A-20B0-787BFE1C3F49}"/>
                    </a:ext>
                  </a:extLst>
                </p:cNvPr>
                <p:cNvPicPr/>
                <p:nvPr/>
              </p:nvPicPr>
              <p:blipFill>
                <a:blip r:embed="rId428"/>
                <a:stretch>
                  <a:fillRect/>
                </a:stretch>
              </p:blipFill>
              <p:spPr>
                <a:xfrm>
                  <a:off x="3971324" y="5582062"/>
                  <a:ext cx="201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741B09C6-DAD2-FDD7-0A77-DB30FAB860C1}"/>
                    </a:ext>
                  </a:extLst>
                </p14:cNvPr>
                <p14:cNvContentPartPr/>
                <p14:nvPr/>
              </p14:nvContentPartPr>
              <p14:xfrm>
                <a:off x="4224764" y="5577022"/>
                <a:ext cx="100800" cy="166680"/>
              </p14:xfrm>
            </p:contentPart>
          </mc:Choice>
          <mc:Fallback xmlns="">
            <p:pic>
              <p:nvPicPr>
                <p:cNvPr id="259" name="Freihand 258">
                  <a:extLst>
                    <a:ext uri="{FF2B5EF4-FFF2-40B4-BE49-F238E27FC236}">
                      <a16:creationId xmlns:a16="http://schemas.microsoft.com/office/drawing/2014/main" id="{741B09C6-DAD2-FDD7-0A77-DB30FAB860C1}"/>
                    </a:ext>
                  </a:extLst>
                </p:cNvPr>
                <p:cNvPicPr/>
                <p:nvPr/>
              </p:nvPicPr>
              <p:blipFill>
                <a:blip r:embed="rId430"/>
                <a:stretch>
                  <a:fillRect/>
                </a:stretch>
              </p:blipFill>
              <p:spPr>
                <a:xfrm>
                  <a:off x="4215764" y="5568382"/>
                  <a:ext cx="118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23435ABB-4E21-E8DC-05A9-E307493B749F}"/>
                    </a:ext>
                  </a:extLst>
                </p14:cNvPr>
                <p14:cNvContentPartPr/>
                <p14:nvPr/>
              </p14:nvContentPartPr>
              <p14:xfrm>
                <a:off x="4144124" y="5454262"/>
                <a:ext cx="162720" cy="6120"/>
              </p14:xfrm>
            </p:contentPart>
          </mc:Choice>
          <mc:Fallback xmlns="">
            <p:pic>
              <p:nvPicPr>
                <p:cNvPr id="260" name="Freihand 259">
                  <a:extLst>
                    <a:ext uri="{FF2B5EF4-FFF2-40B4-BE49-F238E27FC236}">
                      <a16:creationId xmlns:a16="http://schemas.microsoft.com/office/drawing/2014/main" id="{23435ABB-4E21-E8DC-05A9-E307493B749F}"/>
                    </a:ext>
                  </a:extLst>
                </p:cNvPr>
                <p:cNvPicPr/>
                <p:nvPr/>
              </p:nvPicPr>
              <p:blipFill>
                <a:blip r:embed="rId432"/>
                <a:stretch>
                  <a:fillRect/>
                </a:stretch>
              </p:blipFill>
              <p:spPr>
                <a:xfrm>
                  <a:off x="4135484" y="5445622"/>
                  <a:ext cx="180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93131EB6-BF02-6EE9-4B07-91B3699D3B28}"/>
                    </a:ext>
                  </a:extLst>
                </p14:cNvPr>
                <p14:cNvContentPartPr/>
                <p14:nvPr/>
              </p14:nvContentPartPr>
              <p14:xfrm>
                <a:off x="4446524" y="5481622"/>
                <a:ext cx="135000" cy="242280"/>
              </p14:xfrm>
            </p:contentPart>
          </mc:Choice>
          <mc:Fallback xmlns="">
            <p:pic>
              <p:nvPicPr>
                <p:cNvPr id="261" name="Freihand 260">
                  <a:extLst>
                    <a:ext uri="{FF2B5EF4-FFF2-40B4-BE49-F238E27FC236}">
                      <a16:creationId xmlns:a16="http://schemas.microsoft.com/office/drawing/2014/main" id="{93131EB6-BF02-6EE9-4B07-91B3699D3B28}"/>
                    </a:ext>
                  </a:extLst>
                </p:cNvPr>
                <p:cNvPicPr/>
                <p:nvPr/>
              </p:nvPicPr>
              <p:blipFill>
                <a:blip r:embed="rId434"/>
                <a:stretch>
                  <a:fillRect/>
                </a:stretch>
              </p:blipFill>
              <p:spPr>
                <a:xfrm>
                  <a:off x="4437884" y="5472982"/>
                  <a:ext cx="152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35A9762C-A657-5B4B-A5D8-3A0ED30970B0}"/>
                    </a:ext>
                  </a:extLst>
                </p14:cNvPr>
                <p14:cNvContentPartPr/>
                <p14:nvPr/>
              </p14:nvContentPartPr>
              <p14:xfrm>
                <a:off x="4831724" y="5486662"/>
                <a:ext cx="205200" cy="142920"/>
              </p14:xfrm>
            </p:contentPart>
          </mc:Choice>
          <mc:Fallback xmlns="">
            <p:pic>
              <p:nvPicPr>
                <p:cNvPr id="262" name="Freihand 261">
                  <a:extLst>
                    <a:ext uri="{FF2B5EF4-FFF2-40B4-BE49-F238E27FC236}">
                      <a16:creationId xmlns:a16="http://schemas.microsoft.com/office/drawing/2014/main" id="{35A9762C-A657-5B4B-A5D8-3A0ED30970B0}"/>
                    </a:ext>
                  </a:extLst>
                </p:cNvPr>
                <p:cNvPicPr/>
                <p:nvPr/>
              </p:nvPicPr>
              <p:blipFill>
                <a:blip r:embed="rId436"/>
                <a:stretch>
                  <a:fillRect/>
                </a:stretch>
              </p:blipFill>
              <p:spPr>
                <a:xfrm>
                  <a:off x="4822724" y="5478022"/>
                  <a:ext cx="222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3" name="Freihand 262">
                  <a:extLst>
                    <a:ext uri="{FF2B5EF4-FFF2-40B4-BE49-F238E27FC236}">
                      <a16:creationId xmlns:a16="http://schemas.microsoft.com/office/drawing/2014/main" id="{34A3F6D2-B822-8A98-8EC9-716D9DD57E3D}"/>
                    </a:ext>
                  </a:extLst>
                </p14:cNvPr>
                <p14:cNvContentPartPr/>
                <p14:nvPr/>
              </p14:nvContentPartPr>
              <p14:xfrm>
                <a:off x="5103884" y="5505742"/>
                <a:ext cx="350640" cy="133560"/>
              </p14:xfrm>
            </p:contentPart>
          </mc:Choice>
          <mc:Fallback xmlns="">
            <p:pic>
              <p:nvPicPr>
                <p:cNvPr id="263" name="Freihand 262">
                  <a:extLst>
                    <a:ext uri="{FF2B5EF4-FFF2-40B4-BE49-F238E27FC236}">
                      <a16:creationId xmlns:a16="http://schemas.microsoft.com/office/drawing/2014/main" id="{34A3F6D2-B822-8A98-8EC9-716D9DD57E3D}"/>
                    </a:ext>
                  </a:extLst>
                </p:cNvPr>
                <p:cNvPicPr/>
                <p:nvPr/>
              </p:nvPicPr>
              <p:blipFill>
                <a:blip r:embed="rId438"/>
                <a:stretch>
                  <a:fillRect/>
                </a:stretch>
              </p:blipFill>
              <p:spPr>
                <a:xfrm>
                  <a:off x="5094884" y="5496742"/>
                  <a:ext cx="368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4" name="Freihand 263">
                  <a:extLst>
                    <a:ext uri="{FF2B5EF4-FFF2-40B4-BE49-F238E27FC236}">
                      <a16:creationId xmlns:a16="http://schemas.microsoft.com/office/drawing/2014/main" id="{5DB72B1E-7991-A197-F63E-F9F111DF42E4}"/>
                    </a:ext>
                  </a:extLst>
                </p14:cNvPr>
                <p14:cNvContentPartPr/>
                <p14:nvPr/>
              </p14:nvContentPartPr>
              <p14:xfrm>
                <a:off x="5312324" y="5388742"/>
                <a:ext cx="5400" cy="12600"/>
              </p14:xfrm>
            </p:contentPart>
          </mc:Choice>
          <mc:Fallback xmlns="">
            <p:pic>
              <p:nvPicPr>
                <p:cNvPr id="264" name="Freihand 263">
                  <a:extLst>
                    <a:ext uri="{FF2B5EF4-FFF2-40B4-BE49-F238E27FC236}">
                      <a16:creationId xmlns:a16="http://schemas.microsoft.com/office/drawing/2014/main" id="{5DB72B1E-7991-A197-F63E-F9F111DF42E4}"/>
                    </a:ext>
                  </a:extLst>
                </p:cNvPr>
                <p:cNvPicPr/>
                <p:nvPr/>
              </p:nvPicPr>
              <p:blipFill>
                <a:blip r:embed="rId440"/>
                <a:stretch>
                  <a:fillRect/>
                </a:stretch>
              </p:blipFill>
              <p:spPr>
                <a:xfrm>
                  <a:off x="5303684" y="5380102"/>
                  <a:ext cx="23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6" name="Freihand 275">
                  <a:extLst>
                    <a:ext uri="{FF2B5EF4-FFF2-40B4-BE49-F238E27FC236}">
                      <a16:creationId xmlns:a16="http://schemas.microsoft.com/office/drawing/2014/main" id="{84BFC81C-941A-D9D1-784F-C58979388340}"/>
                    </a:ext>
                  </a:extLst>
                </p14:cNvPr>
                <p14:cNvContentPartPr/>
                <p14:nvPr/>
              </p14:nvContentPartPr>
              <p14:xfrm>
                <a:off x="1873244" y="6037822"/>
                <a:ext cx="134640" cy="160200"/>
              </p14:xfrm>
            </p:contentPart>
          </mc:Choice>
          <mc:Fallback xmlns="">
            <p:pic>
              <p:nvPicPr>
                <p:cNvPr id="276" name="Freihand 275">
                  <a:extLst>
                    <a:ext uri="{FF2B5EF4-FFF2-40B4-BE49-F238E27FC236}">
                      <a16:creationId xmlns:a16="http://schemas.microsoft.com/office/drawing/2014/main" id="{84BFC81C-941A-D9D1-784F-C58979388340}"/>
                    </a:ext>
                  </a:extLst>
                </p:cNvPr>
                <p:cNvPicPr/>
                <p:nvPr/>
              </p:nvPicPr>
              <p:blipFill>
                <a:blip r:embed="rId442"/>
                <a:stretch>
                  <a:fillRect/>
                </a:stretch>
              </p:blipFill>
              <p:spPr>
                <a:xfrm>
                  <a:off x="1864244" y="6029182"/>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7" name="Freihand 276">
                  <a:extLst>
                    <a:ext uri="{FF2B5EF4-FFF2-40B4-BE49-F238E27FC236}">
                      <a16:creationId xmlns:a16="http://schemas.microsoft.com/office/drawing/2014/main" id="{B1432C83-9E5D-B2C4-DCDF-C3DFCFA2F7E2}"/>
                    </a:ext>
                  </a:extLst>
                </p14:cNvPr>
                <p14:cNvContentPartPr/>
                <p14:nvPr/>
              </p14:nvContentPartPr>
              <p14:xfrm>
                <a:off x="2058644" y="5982742"/>
                <a:ext cx="235800" cy="210240"/>
              </p14:xfrm>
            </p:contentPart>
          </mc:Choice>
          <mc:Fallback xmlns="">
            <p:pic>
              <p:nvPicPr>
                <p:cNvPr id="277" name="Freihand 276">
                  <a:extLst>
                    <a:ext uri="{FF2B5EF4-FFF2-40B4-BE49-F238E27FC236}">
                      <a16:creationId xmlns:a16="http://schemas.microsoft.com/office/drawing/2014/main" id="{B1432C83-9E5D-B2C4-DCDF-C3DFCFA2F7E2}"/>
                    </a:ext>
                  </a:extLst>
                </p:cNvPr>
                <p:cNvPicPr/>
                <p:nvPr/>
              </p:nvPicPr>
              <p:blipFill>
                <a:blip r:embed="rId444"/>
                <a:stretch>
                  <a:fillRect/>
                </a:stretch>
              </p:blipFill>
              <p:spPr>
                <a:xfrm>
                  <a:off x="2049644" y="5974102"/>
                  <a:ext cx="253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0" name="Freihand 279">
                  <a:extLst>
                    <a:ext uri="{FF2B5EF4-FFF2-40B4-BE49-F238E27FC236}">
                      <a16:creationId xmlns:a16="http://schemas.microsoft.com/office/drawing/2014/main" id="{B9363E4F-52A0-D010-9606-7D8D30795C3C}"/>
                    </a:ext>
                  </a:extLst>
                </p14:cNvPr>
                <p14:cNvContentPartPr/>
                <p14:nvPr/>
              </p14:nvContentPartPr>
              <p14:xfrm>
                <a:off x="2514764" y="6093622"/>
                <a:ext cx="286920" cy="116640"/>
              </p14:xfrm>
            </p:contentPart>
          </mc:Choice>
          <mc:Fallback xmlns="">
            <p:pic>
              <p:nvPicPr>
                <p:cNvPr id="280" name="Freihand 279">
                  <a:extLst>
                    <a:ext uri="{FF2B5EF4-FFF2-40B4-BE49-F238E27FC236}">
                      <a16:creationId xmlns:a16="http://schemas.microsoft.com/office/drawing/2014/main" id="{B9363E4F-52A0-D010-9606-7D8D30795C3C}"/>
                    </a:ext>
                  </a:extLst>
                </p:cNvPr>
                <p:cNvPicPr/>
                <p:nvPr/>
              </p:nvPicPr>
              <p:blipFill>
                <a:blip r:embed="rId446"/>
                <a:stretch>
                  <a:fillRect/>
                </a:stretch>
              </p:blipFill>
              <p:spPr>
                <a:xfrm>
                  <a:off x="2505764" y="6084982"/>
                  <a:ext cx="304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1" name="Freihand 280">
                  <a:extLst>
                    <a:ext uri="{FF2B5EF4-FFF2-40B4-BE49-F238E27FC236}">
                      <a16:creationId xmlns:a16="http://schemas.microsoft.com/office/drawing/2014/main" id="{ED63D3CC-34ED-37EE-4938-F531B1F765BF}"/>
                    </a:ext>
                  </a:extLst>
                </p14:cNvPr>
                <p14:cNvContentPartPr/>
                <p14:nvPr/>
              </p14:nvContentPartPr>
              <p14:xfrm>
                <a:off x="2788364" y="6037462"/>
                <a:ext cx="11160" cy="42120"/>
              </p14:xfrm>
            </p:contentPart>
          </mc:Choice>
          <mc:Fallback xmlns="">
            <p:pic>
              <p:nvPicPr>
                <p:cNvPr id="281" name="Freihand 280">
                  <a:extLst>
                    <a:ext uri="{FF2B5EF4-FFF2-40B4-BE49-F238E27FC236}">
                      <a16:creationId xmlns:a16="http://schemas.microsoft.com/office/drawing/2014/main" id="{ED63D3CC-34ED-37EE-4938-F531B1F765BF}"/>
                    </a:ext>
                  </a:extLst>
                </p:cNvPr>
                <p:cNvPicPr/>
                <p:nvPr/>
              </p:nvPicPr>
              <p:blipFill>
                <a:blip r:embed="rId448"/>
                <a:stretch>
                  <a:fillRect/>
                </a:stretch>
              </p:blipFill>
              <p:spPr>
                <a:xfrm>
                  <a:off x="2779364" y="6028462"/>
                  <a:ext cx="28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2" name="Freihand 281">
                  <a:extLst>
                    <a:ext uri="{FF2B5EF4-FFF2-40B4-BE49-F238E27FC236}">
                      <a16:creationId xmlns:a16="http://schemas.microsoft.com/office/drawing/2014/main" id="{D4056659-B547-C06B-8F1F-910E1A33D52E}"/>
                    </a:ext>
                  </a:extLst>
                </p14:cNvPr>
                <p14:cNvContentPartPr/>
                <p14:nvPr/>
              </p14:nvContentPartPr>
              <p14:xfrm>
                <a:off x="2838404" y="6102622"/>
                <a:ext cx="204840" cy="107280"/>
              </p14:xfrm>
            </p:contentPart>
          </mc:Choice>
          <mc:Fallback xmlns="">
            <p:pic>
              <p:nvPicPr>
                <p:cNvPr id="282" name="Freihand 281">
                  <a:extLst>
                    <a:ext uri="{FF2B5EF4-FFF2-40B4-BE49-F238E27FC236}">
                      <a16:creationId xmlns:a16="http://schemas.microsoft.com/office/drawing/2014/main" id="{D4056659-B547-C06B-8F1F-910E1A33D52E}"/>
                    </a:ext>
                  </a:extLst>
                </p:cNvPr>
                <p:cNvPicPr/>
                <p:nvPr/>
              </p:nvPicPr>
              <p:blipFill>
                <a:blip r:embed="rId450"/>
                <a:stretch>
                  <a:fillRect/>
                </a:stretch>
              </p:blipFill>
              <p:spPr>
                <a:xfrm>
                  <a:off x="2829764" y="6093982"/>
                  <a:ext cx="222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3" name="Freihand 282">
                  <a:extLst>
                    <a:ext uri="{FF2B5EF4-FFF2-40B4-BE49-F238E27FC236}">
                      <a16:creationId xmlns:a16="http://schemas.microsoft.com/office/drawing/2014/main" id="{DBDD016C-10EC-BE15-6833-11B3E4C9B3FF}"/>
                    </a:ext>
                  </a:extLst>
                </p14:cNvPr>
                <p14:cNvContentPartPr/>
                <p14:nvPr/>
              </p14:nvContentPartPr>
              <p14:xfrm>
                <a:off x="3287324" y="6024862"/>
                <a:ext cx="149400" cy="164160"/>
              </p14:xfrm>
            </p:contentPart>
          </mc:Choice>
          <mc:Fallback xmlns="">
            <p:pic>
              <p:nvPicPr>
                <p:cNvPr id="283" name="Freihand 282">
                  <a:extLst>
                    <a:ext uri="{FF2B5EF4-FFF2-40B4-BE49-F238E27FC236}">
                      <a16:creationId xmlns:a16="http://schemas.microsoft.com/office/drawing/2014/main" id="{DBDD016C-10EC-BE15-6833-11B3E4C9B3FF}"/>
                    </a:ext>
                  </a:extLst>
                </p:cNvPr>
                <p:cNvPicPr/>
                <p:nvPr/>
              </p:nvPicPr>
              <p:blipFill>
                <a:blip r:embed="rId452"/>
                <a:stretch>
                  <a:fillRect/>
                </a:stretch>
              </p:blipFill>
              <p:spPr>
                <a:xfrm>
                  <a:off x="3278324" y="6015862"/>
                  <a:ext cx="167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4" name="Freihand 283">
                  <a:extLst>
                    <a:ext uri="{FF2B5EF4-FFF2-40B4-BE49-F238E27FC236}">
                      <a16:creationId xmlns:a16="http://schemas.microsoft.com/office/drawing/2014/main" id="{31F8B8D4-E21F-4F7F-7C6A-5A07DD52A601}"/>
                    </a:ext>
                  </a:extLst>
                </p14:cNvPr>
                <p14:cNvContentPartPr/>
                <p14:nvPr/>
              </p14:nvContentPartPr>
              <p14:xfrm>
                <a:off x="3375884" y="6126742"/>
                <a:ext cx="73800" cy="50760"/>
              </p14:xfrm>
            </p:contentPart>
          </mc:Choice>
          <mc:Fallback xmlns="">
            <p:pic>
              <p:nvPicPr>
                <p:cNvPr id="284" name="Freihand 283">
                  <a:extLst>
                    <a:ext uri="{FF2B5EF4-FFF2-40B4-BE49-F238E27FC236}">
                      <a16:creationId xmlns:a16="http://schemas.microsoft.com/office/drawing/2014/main" id="{31F8B8D4-E21F-4F7F-7C6A-5A07DD52A601}"/>
                    </a:ext>
                  </a:extLst>
                </p:cNvPr>
                <p:cNvPicPr/>
                <p:nvPr/>
              </p:nvPicPr>
              <p:blipFill>
                <a:blip r:embed="rId454"/>
                <a:stretch>
                  <a:fillRect/>
                </a:stretch>
              </p:blipFill>
              <p:spPr>
                <a:xfrm>
                  <a:off x="3367244" y="6117742"/>
                  <a:ext cx="91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5" name="Freihand 284">
                  <a:extLst>
                    <a:ext uri="{FF2B5EF4-FFF2-40B4-BE49-F238E27FC236}">
                      <a16:creationId xmlns:a16="http://schemas.microsoft.com/office/drawing/2014/main" id="{54CCAC00-7864-1427-56D2-FAA843FDEA9F}"/>
                    </a:ext>
                  </a:extLst>
                </p14:cNvPr>
                <p14:cNvContentPartPr/>
                <p14:nvPr/>
              </p14:nvContentPartPr>
              <p14:xfrm>
                <a:off x="3465884" y="6102982"/>
                <a:ext cx="276120" cy="66600"/>
              </p14:xfrm>
            </p:contentPart>
          </mc:Choice>
          <mc:Fallback xmlns="">
            <p:pic>
              <p:nvPicPr>
                <p:cNvPr id="285" name="Freihand 284">
                  <a:extLst>
                    <a:ext uri="{FF2B5EF4-FFF2-40B4-BE49-F238E27FC236}">
                      <a16:creationId xmlns:a16="http://schemas.microsoft.com/office/drawing/2014/main" id="{54CCAC00-7864-1427-56D2-FAA843FDEA9F}"/>
                    </a:ext>
                  </a:extLst>
                </p:cNvPr>
                <p:cNvPicPr/>
                <p:nvPr/>
              </p:nvPicPr>
              <p:blipFill>
                <a:blip r:embed="rId456"/>
                <a:stretch>
                  <a:fillRect/>
                </a:stretch>
              </p:blipFill>
              <p:spPr>
                <a:xfrm>
                  <a:off x="3457244" y="6093982"/>
                  <a:ext cx="293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6" name="Freihand 285">
                  <a:extLst>
                    <a:ext uri="{FF2B5EF4-FFF2-40B4-BE49-F238E27FC236}">
                      <a16:creationId xmlns:a16="http://schemas.microsoft.com/office/drawing/2014/main" id="{AD796FEF-14AE-D487-C9AA-F90714B5F978}"/>
                    </a:ext>
                  </a:extLst>
                </p14:cNvPr>
                <p14:cNvContentPartPr/>
                <p14:nvPr/>
              </p14:nvContentPartPr>
              <p14:xfrm>
                <a:off x="3806804" y="6079942"/>
                <a:ext cx="114840" cy="200880"/>
              </p14:xfrm>
            </p:contentPart>
          </mc:Choice>
          <mc:Fallback xmlns="">
            <p:pic>
              <p:nvPicPr>
                <p:cNvPr id="286" name="Freihand 285">
                  <a:extLst>
                    <a:ext uri="{FF2B5EF4-FFF2-40B4-BE49-F238E27FC236}">
                      <a16:creationId xmlns:a16="http://schemas.microsoft.com/office/drawing/2014/main" id="{AD796FEF-14AE-D487-C9AA-F90714B5F978}"/>
                    </a:ext>
                  </a:extLst>
                </p:cNvPr>
                <p:cNvPicPr/>
                <p:nvPr/>
              </p:nvPicPr>
              <p:blipFill>
                <a:blip r:embed="rId458"/>
                <a:stretch>
                  <a:fillRect/>
                </a:stretch>
              </p:blipFill>
              <p:spPr>
                <a:xfrm>
                  <a:off x="3798164" y="6071302"/>
                  <a:ext cx="132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7" name="Freihand 286">
                  <a:extLst>
                    <a:ext uri="{FF2B5EF4-FFF2-40B4-BE49-F238E27FC236}">
                      <a16:creationId xmlns:a16="http://schemas.microsoft.com/office/drawing/2014/main" id="{2D6EAB7C-6C47-D26E-1B01-6E7DC6E16234}"/>
                    </a:ext>
                  </a:extLst>
                </p14:cNvPr>
                <p14:cNvContentPartPr/>
                <p14:nvPr/>
              </p14:nvContentPartPr>
              <p14:xfrm>
                <a:off x="3943244" y="6072022"/>
                <a:ext cx="219960" cy="86760"/>
              </p14:xfrm>
            </p:contentPart>
          </mc:Choice>
          <mc:Fallback xmlns="">
            <p:pic>
              <p:nvPicPr>
                <p:cNvPr id="287" name="Freihand 286">
                  <a:extLst>
                    <a:ext uri="{FF2B5EF4-FFF2-40B4-BE49-F238E27FC236}">
                      <a16:creationId xmlns:a16="http://schemas.microsoft.com/office/drawing/2014/main" id="{2D6EAB7C-6C47-D26E-1B01-6E7DC6E16234}"/>
                    </a:ext>
                  </a:extLst>
                </p:cNvPr>
                <p:cNvPicPr/>
                <p:nvPr/>
              </p:nvPicPr>
              <p:blipFill>
                <a:blip r:embed="rId460"/>
                <a:stretch>
                  <a:fillRect/>
                </a:stretch>
              </p:blipFill>
              <p:spPr>
                <a:xfrm>
                  <a:off x="3934604" y="6063382"/>
                  <a:ext cx="237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8" name="Freihand 287">
                  <a:extLst>
                    <a:ext uri="{FF2B5EF4-FFF2-40B4-BE49-F238E27FC236}">
                      <a16:creationId xmlns:a16="http://schemas.microsoft.com/office/drawing/2014/main" id="{CFAE32ED-67B5-2336-7440-12BBA7E7E0A5}"/>
                    </a:ext>
                  </a:extLst>
                </p14:cNvPr>
                <p14:cNvContentPartPr/>
                <p14:nvPr/>
              </p14:nvContentPartPr>
              <p14:xfrm>
                <a:off x="4120724" y="6057622"/>
                <a:ext cx="105480" cy="116640"/>
              </p14:xfrm>
            </p:contentPart>
          </mc:Choice>
          <mc:Fallback xmlns="">
            <p:pic>
              <p:nvPicPr>
                <p:cNvPr id="288" name="Freihand 287">
                  <a:extLst>
                    <a:ext uri="{FF2B5EF4-FFF2-40B4-BE49-F238E27FC236}">
                      <a16:creationId xmlns:a16="http://schemas.microsoft.com/office/drawing/2014/main" id="{CFAE32ED-67B5-2336-7440-12BBA7E7E0A5}"/>
                    </a:ext>
                  </a:extLst>
                </p:cNvPr>
                <p:cNvPicPr/>
                <p:nvPr/>
              </p:nvPicPr>
              <p:blipFill>
                <a:blip r:embed="rId462"/>
                <a:stretch>
                  <a:fillRect/>
                </a:stretch>
              </p:blipFill>
              <p:spPr>
                <a:xfrm>
                  <a:off x="4111724" y="6048622"/>
                  <a:ext cx="123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9" name="Freihand 288">
                  <a:extLst>
                    <a:ext uri="{FF2B5EF4-FFF2-40B4-BE49-F238E27FC236}">
                      <a16:creationId xmlns:a16="http://schemas.microsoft.com/office/drawing/2014/main" id="{80972083-DB3C-E1DD-AA63-2EF4C4B40531}"/>
                    </a:ext>
                  </a:extLst>
                </p14:cNvPr>
                <p14:cNvContentPartPr/>
                <p14:nvPr/>
              </p14:nvContentPartPr>
              <p14:xfrm>
                <a:off x="4279124" y="5955742"/>
                <a:ext cx="156600" cy="198000"/>
              </p14:xfrm>
            </p:contentPart>
          </mc:Choice>
          <mc:Fallback xmlns="">
            <p:pic>
              <p:nvPicPr>
                <p:cNvPr id="289" name="Freihand 288">
                  <a:extLst>
                    <a:ext uri="{FF2B5EF4-FFF2-40B4-BE49-F238E27FC236}">
                      <a16:creationId xmlns:a16="http://schemas.microsoft.com/office/drawing/2014/main" id="{80972083-DB3C-E1DD-AA63-2EF4C4B40531}"/>
                    </a:ext>
                  </a:extLst>
                </p:cNvPr>
                <p:cNvPicPr/>
                <p:nvPr/>
              </p:nvPicPr>
              <p:blipFill>
                <a:blip r:embed="rId464"/>
                <a:stretch>
                  <a:fillRect/>
                </a:stretch>
              </p:blipFill>
              <p:spPr>
                <a:xfrm>
                  <a:off x="4270124" y="5947102"/>
                  <a:ext cx="174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0" name="Freihand 289">
                  <a:extLst>
                    <a:ext uri="{FF2B5EF4-FFF2-40B4-BE49-F238E27FC236}">
                      <a16:creationId xmlns:a16="http://schemas.microsoft.com/office/drawing/2014/main" id="{D040A72F-982A-FCFE-A903-18FEE94AA95F}"/>
                    </a:ext>
                  </a:extLst>
                </p14:cNvPr>
                <p14:cNvContentPartPr/>
                <p14:nvPr/>
              </p14:nvContentPartPr>
              <p14:xfrm>
                <a:off x="4426364" y="5929102"/>
                <a:ext cx="6120" cy="33840"/>
              </p14:xfrm>
            </p:contentPart>
          </mc:Choice>
          <mc:Fallback xmlns="">
            <p:pic>
              <p:nvPicPr>
                <p:cNvPr id="290" name="Freihand 289">
                  <a:extLst>
                    <a:ext uri="{FF2B5EF4-FFF2-40B4-BE49-F238E27FC236}">
                      <a16:creationId xmlns:a16="http://schemas.microsoft.com/office/drawing/2014/main" id="{D040A72F-982A-FCFE-A903-18FEE94AA95F}"/>
                    </a:ext>
                  </a:extLst>
                </p:cNvPr>
                <p:cNvPicPr/>
                <p:nvPr/>
              </p:nvPicPr>
              <p:blipFill>
                <a:blip r:embed="rId466"/>
                <a:stretch>
                  <a:fillRect/>
                </a:stretch>
              </p:blipFill>
              <p:spPr>
                <a:xfrm>
                  <a:off x="4417724" y="5920102"/>
                  <a:ext cx="23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1" name="Freihand 290">
                  <a:extLst>
                    <a:ext uri="{FF2B5EF4-FFF2-40B4-BE49-F238E27FC236}">
                      <a16:creationId xmlns:a16="http://schemas.microsoft.com/office/drawing/2014/main" id="{9CA796BE-CC1A-612B-7EDE-4DC798C819BD}"/>
                    </a:ext>
                  </a:extLst>
                </p14:cNvPr>
                <p14:cNvContentPartPr/>
                <p14:nvPr/>
              </p14:nvContentPartPr>
              <p14:xfrm>
                <a:off x="4472804" y="6011182"/>
                <a:ext cx="339480" cy="134640"/>
              </p14:xfrm>
            </p:contentPart>
          </mc:Choice>
          <mc:Fallback xmlns="">
            <p:pic>
              <p:nvPicPr>
                <p:cNvPr id="291" name="Freihand 290">
                  <a:extLst>
                    <a:ext uri="{FF2B5EF4-FFF2-40B4-BE49-F238E27FC236}">
                      <a16:creationId xmlns:a16="http://schemas.microsoft.com/office/drawing/2014/main" id="{9CA796BE-CC1A-612B-7EDE-4DC798C819BD}"/>
                    </a:ext>
                  </a:extLst>
                </p:cNvPr>
                <p:cNvPicPr/>
                <p:nvPr/>
              </p:nvPicPr>
              <p:blipFill>
                <a:blip r:embed="rId468"/>
                <a:stretch>
                  <a:fillRect/>
                </a:stretch>
              </p:blipFill>
              <p:spPr>
                <a:xfrm>
                  <a:off x="4464164" y="6002542"/>
                  <a:ext cx="357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67D0A05B-D131-6A35-FCAC-8A4A4F187B4D}"/>
                    </a:ext>
                  </a:extLst>
                </p14:cNvPr>
                <p14:cNvContentPartPr/>
                <p14:nvPr/>
              </p14:nvContentPartPr>
              <p14:xfrm>
                <a:off x="4973204" y="5918662"/>
                <a:ext cx="122760" cy="189000"/>
              </p14:xfrm>
            </p:contentPart>
          </mc:Choice>
          <mc:Fallback xmlns="">
            <p:pic>
              <p:nvPicPr>
                <p:cNvPr id="293" name="Freihand 292">
                  <a:extLst>
                    <a:ext uri="{FF2B5EF4-FFF2-40B4-BE49-F238E27FC236}">
                      <a16:creationId xmlns:a16="http://schemas.microsoft.com/office/drawing/2014/main" id="{67D0A05B-D131-6A35-FCAC-8A4A4F187B4D}"/>
                    </a:ext>
                  </a:extLst>
                </p:cNvPr>
                <p:cNvPicPr/>
                <p:nvPr/>
              </p:nvPicPr>
              <p:blipFill>
                <a:blip r:embed="rId470"/>
                <a:stretch>
                  <a:fillRect/>
                </a:stretch>
              </p:blipFill>
              <p:spPr>
                <a:xfrm>
                  <a:off x="4964564" y="5909662"/>
                  <a:ext cx="140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0975DCDC-F756-2978-680B-AFFF3DC461A2}"/>
                    </a:ext>
                  </a:extLst>
                </p14:cNvPr>
                <p14:cNvContentPartPr/>
                <p14:nvPr/>
              </p14:nvContentPartPr>
              <p14:xfrm>
                <a:off x="5049164" y="6002902"/>
                <a:ext cx="44280" cy="87480"/>
              </p14:xfrm>
            </p:contentPart>
          </mc:Choice>
          <mc:Fallback xmlns="">
            <p:pic>
              <p:nvPicPr>
                <p:cNvPr id="294" name="Freihand 293">
                  <a:extLst>
                    <a:ext uri="{FF2B5EF4-FFF2-40B4-BE49-F238E27FC236}">
                      <a16:creationId xmlns:a16="http://schemas.microsoft.com/office/drawing/2014/main" id="{0975DCDC-F756-2978-680B-AFFF3DC461A2}"/>
                    </a:ext>
                  </a:extLst>
                </p:cNvPr>
                <p:cNvPicPr/>
                <p:nvPr/>
              </p:nvPicPr>
              <p:blipFill>
                <a:blip r:embed="rId472"/>
                <a:stretch>
                  <a:fillRect/>
                </a:stretch>
              </p:blipFill>
              <p:spPr>
                <a:xfrm>
                  <a:off x="5040524" y="5993902"/>
                  <a:ext cx="61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0A439F85-B6EA-5DB0-76C7-749520141D4E}"/>
                    </a:ext>
                  </a:extLst>
                </p14:cNvPr>
                <p14:cNvContentPartPr/>
                <p14:nvPr/>
              </p14:nvContentPartPr>
              <p14:xfrm>
                <a:off x="5108204" y="5981302"/>
                <a:ext cx="181800" cy="117360"/>
              </p14:xfrm>
            </p:contentPart>
          </mc:Choice>
          <mc:Fallback xmlns="">
            <p:pic>
              <p:nvPicPr>
                <p:cNvPr id="295" name="Freihand 294">
                  <a:extLst>
                    <a:ext uri="{FF2B5EF4-FFF2-40B4-BE49-F238E27FC236}">
                      <a16:creationId xmlns:a16="http://schemas.microsoft.com/office/drawing/2014/main" id="{0A439F85-B6EA-5DB0-76C7-749520141D4E}"/>
                    </a:ext>
                  </a:extLst>
                </p:cNvPr>
                <p:cNvPicPr/>
                <p:nvPr/>
              </p:nvPicPr>
              <p:blipFill>
                <a:blip r:embed="rId474"/>
                <a:stretch>
                  <a:fillRect/>
                </a:stretch>
              </p:blipFill>
              <p:spPr>
                <a:xfrm>
                  <a:off x="5099564" y="5972662"/>
                  <a:ext cx="199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E5580F1F-E312-219F-E0A3-466BEA5648CB}"/>
                    </a:ext>
                  </a:extLst>
                </p14:cNvPr>
                <p14:cNvContentPartPr/>
                <p14:nvPr/>
              </p14:nvContentPartPr>
              <p14:xfrm>
                <a:off x="5308724" y="5861782"/>
                <a:ext cx="199440" cy="203760"/>
              </p14:xfrm>
            </p:contentPart>
          </mc:Choice>
          <mc:Fallback xmlns="">
            <p:pic>
              <p:nvPicPr>
                <p:cNvPr id="296" name="Freihand 295">
                  <a:extLst>
                    <a:ext uri="{FF2B5EF4-FFF2-40B4-BE49-F238E27FC236}">
                      <a16:creationId xmlns:a16="http://schemas.microsoft.com/office/drawing/2014/main" id="{E5580F1F-E312-219F-E0A3-466BEA5648CB}"/>
                    </a:ext>
                  </a:extLst>
                </p:cNvPr>
                <p:cNvPicPr/>
                <p:nvPr/>
              </p:nvPicPr>
              <p:blipFill>
                <a:blip r:embed="rId476"/>
                <a:stretch>
                  <a:fillRect/>
                </a:stretch>
              </p:blipFill>
              <p:spPr>
                <a:xfrm>
                  <a:off x="5300084" y="5853142"/>
                  <a:ext cx="217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D12A6C7A-E67F-BC23-017B-40E4B502CDCF}"/>
                    </a:ext>
                  </a:extLst>
                </p14:cNvPr>
                <p14:cNvContentPartPr/>
                <p14:nvPr/>
              </p14:nvContentPartPr>
              <p14:xfrm>
                <a:off x="5549204" y="5924422"/>
                <a:ext cx="110520" cy="120600"/>
              </p14:xfrm>
            </p:contentPart>
          </mc:Choice>
          <mc:Fallback xmlns="">
            <p:pic>
              <p:nvPicPr>
                <p:cNvPr id="297" name="Freihand 296">
                  <a:extLst>
                    <a:ext uri="{FF2B5EF4-FFF2-40B4-BE49-F238E27FC236}">
                      <a16:creationId xmlns:a16="http://schemas.microsoft.com/office/drawing/2014/main" id="{D12A6C7A-E67F-BC23-017B-40E4B502CDCF}"/>
                    </a:ext>
                  </a:extLst>
                </p:cNvPr>
                <p:cNvPicPr/>
                <p:nvPr/>
              </p:nvPicPr>
              <p:blipFill>
                <a:blip r:embed="rId478"/>
                <a:stretch>
                  <a:fillRect/>
                </a:stretch>
              </p:blipFill>
              <p:spPr>
                <a:xfrm>
                  <a:off x="5540564" y="5915782"/>
                  <a:ext cx="128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B697681C-3BFF-F720-DF12-BCD6FD1C8F6E}"/>
                    </a:ext>
                  </a:extLst>
                </p14:cNvPr>
                <p14:cNvContentPartPr/>
                <p14:nvPr/>
              </p14:nvContentPartPr>
              <p14:xfrm>
                <a:off x="5680244" y="5886262"/>
                <a:ext cx="160560" cy="126720"/>
              </p14:xfrm>
            </p:contentPart>
          </mc:Choice>
          <mc:Fallback xmlns="">
            <p:pic>
              <p:nvPicPr>
                <p:cNvPr id="298" name="Freihand 297">
                  <a:extLst>
                    <a:ext uri="{FF2B5EF4-FFF2-40B4-BE49-F238E27FC236}">
                      <a16:creationId xmlns:a16="http://schemas.microsoft.com/office/drawing/2014/main" id="{B697681C-3BFF-F720-DF12-BCD6FD1C8F6E}"/>
                    </a:ext>
                  </a:extLst>
                </p:cNvPr>
                <p:cNvPicPr/>
                <p:nvPr/>
              </p:nvPicPr>
              <p:blipFill>
                <a:blip r:embed="rId480"/>
                <a:stretch>
                  <a:fillRect/>
                </a:stretch>
              </p:blipFill>
              <p:spPr>
                <a:xfrm>
                  <a:off x="5671604" y="5877262"/>
                  <a:ext cx="178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CEE4EC2B-EF1E-77EE-6832-09CF6D467B77}"/>
                    </a:ext>
                  </a:extLst>
                </p14:cNvPr>
                <p14:cNvContentPartPr/>
                <p14:nvPr/>
              </p14:nvContentPartPr>
              <p14:xfrm>
                <a:off x="5844044" y="5781142"/>
                <a:ext cx="310680" cy="214920"/>
              </p14:xfrm>
            </p:contentPart>
          </mc:Choice>
          <mc:Fallback xmlns="">
            <p:pic>
              <p:nvPicPr>
                <p:cNvPr id="299" name="Freihand 298">
                  <a:extLst>
                    <a:ext uri="{FF2B5EF4-FFF2-40B4-BE49-F238E27FC236}">
                      <a16:creationId xmlns:a16="http://schemas.microsoft.com/office/drawing/2014/main" id="{CEE4EC2B-EF1E-77EE-6832-09CF6D467B77}"/>
                    </a:ext>
                  </a:extLst>
                </p:cNvPr>
                <p:cNvPicPr/>
                <p:nvPr/>
              </p:nvPicPr>
              <p:blipFill>
                <a:blip r:embed="rId482"/>
                <a:stretch>
                  <a:fillRect/>
                </a:stretch>
              </p:blipFill>
              <p:spPr>
                <a:xfrm>
                  <a:off x="5835404" y="5772142"/>
                  <a:ext cx="3283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66EFD7AB-E9FE-A533-9F3F-DE092A9C3030}"/>
                    </a:ext>
                  </a:extLst>
                </p14:cNvPr>
                <p14:cNvContentPartPr/>
                <p14:nvPr/>
              </p14:nvContentPartPr>
              <p14:xfrm>
                <a:off x="6020804" y="5706982"/>
                <a:ext cx="14760" cy="23040"/>
              </p14:xfrm>
            </p:contentPart>
          </mc:Choice>
          <mc:Fallback xmlns="">
            <p:pic>
              <p:nvPicPr>
                <p:cNvPr id="300" name="Freihand 299">
                  <a:extLst>
                    <a:ext uri="{FF2B5EF4-FFF2-40B4-BE49-F238E27FC236}">
                      <a16:creationId xmlns:a16="http://schemas.microsoft.com/office/drawing/2014/main" id="{66EFD7AB-E9FE-A533-9F3F-DE092A9C3030}"/>
                    </a:ext>
                  </a:extLst>
                </p:cNvPr>
                <p:cNvPicPr/>
                <p:nvPr/>
              </p:nvPicPr>
              <p:blipFill>
                <a:blip r:embed="rId484"/>
                <a:stretch>
                  <a:fillRect/>
                </a:stretch>
              </p:blipFill>
              <p:spPr>
                <a:xfrm>
                  <a:off x="6012164" y="5698342"/>
                  <a:ext cx="32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555EF546-54A5-D667-7326-3F7AB88C4E1B}"/>
                    </a:ext>
                  </a:extLst>
                </p14:cNvPr>
                <p14:cNvContentPartPr/>
                <p14:nvPr/>
              </p14:nvContentPartPr>
              <p14:xfrm>
                <a:off x="6287204" y="5779342"/>
                <a:ext cx="132480" cy="222120"/>
              </p14:xfrm>
            </p:contentPart>
          </mc:Choice>
          <mc:Fallback xmlns="">
            <p:pic>
              <p:nvPicPr>
                <p:cNvPr id="301" name="Freihand 300">
                  <a:extLst>
                    <a:ext uri="{FF2B5EF4-FFF2-40B4-BE49-F238E27FC236}">
                      <a16:creationId xmlns:a16="http://schemas.microsoft.com/office/drawing/2014/main" id="{555EF546-54A5-D667-7326-3F7AB88C4E1B}"/>
                    </a:ext>
                  </a:extLst>
                </p:cNvPr>
                <p:cNvPicPr/>
                <p:nvPr/>
              </p:nvPicPr>
              <p:blipFill>
                <a:blip r:embed="rId486"/>
                <a:stretch>
                  <a:fillRect/>
                </a:stretch>
              </p:blipFill>
              <p:spPr>
                <a:xfrm>
                  <a:off x="6278564" y="5770702"/>
                  <a:ext cx="150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253C26A9-851D-23BD-14C9-E9038622B09B}"/>
                    </a:ext>
                  </a:extLst>
                </p14:cNvPr>
                <p14:cNvContentPartPr/>
                <p14:nvPr/>
              </p14:nvContentPartPr>
              <p14:xfrm>
                <a:off x="6483044" y="5855302"/>
                <a:ext cx="178200" cy="125280"/>
              </p14:xfrm>
            </p:contentPart>
          </mc:Choice>
          <mc:Fallback xmlns="">
            <p:pic>
              <p:nvPicPr>
                <p:cNvPr id="302" name="Freihand 301">
                  <a:extLst>
                    <a:ext uri="{FF2B5EF4-FFF2-40B4-BE49-F238E27FC236}">
                      <a16:creationId xmlns:a16="http://schemas.microsoft.com/office/drawing/2014/main" id="{253C26A9-851D-23BD-14C9-E9038622B09B}"/>
                    </a:ext>
                  </a:extLst>
                </p:cNvPr>
                <p:cNvPicPr/>
                <p:nvPr/>
              </p:nvPicPr>
              <p:blipFill>
                <a:blip r:embed="rId488"/>
                <a:stretch>
                  <a:fillRect/>
                </a:stretch>
              </p:blipFill>
              <p:spPr>
                <a:xfrm>
                  <a:off x="6474404" y="5846302"/>
                  <a:ext cx="195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D8CE0337-13AC-EBD5-39A6-7DA3A4EA0792}"/>
                    </a:ext>
                  </a:extLst>
                </p14:cNvPr>
                <p14:cNvContentPartPr/>
                <p14:nvPr/>
              </p14:nvContentPartPr>
              <p14:xfrm>
                <a:off x="6634964" y="5732902"/>
                <a:ext cx="7200" cy="13680"/>
              </p14:xfrm>
            </p:contentPart>
          </mc:Choice>
          <mc:Fallback xmlns="">
            <p:pic>
              <p:nvPicPr>
                <p:cNvPr id="303" name="Freihand 302">
                  <a:extLst>
                    <a:ext uri="{FF2B5EF4-FFF2-40B4-BE49-F238E27FC236}">
                      <a16:creationId xmlns:a16="http://schemas.microsoft.com/office/drawing/2014/main" id="{D8CE0337-13AC-EBD5-39A6-7DA3A4EA0792}"/>
                    </a:ext>
                  </a:extLst>
                </p:cNvPr>
                <p:cNvPicPr/>
                <p:nvPr/>
              </p:nvPicPr>
              <p:blipFill>
                <a:blip r:embed="rId490"/>
                <a:stretch>
                  <a:fillRect/>
                </a:stretch>
              </p:blipFill>
              <p:spPr>
                <a:xfrm>
                  <a:off x="6625964" y="5724262"/>
                  <a:ext cx="24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8" name="Freihand 307">
                  <a:extLst>
                    <a:ext uri="{FF2B5EF4-FFF2-40B4-BE49-F238E27FC236}">
                      <a16:creationId xmlns:a16="http://schemas.microsoft.com/office/drawing/2014/main" id="{BD609654-1439-9612-53C3-706922CBFA5F}"/>
                    </a:ext>
                  </a:extLst>
                </p14:cNvPr>
                <p14:cNvContentPartPr/>
                <p14:nvPr/>
              </p14:nvContentPartPr>
              <p14:xfrm>
                <a:off x="6827924" y="5702302"/>
                <a:ext cx="92160" cy="255600"/>
              </p14:xfrm>
            </p:contentPart>
          </mc:Choice>
          <mc:Fallback xmlns="">
            <p:pic>
              <p:nvPicPr>
                <p:cNvPr id="308" name="Freihand 307">
                  <a:extLst>
                    <a:ext uri="{FF2B5EF4-FFF2-40B4-BE49-F238E27FC236}">
                      <a16:creationId xmlns:a16="http://schemas.microsoft.com/office/drawing/2014/main" id="{BD609654-1439-9612-53C3-706922CBFA5F}"/>
                    </a:ext>
                  </a:extLst>
                </p:cNvPr>
                <p:cNvPicPr/>
                <p:nvPr/>
              </p:nvPicPr>
              <p:blipFill>
                <a:blip r:embed="rId492"/>
                <a:stretch>
                  <a:fillRect/>
                </a:stretch>
              </p:blipFill>
              <p:spPr>
                <a:xfrm>
                  <a:off x="6818924" y="5693662"/>
                  <a:ext cx="1098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9" name="Freihand 308">
                  <a:extLst>
                    <a:ext uri="{FF2B5EF4-FFF2-40B4-BE49-F238E27FC236}">
                      <a16:creationId xmlns:a16="http://schemas.microsoft.com/office/drawing/2014/main" id="{81571A47-DB8B-44B4-311C-248C67DD6433}"/>
                    </a:ext>
                  </a:extLst>
                </p14:cNvPr>
                <p14:cNvContentPartPr/>
                <p14:nvPr/>
              </p14:nvContentPartPr>
              <p14:xfrm>
                <a:off x="6891284" y="5868262"/>
                <a:ext cx="48240" cy="82800"/>
              </p14:xfrm>
            </p:contentPart>
          </mc:Choice>
          <mc:Fallback xmlns="">
            <p:pic>
              <p:nvPicPr>
                <p:cNvPr id="309" name="Freihand 308">
                  <a:extLst>
                    <a:ext uri="{FF2B5EF4-FFF2-40B4-BE49-F238E27FC236}">
                      <a16:creationId xmlns:a16="http://schemas.microsoft.com/office/drawing/2014/main" id="{81571A47-DB8B-44B4-311C-248C67DD6433}"/>
                    </a:ext>
                  </a:extLst>
                </p:cNvPr>
                <p:cNvPicPr/>
                <p:nvPr/>
              </p:nvPicPr>
              <p:blipFill>
                <a:blip r:embed="rId494"/>
                <a:stretch>
                  <a:fillRect/>
                </a:stretch>
              </p:blipFill>
              <p:spPr>
                <a:xfrm>
                  <a:off x="6882644" y="5859262"/>
                  <a:ext cx="65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0" name="Freihand 309">
                  <a:extLst>
                    <a:ext uri="{FF2B5EF4-FFF2-40B4-BE49-F238E27FC236}">
                      <a16:creationId xmlns:a16="http://schemas.microsoft.com/office/drawing/2014/main" id="{2A191D49-8D6C-CD09-F5E4-7D652163B788}"/>
                    </a:ext>
                  </a:extLst>
                </p14:cNvPr>
                <p14:cNvContentPartPr/>
                <p14:nvPr/>
              </p14:nvContentPartPr>
              <p14:xfrm>
                <a:off x="6961844" y="5729302"/>
                <a:ext cx="37440" cy="194400"/>
              </p14:xfrm>
            </p:contentPart>
          </mc:Choice>
          <mc:Fallback xmlns="">
            <p:pic>
              <p:nvPicPr>
                <p:cNvPr id="310" name="Freihand 309">
                  <a:extLst>
                    <a:ext uri="{FF2B5EF4-FFF2-40B4-BE49-F238E27FC236}">
                      <a16:creationId xmlns:a16="http://schemas.microsoft.com/office/drawing/2014/main" id="{2A191D49-8D6C-CD09-F5E4-7D652163B788}"/>
                    </a:ext>
                  </a:extLst>
                </p:cNvPr>
                <p:cNvPicPr/>
                <p:nvPr/>
              </p:nvPicPr>
              <p:blipFill>
                <a:blip r:embed="rId496"/>
                <a:stretch>
                  <a:fillRect/>
                </a:stretch>
              </p:blipFill>
              <p:spPr>
                <a:xfrm>
                  <a:off x="6953204" y="5720302"/>
                  <a:ext cx="55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1" name="Freihand 310">
                  <a:extLst>
                    <a:ext uri="{FF2B5EF4-FFF2-40B4-BE49-F238E27FC236}">
                      <a16:creationId xmlns:a16="http://schemas.microsoft.com/office/drawing/2014/main" id="{F3C02E75-4C9E-7F99-3610-CA6189198B6C}"/>
                    </a:ext>
                  </a:extLst>
                </p14:cNvPr>
                <p14:cNvContentPartPr/>
                <p14:nvPr/>
              </p14:nvContentPartPr>
              <p14:xfrm>
                <a:off x="7007564" y="5729662"/>
                <a:ext cx="160200" cy="186120"/>
              </p14:xfrm>
            </p:contentPart>
          </mc:Choice>
          <mc:Fallback xmlns="">
            <p:pic>
              <p:nvPicPr>
                <p:cNvPr id="311" name="Freihand 310">
                  <a:extLst>
                    <a:ext uri="{FF2B5EF4-FFF2-40B4-BE49-F238E27FC236}">
                      <a16:creationId xmlns:a16="http://schemas.microsoft.com/office/drawing/2014/main" id="{F3C02E75-4C9E-7F99-3610-CA6189198B6C}"/>
                    </a:ext>
                  </a:extLst>
                </p:cNvPr>
                <p:cNvPicPr/>
                <p:nvPr/>
              </p:nvPicPr>
              <p:blipFill>
                <a:blip r:embed="rId498"/>
                <a:stretch>
                  <a:fillRect/>
                </a:stretch>
              </p:blipFill>
              <p:spPr>
                <a:xfrm>
                  <a:off x="6998564" y="5721022"/>
                  <a:ext cx="177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2" name="Freihand 311">
                  <a:extLst>
                    <a:ext uri="{FF2B5EF4-FFF2-40B4-BE49-F238E27FC236}">
                      <a16:creationId xmlns:a16="http://schemas.microsoft.com/office/drawing/2014/main" id="{631D8D1B-A6B7-5C4D-A452-549382AD43ED}"/>
                    </a:ext>
                  </a:extLst>
                </p14:cNvPr>
                <p14:cNvContentPartPr/>
                <p14:nvPr/>
              </p14:nvContentPartPr>
              <p14:xfrm>
                <a:off x="7202324" y="5718862"/>
                <a:ext cx="380880" cy="330480"/>
              </p14:xfrm>
            </p:contentPart>
          </mc:Choice>
          <mc:Fallback xmlns="">
            <p:pic>
              <p:nvPicPr>
                <p:cNvPr id="312" name="Freihand 311">
                  <a:extLst>
                    <a:ext uri="{FF2B5EF4-FFF2-40B4-BE49-F238E27FC236}">
                      <a16:creationId xmlns:a16="http://schemas.microsoft.com/office/drawing/2014/main" id="{631D8D1B-A6B7-5C4D-A452-549382AD43ED}"/>
                    </a:ext>
                  </a:extLst>
                </p:cNvPr>
                <p:cNvPicPr/>
                <p:nvPr/>
              </p:nvPicPr>
              <p:blipFill>
                <a:blip r:embed="rId500"/>
                <a:stretch>
                  <a:fillRect/>
                </a:stretch>
              </p:blipFill>
              <p:spPr>
                <a:xfrm>
                  <a:off x="7193324" y="5709862"/>
                  <a:ext cx="398520" cy="348120"/>
                </a:xfrm>
                <a:prstGeom prst="rect">
                  <a:avLst/>
                </a:prstGeom>
              </p:spPr>
            </p:pic>
          </mc:Fallback>
        </mc:AlternateContent>
      </p:grpSp>
      <p:grpSp>
        <p:nvGrpSpPr>
          <p:cNvPr id="323" name="Gruppieren 322">
            <a:extLst>
              <a:ext uri="{FF2B5EF4-FFF2-40B4-BE49-F238E27FC236}">
                <a16:creationId xmlns:a16="http://schemas.microsoft.com/office/drawing/2014/main" id="{56936FB4-77C0-7985-2270-FF0081CE82DB}"/>
              </a:ext>
            </a:extLst>
          </p:cNvPr>
          <p:cNvGrpSpPr/>
          <p:nvPr/>
        </p:nvGrpSpPr>
        <p:grpSpPr>
          <a:xfrm>
            <a:off x="7688684" y="5515822"/>
            <a:ext cx="853200" cy="396000"/>
            <a:chOff x="7688684" y="5515822"/>
            <a:chExt cx="853200" cy="396000"/>
          </a:xfrm>
        </p:grpSpPr>
        <mc:AlternateContent xmlns:mc="http://schemas.openxmlformats.org/markup-compatibility/2006" xmlns:p14="http://schemas.microsoft.com/office/powerpoint/2010/main">
          <mc:Choice Requires="p14">
            <p:contentPart p14:bwMode="auto" r:id="rId501">
              <p14:nvContentPartPr>
                <p14:cNvPr id="314" name="Freihand 313">
                  <a:extLst>
                    <a:ext uri="{FF2B5EF4-FFF2-40B4-BE49-F238E27FC236}">
                      <a16:creationId xmlns:a16="http://schemas.microsoft.com/office/drawing/2014/main" id="{759209A7-0CC0-1DE7-00AA-4D981EF97887}"/>
                    </a:ext>
                  </a:extLst>
                </p14:cNvPr>
                <p14:cNvContentPartPr/>
                <p14:nvPr/>
              </p14:nvContentPartPr>
              <p14:xfrm>
                <a:off x="7688684" y="5690782"/>
                <a:ext cx="101160" cy="139680"/>
              </p14:xfrm>
            </p:contentPart>
          </mc:Choice>
          <mc:Fallback xmlns="">
            <p:pic>
              <p:nvPicPr>
                <p:cNvPr id="314" name="Freihand 313">
                  <a:extLst>
                    <a:ext uri="{FF2B5EF4-FFF2-40B4-BE49-F238E27FC236}">
                      <a16:creationId xmlns:a16="http://schemas.microsoft.com/office/drawing/2014/main" id="{759209A7-0CC0-1DE7-00AA-4D981EF97887}"/>
                    </a:ext>
                  </a:extLst>
                </p:cNvPr>
                <p:cNvPicPr/>
                <p:nvPr/>
              </p:nvPicPr>
              <p:blipFill>
                <a:blip r:embed="rId502"/>
                <a:stretch>
                  <a:fillRect/>
                </a:stretch>
              </p:blipFill>
              <p:spPr>
                <a:xfrm>
                  <a:off x="7679684" y="5681782"/>
                  <a:ext cx="118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5" name="Freihand 314">
                  <a:extLst>
                    <a:ext uri="{FF2B5EF4-FFF2-40B4-BE49-F238E27FC236}">
                      <a16:creationId xmlns:a16="http://schemas.microsoft.com/office/drawing/2014/main" id="{8E4D05B8-E993-2369-D735-79B72CDB837C}"/>
                    </a:ext>
                  </a:extLst>
                </p14:cNvPr>
                <p14:cNvContentPartPr/>
                <p14:nvPr/>
              </p14:nvContentPartPr>
              <p14:xfrm>
                <a:off x="7834484" y="5808142"/>
                <a:ext cx="10800" cy="103680"/>
              </p14:xfrm>
            </p:contentPart>
          </mc:Choice>
          <mc:Fallback xmlns="">
            <p:pic>
              <p:nvPicPr>
                <p:cNvPr id="315" name="Freihand 314">
                  <a:extLst>
                    <a:ext uri="{FF2B5EF4-FFF2-40B4-BE49-F238E27FC236}">
                      <a16:creationId xmlns:a16="http://schemas.microsoft.com/office/drawing/2014/main" id="{8E4D05B8-E993-2369-D735-79B72CDB837C}"/>
                    </a:ext>
                  </a:extLst>
                </p:cNvPr>
                <p:cNvPicPr/>
                <p:nvPr/>
              </p:nvPicPr>
              <p:blipFill>
                <a:blip r:embed="rId504"/>
                <a:stretch>
                  <a:fillRect/>
                </a:stretch>
              </p:blipFill>
              <p:spPr>
                <a:xfrm>
                  <a:off x="7825844" y="5799502"/>
                  <a:ext cx="2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6" name="Freihand 315">
                  <a:extLst>
                    <a:ext uri="{FF2B5EF4-FFF2-40B4-BE49-F238E27FC236}">
                      <a16:creationId xmlns:a16="http://schemas.microsoft.com/office/drawing/2014/main" id="{3D4DC5C7-C523-F042-3D90-708A18C0E4AC}"/>
                    </a:ext>
                  </a:extLst>
                </p14:cNvPr>
                <p14:cNvContentPartPr/>
                <p14:nvPr/>
              </p14:nvContentPartPr>
              <p14:xfrm>
                <a:off x="7862924" y="5645782"/>
                <a:ext cx="114480" cy="159480"/>
              </p14:xfrm>
            </p:contentPart>
          </mc:Choice>
          <mc:Fallback xmlns="">
            <p:pic>
              <p:nvPicPr>
                <p:cNvPr id="316" name="Freihand 315">
                  <a:extLst>
                    <a:ext uri="{FF2B5EF4-FFF2-40B4-BE49-F238E27FC236}">
                      <a16:creationId xmlns:a16="http://schemas.microsoft.com/office/drawing/2014/main" id="{3D4DC5C7-C523-F042-3D90-708A18C0E4AC}"/>
                    </a:ext>
                  </a:extLst>
                </p:cNvPr>
                <p:cNvPicPr/>
                <p:nvPr/>
              </p:nvPicPr>
              <p:blipFill>
                <a:blip r:embed="rId506"/>
                <a:stretch>
                  <a:fillRect/>
                </a:stretch>
              </p:blipFill>
              <p:spPr>
                <a:xfrm>
                  <a:off x="7853924" y="5636782"/>
                  <a:ext cx="132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8" name="Freihand 317">
                  <a:extLst>
                    <a:ext uri="{FF2B5EF4-FFF2-40B4-BE49-F238E27FC236}">
                      <a16:creationId xmlns:a16="http://schemas.microsoft.com/office/drawing/2014/main" id="{57D156DB-6EC0-74C1-98A1-4C010E9F502A}"/>
                    </a:ext>
                  </a:extLst>
                </p14:cNvPr>
                <p14:cNvContentPartPr/>
                <p14:nvPr/>
              </p14:nvContentPartPr>
              <p14:xfrm>
                <a:off x="8040764" y="5648302"/>
                <a:ext cx="161280" cy="132840"/>
              </p14:xfrm>
            </p:contentPart>
          </mc:Choice>
          <mc:Fallback xmlns="">
            <p:pic>
              <p:nvPicPr>
                <p:cNvPr id="318" name="Freihand 317">
                  <a:extLst>
                    <a:ext uri="{FF2B5EF4-FFF2-40B4-BE49-F238E27FC236}">
                      <a16:creationId xmlns:a16="http://schemas.microsoft.com/office/drawing/2014/main" id="{57D156DB-6EC0-74C1-98A1-4C010E9F502A}"/>
                    </a:ext>
                  </a:extLst>
                </p:cNvPr>
                <p:cNvPicPr/>
                <p:nvPr/>
              </p:nvPicPr>
              <p:blipFill>
                <a:blip r:embed="rId508"/>
                <a:stretch>
                  <a:fillRect/>
                </a:stretch>
              </p:blipFill>
              <p:spPr>
                <a:xfrm>
                  <a:off x="8031764" y="5639302"/>
                  <a:ext cx="178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9" name="Freihand 318">
                  <a:extLst>
                    <a:ext uri="{FF2B5EF4-FFF2-40B4-BE49-F238E27FC236}">
                      <a16:creationId xmlns:a16="http://schemas.microsoft.com/office/drawing/2014/main" id="{9F9BD9DD-9CF8-93A1-97E2-5C153060A1DF}"/>
                    </a:ext>
                  </a:extLst>
                </p14:cNvPr>
                <p14:cNvContentPartPr/>
                <p14:nvPr/>
              </p14:nvContentPartPr>
              <p14:xfrm>
                <a:off x="8249564" y="5616622"/>
                <a:ext cx="93960" cy="157680"/>
              </p14:xfrm>
            </p:contentPart>
          </mc:Choice>
          <mc:Fallback xmlns="">
            <p:pic>
              <p:nvPicPr>
                <p:cNvPr id="319" name="Freihand 318">
                  <a:extLst>
                    <a:ext uri="{FF2B5EF4-FFF2-40B4-BE49-F238E27FC236}">
                      <a16:creationId xmlns:a16="http://schemas.microsoft.com/office/drawing/2014/main" id="{9F9BD9DD-9CF8-93A1-97E2-5C153060A1DF}"/>
                    </a:ext>
                  </a:extLst>
                </p:cNvPr>
                <p:cNvPicPr/>
                <p:nvPr/>
              </p:nvPicPr>
              <p:blipFill>
                <a:blip r:embed="rId510"/>
                <a:stretch>
                  <a:fillRect/>
                </a:stretch>
              </p:blipFill>
              <p:spPr>
                <a:xfrm>
                  <a:off x="8240564" y="5607622"/>
                  <a:ext cx="111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0" name="Freihand 319">
                  <a:extLst>
                    <a:ext uri="{FF2B5EF4-FFF2-40B4-BE49-F238E27FC236}">
                      <a16:creationId xmlns:a16="http://schemas.microsoft.com/office/drawing/2014/main" id="{7A2C5233-294E-AE89-6C8A-94376269FEF4}"/>
                    </a:ext>
                  </a:extLst>
                </p14:cNvPr>
                <p14:cNvContentPartPr/>
                <p14:nvPr/>
              </p14:nvContentPartPr>
              <p14:xfrm>
                <a:off x="8378804" y="5733982"/>
                <a:ext cx="15480" cy="100800"/>
              </p14:xfrm>
            </p:contentPart>
          </mc:Choice>
          <mc:Fallback xmlns="">
            <p:pic>
              <p:nvPicPr>
                <p:cNvPr id="320" name="Freihand 319">
                  <a:extLst>
                    <a:ext uri="{FF2B5EF4-FFF2-40B4-BE49-F238E27FC236}">
                      <a16:creationId xmlns:a16="http://schemas.microsoft.com/office/drawing/2014/main" id="{7A2C5233-294E-AE89-6C8A-94376269FEF4}"/>
                    </a:ext>
                  </a:extLst>
                </p:cNvPr>
                <p:cNvPicPr/>
                <p:nvPr/>
              </p:nvPicPr>
              <p:blipFill>
                <a:blip r:embed="rId512"/>
                <a:stretch>
                  <a:fillRect/>
                </a:stretch>
              </p:blipFill>
              <p:spPr>
                <a:xfrm>
                  <a:off x="8370164" y="5724982"/>
                  <a:ext cx="33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1" name="Freihand 320">
                  <a:extLst>
                    <a:ext uri="{FF2B5EF4-FFF2-40B4-BE49-F238E27FC236}">
                      <a16:creationId xmlns:a16="http://schemas.microsoft.com/office/drawing/2014/main" id="{F7D6698C-567F-937E-B75C-6B5A48441F1F}"/>
                    </a:ext>
                  </a:extLst>
                </p14:cNvPr>
                <p14:cNvContentPartPr/>
                <p14:nvPr/>
              </p14:nvContentPartPr>
              <p14:xfrm>
                <a:off x="8447564" y="5586742"/>
                <a:ext cx="78840" cy="199440"/>
              </p14:xfrm>
            </p:contentPart>
          </mc:Choice>
          <mc:Fallback xmlns="">
            <p:pic>
              <p:nvPicPr>
                <p:cNvPr id="321" name="Freihand 320">
                  <a:extLst>
                    <a:ext uri="{FF2B5EF4-FFF2-40B4-BE49-F238E27FC236}">
                      <a16:creationId xmlns:a16="http://schemas.microsoft.com/office/drawing/2014/main" id="{F7D6698C-567F-937E-B75C-6B5A48441F1F}"/>
                    </a:ext>
                  </a:extLst>
                </p:cNvPr>
                <p:cNvPicPr/>
                <p:nvPr/>
              </p:nvPicPr>
              <p:blipFill>
                <a:blip r:embed="rId514"/>
                <a:stretch>
                  <a:fillRect/>
                </a:stretch>
              </p:blipFill>
              <p:spPr>
                <a:xfrm>
                  <a:off x="8438564" y="5578102"/>
                  <a:ext cx="96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2" name="Freihand 321">
                  <a:extLst>
                    <a:ext uri="{FF2B5EF4-FFF2-40B4-BE49-F238E27FC236}">
                      <a16:creationId xmlns:a16="http://schemas.microsoft.com/office/drawing/2014/main" id="{F616A3F6-F9D1-0A84-9EFB-9611534EB968}"/>
                    </a:ext>
                  </a:extLst>
                </p14:cNvPr>
                <p14:cNvContentPartPr/>
                <p14:nvPr/>
              </p14:nvContentPartPr>
              <p14:xfrm>
                <a:off x="8376284" y="5515822"/>
                <a:ext cx="165600" cy="14400"/>
              </p14:xfrm>
            </p:contentPart>
          </mc:Choice>
          <mc:Fallback xmlns="">
            <p:pic>
              <p:nvPicPr>
                <p:cNvPr id="322" name="Freihand 321">
                  <a:extLst>
                    <a:ext uri="{FF2B5EF4-FFF2-40B4-BE49-F238E27FC236}">
                      <a16:creationId xmlns:a16="http://schemas.microsoft.com/office/drawing/2014/main" id="{F616A3F6-F9D1-0A84-9EFB-9611534EB968}"/>
                    </a:ext>
                  </a:extLst>
                </p:cNvPr>
                <p:cNvPicPr/>
                <p:nvPr/>
              </p:nvPicPr>
              <p:blipFill>
                <a:blip r:embed="rId516"/>
                <a:stretch>
                  <a:fillRect/>
                </a:stretch>
              </p:blipFill>
              <p:spPr>
                <a:xfrm>
                  <a:off x="8367644" y="5506822"/>
                  <a:ext cx="183240" cy="32040"/>
                </a:xfrm>
                <a:prstGeom prst="rect">
                  <a:avLst/>
                </a:prstGeom>
              </p:spPr>
            </p:pic>
          </mc:Fallback>
        </mc:AlternateContent>
      </p:grpSp>
      <p:grpSp>
        <p:nvGrpSpPr>
          <p:cNvPr id="327" name="Gruppieren 326">
            <a:extLst>
              <a:ext uri="{FF2B5EF4-FFF2-40B4-BE49-F238E27FC236}">
                <a16:creationId xmlns:a16="http://schemas.microsoft.com/office/drawing/2014/main" id="{32F3B469-8BD8-773E-3012-30BCE96DD763}"/>
              </a:ext>
            </a:extLst>
          </p:cNvPr>
          <p:cNvGrpSpPr/>
          <p:nvPr/>
        </p:nvGrpSpPr>
        <p:grpSpPr>
          <a:xfrm>
            <a:off x="845084" y="6424462"/>
            <a:ext cx="365760" cy="209160"/>
            <a:chOff x="845084" y="6424462"/>
            <a:chExt cx="365760" cy="209160"/>
          </a:xfrm>
        </p:grpSpPr>
        <mc:AlternateContent xmlns:mc="http://schemas.openxmlformats.org/markup-compatibility/2006" xmlns:p14="http://schemas.microsoft.com/office/powerpoint/2010/main">
          <mc:Choice Requires="p14">
            <p:contentPart p14:bwMode="auto" r:id="rId517">
              <p14:nvContentPartPr>
                <p14:cNvPr id="324" name="Freihand 323">
                  <a:extLst>
                    <a:ext uri="{FF2B5EF4-FFF2-40B4-BE49-F238E27FC236}">
                      <a16:creationId xmlns:a16="http://schemas.microsoft.com/office/drawing/2014/main" id="{7EF273FE-A7B2-08A7-440F-C33C5538C037}"/>
                    </a:ext>
                  </a:extLst>
                </p14:cNvPr>
                <p14:cNvContentPartPr/>
                <p14:nvPr/>
              </p14:nvContentPartPr>
              <p14:xfrm>
                <a:off x="845084" y="6444622"/>
                <a:ext cx="170280" cy="189000"/>
              </p14:xfrm>
            </p:contentPart>
          </mc:Choice>
          <mc:Fallback xmlns="">
            <p:pic>
              <p:nvPicPr>
                <p:cNvPr id="324" name="Freihand 323">
                  <a:extLst>
                    <a:ext uri="{FF2B5EF4-FFF2-40B4-BE49-F238E27FC236}">
                      <a16:creationId xmlns:a16="http://schemas.microsoft.com/office/drawing/2014/main" id="{7EF273FE-A7B2-08A7-440F-C33C5538C037}"/>
                    </a:ext>
                  </a:extLst>
                </p:cNvPr>
                <p:cNvPicPr/>
                <p:nvPr/>
              </p:nvPicPr>
              <p:blipFill>
                <a:blip r:embed="rId518"/>
                <a:stretch>
                  <a:fillRect/>
                </a:stretch>
              </p:blipFill>
              <p:spPr>
                <a:xfrm>
                  <a:off x="836084" y="6435982"/>
                  <a:ext cx="187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5" name="Freihand 324">
                  <a:extLst>
                    <a:ext uri="{FF2B5EF4-FFF2-40B4-BE49-F238E27FC236}">
                      <a16:creationId xmlns:a16="http://schemas.microsoft.com/office/drawing/2014/main" id="{0FC6586A-6BEC-6440-7E5D-C9371EAB42CD}"/>
                    </a:ext>
                  </a:extLst>
                </p14:cNvPr>
                <p14:cNvContentPartPr/>
                <p14:nvPr/>
              </p14:nvContentPartPr>
              <p14:xfrm>
                <a:off x="1060364" y="6424462"/>
                <a:ext cx="112680" cy="199800"/>
              </p14:xfrm>
            </p:contentPart>
          </mc:Choice>
          <mc:Fallback xmlns="">
            <p:pic>
              <p:nvPicPr>
                <p:cNvPr id="325" name="Freihand 324">
                  <a:extLst>
                    <a:ext uri="{FF2B5EF4-FFF2-40B4-BE49-F238E27FC236}">
                      <a16:creationId xmlns:a16="http://schemas.microsoft.com/office/drawing/2014/main" id="{0FC6586A-6BEC-6440-7E5D-C9371EAB42CD}"/>
                    </a:ext>
                  </a:extLst>
                </p:cNvPr>
                <p:cNvPicPr/>
                <p:nvPr/>
              </p:nvPicPr>
              <p:blipFill>
                <a:blip r:embed="rId520"/>
                <a:stretch>
                  <a:fillRect/>
                </a:stretch>
              </p:blipFill>
              <p:spPr>
                <a:xfrm>
                  <a:off x="1051364" y="6415462"/>
                  <a:ext cx="130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6" name="Freihand 325">
                  <a:extLst>
                    <a:ext uri="{FF2B5EF4-FFF2-40B4-BE49-F238E27FC236}">
                      <a16:creationId xmlns:a16="http://schemas.microsoft.com/office/drawing/2014/main" id="{E6A45121-EBF5-314C-07F6-2D52CBB2A84F}"/>
                    </a:ext>
                  </a:extLst>
                </p14:cNvPr>
                <p14:cNvContentPartPr/>
                <p14:nvPr/>
              </p14:nvContentPartPr>
              <p14:xfrm>
                <a:off x="1126244" y="6516262"/>
                <a:ext cx="84600" cy="101520"/>
              </p14:xfrm>
            </p:contentPart>
          </mc:Choice>
          <mc:Fallback xmlns="">
            <p:pic>
              <p:nvPicPr>
                <p:cNvPr id="326" name="Freihand 325">
                  <a:extLst>
                    <a:ext uri="{FF2B5EF4-FFF2-40B4-BE49-F238E27FC236}">
                      <a16:creationId xmlns:a16="http://schemas.microsoft.com/office/drawing/2014/main" id="{E6A45121-EBF5-314C-07F6-2D52CBB2A84F}"/>
                    </a:ext>
                  </a:extLst>
                </p:cNvPr>
                <p:cNvPicPr/>
                <p:nvPr/>
              </p:nvPicPr>
              <p:blipFill>
                <a:blip r:embed="rId522"/>
                <a:stretch>
                  <a:fillRect/>
                </a:stretch>
              </p:blipFill>
              <p:spPr>
                <a:xfrm>
                  <a:off x="1117244" y="6507262"/>
                  <a:ext cx="10224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46AD47C5-E928-CA3E-E2A1-F5875B6BAA5E}"/>
                  </a:ext>
                </a:extLst>
              </p14:cNvPr>
              <p14:cNvContentPartPr/>
              <p14:nvPr/>
            </p14:nvContentPartPr>
            <p14:xfrm>
              <a:off x="2405324" y="6452902"/>
              <a:ext cx="114840" cy="92160"/>
            </p14:xfrm>
          </p:contentPart>
        </mc:Choice>
        <mc:Fallback xmlns="">
          <p:pic>
            <p:nvPicPr>
              <p:cNvPr id="328" name="Freihand 327">
                <a:extLst>
                  <a:ext uri="{FF2B5EF4-FFF2-40B4-BE49-F238E27FC236}">
                    <a16:creationId xmlns:a16="http://schemas.microsoft.com/office/drawing/2014/main" id="{46AD47C5-E928-CA3E-E2A1-F5875B6BAA5E}"/>
                  </a:ext>
                </a:extLst>
              </p:cNvPr>
              <p:cNvPicPr/>
              <p:nvPr/>
            </p:nvPicPr>
            <p:blipFill>
              <a:blip r:embed="rId524"/>
              <a:stretch>
                <a:fillRect/>
              </a:stretch>
            </p:blipFill>
            <p:spPr>
              <a:xfrm>
                <a:off x="2396684" y="6444262"/>
                <a:ext cx="132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9" name="Freihand 328">
                <a:extLst>
                  <a:ext uri="{FF2B5EF4-FFF2-40B4-BE49-F238E27FC236}">
                    <a16:creationId xmlns:a16="http://schemas.microsoft.com/office/drawing/2014/main" id="{CD48E460-B01C-14BB-8D25-DCE964D97364}"/>
                  </a:ext>
                </a:extLst>
              </p14:cNvPr>
              <p14:cNvContentPartPr/>
              <p14:nvPr/>
            </p14:nvContentPartPr>
            <p14:xfrm>
              <a:off x="4967444" y="6366142"/>
              <a:ext cx="135360" cy="100440"/>
            </p14:xfrm>
          </p:contentPart>
        </mc:Choice>
        <mc:Fallback xmlns="">
          <p:pic>
            <p:nvPicPr>
              <p:cNvPr id="329" name="Freihand 328">
                <a:extLst>
                  <a:ext uri="{FF2B5EF4-FFF2-40B4-BE49-F238E27FC236}">
                    <a16:creationId xmlns:a16="http://schemas.microsoft.com/office/drawing/2014/main" id="{CD48E460-B01C-14BB-8D25-DCE964D97364}"/>
                  </a:ext>
                </a:extLst>
              </p:cNvPr>
              <p:cNvPicPr/>
              <p:nvPr/>
            </p:nvPicPr>
            <p:blipFill>
              <a:blip r:embed="rId526"/>
              <a:stretch>
                <a:fillRect/>
              </a:stretch>
            </p:blipFill>
            <p:spPr>
              <a:xfrm>
                <a:off x="4958804" y="6357142"/>
                <a:ext cx="153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0" name="Freihand 329">
                <a:extLst>
                  <a:ext uri="{FF2B5EF4-FFF2-40B4-BE49-F238E27FC236}">
                    <a16:creationId xmlns:a16="http://schemas.microsoft.com/office/drawing/2014/main" id="{2EE2F05F-602A-F717-D29F-2DD38B644F3D}"/>
                  </a:ext>
                </a:extLst>
              </p14:cNvPr>
              <p14:cNvContentPartPr/>
              <p14:nvPr/>
            </p14:nvContentPartPr>
            <p14:xfrm>
              <a:off x="6484484" y="6308182"/>
              <a:ext cx="87480" cy="104040"/>
            </p14:xfrm>
          </p:contentPart>
        </mc:Choice>
        <mc:Fallback xmlns="">
          <p:pic>
            <p:nvPicPr>
              <p:cNvPr id="330" name="Freihand 329">
                <a:extLst>
                  <a:ext uri="{FF2B5EF4-FFF2-40B4-BE49-F238E27FC236}">
                    <a16:creationId xmlns:a16="http://schemas.microsoft.com/office/drawing/2014/main" id="{2EE2F05F-602A-F717-D29F-2DD38B644F3D}"/>
                  </a:ext>
                </a:extLst>
              </p:cNvPr>
              <p:cNvPicPr/>
              <p:nvPr/>
            </p:nvPicPr>
            <p:blipFill>
              <a:blip r:embed="rId528"/>
              <a:stretch>
                <a:fillRect/>
              </a:stretch>
            </p:blipFill>
            <p:spPr>
              <a:xfrm>
                <a:off x="6475484" y="6299542"/>
                <a:ext cx="105120" cy="121680"/>
              </a:xfrm>
              <a:prstGeom prst="rect">
                <a:avLst/>
              </a:prstGeom>
            </p:spPr>
          </p:pic>
        </mc:Fallback>
      </mc:AlternateContent>
      <p:grpSp>
        <p:nvGrpSpPr>
          <p:cNvPr id="334" name="Gruppieren 333">
            <a:extLst>
              <a:ext uri="{FF2B5EF4-FFF2-40B4-BE49-F238E27FC236}">
                <a16:creationId xmlns:a16="http://schemas.microsoft.com/office/drawing/2014/main" id="{7383F567-B1EC-71CD-B8BC-1ABDCED3BF5F}"/>
              </a:ext>
            </a:extLst>
          </p:cNvPr>
          <p:cNvGrpSpPr/>
          <p:nvPr/>
        </p:nvGrpSpPr>
        <p:grpSpPr>
          <a:xfrm>
            <a:off x="6834404" y="6182902"/>
            <a:ext cx="560880" cy="255600"/>
            <a:chOff x="6834404" y="6182902"/>
            <a:chExt cx="560880" cy="255600"/>
          </a:xfrm>
        </p:grpSpPr>
        <mc:AlternateContent xmlns:mc="http://schemas.openxmlformats.org/markup-compatibility/2006" xmlns:p14="http://schemas.microsoft.com/office/powerpoint/2010/main">
          <mc:Choice Requires="p14">
            <p:contentPart p14:bwMode="auto" r:id="rId529">
              <p14:nvContentPartPr>
                <p14:cNvPr id="331" name="Freihand 330">
                  <a:extLst>
                    <a:ext uri="{FF2B5EF4-FFF2-40B4-BE49-F238E27FC236}">
                      <a16:creationId xmlns:a16="http://schemas.microsoft.com/office/drawing/2014/main" id="{18B9F224-6AC0-4014-FF30-F92B30ECA97B}"/>
                    </a:ext>
                  </a:extLst>
                </p14:cNvPr>
                <p14:cNvContentPartPr/>
                <p14:nvPr/>
              </p14:nvContentPartPr>
              <p14:xfrm>
                <a:off x="6834404" y="6227902"/>
                <a:ext cx="234000" cy="210600"/>
              </p14:xfrm>
            </p:contentPart>
          </mc:Choice>
          <mc:Fallback xmlns="">
            <p:pic>
              <p:nvPicPr>
                <p:cNvPr id="331" name="Freihand 330">
                  <a:extLst>
                    <a:ext uri="{FF2B5EF4-FFF2-40B4-BE49-F238E27FC236}">
                      <a16:creationId xmlns:a16="http://schemas.microsoft.com/office/drawing/2014/main" id="{18B9F224-6AC0-4014-FF30-F92B30ECA97B}"/>
                    </a:ext>
                  </a:extLst>
                </p:cNvPr>
                <p:cNvPicPr/>
                <p:nvPr/>
              </p:nvPicPr>
              <p:blipFill>
                <a:blip r:embed="rId530"/>
                <a:stretch>
                  <a:fillRect/>
                </a:stretch>
              </p:blipFill>
              <p:spPr>
                <a:xfrm>
                  <a:off x="6825404" y="6219262"/>
                  <a:ext cx="251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2" name="Freihand 331">
                  <a:extLst>
                    <a:ext uri="{FF2B5EF4-FFF2-40B4-BE49-F238E27FC236}">
                      <a16:creationId xmlns:a16="http://schemas.microsoft.com/office/drawing/2014/main" id="{3370DB01-1F43-E793-8207-ACE00606098F}"/>
                    </a:ext>
                  </a:extLst>
                </p14:cNvPr>
                <p14:cNvContentPartPr/>
                <p14:nvPr/>
              </p14:nvContentPartPr>
              <p14:xfrm>
                <a:off x="7092164" y="6288022"/>
                <a:ext cx="303120" cy="138600"/>
              </p14:xfrm>
            </p:contentPart>
          </mc:Choice>
          <mc:Fallback xmlns="">
            <p:pic>
              <p:nvPicPr>
                <p:cNvPr id="332" name="Freihand 331">
                  <a:extLst>
                    <a:ext uri="{FF2B5EF4-FFF2-40B4-BE49-F238E27FC236}">
                      <a16:creationId xmlns:a16="http://schemas.microsoft.com/office/drawing/2014/main" id="{3370DB01-1F43-E793-8207-ACE00606098F}"/>
                    </a:ext>
                  </a:extLst>
                </p:cNvPr>
                <p:cNvPicPr/>
                <p:nvPr/>
              </p:nvPicPr>
              <p:blipFill>
                <a:blip r:embed="rId532"/>
                <a:stretch>
                  <a:fillRect/>
                </a:stretch>
              </p:blipFill>
              <p:spPr>
                <a:xfrm>
                  <a:off x="7083524" y="6279022"/>
                  <a:ext cx="320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3" name="Freihand 332">
                  <a:extLst>
                    <a:ext uri="{FF2B5EF4-FFF2-40B4-BE49-F238E27FC236}">
                      <a16:creationId xmlns:a16="http://schemas.microsoft.com/office/drawing/2014/main" id="{49D75E53-5904-4AF8-EA91-D137B3B5D24B}"/>
                    </a:ext>
                  </a:extLst>
                </p14:cNvPr>
                <p14:cNvContentPartPr/>
                <p14:nvPr/>
              </p14:nvContentPartPr>
              <p14:xfrm>
                <a:off x="7310324" y="6182902"/>
                <a:ext cx="23400" cy="15480"/>
              </p14:xfrm>
            </p:contentPart>
          </mc:Choice>
          <mc:Fallback xmlns="">
            <p:pic>
              <p:nvPicPr>
                <p:cNvPr id="333" name="Freihand 332">
                  <a:extLst>
                    <a:ext uri="{FF2B5EF4-FFF2-40B4-BE49-F238E27FC236}">
                      <a16:creationId xmlns:a16="http://schemas.microsoft.com/office/drawing/2014/main" id="{49D75E53-5904-4AF8-EA91-D137B3B5D24B}"/>
                    </a:ext>
                  </a:extLst>
                </p:cNvPr>
                <p:cNvPicPr/>
                <p:nvPr/>
              </p:nvPicPr>
              <p:blipFill>
                <a:blip r:embed="rId534"/>
                <a:stretch>
                  <a:fillRect/>
                </a:stretch>
              </p:blipFill>
              <p:spPr>
                <a:xfrm>
                  <a:off x="7301324" y="6173902"/>
                  <a:ext cx="4104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5">
            <p14:nvContentPartPr>
              <p14:cNvPr id="335" name="Freihand 334">
                <a:extLst>
                  <a:ext uri="{FF2B5EF4-FFF2-40B4-BE49-F238E27FC236}">
                    <a16:creationId xmlns:a16="http://schemas.microsoft.com/office/drawing/2014/main" id="{180FF04B-0A79-CA10-5BC7-BD9AFEC6BF57}"/>
                  </a:ext>
                </a:extLst>
              </p14:cNvPr>
              <p14:cNvContentPartPr/>
              <p14:nvPr/>
            </p14:nvContentPartPr>
            <p14:xfrm>
              <a:off x="7128884" y="2783422"/>
              <a:ext cx="918360" cy="40320"/>
            </p14:xfrm>
          </p:contentPart>
        </mc:Choice>
        <mc:Fallback xmlns="">
          <p:pic>
            <p:nvPicPr>
              <p:cNvPr id="335" name="Freihand 334">
                <a:extLst>
                  <a:ext uri="{FF2B5EF4-FFF2-40B4-BE49-F238E27FC236}">
                    <a16:creationId xmlns:a16="http://schemas.microsoft.com/office/drawing/2014/main" id="{180FF04B-0A79-CA10-5BC7-BD9AFEC6BF57}"/>
                  </a:ext>
                </a:extLst>
              </p:cNvPr>
              <p:cNvPicPr/>
              <p:nvPr/>
            </p:nvPicPr>
            <p:blipFill>
              <a:blip r:embed="rId536"/>
              <a:stretch>
                <a:fillRect/>
              </a:stretch>
            </p:blipFill>
            <p:spPr>
              <a:xfrm>
                <a:off x="7120244" y="2774782"/>
                <a:ext cx="936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Freihand 335">
                <a:extLst>
                  <a:ext uri="{FF2B5EF4-FFF2-40B4-BE49-F238E27FC236}">
                    <a16:creationId xmlns:a16="http://schemas.microsoft.com/office/drawing/2014/main" id="{8CD6BCE1-3CE6-79B0-A944-91117B203E66}"/>
                  </a:ext>
                </a:extLst>
              </p14:cNvPr>
              <p14:cNvContentPartPr/>
              <p14:nvPr/>
            </p14:nvContentPartPr>
            <p14:xfrm>
              <a:off x="7376204" y="3607822"/>
              <a:ext cx="985320" cy="51120"/>
            </p14:xfrm>
          </p:contentPart>
        </mc:Choice>
        <mc:Fallback xmlns="">
          <p:pic>
            <p:nvPicPr>
              <p:cNvPr id="336" name="Freihand 335">
                <a:extLst>
                  <a:ext uri="{FF2B5EF4-FFF2-40B4-BE49-F238E27FC236}">
                    <a16:creationId xmlns:a16="http://schemas.microsoft.com/office/drawing/2014/main" id="{8CD6BCE1-3CE6-79B0-A944-91117B203E66}"/>
                  </a:ext>
                </a:extLst>
              </p:cNvPr>
              <p:cNvPicPr/>
              <p:nvPr/>
            </p:nvPicPr>
            <p:blipFill>
              <a:blip r:embed="rId538"/>
              <a:stretch>
                <a:fillRect/>
              </a:stretch>
            </p:blipFill>
            <p:spPr>
              <a:xfrm>
                <a:off x="7367564" y="3598822"/>
                <a:ext cx="1002960" cy="68760"/>
              </a:xfrm>
              <a:prstGeom prst="rect">
                <a:avLst/>
              </a:prstGeom>
            </p:spPr>
          </p:pic>
        </mc:Fallback>
      </mc:AlternateContent>
      <p:grpSp>
        <p:nvGrpSpPr>
          <p:cNvPr id="345" name="Gruppieren 344">
            <a:extLst>
              <a:ext uri="{FF2B5EF4-FFF2-40B4-BE49-F238E27FC236}">
                <a16:creationId xmlns:a16="http://schemas.microsoft.com/office/drawing/2014/main" id="{8E2B7FFC-6043-ACA1-D47A-B71D20D98348}"/>
              </a:ext>
            </a:extLst>
          </p:cNvPr>
          <p:cNvGrpSpPr/>
          <p:nvPr/>
        </p:nvGrpSpPr>
        <p:grpSpPr>
          <a:xfrm>
            <a:off x="7582124" y="6072022"/>
            <a:ext cx="877680" cy="443880"/>
            <a:chOff x="7582124" y="6072022"/>
            <a:chExt cx="877680" cy="443880"/>
          </a:xfrm>
        </p:grpSpPr>
        <mc:AlternateContent xmlns:mc="http://schemas.openxmlformats.org/markup-compatibility/2006" xmlns:p14="http://schemas.microsoft.com/office/powerpoint/2010/main">
          <mc:Choice Requires="p14">
            <p:contentPart p14:bwMode="auto" r:id="rId539">
              <p14:nvContentPartPr>
                <p14:cNvPr id="337" name="Freihand 336">
                  <a:extLst>
                    <a:ext uri="{FF2B5EF4-FFF2-40B4-BE49-F238E27FC236}">
                      <a16:creationId xmlns:a16="http://schemas.microsoft.com/office/drawing/2014/main" id="{2F5D914E-359E-75DB-6A2E-0412350BC5AD}"/>
                    </a:ext>
                  </a:extLst>
                </p14:cNvPr>
                <p14:cNvContentPartPr/>
                <p14:nvPr/>
              </p14:nvContentPartPr>
              <p14:xfrm>
                <a:off x="7582124" y="6253102"/>
                <a:ext cx="118800" cy="221040"/>
              </p14:xfrm>
            </p:contentPart>
          </mc:Choice>
          <mc:Fallback xmlns="">
            <p:pic>
              <p:nvPicPr>
                <p:cNvPr id="337" name="Freihand 336">
                  <a:extLst>
                    <a:ext uri="{FF2B5EF4-FFF2-40B4-BE49-F238E27FC236}">
                      <a16:creationId xmlns:a16="http://schemas.microsoft.com/office/drawing/2014/main" id="{2F5D914E-359E-75DB-6A2E-0412350BC5AD}"/>
                    </a:ext>
                  </a:extLst>
                </p:cNvPr>
                <p:cNvPicPr/>
                <p:nvPr/>
              </p:nvPicPr>
              <p:blipFill>
                <a:blip r:embed="rId540"/>
                <a:stretch>
                  <a:fillRect/>
                </a:stretch>
              </p:blipFill>
              <p:spPr>
                <a:xfrm>
                  <a:off x="7573124" y="6244462"/>
                  <a:ext cx="1364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8" name="Freihand 337">
                  <a:extLst>
                    <a:ext uri="{FF2B5EF4-FFF2-40B4-BE49-F238E27FC236}">
                      <a16:creationId xmlns:a16="http://schemas.microsoft.com/office/drawing/2014/main" id="{BD136069-5D97-728A-8534-F01964E2EE90}"/>
                    </a:ext>
                  </a:extLst>
                </p14:cNvPr>
                <p14:cNvContentPartPr/>
                <p14:nvPr/>
              </p14:nvContentPartPr>
              <p14:xfrm>
                <a:off x="7735484" y="6397822"/>
                <a:ext cx="22680" cy="118080"/>
              </p14:xfrm>
            </p:contentPart>
          </mc:Choice>
          <mc:Fallback xmlns="">
            <p:pic>
              <p:nvPicPr>
                <p:cNvPr id="338" name="Freihand 337">
                  <a:extLst>
                    <a:ext uri="{FF2B5EF4-FFF2-40B4-BE49-F238E27FC236}">
                      <a16:creationId xmlns:a16="http://schemas.microsoft.com/office/drawing/2014/main" id="{BD136069-5D97-728A-8534-F01964E2EE90}"/>
                    </a:ext>
                  </a:extLst>
                </p:cNvPr>
                <p:cNvPicPr/>
                <p:nvPr/>
              </p:nvPicPr>
              <p:blipFill>
                <a:blip r:embed="rId542"/>
                <a:stretch>
                  <a:fillRect/>
                </a:stretch>
              </p:blipFill>
              <p:spPr>
                <a:xfrm>
                  <a:off x="7726484" y="6389182"/>
                  <a:ext cx="40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9" name="Freihand 338">
                  <a:extLst>
                    <a:ext uri="{FF2B5EF4-FFF2-40B4-BE49-F238E27FC236}">
                      <a16:creationId xmlns:a16="http://schemas.microsoft.com/office/drawing/2014/main" id="{E59851E2-F7EE-1085-7ACE-A02D004ABB7D}"/>
                    </a:ext>
                  </a:extLst>
                </p14:cNvPr>
                <p14:cNvContentPartPr/>
                <p14:nvPr/>
              </p14:nvContentPartPr>
              <p14:xfrm>
                <a:off x="7804604" y="6201262"/>
                <a:ext cx="130320" cy="225000"/>
              </p14:xfrm>
            </p:contentPart>
          </mc:Choice>
          <mc:Fallback xmlns="">
            <p:pic>
              <p:nvPicPr>
                <p:cNvPr id="339" name="Freihand 338">
                  <a:extLst>
                    <a:ext uri="{FF2B5EF4-FFF2-40B4-BE49-F238E27FC236}">
                      <a16:creationId xmlns:a16="http://schemas.microsoft.com/office/drawing/2014/main" id="{E59851E2-F7EE-1085-7ACE-A02D004ABB7D}"/>
                    </a:ext>
                  </a:extLst>
                </p:cNvPr>
                <p:cNvPicPr/>
                <p:nvPr/>
              </p:nvPicPr>
              <p:blipFill>
                <a:blip r:embed="rId544"/>
                <a:stretch>
                  <a:fillRect/>
                </a:stretch>
              </p:blipFill>
              <p:spPr>
                <a:xfrm>
                  <a:off x="7795604" y="6192622"/>
                  <a:ext cx="147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1" name="Freihand 340">
                  <a:extLst>
                    <a:ext uri="{FF2B5EF4-FFF2-40B4-BE49-F238E27FC236}">
                      <a16:creationId xmlns:a16="http://schemas.microsoft.com/office/drawing/2014/main" id="{3D484D12-61CE-A085-052C-AA96E3964FCB}"/>
                    </a:ext>
                  </a:extLst>
                </p14:cNvPr>
                <p14:cNvContentPartPr/>
                <p14:nvPr/>
              </p14:nvContentPartPr>
              <p14:xfrm>
                <a:off x="7995404" y="6194782"/>
                <a:ext cx="162000" cy="149400"/>
              </p14:xfrm>
            </p:contentPart>
          </mc:Choice>
          <mc:Fallback xmlns="">
            <p:pic>
              <p:nvPicPr>
                <p:cNvPr id="341" name="Freihand 340">
                  <a:extLst>
                    <a:ext uri="{FF2B5EF4-FFF2-40B4-BE49-F238E27FC236}">
                      <a16:creationId xmlns:a16="http://schemas.microsoft.com/office/drawing/2014/main" id="{3D484D12-61CE-A085-052C-AA96E3964FCB}"/>
                    </a:ext>
                  </a:extLst>
                </p:cNvPr>
                <p:cNvPicPr/>
                <p:nvPr/>
              </p:nvPicPr>
              <p:blipFill>
                <a:blip r:embed="rId546"/>
                <a:stretch>
                  <a:fillRect/>
                </a:stretch>
              </p:blipFill>
              <p:spPr>
                <a:xfrm>
                  <a:off x="7986404" y="6185782"/>
                  <a:ext cx="179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3" name="Freihand 342">
                  <a:extLst>
                    <a:ext uri="{FF2B5EF4-FFF2-40B4-BE49-F238E27FC236}">
                      <a16:creationId xmlns:a16="http://schemas.microsoft.com/office/drawing/2014/main" id="{943EFDBB-AC45-7C84-8485-D694AAF64060}"/>
                    </a:ext>
                  </a:extLst>
                </p14:cNvPr>
                <p14:cNvContentPartPr/>
                <p14:nvPr/>
              </p14:nvContentPartPr>
              <p14:xfrm>
                <a:off x="8251724" y="6113422"/>
                <a:ext cx="133200" cy="275400"/>
              </p14:xfrm>
            </p:contentPart>
          </mc:Choice>
          <mc:Fallback xmlns="">
            <p:pic>
              <p:nvPicPr>
                <p:cNvPr id="343" name="Freihand 342">
                  <a:extLst>
                    <a:ext uri="{FF2B5EF4-FFF2-40B4-BE49-F238E27FC236}">
                      <a16:creationId xmlns:a16="http://schemas.microsoft.com/office/drawing/2014/main" id="{943EFDBB-AC45-7C84-8485-D694AAF64060}"/>
                    </a:ext>
                  </a:extLst>
                </p:cNvPr>
                <p:cNvPicPr/>
                <p:nvPr/>
              </p:nvPicPr>
              <p:blipFill>
                <a:blip r:embed="rId548"/>
                <a:stretch>
                  <a:fillRect/>
                </a:stretch>
              </p:blipFill>
              <p:spPr>
                <a:xfrm>
                  <a:off x="8243084" y="6104782"/>
                  <a:ext cx="150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4" name="Freihand 343">
                  <a:extLst>
                    <a:ext uri="{FF2B5EF4-FFF2-40B4-BE49-F238E27FC236}">
                      <a16:creationId xmlns:a16="http://schemas.microsoft.com/office/drawing/2014/main" id="{B2AC4A97-018E-FF98-6F86-B75ED2BF507D}"/>
                    </a:ext>
                  </a:extLst>
                </p14:cNvPr>
                <p14:cNvContentPartPr/>
                <p14:nvPr/>
              </p14:nvContentPartPr>
              <p14:xfrm>
                <a:off x="8279804" y="6072022"/>
                <a:ext cx="180000" cy="42840"/>
              </p14:xfrm>
            </p:contentPart>
          </mc:Choice>
          <mc:Fallback xmlns="">
            <p:pic>
              <p:nvPicPr>
                <p:cNvPr id="344" name="Freihand 343">
                  <a:extLst>
                    <a:ext uri="{FF2B5EF4-FFF2-40B4-BE49-F238E27FC236}">
                      <a16:creationId xmlns:a16="http://schemas.microsoft.com/office/drawing/2014/main" id="{B2AC4A97-018E-FF98-6F86-B75ED2BF507D}"/>
                    </a:ext>
                  </a:extLst>
                </p:cNvPr>
                <p:cNvPicPr/>
                <p:nvPr/>
              </p:nvPicPr>
              <p:blipFill>
                <a:blip r:embed="rId550"/>
                <a:stretch>
                  <a:fillRect/>
                </a:stretch>
              </p:blipFill>
              <p:spPr>
                <a:xfrm>
                  <a:off x="8271164" y="6063022"/>
                  <a:ext cx="19764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1">
            <p14:nvContentPartPr>
              <p14:cNvPr id="346" name="Freihand 345">
                <a:extLst>
                  <a:ext uri="{FF2B5EF4-FFF2-40B4-BE49-F238E27FC236}">
                    <a16:creationId xmlns:a16="http://schemas.microsoft.com/office/drawing/2014/main" id="{353F2996-D02D-430E-13F4-6384F232CBA0}"/>
                  </a:ext>
                </a:extLst>
              </p14:cNvPr>
              <p14:cNvContentPartPr/>
              <p14:nvPr/>
            </p14:nvContentPartPr>
            <p14:xfrm>
              <a:off x="7314284" y="5990662"/>
              <a:ext cx="1249920" cy="726840"/>
            </p14:xfrm>
          </p:contentPart>
        </mc:Choice>
        <mc:Fallback xmlns="">
          <p:pic>
            <p:nvPicPr>
              <p:cNvPr id="346" name="Freihand 345">
                <a:extLst>
                  <a:ext uri="{FF2B5EF4-FFF2-40B4-BE49-F238E27FC236}">
                    <a16:creationId xmlns:a16="http://schemas.microsoft.com/office/drawing/2014/main" id="{353F2996-D02D-430E-13F4-6384F232CBA0}"/>
                  </a:ext>
                </a:extLst>
              </p:cNvPr>
              <p:cNvPicPr/>
              <p:nvPr/>
            </p:nvPicPr>
            <p:blipFill>
              <a:blip r:embed="rId552"/>
              <a:stretch>
                <a:fillRect/>
              </a:stretch>
            </p:blipFill>
            <p:spPr>
              <a:xfrm>
                <a:off x="7305284" y="5981662"/>
                <a:ext cx="126756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7" name="Freihand 346">
                <a:extLst>
                  <a:ext uri="{FF2B5EF4-FFF2-40B4-BE49-F238E27FC236}">
                    <a16:creationId xmlns:a16="http://schemas.microsoft.com/office/drawing/2014/main" id="{2AD78D6D-C530-2A41-06ED-79C2BA51E7D9}"/>
                  </a:ext>
                </a:extLst>
              </p14:cNvPr>
              <p14:cNvContentPartPr/>
              <p14:nvPr/>
            </p14:nvContentPartPr>
            <p14:xfrm>
              <a:off x="7055084" y="2076022"/>
              <a:ext cx="1993680" cy="2021040"/>
            </p14:xfrm>
          </p:contentPart>
        </mc:Choice>
        <mc:Fallback xmlns="">
          <p:pic>
            <p:nvPicPr>
              <p:cNvPr id="347" name="Freihand 346">
                <a:extLst>
                  <a:ext uri="{FF2B5EF4-FFF2-40B4-BE49-F238E27FC236}">
                    <a16:creationId xmlns:a16="http://schemas.microsoft.com/office/drawing/2014/main" id="{2AD78D6D-C530-2A41-06ED-79C2BA51E7D9}"/>
                  </a:ext>
                </a:extLst>
              </p:cNvPr>
              <p:cNvPicPr/>
              <p:nvPr/>
            </p:nvPicPr>
            <p:blipFill>
              <a:blip r:embed="rId554"/>
              <a:stretch>
                <a:fillRect/>
              </a:stretch>
            </p:blipFill>
            <p:spPr>
              <a:xfrm>
                <a:off x="7046084" y="2067022"/>
                <a:ext cx="2011320" cy="20386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8" name="Freihand 347">
                <a:extLst>
                  <a:ext uri="{FF2B5EF4-FFF2-40B4-BE49-F238E27FC236}">
                    <a16:creationId xmlns:a16="http://schemas.microsoft.com/office/drawing/2014/main" id="{66A24ED1-7F14-8501-95F1-228A8E730508}"/>
                  </a:ext>
                </a:extLst>
              </p14:cNvPr>
              <p14:cNvContentPartPr/>
              <p14:nvPr/>
            </p14:nvContentPartPr>
            <p14:xfrm>
              <a:off x="7505804" y="5319982"/>
              <a:ext cx="1371600" cy="663840"/>
            </p14:xfrm>
          </p:contentPart>
        </mc:Choice>
        <mc:Fallback xmlns="">
          <p:pic>
            <p:nvPicPr>
              <p:cNvPr id="348" name="Freihand 347">
                <a:extLst>
                  <a:ext uri="{FF2B5EF4-FFF2-40B4-BE49-F238E27FC236}">
                    <a16:creationId xmlns:a16="http://schemas.microsoft.com/office/drawing/2014/main" id="{66A24ED1-7F14-8501-95F1-228A8E730508}"/>
                  </a:ext>
                </a:extLst>
              </p:cNvPr>
              <p:cNvPicPr/>
              <p:nvPr/>
            </p:nvPicPr>
            <p:blipFill>
              <a:blip r:embed="rId556"/>
              <a:stretch>
                <a:fillRect/>
              </a:stretch>
            </p:blipFill>
            <p:spPr>
              <a:xfrm>
                <a:off x="7496804" y="5311342"/>
                <a:ext cx="138924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9" name="Freihand 348">
                <a:extLst>
                  <a:ext uri="{FF2B5EF4-FFF2-40B4-BE49-F238E27FC236}">
                    <a16:creationId xmlns:a16="http://schemas.microsoft.com/office/drawing/2014/main" id="{7E174629-511A-952E-D048-AF06D0BAF03C}"/>
                  </a:ext>
                </a:extLst>
              </p14:cNvPr>
              <p14:cNvContentPartPr/>
              <p14:nvPr/>
            </p14:nvContentPartPr>
            <p14:xfrm>
              <a:off x="3626804" y="4462102"/>
              <a:ext cx="2503800" cy="1723680"/>
            </p14:xfrm>
          </p:contentPart>
        </mc:Choice>
        <mc:Fallback xmlns="">
          <p:pic>
            <p:nvPicPr>
              <p:cNvPr id="349" name="Freihand 348">
                <a:extLst>
                  <a:ext uri="{FF2B5EF4-FFF2-40B4-BE49-F238E27FC236}">
                    <a16:creationId xmlns:a16="http://schemas.microsoft.com/office/drawing/2014/main" id="{7E174629-511A-952E-D048-AF06D0BAF03C}"/>
                  </a:ext>
                </a:extLst>
              </p:cNvPr>
              <p:cNvPicPr/>
              <p:nvPr/>
            </p:nvPicPr>
            <p:blipFill>
              <a:blip r:embed="rId558"/>
              <a:stretch>
                <a:fillRect/>
              </a:stretch>
            </p:blipFill>
            <p:spPr>
              <a:xfrm>
                <a:off x="3618164" y="4453102"/>
                <a:ext cx="2521440" cy="1741320"/>
              </a:xfrm>
              <a:prstGeom prst="rect">
                <a:avLst/>
              </a:prstGeom>
            </p:spPr>
          </p:pic>
        </mc:Fallback>
      </mc:AlternateContent>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a:t>
                </a:r>
                <a:r>
                  <a:rPr lang="de-DE"/>
                  <a:t>–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C15A95B1-6B6B-C32A-4435-21A9B727FAD5}"/>
              </a:ext>
            </a:extLst>
          </p:cNvPr>
          <p:cNvGrpSpPr/>
          <p:nvPr/>
        </p:nvGrpSpPr>
        <p:grpSpPr>
          <a:xfrm>
            <a:off x="1413164" y="2541862"/>
            <a:ext cx="2688840" cy="709560"/>
            <a:chOff x="1413164" y="2541862"/>
            <a:chExt cx="2688840" cy="70956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5503E32-0A46-8507-CFD8-BCB32E645D01}"/>
                    </a:ext>
                  </a:extLst>
                </p14:cNvPr>
                <p14:cNvContentPartPr/>
                <p14:nvPr/>
              </p14:nvContentPartPr>
              <p14:xfrm>
                <a:off x="2686124" y="2843542"/>
                <a:ext cx="300240" cy="407880"/>
              </p14:xfrm>
            </p:contentPart>
          </mc:Choice>
          <mc:Fallback xmlns="">
            <p:pic>
              <p:nvPicPr>
                <p:cNvPr id="8" name="Freihand 7">
                  <a:extLst>
                    <a:ext uri="{FF2B5EF4-FFF2-40B4-BE49-F238E27FC236}">
                      <a16:creationId xmlns:a16="http://schemas.microsoft.com/office/drawing/2014/main" id="{15503E32-0A46-8507-CFD8-BCB32E645D01}"/>
                    </a:ext>
                  </a:extLst>
                </p:cNvPr>
                <p:cNvPicPr/>
                <p:nvPr/>
              </p:nvPicPr>
              <p:blipFill>
                <a:blip r:embed="rId10"/>
                <a:stretch>
                  <a:fillRect/>
                </a:stretch>
              </p:blipFill>
              <p:spPr>
                <a:xfrm>
                  <a:off x="2677484" y="2834902"/>
                  <a:ext cx="3178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790002-BED7-9F61-4AE1-187EB151E003}"/>
                    </a:ext>
                  </a:extLst>
                </p14:cNvPr>
                <p14:cNvContentPartPr/>
                <p14:nvPr/>
              </p14:nvContentPartPr>
              <p14:xfrm>
                <a:off x="1413164" y="2622502"/>
                <a:ext cx="1355760" cy="249840"/>
              </p14:xfrm>
            </p:contentPart>
          </mc:Choice>
          <mc:Fallback xmlns="">
            <p:pic>
              <p:nvPicPr>
                <p:cNvPr id="9" name="Freihand 8">
                  <a:extLst>
                    <a:ext uri="{FF2B5EF4-FFF2-40B4-BE49-F238E27FC236}">
                      <a16:creationId xmlns:a16="http://schemas.microsoft.com/office/drawing/2014/main" id="{63790002-BED7-9F61-4AE1-187EB151E003}"/>
                    </a:ext>
                  </a:extLst>
                </p:cNvPr>
                <p:cNvPicPr/>
                <p:nvPr/>
              </p:nvPicPr>
              <p:blipFill>
                <a:blip r:embed="rId12"/>
                <a:stretch>
                  <a:fillRect/>
                </a:stretch>
              </p:blipFill>
              <p:spPr>
                <a:xfrm>
                  <a:off x="1404164" y="2613502"/>
                  <a:ext cx="13734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498C3C6-658F-5D13-DB15-4DC52B8189AD}"/>
                    </a:ext>
                  </a:extLst>
                </p14:cNvPr>
                <p14:cNvContentPartPr/>
                <p14:nvPr/>
              </p14:nvContentPartPr>
              <p14:xfrm>
                <a:off x="1421804" y="2753182"/>
                <a:ext cx="136800" cy="149040"/>
              </p14:xfrm>
            </p:contentPart>
          </mc:Choice>
          <mc:Fallback xmlns="">
            <p:pic>
              <p:nvPicPr>
                <p:cNvPr id="10" name="Freihand 9">
                  <a:extLst>
                    <a:ext uri="{FF2B5EF4-FFF2-40B4-BE49-F238E27FC236}">
                      <a16:creationId xmlns:a16="http://schemas.microsoft.com/office/drawing/2014/main" id="{0498C3C6-658F-5D13-DB15-4DC52B8189AD}"/>
                    </a:ext>
                  </a:extLst>
                </p:cNvPr>
                <p:cNvPicPr/>
                <p:nvPr/>
              </p:nvPicPr>
              <p:blipFill>
                <a:blip r:embed="rId14"/>
                <a:stretch>
                  <a:fillRect/>
                </a:stretch>
              </p:blipFill>
              <p:spPr>
                <a:xfrm>
                  <a:off x="1412804" y="2744542"/>
                  <a:ext cx="154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A727C5E-70BB-8C02-0B06-CB0B2ABBEBA7}"/>
                    </a:ext>
                  </a:extLst>
                </p14:cNvPr>
                <p14:cNvContentPartPr/>
                <p14:nvPr/>
              </p14:nvContentPartPr>
              <p14:xfrm>
                <a:off x="3085724" y="2820502"/>
                <a:ext cx="252000" cy="361440"/>
              </p14:xfrm>
            </p:contentPart>
          </mc:Choice>
          <mc:Fallback xmlns="">
            <p:pic>
              <p:nvPicPr>
                <p:cNvPr id="12" name="Freihand 11">
                  <a:extLst>
                    <a:ext uri="{FF2B5EF4-FFF2-40B4-BE49-F238E27FC236}">
                      <a16:creationId xmlns:a16="http://schemas.microsoft.com/office/drawing/2014/main" id="{CA727C5E-70BB-8C02-0B06-CB0B2ABBEBA7}"/>
                    </a:ext>
                  </a:extLst>
                </p:cNvPr>
                <p:cNvPicPr/>
                <p:nvPr/>
              </p:nvPicPr>
              <p:blipFill>
                <a:blip r:embed="rId16"/>
                <a:stretch>
                  <a:fillRect/>
                </a:stretch>
              </p:blipFill>
              <p:spPr>
                <a:xfrm>
                  <a:off x="3077084" y="2811862"/>
                  <a:ext cx="2696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DD52E96B-D118-F0B0-1D4C-C21887959EF3}"/>
                    </a:ext>
                  </a:extLst>
                </p14:cNvPr>
                <p14:cNvContentPartPr/>
                <p14:nvPr/>
              </p14:nvContentPartPr>
              <p14:xfrm>
                <a:off x="2273924" y="2655262"/>
                <a:ext cx="917640" cy="209520"/>
              </p14:xfrm>
            </p:contentPart>
          </mc:Choice>
          <mc:Fallback xmlns="">
            <p:pic>
              <p:nvPicPr>
                <p:cNvPr id="14" name="Freihand 13">
                  <a:extLst>
                    <a:ext uri="{FF2B5EF4-FFF2-40B4-BE49-F238E27FC236}">
                      <a16:creationId xmlns:a16="http://schemas.microsoft.com/office/drawing/2014/main" id="{DD52E96B-D118-F0B0-1D4C-C21887959EF3}"/>
                    </a:ext>
                  </a:extLst>
                </p:cNvPr>
                <p:cNvPicPr/>
                <p:nvPr/>
              </p:nvPicPr>
              <p:blipFill>
                <a:blip r:embed="rId18"/>
                <a:stretch>
                  <a:fillRect/>
                </a:stretch>
              </p:blipFill>
              <p:spPr>
                <a:xfrm>
                  <a:off x="2264924" y="2646262"/>
                  <a:ext cx="935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68F1C49-3F32-2A66-EA95-55970FF7BD3C}"/>
                    </a:ext>
                  </a:extLst>
                </p14:cNvPr>
                <p14:cNvContentPartPr/>
                <p14:nvPr/>
              </p14:nvContentPartPr>
              <p14:xfrm>
                <a:off x="2201924" y="2798182"/>
                <a:ext cx="165960" cy="158040"/>
              </p14:xfrm>
            </p:contentPart>
          </mc:Choice>
          <mc:Fallback xmlns="">
            <p:pic>
              <p:nvPicPr>
                <p:cNvPr id="19" name="Freihand 18">
                  <a:extLst>
                    <a:ext uri="{FF2B5EF4-FFF2-40B4-BE49-F238E27FC236}">
                      <a16:creationId xmlns:a16="http://schemas.microsoft.com/office/drawing/2014/main" id="{968F1C49-3F32-2A66-EA95-55970FF7BD3C}"/>
                    </a:ext>
                  </a:extLst>
                </p:cNvPr>
                <p:cNvPicPr/>
                <p:nvPr/>
              </p:nvPicPr>
              <p:blipFill>
                <a:blip r:embed="rId20"/>
                <a:stretch>
                  <a:fillRect/>
                </a:stretch>
              </p:blipFill>
              <p:spPr>
                <a:xfrm>
                  <a:off x="2193284" y="2789182"/>
                  <a:ext cx="183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E868AA2E-D66F-B7AA-BE97-F22600B3D2A8}"/>
                    </a:ext>
                  </a:extLst>
                </p14:cNvPr>
                <p14:cNvContentPartPr/>
                <p14:nvPr/>
              </p14:nvContentPartPr>
              <p14:xfrm>
                <a:off x="3044324" y="2541862"/>
                <a:ext cx="73080" cy="106920"/>
              </p14:xfrm>
            </p:contentPart>
          </mc:Choice>
          <mc:Fallback xmlns="">
            <p:pic>
              <p:nvPicPr>
                <p:cNvPr id="21" name="Freihand 20">
                  <a:extLst>
                    <a:ext uri="{FF2B5EF4-FFF2-40B4-BE49-F238E27FC236}">
                      <a16:creationId xmlns:a16="http://schemas.microsoft.com/office/drawing/2014/main" id="{E868AA2E-D66F-B7AA-BE97-F22600B3D2A8}"/>
                    </a:ext>
                  </a:extLst>
                </p:cNvPr>
                <p:cNvPicPr/>
                <p:nvPr/>
              </p:nvPicPr>
              <p:blipFill>
                <a:blip r:embed="rId22"/>
                <a:stretch>
                  <a:fillRect/>
                </a:stretch>
              </p:blipFill>
              <p:spPr>
                <a:xfrm>
                  <a:off x="3035324" y="2533222"/>
                  <a:ext cx="90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A677F56-A273-EE8C-97C8-1AA9CF47F6A4}"/>
                    </a:ext>
                  </a:extLst>
                </p14:cNvPr>
                <p14:cNvContentPartPr/>
                <p14:nvPr/>
              </p14:nvContentPartPr>
              <p14:xfrm>
                <a:off x="3132884" y="2603422"/>
                <a:ext cx="66600" cy="77400"/>
              </p14:xfrm>
            </p:contentPart>
          </mc:Choice>
          <mc:Fallback xmlns="">
            <p:pic>
              <p:nvPicPr>
                <p:cNvPr id="22" name="Freihand 21">
                  <a:extLst>
                    <a:ext uri="{FF2B5EF4-FFF2-40B4-BE49-F238E27FC236}">
                      <a16:creationId xmlns:a16="http://schemas.microsoft.com/office/drawing/2014/main" id="{2A677F56-A273-EE8C-97C8-1AA9CF47F6A4}"/>
                    </a:ext>
                  </a:extLst>
                </p:cNvPr>
                <p:cNvPicPr/>
                <p:nvPr/>
              </p:nvPicPr>
              <p:blipFill>
                <a:blip r:embed="rId24"/>
                <a:stretch>
                  <a:fillRect/>
                </a:stretch>
              </p:blipFill>
              <p:spPr>
                <a:xfrm>
                  <a:off x="3124244" y="2594782"/>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C11E0D5C-2636-178D-AFE7-A1008CA1EBD7}"/>
                    </a:ext>
                  </a:extLst>
                </p14:cNvPr>
                <p14:cNvContentPartPr/>
                <p14:nvPr/>
              </p14:nvContentPartPr>
              <p14:xfrm>
                <a:off x="3213524" y="2562742"/>
                <a:ext cx="201240" cy="126360"/>
              </p14:xfrm>
            </p:contentPart>
          </mc:Choice>
          <mc:Fallback xmlns="">
            <p:pic>
              <p:nvPicPr>
                <p:cNvPr id="24" name="Freihand 23">
                  <a:extLst>
                    <a:ext uri="{FF2B5EF4-FFF2-40B4-BE49-F238E27FC236}">
                      <a16:creationId xmlns:a16="http://schemas.microsoft.com/office/drawing/2014/main" id="{C11E0D5C-2636-178D-AFE7-A1008CA1EBD7}"/>
                    </a:ext>
                  </a:extLst>
                </p:cNvPr>
                <p:cNvPicPr/>
                <p:nvPr/>
              </p:nvPicPr>
              <p:blipFill>
                <a:blip r:embed="rId26"/>
                <a:stretch>
                  <a:fillRect/>
                </a:stretch>
              </p:blipFill>
              <p:spPr>
                <a:xfrm>
                  <a:off x="3204884" y="2554102"/>
                  <a:ext cx="218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5063714E-1ED3-FA8C-3CE4-0C1D46CCBE9A}"/>
                    </a:ext>
                  </a:extLst>
                </p14:cNvPr>
                <p14:cNvContentPartPr/>
                <p14:nvPr/>
              </p14:nvContentPartPr>
              <p14:xfrm>
                <a:off x="3478124" y="2559862"/>
                <a:ext cx="117720" cy="143640"/>
              </p14:xfrm>
            </p:contentPart>
          </mc:Choice>
          <mc:Fallback xmlns="">
            <p:pic>
              <p:nvPicPr>
                <p:cNvPr id="27" name="Freihand 26">
                  <a:extLst>
                    <a:ext uri="{FF2B5EF4-FFF2-40B4-BE49-F238E27FC236}">
                      <a16:creationId xmlns:a16="http://schemas.microsoft.com/office/drawing/2014/main" id="{5063714E-1ED3-FA8C-3CE4-0C1D46CCBE9A}"/>
                    </a:ext>
                  </a:extLst>
                </p:cNvPr>
                <p:cNvPicPr/>
                <p:nvPr/>
              </p:nvPicPr>
              <p:blipFill>
                <a:blip r:embed="rId28"/>
                <a:stretch>
                  <a:fillRect/>
                </a:stretch>
              </p:blipFill>
              <p:spPr>
                <a:xfrm>
                  <a:off x="3469484" y="2551222"/>
                  <a:ext cx="135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9BDBFF70-F91D-4D42-6EAE-1086A8D9C0F3}"/>
                    </a:ext>
                  </a:extLst>
                </p14:cNvPr>
                <p14:cNvContentPartPr/>
                <p14:nvPr/>
              </p14:nvContentPartPr>
              <p14:xfrm>
                <a:off x="3528524" y="2672902"/>
                <a:ext cx="62640" cy="18000"/>
              </p14:xfrm>
            </p:contentPart>
          </mc:Choice>
          <mc:Fallback xmlns="">
            <p:pic>
              <p:nvPicPr>
                <p:cNvPr id="28" name="Freihand 27">
                  <a:extLst>
                    <a:ext uri="{FF2B5EF4-FFF2-40B4-BE49-F238E27FC236}">
                      <a16:creationId xmlns:a16="http://schemas.microsoft.com/office/drawing/2014/main" id="{9BDBFF70-F91D-4D42-6EAE-1086A8D9C0F3}"/>
                    </a:ext>
                  </a:extLst>
                </p:cNvPr>
                <p:cNvPicPr/>
                <p:nvPr/>
              </p:nvPicPr>
              <p:blipFill>
                <a:blip r:embed="rId30"/>
                <a:stretch>
                  <a:fillRect/>
                </a:stretch>
              </p:blipFill>
              <p:spPr>
                <a:xfrm>
                  <a:off x="3519884" y="2663902"/>
                  <a:ext cx="80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E2B60889-6F67-2352-A36F-063B524CC292}"/>
                    </a:ext>
                  </a:extLst>
                </p14:cNvPr>
                <p14:cNvContentPartPr/>
                <p14:nvPr/>
              </p14:nvContentPartPr>
              <p14:xfrm>
                <a:off x="3616724" y="2620342"/>
                <a:ext cx="75600" cy="88920"/>
              </p14:xfrm>
            </p:contentPart>
          </mc:Choice>
          <mc:Fallback xmlns="">
            <p:pic>
              <p:nvPicPr>
                <p:cNvPr id="29" name="Freihand 28">
                  <a:extLst>
                    <a:ext uri="{FF2B5EF4-FFF2-40B4-BE49-F238E27FC236}">
                      <a16:creationId xmlns:a16="http://schemas.microsoft.com/office/drawing/2014/main" id="{E2B60889-6F67-2352-A36F-063B524CC292}"/>
                    </a:ext>
                  </a:extLst>
                </p:cNvPr>
                <p:cNvPicPr/>
                <p:nvPr/>
              </p:nvPicPr>
              <p:blipFill>
                <a:blip r:embed="rId32"/>
                <a:stretch>
                  <a:fillRect/>
                </a:stretch>
              </p:blipFill>
              <p:spPr>
                <a:xfrm>
                  <a:off x="3607724" y="2611702"/>
                  <a:ext cx="93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8CEDC0E8-24B5-5A6F-A23C-8856D78FCE02}"/>
                    </a:ext>
                  </a:extLst>
                </p14:cNvPr>
                <p14:cNvContentPartPr/>
                <p14:nvPr/>
              </p14:nvContentPartPr>
              <p14:xfrm>
                <a:off x="3711404" y="2614942"/>
                <a:ext cx="82080" cy="95040"/>
              </p14:xfrm>
            </p:contentPart>
          </mc:Choice>
          <mc:Fallback xmlns="">
            <p:pic>
              <p:nvPicPr>
                <p:cNvPr id="30" name="Freihand 29">
                  <a:extLst>
                    <a:ext uri="{FF2B5EF4-FFF2-40B4-BE49-F238E27FC236}">
                      <a16:creationId xmlns:a16="http://schemas.microsoft.com/office/drawing/2014/main" id="{8CEDC0E8-24B5-5A6F-A23C-8856D78FCE02}"/>
                    </a:ext>
                  </a:extLst>
                </p:cNvPr>
                <p:cNvPicPr/>
                <p:nvPr/>
              </p:nvPicPr>
              <p:blipFill>
                <a:blip r:embed="rId34"/>
                <a:stretch>
                  <a:fillRect/>
                </a:stretch>
              </p:blipFill>
              <p:spPr>
                <a:xfrm>
                  <a:off x="3702764" y="2606302"/>
                  <a:ext cx="99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F679D4DB-D834-5427-8B87-CE904D817920}"/>
                    </a:ext>
                  </a:extLst>
                </p14:cNvPr>
                <p14:cNvContentPartPr/>
                <p14:nvPr/>
              </p14:nvContentPartPr>
              <p14:xfrm>
                <a:off x="3815084" y="2555542"/>
                <a:ext cx="286920" cy="152640"/>
              </p14:xfrm>
            </p:contentPart>
          </mc:Choice>
          <mc:Fallback xmlns="">
            <p:pic>
              <p:nvPicPr>
                <p:cNvPr id="31" name="Freihand 30">
                  <a:extLst>
                    <a:ext uri="{FF2B5EF4-FFF2-40B4-BE49-F238E27FC236}">
                      <a16:creationId xmlns:a16="http://schemas.microsoft.com/office/drawing/2014/main" id="{F679D4DB-D834-5427-8B87-CE904D817920}"/>
                    </a:ext>
                  </a:extLst>
                </p:cNvPr>
                <p:cNvPicPr/>
                <p:nvPr/>
              </p:nvPicPr>
              <p:blipFill>
                <a:blip r:embed="rId36"/>
                <a:stretch>
                  <a:fillRect/>
                </a:stretch>
              </p:blipFill>
              <p:spPr>
                <a:xfrm>
                  <a:off x="3806084" y="2546902"/>
                  <a:ext cx="30456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3A3AF8E0-93D8-426A-1794-9CE1F18B70CC}"/>
                  </a:ext>
                </a:extLst>
              </p14:cNvPr>
              <p14:cNvContentPartPr/>
              <p14:nvPr/>
            </p14:nvContentPartPr>
            <p14:xfrm>
              <a:off x="3626084" y="2847142"/>
              <a:ext cx="133200" cy="304200"/>
            </p14:xfrm>
          </p:contentPart>
        </mc:Choice>
        <mc:Fallback xmlns="">
          <p:pic>
            <p:nvPicPr>
              <p:cNvPr id="33" name="Freihand 32">
                <a:extLst>
                  <a:ext uri="{FF2B5EF4-FFF2-40B4-BE49-F238E27FC236}">
                    <a16:creationId xmlns:a16="http://schemas.microsoft.com/office/drawing/2014/main" id="{3A3AF8E0-93D8-426A-1794-9CE1F18B70CC}"/>
                  </a:ext>
                </a:extLst>
              </p:cNvPr>
              <p:cNvPicPr/>
              <p:nvPr/>
            </p:nvPicPr>
            <p:blipFill>
              <a:blip r:embed="rId38"/>
              <a:stretch>
                <a:fillRect/>
              </a:stretch>
            </p:blipFill>
            <p:spPr>
              <a:xfrm>
                <a:off x="3617444" y="2838142"/>
                <a:ext cx="150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5DE27FA5-E2E0-3FFB-F74C-51A8C679A5D6}"/>
                  </a:ext>
                </a:extLst>
              </p14:cNvPr>
              <p14:cNvContentPartPr/>
              <p14:nvPr/>
            </p14:nvContentPartPr>
            <p14:xfrm>
              <a:off x="4209644" y="2830582"/>
              <a:ext cx="170640" cy="331560"/>
            </p14:xfrm>
          </p:contentPart>
        </mc:Choice>
        <mc:Fallback xmlns="">
          <p:pic>
            <p:nvPicPr>
              <p:cNvPr id="34" name="Freihand 33">
                <a:extLst>
                  <a:ext uri="{FF2B5EF4-FFF2-40B4-BE49-F238E27FC236}">
                    <a16:creationId xmlns:a16="http://schemas.microsoft.com/office/drawing/2014/main" id="{5DE27FA5-E2E0-3FFB-F74C-51A8C679A5D6}"/>
                  </a:ext>
                </a:extLst>
              </p:cNvPr>
              <p:cNvPicPr/>
              <p:nvPr/>
            </p:nvPicPr>
            <p:blipFill>
              <a:blip r:embed="rId40"/>
              <a:stretch>
                <a:fillRect/>
              </a:stretch>
            </p:blipFill>
            <p:spPr>
              <a:xfrm>
                <a:off x="4201004" y="2821942"/>
                <a:ext cx="188280" cy="349200"/>
              </a:xfrm>
              <a:prstGeom prst="rect">
                <a:avLst/>
              </a:prstGeom>
            </p:spPr>
          </p:pic>
        </mc:Fallback>
      </mc:AlternateContent>
      <p:grpSp>
        <p:nvGrpSpPr>
          <p:cNvPr id="89" name="Gruppieren 88">
            <a:extLst>
              <a:ext uri="{FF2B5EF4-FFF2-40B4-BE49-F238E27FC236}">
                <a16:creationId xmlns:a16="http://schemas.microsoft.com/office/drawing/2014/main" id="{B525C8CE-1DCB-76A8-BD4C-63A6F999B64E}"/>
              </a:ext>
            </a:extLst>
          </p:cNvPr>
          <p:cNvGrpSpPr/>
          <p:nvPr/>
        </p:nvGrpSpPr>
        <p:grpSpPr>
          <a:xfrm>
            <a:off x="4498004" y="1309582"/>
            <a:ext cx="6545160" cy="1528920"/>
            <a:chOff x="4498004" y="1309582"/>
            <a:chExt cx="6545160" cy="1528920"/>
          </a:xfrm>
        </p:grpSpPr>
        <mc:AlternateContent xmlns:mc="http://schemas.openxmlformats.org/markup-compatibility/2006" xmlns:p14="http://schemas.microsoft.com/office/powerpoint/2010/main">
          <mc:Choice Requires="p14">
            <p:contentPart p14:bwMode="auto" r:id="rId41">
              <p14:nvContentPartPr>
                <p14:cNvPr id="35" name="Freihand 34">
                  <a:extLst>
                    <a:ext uri="{FF2B5EF4-FFF2-40B4-BE49-F238E27FC236}">
                      <a16:creationId xmlns:a16="http://schemas.microsoft.com/office/drawing/2014/main" id="{ACF56CE1-16C8-E8E3-CE8F-9A9744B48E3C}"/>
                    </a:ext>
                  </a:extLst>
                </p14:cNvPr>
                <p14:cNvContentPartPr/>
                <p14:nvPr/>
              </p14:nvContentPartPr>
              <p14:xfrm>
                <a:off x="4498004" y="2399662"/>
                <a:ext cx="2444400" cy="438840"/>
              </p14:xfrm>
            </p:contentPart>
          </mc:Choice>
          <mc:Fallback xmlns="">
            <p:pic>
              <p:nvPicPr>
                <p:cNvPr id="35" name="Freihand 34">
                  <a:extLst>
                    <a:ext uri="{FF2B5EF4-FFF2-40B4-BE49-F238E27FC236}">
                      <a16:creationId xmlns:a16="http://schemas.microsoft.com/office/drawing/2014/main" id="{ACF56CE1-16C8-E8E3-CE8F-9A9744B48E3C}"/>
                    </a:ext>
                  </a:extLst>
                </p:cNvPr>
                <p:cNvPicPr/>
                <p:nvPr/>
              </p:nvPicPr>
              <p:blipFill>
                <a:blip r:embed="rId42"/>
                <a:stretch>
                  <a:fillRect/>
                </a:stretch>
              </p:blipFill>
              <p:spPr>
                <a:xfrm>
                  <a:off x="4489364" y="2391022"/>
                  <a:ext cx="24620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A811B59F-29A5-A2BA-80CD-DACFD37CEB79}"/>
                    </a:ext>
                  </a:extLst>
                </p14:cNvPr>
                <p14:cNvContentPartPr/>
                <p14:nvPr/>
              </p14:nvContentPartPr>
              <p14:xfrm>
                <a:off x="6886604" y="2288782"/>
                <a:ext cx="279720" cy="145440"/>
              </p14:xfrm>
            </p:contentPart>
          </mc:Choice>
          <mc:Fallback xmlns="">
            <p:pic>
              <p:nvPicPr>
                <p:cNvPr id="36" name="Freihand 35">
                  <a:extLst>
                    <a:ext uri="{FF2B5EF4-FFF2-40B4-BE49-F238E27FC236}">
                      <a16:creationId xmlns:a16="http://schemas.microsoft.com/office/drawing/2014/main" id="{A811B59F-29A5-A2BA-80CD-DACFD37CEB79}"/>
                    </a:ext>
                  </a:extLst>
                </p:cNvPr>
                <p:cNvPicPr/>
                <p:nvPr/>
              </p:nvPicPr>
              <p:blipFill>
                <a:blip r:embed="rId44"/>
                <a:stretch>
                  <a:fillRect/>
                </a:stretch>
              </p:blipFill>
              <p:spPr>
                <a:xfrm>
                  <a:off x="6877604" y="2280142"/>
                  <a:ext cx="297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DFDCBA85-B997-ACFC-7D21-176F2FF687B6}"/>
                    </a:ext>
                  </a:extLst>
                </p14:cNvPr>
                <p14:cNvContentPartPr/>
                <p14:nvPr/>
              </p14:nvContentPartPr>
              <p14:xfrm>
                <a:off x="7341284" y="2317222"/>
                <a:ext cx="147960" cy="10800"/>
              </p14:xfrm>
            </p:contentPart>
          </mc:Choice>
          <mc:Fallback xmlns="">
            <p:pic>
              <p:nvPicPr>
                <p:cNvPr id="38" name="Freihand 37">
                  <a:extLst>
                    <a:ext uri="{FF2B5EF4-FFF2-40B4-BE49-F238E27FC236}">
                      <a16:creationId xmlns:a16="http://schemas.microsoft.com/office/drawing/2014/main" id="{DFDCBA85-B997-ACFC-7D21-176F2FF687B6}"/>
                    </a:ext>
                  </a:extLst>
                </p:cNvPr>
                <p:cNvPicPr/>
                <p:nvPr/>
              </p:nvPicPr>
              <p:blipFill>
                <a:blip r:embed="rId46"/>
                <a:stretch>
                  <a:fillRect/>
                </a:stretch>
              </p:blipFill>
              <p:spPr>
                <a:xfrm>
                  <a:off x="7332284" y="2308582"/>
                  <a:ext cx="165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2EDD34F8-AA43-9D3C-2989-72671B2E6455}"/>
                    </a:ext>
                  </a:extLst>
                </p14:cNvPr>
                <p14:cNvContentPartPr/>
                <p14:nvPr/>
              </p14:nvContentPartPr>
              <p14:xfrm>
                <a:off x="7334444" y="2370862"/>
                <a:ext cx="151920" cy="11160"/>
              </p14:xfrm>
            </p:contentPart>
          </mc:Choice>
          <mc:Fallback xmlns="">
            <p:pic>
              <p:nvPicPr>
                <p:cNvPr id="39" name="Freihand 38">
                  <a:extLst>
                    <a:ext uri="{FF2B5EF4-FFF2-40B4-BE49-F238E27FC236}">
                      <a16:creationId xmlns:a16="http://schemas.microsoft.com/office/drawing/2014/main" id="{2EDD34F8-AA43-9D3C-2989-72671B2E6455}"/>
                    </a:ext>
                  </a:extLst>
                </p:cNvPr>
                <p:cNvPicPr/>
                <p:nvPr/>
              </p:nvPicPr>
              <p:blipFill>
                <a:blip r:embed="rId48"/>
                <a:stretch>
                  <a:fillRect/>
                </a:stretch>
              </p:blipFill>
              <p:spPr>
                <a:xfrm>
                  <a:off x="7325804" y="2362222"/>
                  <a:ext cx="169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C4A777B0-4DDE-AE12-786C-517892C2B1C5}"/>
                    </a:ext>
                  </a:extLst>
                </p14:cNvPr>
                <p14:cNvContentPartPr/>
                <p14:nvPr/>
              </p14:nvContentPartPr>
              <p14:xfrm>
                <a:off x="7498604" y="2262862"/>
                <a:ext cx="113760" cy="134640"/>
              </p14:xfrm>
            </p:contentPart>
          </mc:Choice>
          <mc:Fallback xmlns="">
            <p:pic>
              <p:nvPicPr>
                <p:cNvPr id="40" name="Freihand 39">
                  <a:extLst>
                    <a:ext uri="{FF2B5EF4-FFF2-40B4-BE49-F238E27FC236}">
                      <a16:creationId xmlns:a16="http://schemas.microsoft.com/office/drawing/2014/main" id="{C4A777B0-4DDE-AE12-786C-517892C2B1C5}"/>
                    </a:ext>
                  </a:extLst>
                </p:cNvPr>
                <p:cNvPicPr/>
                <p:nvPr/>
              </p:nvPicPr>
              <p:blipFill>
                <a:blip r:embed="rId50"/>
                <a:stretch>
                  <a:fillRect/>
                </a:stretch>
              </p:blipFill>
              <p:spPr>
                <a:xfrm>
                  <a:off x="7489964" y="2254222"/>
                  <a:ext cx="131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93DC81B1-C93A-F2B4-5A8F-B32E15AF95AE}"/>
                    </a:ext>
                  </a:extLst>
                </p14:cNvPr>
                <p14:cNvContentPartPr/>
                <p14:nvPr/>
              </p14:nvContentPartPr>
              <p14:xfrm>
                <a:off x="7798844" y="2182222"/>
                <a:ext cx="150120" cy="199440"/>
              </p14:xfrm>
            </p:contentPart>
          </mc:Choice>
          <mc:Fallback xmlns="">
            <p:pic>
              <p:nvPicPr>
                <p:cNvPr id="42" name="Freihand 41">
                  <a:extLst>
                    <a:ext uri="{FF2B5EF4-FFF2-40B4-BE49-F238E27FC236}">
                      <a16:creationId xmlns:a16="http://schemas.microsoft.com/office/drawing/2014/main" id="{93DC81B1-C93A-F2B4-5A8F-B32E15AF95AE}"/>
                    </a:ext>
                  </a:extLst>
                </p:cNvPr>
                <p:cNvPicPr/>
                <p:nvPr/>
              </p:nvPicPr>
              <p:blipFill>
                <a:blip r:embed="rId52"/>
                <a:stretch>
                  <a:fillRect/>
                </a:stretch>
              </p:blipFill>
              <p:spPr>
                <a:xfrm>
                  <a:off x="7790204" y="2173582"/>
                  <a:ext cx="167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6C17536D-1A42-ED05-DAB9-65BA95B8DC2D}"/>
                    </a:ext>
                  </a:extLst>
                </p14:cNvPr>
                <p14:cNvContentPartPr/>
                <p14:nvPr/>
              </p14:nvContentPartPr>
              <p14:xfrm>
                <a:off x="8031044" y="2142982"/>
                <a:ext cx="109800" cy="233640"/>
              </p14:xfrm>
            </p:contentPart>
          </mc:Choice>
          <mc:Fallback xmlns="">
            <p:pic>
              <p:nvPicPr>
                <p:cNvPr id="43" name="Freihand 42">
                  <a:extLst>
                    <a:ext uri="{FF2B5EF4-FFF2-40B4-BE49-F238E27FC236}">
                      <a16:creationId xmlns:a16="http://schemas.microsoft.com/office/drawing/2014/main" id="{6C17536D-1A42-ED05-DAB9-65BA95B8DC2D}"/>
                    </a:ext>
                  </a:extLst>
                </p:cNvPr>
                <p:cNvPicPr/>
                <p:nvPr/>
              </p:nvPicPr>
              <p:blipFill>
                <a:blip r:embed="rId54"/>
                <a:stretch>
                  <a:fillRect/>
                </a:stretch>
              </p:blipFill>
              <p:spPr>
                <a:xfrm>
                  <a:off x="8022044" y="2133982"/>
                  <a:ext cx="127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B315E90A-2BDD-D3E9-0D1C-B3E55B5EE608}"/>
                    </a:ext>
                  </a:extLst>
                </p14:cNvPr>
                <p14:cNvContentPartPr/>
                <p14:nvPr/>
              </p14:nvContentPartPr>
              <p14:xfrm>
                <a:off x="8292044" y="2127142"/>
                <a:ext cx="97560" cy="208440"/>
              </p14:xfrm>
            </p:contentPart>
          </mc:Choice>
          <mc:Fallback xmlns="">
            <p:pic>
              <p:nvPicPr>
                <p:cNvPr id="45" name="Freihand 44">
                  <a:extLst>
                    <a:ext uri="{FF2B5EF4-FFF2-40B4-BE49-F238E27FC236}">
                      <a16:creationId xmlns:a16="http://schemas.microsoft.com/office/drawing/2014/main" id="{B315E90A-2BDD-D3E9-0D1C-B3E55B5EE608}"/>
                    </a:ext>
                  </a:extLst>
                </p:cNvPr>
                <p:cNvPicPr/>
                <p:nvPr/>
              </p:nvPicPr>
              <p:blipFill>
                <a:blip r:embed="rId56"/>
                <a:stretch>
                  <a:fillRect/>
                </a:stretch>
              </p:blipFill>
              <p:spPr>
                <a:xfrm>
                  <a:off x="8283404" y="2118502"/>
                  <a:ext cx="115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C3846719-8B82-74EC-F71A-5A34016D9DF1}"/>
                    </a:ext>
                  </a:extLst>
                </p14:cNvPr>
                <p14:cNvContentPartPr/>
                <p14:nvPr/>
              </p14:nvContentPartPr>
              <p14:xfrm>
                <a:off x="8231924" y="2270782"/>
                <a:ext cx="196560" cy="38160"/>
              </p14:xfrm>
            </p:contentPart>
          </mc:Choice>
          <mc:Fallback xmlns="">
            <p:pic>
              <p:nvPicPr>
                <p:cNvPr id="46" name="Freihand 45">
                  <a:extLst>
                    <a:ext uri="{FF2B5EF4-FFF2-40B4-BE49-F238E27FC236}">
                      <a16:creationId xmlns:a16="http://schemas.microsoft.com/office/drawing/2014/main" id="{C3846719-8B82-74EC-F71A-5A34016D9DF1}"/>
                    </a:ext>
                  </a:extLst>
                </p:cNvPr>
                <p:cNvPicPr/>
                <p:nvPr/>
              </p:nvPicPr>
              <p:blipFill>
                <a:blip r:embed="rId58"/>
                <a:stretch>
                  <a:fillRect/>
                </a:stretch>
              </p:blipFill>
              <p:spPr>
                <a:xfrm>
                  <a:off x="8222924" y="2262142"/>
                  <a:ext cx="214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1677A9AC-7BCA-E6C8-B26E-1C50E1061210}"/>
                    </a:ext>
                  </a:extLst>
                </p14:cNvPr>
                <p14:cNvContentPartPr/>
                <p14:nvPr/>
              </p14:nvContentPartPr>
              <p14:xfrm>
                <a:off x="8257844" y="2350342"/>
                <a:ext cx="154440" cy="111240"/>
              </p14:xfrm>
            </p:contentPart>
          </mc:Choice>
          <mc:Fallback xmlns="">
            <p:pic>
              <p:nvPicPr>
                <p:cNvPr id="48" name="Freihand 47">
                  <a:extLst>
                    <a:ext uri="{FF2B5EF4-FFF2-40B4-BE49-F238E27FC236}">
                      <a16:creationId xmlns:a16="http://schemas.microsoft.com/office/drawing/2014/main" id="{1677A9AC-7BCA-E6C8-B26E-1C50E1061210}"/>
                    </a:ext>
                  </a:extLst>
                </p:cNvPr>
                <p:cNvPicPr/>
                <p:nvPr/>
              </p:nvPicPr>
              <p:blipFill>
                <a:blip r:embed="rId60"/>
                <a:stretch>
                  <a:fillRect/>
                </a:stretch>
              </p:blipFill>
              <p:spPr>
                <a:xfrm>
                  <a:off x="8248844" y="2341342"/>
                  <a:ext cx="17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80ADFFD1-02AA-818C-DF62-A14D7355C656}"/>
                    </a:ext>
                  </a:extLst>
                </p14:cNvPr>
                <p14:cNvContentPartPr/>
                <p14:nvPr/>
              </p14:nvContentPartPr>
              <p14:xfrm>
                <a:off x="8581844" y="2260342"/>
                <a:ext cx="138960" cy="16200"/>
              </p14:xfrm>
            </p:contentPart>
          </mc:Choice>
          <mc:Fallback xmlns="">
            <p:pic>
              <p:nvPicPr>
                <p:cNvPr id="50" name="Freihand 49">
                  <a:extLst>
                    <a:ext uri="{FF2B5EF4-FFF2-40B4-BE49-F238E27FC236}">
                      <a16:creationId xmlns:a16="http://schemas.microsoft.com/office/drawing/2014/main" id="{80ADFFD1-02AA-818C-DF62-A14D7355C656}"/>
                    </a:ext>
                  </a:extLst>
                </p:cNvPr>
                <p:cNvPicPr/>
                <p:nvPr/>
              </p:nvPicPr>
              <p:blipFill>
                <a:blip r:embed="rId62"/>
                <a:stretch>
                  <a:fillRect/>
                </a:stretch>
              </p:blipFill>
              <p:spPr>
                <a:xfrm>
                  <a:off x="8572844" y="2251702"/>
                  <a:ext cx="156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96258375-5A8C-8D3A-F67E-9C4A84932EFB}"/>
                    </a:ext>
                  </a:extLst>
                </p14:cNvPr>
                <p14:cNvContentPartPr/>
                <p14:nvPr/>
              </p14:nvContentPartPr>
              <p14:xfrm>
                <a:off x="8848964" y="2216782"/>
                <a:ext cx="165240" cy="113760"/>
              </p14:xfrm>
            </p:contentPart>
          </mc:Choice>
          <mc:Fallback xmlns="">
            <p:pic>
              <p:nvPicPr>
                <p:cNvPr id="51" name="Freihand 50">
                  <a:extLst>
                    <a:ext uri="{FF2B5EF4-FFF2-40B4-BE49-F238E27FC236}">
                      <a16:creationId xmlns:a16="http://schemas.microsoft.com/office/drawing/2014/main" id="{96258375-5A8C-8D3A-F67E-9C4A84932EFB}"/>
                    </a:ext>
                  </a:extLst>
                </p:cNvPr>
                <p:cNvPicPr/>
                <p:nvPr/>
              </p:nvPicPr>
              <p:blipFill>
                <a:blip r:embed="rId64"/>
                <a:stretch>
                  <a:fillRect/>
                </a:stretch>
              </p:blipFill>
              <p:spPr>
                <a:xfrm>
                  <a:off x="8839964" y="2207782"/>
                  <a:ext cx="18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4EBCF0F4-DDAF-1036-EF7C-3E9FB49AB04C}"/>
                    </a:ext>
                  </a:extLst>
                </p14:cNvPr>
                <p14:cNvContentPartPr/>
                <p14:nvPr/>
              </p14:nvContentPartPr>
              <p14:xfrm>
                <a:off x="9004124" y="2109142"/>
                <a:ext cx="146880" cy="327960"/>
              </p14:xfrm>
            </p:contentPart>
          </mc:Choice>
          <mc:Fallback xmlns="">
            <p:pic>
              <p:nvPicPr>
                <p:cNvPr id="53" name="Freihand 52">
                  <a:extLst>
                    <a:ext uri="{FF2B5EF4-FFF2-40B4-BE49-F238E27FC236}">
                      <a16:creationId xmlns:a16="http://schemas.microsoft.com/office/drawing/2014/main" id="{4EBCF0F4-DDAF-1036-EF7C-3E9FB49AB04C}"/>
                    </a:ext>
                  </a:extLst>
                </p:cNvPr>
                <p:cNvPicPr/>
                <p:nvPr/>
              </p:nvPicPr>
              <p:blipFill>
                <a:blip r:embed="rId66"/>
                <a:stretch>
                  <a:fillRect/>
                </a:stretch>
              </p:blipFill>
              <p:spPr>
                <a:xfrm>
                  <a:off x="8995484" y="2100502"/>
                  <a:ext cx="1645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D39860A3-6A84-EC93-AD12-180B5D488506}"/>
                    </a:ext>
                  </a:extLst>
                </p14:cNvPr>
                <p14:cNvContentPartPr/>
                <p14:nvPr/>
              </p14:nvContentPartPr>
              <p14:xfrm>
                <a:off x="9316604" y="2294902"/>
                <a:ext cx="129960" cy="32760"/>
              </p14:xfrm>
            </p:contentPart>
          </mc:Choice>
          <mc:Fallback xmlns="">
            <p:pic>
              <p:nvPicPr>
                <p:cNvPr id="55" name="Freihand 54">
                  <a:extLst>
                    <a:ext uri="{FF2B5EF4-FFF2-40B4-BE49-F238E27FC236}">
                      <a16:creationId xmlns:a16="http://schemas.microsoft.com/office/drawing/2014/main" id="{D39860A3-6A84-EC93-AD12-180B5D488506}"/>
                    </a:ext>
                  </a:extLst>
                </p:cNvPr>
                <p:cNvPicPr/>
                <p:nvPr/>
              </p:nvPicPr>
              <p:blipFill>
                <a:blip r:embed="rId68"/>
                <a:stretch>
                  <a:fillRect/>
                </a:stretch>
              </p:blipFill>
              <p:spPr>
                <a:xfrm>
                  <a:off x="9307604" y="2286262"/>
                  <a:ext cx="147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441F8D53-C175-F443-771A-41C01E67550B}"/>
                    </a:ext>
                  </a:extLst>
                </p14:cNvPr>
                <p14:cNvContentPartPr/>
                <p14:nvPr/>
              </p14:nvContentPartPr>
              <p14:xfrm>
                <a:off x="9352964" y="2344222"/>
                <a:ext cx="99360" cy="14400"/>
              </p14:xfrm>
            </p:contentPart>
          </mc:Choice>
          <mc:Fallback xmlns="">
            <p:pic>
              <p:nvPicPr>
                <p:cNvPr id="56" name="Freihand 55">
                  <a:extLst>
                    <a:ext uri="{FF2B5EF4-FFF2-40B4-BE49-F238E27FC236}">
                      <a16:creationId xmlns:a16="http://schemas.microsoft.com/office/drawing/2014/main" id="{441F8D53-C175-F443-771A-41C01E67550B}"/>
                    </a:ext>
                  </a:extLst>
                </p:cNvPr>
                <p:cNvPicPr/>
                <p:nvPr/>
              </p:nvPicPr>
              <p:blipFill>
                <a:blip r:embed="rId70"/>
                <a:stretch>
                  <a:fillRect/>
                </a:stretch>
              </p:blipFill>
              <p:spPr>
                <a:xfrm>
                  <a:off x="9344324" y="2335222"/>
                  <a:ext cx="117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065D340C-0C81-D638-58FE-187BEF58C145}"/>
                    </a:ext>
                  </a:extLst>
                </p14:cNvPr>
                <p14:cNvContentPartPr/>
                <p14:nvPr/>
              </p14:nvContentPartPr>
              <p14:xfrm>
                <a:off x="9599204" y="2155222"/>
                <a:ext cx="126000" cy="221040"/>
              </p14:xfrm>
            </p:contentPart>
          </mc:Choice>
          <mc:Fallback xmlns="">
            <p:pic>
              <p:nvPicPr>
                <p:cNvPr id="57" name="Freihand 56">
                  <a:extLst>
                    <a:ext uri="{FF2B5EF4-FFF2-40B4-BE49-F238E27FC236}">
                      <a16:creationId xmlns:a16="http://schemas.microsoft.com/office/drawing/2014/main" id="{065D340C-0C81-D638-58FE-187BEF58C145}"/>
                    </a:ext>
                  </a:extLst>
                </p:cNvPr>
                <p:cNvPicPr/>
                <p:nvPr/>
              </p:nvPicPr>
              <p:blipFill>
                <a:blip r:embed="rId72"/>
                <a:stretch>
                  <a:fillRect/>
                </a:stretch>
              </p:blipFill>
              <p:spPr>
                <a:xfrm>
                  <a:off x="9590564" y="2146222"/>
                  <a:ext cx="143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0D6DF255-E8CE-06F7-A452-17837739B25A}"/>
                    </a:ext>
                  </a:extLst>
                </p14:cNvPr>
                <p14:cNvContentPartPr/>
                <p14:nvPr/>
              </p14:nvContentPartPr>
              <p14:xfrm>
                <a:off x="9795404" y="2239822"/>
                <a:ext cx="524880" cy="108720"/>
              </p14:xfrm>
            </p:contentPart>
          </mc:Choice>
          <mc:Fallback xmlns="">
            <p:pic>
              <p:nvPicPr>
                <p:cNvPr id="58" name="Freihand 57">
                  <a:extLst>
                    <a:ext uri="{FF2B5EF4-FFF2-40B4-BE49-F238E27FC236}">
                      <a16:creationId xmlns:a16="http://schemas.microsoft.com/office/drawing/2014/main" id="{0D6DF255-E8CE-06F7-A452-17837739B25A}"/>
                    </a:ext>
                  </a:extLst>
                </p:cNvPr>
                <p:cNvPicPr/>
                <p:nvPr/>
              </p:nvPicPr>
              <p:blipFill>
                <a:blip r:embed="rId74"/>
                <a:stretch>
                  <a:fillRect/>
                </a:stretch>
              </p:blipFill>
              <p:spPr>
                <a:xfrm>
                  <a:off x="9786404" y="2231182"/>
                  <a:ext cx="542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7FA24A8F-27B6-6DB2-4F80-F1845D0904AD}"/>
                    </a:ext>
                  </a:extLst>
                </p14:cNvPr>
                <p14:cNvContentPartPr/>
                <p14:nvPr/>
              </p14:nvContentPartPr>
              <p14:xfrm>
                <a:off x="10272404" y="2162422"/>
                <a:ext cx="28800" cy="30960"/>
              </p14:xfrm>
            </p:contentPart>
          </mc:Choice>
          <mc:Fallback xmlns="">
            <p:pic>
              <p:nvPicPr>
                <p:cNvPr id="59" name="Freihand 58">
                  <a:extLst>
                    <a:ext uri="{FF2B5EF4-FFF2-40B4-BE49-F238E27FC236}">
                      <a16:creationId xmlns:a16="http://schemas.microsoft.com/office/drawing/2014/main" id="{7FA24A8F-27B6-6DB2-4F80-F1845D0904AD}"/>
                    </a:ext>
                  </a:extLst>
                </p:cNvPr>
                <p:cNvPicPr/>
                <p:nvPr/>
              </p:nvPicPr>
              <p:blipFill>
                <a:blip r:embed="rId76"/>
                <a:stretch>
                  <a:fillRect/>
                </a:stretch>
              </p:blipFill>
              <p:spPr>
                <a:xfrm>
                  <a:off x="10263764" y="2153782"/>
                  <a:ext cx="46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BC9674F2-07D4-F2DA-856B-051E4F1EEAD8}"/>
                    </a:ext>
                  </a:extLst>
                </p14:cNvPr>
                <p14:cNvContentPartPr/>
                <p14:nvPr/>
              </p14:nvContentPartPr>
              <p14:xfrm>
                <a:off x="10366364" y="2243062"/>
                <a:ext cx="135000" cy="69480"/>
              </p14:xfrm>
            </p:contentPart>
          </mc:Choice>
          <mc:Fallback xmlns="">
            <p:pic>
              <p:nvPicPr>
                <p:cNvPr id="60" name="Freihand 59">
                  <a:extLst>
                    <a:ext uri="{FF2B5EF4-FFF2-40B4-BE49-F238E27FC236}">
                      <a16:creationId xmlns:a16="http://schemas.microsoft.com/office/drawing/2014/main" id="{BC9674F2-07D4-F2DA-856B-051E4F1EEAD8}"/>
                    </a:ext>
                  </a:extLst>
                </p:cNvPr>
                <p:cNvPicPr/>
                <p:nvPr/>
              </p:nvPicPr>
              <p:blipFill>
                <a:blip r:embed="rId78"/>
                <a:stretch>
                  <a:fillRect/>
                </a:stretch>
              </p:blipFill>
              <p:spPr>
                <a:xfrm>
                  <a:off x="10357724" y="2234062"/>
                  <a:ext cx="152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Freihand 61">
                  <a:extLst>
                    <a:ext uri="{FF2B5EF4-FFF2-40B4-BE49-F238E27FC236}">
                      <a16:creationId xmlns:a16="http://schemas.microsoft.com/office/drawing/2014/main" id="{1EC8645A-14D6-33FD-CF15-39A928566741}"/>
                    </a:ext>
                  </a:extLst>
                </p14:cNvPr>
                <p14:cNvContentPartPr/>
                <p14:nvPr/>
              </p14:nvContentPartPr>
              <p14:xfrm>
                <a:off x="6983444" y="2584342"/>
                <a:ext cx="318240" cy="95760"/>
              </p14:xfrm>
            </p:contentPart>
          </mc:Choice>
          <mc:Fallback xmlns="">
            <p:pic>
              <p:nvPicPr>
                <p:cNvPr id="62" name="Freihand 61">
                  <a:extLst>
                    <a:ext uri="{FF2B5EF4-FFF2-40B4-BE49-F238E27FC236}">
                      <a16:creationId xmlns:a16="http://schemas.microsoft.com/office/drawing/2014/main" id="{1EC8645A-14D6-33FD-CF15-39A928566741}"/>
                    </a:ext>
                  </a:extLst>
                </p:cNvPr>
                <p:cNvPicPr/>
                <p:nvPr/>
              </p:nvPicPr>
              <p:blipFill>
                <a:blip r:embed="rId80"/>
                <a:stretch>
                  <a:fillRect/>
                </a:stretch>
              </p:blipFill>
              <p:spPr>
                <a:xfrm>
                  <a:off x="6974444" y="2575702"/>
                  <a:ext cx="335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3" name="Freihand 62">
                  <a:extLst>
                    <a:ext uri="{FF2B5EF4-FFF2-40B4-BE49-F238E27FC236}">
                      <a16:creationId xmlns:a16="http://schemas.microsoft.com/office/drawing/2014/main" id="{251D92EB-1343-F3DA-D49B-080546CC5864}"/>
                    </a:ext>
                  </a:extLst>
                </p14:cNvPr>
                <p14:cNvContentPartPr/>
                <p14:nvPr/>
              </p14:nvContentPartPr>
              <p14:xfrm>
                <a:off x="7284044" y="2486062"/>
                <a:ext cx="24120" cy="37080"/>
              </p14:xfrm>
            </p:contentPart>
          </mc:Choice>
          <mc:Fallback xmlns="">
            <p:pic>
              <p:nvPicPr>
                <p:cNvPr id="63" name="Freihand 62">
                  <a:extLst>
                    <a:ext uri="{FF2B5EF4-FFF2-40B4-BE49-F238E27FC236}">
                      <a16:creationId xmlns:a16="http://schemas.microsoft.com/office/drawing/2014/main" id="{251D92EB-1343-F3DA-D49B-080546CC5864}"/>
                    </a:ext>
                  </a:extLst>
                </p:cNvPr>
                <p:cNvPicPr/>
                <p:nvPr/>
              </p:nvPicPr>
              <p:blipFill>
                <a:blip r:embed="rId82"/>
                <a:stretch>
                  <a:fillRect/>
                </a:stretch>
              </p:blipFill>
              <p:spPr>
                <a:xfrm>
                  <a:off x="7275044" y="2477062"/>
                  <a:ext cx="41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4" name="Freihand 63">
                  <a:extLst>
                    <a:ext uri="{FF2B5EF4-FFF2-40B4-BE49-F238E27FC236}">
                      <a16:creationId xmlns:a16="http://schemas.microsoft.com/office/drawing/2014/main" id="{778FEC03-4396-A349-4BC2-FD0C8C369A2A}"/>
                    </a:ext>
                  </a:extLst>
                </p14:cNvPr>
                <p14:cNvContentPartPr/>
                <p14:nvPr/>
              </p14:nvContentPartPr>
              <p14:xfrm>
                <a:off x="7469084" y="2541862"/>
                <a:ext cx="83160" cy="92880"/>
              </p14:xfrm>
            </p:contentPart>
          </mc:Choice>
          <mc:Fallback xmlns="">
            <p:pic>
              <p:nvPicPr>
                <p:cNvPr id="64" name="Freihand 63">
                  <a:extLst>
                    <a:ext uri="{FF2B5EF4-FFF2-40B4-BE49-F238E27FC236}">
                      <a16:creationId xmlns:a16="http://schemas.microsoft.com/office/drawing/2014/main" id="{778FEC03-4396-A349-4BC2-FD0C8C369A2A}"/>
                    </a:ext>
                  </a:extLst>
                </p:cNvPr>
                <p:cNvPicPr/>
                <p:nvPr/>
              </p:nvPicPr>
              <p:blipFill>
                <a:blip r:embed="rId84"/>
                <a:stretch>
                  <a:fillRect/>
                </a:stretch>
              </p:blipFill>
              <p:spPr>
                <a:xfrm>
                  <a:off x="7460084" y="2533222"/>
                  <a:ext cx="100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Freihand 64">
                  <a:extLst>
                    <a:ext uri="{FF2B5EF4-FFF2-40B4-BE49-F238E27FC236}">
                      <a16:creationId xmlns:a16="http://schemas.microsoft.com/office/drawing/2014/main" id="{9F6BAE50-371B-F081-FD9A-9401BF8B367C}"/>
                    </a:ext>
                  </a:extLst>
                </p14:cNvPr>
                <p14:cNvContentPartPr/>
                <p14:nvPr/>
              </p14:nvContentPartPr>
              <p14:xfrm>
                <a:off x="7570604" y="2577862"/>
                <a:ext cx="77400" cy="154800"/>
              </p14:xfrm>
            </p:contentPart>
          </mc:Choice>
          <mc:Fallback xmlns="">
            <p:pic>
              <p:nvPicPr>
                <p:cNvPr id="65" name="Freihand 64">
                  <a:extLst>
                    <a:ext uri="{FF2B5EF4-FFF2-40B4-BE49-F238E27FC236}">
                      <a16:creationId xmlns:a16="http://schemas.microsoft.com/office/drawing/2014/main" id="{9F6BAE50-371B-F081-FD9A-9401BF8B367C}"/>
                    </a:ext>
                  </a:extLst>
                </p:cNvPr>
                <p:cNvPicPr/>
                <p:nvPr/>
              </p:nvPicPr>
              <p:blipFill>
                <a:blip r:embed="rId86"/>
                <a:stretch>
                  <a:fillRect/>
                </a:stretch>
              </p:blipFill>
              <p:spPr>
                <a:xfrm>
                  <a:off x="7561604" y="2568862"/>
                  <a:ext cx="95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48EC7714-1AF8-78C4-BF98-B3228D75843C}"/>
                    </a:ext>
                  </a:extLst>
                </p14:cNvPr>
                <p14:cNvContentPartPr/>
                <p14:nvPr/>
              </p14:nvContentPartPr>
              <p14:xfrm>
                <a:off x="7693364" y="2522062"/>
                <a:ext cx="366480" cy="113760"/>
              </p14:xfrm>
            </p:contentPart>
          </mc:Choice>
          <mc:Fallback xmlns="">
            <p:pic>
              <p:nvPicPr>
                <p:cNvPr id="66" name="Freihand 65">
                  <a:extLst>
                    <a:ext uri="{FF2B5EF4-FFF2-40B4-BE49-F238E27FC236}">
                      <a16:creationId xmlns:a16="http://schemas.microsoft.com/office/drawing/2014/main" id="{48EC7714-1AF8-78C4-BF98-B3228D75843C}"/>
                    </a:ext>
                  </a:extLst>
                </p:cNvPr>
                <p:cNvPicPr/>
                <p:nvPr/>
              </p:nvPicPr>
              <p:blipFill>
                <a:blip r:embed="rId88"/>
                <a:stretch>
                  <a:fillRect/>
                </a:stretch>
              </p:blipFill>
              <p:spPr>
                <a:xfrm>
                  <a:off x="7684364" y="2513062"/>
                  <a:ext cx="384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3F43B4E4-3CA2-3CAB-362C-56967C82785A}"/>
                    </a:ext>
                  </a:extLst>
                </p14:cNvPr>
                <p14:cNvContentPartPr/>
                <p14:nvPr/>
              </p14:nvContentPartPr>
              <p14:xfrm>
                <a:off x="8031764" y="2546182"/>
                <a:ext cx="27360" cy="20520"/>
              </p14:xfrm>
            </p:contentPart>
          </mc:Choice>
          <mc:Fallback xmlns="">
            <p:pic>
              <p:nvPicPr>
                <p:cNvPr id="67" name="Freihand 66">
                  <a:extLst>
                    <a:ext uri="{FF2B5EF4-FFF2-40B4-BE49-F238E27FC236}">
                      <a16:creationId xmlns:a16="http://schemas.microsoft.com/office/drawing/2014/main" id="{3F43B4E4-3CA2-3CAB-362C-56967C82785A}"/>
                    </a:ext>
                  </a:extLst>
                </p:cNvPr>
                <p:cNvPicPr/>
                <p:nvPr/>
              </p:nvPicPr>
              <p:blipFill>
                <a:blip r:embed="rId90"/>
                <a:stretch>
                  <a:fillRect/>
                </a:stretch>
              </p:blipFill>
              <p:spPr>
                <a:xfrm>
                  <a:off x="8022764" y="2537542"/>
                  <a:ext cx="45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121A2C4B-02E3-8049-DDC8-A5A656E35436}"/>
                    </a:ext>
                  </a:extLst>
                </p14:cNvPr>
                <p14:cNvContentPartPr/>
                <p14:nvPr/>
              </p14:nvContentPartPr>
              <p14:xfrm>
                <a:off x="8098724" y="2580022"/>
                <a:ext cx="226800" cy="43200"/>
              </p14:xfrm>
            </p:contentPart>
          </mc:Choice>
          <mc:Fallback xmlns="">
            <p:pic>
              <p:nvPicPr>
                <p:cNvPr id="68" name="Freihand 67">
                  <a:extLst>
                    <a:ext uri="{FF2B5EF4-FFF2-40B4-BE49-F238E27FC236}">
                      <a16:creationId xmlns:a16="http://schemas.microsoft.com/office/drawing/2014/main" id="{121A2C4B-02E3-8049-DDC8-A5A656E35436}"/>
                    </a:ext>
                  </a:extLst>
                </p:cNvPr>
                <p:cNvPicPr/>
                <p:nvPr/>
              </p:nvPicPr>
              <p:blipFill>
                <a:blip r:embed="rId92"/>
                <a:stretch>
                  <a:fillRect/>
                </a:stretch>
              </p:blipFill>
              <p:spPr>
                <a:xfrm>
                  <a:off x="8089724" y="2571022"/>
                  <a:ext cx="24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3EB3ECAB-107E-7704-8F88-3AF286A35B14}"/>
                    </a:ext>
                  </a:extLst>
                </p14:cNvPr>
                <p14:cNvContentPartPr/>
                <p14:nvPr/>
              </p14:nvContentPartPr>
              <p14:xfrm>
                <a:off x="8494004" y="2427022"/>
                <a:ext cx="452880" cy="326880"/>
              </p14:xfrm>
            </p:contentPart>
          </mc:Choice>
          <mc:Fallback xmlns="">
            <p:pic>
              <p:nvPicPr>
                <p:cNvPr id="69" name="Freihand 68">
                  <a:extLst>
                    <a:ext uri="{FF2B5EF4-FFF2-40B4-BE49-F238E27FC236}">
                      <a16:creationId xmlns:a16="http://schemas.microsoft.com/office/drawing/2014/main" id="{3EB3ECAB-107E-7704-8F88-3AF286A35B14}"/>
                    </a:ext>
                  </a:extLst>
                </p:cNvPr>
                <p:cNvPicPr/>
                <p:nvPr/>
              </p:nvPicPr>
              <p:blipFill>
                <a:blip r:embed="rId94"/>
                <a:stretch>
                  <a:fillRect/>
                </a:stretch>
              </p:blipFill>
              <p:spPr>
                <a:xfrm>
                  <a:off x="8485004" y="2418382"/>
                  <a:ext cx="4705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2178C6D4-30FB-DF64-1F6E-FF22E0E2620A}"/>
                    </a:ext>
                  </a:extLst>
                </p14:cNvPr>
                <p14:cNvContentPartPr/>
                <p14:nvPr/>
              </p14:nvContentPartPr>
              <p14:xfrm>
                <a:off x="8774804" y="2411182"/>
                <a:ext cx="5040" cy="10800"/>
              </p14:xfrm>
            </p:contentPart>
          </mc:Choice>
          <mc:Fallback xmlns="">
            <p:pic>
              <p:nvPicPr>
                <p:cNvPr id="70" name="Freihand 69">
                  <a:extLst>
                    <a:ext uri="{FF2B5EF4-FFF2-40B4-BE49-F238E27FC236}">
                      <a16:creationId xmlns:a16="http://schemas.microsoft.com/office/drawing/2014/main" id="{2178C6D4-30FB-DF64-1F6E-FF22E0E2620A}"/>
                    </a:ext>
                  </a:extLst>
                </p:cNvPr>
                <p:cNvPicPr/>
                <p:nvPr/>
              </p:nvPicPr>
              <p:blipFill>
                <a:blip r:embed="rId96"/>
                <a:stretch>
                  <a:fillRect/>
                </a:stretch>
              </p:blipFill>
              <p:spPr>
                <a:xfrm>
                  <a:off x="8765804" y="2402182"/>
                  <a:ext cx="22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 name="Freihand 70">
                  <a:extLst>
                    <a:ext uri="{FF2B5EF4-FFF2-40B4-BE49-F238E27FC236}">
                      <a16:creationId xmlns:a16="http://schemas.microsoft.com/office/drawing/2014/main" id="{CCD0626B-D384-15C2-1403-3A675D64C313}"/>
                    </a:ext>
                  </a:extLst>
                </p14:cNvPr>
                <p14:cNvContentPartPr/>
                <p14:nvPr/>
              </p14:nvContentPartPr>
              <p14:xfrm>
                <a:off x="9162884" y="2518462"/>
                <a:ext cx="186840" cy="150840"/>
              </p14:xfrm>
            </p:contentPart>
          </mc:Choice>
          <mc:Fallback xmlns="">
            <p:pic>
              <p:nvPicPr>
                <p:cNvPr id="71" name="Freihand 70">
                  <a:extLst>
                    <a:ext uri="{FF2B5EF4-FFF2-40B4-BE49-F238E27FC236}">
                      <a16:creationId xmlns:a16="http://schemas.microsoft.com/office/drawing/2014/main" id="{CCD0626B-D384-15C2-1403-3A675D64C313}"/>
                    </a:ext>
                  </a:extLst>
                </p:cNvPr>
                <p:cNvPicPr/>
                <p:nvPr/>
              </p:nvPicPr>
              <p:blipFill>
                <a:blip r:embed="rId98"/>
                <a:stretch>
                  <a:fillRect/>
                </a:stretch>
              </p:blipFill>
              <p:spPr>
                <a:xfrm>
                  <a:off x="9153884" y="2509822"/>
                  <a:ext cx="204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1C001C1A-2E55-6273-9DA4-1FC0E1D810DB}"/>
                    </a:ext>
                  </a:extLst>
                </p14:cNvPr>
                <p14:cNvContentPartPr/>
                <p14:nvPr/>
              </p14:nvContentPartPr>
              <p14:xfrm>
                <a:off x="9400484" y="2547622"/>
                <a:ext cx="526320" cy="101160"/>
              </p14:xfrm>
            </p:contentPart>
          </mc:Choice>
          <mc:Fallback xmlns="">
            <p:pic>
              <p:nvPicPr>
                <p:cNvPr id="72" name="Freihand 71">
                  <a:extLst>
                    <a:ext uri="{FF2B5EF4-FFF2-40B4-BE49-F238E27FC236}">
                      <a16:creationId xmlns:a16="http://schemas.microsoft.com/office/drawing/2014/main" id="{1C001C1A-2E55-6273-9DA4-1FC0E1D810DB}"/>
                    </a:ext>
                  </a:extLst>
                </p:cNvPr>
                <p:cNvPicPr/>
                <p:nvPr/>
              </p:nvPicPr>
              <p:blipFill>
                <a:blip r:embed="rId100"/>
                <a:stretch>
                  <a:fillRect/>
                </a:stretch>
              </p:blipFill>
              <p:spPr>
                <a:xfrm>
                  <a:off x="9391844" y="2538982"/>
                  <a:ext cx="543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790F7AC6-C374-8488-C470-74430D0F82DF}"/>
                    </a:ext>
                  </a:extLst>
                </p14:cNvPr>
                <p14:cNvContentPartPr/>
                <p14:nvPr/>
              </p14:nvContentPartPr>
              <p14:xfrm>
                <a:off x="9927524" y="2484982"/>
                <a:ext cx="8640" cy="18000"/>
              </p14:xfrm>
            </p:contentPart>
          </mc:Choice>
          <mc:Fallback xmlns="">
            <p:pic>
              <p:nvPicPr>
                <p:cNvPr id="73" name="Freihand 72">
                  <a:extLst>
                    <a:ext uri="{FF2B5EF4-FFF2-40B4-BE49-F238E27FC236}">
                      <a16:creationId xmlns:a16="http://schemas.microsoft.com/office/drawing/2014/main" id="{790F7AC6-C374-8488-C470-74430D0F82DF}"/>
                    </a:ext>
                  </a:extLst>
                </p:cNvPr>
                <p:cNvPicPr/>
                <p:nvPr/>
              </p:nvPicPr>
              <p:blipFill>
                <a:blip r:embed="rId102"/>
                <a:stretch>
                  <a:fillRect/>
                </a:stretch>
              </p:blipFill>
              <p:spPr>
                <a:xfrm>
                  <a:off x="9918524" y="2475982"/>
                  <a:ext cx="26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3B39684A-3AD1-1141-80DA-A35134B49F7B}"/>
                    </a:ext>
                  </a:extLst>
                </p14:cNvPr>
                <p14:cNvContentPartPr/>
                <p14:nvPr/>
              </p14:nvContentPartPr>
              <p14:xfrm>
                <a:off x="10011764" y="2558062"/>
                <a:ext cx="89280" cy="55800"/>
              </p14:xfrm>
            </p:contentPart>
          </mc:Choice>
          <mc:Fallback xmlns="">
            <p:pic>
              <p:nvPicPr>
                <p:cNvPr id="74" name="Freihand 73">
                  <a:extLst>
                    <a:ext uri="{FF2B5EF4-FFF2-40B4-BE49-F238E27FC236}">
                      <a16:creationId xmlns:a16="http://schemas.microsoft.com/office/drawing/2014/main" id="{3B39684A-3AD1-1141-80DA-A35134B49F7B}"/>
                    </a:ext>
                  </a:extLst>
                </p:cNvPr>
                <p:cNvPicPr/>
                <p:nvPr/>
              </p:nvPicPr>
              <p:blipFill>
                <a:blip r:embed="rId104"/>
                <a:stretch>
                  <a:fillRect/>
                </a:stretch>
              </p:blipFill>
              <p:spPr>
                <a:xfrm>
                  <a:off x="10003124" y="2549422"/>
                  <a:ext cx="106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F6A0AA6A-A50A-10E1-78F2-A3C203E71945}"/>
                    </a:ext>
                  </a:extLst>
                </p14:cNvPr>
                <p14:cNvContentPartPr/>
                <p14:nvPr/>
              </p14:nvContentPartPr>
              <p14:xfrm>
                <a:off x="10255124" y="2544742"/>
                <a:ext cx="122760" cy="39960"/>
              </p14:xfrm>
            </p:contentPart>
          </mc:Choice>
          <mc:Fallback xmlns="">
            <p:pic>
              <p:nvPicPr>
                <p:cNvPr id="75" name="Freihand 74">
                  <a:extLst>
                    <a:ext uri="{FF2B5EF4-FFF2-40B4-BE49-F238E27FC236}">
                      <a16:creationId xmlns:a16="http://schemas.microsoft.com/office/drawing/2014/main" id="{F6A0AA6A-A50A-10E1-78F2-A3C203E71945}"/>
                    </a:ext>
                  </a:extLst>
                </p:cNvPr>
                <p:cNvPicPr/>
                <p:nvPr/>
              </p:nvPicPr>
              <p:blipFill>
                <a:blip r:embed="rId106"/>
                <a:stretch>
                  <a:fillRect/>
                </a:stretch>
              </p:blipFill>
              <p:spPr>
                <a:xfrm>
                  <a:off x="10246124" y="2536102"/>
                  <a:ext cx="140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Freihand 75">
                  <a:extLst>
                    <a:ext uri="{FF2B5EF4-FFF2-40B4-BE49-F238E27FC236}">
                      <a16:creationId xmlns:a16="http://schemas.microsoft.com/office/drawing/2014/main" id="{AA374DDA-70A6-79CA-72B6-B2D68B08AA37}"/>
                    </a:ext>
                  </a:extLst>
                </p14:cNvPr>
                <p14:cNvContentPartPr/>
                <p14:nvPr/>
              </p14:nvContentPartPr>
              <p14:xfrm>
                <a:off x="10544204" y="2491822"/>
                <a:ext cx="185760" cy="122040"/>
              </p14:xfrm>
            </p:contentPart>
          </mc:Choice>
          <mc:Fallback xmlns="">
            <p:pic>
              <p:nvPicPr>
                <p:cNvPr id="76" name="Freihand 75">
                  <a:extLst>
                    <a:ext uri="{FF2B5EF4-FFF2-40B4-BE49-F238E27FC236}">
                      <a16:creationId xmlns:a16="http://schemas.microsoft.com/office/drawing/2014/main" id="{AA374DDA-70A6-79CA-72B6-B2D68B08AA37}"/>
                    </a:ext>
                  </a:extLst>
                </p:cNvPr>
                <p:cNvPicPr/>
                <p:nvPr/>
              </p:nvPicPr>
              <p:blipFill>
                <a:blip r:embed="rId108"/>
                <a:stretch>
                  <a:fillRect/>
                </a:stretch>
              </p:blipFill>
              <p:spPr>
                <a:xfrm>
                  <a:off x="10535204" y="2482822"/>
                  <a:ext cx="203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3D312839-1C4A-F2E5-4D9A-F487F2D15CE3}"/>
                    </a:ext>
                  </a:extLst>
                </p14:cNvPr>
                <p14:cNvContentPartPr/>
                <p14:nvPr/>
              </p14:nvContentPartPr>
              <p14:xfrm>
                <a:off x="7990004" y="2460142"/>
                <a:ext cx="552960" cy="81000"/>
              </p14:xfrm>
            </p:contentPart>
          </mc:Choice>
          <mc:Fallback xmlns="">
            <p:pic>
              <p:nvPicPr>
                <p:cNvPr id="79" name="Freihand 78">
                  <a:extLst>
                    <a:ext uri="{FF2B5EF4-FFF2-40B4-BE49-F238E27FC236}">
                      <a16:creationId xmlns:a16="http://schemas.microsoft.com/office/drawing/2014/main" id="{3D312839-1C4A-F2E5-4D9A-F487F2D15CE3}"/>
                    </a:ext>
                  </a:extLst>
                </p:cNvPr>
                <p:cNvPicPr/>
                <p:nvPr/>
              </p:nvPicPr>
              <p:blipFill>
                <a:blip r:embed="rId110"/>
                <a:stretch>
                  <a:fillRect/>
                </a:stretch>
              </p:blipFill>
              <p:spPr>
                <a:xfrm>
                  <a:off x="7981004" y="2451502"/>
                  <a:ext cx="570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93FD5D92-CCF9-A6E5-5EE8-E2F2D713FFFE}"/>
                    </a:ext>
                  </a:extLst>
                </p14:cNvPr>
                <p14:cNvContentPartPr/>
                <p14:nvPr/>
              </p14:nvContentPartPr>
              <p14:xfrm>
                <a:off x="8506964" y="2356822"/>
                <a:ext cx="528840" cy="156240"/>
              </p14:xfrm>
            </p:contentPart>
          </mc:Choice>
          <mc:Fallback xmlns="">
            <p:pic>
              <p:nvPicPr>
                <p:cNvPr id="80" name="Freihand 79">
                  <a:extLst>
                    <a:ext uri="{FF2B5EF4-FFF2-40B4-BE49-F238E27FC236}">
                      <a16:creationId xmlns:a16="http://schemas.microsoft.com/office/drawing/2014/main" id="{93FD5D92-CCF9-A6E5-5EE8-E2F2D713FFFE}"/>
                    </a:ext>
                  </a:extLst>
                </p:cNvPr>
                <p:cNvPicPr/>
                <p:nvPr/>
              </p:nvPicPr>
              <p:blipFill>
                <a:blip r:embed="rId112"/>
                <a:stretch>
                  <a:fillRect/>
                </a:stretch>
              </p:blipFill>
              <p:spPr>
                <a:xfrm>
                  <a:off x="8497964" y="2348182"/>
                  <a:ext cx="546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3F292A80-A991-EA05-334A-4E83572C0E04}"/>
                    </a:ext>
                  </a:extLst>
                </p14:cNvPr>
                <p14:cNvContentPartPr/>
                <p14:nvPr/>
              </p14:nvContentPartPr>
              <p14:xfrm>
                <a:off x="8378084" y="2517382"/>
                <a:ext cx="147600" cy="93600"/>
              </p14:xfrm>
            </p:contentPart>
          </mc:Choice>
          <mc:Fallback xmlns="">
            <p:pic>
              <p:nvPicPr>
                <p:cNvPr id="81" name="Freihand 80">
                  <a:extLst>
                    <a:ext uri="{FF2B5EF4-FFF2-40B4-BE49-F238E27FC236}">
                      <a16:creationId xmlns:a16="http://schemas.microsoft.com/office/drawing/2014/main" id="{3F292A80-A991-EA05-334A-4E83572C0E04}"/>
                    </a:ext>
                  </a:extLst>
                </p:cNvPr>
                <p:cNvPicPr/>
                <p:nvPr/>
              </p:nvPicPr>
              <p:blipFill>
                <a:blip r:embed="rId114"/>
                <a:stretch>
                  <a:fillRect/>
                </a:stretch>
              </p:blipFill>
              <p:spPr>
                <a:xfrm>
                  <a:off x="8369084" y="2508742"/>
                  <a:ext cx="165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F2599A97-3858-3645-CC50-7125E0786AF6}"/>
                    </a:ext>
                  </a:extLst>
                </p14:cNvPr>
                <p14:cNvContentPartPr/>
                <p14:nvPr/>
              </p14:nvContentPartPr>
              <p14:xfrm>
                <a:off x="7908284" y="1991782"/>
                <a:ext cx="1388880" cy="553320"/>
              </p14:xfrm>
            </p:contentPart>
          </mc:Choice>
          <mc:Fallback xmlns="">
            <p:pic>
              <p:nvPicPr>
                <p:cNvPr id="83" name="Freihand 82">
                  <a:extLst>
                    <a:ext uri="{FF2B5EF4-FFF2-40B4-BE49-F238E27FC236}">
                      <a16:creationId xmlns:a16="http://schemas.microsoft.com/office/drawing/2014/main" id="{F2599A97-3858-3645-CC50-7125E0786AF6}"/>
                    </a:ext>
                  </a:extLst>
                </p:cNvPr>
                <p:cNvPicPr/>
                <p:nvPr/>
              </p:nvPicPr>
              <p:blipFill>
                <a:blip r:embed="rId116"/>
                <a:stretch>
                  <a:fillRect/>
                </a:stretch>
              </p:blipFill>
              <p:spPr>
                <a:xfrm>
                  <a:off x="7899644" y="1982782"/>
                  <a:ext cx="140652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BE793126-AF9C-C618-A5CF-99349CDDBEEB}"/>
                    </a:ext>
                  </a:extLst>
                </p14:cNvPr>
                <p14:cNvContentPartPr/>
                <p14:nvPr/>
              </p14:nvContentPartPr>
              <p14:xfrm>
                <a:off x="9012404" y="1482022"/>
                <a:ext cx="1221840" cy="559080"/>
              </p14:xfrm>
            </p:contentPart>
          </mc:Choice>
          <mc:Fallback xmlns="">
            <p:pic>
              <p:nvPicPr>
                <p:cNvPr id="84" name="Freihand 83">
                  <a:extLst>
                    <a:ext uri="{FF2B5EF4-FFF2-40B4-BE49-F238E27FC236}">
                      <a16:creationId xmlns:a16="http://schemas.microsoft.com/office/drawing/2014/main" id="{BE793126-AF9C-C618-A5CF-99349CDDBEEB}"/>
                    </a:ext>
                  </a:extLst>
                </p:cNvPr>
                <p:cNvPicPr/>
                <p:nvPr/>
              </p:nvPicPr>
              <p:blipFill>
                <a:blip r:embed="rId118"/>
                <a:stretch>
                  <a:fillRect/>
                </a:stretch>
              </p:blipFill>
              <p:spPr>
                <a:xfrm>
                  <a:off x="9003764" y="1473022"/>
                  <a:ext cx="123948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4ED8974C-69CD-277D-FB47-94E67297B50F}"/>
                    </a:ext>
                  </a:extLst>
                </p14:cNvPr>
                <p14:cNvContentPartPr/>
                <p14:nvPr/>
              </p14:nvContentPartPr>
              <p14:xfrm>
                <a:off x="10371764" y="1400302"/>
                <a:ext cx="185040" cy="11880"/>
              </p14:xfrm>
            </p:contentPart>
          </mc:Choice>
          <mc:Fallback xmlns="">
            <p:pic>
              <p:nvPicPr>
                <p:cNvPr id="86" name="Freihand 85">
                  <a:extLst>
                    <a:ext uri="{FF2B5EF4-FFF2-40B4-BE49-F238E27FC236}">
                      <a16:creationId xmlns:a16="http://schemas.microsoft.com/office/drawing/2014/main" id="{4ED8974C-69CD-277D-FB47-94E67297B50F}"/>
                    </a:ext>
                  </a:extLst>
                </p:cNvPr>
                <p:cNvPicPr/>
                <p:nvPr/>
              </p:nvPicPr>
              <p:blipFill>
                <a:blip r:embed="rId120"/>
                <a:stretch>
                  <a:fillRect/>
                </a:stretch>
              </p:blipFill>
              <p:spPr>
                <a:xfrm>
                  <a:off x="10362764" y="1391662"/>
                  <a:ext cx="202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44190550-B92B-FE98-1729-DBD5B2109999}"/>
                    </a:ext>
                  </a:extLst>
                </p14:cNvPr>
                <p14:cNvContentPartPr/>
                <p14:nvPr/>
              </p14:nvContentPartPr>
              <p14:xfrm>
                <a:off x="10405244" y="1435582"/>
                <a:ext cx="190800" cy="14400"/>
              </p14:xfrm>
            </p:contentPart>
          </mc:Choice>
          <mc:Fallback xmlns="">
            <p:pic>
              <p:nvPicPr>
                <p:cNvPr id="87" name="Freihand 86">
                  <a:extLst>
                    <a:ext uri="{FF2B5EF4-FFF2-40B4-BE49-F238E27FC236}">
                      <a16:creationId xmlns:a16="http://schemas.microsoft.com/office/drawing/2014/main" id="{44190550-B92B-FE98-1729-DBD5B2109999}"/>
                    </a:ext>
                  </a:extLst>
                </p:cNvPr>
                <p:cNvPicPr/>
                <p:nvPr/>
              </p:nvPicPr>
              <p:blipFill>
                <a:blip r:embed="rId122"/>
                <a:stretch>
                  <a:fillRect/>
                </a:stretch>
              </p:blipFill>
              <p:spPr>
                <a:xfrm>
                  <a:off x="10396244" y="1426582"/>
                  <a:ext cx="208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D6750F21-6022-E2E2-D4B3-32812303032D}"/>
                    </a:ext>
                  </a:extLst>
                </p14:cNvPr>
                <p14:cNvContentPartPr/>
                <p14:nvPr/>
              </p14:nvContentPartPr>
              <p14:xfrm>
                <a:off x="10763444" y="1309582"/>
                <a:ext cx="279720" cy="164880"/>
              </p14:xfrm>
            </p:contentPart>
          </mc:Choice>
          <mc:Fallback xmlns="">
            <p:pic>
              <p:nvPicPr>
                <p:cNvPr id="88" name="Freihand 87">
                  <a:extLst>
                    <a:ext uri="{FF2B5EF4-FFF2-40B4-BE49-F238E27FC236}">
                      <a16:creationId xmlns:a16="http://schemas.microsoft.com/office/drawing/2014/main" id="{D6750F21-6022-E2E2-D4B3-32812303032D}"/>
                    </a:ext>
                  </a:extLst>
                </p:cNvPr>
                <p:cNvPicPr/>
                <p:nvPr/>
              </p:nvPicPr>
              <p:blipFill>
                <a:blip r:embed="rId124"/>
                <a:stretch>
                  <a:fillRect/>
                </a:stretch>
              </p:blipFill>
              <p:spPr>
                <a:xfrm>
                  <a:off x="10754444" y="1300582"/>
                  <a:ext cx="297360" cy="182520"/>
                </a:xfrm>
                <a:prstGeom prst="rect">
                  <a:avLst/>
                </a:prstGeom>
              </p:spPr>
            </p:pic>
          </mc:Fallback>
        </mc:AlternateContent>
      </p:grpSp>
      <p:grpSp>
        <p:nvGrpSpPr>
          <p:cNvPr id="98" name="Gruppieren 97">
            <a:extLst>
              <a:ext uri="{FF2B5EF4-FFF2-40B4-BE49-F238E27FC236}">
                <a16:creationId xmlns:a16="http://schemas.microsoft.com/office/drawing/2014/main" id="{C7C3F55F-3296-09B2-296F-690F50C6792C}"/>
              </a:ext>
            </a:extLst>
          </p:cNvPr>
          <p:cNvGrpSpPr/>
          <p:nvPr/>
        </p:nvGrpSpPr>
        <p:grpSpPr>
          <a:xfrm>
            <a:off x="10401284" y="574462"/>
            <a:ext cx="1666440" cy="466200"/>
            <a:chOff x="10401284" y="574462"/>
            <a:chExt cx="1666440" cy="466200"/>
          </a:xfrm>
        </p:grpSpPr>
        <mc:AlternateContent xmlns:mc="http://schemas.openxmlformats.org/markup-compatibility/2006" xmlns:p14="http://schemas.microsoft.com/office/powerpoint/2010/main">
          <mc:Choice Requires="p14">
            <p:contentPart p14:bwMode="auto" r:id="rId125">
              <p14:nvContentPartPr>
                <p14:cNvPr id="90" name="Freihand 89">
                  <a:extLst>
                    <a:ext uri="{FF2B5EF4-FFF2-40B4-BE49-F238E27FC236}">
                      <a16:creationId xmlns:a16="http://schemas.microsoft.com/office/drawing/2014/main" id="{DE5F9D19-4362-7050-0A26-B2C56EC0C914}"/>
                    </a:ext>
                  </a:extLst>
                </p14:cNvPr>
                <p14:cNvContentPartPr/>
                <p14:nvPr/>
              </p14:nvContentPartPr>
              <p14:xfrm>
                <a:off x="10401284" y="962182"/>
                <a:ext cx="280800" cy="78480"/>
              </p14:xfrm>
            </p:contentPart>
          </mc:Choice>
          <mc:Fallback xmlns="">
            <p:pic>
              <p:nvPicPr>
                <p:cNvPr id="90" name="Freihand 89">
                  <a:extLst>
                    <a:ext uri="{FF2B5EF4-FFF2-40B4-BE49-F238E27FC236}">
                      <a16:creationId xmlns:a16="http://schemas.microsoft.com/office/drawing/2014/main" id="{DE5F9D19-4362-7050-0A26-B2C56EC0C914}"/>
                    </a:ext>
                  </a:extLst>
                </p:cNvPr>
                <p:cNvPicPr/>
                <p:nvPr/>
              </p:nvPicPr>
              <p:blipFill>
                <a:blip r:embed="rId126"/>
                <a:stretch>
                  <a:fillRect/>
                </a:stretch>
              </p:blipFill>
              <p:spPr>
                <a:xfrm>
                  <a:off x="10392644" y="953542"/>
                  <a:ext cx="298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D1A8FAED-98E2-17DD-A9C3-3489BF083525}"/>
                    </a:ext>
                  </a:extLst>
                </p14:cNvPr>
                <p14:cNvContentPartPr/>
                <p14:nvPr/>
              </p14:nvContentPartPr>
              <p14:xfrm>
                <a:off x="10662284" y="843022"/>
                <a:ext cx="22680" cy="10800"/>
              </p14:xfrm>
            </p:contentPart>
          </mc:Choice>
          <mc:Fallback xmlns="">
            <p:pic>
              <p:nvPicPr>
                <p:cNvPr id="91" name="Freihand 90">
                  <a:extLst>
                    <a:ext uri="{FF2B5EF4-FFF2-40B4-BE49-F238E27FC236}">
                      <a16:creationId xmlns:a16="http://schemas.microsoft.com/office/drawing/2014/main" id="{D1A8FAED-98E2-17DD-A9C3-3489BF083525}"/>
                    </a:ext>
                  </a:extLst>
                </p:cNvPr>
                <p:cNvPicPr/>
                <p:nvPr/>
              </p:nvPicPr>
              <p:blipFill>
                <a:blip r:embed="rId128"/>
                <a:stretch>
                  <a:fillRect/>
                </a:stretch>
              </p:blipFill>
              <p:spPr>
                <a:xfrm>
                  <a:off x="10653284" y="834382"/>
                  <a:ext cx="40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D7E855AE-33A6-C00D-76F0-632D6FD1B086}"/>
                    </a:ext>
                  </a:extLst>
                </p14:cNvPr>
                <p14:cNvContentPartPr/>
                <p14:nvPr/>
              </p14:nvContentPartPr>
              <p14:xfrm>
                <a:off x="10867124" y="816022"/>
                <a:ext cx="100800" cy="139680"/>
              </p14:xfrm>
            </p:contentPart>
          </mc:Choice>
          <mc:Fallback xmlns="">
            <p:pic>
              <p:nvPicPr>
                <p:cNvPr id="92" name="Freihand 91">
                  <a:extLst>
                    <a:ext uri="{FF2B5EF4-FFF2-40B4-BE49-F238E27FC236}">
                      <a16:creationId xmlns:a16="http://schemas.microsoft.com/office/drawing/2014/main" id="{D7E855AE-33A6-C00D-76F0-632D6FD1B086}"/>
                    </a:ext>
                  </a:extLst>
                </p:cNvPr>
                <p:cNvPicPr/>
                <p:nvPr/>
              </p:nvPicPr>
              <p:blipFill>
                <a:blip r:embed="rId130"/>
                <a:stretch>
                  <a:fillRect/>
                </a:stretch>
              </p:blipFill>
              <p:spPr>
                <a:xfrm>
                  <a:off x="10858484" y="807382"/>
                  <a:ext cx="118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Freihand 92">
                  <a:extLst>
                    <a:ext uri="{FF2B5EF4-FFF2-40B4-BE49-F238E27FC236}">
                      <a16:creationId xmlns:a16="http://schemas.microsoft.com/office/drawing/2014/main" id="{FE34CE7D-E9AA-5AF4-6CAF-FD12E0F418CF}"/>
                    </a:ext>
                  </a:extLst>
                </p14:cNvPr>
                <p14:cNvContentPartPr/>
                <p14:nvPr/>
              </p14:nvContentPartPr>
              <p14:xfrm>
                <a:off x="11010044" y="823582"/>
                <a:ext cx="100800" cy="192240"/>
              </p14:xfrm>
            </p:contentPart>
          </mc:Choice>
          <mc:Fallback xmlns="">
            <p:pic>
              <p:nvPicPr>
                <p:cNvPr id="93" name="Freihand 92">
                  <a:extLst>
                    <a:ext uri="{FF2B5EF4-FFF2-40B4-BE49-F238E27FC236}">
                      <a16:creationId xmlns:a16="http://schemas.microsoft.com/office/drawing/2014/main" id="{FE34CE7D-E9AA-5AF4-6CAF-FD12E0F418CF}"/>
                    </a:ext>
                  </a:extLst>
                </p:cNvPr>
                <p:cNvPicPr/>
                <p:nvPr/>
              </p:nvPicPr>
              <p:blipFill>
                <a:blip r:embed="rId132"/>
                <a:stretch>
                  <a:fillRect/>
                </a:stretch>
              </p:blipFill>
              <p:spPr>
                <a:xfrm>
                  <a:off x="11001044" y="814582"/>
                  <a:ext cx="118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Freihand 93">
                  <a:extLst>
                    <a:ext uri="{FF2B5EF4-FFF2-40B4-BE49-F238E27FC236}">
                      <a16:creationId xmlns:a16="http://schemas.microsoft.com/office/drawing/2014/main" id="{B88C54C6-0F26-52D7-83A0-50A47D32ACDB}"/>
                    </a:ext>
                  </a:extLst>
                </p14:cNvPr>
                <p14:cNvContentPartPr/>
                <p14:nvPr/>
              </p14:nvContentPartPr>
              <p14:xfrm>
                <a:off x="11200124" y="715942"/>
                <a:ext cx="381600" cy="215640"/>
              </p14:xfrm>
            </p:contentPart>
          </mc:Choice>
          <mc:Fallback xmlns="">
            <p:pic>
              <p:nvPicPr>
                <p:cNvPr id="94" name="Freihand 93">
                  <a:extLst>
                    <a:ext uri="{FF2B5EF4-FFF2-40B4-BE49-F238E27FC236}">
                      <a16:creationId xmlns:a16="http://schemas.microsoft.com/office/drawing/2014/main" id="{B88C54C6-0F26-52D7-83A0-50A47D32ACDB}"/>
                    </a:ext>
                  </a:extLst>
                </p:cNvPr>
                <p:cNvPicPr/>
                <p:nvPr/>
              </p:nvPicPr>
              <p:blipFill>
                <a:blip r:embed="rId134"/>
                <a:stretch>
                  <a:fillRect/>
                </a:stretch>
              </p:blipFill>
              <p:spPr>
                <a:xfrm>
                  <a:off x="11191124" y="706942"/>
                  <a:ext cx="399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Freihand 94">
                  <a:extLst>
                    <a:ext uri="{FF2B5EF4-FFF2-40B4-BE49-F238E27FC236}">
                      <a16:creationId xmlns:a16="http://schemas.microsoft.com/office/drawing/2014/main" id="{103B5EFF-E8B7-827E-78EE-E9668ED101DB}"/>
                    </a:ext>
                  </a:extLst>
                </p14:cNvPr>
                <p14:cNvContentPartPr/>
                <p14:nvPr/>
              </p14:nvContentPartPr>
              <p14:xfrm>
                <a:off x="11523764" y="724942"/>
                <a:ext cx="19440" cy="10800"/>
              </p14:xfrm>
            </p:contentPart>
          </mc:Choice>
          <mc:Fallback xmlns="">
            <p:pic>
              <p:nvPicPr>
                <p:cNvPr id="95" name="Freihand 94">
                  <a:extLst>
                    <a:ext uri="{FF2B5EF4-FFF2-40B4-BE49-F238E27FC236}">
                      <a16:creationId xmlns:a16="http://schemas.microsoft.com/office/drawing/2014/main" id="{103B5EFF-E8B7-827E-78EE-E9668ED101DB}"/>
                    </a:ext>
                  </a:extLst>
                </p:cNvPr>
                <p:cNvPicPr/>
                <p:nvPr/>
              </p:nvPicPr>
              <p:blipFill>
                <a:blip r:embed="rId136"/>
                <a:stretch>
                  <a:fillRect/>
                </a:stretch>
              </p:blipFill>
              <p:spPr>
                <a:xfrm>
                  <a:off x="11515124" y="716302"/>
                  <a:ext cx="37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Freihand 95">
                  <a:extLst>
                    <a:ext uri="{FF2B5EF4-FFF2-40B4-BE49-F238E27FC236}">
                      <a16:creationId xmlns:a16="http://schemas.microsoft.com/office/drawing/2014/main" id="{78AD43A4-C423-1651-FA9B-810D4195F195}"/>
                    </a:ext>
                  </a:extLst>
                </p14:cNvPr>
                <p14:cNvContentPartPr/>
                <p14:nvPr/>
              </p14:nvContentPartPr>
              <p14:xfrm>
                <a:off x="11623844" y="788302"/>
                <a:ext cx="335160" cy="95760"/>
              </p14:xfrm>
            </p:contentPart>
          </mc:Choice>
          <mc:Fallback xmlns="">
            <p:pic>
              <p:nvPicPr>
                <p:cNvPr id="96" name="Freihand 95">
                  <a:extLst>
                    <a:ext uri="{FF2B5EF4-FFF2-40B4-BE49-F238E27FC236}">
                      <a16:creationId xmlns:a16="http://schemas.microsoft.com/office/drawing/2014/main" id="{78AD43A4-C423-1651-FA9B-810D4195F195}"/>
                    </a:ext>
                  </a:extLst>
                </p:cNvPr>
                <p:cNvPicPr/>
                <p:nvPr/>
              </p:nvPicPr>
              <p:blipFill>
                <a:blip r:embed="rId138"/>
                <a:stretch>
                  <a:fillRect/>
                </a:stretch>
              </p:blipFill>
              <p:spPr>
                <a:xfrm>
                  <a:off x="11615204" y="779662"/>
                  <a:ext cx="352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20C81820-A7D5-DCF6-483E-B6153605A0DA}"/>
                    </a:ext>
                  </a:extLst>
                </p14:cNvPr>
                <p14:cNvContentPartPr/>
                <p14:nvPr/>
              </p14:nvContentPartPr>
              <p14:xfrm>
                <a:off x="12032444" y="574462"/>
                <a:ext cx="35280" cy="348120"/>
              </p14:xfrm>
            </p:contentPart>
          </mc:Choice>
          <mc:Fallback xmlns="">
            <p:pic>
              <p:nvPicPr>
                <p:cNvPr id="97" name="Freihand 96">
                  <a:extLst>
                    <a:ext uri="{FF2B5EF4-FFF2-40B4-BE49-F238E27FC236}">
                      <a16:creationId xmlns:a16="http://schemas.microsoft.com/office/drawing/2014/main" id="{20C81820-A7D5-DCF6-483E-B6153605A0DA}"/>
                    </a:ext>
                  </a:extLst>
                </p:cNvPr>
                <p:cNvPicPr/>
                <p:nvPr/>
              </p:nvPicPr>
              <p:blipFill>
                <a:blip r:embed="rId140"/>
                <a:stretch>
                  <a:fillRect/>
                </a:stretch>
              </p:blipFill>
              <p:spPr>
                <a:xfrm>
                  <a:off x="12023804" y="565462"/>
                  <a:ext cx="52920" cy="36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900600F3-52F9-E9B3-FB8C-A562D7CCD123}"/>
                  </a:ext>
                </a:extLst>
              </p14:cNvPr>
              <p14:cNvContentPartPr/>
              <p14:nvPr/>
            </p14:nvContentPartPr>
            <p14:xfrm>
              <a:off x="7456844" y="3179422"/>
              <a:ext cx="3013560" cy="79920"/>
            </p14:xfrm>
          </p:contentPart>
        </mc:Choice>
        <mc:Fallback xmlns="">
          <p:pic>
            <p:nvPicPr>
              <p:cNvPr id="99" name="Freihand 98">
                <a:extLst>
                  <a:ext uri="{FF2B5EF4-FFF2-40B4-BE49-F238E27FC236}">
                    <a16:creationId xmlns:a16="http://schemas.microsoft.com/office/drawing/2014/main" id="{900600F3-52F9-E9B3-FB8C-A562D7CCD123}"/>
                  </a:ext>
                </a:extLst>
              </p:cNvPr>
              <p:cNvPicPr/>
              <p:nvPr/>
            </p:nvPicPr>
            <p:blipFill>
              <a:blip r:embed="rId142"/>
              <a:stretch>
                <a:fillRect/>
              </a:stretch>
            </p:blipFill>
            <p:spPr>
              <a:xfrm>
                <a:off x="7447844" y="3170422"/>
                <a:ext cx="3031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FFAA67F9-6E75-9016-A353-471F0918CFB7}"/>
                  </a:ext>
                </a:extLst>
              </p14:cNvPr>
              <p14:cNvContentPartPr/>
              <p14:nvPr/>
            </p14:nvContentPartPr>
            <p14:xfrm>
              <a:off x="4887884" y="3924622"/>
              <a:ext cx="418680" cy="48240"/>
            </p14:xfrm>
          </p:contentPart>
        </mc:Choice>
        <mc:Fallback xmlns="">
          <p:pic>
            <p:nvPicPr>
              <p:cNvPr id="100" name="Freihand 99">
                <a:extLst>
                  <a:ext uri="{FF2B5EF4-FFF2-40B4-BE49-F238E27FC236}">
                    <a16:creationId xmlns:a16="http://schemas.microsoft.com/office/drawing/2014/main" id="{FFAA67F9-6E75-9016-A353-471F0918CFB7}"/>
                  </a:ext>
                </a:extLst>
              </p:cNvPr>
              <p:cNvPicPr/>
              <p:nvPr/>
            </p:nvPicPr>
            <p:blipFill>
              <a:blip r:embed="rId144"/>
              <a:stretch>
                <a:fillRect/>
              </a:stretch>
            </p:blipFill>
            <p:spPr>
              <a:xfrm>
                <a:off x="4878884" y="3915622"/>
                <a:ext cx="436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B5B5E901-33C2-FA16-F6E6-3BCBD3A8F059}"/>
                  </a:ext>
                </a:extLst>
              </p14:cNvPr>
              <p14:cNvContentPartPr/>
              <p14:nvPr/>
            </p14:nvContentPartPr>
            <p14:xfrm>
              <a:off x="317684" y="4462102"/>
              <a:ext cx="2701080" cy="977400"/>
            </p14:xfrm>
          </p:contentPart>
        </mc:Choice>
        <mc:Fallback xmlns="">
          <p:pic>
            <p:nvPicPr>
              <p:cNvPr id="101" name="Freihand 100">
                <a:extLst>
                  <a:ext uri="{FF2B5EF4-FFF2-40B4-BE49-F238E27FC236}">
                    <a16:creationId xmlns:a16="http://schemas.microsoft.com/office/drawing/2014/main" id="{B5B5E901-33C2-FA16-F6E6-3BCBD3A8F059}"/>
                  </a:ext>
                </a:extLst>
              </p:cNvPr>
              <p:cNvPicPr/>
              <p:nvPr/>
            </p:nvPicPr>
            <p:blipFill>
              <a:blip r:embed="rId146"/>
              <a:stretch>
                <a:fillRect/>
              </a:stretch>
            </p:blipFill>
            <p:spPr>
              <a:xfrm>
                <a:off x="308684" y="4453102"/>
                <a:ext cx="271872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9E91D5E8-4FF2-2F16-0DEE-5760B1D23515}"/>
                  </a:ext>
                </a:extLst>
              </p14:cNvPr>
              <p14:cNvContentPartPr/>
              <p14:nvPr/>
            </p14:nvContentPartPr>
            <p14:xfrm>
              <a:off x="5295044" y="5108662"/>
              <a:ext cx="1758960" cy="113400"/>
            </p14:xfrm>
          </p:contentPart>
        </mc:Choice>
        <mc:Fallback xmlns="">
          <p:pic>
            <p:nvPicPr>
              <p:cNvPr id="102" name="Freihand 101">
                <a:extLst>
                  <a:ext uri="{FF2B5EF4-FFF2-40B4-BE49-F238E27FC236}">
                    <a16:creationId xmlns:a16="http://schemas.microsoft.com/office/drawing/2014/main" id="{9E91D5E8-4FF2-2F16-0DEE-5760B1D23515}"/>
                  </a:ext>
                </a:extLst>
              </p:cNvPr>
              <p:cNvPicPr/>
              <p:nvPr/>
            </p:nvPicPr>
            <p:blipFill>
              <a:blip r:embed="rId148"/>
              <a:stretch>
                <a:fillRect/>
              </a:stretch>
            </p:blipFill>
            <p:spPr>
              <a:xfrm>
                <a:off x="5286044" y="5100022"/>
                <a:ext cx="1776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9CBE2224-F8C1-6D7E-489E-82633E1BF333}"/>
                  </a:ext>
                </a:extLst>
              </p14:cNvPr>
              <p14:cNvContentPartPr/>
              <p14:nvPr/>
            </p14:nvContentPartPr>
            <p14:xfrm>
              <a:off x="4383884" y="5394862"/>
              <a:ext cx="1530360" cy="734760"/>
            </p14:xfrm>
          </p:contentPart>
        </mc:Choice>
        <mc:Fallback xmlns="">
          <p:pic>
            <p:nvPicPr>
              <p:cNvPr id="103" name="Freihand 102">
                <a:extLst>
                  <a:ext uri="{FF2B5EF4-FFF2-40B4-BE49-F238E27FC236}">
                    <a16:creationId xmlns:a16="http://schemas.microsoft.com/office/drawing/2014/main" id="{9CBE2224-F8C1-6D7E-489E-82633E1BF333}"/>
                  </a:ext>
                </a:extLst>
              </p:cNvPr>
              <p:cNvPicPr/>
              <p:nvPr/>
            </p:nvPicPr>
            <p:blipFill>
              <a:blip r:embed="rId150"/>
              <a:stretch>
                <a:fillRect/>
              </a:stretch>
            </p:blipFill>
            <p:spPr>
              <a:xfrm>
                <a:off x="4374884" y="5386222"/>
                <a:ext cx="1548000" cy="752400"/>
              </a:xfrm>
              <a:prstGeom prst="rect">
                <a:avLst/>
              </a:prstGeom>
            </p:spPr>
          </p:pic>
        </mc:Fallback>
      </mc:AlternateContent>
      <p:grpSp>
        <p:nvGrpSpPr>
          <p:cNvPr id="106" name="Gruppieren 105">
            <a:extLst>
              <a:ext uri="{FF2B5EF4-FFF2-40B4-BE49-F238E27FC236}">
                <a16:creationId xmlns:a16="http://schemas.microsoft.com/office/drawing/2014/main" id="{C9E80AF3-C0AC-B96F-CBDB-1B3CA7B56D56}"/>
              </a:ext>
            </a:extLst>
          </p:cNvPr>
          <p:cNvGrpSpPr/>
          <p:nvPr/>
        </p:nvGrpSpPr>
        <p:grpSpPr>
          <a:xfrm>
            <a:off x="4458044" y="3364102"/>
            <a:ext cx="2079720" cy="1509480"/>
            <a:chOff x="4458044" y="3364102"/>
            <a:chExt cx="2079720" cy="1509480"/>
          </a:xfrm>
        </p:grpSpPr>
        <mc:AlternateContent xmlns:mc="http://schemas.openxmlformats.org/markup-compatibility/2006" xmlns:p14="http://schemas.microsoft.com/office/powerpoint/2010/main">
          <mc:Choice Requires="p14">
            <p:contentPart p14:bwMode="auto" r:id="rId151">
              <p14:nvContentPartPr>
                <p14:cNvPr id="104" name="Freihand 103">
                  <a:extLst>
                    <a:ext uri="{FF2B5EF4-FFF2-40B4-BE49-F238E27FC236}">
                      <a16:creationId xmlns:a16="http://schemas.microsoft.com/office/drawing/2014/main" id="{B0D9D78F-7D44-1689-27DB-424F22E06A5A}"/>
                    </a:ext>
                  </a:extLst>
                </p14:cNvPr>
                <p14:cNvContentPartPr/>
                <p14:nvPr/>
              </p14:nvContentPartPr>
              <p14:xfrm>
                <a:off x="4458044" y="3364102"/>
                <a:ext cx="2079720" cy="845640"/>
              </p14:xfrm>
            </p:contentPart>
          </mc:Choice>
          <mc:Fallback xmlns="">
            <p:pic>
              <p:nvPicPr>
                <p:cNvPr id="104" name="Freihand 103">
                  <a:extLst>
                    <a:ext uri="{FF2B5EF4-FFF2-40B4-BE49-F238E27FC236}">
                      <a16:creationId xmlns:a16="http://schemas.microsoft.com/office/drawing/2014/main" id="{B0D9D78F-7D44-1689-27DB-424F22E06A5A}"/>
                    </a:ext>
                  </a:extLst>
                </p:cNvPr>
                <p:cNvPicPr/>
                <p:nvPr/>
              </p:nvPicPr>
              <p:blipFill>
                <a:blip r:embed="rId152"/>
                <a:stretch>
                  <a:fillRect/>
                </a:stretch>
              </p:blipFill>
              <p:spPr>
                <a:xfrm>
                  <a:off x="4449044" y="3355462"/>
                  <a:ext cx="2097360" cy="863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5" name="Freihand 104">
                  <a:extLst>
                    <a:ext uri="{FF2B5EF4-FFF2-40B4-BE49-F238E27FC236}">
                      <a16:creationId xmlns:a16="http://schemas.microsoft.com/office/drawing/2014/main" id="{3C0BB926-BD5A-A593-B037-8E1249E702B2}"/>
                    </a:ext>
                  </a:extLst>
                </p14:cNvPr>
                <p14:cNvContentPartPr/>
                <p14:nvPr/>
              </p14:nvContentPartPr>
              <p14:xfrm>
                <a:off x="4682684" y="4039102"/>
                <a:ext cx="1705320" cy="834480"/>
              </p14:xfrm>
            </p:contentPart>
          </mc:Choice>
          <mc:Fallback xmlns="">
            <p:pic>
              <p:nvPicPr>
                <p:cNvPr id="105" name="Freihand 104">
                  <a:extLst>
                    <a:ext uri="{FF2B5EF4-FFF2-40B4-BE49-F238E27FC236}">
                      <a16:creationId xmlns:a16="http://schemas.microsoft.com/office/drawing/2014/main" id="{3C0BB926-BD5A-A593-B037-8E1249E702B2}"/>
                    </a:ext>
                  </a:extLst>
                </p:cNvPr>
                <p:cNvPicPr/>
                <p:nvPr/>
              </p:nvPicPr>
              <p:blipFill>
                <a:blip r:embed="rId154"/>
                <a:stretch>
                  <a:fillRect/>
                </a:stretch>
              </p:blipFill>
              <p:spPr>
                <a:xfrm>
                  <a:off x="4674044" y="4030102"/>
                  <a:ext cx="1722960" cy="85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2961C777-1D66-ADA9-5584-84E833F6A58B}"/>
                  </a:ext>
                </a:extLst>
              </p14:cNvPr>
              <p14:cNvContentPartPr/>
              <p14:nvPr/>
            </p14:nvContentPartPr>
            <p14:xfrm>
              <a:off x="3205604" y="6533182"/>
              <a:ext cx="4817520" cy="94680"/>
            </p14:xfrm>
          </p:contentPart>
        </mc:Choice>
        <mc:Fallback xmlns="">
          <p:pic>
            <p:nvPicPr>
              <p:cNvPr id="107" name="Freihand 106">
                <a:extLst>
                  <a:ext uri="{FF2B5EF4-FFF2-40B4-BE49-F238E27FC236}">
                    <a16:creationId xmlns:a16="http://schemas.microsoft.com/office/drawing/2014/main" id="{2961C777-1D66-ADA9-5584-84E833F6A58B}"/>
                  </a:ext>
                </a:extLst>
              </p:cNvPr>
              <p:cNvPicPr/>
              <p:nvPr/>
            </p:nvPicPr>
            <p:blipFill>
              <a:blip r:embed="rId156"/>
              <a:stretch>
                <a:fillRect/>
              </a:stretch>
            </p:blipFill>
            <p:spPr>
              <a:xfrm>
                <a:off x="3196964" y="6524542"/>
                <a:ext cx="4835160" cy="112320"/>
              </a:xfrm>
              <a:prstGeom prst="rect">
                <a:avLst/>
              </a:prstGeom>
            </p:spPr>
          </p:pic>
        </mc:Fallback>
      </mc:AlternateContent>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D5E7F29-EFD4-70ED-CEA1-B22E389B6EC3}"/>
                  </a:ext>
                </a:extLst>
              </p14:cNvPr>
              <p14:cNvContentPartPr/>
              <p14:nvPr/>
            </p14:nvContentPartPr>
            <p14:xfrm>
              <a:off x="5517164" y="1902436"/>
              <a:ext cx="971280" cy="103320"/>
            </p14:xfrm>
          </p:contentPart>
        </mc:Choice>
        <mc:Fallback xmlns="">
          <p:pic>
            <p:nvPicPr>
              <p:cNvPr id="5" name="Freihand 4">
                <a:extLst>
                  <a:ext uri="{FF2B5EF4-FFF2-40B4-BE49-F238E27FC236}">
                    <a16:creationId xmlns:a16="http://schemas.microsoft.com/office/drawing/2014/main" id="{5D5E7F29-EFD4-70ED-CEA1-B22E389B6EC3}"/>
                  </a:ext>
                </a:extLst>
              </p:cNvPr>
              <p:cNvPicPr/>
              <p:nvPr/>
            </p:nvPicPr>
            <p:blipFill>
              <a:blip r:embed="rId10"/>
              <a:stretch>
                <a:fillRect/>
              </a:stretch>
            </p:blipFill>
            <p:spPr>
              <a:xfrm>
                <a:off x="5508164" y="1893436"/>
                <a:ext cx="988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6F7604E-50D3-F523-DBE2-6D48EE7D671C}"/>
                  </a:ext>
                </a:extLst>
              </p14:cNvPr>
              <p14:cNvContentPartPr/>
              <p14:nvPr/>
            </p14:nvContentPartPr>
            <p14:xfrm>
              <a:off x="3312164" y="4155676"/>
              <a:ext cx="3564720" cy="1562400"/>
            </p14:xfrm>
          </p:contentPart>
        </mc:Choice>
        <mc:Fallback xmlns="">
          <p:pic>
            <p:nvPicPr>
              <p:cNvPr id="7" name="Freihand 6">
                <a:extLst>
                  <a:ext uri="{FF2B5EF4-FFF2-40B4-BE49-F238E27FC236}">
                    <a16:creationId xmlns:a16="http://schemas.microsoft.com/office/drawing/2014/main" id="{46F7604E-50D3-F523-DBE2-6D48EE7D671C}"/>
                  </a:ext>
                </a:extLst>
              </p:cNvPr>
              <p:cNvPicPr/>
              <p:nvPr/>
            </p:nvPicPr>
            <p:blipFill>
              <a:blip r:embed="rId12"/>
              <a:stretch>
                <a:fillRect/>
              </a:stretch>
            </p:blipFill>
            <p:spPr>
              <a:xfrm>
                <a:off x="3303164" y="4147036"/>
                <a:ext cx="3582360" cy="1580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C92E96D-6FEC-19F0-B352-023F2E2FA382}"/>
                  </a:ext>
                </a:extLst>
              </p14:cNvPr>
              <p14:cNvContentPartPr/>
              <p14:nvPr/>
            </p14:nvContentPartPr>
            <p14:xfrm>
              <a:off x="3486764" y="2876236"/>
              <a:ext cx="3826440" cy="1299600"/>
            </p14:xfrm>
          </p:contentPart>
        </mc:Choice>
        <mc:Fallback xmlns="">
          <p:pic>
            <p:nvPicPr>
              <p:cNvPr id="22" name="Freihand 21">
                <a:extLst>
                  <a:ext uri="{FF2B5EF4-FFF2-40B4-BE49-F238E27FC236}">
                    <a16:creationId xmlns:a16="http://schemas.microsoft.com/office/drawing/2014/main" id="{6C92E96D-6FEC-19F0-B352-023F2E2FA382}"/>
                  </a:ext>
                </a:extLst>
              </p:cNvPr>
              <p:cNvPicPr/>
              <p:nvPr/>
            </p:nvPicPr>
            <p:blipFill>
              <a:blip r:embed="rId14"/>
              <a:stretch>
                <a:fillRect/>
              </a:stretch>
            </p:blipFill>
            <p:spPr>
              <a:xfrm>
                <a:off x="3478124" y="2867236"/>
                <a:ext cx="3844080" cy="131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2A3D5DFD-301C-3A99-CC8D-63FF83D52D21}"/>
                  </a:ext>
                </a:extLst>
              </p14:cNvPr>
              <p14:cNvContentPartPr/>
              <p14:nvPr/>
            </p14:nvContentPartPr>
            <p14:xfrm>
              <a:off x="5860964" y="2405356"/>
              <a:ext cx="349560" cy="263520"/>
            </p14:xfrm>
          </p:contentPart>
        </mc:Choice>
        <mc:Fallback xmlns="">
          <p:pic>
            <p:nvPicPr>
              <p:cNvPr id="24" name="Freihand 23">
                <a:extLst>
                  <a:ext uri="{FF2B5EF4-FFF2-40B4-BE49-F238E27FC236}">
                    <a16:creationId xmlns:a16="http://schemas.microsoft.com/office/drawing/2014/main" id="{2A3D5DFD-301C-3A99-CC8D-63FF83D52D21}"/>
                  </a:ext>
                </a:extLst>
              </p:cNvPr>
              <p:cNvPicPr/>
              <p:nvPr/>
            </p:nvPicPr>
            <p:blipFill>
              <a:blip r:embed="rId16"/>
              <a:stretch>
                <a:fillRect/>
              </a:stretch>
            </p:blipFill>
            <p:spPr>
              <a:xfrm>
                <a:off x="5851964" y="2396356"/>
                <a:ext cx="367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86104AE5-E899-3A09-01B2-77647AC5E08C}"/>
                  </a:ext>
                </a:extLst>
              </p14:cNvPr>
              <p14:cNvContentPartPr/>
              <p14:nvPr/>
            </p14:nvContentPartPr>
            <p14:xfrm>
              <a:off x="5957804" y="2453956"/>
              <a:ext cx="281160" cy="201240"/>
            </p14:xfrm>
          </p:contentPart>
        </mc:Choice>
        <mc:Fallback xmlns="">
          <p:pic>
            <p:nvPicPr>
              <p:cNvPr id="25" name="Freihand 24">
                <a:extLst>
                  <a:ext uri="{FF2B5EF4-FFF2-40B4-BE49-F238E27FC236}">
                    <a16:creationId xmlns:a16="http://schemas.microsoft.com/office/drawing/2014/main" id="{86104AE5-E899-3A09-01B2-77647AC5E08C}"/>
                  </a:ext>
                </a:extLst>
              </p:cNvPr>
              <p:cNvPicPr/>
              <p:nvPr/>
            </p:nvPicPr>
            <p:blipFill>
              <a:blip r:embed="rId18"/>
              <a:stretch>
                <a:fillRect/>
              </a:stretch>
            </p:blipFill>
            <p:spPr>
              <a:xfrm>
                <a:off x="5949164" y="2444956"/>
                <a:ext cx="298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A0B42F8-A549-FE2A-C9B6-6C47A6FD8AA8}"/>
                  </a:ext>
                </a:extLst>
              </p14:cNvPr>
              <p14:cNvContentPartPr/>
              <p14:nvPr/>
            </p14:nvContentPartPr>
            <p14:xfrm>
              <a:off x="6257684" y="2245516"/>
              <a:ext cx="132480" cy="279720"/>
            </p14:xfrm>
          </p:contentPart>
        </mc:Choice>
        <mc:Fallback xmlns="">
          <p:pic>
            <p:nvPicPr>
              <p:cNvPr id="26" name="Freihand 25">
                <a:extLst>
                  <a:ext uri="{FF2B5EF4-FFF2-40B4-BE49-F238E27FC236}">
                    <a16:creationId xmlns:a16="http://schemas.microsoft.com/office/drawing/2014/main" id="{5A0B42F8-A549-FE2A-C9B6-6C47A6FD8AA8}"/>
                  </a:ext>
                </a:extLst>
              </p:cNvPr>
              <p:cNvPicPr/>
              <p:nvPr/>
            </p:nvPicPr>
            <p:blipFill>
              <a:blip r:embed="rId20"/>
              <a:stretch>
                <a:fillRect/>
              </a:stretch>
            </p:blipFill>
            <p:spPr>
              <a:xfrm>
                <a:off x="6248684" y="2236876"/>
                <a:ext cx="150120" cy="297360"/>
              </a:xfrm>
              <a:prstGeom prst="rect">
                <a:avLst/>
              </a:prstGeom>
            </p:spPr>
          </p:pic>
        </mc:Fallback>
      </mc:AlternateContent>
      <p:grpSp>
        <p:nvGrpSpPr>
          <p:cNvPr id="112" name="Gruppieren 111">
            <a:extLst>
              <a:ext uri="{FF2B5EF4-FFF2-40B4-BE49-F238E27FC236}">
                <a16:creationId xmlns:a16="http://schemas.microsoft.com/office/drawing/2014/main" id="{364860DD-E364-1B95-99A5-2A21E660A3E0}"/>
              </a:ext>
            </a:extLst>
          </p:cNvPr>
          <p:cNvGrpSpPr/>
          <p:nvPr/>
        </p:nvGrpSpPr>
        <p:grpSpPr>
          <a:xfrm>
            <a:off x="6764924" y="1530916"/>
            <a:ext cx="4956120" cy="1874520"/>
            <a:chOff x="6764924" y="1530916"/>
            <a:chExt cx="4956120" cy="1874520"/>
          </a:xfrm>
        </p:grpSpPr>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04ECE415-D9CB-4B36-E4E8-229543445A19}"/>
                    </a:ext>
                  </a:extLst>
                </p14:cNvPr>
                <p14:cNvContentPartPr/>
                <p14:nvPr/>
              </p14:nvContentPartPr>
              <p14:xfrm>
                <a:off x="6764924" y="2030596"/>
                <a:ext cx="259920" cy="266040"/>
              </p14:xfrm>
            </p:contentPart>
          </mc:Choice>
          <mc:Fallback xmlns="">
            <p:pic>
              <p:nvPicPr>
                <p:cNvPr id="27" name="Freihand 26">
                  <a:extLst>
                    <a:ext uri="{FF2B5EF4-FFF2-40B4-BE49-F238E27FC236}">
                      <a16:creationId xmlns:a16="http://schemas.microsoft.com/office/drawing/2014/main" id="{04ECE415-D9CB-4B36-E4E8-229543445A19}"/>
                    </a:ext>
                  </a:extLst>
                </p:cNvPr>
                <p:cNvPicPr/>
                <p:nvPr/>
              </p:nvPicPr>
              <p:blipFill>
                <a:blip r:embed="rId22"/>
                <a:stretch>
                  <a:fillRect/>
                </a:stretch>
              </p:blipFill>
              <p:spPr>
                <a:xfrm>
                  <a:off x="6755924" y="2021956"/>
                  <a:ext cx="2775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65E13F17-D9BA-B1C4-03B4-EF485C1B4426}"/>
                    </a:ext>
                  </a:extLst>
                </p14:cNvPr>
                <p14:cNvContentPartPr/>
                <p14:nvPr/>
              </p14:nvContentPartPr>
              <p14:xfrm>
                <a:off x="7131764" y="2081716"/>
                <a:ext cx="248400" cy="81000"/>
              </p14:xfrm>
            </p:contentPart>
          </mc:Choice>
          <mc:Fallback xmlns="">
            <p:pic>
              <p:nvPicPr>
                <p:cNvPr id="28" name="Freihand 27">
                  <a:extLst>
                    <a:ext uri="{FF2B5EF4-FFF2-40B4-BE49-F238E27FC236}">
                      <a16:creationId xmlns:a16="http://schemas.microsoft.com/office/drawing/2014/main" id="{65E13F17-D9BA-B1C4-03B4-EF485C1B4426}"/>
                    </a:ext>
                  </a:extLst>
                </p:cNvPr>
                <p:cNvPicPr/>
                <p:nvPr/>
              </p:nvPicPr>
              <p:blipFill>
                <a:blip r:embed="rId24"/>
                <a:stretch>
                  <a:fillRect/>
                </a:stretch>
              </p:blipFill>
              <p:spPr>
                <a:xfrm>
                  <a:off x="7123124" y="2072716"/>
                  <a:ext cx="266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EF76563C-2AD8-47D4-4FE7-5E72AD316500}"/>
                    </a:ext>
                  </a:extLst>
                </p14:cNvPr>
                <p14:cNvContentPartPr/>
                <p14:nvPr/>
              </p14:nvContentPartPr>
              <p14:xfrm>
                <a:off x="7345244" y="1926196"/>
                <a:ext cx="23040" cy="69840"/>
              </p14:xfrm>
            </p:contentPart>
          </mc:Choice>
          <mc:Fallback xmlns="">
            <p:pic>
              <p:nvPicPr>
                <p:cNvPr id="29" name="Freihand 28">
                  <a:extLst>
                    <a:ext uri="{FF2B5EF4-FFF2-40B4-BE49-F238E27FC236}">
                      <a16:creationId xmlns:a16="http://schemas.microsoft.com/office/drawing/2014/main" id="{EF76563C-2AD8-47D4-4FE7-5E72AD316500}"/>
                    </a:ext>
                  </a:extLst>
                </p:cNvPr>
                <p:cNvPicPr/>
                <p:nvPr/>
              </p:nvPicPr>
              <p:blipFill>
                <a:blip r:embed="rId26"/>
                <a:stretch>
                  <a:fillRect/>
                </a:stretch>
              </p:blipFill>
              <p:spPr>
                <a:xfrm>
                  <a:off x="7336604" y="1917196"/>
                  <a:ext cx="40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A07A1A7D-B3AC-1CFA-04F8-D8C9D4FDDA68}"/>
                    </a:ext>
                  </a:extLst>
                </p14:cNvPr>
                <p14:cNvContentPartPr/>
                <p14:nvPr/>
              </p14:nvContentPartPr>
              <p14:xfrm>
                <a:off x="7466204" y="2042116"/>
                <a:ext cx="136440" cy="54360"/>
              </p14:xfrm>
            </p:contentPart>
          </mc:Choice>
          <mc:Fallback xmlns="">
            <p:pic>
              <p:nvPicPr>
                <p:cNvPr id="30" name="Freihand 29">
                  <a:extLst>
                    <a:ext uri="{FF2B5EF4-FFF2-40B4-BE49-F238E27FC236}">
                      <a16:creationId xmlns:a16="http://schemas.microsoft.com/office/drawing/2014/main" id="{A07A1A7D-B3AC-1CFA-04F8-D8C9D4FDDA68}"/>
                    </a:ext>
                  </a:extLst>
                </p:cNvPr>
                <p:cNvPicPr/>
                <p:nvPr/>
              </p:nvPicPr>
              <p:blipFill>
                <a:blip r:embed="rId28"/>
                <a:stretch>
                  <a:fillRect/>
                </a:stretch>
              </p:blipFill>
              <p:spPr>
                <a:xfrm>
                  <a:off x="7457204" y="2033476"/>
                  <a:ext cx="154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020EF0ED-31DB-279B-FFF4-AB8E59737C8B}"/>
                    </a:ext>
                  </a:extLst>
                </p14:cNvPr>
                <p14:cNvContentPartPr/>
                <p14:nvPr/>
              </p14:nvContentPartPr>
              <p14:xfrm>
                <a:off x="7487084" y="2055436"/>
                <a:ext cx="221760" cy="69120"/>
              </p14:xfrm>
            </p:contentPart>
          </mc:Choice>
          <mc:Fallback xmlns="">
            <p:pic>
              <p:nvPicPr>
                <p:cNvPr id="31" name="Freihand 30">
                  <a:extLst>
                    <a:ext uri="{FF2B5EF4-FFF2-40B4-BE49-F238E27FC236}">
                      <a16:creationId xmlns:a16="http://schemas.microsoft.com/office/drawing/2014/main" id="{020EF0ED-31DB-279B-FFF4-AB8E59737C8B}"/>
                    </a:ext>
                  </a:extLst>
                </p:cNvPr>
                <p:cNvPicPr/>
                <p:nvPr/>
              </p:nvPicPr>
              <p:blipFill>
                <a:blip r:embed="rId30"/>
                <a:stretch>
                  <a:fillRect/>
                </a:stretch>
              </p:blipFill>
              <p:spPr>
                <a:xfrm>
                  <a:off x="7478084" y="2046796"/>
                  <a:ext cx="239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DF54D534-FEAC-B0A1-7782-4766CA56000C}"/>
                    </a:ext>
                  </a:extLst>
                </p14:cNvPr>
                <p14:cNvContentPartPr/>
                <p14:nvPr/>
              </p14:nvContentPartPr>
              <p14:xfrm>
                <a:off x="7799204" y="1880116"/>
                <a:ext cx="260280" cy="192960"/>
              </p14:xfrm>
            </p:contentPart>
          </mc:Choice>
          <mc:Fallback xmlns="">
            <p:pic>
              <p:nvPicPr>
                <p:cNvPr id="32" name="Freihand 31">
                  <a:extLst>
                    <a:ext uri="{FF2B5EF4-FFF2-40B4-BE49-F238E27FC236}">
                      <a16:creationId xmlns:a16="http://schemas.microsoft.com/office/drawing/2014/main" id="{DF54D534-FEAC-B0A1-7782-4766CA56000C}"/>
                    </a:ext>
                  </a:extLst>
                </p:cNvPr>
                <p:cNvPicPr/>
                <p:nvPr/>
              </p:nvPicPr>
              <p:blipFill>
                <a:blip r:embed="rId32"/>
                <a:stretch>
                  <a:fillRect/>
                </a:stretch>
              </p:blipFill>
              <p:spPr>
                <a:xfrm>
                  <a:off x="7790204" y="1871476"/>
                  <a:ext cx="277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B1D33232-9313-4EC4-6AF6-41EFD45E8EE1}"/>
                    </a:ext>
                  </a:extLst>
                </p14:cNvPr>
                <p14:cNvContentPartPr/>
                <p14:nvPr/>
              </p14:nvContentPartPr>
              <p14:xfrm>
                <a:off x="8153444" y="1979836"/>
                <a:ext cx="257760" cy="89280"/>
              </p14:xfrm>
            </p:contentPart>
          </mc:Choice>
          <mc:Fallback xmlns="">
            <p:pic>
              <p:nvPicPr>
                <p:cNvPr id="33" name="Freihand 32">
                  <a:extLst>
                    <a:ext uri="{FF2B5EF4-FFF2-40B4-BE49-F238E27FC236}">
                      <a16:creationId xmlns:a16="http://schemas.microsoft.com/office/drawing/2014/main" id="{B1D33232-9313-4EC4-6AF6-41EFD45E8EE1}"/>
                    </a:ext>
                  </a:extLst>
                </p:cNvPr>
                <p:cNvPicPr/>
                <p:nvPr/>
              </p:nvPicPr>
              <p:blipFill>
                <a:blip r:embed="rId34"/>
                <a:stretch>
                  <a:fillRect/>
                </a:stretch>
              </p:blipFill>
              <p:spPr>
                <a:xfrm>
                  <a:off x="8144804" y="1970836"/>
                  <a:ext cx="275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29C0FB3D-38C9-0824-C787-D144F6BFA2B1}"/>
                    </a:ext>
                  </a:extLst>
                </p14:cNvPr>
                <p14:cNvContentPartPr/>
                <p14:nvPr/>
              </p14:nvContentPartPr>
              <p14:xfrm>
                <a:off x="8350004" y="1813156"/>
                <a:ext cx="18360" cy="12600"/>
              </p14:xfrm>
            </p:contentPart>
          </mc:Choice>
          <mc:Fallback xmlns="">
            <p:pic>
              <p:nvPicPr>
                <p:cNvPr id="34" name="Freihand 33">
                  <a:extLst>
                    <a:ext uri="{FF2B5EF4-FFF2-40B4-BE49-F238E27FC236}">
                      <a16:creationId xmlns:a16="http://schemas.microsoft.com/office/drawing/2014/main" id="{29C0FB3D-38C9-0824-C787-D144F6BFA2B1}"/>
                    </a:ext>
                  </a:extLst>
                </p:cNvPr>
                <p:cNvPicPr/>
                <p:nvPr/>
              </p:nvPicPr>
              <p:blipFill>
                <a:blip r:embed="rId36"/>
                <a:stretch>
                  <a:fillRect/>
                </a:stretch>
              </p:blipFill>
              <p:spPr>
                <a:xfrm>
                  <a:off x="8341004" y="1804156"/>
                  <a:ext cx="36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ABCCCB51-915D-B46F-BB8F-4F9A2C7F001E}"/>
                    </a:ext>
                  </a:extLst>
                </p14:cNvPr>
                <p14:cNvContentPartPr/>
                <p14:nvPr/>
              </p14:nvContentPartPr>
              <p14:xfrm>
                <a:off x="8565284" y="1964716"/>
                <a:ext cx="132480" cy="43200"/>
              </p14:xfrm>
            </p:contentPart>
          </mc:Choice>
          <mc:Fallback xmlns="">
            <p:pic>
              <p:nvPicPr>
                <p:cNvPr id="35" name="Freihand 34">
                  <a:extLst>
                    <a:ext uri="{FF2B5EF4-FFF2-40B4-BE49-F238E27FC236}">
                      <a16:creationId xmlns:a16="http://schemas.microsoft.com/office/drawing/2014/main" id="{ABCCCB51-915D-B46F-BB8F-4F9A2C7F001E}"/>
                    </a:ext>
                  </a:extLst>
                </p:cNvPr>
                <p:cNvPicPr/>
                <p:nvPr/>
              </p:nvPicPr>
              <p:blipFill>
                <a:blip r:embed="rId38"/>
                <a:stretch>
                  <a:fillRect/>
                </a:stretch>
              </p:blipFill>
              <p:spPr>
                <a:xfrm>
                  <a:off x="8556284" y="1956076"/>
                  <a:ext cx="150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B4EDCBA7-EDCB-B88C-F071-73D0D3EC711D}"/>
                    </a:ext>
                  </a:extLst>
                </p14:cNvPr>
                <p14:cNvContentPartPr/>
                <p14:nvPr/>
              </p14:nvContentPartPr>
              <p14:xfrm>
                <a:off x="8780924" y="1811356"/>
                <a:ext cx="136080" cy="226800"/>
              </p14:xfrm>
            </p:contentPart>
          </mc:Choice>
          <mc:Fallback xmlns="">
            <p:pic>
              <p:nvPicPr>
                <p:cNvPr id="36" name="Freihand 35">
                  <a:extLst>
                    <a:ext uri="{FF2B5EF4-FFF2-40B4-BE49-F238E27FC236}">
                      <a16:creationId xmlns:a16="http://schemas.microsoft.com/office/drawing/2014/main" id="{B4EDCBA7-EDCB-B88C-F071-73D0D3EC711D}"/>
                    </a:ext>
                  </a:extLst>
                </p:cNvPr>
                <p:cNvPicPr/>
                <p:nvPr/>
              </p:nvPicPr>
              <p:blipFill>
                <a:blip r:embed="rId40"/>
                <a:stretch>
                  <a:fillRect/>
                </a:stretch>
              </p:blipFill>
              <p:spPr>
                <a:xfrm>
                  <a:off x="8771924" y="1802716"/>
                  <a:ext cx="153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AC16F4D6-C1F7-332D-A1A6-6B29714B16EC}"/>
                    </a:ext>
                  </a:extLst>
                </p14:cNvPr>
                <p14:cNvContentPartPr/>
                <p14:nvPr/>
              </p14:nvContentPartPr>
              <p14:xfrm>
                <a:off x="8952644" y="1903876"/>
                <a:ext cx="19440" cy="122040"/>
              </p14:xfrm>
            </p:contentPart>
          </mc:Choice>
          <mc:Fallback xmlns="">
            <p:pic>
              <p:nvPicPr>
                <p:cNvPr id="37" name="Freihand 36">
                  <a:extLst>
                    <a:ext uri="{FF2B5EF4-FFF2-40B4-BE49-F238E27FC236}">
                      <a16:creationId xmlns:a16="http://schemas.microsoft.com/office/drawing/2014/main" id="{AC16F4D6-C1F7-332D-A1A6-6B29714B16EC}"/>
                    </a:ext>
                  </a:extLst>
                </p:cNvPr>
                <p:cNvPicPr/>
                <p:nvPr/>
              </p:nvPicPr>
              <p:blipFill>
                <a:blip r:embed="rId42"/>
                <a:stretch>
                  <a:fillRect/>
                </a:stretch>
              </p:blipFill>
              <p:spPr>
                <a:xfrm>
                  <a:off x="8944004" y="1894876"/>
                  <a:ext cx="37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C64C5DE1-DD3E-FD46-37B7-AA77C2D19DB1}"/>
                    </a:ext>
                  </a:extLst>
                </p14:cNvPr>
                <p14:cNvContentPartPr/>
                <p14:nvPr/>
              </p14:nvContentPartPr>
              <p14:xfrm>
                <a:off x="9046244" y="1794076"/>
                <a:ext cx="246600" cy="247680"/>
              </p14:xfrm>
            </p:contentPart>
          </mc:Choice>
          <mc:Fallback xmlns="">
            <p:pic>
              <p:nvPicPr>
                <p:cNvPr id="38" name="Freihand 37">
                  <a:extLst>
                    <a:ext uri="{FF2B5EF4-FFF2-40B4-BE49-F238E27FC236}">
                      <a16:creationId xmlns:a16="http://schemas.microsoft.com/office/drawing/2014/main" id="{C64C5DE1-DD3E-FD46-37B7-AA77C2D19DB1}"/>
                    </a:ext>
                  </a:extLst>
                </p:cNvPr>
                <p:cNvPicPr/>
                <p:nvPr/>
              </p:nvPicPr>
              <p:blipFill>
                <a:blip r:embed="rId44"/>
                <a:stretch>
                  <a:fillRect/>
                </a:stretch>
              </p:blipFill>
              <p:spPr>
                <a:xfrm>
                  <a:off x="9037244" y="1785436"/>
                  <a:ext cx="2642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4F04AD73-D18A-D1F0-EEE5-97D8AC9B95A5}"/>
                    </a:ext>
                  </a:extLst>
                </p14:cNvPr>
                <p14:cNvContentPartPr/>
                <p14:nvPr/>
              </p14:nvContentPartPr>
              <p14:xfrm>
                <a:off x="9372044" y="1717396"/>
                <a:ext cx="436680" cy="279000"/>
              </p14:xfrm>
            </p:contentPart>
          </mc:Choice>
          <mc:Fallback xmlns="">
            <p:pic>
              <p:nvPicPr>
                <p:cNvPr id="39" name="Freihand 38">
                  <a:extLst>
                    <a:ext uri="{FF2B5EF4-FFF2-40B4-BE49-F238E27FC236}">
                      <a16:creationId xmlns:a16="http://schemas.microsoft.com/office/drawing/2014/main" id="{4F04AD73-D18A-D1F0-EEE5-97D8AC9B95A5}"/>
                    </a:ext>
                  </a:extLst>
                </p:cNvPr>
                <p:cNvPicPr/>
                <p:nvPr/>
              </p:nvPicPr>
              <p:blipFill>
                <a:blip r:embed="rId46"/>
                <a:stretch>
                  <a:fillRect/>
                </a:stretch>
              </p:blipFill>
              <p:spPr>
                <a:xfrm>
                  <a:off x="9363044" y="1708396"/>
                  <a:ext cx="4543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8EFEAA05-EFDD-8E3D-B712-255AED4DA332}"/>
                    </a:ext>
                  </a:extLst>
                </p14:cNvPr>
                <p14:cNvContentPartPr/>
                <p14:nvPr/>
              </p14:nvContentPartPr>
              <p14:xfrm>
                <a:off x="9793604" y="1674196"/>
                <a:ext cx="12240" cy="74520"/>
              </p14:xfrm>
            </p:contentPart>
          </mc:Choice>
          <mc:Fallback xmlns="">
            <p:pic>
              <p:nvPicPr>
                <p:cNvPr id="40" name="Freihand 39">
                  <a:extLst>
                    <a:ext uri="{FF2B5EF4-FFF2-40B4-BE49-F238E27FC236}">
                      <a16:creationId xmlns:a16="http://schemas.microsoft.com/office/drawing/2014/main" id="{8EFEAA05-EFDD-8E3D-B712-255AED4DA332}"/>
                    </a:ext>
                  </a:extLst>
                </p:cNvPr>
                <p:cNvPicPr/>
                <p:nvPr/>
              </p:nvPicPr>
              <p:blipFill>
                <a:blip r:embed="rId48"/>
                <a:stretch>
                  <a:fillRect/>
                </a:stretch>
              </p:blipFill>
              <p:spPr>
                <a:xfrm>
                  <a:off x="9784964" y="1665556"/>
                  <a:ext cx="29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6E178190-01E0-E5FA-BD88-4D71FE312591}"/>
                    </a:ext>
                  </a:extLst>
                </p14:cNvPr>
                <p14:cNvContentPartPr/>
                <p14:nvPr/>
              </p14:nvContentPartPr>
              <p14:xfrm>
                <a:off x="9808364" y="1852396"/>
                <a:ext cx="309240" cy="103680"/>
              </p14:xfrm>
            </p:contentPart>
          </mc:Choice>
          <mc:Fallback xmlns="">
            <p:pic>
              <p:nvPicPr>
                <p:cNvPr id="41" name="Freihand 40">
                  <a:extLst>
                    <a:ext uri="{FF2B5EF4-FFF2-40B4-BE49-F238E27FC236}">
                      <a16:creationId xmlns:a16="http://schemas.microsoft.com/office/drawing/2014/main" id="{6E178190-01E0-E5FA-BD88-4D71FE312591}"/>
                    </a:ext>
                  </a:extLst>
                </p:cNvPr>
                <p:cNvPicPr/>
                <p:nvPr/>
              </p:nvPicPr>
              <p:blipFill>
                <a:blip r:embed="rId50"/>
                <a:stretch>
                  <a:fillRect/>
                </a:stretch>
              </p:blipFill>
              <p:spPr>
                <a:xfrm>
                  <a:off x="9799364" y="1843396"/>
                  <a:ext cx="32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631B858C-12F2-5D20-DC65-CB2BEA78CD37}"/>
                    </a:ext>
                  </a:extLst>
                </p14:cNvPr>
                <p14:cNvContentPartPr/>
                <p14:nvPr/>
              </p14:nvContentPartPr>
              <p14:xfrm>
                <a:off x="10376084" y="1530916"/>
                <a:ext cx="37440" cy="178920"/>
              </p14:xfrm>
            </p:contentPart>
          </mc:Choice>
          <mc:Fallback xmlns="">
            <p:pic>
              <p:nvPicPr>
                <p:cNvPr id="42" name="Freihand 41">
                  <a:extLst>
                    <a:ext uri="{FF2B5EF4-FFF2-40B4-BE49-F238E27FC236}">
                      <a16:creationId xmlns:a16="http://schemas.microsoft.com/office/drawing/2014/main" id="{631B858C-12F2-5D20-DC65-CB2BEA78CD37}"/>
                    </a:ext>
                  </a:extLst>
                </p:cNvPr>
                <p:cNvPicPr/>
                <p:nvPr/>
              </p:nvPicPr>
              <p:blipFill>
                <a:blip r:embed="rId52"/>
                <a:stretch>
                  <a:fillRect/>
                </a:stretch>
              </p:blipFill>
              <p:spPr>
                <a:xfrm>
                  <a:off x="10367444" y="1521916"/>
                  <a:ext cx="55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A9407F07-0360-AA2D-659C-B3CC4A0993E2}"/>
                    </a:ext>
                  </a:extLst>
                </p14:cNvPr>
                <p14:cNvContentPartPr/>
                <p14:nvPr/>
              </p14:nvContentPartPr>
              <p14:xfrm>
                <a:off x="10359884" y="1924396"/>
                <a:ext cx="2880" cy="25560"/>
              </p14:xfrm>
            </p:contentPart>
          </mc:Choice>
          <mc:Fallback xmlns="">
            <p:pic>
              <p:nvPicPr>
                <p:cNvPr id="43" name="Freihand 42">
                  <a:extLst>
                    <a:ext uri="{FF2B5EF4-FFF2-40B4-BE49-F238E27FC236}">
                      <a16:creationId xmlns:a16="http://schemas.microsoft.com/office/drawing/2014/main" id="{A9407F07-0360-AA2D-659C-B3CC4A0993E2}"/>
                    </a:ext>
                  </a:extLst>
                </p:cNvPr>
                <p:cNvPicPr/>
                <p:nvPr/>
              </p:nvPicPr>
              <p:blipFill>
                <a:blip r:embed="rId54"/>
                <a:stretch>
                  <a:fillRect/>
                </a:stretch>
              </p:blipFill>
              <p:spPr>
                <a:xfrm>
                  <a:off x="10350884" y="1915756"/>
                  <a:ext cx="20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BE8638E5-A4FC-02F6-264E-BFBC67A3B643}"/>
                    </a:ext>
                  </a:extLst>
                </p14:cNvPr>
                <p14:cNvContentPartPr/>
                <p14:nvPr/>
              </p14:nvContentPartPr>
              <p14:xfrm>
                <a:off x="7388084" y="2343796"/>
                <a:ext cx="224640" cy="161280"/>
              </p14:xfrm>
            </p:contentPart>
          </mc:Choice>
          <mc:Fallback xmlns="">
            <p:pic>
              <p:nvPicPr>
                <p:cNvPr id="46" name="Freihand 45">
                  <a:extLst>
                    <a:ext uri="{FF2B5EF4-FFF2-40B4-BE49-F238E27FC236}">
                      <a16:creationId xmlns:a16="http://schemas.microsoft.com/office/drawing/2014/main" id="{BE8638E5-A4FC-02F6-264E-BFBC67A3B643}"/>
                    </a:ext>
                  </a:extLst>
                </p:cNvPr>
                <p:cNvPicPr/>
                <p:nvPr/>
              </p:nvPicPr>
              <p:blipFill>
                <a:blip r:embed="rId56"/>
                <a:stretch>
                  <a:fillRect/>
                </a:stretch>
              </p:blipFill>
              <p:spPr>
                <a:xfrm>
                  <a:off x="7379444" y="2334796"/>
                  <a:ext cx="242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73F24B84-AB26-0120-F645-D34BA27CEF26}"/>
                    </a:ext>
                  </a:extLst>
                </p14:cNvPr>
                <p14:cNvContentPartPr/>
                <p14:nvPr/>
              </p14:nvContentPartPr>
              <p14:xfrm>
                <a:off x="7681484" y="2292316"/>
                <a:ext cx="312840" cy="141480"/>
              </p14:xfrm>
            </p:contentPart>
          </mc:Choice>
          <mc:Fallback xmlns="">
            <p:pic>
              <p:nvPicPr>
                <p:cNvPr id="47" name="Freihand 46">
                  <a:extLst>
                    <a:ext uri="{FF2B5EF4-FFF2-40B4-BE49-F238E27FC236}">
                      <a16:creationId xmlns:a16="http://schemas.microsoft.com/office/drawing/2014/main" id="{73F24B84-AB26-0120-F645-D34BA27CEF26}"/>
                    </a:ext>
                  </a:extLst>
                </p:cNvPr>
                <p:cNvPicPr/>
                <p:nvPr/>
              </p:nvPicPr>
              <p:blipFill>
                <a:blip r:embed="rId58"/>
                <a:stretch>
                  <a:fillRect/>
                </a:stretch>
              </p:blipFill>
              <p:spPr>
                <a:xfrm>
                  <a:off x="7672844" y="2283316"/>
                  <a:ext cx="330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15E7814A-DADD-04A5-77E1-A85CE103BF49}"/>
                    </a:ext>
                  </a:extLst>
                </p14:cNvPr>
                <p14:cNvContentPartPr/>
                <p14:nvPr/>
              </p14:nvContentPartPr>
              <p14:xfrm>
                <a:off x="8064884" y="2323276"/>
                <a:ext cx="113400" cy="64440"/>
              </p14:xfrm>
            </p:contentPart>
          </mc:Choice>
          <mc:Fallback xmlns="">
            <p:pic>
              <p:nvPicPr>
                <p:cNvPr id="48" name="Freihand 47">
                  <a:extLst>
                    <a:ext uri="{FF2B5EF4-FFF2-40B4-BE49-F238E27FC236}">
                      <a16:creationId xmlns:a16="http://schemas.microsoft.com/office/drawing/2014/main" id="{15E7814A-DADD-04A5-77E1-A85CE103BF49}"/>
                    </a:ext>
                  </a:extLst>
                </p:cNvPr>
                <p:cNvPicPr/>
                <p:nvPr/>
              </p:nvPicPr>
              <p:blipFill>
                <a:blip r:embed="rId60"/>
                <a:stretch>
                  <a:fillRect/>
                </a:stretch>
              </p:blipFill>
              <p:spPr>
                <a:xfrm>
                  <a:off x="8055884" y="2314636"/>
                  <a:ext cx="131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53D37C99-7C2A-D86C-F88D-96046A07909A}"/>
                    </a:ext>
                  </a:extLst>
                </p14:cNvPr>
                <p14:cNvContentPartPr/>
                <p14:nvPr/>
              </p14:nvContentPartPr>
              <p14:xfrm>
                <a:off x="8428844" y="2217436"/>
                <a:ext cx="167400" cy="153720"/>
              </p14:xfrm>
            </p:contentPart>
          </mc:Choice>
          <mc:Fallback xmlns="">
            <p:pic>
              <p:nvPicPr>
                <p:cNvPr id="50" name="Freihand 49">
                  <a:extLst>
                    <a:ext uri="{FF2B5EF4-FFF2-40B4-BE49-F238E27FC236}">
                      <a16:creationId xmlns:a16="http://schemas.microsoft.com/office/drawing/2014/main" id="{53D37C99-7C2A-D86C-F88D-96046A07909A}"/>
                    </a:ext>
                  </a:extLst>
                </p:cNvPr>
                <p:cNvPicPr/>
                <p:nvPr/>
              </p:nvPicPr>
              <p:blipFill>
                <a:blip r:embed="rId62"/>
                <a:stretch>
                  <a:fillRect/>
                </a:stretch>
              </p:blipFill>
              <p:spPr>
                <a:xfrm>
                  <a:off x="8420204" y="2208436"/>
                  <a:ext cx="185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Freihand 50">
                  <a:extLst>
                    <a:ext uri="{FF2B5EF4-FFF2-40B4-BE49-F238E27FC236}">
                      <a16:creationId xmlns:a16="http://schemas.microsoft.com/office/drawing/2014/main" id="{5DAC03BB-6C58-49CA-CD9B-88E9E03E1B86}"/>
                    </a:ext>
                  </a:extLst>
                </p14:cNvPr>
                <p14:cNvContentPartPr/>
                <p14:nvPr/>
              </p14:nvContentPartPr>
              <p14:xfrm>
                <a:off x="8606324" y="2285116"/>
                <a:ext cx="151560" cy="71640"/>
              </p14:xfrm>
            </p:contentPart>
          </mc:Choice>
          <mc:Fallback xmlns="">
            <p:pic>
              <p:nvPicPr>
                <p:cNvPr id="51" name="Freihand 50">
                  <a:extLst>
                    <a:ext uri="{FF2B5EF4-FFF2-40B4-BE49-F238E27FC236}">
                      <a16:creationId xmlns:a16="http://schemas.microsoft.com/office/drawing/2014/main" id="{5DAC03BB-6C58-49CA-CD9B-88E9E03E1B86}"/>
                    </a:ext>
                  </a:extLst>
                </p:cNvPr>
                <p:cNvPicPr/>
                <p:nvPr/>
              </p:nvPicPr>
              <p:blipFill>
                <a:blip r:embed="rId64"/>
                <a:stretch>
                  <a:fillRect/>
                </a:stretch>
              </p:blipFill>
              <p:spPr>
                <a:xfrm>
                  <a:off x="8597324" y="2276476"/>
                  <a:ext cx="169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EE32DA68-93D5-6320-C4A5-3FF9E36BE121}"/>
                    </a:ext>
                  </a:extLst>
                </p14:cNvPr>
                <p14:cNvContentPartPr/>
                <p14:nvPr/>
              </p14:nvContentPartPr>
              <p14:xfrm>
                <a:off x="8796764" y="2263876"/>
                <a:ext cx="96840" cy="126000"/>
              </p14:xfrm>
            </p:contentPart>
          </mc:Choice>
          <mc:Fallback xmlns="">
            <p:pic>
              <p:nvPicPr>
                <p:cNvPr id="52" name="Freihand 51">
                  <a:extLst>
                    <a:ext uri="{FF2B5EF4-FFF2-40B4-BE49-F238E27FC236}">
                      <a16:creationId xmlns:a16="http://schemas.microsoft.com/office/drawing/2014/main" id="{EE32DA68-93D5-6320-C4A5-3FF9E36BE121}"/>
                    </a:ext>
                  </a:extLst>
                </p:cNvPr>
                <p:cNvPicPr/>
                <p:nvPr/>
              </p:nvPicPr>
              <p:blipFill>
                <a:blip r:embed="rId66"/>
                <a:stretch>
                  <a:fillRect/>
                </a:stretch>
              </p:blipFill>
              <p:spPr>
                <a:xfrm>
                  <a:off x="8788124" y="2255236"/>
                  <a:ext cx="11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D55AD920-2061-D70A-9D16-4304D98616BE}"/>
                    </a:ext>
                  </a:extLst>
                </p14:cNvPr>
                <p14:cNvContentPartPr/>
                <p14:nvPr/>
              </p14:nvContentPartPr>
              <p14:xfrm>
                <a:off x="9206084" y="2165236"/>
                <a:ext cx="327240" cy="182520"/>
              </p14:xfrm>
            </p:contentPart>
          </mc:Choice>
          <mc:Fallback xmlns="">
            <p:pic>
              <p:nvPicPr>
                <p:cNvPr id="53" name="Freihand 52">
                  <a:extLst>
                    <a:ext uri="{FF2B5EF4-FFF2-40B4-BE49-F238E27FC236}">
                      <a16:creationId xmlns:a16="http://schemas.microsoft.com/office/drawing/2014/main" id="{D55AD920-2061-D70A-9D16-4304D98616BE}"/>
                    </a:ext>
                  </a:extLst>
                </p:cNvPr>
                <p:cNvPicPr/>
                <p:nvPr/>
              </p:nvPicPr>
              <p:blipFill>
                <a:blip r:embed="rId68"/>
                <a:stretch>
                  <a:fillRect/>
                </a:stretch>
              </p:blipFill>
              <p:spPr>
                <a:xfrm>
                  <a:off x="9197084" y="2156596"/>
                  <a:ext cx="344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70B148AC-0C12-4886-DC9B-DC41AB677B8D}"/>
                    </a:ext>
                  </a:extLst>
                </p14:cNvPr>
                <p14:cNvContentPartPr/>
                <p14:nvPr/>
              </p14:nvContentPartPr>
              <p14:xfrm>
                <a:off x="9575444" y="2192956"/>
                <a:ext cx="104760" cy="148680"/>
              </p14:xfrm>
            </p:contentPart>
          </mc:Choice>
          <mc:Fallback xmlns="">
            <p:pic>
              <p:nvPicPr>
                <p:cNvPr id="54" name="Freihand 53">
                  <a:extLst>
                    <a:ext uri="{FF2B5EF4-FFF2-40B4-BE49-F238E27FC236}">
                      <a16:creationId xmlns:a16="http://schemas.microsoft.com/office/drawing/2014/main" id="{70B148AC-0C12-4886-DC9B-DC41AB677B8D}"/>
                    </a:ext>
                  </a:extLst>
                </p:cNvPr>
                <p:cNvPicPr/>
                <p:nvPr/>
              </p:nvPicPr>
              <p:blipFill>
                <a:blip r:embed="rId70"/>
                <a:stretch>
                  <a:fillRect/>
                </a:stretch>
              </p:blipFill>
              <p:spPr>
                <a:xfrm>
                  <a:off x="9566804" y="2184316"/>
                  <a:ext cx="122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974C8DAC-1F74-A365-7AB6-AFFB275D8427}"/>
                    </a:ext>
                  </a:extLst>
                </p14:cNvPr>
                <p14:cNvContentPartPr/>
                <p14:nvPr/>
              </p14:nvContentPartPr>
              <p14:xfrm>
                <a:off x="9694244" y="2107996"/>
                <a:ext cx="100800" cy="232920"/>
              </p14:xfrm>
            </p:contentPart>
          </mc:Choice>
          <mc:Fallback xmlns="">
            <p:pic>
              <p:nvPicPr>
                <p:cNvPr id="55" name="Freihand 54">
                  <a:extLst>
                    <a:ext uri="{FF2B5EF4-FFF2-40B4-BE49-F238E27FC236}">
                      <a16:creationId xmlns:a16="http://schemas.microsoft.com/office/drawing/2014/main" id="{974C8DAC-1F74-A365-7AB6-AFFB275D8427}"/>
                    </a:ext>
                  </a:extLst>
                </p:cNvPr>
                <p:cNvPicPr/>
                <p:nvPr/>
              </p:nvPicPr>
              <p:blipFill>
                <a:blip r:embed="rId72"/>
                <a:stretch>
                  <a:fillRect/>
                </a:stretch>
              </p:blipFill>
              <p:spPr>
                <a:xfrm>
                  <a:off x="9685604" y="2099356"/>
                  <a:ext cx="118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B9208D02-DA67-D6CA-64EC-930DC1F8DD50}"/>
                    </a:ext>
                  </a:extLst>
                </p14:cNvPr>
                <p14:cNvContentPartPr/>
                <p14:nvPr/>
              </p14:nvContentPartPr>
              <p14:xfrm>
                <a:off x="9799724" y="2207716"/>
                <a:ext cx="312840" cy="100440"/>
              </p14:xfrm>
            </p:contentPart>
          </mc:Choice>
          <mc:Fallback xmlns="">
            <p:pic>
              <p:nvPicPr>
                <p:cNvPr id="56" name="Freihand 55">
                  <a:extLst>
                    <a:ext uri="{FF2B5EF4-FFF2-40B4-BE49-F238E27FC236}">
                      <a16:creationId xmlns:a16="http://schemas.microsoft.com/office/drawing/2014/main" id="{B9208D02-DA67-D6CA-64EC-930DC1F8DD50}"/>
                    </a:ext>
                  </a:extLst>
                </p:cNvPr>
                <p:cNvPicPr/>
                <p:nvPr/>
              </p:nvPicPr>
              <p:blipFill>
                <a:blip r:embed="rId74"/>
                <a:stretch>
                  <a:fillRect/>
                </a:stretch>
              </p:blipFill>
              <p:spPr>
                <a:xfrm>
                  <a:off x="9790724" y="2199076"/>
                  <a:ext cx="330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4B9DD1D5-08FF-F2CA-DC65-22776EC61FD9}"/>
                    </a:ext>
                  </a:extLst>
                </p14:cNvPr>
                <p14:cNvContentPartPr/>
                <p14:nvPr/>
              </p14:nvContentPartPr>
              <p14:xfrm>
                <a:off x="10128044" y="2172796"/>
                <a:ext cx="145080" cy="120960"/>
              </p14:xfrm>
            </p:contentPart>
          </mc:Choice>
          <mc:Fallback xmlns="">
            <p:pic>
              <p:nvPicPr>
                <p:cNvPr id="57" name="Freihand 56">
                  <a:extLst>
                    <a:ext uri="{FF2B5EF4-FFF2-40B4-BE49-F238E27FC236}">
                      <a16:creationId xmlns:a16="http://schemas.microsoft.com/office/drawing/2014/main" id="{4B9DD1D5-08FF-F2CA-DC65-22776EC61FD9}"/>
                    </a:ext>
                  </a:extLst>
                </p:cNvPr>
                <p:cNvPicPr/>
                <p:nvPr/>
              </p:nvPicPr>
              <p:blipFill>
                <a:blip r:embed="rId76"/>
                <a:stretch>
                  <a:fillRect/>
                </a:stretch>
              </p:blipFill>
              <p:spPr>
                <a:xfrm>
                  <a:off x="10119044" y="2163796"/>
                  <a:ext cx="162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8A80D5C0-F04E-5B52-CD76-C69D517D8551}"/>
                    </a:ext>
                  </a:extLst>
                </p14:cNvPr>
                <p14:cNvContentPartPr/>
                <p14:nvPr/>
              </p14:nvContentPartPr>
              <p14:xfrm>
                <a:off x="10292924" y="2072716"/>
                <a:ext cx="180360" cy="231480"/>
              </p14:xfrm>
            </p:contentPart>
          </mc:Choice>
          <mc:Fallback xmlns="">
            <p:pic>
              <p:nvPicPr>
                <p:cNvPr id="58" name="Freihand 57">
                  <a:extLst>
                    <a:ext uri="{FF2B5EF4-FFF2-40B4-BE49-F238E27FC236}">
                      <a16:creationId xmlns:a16="http://schemas.microsoft.com/office/drawing/2014/main" id="{8A80D5C0-F04E-5B52-CD76-C69D517D8551}"/>
                    </a:ext>
                  </a:extLst>
                </p:cNvPr>
                <p:cNvPicPr/>
                <p:nvPr/>
              </p:nvPicPr>
              <p:blipFill>
                <a:blip r:embed="rId78"/>
                <a:stretch>
                  <a:fillRect/>
                </a:stretch>
              </p:blipFill>
              <p:spPr>
                <a:xfrm>
                  <a:off x="10283924" y="2064076"/>
                  <a:ext cx="1980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2F03CAF8-DAF4-88F6-FD7A-BBEC62ACC165}"/>
                    </a:ext>
                  </a:extLst>
                </p14:cNvPr>
                <p14:cNvContentPartPr/>
                <p14:nvPr/>
              </p14:nvContentPartPr>
              <p14:xfrm>
                <a:off x="10545644" y="2132836"/>
                <a:ext cx="277200" cy="155160"/>
              </p14:xfrm>
            </p:contentPart>
          </mc:Choice>
          <mc:Fallback xmlns="">
            <p:pic>
              <p:nvPicPr>
                <p:cNvPr id="59" name="Freihand 58">
                  <a:extLst>
                    <a:ext uri="{FF2B5EF4-FFF2-40B4-BE49-F238E27FC236}">
                      <a16:creationId xmlns:a16="http://schemas.microsoft.com/office/drawing/2014/main" id="{2F03CAF8-DAF4-88F6-FD7A-BBEC62ACC165}"/>
                    </a:ext>
                  </a:extLst>
                </p:cNvPr>
                <p:cNvPicPr/>
                <p:nvPr/>
              </p:nvPicPr>
              <p:blipFill>
                <a:blip r:embed="rId80"/>
                <a:stretch>
                  <a:fillRect/>
                </a:stretch>
              </p:blipFill>
              <p:spPr>
                <a:xfrm>
                  <a:off x="10537004" y="2124196"/>
                  <a:ext cx="294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DE0E02CA-85BF-C020-8BCE-BA9836434D08}"/>
                    </a:ext>
                  </a:extLst>
                </p14:cNvPr>
                <p14:cNvContentPartPr/>
                <p14:nvPr/>
              </p14:nvContentPartPr>
              <p14:xfrm>
                <a:off x="10834364" y="2034196"/>
                <a:ext cx="111960" cy="194760"/>
              </p14:xfrm>
            </p:contentPart>
          </mc:Choice>
          <mc:Fallback xmlns="">
            <p:pic>
              <p:nvPicPr>
                <p:cNvPr id="60" name="Freihand 59">
                  <a:extLst>
                    <a:ext uri="{FF2B5EF4-FFF2-40B4-BE49-F238E27FC236}">
                      <a16:creationId xmlns:a16="http://schemas.microsoft.com/office/drawing/2014/main" id="{DE0E02CA-85BF-C020-8BCE-BA9836434D08}"/>
                    </a:ext>
                  </a:extLst>
                </p:cNvPr>
                <p:cNvPicPr/>
                <p:nvPr/>
              </p:nvPicPr>
              <p:blipFill>
                <a:blip r:embed="rId82"/>
                <a:stretch>
                  <a:fillRect/>
                </a:stretch>
              </p:blipFill>
              <p:spPr>
                <a:xfrm>
                  <a:off x="10825724" y="2025556"/>
                  <a:ext cx="129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99EC6A40-41D3-FB63-FC14-CAE4AD257B16}"/>
                    </a:ext>
                  </a:extLst>
                </p14:cNvPr>
                <p14:cNvContentPartPr/>
                <p14:nvPr/>
              </p14:nvContentPartPr>
              <p14:xfrm>
                <a:off x="10995644" y="1975876"/>
                <a:ext cx="371880" cy="273960"/>
              </p14:xfrm>
            </p:contentPart>
          </mc:Choice>
          <mc:Fallback xmlns="">
            <p:pic>
              <p:nvPicPr>
                <p:cNvPr id="61" name="Freihand 60">
                  <a:extLst>
                    <a:ext uri="{FF2B5EF4-FFF2-40B4-BE49-F238E27FC236}">
                      <a16:creationId xmlns:a16="http://schemas.microsoft.com/office/drawing/2014/main" id="{99EC6A40-41D3-FB63-FC14-CAE4AD257B16}"/>
                    </a:ext>
                  </a:extLst>
                </p:cNvPr>
                <p:cNvPicPr/>
                <p:nvPr/>
              </p:nvPicPr>
              <p:blipFill>
                <a:blip r:embed="rId84"/>
                <a:stretch>
                  <a:fillRect/>
                </a:stretch>
              </p:blipFill>
              <p:spPr>
                <a:xfrm>
                  <a:off x="10986644" y="1967236"/>
                  <a:ext cx="3895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B2FE50FF-7CFD-D6E6-BA7D-0B0CD2B3C3C7}"/>
                    </a:ext>
                  </a:extLst>
                </p14:cNvPr>
                <p14:cNvContentPartPr/>
                <p14:nvPr/>
              </p14:nvContentPartPr>
              <p14:xfrm>
                <a:off x="11372204" y="2096116"/>
                <a:ext cx="146880" cy="93600"/>
              </p14:xfrm>
            </p:contentPart>
          </mc:Choice>
          <mc:Fallback xmlns="">
            <p:pic>
              <p:nvPicPr>
                <p:cNvPr id="62" name="Freihand 61">
                  <a:extLst>
                    <a:ext uri="{FF2B5EF4-FFF2-40B4-BE49-F238E27FC236}">
                      <a16:creationId xmlns:a16="http://schemas.microsoft.com/office/drawing/2014/main" id="{B2FE50FF-7CFD-D6E6-BA7D-0B0CD2B3C3C7}"/>
                    </a:ext>
                  </a:extLst>
                </p:cNvPr>
                <p:cNvPicPr/>
                <p:nvPr/>
              </p:nvPicPr>
              <p:blipFill>
                <a:blip r:embed="rId86"/>
                <a:stretch>
                  <a:fillRect/>
                </a:stretch>
              </p:blipFill>
              <p:spPr>
                <a:xfrm>
                  <a:off x="11363564" y="2087476"/>
                  <a:ext cx="164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AE38977D-EF84-6F18-2ED0-BEFEA7B73DD4}"/>
                    </a:ext>
                  </a:extLst>
                </p14:cNvPr>
                <p14:cNvContentPartPr/>
                <p14:nvPr/>
              </p14:nvContentPartPr>
              <p14:xfrm>
                <a:off x="11572364" y="2015836"/>
                <a:ext cx="57600" cy="65880"/>
              </p14:xfrm>
            </p:contentPart>
          </mc:Choice>
          <mc:Fallback xmlns="">
            <p:pic>
              <p:nvPicPr>
                <p:cNvPr id="63" name="Freihand 62">
                  <a:extLst>
                    <a:ext uri="{FF2B5EF4-FFF2-40B4-BE49-F238E27FC236}">
                      <a16:creationId xmlns:a16="http://schemas.microsoft.com/office/drawing/2014/main" id="{AE38977D-EF84-6F18-2ED0-BEFEA7B73DD4}"/>
                    </a:ext>
                  </a:extLst>
                </p:cNvPr>
                <p:cNvPicPr/>
                <p:nvPr/>
              </p:nvPicPr>
              <p:blipFill>
                <a:blip r:embed="rId88"/>
                <a:stretch>
                  <a:fillRect/>
                </a:stretch>
              </p:blipFill>
              <p:spPr>
                <a:xfrm>
                  <a:off x="11563364" y="2006836"/>
                  <a:ext cx="75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149DADC3-83DA-994A-527C-BC85F2396C1D}"/>
                    </a:ext>
                  </a:extLst>
                </p14:cNvPr>
                <p14:cNvContentPartPr/>
                <p14:nvPr/>
              </p14:nvContentPartPr>
              <p14:xfrm>
                <a:off x="11577404" y="2084596"/>
                <a:ext cx="143640" cy="113040"/>
              </p14:xfrm>
            </p:contentPart>
          </mc:Choice>
          <mc:Fallback xmlns="">
            <p:pic>
              <p:nvPicPr>
                <p:cNvPr id="64" name="Freihand 63">
                  <a:extLst>
                    <a:ext uri="{FF2B5EF4-FFF2-40B4-BE49-F238E27FC236}">
                      <a16:creationId xmlns:a16="http://schemas.microsoft.com/office/drawing/2014/main" id="{149DADC3-83DA-994A-527C-BC85F2396C1D}"/>
                    </a:ext>
                  </a:extLst>
                </p:cNvPr>
                <p:cNvPicPr/>
                <p:nvPr/>
              </p:nvPicPr>
              <p:blipFill>
                <a:blip r:embed="rId90"/>
                <a:stretch>
                  <a:fillRect/>
                </a:stretch>
              </p:blipFill>
              <p:spPr>
                <a:xfrm>
                  <a:off x="11568764" y="2075596"/>
                  <a:ext cx="161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10654B5C-1A23-1219-FF12-D9B9672CD9FC}"/>
                    </a:ext>
                  </a:extLst>
                </p14:cNvPr>
                <p14:cNvContentPartPr/>
                <p14:nvPr/>
              </p14:nvContentPartPr>
              <p14:xfrm>
                <a:off x="10994564" y="1918276"/>
                <a:ext cx="118440" cy="16200"/>
              </p14:xfrm>
            </p:contentPart>
          </mc:Choice>
          <mc:Fallback xmlns="">
            <p:pic>
              <p:nvPicPr>
                <p:cNvPr id="65" name="Freihand 64">
                  <a:extLst>
                    <a:ext uri="{FF2B5EF4-FFF2-40B4-BE49-F238E27FC236}">
                      <a16:creationId xmlns:a16="http://schemas.microsoft.com/office/drawing/2014/main" id="{10654B5C-1A23-1219-FF12-D9B9672CD9FC}"/>
                    </a:ext>
                  </a:extLst>
                </p:cNvPr>
                <p:cNvPicPr/>
                <p:nvPr/>
              </p:nvPicPr>
              <p:blipFill>
                <a:blip r:embed="rId92"/>
                <a:stretch>
                  <a:fillRect/>
                </a:stretch>
              </p:blipFill>
              <p:spPr>
                <a:xfrm>
                  <a:off x="10985564" y="1909636"/>
                  <a:ext cx="136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E55F8AF5-5A51-1A89-CCD5-3A4F337EBD66}"/>
                    </a:ext>
                  </a:extLst>
                </p14:cNvPr>
                <p14:cNvContentPartPr/>
                <p14:nvPr/>
              </p14:nvContentPartPr>
              <p14:xfrm>
                <a:off x="7786964" y="2600476"/>
                <a:ext cx="433440" cy="169200"/>
              </p14:xfrm>
            </p:contentPart>
          </mc:Choice>
          <mc:Fallback xmlns="">
            <p:pic>
              <p:nvPicPr>
                <p:cNvPr id="66" name="Freihand 65">
                  <a:extLst>
                    <a:ext uri="{FF2B5EF4-FFF2-40B4-BE49-F238E27FC236}">
                      <a16:creationId xmlns:a16="http://schemas.microsoft.com/office/drawing/2014/main" id="{E55F8AF5-5A51-1A89-CCD5-3A4F337EBD66}"/>
                    </a:ext>
                  </a:extLst>
                </p:cNvPr>
                <p:cNvPicPr/>
                <p:nvPr/>
              </p:nvPicPr>
              <p:blipFill>
                <a:blip r:embed="rId94"/>
                <a:stretch>
                  <a:fillRect/>
                </a:stretch>
              </p:blipFill>
              <p:spPr>
                <a:xfrm>
                  <a:off x="7778324" y="2591836"/>
                  <a:ext cx="451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8E4F3EBA-20EA-E14F-54A5-731FFA77AB47}"/>
                    </a:ext>
                  </a:extLst>
                </p14:cNvPr>
                <p14:cNvContentPartPr/>
                <p14:nvPr/>
              </p14:nvContentPartPr>
              <p14:xfrm>
                <a:off x="8256764" y="2533156"/>
                <a:ext cx="5400" cy="18360"/>
              </p14:xfrm>
            </p:contentPart>
          </mc:Choice>
          <mc:Fallback xmlns="">
            <p:pic>
              <p:nvPicPr>
                <p:cNvPr id="67" name="Freihand 66">
                  <a:extLst>
                    <a:ext uri="{FF2B5EF4-FFF2-40B4-BE49-F238E27FC236}">
                      <a16:creationId xmlns:a16="http://schemas.microsoft.com/office/drawing/2014/main" id="{8E4F3EBA-20EA-E14F-54A5-731FFA77AB47}"/>
                    </a:ext>
                  </a:extLst>
                </p:cNvPr>
                <p:cNvPicPr/>
                <p:nvPr/>
              </p:nvPicPr>
              <p:blipFill>
                <a:blip r:embed="rId96"/>
                <a:stretch>
                  <a:fillRect/>
                </a:stretch>
              </p:blipFill>
              <p:spPr>
                <a:xfrm>
                  <a:off x="8247764" y="2524516"/>
                  <a:ext cx="2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B88312CF-5A8D-D015-7FD1-93C3098C9691}"/>
                    </a:ext>
                  </a:extLst>
                </p14:cNvPr>
                <p14:cNvContentPartPr/>
                <p14:nvPr/>
              </p14:nvContentPartPr>
              <p14:xfrm>
                <a:off x="8260364" y="2591116"/>
                <a:ext cx="103680" cy="149760"/>
              </p14:xfrm>
            </p:contentPart>
          </mc:Choice>
          <mc:Fallback xmlns="">
            <p:pic>
              <p:nvPicPr>
                <p:cNvPr id="68" name="Freihand 67">
                  <a:extLst>
                    <a:ext uri="{FF2B5EF4-FFF2-40B4-BE49-F238E27FC236}">
                      <a16:creationId xmlns:a16="http://schemas.microsoft.com/office/drawing/2014/main" id="{B88312CF-5A8D-D015-7FD1-93C3098C9691}"/>
                    </a:ext>
                  </a:extLst>
                </p:cNvPr>
                <p:cNvPicPr/>
                <p:nvPr/>
              </p:nvPicPr>
              <p:blipFill>
                <a:blip r:embed="rId98"/>
                <a:stretch>
                  <a:fillRect/>
                </a:stretch>
              </p:blipFill>
              <p:spPr>
                <a:xfrm>
                  <a:off x="8251364" y="2582116"/>
                  <a:ext cx="121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5B6C0F88-9412-703E-CA2B-A3DCD31C791B}"/>
                    </a:ext>
                  </a:extLst>
                </p14:cNvPr>
                <p14:cNvContentPartPr/>
                <p14:nvPr/>
              </p14:nvContentPartPr>
              <p14:xfrm>
                <a:off x="8404724" y="2481676"/>
                <a:ext cx="159480" cy="234000"/>
              </p14:xfrm>
            </p:contentPart>
          </mc:Choice>
          <mc:Fallback xmlns="">
            <p:pic>
              <p:nvPicPr>
                <p:cNvPr id="69" name="Freihand 68">
                  <a:extLst>
                    <a:ext uri="{FF2B5EF4-FFF2-40B4-BE49-F238E27FC236}">
                      <a16:creationId xmlns:a16="http://schemas.microsoft.com/office/drawing/2014/main" id="{5B6C0F88-9412-703E-CA2B-A3DCD31C791B}"/>
                    </a:ext>
                  </a:extLst>
                </p:cNvPr>
                <p:cNvPicPr/>
                <p:nvPr/>
              </p:nvPicPr>
              <p:blipFill>
                <a:blip r:embed="rId100"/>
                <a:stretch>
                  <a:fillRect/>
                </a:stretch>
              </p:blipFill>
              <p:spPr>
                <a:xfrm>
                  <a:off x="8395724" y="2472676"/>
                  <a:ext cx="177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AC66DFAA-5D5C-1AF8-8F53-CDD0BBAB2FDF}"/>
                    </a:ext>
                  </a:extLst>
                </p14:cNvPr>
                <p14:cNvContentPartPr/>
                <p14:nvPr/>
              </p14:nvContentPartPr>
              <p14:xfrm>
                <a:off x="8611724" y="2597236"/>
                <a:ext cx="158760" cy="104760"/>
              </p14:xfrm>
            </p:contentPart>
          </mc:Choice>
          <mc:Fallback xmlns="">
            <p:pic>
              <p:nvPicPr>
                <p:cNvPr id="70" name="Freihand 69">
                  <a:extLst>
                    <a:ext uri="{FF2B5EF4-FFF2-40B4-BE49-F238E27FC236}">
                      <a16:creationId xmlns:a16="http://schemas.microsoft.com/office/drawing/2014/main" id="{AC66DFAA-5D5C-1AF8-8F53-CDD0BBAB2FDF}"/>
                    </a:ext>
                  </a:extLst>
                </p:cNvPr>
                <p:cNvPicPr/>
                <p:nvPr/>
              </p:nvPicPr>
              <p:blipFill>
                <a:blip r:embed="rId102"/>
                <a:stretch>
                  <a:fillRect/>
                </a:stretch>
              </p:blipFill>
              <p:spPr>
                <a:xfrm>
                  <a:off x="8602724" y="2588596"/>
                  <a:ext cx="176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F5851F8D-0CF6-1430-3704-680FE3419226}"/>
                    </a:ext>
                  </a:extLst>
                </p14:cNvPr>
                <p14:cNvContentPartPr/>
                <p14:nvPr/>
              </p14:nvContentPartPr>
              <p14:xfrm>
                <a:off x="8955884" y="2544316"/>
                <a:ext cx="401400" cy="143640"/>
              </p14:xfrm>
            </p:contentPart>
          </mc:Choice>
          <mc:Fallback xmlns="">
            <p:pic>
              <p:nvPicPr>
                <p:cNvPr id="71" name="Freihand 70">
                  <a:extLst>
                    <a:ext uri="{FF2B5EF4-FFF2-40B4-BE49-F238E27FC236}">
                      <a16:creationId xmlns:a16="http://schemas.microsoft.com/office/drawing/2014/main" id="{F5851F8D-0CF6-1430-3704-680FE3419226}"/>
                    </a:ext>
                  </a:extLst>
                </p:cNvPr>
                <p:cNvPicPr/>
                <p:nvPr/>
              </p:nvPicPr>
              <p:blipFill>
                <a:blip r:embed="rId104"/>
                <a:stretch>
                  <a:fillRect/>
                </a:stretch>
              </p:blipFill>
              <p:spPr>
                <a:xfrm>
                  <a:off x="8946884" y="2535316"/>
                  <a:ext cx="419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CA6169CB-FA33-7215-18AD-806978BA254C}"/>
                    </a:ext>
                  </a:extLst>
                </p14:cNvPr>
                <p14:cNvContentPartPr/>
                <p14:nvPr/>
              </p14:nvContentPartPr>
              <p14:xfrm>
                <a:off x="9553844" y="2579236"/>
                <a:ext cx="208800" cy="111600"/>
              </p14:xfrm>
            </p:contentPart>
          </mc:Choice>
          <mc:Fallback xmlns="">
            <p:pic>
              <p:nvPicPr>
                <p:cNvPr id="73" name="Freihand 72">
                  <a:extLst>
                    <a:ext uri="{FF2B5EF4-FFF2-40B4-BE49-F238E27FC236}">
                      <a16:creationId xmlns:a16="http://schemas.microsoft.com/office/drawing/2014/main" id="{CA6169CB-FA33-7215-18AD-806978BA254C}"/>
                    </a:ext>
                  </a:extLst>
                </p:cNvPr>
                <p:cNvPicPr/>
                <p:nvPr/>
              </p:nvPicPr>
              <p:blipFill>
                <a:blip r:embed="rId106"/>
                <a:stretch>
                  <a:fillRect/>
                </a:stretch>
              </p:blipFill>
              <p:spPr>
                <a:xfrm>
                  <a:off x="9544844" y="2570236"/>
                  <a:ext cx="226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F1C8507B-3A25-797F-99CA-3A69AABFCC08}"/>
                    </a:ext>
                  </a:extLst>
                </p14:cNvPr>
                <p14:cNvContentPartPr/>
                <p14:nvPr/>
              </p14:nvContentPartPr>
              <p14:xfrm>
                <a:off x="9789644" y="2513356"/>
                <a:ext cx="15480" cy="33840"/>
              </p14:xfrm>
            </p:contentPart>
          </mc:Choice>
          <mc:Fallback xmlns="">
            <p:pic>
              <p:nvPicPr>
                <p:cNvPr id="74" name="Freihand 73">
                  <a:extLst>
                    <a:ext uri="{FF2B5EF4-FFF2-40B4-BE49-F238E27FC236}">
                      <a16:creationId xmlns:a16="http://schemas.microsoft.com/office/drawing/2014/main" id="{F1C8507B-3A25-797F-99CA-3A69AABFCC08}"/>
                    </a:ext>
                  </a:extLst>
                </p:cNvPr>
                <p:cNvPicPr/>
                <p:nvPr/>
              </p:nvPicPr>
              <p:blipFill>
                <a:blip r:embed="rId108"/>
                <a:stretch>
                  <a:fillRect/>
                </a:stretch>
              </p:blipFill>
              <p:spPr>
                <a:xfrm>
                  <a:off x="9780644" y="2504356"/>
                  <a:ext cx="33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2271317B-840B-590E-AA57-7508BE61D652}"/>
                    </a:ext>
                  </a:extLst>
                </p14:cNvPr>
                <p14:cNvContentPartPr/>
                <p14:nvPr/>
              </p14:nvContentPartPr>
              <p14:xfrm>
                <a:off x="9829964" y="2464036"/>
                <a:ext cx="282600" cy="163080"/>
              </p14:xfrm>
            </p:contentPart>
          </mc:Choice>
          <mc:Fallback xmlns="">
            <p:pic>
              <p:nvPicPr>
                <p:cNvPr id="75" name="Freihand 74">
                  <a:extLst>
                    <a:ext uri="{FF2B5EF4-FFF2-40B4-BE49-F238E27FC236}">
                      <a16:creationId xmlns:a16="http://schemas.microsoft.com/office/drawing/2014/main" id="{2271317B-840B-590E-AA57-7508BE61D652}"/>
                    </a:ext>
                  </a:extLst>
                </p:cNvPr>
                <p:cNvPicPr/>
                <p:nvPr/>
              </p:nvPicPr>
              <p:blipFill>
                <a:blip r:embed="rId110"/>
                <a:stretch>
                  <a:fillRect/>
                </a:stretch>
              </p:blipFill>
              <p:spPr>
                <a:xfrm>
                  <a:off x="9820964" y="2455396"/>
                  <a:ext cx="300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A83E1A50-6842-6E36-04B0-78EA468C070C}"/>
                    </a:ext>
                  </a:extLst>
                </p14:cNvPr>
                <p14:cNvContentPartPr/>
                <p14:nvPr/>
              </p14:nvContentPartPr>
              <p14:xfrm>
                <a:off x="10160084" y="2529196"/>
                <a:ext cx="236520" cy="138600"/>
              </p14:xfrm>
            </p:contentPart>
          </mc:Choice>
          <mc:Fallback xmlns="">
            <p:pic>
              <p:nvPicPr>
                <p:cNvPr id="76" name="Freihand 75">
                  <a:extLst>
                    <a:ext uri="{FF2B5EF4-FFF2-40B4-BE49-F238E27FC236}">
                      <a16:creationId xmlns:a16="http://schemas.microsoft.com/office/drawing/2014/main" id="{A83E1A50-6842-6E36-04B0-78EA468C070C}"/>
                    </a:ext>
                  </a:extLst>
                </p:cNvPr>
                <p:cNvPicPr/>
                <p:nvPr/>
              </p:nvPicPr>
              <p:blipFill>
                <a:blip r:embed="rId112"/>
                <a:stretch>
                  <a:fillRect/>
                </a:stretch>
              </p:blipFill>
              <p:spPr>
                <a:xfrm>
                  <a:off x="10151084" y="2520196"/>
                  <a:ext cx="254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0199D0BE-E097-3F82-F7BE-9D9142BE73BA}"/>
                    </a:ext>
                  </a:extLst>
                </p14:cNvPr>
                <p14:cNvContentPartPr/>
                <p14:nvPr/>
              </p14:nvContentPartPr>
              <p14:xfrm>
                <a:off x="10445204" y="2448916"/>
                <a:ext cx="294120" cy="167400"/>
              </p14:xfrm>
            </p:contentPart>
          </mc:Choice>
          <mc:Fallback xmlns="">
            <p:pic>
              <p:nvPicPr>
                <p:cNvPr id="77" name="Freihand 76">
                  <a:extLst>
                    <a:ext uri="{FF2B5EF4-FFF2-40B4-BE49-F238E27FC236}">
                      <a16:creationId xmlns:a16="http://schemas.microsoft.com/office/drawing/2014/main" id="{0199D0BE-E097-3F82-F7BE-9D9142BE73BA}"/>
                    </a:ext>
                  </a:extLst>
                </p:cNvPr>
                <p:cNvPicPr/>
                <p:nvPr/>
              </p:nvPicPr>
              <p:blipFill>
                <a:blip r:embed="rId114"/>
                <a:stretch>
                  <a:fillRect/>
                </a:stretch>
              </p:blipFill>
              <p:spPr>
                <a:xfrm>
                  <a:off x="10436204" y="2439916"/>
                  <a:ext cx="311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39A71C7E-7B97-AB6B-7093-3B7DD0521D69}"/>
                    </a:ext>
                  </a:extLst>
                </p14:cNvPr>
                <p14:cNvContentPartPr/>
                <p14:nvPr/>
              </p14:nvContentPartPr>
              <p14:xfrm>
                <a:off x="10733564" y="2500756"/>
                <a:ext cx="52200" cy="102600"/>
              </p14:xfrm>
            </p:contentPart>
          </mc:Choice>
          <mc:Fallback xmlns="">
            <p:pic>
              <p:nvPicPr>
                <p:cNvPr id="78" name="Freihand 77">
                  <a:extLst>
                    <a:ext uri="{FF2B5EF4-FFF2-40B4-BE49-F238E27FC236}">
                      <a16:creationId xmlns:a16="http://schemas.microsoft.com/office/drawing/2014/main" id="{39A71C7E-7B97-AB6B-7093-3B7DD0521D69}"/>
                    </a:ext>
                  </a:extLst>
                </p:cNvPr>
                <p:cNvPicPr/>
                <p:nvPr/>
              </p:nvPicPr>
              <p:blipFill>
                <a:blip r:embed="rId116"/>
                <a:stretch>
                  <a:fillRect/>
                </a:stretch>
              </p:blipFill>
              <p:spPr>
                <a:xfrm>
                  <a:off x="10724924" y="2492116"/>
                  <a:ext cx="69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21958751-13B4-4320-4241-278AF9F2F87A}"/>
                    </a:ext>
                  </a:extLst>
                </p14:cNvPr>
                <p14:cNvContentPartPr/>
                <p14:nvPr/>
              </p14:nvContentPartPr>
              <p14:xfrm>
                <a:off x="10821764" y="2346676"/>
                <a:ext cx="587520" cy="238320"/>
              </p14:xfrm>
            </p:contentPart>
          </mc:Choice>
          <mc:Fallback xmlns="">
            <p:pic>
              <p:nvPicPr>
                <p:cNvPr id="79" name="Freihand 78">
                  <a:extLst>
                    <a:ext uri="{FF2B5EF4-FFF2-40B4-BE49-F238E27FC236}">
                      <a16:creationId xmlns:a16="http://schemas.microsoft.com/office/drawing/2014/main" id="{21958751-13B4-4320-4241-278AF9F2F87A}"/>
                    </a:ext>
                  </a:extLst>
                </p:cNvPr>
                <p:cNvPicPr/>
                <p:nvPr/>
              </p:nvPicPr>
              <p:blipFill>
                <a:blip r:embed="rId118"/>
                <a:stretch>
                  <a:fillRect/>
                </a:stretch>
              </p:blipFill>
              <p:spPr>
                <a:xfrm>
                  <a:off x="10812764" y="2337676"/>
                  <a:ext cx="6051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Freihand 79">
                  <a:extLst>
                    <a:ext uri="{FF2B5EF4-FFF2-40B4-BE49-F238E27FC236}">
                      <a16:creationId xmlns:a16="http://schemas.microsoft.com/office/drawing/2014/main" id="{6A45D6AE-C45C-FA2D-D08E-4504015379CC}"/>
                    </a:ext>
                  </a:extLst>
                </p14:cNvPr>
                <p14:cNvContentPartPr/>
                <p14:nvPr/>
              </p14:nvContentPartPr>
              <p14:xfrm>
                <a:off x="7943204" y="2891356"/>
                <a:ext cx="264960" cy="181080"/>
              </p14:xfrm>
            </p:contentPart>
          </mc:Choice>
          <mc:Fallback xmlns="">
            <p:pic>
              <p:nvPicPr>
                <p:cNvPr id="80" name="Freihand 79">
                  <a:extLst>
                    <a:ext uri="{FF2B5EF4-FFF2-40B4-BE49-F238E27FC236}">
                      <a16:creationId xmlns:a16="http://schemas.microsoft.com/office/drawing/2014/main" id="{6A45D6AE-C45C-FA2D-D08E-4504015379CC}"/>
                    </a:ext>
                  </a:extLst>
                </p:cNvPr>
                <p:cNvPicPr/>
                <p:nvPr/>
              </p:nvPicPr>
              <p:blipFill>
                <a:blip r:embed="rId120"/>
                <a:stretch>
                  <a:fillRect/>
                </a:stretch>
              </p:blipFill>
              <p:spPr>
                <a:xfrm>
                  <a:off x="7934564" y="2882716"/>
                  <a:ext cx="282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FCB5B85C-3ECC-570F-2F99-F9D6738988BD}"/>
                    </a:ext>
                  </a:extLst>
                </p14:cNvPr>
                <p14:cNvContentPartPr/>
                <p14:nvPr/>
              </p14:nvContentPartPr>
              <p14:xfrm>
                <a:off x="8260364" y="2957596"/>
                <a:ext cx="73440" cy="75600"/>
              </p14:xfrm>
            </p:contentPart>
          </mc:Choice>
          <mc:Fallback xmlns="">
            <p:pic>
              <p:nvPicPr>
                <p:cNvPr id="81" name="Freihand 80">
                  <a:extLst>
                    <a:ext uri="{FF2B5EF4-FFF2-40B4-BE49-F238E27FC236}">
                      <a16:creationId xmlns:a16="http://schemas.microsoft.com/office/drawing/2014/main" id="{FCB5B85C-3ECC-570F-2F99-F9D6738988BD}"/>
                    </a:ext>
                  </a:extLst>
                </p:cNvPr>
                <p:cNvPicPr/>
                <p:nvPr/>
              </p:nvPicPr>
              <p:blipFill>
                <a:blip r:embed="rId122"/>
                <a:stretch>
                  <a:fillRect/>
                </a:stretch>
              </p:blipFill>
              <p:spPr>
                <a:xfrm>
                  <a:off x="8251724" y="2948596"/>
                  <a:ext cx="91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E9223522-34A1-352C-37F7-4732AA40BF90}"/>
                    </a:ext>
                  </a:extLst>
                </p14:cNvPr>
                <p14:cNvContentPartPr/>
                <p14:nvPr/>
              </p14:nvContentPartPr>
              <p14:xfrm>
                <a:off x="8337044" y="2842396"/>
                <a:ext cx="99360" cy="181080"/>
              </p14:xfrm>
            </p:contentPart>
          </mc:Choice>
          <mc:Fallback xmlns="">
            <p:pic>
              <p:nvPicPr>
                <p:cNvPr id="82" name="Freihand 81">
                  <a:extLst>
                    <a:ext uri="{FF2B5EF4-FFF2-40B4-BE49-F238E27FC236}">
                      <a16:creationId xmlns:a16="http://schemas.microsoft.com/office/drawing/2014/main" id="{E9223522-34A1-352C-37F7-4732AA40BF90}"/>
                    </a:ext>
                  </a:extLst>
                </p:cNvPr>
                <p:cNvPicPr/>
                <p:nvPr/>
              </p:nvPicPr>
              <p:blipFill>
                <a:blip r:embed="rId124"/>
                <a:stretch>
                  <a:fillRect/>
                </a:stretch>
              </p:blipFill>
              <p:spPr>
                <a:xfrm>
                  <a:off x="8328404" y="2833396"/>
                  <a:ext cx="117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E8E686BC-1C0A-B360-CE68-729087365BC6}"/>
                    </a:ext>
                  </a:extLst>
                </p14:cNvPr>
                <p14:cNvContentPartPr/>
                <p14:nvPr/>
              </p14:nvContentPartPr>
              <p14:xfrm>
                <a:off x="8433164" y="2927356"/>
                <a:ext cx="262440" cy="88920"/>
              </p14:xfrm>
            </p:contentPart>
          </mc:Choice>
          <mc:Fallback xmlns="">
            <p:pic>
              <p:nvPicPr>
                <p:cNvPr id="83" name="Freihand 82">
                  <a:extLst>
                    <a:ext uri="{FF2B5EF4-FFF2-40B4-BE49-F238E27FC236}">
                      <a16:creationId xmlns:a16="http://schemas.microsoft.com/office/drawing/2014/main" id="{E8E686BC-1C0A-B360-CE68-729087365BC6}"/>
                    </a:ext>
                  </a:extLst>
                </p:cNvPr>
                <p:cNvPicPr/>
                <p:nvPr/>
              </p:nvPicPr>
              <p:blipFill>
                <a:blip r:embed="rId126"/>
                <a:stretch>
                  <a:fillRect/>
                </a:stretch>
              </p:blipFill>
              <p:spPr>
                <a:xfrm>
                  <a:off x="8424524" y="2918716"/>
                  <a:ext cx="280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273A6F49-2304-1C78-E40D-1ACFCE5A4918}"/>
                    </a:ext>
                  </a:extLst>
                </p14:cNvPr>
                <p14:cNvContentPartPr/>
                <p14:nvPr/>
              </p14:nvContentPartPr>
              <p14:xfrm>
                <a:off x="8722244" y="2963356"/>
                <a:ext cx="106560" cy="66960"/>
              </p14:xfrm>
            </p:contentPart>
          </mc:Choice>
          <mc:Fallback xmlns="">
            <p:pic>
              <p:nvPicPr>
                <p:cNvPr id="86" name="Freihand 85">
                  <a:extLst>
                    <a:ext uri="{FF2B5EF4-FFF2-40B4-BE49-F238E27FC236}">
                      <a16:creationId xmlns:a16="http://schemas.microsoft.com/office/drawing/2014/main" id="{273A6F49-2304-1C78-E40D-1ACFCE5A4918}"/>
                    </a:ext>
                  </a:extLst>
                </p:cNvPr>
                <p:cNvPicPr/>
                <p:nvPr/>
              </p:nvPicPr>
              <p:blipFill>
                <a:blip r:embed="rId128"/>
                <a:stretch>
                  <a:fillRect/>
                </a:stretch>
              </p:blipFill>
              <p:spPr>
                <a:xfrm>
                  <a:off x="8713244" y="2954716"/>
                  <a:ext cx="124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4010593B-06E4-BE3C-D8B2-F62900F106CE}"/>
                    </a:ext>
                  </a:extLst>
                </p14:cNvPr>
                <p14:cNvContentPartPr/>
                <p14:nvPr/>
              </p14:nvContentPartPr>
              <p14:xfrm>
                <a:off x="8881724" y="2825476"/>
                <a:ext cx="143280" cy="182880"/>
              </p14:xfrm>
            </p:contentPart>
          </mc:Choice>
          <mc:Fallback xmlns="">
            <p:pic>
              <p:nvPicPr>
                <p:cNvPr id="87" name="Freihand 86">
                  <a:extLst>
                    <a:ext uri="{FF2B5EF4-FFF2-40B4-BE49-F238E27FC236}">
                      <a16:creationId xmlns:a16="http://schemas.microsoft.com/office/drawing/2014/main" id="{4010593B-06E4-BE3C-D8B2-F62900F106CE}"/>
                    </a:ext>
                  </a:extLst>
                </p:cNvPr>
                <p:cNvPicPr/>
                <p:nvPr/>
              </p:nvPicPr>
              <p:blipFill>
                <a:blip r:embed="rId130"/>
                <a:stretch>
                  <a:fillRect/>
                </a:stretch>
              </p:blipFill>
              <p:spPr>
                <a:xfrm>
                  <a:off x="8873084" y="2816476"/>
                  <a:ext cx="160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6B2AB77E-374C-5F38-7BB1-2126D42DFECF}"/>
                    </a:ext>
                  </a:extLst>
                </p14:cNvPr>
                <p14:cNvContentPartPr/>
                <p14:nvPr/>
              </p14:nvContentPartPr>
              <p14:xfrm>
                <a:off x="9114284" y="2904676"/>
                <a:ext cx="262080" cy="117360"/>
              </p14:xfrm>
            </p:contentPart>
          </mc:Choice>
          <mc:Fallback xmlns="">
            <p:pic>
              <p:nvPicPr>
                <p:cNvPr id="88" name="Freihand 87">
                  <a:extLst>
                    <a:ext uri="{FF2B5EF4-FFF2-40B4-BE49-F238E27FC236}">
                      <a16:creationId xmlns:a16="http://schemas.microsoft.com/office/drawing/2014/main" id="{6B2AB77E-374C-5F38-7BB1-2126D42DFECF}"/>
                    </a:ext>
                  </a:extLst>
                </p:cNvPr>
                <p:cNvPicPr/>
                <p:nvPr/>
              </p:nvPicPr>
              <p:blipFill>
                <a:blip r:embed="rId132"/>
                <a:stretch>
                  <a:fillRect/>
                </a:stretch>
              </p:blipFill>
              <p:spPr>
                <a:xfrm>
                  <a:off x="9105284" y="2896036"/>
                  <a:ext cx="279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14943E54-5D8B-628F-8214-B49B55A75A14}"/>
                    </a:ext>
                  </a:extLst>
                </p14:cNvPr>
                <p14:cNvContentPartPr/>
                <p14:nvPr/>
              </p14:nvContentPartPr>
              <p14:xfrm>
                <a:off x="9414164" y="2819716"/>
                <a:ext cx="93240" cy="177120"/>
              </p14:xfrm>
            </p:contentPart>
          </mc:Choice>
          <mc:Fallback xmlns="">
            <p:pic>
              <p:nvPicPr>
                <p:cNvPr id="89" name="Freihand 88">
                  <a:extLst>
                    <a:ext uri="{FF2B5EF4-FFF2-40B4-BE49-F238E27FC236}">
                      <a16:creationId xmlns:a16="http://schemas.microsoft.com/office/drawing/2014/main" id="{14943E54-5D8B-628F-8214-B49B55A75A14}"/>
                    </a:ext>
                  </a:extLst>
                </p:cNvPr>
                <p:cNvPicPr/>
                <p:nvPr/>
              </p:nvPicPr>
              <p:blipFill>
                <a:blip r:embed="rId134"/>
                <a:stretch>
                  <a:fillRect/>
                </a:stretch>
              </p:blipFill>
              <p:spPr>
                <a:xfrm>
                  <a:off x="9405164" y="2810716"/>
                  <a:ext cx="110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B5E05A05-329A-D642-088A-30E115EDC844}"/>
                    </a:ext>
                  </a:extLst>
                </p14:cNvPr>
                <p14:cNvContentPartPr/>
                <p14:nvPr/>
              </p14:nvContentPartPr>
              <p14:xfrm>
                <a:off x="9552404" y="2762476"/>
                <a:ext cx="559080" cy="228600"/>
              </p14:xfrm>
            </p:contentPart>
          </mc:Choice>
          <mc:Fallback xmlns="">
            <p:pic>
              <p:nvPicPr>
                <p:cNvPr id="90" name="Freihand 89">
                  <a:extLst>
                    <a:ext uri="{FF2B5EF4-FFF2-40B4-BE49-F238E27FC236}">
                      <a16:creationId xmlns:a16="http://schemas.microsoft.com/office/drawing/2014/main" id="{B5E05A05-329A-D642-088A-30E115EDC844}"/>
                    </a:ext>
                  </a:extLst>
                </p:cNvPr>
                <p:cNvPicPr/>
                <p:nvPr/>
              </p:nvPicPr>
              <p:blipFill>
                <a:blip r:embed="rId136"/>
                <a:stretch>
                  <a:fillRect/>
                </a:stretch>
              </p:blipFill>
              <p:spPr>
                <a:xfrm>
                  <a:off x="9543404" y="2753476"/>
                  <a:ext cx="576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Freihand 90">
                  <a:extLst>
                    <a:ext uri="{FF2B5EF4-FFF2-40B4-BE49-F238E27FC236}">
                      <a16:creationId xmlns:a16="http://schemas.microsoft.com/office/drawing/2014/main" id="{8909E701-2643-B091-F61B-7418141186E0}"/>
                    </a:ext>
                  </a:extLst>
                </p14:cNvPr>
                <p14:cNvContentPartPr/>
                <p14:nvPr/>
              </p14:nvContentPartPr>
              <p14:xfrm>
                <a:off x="10120844" y="2777956"/>
                <a:ext cx="11880" cy="11160"/>
              </p14:xfrm>
            </p:contentPart>
          </mc:Choice>
          <mc:Fallback xmlns="">
            <p:pic>
              <p:nvPicPr>
                <p:cNvPr id="91" name="Freihand 90">
                  <a:extLst>
                    <a:ext uri="{FF2B5EF4-FFF2-40B4-BE49-F238E27FC236}">
                      <a16:creationId xmlns:a16="http://schemas.microsoft.com/office/drawing/2014/main" id="{8909E701-2643-B091-F61B-7418141186E0}"/>
                    </a:ext>
                  </a:extLst>
                </p:cNvPr>
                <p:cNvPicPr/>
                <p:nvPr/>
              </p:nvPicPr>
              <p:blipFill>
                <a:blip r:embed="rId138"/>
                <a:stretch>
                  <a:fillRect/>
                </a:stretch>
              </p:blipFill>
              <p:spPr>
                <a:xfrm>
                  <a:off x="10112204" y="2768956"/>
                  <a:ext cx="29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77CCF726-603C-B017-A1B5-3F399005F618}"/>
                    </a:ext>
                  </a:extLst>
                </p14:cNvPr>
                <p14:cNvContentPartPr/>
                <p14:nvPr/>
              </p14:nvContentPartPr>
              <p14:xfrm>
                <a:off x="10177724" y="2881996"/>
                <a:ext cx="132840" cy="111960"/>
              </p14:xfrm>
            </p:contentPart>
          </mc:Choice>
          <mc:Fallback xmlns="">
            <p:pic>
              <p:nvPicPr>
                <p:cNvPr id="92" name="Freihand 91">
                  <a:extLst>
                    <a:ext uri="{FF2B5EF4-FFF2-40B4-BE49-F238E27FC236}">
                      <a16:creationId xmlns:a16="http://schemas.microsoft.com/office/drawing/2014/main" id="{77CCF726-603C-B017-A1B5-3F399005F618}"/>
                    </a:ext>
                  </a:extLst>
                </p:cNvPr>
                <p:cNvPicPr/>
                <p:nvPr/>
              </p:nvPicPr>
              <p:blipFill>
                <a:blip r:embed="rId140"/>
                <a:stretch>
                  <a:fillRect/>
                </a:stretch>
              </p:blipFill>
              <p:spPr>
                <a:xfrm>
                  <a:off x="10169084" y="2873356"/>
                  <a:ext cx="150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AF8A1423-3559-092C-3875-373B96145CDB}"/>
                    </a:ext>
                  </a:extLst>
                </p14:cNvPr>
                <p14:cNvContentPartPr/>
                <p14:nvPr/>
              </p14:nvContentPartPr>
              <p14:xfrm>
                <a:off x="10281044" y="2840236"/>
                <a:ext cx="134280" cy="159840"/>
              </p14:xfrm>
            </p:contentPart>
          </mc:Choice>
          <mc:Fallback xmlns="">
            <p:pic>
              <p:nvPicPr>
                <p:cNvPr id="93" name="Freihand 92">
                  <a:extLst>
                    <a:ext uri="{FF2B5EF4-FFF2-40B4-BE49-F238E27FC236}">
                      <a16:creationId xmlns:a16="http://schemas.microsoft.com/office/drawing/2014/main" id="{AF8A1423-3559-092C-3875-373B96145CDB}"/>
                    </a:ext>
                  </a:extLst>
                </p:cNvPr>
                <p:cNvPicPr/>
                <p:nvPr/>
              </p:nvPicPr>
              <p:blipFill>
                <a:blip r:embed="rId142"/>
                <a:stretch>
                  <a:fillRect/>
                </a:stretch>
              </p:blipFill>
              <p:spPr>
                <a:xfrm>
                  <a:off x="10272044" y="2831236"/>
                  <a:ext cx="151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409FD30C-4B4B-784E-E370-593980F6FE40}"/>
                    </a:ext>
                  </a:extLst>
                </p14:cNvPr>
                <p14:cNvContentPartPr/>
                <p14:nvPr/>
              </p14:nvContentPartPr>
              <p14:xfrm>
                <a:off x="10402004" y="2862196"/>
                <a:ext cx="282240" cy="126720"/>
              </p14:xfrm>
            </p:contentPart>
          </mc:Choice>
          <mc:Fallback xmlns="">
            <p:pic>
              <p:nvPicPr>
                <p:cNvPr id="94" name="Freihand 93">
                  <a:extLst>
                    <a:ext uri="{FF2B5EF4-FFF2-40B4-BE49-F238E27FC236}">
                      <a16:creationId xmlns:a16="http://schemas.microsoft.com/office/drawing/2014/main" id="{409FD30C-4B4B-784E-E370-593980F6FE40}"/>
                    </a:ext>
                  </a:extLst>
                </p:cNvPr>
                <p:cNvPicPr/>
                <p:nvPr/>
              </p:nvPicPr>
              <p:blipFill>
                <a:blip r:embed="rId144"/>
                <a:stretch>
                  <a:fillRect/>
                </a:stretch>
              </p:blipFill>
              <p:spPr>
                <a:xfrm>
                  <a:off x="10393004" y="2853556"/>
                  <a:ext cx="299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FD2AB952-BF97-2644-A6D6-162C4F9282DA}"/>
                    </a:ext>
                  </a:extLst>
                </p14:cNvPr>
                <p14:cNvContentPartPr/>
                <p14:nvPr/>
              </p14:nvContentPartPr>
              <p14:xfrm>
                <a:off x="10400564" y="2718556"/>
                <a:ext cx="5400" cy="7560"/>
              </p14:xfrm>
            </p:contentPart>
          </mc:Choice>
          <mc:Fallback xmlns="">
            <p:pic>
              <p:nvPicPr>
                <p:cNvPr id="95" name="Freihand 94">
                  <a:extLst>
                    <a:ext uri="{FF2B5EF4-FFF2-40B4-BE49-F238E27FC236}">
                      <a16:creationId xmlns:a16="http://schemas.microsoft.com/office/drawing/2014/main" id="{FD2AB952-BF97-2644-A6D6-162C4F9282DA}"/>
                    </a:ext>
                  </a:extLst>
                </p:cNvPr>
                <p:cNvPicPr/>
                <p:nvPr/>
              </p:nvPicPr>
              <p:blipFill>
                <a:blip r:embed="rId146"/>
                <a:stretch>
                  <a:fillRect/>
                </a:stretch>
              </p:blipFill>
              <p:spPr>
                <a:xfrm>
                  <a:off x="10391564" y="2709556"/>
                  <a:ext cx="23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7D0B0609-0DC1-43EC-F14B-00100044CBE6}"/>
                    </a:ext>
                  </a:extLst>
                </p14:cNvPr>
                <p14:cNvContentPartPr/>
                <p14:nvPr/>
              </p14:nvContentPartPr>
              <p14:xfrm>
                <a:off x="10884764" y="2760676"/>
                <a:ext cx="367920" cy="176400"/>
              </p14:xfrm>
            </p:contentPart>
          </mc:Choice>
          <mc:Fallback xmlns="">
            <p:pic>
              <p:nvPicPr>
                <p:cNvPr id="96" name="Freihand 95">
                  <a:extLst>
                    <a:ext uri="{FF2B5EF4-FFF2-40B4-BE49-F238E27FC236}">
                      <a16:creationId xmlns:a16="http://schemas.microsoft.com/office/drawing/2014/main" id="{7D0B0609-0DC1-43EC-F14B-00100044CBE6}"/>
                    </a:ext>
                  </a:extLst>
                </p:cNvPr>
                <p:cNvPicPr/>
                <p:nvPr/>
              </p:nvPicPr>
              <p:blipFill>
                <a:blip r:embed="rId148"/>
                <a:stretch>
                  <a:fillRect/>
                </a:stretch>
              </p:blipFill>
              <p:spPr>
                <a:xfrm>
                  <a:off x="10875764" y="2751676"/>
                  <a:ext cx="385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9E7F3B56-E81C-D681-4F50-28F17A15954A}"/>
                    </a:ext>
                  </a:extLst>
                </p14:cNvPr>
                <p14:cNvContentPartPr/>
                <p14:nvPr/>
              </p14:nvContentPartPr>
              <p14:xfrm>
                <a:off x="9009524" y="3196996"/>
                <a:ext cx="120240" cy="149760"/>
              </p14:xfrm>
            </p:contentPart>
          </mc:Choice>
          <mc:Fallback xmlns="">
            <p:pic>
              <p:nvPicPr>
                <p:cNvPr id="97" name="Freihand 96">
                  <a:extLst>
                    <a:ext uri="{FF2B5EF4-FFF2-40B4-BE49-F238E27FC236}">
                      <a16:creationId xmlns:a16="http://schemas.microsoft.com/office/drawing/2014/main" id="{9E7F3B56-E81C-D681-4F50-28F17A15954A}"/>
                    </a:ext>
                  </a:extLst>
                </p:cNvPr>
                <p:cNvPicPr/>
                <p:nvPr/>
              </p:nvPicPr>
              <p:blipFill>
                <a:blip r:embed="rId150"/>
                <a:stretch>
                  <a:fillRect/>
                </a:stretch>
              </p:blipFill>
              <p:spPr>
                <a:xfrm>
                  <a:off x="9000884" y="3187996"/>
                  <a:ext cx="137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FEC134A0-10DA-0E17-D713-7C78C1815AFC}"/>
                    </a:ext>
                  </a:extLst>
                </p14:cNvPr>
                <p14:cNvContentPartPr/>
                <p14:nvPr/>
              </p14:nvContentPartPr>
              <p14:xfrm>
                <a:off x="9154244" y="3241636"/>
                <a:ext cx="213840" cy="113760"/>
              </p14:xfrm>
            </p:contentPart>
          </mc:Choice>
          <mc:Fallback xmlns="">
            <p:pic>
              <p:nvPicPr>
                <p:cNvPr id="98" name="Freihand 97">
                  <a:extLst>
                    <a:ext uri="{FF2B5EF4-FFF2-40B4-BE49-F238E27FC236}">
                      <a16:creationId xmlns:a16="http://schemas.microsoft.com/office/drawing/2014/main" id="{FEC134A0-10DA-0E17-D713-7C78C1815AFC}"/>
                    </a:ext>
                  </a:extLst>
                </p:cNvPr>
                <p:cNvPicPr/>
                <p:nvPr/>
              </p:nvPicPr>
              <p:blipFill>
                <a:blip r:embed="rId152"/>
                <a:stretch>
                  <a:fillRect/>
                </a:stretch>
              </p:blipFill>
              <p:spPr>
                <a:xfrm>
                  <a:off x="9145244" y="3232996"/>
                  <a:ext cx="231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39AC3095-D70A-A48D-A873-D1F0C37FB8C0}"/>
                    </a:ext>
                  </a:extLst>
                </p14:cNvPr>
                <p14:cNvContentPartPr/>
                <p14:nvPr/>
              </p14:nvContentPartPr>
              <p14:xfrm>
                <a:off x="9385724" y="3132196"/>
                <a:ext cx="10800" cy="52560"/>
              </p14:xfrm>
            </p:contentPart>
          </mc:Choice>
          <mc:Fallback xmlns="">
            <p:pic>
              <p:nvPicPr>
                <p:cNvPr id="99" name="Freihand 98">
                  <a:extLst>
                    <a:ext uri="{FF2B5EF4-FFF2-40B4-BE49-F238E27FC236}">
                      <a16:creationId xmlns:a16="http://schemas.microsoft.com/office/drawing/2014/main" id="{39AC3095-D70A-A48D-A873-D1F0C37FB8C0}"/>
                    </a:ext>
                  </a:extLst>
                </p:cNvPr>
                <p:cNvPicPr/>
                <p:nvPr/>
              </p:nvPicPr>
              <p:blipFill>
                <a:blip r:embed="rId154"/>
                <a:stretch>
                  <a:fillRect/>
                </a:stretch>
              </p:blipFill>
              <p:spPr>
                <a:xfrm>
                  <a:off x="9376724" y="3123556"/>
                  <a:ext cx="28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746D312F-DBF1-53CA-F260-CCD980C5C2ED}"/>
                    </a:ext>
                  </a:extLst>
                </p14:cNvPr>
                <p14:cNvContentPartPr/>
                <p14:nvPr/>
              </p14:nvContentPartPr>
              <p14:xfrm>
                <a:off x="9427844" y="3159916"/>
                <a:ext cx="394200" cy="130680"/>
              </p14:xfrm>
            </p:contentPart>
          </mc:Choice>
          <mc:Fallback xmlns="">
            <p:pic>
              <p:nvPicPr>
                <p:cNvPr id="100" name="Freihand 99">
                  <a:extLst>
                    <a:ext uri="{FF2B5EF4-FFF2-40B4-BE49-F238E27FC236}">
                      <a16:creationId xmlns:a16="http://schemas.microsoft.com/office/drawing/2014/main" id="{746D312F-DBF1-53CA-F260-CCD980C5C2ED}"/>
                    </a:ext>
                  </a:extLst>
                </p:cNvPr>
                <p:cNvPicPr/>
                <p:nvPr/>
              </p:nvPicPr>
              <p:blipFill>
                <a:blip r:embed="rId156"/>
                <a:stretch>
                  <a:fillRect/>
                </a:stretch>
              </p:blipFill>
              <p:spPr>
                <a:xfrm>
                  <a:off x="9419204" y="3151276"/>
                  <a:ext cx="411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301EF67B-FC9D-D710-B63C-D116474370BA}"/>
                    </a:ext>
                  </a:extLst>
                </p14:cNvPr>
                <p14:cNvContentPartPr/>
                <p14:nvPr/>
              </p14:nvContentPartPr>
              <p14:xfrm>
                <a:off x="10044524" y="3082876"/>
                <a:ext cx="105480" cy="222120"/>
              </p14:xfrm>
            </p:contentPart>
          </mc:Choice>
          <mc:Fallback xmlns="">
            <p:pic>
              <p:nvPicPr>
                <p:cNvPr id="101" name="Freihand 100">
                  <a:extLst>
                    <a:ext uri="{FF2B5EF4-FFF2-40B4-BE49-F238E27FC236}">
                      <a16:creationId xmlns:a16="http://schemas.microsoft.com/office/drawing/2014/main" id="{301EF67B-FC9D-D710-B63C-D116474370BA}"/>
                    </a:ext>
                  </a:extLst>
                </p:cNvPr>
                <p:cNvPicPr/>
                <p:nvPr/>
              </p:nvPicPr>
              <p:blipFill>
                <a:blip r:embed="rId158"/>
                <a:stretch>
                  <a:fillRect/>
                </a:stretch>
              </p:blipFill>
              <p:spPr>
                <a:xfrm>
                  <a:off x="10035884" y="3073876"/>
                  <a:ext cx="123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64F79CE3-139B-5DE0-53EF-140EA393240B}"/>
                    </a:ext>
                  </a:extLst>
                </p14:cNvPr>
                <p14:cNvContentPartPr/>
                <p14:nvPr/>
              </p14:nvContentPartPr>
              <p14:xfrm>
                <a:off x="10160444" y="3190156"/>
                <a:ext cx="304560" cy="88560"/>
              </p14:xfrm>
            </p:contentPart>
          </mc:Choice>
          <mc:Fallback xmlns="">
            <p:pic>
              <p:nvPicPr>
                <p:cNvPr id="102" name="Freihand 101">
                  <a:extLst>
                    <a:ext uri="{FF2B5EF4-FFF2-40B4-BE49-F238E27FC236}">
                      <a16:creationId xmlns:a16="http://schemas.microsoft.com/office/drawing/2014/main" id="{64F79CE3-139B-5DE0-53EF-140EA393240B}"/>
                    </a:ext>
                  </a:extLst>
                </p:cNvPr>
                <p:cNvPicPr/>
                <p:nvPr/>
              </p:nvPicPr>
              <p:blipFill>
                <a:blip r:embed="rId160"/>
                <a:stretch>
                  <a:fillRect/>
                </a:stretch>
              </p:blipFill>
              <p:spPr>
                <a:xfrm>
                  <a:off x="10151444" y="3181156"/>
                  <a:ext cx="322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Freihand 105">
                  <a:extLst>
                    <a:ext uri="{FF2B5EF4-FFF2-40B4-BE49-F238E27FC236}">
                      <a16:creationId xmlns:a16="http://schemas.microsoft.com/office/drawing/2014/main" id="{1F24F846-1AC8-C416-85A8-BC571AEC1300}"/>
                    </a:ext>
                  </a:extLst>
                </p14:cNvPr>
                <p14:cNvContentPartPr/>
                <p14:nvPr/>
              </p14:nvContentPartPr>
              <p14:xfrm>
                <a:off x="10547084" y="3110956"/>
                <a:ext cx="335160" cy="139320"/>
              </p14:xfrm>
            </p:contentPart>
          </mc:Choice>
          <mc:Fallback xmlns="">
            <p:pic>
              <p:nvPicPr>
                <p:cNvPr id="106" name="Freihand 105">
                  <a:extLst>
                    <a:ext uri="{FF2B5EF4-FFF2-40B4-BE49-F238E27FC236}">
                      <a16:creationId xmlns:a16="http://schemas.microsoft.com/office/drawing/2014/main" id="{1F24F846-1AC8-C416-85A8-BC571AEC1300}"/>
                    </a:ext>
                  </a:extLst>
                </p:cNvPr>
                <p:cNvPicPr/>
                <p:nvPr/>
              </p:nvPicPr>
              <p:blipFill>
                <a:blip r:embed="rId162"/>
                <a:stretch>
                  <a:fillRect/>
                </a:stretch>
              </p:blipFill>
              <p:spPr>
                <a:xfrm>
                  <a:off x="10538084" y="3102316"/>
                  <a:ext cx="352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794A67D4-D668-5F0F-7BB4-5B5FB10F2EBA}"/>
                    </a:ext>
                  </a:extLst>
                </p14:cNvPr>
                <p14:cNvContentPartPr/>
                <p14:nvPr/>
              </p14:nvContentPartPr>
              <p14:xfrm>
                <a:off x="10311644" y="3055876"/>
                <a:ext cx="113760" cy="11160"/>
              </p14:xfrm>
            </p:contentPart>
          </mc:Choice>
          <mc:Fallback xmlns="">
            <p:pic>
              <p:nvPicPr>
                <p:cNvPr id="107" name="Freihand 106">
                  <a:extLst>
                    <a:ext uri="{FF2B5EF4-FFF2-40B4-BE49-F238E27FC236}">
                      <a16:creationId xmlns:a16="http://schemas.microsoft.com/office/drawing/2014/main" id="{794A67D4-D668-5F0F-7BB4-5B5FB10F2EBA}"/>
                    </a:ext>
                  </a:extLst>
                </p:cNvPr>
                <p:cNvPicPr/>
                <p:nvPr/>
              </p:nvPicPr>
              <p:blipFill>
                <a:blip r:embed="rId164"/>
                <a:stretch>
                  <a:fillRect/>
                </a:stretch>
              </p:blipFill>
              <p:spPr>
                <a:xfrm>
                  <a:off x="10303004" y="3047236"/>
                  <a:ext cx="131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F8A53EF1-5027-7ECB-61D0-481BC438320F}"/>
                    </a:ext>
                  </a:extLst>
                </p14:cNvPr>
                <p14:cNvContentPartPr/>
                <p14:nvPr/>
              </p14:nvContentPartPr>
              <p14:xfrm>
                <a:off x="11012924" y="3083956"/>
                <a:ext cx="229320" cy="150840"/>
              </p14:xfrm>
            </p:contentPart>
          </mc:Choice>
          <mc:Fallback xmlns="">
            <p:pic>
              <p:nvPicPr>
                <p:cNvPr id="108" name="Freihand 107">
                  <a:extLst>
                    <a:ext uri="{FF2B5EF4-FFF2-40B4-BE49-F238E27FC236}">
                      <a16:creationId xmlns:a16="http://schemas.microsoft.com/office/drawing/2014/main" id="{F8A53EF1-5027-7ECB-61D0-481BC438320F}"/>
                    </a:ext>
                  </a:extLst>
                </p:cNvPr>
                <p:cNvPicPr/>
                <p:nvPr/>
              </p:nvPicPr>
              <p:blipFill>
                <a:blip r:embed="rId166"/>
                <a:stretch>
                  <a:fillRect/>
                </a:stretch>
              </p:blipFill>
              <p:spPr>
                <a:xfrm>
                  <a:off x="11004284" y="3074956"/>
                  <a:ext cx="246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26F428CB-7C90-FADC-F8A5-4666C4BAC709}"/>
                    </a:ext>
                  </a:extLst>
                </p14:cNvPr>
                <p14:cNvContentPartPr/>
                <p14:nvPr/>
              </p14:nvContentPartPr>
              <p14:xfrm>
                <a:off x="11233964" y="3054076"/>
                <a:ext cx="45720" cy="87120"/>
              </p14:xfrm>
            </p:contentPart>
          </mc:Choice>
          <mc:Fallback xmlns="">
            <p:pic>
              <p:nvPicPr>
                <p:cNvPr id="109" name="Freihand 108">
                  <a:extLst>
                    <a:ext uri="{FF2B5EF4-FFF2-40B4-BE49-F238E27FC236}">
                      <a16:creationId xmlns:a16="http://schemas.microsoft.com/office/drawing/2014/main" id="{26F428CB-7C90-FADC-F8A5-4666C4BAC709}"/>
                    </a:ext>
                  </a:extLst>
                </p:cNvPr>
                <p:cNvPicPr/>
                <p:nvPr/>
              </p:nvPicPr>
              <p:blipFill>
                <a:blip r:embed="rId168"/>
                <a:stretch>
                  <a:fillRect/>
                </a:stretch>
              </p:blipFill>
              <p:spPr>
                <a:xfrm>
                  <a:off x="11224964" y="3045076"/>
                  <a:ext cx="63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0" name="Freihand 109">
                  <a:extLst>
                    <a:ext uri="{FF2B5EF4-FFF2-40B4-BE49-F238E27FC236}">
                      <a16:creationId xmlns:a16="http://schemas.microsoft.com/office/drawing/2014/main" id="{324F8F09-B04A-6474-EE13-FBC4E39C1FC8}"/>
                    </a:ext>
                  </a:extLst>
                </p14:cNvPr>
                <p14:cNvContentPartPr/>
                <p14:nvPr/>
              </p14:nvContentPartPr>
              <p14:xfrm>
                <a:off x="11259164" y="2987116"/>
                <a:ext cx="239040" cy="418320"/>
              </p14:xfrm>
            </p:contentPart>
          </mc:Choice>
          <mc:Fallback xmlns="">
            <p:pic>
              <p:nvPicPr>
                <p:cNvPr id="110" name="Freihand 109">
                  <a:extLst>
                    <a:ext uri="{FF2B5EF4-FFF2-40B4-BE49-F238E27FC236}">
                      <a16:creationId xmlns:a16="http://schemas.microsoft.com/office/drawing/2014/main" id="{324F8F09-B04A-6474-EE13-FBC4E39C1FC8}"/>
                    </a:ext>
                  </a:extLst>
                </p:cNvPr>
                <p:cNvPicPr/>
                <p:nvPr/>
              </p:nvPicPr>
              <p:blipFill>
                <a:blip r:embed="rId170"/>
                <a:stretch>
                  <a:fillRect/>
                </a:stretch>
              </p:blipFill>
              <p:spPr>
                <a:xfrm>
                  <a:off x="11250164" y="2978476"/>
                  <a:ext cx="2566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Freihand 110">
                  <a:extLst>
                    <a:ext uri="{FF2B5EF4-FFF2-40B4-BE49-F238E27FC236}">
                      <a16:creationId xmlns:a16="http://schemas.microsoft.com/office/drawing/2014/main" id="{246E7BE3-9E5F-7315-A8F8-DA2E765EA1F9}"/>
                    </a:ext>
                  </a:extLst>
                </p14:cNvPr>
                <p14:cNvContentPartPr/>
                <p14:nvPr/>
              </p14:nvContentPartPr>
              <p14:xfrm>
                <a:off x="11547164" y="2923396"/>
                <a:ext cx="64440" cy="332280"/>
              </p14:xfrm>
            </p:contentPart>
          </mc:Choice>
          <mc:Fallback xmlns="">
            <p:pic>
              <p:nvPicPr>
                <p:cNvPr id="111" name="Freihand 110">
                  <a:extLst>
                    <a:ext uri="{FF2B5EF4-FFF2-40B4-BE49-F238E27FC236}">
                      <a16:creationId xmlns:a16="http://schemas.microsoft.com/office/drawing/2014/main" id="{246E7BE3-9E5F-7315-A8F8-DA2E765EA1F9}"/>
                    </a:ext>
                  </a:extLst>
                </p:cNvPr>
                <p:cNvPicPr/>
                <p:nvPr/>
              </p:nvPicPr>
              <p:blipFill>
                <a:blip r:embed="rId172"/>
                <a:stretch>
                  <a:fillRect/>
                </a:stretch>
              </p:blipFill>
              <p:spPr>
                <a:xfrm>
                  <a:off x="11538164" y="2914396"/>
                  <a:ext cx="82080" cy="349920"/>
                </a:xfrm>
                <a:prstGeom prst="rect">
                  <a:avLst/>
                </a:prstGeom>
              </p:spPr>
            </p:pic>
          </mc:Fallback>
        </mc:AlternateContent>
      </p:grpSp>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Relativer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𝑤</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Relativer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𝑤</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213246" y="5645364"/>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err="1">
                <a:latin typeface="Times New Roman" panose="02020603050405020304" pitchFamily="18" charset="0"/>
                <a:cs typeface="Times New Roman" panose="02020603050405020304" pitchFamily="18" charset="0"/>
                <a:sym typeface="Wingdings" panose="05000000000000000000" pitchFamily="2" charset="2"/>
              </a:rPr>
              <a:t>nur</a:t>
            </a:r>
            <a:r>
              <a:rPr lang="en-US" sz="1400">
                <a:latin typeface="Times New Roman" panose="02020603050405020304" pitchFamily="18" charset="0"/>
                <a:cs typeface="Times New Roman" panose="02020603050405020304" pitchFamily="18" charset="0"/>
                <a:sym typeface="Wingdings" panose="05000000000000000000" pitchFamily="2" charset="2"/>
              </a:rPr>
              <a:t> KLeidung!!!</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61820973-1ABD-77AC-52F7-E593D76B9215}"/>
                  </a:ext>
                </a:extLst>
              </p14:cNvPr>
              <p14:cNvContentPartPr/>
              <p14:nvPr/>
            </p14:nvContentPartPr>
            <p14:xfrm>
              <a:off x="8882084" y="1189636"/>
              <a:ext cx="1060200" cy="840960"/>
            </p14:xfrm>
          </p:contentPart>
        </mc:Choice>
        <mc:Fallback xmlns="">
          <p:pic>
            <p:nvPicPr>
              <p:cNvPr id="22" name="Freihand 21">
                <a:extLst>
                  <a:ext uri="{FF2B5EF4-FFF2-40B4-BE49-F238E27FC236}">
                    <a16:creationId xmlns:a16="http://schemas.microsoft.com/office/drawing/2014/main" id="{61820973-1ABD-77AC-52F7-E593D76B9215}"/>
                  </a:ext>
                </a:extLst>
              </p:cNvPr>
              <p:cNvPicPr/>
              <p:nvPr/>
            </p:nvPicPr>
            <p:blipFill>
              <a:blip r:embed="rId19"/>
              <a:stretch>
                <a:fillRect/>
              </a:stretch>
            </p:blipFill>
            <p:spPr>
              <a:xfrm>
                <a:off x="8873084" y="1180996"/>
                <a:ext cx="107784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Freihand 25">
                <a:extLst>
                  <a:ext uri="{FF2B5EF4-FFF2-40B4-BE49-F238E27FC236}">
                    <a16:creationId xmlns:a16="http://schemas.microsoft.com/office/drawing/2014/main" id="{6834B961-0BA2-0552-CA80-073F4BC4A4A8}"/>
                  </a:ext>
                </a:extLst>
              </p14:cNvPr>
              <p14:cNvContentPartPr/>
              <p14:nvPr/>
            </p14:nvContentPartPr>
            <p14:xfrm>
              <a:off x="6903164" y="5305156"/>
              <a:ext cx="704520" cy="14760"/>
            </p14:xfrm>
          </p:contentPart>
        </mc:Choice>
        <mc:Fallback xmlns="">
          <p:pic>
            <p:nvPicPr>
              <p:cNvPr id="26" name="Freihand 25">
                <a:extLst>
                  <a:ext uri="{FF2B5EF4-FFF2-40B4-BE49-F238E27FC236}">
                    <a16:creationId xmlns:a16="http://schemas.microsoft.com/office/drawing/2014/main" id="{6834B961-0BA2-0552-CA80-073F4BC4A4A8}"/>
                  </a:ext>
                </a:extLst>
              </p:cNvPr>
              <p:cNvPicPr/>
              <p:nvPr/>
            </p:nvPicPr>
            <p:blipFill>
              <a:blip r:embed="rId21"/>
              <a:stretch>
                <a:fillRect/>
              </a:stretch>
            </p:blipFill>
            <p:spPr>
              <a:xfrm>
                <a:off x="6894524" y="5296156"/>
                <a:ext cx="722160" cy="32400"/>
              </a:xfrm>
              <a:prstGeom prst="rect">
                <a:avLst/>
              </a:prstGeom>
            </p:spPr>
          </p:pic>
        </mc:Fallback>
      </mc:AlternateContent>
      <p:grpSp>
        <p:nvGrpSpPr>
          <p:cNvPr id="95" name="Gruppieren 94">
            <a:extLst>
              <a:ext uri="{FF2B5EF4-FFF2-40B4-BE49-F238E27FC236}">
                <a16:creationId xmlns:a16="http://schemas.microsoft.com/office/drawing/2014/main" id="{4C6F33E2-5835-2112-DD38-8A279AD0EA78}"/>
              </a:ext>
            </a:extLst>
          </p:cNvPr>
          <p:cNvGrpSpPr/>
          <p:nvPr/>
        </p:nvGrpSpPr>
        <p:grpSpPr>
          <a:xfrm>
            <a:off x="1742280" y="749978"/>
            <a:ext cx="10449720" cy="5018760"/>
            <a:chOff x="1678124" y="774916"/>
            <a:chExt cx="10449720" cy="5018760"/>
          </a:xfrm>
        </p:grpSpPr>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624C60DD-EECB-BF8C-3C4D-5AA5735D10FD}"/>
                    </a:ext>
                  </a:extLst>
                </p14:cNvPr>
                <p14:cNvContentPartPr/>
                <p14:nvPr/>
              </p14:nvContentPartPr>
              <p14:xfrm>
                <a:off x="7317164" y="1817116"/>
                <a:ext cx="2154240" cy="136080"/>
              </p14:xfrm>
            </p:contentPart>
          </mc:Choice>
          <mc:Fallback xmlns="">
            <p:pic>
              <p:nvPicPr>
                <p:cNvPr id="4" name="Freihand 3">
                  <a:extLst>
                    <a:ext uri="{FF2B5EF4-FFF2-40B4-BE49-F238E27FC236}">
                      <a16:creationId xmlns:a16="http://schemas.microsoft.com/office/drawing/2014/main" id="{624C60DD-EECB-BF8C-3C4D-5AA5735D10FD}"/>
                    </a:ext>
                  </a:extLst>
                </p:cNvPr>
                <p:cNvPicPr/>
                <p:nvPr/>
              </p:nvPicPr>
              <p:blipFill>
                <a:blip r:embed="rId23"/>
                <a:stretch>
                  <a:fillRect/>
                </a:stretch>
              </p:blipFill>
              <p:spPr>
                <a:xfrm>
                  <a:off x="7308164" y="1808476"/>
                  <a:ext cx="2171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79E754E8-37C8-4C4B-F0BD-01B7139B4551}"/>
                    </a:ext>
                  </a:extLst>
                </p14:cNvPr>
                <p14:cNvContentPartPr/>
                <p14:nvPr/>
              </p14:nvContentPartPr>
              <p14:xfrm>
                <a:off x="5911004" y="774916"/>
                <a:ext cx="4084920" cy="430200"/>
              </p14:xfrm>
            </p:contentPart>
          </mc:Choice>
          <mc:Fallback xmlns="">
            <p:pic>
              <p:nvPicPr>
                <p:cNvPr id="5" name="Freihand 4">
                  <a:extLst>
                    <a:ext uri="{FF2B5EF4-FFF2-40B4-BE49-F238E27FC236}">
                      <a16:creationId xmlns:a16="http://schemas.microsoft.com/office/drawing/2014/main" id="{79E754E8-37C8-4C4B-F0BD-01B7139B4551}"/>
                    </a:ext>
                  </a:extLst>
                </p:cNvPr>
                <p:cNvPicPr/>
                <p:nvPr/>
              </p:nvPicPr>
              <p:blipFill>
                <a:blip r:embed="rId25"/>
                <a:stretch>
                  <a:fillRect/>
                </a:stretch>
              </p:blipFill>
              <p:spPr>
                <a:xfrm>
                  <a:off x="5902004" y="765916"/>
                  <a:ext cx="41025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C23F759E-1306-4A60-C46D-E1B94EA3EE5E}"/>
                    </a:ext>
                  </a:extLst>
                </p14:cNvPr>
                <p14:cNvContentPartPr/>
                <p14:nvPr/>
              </p14:nvContentPartPr>
              <p14:xfrm>
                <a:off x="5548124" y="1516876"/>
                <a:ext cx="82440" cy="125640"/>
              </p14:xfrm>
            </p:contentPart>
          </mc:Choice>
          <mc:Fallback xmlns="">
            <p:pic>
              <p:nvPicPr>
                <p:cNvPr id="11" name="Freihand 10">
                  <a:extLst>
                    <a:ext uri="{FF2B5EF4-FFF2-40B4-BE49-F238E27FC236}">
                      <a16:creationId xmlns:a16="http://schemas.microsoft.com/office/drawing/2014/main" id="{C23F759E-1306-4A60-C46D-E1B94EA3EE5E}"/>
                    </a:ext>
                  </a:extLst>
                </p:cNvPr>
                <p:cNvPicPr/>
                <p:nvPr/>
              </p:nvPicPr>
              <p:blipFill>
                <a:blip r:embed="rId27"/>
                <a:stretch>
                  <a:fillRect/>
                </a:stretch>
              </p:blipFill>
              <p:spPr>
                <a:xfrm>
                  <a:off x="5539484" y="1507876"/>
                  <a:ext cx="100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642D5689-B4B0-94BF-93A3-7485725D5BD7}"/>
                    </a:ext>
                  </a:extLst>
                </p14:cNvPr>
                <p14:cNvContentPartPr/>
                <p14:nvPr/>
              </p14:nvContentPartPr>
              <p14:xfrm>
                <a:off x="5268403" y="2083647"/>
                <a:ext cx="4518720" cy="3674160"/>
              </p14:xfrm>
            </p:contentPart>
          </mc:Choice>
          <mc:Fallback xmlns="">
            <p:pic>
              <p:nvPicPr>
                <p:cNvPr id="12" name="Freihand 11">
                  <a:extLst>
                    <a:ext uri="{FF2B5EF4-FFF2-40B4-BE49-F238E27FC236}">
                      <a16:creationId xmlns:a16="http://schemas.microsoft.com/office/drawing/2014/main" id="{642D5689-B4B0-94BF-93A3-7485725D5BD7}"/>
                    </a:ext>
                  </a:extLst>
                </p:cNvPr>
                <p:cNvPicPr/>
                <p:nvPr/>
              </p:nvPicPr>
              <p:blipFill>
                <a:blip r:embed="rId29"/>
                <a:stretch>
                  <a:fillRect/>
                </a:stretch>
              </p:blipFill>
              <p:spPr>
                <a:xfrm>
                  <a:off x="5259763" y="2075007"/>
                  <a:ext cx="4536360" cy="3691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7F87D439-CB44-433A-C561-158DA07A0920}"/>
                    </a:ext>
                  </a:extLst>
                </p14:cNvPr>
                <p14:cNvContentPartPr/>
                <p14:nvPr/>
              </p14:nvContentPartPr>
              <p14:xfrm>
                <a:off x="9822764" y="1021516"/>
                <a:ext cx="295920" cy="1099800"/>
              </p14:xfrm>
            </p:contentPart>
          </mc:Choice>
          <mc:Fallback xmlns="">
            <p:pic>
              <p:nvPicPr>
                <p:cNvPr id="16" name="Freihand 15">
                  <a:extLst>
                    <a:ext uri="{FF2B5EF4-FFF2-40B4-BE49-F238E27FC236}">
                      <a16:creationId xmlns:a16="http://schemas.microsoft.com/office/drawing/2014/main" id="{7F87D439-CB44-433A-C561-158DA07A0920}"/>
                    </a:ext>
                  </a:extLst>
                </p:cNvPr>
                <p:cNvPicPr/>
                <p:nvPr/>
              </p:nvPicPr>
              <p:blipFill>
                <a:blip r:embed="rId31"/>
                <a:stretch>
                  <a:fillRect/>
                </a:stretch>
              </p:blipFill>
              <p:spPr>
                <a:xfrm>
                  <a:off x="9813764" y="1012876"/>
                  <a:ext cx="313560" cy="111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C514FC95-FC38-385F-77DB-FD436E47B629}"/>
                    </a:ext>
                  </a:extLst>
                </p14:cNvPr>
                <p14:cNvContentPartPr/>
                <p14:nvPr/>
              </p14:nvContentPartPr>
              <p14:xfrm>
                <a:off x="9644204" y="2110156"/>
                <a:ext cx="478440" cy="1667160"/>
              </p14:xfrm>
            </p:contentPart>
          </mc:Choice>
          <mc:Fallback xmlns="">
            <p:pic>
              <p:nvPicPr>
                <p:cNvPr id="30" name="Freihand 29">
                  <a:extLst>
                    <a:ext uri="{FF2B5EF4-FFF2-40B4-BE49-F238E27FC236}">
                      <a16:creationId xmlns:a16="http://schemas.microsoft.com/office/drawing/2014/main" id="{C514FC95-FC38-385F-77DB-FD436E47B629}"/>
                    </a:ext>
                  </a:extLst>
                </p:cNvPr>
                <p:cNvPicPr/>
                <p:nvPr/>
              </p:nvPicPr>
              <p:blipFill>
                <a:blip r:embed="rId33"/>
                <a:stretch>
                  <a:fillRect/>
                </a:stretch>
              </p:blipFill>
              <p:spPr>
                <a:xfrm>
                  <a:off x="9635204" y="2101516"/>
                  <a:ext cx="496080" cy="1684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Freihand 31">
                  <a:extLst>
                    <a:ext uri="{FF2B5EF4-FFF2-40B4-BE49-F238E27FC236}">
                      <a16:creationId xmlns:a16="http://schemas.microsoft.com/office/drawing/2014/main" id="{413E58A1-463A-B606-CE0D-9F9F5A136E30}"/>
                    </a:ext>
                  </a:extLst>
                </p14:cNvPr>
                <p14:cNvContentPartPr/>
                <p14:nvPr/>
              </p14:nvContentPartPr>
              <p14:xfrm>
                <a:off x="10223444" y="2088556"/>
                <a:ext cx="120960" cy="49320"/>
              </p14:xfrm>
            </p:contentPart>
          </mc:Choice>
          <mc:Fallback xmlns="">
            <p:pic>
              <p:nvPicPr>
                <p:cNvPr id="32" name="Freihand 31">
                  <a:extLst>
                    <a:ext uri="{FF2B5EF4-FFF2-40B4-BE49-F238E27FC236}">
                      <a16:creationId xmlns:a16="http://schemas.microsoft.com/office/drawing/2014/main" id="{413E58A1-463A-B606-CE0D-9F9F5A136E30}"/>
                    </a:ext>
                  </a:extLst>
                </p:cNvPr>
                <p:cNvPicPr/>
                <p:nvPr/>
              </p:nvPicPr>
              <p:blipFill>
                <a:blip r:embed="rId35"/>
                <a:stretch>
                  <a:fillRect/>
                </a:stretch>
              </p:blipFill>
              <p:spPr>
                <a:xfrm>
                  <a:off x="10214804" y="2079556"/>
                  <a:ext cx="138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D9CF9C7A-7B2A-F6C0-0A77-6DCC58871034}"/>
                    </a:ext>
                  </a:extLst>
                </p14:cNvPr>
                <p14:cNvContentPartPr/>
                <p14:nvPr/>
              </p14:nvContentPartPr>
              <p14:xfrm>
                <a:off x="10222004" y="2038156"/>
                <a:ext cx="188640" cy="155160"/>
              </p14:xfrm>
            </p:contentPart>
          </mc:Choice>
          <mc:Fallback xmlns="">
            <p:pic>
              <p:nvPicPr>
                <p:cNvPr id="33" name="Freihand 32">
                  <a:extLst>
                    <a:ext uri="{FF2B5EF4-FFF2-40B4-BE49-F238E27FC236}">
                      <a16:creationId xmlns:a16="http://schemas.microsoft.com/office/drawing/2014/main" id="{D9CF9C7A-7B2A-F6C0-0A77-6DCC58871034}"/>
                    </a:ext>
                  </a:extLst>
                </p:cNvPr>
                <p:cNvPicPr/>
                <p:nvPr/>
              </p:nvPicPr>
              <p:blipFill>
                <a:blip r:embed="rId37"/>
                <a:stretch>
                  <a:fillRect/>
                </a:stretch>
              </p:blipFill>
              <p:spPr>
                <a:xfrm>
                  <a:off x="10213004" y="2029156"/>
                  <a:ext cx="206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6907E8AE-68B1-AC41-AB33-68344278558F}"/>
                    </a:ext>
                  </a:extLst>
                </p14:cNvPr>
                <p14:cNvContentPartPr/>
                <p14:nvPr/>
              </p14:nvContentPartPr>
              <p14:xfrm>
                <a:off x="10585964" y="1889836"/>
                <a:ext cx="252000" cy="146160"/>
              </p14:xfrm>
            </p:contentPart>
          </mc:Choice>
          <mc:Fallback xmlns="">
            <p:pic>
              <p:nvPicPr>
                <p:cNvPr id="40" name="Freihand 39">
                  <a:extLst>
                    <a:ext uri="{FF2B5EF4-FFF2-40B4-BE49-F238E27FC236}">
                      <a16:creationId xmlns:a16="http://schemas.microsoft.com/office/drawing/2014/main" id="{6907E8AE-68B1-AC41-AB33-68344278558F}"/>
                    </a:ext>
                  </a:extLst>
                </p:cNvPr>
                <p:cNvPicPr/>
                <p:nvPr/>
              </p:nvPicPr>
              <p:blipFill>
                <a:blip r:embed="rId39"/>
                <a:stretch>
                  <a:fillRect/>
                </a:stretch>
              </p:blipFill>
              <p:spPr>
                <a:xfrm>
                  <a:off x="10577324" y="1880836"/>
                  <a:ext cx="269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Freihand 54">
                  <a:extLst>
                    <a:ext uri="{FF2B5EF4-FFF2-40B4-BE49-F238E27FC236}">
                      <a16:creationId xmlns:a16="http://schemas.microsoft.com/office/drawing/2014/main" id="{FAB00B38-7CAD-5FED-12A8-2F7D29294FA7}"/>
                    </a:ext>
                  </a:extLst>
                </p14:cNvPr>
                <p14:cNvContentPartPr/>
                <p14:nvPr/>
              </p14:nvContentPartPr>
              <p14:xfrm>
                <a:off x="10889804" y="1731076"/>
                <a:ext cx="124920" cy="191160"/>
              </p14:xfrm>
            </p:contentPart>
          </mc:Choice>
          <mc:Fallback xmlns="">
            <p:pic>
              <p:nvPicPr>
                <p:cNvPr id="55" name="Freihand 54">
                  <a:extLst>
                    <a:ext uri="{FF2B5EF4-FFF2-40B4-BE49-F238E27FC236}">
                      <a16:creationId xmlns:a16="http://schemas.microsoft.com/office/drawing/2014/main" id="{FAB00B38-7CAD-5FED-12A8-2F7D29294FA7}"/>
                    </a:ext>
                  </a:extLst>
                </p:cNvPr>
                <p:cNvPicPr/>
                <p:nvPr/>
              </p:nvPicPr>
              <p:blipFill>
                <a:blip r:embed="rId41"/>
                <a:stretch>
                  <a:fillRect/>
                </a:stretch>
              </p:blipFill>
              <p:spPr>
                <a:xfrm>
                  <a:off x="10881164" y="1722436"/>
                  <a:ext cx="142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Freihand 55">
                  <a:extLst>
                    <a:ext uri="{FF2B5EF4-FFF2-40B4-BE49-F238E27FC236}">
                      <a16:creationId xmlns:a16="http://schemas.microsoft.com/office/drawing/2014/main" id="{3411F6EB-5A4B-1402-8E67-96D953167CBB}"/>
                    </a:ext>
                  </a:extLst>
                </p14:cNvPr>
                <p14:cNvContentPartPr/>
                <p14:nvPr/>
              </p14:nvContentPartPr>
              <p14:xfrm>
                <a:off x="11186084" y="1747636"/>
                <a:ext cx="341640" cy="113760"/>
              </p14:xfrm>
            </p:contentPart>
          </mc:Choice>
          <mc:Fallback xmlns="">
            <p:pic>
              <p:nvPicPr>
                <p:cNvPr id="56" name="Freihand 55">
                  <a:extLst>
                    <a:ext uri="{FF2B5EF4-FFF2-40B4-BE49-F238E27FC236}">
                      <a16:creationId xmlns:a16="http://schemas.microsoft.com/office/drawing/2014/main" id="{3411F6EB-5A4B-1402-8E67-96D953167CBB}"/>
                    </a:ext>
                  </a:extLst>
                </p:cNvPr>
                <p:cNvPicPr/>
                <p:nvPr/>
              </p:nvPicPr>
              <p:blipFill>
                <a:blip r:embed="rId43"/>
                <a:stretch>
                  <a:fillRect/>
                </a:stretch>
              </p:blipFill>
              <p:spPr>
                <a:xfrm>
                  <a:off x="11177444" y="1738636"/>
                  <a:ext cx="359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Freihand 56">
                  <a:extLst>
                    <a:ext uri="{FF2B5EF4-FFF2-40B4-BE49-F238E27FC236}">
                      <a16:creationId xmlns:a16="http://schemas.microsoft.com/office/drawing/2014/main" id="{53335A28-1DC2-8A98-D9AD-AC9138E852B9}"/>
                    </a:ext>
                  </a:extLst>
                </p14:cNvPr>
                <p14:cNvContentPartPr/>
                <p14:nvPr/>
              </p14:nvContentPartPr>
              <p14:xfrm>
                <a:off x="11498924" y="1600036"/>
                <a:ext cx="10080" cy="6120"/>
              </p14:xfrm>
            </p:contentPart>
          </mc:Choice>
          <mc:Fallback xmlns="">
            <p:pic>
              <p:nvPicPr>
                <p:cNvPr id="57" name="Freihand 56">
                  <a:extLst>
                    <a:ext uri="{FF2B5EF4-FFF2-40B4-BE49-F238E27FC236}">
                      <a16:creationId xmlns:a16="http://schemas.microsoft.com/office/drawing/2014/main" id="{53335A28-1DC2-8A98-D9AD-AC9138E852B9}"/>
                    </a:ext>
                  </a:extLst>
                </p:cNvPr>
                <p:cNvPicPr/>
                <p:nvPr/>
              </p:nvPicPr>
              <p:blipFill>
                <a:blip r:embed="rId45"/>
                <a:stretch>
                  <a:fillRect/>
                </a:stretch>
              </p:blipFill>
              <p:spPr>
                <a:xfrm>
                  <a:off x="11490284" y="1591036"/>
                  <a:ext cx="27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Freihand 57">
                  <a:extLst>
                    <a:ext uri="{FF2B5EF4-FFF2-40B4-BE49-F238E27FC236}">
                      <a16:creationId xmlns:a16="http://schemas.microsoft.com/office/drawing/2014/main" id="{37E72CBE-56B1-CBF2-FBF8-4C628CDE8E06}"/>
                    </a:ext>
                  </a:extLst>
                </p14:cNvPr>
                <p14:cNvContentPartPr/>
                <p14:nvPr/>
              </p14:nvContentPartPr>
              <p14:xfrm>
                <a:off x="10251524" y="2334076"/>
                <a:ext cx="333000" cy="136080"/>
              </p14:xfrm>
            </p:contentPart>
          </mc:Choice>
          <mc:Fallback xmlns="">
            <p:pic>
              <p:nvPicPr>
                <p:cNvPr id="58" name="Freihand 57">
                  <a:extLst>
                    <a:ext uri="{FF2B5EF4-FFF2-40B4-BE49-F238E27FC236}">
                      <a16:creationId xmlns:a16="http://schemas.microsoft.com/office/drawing/2014/main" id="{37E72CBE-56B1-CBF2-FBF8-4C628CDE8E06}"/>
                    </a:ext>
                  </a:extLst>
                </p:cNvPr>
                <p:cNvPicPr/>
                <p:nvPr/>
              </p:nvPicPr>
              <p:blipFill>
                <a:blip r:embed="rId47"/>
                <a:stretch>
                  <a:fillRect/>
                </a:stretch>
              </p:blipFill>
              <p:spPr>
                <a:xfrm>
                  <a:off x="10242884" y="2325076"/>
                  <a:ext cx="350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Freihand 58">
                  <a:extLst>
                    <a:ext uri="{FF2B5EF4-FFF2-40B4-BE49-F238E27FC236}">
                      <a16:creationId xmlns:a16="http://schemas.microsoft.com/office/drawing/2014/main" id="{89B6EDBF-C404-8091-0CCA-E437D3F43275}"/>
                    </a:ext>
                  </a:extLst>
                </p14:cNvPr>
                <p14:cNvContentPartPr/>
                <p14:nvPr/>
              </p14:nvContentPartPr>
              <p14:xfrm>
                <a:off x="10638524" y="2264956"/>
                <a:ext cx="115560" cy="235080"/>
              </p14:xfrm>
            </p:contentPart>
          </mc:Choice>
          <mc:Fallback xmlns="">
            <p:pic>
              <p:nvPicPr>
                <p:cNvPr id="59" name="Freihand 58">
                  <a:extLst>
                    <a:ext uri="{FF2B5EF4-FFF2-40B4-BE49-F238E27FC236}">
                      <a16:creationId xmlns:a16="http://schemas.microsoft.com/office/drawing/2014/main" id="{89B6EDBF-C404-8091-0CCA-E437D3F43275}"/>
                    </a:ext>
                  </a:extLst>
                </p:cNvPr>
                <p:cNvPicPr/>
                <p:nvPr/>
              </p:nvPicPr>
              <p:blipFill>
                <a:blip r:embed="rId49"/>
                <a:stretch>
                  <a:fillRect/>
                </a:stretch>
              </p:blipFill>
              <p:spPr>
                <a:xfrm>
                  <a:off x="10629884" y="2255956"/>
                  <a:ext cx="133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0" name="Freihand 59">
                  <a:extLst>
                    <a:ext uri="{FF2B5EF4-FFF2-40B4-BE49-F238E27FC236}">
                      <a16:creationId xmlns:a16="http://schemas.microsoft.com/office/drawing/2014/main" id="{0932C34C-D6A1-B55D-4468-1D28E778D289}"/>
                    </a:ext>
                  </a:extLst>
                </p14:cNvPr>
                <p14:cNvContentPartPr/>
                <p14:nvPr/>
              </p14:nvContentPartPr>
              <p14:xfrm>
                <a:off x="10827884" y="2091796"/>
                <a:ext cx="109800" cy="194040"/>
              </p14:xfrm>
            </p:contentPart>
          </mc:Choice>
          <mc:Fallback xmlns="">
            <p:pic>
              <p:nvPicPr>
                <p:cNvPr id="60" name="Freihand 59">
                  <a:extLst>
                    <a:ext uri="{FF2B5EF4-FFF2-40B4-BE49-F238E27FC236}">
                      <a16:creationId xmlns:a16="http://schemas.microsoft.com/office/drawing/2014/main" id="{0932C34C-D6A1-B55D-4468-1D28E778D289}"/>
                    </a:ext>
                  </a:extLst>
                </p:cNvPr>
                <p:cNvPicPr/>
                <p:nvPr/>
              </p:nvPicPr>
              <p:blipFill>
                <a:blip r:embed="rId51"/>
                <a:stretch>
                  <a:fillRect/>
                </a:stretch>
              </p:blipFill>
              <p:spPr>
                <a:xfrm>
                  <a:off x="10818884" y="2082796"/>
                  <a:ext cx="127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1" name="Freihand 60">
                  <a:extLst>
                    <a:ext uri="{FF2B5EF4-FFF2-40B4-BE49-F238E27FC236}">
                      <a16:creationId xmlns:a16="http://schemas.microsoft.com/office/drawing/2014/main" id="{97F623FB-828B-9F24-CCD5-9C7070128839}"/>
                    </a:ext>
                  </a:extLst>
                </p14:cNvPr>
                <p14:cNvContentPartPr/>
                <p14:nvPr/>
              </p14:nvContentPartPr>
              <p14:xfrm>
                <a:off x="10894484" y="2268196"/>
                <a:ext cx="74520" cy="31320"/>
              </p14:xfrm>
            </p:contentPart>
          </mc:Choice>
          <mc:Fallback xmlns="">
            <p:pic>
              <p:nvPicPr>
                <p:cNvPr id="61" name="Freihand 60">
                  <a:extLst>
                    <a:ext uri="{FF2B5EF4-FFF2-40B4-BE49-F238E27FC236}">
                      <a16:creationId xmlns:a16="http://schemas.microsoft.com/office/drawing/2014/main" id="{97F623FB-828B-9F24-CCD5-9C7070128839}"/>
                    </a:ext>
                  </a:extLst>
                </p:cNvPr>
                <p:cNvPicPr/>
                <p:nvPr/>
              </p:nvPicPr>
              <p:blipFill>
                <a:blip r:embed="rId53"/>
                <a:stretch>
                  <a:fillRect/>
                </a:stretch>
              </p:blipFill>
              <p:spPr>
                <a:xfrm>
                  <a:off x="10885484" y="2259196"/>
                  <a:ext cx="92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Freihand 61">
                  <a:extLst>
                    <a:ext uri="{FF2B5EF4-FFF2-40B4-BE49-F238E27FC236}">
                      <a16:creationId xmlns:a16="http://schemas.microsoft.com/office/drawing/2014/main" id="{48DF7306-7449-501E-0EA7-1E4D5001E395}"/>
                    </a:ext>
                  </a:extLst>
                </p14:cNvPr>
                <p14:cNvContentPartPr/>
                <p14:nvPr/>
              </p14:nvContentPartPr>
              <p14:xfrm>
                <a:off x="11007164" y="2171356"/>
                <a:ext cx="109440" cy="110520"/>
              </p14:xfrm>
            </p:contentPart>
          </mc:Choice>
          <mc:Fallback xmlns="">
            <p:pic>
              <p:nvPicPr>
                <p:cNvPr id="62" name="Freihand 61">
                  <a:extLst>
                    <a:ext uri="{FF2B5EF4-FFF2-40B4-BE49-F238E27FC236}">
                      <a16:creationId xmlns:a16="http://schemas.microsoft.com/office/drawing/2014/main" id="{48DF7306-7449-501E-0EA7-1E4D5001E395}"/>
                    </a:ext>
                  </a:extLst>
                </p:cNvPr>
                <p:cNvPicPr/>
                <p:nvPr/>
              </p:nvPicPr>
              <p:blipFill>
                <a:blip r:embed="rId55"/>
                <a:stretch>
                  <a:fillRect/>
                </a:stretch>
              </p:blipFill>
              <p:spPr>
                <a:xfrm>
                  <a:off x="10998524" y="2162716"/>
                  <a:ext cx="127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Freihand 62">
                  <a:extLst>
                    <a:ext uri="{FF2B5EF4-FFF2-40B4-BE49-F238E27FC236}">
                      <a16:creationId xmlns:a16="http://schemas.microsoft.com/office/drawing/2014/main" id="{FCFE42F3-D301-B202-58AA-E3FC42568A63}"/>
                    </a:ext>
                  </a:extLst>
                </p14:cNvPr>
                <p14:cNvContentPartPr/>
                <p14:nvPr/>
              </p14:nvContentPartPr>
              <p14:xfrm>
                <a:off x="11115524" y="2066596"/>
                <a:ext cx="260640" cy="174960"/>
              </p14:xfrm>
            </p:contentPart>
          </mc:Choice>
          <mc:Fallback xmlns="">
            <p:pic>
              <p:nvPicPr>
                <p:cNvPr id="63" name="Freihand 62">
                  <a:extLst>
                    <a:ext uri="{FF2B5EF4-FFF2-40B4-BE49-F238E27FC236}">
                      <a16:creationId xmlns:a16="http://schemas.microsoft.com/office/drawing/2014/main" id="{FCFE42F3-D301-B202-58AA-E3FC42568A63}"/>
                    </a:ext>
                  </a:extLst>
                </p:cNvPr>
                <p:cNvPicPr/>
                <p:nvPr/>
              </p:nvPicPr>
              <p:blipFill>
                <a:blip r:embed="rId57"/>
                <a:stretch>
                  <a:fillRect/>
                </a:stretch>
              </p:blipFill>
              <p:spPr>
                <a:xfrm>
                  <a:off x="11106524" y="2057596"/>
                  <a:ext cx="278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Freihand 63">
                  <a:extLst>
                    <a:ext uri="{FF2B5EF4-FFF2-40B4-BE49-F238E27FC236}">
                      <a16:creationId xmlns:a16="http://schemas.microsoft.com/office/drawing/2014/main" id="{6769043D-0F7E-B525-A7E8-87CA19B2226F}"/>
                    </a:ext>
                  </a:extLst>
                </p14:cNvPr>
                <p14:cNvContentPartPr/>
                <p14:nvPr/>
              </p14:nvContentPartPr>
              <p14:xfrm>
                <a:off x="11406764" y="2086036"/>
                <a:ext cx="86760" cy="85680"/>
              </p14:xfrm>
            </p:contentPart>
          </mc:Choice>
          <mc:Fallback xmlns="">
            <p:pic>
              <p:nvPicPr>
                <p:cNvPr id="64" name="Freihand 63">
                  <a:extLst>
                    <a:ext uri="{FF2B5EF4-FFF2-40B4-BE49-F238E27FC236}">
                      <a16:creationId xmlns:a16="http://schemas.microsoft.com/office/drawing/2014/main" id="{6769043D-0F7E-B525-A7E8-87CA19B2226F}"/>
                    </a:ext>
                  </a:extLst>
                </p:cNvPr>
                <p:cNvPicPr/>
                <p:nvPr/>
              </p:nvPicPr>
              <p:blipFill>
                <a:blip r:embed="rId59"/>
                <a:stretch>
                  <a:fillRect/>
                </a:stretch>
              </p:blipFill>
              <p:spPr>
                <a:xfrm>
                  <a:off x="11397764" y="2077396"/>
                  <a:ext cx="104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5" name="Freihand 64">
                  <a:extLst>
                    <a:ext uri="{FF2B5EF4-FFF2-40B4-BE49-F238E27FC236}">
                      <a16:creationId xmlns:a16="http://schemas.microsoft.com/office/drawing/2014/main" id="{DAD0E5B6-52A9-B8FD-FA39-61586E2F923F}"/>
                    </a:ext>
                  </a:extLst>
                </p14:cNvPr>
                <p14:cNvContentPartPr/>
                <p14:nvPr/>
              </p14:nvContentPartPr>
              <p14:xfrm>
                <a:off x="10297964" y="2664916"/>
                <a:ext cx="14400" cy="162000"/>
              </p14:xfrm>
            </p:contentPart>
          </mc:Choice>
          <mc:Fallback xmlns="">
            <p:pic>
              <p:nvPicPr>
                <p:cNvPr id="65" name="Freihand 64">
                  <a:extLst>
                    <a:ext uri="{FF2B5EF4-FFF2-40B4-BE49-F238E27FC236}">
                      <a16:creationId xmlns:a16="http://schemas.microsoft.com/office/drawing/2014/main" id="{DAD0E5B6-52A9-B8FD-FA39-61586E2F923F}"/>
                    </a:ext>
                  </a:extLst>
                </p:cNvPr>
                <p:cNvPicPr/>
                <p:nvPr/>
              </p:nvPicPr>
              <p:blipFill>
                <a:blip r:embed="rId61"/>
                <a:stretch>
                  <a:fillRect/>
                </a:stretch>
              </p:blipFill>
              <p:spPr>
                <a:xfrm>
                  <a:off x="10288964" y="2655916"/>
                  <a:ext cx="32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Freihand 65">
                  <a:extLst>
                    <a:ext uri="{FF2B5EF4-FFF2-40B4-BE49-F238E27FC236}">
                      <a16:creationId xmlns:a16="http://schemas.microsoft.com/office/drawing/2014/main" id="{8DCE5CA3-E254-3E12-5633-0FC6BD944B29}"/>
                    </a:ext>
                  </a:extLst>
                </p14:cNvPr>
                <p14:cNvContentPartPr/>
                <p14:nvPr/>
              </p14:nvContentPartPr>
              <p14:xfrm>
                <a:off x="10257644" y="2605876"/>
                <a:ext cx="102960" cy="248760"/>
              </p14:xfrm>
            </p:contentPart>
          </mc:Choice>
          <mc:Fallback xmlns="">
            <p:pic>
              <p:nvPicPr>
                <p:cNvPr id="66" name="Freihand 65">
                  <a:extLst>
                    <a:ext uri="{FF2B5EF4-FFF2-40B4-BE49-F238E27FC236}">
                      <a16:creationId xmlns:a16="http://schemas.microsoft.com/office/drawing/2014/main" id="{8DCE5CA3-E254-3E12-5633-0FC6BD944B29}"/>
                    </a:ext>
                  </a:extLst>
                </p:cNvPr>
                <p:cNvPicPr/>
                <p:nvPr/>
              </p:nvPicPr>
              <p:blipFill>
                <a:blip r:embed="rId63"/>
                <a:stretch>
                  <a:fillRect/>
                </a:stretch>
              </p:blipFill>
              <p:spPr>
                <a:xfrm>
                  <a:off x="10248644" y="2596876"/>
                  <a:ext cx="120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7" name="Freihand 66">
                  <a:extLst>
                    <a:ext uri="{FF2B5EF4-FFF2-40B4-BE49-F238E27FC236}">
                      <a16:creationId xmlns:a16="http://schemas.microsoft.com/office/drawing/2014/main" id="{1892807E-CB5F-A5A0-2F97-7F488BC66F64}"/>
                    </a:ext>
                  </a:extLst>
                </p14:cNvPr>
                <p14:cNvContentPartPr/>
                <p14:nvPr/>
              </p14:nvContentPartPr>
              <p14:xfrm>
                <a:off x="10425764" y="2704516"/>
                <a:ext cx="58320" cy="93600"/>
              </p14:xfrm>
            </p:contentPart>
          </mc:Choice>
          <mc:Fallback xmlns="">
            <p:pic>
              <p:nvPicPr>
                <p:cNvPr id="67" name="Freihand 66">
                  <a:extLst>
                    <a:ext uri="{FF2B5EF4-FFF2-40B4-BE49-F238E27FC236}">
                      <a16:creationId xmlns:a16="http://schemas.microsoft.com/office/drawing/2014/main" id="{1892807E-CB5F-A5A0-2F97-7F488BC66F64}"/>
                    </a:ext>
                  </a:extLst>
                </p:cNvPr>
                <p:cNvPicPr/>
                <p:nvPr/>
              </p:nvPicPr>
              <p:blipFill>
                <a:blip r:embed="rId65"/>
                <a:stretch>
                  <a:fillRect/>
                </a:stretch>
              </p:blipFill>
              <p:spPr>
                <a:xfrm>
                  <a:off x="10417124" y="2695876"/>
                  <a:ext cx="75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8" name="Freihand 67">
                  <a:extLst>
                    <a:ext uri="{FF2B5EF4-FFF2-40B4-BE49-F238E27FC236}">
                      <a16:creationId xmlns:a16="http://schemas.microsoft.com/office/drawing/2014/main" id="{96C993C9-FF8A-9B87-8383-B58A70F6DF1E}"/>
                    </a:ext>
                  </a:extLst>
                </p14:cNvPr>
                <p14:cNvContentPartPr/>
                <p14:nvPr/>
              </p14:nvContentPartPr>
              <p14:xfrm>
                <a:off x="10535204" y="2565916"/>
                <a:ext cx="202320" cy="177480"/>
              </p14:xfrm>
            </p:contentPart>
          </mc:Choice>
          <mc:Fallback xmlns="">
            <p:pic>
              <p:nvPicPr>
                <p:cNvPr id="68" name="Freihand 67">
                  <a:extLst>
                    <a:ext uri="{FF2B5EF4-FFF2-40B4-BE49-F238E27FC236}">
                      <a16:creationId xmlns:a16="http://schemas.microsoft.com/office/drawing/2014/main" id="{96C993C9-FF8A-9B87-8383-B58A70F6DF1E}"/>
                    </a:ext>
                  </a:extLst>
                </p:cNvPr>
                <p:cNvPicPr/>
                <p:nvPr/>
              </p:nvPicPr>
              <p:blipFill>
                <a:blip r:embed="rId67"/>
                <a:stretch>
                  <a:fillRect/>
                </a:stretch>
              </p:blipFill>
              <p:spPr>
                <a:xfrm>
                  <a:off x="10526564" y="2556916"/>
                  <a:ext cx="219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Freihand 68">
                  <a:extLst>
                    <a:ext uri="{FF2B5EF4-FFF2-40B4-BE49-F238E27FC236}">
                      <a16:creationId xmlns:a16="http://schemas.microsoft.com/office/drawing/2014/main" id="{77DE2AC6-4078-C006-4C77-BE94B62BCFF0}"/>
                    </a:ext>
                  </a:extLst>
                </p14:cNvPr>
                <p14:cNvContentPartPr/>
                <p14:nvPr/>
              </p14:nvContentPartPr>
              <p14:xfrm>
                <a:off x="10744004" y="2610556"/>
                <a:ext cx="68400" cy="96120"/>
              </p14:xfrm>
            </p:contentPart>
          </mc:Choice>
          <mc:Fallback xmlns="">
            <p:pic>
              <p:nvPicPr>
                <p:cNvPr id="69" name="Freihand 68">
                  <a:extLst>
                    <a:ext uri="{FF2B5EF4-FFF2-40B4-BE49-F238E27FC236}">
                      <a16:creationId xmlns:a16="http://schemas.microsoft.com/office/drawing/2014/main" id="{77DE2AC6-4078-C006-4C77-BE94B62BCFF0}"/>
                    </a:ext>
                  </a:extLst>
                </p:cNvPr>
                <p:cNvPicPr/>
                <p:nvPr/>
              </p:nvPicPr>
              <p:blipFill>
                <a:blip r:embed="rId69"/>
                <a:stretch>
                  <a:fillRect/>
                </a:stretch>
              </p:blipFill>
              <p:spPr>
                <a:xfrm>
                  <a:off x="10735364" y="2601916"/>
                  <a:ext cx="86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Freihand 69">
                  <a:extLst>
                    <a:ext uri="{FF2B5EF4-FFF2-40B4-BE49-F238E27FC236}">
                      <a16:creationId xmlns:a16="http://schemas.microsoft.com/office/drawing/2014/main" id="{9396906B-6B66-4E6D-ABCC-77CE6C62733E}"/>
                    </a:ext>
                  </a:extLst>
                </p14:cNvPr>
                <p14:cNvContentPartPr/>
                <p14:nvPr/>
              </p14:nvContentPartPr>
              <p14:xfrm>
                <a:off x="10900244" y="2468356"/>
                <a:ext cx="152280" cy="178200"/>
              </p14:xfrm>
            </p:contentPart>
          </mc:Choice>
          <mc:Fallback xmlns="">
            <p:pic>
              <p:nvPicPr>
                <p:cNvPr id="70" name="Freihand 69">
                  <a:extLst>
                    <a:ext uri="{FF2B5EF4-FFF2-40B4-BE49-F238E27FC236}">
                      <a16:creationId xmlns:a16="http://schemas.microsoft.com/office/drawing/2014/main" id="{9396906B-6B66-4E6D-ABCC-77CE6C62733E}"/>
                    </a:ext>
                  </a:extLst>
                </p:cNvPr>
                <p:cNvPicPr/>
                <p:nvPr/>
              </p:nvPicPr>
              <p:blipFill>
                <a:blip r:embed="rId71"/>
                <a:stretch>
                  <a:fillRect/>
                </a:stretch>
              </p:blipFill>
              <p:spPr>
                <a:xfrm>
                  <a:off x="10891244" y="2459716"/>
                  <a:ext cx="169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Freihand 70">
                  <a:extLst>
                    <a:ext uri="{FF2B5EF4-FFF2-40B4-BE49-F238E27FC236}">
                      <a16:creationId xmlns:a16="http://schemas.microsoft.com/office/drawing/2014/main" id="{98D710DF-52DD-A465-23D6-8898BF50927D}"/>
                    </a:ext>
                  </a:extLst>
                </p14:cNvPr>
                <p14:cNvContentPartPr/>
                <p14:nvPr/>
              </p14:nvContentPartPr>
              <p14:xfrm>
                <a:off x="11117324" y="2406796"/>
                <a:ext cx="445320" cy="291240"/>
              </p14:xfrm>
            </p:contentPart>
          </mc:Choice>
          <mc:Fallback xmlns="">
            <p:pic>
              <p:nvPicPr>
                <p:cNvPr id="71" name="Freihand 70">
                  <a:extLst>
                    <a:ext uri="{FF2B5EF4-FFF2-40B4-BE49-F238E27FC236}">
                      <a16:creationId xmlns:a16="http://schemas.microsoft.com/office/drawing/2014/main" id="{98D710DF-52DD-A465-23D6-8898BF50927D}"/>
                    </a:ext>
                  </a:extLst>
                </p:cNvPr>
                <p:cNvPicPr/>
                <p:nvPr/>
              </p:nvPicPr>
              <p:blipFill>
                <a:blip r:embed="rId73"/>
                <a:stretch>
                  <a:fillRect/>
                </a:stretch>
              </p:blipFill>
              <p:spPr>
                <a:xfrm>
                  <a:off x="11108684" y="2398156"/>
                  <a:ext cx="4629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 name="Freihand 71">
                  <a:extLst>
                    <a:ext uri="{FF2B5EF4-FFF2-40B4-BE49-F238E27FC236}">
                      <a16:creationId xmlns:a16="http://schemas.microsoft.com/office/drawing/2014/main" id="{29CB2440-456A-5079-0496-05389CD32BFD}"/>
                    </a:ext>
                  </a:extLst>
                </p14:cNvPr>
                <p14:cNvContentPartPr/>
                <p14:nvPr/>
              </p14:nvContentPartPr>
              <p14:xfrm>
                <a:off x="10217684" y="3012316"/>
                <a:ext cx="231480" cy="269280"/>
              </p14:xfrm>
            </p:contentPart>
          </mc:Choice>
          <mc:Fallback xmlns="">
            <p:pic>
              <p:nvPicPr>
                <p:cNvPr id="72" name="Freihand 71">
                  <a:extLst>
                    <a:ext uri="{FF2B5EF4-FFF2-40B4-BE49-F238E27FC236}">
                      <a16:creationId xmlns:a16="http://schemas.microsoft.com/office/drawing/2014/main" id="{29CB2440-456A-5079-0496-05389CD32BFD}"/>
                    </a:ext>
                  </a:extLst>
                </p:cNvPr>
                <p:cNvPicPr/>
                <p:nvPr/>
              </p:nvPicPr>
              <p:blipFill>
                <a:blip r:embed="rId75"/>
                <a:stretch>
                  <a:fillRect/>
                </a:stretch>
              </p:blipFill>
              <p:spPr>
                <a:xfrm>
                  <a:off x="10209044" y="3003316"/>
                  <a:ext cx="249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Freihand 72">
                  <a:extLst>
                    <a:ext uri="{FF2B5EF4-FFF2-40B4-BE49-F238E27FC236}">
                      <a16:creationId xmlns:a16="http://schemas.microsoft.com/office/drawing/2014/main" id="{30B90292-7222-8991-D216-F15DA01710F0}"/>
                    </a:ext>
                  </a:extLst>
                </p14:cNvPr>
                <p14:cNvContentPartPr/>
                <p14:nvPr/>
              </p14:nvContentPartPr>
              <p14:xfrm>
                <a:off x="10472204" y="2909356"/>
                <a:ext cx="222840" cy="212400"/>
              </p14:xfrm>
            </p:contentPart>
          </mc:Choice>
          <mc:Fallback xmlns="">
            <p:pic>
              <p:nvPicPr>
                <p:cNvPr id="73" name="Freihand 72">
                  <a:extLst>
                    <a:ext uri="{FF2B5EF4-FFF2-40B4-BE49-F238E27FC236}">
                      <a16:creationId xmlns:a16="http://schemas.microsoft.com/office/drawing/2014/main" id="{30B90292-7222-8991-D216-F15DA01710F0}"/>
                    </a:ext>
                  </a:extLst>
                </p:cNvPr>
                <p:cNvPicPr/>
                <p:nvPr/>
              </p:nvPicPr>
              <p:blipFill>
                <a:blip r:embed="rId77"/>
                <a:stretch>
                  <a:fillRect/>
                </a:stretch>
              </p:blipFill>
              <p:spPr>
                <a:xfrm>
                  <a:off x="10463204" y="2900716"/>
                  <a:ext cx="240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4" name="Freihand 73">
                  <a:extLst>
                    <a:ext uri="{FF2B5EF4-FFF2-40B4-BE49-F238E27FC236}">
                      <a16:creationId xmlns:a16="http://schemas.microsoft.com/office/drawing/2014/main" id="{2D5F8B94-6781-0348-7A63-8EA2312A6C94}"/>
                    </a:ext>
                  </a:extLst>
                </p14:cNvPr>
                <p14:cNvContentPartPr/>
                <p14:nvPr/>
              </p14:nvContentPartPr>
              <p14:xfrm>
                <a:off x="10325324" y="2970196"/>
                <a:ext cx="107280" cy="18000"/>
              </p14:xfrm>
            </p:contentPart>
          </mc:Choice>
          <mc:Fallback xmlns="">
            <p:pic>
              <p:nvPicPr>
                <p:cNvPr id="74" name="Freihand 73">
                  <a:extLst>
                    <a:ext uri="{FF2B5EF4-FFF2-40B4-BE49-F238E27FC236}">
                      <a16:creationId xmlns:a16="http://schemas.microsoft.com/office/drawing/2014/main" id="{2D5F8B94-6781-0348-7A63-8EA2312A6C94}"/>
                    </a:ext>
                  </a:extLst>
                </p:cNvPr>
                <p:cNvPicPr/>
                <p:nvPr/>
              </p:nvPicPr>
              <p:blipFill>
                <a:blip r:embed="rId79"/>
                <a:stretch>
                  <a:fillRect/>
                </a:stretch>
              </p:blipFill>
              <p:spPr>
                <a:xfrm>
                  <a:off x="10316324" y="2961556"/>
                  <a:ext cx="124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5" name="Freihand 74">
                  <a:extLst>
                    <a:ext uri="{FF2B5EF4-FFF2-40B4-BE49-F238E27FC236}">
                      <a16:creationId xmlns:a16="http://schemas.microsoft.com/office/drawing/2014/main" id="{5A41B9C6-63E1-C5E2-7982-8FED292207BD}"/>
                    </a:ext>
                  </a:extLst>
                </p14:cNvPr>
                <p14:cNvContentPartPr/>
                <p14:nvPr/>
              </p14:nvContentPartPr>
              <p14:xfrm>
                <a:off x="10902044" y="2924476"/>
                <a:ext cx="254160" cy="100080"/>
              </p14:xfrm>
            </p:contentPart>
          </mc:Choice>
          <mc:Fallback xmlns="">
            <p:pic>
              <p:nvPicPr>
                <p:cNvPr id="75" name="Freihand 74">
                  <a:extLst>
                    <a:ext uri="{FF2B5EF4-FFF2-40B4-BE49-F238E27FC236}">
                      <a16:creationId xmlns:a16="http://schemas.microsoft.com/office/drawing/2014/main" id="{5A41B9C6-63E1-C5E2-7982-8FED292207BD}"/>
                    </a:ext>
                  </a:extLst>
                </p:cNvPr>
                <p:cNvPicPr/>
                <p:nvPr/>
              </p:nvPicPr>
              <p:blipFill>
                <a:blip r:embed="rId81"/>
                <a:stretch>
                  <a:fillRect/>
                </a:stretch>
              </p:blipFill>
              <p:spPr>
                <a:xfrm>
                  <a:off x="10893404" y="2915476"/>
                  <a:ext cx="271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6" name="Freihand 75">
                  <a:extLst>
                    <a:ext uri="{FF2B5EF4-FFF2-40B4-BE49-F238E27FC236}">
                      <a16:creationId xmlns:a16="http://schemas.microsoft.com/office/drawing/2014/main" id="{CB426C1A-B475-FEAE-239C-B30C225E4D12}"/>
                    </a:ext>
                  </a:extLst>
                </p14:cNvPr>
                <p14:cNvContentPartPr/>
                <p14:nvPr/>
              </p14:nvContentPartPr>
              <p14:xfrm>
                <a:off x="10062164" y="3450076"/>
                <a:ext cx="363240" cy="110520"/>
              </p14:xfrm>
            </p:contentPart>
          </mc:Choice>
          <mc:Fallback xmlns="">
            <p:pic>
              <p:nvPicPr>
                <p:cNvPr id="76" name="Freihand 75">
                  <a:extLst>
                    <a:ext uri="{FF2B5EF4-FFF2-40B4-BE49-F238E27FC236}">
                      <a16:creationId xmlns:a16="http://schemas.microsoft.com/office/drawing/2014/main" id="{CB426C1A-B475-FEAE-239C-B30C225E4D12}"/>
                    </a:ext>
                  </a:extLst>
                </p:cNvPr>
                <p:cNvPicPr/>
                <p:nvPr/>
              </p:nvPicPr>
              <p:blipFill>
                <a:blip r:embed="rId83"/>
                <a:stretch>
                  <a:fillRect/>
                </a:stretch>
              </p:blipFill>
              <p:spPr>
                <a:xfrm>
                  <a:off x="10053164" y="3441436"/>
                  <a:ext cx="380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7" name="Freihand 76">
                  <a:extLst>
                    <a:ext uri="{FF2B5EF4-FFF2-40B4-BE49-F238E27FC236}">
                      <a16:creationId xmlns:a16="http://schemas.microsoft.com/office/drawing/2014/main" id="{0BE3660E-8B84-212A-9712-248A6D021DF9}"/>
                    </a:ext>
                  </a:extLst>
                </p14:cNvPr>
                <p14:cNvContentPartPr/>
                <p14:nvPr/>
              </p14:nvContentPartPr>
              <p14:xfrm>
                <a:off x="10407764" y="3383116"/>
                <a:ext cx="34920" cy="28800"/>
              </p14:xfrm>
            </p:contentPart>
          </mc:Choice>
          <mc:Fallback xmlns="">
            <p:pic>
              <p:nvPicPr>
                <p:cNvPr id="77" name="Freihand 76">
                  <a:extLst>
                    <a:ext uri="{FF2B5EF4-FFF2-40B4-BE49-F238E27FC236}">
                      <a16:creationId xmlns:a16="http://schemas.microsoft.com/office/drawing/2014/main" id="{0BE3660E-8B84-212A-9712-248A6D021DF9}"/>
                    </a:ext>
                  </a:extLst>
                </p:cNvPr>
                <p:cNvPicPr/>
                <p:nvPr/>
              </p:nvPicPr>
              <p:blipFill>
                <a:blip r:embed="rId85"/>
                <a:stretch>
                  <a:fillRect/>
                </a:stretch>
              </p:blipFill>
              <p:spPr>
                <a:xfrm>
                  <a:off x="10398764" y="3374116"/>
                  <a:ext cx="52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8" name="Freihand 77">
                  <a:extLst>
                    <a:ext uri="{FF2B5EF4-FFF2-40B4-BE49-F238E27FC236}">
                      <a16:creationId xmlns:a16="http://schemas.microsoft.com/office/drawing/2014/main" id="{873C510A-E458-7B67-584F-01B4D49960D0}"/>
                    </a:ext>
                  </a:extLst>
                </p14:cNvPr>
                <p14:cNvContentPartPr/>
                <p14:nvPr/>
              </p14:nvContentPartPr>
              <p14:xfrm>
                <a:off x="10508204" y="3355756"/>
                <a:ext cx="230040" cy="123120"/>
              </p14:xfrm>
            </p:contentPart>
          </mc:Choice>
          <mc:Fallback xmlns="">
            <p:pic>
              <p:nvPicPr>
                <p:cNvPr id="78" name="Freihand 77">
                  <a:extLst>
                    <a:ext uri="{FF2B5EF4-FFF2-40B4-BE49-F238E27FC236}">
                      <a16:creationId xmlns:a16="http://schemas.microsoft.com/office/drawing/2014/main" id="{873C510A-E458-7B67-584F-01B4D49960D0}"/>
                    </a:ext>
                  </a:extLst>
                </p:cNvPr>
                <p:cNvPicPr/>
                <p:nvPr/>
              </p:nvPicPr>
              <p:blipFill>
                <a:blip r:embed="rId87"/>
                <a:stretch>
                  <a:fillRect/>
                </a:stretch>
              </p:blipFill>
              <p:spPr>
                <a:xfrm>
                  <a:off x="10499564" y="3346756"/>
                  <a:ext cx="247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9" name="Freihand 78">
                  <a:extLst>
                    <a:ext uri="{FF2B5EF4-FFF2-40B4-BE49-F238E27FC236}">
                      <a16:creationId xmlns:a16="http://schemas.microsoft.com/office/drawing/2014/main" id="{4B555447-C485-296B-F40B-6AD7F04C6D9E}"/>
                    </a:ext>
                  </a:extLst>
                </p14:cNvPr>
                <p14:cNvContentPartPr/>
                <p14:nvPr/>
              </p14:nvContentPartPr>
              <p14:xfrm>
                <a:off x="10849844" y="3175756"/>
                <a:ext cx="259560" cy="247680"/>
              </p14:xfrm>
            </p:contentPart>
          </mc:Choice>
          <mc:Fallback xmlns="">
            <p:pic>
              <p:nvPicPr>
                <p:cNvPr id="79" name="Freihand 78">
                  <a:extLst>
                    <a:ext uri="{FF2B5EF4-FFF2-40B4-BE49-F238E27FC236}">
                      <a16:creationId xmlns:a16="http://schemas.microsoft.com/office/drawing/2014/main" id="{4B555447-C485-296B-F40B-6AD7F04C6D9E}"/>
                    </a:ext>
                  </a:extLst>
                </p:cNvPr>
                <p:cNvPicPr/>
                <p:nvPr/>
              </p:nvPicPr>
              <p:blipFill>
                <a:blip r:embed="rId89"/>
                <a:stretch>
                  <a:fillRect/>
                </a:stretch>
              </p:blipFill>
              <p:spPr>
                <a:xfrm>
                  <a:off x="10841204" y="3166756"/>
                  <a:ext cx="277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0" name="Freihand 79">
                  <a:extLst>
                    <a:ext uri="{FF2B5EF4-FFF2-40B4-BE49-F238E27FC236}">
                      <a16:creationId xmlns:a16="http://schemas.microsoft.com/office/drawing/2014/main" id="{137CBE81-55BF-0036-6A35-64B759C7646F}"/>
                    </a:ext>
                  </a:extLst>
                </p14:cNvPr>
                <p14:cNvContentPartPr/>
                <p14:nvPr/>
              </p14:nvContentPartPr>
              <p14:xfrm>
                <a:off x="11138564" y="3233356"/>
                <a:ext cx="204840" cy="94680"/>
              </p14:xfrm>
            </p:contentPart>
          </mc:Choice>
          <mc:Fallback xmlns="">
            <p:pic>
              <p:nvPicPr>
                <p:cNvPr id="80" name="Freihand 79">
                  <a:extLst>
                    <a:ext uri="{FF2B5EF4-FFF2-40B4-BE49-F238E27FC236}">
                      <a16:creationId xmlns:a16="http://schemas.microsoft.com/office/drawing/2014/main" id="{137CBE81-55BF-0036-6A35-64B759C7646F}"/>
                    </a:ext>
                  </a:extLst>
                </p:cNvPr>
                <p:cNvPicPr/>
                <p:nvPr/>
              </p:nvPicPr>
              <p:blipFill>
                <a:blip r:embed="rId91"/>
                <a:stretch>
                  <a:fillRect/>
                </a:stretch>
              </p:blipFill>
              <p:spPr>
                <a:xfrm>
                  <a:off x="11129564" y="3224716"/>
                  <a:ext cx="222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Freihand 80">
                  <a:extLst>
                    <a:ext uri="{FF2B5EF4-FFF2-40B4-BE49-F238E27FC236}">
                      <a16:creationId xmlns:a16="http://schemas.microsoft.com/office/drawing/2014/main" id="{182B9816-CEAE-F68B-2F45-E374F125054C}"/>
                    </a:ext>
                  </a:extLst>
                </p14:cNvPr>
                <p14:cNvContentPartPr/>
                <p14:nvPr/>
              </p14:nvContentPartPr>
              <p14:xfrm>
                <a:off x="11326844" y="3169636"/>
                <a:ext cx="223200" cy="84600"/>
              </p14:xfrm>
            </p:contentPart>
          </mc:Choice>
          <mc:Fallback xmlns="">
            <p:pic>
              <p:nvPicPr>
                <p:cNvPr id="81" name="Freihand 80">
                  <a:extLst>
                    <a:ext uri="{FF2B5EF4-FFF2-40B4-BE49-F238E27FC236}">
                      <a16:creationId xmlns:a16="http://schemas.microsoft.com/office/drawing/2014/main" id="{182B9816-CEAE-F68B-2F45-E374F125054C}"/>
                    </a:ext>
                  </a:extLst>
                </p:cNvPr>
                <p:cNvPicPr/>
                <p:nvPr/>
              </p:nvPicPr>
              <p:blipFill>
                <a:blip r:embed="rId93"/>
                <a:stretch>
                  <a:fillRect/>
                </a:stretch>
              </p:blipFill>
              <p:spPr>
                <a:xfrm>
                  <a:off x="11317844" y="3160636"/>
                  <a:ext cx="240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 name="Freihand 81">
                  <a:extLst>
                    <a:ext uri="{FF2B5EF4-FFF2-40B4-BE49-F238E27FC236}">
                      <a16:creationId xmlns:a16="http://schemas.microsoft.com/office/drawing/2014/main" id="{F1BFF1AD-237A-2774-CE8B-4BA7AC9951B4}"/>
                    </a:ext>
                  </a:extLst>
                </p14:cNvPr>
                <p14:cNvContentPartPr/>
                <p14:nvPr/>
              </p14:nvContentPartPr>
              <p14:xfrm>
                <a:off x="11593604" y="3025636"/>
                <a:ext cx="165240" cy="212760"/>
              </p14:xfrm>
            </p:contentPart>
          </mc:Choice>
          <mc:Fallback xmlns="">
            <p:pic>
              <p:nvPicPr>
                <p:cNvPr id="82" name="Freihand 81">
                  <a:extLst>
                    <a:ext uri="{FF2B5EF4-FFF2-40B4-BE49-F238E27FC236}">
                      <a16:creationId xmlns:a16="http://schemas.microsoft.com/office/drawing/2014/main" id="{F1BFF1AD-237A-2774-CE8B-4BA7AC9951B4}"/>
                    </a:ext>
                  </a:extLst>
                </p:cNvPr>
                <p:cNvPicPr/>
                <p:nvPr/>
              </p:nvPicPr>
              <p:blipFill>
                <a:blip r:embed="rId95"/>
                <a:stretch>
                  <a:fillRect/>
                </a:stretch>
              </p:blipFill>
              <p:spPr>
                <a:xfrm>
                  <a:off x="11584964" y="3016636"/>
                  <a:ext cx="182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3" name="Freihand 82">
                  <a:extLst>
                    <a:ext uri="{FF2B5EF4-FFF2-40B4-BE49-F238E27FC236}">
                      <a16:creationId xmlns:a16="http://schemas.microsoft.com/office/drawing/2014/main" id="{DA519C3A-D7E7-218A-5C2B-3311161D8B07}"/>
                    </a:ext>
                  </a:extLst>
                </p14:cNvPr>
                <p14:cNvContentPartPr/>
                <p14:nvPr/>
              </p14:nvContentPartPr>
              <p14:xfrm>
                <a:off x="11793764" y="3109156"/>
                <a:ext cx="219600" cy="76320"/>
              </p14:xfrm>
            </p:contentPart>
          </mc:Choice>
          <mc:Fallback xmlns="">
            <p:pic>
              <p:nvPicPr>
                <p:cNvPr id="83" name="Freihand 82">
                  <a:extLst>
                    <a:ext uri="{FF2B5EF4-FFF2-40B4-BE49-F238E27FC236}">
                      <a16:creationId xmlns:a16="http://schemas.microsoft.com/office/drawing/2014/main" id="{DA519C3A-D7E7-218A-5C2B-3311161D8B07}"/>
                    </a:ext>
                  </a:extLst>
                </p:cNvPr>
                <p:cNvPicPr/>
                <p:nvPr/>
              </p:nvPicPr>
              <p:blipFill>
                <a:blip r:embed="rId97"/>
                <a:stretch>
                  <a:fillRect/>
                </a:stretch>
              </p:blipFill>
              <p:spPr>
                <a:xfrm>
                  <a:off x="11784764" y="3100156"/>
                  <a:ext cx="237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68A8DBC5-9DC3-5042-714B-5CC01C43E60F}"/>
                    </a:ext>
                  </a:extLst>
                </p14:cNvPr>
                <p14:cNvContentPartPr/>
                <p14:nvPr/>
              </p14:nvContentPartPr>
              <p14:xfrm>
                <a:off x="11945324" y="3014836"/>
                <a:ext cx="182520" cy="86400"/>
              </p14:xfrm>
            </p:contentPart>
          </mc:Choice>
          <mc:Fallback xmlns="">
            <p:pic>
              <p:nvPicPr>
                <p:cNvPr id="84" name="Freihand 83">
                  <a:extLst>
                    <a:ext uri="{FF2B5EF4-FFF2-40B4-BE49-F238E27FC236}">
                      <a16:creationId xmlns:a16="http://schemas.microsoft.com/office/drawing/2014/main" id="{68A8DBC5-9DC3-5042-714B-5CC01C43E60F}"/>
                    </a:ext>
                  </a:extLst>
                </p:cNvPr>
                <p:cNvPicPr/>
                <p:nvPr/>
              </p:nvPicPr>
              <p:blipFill>
                <a:blip r:embed="rId99"/>
                <a:stretch>
                  <a:fillRect/>
                </a:stretch>
              </p:blipFill>
              <p:spPr>
                <a:xfrm>
                  <a:off x="11936684" y="3005836"/>
                  <a:ext cx="200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Freihand 84">
                  <a:extLst>
                    <a:ext uri="{FF2B5EF4-FFF2-40B4-BE49-F238E27FC236}">
                      <a16:creationId xmlns:a16="http://schemas.microsoft.com/office/drawing/2014/main" id="{28BD5979-5E23-1176-9EDE-019E7C656415}"/>
                    </a:ext>
                  </a:extLst>
                </p14:cNvPr>
                <p14:cNvContentPartPr/>
                <p14:nvPr/>
              </p14:nvContentPartPr>
              <p14:xfrm>
                <a:off x="10634564" y="3707836"/>
                <a:ext cx="98640" cy="184680"/>
              </p14:xfrm>
            </p:contentPart>
          </mc:Choice>
          <mc:Fallback xmlns="">
            <p:pic>
              <p:nvPicPr>
                <p:cNvPr id="85" name="Freihand 84">
                  <a:extLst>
                    <a:ext uri="{FF2B5EF4-FFF2-40B4-BE49-F238E27FC236}">
                      <a16:creationId xmlns:a16="http://schemas.microsoft.com/office/drawing/2014/main" id="{28BD5979-5E23-1176-9EDE-019E7C656415}"/>
                    </a:ext>
                  </a:extLst>
                </p:cNvPr>
                <p:cNvPicPr/>
                <p:nvPr/>
              </p:nvPicPr>
              <p:blipFill>
                <a:blip r:embed="rId101"/>
                <a:stretch>
                  <a:fillRect/>
                </a:stretch>
              </p:blipFill>
              <p:spPr>
                <a:xfrm>
                  <a:off x="10625564" y="3698836"/>
                  <a:ext cx="116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6" name="Freihand 85">
                  <a:extLst>
                    <a:ext uri="{FF2B5EF4-FFF2-40B4-BE49-F238E27FC236}">
                      <a16:creationId xmlns:a16="http://schemas.microsoft.com/office/drawing/2014/main" id="{45C6838F-BD0A-7DDF-42EF-F5DE285FA420}"/>
                    </a:ext>
                  </a:extLst>
                </p14:cNvPr>
                <p14:cNvContentPartPr/>
                <p14:nvPr/>
              </p14:nvContentPartPr>
              <p14:xfrm>
                <a:off x="10797284" y="3769036"/>
                <a:ext cx="12600" cy="106560"/>
              </p14:xfrm>
            </p:contentPart>
          </mc:Choice>
          <mc:Fallback xmlns="">
            <p:pic>
              <p:nvPicPr>
                <p:cNvPr id="86" name="Freihand 85">
                  <a:extLst>
                    <a:ext uri="{FF2B5EF4-FFF2-40B4-BE49-F238E27FC236}">
                      <a16:creationId xmlns:a16="http://schemas.microsoft.com/office/drawing/2014/main" id="{45C6838F-BD0A-7DDF-42EF-F5DE285FA420}"/>
                    </a:ext>
                  </a:extLst>
                </p:cNvPr>
                <p:cNvPicPr/>
                <p:nvPr/>
              </p:nvPicPr>
              <p:blipFill>
                <a:blip r:embed="rId103"/>
                <a:stretch>
                  <a:fillRect/>
                </a:stretch>
              </p:blipFill>
              <p:spPr>
                <a:xfrm>
                  <a:off x="10788644" y="3760396"/>
                  <a:ext cx="30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7" name="Freihand 86">
                  <a:extLst>
                    <a:ext uri="{FF2B5EF4-FFF2-40B4-BE49-F238E27FC236}">
                      <a16:creationId xmlns:a16="http://schemas.microsoft.com/office/drawing/2014/main" id="{4209A5A9-A38B-2C8D-C022-3757FAB0245A}"/>
                    </a:ext>
                  </a:extLst>
                </p14:cNvPr>
                <p14:cNvContentPartPr/>
                <p14:nvPr/>
              </p14:nvContentPartPr>
              <p14:xfrm>
                <a:off x="10892684" y="3620356"/>
                <a:ext cx="214920" cy="219600"/>
              </p14:xfrm>
            </p:contentPart>
          </mc:Choice>
          <mc:Fallback xmlns="">
            <p:pic>
              <p:nvPicPr>
                <p:cNvPr id="87" name="Freihand 86">
                  <a:extLst>
                    <a:ext uri="{FF2B5EF4-FFF2-40B4-BE49-F238E27FC236}">
                      <a16:creationId xmlns:a16="http://schemas.microsoft.com/office/drawing/2014/main" id="{4209A5A9-A38B-2C8D-C022-3757FAB0245A}"/>
                    </a:ext>
                  </a:extLst>
                </p:cNvPr>
                <p:cNvPicPr/>
                <p:nvPr/>
              </p:nvPicPr>
              <p:blipFill>
                <a:blip r:embed="rId105"/>
                <a:stretch>
                  <a:fillRect/>
                </a:stretch>
              </p:blipFill>
              <p:spPr>
                <a:xfrm>
                  <a:off x="10884044" y="3611716"/>
                  <a:ext cx="232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Freihand 87">
                  <a:extLst>
                    <a:ext uri="{FF2B5EF4-FFF2-40B4-BE49-F238E27FC236}">
                      <a16:creationId xmlns:a16="http://schemas.microsoft.com/office/drawing/2014/main" id="{8EA84FA7-3DBC-4A7A-AADC-49B2CDC5C0EE}"/>
                    </a:ext>
                  </a:extLst>
                </p14:cNvPr>
                <p14:cNvContentPartPr/>
                <p14:nvPr/>
              </p14:nvContentPartPr>
              <p14:xfrm>
                <a:off x="11145764" y="3476356"/>
                <a:ext cx="313560" cy="252720"/>
              </p14:xfrm>
            </p:contentPart>
          </mc:Choice>
          <mc:Fallback xmlns="">
            <p:pic>
              <p:nvPicPr>
                <p:cNvPr id="88" name="Freihand 87">
                  <a:extLst>
                    <a:ext uri="{FF2B5EF4-FFF2-40B4-BE49-F238E27FC236}">
                      <a16:creationId xmlns:a16="http://schemas.microsoft.com/office/drawing/2014/main" id="{8EA84FA7-3DBC-4A7A-AADC-49B2CDC5C0EE}"/>
                    </a:ext>
                  </a:extLst>
                </p:cNvPr>
                <p:cNvPicPr/>
                <p:nvPr/>
              </p:nvPicPr>
              <p:blipFill>
                <a:blip r:embed="rId107"/>
                <a:stretch>
                  <a:fillRect/>
                </a:stretch>
              </p:blipFill>
              <p:spPr>
                <a:xfrm>
                  <a:off x="11137124" y="3467356"/>
                  <a:ext cx="3312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41B0F8F7-2C88-C1B8-F290-A52B9A169208}"/>
                    </a:ext>
                  </a:extLst>
                </p14:cNvPr>
                <p14:cNvContentPartPr/>
                <p14:nvPr/>
              </p14:nvContentPartPr>
              <p14:xfrm>
                <a:off x="11460764" y="3459076"/>
                <a:ext cx="21600" cy="52920"/>
              </p14:xfrm>
            </p:contentPart>
          </mc:Choice>
          <mc:Fallback xmlns="">
            <p:pic>
              <p:nvPicPr>
                <p:cNvPr id="89" name="Freihand 88">
                  <a:extLst>
                    <a:ext uri="{FF2B5EF4-FFF2-40B4-BE49-F238E27FC236}">
                      <a16:creationId xmlns:a16="http://schemas.microsoft.com/office/drawing/2014/main" id="{41B0F8F7-2C88-C1B8-F290-A52B9A169208}"/>
                    </a:ext>
                  </a:extLst>
                </p:cNvPr>
                <p:cNvPicPr/>
                <p:nvPr/>
              </p:nvPicPr>
              <p:blipFill>
                <a:blip r:embed="rId109"/>
                <a:stretch>
                  <a:fillRect/>
                </a:stretch>
              </p:blipFill>
              <p:spPr>
                <a:xfrm>
                  <a:off x="11452124" y="3450076"/>
                  <a:ext cx="39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0" name="Freihand 89">
                  <a:extLst>
                    <a:ext uri="{FF2B5EF4-FFF2-40B4-BE49-F238E27FC236}">
                      <a16:creationId xmlns:a16="http://schemas.microsoft.com/office/drawing/2014/main" id="{105EBE0D-4862-7217-6696-399FD0DC3886}"/>
                    </a:ext>
                  </a:extLst>
                </p14:cNvPr>
                <p14:cNvContentPartPr/>
                <p14:nvPr/>
              </p14:nvContentPartPr>
              <p14:xfrm>
                <a:off x="11496404" y="3527476"/>
                <a:ext cx="218160" cy="89640"/>
              </p14:xfrm>
            </p:contentPart>
          </mc:Choice>
          <mc:Fallback xmlns="">
            <p:pic>
              <p:nvPicPr>
                <p:cNvPr id="90" name="Freihand 89">
                  <a:extLst>
                    <a:ext uri="{FF2B5EF4-FFF2-40B4-BE49-F238E27FC236}">
                      <a16:creationId xmlns:a16="http://schemas.microsoft.com/office/drawing/2014/main" id="{105EBE0D-4862-7217-6696-399FD0DC3886}"/>
                    </a:ext>
                  </a:extLst>
                </p:cNvPr>
                <p:cNvPicPr/>
                <p:nvPr/>
              </p:nvPicPr>
              <p:blipFill>
                <a:blip r:embed="rId111"/>
                <a:stretch>
                  <a:fillRect/>
                </a:stretch>
              </p:blipFill>
              <p:spPr>
                <a:xfrm>
                  <a:off x="11487764" y="3518476"/>
                  <a:ext cx="235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Freihand 90">
                  <a:extLst>
                    <a:ext uri="{FF2B5EF4-FFF2-40B4-BE49-F238E27FC236}">
                      <a16:creationId xmlns:a16="http://schemas.microsoft.com/office/drawing/2014/main" id="{BA79B28A-8CAF-35A8-1C39-B4DF3536471F}"/>
                    </a:ext>
                  </a:extLst>
                </p14:cNvPr>
                <p14:cNvContentPartPr/>
                <p14:nvPr/>
              </p14:nvContentPartPr>
              <p14:xfrm>
                <a:off x="10573364" y="3645556"/>
                <a:ext cx="1361880" cy="429840"/>
              </p14:xfrm>
            </p:contentPart>
          </mc:Choice>
          <mc:Fallback xmlns="">
            <p:pic>
              <p:nvPicPr>
                <p:cNvPr id="91" name="Freihand 90">
                  <a:extLst>
                    <a:ext uri="{FF2B5EF4-FFF2-40B4-BE49-F238E27FC236}">
                      <a16:creationId xmlns:a16="http://schemas.microsoft.com/office/drawing/2014/main" id="{BA79B28A-8CAF-35A8-1C39-B4DF3536471F}"/>
                    </a:ext>
                  </a:extLst>
                </p:cNvPr>
                <p:cNvPicPr/>
                <p:nvPr/>
              </p:nvPicPr>
              <p:blipFill>
                <a:blip r:embed="rId113"/>
                <a:stretch>
                  <a:fillRect/>
                </a:stretch>
              </p:blipFill>
              <p:spPr>
                <a:xfrm>
                  <a:off x="10564724" y="3636556"/>
                  <a:ext cx="137952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ED21C404-743C-FE24-B6A6-0FDF34D187D9}"/>
                    </a:ext>
                  </a:extLst>
                </p14:cNvPr>
                <p14:cNvContentPartPr/>
                <p14:nvPr/>
              </p14:nvContentPartPr>
              <p14:xfrm>
                <a:off x="8244884" y="1069036"/>
                <a:ext cx="972360" cy="86040"/>
              </p14:xfrm>
            </p:contentPart>
          </mc:Choice>
          <mc:Fallback xmlns="">
            <p:pic>
              <p:nvPicPr>
                <p:cNvPr id="93" name="Freihand 92">
                  <a:extLst>
                    <a:ext uri="{FF2B5EF4-FFF2-40B4-BE49-F238E27FC236}">
                      <a16:creationId xmlns:a16="http://schemas.microsoft.com/office/drawing/2014/main" id="{ED21C404-743C-FE24-B6A6-0FDF34D187D9}"/>
                    </a:ext>
                  </a:extLst>
                </p:cNvPr>
                <p:cNvPicPr/>
                <p:nvPr/>
              </p:nvPicPr>
              <p:blipFill>
                <a:blip r:embed="rId115"/>
                <a:stretch>
                  <a:fillRect/>
                </a:stretch>
              </p:blipFill>
              <p:spPr>
                <a:xfrm>
                  <a:off x="8235884" y="1060036"/>
                  <a:ext cx="990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6A12366D-0092-0AE6-A870-C384E93F1644}"/>
                    </a:ext>
                  </a:extLst>
                </p14:cNvPr>
                <p14:cNvContentPartPr/>
                <p14:nvPr/>
              </p14:nvContentPartPr>
              <p14:xfrm>
                <a:off x="1678124" y="783196"/>
                <a:ext cx="7211880" cy="5010480"/>
              </p14:xfrm>
            </p:contentPart>
          </mc:Choice>
          <mc:Fallback xmlns="">
            <p:pic>
              <p:nvPicPr>
                <p:cNvPr id="94" name="Freihand 93">
                  <a:extLst>
                    <a:ext uri="{FF2B5EF4-FFF2-40B4-BE49-F238E27FC236}">
                      <a16:creationId xmlns:a16="http://schemas.microsoft.com/office/drawing/2014/main" id="{6A12366D-0092-0AE6-A870-C384E93F1644}"/>
                    </a:ext>
                  </a:extLst>
                </p:cNvPr>
                <p:cNvPicPr/>
                <p:nvPr/>
              </p:nvPicPr>
              <p:blipFill>
                <a:blip r:embed="rId117"/>
                <a:stretch>
                  <a:fillRect/>
                </a:stretch>
              </p:blipFill>
              <p:spPr>
                <a:xfrm>
                  <a:off x="1669484" y="774196"/>
                  <a:ext cx="7229520" cy="502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96" name="Freihand 95">
                <a:extLst>
                  <a:ext uri="{FF2B5EF4-FFF2-40B4-BE49-F238E27FC236}">
                    <a16:creationId xmlns:a16="http://schemas.microsoft.com/office/drawing/2014/main" id="{6AEB0851-028D-7A56-DFA6-A3F12ACCA4C4}"/>
                  </a:ext>
                </a:extLst>
              </p14:cNvPr>
              <p14:cNvContentPartPr/>
              <p14:nvPr/>
            </p14:nvContentPartPr>
            <p14:xfrm>
              <a:off x="-6316" y="5929756"/>
              <a:ext cx="8559360" cy="1078920"/>
            </p14:xfrm>
          </p:contentPart>
        </mc:Choice>
        <mc:Fallback xmlns="">
          <p:pic>
            <p:nvPicPr>
              <p:cNvPr id="96" name="Freihand 95">
                <a:extLst>
                  <a:ext uri="{FF2B5EF4-FFF2-40B4-BE49-F238E27FC236}">
                    <a16:creationId xmlns:a16="http://schemas.microsoft.com/office/drawing/2014/main" id="{6AEB0851-028D-7A56-DFA6-A3F12ACCA4C4}"/>
                  </a:ext>
                </a:extLst>
              </p:cNvPr>
              <p:cNvPicPr/>
              <p:nvPr/>
            </p:nvPicPr>
            <p:blipFill>
              <a:blip r:embed="rId119"/>
              <a:stretch>
                <a:fillRect/>
              </a:stretch>
            </p:blipFill>
            <p:spPr>
              <a:xfrm>
                <a:off x="-15316" y="5921116"/>
                <a:ext cx="8577000" cy="1096560"/>
              </a:xfrm>
              <a:prstGeom prst="rect">
                <a:avLst/>
              </a:prstGeom>
            </p:spPr>
          </p:pic>
        </mc:Fallback>
      </mc:AlternateContent>
      <p:grpSp>
        <p:nvGrpSpPr>
          <p:cNvPr id="106" name="Gruppieren 105">
            <a:extLst>
              <a:ext uri="{FF2B5EF4-FFF2-40B4-BE49-F238E27FC236}">
                <a16:creationId xmlns:a16="http://schemas.microsoft.com/office/drawing/2014/main" id="{21529E7F-E6EF-CC50-43AC-0A88E990A0E2}"/>
              </a:ext>
            </a:extLst>
          </p:cNvPr>
          <p:cNvGrpSpPr/>
          <p:nvPr/>
        </p:nvGrpSpPr>
        <p:grpSpPr>
          <a:xfrm>
            <a:off x="7837364" y="5836582"/>
            <a:ext cx="771480" cy="392760"/>
            <a:chOff x="7837364" y="5836582"/>
            <a:chExt cx="771480" cy="392760"/>
          </a:xfrm>
        </p:grpSpPr>
        <mc:AlternateContent xmlns:mc="http://schemas.openxmlformats.org/markup-compatibility/2006" xmlns:p14="http://schemas.microsoft.com/office/powerpoint/2010/main">
          <mc:Choice Requires="p14">
            <p:contentPart p14:bwMode="auto" r:id="rId120">
              <p14:nvContentPartPr>
                <p14:cNvPr id="97" name="Freihand 96">
                  <a:extLst>
                    <a:ext uri="{FF2B5EF4-FFF2-40B4-BE49-F238E27FC236}">
                      <a16:creationId xmlns:a16="http://schemas.microsoft.com/office/drawing/2014/main" id="{00DEA60C-6C00-B109-6EFC-A11D652AF94E}"/>
                    </a:ext>
                  </a:extLst>
                </p14:cNvPr>
                <p14:cNvContentPartPr/>
                <p14:nvPr/>
              </p14:nvContentPartPr>
              <p14:xfrm>
                <a:off x="8046164" y="5836582"/>
                <a:ext cx="212760" cy="168840"/>
              </p14:xfrm>
            </p:contentPart>
          </mc:Choice>
          <mc:Fallback xmlns="">
            <p:pic>
              <p:nvPicPr>
                <p:cNvPr id="97" name="Freihand 96">
                  <a:extLst>
                    <a:ext uri="{FF2B5EF4-FFF2-40B4-BE49-F238E27FC236}">
                      <a16:creationId xmlns:a16="http://schemas.microsoft.com/office/drawing/2014/main" id="{00DEA60C-6C00-B109-6EFC-A11D652AF94E}"/>
                    </a:ext>
                  </a:extLst>
                </p:cNvPr>
                <p:cNvPicPr/>
                <p:nvPr/>
              </p:nvPicPr>
              <p:blipFill>
                <a:blip r:embed="rId121"/>
                <a:stretch>
                  <a:fillRect/>
                </a:stretch>
              </p:blipFill>
              <p:spPr>
                <a:xfrm>
                  <a:off x="8037524" y="5827942"/>
                  <a:ext cx="230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Freihand 97">
                  <a:extLst>
                    <a:ext uri="{FF2B5EF4-FFF2-40B4-BE49-F238E27FC236}">
                      <a16:creationId xmlns:a16="http://schemas.microsoft.com/office/drawing/2014/main" id="{86B89031-E635-C739-1EBE-0294DFDF7B32}"/>
                    </a:ext>
                  </a:extLst>
                </p14:cNvPr>
                <p14:cNvContentPartPr/>
                <p14:nvPr/>
              </p14:nvContentPartPr>
              <p14:xfrm>
                <a:off x="8027444" y="5840542"/>
                <a:ext cx="202320" cy="131400"/>
              </p14:xfrm>
            </p:contentPart>
          </mc:Choice>
          <mc:Fallback xmlns="">
            <p:pic>
              <p:nvPicPr>
                <p:cNvPr id="98" name="Freihand 97">
                  <a:extLst>
                    <a:ext uri="{FF2B5EF4-FFF2-40B4-BE49-F238E27FC236}">
                      <a16:creationId xmlns:a16="http://schemas.microsoft.com/office/drawing/2014/main" id="{86B89031-E635-C739-1EBE-0294DFDF7B32}"/>
                    </a:ext>
                  </a:extLst>
                </p:cNvPr>
                <p:cNvPicPr/>
                <p:nvPr/>
              </p:nvPicPr>
              <p:blipFill>
                <a:blip r:embed="rId123"/>
                <a:stretch>
                  <a:fillRect/>
                </a:stretch>
              </p:blipFill>
              <p:spPr>
                <a:xfrm>
                  <a:off x="8018444" y="5831902"/>
                  <a:ext cx="219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0" name="Freihand 99">
                  <a:extLst>
                    <a:ext uri="{FF2B5EF4-FFF2-40B4-BE49-F238E27FC236}">
                      <a16:creationId xmlns:a16="http://schemas.microsoft.com/office/drawing/2014/main" id="{AC4424B0-B522-F39A-5A30-94B0346059C4}"/>
                    </a:ext>
                  </a:extLst>
                </p14:cNvPr>
                <p14:cNvContentPartPr/>
                <p14:nvPr/>
              </p14:nvContentPartPr>
              <p14:xfrm>
                <a:off x="7837364" y="5955382"/>
                <a:ext cx="93240" cy="128520"/>
              </p14:xfrm>
            </p:contentPart>
          </mc:Choice>
          <mc:Fallback xmlns="">
            <p:pic>
              <p:nvPicPr>
                <p:cNvPr id="100" name="Freihand 99">
                  <a:extLst>
                    <a:ext uri="{FF2B5EF4-FFF2-40B4-BE49-F238E27FC236}">
                      <a16:creationId xmlns:a16="http://schemas.microsoft.com/office/drawing/2014/main" id="{AC4424B0-B522-F39A-5A30-94B0346059C4}"/>
                    </a:ext>
                  </a:extLst>
                </p:cNvPr>
                <p:cNvPicPr/>
                <p:nvPr/>
              </p:nvPicPr>
              <p:blipFill>
                <a:blip r:embed="rId125"/>
                <a:stretch>
                  <a:fillRect/>
                </a:stretch>
              </p:blipFill>
              <p:spPr>
                <a:xfrm>
                  <a:off x="7828364" y="5946742"/>
                  <a:ext cx="110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1" name="Freihand 100">
                  <a:extLst>
                    <a:ext uri="{FF2B5EF4-FFF2-40B4-BE49-F238E27FC236}">
                      <a16:creationId xmlns:a16="http://schemas.microsoft.com/office/drawing/2014/main" id="{F9D492A1-13BB-AC59-FD5B-65F0A64F8C3A}"/>
                    </a:ext>
                  </a:extLst>
                </p14:cNvPr>
                <p14:cNvContentPartPr/>
                <p14:nvPr/>
              </p14:nvContentPartPr>
              <p14:xfrm>
                <a:off x="7874084" y="6019822"/>
                <a:ext cx="58320" cy="88560"/>
              </p14:xfrm>
            </p:contentPart>
          </mc:Choice>
          <mc:Fallback xmlns="">
            <p:pic>
              <p:nvPicPr>
                <p:cNvPr id="101" name="Freihand 100">
                  <a:extLst>
                    <a:ext uri="{FF2B5EF4-FFF2-40B4-BE49-F238E27FC236}">
                      <a16:creationId xmlns:a16="http://schemas.microsoft.com/office/drawing/2014/main" id="{F9D492A1-13BB-AC59-FD5B-65F0A64F8C3A}"/>
                    </a:ext>
                  </a:extLst>
                </p:cNvPr>
                <p:cNvPicPr/>
                <p:nvPr/>
              </p:nvPicPr>
              <p:blipFill>
                <a:blip r:embed="rId127"/>
                <a:stretch>
                  <a:fillRect/>
                </a:stretch>
              </p:blipFill>
              <p:spPr>
                <a:xfrm>
                  <a:off x="7865444" y="6010822"/>
                  <a:ext cx="75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2" name="Freihand 101">
                  <a:extLst>
                    <a:ext uri="{FF2B5EF4-FFF2-40B4-BE49-F238E27FC236}">
                      <a16:creationId xmlns:a16="http://schemas.microsoft.com/office/drawing/2014/main" id="{0D8D0AC3-E9D3-9FE7-CE6E-192DCBCFD3E7}"/>
                    </a:ext>
                  </a:extLst>
                </p14:cNvPr>
                <p14:cNvContentPartPr/>
                <p14:nvPr/>
              </p14:nvContentPartPr>
              <p14:xfrm>
                <a:off x="7985684" y="5952862"/>
                <a:ext cx="14040" cy="143640"/>
              </p14:xfrm>
            </p:contentPart>
          </mc:Choice>
          <mc:Fallback xmlns="">
            <p:pic>
              <p:nvPicPr>
                <p:cNvPr id="102" name="Freihand 101">
                  <a:extLst>
                    <a:ext uri="{FF2B5EF4-FFF2-40B4-BE49-F238E27FC236}">
                      <a16:creationId xmlns:a16="http://schemas.microsoft.com/office/drawing/2014/main" id="{0D8D0AC3-E9D3-9FE7-CE6E-192DCBCFD3E7}"/>
                    </a:ext>
                  </a:extLst>
                </p:cNvPr>
                <p:cNvPicPr/>
                <p:nvPr/>
              </p:nvPicPr>
              <p:blipFill>
                <a:blip r:embed="rId129"/>
                <a:stretch>
                  <a:fillRect/>
                </a:stretch>
              </p:blipFill>
              <p:spPr>
                <a:xfrm>
                  <a:off x="7977044" y="5944222"/>
                  <a:ext cx="31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3" name="Freihand 102">
                  <a:extLst>
                    <a:ext uri="{FF2B5EF4-FFF2-40B4-BE49-F238E27FC236}">
                      <a16:creationId xmlns:a16="http://schemas.microsoft.com/office/drawing/2014/main" id="{E14543AE-856A-BD6C-9EA0-ED5A7AEE4A00}"/>
                    </a:ext>
                  </a:extLst>
                </p14:cNvPr>
                <p14:cNvContentPartPr/>
                <p14:nvPr/>
              </p14:nvContentPartPr>
              <p14:xfrm>
                <a:off x="8021684" y="6002902"/>
                <a:ext cx="198000" cy="105840"/>
              </p14:xfrm>
            </p:contentPart>
          </mc:Choice>
          <mc:Fallback xmlns="">
            <p:pic>
              <p:nvPicPr>
                <p:cNvPr id="103" name="Freihand 102">
                  <a:extLst>
                    <a:ext uri="{FF2B5EF4-FFF2-40B4-BE49-F238E27FC236}">
                      <a16:creationId xmlns:a16="http://schemas.microsoft.com/office/drawing/2014/main" id="{E14543AE-856A-BD6C-9EA0-ED5A7AEE4A00}"/>
                    </a:ext>
                  </a:extLst>
                </p:cNvPr>
                <p:cNvPicPr/>
                <p:nvPr/>
              </p:nvPicPr>
              <p:blipFill>
                <a:blip r:embed="rId131"/>
                <a:stretch>
                  <a:fillRect/>
                </a:stretch>
              </p:blipFill>
              <p:spPr>
                <a:xfrm>
                  <a:off x="8013044" y="5994262"/>
                  <a:ext cx="215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4" name="Freihand 103">
                  <a:extLst>
                    <a:ext uri="{FF2B5EF4-FFF2-40B4-BE49-F238E27FC236}">
                      <a16:creationId xmlns:a16="http://schemas.microsoft.com/office/drawing/2014/main" id="{97ACE38D-78AE-DCE7-7A5F-2B98BC14E97D}"/>
                    </a:ext>
                  </a:extLst>
                </p14:cNvPr>
                <p14:cNvContentPartPr/>
                <p14:nvPr/>
              </p14:nvContentPartPr>
              <p14:xfrm>
                <a:off x="8174684" y="5976622"/>
                <a:ext cx="12600" cy="2880"/>
              </p14:xfrm>
            </p:contentPart>
          </mc:Choice>
          <mc:Fallback xmlns="">
            <p:pic>
              <p:nvPicPr>
                <p:cNvPr id="104" name="Freihand 103">
                  <a:extLst>
                    <a:ext uri="{FF2B5EF4-FFF2-40B4-BE49-F238E27FC236}">
                      <a16:creationId xmlns:a16="http://schemas.microsoft.com/office/drawing/2014/main" id="{97ACE38D-78AE-DCE7-7A5F-2B98BC14E97D}"/>
                    </a:ext>
                  </a:extLst>
                </p:cNvPr>
                <p:cNvPicPr/>
                <p:nvPr/>
              </p:nvPicPr>
              <p:blipFill>
                <a:blip r:embed="rId133"/>
                <a:stretch>
                  <a:fillRect/>
                </a:stretch>
              </p:blipFill>
              <p:spPr>
                <a:xfrm>
                  <a:off x="8165684" y="5967622"/>
                  <a:ext cx="30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Freihand 104">
                  <a:extLst>
                    <a:ext uri="{FF2B5EF4-FFF2-40B4-BE49-F238E27FC236}">
                      <a16:creationId xmlns:a16="http://schemas.microsoft.com/office/drawing/2014/main" id="{53BBD52B-5FD7-DD74-0605-4D7F3270FD47}"/>
                    </a:ext>
                  </a:extLst>
                </p14:cNvPr>
                <p14:cNvContentPartPr/>
                <p14:nvPr/>
              </p14:nvContentPartPr>
              <p14:xfrm>
                <a:off x="8237324" y="5920822"/>
                <a:ext cx="371520" cy="308520"/>
              </p14:xfrm>
            </p:contentPart>
          </mc:Choice>
          <mc:Fallback xmlns="">
            <p:pic>
              <p:nvPicPr>
                <p:cNvPr id="105" name="Freihand 104">
                  <a:extLst>
                    <a:ext uri="{FF2B5EF4-FFF2-40B4-BE49-F238E27FC236}">
                      <a16:creationId xmlns:a16="http://schemas.microsoft.com/office/drawing/2014/main" id="{53BBD52B-5FD7-DD74-0605-4D7F3270FD47}"/>
                    </a:ext>
                  </a:extLst>
                </p:cNvPr>
                <p:cNvPicPr/>
                <p:nvPr/>
              </p:nvPicPr>
              <p:blipFill>
                <a:blip r:embed="rId135"/>
                <a:stretch>
                  <a:fillRect/>
                </a:stretch>
              </p:blipFill>
              <p:spPr>
                <a:xfrm>
                  <a:off x="8228324" y="5912182"/>
                  <a:ext cx="389160" cy="32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7" name="Freihand 16">
                <a:extLst>
                  <a:ext uri="{FF2B5EF4-FFF2-40B4-BE49-F238E27FC236}">
                    <a16:creationId xmlns:a16="http://schemas.microsoft.com/office/drawing/2014/main" id="{68206F65-2DAB-4522-B543-9C0CEC472FB2}"/>
                  </a:ext>
                </a:extLst>
              </p14:cNvPr>
              <p14:cNvContentPartPr/>
              <p14:nvPr/>
            </p14:nvContentPartPr>
            <p14:xfrm>
              <a:off x="2103693" y="2714640"/>
              <a:ext cx="489960" cy="497520"/>
            </p14:xfrm>
          </p:contentPart>
        </mc:Choice>
        <mc:Fallback>
          <p:pic>
            <p:nvPicPr>
              <p:cNvPr id="17" name="Freihand 16">
                <a:extLst>
                  <a:ext uri="{FF2B5EF4-FFF2-40B4-BE49-F238E27FC236}">
                    <a16:creationId xmlns:a16="http://schemas.microsoft.com/office/drawing/2014/main" id="{68206F65-2DAB-4522-B543-9C0CEC472FB2}"/>
                  </a:ext>
                </a:extLst>
              </p:cNvPr>
              <p:cNvPicPr/>
              <p:nvPr/>
            </p:nvPicPr>
            <p:blipFill>
              <a:blip r:embed="rId137"/>
              <a:stretch>
                <a:fillRect/>
              </a:stretch>
            </p:blipFill>
            <p:spPr>
              <a:xfrm>
                <a:off x="2099373" y="2710320"/>
                <a:ext cx="49860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5" name="Freihand 24">
                <a:extLst>
                  <a:ext uri="{FF2B5EF4-FFF2-40B4-BE49-F238E27FC236}">
                    <a16:creationId xmlns:a16="http://schemas.microsoft.com/office/drawing/2014/main" id="{F6EC367A-3923-4901-926A-A72443507B64}"/>
                  </a:ext>
                </a:extLst>
              </p14:cNvPr>
              <p14:cNvContentPartPr/>
              <p14:nvPr/>
            </p14:nvContentPartPr>
            <p14:xfrm>
              <a:off x="2171013" y="4628760"/>
              <a:ext cx="432360" cy="775440"/>
            </p14:xfrm>
          </p:contentPart>
        </mc:Choice>
        <mc:Fallback>
          <p:pic>
            <p:nvPicPr>
              <p:cNvPr id="25" name="Freihand 24">
                <a:extLst>
                  <a:ext uri="{FF2B5EF4-FFF2-40B4-BE49-F238E27FC236}">
                    <a16:creationId xmlns:a16="http://schemas.microsoft.com/office/drawing/2014/main" id="{F6EC367A-3923-4901-926A-A72443507B64}"/>
                  </a:ext>
                </a:extLst>
              </p:cNvPr>
              <p:cNvPicPr/>
              <p:nvPr/>
            </p:nvPicPr>
            <p:blipFill>
              <a:blip r:embed="rId139"/>
              <a:stretch>
                <a:fillRect/>
              </a:stretch>
            </p:blipFill>
            <p:spPr>
              <a:xfrm>
                <a:off x="2166693" y="4624440"/>
                <a:ext cx="441000" cy="784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1" name="Freihand 30">
                <a:extLst>
                  <a:ext uri="{FF2B5EF4-FFF2-40B4-BE49-F238E27FC236}">
                    <a16:creationId xmlns:a16="http://schemas.microsoft.com/office/drawing/2014/main" id="{0DD27186-8361-41A5-ACBA-7F2E542892D6}"/>
                  </a:ext>
                </a:extLst>
              </p14:cNvPr>
              <p14:cNvContentPartPr/>
              <p14:nvPr/>
            </p14:nvContentPartPr>
            <p14:xfrm>
              <a:off x="2134653" y="3634800"/>
              <a:ext cx="446040" cy="600480"/>
            </p14:xfrm>
          </p:contentPart>
        </mc:Choice>
        <mc:Fallback>
          <p:pic>
            <p:nvPicPr>
              <p:cNvPr id="31" name="Freihand 30">
                <a:extLst>
                  <a:ext uri="{FF2B5EF4-FFF2-40B4-BE49-F238E27FC236}">
                    <a16:creationId xmlns:a16="http://schemas.microsoft.com/office/drawing/2014/main" id="{0DD27186-8361-41A5-ACBA-7F2E542892D6}"/>
                  </a:ext>
                </a:extLst>
              </p:cNvPr>
              <p:cNvPicPr/>
              <p:nvPr/>
            </p:nvPicPr>
            <p:blipFill>
              <a:blip r:embed="rId141"/>
              <a:stretch>
                <a:fillRect/>
              </a:stretch>
            </p:blipFill>
            <p:spPr>
              <a:xfrm>
                <a:off x="2130333" y="3630480"/>
                <a:ext cx="45468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4" name="Freihand 33">
                <a:extLst>
                  <a:ext uri="{FF2B5EF4-FFF2-40B4-BE49-F238E27FC236}">
                    <a16:creationId xmlns:a16="http://schemas.microsoft.com/office/drawing/2014/main" id="{24901F68-1508-4B1A-A0DB-528B2751C9BF}"/>
                  </a:ext>
                </a:extLst>
              </p14:cNvPr>
              <p14:cNvContentPartPr/>
              <p14:nvPr/>
            </p14:nvContentPartPr>
            <p14:xfrm>
              <a:off x="2069133" y="2715000"/>
              <a:ext cx="503640" cy="587520"/>
            </p14:xfrm>
          </p:contentPart>
        </mc:Choice>
        <mc:Fallback>
          <p:pic>
            <p:nvPicPr>
              <p:cNvPr id="34" name="Freihand 33">
                <a:extLst>
                  <a:ext uri="{FF2B5EF4-FFF2-40B4-BE49-F238E27FC236}">
                    <a16:creationId xmlns:a16="http://schemas.microsoft.com/office/drawing/2014/main" id="{24901F68-1508-4B1A-A0DB-528B2751C9BF}"/>
                  </a:ext>
                </a:extLst>
              </p:cNvPr>
              <p:cNvPicPr/>
              <p:nvPr/>
            </p:nvPicPr>
            <p:blipFill>
              <a:blip r:embed="rId143"/>
              <a:stretch>
                <a:fillRect/>
              </a:stretch>
            </p:blipFill>
            <p:spPr>
              <a:xfrm>
                <a:off x="2064813" y="2710680"/>
                <a:ext cx="51228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9156CF8F-3C28-439B-8FCB-B3AD6D994C8D}"/>
                  </a:ext>
                </a:extLst>
              </p14:cNvPr>
              <p14:cNvContentPartPr/>
              <p14:nvPr/>
            </p14:nvContentPartPr>
            <p14:xfrm>
              <a:off x="2076333" y="3635880"/>
              <a:ext cx="484560" cy="592920"/>
            </p14:xfrm>
          </p:contentPart>
        </mc:Choice>
        <mc:Fallback>
          <p:pic>
            <p:nvPicPr>
              <p:cNvPr id="92" name="Freihand 91">
                <a:extLst>
                  <a:ext uri="{FF2B5EF4-FFF2-40B4-BE49-F238E27FC236}">
                    <a16:creationId xmlns:a16="http://schemas.microsoft.com/office/drawing/2014/main" id="{9156CF8F-3C28-439B-8FCB-B3AD6D994C8D}"/>
                  </a:ext>
                </a:extLst>
              </p:cNvPr>
              <p:cNvPicPr/>
              <p:nvPr/>
            </p:nvPicPr>
            <p:blipFill>
              <a:blip r:embed="rId145"/>
              <a:stretch>
                <a:fillRect/>
              </a:stretch>
            </p:blipFill>
            <p:spPr>
              <a:xfrm>
                <a:off x="2072013" y="3631560"/>
                <a:ext cx="49320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Freihand 98">
                <a:extLst>
                  <a:ext uri="{FF2B5EF4-FFF2-40B4-BE49-F238E27FC236}">
                    <a16:creationId xmlns:a16="http://schemas.microsoft.com/office/drawing/2014/main" id="{37F5DC83-2396-48F9-AC54-97FDBAD57BD8}"/>
                  </a:ext>
                </a:extLst>
              </p14:cNvPr>
              <p14:cNvContentPartPr/>
              <p14:nvPr/>
            </p14:nvContentPartPr>
            <p14:xfrm>
              <a:off x="2180013" y="4601400"/>
              <a:ext cx="370800" cy="786600"/>
            </p14:xfrm>
          </p:contentPart>
        </mc:Choice>
        <mc:Fallback>
          <p:pic>
            <p:nvPicPr>
              <p:cNvPr id="99" name="Freihand 98">
                <a:extLst>
                  <a:ext uri="{FF2B5EF4-FFF2-40B4-BE49-F238E27FC236}">
                    <a16:creationId xmlns:a16="http://schemas.microsoft.com/office/drawing/2014/main" id="{37F5DC83-2396-48F9-AC54-97FDBAD57BD8}"/>
                  </a:ext>
                </a:extLst>
              </p:cNvPr>
              <p:cNvPicPr/>
              <p:nvPr/>
            </p:nvPicPr>
            <p:blipFill>
              <a:blip r:embed="rId147"/>
              <a:stretch>
                <a:fillRect/>
              </a:stretch>
            </p:blipFill>
            <p:spPr>
              <a:xfrm>
                <a:off x="2175693" y="4597080"/>
                <a:ext cx="379440" cy="795240"/>
              </a:xfrm>
              <a:prstGeom prst="rect">
                <a:avLst/>
              </a:prstGeom>
            </p:spPr>
          </p:pic>
        </mc:Fallback>
      </mc:AlternateContent>
      <p:grpSp>
        <p:nvGrpSpPr>
          <p:cNvPr id="113" name="Gruppieren 112">
            <a:extLst>
              <a:ext uri="{FF2B5EF4-FFF2-40B4-BE49-F238E27FC236}">
                <a16:creationId xmlns:a16="http://schemas.microsoft.com/office/drawing/2014/main" id="{F40BA68D-03B5-47D5-B2D5-EB0C6255EC33}"/>
              </a:ext>
            </a:extLst>
          </p:cNvPr>
          <p:cNvGrpSpPr/>
          <p:nvPr/>
        </p:nvGrpSpPr>
        <p:grpSpPr>
          <a:xfrm>
            <a:off x="2358933" y="2557320"/>
            <a:ext cx="5631480" cy="1735920"/>
            <a:chOff x="2358933" y="2557320"/>
            <a:chExt cx="5631480" cy="1735920"/>
          </a:xfrm>
        </p:grpSpPr>
        <mc:AlternateContent xmlns:mc="http://schemas.openxmlformats.org/markup-compatibility/2006">
          <mc:Choice xmlns:p14="http://schemas.microsoft.com/office/powerpoint/2010/main" Requires="p14">
            <p:contentPart p14:bwMode="auto" r:id="rId148">
              <p14:nvContentPartPr>
                <p14:cNvPr id="107" name="Freihand 106">
                  <a:extLst>
                    <a:ext uri="{FF2B5EF4-FFF2-40B4-BE49-F238E27FC236}">
                      <a16:creationId xmlns:a16="http://schemas.microsoft.com/office/drawing/2014/main" id="{190636DB-8E1C-4964-A818-8750BAF007EE}"/>
                    </a:ext>
                  </a:extLst>
                </p14:cNvPr>
                <p14:cNvContentPartPr/>
                <p14:nvPr/>
              </p14:nvContentPartPr>
              <p14:xfrm>
                <a:off x="7555173" y="2557320"/>
                <a:ext cx="435240" cy="692640"/>
              </p14:xfrm>
            </p:contentPart>
          </mc:Choice>
          <mc:Fallback>
            <p:pic>
              <p:nvPicPr>
                <p:cNvPr id="107" name="Freihand 106">
                  <a:extLst>
                    <a:ext uri="{FF2B5EF4-FFF2-40B4-BE49-F238E27FC236}">
                      <a16:creationId xmlns:a16="http://schemas.microsoft.com/office/drawing/2014/main" id="{190636DB-8E1C-4964-A818-8750BAF007EE}"/>
                    </a:ext>
                  </a:extLst>
                </p:cNvPr>
                <p:cNvPicPr/>
                <p:nvPr/>
              </p:nvPicPr>
              <p:blipFill>
                <a:blip r:embed="rId149"/>
                <a:stretch>
                  <a:fillRect/>
                </a:stretch>
              </p:blipFill>
              <p:spPr>
                <a:xfrm>
                  <a:off x="7550853" y="2553000"/>
                  <a:ext cx="44388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Freihand 107">
                  <a:extLst>
                    <a:ext uri="{FF2B5EF4-FFF2-40B4-BE49-F238E27FC236}">
                      <a16:creationId xmlns:a16="http://schemas.microsoft.com/office/drawing/2014/main" id="{35F288BF-29E2-43B1-9D7B-64322B84ED55}"/>
                    </a:ext>
                  </a:extLst>
                </p14:cNvPr>
                <p14:cNvContentPartPr/>
                <p14:nvPr/>
              </p14:nvContentPartPr>
              <p14:xfrm>
                <a:off x="7637973" y="3743160"/>
                <a:ext cx="346680" cy="550080"/>
              </p14:xfrm>
            </p:contentPart>
          </mc:Choice>
          <mc:Fallback>
            <p:pic>
              <p:nvPicPr>
                <p:cNvPr id="108" name="Freihand 107">
                  <a:extLst>
                    <a:ext uri="{FF2B5EF4-FFF2-40B4-BE49-F238E27FC236}">
                      <a16:creationId xmlns:a16="http://schemas.microsoft.com/office/drawing/2014/main" id="{35F288BF-29E2-43B1-9D7B-64322B84ED55}"/>
                    </a:ext>
                  </a:extLst>
                </p:cNvPr>
                <p:cNvPicPr/>
                <p:nvPr/>
              </p:nvPicPr>
              <p:blipFill>
                <a:blip r:embed="rId151"/>
                <a:stretch>
                  <a:fillRect/>
                </a:stretch>
              </p:blipFill>
              <p:spPr>
                <a:xfrm>
                  <a:off x="7633653" y="3738840"/>
                  <a:ext cx="35532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Freihand 108">
                  <a:extLst>
                    <a:ext uri="{FF2B5EF4-FFF2-40B4-BE49-F238E27FC236}">
                      <a16:creationId xmlns:a16="http://schemas.microsoft.com/office/drawing/2014/main" id="{D593110B-44FE-4429-BABB-7AE4656B91CA}"/>
                    </a:ext>
                  </a:extLst>
                </p14:cNvPr>
                <p14:cNvContentPartPr/>
                <p14:nvPr/>
              </p14:nvContentPartPr>
              <p14:xfrm>
                <a:off x="2479893" y="2622840"/>
                <a:ext cx="5123520" cy="270360"/>
              </p14:xfrm>
            </p:contentPart>
          </mc:Choice>
          <mc:Fallback>
            <p:pic>
              <p:nvPicPr>
                <p:cNvPr id="109" name="Freihand 108">
                  <a:extLst>
                    <a:ext uri="{FF2B5EF4-FFF2-40B4-BE49-F238E27FC236}">
                      <a16:creationId xmlns:a16="http://schemas.microsoft.com/office/drawing/2014/main" id="{D593110B-44FE-4429-BABB-7AE4656B91CA}"/>
                    </a:ext>
                  </a:extLst>
                </p:cNvPr>
                <p:cNvPicPr/>
                <p:nvPr/>
              </p:nvPicPr>
              <p:blipFill>
                <a:blip r:embed="rId153"/>
                <a:stretch>
                  <a:fillRect/>
                </a:stretch>
              </p:blipFill>
              <p:spPr>
                <a:xfrm>
                  <a:off x="2475573" y="2618520"/>
                  <a:ext cx="5132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Freihand 109">
                  <a:extLst>
                    <a:ext uri="{FF2B5EF4-FFF2-40B4-BE49-F238E27FC236}">
                      <a16:creationId xmlns:a16="http://schemas.microsoft.com/office/drawing/2014/main" id="{5385E5CF-3CCA-4745-AA58-B3A5CD46ABEB}"/>
                    </a:ext>
                  </a:extLst>
                </p14:cNvPr>
                <p14:cNvContentPartPr/>
                <p14:nvPr/>
              </p14:nvContentPartPr>
              <p14:xfrm>
                <a:off x="2403933" y="2605920"/>
                <a:ext cx="221760" cy="294840"/>
              </p14:xfrm>
            </p:contentPart>
          </mc:Choice>
          <mc:Fallback>
            <p:pic>
              <p:nvPicPr>
                <p:cNvPr id="110" name="Freihand 109">
                  <a:extLst>
                    <a:ext uri="{FF2B5EF4-FFF2-40B4-BE49-F238E27FC236}">
                      <a16:creationId xmlns:a16="http://schemas.microsoft.com/office/drawing/2014/main" id="{5385E5CF-3CCA-4745-AA58-B3A5CD46ABEB}"/>
                    </a:ext>
                  </a:extLst>
                </p:cNvPr>
                <p:cNvPicPr/>
                <p:nvPr/>
              </p:nvPicPr>
              <p:blipFill>
                <a:blip r:embed="rId155"/>
                <a:stretch>
                  <a:fillRect/>
                </a:stretch>
              </p:blipFill>
              <p:spPr>
                <a:xfrm>
                  <a:off x="2399613" y="2601600"/>
                  <a:ext cx="2304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Freihand 110">
                  <a:extLst>
                    <a:ext uri="{FF2B5EF4-FFF2-40B4-BE49-F238E27FC236}">
                      <a16:creationId xmlns:a16="http://schemas.microsoft.com/office/drawing/2014/main" id="{0F8502AE-39CA-486E-9C94-4F7ADD5B6903}"/>
                    </a:ext>
                  </a:extLst>
                </p14:cNvPr>
                <p14:cNvContentPartPr/>
                <p14:nvPr/>
              </p14:nvContentPartPr>
              <p14:xfrm>
                <a:off x="2464053" y="3552000"/>
                <a:ext cx="5162400" cy="478800"/>
              </p14:xfrm>
            </p:contentPart>
          </mc:Choice>
          <mc:Fallback>
            <p:pic>
              <p:nvPicPr>
                <p:cNvPr id="111" name="Freihand 110">
                  <a:extLst>
                    <a:ext uri="{FF2B5EF4-FFF2-40B4-BE49-F238E27FC236}">
                      <a16:creationId xmlns:a16="http://schemas.microsoft.com/office/drawing/2014/main" id="{0F8502AE-39CA-486E-9C94-4F7ADD5B6903}"/>
                    </a:ext>
                  </a:extLst>
                </p:cNvPr>
                <p:cNvPicPr/>
                <p:nvPr/>
              </p:nvPicPr>
              <p:blipFill>
                <a:blip r:embed="rId157"/>
                <a:stretch>
                  <a:fillRect/>
                </a:stretch>
              </p:blipFill>
              <p:spPr>
                <a:xfrm>
                  <a:off x="2459733" y="3547680"/>
                  <a:ext cx="517104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Freihand 111">
                  <a:extLst>
                    <a:ext uri="{FF2B5EF4-FFF2-40B4-BE49-F238E27FC236}">
                      <a16:creationId xmlns:a16="http://schemas.microsoft.com/office/drawing/2014/main" id="{AC05615B-78BA-4C49-9869-530D5315E43F}"/>
                    </a:ext>
                  </a:extLst>
                </p14:cNvPr>
                <p14:cNvContentPartPr/>
                <p14:nvPr/>
              </p14:nvContentPartPr>
              <p14:xfrm>
                <a:off x="2358933" y="3525360"/>
                <a:ext cx="223920" cy="345960"/>
              </p14:xfrm>
            </p:contentPart>
          </mc:Choice>
          <mc:Fallback>
            <p:pic>
              <p:nvPicPr>
                <p:cNvPr id="112" name="Freihand 111">
                  <a:extLst>
                    <a:ext uri="{FF2B5EF4-FFF2-40B4-BE49-F238E27FC236}">
                      <a16:creationId xmlns:a16="http://schemas.microsoft.com/office/drawing/2014/main" id="{AC05615B-78BA-4C49-9869-530D5315E43F}"/>
                    </a:ext>
                  </a:extLst>
                </p:cNvPr>
                <p:cNvPicPr/>
                <p:nvPr/>
              </p:nvPicPr>
              <p:blipFill>
                <a:blip r:embed="rId159"/>
                <a:stretch>
                  <a:fillRect/>
                </a:stretch>
              </p:blipFill>
              <p:spPr>
                <a:xfrm>
                  <a:off x="2354613" y="3521040"/>
                  <a:ext cx="232560" cy="354600"/>
                </a:xfrm>
                <a:prstGeom prst="rect">
                  <a:avLst/>
                </a:prstGeom>
              </p:spPr>
            </p:pic>
          </mc:Fallback>
        </mc:AlternateContent>
      </p:grpSp>
      <p:grpSp>
        <p:nvGrpSpPr>
          <p:cNvPr id="116" name="Gruppieren 115">
            <a:extLst>
              <a:ext uri="{FF2B5EF4-FFF2-40B4-BE49-F238E27FC236}">
                <a16:creationId xmlns:a16="http://schemas.microsoft.com/office/drawing/2014/main" id="{19F1061A-1929-46CE-905B-EFF784D0D018}"/>
              </a:ext>
            </a:extLst>
          </p:cNvPr>
          <p:cNvGrpSpPr/>
          <p:nvPr/>
        </p:nvGrpSpPr>
        <p:grpSpPr>
          <a:xfrm>
            <a:off x="2347413" y="4503120"/>
            <a:ext cx="5416200" cy="656640"/>
            <a:chOff x="2347413" y="4503120"/>
            <a:chExt cx="5416200" cy="656640"/>
          </a:xfrm>
        </p:grpSpPr>
        <mc:AlternateContent xmlns:mc="http://schemas.openxmlformats.org/markup-compatibility/2006">
          <mc:Choice xmlns:p14="http://schemas.microsoft.com/office/powerpoint/2010/main" Requires="p14">
            <p:contentPart p14:bwMode="auto" r:id="rId160">
              <p14:nvContentPartPr>
                <p14:cNvPr id="114" name="Freihand 113">
                  <a:extLst>
                    <a:ext uri="{FF2B5EF4-FFF2-40B4-BE49-F238E27FC236}">
                      <a16:creationId xmlns:a16="http://schemas.microsoft.com/office/drawing/2014/main" id="{CB28F2B4-35C6-46D0-AD07-A562003E456C}"/>
                    </a:ext>
                  </a:extLst>
                </p14:cNvPr>
                <p14:cNvContentPartPr/>
                <p14:nvPr/>
              </p14:nvContentPartPr>
              <p14:xfrm>
                <a:off x="2422653" y="4503120"/>
                <a:ext cx="5340960" cy="656640"/>
              </p14:xfrm>
            </p:contentPart>
          </mc:Choice>
          <mc:Fallback>
            <p:pic>
              <p:nvPicPr>
                <p:cNvPr id="114" name="Freihand 113">
                  <a:extLst>
                    <a:ext uri="{FF2B5EF4-FFF2-40B4-BE49-F238E27FC236}">
                      <a16:creationId xmlns:a16="http://schemas.microsoft.com/office/drawing/2014/main" id="{CB28F2B4-35C6-46D0-AD07-A562003E456C}"/>
                    </a:ext>
                  </a:extLst>
                </p:cNvPr>
                <p:cNvPicPr/>
                <p:nvPr/>
              </p:nvPicPr>
              <p:blipFill>
                <a:blip r:embed="rId161"/>
                <a:stretch>
                  <a:fillRect/>
                </a:stretch>
              </p:blipFill>
              <p:spPr>
                <a:xfrm>
                  <a:off x="2418333" y="4498800"/>
                  <a:ext cx="534960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Freihand 114">
                  <a:extLst>
                    <a:ext uri="{FF2B5EF4-FFF2-40B4-BE49-F238E27FC236}">
                      <a16:creationId xmlns:a16="http://schemas.microsoft.com/office/drawing/2014/main" id="{72CF1D71-688E-42F6-8786-B59CC9F7EA74}"/>
                    </a:ext>
                  </a:extLst>
                </p14:cNvPr>
                <p14:cNvContentPartPr/>
                <p14:nvPr/>
              </p14:nvContentPartPr>
              <p14:xfrm>
                <a:off x="2347413" y="4576920"/>
                <a:ext cx="286920" cy="282240"/>
              </p14:xfrm>
            </p:contentPart>
          </mc:Choice>
          <mc:Fallback>
            <p:pic>
              <p:nvPicPr>
                <p:cNvPr id="115" name="Freihand 114">
                  <a:extLst>
                    <a:ext uri="{FF2B5EF4-FFF2-40B4-BE49-F238E27FC236}">
                      <a16:creationId xmlns:a16="http://schemas.microsoft.com/office/drawing/2014/main" id="{72CF1D71-688E-42F6-8786-B59CC9F7EA74}"/>
                    </a:ext>
                  </a:extLst>
                </p:cNvPr>
                <p:cNvPicPr/>
                <p:nvPr/>
              </p:nvPicPr>
              <p:blipFill>
                <a:blip r:embed="rId163"/>
                <a:stretch>
                  <a:fillRect/>
                </a:stretch>
              </p:blipFill>
              <p:spPr>
                <a:xfrm>
                  <a:off x="2343093" y="4572600"/>
                  <a:ext cx="295560" cy="290880"/>
                </a:xfrm>
                <a:prstGeom prst="rect">
                  <a:avLst/>
                </a:prstGeom>
              </p:spPr>
            </p:pic>
          </mc:Fallback>
        </mc:AlternateContent>
      </p:grpSp>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der Wasserstoffbombe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D1313B4-3DD6-917E-FFE5-AA6613161057}"/>
                  </a:ext>
                </a:extLst>
              </p14:cNvPr>
              <p14:cNvContentPartPr/>
              <p14:nvPr/>
            </p14:nvContentPartPr>
            <p14:xfrm>
              <a:off x="2915804" y="1755262"/>
              <a:ext cx="1469880" cy="47880"/>
            </p14:xfrm>
          </p:contentPart>
        </mc:Choice>
        <mc:Fallback xmlns="">
          <p:pic>
            <p:nvPicPr>
              <p:cNvPr id="2" name="Freihand 1">
                <a:extLst>
                  <a:ext uri="{FF2B5EF4-FFF2-40B4-BE49-F238E27FC236}">
                    <a16:creationId xmlns:a16="http://schemas.microsoft.com/office/drawing/2014/main" id="{CD1313B4-3DD6-917E-FFE5-AA6613161057}"/>
                  </a:ext>
                </a:extLst>
              </p:cNvPr>
              <p:cNvPicPr/>
              <p:nvPr/>
            </p:nvPicPr>
            <p:blipFill>
              <a:blip r:embed="rId4"/>
              <a:stretch>
                <a:fillRect/>
              </a:stretch>
            </p:blipFill>
            <p:spPr>
              <a:xfrm>
                <a:off x="2906804" y="1746622"/>
                <a:ext cx="1487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CABFCC6-5320-3957-1669-2FD9ABA1BF2A}"/>
                  </a:ext>
                </a:extLst>
              </p14:cNvPr>
              <p14:cNvContentPartPr/>
              <p14:nvPr/>
            </p14:nvContentPartPr>
            <p14:xfrm>
              <a:off x="7246604" y="2058022"/>
              <a:ext cx="1520280" cy="30240"/>
            </p14:xfrm>
          </p:contentPart>
        </mc:Choice>
        <mc:Fallback xmlns="">
          <p:pic>
            <p:nvPicPr>
              <p:cNvPr id="3" name="Freihand 2">
                <a:extLst>
                  <a:ext uri="{FF2B5EF4-FFF2-40B4-BE49-F238E27FC236}">
                    <a16:creationId xmlns:a16="http://schemas.microsoft.com/office/drawing/2014/main" id="{ACABFCC6-5320-3957-1669-2FD9ABA1BF2A}"/>
                  </a:ext>
                </a:extLst>
              </p:cNvPr>
              <p:cNvPicPr/>
              <p:nvPr/>
            </p:nvPicPr>
            <p:blipFill>
              <a:blip r:embed="rId6"/>
              <a:stretch>
                <a:fillRect/>
              </a:stretch>
            </p:blipFill>
            <p:spPr>
              <a:xfrm>
                <a:off x="7237604" y="2049022"/>
                <a:ext cx="1537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98870CD-946F-49E8-0817-BB2049FF41FE}"/>
                  </a:ext>
                </a:extLst>
              </p14:cNvPr>
              <p14:cNvContentPartPr/>
              <p14:nvPr/>
            </p14:nvContentPartPr>
            <p14:xfrm>
              <a:off x="4763324" y="2597302"/>
              <a:ext cx="2117160" cy="112320"/>
            </p14:xfrm>
          </p:contentPart>
        </mc:Choice>
        <mc:Fallback xmlns="">
          <p:pic>
            <p:nvPicPr>
              <p:cNvPr id="5" name="Freihand 4">
                <a:extLst>
                  <a:ext uri="{FF2B5EF4-FFF2-40B4-BE49-F238E27FC236}">
                    <a16:creationId xmlns:a16="http://schemas.microsoft.com/office/drawing/2014/main" id="{F98870CD-946F-49E8-0817-BB2049FF41FE}"/>
                  </a:ext>
                </a:extLst>
              </p:cNvPr>
              <p:cNvPicPr/>
              <p:nvPr/>
            </p:nvPicPr>
            <p:blipFill>
              <a:blip r:embed="rId8"/>
              <a:stretch>
                <a:fillRect/>
              </a:stretch>
            </p:blipFill>
            <p:spPr>
              <a:xfrm>
                <a:off x="4754684" y="2588302"/>
                <a:ext cx="2134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17D57E7-CF94-F767-38F8-29E33CBC10D5}"/>
                  </a:ext>
                </a:extLst>
              </p14:cNvPr>
              <p14:cNvContentPartPr/>
              <p14:nvPr/>
            </p14:nvContentPartPr>
            <p14:xfrm>
              <a:off x="2331164" y="2862622"/>
              <a:ext cx="1224000" cy="45720"/>
            </p14:xfrm>
          </p:contentPart>
        </mc:Choice>
        <mc:Fallback xmlns="">
          <p:pic>
            <p:nvPicPr>
              <p:cNvPr id="6" name="Freihand 5">
                <a:extLst>
                  <a:ext uri="{FF2B5EF4-FFF2-40B4-BE49-F238E27FC236}">
                    <a16:creationId xmlns:a16="http://schemas.microsoft.com/office/drawing/2014/main" id="{517D57E7-CF94-F767-38F8-29E33CBC10D5}"/>
                  </a:ext>
                </a:extLst>
              </p:cNvPr>
              <p:cNvPicPr/>
              <p:nvPr/>
            </p:nvPicPr>
            <p:blipFill>
              <a:blip r:embed="rId10"/>
              <a:stretch>
                <a:fillRect/>
              </a:stretch>
            </p:blipFill>
            <p:spPr>
              <a:xfrm>
                <a:off x="2322524" y="2853982"/>
                <a:ext cx="1241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CDF688C-BAF4-40BE-2B37-5FA887EA27F5}"/>
                  </a:ext>
                </a:extLst>
              </p14:cNvPr>
              <p14:cNvContentPartPr/>
              <p14:nvPr/>
            </p14:nvContentPartPr>
            <p14:xfrm>
              <a:off x="3295964" y="3086182"/>
              <a:ext cx="3961440" cy="98640"/>
            </p14:xfrm>
          </p:contentPart>
        </mc:Choice>
        <mc:Fallback xmlns="">
          <p:pic>
            <p:nvPicPr>
              <p:cNvPr id="7" name="Freihand 6">
                <a:extLst>
                  <a:ext uri="{FF2B5EF4-FFF2-40B4-BE49-F238E27FC236}">
                    <a16:creationId xmlns:a16="http://schemas.microsoft.com/office/drawing/2014/main" id="{0CDF688C-BAF4-40BE-2B37-5FA887EA27F5}"/>
                  </a:ext>
                </a:extLst>
              </p:cNvPr>
              <p:cNvPicPr/>
              <p:nvPr/>
            </p:nvPicPr>
            <p:blipFill>
              <a:blip r:embed="rId12"/>
              <a:stretch>
                <a:fillRect/>
              </a:stretch>
            </p:blipFill>
            <p:spPr>
              <a:xfrm>
                <a:off x="3286964" y="3077542"/>
                <a:ext cx="3979080" cy="116280"/>
              </a:xfrm>
              <a:prstGeom prst="rect">
                <a:avLst/>
              </a:prstGeom>
            </p:spPr>
          </p:pic>
        </mc:Fallback>
      </mc:AlternateContent>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3370E0E7-3038-6628-49DE-EB24E3B6A0F0}"/>
                  </a:ext>
                </a:extLst>
              </p14:cNvPr>
              <p14:cNvContentPartPr/>
              <p14:nvPr/>
            </p14:nvContentPartPr>
            <p14:xfrm>
              <a:off x="1655084" y="561535"/>
              <a:ext cx="3812040" cy="130320"/>
            </p14:xfrm>
          </p:contentPart>
        </mc:Choice>
        <mc:Fallback xmlns="">
          <p:pic>
            <p:nvPicPr>
              <p:cNvPr id="2" name="Freihand 1">
                <a:extLst>
                  <a:ext uri="{FF2B5EF4-FFF2-40B4-BE49-F238E27FC236}">
                    <a16:creationId xmlns:a16="http://schemas.microsoft.com/office/drawing/2014/main" id="{3370E0E7-3038-6628-49DE-EB24E3B6A0F0}"/>
                  </a:ext>
                </a:extLst>
              </p:cNvPr>
              <p:cNvPicPr/>
              <p:nvPr/>
            </p:nvPicPr>
            <p:blipFill>
              <a:blip r:embed="rId3"/>
              <a:stretch>
                <a:fillRect/>
              </a:stretch>
            </p:blipFill>
            <p:spPr>
              <a:xfrm>
                <a:off x="1646444" y="552895"/>
                <a:ext cx="3829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D5B32B4-AE8E-064A-CA22-140D40C70F94}"/>
                  </a:ext>
                </a:extLst>
              </p14:cNvPr>
              <p14:cNvContentPartPr/>
              <p14:nvPr/>
            </p14:nvContentPartPr>
            <p14:xfrm>
              <a:off x="492284" y="2577175"/>
              <a:ext cx="3637440" cy="2337480"/>
            </p14:xfrm>
          </p:contentPart>
        </mc:Choice>
        <mc:Fallback xmlns="">
          <p:pic>
            <p:nvPicPr>
              <p:cNvPr id="3" name="Freihand 2">
                <a:extLst>
                  <a:ext uri="{FF2B5EF4-FFF2-40B4-BE49-F238E27FC236}">
                    <a16:creationId xmlns:a16="http://schemas.microsoft.com/office/drawing/2014/main" id="{0D5B32B4-AE8E-064A-CA22-140D40C70F94}"/>
                  </a:ext>
                </a:extLst>
              </p:cNvPr>
              <p:cNvPicPr/>
              <p:nvPr/>
            </p:nvPicPr>
            <p:blipFill>
              <a:blip r:embed="rId5"/>
              <a:stretch>
                <a:fillRect/>
              </a:stretch>
            </p:blipFill>
            <p:spPr>
              <a:xfrm>
                <a:off x="483284" y="2568535"/>
                <a:ext cx="3655080" cy="235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6D1413C-3B8E-4199-37AE-03F56EE61450}"/>
                  </a:ext>
                </a:extLst>
              </p14:cNvPr>
              <p14:cNvContentPartPr/>
              <p14:nvPr/>
            </p14:nvContentPartPr>
            <p14:xfrm>
              <a:off x="59204" y="2777695"/>
              <a:ext cx="300240" cy="583920"/>
            </p14:xfrm>
          </p:contentPart>
        </mc:Choice>
        <mc:Fallback xmlns="">
          <p:pic>
            <p:nvPicPr>
              <p:cNvPr id="4" name="Freihand 3">
                <a:extLst>
                  <a:ext uri="{FF2B5EF4-FFF2-40B4-BE49-F238E27FC236}">
                    <a16:creationId xmlns:a16="http://schemas.microsoft.com/office/drawing/2014/main" id="{76D1413C-3B8E-4199-37AE-03F56EE61450}"/>
                  </a:ext>
                </a:extLst>
              </p:cNvPr>
              <p:cNvPicPr/>
              <p:nvPr/>
            </p:nvPicPr>
            <p:blipFill>
              <a:blip r:embed="rId7"/>
              <a:stretch>
                <a:fillRect/>
              </a:stretch>
            </p:blipFill>
            <p:spPr>
              <a:xfrm>
                <a:off x="50564" y="2769055"/>
                <a:ext cx="31788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9C7E3A5-24F9-EAA2-466E-52F94A35B50A}"/>
                  </a:ext>
                </a:extLst>
              </p14:cNvPr>
              <p14:cNvContentPartPr/>
              <p14:nvPr/>
            </p14:nvContentPartPr>
            <p14:xfrm>
              <a:off x="1774604" y="4857055"/>
              <a:ext cx="492480" cy="582840"/>
            </p14:xfrm>
          </p:contentPart>
        </mc:Choice>
        <mc:Fallback xmlns="">
          <p:pic>
            <p:nvPicPr>
              <p:cNvPr id="5" name="Freihand 4">
                <a:extLst>
                  <a:ext uri="{FF2B5EF4-FFF2-40B4-BE49-F238E27FC236}">
                    <a16:creationId xmlns:a16="http://schemas.microsoft.com/office/drawing/2014/main" id="{59C7E3A5-24F9-EAA2-466E-52F94A35B50A}"/>
                  </a:ext>
                </a:extLst>
              </p:cNvPr>
              <p:cNvPicPr/>
              <p:nvPr/>
            </p:nvPicPr>
            <p:blipFill>
              <a:blip r:embed="rId9"/>
              <a:stretch>
                <a:fillRect/>
              </a:stretch>
            </p:blipFill>
            <p:spPr>
              <a:xfrm>
                <a:off x="1765604" y="4848055"/>
                <a:ext cx="510120" cy="600480"/>
              </a:xfrm>
              <a:prstGeom prst="rect">
                <a:avLst/>
              </a:prstGeom>
            </p:spPr>
          </p:pic>
        </mc:Fallback>
      </mc:AlternateContent>
      <p:grpSp>
        <p:nvGrpSpPr>
          <p:cNvPr id="32" name="Gruppieren 31">
            <a:extLst>
              <a:ext uri="{FF2B5EF4-FFF2-40B4-BE49-F238E27FC236}">
                <a16:creationId xmlns:a16="http://schemas.microsoft.com/office/drawing/2014/main" id="{07B73F47-7616-7187-7319-BD4082E73577}"/>
              </a:ext>
            </a:extLst>
          </p:cNvPr>
          <p:cNvGrpSpPr/>
          <p:nvPr/>
        </p:nvGrpSpPr>
        <p:grpSpPr>
          <a:xfrm>
            <a:off x="61364" y="3401935"/>
            <a:ext cx="240120" cy="157680"/>
            <a:chOff x="61364" y="3401935"/>
            <a:chExt cx="240120" cy="157680"/>
          </a:xfrm>
        </p:grpSpPr>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2A16C0FC-C76F-FBF3-3CD2-3640FCBC3EDB}"/>
                    </a:ext>
                  </a:extLst>
                </p14:cNvPr>
                <p14:cNvContentPartPr/>
                <p14:nvPr/>
              </p14:nvContentPartPr>
              <p14:xfrm>
                <a:off x="84044" y="3448735"/>
                <a:ext cx="43560" cy="11880"/>
              </p14:xfrm>
            </p:contentPart>
          </mc:Choice>
          <mc:Fallback xmlns="">
            <p:pic>
              <p:nvPicPr>
                <p:cNvPr id="12" name="Freihand 11">
                  <a:extLst>
                    <a:ext uri="{FF2B5EF4-FFF2-40B4-BE49-F238E27FC236}">
                      <a16:creationId xmlns:a16="http://schemas.microsoft.com/office/drawing/2014/main" id="{2A16C0FC-C76F-FBF3-3CD2-3640FCBC3EDB}"/>
                    </a:ext>
                  </a:extLst>
                </p:cNvPr>
                <p:cNvPicPr/>
                <p:nvPr/>
              </p:nvPicPr>
              <p:blipFill>
                <a:blip r:embed="rId11"/>
                <a:stretch>
                  <a:fillRect/>
                </a:stretch>
              </p:blipFill>
              <p:spPr>
                <a:xfrm>
                  <a:off x="75044" y="3439735"/>
                  <a:ext cx="61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D4759506-A475-2B5C-F661-4D5991F69197}"/>
                    </a:ext>
                  </a:extLst>
                </p14:cNvPr>
                <p14:cNvContentPartPr/>
                <p14:nvPr/>
              </p14:nvContentPartPr>
              <p14:xfrm>
                <a:off x="61364" y="3512095"/>
                <a:ext cx="79200" cy="18360"/>
              </p14:xfrm>
            </p:contentPart>
          </mc:Choice>
          <mc:Fallback xmlns="">
            <p:pic>
              <p:nvPicPr>
                <p:cNvPr id="13" name="Freihand 12">
                  <a:extLst>
                    <a:ext uri="{FF2B5EF4-FFF2-40B4-BE49-F238E27FC236}">
                      <a16:creationId xmlns:a16="http://schemas.microsoft.com/office/drawing/2014/main" id="{D4759506-A475-2B5C-F661-4D5991F69197}"/>
                    </a:ext>
                  </a:extLst>
                </p:cNvPr>
                <p:cNvPicPr/>
                <p:nvPr/>
              </p:nvPicPr>
              <p:blipFill>
                <a:blip r:embed="rId13"/>
                <a:stretch>
                  <a:fillRect/>
                </a:stretch>
              </p:blipFill>
              <p:spPr>
                <a:xfrm>
                  <a:off x="52364" y="3503455"/>
                  <a:ext cx="96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85552DD1-1083-2EBB-6A1A-0EC8EAF751C8}"/>
                    </a:ext>
                  </a:extLst>
                </p14:cNvPr>
                <p14:cNvContentPartPr/>
                <p14:nvPr/>
              </p14:nvContentPartPr>
              <p14:xfrm>
                <a:off x="213284" y="3433255"/>
                <a:ext cx="88200" cy="126360"/>
              </p14:xfrm>
            </p:contentPart>
          </mc:Choice>
          <mc:Fallback xmlns="">
            <p:pic>
              <p:nvPicPr>
                <p:cNvPr id="14" name="Freihand 13">
                  <a:extLst>
                    <a:ext uri="{FF2B5EF4-FFF2-40B4-BE49-F238E27FC236}">
                      <a16:creationId xmlns:a16="http://schemas.microsoft.com/office/drawing/2014/main" id="{85552DD1-1083-2EBB-6A1A-0EC8EAF751C8}"/>
                    </a:ext>
                  </a:extLst>
                </p:cNvPr>
                <p:cNvPicPr/>
                <p:nvPr/>
              </p:nvPicPr>
              <p:blipFill>
                <a:blip r:embed="rId15"/>
                <a:stretch>
                  <a:fillRect/>
                </a:stretch>
              </p:blipFill>
              <p:spPr>
                <a:xfrm>
                  <a:off x="204644" y="3424615"/>
                  <a:ext cx="105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A8936970-F1A6-DC77-0091-CDD2C0EA530B}"/>
                    </a:ext>
                  </a:extLst>
                </p14:cNvPr>
                <p14:cNvContentPartPr/>
                <p14:nvPr/>
              </p14:nvContentPartPr>
              <p14:xfrm>
                <a:off x="223724" y="3401935"/>
                <a:ext cx="74160" cy="29160"/>
              </p14:xfrm>
            </p:contentPart>
          </mc:Choice>
          <mc:Fallback xmlns="">
            <p:pic>
              <p:nvPicPr>
                <p:cNvPr id="15" name="Freihand 14">
                  <a:extLst>
                    <a:ext uri="{FF2B5EF4-FFF2-40B4-BE49-F238E27FC236}">
                      <a16:creationId xmlns:a16="http://schemas.microsoft.com/office/drawing/2014/main" id="{A8936970-F1A6-DC77-0091-CDD2C0EA530B}"/>
                    </a:ext>
                  </a:extLst>
                </p:cNvPr>
                <p:cNvPicPr/>
                <p:nvPr/>
              </p:nvPicPr>
              <p:blipFill>
                <a:blip r:embed="rId17"/>
                <a:stretch>
                  <a:fillRect/>
                </a:stretch>
              </p:blipFill>
              <p:spPr>
                <a:xfrm>
                  <a:off x="215084" y="3392935"/>
                  <a:ext cx="91800" cy="46800"/>
                </a:xfrm>
                <a:prstGeom prst="rect">
                  <a:avLst/>
                </a:prstGeom>
              </p:spPr>
            </p:pic>
          </mc:Fallback>
        </mc:AlternateContent>
      </p:grpSp>
      <p:grpSp>
        <p:nvGrpSpPr>
          <p:cNvPr id="31" name="Gruppieren 30">
            <a:extLst>
              <a:ext uri="{FF2B5EF4-FFF2-40B4-BE49-F238E27FC236}">
                <a16:creationId xmlns:a16="http://schemas.microsoft.com/office/drawing/2014/main" id="{40E9DE21-3C5F-5D3B-EBB0-523ADB4435BA}"/>
              </a:ext>
            </a:extLst>
          </p:cNvPr>
          <p:cNvGrpSpPr/>
          <p:nvPr/>
        </p:nvGrpSpPr>
        <p:grpSpPr>
          <a:xfrm>
            <a:off x="71444" y="3666535"/>
            <a:ext cx="255240" cy="165600"/>
            <a:chOff x="71444" y="3666535"/>
            <a:chExt cx="255240" cy="165600"/>
          </a:xfrm>
        </p:grpSpPr>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914BFF4E-DB41-CFDE-54CD-27B59BA43557}"/>
                    </a:ext>
                  </a:extLst>
                </p14:cNvPr>
                <p14:cNvContentPartPr/>
                <p14:nvPr/>
              </p14:nvContentPartPr>
              <p14:xfrm>
                <a:off x="71444" y="3704335"/>
                <a:ext cx="54360" cy="122040"/>
              </p14:xfrm>
            </p:contentPart>
          </mc:Choice>
          <mc:Fallback xmlns="">
            <p:pic>
              <p:nvPicPr>
                <p:cNvPr id="16" name="Freihand 15">
                  <a:extLst>
                    <a:ext uri="{FF2B5EF4-FFF2-40B4-BE49-F238E27FC236}">
                      <a16:creationId xmlns:a16="http://schemas.microsoft.com/office/drawing/2014/main" id="{914BFF4E-DB41-CFDE-54CD-27B59BA43557}"/>
                    </a:ext>
                  </a:extLst>
                </p:cNvPr>
                <p:cNvPicPr/>
                <p:nvPr/>
              </p:nvPicPr>
              <p:blipFill>
                <a:blip r:embed="rId19"/>
                <a:stretch>
                  <a:fillRect/>
                </a:stretch>
              </p:blipFill>
              <p:spPr>
                <a:xfrm>
                  <a:off x="62444" y="3695695"/>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9C673AAE-1F04-1537-1388-1AB659CA23F0}"/>
                    </a:ext>
                  </a:extLst>
                </p14:cNvPr>
                <p14:cNvContentPartPr/>
                <p14:nvPr/>
              </p14:nvContentPartPr>
              <p14:xfrm>
                <a:off x="154244" y="3702535"/>
                <a:ext cx="69840" cy="102960"/>
              </p14:xfrm>
            </p:contentPart>
          </mc:Choice>
          <mc:Fallback xmlns="">
            <p:pic>
              <p:nvPicPr>
                <p:cNvPr id="18" name="Freihand 17">
                  <a:extLst>
                    <a:ext uri="{FF2B5EF4-FFF2-40B4-BE49-F238E27FC236}">
                      <a16:creationId xmlns:a16="http://schemas.microsoft.com/office/drawing/2014/main" id="{9C673AAE-1F04-1537-1388-1AB659CA23F0}"/>
                    </a:ext>
                  </a:extLst>
                </p:cNvPr>
                <p:cNvPicPr/>
                <p:nvPr/>
              </p:nvPicPr>
              <p:blipFill>
                <a:blip r:embed="rId21"/>
                <a:stretch>
                  <a:fillRect/>
                </a:stretch>
              </p:blipFill>
              <p:spPr>
                <a:xfrm>
                  <a:off x="145244" y="3693895"/>
                  <a:ext cx="87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7C304F91-7040-A38C-F527-95B7C04D410E}"/>
                    </a:ext>
                  </a:extLst>
                </p14:cNvPr>
                <p14:cNvContentPartPr/>
                <p14:nvPr/>
              </p14:nvContentPartPr>
              <p14:xfrm>
                <a:off x="169004" y="3666535"/>
                <a:ext cx="124560" cy="165600"/>
              </p14:xfrm>
            </p:contentPart>
          </mc:Choice>
          <mc:Fallback xmlns="">
            <p:pic>
              <p:nvPicPr>
                <p:cNvPr id="27" name="Freihand 26">
                  <a:extLst>
                    <a:ext uri="{FF2B5EF4-FFF2-40B4-BE49-F238E27FC236}">
                      <a16:creationId xmlns:a16="http://schemas.microsoft.com/office/drawing/2014/main" id="{7C304F91-7040-A38C-F527-95B7C04D410E}"/>
                    </a:ext>
                  </a:extLst>
                </p:cNvPr>
                <p:cNvPicPr/>
                <p:nvPr/>
              </p:nvPicPr>
              <p:blipFill>
                <a:blip r:embed="rId23"/>
                <a:stretch>
                  <a:fillRect/>
                </a:stretch>
              </p:blipFill>
              <p:spPr>
                <a:xfrm>
                  <a:off x="160364" y="3657535"/>
                  <a:ext cx="142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749586F9-8085-CD83-F706-E1E4C3216B3B}"/>
                    </a:ext>
                  </a:extLst>
                </p14:cNvPr>
                <p14:cNvContentPartPr/>
                <p14:nvPr/>
              </p14:nvContentPartPr>
              <p14:xfrm>
                <a:off x="320204" y="3796135"/>
                <a:ext cx="6480" cy="21960"/>
              </p14:xfrm>
            </p:contentPart>
          </mc:Choice>
          <mc:Fallback xmlns="">
            <p:pic>
              <p:nvPicPr>
                <p:cNvPr id="30" name="Freihand 29">
                  <a:extLst>
                    <a:ext uri="{FF2B5EF4-FFF2-40B4-BE49-F238E27FC236}">
                      <a16:creationId xmlns:a16="http://schemas.microsoft.com/office/drawing/2014/main" id="{749586F9-8085-CD83-F706-E1E4C3216B3B}"/>
                    </a:ext>
                  </a:extLst>
                </p:cNvPr>
                <p:cNvPicPr/>
                <p:nvPr/>
              </p:nvPicPr>
              <p:blipFill>
                <a:blip r:embed="rId25"/>
                <a:stretch>
                  <a:fillRect/>
                </a:stretch>
              </p:blipFill>
              <p:spPr>
                <a:xfrm>
                  <a:off x="311564" y="3787135"/>
                  <a:ext cx="24120" cy="39600"/>
                </a:xfrm>
                <a:prstGeom prst="rect">
                  <a:avLst/>
                </a:prstGeom>
              </p:spPr>
            </p:pic>
          </mc:Fallback>
        </mc:AlternateContent>
      </p:grpSp>
      <p:grpSp>
        <p:nvGrpSpPr>
          <p:cNvPr id="36" name="Gruppieren 35">
            <a:extLst>
              <a:ext uri="{FF2B5EF4-FFF2-40B4-BE49-F238E27FC236}">
                <a16:creationId xmlns:a16="http://schemas.microsoft.com/office/drawing/2014/main" id="{D9AD23B5-4F50-661C-DB3C-E7243D8C983D}"/>
              </a:ext>
            </a:extLst>
          </p:cNvPr>
          <p:cNvGrpSpPr/>
          <p:nvPr/>
        </p:nvGrpSpPr>
        <p:grpSpPr>
          <a:xfrm>
            <a:off x="1501364" y="5330095"/>
            <a:ext cx="709200" cy="381600"/>
            <a:chOff x="1501364" y="5330095"/>
            <a:chExt cx="709200" cy="381600"/>
          </a:xfrm>
        </p:grpSpPr>
        <mc:AlternateContent xmlns:mc="http://schemas.openxmlformats.org/markup-compatibility/2006" xmlns:p14="http://schemas.microsoft.com/office/powerpoint/2010/main">
          <mc:Choice Requires="p14">
            <p:contentPart p14:bwMode="auto" r:id="rId26">
              <p14:nvContentPartPr>
                <p14:cNvPr id="6" name="Freihand 5">
                  <a:extLst>
                    <a:ext uri="{FF2B5EF4-FFF2-40B4-BE49-F238E27FC236}">
                      <a16:creationId xmlns:a16="http://schemas.microsoft.com/office/drawing/2014/main" id="{55C307B5-8871-4CBD-8134-3B297B140758}"/>
                    </a:ext>
                  </a:extLst>
                </p14:cNvPr>
                <p14:cNvContentPartPr/>
                <p14:nvPr/>
              </p14:nvContentPartPr>
              <p14:xfrm>
                <a:off x="1760924" y="5588935"/>
                <a:ext cx="156240" cy="21960"/>
              </p14:xfrm>
            </p:contentPart>
          </mc:Choice>
          <mc:Fallback xmlns="">
            <p:pic>
              <p:nvPicPr>
                <p:cNvPr id="6" name="Freihand 5">
                  <a:extLst>
                    <a:ext uri="{FF2B5EF4-FFF2-40B4-BE49-F238E27FC236}">
                      <a16:creationId xmlns:a16="http://schemas.microsoft.com/office/drawing/2014/main" id="{55C307B5-8871-4CBD-8134-3B297B140758}"/>
                    </a:ext>
                  </a:extLst>
                </p:cNvPr>
                <p:cNvPicPr/>
                <p:nvPr/>
              </p:nvPicPr>
              <p:blipFill>
                <a:blip r:embed="rId27"/>
                <a:stretch>
                  <a:fillRect/>
                </a:stretch>
              </p:blipFill>
              <p:spPr>
                <a:xfrm>
                  <a:off x="1751924" y="5580295"/>
                  <a:ext cx="173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63AC2674-E57C-67AF-EE5C-E12799DA1D5B}"/>
                    </a:ext>
                  </a:extLst>
                </p14:cNvPr>
                <p14:cNvContentPartPr/>
                <p14:nvPr/>
              </p14:nvContentPartPr>
              <p14:xfrm>
                <a:off x="1791164" y="5644375"/>
                <a:ext cx="138240" cy="22680"/>
              </p14:xfrm>
            </p:contentPart>
          </mc:Choice>
          <mc:Fallback xmlns="">
            <p:pic>
              <p:nvPicPr>
                <p:cNvPr id="7" name="Freihand 6">
                  <a:extLst>
                    <a:ext uri="{FF2B5EF4-FFF2-40B4-BE49-F238E27FC236}">
                      <a16:creationId xmlns:a16="http://schemas.microsoft.com/office/drawing/2014/main" id="{63AC2674-E57C-67AF-EE5C-E12799DA1D5B}"/>
                    </a:ext>
                  </a:extLst>
                </p:cNvPr>
                <p:cNvPicPr/>
                <p:nvPr/>
              </p:nvPicPr>
              <p:blipFill>
                <a:blip r:embed="rId29"/>
                <a:stretch>
                  <a:fillRect/>
                </a:stretch>
              </p:blipFill>
              <p:spPr>
                <a:xfrm>
                  <a:off x="1782524" y="5635375"/>
                  <a:ext cx="155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 name="Freihand 7">
                  <a:extLst>
                    <a:ext uri="{FF2B5EF4-FFF2-40B4-BE49-F238E27FC236}">
                      <a16:creationId xmlns:a16="http://schemas.microsoft.com/office/drawing/2014/main" id="{0391494A-F43D-4778-3308-ED9AB492F54D}"/>
                    </a:ext>
                  </a:extLst>
                </p14:cNvPr>
                <p14:cNvContentPartPr/>
                <p14:nvPr/>
              </p14:nvContentPartPr>
              <p14:xfrm>
                <a:off x="2093204" y="5507215"/>
                <a:ext cx="117360" cy="204480"/>
              </p14:xfrm>
            </p:contentPart>
          </mc:Choice>
          <mc:Fallback xmlns="">
            <p:pic>
              <p:nvPicPr>
                <p:cNvPr id="8" name="Freihand 7">
                  <a:extLst>
                    <a:ext uri="{FF2B5EF4-FFF2-40B4-BE49-F238E27FC236}">
                      <a16:creationId xmlns:a16="http://schemas.microsoft.com/office/drawing/2014/main" id="{0391494A-F43D-4778-3308-ED9AB492F54D}"/>
                    </a:ext>
                  </a:extLst>
                </p:cNvPr>
                <p:cNvPicPr/>
                <p:nvPr/>
              </p:nvPicPr>
              <p:blipFill>
                <a:blip r:embed="rId31"/>
                <a:stretch>
                  <a:fillRect/>
                </a:stretch>
              </p:blipFill>
              <p:spPr>
                <a:xfrm>
                  <a:off x="2084564" y="5498215"/>
                  <a:ext cx="1350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95D50F7B-68BB-D862-C80B-7054F9B9DB10}"/>
                    </a:ext>
                  </a:extLst>
                </p14:cNvPr>
                <p14:cNvContentPartPr/>
                <p14:nvPr/>
              </p14:nvContentPartPr>
              <p14:xfrm>
                <a:off x="1501364" y="5409655"/>
                <a:ext cx="129960" cy="148320"/>
              </p14:xfrm>
            </p:contentPart>
          </mc:Choice>
          <mc:Fallback xmlns="">
            <p:pic>
              <p:nvPicPr>
                <p:cNvPr id="33" name="Freihand 32">
                  <a:extLst>
                    <a:ext uri="{FF2B5EF4-FFF2-40B4-BE49-F238E27FC236}">
                      <a16:creationId xmlns:a16="http://schemas.microsoft.com/office/drawing/2014/main" id="{95D50F7B-68BB-D862-C80B-7054F9B9DB10}"/>
                    </a:ext>
                  </a:extLst>
                </p:cNvPr>
                <p:cNvPicPr/>
                <p:nvPr/>
              </p:nvPicPr>
              <p:blipFill>
                <a:blip r:embed="rId33"/>
                <a:stretch>
                  <a:fillRect/>
                </a:stretch>
              </p:blipFill>
              <p:spPr>
                <a:xfrm>
                  <a:off x="1492364" y="5400655"/>
                  <a:ext cx="147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811C6AD9-2C35-943B-E1CB-388193EC46AC}"/>
                    </a:ext>
                  </a:extLst>
                </p14:cNvPr>
                <p14:cNvContentPartPr/>
                <p14:nvPr/>
              </p14:nvContentPartPr>
              <p14:xfrm>
                <a:off x="1649324" y="5352055"/>
                <a:ext cx="42120" cy="188640"/>
              </p14:xfrm>
            </p:contentPart>
          </mc:Choice>
          <mc:Fallback xmlns="">
            <p:pic>
              <p:nvPicPr>
                <p:cNvPr id="34" name="Freihand 33">
                  <a:extLst>
                    <a:ext uri="{FF2B5EF4-FFF2-40B4-BE49-F238E27FC236}">
                      <a16:creationId xmlns:a16="http://schemas.microsoft.com/office/drawing/2014/main" id="{811C6AD9-2C35-943B-E1CB-388193EC46AC}"/>
                    </a:ext>
                  </a:extLst>
                </p:cNvPr>
                <p:cNvPicPr/>
                <p:nvPr/>
              </p:nvPicPr>
              <p:blipFill>
                <a:blip r:embed="rId35"/>
                <a:stretch>
                  <a:fillRect/>
                </a:stretch>
              </p:blipFill>
              <p:spPr>
                <a:xfrm>
                  <a:off x="1640684" y="5343415"/>
                  <a:ext cx="59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59052CA6-B16E-BCDD-B831-6E23D71B9538}"/>
                    </a:ext>
                  </a:extLst>
                </p14:cNvPr>
                <p14:cNvContentPartPr/>
                <p14:nvPr/>
              </p14:nvContentPartPr>
              <p14:xfrm>
                <a:off x="1639964" y="5330095"/>
                <a:ext cx="122760" cy="191160"/>
              </p14:xfrm>
            </p:contentPart>
          </mc:Choice>
          <mc:Fallback xmlns="">
            <p:pic>
              <p:nvPicPr>
                <p:cNvPr id="35" name="Freihand 34">
                  <a:extLst>
                    <a:ext uri="{FF2B5EF4-FFF2-40B4-BE49-F238E27FC236}">
                      <a16:creationId xmlns:a16="http://schemas.microsoft.com/office/drawing/2014/main" id="{59052CA6-B16E-BCDD-B831-6E23D71B9538}"/>
                    </a:ext>
                  </a:extLst>
                </p:cNvPr>
                <p:cNvPicPr/>
                <p:nvPr/>
              </p:nvPicPr>
              <p:blipFill>
                <a:blip r:embed="rId37"/>
                <a:stretch>
                  <a:fillRect/>
                </a:stretch>
              </p:blipFill>
              <p:spPr>
                <a:xfrm>
                  <a:off x="1631324" y="5321095"/>
                  <a:ext cx="140400" cy="208800"/>
                </a:xfrm>
                <a:prstGeom prst="rect">
                  <a:avLst/>
                </a:prstGeom>
              </p:spPr>
            </p:pic>
          </mc:Fallback>
        </mc:AlternateContent>
      </p:grpSp>
      <p:grpSp>
        <p:nvGrpSpPr>
          <p:cNvPr id="39" name="Gruppieren 38">
            <a:extLst>
              <a:ext uri="{FF2B5EF4-FFF2-40B4-BE49-F238E27FC236}">
                <a16:creationId xmlns:a16="http://schemas.microsoft.com/office/drawing/2014/main" id="{743426B3-5B37-67A7-E463-A3467485A850}"/>
              </a:ext>
            </a:extLst>
          </p:cNvPr>
          <p:cNvGrpSpPr/>
          <p:nvPr/>
        </p:nvGrpSpPr>
        <p:grpSpPr>
          <a:xfrm>
            <a:off x="441884" y="4125175"/>
            <a:ext cx="3252960" cy="770040"/>
            <a:chOff x="441884" y="4125175"/>
            <a:chExt cx="3252960" cy="770040"/>
          </a:xfrm>
        </p:grpSpPr>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063EC915-B1E6-E5D0-7CBC-8E8A90D4CA2F}"/>
                    </a:ext>
                  </a:extLst>
                </p14:cNvPr>
                <p14:cNvContentPartPr/>
                <p14:nvPr/>
              </p14:nvContentPartPr>
              <p14:xfrm>
                <a:off x="3685844" y="4209415"/>
                <a:ext cx="9000" cy="685800"/>
              </p14:xfrm>
            </p:contentPart>
          </mc:Choice>
          <mc:Fallback xmlns="">
            <p:pic>
              <p:nvPicPr>
                <p:cNvPr id="37" name="Freihand 36">
                  <a:extLst>
                    <a:ext uri="{FF2B5EF4-FFF2-40B4-BE49-F238E27FC236}">
                      <a16:creationId xmlns:a16="http://schemas.microsoft.com/office/drawing/2014/main" id="{063EC915-B1E6-E5D0-7CBC-8E8A90D4CA2F}"/>
                    </a:ext>
                  </a:extLst>
                </p:cNvPr>
                <p:cNvPicPr/>
                <p:nvPr/>
              </p:nvPicPr>
              <p:blipFill>
                <a:blip r:embed="rId39"/>
                <a:stretch>
                  <a:fillRect/>
                </a:stretch>
              </p:blipFill>
              <p:spPr>
                <a:xfrm>
                  <a:off x="3676844" y="4200415"/>
                  <a:ext cx="2664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2A0B7939-2807-7191-D3C1-3EB2513EEC7C}"/>
                    </a:ext>
                  </a:extLst>
                </p14:cNvPr>
                <p14:cNvContentPartPr/>
                <p14:nvPr/>
              </p14:nvContentPartPr>
              <p14:xfrm>
                <a:off x="441884" y="4125175"/>
                <a:ext cx="3245400" cy="91800"/>
              </p14:xfrm>
            </p:contentPart>
          </mc:Choice>
          <mc:Fallback xmlns="">
            <p:pic>
              <p:nvPicPr>
                <p:cNvPr id="38" name="Freihand 37">
                  <a:extLst>
                    <a:ext uri="{FF2B5EF4-FFF2-40B4-BE49-F238E27FC236}">
                      <a16:creationId xmlns:a16="http://schemas.microsoft.com/office/drawing/2014/main" id="{2A0B7939-2807-7191-D3C1-3EB2513EEC7C}"/>
                    </a:ext>
                  </a:extLst>
                </p:cNvPr>
                <p:cNvPicPr/>
                <p:nvPr/>
              </p:nvPicPr>
              <p:blipFill>
                <a:blip r:embed="rId41"/>
                <a:stretch>
                  <a:fillRect/>
                </a:stretch>
              </p:blipFill>
              <p:spPr>
                <a:xfrm>
                  <a:off x="433244" y="4116175"/>
                  <a:ext cx="326304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7D9DD408-3D3A-59CE-96F4-96B4BB707E5F}"/>
                  </a:ext>
                </a:extLst>
              </p14:cNvPr>
              <p14:cNvContentPartPr/>
              <p14:nvPr/>
            </p14:nvContentPartPr>
            <p14:xfrm>
              <a:off x="3571004" y="5024095"/>
              <a:ext cx="146160" cy="212040"/>
            </p14:xfrm>
          </p:contentPart>
        </mc:Choice>
        <mc:Fallback xmlns="">
          <p:pic>
            <p:nvPicPr>
              <p:cNvPr id="40" name="Freihand 39">
                <a:extLst>
                  <a:ext uri="{FF2B5EF4-FFF2-40B4-BE49-F238E27FC236}">
                    <a16:creationId xmlns:a16="http://schemas.microsoft.com/office/drawing/2014/main" id="{7D9DD408-3D3A-59CE-96F4-96B4BB707E5F}"/>
                  </a:ext>
                </a:extLst>
              </p:cNvPr>
              <p:cNvPicPr/>
              <p:nvPr/>
            </p:nvPicPr>
            <p:blipFill>
              <a:blip r:embed="rId43"/>
              <a:stretch>
                <a:fillRect/>
              </a:stretch>
            </p:blipFill>
            <p:spPr>
              <a:xfrm>
                <a:off x="3562364" y="5015455"/>
                <a:ext cx="163800" cy="229680"/>
              </a:xfrm>
              <a:prstGeom prst="rect">
                <a:avLst/>
              </a:prstGeom>
            </p:spPr>
          </p:pic>
        </mc:Fallback>
      </mc:AlternateContent>
      <p:grpSp>
        <p:nvGrpSpPr>
          <p:cNvPr id="45" name="Gruppieren 44">
            <a:extLst>
              <a:ext uri="{FF2B5EF4-FFF2-40B4-BE49-F238E27FC236}">
                <a16:creationId xmlns:a16="http://schemas.microsoft.com/office/drawing/2014/main" id="{ED8553C4-55F3-1C0D-86A7-B7CDC57F28C8}"/>
              </a:ext>
            </a:extLst>
          </p:cNvPr>
          <p:cNvGrpSpPr/>
          <p:nvPr/>
        </p:nvGrpSpPr>
        <p:grpSpPr>
          <a:xfrm>
            <a:off x="89084" y="4123735"/>
            <a:ext cx="265320" cy="261360"/>
            <a:chOff x="89084" y="4123735"/>
            <a:chExt cx="265320" cy="261360"/>
          </a:xfrm>
        </p:grpSpPr>
        <mc:AlternateContent xmlns:mc="http://schemas.openxmlformats.org/markup-compatibility/2006" xmlns:p14="http://schemas.microsoft.com/office/powerpoint/2010/main">
          <mc:Choice Requires="p14">
            <p:contentPart p14:bwMode="auto" r:id="rId44">
              <p14:nvContentPartPr>
                <p14:cNvPr id="41" name="Freihand 40">
                  <a:extLst>
                    <a:ext uri="{FF2B5EF4-FFF2-40B4-BE49-F238E27FC236}">
                      <a16:creationId xmlns:a16="http://schemas.microsoft.com/office/drawing/2014/main" id="{20D2A707-D1AC-7C46-E358-6EB109918D0A}"/>
                    </a:ext>
                  </a:extLst>
                </p14:cNvPr>
                <p14:cNvContentPartPr/>
                <p14:nvPr/>
              </p14:nvContentPartPr>
              <p14:xfrm>
                <a:off x="89084" y="4173775"/>
                <a:ext cx="88200" cy="185760"/>
              </p14:xfrm>
            </p:contentPart>
          </mc:Choice>
          <mc:Fallback xmlns="">
            <p:pic>
              <p:nvPicPr>
                <p:cNvPr id="41" name="Freihand 40">
                  <a:extLst>
                    <a:ext uri="{FF2B5EF4-FFF2-40B4-BE49-F238E27FC236}">
                      <a16:creationId xmlns:a16="http://schemas.microsoft.com/office/drawing/2014/main" id="{20D2A707-D1AC-7C46-E358-6EB109918D0A}"/>
                    </a:ext>
                  </a:extLst>
                </p:cNvPr>
                <p:cNvPicPr/>
                <p:nvPr/>
              </p:nvPicPr>
              <p:blipFill>
                <a:blip r:embed="rId45"/>
                <a:stretch>
                  <a:fillRect/>
                </a:stretch>
              </p:blipFill>
              <p:spPr>
                <a:xfrm>
                  <a:off x="80444" y="4165135"/>
                  <a:ext cx="105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Freihand 42">
                  <a:extLst>
                    <a:ext uri="{FF2B5EF4-FFF2-40B4-BE49-F238E27FC236}">
                      <a16:creationId xmlns:a16="http://schemas.microsoft.com/office/drawing/2014/main" id="{247DBDF6-1553-BAC7-3FEF-E6027E5F6516}"/>
                    </a:ext>
                  </a:extLst>
                </p14:cNvPr>
                <p14:cNvContentPartPr/>
                <p14:nvPr/>
              </p14:nvContentPartPr>
              <p14:xfrm>
                <a:off x="173324" y="4314175"/>
                <a:ext cx="24120" cy="70920"/>
              </p14:xfrm>
            </p:contentPart>
          </mc:Choice>
          <mc:Fallback xmlns="">
            <p:pic>
              <p:nvPicPr>
                <p:cNvPr id="43" name="Freihand 42">
                  <a:extLst>
                    <a:ext uri="{FF2B5EF4-FFF2-40B4-BE49-F238E27FC236}">
                      <a16:creationId xmlns:a16="http://schemas.microsoft.com/office/drawing/2014/main" id="{247DBDF6-1553-BAC7-3FEF-E6027E5F6516}"/>
                    </a:ext>
                  </a:extLst>
                </p:cNvPr>
                <p:cNvPicPr/>
                <p:nvPr/>
              </p:nvPicPr>
              <p:blipFill>
                <a:blip r:embed="rId47"/>
                <a:stretch>
                  <a:fillRect/>
                </a:stretch>
              </p:blipFill>
              <p:spPr>
                <a:xfrm>
                  <a:off x="164324" y="4305175"/>
                  <a:ext cx="41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Freihand 43">
                  <a:extLst>
                    <a:ext uri="{FF2B5EF4-FFF2-40B4-BE49-F238E27FC236}">
                      <a16:creationId xmlns:a16="http://schemas.microsoft.com/office/drawing/2014/main" id="{D415A3F3-C424-6C75-55CD-A844A1760431}"/>
                    </a:ext>
                  </a:extLst>
                </p14:cNvPr>
                <p14:cNvContentPartPr/>
                <p14:nvPr/>
              </p14:nvContentPartPr>
              <p14:xfrm>
                <a:off x="261884" y="4123735"/>
                <a:ext cx="92520" cy="207720"/>
              </p14:xfrm>
            </p:contentPart>
          </mc:Choice>
          <mc:Fallback xmlns="">
            <p:pic>
              <p:nvPicPr>
                <p:cNvPr id="44" name="Freihand 43">
                  <a:extLst>
                    <a:ext uri="{FF2B5EF4-FFF2-40B4-BE49-F238E27FC236}">
                      <a16:creationId xmlns:a16="http://schemas.microsoft.com/office/drawing/2014/main" id="{D415A3F3-C424-6C75-55CD-A844A1760431}"/>
                    </a:ext>
                  </a:extLst>
                </p:cNvPr>
                <p:cNvPicPr/>
                <p:nvPr/>
              </p:nvPicPr>
              <p:blipFill>
                <a:blip r:embed="rId49"/>
                <a:stretch>
                  <a:fillRect/>
                </a:stretch>
              </p:blipFill>
              <p:spPr>
                <a:xfrm>
                  <a:off x="253244" y="4114735"/>
                  <a:ext cx="110160" cy="22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73CE9434-D925-14B2-DADB-B8EE13A1BA5E}"/>
                  </a:ext>
                </a:extLst>
              </p14:cNvPr>
              <p14:cNvContentPartPr/>
              <p14:nvPr/>
            </p14:nvContentPartPr>
            <p14:xfrm>
              <a:off x="4585844" y="4617655"/>
              <a:ext cx="4121280" cy="924840"/>
            </p14:xfrm>
          </p:contentPart>
        </mc:Choice>
        <mc:Fallback xmlns="">
          <p:pic>
            <p:nvPicPr>
              <p:cNvPr id="48" name="Freihand 47">
                <a:extLst>
                  <a:ext uri="{FF2B5EF4-FFF2-40B4-BE49-F238E27FC236}">
                    <a16:creationId xmlns:a16="http://schemas.microsoft.com/office/drawing/2014/main" id="{73CE9434-D925-14B2-DADB-B8EE13A1BA5E}"/>
                  </a:ext>
                </a:extLst>
              </p:cNvPr>
              <p:cNvPicPr/>
              <p:nvPr/>
            </p:nvPicPr>
            <p:blipFill>
              <a:blip r:embed="rId51"/>
              <a:stretch>
                <a:fillRect/>
              </a:stretch>
            </p:blipFill>
            <p:spPr>
              <a:xfrm>
                <a:off x="4577204" y="4608655"/>
                <a:ext cx="413892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Freihand 48">
                <a:extLst>
                  <a:ext uri="{FF2B5EF4-FFF2-40B4-BE49-F238E27FC236}">
                    <a16:creationId xmlns:a16="http://schemas.microsoft.com/office/drawing/2014/main" id="{C4206223-2652-54A5-1D52-DDA8ADE21263}"/>
                  </a:ext>
                </a:extLst>
              </p14:cNvPr>
              <p14:cNvContentPartPr/>
              <p14:nvPr/>
            </p14:nvContentPartPr>
            <p14:xfrm>
              <a:off x="4459484" y="5287255"/>
              <a:ext cx="239400" cy="72360"/>
            </p14:xfrm>
          </p:contentPart>
        </mc:Choice>
        <mc:Fallback xmlns="">
          <p:pic>
            <p:nvPicPr>
              <p:cNvPr id="49" name="Freihand 48">
                <a:extLst>
                  <a:ext uri="{FF2B5EF4-FFF2-40B4-BE49-F238E27FC236}">
                    <a16:creationId xmlns:a16="http://schemas.microsoft.com/office/drawing/2014/main" id="{C4206223-2652-54A5-1D52-DDA8ADE21263}"/>
                  </a:ext>
                </a:extLst>
              </p:cNvPr>
              <p:cNvPicPr/>
              <p:nvPr/>
            </p:nvPicPr>
            <p:blipFill>
              <a:blip r:embed="rId53"/>
              <a:stretch>
                <a:fillRect/>
              </a:stretch>
            </p:blipFill>
            <p:spPr>
              <a:xfrm>
                <a:off x="4450484" y="5278255"/>
                <a:ext cx="257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889BAF5E-B5E5-02CB-088F-088DE5642717}"/>
                  </a:ext>
                </a:extLst>
              </p14:cNvPr>
              <p14:cNvContentPartPr/>
              <p14:nvPr/>
            </p14:nvContentPartPr>
            <p14:xfrm>
              <a:off x="7891364" y="6261055"/>
              <a:ext cx="117720" cy="331560"/>
            </p14:xfrm>
          </p:contentPart>
        </mc:Choice>
        <mc:Fallback xmlns="">
          <p:pic>
            <p:nvPicPr>
              <p:cNvPr id="50" name="Freihand 49">
                <a:extLst>
                  <a:ext uri="{FF2B5EF4-FFF2-40B4-BE49-F238E27FC236}">
                    <a16:creationId xmlns:a16="http://schemas.microsoft.com/office/drawing/2014/main" id="{889BAF5E-B5E5-02CB-088F-088DE5642717}"/>
                  </a:ext>
                </a:extLst>
              </p:cNvPr>
              <p:cNvPicPr/>
              <p:nvPr/>
            </p:nvPicPr>
            <p:blipFill>
              <a:blip r:embed="rId55"/>
              <a:stretch>
                <a:fillRect/>
              </a:stretch>
            </p:blipFill>
            <p:spPr>
              <a:xfrm>
                <a:off x="7882364" y="6252055"/>
                <a:ext cx="135360" cy="349200"/>
              </a:xfrm>
              <a:prstGeom prst="rect">
                <a:avLst/>
              </a:prstGeom>
            </p:spPr>
          </p:pic>
        </mc:Fallback>
      </mc:AlternateContent>
      <p:grpSp>
        <p:nvGrpSpPr>
          <p:cNvPr id="56" name="Gruppieren 55">
            <a:extLst>
              <a:ext uri="{FF2B5EF4-FFF2-40B4-BE49-F238E27FC236}">
                <a16:creationId xmlns:a16="http://schemas.microsoft.com/office/drawing/2014/main" id="{8903D1A8-ACFF-4D0A-A177-49E708D24011}"/>
              </a:ext>
            </a:extLst>
          </p:cNvPr>
          <p:cNvGrpSpPr/>
          <p:nvPr/>
        </p:nvGrpSpPr>
        <p:grpSpPr>
          <a:xfrm>
            <a:off x="11460093" y="313800"/>
            <a:ext cx="201960" cy="207720"/>
            <a:chOff x="11460093" y="313800"/>
            <a:chExt cx="201960" cy="207720"/>
          </a:xfrm>
        </p:grpSpPr>
        <mc:AlternateContent xmlns:mc="http://schemas.openxmlformats.org/markup-compatibility/2006">
          <mc:Choice xmlns:p14="http://schemas.microsoft.com/office/powerpoint/2010/main" Requires="p14">
            <p:contentPart p14:bwMode="auto" r:id="rId56">
              <p14:nvContentPartPr>
                <p14:cNvPr id="9" name="Freihand 8">
                  <a:extLst>
                    <a:ext uri="{FF2B5EF4-FFF2-40B4-BE49-F238E27FC236}">
                      <a16:creationId xmlns:a16="http://schemas.microsoft.com/office/drawing/2014/main" id="{30DD64FA-E163-4BDA-99A7-B86E803F1691}"/>
                    </a:ext>
                  </a:extLst>
                </p14:cNvPr>
                <p14:cNvContentPartPr/>
                <p14:nvPr/>
              </p14:nvContentPartPr>
              <p14:xfrm>
                <a:off x="11551893" y="313800"/>
                <a:ext cx="84960" cy="207720"/>
              </p14:xfrm>
            </p:contentPart>
          </mc:Choice>
          <mc:Fallback>
            <p:pic>
              <p:nvPicPr>
                <p:cNvPr id="9" name="Freihand 8">
                  <a:extLst>
                    <a:ext uri="{FF2B5EF4-FFF2-40B4-BE49-F238E27FC236}">
                      <a16:creationId xmlns:a16="http://schemas.microsoft.com/office/drawing/2014/main" id="{30DD64FA-E163-4BDA-99A7-B86E803F1691}"/>
                    </a:ext>
                  </a:extLst>
                </p:cNvPr>
                <p:cNvPicPr/>
                <p:nvPr/>
              </p:nvPicPr>
              <p:blipFill>
                <a:blip r:embed="rId57"/>
                <a:stretch>
                  <a:fillRect/>
                </a:stretch>
              </p:blipFill>
              <p:spPr>
                <a:xfrm>
                  <a:off x="11547573" y="309480"/>
                  <a:ext cx="93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 name="Freihand 50">
                  <a:extLst>
                    <a:ext uri="{FF2B5EF4-FFF2-40B4-BE49-F238E27FC236}">
                      <a16:creationId xmlns:a16="http://schemas.microsoft.com/office/drawing/2014/main" id="{62F5DF37-55CB-48C1-A647-786E4A5C62EB}"/>
                    </a:ext>
                  </a:extLst>
                </p14:cNvPr>
                <p14:cNvContentPartPr/>
                <p14:nvPr/>
              </p14:nvContentPartPr>
              <p14:xfrm>
                <a:off x="11460093" y="372480"/>
                <a:ext cx="201960" cy="117000"/>
              </p14:xfrm>
            </p:contentPart>
          </mc:Choice>
          <mc:Fallback>
            <p:pic>
              <p:nvPicPr>
                <p:cNvPr id="51" name="Freihand 50">
                  <a:extLst>
                    <a:ext uri="{FF2B5EF4-FFF2-40B4-BE49-F238E27FC236}">
                      <a16:creationId xmlns:a16="http://schemas.microsoft.com/office/drawing/2014/main" id="{62F5DF37-55CB-48C1-A647-786E4A5C62EB}"/>
                    </a:ext>
                  </a:extLst>
                </p:cNvPr>
                <p:cNvPicPr/>
                <p:nvPr/>
              </p:nvPicPr>
              <p:blipFill>
                <a:blip r:embed="rId59"/>
                <a:stretch>
                  <a:fillRect/>
                </a:stretch>
              </p:blipFill>
              <p:spPr>
                <a:xfrm>
                  <a:off x="11455773" y="368160"/>
                  <a:ext cx="21060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57" name="Freihand 56">
                <a:extLst>
                  <a:ext uri="{FF2B5EF4-FFF2-40B4-BE49-F238E27FC236}">
                    <a16:creationId xmlns:a16="http://schemas.microsoft.com/office/drawing/2014/main" id="{DA5F51A9-7224-4A74-BF27-F0E04BF32D30}"/>
                  </a:ext>
                </a:extLst>
              </p14:cNvPr>
              <p14:cNvContentPartPr/>
              <p14:nvPr/>
            </p14:nvContentPartPr>
            <p14:xfrm>
              <a:off x="189573" y="2391720"/>
              <a:ext cx="409680" cy="437400"/>
            </p14:xfrm>
          </p:contentPart>
        </mc:Choice>
        <mc:Fallback>
          <p:pic>
            <p:nvPicPr>
              <p:cNvPr id="57" name="Freihand 56">
                <a:extLst>
                  <a:ext uri="{FF2B5EF4-FFF2-40B4-BE49-F238E27FC236}">
                    <a16:creationId xmlns:a16="http://schemas.microsoft.com/office/drawing/2014/main" id="{DA5F51A9-7224-4A74-BF27-F0E04BF32D30}"/>
                  </a:ext>
                </a:extLst>
              </p:cNvPr>
              <p:cNvPicPr/>
              <p:nvPr/>
            </p:nvPicPr>
            <p:blipFill>
              <a:blip r:embed="rId61"/>
              <a:stretch>
                <a:fillRect/>
              </a:stretch>
            </p:blipFill>
            <p:spPr>
              <a:xfrm>
                <a:off x="185253" y="2387400"/>
                <a:ext cx="41832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0" name="Freihand 59">
                <a:extLst>
                  <a:ext uri="{FF2B5EF4-FFF2-40B4-BE49-F238E27FC236}">
                    <a16:creationId xmlns:a16="http://schemas.microsoft.com/office/drawing/2014/main" id="{179EA865-77EA-424F-A2A8-4042862ADB8C}"/>
                  </a:ext>
                </a:extLst>
              </p14:cNvPr>
              <p14:cNvContentPartPr/>
              <p14:nvPr/>
            </p14:nvContentPartPr>
            <p14:xfrm>
              <a:off x="385773" y="4819920"/>
              <a:ext cx="28080" cy="221400"/>
            </p14:xfrm>
          </p:contentPart>
        </mc:Choice>
        <mc:Fallback>
          <p:pic>
            <p:nvPicPr>
              <p:cNvPr id="60" name="Freihand 59">
                <a:extLst>
                  <a:ext uri="{FF2B5EF4-FFF2-40B4-BE49-F238E27FC236}">
                    <a16:creationId xmlns:a16="http://schemas.microsoft.com/office/drawing/2014/main" id="{179EA865-77EA-424F-A2A8-4042862ADB8C}"/>
                  </a:ext>
                </a:extLst>
              </p:cNvPr>
              <p:cNvPicPr/>
              <p:nvPr/>
            </p:nvPicPr>
            <p:blipFill>
              <a:blip r:embed="rId63"/>
              <a:stretch>
                <a:fillRect/>
              </a:stretch>
            </p:blipFill>
            <p:spPr>
              <a:xfrm>
                <a:off x="381453" y="4815600"/>
                <a:ext cx="36720" cy="230040"/>
              </a:xfrm>
              <a:prstGeom prst="rect">
                <a:avLst/>
              </a:prstGeom>
            </p:spPr>
          </p:pic>
        </mc:Fallback>
      </mc:AlternateContent>
      <p:grpSp>
        <p:nvGrpSpPr>
          <p:cNvPr id="65" name="Gruppieren 64">
            <a:extLst>
              <a:ext uri="{FF2B5EF4-FFF2-40B4-BE49-F238E27FC236}">
                <a16:creationId xmlns:a16="http://schemas.microsoft.com/office/drawing/2014/main" id="{990F50B2-16C7-422A-9B30-EE457506ED9B}"/>
              </a:ext>
            </a:extLst>
          </p:cNvPr>
          <p:cNvGrpSpPr/>
          <p:nvPr/>
        </p:nvGrpSpPr>
        <p:grpSpPr>
          <a:xfrm>
            <a:off x="404853" y="2605920"/>
            <a:ext cx="3820680" cy="2352960"/>
            <a:chOff x="404853" y="2605920"/>
            <a:chExt cx="3820680" cy="2352960"/>
          </a:xfrm>
        </p:grpSpPr>
        <mc:AlternateContent xmlns:mc="http://schemas.openxmlformats.org/markup-compatibility/2006">
          <mc:Choice xmlns:p14="http://schemas.microsoft.com/office/powerpoint/2010/main" Requires="p14">
            <p:contentPart p14:bwMode="auto" r:id="rId64">
              <p14:nvContentPartPr>
                <p14:cNvPr id="61" name="Freihand 60">
                  <a:extLst>
                    <a:ext uri="{FF2B5EF4-FFF2-40B4-BE49-F238E27FC236}">
                      <a16:creationId xmlns:a16="http://schemas.microsoft.com/office/drawing/2014/main" id="{18DB17E3-5B15-46BD-8B08-09204B7D2AF1}"/>
                    </a:ext>
                  </a:extLst>
                </p14:cNvPr>
                <p14:cNvContentPartPr/>
                <p14:nvPr/>
              </p14:nvContentPartPr>
              <p14:xfrm>
                <a:off x="404853" y="4807680"/>
                <a:ext cx="214920" cy="59760"/>
              </p14:xfrm>
            </p:contentPart>
          </mc:Choice>
          <mc:Fallback>
            <p:pic>
              <p:nvPicPr>
                <p:cNvPr id="61" name="Freihand 60">
                  <a:extLst>
                    <a:ext uri="{FF2B5EF4-FFF2-40B4-BE49-F238E27FC236}">
                      <a16:creationId xmlns:a16="http://schemas.microsoft.com/office/drawing/2014/main" id="{18DB17E3-5B15-46BD-8B08-09204B7D2AF1}"/>
                    </a:ext>
                  </a:extLst>
                </p:cNvPr>
                <p:cNvPicPr/>
                <p:nvPr/>
              </p:nvPicPr>
              <p:blipFill>
                <a:blip r:embed="rId65"/>
                <a:stretch>
                  <a:fillRect/>
                </a:stretch>
              </p:blipFill>
              <p:spPr>
                <a:xfrm>
                  <a:off x="400533" y="4803360"/>
                  <a:ext cx="223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2" name="Freihand 61">
                  <a:extLst>
                    <a:ext uri="{FF2B5EF4-FFF2-40B4-BE49-F238E27FC236}">
                      <a16:creationId xmlns:a16="http://schemas.microsoft.com/office/drawing/2014/main" id="{36C3954A-47A6-4062-B5CF-400ACFB11890}"/>
                    </a:ext>
                  </a:extLst>
                </p14:cNvPr>
                <p14:cNvContentPartPr/>
                <p14:nvPr/>
              </p14:nvContentPartPr>
              <p14:xfrm>
                <a:off x="535533" y="4770240"/>
                <a:ext cx="149040" cy="188640"/>
              </p14:xfrm>
            </p:contentPart>
          </mc:Choice>
          <mc:Fallback>
            <p:pic>
              <p:nvPicPr>
                <p:cNvPr id="62" name="Freihand 61">
                  <a:extLst>
                    <a:ext uri="{FF2B5EF4-FFF2-40B4-BE49-F238E27FC236}">
                      <a16:creationId xmlns:a16="http://schemas.microsoft.com/office/drawing/2014/main" id="{36C3954A-47A6-4062-B5CF-400ACFB11890}"/>
                    </a:ext>
                  </a:extLst>
                </p:cNvPr>
                <p:cNvPicPr/>
                <p:nvPr/>
              </p:nvPicPr>
              <p:blipFill>
                <a:blip r:embed="rId67"/>
                <a:stretch>
                  <a:fillRect/>
                </a:stretch>
              </p:blipFill>
              <p:spPr>
                <a:xfrm>
                  <a:off x="531213" y="4765920"/>
                  <a:ext cx="157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4" name="Freihand 63">
                  <a:extLst>
                    <a:ext uri="{FF2B5EF4-FFF2-40B4-BE49-F238E27FC236}">
                      <a16:creationId xmlns:a16="http://schemas.microsoft.com/office/drawing/2014/main" id="{E8D294B3-4D34-4025-8BD5-B25B30A873C8}"/>
                    </a:ext>
                  </a:extLst>
                </p14:cNvPr>
                <p14:cNvContentPartPr/>
                <p14:nvPr/>
              </p14:nvContentPartPr>
              <p14:xfrm>
                <a:off x="432573" y="2605920"/>
                <a:ext cx="3792960" cy="2338560"/>
              </p14:xfrm>
            </p:contentPart>
          </mc:Choice>
          <mc:Fallback>
            <p:pic>
              <p:nvPicPr>
                <p:cNvPr id="64" name="Freihand 63">
                  <a:extLst>
                    <a:ext uri="{FF2B5EF4-FFF2-40B4-BE49-F238E27FC236}">
                      <a16:creationId xmlns:a16="http://schemas.microsoft.com/office/drawing/2014/main" id="{E8D294B3-4D34-4025-8BD5-B25B30A873C8}"/>
                    </a:ext>
                  </a:extLst>
                </p:cNvPr>
                <p:cNvPicPr/>
                <p:nvPr/>
              </p:nvPicPr>
              <p:blipFill>
                <a:blip r:embed="rId69"/>
                <a:stretch>
                  <a:fillRect/>
                </a:stretch>
              </p:blipFill>
              <p:spPr>
                <a:xfrm>
                  <a:off x="428253" y="2601600"/>
                  <a:ext cx="3801600" cy="234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CF302D4A-1238-4236-83A1-FE8320F066D3}"/>
                  </a:ext>
                </a:extLst>
              </p14:cNvPr>
              <p14:cNvContentPartPr/>
              <p14:nvPr/>
            </p14:nvContentPartPr>
            <p14:xfrm>
              <a:off x="4536573" y="5305560"/>
              <a:ext cx="3418920" cy="1091880"/>
            </p14:xfrm>
          </p:contentPart>
        </mc:Choice>
        <mc:Fallback>
          <p:pic>
            <p:nvPicPr>
              <p:cNvPr id="66" name="Freihand 65">
                <a:extLst>
                  <a:ext uri="{FF2B5EF4-FFF2-40B4-BE49-F238E27FC236}">
                    <a16:creationId xmlns:a16="http://schemas.microsoft.com/office/drawing/2014/main" id="{CF302D4A-1238-4236-83A1-FE8320F066D3}"/>
                  </a:ext>
                </a:extLst>
              </p:cNvPr>
              <p:cNvPicPr/>
              <p:nvPr/>
            </p:nvPicPr>
            <p:blipFill>
              <a:blip r:embed="rId71"/>
              <a:stretch>
                <a:fillRect/>
              </a:stretch>
            </p:blipFill>
            <p:spPr>
              <a:xfrm>
                <a:off x="4532253" y="5301240"/>
                <a:ext cx="3427560" cy="1100520"/>
              </a:xfrm>
              <a:prstGeom prst="rect">
                <a:avLst/>
              </a:prstGeom>
            </p:spPr>
          </p:pic>
        </mc:Fallback>
      </mc:AlternateContent>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7A82CBD-B686-4129-88F5-1BE4F8259BE0}"/>
                  </a:ext>
                </a:extLst>
              </p14:cNvPr>
              <p14:cNvContentPartPr/>
              <p14:nvPr/>
            </p14:nvContentPartPr>
            <p14:xfrm>
              <a:off x="1422933" y="1298400"/>
              <a:ext cx="1709280" cy="715320"/>
            </p14:xfrm>
          </p:contentPart>
        </mc:Choice>
        <mc:Fallback>
          <p:pic>
            <p:nvPicPr>
              <p:cNvPr id="2" name="Freihand 1">
                <a:extLst>
                  <a:ext uri="{FF2B5EF4-FFF2-40B4-BE49-F238E27FC236}">
                    <a16:creationId xmlns:a16="http://schemas.microsoft.com/office/drawing/2014/main" id="{47A82CBD-B686-4129-88F5-1BE4F8259BE0}"/>
                  </a:ext>
                </a:extLst>
              </p:cNvPr>
              <p:cNvPicPr/>
              <p:nvPr/>
            </p:nvPicPr>
            <p:blipFill>
              <a:blip r:embed="rId3"/>
              <a:stretch>
                <a:fillRect/>
              </a:stretch>
            </p:blipFill>
            <p:spPr>
              <a:xfrm>
                <a:off x="1418613" y="1294080"/>
                <a:ext cx="171792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F7A8C3B-B18C-469B-A770-15837F09CB2E}"/>
                  </a:ext>
                </a:extLst>
              </p14:cNvPr>
              <p14:cNvContentPartPr/>
              <p14:nvPr/>
            </p14:nvContentPartPr>
            <p14:xfrm>
              <a:off x="2757453" y="2884200"/>
              <a:ext cx="734400" cy="562680"/>
            </p14:xfrm>
          </p:contentPart>
        </mc:Choice>
        <mc:Fallback>
          <p:pic>
            <p:nvPicPr>
              <p:cNvPr id="3" name="Freihand 2">
                <a:extLst>
                  <a:ext uri="{FF2B5EF4-FFF2-40B4-BE49-F238E27FC236}">
                    <a16:creationId xmlns:a16="http://schemas.microsoft.com/office/drawing/2014/main" id="{6F7A8C3B-B18C-469B-A770-15837F09CB2E}"/>
                  </a:ext>
                </a:extLst>
              </p:cNvPr>
              <p:cNvPicPr/>
              <p:nvPr/>
            </p:nvPicPr>
            <p:blipFill>
              <a:blip r:embed="rId5"/>
              <a:stretch>
                <a:fillRect/>
              </a:stretch>
            </p:blipFill>
            <p:spPr>
              <a:xfrm>
                <a:off x="2753133" y="2879880"/>
                <a:ext cx="743040" cy="571320"/>
              </a:xfrm>
              <a:prstGeom prst="rect">
                <a:avLst/>
              </a:prstGeom>
            </p:spPr>
          </p:pic>
        </mc:Fallback>
      </mc:AlternateContent>
      <p:grpSp>
        <p:nvGrpSpPr>
          <p:cNvPr id="26" name="Gruppieren 25">
            <a:extLst>
              <a:ext uri="{FF2B5EF4-FFF2-40B4-BE49-F238E27FC236}">
                <a16:creationId xmlns:a16="http://schemas.microsoft.com/office/drawing/2014/main" id="{E3112761-8415-43C4-BDAA-2F57EF72E924}"/>
              </a:ext>
            </a:extLst>
          </p:cNvPr>
          <p:cNvGrpSpPr/>
          <p:nvPr/>
        </p:nvGrpSpPr>
        <p:grpSpPr>
          <a:xfrm>
            <a:off x="1691853" y="3819120"/>
            <a:ext cx="165960" cy="475560"/>
            <a:chOff x="1691853" y="3819120"/>
            <a:chExt cx="165960" cy="475560"/>
          </a:xfrm>
        </p:grpSpPr>
        <mc:AlternateContent xmlns:mc="http://schemas.openxmlformats.org/markup-compatibility/2006">
          <mc:Choice xmlns:p14="http://schemas.microsoft.com/office/powerpoint/2010/main" Requires="p14">
            <p:contentPart p14:bwMode="auto" r:id="rId6">
              <p14:nvContentPartPr>
                <p14:cNvPr id="24" name="Freihand 23">
                  <a:extLst>
                    <a:ext uri="{FF2B5EF4-FFF2-40B4-BE49-F238E27FC236}">
                      <a16:creationId xmlns:a16="http://schemas.microsoft.com/office/drawing/2014/main" id="{A131E7C2-B647-4D7C-AE3A-0151D4A5F22D}"/>
                    </a:ext>
                  </a:extLst>
                </p14:cNvPr>
                <p14:cNvContentPartPr/>
                <p14:nvPr/>
              </p14:nvContentPartPr>
              <p14:xfrm>
                <a:off x="1784733" y="3819120"/>
                <a:ext cx="11880" cy="330120"/>
              </p14:xfrm>
            </p:contentPart>
          </mc:Choice>
          <mc:Fallback>
            <p:pic>
              <p:nvPicPr>
                <p:cNvPr id="24" name="Freihand 23">
                  <a:extLst>
                    <a:ext uri="{FF2B5EF4-FFF2-40B4-BE49-F238E27FC236}">
                      <a16:creationId xmlns:a16="http://schemas.microsoft.com/office/drawing/2014/main" id="{A131E7C2-B647-4D7C-AE3A-0151D4A5F22D}"/>
                    </a:ext>
                  </a:extLst>
                </p:cNvPr>
                <p:cNvPicPr/>
                <p:nvPr/>
              </p:nvPicPr>
              <p:blipFill>
                <a:blip r:embed="rId7"/>
                <a:stretch>
                  <a:fillRect/>
                </a:stretch>
              </p:blipFill>
              <p:spPr>
                <a:xfrm>
                  <a:off x="1780413" y="3814800"/>
                  <a:ext cx="205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Freihand 24">
                  <a:extLst>
                    <a:ext uri="{FF2B5EF4-FFF2-40B4-BE49-F238E27FC236}">
                      <a16:creationId xmlns:a16="http://schemas.microsoft.com/office/drawing/2014/main" id="{D271632D-3B35-4B6D-ACC5-09A7108D8C5B}"/>
                    </a:ext>
                  </a:extLst>
                </p14:cNvPr>
                <p14:cNvContentPartPr/>
                <p14:nvPr/>
              </p14:nvContentPartPr>
              <p14:xfrm>
                <a:off x="1691853" y="4114680"/>
                <a:ext cx="165960" cy="180000"/>
              </p14:xfrm>
            </p:contentPart>
          </mc:Choice>
          <mc:Fallback>
            <p:pic>
              <p:nvPicPr>
                <p:cNvPr id="25" name="Freihand 24">
                  <a:extLst>
                    <a:ext uri="{FF2B5EF4-FFF2-40B4-BE49-F238E27FC236}">
                      <a16:creationId xmlns:a16="http://schemas.microsoft.com/office/drawing/2014/main" id="{D271632D-3B35-4B6D-ACC5-09A7108D8C5B}"/>
                    </a:ext>
                  </a:extLst>
                </p:cNvPr>
                <p:cNvPicPr/>
                <p:nvPr/>
              </p:nvPicPr>
              <p:blipFill>
                <a:blip r:embed="rId9"/>
                <a:stretch>
                  <a:fillRect/>
                </a:stretch>
              </p:blipFill>
              <p:spPr>
                <a:xfrm>
                  <a:off x="1687533" y="4110360"/>
                  <a:ext cx="174600" cy="18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27" name="Freihand 26">
                <a:extLst>
                  <a:ext uri="{FF2B5EF4-FFF2-40B4-BE49-F238E27FC236}">
                    <a16:creationId xmlns:a16="http://schemas.microsoft.com/office/drawing/2014/main" id="{1D52AC73-3F53-43E3-B939-055CDF36D1C8}"/>
                  </a:ext>
                </a:extLst>
              </p14:cNvPr>
              <p14:cNvContentPartPr/>
              <p14:nvPr/>
            </p14:nvContentPartPr>
            <p14:xfrm>
              <a:off x="1214853" y="4532280"/>
              <a:ext cx="516240" cy="699840"/>
            </p14:xfrm>
          </p:contentPart>
        </mc:Choice>
        <mc:Fallback>
          <p:pic>
            <p:nvPicPr>
              <p:cNvPr id="27" name="Freihand 26">
                <a:extLst>
                  <a:ext uri="{FF2B5EF4-FFF2-40B4-BE49-F238E27FC236}">
                    <a16:creationId xmlns:a16="http://schemas.microsoft.com/office/drawing/2014/main" id="{1D52AC73-3F53-43E3-B939-055CDF36D1C8}"/>
                  </a:ext>
                </a:extLst>
              </p:cNvPr>
              <p:cNvPicPr/>
              <p:nvPr/>
            </p:nvPicPr>
            <p:blipFill>
              <a:blip r:embed="rId11"/>
              <a:stretch>
                <a:fillRect/>
              </a:stretch>
            </p:blipFill>
            <p:spPr>
              <a:xfrm>
                <a:off x="1210533" y="4527960"/>
                <a:ext cx="524880" cy="70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Freihand 27">
                <a:extLst>
                  <a:ext uri="{FF2B5EF4-FFF2-40B4-BE49-F238E27FC236}">
                    <a16:creationId xmlns:a16="http://schemas.microsoft.com/office/drawing/2014/main" id="{42469799-71EB-44F7-AB9D-82834D2F8831}"/>
                  </a:ext>
                </a:extLst>
              </p14:cNvPr>
              <p14:cNvContentPartPr/>
              <p14:nvPr/>
            </p14:nvContentPartPr>
            <p14:xfrm>
              <a:off x="6651933" y="2374440"/>
              <a:ext cx="984960" cy="705240"/>
            </p14:xfrm>
          </p:contentPart>
        </mc:Choice>
        <mc:Fallback>
          <p:pic>
            <p:nvPicPr>
              <p:cNvPr id="28" name="Freihand 27">
                <a:extLst>
                  <a:ext uri="{FF2B5EF4-FFF2-40B4-BE49-F238E27FC236}">
                    <a16:creationId xmlns:a16="http://schemas.microsoft.com/office/drawing/2014/main" id="{42469799-71EB-44F7-AB9D-82834D2F8831}"/>
                  </a:ext>
                </a:extLst>
              </p:cNvPr>
              <p:cNvPicPr/>
              <p:nvPr/>
            </p:nvPicPr>
            <p:blipFill>
              <a:blip r:embed="rId13"/>
              <a:stretch>
                <a:fillRect/>
              </a:stretch>
            </p:blipFill>
            <p:spPr>
              <a:xfrm>
                <a:off x="6647613" y="2370120"/>
                <a:ext cx="993600" cy="713880"/>
              </a:xfrm>
              <a:prstGeom prst="rect">
                <a:avLst/>
              </a:prstGeom>
            </p:spPr>
          </p:pic>
        </mc:Fallback>
      </mc:AlternateContent>
      <p:grpSp>
        <p:nvGrpSpPr>
          <p:cNvPr id="41" name="Gruppieren 40">
            <a:extLst>
              <a:ext uri="{FF2B5EF4-FFF2-40B4-BE49-F238E27FC236}">
                <a16:creationId xmlns:a16="http://schemas.microsoft.com/office/drawing/2014/main" id="{1E683036-7EA8-48AE-BF5C-75819747C5A6}"/>
              </a:ext>
            </a:extLst>
          </p:cNvPr>
          <p:cNvGrpSpPr/>
          <p:nvPr/>
        </p:nvGrpSpPr>
        <p:grpSpPr>
          <a:xfrm>
            <a:off x="1699773" y="3183000"/>
            <a:ext cx="505440" cy="538200"/>
            <a:chOff x="1699773" y="3183000"/>
            <a:chExt cx="505440" cy="538200"/>
          </a:xfrm>
        </p:grpSpPr>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649B110F-2748-4352-A8CC-9D09BC9D991C}"/>
                    </a:ext>
                  </a:extLst>
                </p14:cNvPr>
                <p14:cNvContentPartPr/>
                <p14:nvPr/>
              </p14:nvContentPartPr>
              <p14:xfrm>
                <a:off x="1790853" y="3183000"/>
                <a:ext cx="34920" cy="453600"/>
              </p14:xfrm>
            </p:contentPart>
          </mc:Choice>
          <mc:Fallback>
            <p:pic>
              <p:nvPicPr>
                <p:cNvPr id="14" name="Freihand 13">
                  <a:extLst>
                    <a:ext uri="{FF2B5EF4-FFF2-40B4-BE49-F238E27FC236}">
                      <a16:creationId xmlns:a16="http://schemas.microsoft.com/office/drawing/2014/main" id="{649B110F-2748-4352-A8CC-9D09BC9D991C}"/>
                    </a:ext>
                  </a:extLst>
                </p:cNvPr>
                <p:cNvPicPr/>
                <p:nvPr/>
              </p:nvPicPr>
              <p:blipFill>
                <a:blip r:embed="rId15"/>
                <a:stretch>
                  <a:fillRect/>
                </a:stretch>
              </p:blipFill>
              <p:spPr>
                <a:xfrm>
                  <a:off x="1786533" y="3178680"/>
                  <a:ext cx="4356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FF60272E-9800-4EA0-B508-6081B89F85D0}"/>
                    </a:ext>
                  </a:extLst>
                </p14:cNvPr>
                <p14:cNvContentPartPr/>
                <p14:nvPr/>
              </p14:nvContentPartPr>
              <p14:xfrm>
                <a:off x="1699773" y="3561720"/>
                <a:ext cx="176040" cy="159480"/>
              </p14:xfrm>
            </p:contentPart>
          </mc:Choice>
          <mc:Fallback>
            <p:pic>
              <p:nvPicPr>
                <p:cNvPr id="15" name="Freihand 14">
                  <a:extLst>
                    <a:ext uri="{FF2B5EF4-FFF2-40B4-BE49-F238E27FC236}">
                      <a16:creationId xmlns:a16="http://schemas.microsoft.com/office/drawing/2014/main" id="{FF60272E-9800-4EA0-B508-6081B89F85D0}"/>
                    </a:ext>
                  </a:extLst>
                </p:cNvPr>
                <p:cNvPicPr/>
                <p:nvPr/>
              </p:nvPicPr>
              <p:blipFill>
                <a:blip r:embed="rId17"/>
                <a:stretch>
                  <a:fillRect/>
                </a:stretch>
              </p:blipFill>
              <p:spPr>
                <a:xfrm>
                  <a:off x="1695453" y="3557400"/>
                  <a:ext cx="184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E8A11DC5-92DC-4C10-B882-20676B161788}"/>
                    </a:ext>
                  </a:extLst>
                </p14:cNvPr>
                <p14:cNvContentPartPr/>
                <p14:nvPr/>
              </p14:nvContentPartPr>
              <p14:xfrm>
                <a:off x="1943133" y="3289200"/>
                <a:ext cx="16920" cy="176760"/>
              </p14:xfrm>
            </p:contentPart>
          </mc:Choice>
          <mc:Fallback>
            <p:pic>
              <p:nvPicPr>
                <p:cNvPr id="16" name="Freihand 15">
                  <a:extLst>
                    <a:ext uri="{FF2B5EF4-FFF2-40B4-BE49-F238E27FC236}">
                      <a16:creationId xmlns:a16="http://schemas.microsoft.com/office/drawing/2014/main" id="{E8A11DC5-92DC-4C10-B882-20676B161788}"/>
                    </a:ext>
                  </a:extLst>
                </p:cNvPr>
                <p:cNvPicPr/>
                <p:nvPr/>
              </p:nvPicPr>
              <p:blipFill>
                <a:blip r:embed="rId19"/>
                <a:stretch>
                  <a:fillRect/>
                </a:stretch>
              </p:blipFill>
              <p:spPr>
                <a:xfrm>
                  <a:off x="1938813" y="3284880"/>
                  <a:ext cx="25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B14E09A0-990A-41AE-BB9B-61B889D17E1F}"/>
                    </a:ext>
                  </a:extLst>
                </p14:cNvPr>
                <p14:cNvContentPartPr/>
                <p14:nvPr/>
              </p14:nvContentPartPr>
              <p14:xfrm>
                <a:off x="1886973" y="3338880"/>
                <a:ext cx="116280" cy="45000"/>
              </p14:xfrm>
            </p:contentPart>
          </mc:Choice>
          <mc:Fallback>
            <p:pic>
              <p:nvPicPr>
                <p:cNvPr id="17" name="Freihand 16">
                  <a:extLst>
                    <a:ext uri="{FF2B5EF4-FFF2-40B4-BE49-F238E27FC236}">
                      <a16:creationId xmlns:a16="http://schemas.microsoft.com/office/drawing/2014/main" id="{B14E09A0-990A-41AE-BB9B-61B889D17E1F}"/>
                    </a:ext>
                  </a:extLst>
                </p:cNvPr>
                <p:cNvPicPr/>
                <p:nvPr/>
              </p:nvPicPr>
              <p:blipFill>
                <a:blip r:embed="rId21"/>
                <a:stretch>
                  <a:fillRect/>
                </a:stretch>
              </p:blipFill>
              <p:spPr>
                <a:xfrm>
                  <a:off x="1882653" y="3334560"/>
                  <a:ext cx="124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Freihand 39">
                  <a:extLst>
                    <a:ext uri="{FF2B5EF4-FFF2-40B4-BE49-F238E27FC236}">
                      <a16:creationId xmlns:a16="http://schemas.microsoft.com/office/drawing/2014/main" id="{F6ED039C-D8A5-4E1D-B765-C90A268DB7D0}"/>
                    </a:ext>
                  </a:extLst>
                </p14:cNvPr>
                <p14:cNvContentPartPr/>
                <p14:nvPr/>
              </p14:nvContentPartPr>
              <p14:xfrm>
                <a:off x="2036373" y="3205680"/>
                <a:ext cx="168840" cy="180360"/>
              </p14:xfrm>
            </p:contentPart>
          </mc:Choice>
          <mc:Fallback>
            <p:pic>
              <p:nvPicPr>
                <p:cNvPr id="40" name="Freihand 39">
                  <a:extLst>
                    <a:ext uri="{FF2B5EF4-FFF2-40B4-BE49-F238E27FC236}">
                      <a16:creationId xmlns:a16="http://schemas.microsoft.com/office/drawing/2014/main" id="{F6ED039C-D8A5-4E1D-B765-C90A268DB7D0}"/>
                    </a:ext>
                  </a:extLst>
                </p:cNvPr>
                <p:cNvPicPr/>
                <p:nvPr/>
              </p:nvPicPr>
              <p:blipFill>
                <a:blip r:embed="rId23"/>
                <a:stretch>
                  <a:fillRect/>
                </a:stretch>
              </p:blipFill>
              <p:spPr>
                <a:xfrm>
                  <a:off x="2032053" y="3201360"/>
                  <a:ext cx="17748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2" name="Freihand 41">
                <a:extLst>
                  <a:ext uri="{FF2B5EF4-FFF2-40B4-BE49-F238E27FC236}">
                    <a16:creationId xmlns:a16="http://schemas.microsoft.com/office/drawing/2014/main" id="{F5DDB61D-23F8-4BD1-AFD7-88FABB72090E}"/>
                  </a:ext>
                </a:extLst>
              </p14:cNvPr>
              <p14:cNvContentPartPr/>
              <p14:nvPr/>
            </p14:nvContentPartPr>
            <p14:xfrm>
              <a:off x="6889533" y="5447040"/>
              <a:ext cx="569160" cy="435240"/>
            </p14:xfrm>
          </p:contentPart>
        </mc:Choice>
        <mc:Fallback>
          <p:pic>
            <p:nvPicPr>
              <p:cNvPr id="42" name="Freihand 41">
                <a:extLst>
                  <a:ext uri="{FF2B5EF4-FFF2-40B4-BE49-F238E27FC236}">
                    <a16:creationId xmlns:a16="http://schemas.microsoft.com/office/drawing/2014/main" id="{F5DDB61D-23F8-4BD1-AFD7-88FABB72090E}"/>
                  </a:ext>
                </a:extLst>
              </p:cNvPr>
              <p:cNvPicPr/>
              <p:nvPr/>
            </p:nvPicPr>
            <p:blipFill>
              <a:blip r:embed="rId25"/>
              <a:stretch>
                <a:fillRect/>
              </a:stretch>
            </p:blipFill>
            <p:spPr>
              <a:xfrm>
                <a:off x="6885213" y="5442720"/>
                <a:ext cx="577800" cy="443880"/>
              </a:xfrm>
              <a:prstGeom prst="rect">
                <a:avLst/>
              </a:prstGeom>
            </p:spPr>
          </p:pic>
        </mc:Fallback>
      </mc:AlternateContent>
      <p:grpSp>
        <p:nvGrpSpPr>
          <p:cNvPr id="53" name="Gruppieren 52">
            <a:extLst>
              <a:ext uri="{FF2B5EF4-FFF2-40B4-BE49-F238E27FC236}">
                <a16:creationId xmlns:a16="http://schemas.microsoft.com/office/drawing/2014/main" id="{D9817E39-F205-498A-964E-F5B02D38E3A3}"/>
              </a:ext>
            </a:extLst>
          </p:cNvPr>
          <p:cNvGrpSpPr/>
          <p:nvPr/>
        </p:nvGrpSpPr>
        <p:grpSpPr>
          <a:xfrm>
            <a:off x="1015413" y="4652160"/>
            <a:ext cx="5365440" cy="1543320"/>
            <a:chOff x="1015413" y="4652160"/>
            <a:chExt cx="5365440" cy="1543320"/>
          </a:xfrm>
        </p:grpSpPr>
        <mc:AlternateContent xmlns:mc="http://schemas.openxmlformats.org/markup-compatibility/2006">
          <mc:Choice xmlns:p14="http://schemas.microsoft.com/office/powerpoint/2010/main" Requires="p14">
            <p:contentPart p14:bwMode="auto" r:id="rId26">
              <p14:nvContentPartPr>
                <p14:cNvPr id="43" name="Freihand 42">
                  <a:extLst>
                    <a:ext uri="{FF2B5EF4-FFF2-40B4-BE49-F238E27FC236}">
                      <a16:creationId xmlns:a16="http://schemas.microsoft.com/office/drawing/2014/main" id="{84CB55DD-F41C-48CB-B88A-AE7EA2E31ABD}"/>
                    </a:ext>
                  </a:extLst>
                </p14:cNvPr>
                <p14:cNvContentPartPr/>
                <p14:nvPr/>
              </p14:nvContentPartPr>
              <p14:xfrm>
                <a:off x="2778333" y="4652160"/>
                <a:ext cx="588960" cy="555480"/>
              </p14:xfrm>
            </p:contentPart>
          </mc:Choice>
          <mc:Fallback>
            <p:pic>
              <p:nvPicPr>
                <p:cNvPr id="43" name="Freihand 42">
                  <a:extLst>
                    <a:ext uri="{FF2B5EF4-FFF2-40B4-BE49-F238E27FC236}">
                      <a16:creationId xmlns:a16="http://schemas.microsoft.com/office/drawing/2014/main" id="{84CB55DD-F41C-48CB-B88A-AE7EA2E31ABD}"/>
                    </a:ext>
                  </a:extLst>
                </p:cNvPr>
                <p:cNvPicPr/>
                <p:nvPr/>
              </p:nvPicPr>
              <p:blipFill>
                <a:blip r:embed="rId27"/>
                <a:stretch>
                  <a:fillRect/>
                </a:stretch>
              </p:blipFill>
              <p:spPr>
                <a:xfrm>
                  <a:off x="2774013" y="4647840"/>
                  <a:ext cx="59760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Freihand 43">
                  <a:extLst>
                    <a:ext uri="{FF2B5EF4-FFF2-40B4-BE49-F238E27FC236}">
                      <a16:creationId xmlns:a16="http://schemas.microsoft.com/office/drawing/2014/main" id="{55F2148A-0564-4760-87CC-94AD535C2CFF}"/>
                    </a:ext>
                  </a:extLst>
                </p14:cNvPr>
                <p14:cNvContentPartPr/>
                <p14:nvPr/>
              </p14:nvContentPartPr>
              <p14:xfrm>
                <a:off x="5259093" y="5371440"/>
                <a:ext cx="778320" cy="561600"/>
              </p14:xfrm>
            </p:contentPart>
          </mc:Choice>
          <mc:Fallback>
            <p:pic>
              <p:nvPicPr>
                <p:cNvPr id="44" name="Freihand 43">
                  <a:extLst>
                    <a:ext uri="{FF2B5EF4-FFF2-40B4-BE49-F238E27FC236}">
                      <a16:creationId xmlns:a16="http://schemas.microsoft.com/office/drawing/2014/main" id="{55F2148A-0564-4760-87CC-94AD535C2CFF}"/>
                    </a:ext>
                  </a:extLst>
                </p:cNvPr>
                <p:cNvPicPr/>
                <p:nvPr/>
              </p:nvPicPr>
              <p:blipFill>
                <a:blip r:embed="rId29"/>
                <a:stretch>
                  <a:fillRect/>
                </a:stretch>
              </p:blipFill>
              <p:spPr>
                <a:xfrm>
                  <a:off x="5254773" y="5367120"/>
                  <a:ext cx="78696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5" name="Freihand 44">
                  <a:extLst>
                    <a:ext uri="{FF2B5EF4-FFF2-40B4-BE49-F238E27FC236}">
                      <a16:creationId xmlns:a16="http://schemas.microsoft.com/office/drawing/2014/main" id="{6877A3DA-F572-452D-A864-6AF95B38BA11}"/>
                    </a:ext>
                  </a:extLst>
                </p14:cNvPr>
                <p14:cNvContentPartPr/>
                <p14:nvPr/>
              </p14:nvContentPartPr>
              <p14:xfrm>
                <a:off x="1311693" y="5195760"/>
                <a:ext cx="4397400" cy="999720"/>
              </p14:xfrm>
            </p:contentPart>
          </mc:Choice>
          <mc:Fallback>
            <p:pic>
              <p:nvPicPr>
                <p:cNvPr id="45" name="Freihand 44">
                  <a:extLst>
                    <a:ext uri="{FF2B5EF4-FFF2-40B4-BE49-F238E27FC236}">
                      <a16:creationId xmlns:a16="http://schemas.microsoft.com/office/drawing/2014/main" id="{6877A3DA-F572-452D-A864-6AF95B38BA11}"/>
                    </a:ext>
                  </a:extLst>
                </p:cNvPr>
                <p:cNvPicPr/>
                <p:nvPr/>
              </p:nvPicPr>
              <p:blipFill>
                <a:blip r:embed="rId31"/>
                <a:stretch>
                  <a:fillRect/>
                </a:stretch>
              </p:blipFill>
              <p:spPr>
                <a:xfrm>
                  <a:off x="1307373" y="5191440"/>
                  <a:ext cx="4406040" cy="1008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6" name="Freihand 45">
                  <a:extLst>
                    <a:ext uri="{FF2B5EF4-FFF2-40B4-BE49-F238E27FC236}">
                      <a16:creationId xmlns:a16="http://schemas.microsoft.com/office/drawing/2014/main" id="{13B0F986-87FE-44B0-810C-CCF272111234}"/>
                    </a:ext>
                  </a:extLst>
                </p14:cNvPr>
                <p14:cNvContentPartPr/>
                <p14:nvPr/>
              </p14:nvContentPartPr>
              <p14:xfrm>
                <a:off x="1207653" y="5073720"/>
                <a:ext cx="358200" cy="242640"/>
              </p14:xfrm>
            </p:contentPart>
          </mc:Choice>
          <mc:Fallback>
            <p:pic>
              <p:nvPicPr>
                <p:cNvPr id="46" name="Freihand 45">
                  <a:extLst>
                    <a:ext uri="{FF2B5EF4-FFF2-40B4-BE49-F238E27FC236}">
                      <a16:creationId xmlns:a16="http://schemas.microsoft.com/office/drawing/2014/main" id="{13B0F986-87FE-44B0-810C-CCF272111234}"/>
                    </a:ext>
                  </a:extLst>
                </p:cNvPr>
                <p:cNvPicPr/>
                <p:nvPr/>
              </p:nvPicPr>
              <p:blipFill>
                <a:blip r:embed="rId33"/>
                <a:stretch>
                  <a:fillRect/>
                </a:stretch>
              </p:blipFill>
              <p:spPr>
                <a:xfrm>
                  <a:off x="1203333" y="5069400"/>
                  <a:ext cx="366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079FCAF8-B5B2-4763-97AD-F6635D470030}"/>
                    </a:ext>
                  </a:extLst>
                </p14:cNvPr>
                <p14:cNvContentPartPr/>
                <p14:nvPr/>
              </p14:nvContentPartPr>
              <p14:xfrm>
                <a:off x="1015413" y="5216280"/>
                <a:ext cx="980280" cy="68040"/>
              </p14:xfrm>
            </p:contentPart>
          </mc:Choice>
          <mc:Fallback>
            <p:pic>
              <p:nvPicPr>
                <p:cNvPr id="51" name="Freihand 50">
                  <a:extLst>
                    <a:ext uri="{FF2B5EF4-FFF2-40B4-BE49-F238E27FC236}">
                      <a16:creationId xmlns:a16="http://schemas.microsoft.com/office/drawing/2014/main" id="{079FCAF8-B5B2-4763-97AD-F6635D470030}"/>
                    </a:ext>
                  </a:extLst>
                </p:cNvPr>
                <p:cNvPicPr/>
                <p:nvPr/>
              </p:nvPicPr>
              <p:blipFill>
                <a:blip r:embed="rId35"/>
                <a:stretch>
                  <a:fillRect/>
                </a:stretch>
              </p:blipFill>
              <p:spPr>
                <a:xfrm>
                  <a:off x="1011093" y="5211960"/>
                  <a:ext cx="988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Freihand 51">
                  <a:extLst>
                    <a:ext uri="{FF2B5EF4-FFF2-40B4-BE49-F238E27FC236}">
                      <a16:creationId xmlns:a16="http://schemas.microsoft.com/office/drawing/2014/main" id="{5B76546F-B464-44DA-BC7A-6CC36C9E3297}"/>
                    </a:ext>
                  </a:extLst>
                </p14:cNvPr>
                <p14:cNvContentPartPr/>
                <p14:nvPr/>
              </p14:nvContentPartPr>
              <p14:xfrm>
                <a:off x="5172333" y="5912880"/>
                <a:ext cx="1208520" cy="52920"/>
              </p14:xfrm>
            </p:contentPart>
          </mc:Choice>
          <mc:Fallback>
            <p:pic>
              <p:nvPicPr>
                <p:cNvPr id="52" name="Freihand 51">
                  <a:extLst>
                    <a:ext uri="{FF2B5EF4-FFF2-40B4-BE49-F238E27FC236}">
                      <a16:creationId xmlns:a16="http://schemas.microsoft.com/office/drawing/2014/main" id="{5B76546F-B464-44DA-BC7A-6CC36C9E3297}"/>
                    </a:ext>
                  </a:extLst>
                </p:cNvPr>
                <p:cNvPicPr/>
                <p:nvPr/>
              </p:nvPicPr>
              <p:blipFill>
                <a:blip r:embed="rId37"/>
                <a:stretch>
                  <a:fillRect/>
                </a:stretch>
              </p:blipFill>
              <p:spPr>
                <a:xfrm>
                  <a:off x="5168013" y="5908560"/>
                  <a:ext cx="1217160" cy="61560"/>
                </a:xfrm>
                <a:prstGeom prst="rect">
                  <a:avLst/>
                </a:prstGeom>
              </p:spPr>
            </p:pic>
          </mc:Fallback>
        </mc:AlternateContent>
      </p:grpSp>
      <p:grpSp>
        <p:nvGrpSpPr>
          <p:cNvPr id="57" name="Gruppieren 56">
            <a:extLst>
              <a:ext uri="{FF2B5EF4-FFF2-40B4-BE49-F238E27FC236}">
                <a16:creationId xmlns:a16="http://schemas.microsoft.com/office/drawing/2014/main" id="{A06AB5B7-B2BD-4AB0-A652-5009AA21B893}"/>
              </a:ext>
            </a:extLst>
          </p:cNvPr>
          <p:cNvGrpSpPr/>
          <p:nvPr/>
        </p:nvGrpSpPr>
        <p:grpSpPr>
          <a:xfrm>
            <a:off x="2807133" y="2396040"/>
            <a:ext cx="4138920" cy="1890000"/>
            <a:chOff x="2807133" y="2396040"/>
            <a:chExt cx="4138920" cy="1890000"/>
          </a:xfrm>
        </p:grpSpPr>
        <mc:AlternateContent xmlns:mc="http://schemas.openxmlformats.org/markup-compatibility/2006">
          <mc:Choice xmlns:p14="http://schemas.microsoft.com/office/powerpoint/2010/main" Requires="p14">
            <p:contentPart p14:bwMode="auto" r:id="rId38">
              <p14:nvContentPartPr>
                <p14:cNvPr id="4" name="Freihand 3">
                  <a:extLst>
                    <a:ext uri="{FF2B5EF4-FFF2-40B4-BE49-F238E27FC236}">
                      <a16:creationId xmlns:a16="http://schemas.microsoft.com/office/drawing/2014/main" id="{A7F58A1E-CECB-4418-BDC9-89110A13F0A2}"/>
                    </a:ext>
                  </a:extLst>
                </p14:cNvPr>
                <p14:cNvContentPartPr/>
                <p14:nvPr/>
              </p14:nvContentPartPr>
              <p14:xfrm>
                <a:off x="3242733" y="3121440"/>
                <a:ext cx="28440" cy="518760"/>
              </p14:xfrm>
            </p:contentPart>
          </mc:Choice>
          <mc:Fallback>
            <p:pic>
              <p:nvPicPr>
                <p:cNvPr id="4" name="Freihand 3">
                  <a:extLst>
                    <a:ext uri="{FF2B5EF4-FFF2-40B4-BE49-F238E27FC236}">
                      <a16:creationId xmlns:a16="http://schemas.microsoft.com/office/drawing/2014/main" id="{A7F58A1E-CECB-4418-BDC9-89110A13F0A2}"/>
                    </a:ext>
                  </a:extLst>
                </p:cNvPr>
                <p:cNvPicPr/>
                <p:nvPr/>
              </p:nvPicPr>
              <p:blipFill>
                <a:blip r:embed="rId39"/>
                <a:stretch>
                  <a:fillRect/>
                </a:stretch>
              </p:blipFill>
              <p:spPr>
                <a:xfrm>
                  <a:off x="3238413" y="3117120"/>
                  <a:ext cx="3708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 name="Freihand 5">
                  <a:extLst>
                    <a:ext uri="{FF2B5EF4-FFF2-40B4-BE49-F238E27FC236}">
                      <a16:creationId xmlns:a16="http://schemas.microsoft.com/office/drawing/2014/main" id="{434EECDE-90F6-41A3-B4CF-BD610B31C503}"/>
                    </a:ext>
                  </a:extLst>
                </p14:cNvPr>
                <p14:cNvContentPartPr/>
                <p14:nvPr/>
              </p14:nvContentPartPr>
              <p14:xfrm>
                <a:off x="3193773" y="3585120"/>
                <a:ext cx="116280" cy="178560"/>
              </p14:xfrm>
            </p:contentPart>
          </mc:Choice>
          <mc:Fallback>
            <p:pic>
              <p:nvPicPr>
                <p:cNvPr id="6" name="Freihand 5">
                  <a:extLst>
                    <a:ext uri="{FF2B5EF4-FFF2-40B4-BE49-F238E27FC236}">
                      <a16:creationId xmlns:a16="http://schemas.microsoft.com/office/drawing/2014/main" id="{434EECDE-90F6-41A3-B4CF-BD610B31C503}"/>
                    </a:ext>
                  </a:extLst>
                </p:cNvPr>
                <p:cNvPicPr/>
                <p:nvPr/>
              </p:nvPicPr>
              <p:blipFill>
                <a:blip r:embed="rId41"/>
                <a:stretch>
                  <a:fillRect/>
                </a:stretch>
              </p:blipFill>
              <p:spPr>
                <a:xfrm>
                  <a:off x="3189453" y="3580800"/>
                  <a:ext cx="124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 name="Freihand 10">
                  <a:extLst>
                    <a:ext uri="{FF2B5EF4-FFF2-40B4-BE49-F238E27FC236}">
                      <a16:creationId xmlns:a16="http://schemas.microsoft.com/office/drawing/2014/main" id="{7770BF1C-37A8-4492-8D27-D8E378EA583E}"/>
                    </a:ext>
                  </a:extLst>
                </p14:cNvPr>
                <p14:cNvContentPartPr/>
                <p14:nvPr/>
              </p14:nvContentPartPr>
              <p14:xfrm>
                <a:off x="3378453" y="3399360"/>
                <a:ext cx="94680" cy="4680"/>
              </p14:xfrm>
            </p:contentPart>
          </mc:Choice>
          <mc:Fallback>
            <p:pic>
              <p:nvPicPr>
                <p:cNvPr id="11" name="Freihand 10">
                  <a:extLst>
                    <a:ext uri="{FF2B5EF4-FFF2-40B4-BE49-F238E27FC236}">
                      <a16:creationId xmlns:a16="http://schemas.microsoft.com/office/drawing/2014/main" id="{7770BF1C-37A8-4492-8D27-D8E378EA583E}"/>
                    </a:ext>
                  </a:extLst>
                </p:cNvPr>
                <p:cNvPicPr/>
                <p:nvPr/>
              </p:nvPicPr>
              <p:blipFill>
                <a:blip r:embed="rId43"/>
                <a:stretch>
                  <a:fillRect/>
                </a:stretch>
              </p:blipFill>
              <p:spPr>
                <a:xfrm>
                  <a:off x="3374133" y="3395040"/>
                  <a:ext cx="103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 name="Freihand 11">
                  <a:extLst>
                    <a:ext uri="{FF2B5EF4-FFF2-40B4-BE49-F238E27FC236}">
                      <a16:creationId xmlns:a16="http://schemas.microsoft.com/office/drawing/2014/main" id="{DAE180C0-2678-4872-BCF0-1B7CBA2A6D68}"/>
                    </a:ext>
                  </a:extLst>
                </p14:cNvPr>
                <p14:cNvContentPartPr/>
                <p14:nvPr/>
              </p14:nvContentPartPr>
              <p14:xfrm>
                <a:off x="3501213" y="3289560"/>
                <a:ext cx="114120" cy="203040"/>
              </p14:xfrm>
            </p:contentPart>
          </mc:Choice>
          <mc:Fallback>
            <p:pic>
              <p:nvPicPr>
                <p:cNvPr id="12" name="Freihand 11">
                  <a:extLst>
                    <a:ext uri="{FF2B5EF4-FFF2-40B4-BE49-F238E27FC236}">
                      <a16:creationId xmlns:a16="http://schemas.microsoft.com/office/drawing/2014/main" id="{DAE180C0-2678-4872-BCF0-1B7CBA2A6D68}"/>
                    </a:ext>
                  </a:extLst>
                </p:cNvPr>
                <p:cNvPicPr/>
                <p:nvPr/>
              </p:nvPicPr>
              <p:blipFill>
                <a:blip r:embed="rId45"/>
                <a:stretch>
                  <a:fillRect/>
                </a:stretch>
              </p:blipFill>
              <p:spPr>
                <a:xfrm>
                  <a:off x="3496893" y="3285240"/>
                  <a:ext cx="122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Freihand 18">
                  <a:extLst>
                    <a:ext uri="{FF2B5EF4-FFF2-40B4-BE49-F238E27FC236}">
                      <a16:creationId xmlns:a16="http://schemas.microsoft.com/office/drawing/2014/main" id="{3C8F35EC-9F2B-49D7-B35C-D51DA0E0F60C}"/>
                    </a:ext>
                  </a:extLst>
                </p14:cNvPr>
                <p14:cNvContentPartPr/>
                <p14:nvPr/>
              </p14:nvContentPartPr>
              <p14:xfrm>
                <a:off x="3315453" y="3832080"/>
                <a:ext cx="10080" cy="294840"/>
              </p14:xfrm>
            </p:contentPart>
          </mc:Choice>
          <mc:Fallback>
            <p:pic>
              <p:nvPicPr>
                <p:cNvPr id="19" name="Freihand 18">
                  <a:extLst>
                    <a:ext uri="{FF2B5EF4-FFF2-40B4-BE49-F238E27FC236}">
                      <a16:creationId xmlns:a16="http://schemas.microsoft.com/office/drawing/2014/main" id="{3C8F35EC-9F2B-49D7-B35C-D51DA0E0F60C}"/>
                    </a:ext>
                  </a:extLst>
                </p:cNvPr>
                <p:cNvPicPr/>
                <p:nvPr/>
              </p:nvPicPr>
              <p:blipFill>
                <a:blip r:embed="rId47"/>
                <a:stretch>
                  <a:fillRect/>
                </a:stretch>
              </p:blipFill>
              <p:spPr>
                <a:xfrm>
                  <a:off x="3311133" y="3827760"/>
                  <a:ext cx="187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Freihand 19">
                  <a:extLst>
                    <a:ext uri="{FF2B5EF4-FFF2-40B4-BE49-F238E27FC236}">
                      <a16:creationId xmlns:a16="http://schemas.microsoft.com/office/drawing/2014/main" id="{CAD62385-C77A-4194-AB71-B58565D9E520}"/>
                    </a:ext>
                  </a:extLst>
                </p14:cNvPr>
                <p14:cNvContentPartPr/>
                <p14:nvPr/>
              </p14:nvContentPartPr>
              <p14:xfrm>
                <a:off x="3245613" y="4099560"/>
                <a:ext cx="132480" cy="186480"/>
              </p14:xfrm>
            </p:contentPart>
          </mc:Choice>
          <mc:Fallback>
            <p:pic>
              <p:nvPicPr>
                <p:cNvPr id="20" name="Freihand 19">
                  <a:extLst>
                    <a:ext uri="{FF2B5EF4-FFF2-40B4-BE49-F238E27FC236}">
                      <a16:creationId xmlns:a16="http://schemas.microsoft.com/office/drawing/2014/main" id="{CAD62385-C77A-4194-AB71-B58565D9E520}"/>
                    </a:ext>
                  </a:extLst>
                </p:cNvPr>
                <p:cNvPicPr/>
                <p:nvPr/>
              </p:nvPicPr>
              <p:blipFill>
                <a:blip r:embed="rId49"/>
                <a:stretch>
                  <a:fillRect/>
                </a:stretch>
              </p:blipFill>
              <p:spPr>
                <a:xfrm>
                  <a:off x="3241293" y="4095240"/>
                  <a:ext cx="141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 name="Freihand 20">
                  <a:extLst>
                    <a:ext uri="{FF2B5EF4-FFF2-40B4-BE49-F238E27FC236}">
                      <a16:creationId xmlns:a16="http://schemas.microsoft.com/office/drawing/2014/main" id="{81F50623-99BA-4747-951F-74648EF3F92B}"/>
                    </a:ext>
                  </a:extLst>
                </p14:cNvPr>
                <p14:cNvContentPartPr/>
                <p14:nvPr/>
              </p14:nvContentPartPr>
              <p14:xfrm>
                <a:off x="3435333" y="4014240"/>
                <a:ext cx="58680" cy="16560"/>
              </p14:xfrm>
            </p:contentPart>
          </mc:Choice>
          <mc:Fallback>
            <p:pic>
              <p:nvPicPr>
                <p:cNvPr id="21" name="Freihand 20">
                  <a:extLst>
                    <a:ext uri="{FF2B5EF4-FFF2-40B4-BE49-F238E27FC236}">
                      <a16:creationId xmlns:a16="http://schemas.microsoft.com/office/drawing/2014/main" id="{81F50623-99BA-4747-951F-74648EF3F92B}"/>
                    </a:ext>
                  </a:extLst>
                </p:cNvPr>
                <p:cNvPicPr/>
                <p:nvPr/>
              </p:nvPicPr>
              <p:blipFill>
                <a:blip r:embed="rId51"/>
                <a:stretch>
                  <a:fillRect/>
                </a:stretch>
              </p:blipFill>
              <p:spPr>
                <a:xfrm>
                  <a:off x="3431013" y="4009920"/>
                  <a:ext cx="67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2" name="Freihand 21">
                  <a:extLst>
                    <a:ext uri="{FF2B5EF4-FFF2-40B4-BE49-F238E27FC236}">
                      <a16:creationId xmlns:a16="http://schemas.microsoft.com/office/drawing/2014/main" id="{1964FB2E-BB87-41C3-8052-612085185E8D}"/>
                    </a:ext>
                  </a:extLst>
                </p14:cNvPr>
                <p14:cNvContentPartPr/>
                <p14:nvPr/>
              </p14:nvContentPartPr>
              <p14:xfrm>
                <a:off x="3472053" y="3878880"/>
                <a:ext cx="117360" cy="225000"/>
              </p14:xfrm>
            </p:contentPart>
          </mc:Choice>
          <mc:Fallback>
            <p:pic>
              <p:nvPicPr>
                <p:cNvPr id="22" name="Freihand 21">
                  <a:extLst>
                    <a:ext uri="{FF2B5EF4-FFF2-40B4-BE49-F238E27FC236}">
                      <a16:creationId xmlns:a16="http://schemas.microsoft.com/office/drawing/2014/main" id="{1964FB2E-BB87-41C3-8052-612085185E8D}"/>
                    </a:ext>
                  </a:extLst>
                </p:cNvPr>
                <p:cNvPicPr/>
                <p:nvPr/>
              </p:nvPicPr>
              <p:blipFill>
                <a:blip r:embed="rId53"/>
                <a:stretch>
                  <a:fillRect/>
                </a:stretch>
              </p:blipFill>
              <p:spPr>
                <a:xfrm>
                  <a:off x="3467733" y="3874560"/>
                  <a:ext cx="126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4E7A22BC-0AC8-4C61-AE05-19502901F835}"/>
                    </a:ext>
                  </a:extLst>
                </p14:cNvPr>
                <p14:cNvContentPartPr/>
                <p14:nvPr/>
              </p14:nvContentPartPr>
              <p14:xfrm>
                <a:off x="5791893" y="2873760"/>
                <a:ext cx="173880" cy="540000"/>
              </p14:xfrm>
            </p:contentPart>
          </mc:Choice>
          <mc:Fallback>
            <p:pic>
              <p:nvPicPr>
                <p:cNvPr id="35" name="Freihand 34">
                  <a:extLst>
                    <a:ext uri="{FF2B5EF4-FFF2-40B4-BE49-F238E27FC236}">
                      <a16:creationId xmlns:a16="http://schemas.microsoft.com/office/drawing/2014/main" id="{4E7A22BC-0AC8-4C61-AE05-19502901F835}"/>
                    </a:ext>
                  </a:extLst>
                </p:cNvPr>
                <p:cNvPicPr/>
                <p:nvPr/>
              </p:nvPicPr>
              <p:blipFill>
                <a:blip r:embed="rId55"/>
                <a:stretch>
                  <a:fillRect/>
                </a:stretch>
              </p:blipFill>
              <p:spPr>
                <a:xfrm>
                  <a:off x="5787573" y="2869440"/>
                  <a:ext cx="18252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7E328BF2-78D8-4562-A817-C44EEFE4259B}"/>
                    </a:ext>
                  </a:extLst>
                </p14:cNvPr>
                <p14:cNvContentPartPr/>
                <p14:nvPr/>
              </p14:nvContentPartPr>
              <p14:xfrm>
                <a:off x="6042813" y="2943960"/>
                <a:ext cx="7920" cy="154080"/>
              </p14:xfrm>
            </p:contentPart>
          </mc:Choice>
          <mc:Fallback>
            <p:pic>
              <p:nvPicPr>
                <p:cNvPr id="36" name="Freihand 35">
                  <a:extLst>
                    <a:ext uri="{FF2B5EF4-FFF2-40B4-BE49-F238E27FC236}">
                      <a16:creationId xmlns:a16="http://schemas.microsoft.com/office/drawing/2014/main" id="{7E328BF2-78D8-4562-A817-C44EEFE4259B}"/>
                    </a:ext>
                  </a:extLst>
                </p:cNvPr>
                <p:cNvPicPr/>
                <p:nvPr/>
              </p:nvPicPr>
              <p:blipFill>
                <a:blip r:embed="rId57"/>
                <a:stretch>
                  <a:fillRect/>
                </a:stretch>
              </p:blipFill>
              <p:spPr>
                <a:xfrm>
                  <a:off x="6038493" y="2939640"/>
                  <a:ext cx="16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27F9B0B9-0720-4405-924F-3F37169B6C85}"/>
                    </a:ext>
                  </a:extLst>
                </p14:cNvPr>
                <p14:cNvContentPartPr/>
                <p14:nvPr/>
              </p14:nvContentPartPr>
              <p14:xfrm>
                <a:off x="6007893" y="2991840"/>
                <a:ext cx="96120" cy="15120"/>
              </p14:xfrm>
            </p:contentPart>
          </mc:Choice>
          <mc:Fallback>
            <p:pic>
              <p:nvPicPr>
                <p:cNvPr id="37" name="Freihand 36">
                  <a:extLst>
                    <a:ext uri="{FF2B5EF4-FFF2-40B4-BE49-F238E27FC236}">
                      <a16:creationId xmlns:a16="http://schemas.microsoft.com/office/drawing/2014/main" id="{27F9B0B9-0720-4405-924F-3F37169B6C85}"/>
                    </a:ext>
                  </a:extLst>
                </p:cNvPr>
                <p:cNvPicPr/>
                <p:nvPr/>
              </p:nvPicPr>
              <p:blipFill>
                <a:blip r:embed="rId59"/>
                <a:stretch>
                  <a:fillRect/>
                </a:stretch>
              </p:blipFill>
              <p:spPr>
                <a:xfrm>
                  <a:off x="6003573" y="2987520"/>
                  <a:ext cx="104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0C3E2066-0220-4857-9948-91F5E88B1105}"/>
                    </a:ext>
                  </a:extLst>
                </p14:cNvPr>
                <p14:cNvContentPartPr/>
                <p14:nvPr/>
              </p14:nvContentPartPr>
              <p14:xfrm>
                <a:off x="6124173" y="2879520"/>
                <a:ext cx="114840" cy="162720"/>
              </p14:xfrm>
            </p:contentPart>
          </mc:Choice>
          <mc:Fallback>
            <p:pic>
              <p:nvPicPr>
                <p:cNvPr id="38" name="Freihand 37">
                  <a:extLst>
                    <a:ext uri="{FF2B5EF4-FFF2-40B4-BE49-F238E27FC236}">
                      <a16:creationId xmlns:a16="http://schemas.microsoft.com/office/drawing/2014/main" id="{0C3E2066-0220-4857-9948-91F5E88B1105}"/>
                    </a:ext>
                  </a:extLst>
                </p:cNvPr>
                <p:cNvPicPr/>
                <p:nvPr/>
              </p:nvPicPr>
              <p:blipFill>
                <a:blip r:embed="rId61"/>
                <a:stretch>
                  <a:fillRect/>
                </a:stretch>
              </p:blipFill>
              <p:spPr>
                <a:xfrm>
                  <a:off x="6119853" y="2875200"/>
                  <a:ext cx="123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Freihand 47">
                  <a:extLst>
                    <a:ext uri="{FF2B5EF4-FFF2-40B4-BE49-F238E27FC236}">
                      <a16:creationId xmlns:a16="http://schemas.microsoft.com/office/drawing/2014/main" id="{28C01E55-8B29-40E2-9C1D-14246CBD38A2}"/>
                    </a:ext>
                  </a:extLst>
                </p14:cNvPr>
                <p14:cNvContentPartPr/>
                <p14:nvPr/>
              </p14:nvContentPartPr>
              <p14:xfrm>
                <a:off x="3350013" y="2396040"/>
                <a:ext cx="3596040" cy="424080"/>
              </p14:xfrm>
            </p:contentPart>
          </mc:Choice>
          <mc:Fallback>
            <p:pic>
              <p:nvPicPr>
                <p:cNvPr id="48" name="Freihand 47">
                  <a:extLst>
                    <a:ext uri="{FF2B5EF4-FFF2-40B4-BE49-F238E27FC236}">
                      <a16:creationId xmlns:a16="http://schemas.microsoft.com/office/drawing/2014/main" id="{28C01E55-8B29-40E2-9C1D-14246CBD38A2}"/>
                    </a:ext>
                  </a:extLst>
                </p:cNvPr>
                <p:cNvPicPr/>
                <p:nvPr/>
              </p:nvPicPr>
              <p:blipFill>
                <a:blip r:embed="rId63"/>
                <a:stretch>
                  <a:fillRect/>
                </a:stretch>
              </p:blipFill>
              <p:spPr>
                <a:xfrm>
                  <a:off x="3345693" y="2391720"/>
                  <a:ext cx="36046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Freihand 48">
                  <a:extLst>
                    <a:ext uri="{FF2B5EF4-FFF2-40B4-BE49-F238E27FC236}">
                      <a16:creationId xmlns:a16="http://schemas.microsoft.com/office/drawing/2014/main" id="{E7B53535-58C3-4092-88A2-EF4C68DF048A}"/>
                    </a:ext>
                  </a:extLst>
                </p14:cNvPr>
                <p14:cNvContentPartPr/>
                <p14:nvPr/>
              </p14:nvContentPartPr>
              <p14:xfrm>
                <a:off x="3231933" y="2736240"/>
                <a:ext cx="301680" cy="195480"/>
              </p14:xfrm>
            </p:contentPart>
          </mc:Choice>
          <mc:Fallback>
            <p:pic>
              <p:nvPicPr>
                <p:cNvPr id="49" name="Freihand 48">
                  <a:extLst>
                    <a:ext uri="{FF2B5EF4-FFF2-40B4-BE49-F238E27FC236}">
                      <a16:creationId xmlns:a16="http://schemas.microsoft.com/office/drawing/2014/main" id="{E7B53535-58C3-4092-88A2-EF4C68DF048A}"/>
                    </a:ext>
                  </a:extLst>
                </p:cNvPr>
                <p:cNvPicPr/>
                <p:nvPr/>
              </p:nvPicPr>
              <p:blipFill>
                <a:blip r:embed="rId65"/>
                <a:stretch>
                  <a:fillRect/>
                </a:stretch>
              </p:blipFill>
              <p:spPr>
                <a:xfrm>
                  <a:off x="3227613" y="2731920"/>
                  <a:ext cx="310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Freihand 53">
                  <a:extLst>
                    <a:ext uri="{FF2B5EF4-FFF2-40B4-BE49-F238E27FC236}">
                      <a16:creationId xmlns:a16="http://schemas.microsoft.com/office/drawing/2014/main" id="{9A9EA066-5583-40AE-A7DE-6FD354134D94}"/>
                    </a:ext>
                  </a:extLst>
                </p14:cNvPr>
                <p14:cNvContentPartPr/>
                <p14:nvPr/>
              </p14:nvContentPartPr>
              <p14:xfrm>
                <a:off x="2807133" y="2952600"/>
                <a:ext cx="699120" cy="510120"/>
              </p14:xfrm>
            </p:contentPart>
          </mc:Choice>
          <mc:Fallback>
            <p:pic>
              <p:nvPicPr>
                <p:cNvPr id="54" name="Freihand 53">
                  <a:extLst>
                    <a:ext uri="{FF2B5EF4-FFF2-40B4-BE49-F238E27FC236}">
                      <a16:creationId xmlns:a16="http://schemas.microsoft.com/office/drawing/2014/main" id="{9A9EA066-5583-40AE-A7DE-6FD354134D94}"/>
                    </a:ext>
                  </a:extLst>
                </p:cNvPr>
                <p:cNvPicPr/>
                <p:nvPr/>
              </p:nvPicPr>
              <p:blipFill>
                <a:blip r:embed="rId67"/>
                <a:stretch>
                  <a:fillRect/>
                </a:stretch>
              </p:blipFill>
              <p:spPr>
                <a:xfrm>
                  <a:off x="2802813" y="2948280"/>
                  <a:ext cx="707760" cy="518760"/>
                </a:xfrm>
                <a:prstGeom prst="rect">
                  <a:avLst/>
                </a:prstGeom>
              </p:spPr>
            </p:pic>
          </mc:Fallback>
        </mc:AlternateContent>
      </p:grpSp>
      <p:grpSp>
        <p:nvGrpSpPr>
          <p:cNvPr id="56" name="Gruppieren 55">
            <a:extLst>
              <a:ext uri="{FF2B5EF4-FFF2-40B4-BE49-F238E27FC236}">
                <a16:creationId xmlns:a16="http://schemas.microsoft.com/office/drawing/2014/main" id="{AF0F9F6E-2B0A-45C7-99CC-CCD2906D3A37}"/>
              </a:ext>
            </a:extLst>
          </p:cNvPr>
          <p:cNvGrpSpPr/>
          <p:nvPr/>
        </p:nvGrpSpPr>
        <p:grpSpPr>
          <a:xfrm>
            <a:off x="6650853" y="2442840"/>
            <a:ext cx="1202400" cy="1266840"/>
            <a:chOff x="6650853" y="2442840"/>
            <a:chExt cx="1202400" cy="1266840"/>
          </a:xfrm>
        </p:grpSpPr>
        <mc:AlternateContent xmlns:mc="http://schemas.openxmlformats.org/markup-compatibility/2006">
          <mc:Choice xmlns:p14="http://schemas.microsoft.com/office/powerpoint/2010/main" Requires="p14">
            <p:contentPart p14:bwMode="auto" r:id="rId68">
              <p14:nvContentPartPr>
                <p14:cNvPr id="29" name="Freihand 28">
                  <a:extLst>
                    <a:ext uri="{FF2B5EF4-FFF2-40B4-BE49-F238E27FC236}">
                      <a16:creationId xmlns:a16="http://schemas.microsoft.com/office/drawing/2014/main" id="{9076BBB9-9405-489E-9F49-154A34AA18A6}"/>
                    </a:ext>
                  </a:extLst>
                </p14:cNvPr>
                <p14:cNvContentPartPr/>
                <p14:nvPr/>
              </p14:nvContentPartPr>
              <p14:xfrm>
                <a:off x="6842373" y="3037920"/>
                <a:ext cx="651960" cy="671760"/>
              </p14:xfrm>
            </p:contentPart>
          </mc:Choice>
          <mc:Fallback>
            <p:pic>
              <p:nvPicPr>
                <p:cNvPr id="29" name="Freihand 28">
                  <a:extLst>
                    <a:ext uri="{FF2B5EF4-FFF2-40B4-BE49-F238E27FC236}">
                      <a16:creationId xmlns:a16="http://schemas.microsoft.com/office/drawing/2014/main" id="{9076BBB9-9405-489E-9F49-154A34AA18A6}"/>
                    </a:ext>
                  </a:extLst>
                </p:cNvPr>
                <p:cNvPicPr/>
                <p:nvPr/>
              </p:nvPicPr>
              <p:blipFill>
                <a:blip r:embed="rId69"/>
                <a:stretch>
                  <a:fillRect/>
                </a:stretch>
              </p:blipFill>
              <p:spPr>
                <a:xfrm>
                  <a:off x="6838053" y="3033600"/>
                  <a:ext cx="66060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0" name="Freihand 29">
                  <a:extLst>
                    <a:ext uri="{FF2B5EF4-FFF2-40B4-BE49-F238E27FC236}">
                      <a16:creationId xmlns:a16="http://schemas.microsoft.com/office/drawing/2014/main" id="{9036C917-147A-4300-96F1-32B604C6AA0F}"/>
                    </a:ext>
                  </a:extLst>
                </p14:cNvPr>
                <p14:cNvContentPartPr/>
                <p14:nvPr/>
              </p14:nvContentPartPr>
              <p14:xfrm>
                <a:off x="7521693" y="2827680"/>
                <a:ext cx="64440" cy="470160"/>
              </p14:xfrm>
            </p:contentPart>
          </mc:Choice>
          <mc:Fallback>
            <p:pic>
              <p:nvPicPr>
                <p:cNvPr id="30" name="Freihand 29">
                  <a:extLst>
                    <a:ext uri="{FF2B5EF4-FFF2-40B4-BE49-F238E27FC236}">
                      <a16:creationId xmlns:a16="http://schemas.microsoft.com/office/drawing/2014/main" id="{9036C917-147A-4300-96F1-32B604C6AA0F}"/>
                    </a:ext>
                  </a:extLst>
                </p:cNvPr>
                <p:cNvPicPr/>
                <p:nvPr/>
              </p:nvPicPr>
              <p:blipFill>
                <a:blip r:embed="rId71"/>
                <a:stretch>
                  <a:fillRect/>
                </a:stretch>
              </p:blipFill>
              <p:spPr>
                <a:xfrm>
                  <a:off x="7517373" y="2823360"/>
                  <a:ext cx="7308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1" name="Freihand 30">
                  <a:extLst>
                    <a:ext uri="{FF2B5EF4-FFF2-40B4-BE49-F238E27FC236}">
                      <a16:creationId xmlns:a16="http://schemas.microsoft.com/office/drawing/2014/main" id="{7D753841-541A-4284-8216-B273A16F75D0}"/>
                    </a:ext>
                  </a:extLst>
                </p14:cNvPr>
                <p14:cNvContentPartPr/>
                <p14:nvPr/>
              </p14:nvContentPartPr>
              <p14:xfrm>
                <a:off x="7474893" y="3159240"/>
                <a:ext cx="181440" cy="161280"/>
              </p14:xfrm>
            </p:contentPart>
          </mc:Choice>
          <mc:Fallback>
            <p:pic>
              <p:nvPicPr>
                <p:cNvPr id="31" name="Freihand 30">
                  <a:extLst>
                    <a:ext uri="{FF2B5EF4-FFF2-40B4-BE49-F238E27FC236}">
                      <a16:creationId xmlns:a16="http://schemas.microsoft.com/office/drawing/2014/main" id="{7D753841-541A-4284-8216-B273A16F75D0}"/>
                    </a:ext>
                  </a:extLst>
                </p:cNvPr>
                <p:cNvPicPr/>
                <p:nvPr/>
              </p:nvPicPr>
              <p:blipFill>
                <a:blip r:embed="rId73"/>
                <a:stretch>
                  <a:fillRect/>
                </a:stretch>
              </p:blipFill>
              <p:spPr>
                <a:xfrm>
                  <a:off x="7470573" y="3154920"/>
                  <a:ext cx="190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2" name="Freihand 31">
                  <a:extLst>
                    <a:ext uri="{FF2B5EF4-FFF2-40B4-BE49-F238E27FC236}">
                      <a16:creationId xmlns:a16="http://schemas.microsoft.com/office/drawing/2014/main" id="{871A6155-AFDE-48A1-88ED-5ADB93AD704F}"/>
                    </a:ext>
                  </a:extLst>
                </p14:cNvPr>
                <p14:cNvContentPartPr/>
                <p14:nvPr/>
              </p14:nvContentPartPr>
              <p14:xfrm>
                <a:off x="7643733" y="2999760"/>
                <a:ext cx="90000" cy="21600"/>
              </p14:xfrm>
            </p:contentPart>
          </mc:Choice>
          <mc:Fallback>
            <p:pic>
              <p:nvPicPr>
                <p:cNvPr id="32" name="Freihand 31">
                  <a:extLst>
                    <a:ext uri="{FF2B5EF4-FFF2-40B4-BE49-F238E27FC236}">
                      <a16:creationId xmlns:a16="http://schemas.microsoft.com/office/drawing/2014/main" id="{871A6155-AFDE-48A1-88ED-5ADB93AD704F}"/>
                    </a:ext>
                  </a:extLst>
                </p:cNvPr>
                <p:cNvPicPr/>
                <p:nvPr/>
              </p:nvPicPr>
              <p:blipFill>
                <a:blip r:embed="rId75"/>
                <a:stretch>
                  <a:fillRect/>
                </a:stretch>
              </p:blipFill>
              <p:spPr>
                <a:xfrm>
                  <a:off x="7639413" y="2995440"/>
                  <a:ext cx="98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3" name="Freihand 32">
                  <a:extLst>
                    <a:ext uri="{FF2B5EF4-FFF2-40B4-BE49-F238E27FC236}">
                      <a16:creationId xmlns:a16="http://schemas.microsoft.com/office/drawing/2014/main" id="{B02425DB-19D5-4644-8CE3-578768D62D6D}"/>
                    </a:ext>
                  </a:extLst>
                </p14:cNvPr>
                <p14:cNvContentPartPr/>
                <p14:nvPr/>
              </p14:nvContentPartPr>
              <p14:xfrm>
                <a:off x="7742373" y="2886720"/>
                <a:ext cx="110880" cy="190800"/>
              </p14:xfrm>
            </p:contentPart>
          </mc:Choice>
          <mc:Fallback>
            <p:pic>
              <p:nvPicPr>
                <p:cNvPr id="33" name="Freihand 32">
                  <a:extLst>
                    <a:ext uri="{FF2B5EF4-FFF2-40B4-BE49-F238E27FC236}">
                      <a16:creationId xmlns:a16="http://schemas.microsoft.com/office/drawing/2014/main" id="{B02425DB-19D5-4644-8CE3-578768D62D6D}"/>
                    </a:ext>
                  </a:extLst>
                </p:cNvPr>
                <p:cNvPicPr/>
                <p:nvPr/>
              </p:nvPicPr>
              <p:blipFill>
                <a:blip r:embed="rId77"/>
                <a:stretch>
                  <a:fillRect/>
                </a:stretch>
              </p:blipFill>
              <p:spPr>
                <a:xfrm>
                  <a:off x="7738053" y="2882400"/>
                  <a:ext cx="119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99FC2258-AF9C-4D81-A05A-B1C39979CC90}"/>
                    </a:ext>
                  </a:extLst>
                </p14:cNvPr>
                <p14:cNvContentPartPr/>
                <p14:nvPr/>
              </p14:nvContentPartPr>
              <p14:xfrm>
                <a:off x="6650853" y="2442840"/>
                <a:ext cx="959040" cy="677160"/>
              </p14:xfrm>
            </p:contentPart>
          </mc:Choice>
          <mc:Fallback>
            <p:pic>
              <p:nvPicPr>
                <p:cNvPr id="55" name="Freihand 54">
                  <a:extLst>
                    <a:ext uri="{FF2B5EF4-FFF2-40B4-BE49-F238E27FC236}">
                      <a16:creationId xmlns:a16="http://schemas.microsoft.com/office/drawing/2014/main" id="{99FC2258-AF9C-4D81-A05A-B1C39979CC90}"/>
                    </a:ext>
                  </a:extLst>
                </p:cNvPr>
                <p:cNvPicPr/>
                <p:nvPr/>
              </p:nvPicPr>
              <p:blipFill>
                <a:blip r:embed="rId79"/>
                <a:stretch>
                  <a:fillRect/>
                </a:stretch>
              </p:blipFill>
              <p:spPr>
                <a:xfrm>
                  <a:off x="6646533" y="2438520"/>
                  <a:ext cx="967680" cy="685800"/>
                </a:xfrm>
                <a:prstGeom prst="rect">
                  <a:avLst/>
                </a:prstGeom>
              </p:spPr>
            </p:pic>
          </mc:Fallback>
        </mc:AlternateContent>
      </p:grpSp>
    </p:spTree>
    <p:extLst>
      <p:ext uri="{BB962C8B-B14F-4D97-AF65-F5344CB8AC3E}">
        <p14:creationId xmlns:p14="http://schemas.microsoft.com/office/powerpoint/2010/main" val="339447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5CD4001-C69E-2FF4-C097-F6CD6970592F}"/>
                  </a:ext>
                </a:extLst>
              </p14:cNvPr>
              <p14:cNvContentPartPr/>
              <p14:nvPr/>
            </p14:nvContentPartPr>
            <p14:xfrm>
              <a:off x="4652444" y="986596"/>
              <a:ext cx="2816640" cy="84240"/>
            </p14:xfrm>
          </p:contentPart>
        </mc:Choice>
        <mc:Fallback xmlns="">
          <p:pic>
            <p:nvPicPr>
              <p:cNvPr id="2" name="Freihand 1">
                <a:extLst>
                  <a:ext uri="{FF2B5EF4-FFF2-40B4-BE49-F238E27FC236}">
                    <a16:creationId xmlns:a16="http://schemas.microsoft.com/office/drawing/2014/main" id="{B5CD4001-C69E-2FF4-C097-F6CD6970592F}"/>
                  </a:ext>
                </a:extLst>
              </p:cNvPr>
              <p:cNvPicPr/>
              <p:nvPr/>
            </p:nvPicPr>
            <p:blipFill>
              <a:blip r:embed="rId3"/>
              <a:stretch>
                <a:fillRect/>
              </a:stretch>
            </p:blipFill>
            <p:spPr>
              <a:xfrm>
                <a:off x="4643444" y="977596"/>
                <a:ext cx="2834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C5BC497-75BB-F504-54DC-998A58D4389C}"/>
                  </a:ext>
                </a:extLst>
              </p14:cNvPr>
              <p14:cNvContentPartPr/>
              <p14:nvPr/>
            </p14:nvContentPartPr>
            <p14:xfrm>
              <a:off x="799364" y="3489676"/>
              <a:ext cx="2950560" cy="87480"/>
            </p14:xfrm>
          </p:contentPart>
        </mc:Choice>
        <mc:Fallback xmlns="">
          <p:pic>
            <p:nvPicPr>
              <p:cNvPr id="3" name="Freihand 2">
                <a:extLst>
                  <a:ext uri="{FF2B5EF4-FFF2-40B4-BE49-F238E27FC236}">
                    <a16:creationId xmlns:a16="http://schemas.microsoft.com/office/drawing/2014/main" id="{BC5BC497-75BB-F504-54DC-998A58D4389C}"/>
                  </a:ext>
                </a:extLst>
              </p:cNvPr>
              <p:cNvPicPr/>
              <p:nvPr/>
            </p:nvPicPr>
            <p:blipFill>
              <a:blip r:embed="rId5"/>
              <a:stretch>
                <a:fillRect/>
              </a:stretch>
            </p:blipFill>
            <p:spPr>
              <a:xfrm>
                <a:off x="790364" y="3481036"/>
                <a:ext cx="2968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BCFDF76-19EF-FCCA-6593-F5AF3444F893}"/>
                  </a:ext>
                </a:extLst>
              </p14:cNvPr>
              <p14:cNvContentPartPr/>
              <p14:nvPr/>
            </p14:nvContentPartPr>
            <p14:xfrm>
              <a:off x="4197764" y="3560596"/>
              <a:ext cx="5298120" cy="124200"/>
            </p14:xfrm>
          </p:contentPart>
        </mc:Choice>
        <mc:Fallback xmlns="">
          <p:pic>
            <p:nvPicPr>
              <p:cNvPr id="4" name="Freihand 3">
                <a:extLst>
                  <a:ext uri="{FF2B5EF4-FFF2-40B4-BE49-F238E27FC236}">
                    <a16:creationId xmlns:a16="http://schemas.microsoft.com/office/drawing/2014/main" id="{BBCFDF76-19EF-FCCA-6593-F5AF3444F893}"/>
                  </a:ext>
                </a:extLst>
              </p:cNvPr>
              <p:cNvPicPr/>
              <p:nvPr/>
            </p:nvPicPr>
            <p:blipFill>
              <a:blip r:embed="rId7"/>
              <a:stretch>
                <a:fillRect/>
              </a:stretch>
            </p:blipFill>
            <p:spPr>
              <a:xfrm>
                <a:off x="4189124" y="3551596"/>
                <a:ext cx="5315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0E2C94A-A73D-2A37-94BC-9342EBC78D81}"/>
                  </a:ext>
                </a:extLst>
              </p14:cNvPr>
              <p14:cNvContentPartPr/>
              <p14:nvPr/>
            </p14:nvContentPartPr>
            <p14:xfrm>
              <a:off x="822764" y="4257196"/>
              <a:ext cx="2895480" cy="97560"/>
            </p14:xfrm>
          </p:contentPart>
        </mc:Choice>
        <mc:Fallback xmlns="">
          <p:pic>
            <p:nvPicPr>
              <p:cNvPr id="7" name="Freihand 6">
                <a:extLst>
                  <a:ext uri="{FF2B5EF4-FFF2-40B4-BE49-F238E27FC236}">
                    <a16:creationId xmlns:a16="http://schemas.microsoft.com/office/drawing/2014/main" id="{A0E2C94A-A73D-2A37-94BC-9342EBC78D81}"/>
                  </a:ext>
                </a:extLst>
              </p:cNvPr>
              <p:cNvPicPr/>
              <p:nvPr/>
            </p:nvPicPr>
            <p:blipFill>
              <a:blip r:embed="rId9"/>
              <a:stretch>
                <a:fillRect/>
              </a:stretch>
            </p:blipFill>
            <p:spPr>
              <a:xfrm>
                <a:off x="814124" y="4248556"/>
                <a:ext cx="291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C21C0C5-B720-E5F1-17D6-3DC363D95792}"/>
                  </a:ext>
                </a:extLst>
              </p14:cNvPr>
              <p14:cNvContentPartPr/>
              <p14:nvPr/>
            </p14:nvContentPartPr>
            <p14:xfrm>
              <a:off x="9465644" y="4148476"/>
              <a:ext cx="1812960" cy="47520"/>
            </p14:xfrm>
          </p:contentPart>
        </mc:Choice>
        <mc:Fallback xmlns="">
          <p:pic>
            <p:nvPicPr>
              <p:cNvPr id="8" name="Freihand 7">
                <a:extLst>
                  <a:ext uri="{FF2B5EF4-FFF2-40B4-BE49-F238E27FC236}">
                    <a16:creationId xmlns:a16="http://schemas.microsoft.com/office/drawing/2014/main" id="{9C21C0C5-B720-E5F1-17D6-3DC363D95792}"/>
                  </a:ext>
                </a:extLst>
              </p:cNvPr>
              <p:cNvPicPr/>
              <p:nvPr/>
            </p:nvPicPr>
            <p:blipFill>
              <a:blip r:embed="rId11"/>
              <a:stretch>
                <a:fillRect/>
              </a:stretch>
            </p:blipFill>
            <p:spPr>
              <a:xfrm>
                <a:off x="9456644" y="4139476"/>
                <a:ext cx="183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AA8A96EA-D0F5-87FF-0B0C-98CD9648B3B3}"/>
                  </a:ext>
                </a:extLst>
              </p14:cNvPr>
              <p14:cNvContentPartPr/>
              <p14:nvPr/>
            </p14:nvContentPartPr>
            <p14:xfrm>
              <a:off x="891524" y="4961716"/>
              <a:ext cx="2870280" cy="95040"/>
            </p14:xfrm>
          </p:contentPart>
        </mc:Choice>
        <mc:Fallback xmlns="">
          <p:pic>
            <p:nvPicPr>
              <p:cNvPr id="9" name="Freihand 8">
                <a:extLst>
                  <a:ext uri="{FF2B5EF4-FFF2-40B4-BE49-F238E27FC236}">
                    <a16:creationId xmlns:a16="http://schemas.microsoft.com/office/drawing/2014/main" id="{AA8A96EA-D0F5-87FF-0B0C-98CD9648B3B3}"/>
                  </a:ext>
                </a:extLst>
              </p:cNvPr>
              <p:cNvPicPr/>
              <p:nvPr/>
            </p:nvPicPr>
            <p:blipFill>
              <a:blip r:embed="rId13"/>
              <a:stretch>
                <a:fillRect/>
              </a:stretch>
            </p:blipFill>
            <p:spPr>
              <a:xfrm>
                <a:off x="882524" y="4952716"/>
                <a:ext cx="2887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E6A08BFF-D9A6-2421-A64B-7DBDA69CA16D}"/>
                  </a:ext>
                </a:extLst>
              </p14:cNvPr>
              <p14:cNvContentPartPr/>
              <p14:nvPr/>
            </p14:nvContentPartPr>
            <p14:xfrm>
              <a:off x="4203524" y="4986916"/>
              <a:ext cx="3803040" cy="51840"/>
            </p14:xfrm>
          </p:contentPart>
        </mc:Choice>
        <mc:Fallback xmlns="">
          <p:pic>
            <p:nvPicPr>
              <p:cNvPr id="12" name="Freihand 11">
                <a:extLst>
                  <a:ext uri="{FF2B5EF4-FFF2-40B4-BE49-F238E27FC236}">
                    <a16:creationId xmlns:a16="http://schemas.microsoft.com/office/drawing/2014/main" id="{E6A08BFF-D9A6-2421-A64B-7DBDA69CA16D}"/>
                  </a:ext>
                </a:extLst>
              </p:cNvPr>
              <p:cNvPicPr/>
              <p:nvPr/>
            </p:nvPicPr>
            <p:blipFill>
              <a:blip r:embed="rId15"/>
              <a:stretch>
                <a:fillRect/>
              </a:stretch>
            </p:blipFill>
            <p:spPr>
              <a:xfrm>
                <a:off x="4194884" y="4978276"/>
                <a:ext cx="382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BD9E3FBB-975E-FA07-9962-31B7B5F4F518}"/>
                  </a:ext>
                </a:extLst>
              </p14:cNvPr>
              <p14:cNvContentPartPr/>
              <p14:nvPr/>
            </p14:nvContentPartPr>
            <p14:xfrm>
              <a:off x="4583684" y="5257636"/>
              <a:ext cx="3602880" cy="67680"/>
            </p14:xfrm>
          </p:contentPart>
        </mc:Choice>
        <mc:Fallback xmlns="">
          <p:pic>
            <p:nvPicPr>
              <p:cNvPr id="13" name="Freihand 12">
                <a:extLst>
                  <a:ext uri="{FF2B5EF4-FFF2-40B4-BE49-F238E27FC236}">
                    <a16:creationId xmlns:a16="http://schemas.microsoft.com/office/drawing/2014/main" id="{BD9E3FBB-975E-FA07-9962-31B7B5F4F518}"/>
                  </a:ext>
                </a:extLst>
              </p:cNvPr>
              <p:cNvPicPr/>
              <p:nvPr/>
            </p:nvPicPr>
            <p:blipFill>
              <a:blip r:embed="rId17"/>
              <a:stretch>
                <a:fillRect/>
              </a:stretch>
            </p:blipFill>
            <p:spPr>
              <a:xfrm>
                <a:off x="4574684" y="5248996"/>
                <a:ext cx="3620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392615F-FBB3-10DD-28CF-F6543B252275}"/>
                  </a:ext>
                </a:extLst>
              </p14:cNvPr>
              <p14:cNvContentPartPr/>
              <p14:nvPr/>
            </p14:nvContentPartPr>
            <p14:xfrm>
              <a:off x="115004" y="6538876"/>
              <a:ext cx="4469760" cy="104040"/>
            </p14:xfrm>
          </p:contentPart>
        </mc:Choice>
        <mc:Fallback xmlns="">
          <p:pic>
            <p:nvPicPr>
              <p:cNvPr id="14" name="Freihand 13">
                <a:extLst>
                  <a:ext uri="{FF2B5EF4-FFF2-40B4-BE49-F238E27FC236}">
                    <a16:creationId xmlns:a16="http://schemas.microsoft.com/office/drawing/2014/main" id="{5392615F-FBB3-10DD-28CF-F6543B252275}"/>
                  </a:ext>
                </a:extLst>
              </p:cNvPr>
              <p:cNvPicPr/>
              <p:nvPr/>
            </p:nvPicPr>
            <p:blipFill>
              <a:blip r:embed="rId19"/>
              <a:stretch>
                <a:fillRect/>
              </a:stretch>
            </p:blipFill>
            <p:spPr>
              <a:xfrm>
                <a:off x="106004" y="6529876"/>
                <a:ext cx="4487400" cy="121680"/>
              </a:xfrm>
              <a:prstGeom prst="rect">
                <a:avLst/>
              </a:prstGeom>
            </p:spPr>
          </p:pic>
        </mc:Fallback>
      </mc:AlternateContent>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7680CE1D-D530-438B-B8A8-2FFAF6B6E47F}"/>
                  </a:ext>
                </a:extLst>
              </p14:cNvPr>
              <p14:cNvContentPartPr/>
              <p14:nvPr/>
            </p14:nvContentPartPr>
            <p14:xfrm>
              <a:off x="90933" y="2325120"/>
              <a:ext cx="6505920" cy="41400"/>
            </p14:xfrm>
          </p:contentPart>
        </mc:Choice>
        <mc:Fallback>
          <p:pic>
            <p:nvPicPr>
              <p:cNvPr id="2" name="Freihand 1">
                <a:extLst>
                  <a:ext uri="{FF2B5EF4-FFF2-40B4-BE49-F238E27FC236}">
                    <a16:creationId xmlns:a16="http://schemas.microsoft.com/office/drawing/2014/main" id="{7680CE1D-D530-438B-B8A8-2FFAF6B6E47F}"/>
                  </a:ext>
                </a:extLst>
              </p:cNvPr>
              <p:cNvPicPr/>
              <p:nvPr/>
            </p:nvPicPr>
            <p:blipFill>
              <a:blip r:embed="rId3"/>
              <a:stretch>
                <a:fillRect/>
              </a:stretch>
            </p:blipFill>
            <p:spPr>
              <a:xfrm>
                <a:off x="86613" y="2320800"/>
                <a:ext cx="6514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6" name="Freihand 95">
                <a:extLst>
                  <a:ext uri="{FF2B5EF4-FFF2-40B4-BE49-F238E27FC236}">
                    <a16:creationId xmlns:a16="http://schemas.microsoft.com/office/drawing/2014/main" id="{2D56FBD0-61B7-46A1-B2A7-E6B48EC7B154}"/>
                  </a:ext>
                </a:extLst>
              </p14:cNvPr>
              <p14:cNvContentPartPr/>
              <p14:nvPr/>
            </p14:nvContentPartPr>
            <p14:xfrm>
              <a:off x="4432173" y="4297560"/>
              <a:ext cx="1878840" cy="76320"/>
            </p14:xfrm>
          </p:contentPart>
        </mc:Choice>
        <mc:Fallback>
          <p:pic>
            <p:nvPicPr>
              <p:cNvPr id="96" name="Freihand 95">
                <a:extLst>
                  <a:ext uri="{FF2B5EF4-FFF2-40B4-BE49-F238E27FC236}">
                    <a16:creationId xmlns:a16="http://schemas.microsoft.com/office/drawing/2014/main" id="{2D56FBD0-61B7-46A1-B2A7-E6B48EC7B154}"/>
                  </a:ext>
                </a:extLst>
              </p:cNvPr>
              <p:cNvPicPr/>
              <p:nvPr/>
            </p:nvPicPr>
            <p:blipFill>
              <a:blip r:embed="rId5"/>
              <a:stretch>
                <a:fillRect/>
              </a:stretch>
            </p:blipFill>
            <p:spPr>
              <a:xfrm>
                <a:off x="4427853" y="4293240"/>
                <a:ext cx="1887480" cy="84960"/>
              </a:xfrm>
              <a:prstGeom prst="rect">
                <a:avLst/>
              </a:prstGeom>
            </p:spPr>
          </p:pic>
        </mc:Fallback>
      </mc:AlternateContent>
      <p:grpSp>
        <p:nvGrpSpPr>
          <p:cNvPr id="99" name="Gruppieren 98">
            <a:extLst>
              <a:ext uri="{FF2B5EF4-FFF2-40B4-BE49-F238E27FC236}">
                <a16:creationId xmlns:a16="http://schemas.microsoft.com/office/drawing/2014/main" id="{E81B9EBB-F586-422B-87A8-F196B58D46FB}"/>
              </a:ext>
            </a:extLst>
          </p:cNvPr>
          <p:cNvGrpSpPr/>
          <p:nvPr/>
        </p:nvGrpSpPr>
        <p:grpSpPr>
          <a:xfrm>
            <a:off x="6388053" y="746880"/>
            <a:ext cx="5077800" cy="3124080"/>
            <a:chOff x="6388053" y="746880"/>
            <a:chExt cx="5077800" cy="31240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1920125-8624-4A1A-87BB-742C4E69E069}"/>
                    </a:ext>
                  </a:extLst>
                </p14:cNvPr>
                <p14:cNvContentPartPr/>
                <p14:nvPr/>
              </p14:nvContentPartPr>
              <p14:xfrm>
                <a:off x="6698013" y="2114520"/>
                <a:ext cx="237240" cy="52920"/>
              </p14:xfrm>
            </p:contentPart>
          </mc:Choice>
          <mc:Fallback>
            <p:pic>
              <p:nvPicPr>
                <p:cNvPr id="3" name="Freihand 2">
                  <a:extLst>
                    <a:ext uri="{FF2B5EF4-FFF2-40B4-BE49-F238E27FC236}">
                      <a16:creationId xmlns:a16="http://schemas.microsoft.com/office/drawing/2014/main" id="{71920125-8624-4A1A-87BB-742C4E69E069}"/>
                    </a:ext>
                  </a:extLst>
                </p:cNvPr>
                <p:cNvPicPr/>
                <p:nvPr/>
              </p:nvPicPr>
              <p:blipFill>
                <a:blip r:embed="rId7"/>
                <a:stretch>
                  <a:fillRect/>
                </a:stretch>
              </p:blipFill>
              <p:spPr>
                <a:xfrm>
                  <a:off x="6693693" y="2110200"/>
                  <a:ext cx="245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8AEB216C-5DC0-4EB5-9224-F46C46C0CFB3}"/>
                    </a:ext>
                  </a:extLst>
                </p14:cNvPr>
                <p14:cNvContentPartPr/>
                <p14:nvPr/>
              </p14:nvContentPartPr>
              <p14:xfrm>
                <a:off x="6744813" y="2145840"/>
                <a:ext cx="212040" cy="55440"/>
              </p14:xfrm>
            </p:contentPart>
          </mc:Choice>
          <mc:Fallback>
            <p:pic>
              <p:nvPicPr>
                <p:cNvPr id="4" name="Freihand 3">
                  <a:extLst>
                    <a:ext uri="{FF2B5EF4-FFF2-40B4-BE49-F238E27FC236}">
                      <a16:creationId xmlns:a16="http://schemas.microsoft.com/office/drawing/2014/main" id="{8AEB216C-5DC0-4EB5-9224-F46C46C0CFB3}"/>
                    </a:ext>
                  </a:extLst>
                </p:cNvPr>
                <p:cNvPicPr/>
                <p:nvPr/>
              </p:nvPicPr>
              <p:blipFill>
                <a:blip r:embed="rId9"/>
                <a:stretch>
                  <a:fillRect/>
                </a:stretch>
              </p:blipFill>
              <p:spPr>
                <a:xfrm>
                  <a:off x="6740493" y="2141520"/>
                  <a:ext cx="220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E27D581A-C548-445F-A57B-A45F114CDBA5}"/>
                    </a:ext>
                  </a:extLst>
                </p14:cNvPr>
                <p14:cNvContentPartPr/>
                <p14:nvPr/>
              </p14:nvContentPartPr>
              <p14:xfrm>
                <a:off x="6973413" y="2027400"/>
                <a:ext cx="127440" cy="145440"/>
              </p14:xfrm>
            </p:contentPart>
          </mc:Choice>
          <mc:Fallback>
            <p:pic>
              <p:nvPicPr>
                <p:cNvPr id="5" name="Freihand 4">
                  <a:extLst>
                    <a:ext uri="{FF2B5EF4-FFF2-40B4-BE49-F238E27FC236}">
                      <a16:creationId xmlns:a16="http://schemas.microsoft.com/office/drawing/2014/main" id="{E27D581A-C548-445F-A57B-A45F114CDBA5}"/>
                    </a:ext>
                  </a:extLst>
                </p:cNvPr>
                <p:cNvPicPr/>
                <p:nvPr/>
              </p:nvPicPr>
              <p:blipFill>
                <a:blip r:embed="rId11"/>
                <a:stretch>
                  <a:fillRect/>
                </a:stretch>
              </p:blipFill>
              <p:spPr>
                <a:xfrm>
                  <a:off x="6969093" y="2023080"/>
                  <a:ext cx="136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84ED9EA9-9D89-4368-AB8B-2B8395C155D0}"/>
                    </a:ext>
                  </a:extLst>
                </p14:cNvPr>
                <p14:cNvContentPartPr/>
                <p14:nvPr/>
              </p14:nvContentPartPr>
              <p14:xfrm>
                <a:off x="7244133" y="1837320"/>
                <a:ext cx="294120" cy="160560"/>
              </p14:xfrm>
            </p:contentPart>
          </mc:Choice>
          <mc:Fallback>
            <p:pic>
              <p:nvPicPr>
                <p:cNvPr id="7" name="Freihand 6">
                  <a:extLst>
                    <a:ext uri="{FF2B5EF4-FFF2-40B4-BE49-F238E27FC236}">
                      <a16:creationId xmlns:a16="http://schemas.microsoft.com/office/drawing/2014/main" id="{84ED9EA9-9D89-4368-AB8B-2B8395C155D0}"/>
                    </a:ext>
                  </a:extLst>
                </p:cNvPr>
                <p:cNvPicPr/>
                <p:nvPr/>
              </p:nvPicPr>
              <p:blipFill>
                <a:blip r:embed="rId13"/>
                <a:stretch>
                  <a:fillRect/>
                </a:stretch>
              </p:blipFill>
              <p:spPr>
                <a:xfrm>
                  <a:off x="7239813" y="1833000"/>
                  <a:ext cx="302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2662AF98-522E-46BF-A93F-3419FA61BCE6}"/>
                    </a:ext>
                  </a:extLst>
                </p14:cNvPr>
                <p14:cNvContentPartPr/>
                <p14:nvPr/>
              </p14:nvContentPartPr>
              <p14:xfrm>
                <a:off x="7628973" y="1757400"/>
                <a:ext cx="310320" cy="112320"/>
              </p14:xfrm>
            </p:contentPart>
          </mc:Choice>
          <mc:Fallback>
            <p:pic>
              <p:nvPicPr>
                <p:cNvPr id="18" name="Freihand 17">
                  <a:extLst>
                    <a:ext uri="{FF2B5EF4-FFF2-40B4-BE49-F238E27FC236}">
                      <a16:creationId xmlns:a16="http://schemas.microsoft.com/office/drawing/2014/main" id="{2662AF98-522E-46BF-A93F-3419FA61BCE6}"/>
                    </a:ext>
                  </a:extLst>
                </p:cNvPr>
                <p:cNvPicPr/>
                <p:nvPr/>
              </p:nvPicPr>
              <p:blipFill>
                <a:blip r:embed="rId15"/>
                <a:stretch>
                  <a:fillRect/>
                </a:stretch>
              </p:blipFill>
              <p:spPr>
                <a:xfrm>
                  <a:off x="7624653" y="1753080"/>
                  <a:ext cx="318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549B798B-9830-4AE9-A1A4-8830AB39FB12}"/>
                    </a:ext>
                  </a:extLst>
                </p14:cNvPr>
                <p14:cNvContentPartPr/>
                <p14:nvPr/>
              </p14:nvContentPartPr>
              <p14:xfrm>
                <a:off x="7888533" y="1666320"/>
                <a:ext cx="26280" cy="13680"/>
              </p14:xfrm>
            </p:contentPart>
          </mc:Choice>
          <mc:Fallback>
            <p:pic>
              <p:nvPicPr>
                <p:cNvPr id="19" name="Freihand 18">
                  <a:extLst>
                    <a:ext uri="{FF2B5EF4-FFF2-40B4-BE49-F238E27FC236}">
                      <a16:creationId xmlns:a16="http://schemas.microsoft.com/office/drawing/2014/main" id="{549B798B-9830-4AE9-A1A4-8830AB39FB12}"/>
                    </a:ext>
                  </a:extLst>
                </p:cNvPr>
                <p:cNvPicPr/>
                <p:nvPr/>
              </p:nvPicPr>
              <p:blipFill>
                <a:blip r:embed="rId17"/>
                <a:stretch>
                  <a:fillRect/>
                </a:stretch>
              </p:blipFill>
              <p:spPr>
                <a:xfrm>
                  <a:off x="7884213" y="1662000"/>
                  <a:ext cx="34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CCA5E488-4F3C-49F6-BC49-B0B435B94D9A}"/>
                    </a:ext>
                  </a:extLst>
                </p14:cNvPr>
                <p14:cNvContentPartPr/>
                <p14:nvPr/>
              </p14:nvContentPartPr>
              <p14:xfrm>
                <a:off x="7975293" y="1678920"/>
                <a:ext cx="124200" cy="94320"/>
              </p14:xfrm>
            </p:contentPart>
          </mc:Choice>
          <mc:Fallback>
            <p:pic>
              <p:nvPicPr>
                <p:cNvPr id="20" name="Freihand 19">
                  <a:extLst>
                    <a:ext uri="{FF2B5EF4-FFF2-40B4-BE49-F238E27FC236}">
                      <a16:creationId xmlns:a16="http://schemas.microsoft.com/office/drawing/2014/main" id="{CCA5E488-4F3C-49F6-BC49-B0B435B94D9A}"/>
                    </a:ext>
                  </a:extLst>
                </p:cNvPr>
                <p:cNvPicPr/>
                <p:nvPr/>
              </p:nvPicPr>
              <p:blipFill>
                <a:blip r:embed="rId19"/>
                <a:stretch>
                  <a:fillRect/>
                </a:stretch>
              </p:blipFill>
              <p:spPr>
                <a:xfrm>
                  <a:off x="7970973" y="1674600"/>
                  <a:ext cx="132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63FE8847-1F88-4750-A15B-8A60E6167D98}"/>
                    </a:ext>
                  </a:extLst>
                </p14:cNvPr>
                <p14:cNvContentPartPr/>
                <p14:nvPr/>
              </p14:nvContentPartPr>
              <p14:xfrm>
                <a:off x="8261853" y="1595040"/>
                <a:ext cx="21960" cy="122400"/>
              </p14:xfrm>
            </p:contentPart>
          </mc:Choice>
          <mc:Fallback>
            <p:pic>
              <p:nvPicPr>
                <p:cNvPr id="21" name="Freihand 20">
                  <a:extLst>
                    <a:ext uri="{FF2B5EF4-FFF2-40B4-BE49-F238E27FC236}">
                      <a16:creationId xmlns:a16="http://schemas.microsoft.com/office/drawing/2014/main" id="{63FE8847-1F88-4750-A15B-8A60E6167D98}"/>
                    </a:ext>
                  </a:extLst>
                </p:cNvPr>
                <p:cNvPicPr/>
                <p:nvPr/>
              </p:nvPicPr>
              <p:blipFill>
                <a:blip r:embed="rId21"/>
                <a:stretch>
                  <a:fillRect/>
                </a:stretch>
              </p:blipFill>
              <p:spPr>
                <a:xfrm>
                  <a:off x="8257533" y="1590720"/>
                  <a:ext cx="30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949A71CA-8142-478A-83A9-296B75A5FC0C}"/>
                    </a:ext>
                  </a:extLst>
                </p14:cNvPr>
                <p14:cNvContentPartPr/>
                <p14:nvPr/>
              </p14:nvContentPartPr>
              <p14:xfrm>
                <a:off x="8170413" y="1526280"/>
                <a:ext cx="123480" cy="104760"/>
              </p14:xfrm>
            </p:contentPart>
          </mc:Choice>
          <mc:Fallback>
            <p:pic>
              <p:nvPicPr>
                <p:cNvPr id="22" name="Freihand 21">
                  <a:extLst>
                    <a:ext uri="{FF2B5EF4-FFF2-40B4-BE49-F238E27FC236}">
                      <a16:creationId xmlns:a16="http://schemas.microsoft.com/office/drawing/2014/main" id="{949A71CA-8142-478A-83A9-296B75A5FC0C}"/>
                    </a:ext>
                  </a:extLst>
                </p:cNvPr>
                <p:cNvPicPr/>
                <p:nvPr/>
              </p:nvPicPr>
              <p:blipFill>
                <a:blip r:embed="rId23"/>
                <a:stretch>
                  <a:fillRect/>
                </a:stretch>
              </p:blipFill>
              <p:spPr>
                <a:xfrm>
                  <a:off x="8166093" y="1521960"/>
                  <a:ext cx="132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A5A25DDC-2151-4F2F-9DE1-7874E71882EF}"/>
                    </a:ext>
                  </a:extLst>
                </p14:cNvPr>
                <p14:cNvContentPartPr/>
                <p14:nvPr/>
              </p14:nvContentPartPr>
              <p14:xfrm>
                <a:off x="8334213" y="1588560"/>
                <a:ext cx="25920" cy="80640"/>
              </p14:xfrm>
            </p:contentPart>
          </mc:Choice>
          <mc:Fallback>
            <p:pic>
              <p:nvPicPr>
                <p:cNvPr id="23" name="Freihand 22">
                  <a:extLst>
                    <a:ext uri="{FF2B5EF4-FFF2-40B4-BE49-F238E27FC236}">
                      <a16:creationId xmlns:a16="http://schemas.microsoft.com/office/drawing/2014/main" id="{A5A25DDC-2151-4F2F-9DE1-7874E71882EF}"/>
                    </a:ext>
                  </a:extLst>
                </p:cNvPr>
                <p:cNvPicPr/>
                <p:nvPr/>
              </p:nvPicPr>
              <p:blipFill>
                <a:blip r:embed="rId25"/>
                <a:stretch>
                  <a:fillRect/>
                </a:stretch>
              </p:blipFill>
              <p:spPr>
                <a:xfrm>
                  <a:off x="8329893" y="1584240"/>
                  <a:ext cx="34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F9F51365-986D-4BF6-A993-6CA975FA1DDB}"/>
                    </a:ext>
                  </a:extLst>
                </p14:cNvPr>
                <p14:cNvContentPartPr/>
                <p14:nvPr/>
              </p14:nvContentPartPr>
              <p14:xfrm>
                <a:off x="8399013" y="1572360"/>
                <a:ext cx="67680" cy="73440"/>
              </p14:xfrm>
            </p:contentPart>
          </mc:Choice>
          <mc:Fallback>
            <p:pic>
              <p:nvPicPr>
                <p:cNvPr id="24" name="Freihand 23">
                  <a:extLst>
                    <a:ext uri="{FF2B5EF4-FFF2-40B4-BE49-F238E27FC236}">
                      <a16:creationId xmlns:a16="http://schemas.microsoft.com/office/drawing/2014/main" id="{F9F51365-986D-4BF6-A993-6CA975FA1DDB}"/>
                    </a:ext>
                  </a:extLst>
                </p:cNvPr>
                <p:cNvPicPr/>
                <p:nvPr/>
              </p:nvPicPr>
              <p:blipFill>
                <a:blip r:embed="rId27"/>
                <a:stretch>
                  <a:fillRect/>
                </a:stretch>
              </p:blipFill>
              <p:spPr>
                <a:xfrm>
                  <a:off x="8394693" y="1568040"/>
                  <a:ext cx="76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44BDCBE8-3854-494F-984A-E3A01219BA72}"/>
                    </a:ext>
                  </a:extLst>
                </p14:cNvPr>
                <p14:cNvContentPartPr/>
                <p14:nvPr/>
              </p14:nvContentPartPr>
              <p14:xfrm>
                <a:off x="8492253" y="1478040"/>
                <a:ext cx="221760" cy="122040"/>
              </p14:xfrm>
            </p:contentPart>
          </mc:Choice>
          <mc:Fallback>
            <p:pic>
              <p:nvPicPr>
                <p:cNvPr id="25" name="Freihand 24">
                  <a:extLst>
                    <a:ext uri="{FF2B5EF4-FFF2-40B4-BE49-F238E27FC236}">
                      <a16:creationId xmlns:a16="http://schemas.microsoft.com/office/drawing/2014/main" id="{44BDCBE8-3854-494F-984A-E3A01219BA72}"/>
                    </a:ext>
                  </a:extLst>
                </p:cNvPr>
                <p:cNvPicPr/>
                <p:nvPr/>
              </p:nvPicPr>
              <p:blipFill>
                <a:blip r:embed="rId29"/>
                <a:stretch>
                  <a:fillRect/>
                </a:stretch>
              </p:blipFill>
              <p:spPr>
                <a:xfrm>
                  <a:off x="8487933" y="1473720"/>
                  <a:ext cx="230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B0B3BCFF-3A28-4AB7-89AA-51644529486C}"/>
                    </a:ext>
                  </a:extLst>
                </p14:cNvPr>
                <p14:cNvContentPartPr/>
                <p14:nvPr/>
              </p14:nvContentPartPr>
              <p14:xfrm>
                <a:off x="8714373" y="1452120"/>
                <a:ext cx="113400" cy="96840"/>
              </p14:xfrm>
            </p:contentPart>
          </mc:Choice>
          <mc:Fallback>
            <p:pic>
              <p:nvPicPr>
                <p:cNvPr id="26" name="Freihand 25">
                  <a:extLst>
                    <a:ext uri="{FF2B5EF4-FFF2-40B4-BE49-F238E27FC236}">
                      <a16:creationId xmlns:a16="http://schemas.microsoft.com/office/drawing/2014/main" id="{B0B3BCFF-3A28-4AB7-89AA-51644529486C}"/>
                    </a:ext>
                  </a:extLst>
                </p:cNvPr>
                <p:cNvPicPr/>
                <p:nvPr/>
              </p:nvPicPr>
              <p:blipFill>
                <a:blip r:embed="rId31"/>
                <a:stretch>
                  <a:fillRect/>
                </a:stretch>
              </p:blipFill>
              <p:spPr>
                <a:xfrm>
                  <a:off x="8710053" y="1447800"/>
                  <a:ext cx="122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99AF62BE-D783-4B6F-AA9D-4425D631B2D9}"/>
                    </a:ext>
                  </a:extLst>
                </p14:cNvPr>
                <p14:cNvContentPartPr/>
                <p14:nvPr/>
              </p14:nvContentPartPr>
              <p14:xfrm>
                <a:off x="8702853" y="1487760"/>
                <a:ext cx="72360" cy="16560"/>
              </p14:xfrm>
            </p:contentPart>
          </mc:Choice>
          <mc:Fallback>
            <p:pic>
              <p:nvPicPr>
                <p:cNvPr id="27" name="Freihand 26">
                  <a:extLst>
                    <a:ext uri="{FF2B5EF4-FFF2-40B4-BE49-F238E27FC236}">
                      <a16:creationId xmlns:a16="http://schemas.microsoft.com/office/drawing/2014/main" id="{99AF62BE-D783-4B6F-AA9D-4425D631B2D9}"/>
                    </a:ext>
                  </a:extLst>
                </p:cNvPr>
                <p:cNvPicPr/>
                <p:nvPr/>
              </p:nvPicPr>
              <p:blipFill>
                <a:blip r:embed="rId33"/>
                <a:stretch>
                  <a:fillRect/>
                </a:stretch>
              </p:blipFill>
              <p:spPr>
                <a:xfrm>
                  <a:off x="8698533" y="1483440"/>
                  <a:ext cx="81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010357DD-7769-423F-B2AA-7DA3AA970899}"/>
                    </a:ext>
                  </a:extLst>
                </p14:cNvPr>
                <p14:cNvContentPartPr/>
                <p14:nvPr/>
              </p14:nvContentPartPr>
              <p14:xfrm>
                <a:off x="8808693" y="1422600"/>
                <a:ext cx="167760" cy="72720"/>
              </p14:xfrm>
            </p:contentPart>
          </mc:Choice>
          <mc:Fallback>
            <p:pic>
              <p:nvPicPr>
                <p:cNvPr id="28" name="Freihand 27">
                  <a:extLst>
                    <a:ext uri="{FF2B5EF4-FFF2-40B4-BE49-F238E27FC236}">
                      <a16:creationId xmlns:a16="http://schemas.microsoft.com/office/drawing/2014/main" id="{010357DD-7769-423F-B2AA-7DA3AA970899}"/>
                    </a:ext>
                  </a:extLst>
                </p:cNvPr>
                <p:cNvPicPr/>
                <p:nvPr/>
              </p:nvPicPr>
              <p:blipFill>
                <a:blip r:embed="rId35"/>
                <a:stretch>
                  <a:fillRect/>
                </a:stretch>
              </p:blipFill>
              <p:spPr>
                <a:xfrm>
                  <a:off x="8804373" y="1418280"/>
                  <a:ext cx="176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C67684ED-2895-43C6-8548-B54087E48B1F}"/>
                    </a:ext>
                  </a:extLst>
                </p14:cNvPr>
                <p14:cNvContentPartPr/>
                <p14:nvPr/>
              </p14:nvContentPartPr>
              <p14:xfrm>
                <a:off x="8932173" y="1288320"/>
                <a:ext cx="125280" cy="190440"/>
              </p14:xfrm>
            </p:contentPart>
          </mc:Choice>
          <mc:Fallback>
            <p:pic>
              <p:nvPicPr>
                <p:cNvPr id="29" name="Freihand 28">
                  <a:extLst>
                    <a:ext uri="{FF2B5EF4-FFF2-40B4-BE49-F238E27FC236}">
                      <a16:creationId xmlns:a16="http://schemas.microsoft.com/office/drawing/2014/main" id="{C67684ED-2895-43C6-8548-B54087E48B1F}"/>
                    </a:ext>
                  </a:extLst>
                </p:cNvPr>
                <p:cNvPicPr/>
                <p:nvPr/>
              </p:nvPicPr>
              <p:blipFill>
                <a:blip r:embed="rId37"/>
                <a:stretch>
                  <a:fillRect/>
                </a:stretch>
              </p:blipFill>
              <p:spPr>
                <a:xfrm>
                  <a:off x="8927853" y="1284000"/>
                  <a:ext cx="133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5C6AA7FA-0DA6-453C-8449-59D6AC47FDE7}"/>
                    </a:ext>
                  </a:extLst>
                </p14:cNvPr>
                <p14:cNvContentPartPr/>
                <p14:nvPr/>
              </p14:nvContentPartPr>
              <p14:xfrm>
                <a:off x="9154653" y="1185360"/>
                <a:ext cx="98280" cy="220680"/>
              </p14:xfrm>
            </p:contentPart>
          </mc:Choice>
          <mc:Fallback>
            <p:pic>
              <p:nvPicPr>
                <p:cNvPr id="31" name="Freihand 30">
                  <a:extLst>
                    <a:ext uri="{FF2B5EF4-FFF2-40B4-BE49-F238E27FC236}">
                      <a16:creationId xmlns:a16="http://schemas.microsoft.com/office/drawing/2014/main" id="{5C6AA7FA-0DA6-453C-8449-59D6AC47FDE7}"/>
                    </a:ext>
                  </a:extLst>
                </p:cNvPr>
                <p:cNvPicPr/>
                <p:nvPr/>
              </p:nvPicPr>
              <p:blipFill>
                <a:blip r:embed="rId39"/>
                <a:stretch>
                  <a:fillRect/>
                </a:stretch>
              </p:blipFill>
              <p:spPr>
                <a:xfrm>
                  <a:off x="9150333" y="1181040"/>
                  <a:ext cx="106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94A072F9-346D-496C-9A50-03E0D33225C0}"/>
                    </a:ext>
                  </a:extLst>
                </p14:cNvPr>
                <p14:cNvContentPartPr/>
                <p14:nvPr/>
              </p14:nvContentPartPr>
              <p14:xfrm>
                <a:off x="9359133" y="1180320"/>
                <a:ext cx="20880" cy="147240"/>
              </p14:xfrm>
            </p:contentPart>
          </mc:Choice>
          <mc:Fallback>
            <p:pic>
              <p:nvPicPr>
                <p:cNvPr id="32" name="Freihand 31">
                  <a:extLst>
                    <a:ext uri="{FF2B5EF4-FFF2-40B4-BE49-F238E27FC236}">
                      <a16:creationId xmlns:a16="http://schemas.microsoft.com/office/drawing/2014/main" id="{94A072F9-346D-496C-9A50-03E0D33225C0}"/>
                    </a:ext>
                  </a:extLst>
                </p:cNvPr>
                <p:cNvPicPr/>
                <p:nvPr/>
              </p:nvPicPr>
              <p:blipFill>
                <a:blip r:embed="rId41"/>
                <a:stretch>
                  <a:fillRect/>
                </a:stretch>
              </p:blipFill>
              <p:spPr>
                <a:xfrm>
                  <a:off x="9354813" y="1176000"/>
                  <a:ext cx="29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0387F5E9-B14F-4568-B927-CEAEB0AA9550}"/>
                    </a:ext>
                  </a:extLst>
                </p14:cNvPr>
                <p14:cNvContentPartPr/>
                <p14:nvPr/>
              </p14:nvContentPartPr>
              <p14:xfrm>
                <a:off x="9269493" y="1134960"/>
                <a:ext cx="142200" cy="124560"/>
              </p14:xfrm>
            </p:contentPart>
          </mc:Choice>
          <mc:Fallback>
            <p:pic>
              <p:nvPicPr>
                <p:cNvPr id="33" name="Freihand 32">
                  <a:extLst>
                    <a:ext uri="{FF2B5EF4-FFF2-40B4-BE49-F238E27FC236}">
                      <a16:creationId xmlns:a16="http://schemas.microsoft.com/office/drawing/2014/main" id="{0387F5E9-B14F-4568-B927-CEAEB0AA9550}"/>
                    </a:ext>
                  </a:extLst>
                </p:cNvPr>
                <p:cNvPicPr/>
                <p:nvPr/>
              </p:nvPicPr>
              <p:blipFill>
                <a:blip r:embed="rId43"/>
                <a:stretch>
                  <a:fillRect/>
                </a:stretch>
              </p:blipFill>
              <p:spPr>
                <a:xfrm>
                  <a:off x="9265173" y="1130640"/>
                  <a:ext cx="150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B8E405D4-DCEB-40D6-A833-AF9C5851EE1C}"/>
                    </a:ext>
                  </a:extLst>
                </p14:cNvPr>
                <p14:cNvContentPartPr/>
                <p14:nvPr/>
              </p14:nvContentPartPr>
              <p14:xfrm>
                <a:off x="9429693" y="1157640"/>
                <a:ext cx="166320" cy="109440"/>
              </p14:xfrm>
            </p:contentPart>
          </mc:Choice>
          <mc:Fallback>
            <p:pic>
              <p:nvPicPr>
                <p:cNvPr id="34" name="Freihand 33">
                  <a:extLst>
                    <a:ext uri="{FF2B5EF4-FFF2-40B4-BE49-F238E27FC236}">
                      <a16:creationId xmlns:a16="http://schemas.microsoft.com/office/drawing/2014/main" id="{B8E405D4-DCEB-40D6-A833-AF9C5851EE1C}"/>
                    </a:ext>
                  </a:extLst>
                </p:cNvPr>
                <p:cNvPicPr/>
                <p:nvPr/>
              </p:nvPicPr>
              <p:blipFill>
                <a:blip r:embed="rId45"/>
                <a:stretch>
                  <a:fillRect/>
                </a:stretch>
              </p:blipFill>
              <p:spPr>
                <a:xfrm>
                  <a:off x="9425373" y="1153320"/>
                  <a:ext cx="174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1D2F7CEF-0319-4C64-A1DB-3E9A9C22443C}"/>
                    </a:ext>
                  </a:extLst>
                </p14:cNvPr>
                <p14:cNvContentPartPr/>
                <p14:nvPr/>
              </p14:nvContentPartPr>
              <p14:xfrm>
                <a:off x="9570453" y="1051440"/>
                <a:ext cx="96120" cy="149760"/>
              </p14:xfrm>
            </p:contentPart>
          </mc:Choice>
          <mc:Fallback>
            <p:pic>
              <p:nvPicPr>
                <p:cNvPr id="35" name="Freihand 34">
                  <a:extLst>
                    <a:ext uri="{FF2B5EF4-FFF2-40B4-BE49-F238E27FC236}">
                      <a16:creationId xmlns:a16="http://schemas.microsoft.com/office/drawing/2014/main" id="{1D2F7CEF-0319-4C64-A1DB-3E9A9C22443C}"/>
                    </a:ext>
                  </a:extLst>
                </p:cNvPr>
                <p:cNvPicPr/>
                <p:nvPr/>
              </p:nvPicPr>
              <p:blipFill>
                <a:blip r:embed="rId47"/>
                <a:stretch>
                  <a:fillRect/>
                </a:stretch>
              </p:blipFill>
              <p:spPr>
                <a:xfrm>
                  <a:off x="9566133" y="1047120"/>
                  <a:ext cx="104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84C7F54E-CF21-4ADA-AFA0-6E30062A5A40}"/>
                    </a:ext>
                  </a:extLst>
                </p14:cNvPr>
                <p14:cNvContentPartPr/>
                <p14:nvPr/>
              </p14:nvContentPartPr>
              <p14:xfrm>
                <a:off x="9503493" y="1033800"/>
                <a:ext cx="52560" cy="5760"/>
              </p14:xfrm>
            </p:contentPart>
          </mc:Choice>
          <mc:Fallback>
            <p:pic>
              <p:nvPicPr>
                <p:cNvPr id="36" name="Freihand 35">
                  <a:extLst>
                    <a:ext uri="{FF2B5EF4-FFF2-40B4-BE49-F238E27FC236}">
                      <a16:creationId xmlns:a16="http://schemas.microsoft.com/office/drawing/2014/main" id="{84C7F54E-CF21-4ADA-AFA0-6E30062A5A40}"/>
                    </a:ext>
                  </a:extLst>
                </p:cNvPr>
                <p:cNvPicPr/>
                <p:nvPr/>
              </p:nvPicPr>
              <p:blipFill>
                <a:blip r:embed="rId49"/>
                <a:stretch>
                  <a:fillRect/>
                </a:stretch>
              </p:blipFill>
              <p:spPr>
                <a:xfrm>
                  <a:off x="9499173" y="1029480"/>
                  <a:ext cx="61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34DA6F3E-AD3E-428E-A2CB-354A8077234F}"/>
                    </a:ext>
                  </a:extLst>
                </p14:cNvPr>
                <p14:cNvContentPartPr/>
                <p14:nvPr/>
              </p14:nvContentPartPr>
              <p14:xfrm>
                <a:off x="9661533" y="1087440"/>
                <a:ext cx="70200" cy="69840"/>
              </p14:xfrm>
            </p:contentPart>
          </mc:Choice>
          <mc:Fallback>
            <p:pic>
              <p:nvPicPr>
                <p:cNvPr id="37" name="Freihand 36">
                  <a:extLst>
                    <a:ext uri="{FF2B5EF4-FFF2-40B4-BE49-F238E27FC236}">
                      <a16:creationId xmlns:a16="http://schemas.microsoft.com/office/drawing/2014/main" id="{34DA6F3E-AD3E-428E-A2CB-354A8077234F}"/>
                    </a:ext>
                  </a:extLst>
                </p:cNvPr>
                <p:cNvPicPr/>
                <p:nvPr/>
              </p:nvPicPr>
              <p:blipFill>
                <a:blip r:embed="rId51"/>
                <a:stretch>
                  <a:fillRect/>
                </a:stretch>
              </p:blipFill>
              <p:spPr>
                <a:xfrm>
                  <a:off x="9657213" y="1083120"/>
                  <a:ext cx="78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706F3EAF-0D4E-4B68-9C7C-37B576C8A29E}"/>
                    </a:ext>
                  </a:extLst>
                </p14:cNvPr>
                <p14:cNvContentPartPr/>
                <p14:nvPr/>
              </p14:nvContentPartPr>
              <p14:xfrm>
                <a:off x="9746493" y="1080960"/>
                <a:ext cx="77040" cy="188640"/>
              </p14:xfrm>
            </p:contentPart>
          </mc:Choice>
          <mc:Fallback>
            <p:pic>
              <p:nvPicPr>
                <p:cNvPr id="38" name="Freihand 37">
                  <a:extLst>
                    <a:ext uri="{FF2B5EF4-FFF2-40B4-BE49-F238E27FC236}">
                      <a16:creationId xmlns:a16="http://schemas.microsoft.com/office/drawing/2014/main" id="{706F3EAF-0D4E-4B68-9C7C-37B576C8A29E}"/>
                    </a:ext>
                  </a:extLst>
                </p:cNvPr>
                <p:cNvPicPr/>
                <p:nvPr/>
              </p:nvPicPr>
              <p:blipFill>
                <a:blip r:embed="rId53"/>
                <a:stretch>
                  <a:fillRect/>
                </a:stretch>
              </p:blipFill>
              <p:spPr>
                <a:xfrm>
                  <a:off x="9742173" y="1076640"/>
                  <a:ext cx="85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41000A45-7345-4051-867C-CF04121225FE}"/>
                    </a:ext>
                  </a:extLst>
                </p14:cNvPr>
                <p14:cNvContentPartPr/>
                <p14:nvPr/>
              </p14:nvContentPartPr>
              <p14:xfrm>
                <a:off x="9816693" y="942000"/>
                <a:ext cx="110160" cy="262440"/>
              </p14:xfrm>
            </p:contentPart>
          </mc:Choice>
          <mc:Fallback>
            <p:pic>
              <p:nvPicPr>
                <p:cNvPr id="39" name="Freihand 38">
                  <a:extLst>
                    <a:ext uri="{FF2B5EF4-FFF2-40B4-BE49-F238E27FC236}">
                      <a16:creationId xmlns:a16="http://schemas.microsoft.com/office/drawing/2014/main" id="{41000A45-7345-4051-867C-CF04121225FE}"/>
                    </a:ext>
                  </a:extLst>
                </p:cNvPr>
                <p:cNvPicPr/>
                <p:nvPr/>
              </p:nvPicPr>
              <p:blipFill>
                <a:blip r:embed="rId55"/>
                <a:stretch>
                  <a:fillRect/>
                </a:stretch>
              </p:blipFill>
              <p:spPr>
                <a:xfrm>
                  <a:off x="9812373" y="937680"/>
                  <a:ext cx="1188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BED45A4B-D3CA-40D7-973E-D2B2DE1B4578}"/>
                    </a:ext>
                  </a:extLst>
                </p14:cNvPr>
                <p14:cNvContentPartPr/>
                <p14:nvPr/>
              </p14:nvContentPartPr>
              <p14:xfrm>
                <a:off x="10034853" y="894840"/>
                <a:ext cx="132480" cy="138600"/>
              </p14:xfrm>
            </p:contentPart>
          </mc:Choice>
          <mc:Fallback>
            <p:pic>
              <p:nvPicPr>
                <p:cNvPr id="40" name="Freihand 39">
                  <a:extLst>
                    <a:ext uri="{FF2B5EF4-FFF2-40B4-BE49-F238E27FC236}">
                      <a16:creationId xmlns:a16="http://schemas.microsoft.com/office/drawing/2014/main" id="{BED45A4B-D3CA-40D7-973E-D2B2DE1B4578}"/>
                    </a:ext>
                  </a:extLst>
                </p:cNvPr>
                <p:cNvPicPr/>
                <p:nvPr/>
              </p:nvPicPr>
              <p:blipFill>
                <a:blip r:embed="rId57"/>
                <a:stretch>
                  <a:fillRect/>
                </a:stretch>
              </p:blipFill>
              <p:spPr>
                <a:xfrm>
                  <a:off x="10030533" y="890520"/>
                  <a:ext cx="141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A6047CA0-443F-43B5-B34C-E784497AC8EA}"/>
                    </a:ext>
                  </a:extLst>
                </p14:cNvPr>
                <p14:cNvContentPartPr/>
                <p14:nvPr/>
              </p14:nvContentPartPr>
              <p14:xfrm>
                <a:off x="10193973" y="792600"/>
                <a:ext cx="190440" cy="203040"/>
              </p14:xfrm>
            </p:contentPart>
          </mc:Choice>
          <mc:Fallback>
            <p:pic>
              <p:nvPicPr>
                <p:cNvPr id="41" name="Freihand 40">
                  <a:extLst>
                    <a:ext uri="{FF2B5EF4-FFF2-40B4-BE49-F238E27FC236}">
                      <a16:creationId xmlns:a16="http://schemas.microsoft.com/office/drawing/2014/main" id="{A6047CA0-443F-43B5-B34C-E784497AC8EA}"/>
                    </a:ext>
                  </a:extLst>
                </p:cNvPr>
                <p:cNvPicPr/>
                <p:nvPr/>
              </p:nvPicPr>
              <p:blipFill>
                <a:blip r:embed="rId59"/>
                <a:stretch>
                  <a:fillRect/>
                </a:stretch>
              </p:blipFill>
              <p:spPr>
                <a:xfrm>
                  <a:off x="10189653" y="788280"/>
                  <a:ext cx="199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1512C3CC-B16E-4281-A14D-0BDE745E841E}"/>
                    </a:ext>
                  </a:extLst>
                </p14:cNvPr>
                <p14:cNvContentPartPr/>
                <p14:nvPr/>
              </p14:nvContentPartPr>
              <p14:xfrm>
                <a:off x="10526613" y="862800"/>
                <a:ext cx="158400" cy="65880"/>
              </p14:xfrm>
            </p:contentPart>
          </mc:Choice>
          <mc:Fallback>
            <p:pic>
              <p:nvPicPr>
                <p:cNvPr id="42" name="Freihand 41">
                  <a:extLst>
                    <a:ext uri="{FF2B5EF4-FFF2-40B4-BE49-F238E27FC236}">
                      <a16:creationId xmlns:a16="http://schemas.microsoft.com/office/drawing/2014/main" id="{1512C3CC-B16E-4281-A14D-0BDE745E841E}"/>
                    </a:ext>
                  </a:extLst>
                </p:cNvPr>
                <p:cNvPicPr/>
                <p:nvPr/>
              </p:nvPicPr>
              <p:blipFill>
                <a:blip r:embed="rId61"/>
                <a:stretch>
                  <a:fillRect/>
                </a:stretch>
              </p:blipFill>
              <p:spPr>
                <a:xfrm>
                  <a:off x="10522293" y="858480"/>
                  <a:ext cx="167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937880AB-4DA1-44A8-957A-4F61970575EF}"/>
                    </a:ext>
                  </a:extLst>
                </p14:cNvPr>
                <p14:cNvContentPartPr/>
                <p14:nvPr/>
              </p14:nvContentPartPr>
              <p14:xfrm>
                <a:off x="10657293" y="766320"/>
                <a:ext cx="360" cy="360"/>
              </p14:xfrm>
            </p:contentPart>
          </mc:Choice>
          <mc:Fallback>
            <p:pic>
              <p:nvPicPr>
                <p:cNvPr id="43" name="Freihand 42">
                  <a:extLst>
                    <a:ext uri="{FF2B5EF4-FFF2-40B4-BE49-F238E27FC236}">
                      <a16:creationId xmlns:a16="http://schemas.microsoft.com/office/drawing/2014/main" id="{937880AB-4DA1-44A8-957A-4F61970575EF}"/>
                    </a:ext>
                  </a:extLst>
                </p:cNvPr>
                <p:cNvPicPr/>
                <p:nvPr/>
              </p:nvPicPr>
              <p:blipFill>
                <a:blip r:embed="rId63"/>
                <a:stretch>
                  <a:fillRect/>
                </a:stretch>
              </p:blipFill>
              <p:spPr>
                <a:xfrm>
                  <a:off x="10652973" y="762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78AAF66F-6441-4F09-BFBF-4C1860804A05}"/>
                    </a:ext>
                  </a:extLst>
                </p14:cNvPr>
                <p14:cNvContentPartPr/>
                <p14:nvPr/>
              </p14:nvContentPartPr>
              <p14:xfrm>
                <a:off x="10799493" y="776760"/>
                <a:ext cx="67680" cy="141480"/>
              </p14:xfrm>
            </p:contentPart>
          </mc:Choice>
          <mc:Fallback>
            <p:pic>
              <p:nvPicPr>
                <p:cNvPr id="44" name="Freihand 43">
                  <a:extLst>
                    <a:ext uri="{FF2B5EF4-FFF2-40B4-BE49-F238E27FC236}">
                      <a16:creationId xmlns:a16="http://schemas.microsoft.com/office/drawing/2014/main" id="{78AAF66F-6441-4F09-BFBF-4C1860804A05}"/>
                    </a:ext>
                  </a:extLst>
                </p:cNvPr>
                <p:cNvPicPr/>
                <p:nvPr/>
              </p:nvPicPr>
              <p:blipFill>
                <a:blip r:embed="rId65"/>
                <a:stretch>
                  <a:fillRect/>
                </a:stretch>
              </p:blipFill>
              <p:spPr>
                <a:xfrm>
                  <a:off x="10795173" y="772440"/>
                  <a:ext cx="76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A57DAAFC-FA6B-4129-BC9D-5BBA95BFF9F4}"/>
                    </a:ext>
                  </a:extLst>
                </p14:cNvPr>
                <p14:cNvContentPartPr/>
                <p14:nvPr/>
              </p14:nvContentPartPr>
              <p14:xfrm>
                <a:off x="10884093" y="805200"/>
                <a:ext cx="119880" cy="93960"/>
              </p14:xfrm>
            </p:contentPart>
          </mc:Choice>
          <mc:Fallback>
            <p:pic>
              <p:nvPicPr>
                <p:cNvPr id="45" name="Freihand 44">
                  <a:extLst>
                    <a:ext uri="{FF2B5EF4-FFF2-40B4-BE49-F238E27FC236}">
                      <a16:creationId xmlns:a16="http://schemas.microsoft.com/office/drawing/2014/main" id="{A57DAAFC-FA6B-4129-BC9D-5BBA95BFF9F4}"/>
                    </a:ext>
                  </a:extLst>
                </p:cNvPr>
                <p:cNvPicPr/>
                <p:nvPr/>
              </p:nvPicPr>
              <p:blipFill>
                <a:blip r:embed="rId67"/>
                <a:stretch>
                  <a:fillRect/>
                </a:stretch>
              </p:blipFill>
              <p:spPr>
                <a:xfrm>
                  <a:off x="10879773" y="800880"/>
                  <a:ext cx="128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38A5191E-5C7C-44EC-9477-4A1C82C33392}"/>
                    </a:ext>
                  </a:extLst>
                </p14:cNvPr>
                <p14:cNvContentPartPr/>
                <p14:nvPr/>
              </p14:nvContentPartPr>
              <p14:xfrm>
                <a:off x="11019093" y="757320"/>
                <a:ext cx="360" cy="360"/>
              </p14:xfrm>
            </p:contentPart>
          </mc:Choice>
          <mc:Fallback>
            <p:pic>
              <p:nvPicPr>
                <p:cNvPr id="46" name="Freihand 45">
                  <a:extLst>
                    <a:ext uri="{FF2B5EF4-FFF2-40B4-BE49-F238E27FC236}">
                      <a16:creationId xmlns:a16="http://schemas.microsoft.com/office/drawing/2014/main" id="{38A5191E-5C7C-44EC-9477-4A1C82C33392}"/>
                    </a:ext>
                  </a:extLst>
                </p:cNvPr>
                <p:cNvPicPr/>
                <p:nvPr/>
              </p:nvPicPr>
              <p:blipFill>
                <a:blip r:embed="rId63"/>
                <a:stretch>
                  <a:fillRect/>
                </a:stretch>
              </p:blipFill>
              <p:spPr>
                <a:xfrm>
                  <a:off x="11014773" y="753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87B90787-A3C1-434A-A892-187048CCCCCF}"/>
                    </a:ext>
                  </a:extLst>
                </p14:cNvPr>
                <p14:cNvContentPartPr/>
                <p14:nvPr/>
              </p14:nvContentPartPr>
              <p14:xfrm>
                <a:off x="11042133" y="746880"/>
                <a:ext cx="149040" cy="142560"/>
              </p14:xfrm>
            </p:contentPart>
          </mc:Choice>
          <mc:Fallback>
            <p:pic>
              <p:nvPicPr>
                <p:cNvPr id="47" name="Freihand 46">
                  <a:extLst>
                    <a:ext uri="{FF2B5EF4-FFF2-40B4-BE49-F238E27FC236}">
                      <a16:creationId xmlns:a16="http://schemas.microsoft.com/office/drawing/2014/main" id="{87B90787-A3C1-434A-A892-187048CCCCCF}"/>
                    </a:ext>
                  </a:extLst>
                </p:cNvPr>
                <p:cNvPicPr/>
                <p:nvPr/>
              </p:nvPicPr>
              <p:blipFill>
                <a:blip r:embed="rId70"/>
                <a:stretch>
                  <a:fillRect/>
                </a:stretch>
              </p:blipFill>
              <p:spPr>
                <a:xfrm>
                  <a:off x="11037813" y="742560"/>
                  <a:ext cx="157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57176FE3-BC80-4862-92DD-3A6011E4C71A}"/>
                    </a:ext>
                  </a:extLst>
                </p14:cNvPr>
                <p14:cNvContentPartPr/>
                <p14:nvPr/>
              </p14:nvContentPartPr>
              <p14:xfrm>
                <a:off x="11185053" y="811320"/>
                <a:ext cx="196200" cy="75960"/>
              </p14:xfrm>
            </p:contentPart>
          </mc:Choice>
          <mc:Fallback>
            <p:pic>
              <p:nvPicPr>
                <p:cNvPr id="48" name="Freihand 47">
                  <a:extLst>
                    <a:ext uri="{FF2B5EF4-FFF2-40B4-BE49-F238E27FC236}">
                      <a16:creationId xmlns:a16="http://schemas.microsoft.com/office/drawing/2014/main" id="{57176FE3-BC80-4862-92DD-3A6011E4C71A}"/>
                    </a:ext>
                  </a:extLst>
                </p:cNvPr>
                <p:cNvPicPr/>
                <p:nvPr/>
              </p:nvPicPr>
              <p:blipFill>
                <a:blip r:embed="rId72"/>
                <a:stretch>
                  <a:fillRect/>
                </a:stretch>
              </p:blipFill>
              <p:spPr>
                <a:xfrm>
                  <a:off x="11180733" y="807000"/>
                  <a:ext cx="204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A6AE46BA-5663-4E35-B189-439EAB6C6051}"/>
                    </a:ext>
                  </a:extLst>
                </p14:cNvPr>
                <p14:cNvContentPartPr/>
                <p14:nvPr/>
              </p14:nvContentPartPr>
              <p14:xfrm>
                <a:off x="7317933" y="2037840"/>
                <a:ext cx="163440" cy="172800"/>
              </p14:xfrm>
            </p:contentPart>
          </mc:Choice>
          <mc:Fallback>
            <p:pic>
              <p:nvPicPr>
                <p:cNvPr id="51" name="Freihand 50">
                  <a:extLst>
                    <a:ext uri="{FF2B5EF4-FFF2-40B4-BE49-F238E27FC236}">
                      <a16:creationId xmlns:a16="http://schemas.microsoft.com/office/drawing/2014/main" id="{A6AE46BA-5663-4E35-B189-439EAB6C6051}"/>
                    </a:ext>
                  </a:extLst>
                </p:cNvPr>
                <p:cNvPicPr/>
                <p:nvPr/>
              </p:nvPicPr>
              <p:blipFill>
                <a:blip r:embed="rId74"/>
                <a:stretch>
                  <a:fillRect/>
                </a:stretch>
              </p:blipFill>
              <p:spPr>
                <a:xfrm>
                  <a:off x="7313613" y="2033520"/>
                  <a:ext cx="172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E87BB5E5-96CF-4695-91CA-BE40FFD01B93}"/>
                    </a:ext>
                  </a:extLst>
                </p14:cNvPr>
                <p14:cNvContentPartPr/>
                <p14:nvPr/>
              </p14:nvContentPartPr>
              <p14:xfrm>
                <a:off x="7508733" y="2038560"/>
                <a:ext cx="109080" cy="82800"/>
              </p14:xfrm>
            </p:contentPart>
          </mc:Choice>
          <mc:Fallback>
            <p:pic>
              <p:nvPicPr>
                <p:cNvPr id="52" name="Freihand 51">
                  <a:extLst>
                    <a:ext uri="{FF2B5EF4-FFF2-40B4-BE49-F238E27FC236}">
                      <a16:creationId xmlns:a16="http://schemas.microsoft.com/office/drawing/2014/main" id="{E87BB5E5-96CF-4695-91CA-BE40FFD01B93}"/>
                    </a:ext>
                  </a:extLst>
                </p:cNvPr>
                <p:cNvPicPr/>
                <p:nvPr/>
              </p:nvPicPr>
              <p:blipFill>
                <a:blip r:embed="rId76"/>
                <a:stretch>
                  <a:fillRect/>
                </a:stretch>
              </p:blipFill>
              <p:spPr>
                <a:xfrm>
                  <a:off x="7504413" y="2034240"/>
                  <a:ext cx="117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76418476-7583-47AC-A885-D91B31281EF4}"/>
                    </a:ext>
                  </a:extLst>
                </p14:cNvPr>
                <p14:cNvContentPartPr/>
                <p14:nvPr/>
              </p14:nvContentPartPr>
              <p14:xfrm>
                <a:off x="7622493" y="1937760"/>
                <a:ext cx="300600" cy="152640"/>
              </p14:xfrm>
            </p:contentPart>
          </mc:Choice>
          <mc:Fallback>
            <p:pic>
              <p:nvPicPr>
                <p:cNvPr id="53" name="Freihand 52">
                  <a:extLst>
                    <a:ext uri="{FF2B5EF4-FFF2-40B4-BE49-F238E27FC236}">
                      <a16:creationId xmlns:a16="http://schemas.microsoft.com/office/drawing/2014/main" id="{76418476-7583-47AC-A885-D91B31281EF4}"/>
                    </a:ext>
                  </a:extLst>
                </p:cNvPr>
                <p:cNvPicPr/>
                <p:nvPr/>
              </p:nvPicPr>
              <p:blipFill>
                <a:blip r:embed="rId78"/>
                <a:stretch>
                  <a:fillRect/>
                </a:stretch>
              </p:blipFill>
              <p:spPr>
                <a:xfrm>
                  <a:off x="7618173" y="1933440"/>
                  <a:ext cx="309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96D20938-C4B9-4ACA-8FF4-2A1468369D60}"/>
                    </a:ext>
                  </a:extLst>
                </p14:cNvPr>
                <p14:cNvContentPartPr/>
                <p14:nvPr/>
              </p14:nvContentPartPr>
              <p14:xfrm>
                <a:off x="8056653" y="1825440"/>
                <a:ext cx="78120" cy="137160"/>
              </p14:xfrm>
            </p:contentPart>
          </mc:Choice>
          <mc:Fallback>
            <p:pic>
              <p:nvPicPr>
                <p:cNvPr id="55" name="Freihand 54">
                  <a:extLst>
                    <a:ext uri="{FF2B5EF4-FFF2-40B4-BE49-F238E27FC236}">
                      <a16:creationId xmlns:a16="http://schemas.microsoft.com/office/drawing/2014/main" id="{96D20938-C4B9-4ACA-8FF4-2A1468369D60}"/>
                    </a:ext>
                  </a:extLst>
                </p:cNvPr>
                <p:cNvPicPr/>
                <p:nvPr/>
              </p:nvPicPr>
              <p:blipFill>
                <a:blip r:embed="rId80"/>
                <a:stretch>
                  <a:fillRect/>
                </a:stretch>
              </p:blipFill>
              <p:spPr>
                <a:xfrm>
                  <a:off x="8052333" y="1821120"/>
                  <a:ext cx="86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6BDD602B-F8DD-47D4-A376-E92345C45FF7}"/>
                    </a:ext>
                  </a:extLst>
                </p14:cNvPr>
                <p14:cNvContentPartPr/>
                <p14:nvPr/>
              </p14:nvContentPartPr>
              <p14:xfrm>
                <a:off x="8225133" y="1807440"/>
                <a:ext cx="11160" cy="119160"/>
              </p14:xfrm>
            </p:contentPart>
          </mc:Choice>
          <mc:Fallback>
            <p:pic>
              <p:nvPicPr>
                <p:cNvPr id="56" name="Freihand 55">
                  <a:extLst>
                    <a:ext uri="{FF2B5EF4-FFF2-40B4-BE49-F238E27FC236}">
                      <a16:creationId xmlns:a16="http://schemas.microsoft.com/office/drawing/2014/main" id="{6BDD602B-F8DD-47D4-A376-E92345C45FF7}"/>
                    </a:ext>
                  </a:extLst>
                </p:cNvPr>
                <p:cNvPicPr/>
                <p:nvPr/>
              </p:nvPicPr>
              <p:blipFill>
                <a:blip r:embed="rId82"/>
                <a:stretch>
                  <a:fillRect/>
                </a:stretch>
              </p:blipFill>
              <p:spPr>
                <a:xfrm>
                  <a:off x="8220813" y="1803120"/>
                  <a:ext cx="1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41F582CA-D69C-41A0-904C-FDFB8F07A201}"/>
                    </a:ext>
                  </a:extLst>
                </p14:cNvPr>
                <p14:cNvContentPartPr/>
                <p14:nvPr/>
              </p14:nvContentPartPr>
              <p14:xfrm>
                <a:off x="8162133" y="1783320"/>
                <a:ext cx="120600" cy="23760"/>
              </p14:xfrm>
            </p:contentPart>
          </mc:Choice>
          <mc:Fallback>
            <p:pic>
              <p:nvPicPr>
                <p:cNvPr id="57" name="Freihand 56">
                  <a:extLst>
                    <a:ext uri="{FF2B5EF4-FFF2-40B4-BE49-F238E27FC236}">
                      <a16:creationId xmlns:a16="http://schemas.microsoft.com/office/drawing/2014/main" id="{41F582CA-D69C-41A0-904C-FDFB8F07A201}"/>
                    </a:ext>
                  </a:extLst>
                </p:cNvPr>
                <p:cNvPicPr/>
                <p:nvPr/>
              </p:nvPicPr>
              <p:blipFill>
                <a:blip r:embed="rId84"/>
                <a:stretch>
                  <a:fillRect/>
                </a:stretch>
              </p:blipFill>
              <p:spPr>
                <a:xfrm>
                  <a:off x="8157813" y="1779000"/>
                  <a:ext cx="129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F8C2037E-FF3C-438B-9FD6-AEC0B172A359}"/>
                    </a:ext>
                  </a:extLst>
                </p14:cNvPr>
                <p14:cNvContentPartPr/>
                <p14:nvPr/>
              </p14:nvContentPartPr>
              <p14:xfrm>
                <a:off x="8158173" y="1808880"/>
                <a:ext cx="177480" cy="88920"/>
              </p14:xfrm>
            </p:contentPart>
          </mc:Choice>
          <mc:Fallback>
            <p:pic>
              <p:nvPicPr>
                <p:cNvPr id="58" name="Freihand 57">
                  <a:extLst>
                    <a:ext uri="{FF2B5EF4-FFF2-40B4-BE49-F238E27FC236}">
                      <a16:creationId xmlns:a16="http://schemas.microsoft.com/office/drawing/2014/main" id="{F8C2037E-FF3C-438B-9FD6-AEC0B172A359}"/>
                    </a:ext>
                  </a:extLst>
                </p:cNvPr>
                <p:cNvPicPr/>
                <p:nvPr/>
              </p:nvPicPr>
              <p:blipFill>
                <a:blip r:embed="rId86"/>
                <a:stretch>
                  <a:fillRect/>
                </a:stretch>
              </p:blipFill>
              <p:spPr>
                <a:xfrm>
                  <a:off x="8153853" y="1804560"/>
                  <a:ext cx="186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94B9CCB2-1A28-4243-A021-9DCD8B949A2A}"/>
                    </a:ext>
                  </a:extLst>
                </p14:cNvPr>
                <p14:cNvContentPartPr/>
                <p14:nvPr/>
              </p14:nvContentPartPr>
              <p14:xfrm>
                <a:off x="8318733" y="1772520"/>
                <a:ext cx="117720" cy="99360"/>
              </p14:xfrm>
            </p:contentPart>
          </mc:Choice>
          <mc:Fallback>
            <p:pic>
              <p:nvPicPr>
                <p:cNvPr id="59" name="Freihand 58">
                  <a:extLst>
                    <a:ext uri="{FF2B5EF4-FFF2-40B4-BE49-F238E27FC236}">
                      <a16:creationId xmlns:a16="http://schemas.microsoft.com/office/drawing/2014/main" id="{94B9CCB2-1A28-4243-A021-9DCD8B949A2A}"/>
                    </a:ext>
                  </a:extLst>
                </p:cNvPr>
                <p:cNvPicPr/>
                <p:nvPr/>
              </p:nvPicPr>
              <p:blipFill>
                <a:blip r:embed="rId88"/>
                <a:stretch>
                  <a:fillRect/>
                </a:stretch>
              </p:blipFill>
              <p:spPr>
                <a:xfrm>
                  <a:off x="8314413" y="1768200"/>
                  <a:ext cx="126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1B6C9340-9A60-4449-86CD-12BC23F88788}"/>
                    </a:ext>
                  </a:extLst>
                </p14:cNvPr>
                <p14:cNvContentPartPr/>
                <p14:nvPr/>
              </p14:nvContentPartPr>
              <p14:xfrm>
                <a:off x="8440413" y="1674240"/>
                <a:ext cx="120600" cy="167040"/>
              </p14:xfrm>
            </p:contentPart>
          </mc:Choice>
          <mc:Fallback>
            <p:pic>
              <p:nvPicPr>
                <p:cNvPr id="60" name="Freihand 59">
                  <a:extLst>
                    <a:ext uri="{FF2B5EF4-FFF2-40B4-BE49-F238E27FC236}">
                      <a16:creationId xmlns:a16="http://schemas.microsoft.com/office/drawing/2014/main" id="{1B6C9340-9A60-4449-86CD-12BC23F88788}"/>
                    </a:ext>
                  </a:extLst>
                </p:cNvPr>
                <p:cNvPicPr/>
                <p:nvPr/>
              </p:nvPicPr>
              <p:blipFill>
                <a:blip r:embed="rId90"/>
                <a:stretch>
                  <a:fillRect/>
                </a:stretch>
              </p:blipFill>
              <p:spPr>
                <a:xfrm>
                  <a:off x="8436093" y="1669920"/>
                  <a:ext cx="129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782F364D-025F-46A1-B3D2-B0A66ABF0C26}"/>
                    </a:ext>
                  </a:extLst>
                </p14:cNvPr>
                <p14:cNvContentPartPr/>
                <p14:nvPr/>
              </p14:nvContentPartPr>
              <p14:xfrm>
                <a:off x="8603133" y="1690800"/>
                <a:ext cx="99000" cy="68760"/>
              </p14:xfrm>
            </p:contentPart>
          </mc:Choice>
          <mc:Fallback>
            <p:pic>
              <p:nvPicPr>
                <p:cNvPr id="61" name="Freihand 60">
                  <a:extLst>
                    <a:ext uri="{FF2B5EF4-FFF2-40B4-BE49-F238E27FC236}">
                      <a16:creationId xmlns:a16="http://schemas.microsoft.com/office/drawing/2014/main" id="{782F364D-025F-46A1-B3D2-B0A66ABF0C26}"/>
                    </a:ext>
                  </a:extLst>
                </p:cNvPr>
                <p:cNvPicPr/>
                <p:nvPr/>
              </p:nvPicPr>
              <p:blipFill>
                <a:blip r:embed="rId92"/>
                <a:stretch>
                  <a:fillRect/>
                </a:stretch>
              </p:blipFill>
              <p:spPr>
                <a:xfrm>
                  <a:off x="8598813" y="1686480"/>
                  <a:ext cx="107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2FA48952-C279-4EAB-94DF-5E16F8A838E3}"/>
                    </a:ext>
                  </a:extLst>
                </p14:cNvPr>
                <p14:cNvContentPartPr/>
                <p14:nvPr/>
              </p14:nvContentPartPr>
              <p14:xfrm>
                <a:off x="8711853" y="1595760"/>
                <a:ext cx="127800" cy="159840"/>
              </p14:xfrm>
            </p:contentPart>
          </mc:Choice>
          <mc:Fallback>
            <p:pic>
              <p:nvPicPr>
                <p:cNvPr id="62" name="Freihand 61">
                  <a:extLst>
                    <a:ext uri="{FF2B5EF4-FFF2-40B4-BE49-F238E27FC236}">
                      <a16:creationId xmlns:a16="http://schemas.microsoft.com/office/drawing/2014/main" id="{2FA48952-C279-4EAB-94DF-5E16F8A838E3}"/>
                    </a:ext>
                  </a:extLst>
                </p:cNvPr>
                <p:cNvPicPr/>
                <p:nvPr/>
              </p:nvPicPr>
              <p:blipFill>
                <a:blip r:embed="rId94"/>
                <a:stretch>
                  <a:fillRect/>
                </a:stretch>
              </p:blipFill>
              <p:spPr>
                <a:xfrm>
                  <a:off x="8707533" y="1591440"/>
                  <a:ext cx="136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E9DF851D-534D-45B9-8249-A352F0D01141}"/>
                    </a:ext>
                  </a:extLst>
                </p14:cNvPr>
                <p14:cNvContentPartPr/>
                <p14:nvPr/>
              </p14:nvContentPartPr>
              <p14:xfrm>
                <a:off x="8894373" y="1560840"/>
                <a:ext cx="90000" cy="90360"/>
              </p14:xfrm>
            </p:contentPart>
          </mc:Choice>
          <mc:Fallback>
            <p:pic>
              <p:nvPicPr>
                <p:cNvPr id="63" name="Freihand 62">
                  <a:extLst>
                    <a:ext uri="{FF2B5EF4-FFF2-40B4-BE49-F238E27FC236}">
                      <a16:creationId xmlns:a16="http://schemas.microsoft.com/office/drawing/2014/main" id="{E9DF851D-534D-45B9-8249-A352F0D01141}"/>
                    </a:ext>
                  </a:extLst>
                </p:cNvPr>
                <p:cNvPicPr/>
                <p:nvPr/>
              </p:nvPicPr>
              <p:blipFill>
                <a:blip r:embed="rId96"/>
                <a:stretch>
                  <a:fillRect/>
                </a:stretch>
              </p:blipFill>
              <p:spPr>
                <a:xfrm>
                  <a:off x="8890053" y="1556520"/>
                  <a:ext cx="98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E872F6E9-46DA-44A3-9070-7483C38AA0EB}"/>
                    </a:ext>
                  </a:extLst>
                </p14:cNvPr>
                <p14:cNvContentPartPr/>
                <p14:nvPr/>
              </p14:nvContentPartPr>
              <p14:xfrm>
                <a:off x="8951973" y="1621320"/>
                <a:ext cx="69480" cy="16920"/>
              </p14:xfrm>
            </p:contentPart>
          </mc:Choice>
          <mc:Fallback>
            <p:pic>
              <p:nvPicPr>
                <p:cNvPr id="64" name="Freihand 63">
                  <a:extLst>
                    <a:ext uri="{FF2B5EF4-FFF2-40B4-BE49-F238E27FC236}">
                      <a16:creationId xmlns:a16="http://schemas.microsoft.com/office/drawing/2014/main" id="{E872F6E9-46DA-44A3-9070-7483C38AA0EB}"/>
                    </a:ext>
                  </a:extLst>
                </p:cNvPr>
                <p:cNvPicPr/>
                <p:nvPr/>
              </p:nvPicPr>
              <p:blipFill>
                <a:blip r:embed="rId98"/>
                <a:stretch>
                  <a:fillRect/>
                </a:stretch>
              </p:blipFill>
              <p:spPr>
                <a:xfrm>
                  <a:off x="8947653" y="1617000"/>
                  <a:ext cx="78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743C7AE8-9912-481D-822B-16C9CFFBCA4A}"/>
                    </a:ext>
                  </a:extLst>
                </p14:cNvPr>
                <p14:cNvContentPartPr/>
                <p14:nvPr/>
              </p14:nvContentPartPr>
              <p14:xfrm>
                <a:off x="9003453" y="1577400"/>
                <a:ext cx="75600" cy="68040"/>
              </p14:xfrm>
            </p:contentPart>
          </mc:Choice>
          <mc:Fallback>
            <p:pic>
              <p:nvPicPr>
                <p:cNvPr id="65" name="Freihand 64">
                  <a:extLst>
                    <a:ext uri="{FF2B5EF4-FFF2-40B4-BE49-F238E27FC236}">
                      <a16:creationId xmlns:a16="http://schemas.microsoft.com/office/drawing/2014/main" id="{743C7AE8-9912-481D-822B-16C9CFFBCA4A}"/>
                    </a:ext>
                  </a:extLst>
                </p:cNvPr>
                <p:cNvPicPr/>
                <p:nvPr/>
              </p:nvPicPr>
              <p:blipFill>
                <a:blip r:embed="rId100"/>
                <a:stretch>
                  <a:fillRect/>
                </a:stretch>
              </p:blipFill>
              <p:spPr>
                <a:xfrm>
                  <a:off x="8999133" y="1573080"/>
                  <a:ext cx="84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C04D67A8-FEA8-4F83-9F0D-5DDEA5060053}"/>
                    </a:ext>
                  </a:extLst>
                </p14:cNvPr>
                <p14:cNvContentPartPr/>
                <p14:nvPr/>
              </p14:nvContentPartPr>
              <p14:xfrm>
                <a:off x="9080493" y="1490280"/>
                <a:ext cx="76680" cy="108000"/>
              </p14:xfrm>
            </p:contentPart>
          </mc:Choice>
          <mc:Fallback>
            <p:pic>
              <p:nvPicPr>
                <p:cNvPr id="66" name="Freihand 65">
                  <a:extLst>
                    <a:ext uri="{FF2B5EF4-FFF2-40B4-BE49-F238E27FC236}">
                      <a16:creationId xmlns:a16="http://schemas.microsoft.com/office/drawing/2014/main" id="{C04D67A8-FEA8-4F83-9F0D-5DDEA5060053}"/>
                    </a:ext>
                  </a:extLst>
                </p:cNvPr>
                <p:cNvPicPr/>
                <p:nvPr/>
              </p:nvPicPr>
              <p:blipFill>
                <a:blip r:embed="rId102"/>
                <a:stretch>
                  <a:fillRect/>
                </a:stretch>
              </p:blipFill>
              <p:spPr>
                <a:xfrm>
                  <a:off x="9076173" y="1485960"/>
                  <a:ext cx="85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916433E7-FA8C-41B0-852B-B18359223D4D}"/>
                    </a:ext>
                  </a:extLst>
                </p14:cNvPr>
                <p14:cNvContentPartPr/>
                <p14:nvPr/>
              </p14:nvContentPartPr>
              <p14:xfrm>
                <a:off x="9123333" y="1506480"/>
                <a:ext cx="177480" cy="77760"/>
              </p14:xfrm>
            </p:contentPart>
          </mc:Choice>
          <mc:Fallback>
            <p:pic>
              <p:nvPicPr>
                <p:cNvPr id="67" name="Freihand 66">
                  <a:extLst>
                    <a:ext uri="{FF2B5EF4-FFF2-40B4-BE49-F238E27FC236}">
                      <a16:creationId xmlns:a16="http://schemas.microsoft.com/office/drawing/2014/main" id="{916433E7-FA8C-41B0-852B-B18359223D4D}"/>
                    </a:ext>
                  </a:extLst>
                </p:cNvPr>
                <p:cNvPicPr/>
                <p:nvPr/>
              </p:nvPicPr>
              <p:blipFill>
                <a:blip r:embed="rId104"/>
                <a:stretch>
                  <a:fillRect/>
                </a:stretch>
              </p:blipFill>
              <p:spPr>
                <a:xfrm>
                  <a:off x="9119013" y="1502160"/>
                  <a:ext cx="186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C983A5E8-FFB5-41C2-A686-2FCF937406CF}"/>
                    </a:ext>
                  </a:extLst>
                </p14:cNvPr>
                <p14:cNvContentPartPr/>
                <p14:nvPr/>
              </p14:nvContentPartPr>
              <p14:xfrm>
                <a:off x="9306573" y="1466880"/>
                <a:ext cx="75240" cy="85680"/>
              </p14:xfrm>
            </p:contentPart>
          </mc:Choice>
          <mc:Fallback>
            <p:pic>
              <p:nvPicPr>
                <p:cNvPr id="68" name="Freihand 67">
                  <a:extLst>
                    <a:ext uri="{FF2B5EF4-FFF2-40B4-BE49-F238E27FC236}">
                      <a16:creationId xmlns:a16="http://schemas.microsoft.com/office/drawing/2014/main" id="{C983A5E8-FFB5-41C2-A686-2FCF937406CF}"/>
                    </a:ext>
                  </a:extLst>
                </p:cNvPr>
                <p:cNvPicPr/>
                <p:nvPr/>
              </p:nvPicPr>
              <p:blipFill>
                <a:blip r:embed="rId106"/>
                <a:stretch>
                  <a:fillRect/>
                </a:stretch>
              </p:blipFill>
              <p:spPr>
                <a:xfrm>
                  <a:off x="9302253" y="1462560"/>
                  <a:ext cx="83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75B1569F-1A29-4D54-8252-30114700B390}"/>
                    </a:ext>
                  </a:extLst>
                </p14:cNvPr>
                <p14:cNvContentPartPr/>
                <p14:nvPr/>
              </p14:nvContentPartPr>
              <p14:xfrm>
                <a:off x="9385413" y="1413960"/>
                <a:ext cx="180720" cy="78840"/>
              </p14:xfrm>
            </p:contentPart>
          </mc:Choice>
          <mc:Fallback>
            <p:pic>
              <p:nvPicPr>
                <p:cNvPr id="69" name="Freihand 68">
                  <a:extLst>
                    <a:ext uri="{FF2B5EF4-FFF2-40B4-BE49-F238E27FC236}">
                      <a16:creationId xmlns:a16="http://schemas.microsoft.com/office/drawing/2014/main" id="{75B1569F-1A29-4D54-8252-30114700B390}"/>
                    </a:ext>
                  </a:extLst>
                </p:cNvPr>
                <p:cNvPicPr/>
                <p:nvPr/>
              </p:nvPicPr>
              <p:blipFill>
                <a:blip r:embed="rId108"/>
                <a:stretch>
                  <a:fillRect/>
                </a:stretch>
              </p:blipFill>
              <p:spPr>
                <a:xfrm>
                  <a:off x="9381093" y="1409640"/>
                  <a:ext cx="189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782D2FF0-BEA0-4180-8F5B-F4298AEAE042}"/>
                    </a:ext>
                  </a:extLst>
                </p14:cNvPr>
                <p14:cNvContentPartPr/>
                <p14:nvPr/>
              </p14:nvContentPartPr>
              <p14:xfrm>
                <a:off x="9586653" y="1386240"/>
                <a:ext cx="100800" cy="48960"/>
              </p14:xfrm>
            </p:contentPart>
          </mc:Choice>
          <mc:Fallback>
            <p:pic>
              <p:nvPicPr>
                <p:cNvPr id="70" name="Freihand 69">
                  <a:extLst>
                    <a:ext uri="{FF2B5EF4-FFF2-40B4-BE49-F238E27FC236}">
                      <a16:creationId xmlns:a16="http://schemas.microsoft.com/office/drawing/2014/main" id="{782D2FF0-BEA0-4180-8F5B-F4298AEAE042}"/>
                    </a:ext>
                  </a:extLst>
                </p:cNvPr>
                <p:cNvPicPr/>
                <p:nvPr/>
              </p:nvPicPr>
              <p:blipFill>
                <a:blip r:embed="rId110"/>
                <a:stretch>
                  <a:fillRect/>
                </a:stretch>
              </p:blipFill>
              <p:spPr>
                <a:xfrm>
                  <a:off x="9582333" y="1381920"/>
                  <a:ext cx="109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1E5F3D83-320E-40B7-B02A-D9D7D6B297F0}"/>
                    </a:ext>
                  </a:extLst>
                </p14:cNvPr>
                <p14:cNvContentPartPr/>
                <p14:nvPr/>
              </p14:nvContentPartPr>
              <p14:xfrm>
                <a:off x="9681693" y="1331160"/>
                <a:ext cx="69120" cy="73440"/>
              </p14:xfrm>
            </p:contentPart>
          </mc:Choice>
          <mc:Fallback>
            <p:pic>
              <p:nvPicPr>
                <p:cNvPr id="71" name="Freihand 70">
                  <a:extLst>
                    <a:ext uri="{FF2B5EF4-FFF2-40B4-BE49-F238E27FC236}">
                      <a16:creationId xmlns:a16="http://schemas.microsoft.com/office/drawing/2014/main" id="{1E5F3D83-320E-40B7-B02A-D9D7D6B297F0}"/>
                    </a:ext>
                  </a:extLst>
                </p:cNvPr>
                <p:cNvPicPr/>
                <p:nvPr/>
              </p:nvPicPr>
              <p:blipFill>
                <a:blip r:embed="rId112"/>
                <a:stretch>
                  <a:fillRect/>
                </a:stretch>
              </p:blipFill>
              <p:spPr>
                <a:xfrm>
                  <a:off x="9677373" y="1326840"/>
                  <a:ext cx="77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A2B1175D-F5AE-4778-BBCE-C2A46CA35F0F}"/>
                    </a:ext>
                  </a:extLst>
                </p14:cNvPr>
                <p14:cNvContentPartPr/>
                <p14:nvPr/>
              </p14:nvContentPartPr>
              <p14:xfrm>
                <a:off x="9760533" y="1315320"/>
                <a:ext cx="81000" cy="57960"/>
              </p14:xfrm>
            </p:contentPart>
          </mc:Choice>
          <mc:Fallback>
            <p:pic>
              <p:nvPicPr>
                <p:cNvPr id="72" name="Freihand 71">
                  <a:extLst>
                    <a:ext uri="{FF2B5EF4-FFF2-40B4-BE49-F238E27FC236}">
                      <a16:creationId xmlns:a16="http://schemas.microsoft.com/office/drawing/2014/main" id="{A2B1175D-F5AE-4778-BBCE-C2A46CA35F0F}"/>
                    </a:ext>
                  </a:extLst>
                </p:cNvPr>
                <p:cNvPicPr/>
                <p:nvPr/>
              </p:nvPicPr>
              <p:blipFill>
                <a:blip r:embed="rId114"/>
                <a:stretch>
                  <a:fillRect/>
                </a:stretch>
              </p:blipFill>
              <p:spPr>
                <a:xfrm>
                  <a:off x="9756213" y="1311000"/>
                  <a:ext cx="89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E2A3A3F8-C2DE-4A78-B6BB-A1F620DAE208}"/>
                    </a:ext>
                  </a:extLst>
                </p14:cNvPr>
                <p14:cNvContentPartPr/>
                <p14:nvPr/>
              </p14:nvContentPartPr>
              <p14:xfrm>
                <a:off x="9432933" y="1305600"/>
                <a:ext cx="80280" cy="10800"/>
              </p14:xfrm>
            </p:contentPart>
          </mc:Choice>
          <mc:Fallback>
            <p:pic>
              <p:nvPicPr>
                <p:cNvPr id="73" name="Freihand 72">
                  <a:extLst>
                    <a:ext uri="{FF2B5EF4-FFF2-40B4-BE49-F238E27FC236}">
                      <a16:creationId xmlns:a16="http://schemas.microsoft.com/office/drawing/2014/main" id="{E2A3A3F8-C2DE-4A78-B6BB-A1F620DAE208}"/>
                    </a:ext>
                  </a:extLst>
                </p:cNvPr>
                <p:cNvPicPr/>
                <p:nvPr/>
              </p:nvPicPr>
              <p:blipFill>
                <a:blip r:embed="rId116"/>
                <a:stretch>
                  <a:fillRect/>
                </a:stretch>
              </p:blipFill>
              <p:spPr>
                <a:xfrm>
                  <a:off x="9428613" y="1301280"/>
                  <a:ext cx="88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96FEAB7E-CB81-429F-A4FD-DCB237561F8A}"/>
                    </a:ext>
                  </a:extLst>
                </p14:cNvPr>
                <p14:cNvContentPartPr/>
                <p14:nvPr/>
              </p14:nvContentPartPr>
              <p14:xfrm>
                <a:off x="9871053" y="1206960"/>
                <a:ext cx="41760" cy="186480"/>
              </p14:xfrm>
            </p:contentPart>
          </mc:Choice>
          <mc:Fallback>
            <p:pic>
              <p:nvPicPr>
                <p:cNvPr id="75" name="Freihand 74">
                  <a:extLst>
                    <a:ext uri="{FF2B5EF4-FFF2-40B4-BE49-F238E27FC236}">
                      <a16:creationId xmlns:a16="http://schemas.microsoft.com/office/drawing/2014/main" id="{96FEAB7E-CB81-429F-A4FD-DCB237561F8A}"/>
                    </a:ext>
                  </a:extLst>
                </p:cNvPr>
                <p:cNvPicPr/>
                <p:nvPr/>
              </p:nvPicPr>
              <p:blipFill>
                <a:blip r:embed="rId118"/>
                <a:stretch>
                  <a:fillRect/>
                </a:stretch>
              </p:blipFill>
              <p:spPr>
                <a:xfrm>
                  <a:off x="9866733" y="1202640"/>
                  <a:ext cx="50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F47779A5-8CB6-414A-BE0B-04E2E5CCAC6F}"/>
                    </a:ext>
                  </a:extLst>
                </p14:cNvPr>
                <p14:cNvContentPartPr/>
                <p14:nvPr/>
              </p14:nvContentPartPr>
              <p14:xfrm>
                <a:off x="10024413" y="1192920"/>
                <a:ext cx="240120" cy="96120"/>
              </p14:xfrm>
            </p:contentPart>
          </mc:Choice>
          <mc:Fallback>
            <p:pic>
              <p:nvPicPr>
                <p:cNvPr id="76" name="Freihand 75">
                  <a:extLst>
                    <a:ext uri="{FF2B5EF4-FFF2-40B4-BE49-F238E27FC236}">
                      <a16:creationId xmlns:a16="http://schemas.microsoft.com/office/drawing/2014/main" id="{F47779A5-8CB6-414A-BE0B-04E2E5CCAC6F}"/>
                    </a:ext>
                  </a:extLst>
                </p:cNvPr>
                <p:cNvPicPr/>
                <p:nvPr/>
              </p:nvPicPr>
              <p:blipFill>
                <a:blip r:embed="rId120"/>
                <a:stretch>
                  <a:fillRect/>
                </a:stretch>
              </p:blipFill>
              <p:spPr>
                <a:xfrm>
                  <a:off x="10020093" y="1188600"/>
                  <a:ext cx="248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B1E66DA0-26C7-4588-8161-87807D3CAB43}"/>
                    </a:ext>
                  </a:extLst>
                </p14:cNvPr>
                <p14:cNvContentPartPr/>
                <p14:nvPr/>
              </p14:nvContentPartPr>
              <p14:xfrm>
                <a:off x="10247613" y="1152600"/>
                <a:ext cx="16560" cy="15120"/>
              </p14:xfrm>
            </p:contentPart>
          </mc:Choice>
          <mc:Fallback>
            <p:pic>
              <p:nvPicPr>
                <p:cNvPr id="77" name="Freihand 76">
                  <a:extLst>
                    <a:ext uri="{FF2B5EF4-FFF2-40B4-BE49-F238E27FC236}">
                      <a16:creationId xmlns:a16="http://schemas.microsoft.com/office/drawing/2014/main" id="{B1E66DA0-26C7-4588-8161-87807D3CAB43}"/>
                    </a:ext>
                  </a:extLst>
                </p:cNvPr>
                <p:cNvPicPr/>
                <p:nvPr/>
              </p:nvPicPr>
              <p:blipFill>
                <a:blip r:embed="rId122"/>
                <a:stretch>
                  <a:fillRect/>
                </a:stretch>
              </p:blipFill>
              <p:spPr>
                <a:xfrm>
                  <a:off x="10243293" y="1148280"/>
                  <a:ext cx="25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E96C2112-F70F-42D6-834C-569E0DFDE29A}"/>
                    </a:ext>
                  </a:extLst>
                </p14:cNvPr>
                <p14:cNvContentPartPr/>
                <p14:nvPr/>
              </p14:nvContentPartPr>
              <p14:xfrm>
                <a:off x="10321413" y="1158000"/>
                <a:ext cx="193320" cy="82440"/>
              </p14:xfrm>
            </p:contentPart>
          </mc:Choice>
          <mc:Fallback>
            <p:pic>
              <p:nvPicPr>
                <p:cNvPr id="78" name="Freihand 77">
                  <a:extLst>
                    <a:ext uri="{FF2B5EF4-FFF2-40B4-BE49-F238E27FC236}">
                      <a16:creationId xmlns:a16="http://schemas.microsoft.com/office/drawing/2014/main" id="{E96C2112-F70F-42D6-834C-569E0DFDE29A}"/>
                    </a:ext>
                  </a:extLst>
                </p:cNvPr>
                <p:cNvPicPr/>
                <p:nvPr/>
              </p:nvPicPr>
              <p:blipFill>
                <a:blip r:embed="rId124"/>
                <a:stretch>
                  <a:fillRect/>
                </a:stretch>
              </p:blipFill>
              <p:spPr>
                <a:xfrm>
                  <a:off x="10317093" y="1153680"/>
                  <a:ext cx="201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C707171D-11DB-4CC4-AF2C-87E3D96C3F69}"/>
                    </a:ext>
                  </a:extLst>
                </p14:cNvPr>
                <p14:cNvContentPartPr/>
                <p14:nvPr/>
              </p14:nvContentPartPr>
              <p14:xfrm>
                <a:off x="10622013" y="1158360"/>
                <a:ext cx="137520" cy="89640"/>
              </p14:xfrm>
            </p:contentPart>
          </mc:Choice>
          <mc:Fallback>
            <p:pic>
              <p:nvPicPr>
                <p:cNvPr id="79" name="Freihand 78">
                  <a:extLst>
                    <a:ext uri="{FF2B5EF4-FFF2-40B4-BE49-F238E27FC236}">
                      <a16:creationId xmlns:a16="http://schemas.microsoft.com/office/drawing/2014/main" id="{C707171D-11DB-4CC4-AF2C-87E3D96C3F69}"/>
                    </a:ext>
                  </a:extLst>
                </p:cNvPr>
                <p:cNvPicPr/>
                <p:nvPr/>
              </p:nvPicPr>
              <p:blipFill>
                <a:blip r:embed="rId126"/>
                <a:stretch>
                  <a:fillRect/>
                </a:stretch>
              </p:blipFill>
              <p:spPr>
                <a:xfrm>
                  <a:off x="10617693" y="1154040"/>
                  <a:ext cx="146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3B9A6B59-9BE5-4882-9B65-0F471691DC53}"/>
                    </a:ext>
                  </a:extLst>
                </p14:cNvPr>
                <p14:cNvContentPartPr/>
                <p14:nvPr/>
              </p14:nvContentPartPr>
              <p14:xfrm>
                <a:off x="10786173" y="1115520"/>
                <a:ext cx="84240" cy="125280"/>
              </p14:xfrm>
            </p:contentPart>
          </mc:Choice>
          <mc:Fallback>
            <p:pic>
              <p:nvPicPr>
                <p:cNvPr id="80" name="Freihand 79">
                  <a:extLst>
                    <a:ext uri="{FF2B5EF4-FFF2-40B4-BE49-F238E27FC236}">
                      <a16:creationId xmlns:a16="http://schemas.microsoft.com/office/drawing/2014/main" id="{3B9A6B59-9BE5-4882-9B65-0F471691DC53}"/>
                    </a:ext>
                  </a:extLst>
                </p:cNvPr>
                <p:cNvPicPr/>
                <p:nvPr/>
              </p:nvPicPr>
              <p:blipFill>
                <a:blip r:embed="rId128"/>
                <a:stretch>
                  <a:fillRect/>
                </a:stretch>
              </p:blipFill>
              <p:spPr>
                <a:xfrm>
                  <a:off x="10781853" y="1111200"/>
                  <a:ext cx="92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A5714094-959D-4807-896C-5421A3FCB337}"/>
                    </a:ext>
                  </a:extLst>
                </p14:cNvPr>
                <p14:cNvContentPartPr/>
                <p14:nvPr/>
              </p14:nvContentPartPr>
              <p14:xfrm>
                <a:off x="10872213" y="1163400"/>
                <a:ext cx="70920" cy="61200"/>
              </p14:xfrm>
            </p:contentPart>
          </mc:Choice>
          <mc:Fallback>
            <p:pic>
              <p:nvPicPr>
                <p:cNvPr id="81" name="Freihand 80">
                  <a:extLst>
                    <a:ext uri="{FF2B5EF4-FFF2-40B4-BE49-F238E27FC236}">
                      <a16:creationId xmlns:a16="http://schemas.microsoft.com/office/drawing/2014/main" id="{A5714094-959D-4807-896C-5421A3FCB337}"/>
                    </a:ext>
                  </a:extLst>
                </p:cNvPr>
                <p:cNvPicPr/>
                <p:nvPr/>
              </p:nvPicPr>
              <p:blipFill>
                <a:blip r:embed="rId130"/>
                <a:stretch>
                  <a:fillRect/>
                </a:stretch>
              </p:blipFill>
              <p:spPr>
                <a:xfrm>
                  <a:off x="10867893" y="1159080"/>
                  <a:ext cx="79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FC285F26-2473-421F-9AA5-5AFFD2ED4E89}"/>
                    </a:ext>
                  </a:extLst>
                </p14:cNvPr>
                <p14:cNvContentPartPr/>
                <p14:nvPr/>
              </p14:nvContentPartPr>
              <p14:xfrm>
                <a:off x="10952133" y="1087080"/>
                <a:ext cx="280440" cy="131760"/>
              </p14:xfrm>
            </p:contentPart>
          </mc:Choice>
          <mc:Fallback>
            <p:pic>
              <p:nvPicPr>
                <p:cNvPr id="82" name="Freihand 81">
                  <a:extLst>
                    <a:ext uri="{FF2B5EF4-FFF2-40B4-BE49-F238E27FC236}">
                      <a16:creationId xmlns:a16="http://schemas.microsoft.com/office/drawing/2014/main" id="{FC285F26-2473-421F-9AA5-5AFFD2ED4E89}"/>
                    </a:ext>
                  </a:extLst>
                </p:cNvPr>
                <p:cNvPicPr/>
                <p:nvPr/>
              </p:nvPicPr>
              <p:blipFill>
                <a:blip r:embed="rId132"/>
                <a:stretch>
                  <a:fillRect/>
                </a:stretch>
              </p:blipFill>
              <p:spPr>
                <a:xfrm>
                  <a:off x="10947813" y="1082760"/>
                  <a:ext cx="289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213A8057-B526-4698-8ADC-CD3B69E54DA2}"/>
                    </a:ext>
                  </a:extLst>
                </p14:cNvPr>
                <p14:cNvContentPartPr/>
                <p14:nvPr/>
              </p14:nvContentPartPr>
              <p14:xfrm>
                <a:off x="11245893" y="1084560"/>
                <a:ext cx="219960" cy="117360"/>
              </p14:xfrm>
            </p:contentPart>
          </mc:Choice>
          <mc:Fallback>
            <p:pic>
              <p:nvPicPr>
                <p:cNvPr id="83" name="Freihand 82">
                  <a:extLst>
                    <a:ext uri="{FF2B5EF4-FFF2-40B4-BE49-F238E27FC236}">
                      <a16:creationId xmlns:a16="http://schemas.microsoft.com/office/drawing/2014/main" id="{213A8057-B526-4698-8ADC-CD3B69E54DA2}"/>
                    </a:ext>
                  </a:extLst>
                </p:cNvPr>
                <p:cNvPicPr/>
                <p:nvPr/>
              </p:nvPicPr>
              <p:blipFill>
                <a:blip r:embed="rId134"/>
                <a:stretch>
                  <a:fillRect/>
                </a:stretch>
              </p:blipFill>
              <p:spPr>
                <a:xfrm>
                  <a:off x="11241573" y="1080240"/>
                  <a:ext cx="228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2E3F2C39-62C7-47E3-9CA1-E547AEF0BDE8}"/>
                    </a:ext>
                  </a:extLst>
                </p14:cNvPr>
                <p14:cNvContentPartPr/>
                <p14:nvPr/>
              </p14:nvContentPartPr>
              <p14:xfrm>
                <a:off x="7445733" y="2215320"/>
                <a:ext cx="104040" cy="149040"/>
              </p14:xfrm>
            </p:contentPart>
          </mc:Choice>
          <mc:Fallback>
            <p:pic>
              <p:nvPicPr>
                <p:cNvPr id="85" name="Freihand 84">
                  <a:extLst>
                    <a:ext uri="{FF2B5EF4-FFF2-40B4-BE49-F238E27FC236}">
                      <a16:creationId xmlns:a16="http://schemas.microsoft.com/office/drawing/2014/main" id="{2E3F2C39-62C7-47E3-9CA1-E547AEF0BDE8}"/>
                    </a:ext>
                  </a:extLst>
                </p:cNvPr>
                <p:cNvPicPr/>
                <p:nvPr/>
              </p:nvPicPr>
              <p:blipFill>
                <a:blip r:embed="rId136"/>
                <a:stretch>
                  <a:fillRect/>
                </a:stretch>
              </p:blipFill>
              <p:spPr>
                <a:xfrm>
                  <a:off x="7441413" y="2211000"/>
                  <a:ext cx="112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C50C2402-6E9E-4AD5-BF46-F9244169B603}"/>
                    </a:ext>
                  </a:extLst>
                </p14:cNvPr>
                <p14:cNvContentPartPr/>
                <p14:nvPr/>
              </p14:nvContentPartPr>
              <p14:xfrm>
                <a:off x="7523853" y="2257440"/>
                <a:ext cx="81000" cy="61200"/>
              </p14:xfrm>
            </p:contentPart>
          </mc:Choice>
          <mc:Fallback>
            <p:pic>
              <p:nvPicPr>
                <p:cNvPr id="86" name="Freihand 85">
                  <a:extLst>
                    <a:ext uri="{FF2B5EF4-FFF2-40B4-BE49-F238E27FC236}">
                      <a16:creationId xmlns:a16="http://schemas.microsoft.com/office/drawing/2014/main" id="{C50C2402-6E9E-4AD5-BF46-F9244169B603}"/>
                    </a:ext>
                  </a:extLst>
                </p:cNvPr>
                <p:cNvPicPr/>
                <p:nvPr/>
              </p:nvPicPr>
              <p:blipFill>
                <a:blip r:embed="rId138"/>
                <a:stretch>
                  <a:fillRect/>
                </a:stretch>
              </p:blipFill>
              <p:spPr>
                <a:xfrm>
                  <a:off x="7519533" y="2253120"/>
                  <a:ext cx="89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C8664BCC-5477-46B2-92F4-4CBC0AB85BB6}"/>
                    </a:ext>
                  </a:extLst>
                </p14:cNvPr>
                <p14:cNvContentPartPr/>
                <p14:nvPr/>
              </p14:nvContentPartPr>
              <p14:xfrm>
                <a:off x="7616373" y="2220360"/>
                <a:ext cx="65880" cy="80640"/>
              </p14:xfrm>
            </p:contentPart>
          </mc:Choice>
          <mc:Fallback>
            <p:pic>
              <p:nvPicPr>
                <p:cNvPr id="87" name="Freihand 86">
                  <a:extLst>
                    <a:ext uri="{FF2B5EF4-FFF2-40B4-BE49-F238E27FC236}">
                      <a16:creationId xmlns:a16="http://schemas.microsoft.com/office/drawing/2014/main" id="{C8664BCC-5477-46B2-92F4-4CBC0AB85BB6}"/>
                    </a:ext>
                  </a:extLst>
                </p:cNvPr>
                <p:cNvPicPr/>
                <p:nvPr/>
              </p:nvPicPr>
              <p:blipFill>
                <a:blip r:embed="rId140"/>
                <a:stretch>
                  <a:fillRect/>
                </a:stretch>
              </p:blipFill>
              <p:spPr>
                <a:xfrm>
                  <a:off x="7612053" y="2216040"/>
                  <a:ext cx="74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2E0FBF2B-4846-4E03-9E48-50EA20A0D0F1}"/>
                    </a:ext>
                  </a:extLst>
                </p14:cNvPr>
                <p14:cNvContentPartPr/>
                <p14:nvPr/>
              </p14:nvContentPartPr>
              <p14:xfrm>
                <a:off x="7714653" y="2197680"/>
                <a:ext cx="63000" cy="84600"/>
              </p14:xfrm>
            </p:contentPart>
          </mc:Choice>
          <mc:Fallback>
            <p:pic>
              <p:nvPicPr>
                <p:cNvPr id="88" name="Freihand 87">
                  <a:extLst>
                    <a:ext uri="{FF2B5EF4-FFF2-40B4-BE49-F238E27FC236}">
                      <a16:creationId xmlns:a16="http://schemas.microsoft.com/office/drawing/2014/main" id="{2E0FBF2B-4846-4E03-9E48-50EA20A0D0F1}"/>
                    </a:ext>
                  </a:extLst>
                </p:cNvPr>
                <p:cNvPicPr/>
                <p:nvPr/>
              </p:nvPicPr>
              <p:blipFill>
                <a:blip r:embed="rId142"/>
                <a:stretch>
                  <a:fillRect/>
                </a:stretch>
              </p:blipFill>
              <p:spPr>
                <a:xfrm>
                  <a:off x="7710333" y="2193360"/>
                  <a:ext cx="71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9735AFA2-869B-4F3B-ABAB-76D2321B1FA2}"/>
                    </a:ext>
                  </a:extLst>
                </p14:cNvPr>
                <p14:cNvContentPartPr/>
                <p14:nvPr/>
              </p14:nvContentPartPr>
              <p14:xfrm>
                <a:off x="7776213" y="2115960"/>
                <a:ext cx="174960" cy="130320"/>
              </p14:xfrm>
            </p:contentPart>
          </mc:Choice>
          <mc:Fallback>
            <p:pic>
              <p:nvPicPr>
                <p:cNvPr id="89" name="Freihand 88">
                  <a:extLst>
                    <a:ext uri="{FF2B5EF4-FFF2-40B4-BE49-F238E27FC236}">
                      <a16:creationId xmlns:a16="http://schemas.microsoft.com/office/drawing/2014/main" id="{9735AFA2-869B-4F3B-ABAB-76D2321B1FA2}"/>
                    </a:ext>
                  </a:extLst>
                </p:cNvPr>
                <p:cNvPicPr/>
                <p:nvPr/>
              </p:nvPicPr>
              <p:blipFill>
                <a:blip r:embed="rId144"/>
                <a:stretch>
                  <a:fillRect/>
                </a:stretch>
              </p:blipFill>
              <p:spPr>
                <a:xfrm>
                  <a:off x="7771893" y="2111640"/>
                  <a:ext cx="183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86ADB7C7-FEE5-4A5C-827E-3DC78D919104}"/>
                    </a:ext>
                  </a:extLst>
                </p14:cNvPr>
                <p14:cNvContentPartPr/>
                <p14:nvPr/>
              </p14:nvContentPartPr>
              <p14:xfrm>
                <a:off x="7987173" y="2099760"/>
                <a:ext cx="63360" cy="107280"/>
              </p14:xfrm>
            </p:contentPart>
          </mc:Choice>
          <mc:Fallback>
            <p:pic>
              <p:nvPicPr>
                <p:cNvPr id="90" name="Freihand 89">
                  <a:extLst>
                    <a:ext uri="{FF2B5EF4-FFF2-40B4-BE49-F238E27FC236}">
                      <a16:creationId xmlns:a16="http://schemas.microsoft.com/office/drawing/2014/main" id="{86ADB7C7-FEE5-4A5C-827E-3DC78D919104}"/>
                    </a:ext>
                  </a:extLst>
                </p:cNvPr>
                <p:cNvPicPr/>
                <p:nvPr/>
              </p:nvPicPr>
              <p:blipFill>
                <a:blip r:embed="rId146"/>
                <a:stretch>
                  <a:fillRect/>
                </a:stretch>
              </p:blipFill>
              <p:spPr>
                <a:xfrm>
                  <a:off x="7982853" y="2095440"/>
                  <a:ext cx="72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B3C8FA0D-C830-48E1-BF23-79DB4D4A2FAB}"/>
                    </a:ext>
                  </a:extLst>
                </p14:cNvPr>
                <p14:cNvContentPartPr/>
                <p14:nvPr/>
              </p14:nvContentPartPr>
              <p14:xfrm>
                <a:off x="8097693" y="2038560"/>
                <a:ext cx="124920" cy="99720"/>
              </p14:xfrm>
            </p:contentPart>
          </mc:Choice>
          <mc:Fallback>
            <p:pic>
              <p:nvPicPr>
                <p:cNvPr id="91" name="Freihand 90">
                  <a:extLst>
                    <a:ext uri="{FF2B5EF4-FFF2-40B4-BE49-F238E27FC236}">
                      <a16:creationId xmlns:a16="http://schemas.microsoft.com/office/drawing/2014/main" id="{B3C8FA0D-C830-48E1-BF23-79DB4D4A2FAB}"/>
                    </a:ext>
                  </a:extLst>
                </p:cNvPr>
                <p:cNvPicPr/>
                <p:nvPr/>
              </p:nvPicPr>
              <p:blipFill>
                <a:blip r:embed="rId148"/>
                <a:stretch>
                  <a:fillRect/>
                </a:stretch>
              </p:blipFill>
              <p:spPr>
                <a:xfrm>
                  <a:off x="8093373" y="2034240"/>
                  <a:ext cx="133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FDFF6AF4-4607-4094-A475-3B68EEA1581A}"/>
                    </a:ext>
                  </a:extLst>
                </p14:cNvPr>
                <p14:cNvContentPartPr/>
                <p14:nvPr/>
              </p14:nvContentPartPr>
              <p14:xfrm>
                <a:off x="8228373" y="1887720"/>
                <a:ext cx="308520" cy="227520"/>
              </p14:xfrm>
            </p:contentPart>
          </mc:Choice>
          <mc:Fallback>
            <p:pic>
              <p:nvPicPr>
                <p:cNvPr id="92" name="Freihand 91">
                  <a:extLst>
                    <a:ext uri="{FF2B5EF4-FFF2-40B4-BE49-F238E27FC236}">
                      <a16:creationId xmlns:a16="http://schemas.microsoft.com/office/drawing/2014/main" id="{FDFF6AF4-4607-4094-A475-3B68EEA1581A}"/>
                    </a:ext>
                  </a:extLst>
                </p:cNvPr>
                <p:cNvPicPr/>
                <p:nvPr/>
              </p:nvPicPr>
              <p:blipFill>
                <a:blip r:embed="rId150"/>
                <a:stretch>
                  <a:fillRect/>
                </a:stretch>
              </p:blipFill>
              <p:spPr>
                <a:xfrm>
                  <a:off x="8224053" y="1883400"/>
                  <a:ext cx="317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8C1F20C8-FB7E-4E03-9D32-ACB40B8203CF}"/>
                    </a:ext>
                  </a:extLst>
                </p14:cNvPr>
                <p14:cNvContentPartPr/>
                <p14:nvPr/>
              </p14:nvContentPartPr>
              <p14:xfrm>
                <a:off x="8416653" y="1885920"/>
                <a:ext cx="29520" cy="9360"/>
              </p14:xfrm>
            </p:contentPart>
          </mc:Choice>
          <mc:Fallback>
            <p:pic>
              <p:nvPicPr>
                <p:cNvPr id="93" name="Freihand 92">
                  <a:extLst>
                    <a:ext uri="{FF2B5EF4-FFF2-40B4-BE49-F238E27FC236}">
                      <a16:creationId xmlns:a16="http://schemas.microsoft.com/office/drawing/2014/main" id="{8C1F20C8-FB7E-4E03-9D32-ACB40B8203CF}"/>
                    </a:ext>
                  </a:extLst>
                </p:cNvPr>
                <p:cNvPicPr/>
                <p:nvPr/>
              </p:nvPicPr>
              <p:blipFill>
                <a:blip r:embed="rId152"/>
                <a:stretch>
                  <a:fillRect/>
                </a:stretch>
              </p:blipFill>
              <p:spPr>
                <a:xfrm>
                  <a:off x="8412333" y="1881600"/>
                  <a:ext cx="38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8B5EB4FB-18B2-4FD8-96A4-F754C60A02AA}"/>
                    </a:ext>
                  </a:extLst>
                </p14:cNvPr>
                <p14:cNvContentPartPr/>
                <p14:nvPr/>
              </p14:nvContentPartPr>
              <p14:xfrm>
                <a:off x="8604573" y="1818960"/>
                <a:ext cx="30240" cy="188640"/>
              </p14:xfrm>
            </p:contentPart>
          </mc:Choice>
          <mc:Fallback>
            <p:pic>
              <p:nvPicPr>
                <p:cNvPr id="94" name="Freihand 93">
                  <a:extLst>
                    <a:ext uri="{FF2B5EF4-FFF2-40B4-BE49-F238E27FC236}">
                      <a16:creationId xmlns:a16="http://schemas.microsoft.com/office/drawing/2014/main" id="{8B5EB4FB-18B2-4FD8-96A4-F754C60A02AA}"/>
                    </a:ext>
                  </a:extLst>
                </p:cNvPr>
                <p:cNvPicPr/>
                <p:nvPr/>
              </p:nvPicPr>
              <p:blipFill>
                <a:blip r:embed="rId154"/>
                <a:stretch>
                  <a:fillRect/>
                </a:stretch>
              </p:blipFill>
              <p:spPr>
                <a:xfrm>
                  <a:off x="8600253" y="1814640"/>
                  <a:ext cx="38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977699C9-40C8-4DFE-B160-E793AEA971F7}"/>
                    </a:ext>
                  </a:extLst>
                </p14:cNvPr>
                <p14:cNvContentPartPr/>
                <p14:nvPr/>
              </p14:nvContentPartPr>
              <p14:xfrm>
                <a:off x="6480213" y="2380920"/>
                <a:ext cx="1078560" cy="1384200"/>
              </p14:xfrm>
            </p:contentPart>
          </mc:Choice>
          <mc:Fallback>
            <p:pic>
              <p:nvPicPr>
                <p:cNvPr id="97" name="Freihand 96">
                  <a:extLst>
                    <a:ext uri="{FF2B5EF4-FFF2-40B4-BE49-F238E27FC236}">
                      <a16:creationId xmlns:a16="http://schemas.microsoft.com/office/drawing/2014/main" id="{977699C9-40C8-4DFE-B160-E793AEA971F7}"/>
                    </a:ext>
                  </a:extLst>
                </p:cNvPr>
                <p:cNvPicPr/>
                <p:nvPr/>
              </p:nvPicPr>
              <p:blipFill>
                <a:blip r:embed="rId156"/>
                <a:stretch>
                  <a:fillRect/>
                </a:stretch>
              </p:blipFill>
              <p:spPr>
                <a:xfrm>
                  <a:off x="6475893" y="2376600"/>
                  <a:ext cx="1087200" cy="1392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7F6AF339-7D4A-4B6C-81C5-D954199F5730}"/>
                    </a:ext>
                  </a:extLst>
                </p14:cNvPr>
                <p14:cNvContentPartPr/>
                <p14:nvPr/>
              </p14:nvContentPartPr>
              <p14:xfrm>
                <a:off x="6388053" y="3593760"/>
                <a:ext cx="238320" cy="277200"/>
              </p14:xfrm>
            </p:contentPart>
          </mc:Choice>
          <mc:Fallback>
            <p:pic>
              <p:nvPicPr>
                <p:cNvPr id="98" name="Freihand 97">
                  <a:extLst>
                    <a:ext uri="{FF2B5EF4-FFF2-40B4-BE49-F238E27FC236}">
                      <a16:creationId xmlns:a16="http://schemas.microsoft.com/office/drawing/2014/main" id="{7F6AF339-7D4A-4B6C-81C5-D954199F5730}"/>
                    </a:ext>
                  </a:extLst>
                </p:cNvPr>
                <p:cNvPicPr/>
                <p:nvPr/>
              </p:nvPicPr>
              <p:blipFill>
                <a:blip r:embed="rId158"/>
                <a:stretch>
                  <a:fillRect/>
                </a:stretch>
              </p:blipFill>
              <p:spPr>
                <a:xfrm>
                  <a:off x="6383733" y="3589440"/>
                  <a:ext cx="246960" cy="28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267E3C16-1225-4F8D-8D95-BF8D40A7F679}"/>
                  </a:ext>
                </a:extLst>
              </p14:cNvPr>
              <p14:cNvContentPartPr/>
              <p14:nvPr/>
            </p14:nvContentPartPr>
            <p14:xfrm>
              <a:off x="88413" y="1284720"/>
              <a:ext cx="2743560" cy="60120"/>
            </p14:xfrm>
          </p:contentPart>
        </mc:Choice>
        <mc:Fallback>
          <p:pic>
            <p:nvPicPr>
              <p:cNvPr id="100" name="Freihand 99">
                <a:extLst>
                  <a:ext uri="{FF2B5EF4-FFF2-40B4-BE49-F238E27FC236}">
                    <a16:creationId xmlns:a16="http://schemas.microsoft.com/office/drawing/2014/main" id="{267E3C16-1225-4F8D-8D95-BF8D40A7F679}"/>
                  </a:ext>
                </a:extLst>
              </p:cNvPr>
              <p:cNvPicPr/>
              <p:nvPr/>
            </p:nvPicPr>
            <p:blipFill>
              <a:blip r:embed="rId160"/>
              <a:stretch>
                <a:fillRect/>
              </a:stretch>
            </p:blipFill>
            <p:spPr>
              <a:xfrm>
                <a:off x="84093" y="1280400"/>
                <a:ext cx="2752200" cy="68760"/>
              </a:xfrm>
              <a:prstGeom prst="rect">
                <a:avLst/>
              </a:prstGeom>
            </p:spPr>
          </p:pic>
        </mc:Fallback>
      </mc:AlternateContent>
      <p:grpSp>
        <p:nvGrpSpPr>
          <p:cNvPr id="124" name="Gruppieren 123">
            <a:extLst>
              <a:ext uri="{FF2B5EF4-FFF2-40B4-BE49-F238E27FC236}">
                <a16:creationId xmlns:a16="http://schemas.microsoft.com/office/drawing/2014/main" id="{075EF7CF-4655-41A5-AB2E-5B2D518C8E13}"/>
              </a:ext>
            </a:extLst>
          </p:cNvPr>
          <p:cNvGrpSpPr/>
          <p:nvPr/>
        </p:nvGrpSpPr>
        <p:grpSpPr>
          <a:xfrm>
            <a:off x="1414293" y="1319640"/>
            <a:ext cx="5564160" cy="353880"/>
            <a:chOff x="1414293" y="1319640"/>
            <a:chExt cx="5564160" cy="353880"/>
          </a:xfrm>
        </p:grpSpPr>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4F92C3BC-2DBB-4283-B94C-2C6BC691E270}"/>
                    </a:ext>
                  </a:extLst>
                </p14:cNvPr>
                <p14:cNvContentPartPr/>
                <p14:nvPr/>
              </p14:nvContentPartPr>
              <p14:xfrm>
                <a:off x="1414293" y="1615200"/>
                <a:ext cx="2904120" cy="58320"/>
              </p14:xfrm>
            </p:contentPart>
          </mc:Choice>
          <mc:Fallback>
            <p:pic>
              <p:nvPicPr>
                <p:cNvPr id="101" name="Freihand 100">
                  <a:extLst>
                    <a:ext uri="{FF2B5EF4-FFF2-40B4-BE49-F238E27FC236}">
                      <a16:creationId xmlns:a16="http://schemas.microsoft.com/office/drawing/2014/main" id="{4F92C3BC-2DBB-4283-B94C-2C6BC691E270}"/>
                    </a:ext>
                  </a:extLst>
                </p:cNvPr>
                <p:cNvPicPr/>
                <p:nvPr/>
              </p:nvPicPr>
              <p:blipFill>
                <a:blip r:embed="rId162"/>
                <a:stretch>
                  <a:fillRect/>
                </a:stretch>
              </p:blipFill>
              <p:spPr>
                <a:xfrm>
                  <a:off x="1409973" y="1610880"/>
                  <a:ext cx="2912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09E4ED75-C9CB-40FC-87AC-EFE39A0EBDB5}"/>
                    </a:ext>
                  </a:extLst>
                </p14:cNvPr>
                <p14:cNvContentPartPr/>
                <p14:nvPr/>
              </p14:nvContentPartPr>
              <p14:xfrm>
                <a:off x="4306533" y="1466520"/>
                <a:ext cx="254880" cy="48600"/>
              </p14:xfrm>
            </p:contentPart>
          </mc:Choice>
          <mc:Fallback>
            <p:pic>
              <p:nvPicPr>
                <p:cNvPr id="102" name="Freihand 101">
                  <a:extLst>
                    <a:ext uri="{FF2B5EF4-FFF2-40B4-BE49-F238E27FC236}">
                      <a16:creationId xmlns:a16="http://schemas.microsoft.com/office/drawing/2014/main" id="{09E4ED75-C9CB-40FC-87AC-EFE39A0EBDB5}"/>
                    </a:ext>
                  </a:extLst>
                </p:cNvPr>
                <p:cNvPicPr/>
                <p:nvPr/>
              </p:nvPicPr>
              <p:blipFill>
                <a:blip r:embed="rId164"/>
                <a:stretch>
                  <a:fillRect/>
                </a:stretch>
              </p:blipFill>
              <p:spPr>
                <a:xfrm>
                  <a:off x="4302213" y="1462200"/>
                  <a:ext cx="263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92DAF32D-5498-4BBD-9955-E3DB707CB1A9}"/>
                    </a:ext>
                  </a:extLst>
                </p14:cNvPr>
                <p14:cNvContentPartPr/>
                <p14:nvPr/>
              </p14:nvContentPartPr>
              <p14:xfrm>
                <a:off x="4141293" y="1385160"/>
                <a:ext cx="264600" cy="218880"/>
              </p14:xfrm>
            </p:contentPart>
          </mc:Choice>
          <mc:Fallback>
            <p:pic>
              <p:nvPicPr>
                <p:cNvPr id="103" name="Freihand 102">
                  <a:extLst>
                    <a:ext uri="{FF2B5EF4-FFF2-40B4-BE49-F238E27FC236}">
                      <a16:creationId xmlns:a16="http://schemas.microsoft.com/office/drawing/2014/main" id="{92DAF32D-5498-4BBD-9955-E3DB707CB1A9}"/>
                    </a:ext>
                  </a:extLst>
                </p:cNvPr>
                <p:cNvPicPr/>
                <p:nvPr/>
              </p:nvPicPr>
              <p:blipFill>
                <a:blip r:embed="rId166"/>
                <a:stretch>
                  <a:fillRect/>
                </a:stretch>
              </p:blipFill>
              <p:spPr>
                <a:xfrm>
                  <a:off x="4136973" y="1380840"/>
                  <a:ext cx="273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C9302DB2-6645-4E75-9DB6-F3CDBA4C6A99}"/>
                    </a:ext>
                  </a:extLst>
                </p14:cNvPr>
                <p14:cNvContentPartPr/>
                <p14:nvPr/>
              </p14:nvContentPartPr>
              <p14:xfrm>
                <a:off x="4729173" y="1394160"/>
                <a:ext cx="26280" cy="189000"/>
              </p14:xfrm>
            </p:contentPart>
          </mc:Choice>
          <mc:Fallback>
            <p:pic>
              <p:nvPicPr>
                <p:cNvPr id="105" name="Freihand 104">
                  <a:extLst>
                    <a:ext uri="{FF2B5EF4-FFF2-40B4-BE49-F238E27FC236}">
                      <a16:creationId xmlns:a16="http://schemas.microsoft.com/office/drawing/2014/main" id="{C9302DB2-6645-4E75-9DB6-F3CDBA4C6A99}"/>
                    </a:ext>
                  </a:extLst>
                </p:cNvPr>
                <p:cNvPicPr/>
                <p:nvPr/>
              </p:nvPicPr>
              <p:blipFill>
                <a:blip r:embed="rId168"/>
                <a:stretch>
                  <a:fillRect/>
                </a:stretch>
              </p:blipFill>
              <p:spPr>
                <a:xfrm>
                  <a:off x="4724853" y="1389840"/>
                  <a:ext cx="34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54415D56-A4A8-44CE-8D2E-8EF60BDE342E}"/>
                    </a:ext>
                  </a:extLst>
                </p14:cNvPr>
                <p14:cNvContentPartPr/>
                <p14:nvPr/>
              </p14:nvContentPartPr>
              <p14:xfrm>
                <a:off x="4630893" y="1370040"/>
                <a:ext cx="189000" cy="39240"/>
              </p14:xfrm>
            </p:contentPart>
          </mc:Choice>
          <mc:Fallback>
            <p:pic>
              <p:nvPicPr>
                <p:cNvPr id="106" name="Freihand 105">
                  <a:extLst>
                    <a:ext uri="{FF2B5EF4-FFF2-40B4-BE49-F238E27FC236}">
                      <a16:creationId xmlns:a16="http://schemas.microsoft.com/office/drawing/2014/main" id="{54415D56-A4A8-44CE-8D2E-8EF60BDE342E}"/>
                    </a:ext>
                  </a:extLst>
                </p:cNvPr>
                <p:cNvPicPr/>
                <p:nvPr/>
              </p:nvPicPr>
              <p:blipFill>
                <a:blip r:embed="rId170"/>
                <a:stretch>
                  <a:fillRect/>
                </a:stretch>
              </p:blipFill>
              <p:spPr>
                <a:xfrm>
                  <a:off x="4626573" y="1365720"/>
                  <a:ext cx="1976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9069DA3F-9B52-4F0C-A701-7FC0EA8BF385}"/>
                    </a:ext>
                  </a:extLst>
                </p14:cNvPr>
                <p14:cNvContentPartPr/>
                <p14:nvPr/>
              </p14:nvContentPartPr>
              <p14:xfrm>
                <a:off x="4833573" y="1426920"/>
                <a:ext cx="90000" cy="133200"/>
              </p14:xfrm>
            </p:contentPart>
          </mc:Choice>
          <mc:Fallback>
            <p:pic>
              <p:nvPicPr>
                <p:cNvPr id="107" name="Freihand 106">
                  <a:extLst>
                    <a:ext uri="{FF2B5EF4-FFF2-40B4-BE49-F238E27FC236}">
                      <a16:creationId xmlns:a16="http://schemas.microsoft.com/office/drawing/2014/main" id="{9069DA3F-9B52-4F0C-A701-7FC0EA8BF385}"/>
                    </a:ext>
                  </a:extLst>
                </p:cNvPr>
                <p:cNvPicPr/>
                <p:nvPr/>
              </p:nvPicPr>
              <p:blipFill>
                <a:blip r:embed="rId172"/>
                <a:stretch>
                  <a:fillRect/>
                </a:stretch>
              </p:blipFill>
              <p:spPr>
                <a:xfrm>
                  <a:off x="4829253" y="1422600"/>
                  <a:ext cx="98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308576FD-E496-4753-994C-C15612E80F1E}"/>
                    </a:ext>
                  </a:extLst>
                </p14:cNvPr>
                <p14:cNvContentPartPr/>
                <p14:nvPr/>
              </p14:nvContentPartPr>
              <p14:xfrm>
                <a:off x="4924293" y="1454640"/>
                <a:ext cx="267120" cy="81720"/>
              </p14:xfrm>
            </p:contentPart>
          </mc:Choice>
          <mc:Fallback>
            <p:pic>
              <p:nvPicPr>
                <p:cNvPr id="108" name="Freihand 107">
                  <a:extLst>
                    <a:ext uri="{FF2B5EF4-FFF2-40B4-BE49-F238E27FC236}">
                      <a16:creationId xmlns:a16="http://schemas.microsoft.com/office/drawing/2014/main" id="{308576FD-E496-4753-994C-C15612E80F1E}"/>
                    </a:ext>
                  </a:extLst>
                </p:cNvPr>
                <p:cNvPicPr/>
                <p:nvPr/>
              </p:nvPicPr>
              <p:blipFill>
                <a:blip r:embed="rId174"/>
                <a:stretch>
                  <a:fillRect/>
                </a:stretch>
              </p:blipFill>
              <p:spPr>
                <a:xfrm>
                  <a:off x="4919973" y="1450320"/>
                  <a:ext cx="275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043F9B68-E2BF-4F6E-9A31-7D8F0B75C086}"/>
                    </a:ext>
                  </a:extLst>
                </p14:cNvPr>
                <p14:cNvContentPartPr/>
                <p14:nvPr/>
              </p14:nvContentPartPr>
              <p14:xfrm>
                <a:off x="5193213" y="1446000"/>
                <a:ext cx="90360" cy="97920"/>
              </p14:xfrm>
            </p:contentPart>
          </mc:Choice>
          <mc:Fallback>
            <p:pic>
              <p:nvPicPr>
                <p:cNvPr id="109" name="Freihand 108">
                  <a:extLst>
                    <a:ext uri="{FF2B5EF4-FFF2-40B4-BE49-F238E27FC236}">
                      <a16:creationId xmlns:a16="http://schemas.microsoft.com/office/drawing/2014/main" id="{043F9B68-E2BF-4F6E-9A31-7D8F0B75C086}"/>
                    </a:ext>
                  </a:extLst>
                </p:cNvPr>
                <p:cNvPicPr/>
                <p:nvPr/>
              </p:nvPicPr>
              <p:blipFill>
                <a:blip r:embed="rId176"/>
                <a:stretch>
                  <a:fillRect/>
                </a:stretch>
              </p:blipFill>
              <p:spPr>
                <a:xfrm>
                  <a:off x="5188893" y="1441680"/>
                  <a:ext cx="99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8E5C9627-AD23-4BA3-917B-450DA0FFCE81}"/>
                    </a:ext>
                  </a:extLst>
                </p14:cNvPr>
                <p14:cNvContentPartPr/>
                <p14:nvPr/>
              </p14:nvContentPartPr>
              <p14:xfrm>
                <a:off x="5249373" y="1358160"/>
                <a:ext cx="107280" cy="218520"/>
              </p14:xfrm>
            </p:contentPart>
          </mc:Choice>
          <mc:Fallback>
            <p:pic>
              <p:nvPicPr>
                <p:cNvPr id="110" name="Freihand 109">
                  <a:extLst>
                    <a:ext uri="{FF2B5EF4-FFF2-40B4-BE49-F238E27FC236}">
                      <a16:creationId xmlns:a16="http://schemas.microsoft.com/office/drawing/2014/main" id="{8E5C9627-AD23-4BA3-917B-450DA0FFCE81}"/>
                    </a:ext>
                  </a:extLst>
                </p:cNvPr>
                <p:cNvPicPr/>
                <p:nvPr/>
              </p:nvPicPr>
              <p:blipFill>
                <a:blip r:embed="rId178"/>
                <a:stretch>
                  <a:fillRect/>
                </a:stretch>
              </p:blipFill>
              <p:spPr>
                <a:xfrm>
                  <a:off x="5245053" y="1353840"/>
                  <a:ext cx="115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8E7F4124-7183-407C-A2D2-DF6917425EDE}"/>
                    </a:ext>
                  </a:extLst>
                </p14:cNvPr>
                <p14:cNvContentPartPr/>
                <p14:nvPr/>
              </p14:nvContentPartPr>
              <p14:xfrm>
                <a:off x="5350533" y="1454280"/>
                <a:ext cx="312480" cy="72000"/>
              </p14:xfrm>
            </p:contentPart>
          </mc:Choice>
          <mc:Fallback>
            <p:pic>
              <p:nvPicPr>
                <p:cNvPr id="111" name="Freihand 110">
                  <a:extLst>
                    <a:ext uri="{FF2B5EF4-FFF2-40B4-BE49-F238E27FC236}">
                      <a16:creationId xmlns:a16="http://schemas.microsoft.com/office/drawing/2014/main" id="{8E7F4124-7183-407C-A2D2-DF6917425EDE}"/>
                    </a:ext>
                  </a:extLst>
                </p:cNvPr>
                <p:cNvPicPr/>
                <p:nvPr/>
              </p:nvPicPr>
              <p:blipFill>
                <a:blip r:embed="rId180"/>
                <a:stretch>
                  <a:fillRect/>
                </a:stretch>
              </p:blipFill>
              <p:spPr>
                <a:xfrm>
                  <a:off x="5346213" y="1449960"/>
                  <a:ext cx="321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CCA5CB08-FAC4-4A5F-9696-912259E9586D}"/>
                    </a:ext>
                  </a:extLst>
                </p14:cNvPr>
                <p14:cNvContentPartPr/>
                <p14:nvPr/>
              </p14:nvContentPartPr>
              <p14:xfrm>
                <a:off x="5661573" y="1358880"/>
                <a:ext cx="299880" cy="128880"/>
              </p14:xfrm>
            </p:contentPart>
          </mc:Choice>
          <mc:Fallback>
            <p:pic>
              <p:nvPicPr>
                <p:cNvPr id="112" name="Freihand 111">
                  <a:extLst>
                    <a:ext uri="{FF2B5EF4-FFF2-40B4-BE49-F238E27FC236}">
                      <a16:creationId xmlns:a16="http://schemas.microsoft.com/office/drawing/2014/main" id="{CCA5CB08-FAC4-4A5F-9696-912259E9586D}"/>
                    </a:ext>
                  </a:extLst>
                </p:cNvPr>
                <p:cNvPicPr/>
                <p:nvPr/>
              </p:nvPicPr>
              <p:blipFill>
                <a:blip r:embed="rId182"/>
                <a:stretch>
                  <a:fillRect/>
                </a:stretch>
              </p:blipFill>
              <p:spPr>
                <a:xfrm>
                  <a:off x="5657253" y="1354560"/>
                  <a:ext cx="308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8C957FEF-22FE-4B80-BCE8-05A43D5DC9ED}"/>
                    </a:ext>
                  </a:extLst>
                </p14:cNvPr>
                <p14:cNvContentPartPr/>
                <p14:nvPr/>
              </p14:nvContentPartPr>
              <p14:xfrm>
                <a:off x="5965413" y="1373640"/>
                <a:ext cx="17280" cy="33840"/>
              </p14:xfrm>
            </p:contentPart>
          </mc:Choice>
          <mc:Fallback>
            <p:pic>
              <p:nvPicPr>
                <p:cNvPr id="113" name="Freihand 112">
                  <a:extLst>
                    <a:ext uri="{FF2B5EF4-FFF2-40B4-BE49-F238E27FC236}">
                      <a16:creationId xmlns:a16="http://schemas.microsoft.com/office/drawing/2014/main" id="{8C957FEF-22FE-4B80-BCE8-05A43D5DC9ED}"/>
                    </a:ext>
                  </a:extLst>
                </p:cNvPr>
                <p:cNvPicPr/>
                <p:nvPr/>
              </p:nvPicPr>
              <p:blipFill>
                <a:blip r:embed="rId184"/>
                <a:stretch>
                  <a:fillRect/>
                </a:stretch>
              </p:blipFill>
              <p:spPr>
                <a:xfrm>
                  <a:off x="5961093" y="1369320"/>
                  <a:ext cx="25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864A4221-5B43-4F54-834D-AFA846FB3DAA}"/>
                    </a:ext>
                  </a:extLst>
                </p14:cNvPr>
                <p14:cNvContentPartPr/>
                <p14:nvPr/>
              </p14:nvContentPartPr>
              <p14:xfrm>
                <a:off x="5997813" y="1397040"/>
                <a:ext cx="232920" cy="83520"/>
              </p14:xfrm>
            </p:contentPart>
          </mc:Choice>
          <mc:Fallback>
            <p:pic>
              <p:nvPicPr>
                <p:cNvPr id="114" name="Freihand 113">
                  <a:extLst>
                    <a:ext uri="{FF2B5EF4-FFF2-40B4-BE49-F238E27FC236}">
                      <a16:creationId xmlns:a16="http://schemas.microsoft.com/office/drawing/2014/main" id="{864A4221-5B43-4F54-834D-AFA846FB3DAA}"/>
                    </a:ext>
                  </a:extLst>
                </p:cNvPr>
                <p:cNvPicPr/>
                <p:nvPr/>
              </p:nvPicPr>
              <p:blipFill>
                <a:blip r:embed="rId186"/>
                <a:stretch>
                  <a:fillRect/>
                </a:stretch>
              </p:blipFill>
              <p:spPr>
                <a:xfrm>
                  <a:off x="5993493" y="1392720"/>
                  <a:ext cx="24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6BD5EF83-C5D8-4652-9BE6-C31C51E62F8F}"/>
                    </a:ext>
                  </a:extLst>
                </p14:cNvPr>
                <p14:cNvContentPartPr/>
                <p14:nvPr/>
              </p14:nvContentPartPr>
              <p14:xfrm>
                <a:off x="6284733" y="1320000"/>
                <a:ext cx="360" cy="360"/>
              </p14:xfrm>
            </p:contentPart>
          </mc:Choice>
          <mc:Fallback>
            <p:pic>
              <p:nvPicPr>
                <p:cNvPr id="115" name="Freihand 114">
                  <a:extLst>
                    <a:ext uri="{FF2B5EF4-FFF2-40B4-BE49-F238E27FC236}">
                      <a16:creationId xmlns:a16="http://schemas.microsoft.com/office/drawing/2014/main" id="{6BD5EF83-C5D8-4652-9BE6-C31C51E62F8F}"/>
                    </a:ext>
                  </a:extLst>
                </p:cNvPr>
                <p:cNvPicPr/>
                <p:nvPr/>
              </p:nvPicPr>
              <p:blipFill>
                <a:blip r:embed="rId63"/>
                <a:stretch>
                  <a:fillRect/>
                </a:stretch>
              </p:blipFill>
              <p:spPr>
                <a:xfrm>
                  <a:off x="6280413" y="1315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Freihand 116">
                  <a:extLst>
                    <a:ext uri="{FF2B5EF4-FFF2-40B4-BE49-F238E27FC236}">
                      <a16:creationId xmlns:a16="http://schemas.microsoft.com/office/drawing/2014/main" id="{23400E38-8CC5-480B-97B7-E3116F95EBBA}"/>
                    </a:ext>
                  </a:extLst>
                </p14:cNvPr>
                <p14:cNvContentPartPr/>
                <p14:nvPr/>
              </p14:nvContentPartPr>
              <p14:xfrm>
                <a:off x="6225693" y="1333680"/>
                <a:ext cx="116280" cy="123840"/>
              </p14:xfrm>
            </p:contentPart>
          </mc:Choice>
          <mc:Fallback>
            <p:pic>
              <p:nvPicPr>
                <p:cNvPr id="117" name="Freihand 116">
                  <a:extLst>
                    <a:ext uri="{FF2B5EF4-FFF2-40B4-BE49-F238E27FC236}">
                      <a16:creationId xmlns:a16="http://schemas.microsoft.com/office/drawing/2014/main" id="{23400E38-8CC5-480B-97B7-E3116F95EBBA}"/>
                    </a:ext>
                  </a:extLst>
                </p:cNvPr>
                <p:cNvPicPr/>
                <p:nvPr/>
              </p:nvPicPr>
              <p:blipFill>
                <a:blip r:embed="rId189"/>
                <a:stretch>
                  <a:fillRect/>
                </a:stretch>
              </p:blipFill>
              <p:spPr>
                <a:xfrm>
                  <a:off x="6221373" y="1329360"/>
                  <a:ext cx="124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8" name="Freihand 117">
                  <a:extLst>
                    <a:ext uri="{FF2B5EF4-FFF2-40B4-BE49-F238E27FC236}">
                      <a16:creationId xmlns:a16="http://schemas.microsoft.com/office/drawing/2014/main" id="{0F817DA2-4712-4433-9E97-4D56F88A0C17}"/>
                    </a:ext>
                  </a:extLst>
                </p14:cNvPr>
                <p14:cNvContentPartPr/>
                <p14:nvPr/>
              </p14:nvContentPartPr>
              <p14:xfrm>
                <a:off x="6275373" y="1380120"/>
                <a:ext cx="57240" cy="90360"/>
              </p14:xfrm>
            </p:contentPart>
          </mc:Choice>
          <mc:Fallback>
            <p:pic>
              <p:nvPicPr>
                <p:cNvPr id="118" name="Freihand 117">
                  <a:extLst>
                    <a:ext uri="{FF2B5EF4-FFF2-40B4-BE49-F238E27FC236}">
                      <a16:creationId xmlns:a16="http://schemas.microsoft.com/office/drawing/2014/main" id="{0F817DA2-4712-4433-9E97-4D56F88A0C17}"/>
                    </a:ext>
                  </a:extLst>
                </p:cNvPr>
                <p:cNvPicPr/>
                <p:nvPr/>
              </p:nvPicPr>
              <p:blipFill>
                <a:blip r:embed="rId191"/>
                <a:stretch>
                  <a:fillRect/>
                </a:stretch>
              </p:blipFill>
              <p:spPr>
                <a:xfrm>
                  <a:off x="6271053" y="1375800"/>
                  <a:ext cx="65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9" name="Freihand 118">
                  <a:extLst>
                    <a:ext uri="{FF2B5EF4-FFF2-40B4-BE49-F238E27FC236}">
                      <a16:creationId xmlns:a16="http://schemas.microsoft.com/office/drawing/2014/main" id="{B7B6D1BA-9794-47D0-815A-9E10414E9C9B}"/>
                    </a:ext>
                  </a:extLst>
                </p14:cNvPr>
                <p14:cNvContentPartPr/>
                <p14:nvPr/>
              </p14:nvContentPartPr>
              <p14:xfrm>
                <a:off x="6349173" y="1373640"/>
                <a:ext cx="421200" cy="111960"/>
              </p14:xfrm>
            </p:contentPart>
          </mc:Choice>
          <mc:Fallback>
            <p:pic>
              <p:nvPicPr>
                <p:cNvPr id="119" name="Freihand 118">
                  <a:extLst>
                    <a:ext uri="{FF2B5EF4-FFF2-40B4-BE49-F238E27FC236}">
                      <a16:creationId xmlns:a16="http://schemas.microsoft.com/office/drawing/2014/main" id="{B7B6D1BA-9794-47D0-815A-9E10414E9C9B}"/>
                    </a:ext>
                  </a:extLst>
                </p:cNvPr>
                <p:cNvPicPr/>
                <p:nvPr/>
              </p:nvPicPr>
              <p:blipFill>
                <a:blip r:embed="rId193"/>
                <a:stretch>
                  <a:fillRect/>
                </a:stretch>
              </p:blipFill>
              <p:spPr>
                <a:xfrm>
                  <a:off x="6344853" y="1369320"/>
                  <a:ext cx="429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63282750-F316-4292-85A7-B1DBDA1A6FAD}"/>
                    </a:ext>
                  </a:extLst>
                </p14:cNvPr>
                <p14:cNvContentPartPr/>
                <p14:nvPr/>
              </p14:nvContentPartPr>
              <p14:xfrm>
                <a:off x="6731493" y="1414320"/>
                <a:ext cx="79560" cy="67680"/>
              </p14:xfrm>
            </p:contentPart>
          </mc:Choice>
          <mc:Fallback>
            <p:pic>
              <p:nvPicPr>
                <p:cNvPr id="121" name="Freihand 120">
                  <a:extLst>
                    <a:ext uri="{FF2B5EF4-FFF2-40B4-BE49-F238E27FC236}">
                      <a16:creationId xmlns:a16="http://schemas.microsoft.com/office/drawing/2014/main" id="{63282750-F316-4292-85A7-B1DBDA1A6FAD}"/>
                    </a:ext>
                  </a:extLst>
                </p:cNvPr>
                <p:cNvPicPr/>
                <p:nvPr/>
              </p:nvPicPr>
              <p:blipFill>
                <a:blip r:embed="rId195"/>
                <a:stretch>
                  <a:fillRect/>
                </a:stretch>
              </p:blipFill>
              <p:spPr>
                <a:xfrm>
                  <a:off x="6727173" y="1410000"/>
                  <a:ext cx="88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DD0CB3B4-B772-4988-B0D7-0BF27730774A}"/>
                    </a:ext>
                  </a:extLst>
                </p14:cNvPr>
                <p14:cNvContentPartPr/>
                <p14:nvPr/>
              </p14:nvContentPartPr>
              <p14:xfrm>
                <a:off x="6954333" y="1319640"/>
                <a:ext cx="24120" cy="143280"/>
              </p14:xfrm>
            </p:contentPart>
          </mc:Choice>
          <mc:Fallback>
            <p:pic>
              <p:nvPicPr>
                <p:cNvPr id="122" name="Freihand 121">
                  <a:extLst>
                    <a:ext uri="{FF2B5EF4-FFF2-40B4-BE49-F238E27FC236}">
                      <a16:creationId xmlns:a16="http://schemas.microsoft.com/office/drawing/2014/main" id="{DD0CB3B4-B772-4988-B0D7-0BF27730774A}"/>
                    </a:ext>
                  </a:extLst>
                </p:cNvPr>
                <p:cNvPicPr/>
                <p:nvPr/>
              </p:nvPicPr>
              <p:blipFill>
                <a:blip r:embed="rId197"/>
                <a:stretch>
                  <a:fillRect/>
                </a:stretch>
              </p:blipFill>
              <p:spPr>
                <a:xfrm>
                  <a:off x="6950013" y="1315320"/>
                  <a:ext cx="32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EA4FE713-2508-4924-AC73-2BD99FDE8B83}"/>
                    </a:ext>
                  </a:extLst>
                </p14:cNvPr>
                <p14:cNvContentPartPr/>
                <p14:nvPr/>
              </p14:nvContentPartPr>
              <p14:xfrm>
                <a:off x="6905733" y="1499640"/>
                <a:ext cx="27000" cy="31680"/>
              </p14:xfrm>
            </p:contentPart>
          </mc:Choice>
          <mc:Fallback>
            <p:pic>
              <p:nvPicPr>
                <p:cNvPr id="123" name="Freihand 122">
                  <a:extLst>
                    <a:ext uri="{FF2B5EF4-FFF2-40B4-BE49-F238E27FC236}">
                      <a16:creationId xmlns:a16="http://schemas.microsoft.com/office/drawing/2014/main" id="{EA4FE713-2508-4924-AC73-2BD99FDE8B83}"/>
                    </a:ext>
                  </a:extLst>
                </p:cNvPr>
                <p:cNvPicPr/>
                <p:nvPr/>
              </p:nvPicPr>
              <p:blipFill>
                <a:blip r:embed="rId199"/>
                <a:stretch>
                  <a:fillRect/>
                </a:stretch>
              </p:blipFill>
              <p:spPr>
                <a:xfrm>
                  <a:off x="6901413" y="1495320"/>
                  <a:ext cx="35640" cy="40320"/>
                </a:xfrm>
                <a:prstGeom prst="rect">
                  <a:avLst/>
                </a:prstGeom>
              </p:spPr>
            </p:pic>
          </mc:Fallback>
        </mc:AlternateContent>
      </p:grpSp>
    </p:spTree>
    <p:extLst>
      <p:ext uri="{BB962C8B-B14F-4D97-AF65-F5344CB8AC3E}">
        <p14:creationId xmlns:p14="http://schemas.microsoft.com/office/powerpoint/2010/main" val="143425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817CBD8B-FDF8-453D-94B0-A0023C847C3A}"/>
              </a:ext>
            </a:extLst>
          </p:cNvPr>
          <p:cNvGrpSpPr/>
          <p:nvPr/>
        </p:nvGrpSpPr>
        <p:grpSpPr>
          <a:xfrm>
            <a:off x="843693" y="1105800"/>
            <a:ext cx="7102800" cy="5320080"/>
            <a:chOff x="843693" y="1105800"/>
            <a:chExt cx="7102800" cy="532008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A4763190-7576-4B8C-911D-51DF5DE5E045}"/>
                    </a:ext>
                  </a:extLst>
                </p14:cNvPr>
                <p14:cNvContentPartPr/>
                <p14:nvPr/>
              </p14:nvContentPartPr>
              <p14:xfrm>
                <a:off x="1037733" y="1105800"/>
                <a:ext cx="128520" cy="5175720"/>
              </p14:xfrm>
            </p:contentPart>
          </mc:Choice>
          <mc:Fallback>
            <p:pic>
              <p:nvPicPr>
                <p:cNvPr id="2" name="Freihand 1">
                  <a:extLst>
                    <a:ext uri="{FF2B5EF4-FFF2-40B4-BE49-F238E27FC236}">
                      <a16:creationId xmlns:a16="http://schemas.microsoft.com/office/drawing/2014/main" id="{A4763190-7576-4B8C-911D-51DF5DE5E045}"/>
                    </a:ext>
                  </a:extLst>
                </p:cNvPr>
                <p:cNvPicPr/>
                <p:nvPr/>
              </p:nvPicPr>
              <p:blipFill>
                <a:blip r:embed="rId3"/>
                <a:stretch>
                  <a:fillRect/>
                </a:stretch>
              </p:blipFill>
              <p:spPr>
                <a:xfrm>
                  <a:off x="1033413" y="1101480"/>
                  <a:ext cx="137160" cy="5184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CA3C9E0-A359-4256-A75B-12B7E8B80BD8}"/>
                    </a:ext>
                  </a:extLst>
                </p14:cNvPr>
                <p14:cNvContentPartPr/>
                <p14:nvPr/>
              </p14:nvContentPartPr>
              <p14:xfrm>
                <a:off x="843693" y="6158760"/>
                <a:ext cx="6976800" cy="190080"/>
              </p14:xfrm>
            </p:contentPart>
          </mc:Choice>
          <mc:Fallback>
            <p:pic>
              <p:nvPicPr>
                <p:cNvPr id="3" name="Freihand 2">
                  <a:extLst>
                    <a:ext uri="{FF2B5EF4-FFF2-40B4-BE49-F238E27FC236}">
                      <a16:creationId xmlns:a16="http://schemas.microsoft.com/office/drawing/2014/main" id="{6CA3C9E0-A359-4256-A75B-12B7E8B80BD8}"/>
                    </a:ext>
                  </a:extLst>
                </p:cNvPr>
                <p:cNvPicPr/>
                <p:nvPr/>
              </p:nvPicPr>
              <p:blipFill>
                <a:blip r:embed="rId5"/>
                <a:stretch>
                  <a:fillRect/>
                </a:stretch>
              </p:blipFill>
              <p:spPr>
                <a:xfrm>
                  <a:off x="839373" y="6154440"/>
                  <a:ext cx="6985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FFD58D0-2C59-442B-9422-31EB51FBA1B6}"/>
                    </a:ext>
                  </a:extLst>
                </p14:cNvPr>
                <p14:cNvContentPartPr/>
                <p14:nvPr/>
              </p14:nvContentPartPr>
              <p14:xfrm>
                <a:off x="7743453" y="6197280"/>
                <a:ext cx="203040" cy="228600"/>
              </p14:xfrm>
            </p:contentPart>
          </mc:Choice>
          <mc:Fallback>
            <p:pic>
              <p:nvPicPr>
                <p:cNvPr id="4" name="Freihand 3">
                  <a:extLst>
                    <a:ext uri="{FF2B5EF4-FFF2-40B4-BE49-F238E27FC236}">
                      <a16:creationId xmlns:a16="http://schemas.microsoft.com/office/drawing/2014/main" id="{FFFD58D0-2C59-442B-9422-31EB51FBA1B6}"/>
                    </a:ext>
                  </a:extLst>
                </p:cNvPr>
                <p:cNvPicPr/>
                <p:nvPr/>
              </p:nvPicPr>
              <p:blipFill>
                <a:blip r:embed="rId7"/>
                <a:stretch>
                  <a:fillRect/>
                </a:stretch>
              </p:blipFill>
              <p:spPr>
                <a:xfrm>
                  <a:off x="7739133" y="6192960"/>
                  <a:ext cx="211680" cy="23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B2DBFAD6-CD37-4F14-84AC-589ADA69AC95}"/>
                  </a:ext>
                </a:extLst>
              </p14:cNvPr>
              <p14:cNvContentPartPr/>
              <p14:nvPr/>
            </p14:nvContentPartPr>
            <p14:xfrm>
              <a:off x="852333" y="1001400"/>
              <a:ext cx="271080" cy="260280"/>
            </p14:xfrm>
          </p:contentPart>
        </mc:Choice>
        <mc:Fallback>
          <p:pic>
            <p:nvPicPr>
              <p:cNvPr id="6" name="Freihand 5">
                <a:extLst>
                  <a:ext uri="{FF2B5EF4-FFF2-40B4-BE49-F238E27FC236}">
                    <a16:creationId xmlns:a16="http://schemas.microsoft.com/office/drawing/2014/main" id="{B2DBFAD6-CD37-4F14-84AC-589ADA69AC95}"/>
                  </a:ext>
                </a:extLst>
              </p:cNvPr>
              <p:cNvPicPr/>
              <p:nvPr/>
            </p:nvPicPr>
            <p:blipFill>
              <a:blip r:embed="rId9"/>
              <a:stretch>
                <a:fillRect/>
              </a:stretch>
            </p:blipFill>
            <p:spPr>
              <a:xfrm>
                <a:off x="848013" y="997080"/>
                <a:ext cx="279720" cy="268920"/>
              </a:xfrm>
              <a:prstGeom prst="rect">
                <a:avLst/>
              </a:prstGeom>
            </p:spPr>
          </p:pic>
        </mc:Fallback>
      </mc:AlternateContent>
      <p:grpSp>
        <p:nvGrpSpPr>
          <p:cNvPr id="29" name="Gruppieren 28">
            <a:extLst>
              <a:ext uri="{FF2B5EF4-FFF2-40B4-BE49-F238E27FC236}">
                <a16:creationId xmlns:a16="http://schemas.microsoft.com/office/drawing/2014/main" id="{95A9C482-D727-4FCA-8489-A17534050CAD}"/>
              </a:ext>
            </a:extLst>
          </p:cNvPr>
          <p:cNvGrpSpPr/>
          <p:nvPr/>
        </p:nvGrpSpPr>
        <p:grpSpPr>
          <a:xfrm>
            <a:off x="6982053" y="6431280"/>
            <a:ext cx="1023480" cy="200880"/>
            <a:chOff x="6982053" y="6431280"/>
            <a:chExt cx="1023480" cy="200880"/>
          </a:xfrm>
        </p:grpSpPr>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B446DEEF-1C5A-4B42-AE46-8459526E49E3}"/>
                    </a:ext>
                  </a:extLst>
                </p14:cNvPr>
                <p14:cNvContentPartPr/>
                <p14:nvPr/>
              </p14:nvContentPartPr>
              <p14:xfrm>
                <a:off x="6982053" y="6431280"/>
                <a:ext cx="129240" cy="200880"/>
              </p14:xfrm>
            </p:contentPart>
          </mc:Choice>
          <mc:Fallback>
            <p:pic>
              <p:nvPicPr>
                <p:cNvPr id="18" name="Freihand 17">
                  <a:extLst>
                    <a:ext uri="{FF2B5EF4-FFF2-40B4-BE49-F238E27FC236}">
                      <a16:creationId xmlns:a16="http://schemas.microsoft.com/office/drawing/2014/main" id="{B446DEEF-1C5A-4B42-AE46-8459526E49E3}"/>
                    </a:ext>
                  </a:extLst>
                </p:cNvPr>
                <p:cNvPicPr/>
                <p:nvPr/>
              </p:nvPicPr>
              <p:blipFill>
                <a:blip r:embed="rId11"/>
                <a:stretch>
                  <a:fillRect/>
                </a:stretch>
              </p:blipFill>
              <p:spPr>
                <a:xfrm>
                  <a:off x="6977733" y="6426960"/>
                  <a:ext cx="137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9ABA646E-FAB9-43F4-A8C8-78113F965AFD}"/>
                    </a:ext>
                  </a:extLst>
                </p14:cNvPr>
                <p14:cNvContentPartPr/>
                <p14:nvPr/>
              </p14:nvContentPartPr>
              <p14:xfrm>
                <a:off x="7055493" y="6564120"/>
                <a:ext cx="83880" cy="26280"/>
              </p14:xfrm>
            </p:contentPart>
          </mc:Choice>
          <mc:Fallback>
            <p:pic>
              <p:nvPicPr>
                <p:cNvPr id="19" name="Freihand 18">
                  <a:extLst>
                    <a:ext uri="{FF2B5EF4-FFF2-40B4-BE49-F238E27FC236}">
                      <a16:creationId xmlns:a16="http://schemas.microsoft.com/office/drawing/2014/main" id="{9ABA646E-FAB9-43F4-A8C8-78113F965AFD}"/>
                    </a:ext>
                  </a:extLst>
                </p:cNvPr>
                <p:cNvPicPr/>
                <p:nvPr/>
              </p:nvPicPr>
              <p:blipFill>
                <a:blip r:embed="rId13"/>
                <a:stretch>
                  <a:fillRect/>
                </a:stretch>
              </p:blipFill>
              <p:spPr>
                <a:xfrm>
                  <a:off x="7051173" y="6559800"/>
                  <a:ext cx="92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AC1D2DB5-F84A-4780-A013-BEAF8EA9C7D7}"/>
                    </a:ext>
                  </a:extLst>
                </p14:cNvPr>
                <p14:cNvContentPartPr/>
                <p14:nvPr/>
              </p14:nvContentPartPr>
              <p14:xfrm>
                <a:off x="7138653" y="6543960"/>
                <a:ext cx="62640" cy="78480"/>
              </p14:xfrm>
            </p:contentPart>
          </mc:Choice>
          <mc:Fallback>
            <p:pic>
              <p:nvPicPr>
                <p:cNvPr id="20" name="Freihand 19">
                  <a:extLst>
                    <a:ext uri="{FF2B5EF4-FFF2-40B4-BE49-F238E27FC236}">
                      <a16:creationId xmlns:a16="http://schemas.microsoft.com/office/drawing/2014/main" id="{AC1D2DB5-F84A-4780-A013-BEAF8EA9C7D7}"/>
                    </a:ext>
                  </a:extLst>
                </p:cNvPr>
                <p:cNvPicPr/>
                <p:nvPr/>
              </p:nvPicPr>
              <p:blipFill>
                <a:blip r:embed="rId15"/>
                <a:stretch>
                  <a:fillRect/>
                </a:stretch>
              </p:blipFill>
              <p:spPr>
                <a:xfrm>
                  <a:off x="7134333" y="6539640"/>
                  <a:ext cx="71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a:extLst>
                    <a:ext uri="{FF2B5EF4-FFF2-40B4-BE49-F238E27FC236}">
                      <a16:creationId xmlns:a16="http://schemas.microsoft.com/office/drawing/2014/main" id="{40357691-B40D-45AC-B305-76ADBF3680BD}"/>
                    </a:ext>
                  </a:extLst>
                </p14:cNvPr>
                <p14:cNvContentPartPr/>
                <p14:nvPr/>
              </p14:nvContentPartPr>
              <p14:xfrm>
                <a:off x="7253493" y="6455400"/>
                <a:ext cx="93960" cy="142560"/>
              </p14:xfrm>
            </p:contentPart>
          </mc:Choice>
          <mc:Fallback>
            <p:pic>
              <p:nvPicPr>
                <p:cNvPr id="21" name="Freihand 20">
                  <a:extLst>
                    <a:ext uri="{FF2B5EF4-FFF2-40B4-BE49-F238E27FC236}">
                      <a16:creationId xmlns:a16="http://schemas.microsoft.com/office/drawing/2014/main" id="{40357691-B40D-45AC-B305-76ADBF3680BD}"/>
                    </a:ext>
                  </a:extLst>
                </p:cNvPr>
                <p:cNvPicPr/>
                <p:nvPr/>
              </p:nvPicPr>
              <p:blipFill>
                <a:blip r:embed="rId17"/>
                <a:stretch>
                  <a:fillRect/>
                </a:stretch>
              </p:blipFill>
              <p:spPr>
                <a:xfrm>
                  <a:off x="7249173" y="6451080"/>
                  <a:ext cx="10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Freihand 21">
                  <a:extLst>
                    <a:ext uri="{FF2B5EF4-FFF2-40B4-BE49-F238E27FC236}">
                      <a16:creationId xmlns:a16="http://schemas.microsoft.com/office/drawing/2014/main" id="{1ACB1E64-C8E7-4362-BEC7-40FA2DEE2210}"/>
                    </a:ext>
                  </a:extLst>
                </p14:cNvPr>
                <p14:cNvContentPartPr/>
                <p14:nvPr/>
              </p14:nvContentPartPr>
              <p14:xfrm>
                <a:off x="7315413" y="6518760"/>
                <a:ext cx="131400" cy="84960"/>
              </p14:xfrm>
            </p:contentPart>
          </mc:Choice>
          <mc:Fallback>
            <p:pic>
              <p:nvPicPr>
                <p:cNvPr id="22" name="Freihand 21">
                  <a:extLst>
                    <a:ext uri="{FF2B5EF4-FFF2-40B4-BE49-F238E27FC236}">
                      <a16:creationId xmlns:a16="http://schemas.microsoft.com/office/drawing/2014/main" id="{1ACB1E64-C8E7-4362-BEC7-40FA2DEE2210}"/>
                    </a:ext>
                  </a:extLst>
                </p:cNvPr>
                <p:cNvPicPr/>
                <p:nvPr/>
              </p:nvPicPr>
              <p:blipFill>
                <a:blip r:embed="rId19"/>
                <a:stretch>
                  <a:fillRect/>
                </a:stretch>
              </p:blipFill>
              <p:spPr>
                <a:xfrm>
                  <a:off x="7311093" y="6514440"/>
                  <a:ext cx="140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46EF9F84-BD8E-4C72-9C27-547CDD6804E7}"/>
                    </a:ext>
                  </a:extLst>
                </p14:cNvPr>
                <p14:cNvContentPartPr/>
                <p14:nvPr/>
              </p14:nvContentPartPr>
              <p14:xfrm>
                <a:off x="7467333" y="6519480"/>
                <a:ext cx="79560" cy="102960"/>
              </p14:xfrm>
            </p:contentPart>
          </mc:Choice>
          <mc:Fallback>
            <p:pic>
              <p:nvPicPr>
                <p:cNvPr id="23" name="Freihand 22">
                  <a:extLst>
                    <a:ext uri="{FF2B5EF4-FFF2-40B4-BE49-F238E27FC236}">
                      <a16:creationId xmlns:a16="http://schemas.microsoft.com/office/drawing/2014/main" id="{46EF9F84-BD8E-4C72-9C27-547CDD6804E7}"/>
                    </a:ext>
                  </a:extLst>
                </p:cNvPr>
                <p:cNvPicPr/>
                <p:nvPr/>
              </p:nvPicPr>
              <p:blipFill>
                <a:blip r:embed="rId21"/>
                <a:stretch>
                  <a:fillRect/>
                </a:stretch>
              </p:blipFill>
              <p:spPr>
                <a:xfrm>
                  <a:off x="7463013" y="6515160"/>
                  <a:ext cx="88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74B4F5AA-7905-484E-9A95-48C36887E8CF}"/>
                    </a:ext>
                  </a:extLst>
                </p14:cNvPr>
                <p14:cNvContentPartPr/>
                <p14:nvPr/>
              </p14:nvContentPartPr>
              <p14:xfrm>
                <a:off x="7550853" y="6520920"/>
                <a:ext cx="195840" cy="88200"/>
              </p14:xfrm>
            </p:contentPart>
          </mc:Choice>
          <mc:Fallback>
            <p:pic>
              <p:nvPicPr>
                <p:cNvPr id="24" name="Freihand 23">
                  <a:extLst>
                    <a:ext uri="{FF2B5EF4-FFF2-40B4-BE49-F238E27FC236}">
                      <a16:creationId xmlns:a16="http://schemas.microsoft.com/office/drawing/2014/main" id="{74B4F5AA-7905-484E-9A95-48C36887E8CF}"/>
                    </a:ext>
                  </a:extLst>
                </p:cNvPr>
                <p:cNvPicPr/>
                <p:nvPr/>
              </p:nvPicPr>
              <p:blipFill>
                <a:blip r:embed="rId23"/>
                <a:stretch>
                  <a:fillRect/>
                </a:stretch>
              </p:blipFill>
              <p:spPr>
                <a:xfrm>
                  <a:off x="7546533" y="6516600"/>
                  <a:ext cx="204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A37D9E31-9F5A-4D6E-AB7A-BB7E71D1E9F3}"/>
                    </a:ext>
                  </a:extLst>
                </p14:cNvPr>
                <p14:cNvContentPartPr/>
                <p14:nvPr/>
              </p14:nvContentPartPr>
              <p14:xfrm>
                <a:off x="7747053" y="6511560"/>
                <a:ext cx="95760" cy="81720"/>
              </p14:xfrm>
            </p:contentPart>
          </mc:Choice>
          <mc:Fallback>
            <p:pic>
              <p:nvPicPr>
                <p:cNvPr id="25" name="Freihand 24">
                  <a:extLst>
                    <a:ext uri="{FF2B5EF4-FFF2-40B4-BE49-F238E27FC236}">
                      <a16:creationId xmlns:a16="http://schemas.microsoft.com/office/drawing/2014/main" id="{A37D9E31-9F5A-4D6E-AB7A-BB7E71D1E9F3}"/>
                    </a:ext>
                  </a:extLst>
                </p:cNvPr>
                <p:cNvPicPr/>
                <p:nvPr/>
              </p:nvPicPr>
              <p:blipFill>
                <a:blip r:embed="rId25"/>
                <a:stretch>
                  <a:fillRect/>
                </a:stretch>
              </p:blipFill>
              <p:spPr>
                <a:xfrm>
                  <a:off x="7742733" y="6507240"/>
                  <a:ext cx="10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C408CF3D-59C8-4F82-875D-57A80837E38C}"/>
                    </a:ext>
                  </a:extLst>
                </p14:cNvPr>
                <p14:cNvContentPartPr/>
                <p14:nvPr/>
              </p14:nvContentPartPr>
              <p14:xfrm>
                <a:off x="7835253" y="6491400"/>
                <a:ext cx="86400" cy="93240"/>
              </p14:xfrm>
            </p:contentPart>
          </mc:Choice>
          <mc:Fallback>
            <p:pic>
              <p:nvPicPr>
                <p:cNvPr id="26" name="Freihand 25">
                  <a:extLst>
                    <a:ext uri="{FF2B5EF4-FFF2-40B4-BE49-F238E27FC236}">
                      <a16:creationId xmlns:a16="http://schemas.microsoft.com/office/drawing/2014/main" id="{C408CF3D-59C8-4F82-875D-57A80837E38C}"/>
                    </a:ext>
                  </a:extLst>
                </p:cNvPr>
                <p:cNvPicPr/>
                <p:nvPr/>
              </p:nvPicPr>
              <p:blipFill>
                <a:blip r:embed="rId27"/>
                <a:stretch>
                  <a:fillRect/>
                </a:stretch>
              </p:blipFill>
              <p:spPr>
                <a:xfrm>
                  <a:off x="7830933" y="6487080"/>
                  <a:ext cx="95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1C89443A-0557-47AF-9179-48F52BE30087}"/>
                    </a:ext>
                  </a:extLst>
                </p14:cNvPr>
                <p14:cNvContentPartPr/>
                <p14:nvPr/>
              </p14:nvContentPartPr>
              <p14:xfrm>
                <a:off x="7931013" y="6488160"/>
                <a:ext cx="74520" cy="79920"/>
              </p14:xfrm>
            </p:contentPart>
          </mc:Choice>
          <mc:Fallback>
            <p:pic>
              <p:nvPicPr>
                <p:cNvPr id="27" name="Freihand 26">
                  <a:extLst>
                    <a:ext uri="{FF2B5EF4-FFF2-40B4-BE49-F238E27FC236}">
                      <a16:creationId xmlns:a16="http://schemas.microsoft.com/office/drawing/2014/main" id="{1C89443A-0557-47AF-9179-48F52BE30087}"/>
                    </a:ext>
                  </a:extLst>
                </p:cNvPr>
                <p:cNvPicPr/>
                <p:nvPr/>
              </p:nvPicPr>
              <p:blipFill>
                <a:blip r:embed="rId29"/>
                <a:stretch>
                  <a:fillRect/>
                </a:stretch>
              </p:blipFill>
              <p:spPr>
                <a:xfrm>
                  <a:off x="7926693" y="6483840"/>
                  <a:ext cx="83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1C4CE589-8A25-43E8-B17A-2B50878BA69E}"/>
                    </a:ext>
                  </a:extLst>
                </p14:cNvPr>
                <p14:cNvContentPartPr/>
                <p14:nvPr/>
              </p14:nvContentPartPr>
              <p14:xfrm>
                <a:off x="7656693" y="6435240"/>
                <a:ext cx="125280" cy="11880"/>
              </p14:xfrm>
            </p:contentPart>
          </mc:Choice>
          <mc:Fallback>
            <p:pic>
              <p:nvPicPr>
                <p:cNvPr id="28" name="Freihand 27">
                  <a:extLst>
                    <a:ext uri="{FF2B5EF4-FFF2-40B4-BE49-F238E27FC236}">
                      <a16:creationId xmlns:a16="http://schemas.microsoft.com/office/drawing/2014/main" id="{1C4CE589-8A25-43E8-B17A-2B50878BA69E}"/>
                    </a:ext>
                  </a:extLst>
                </p:cNvPr>
                <p:cNvPicPr/>
                <p:nvPr/>
              </p:nvPicPr>
              <p:blipFill>
                <a:blip r:embed="rId31"/>
                <a:stretch>
                  <a:fillRect/>
                </a:stretch>
              </p:blipFill>
              <p:spPr>
                <a:xfrm>
                  <a:off x="7652373" y="6430920"/>
                  <a:ext cx="133920" cy="2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BB8C6B2B-5EE9-474F-90A5-0D7B12290DD4}"/>
                  </a:ext>
                </a:extLst>
              </p14:cNvPr>
              <p14:cNvContentPartPr/>
              <p14:nvPr/>
            </p14:nvContentPartPr>
            <p14:xfrm>
              <a:off x="1017213" y="5013600"/>
              <a:ext cx="213120" cy="22320"/>
            </p14:xfrm>
          </p:contentPart>
        </mc:Choice>
        <mc:Fallback>
          <p:pic>
            <p:nvPicPr>
              <p:cNvPr id="30" name="Freihand 29">
                <a:extLst>
                  <a:ext uri="{FF2B5EF4-FFF2-40B4-BE49-F238E27FC236}">
                    <a16:creationId xmlns:a16="http://schemas.microsoft.com/office/drawing/2014/main" id="{BB8C6B2B-5EE9-474F-90A5-0D7B12290DD4}"/>
                  </a:ext>
                </a:extLst>
              </p:cNvPr>
              <p:cNvPicPr/>
              <p:nvPr/>
            </p:nvPicPr>
            <p:blipFill>
              <a:blip r:embed="rId33"/>
              <a:stretch>
                <a:fillRect/>
              </a:stretch>
            </p:blipFill>
            <p:spPr>
              <a:xfrm>
                <a:off x="1012893" y="5009280"/>
                <a:ext cx="221760" cy="30960"/>
              </a:xfrm>
              <a:prstGeom prst="rect">
                <a:avLst/>
              </a:prstGeom>
            </p:spPr>
          </p:pic>
        </mc:Fallback>
      </mc:AlternateContent>
      <p:grpSp>
        <p:nvGrpSpPr>
          <p:cNvPr id="33" name="Gruppieren 32">
            <a:extLst>
              <a:ext uri="{FF2B5EF4-FFF2-40B4-BE49-F238E27FC236}">
                <a16:creationId xmlns:a16="http://schemas.microsoft.com/office/drawing/2014/main" id="{E4F525AD-2A1E-4015-A736-97816968CCE7}"/>
              </a:ext>
            </a:extLst>
          </p:cNvPr>
          <p:cNvGrpSpPr/>
          <p:nvPr/>
        </p:nvGrpSpPr>
        <p:grpSpPr>
          <a:xfrm>
            <a:off x="1018653" y="4026480"/>
            <a:ext cx="227520" cy="87480"/>
            <a:chOff x="1018653" y="4026480"/>
            <a:chExt cx="227520" cy="87480"/>
          </a:xfrm>
        </p:grpSpPr>
        <mc:AlternateContent xmlns:mc="http://schemas.openxmlformats.org/markup-compatibility/2006">
          <mc:Choice xmlns:p14="http://schemas.microsoft.com/office/powerpoint/2010/main" Requires="p14">
            <p:contentPart p14:bwMode="auto" r:id="rId34">
              <p14:nvContentPartPr>
                <p14:cNvPr id="31" name="Freihand 30">
                  <a:extLst>
                    <a:ext uri="{FF2B5EF4-FFF2-40B4-BE49-F238E27FC236}">
                      <a16:creationId xmlns:a16="http://schemas.microsoft.com/office/drawing/2014/main" id="{C69AF929-5582-4A20-A03D-06F3CF3A42E7}"/>
                    </a:ext>
                  </a:extLst>
                </p14:cNvPr>
                <p14:cNvContentPartPr/>
                <p14:nvPr/>
              </p14:nvContentPartPr>
              <p14:xfrm>
                <a:off x="1088493" y="4085160"/>
                <a:ext cx="26280" cy="28800"/>
              </p14:xfrm>
            </p:contentPart>
          </mc:Choice>
          <mc:Fallback>
            <p:pic>
              <p:nvPicPr>
                <p:cNvPr id="31" name="Freihand 30">
                  <a:extLst>
                    <a:ext uri="{FF2B5EF4-FFF2-40B4-BE49-F238E27FC236}">
                      <a16:creationId xmlns:a16="http://schemas.microsoft.com/office/drawing/2014/main" id="{C69AF929-5582-4A20-A03D-06F3CF3A42E7}"/>
                    </a:ext>
                  </a:extLst>
                </p:cNvPr>
                <p:cNvPicPr/>
                <p:nvPr/>
              </p:nvPicPr>
              <p:blipFill>
                <a:blip r:embed="rId35"/>
                <a:stretch>
                  <a:fillRect/>
                </a:stretch>
              </p:blipFill>
              <p:spPr>
                <a:xfrm>
                  <a:off x="1084173" y="4080840"/>
                  <a:ext cx="3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6EA2B4E5-6309-4B7B-8010-5A553675CA6F}"/>
                    </a:ext>
                  </a:extLst>
                </p14:cNvPr>
                <p14:cNvContentPartPr/>
                <p14:nvPr/>
              </p14:nvContentPartPr>
              <p14:xfrm>
                <a:off x="1018653" y="4026480"/>
                <a:ext cx="227520" cy="18720"/>
              </p14:xfrm>
            </p:contentPart>
          </mc:Choice>
          <mc:Fallback>
            <p:pic>
              <p:nvPicPr>
                <p:cNvPr id="32" name="Freihand 31">
                  <a:extLst>
                    <a:ext uri="{FF2B5EF4-FFF2-40B4-BE49-F238E27FC236}">
                      <a16:creationId xmlns:a16="http://schemas.microsoft.com/office/drawing/2014/main" id="{6EA2B4E5-6309-4B7B-8010-5A553675CA6F}"/>
                    </a:ext>
                  </a:extLst>
                </p:cNvPr>
                <p:cNvPicPr/>
                <p:nvPr/>
              </p:nvPicPr>
              <p:blipFill>
                <a:blip r:embed="rId37"/>
                <a:stretch>
                  <a:fillRect/>
                </a:stretch>
              </p:blipFill>
              <p:spPr>
                <a:xfrm>
                  <a:off x="1014333" y="4022160"/>
                  <a:ext cx="23616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9C1D8F0C-C3DC-4BDC-9C6A-18F72D834F23}"/>
                  </a:ext>
                </a:extLst>
              </p14:cNvPr>
              <p14:cNvContentPartPr/>
              <p14:nvPr/>
            </p14:nvContentPartPr>
            <p14:xfrm>
              <a:off x="1026573" y="3039360"/>
              <a:ext cx="244800" cy="15480"/>
            </p14:xfrm>
          </p:contentPart>
        </mc:Choice>
        <mc:Fallback>
          <p:pic>
            <p:nvPicPr>
              <p:cNvPr id="34" name="Freihand 33">
                <a:extLst>
                  <a:ext uri="{FF2B5EF4-FFF2-40B4-BE49-F238E27FC236}">
                    <a16:creationId xmlns:a16="http://schemas.microsoft.com/office/drawing/2014/main" id="{9C1D8F0C-C3DC-4BDC-9C6A-18F72D834F23}"/>
                  </a:ext>
                </a:extLst>
              </p:cNvPr>
              <p:cNvPicPr/>
              <p:nvPr/>
            </p:nvPicPr>
            <p:blipFill>
              <a:blip r:embed="rId39"/>
              <a:stretch>
                <a:fillRect/>
              </a:stretch>
            </p:blipFill>
            <p:spPr>
              <a:xfrm>
                <a:off x="1022253" y="3035040"/>
                <a:ext cx="253440" cy="24120"/>
              </a:xfrm>
              <a:prstGeom prst="rect">
                <a:avLst/>
              </a:prstGeom>
            </p:spPr>
          </p:pic>
        </mc:Fallback>
      </mc:AlternateContent>
      <p:grpSp>
        <p:nvGrpSpPr>
          <p:cNvPr id="44" name="Gruppieren 43">
            <a:extLst>
              <a:ext uri="{FF2B5EF4-FFF2-40B4-BE49-F238E27FC236}">
                <a16:creationId xmlns:a16="http://schemas.microsoft.com/office/drawing/2014/main" id="{B1027901-E766-4431-905B-514D930922C2}"/>
              </a:ext>
            </a:extLst>
          </p:cNvPr>
          <p:cNvGrpSpPr/>
          <p:nvPr/>
        </p:nvGrpSpPr>
        <p:grpSpPr>
          <a:xfrm>
            <a:off x="605013" y="4912440"/>
            <a:ext cx="172800" cy="213840"/>
            <a:chOff x="605013" y="4912440"/>
            <a:chExt cx="172800" cy="213840"/>
          </a:xfrm>
        </p:grpSpPr>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524D6FAF-D8DF-42AF-BD3E-8780B5DD1EEC}"/>
                    </a:ext>
                  </a:extLst>
                </p14:cNvPr>
                <p14:cNvContentPartPr/>
                <p14:nvPr/>
              </p14:nvContentPartPr>
              <p14:xfrm>
                <a:off x="605013" y="4960680"/>
                <a:ext cx="91080" cy="165600"/>
              </p14:xfrm>
            </p:contentPart>
          </mc:Choice>
          <mc:Fallback>
            <p:pic>
              <p:nvPicPr>
                <p:cNvPr id="35" name="Freihand 34">
                  <a:extLst>
                    <a:ext uri="{FF2B5EF4-FFF2-40B4-BE49-F238E27FC236}">
                      <a16:creationId xmlns:a16="http://schemas.microsoft.com/office/drawing/2014/main" id="{524D6FAF-D8DF-42AF-BD3E-8780B5DD1EEC}"/>
                    </a:ext>
                  </a:extLst>
                </p:cNvPr>
                <p:cNvPicPr/>
                <p:nvPr/>
              </p:nvPicPr>
              <p:blipFill>
                <a:blip r:embed="rId41"/>
                <a:stretch>
                  <a:fillRect/>
                </a:stretch>
              </p:blipFill>
              <p:spPr>
                <a:xfrm>
                  <a:off x="600693" y="4956360"/>
                  <a:ext cx="99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CC51948A-7BCA-441E-9A77-E3E656B4EB9C}"/>
                    </a:ext>
                  </a:extLst>
                </p14:cNvPr>
                <p14:cNvContentPartPr/>
                <p14:nvPr/>
              </p14:nvContentPartPr>
              <p14:xfrm>
                <a:off x="646413" y="4912440"/>
                <a:ext cx="131400" cy="34920"/>
              </p14:xfrm>
            </p:contentPart>
          </mc:Choice>
          <mc:Fallback>
            <p:pic>
              <p:nvPicPr>
                <p:cNvPr id="36" name="Freihand 35">
                  <a:extLst>
                    <a:ext uri="{FF2B5EF4-FFF2-40B4-BE49-F238E27FC236}">
                      <a16:creationId xmlns:a16="http://schemas.microsoft.com/office/drawing/2014/main" id="{CC51948A-7BCA-441E-9A77-E3E656B4EB9C}"/>
                    </a:ext>
                  </a:extLst>
                </p:cNvPr>
                <p:cNvPicPr/>
                <p:nvPr/>
              </p:nvPicPr>
              <p:blipFill>
                <a:blip r:embed="rId43"/>
                <a:stretch>
                  <a:fillRect/>
                </a:stretch>
              </p:blipFill>
              <p:spPr>
                <a:xfrm>
                  <a:off x="642093" y="4908120"/>
                  <a:ext cx="140040" cy="43560"/>
                </a:xfrm>
                <a:prstGeom prst="rect">
                  <a:avLst/>
                </a:prstGeom>
              </p:spPr>
            </p:pic>
          </mc:Fallback>
        </mc:AlternateContent>
      </p:grpSp>
      <p:grpSp>
        <p:nvGrpSpPr>
          <p:cNvPr id="43" name="Gruppieren 42">
            <a:extLst>
              <a:ext uri="{FF2B5EF4-FFF2-40B4-BE49-F238E27FC236}">
                <a16:creationId xmlns:a16="http://schemas.microsoft.com/office/drawing/2014/main" id="{A3E3A154-9425-4228-911F-D6AC022B0D56}"/>
              </a:ext>
            </a:extLst>
          </p:cNvPr>
          <p:cNvGrpSpPr/>
          <p:nvPr/>
        </p:nvGrpSpPr>
        <p:grpSpPr>
          <a:xfrm>
            <a:off x="542013" y="3990840"/>
            <a:ext cx="240480" cy="151560"/>
            <a:chOff x="542013" y="3990840"/>
            <a:chExt cx="240480" cy="151560"/>
          </a:xfrm>
        </p:grpSpPr>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A8CFCD62-F395-4140-B5E0-BBA68496D0D0}"/>
                    </a:ext>
                  </a:extLst>
                </p14:cNvPr>
                <p14:cNvContentPartPr/>
                <p14:nvPr/>
              </p14:nvContentPartPr>
              <p14:xfrm>
                <a:off x="542013" y="3996960"/>
                <a:ext cx="97920" cy="145440"/>
              </p14:xfrm>
            </p:contentPart>
          </mc:Choice>
          <mc:Fallback>
            <p:pic>
              <p:nvPicPr>
                <p:cNvPr id="37" name="Freihand 36">
                  <a:extLst>
                    <a:ext uri="{FF2B5EF4-FFF2-40B4-BE49-F238E27FC236}">
                      <a16:creationId xmlns:a16="http://schemas.microsoft.com/office/drawing/2014/main" id="{A8CFCD62-F395-4140-B5E0-BBA68496D0D0}"/>
                    </a:ext>
                  </a:extLst>
                </p:cNvPr>
                <p:cNvPicPr/>
                <p:nvPr/>
              </p:nvPicPr>
              <p:blipFill>
                <a:blip r:embed="rId45"/>
                <a:stretch>
                  <a:fillRect/>
                </a:stretch>
              </p:blipFill>
              <p:spPr>
                <a:xfrm>
                  <a:off x="537693" y="3992640"/>
                  <a:ext cx="106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70C831C6-C4DC-4A28-9A1C-DBF35B0A7393}"/>
                    </a:ext>
                  </a:extLst>
                </p14:cNvPr>
                <p14:cNvContentPartPr/>
                <p14:nvPr/>
              </p14:nvContentPartPr>
              <p14:xfrm>
                <a:off x="701493" y="3990840"/>
                <a:ext cx="81000" cy="120240"/>
              </p14:xfrm>
            </p:contentPart>
          </mc:Choice>
          <mc:Fallback>
            <p:pic>
              <p:nvPicPr>
                <p:cNvPr id="38" name="Freihand 37">
                  <a:extLst>
                    <a:ext uri="{FF2B5EF4-FFF2-40B4-BE49-F238E27FC236}">
                      <a16:creationId xmlns:a16="http://schemas.microsoft.com/office/drawing/2014/main" id="{70C831C6-C4DC-4A28-9A1C-DBF35B0A7393}"/>
                    </a:ext>
                  </a:extLst>
                </p:cNvPr>
                <p:cNvPicPr/>
                <p:nvPr/>
              </p:nvPicPr>
              <p:blipFill>
                <a:blip r:embed="rId47"/>
                <a:stretch>
                  <a:fillRect/>
                </a:stretch>
              </p:blipFill>
              <p:spPr>
                <a:xfrm>
                  <a:off x="697173" y="3986520"/>
                  <a:ext cx="89640" cy="128880"/>
                </a:xfrm>
                <a:prstGeom prst="rect">
                  <a:avLst/>
                </a:prstGeom>
              </p:spPr>
            </p:pic>
          </mc:Fallback>
        </mc:AlternateContent>
      </p:grpSp>
      <p:grpSp>
        <p:nvGrpSpPr>
          <p:cNvPr id="52" name="Gruppieren 51">
            <a:extLst>
              <a:ext uri="{FF2B5EF4-FFF2-40B4-BE49-F238E27FC236}">
                <a16:creationId xmlns:a16="http://schemas.microsoft.com/office/drawing/2014/main" id="{BF58DECC-DEEF-4EFA-A25D-29A4C877D377}"/>
              </a:ext>
            </a:extLst>
          </p:cNvPr>
          <p:cNvGrpSpPr/>
          <p:nvPr/>
        </p:nvGrpSpPr>
        <p:grpSpPr>
          <a:xfrm>
            <a:off x="2533173" y="6101880"/>
            <a:ext cx="293760" cy="334440"/>
            <a:chOff x="2533173" y="6101880"/>
            <a:chExt cx="293760" cy="334440"/>
          </a:xfrm>
        </p:grpSpPr>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25CF6D56-52BF-4321-96AF-6EA848E4DFD9}"/>
                    </a:ext>
                  </a:extLst>
                </p14:cNvPr>
                <p14:cNvContentPartPr/>
                <p14:nvPr/>
              </p14:nvContentPartPr>
              <p14:xfrm>
                <a:off x="2674293" y="6101880"/>
                <a:ext cx="15840" cy="165240"/>
              </p14:xfrm>
            </p:contentPart>
          </mc:Choice>
          <mc:Fallback>
            <p:pic>
              <p:nvPicPr>
                <p:cNvPr id="49" name="Freihand 48">
                  <a:extLst>
                    <a:ext uri="{FF2B5EF4-FFF2-40B4-BE49-F238E27FC236}">
                      <a16:creationId xmlns:a16="http://schemas.microsoft.com/office/drawing/2014/main" id="{25CF6D56-52BF-4321-96AF-6EA848E4DFD9}"/>
                    </a:ext>
                  </a:extLst>
                </p:cNvPr>
                <p:cNvPicPr/>
                <p:nvPr/>
              </p:nvPicPr>
              <p:blipFill>
                <a:blip r:embed="rId49"/>
                <a:stretch>
                  <a:fillRect/>
                </a:stretch>
              </p:blipFill>
              <p:spPr>
                <a:xfrm>
                  <a:off x="2669973" y="6097560"/>
                  <a:ext cx="24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E31E7BCB-7DBA-4320-910E-4F10D8FE637C}"/>
                    </a:ext>
                  </a:extLst>
                </p14:cNvPr>
                <p14:cNvContentPartPr/>
                <p14:nvPr/>
              </p14:nvContentPartPr>
              <p14:xfrm>
                <a:off x="2533173" y="6347400"/>
                <a:ext cx="86400" cy="83880"/>
              </p14:xfrm>
            </p:contentPart>
          </mc:Choice>
          <mc:Fallback>
            <p:pic>
              <p:nvPicPr>
                <p:cNvPr id="50" name="Freihand 49">
                  <a:extLst>
                    <a:ext uri="{FF2B5EF4-FFF2-40B4-BE49-F238E27FC236}">
                      <a16:creationId xmlns:a16="http://schemas.microsoft.com/office/drawing/2014/main" id="{E31E7BCB-7DBA-4320-910E-4F10D8FE637C}"/>
                    </a:ext>
                  </a:extLst>
                </p:cNvPr>
                <p:cNvPicPr/>
                <p:nvPr/>
              </p:nvPicPr>
              <p:blipFill>
                <a:blip r:embed="rId51"/>
                <a:stretch>
                  <a:fillRect/>
                </a:stretch>
              </p:blipFill>
              <p:spPr>
                <a:xfrm>
                  <a:off x="2528853" y="6343080"/>
                  <a:ext cx="95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9539492F-B970-4157-84D1-E00A4429D16F}"/>
                    </a:ext>
                  </a:extLst>
                </p14:cNvPr>
                <p14:cNvContentPartPr/>
                <p14:nvPr/>
              </p14:nvContentPartPr>
              <p14:xfrm>
                <a:off x="2731533" y="6335880"/>
                <a:ext cx="95400" cy="100440"/>
              </p14:xfrm>
            </p:contentPart>
          </mc:Choice>
          <mc:Fallback>
            <p:pic>
              <p:nvPicPr>
                <p:cNvPr id="51" name="Freihand 50">
                  <a:extLst>
                    <a:ext uri="{FF2B5EF4-FFF2-40B4-BE49-F238E27FC236}">
                      <a16:creationId xmlns:a16="http://schemas.microsoft.com/office/drawing/2014/main" id="{9539492F-B970-4157-84D1-E00A4429D16F}"/>
                    </a:ext>
                  </a:extLst>
                </p:cNvPr>
                <p:cNvPicPr/>
                <p:nvPr/>
              </p:nvPicPr>
              <p:blipFill>
                <a:blip r:embed="rId53"/>
                <a:stretch>
                  <a:fillRect/>
                </a:stretch>
              </p:blipFill>
              <p:spPr>
                <a:xfrm>
                  <a:off x="2727213" y="6331560"/>
                  <a:ext cx="10404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3F7BA39B-9319-4466-B8CA-E6A56AD4B9BF}"/>
                  </a:ext>
                </a:extLst>
              </p14:cNvPr>
              <p14:cNvContentPartPr/>
              <p14:nvPr/>
            </p14:nvContentPartPr>
            <p14:xfrm>
              <a:off x="3913773" y="6083880"/>
              <a:ext cx="9720" cy="183240"/>
            </p14:xfrm>
          </p:contentPart>
        </mc:Choice>
        <mc:Fallback>
          <p:pic>
            <p:nvPicPr>
              <p:cNvPr id="53" name="Freihand 52">
                <a:extLst>
                  <a:ext uri="{FF2B5EF4-FFF2-40B4-BE49-F238E27FC236}">
                    <a16:creationId xmlns:a16="http://schemas.microsoft.com/office/drawing/2014/main" id="{3F7BA39B-9319-4466-B8CA-E6A56AD4B9BF}"/>
                  </a:ext>
                </a:extLst>
              </p:cNvPr>
              <p:cNvPicPr/>
              <p:nvPr/>
            </p:nvPicPr>
            <p:blipFill>
              <a:blip r:embed="rId55"/>
              <a:stretch>
                <a:fillRect/>
              </a:stretch>
            </p:blipFill>
            <p:spPr>
              <a:xfrm>
                <a:off x="3909453" y="6079560"/>
                <a:ext cx="18360" cy="191880"/>
              </a:xfrm>
              <a:prstGeom prst="rect">
                <a:avLst/>
              </a:prstGeom>
            </p:spPr>
          </p:pic>
        </mc:Fallback>
      </mc:AlternateContent>
      <p:grpSp>
        <p:nvGrpSpPr>
          <p:cNvPr id="56" name="Gruppieren 55">
            <a:extLst>
              <a:ext uri="{FF2B5EF4-FFF2-40B4-BE49-F238E27FC236}">
                <a16:creationId xmlns:a16="http://schemas.microsoft.com/office/drawing/2014/main" id="{696D526B-E613-4666-BC1D-B26D021DFE09}"/>
              </a:ext>
            </a:extLst>
          </p:cNvPr>
          <p:cNvGrpSpPr/>
          <p:nvPr/>
        </p:nvGrpSpPr>
        <p:grpSpPr>
          <a:xfrm>
            <a:off x="3748893" y="6353520"/>
            <a:ext cx="275040" cy="108360"/>
            <a:chOff x="3748893" y="6353520"/>
            <a:chExt cx="275040" cy="108360"/>
          </a:xfrm>
        </p:grpSpPr>
        <mc:AlternateContent xmlns:mc="http://schemas.openxmlformats.org/markup-compatibility/2006">
          <mc:Choice xmlns:p14="http://schemas.microsoft.com/office/powerpoint/2010/main" Requires="p14">
            <p:contentPart p14:bwMode="auto" r:id="rId56">
              <p14:nvContentPartPr>
                <p14:cNvPr id="54" name="Freihand 53">
                  <a:extLst>
                    <a:ext uri="{FF2B5EF4-FFF2-40B4-BE49-F238E27FC236}">
                      <a16:creationId xmlns:a16="http://schemas.microsoft.com/office/drawing/2014/main" id="{6E7E78CC-AA7F-4BC2-A028-5FBC2E4AADC6}"/>
                    </a:ext>
                  </a:extLst>
                </p14:cNvPr>
                <p14:cNvContentPartPr/>
                <p14:nvPr/>
              </p14:nvContentPartPr>
              <p14:xfrm>
                <a:off x="3748893" y="6353520"/>
                <a:ext cx="96840" cy="108360"/>
              </p14:xfrm>
            </p:contentPart>
          </mc:Choice>
          <mc:Fallback>
            <p:pic>
              <p:nvPicPr>
                <p:cNvPr id="54" name="Freihand 53">
                  <a:extLst>
                    <a:ext uri="{FF2B5EF4-FFF2-40B4-BE49-F238E27FC236}">
                      <a16:creationId xmlns:a16="http://schemas.microsoft.com/office/drawing/2014/main" id="{6E7E78CC-AA7F-4BC2-A028-5FBC2E4AADC6}"/>
                    </a:ext>
                  </a:extLst>
                </p:cNvPr>
                <p:cNvPicPr/>
                <p:nvPr/>
              </p:nvPicPr>
              <p:blipFill>
                <a:blip r:embed="rId57"/>
                <a:stretch>
                  <a:fillRect/>
                </a:stretch>
              </p:blipFill>
              <p:spPr>
                <a:xfrm>
                  <a:off x="3744573" y="6349200"/>
                  <a:ext cx="105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Freihand 54">
                  <a:extLst>
                    <a:ext uri="{FF2B5EF4-FFF2-40B4-BE49-F238E27FC236}">
                      <a16:creationId xmlns:a16="http://schemas.microsoft.com/office/drawing/2014/main" id="{A9FF9969-4506-40C0-A52A-BA2B00967DD0}"/>
                    </a:ext>
                  </a:extLst>
                </p14:cNvPr>
                <p14:cNvContentPartPr/>
                <p14:nvPr/>
              </p14:nvContentPartPr>
              <p14:xfrm>
                <a:off x="3929973" y="6378360"/>
                <a:ext cx="93960" cy="75600"/>
              </p14:xfrm>
            </p:contentPart>
          </mc:Choice>
          <mc:Fallback>
            <p:pic>
              <p:nvPicPr>
                <p:cNvPr id="55" name="Freihand 54">
                  <a:extLst>
                    <a:ext uri="{FF2B5EF4-FFF2-40B4-BE49-F238E27FC236}">
                      <a16:creationId xmlns:a16="http://schemas.microsoft.com/office/drawing/2014/main" id="{A9FF9969-4506-40C0-A52A-BA2B00967DD0}"/>
                    </a:ext>
                  </a:extLst>
                </p:cNvPr>
                <p:cNvPicPr/>
                <p:nvPr/>
              </p:nvPicPr>
              <p:blipFill>
                <a:blip r:embed="rId59"/>
                <a:stretch>
                  <a:fillRect/>
                </a:stretch>
              </p:blipFill>
              <p:spPr>
                <a:xfrm>
                  <a:off x="3925653" y="6374040"/>
                  <a:ext cx="10260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57" name="Freihand 56">
                <a:extLst>
                  <a:ext uri="{FF2B5EF4-FFF2-40B4-BE49-F238E27FC236}">
                    <a16:creationId xmlns:a16="http://schemas.microsoft.com/office/drawing/2014/main" id="{418B66FD-26D2-4A13-8A7F-86073B08754A}"/>
                  </a:ext>
                </a:extLst>
              </p14:cNvPr>
              <p14:cNvContentPartPr/>
              <p14:nvPr/>
            </p14:nvContentPartPr>
            <p14:xfrm>
              <a:off x="5052453" y="6103320"/>
              <a:ext cx="9000" cy="162720"/>
            </p14:xfrm>
          </p:contentPart>
        </mc:Choice>
        <mc:Fallback>
          <p:pic>
            <p:nvPicPr>
              <p:cNvPr id="57" name="Freihand 56">
                <a:extLst>
                  <a:ext uri="{FF2B5EF4-FFF2-40B4-BE49-F238E27FC236}">
                    <a16:creationId xmlns:a16="http://schemas.microsoft.com/office/drawing/2014/main" id="{418B66FD-26D2-4A13-8A7F-86073B08754A}"/>
                  </a:ext>
                </a:extLst>
              </p:cNvPr>
              <p:cNvPicPr/>
              <p:nvPr/>
            </p:nvPicPr>
            <p:blipFill>
              <a:blip r:embed="rId61"/>
              <a:stretch>
                <a:fillRect/>
              </a:stretch>
            </p:blipFill>
            <p:spPr>
              <a:xfrm>
                <a:off x="5048133" y="6099000"/>
                <a:ext cx="17640" cy="171360"/>
              </a:xfrm>
              <a:prstGeom prst="rect">
                <a:avLst/>
              </a:prstGeom>
            </p:spPr>
          </p:pic>
        </mc:Fallback>
      </mc:AlternateContent>
      <p:grpSp>
        <p:nvGrpSpPr>
          <p:cNvPr id="65" name="Gruppieren 64">
            <a:extLst>
              <a:ext uri="{FF2B5EF4-FFF2-40B4-BE49-F238E27FC236}">
                <a16:creationId xmlns:a16="http://schemas.microsoft.com/office/drawing/2014/main" id="{84B09B1D-BF46-42B6-9D6D-AEAF9F2A1C1F}"/>
              </a:ext>
            </a:extLst>
          </p:cNvPr>
          <p:cNvGrpSpPr/>
          <p:nvPr/>
        </p:nvGrpSpPr>
        <p:grpSpPr>
          <a:xfrm>
            <a:off x="4909893" y="6382320"/>
            <a:ext cx="347040" cy="128520"/>
            <a:chOff x="4909893" y="6382320"/>
            <a:chExt cx="347040" cy="128520"/>
          </a:xfrm>
        </p:grpSpPr>
        <mc:AlternateContent xmlns:mc="http://schemas.openxmlformats.org/markup-compatibility/2006">
          <mc:Choice xmlns:p14="http://schemas.microsoft.com/office/powerpoint/2010/main" Requires="p14">
            <p:contentPart p14:bwMode="auto" r:id="rId62">
              <p14:nvContentPartPr>
                <p14:cNvPr id="58" name="Freihand 57">
                  <a:extLst>
                    <a:ext uri="{FF2B5EF4-FFF2-40B4-BE49-F238E27FC236}">
                      <a16:creationId xmlns:a16="http://schemas.microsoft.com/office/drawing/2014/main" id="{F6537BD3-C1A6-4471-8F8C-CA4228D51438}"/>
                    </a:ext>
                  </a:extLst>
                </p14:cNvPr>
                <p14:cNvContentPartPr/>
                <p14:nvPr/>
              </p14:nvContentPartPr>
              <p14:xfrm>
                <a:off x="4909893" y="6382320"/>
                <a:ext cx="122400" cy="128520"/>
              </p14:xfrm>
            </p:contentPart>
          </mc:Choice>
          <mc:Fallback>
            <p:pic>
              <p:nvPicPr>
                <p:cNvPr id="58" name="Freihand 57">
                  <a:extLst>
                    <a:ext uri="{FF2B5EF4-FFF2-40B4-BE49-F238E27FC236}">
                      <a16:creationId xmlns:a16="http://schemas.microsoft.com/office/drawing/2014/main" id="{F6537BD3-C1A6-4471-8F8C-CA4228D51438}"/>
                    </a:ext>
                  </a:extLst>
                </p:cNvPr>
                <p:cNvPicPr/>
                <p:nvPr/>
              </p:nvPicPr>
              <p:blipFill>
                <a:blip r:embed="rId63"/>
                <a:stretch>
                  <a:fillRect/>
                </a:stretch>
              </p:blipFill>
              <p:spPr>
                <a:xfrm>
                  <a:off x="4905573" y="6378000"/>
                  <a:ext cx="131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Freihand 58">
                  <a:extLst>
                    <a:ext uri="{FF2B5EF4-FFF2-40B4-BE49-F238E27FC236}">
                      <a16:creationId xmlns:a16="http://schemas.microsoft.com/office/drawing/2014/main" id="{9A247EA0-DBA3-4972-827D-B9508F065F71}"/>
                    </a:ext>
                  </a:extLst>
                </p14:cNvPr>
                <p14:cNvContentPartPr/>
                <p14:nvPr/>
              </p14:nvContentPartPr>
              <p14:xfrm>
                <a:off x="5150013" y="6426240"/>
                <a:ext cx="106920" cy="74520"/>
              </p14:xfrm>
            </p:contentPart>
          </mc:Choice>
          <mc:Fallback>
            <p:pic>
              <p:nvPicPr>
                <p:cNvPr id="59" name="Freihand 58">
                  <a:extLst>
                    <a:ext uri="{FF2B5EF4-FFF2-40B4-BE49-F238E27FC236}">
                      <a16:creationId xmlns:a16="http://schemas.microsoft.com/office/drawing/2014/main" id="{9A247EA0-DBA3-4972-827D-B9508F065F71}"/>
                    </a:ext>
                  </a:extLst>
                </p:cNvPr>
                <p:cNvPicPr/>
                <p:nvPr/>
              </p:nvPicPr>
              <p:blipFill>
                <a:blip r:embed="rId65"/>
                <a:stretch>
                  <a:fillRect/>
                </a:stretch>
              </p:blipFill>
              <p:spPr>
                <a:xfrm>
                  <a:off x="5145693" y="6421920"/>
                  <a:ext cx="115560" cy="83160"/>
                </a:xfrm>
                <a:prstGeom prst="rect">
                  <a:avLst/>
                </a:prstGeom>
              </p:spPr>
            </p:pic>
          </mc:Fallback>
        </mc:AlternateContent>
      </p:grpSp>
      <p:grpSp>
        <p:nvGrpSpPr>
          <p:cNvPr id="64" name="Gruppieren 63">
            <a:extLst>
              <a:ext uri="{FF2B5EF4-FFF2-40B4-BE49-F238E27FC236}">
                <a16:creationId xmlns:a16="http://schemas.microsoft.com/office/drawing/2014/main" id="{64AF7C31-E95B-49C0-B02B-D1CCDE1E7281}"/>
              </a:ext>
            </a:extLst>
          </p:cNvPr>
          <p:cNvGrpSpPr/>
          <p:nvPr/>
        </p:nvGrpSpPr>
        <p:grpSpPr>
          <a:xfrm>
            <a:off x="6264573" y="6167040"/>
            <a:ext cx="285480" cy="383040"/>
            <a:chOff x="6264573" y="6167040"/>
            <a:chExt cx="285480" cy="383040"/>
          </a:xfrm>
        </p:grpSpPr>
        <mc:AlternateContent xmlns:mc="http://schemas.openxmlformats.org/markup-compatibility/2006">
          <mc:Choice xmlns:p14="http://schemas.microsoft.com/office/powerpoint/2010/main" Requires="p14">
            <p:contentPart p14:bwMode="auto" r:id="rId66">
              <p14:nvContentPartPr>
                <p14:cNvPr id="60" name="Freihand 59">
                  <a:extLst>
                    <a:ext uri="{FF2B5EF4-FFF2-40B4-BE49-F238E27FC236}">
                      <a16:creationId xmlns:a16="http://schemas.microsoft.com/office/drawing/2014/main" id="{03B095AA-8A12-44A0-B0F2-ABEAE3F59E39}"/>
                    </a:ext>
                  </a:extLst>
                </p14:cNvPr>
                <p14:cNvContentPartPr/>
                <p14:nvPr/>
              </p14:nvContentPartPr>
              <p14:xfrm>
                <a:off x="6446013" y="6167040"/>
                <a:ext cx="17640" cy="149040"/>
              </p14:xfrm>
            </p:contentPart>
          </mc:Choice>
          <mc:Fallback>
            <p:pic>
              <p:nvPicPr>
                <p:cNvPr id="60" name="Freihand 59">
                  <a:extLst>
                    <a:ext uri="{FF2B5EF4-FFF2-40B4-BE49-F238E27FC236}">
                      <a16:creationId xmlns:a16="http://schemas.microsoft.com/office/drawing/2014/main" id="{03B095AA-8A12-44A0-B0F2-ABEAE3F59E39}"/>
                    </a:ext>
                  </a:extLst>
                </p:cNvPr>
                <p:cNvPicPr/>
                <p:nvPr/>
              </p:nvPicPr>
              <p:blipFill>
                <a:blip r:embed="rId67"/>
                <a:stretch>
                  <a:fillRect/>
                </a:stretch>
              </p:blipFill>
              <p:spPr>
                <a:xfrm>
                  <a:off x="6441693" y="6162720"/>
                  <a:ext cx="2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Freihand 60">
                  <a:extLst>
                    <a:ext uri="{FF2B5EF4-FFF2-40B4-BE49-F238E27FC236}">
                      <a16:creationId xmlns:a16="http://schemas.microsoft.com/office/drawing/2014/main" id="{2A63780A-B836-4740-B8AC-BAF87CF62446}"/>
                    </a:ext>
                  </a:extLst>
                </p14:cNvPr>
                <p14:cNvContentPartPr/>
                <p14:nvPr/>
              </p14:nvContentPartPr>
              <p14:xfrm>
                <a:off x="6264573" y="6398520"/>
                <a:ext cx="102960" cy="84240"/>
              </p14:xfrm>
            </p:contentPart>
          </mc:Choice>
          <mc:Fallback>
            <p:pic>
              <p:nvPicPr>
                <p:cNvPr id="61" name="Freihand 60">
                  <a:extLst>
                    <a:ext uri="{FF2B5EF4-FFF2-40B4-BE49-F238E27FC236}">
                      <a16:creationId xmlns:a16="http://schemas.microsoft.com/office/drawing/2014/main" id="{2A63780A-B836-4740-B8AC-BAF87CF62446}"/>
                    </a:ext>
                  </a:extLst>
                </p:cNvPr>
                <p:cNvPicPr/>
                <p:nvPr/>
              </p:nvPicPr>
              <p:blipFill>
                <a:blip r:embed="rId69"/>
                <a:stretch>
                  <a:fillRect/>
                </a:stretch>
              </p:blipFill>
              <p:spPr>
                <a:xfrm>
                  <a:off x="6260253" y="6394200"/>
                  <a:ext cx="111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Freihand 61">
                  <a:extLst>
                    <a:ext uri="{FF2B5EF4-FFF2-40B4-BE49-F238E27FC236}">
                      <a16:creationId xmlns:a16="http://schemas.microsoft.com/office/drawing/2014/main" id="{BDCC9966-E62B-4F96-BE90-DE124D500D81}"/>
                    </a:ext>
                  </a:extLst>
                </p14:cNvPr>
                <p14:cNvContentPartPr/>
                <p14:nvPr/>
              </p14:nvContentPartPr>
              <p14:xfrm>
                <a:off x="6343053" y="6429840"/>
                <a:ext cx="17280" cy="112320"/>
              </p14:xfrm>
            </p:contentPart>
          </mc:Choice>
          <mc:Fallback>
            <p:pic>
              <p:nvPicPr>
                <p:cNvPr id="62" name="Freihand 61">
                  <a:extLst>
                    <a:ext uri="{FF2B5EF4-FFF2-40B4-BE49-F238E27FC236}">
                      <a16:creationId xmlns:a16="http://schemas.microsoft.com/office/drawing/2014/main" id="{BDCC9966-E62B-4F96-BE90-DE124D500D81}"/>
                    </a:ext>
                  </a:extLst>
                </p:cNvPr>
                <p:cNvPicPr/>
                <p:nvPr/>
              </p:nvPicPr>
              <p:blipFill>
                <a:blip r:embed="rId71"/>
                <a:stretch>
                  <a:fillRect/>
                </a:stretch>
              </p:blipFill>
              <p:spPr>
                <a:xfrm>
                  <a:off x="6338733" y="6425520"/>
                  <a:ext cx="25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8F898B33-D3E9-49A4-B47E-33751BB1642F}"/>
                    </a:ext>
                  </a:extLst>
                </p14:cNvPr>
                <p14:cNvContentPartPr/>
                <p14:nvPr/>
              </p14:nvContentPartPr>
              <p14:xfrm>
                <a:off x="6446013" y="6451440"/>
                <a:ext cx="104040" cy="98640"/>
              </p14:xfrm>
            </p:contentPart>
          </mc:Choice>
          <mc:Fallback>
            <p:pic>
              <p:nvPicPr>
                <p:cNvPr id="63" name="Freihand 62">
                  <a:extLst>
                    <a:ext uri="{FF2B5EF4-FFF2-40B4-BE49-F238E27FC236}">
                      <a16:creationId xmlns:a16="http://schemas.microsoft.com/office/drawing/2014/main" id="{8F898B33-D3E9-49A4-B47E-33751BB1642F}"/>
                    </a:ext>
                  </a:extLst>
                </p:cNvPr>
                <p:cNvPicPr/>
                <p:nvPr/>
              </p:nvPicPr>
              <p:blipFill>
                <a:blip r:embed="rId73"/>
                <a:stretch>
                  <a:fillRect/>
                </a:stretch>
              </p:blipFill>
              <p:spPr>
                <a:xfrm>
                  <a:off x="6441693" y="6447120"/>
                  <a:ext cx="112680" cy="107280"/>
                </a:xfrm>
                <a:prstGeom prst="rect">
                  <a:avLst/>
                </a:prstGeom>
              </p:spPr>
            </p:pic>
          </mc:Fallback>
        </mc:AlternateContent>
      </p:grpSp>
      <p:pic>
        <p:nvPicPr>
          <p:cNvPr id="68" name="Grafik 67">
            <a:extLst>
              <a:ext uri="{FF2B5EF4-FFF2-40B4-BE49-F238E27FC236}">
                <a16:creationId xmlns:a16="http://schemas.microsoft.com/office/drawing/2014/main" id="{8F9DA915-782B-40DA-98FB-61123B48AB84}"/>
              </a:ext>
            </a:extLst>
          </p:cNvPr>
          <p:cNvPicPr>
            <a:picLocks noChangeAspect="1"/>
          </p:cNvPicPr>
          <p:nvPr/>
        </p:nvPicPr>
        <p:blipFill>
          <a:blip r:embed="rId74"/>
          <a:stretch>
            <a:fillRect/>
          </a:stretch>
        </p:blipFill>
        <p:spPr>
          <a:xfrm>
            <a:off x="9408167" y="0"/>
            <a:ext cx="2783833" cy="1947509"/>
          </a:xfrm>
          <a:prstGeom prst="rect">
            <a:avLst/>
          </a:prstGeom>
        </p:spPr>
      </p:pic>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593ADB90-199A-4234-98EB-2603E361DAFF}"/>
                  </a:ext>
                </a:extLst>
              </p14:cNvPr>
              <p14:cNvContentPartPr/>
              <p14:nvPr/>
            </p14:nvContentPartPr>
            <p14:xfrm>
              <a:off x="10018653" y="724560"/>
              <a:ext cx="243360" cy="178920"/>
            </p14:xfrm>
          </p:contentPart>
        </mc:Choice>
        <mc:Fallback>
          <p:pic>
            <p:nvPicPr>
              <p:cNvPr id="69" name="Freihand 68">
                <a:extLst>
                  <a:ext uri="{FF2B5EF4-FFF2-40B4-BE49-F238E27FC236}">
                    <a16:creationId xmlns:a16="http://schemas.microsoft.com/office/drawing/2014/main" id="{593ADB90-199A-4234-98EB-2603E361DAFF}"/>
                  </a:ext>
                </a:extLst>
              </p:cNvPr>
              <p:cNvPicPr/>
              <p:nvPr/>
            </p:nvPicPr>
            <p:blipFill>
              <a:blip r:embed="rId76"/>
              <a:stretch>
                <a:fillRect/>
              </a:stretch>
            </p:blipFill>
            <p:spPr>
              <a:xfrm>
                <a:off x="10014333" y="720240"/>
                <a:ext cx="252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3" name="Freihand 72">
                <a:extLst>
                  <a:ext uri="{FF2B5EF4-FFF2-40B4-BE49-F238E27FC236}">
                    <a16:creationId xmlns:a16="http://schemas.microsoft.com/office/drawing/2014/main" id="{23616196-B445-4C11-9D4F-E7137BE8F439}"/>
                  </a:ext>
                </a:extLst>
              </p14:cNvPr>
              <p14:cNvContentPartPr/>
              <p14:nvPr/>
            </p14:nvContentPartPr>
            <p14:xfrm>
              <a:off x="9528333" y="1195440"/>
              <a:ext cx="199800" cy="185760"/>
            </p14:xfrm>
          </p:contentPart>
        </mc:Choice>
        <mc:Fallback>
          <p:pic>
            <p:nvPicPr>
              <p:cNvPr id="73" name="Freihand 72">
                <a:extLst>
                  <a:ext uri="{FF2B5EF4-FFF2-40B4-BE49-F238E27FC236}">
                    <a16:creationId xmlns:a16="http://schemas.microsoft.com/office/drawing/2014/main" id="{23616196-B445-4C11-9D4F-E7137BE8F439}"/>
                  </a:ext>
                </a:extLst>
              </p:cNvPr>
              <p:cNvPicPr/>
              <p:nvPr/>
            </p:nvPicPr>
            <p:blipFill>
              <a:blip r:embed="rId78"/>
              <a:stretch>
                <a:fillRect/>
              </a:stretch>
            </p:blipFill>
            <p:spPr>
              <a:xfrm>
                <a:off x="9523653" y="1191120"/>
                <a:ext cx="2084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4" name="Freihand 73">
                <a:extLst>
                  <a:ext uri="{FF2B5EF4-FFF2-40B4-BE49-F238E27FC236}">
                    <a16:creationId xmlns:a16="http://schemas.microsoft.com/office/drawing/2014/main" id="{84300723-0C1F-4B48-8D3E-FD9485A26754}"/>
                  </a:ext>
                </a:extLst>
              </p14:cNvPr>
              <p14:cNvContentPartPr/>
              <p14:nvPr/>
            </p14:nvContentPartPr>
            <p14:xfrm>
              <a:off x="1066893" y="4870680"/>
              <a:ext cx="124200" cy="9360"/>
            </p14:xfrm>
          </p:contentPart>
        </mc:Choice>
        <mc:Fallback>
          <p:pic>
            <p:nvPicPr>
              <p:cNvPr id="74" name="Freihand 73">
                <a:extLst>
                  <a:ext uri="{FF2B5EF4-FFF2-40B4-BE49-F238E27FC236}">
                    <a16:creationId xmlns:a16="http://schemas.microsoft.com/office/drawing/2014/main" id="{84300723-0C1F-4B48-8D3E-FD9485A26754}"/>
                  </a:ext>
                </a:extLst>
              </p:cNvPr>
              <p:cNvPicPr/>
              <p:nvPr/>
            </p:nvPicPr>
            <p:blipFill>
              <a:blip r:embed="rId80"/>
              <a:stretch>
                <a:fillRect/>
              </a:stretch>
            </p:blipFill>
            <p:spPr>
              <a:xfrm>
                <a:off x="1062573" y="4866360"/>
                <a:ext cx="132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5" name="Freihand 74">
                <a:extLst>
                  <a:ext uri="{FF2B5EF4-FFF2-40B4-BE49-F238E27FC236}">
                    <a16:creationId xmlns:a16="http://schemas.microsoft.com/office/drawing/2014/main" id="{A6D29F40-1362-43FA-83F4-187DAE0876D6}"/>
                  </a:ext>
                </a:extLst>
              </p14:cNvPr>
              <p14:cNvContentPartPr/>
              <p14:nvPr/>
            </p14:nvContentPartPr>
            <p14:xfrm>
              <a:off x="915333" y="4773840"/>
              <a:ext cx="68760" cy="160920"/>
            </p14:xfrm>
          </p:contentPart>
        </mc:Choice>
        <mc:Fallback>
          <p:pic>
            <p:nvPicPr>
              <p:cNvPr id="75" name="Freihand 74">
                <a:extLst>
                  <a:ext uri="{FF2B5EF4-FFF2-40B4-BE49-F238E27FC236}">
                    <a16:creationId xmlns:a16="http://schemas.microsoft.com/office/drawing/2014/main" id="{A6D29F40-1362-43FA-83F4-187DAE0876D6}"/>
                  </a:ext>
                </a:extLst>
              </p:cNvPr>
              <p:cNvPicPr/>
              <p:nvPr/>
            </p:nvPicPr>
            <p:blipFill>
              <a:blip r:embed="rId82"/>
              <a:stretch>
                <a:fillRect/>
              </a:stretch>
            </p:blipFill>
            <p:spPr>
              <a:xfrm>
                <a:off x="911013" y="4769520"/>
                <a:ext cx="77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7" name="Freihand 76">
                <a:extLst>
                  <a:ext uri="{FF2B5EF4-FFF2-40B4-BE49-F238E27FC236}">
                    <a16:creationId xmlns:a16="http://schemas.microsoft.com/office/drawing/2014/main" id="{897AA4E2-2441-4BAB-8874-7B21020E26B7}"/>
                  </a:ext>
                </a:extLst>
              </p14:cNvPr>
              <p14:cNvContentPartPr/>
              <p14:nvPr/>
            </p14:nvContentPartPr>
            <p14:xfrm>
              <a:off x="1126293" y="4880760"/>
              <a:ext cx="1418040" cy="1323720"/>
            </p14:xfrm>
          </p:contentPart>
        </mc:Choice>
        <mc:Fallback>
          <p:pic>
            <p:nvPicPr>
              <p:cNvPr id="77" name="Freihand 76">
                <a:extLst>
                  <a:ext uri="{FF2B5EF4-FFF2-40B4-BE49-F238E27FC236}">
                    <a16:creationId xmlns:a16="http://schemas.microsoft.com/office/drawing/2014/main" id="{897AA4E2-2441-4BAB-8874-7B21020E26B7}"/>
                  </a:ext>
                </a:extLst>
              </p:cNvPr>
              <p:cNvPicPr/>
              <p:nvPr/>
            </p:nvPicPr>
            <p:blipFill>
              <a:blip r:embed="rId84"/>
              <a:stretch>
                <a:fillRect/>
              </a:stretch>
            </p:blipFill>
            <p:spPr>
              <a:xfrm>
                <a:off x="1121973" y="4876440"/>
                <a:ext cx="1426680" cy="1332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A43F153B-9D34-4A9F-ADEB-1AE86E12DF0F}"/>
                  </a:ext>
                </a:extLst>
              </p14:cNvPr>
              <p14:cNvContentPartPr/>
              <p14:nvPr/>
            </p14:nvContentPartPr>
            <p14:xfrm>
              <a:off x="11669973" y="543480"/>
              <a:ext cx="298440" cy="238320"/>
            </p14:xfrm>
          </p:contentPart>
        </mc:Choice>
        <mc:Fallback>
          <p:pic>
            <p:nvPicPr>
              <p:cNvPr id="79" name="Freihand 78">
                <a:extLst>
                  <a:ext uri="{FF2B5EF4-FFF2-40B4-BE49-F238E27FC236}">
                    <a16:creationId xmlns:a16="http://schemas.microsoft.com/office/drawing/2014/main" id="{A43F153B-9D34-4A9F-ADEB-1AE86E12DF0F}"/>
                  </a:ext>
                </a:extLst>
              </p:cNvPr>
              <p:cNvPicPr/>
              <p:nvPr/>
            </p:nvPicPr>
            <p:blipFill>
              <a:blip r:embed="rId86"/>
              <a:stretch>
                <a:fillRect/>
              </a:stretch>
            </p:blipFill>
            <p:spPr>
              <a:xfrm>
                <a:off x="11665653" y="539160"/>
                <a:ext cx="3070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0" name="Freihand 79">
                <a:extLst>
                  <a:ext uri="{FF2B5EF4-FFF2-40B4-BE49-F238E27FC236}">
                    <a16:creationId xmlns:a16="http://schemas.microsoft.com/office/drawing/2014/main" id="{4B627FFC-B3CD-4C90-BBE3-0ECFCFB9CE56}"/>
                  </a:ext>
                </a:extLst>
              </p14:cNvPr>
              <p14:cNvContentPartPr/>
              <p14:nvPr/>
            </p14:nvContentPartPr>
            <p14:xfrm>
              <a:off x="5027613" y="6095400"/>
              <a:ext cx="24120" cy="195840"/>
            </p14:xfrm>
          </p:contentPart>
        </mc:Choice>
        <mc:Fallback>
          <p:pic>
            <p:nvPicPr>
              <p:cNvPr id="80" name="Freihand 79">
                <a:extLst>
                  <a:ext uri="{FF2B5EF4-FFF2-40B4-BE49-F238E27FC236}">
                    <a16:creationId xmlns:a16="http://schemas.microsoft.com/office/drawing/2014/main" id="{4B627FFC-B3CD-4C90-BBE3-0ECFCFB9CE56}"/>
                  </a:ext>
                </a:extLst>
              </p:cNvPr>
              <p:cNvPicPr/>
              <p:nvPr/>
            </p:nvPicPr>
            <p:blipFill>
              <a:blip r:embed="rId88"/>
              <a:stretch>
                <a:fillRect/>
              </a:stretch>
            </p:blipFill>
            <p:spPr>
              <a:xfrm>
                <a:off x="5023293" y="6091080"/>
                <a:ext cx="32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Freihand 80">
                <a:extLst>
                  <a:ext uri="{FF2B5EF4-FFF2-40B4-BE49-F238E27FC236}">
                    <a16:creationId xmlns:a16="http://schemas.microsoft.com/office/drawing/2014/main" id="{DDFF1F9A-2D71-4454-B972-AC5499A2BBDE}"/>
                  </a:ext>
                </a:extLst>
              </p14:cNvPr>
              <p14:cNvContentPartPr/>
              <p14:nvPr/>
            </p14:nvContentPartPr>
            <p14:xfrm>
              <a:off x="11118813" y="1684680"/>
              <a:ext cx="273600" cy="195480"/>
            </p14:xfrm>
          </p:contentPart>
        </mc:Choice>
        <mc:Fallback>
          <p:pic>
            <p:nvPicPr>
              <p:cNvPr id="81" name="Freihand 80">
                <a:extLst>
                  <a:ext uri="{FF2B5EF4-FFF2-40B4-BE49-F238E27FC236}">
                    <a16:creationId xmlns:a16="http://schemas.microsoft.com/office/drawing/2014/main" id="{DDFF1F9A-2D71-4454-B972-AC5499A2BBDE}"/>
                  </a:ext>
                </a:extLst>
              </p:cNvPr>
              <p:cNvPicPr/>
              <p:nvPr/>
            </p:nvPicPr>
            <p:blipFill>
              <a:blip r:embed="rId90"/>
              <a:stretch>
                <a:fillRect/>
              </a:stretch>
            </p:blipFill>
            <p:spPr>
              <a:xfrm>
                <a:off x="11114493" y="1680360"/>
                <a:ext cx="282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 name="Freihand 81">
                <a:extLst>
                  <a:ext uri="{FF2B5EF4-FFF2-40B4-BE49-F238E27FC236}">
                    <a16:creationId xmlns:a16="http://schemas.microsoft.com/office/drawing/2014/main" id="{56EC0D4B-7293-4614-97E6-B8198FB7ED4A}"/>
                  </a:ext>
                </a:extLst>
              </p14:cNvPr>
              <p14:cNvContentPartPr/>
              <p14:nvPr/>
            </p14:nvContentPartPr>
            <p14:xfrm>
              <a:off x="1031253" y="4026840"/>
              <a:ext cx="210240" cy="31680"/>
            </p14:xfrm>
          </p:contentPart>
        </mc:Choice>
        <mc:Fallback>
          <p:pic>
            <p:nvPicPr>
              <p:cNvPr id="82" name="Freihand 81">
                <a:extLst>
                  <a:ext uri="{FF2B5EF4-FFF2-40B4-BE49-F238E27FC236}">
                    <a16:creationId xmlns:a16="http://schemas.microsoft.com/office/drawing/2014/main" id="{56EC0D4B-7293-4614-97E6-B8198FB7ED4A}"/>
                  </a:ext>
                </a:extLst>
              </p:cNvPr>
              <p:cNvPicPr/>
              <p:nvPr/>
            </p:nvPicPr>
            <p:blipFill>
              <a:blip r:embed="rId92"/>
              <a:stretch>
                <a:fillRect/>
              </a:stretch>
            </p:blipFill>
            <p:spPr>
              <a:xfrm>
                <a:off x="1026933" y="4022520"/>
                <a:ext cx="218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3" name="Freihand 82">
                <a:extLst>
                  <a:ext uri="{FF2B5EF4-FFF2-40B4-BE49-F238E27FC236}">
                    <a16:creationId xmlns:a16="http://schemas.microsoft.com/office/drawing/2014/main" id="{D987CDBB-0DD6-4501-8424-7F1295CBD412}"/>
                  </a:ext>
                </a:extLst>
              </p14:cNvPr>
              <p14:cNvContentPartPr/>
              <p14:nvPr/>
            </p14:nvContentPartPr>
            <p14:xfrm>
              <a:off x="1140333" y="4054920"/>
              <a:ext cx="3900600" cy="2139120"/>
            </p14:xfrm>
          </p:contentPart>
        </mc:Choice>
        <mc:Fallback>
          <p:pic>
            <p:nvPicPr>
              <p:cNvPr id="83" name="Freihand 82">
                <a:extLst>
                  <a:ext uri="{FF2B5EF4-FFF2-40B4-BE49-F238E27FC236}">
                    <a16:creationId xmlns:a16="http://schemas.microsoft.com/office/drawing/2014/main" id="{D987CDBB-0DD6-4501-8424-7F1295CBD412}"/>
                  </a:ext>
                </a:extLst>
              </p:cNvPr>
              <p:cNvPicPr/>
              <p:nvPr/>
            </p:nvPicPr>
            <p:blipFill>
              <a:blip r:embed="rId94"/>
              <a:stretch>
                <a:fillRect/>
              </a:stretch>
            </p:blipFill>
            <p:spPr>
              <a:xfrm>
                <a:off x="1136013" y="4050600"/>
                <a:ext cx="3909240" cy="2147760"/>
              </a:xfrm>
              <a:prstGeom prst="rect">
                <a:avLst/>
              </a:prstGeom>
            </p:spPr>
          </p:pic>
        </mc:Fallback>
      </mc:AlternateContent>
      <p:grpSp>
        <p:nvGrpSpPr>
          <p:cNvPr id="686" name="Gruppieren 685">
            <a:extLst>
              <a:ext uri="{FF2B5EF4-FFF2-40B4-BE49-F238E27FC236}">
                <a16:creationId xmlns:a16="http://schemas.microsoft.com/office/drawing/2014/main" id="{C52EF413-7627-448C-B50A-E6068555EE42}"/>
              </a:ext>
            </a:extLst>
          </p:cNvPr>
          <p:cNvGrpSpPr/>
          <p:nvPr/>
        </p:nvGrpSpPr>
        <p:grpSpPr>
          <a:xfrm>
            <a:off x="71493" y="20760"/>
            <a:ext cx="12162240" cy="3292560"/>
            <a:chOff x="71493" y="20760"/>
            <a:chExt cx="12162240" cy="3292560"/>
          </a:xfrm>
        </p:grpSpPr>
        <mc:AlternateContent xmlns:mc="http://schemas.openxmlformats.org/markup-compatibility/2006">
          <mc:Choice xmlns:p14="http://schemas.microsoft.com/office/powerpoint/2010/main" Requires="p14">
            <p:contentPart p14:bwMode="auto" r:id="rId95">
              <p14:nvContentPartPr>
                <p14:cNvPr id="84" name="Freihand 83">
                  <a:extLst>
                    <a:ext uri="{FF2B5EF4-FFF2-40B4-BE49-F238E27FC236}">
                      <a16:creationId xmlns:a16="http://schemas.microsoft.com/office/drawing/2014/main" id="{1689291C-59E4-4064-933B-6707FDC4AB3A}"/>
                    </a:ext>
                  </a:extLst>
                </p14:cNvPr>
                <p14:cNvContentPartPr/>
                <p14:nvPr/>
              </p14:nvContentPartPr>
              <p14:xfrm>
                <a:off x="167973" y="87360"/>
                <a:ext cx="7920" cy="87480"/>
              </p14:xfrm>
            </p:contentPart>
          </mc:Choice>
          <mc:Fallback>
            <p:pic>
              <p:nvPicPr>
                <p:cNvPr id="84" name="Freihand 83">
                  <a:extLst>
                    <a:ext uri="{FF2B5EF4-FFF2-40B4-BE49-F238E27FC236}">
                      <a16:creationId xmlns:a16="http://schemas.microsoft.com/office/drawing/2014/main" id="{1689291C-59E4-4064-933B-6707FDC4AB3A}"/>
                    </a:ext>
                  </a:extLst>
                </p:cNvPr>
                <p:cNvPicPr/>
                <p:nvPr/>
              </p:nvPicPr>
              <p:blipFill>
                <a:blip r:embed="rId96"/>
                <a:stretch>
                  <a:fillRect/>
                </a:stretch>
              </p:blipFill>
              <p:spPr>
                <a:xfrm>
                  <a:off x="163653" y="83040"/>
                  <a:ext cx="16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Freihand 84">
                  <a:extLst>
                    <a:ext uri="{FF2B5EF4-FFF2-40B4-BE49-F238E27FC236}">
                      <a16:creationId xmlns:a16="http://schemas.microsoft.com/office/drawing/2014/main" id="{094931E9-110C-4F35-ACAC-A17A714E9EF4}"/>
                    </a:ext>
                  </a:extLst>
                </p14:cNvPr>
                <p14:cNvContentPartPr/>
                <p14:nvPr/>
              </p14:nvContentPartPr>
              <p14:xfrm>
                <a:off x="71493" y="39840"/>
                <a:ext cx="165240" cy="42840"/>
              </p14:xfrm>
            </p:contentPart>
          </mc:Choice>
          <mc:Fallback>
            <p:pic>
              <p:nvPicPr>
                <p:cNvPr id="85" name="Freihand 84">
                  <a:extLst>
                    <a:ext uri="{FF2B5EF4-FFF2-40B4-BE49-F238E27FC236}">
                      <a16:creationId xmlns:a16="http://schemas.microsoft.com/office/drawing/2014/main" id="{094931E9-110C-4F35-ACAC-A17A714E9EF4}"/>
                    </a:ext>
                  </a:extLst>
                </p:cNvPr>
                <p:cNvPicPr/>
                <p:nvPr/>
              </p:nvPicPr>
              <p:blipFill>
                <a:blip r:embed="rId98"/>
                <a:stretch>
                  <a:fillRect/>
                </a:stretch>
              </p:blipFill>
              <p:spPr>
                <a:xfrm>
                  <a:off x="67173" y="35520"/>
                  <a:ext cx="173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Freihand 85">
                  <a:extLst>
                    <a:ext uri="{FF2B5EF4-FFF2-40B4-BE49-F238E27FC236}">
                      <a16:creationId xmlns:a16="http://schemas.microsoft.com/office/drawing/2014/main" id="{E106E60B-7A16-4523-85C8-F441AE4276FB}"/>
                    </a:ext>
                  </a:extLst>
                </p14:cNvPr>
                <p14:cNvContentPartPr/>
                <p14:nvPr/>
              </p14:nvContentPartPr>
              <p14:xfrm>
                <a:off x="114333" y="121200"/>
                <a:ext cx="88560" cy="16200"/>
              </p14:xfrm>
            </p:contentPart>
          </mc:Choice>
          <mc:Fallback>
            <p:pic>
              <p:nvPicPr>
                <p:cNvPr id="86" name="Freihand 85">
                  <a:extLst>
                    <a:ext uri="{FF2B5EF4-FFF2-40B4-BE49-F238E27FC236}">
                      <a16:creationId xmlns:a16="http://schemas.microsoft.com/office/drawing/2014/main" id="{E106E60B-7A16-4523-85C8-F441AE4276FB}"/>
                    </a:ext>
                  </a:extLst>
                </p:cNvPr>
                <p:cNvPicPr/>
                <p:nvPr/>
              </p:nvPicPr>
              <p:blipFill>
                <a:blip r:embed="rId100"/>
                <a:stretch>
                  <a:fillRect/>
                </a:stretch>
              </p:blipFill>
              <p:spPr>
                <a:xfrm>
                  <a:off x="110013" y="116880"/>
                  <a:ext cx="97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Freihand 86">
                  <a:extLst>
                    <a:ext uri="{FF2B5EF4-FFF2-40B4-BE49-F238E27FC236}">
                      <a16:creationId xmlns:a16="http://schemas.microsoft.com/office/drawing/2014/main" id="{F8E5C477-6164-46F8-8826-48CCCF5DD13F}"/>
                    </a:ext>
                  </a:extLst>
                </p14:cNvPr>
                <p14:cNvContentPartPr/>
                <p14:nvPr/>
              </p14:nvContentPartPr>
              <p14:xfrm>
                <a:off x="242493" y="91680"/>
                <a:ext cx="182160" cy="87480"/>
              </p14:xfrm>
            </p:contentPart>
          </mc:Choice>
          <mc:Fallback>
            <p:pic>
              <p:nvPicPr>
                <p:cNvPr id="87" name="Freihand 86">
                  <a:extLst>
                    <a:ext uri="{FF2B5EF4-FFF2-40B4-BE49-F238E27FC236}">
                      <a16:creationId xmlns:a16="http://schemas.microsoft.com/office/drawing/2014/main" id="{F8E5C477-6164-46F8-8826-48CCCF5DD13F}"/>
                    </a:ext>
                  </a:extLst>
                </p:cNvPr>
                <p:cNvPicPr/>
                <p:nvPr/>
              </p:nvPicPr>
              <p:blipFill>
                <a:blip r:embed="rId102"/>
                <a:stretch>
                  <a:fillRect/>
                </a:stretch>
              </p:blipFill>
              <p:spPr>
                <a:xfrm>
                  <a:off x="238173" y="87360"/>
                  <a:ext cx="190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Freihand 87">
                  <a:extLst>
                    <a:ext uri="{FF2B5EF4-FFF2-40B4-BE49-F238E27FC236}">
                      <a16:creationId xmlns:a16="http://schemas.microsoft.com/office/drawing/2014/main" id="{C6A054B8-6F57-498A-8650-B1D57729FFFE}"/>
                    </a:ext>
                  </a:extLst>
                </p14:cNvPr>
                <p14:cNvContentPartPr/>
                <p14:nvPr/>
              </p14:nvContentPartPr>
              <p14:xfrm>
                <a:off x="413133" y="53880"/>
                <a:ext cx="79560" cy="123120"/>
              </p14:xfrm>
            </p:contentPart>
          </mc:Choice>
          <mc:Fallback>
            <p:pic>
              <p:nvPicPr>
                <p:cNvPr id="88" name="Freihand 87">
                  <a:extLst>
                    <a:ext uri="{FF2B5EF4-FFF2-40B4-BE49-F238E27FC236}">
                      <a16:creationId xmlns:a16="http://schemas.microsoft.com/office/drawing/2014/main" id="{C6A054B8-6F57-498A-8650-B1D57729FFFE}"/>
                    </a:ext>
                  </a:extLst>
                </p:cNvPr>
                <p:cNvPicPr/>
                <p:nvPr/>
              </p:nvPicPr>
              <p:blipFill>
                <a:blip r:embed="rId104"/>
                <a:stretch>
                  <a:fillRect/>
                </a:stretch>
              </p:blipFill>
              <p:spPr>
                <a:xfrm>
                  <a:off x="408813" y="49560"/>
                  <a:ext cx="88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Freihand 88">
                  <a:extLst>
                    <a:ext uri="{FF2B5EF4-FFF2-40B4-BE49-F238E27FC236}">
                      <a16:creationId xmlns:a16="http://schemas.microsoft.com/office/drawing/2014/main" id="{D1DC5D69-B466-4AC8-A784-CAC9F8489750}"/>
                    </a:ext>
                  </a:extLst>
                </p14:cNvPr>
                <p14:cNvContentPartPr/>
                <p14:nvPr/>
              </p14:nvContentPartPr>
              <p14:xfrm>
                <a:off x="389013" y="59640"/>
                <a:ext cx="360" cy="360"/>
              </p14:xfrm>
            </p:contentPart>
          </mc:Choice>
          <mc:Fallback>
            <p:pic>
              <p:nvPicPr>
                <p:cNvPr id="89" name="Freihand 88">
                  <a:extLst>
                    <a:ext uri="{FF2B5EF4-FFF2-40B4-BE49-F238E27FC236}">
                      <a16:creationId xmlns:a16="http://schemas.microsoft.com/office/drawing/2014/main" id="{D1DC5D69-B466-4AC8-A784-CAC9F8489750}"/>
                    </a:ext>
                  </a:extLst>
                </p:cNvPr>
                <p:cNvPicPr/>
                <p:nvPr/>
              </p:nvPicPr>
              <p:blipFill>
                <a:blip r:embed="rId106"/>
                <a:stretch>
                  <a:fillRect/>
                </a:stretch>
              </p:blipFill>
              <p:spPr>
                <a:xfrm>
                  <a:off x="384693" y="55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0" name="Freihand 89">
                  <a:extLst>
                    <a:ext uri="{FF2B5EF4-FFF2-40B4-BE49-F238E27FC236}">
                      <a16:creationId xmlns:a16="http://schemas.microsoft.com/office/drawing/2014/main" id="{B4EAF431-1024-4F36-B4A4-0A2AEE23AD2F}"/>
                    </a:ext>
                  </a:extLst>
                </p14:cNvPr>
                <p14:cNvContentPartPr/>
                <p14:nvPr/>
              </p14:nvContentPartPr>
              <p14:xfrm>
                <a:off x="507093" y="103920"/>
                <a:ext cx="64800" cy="55080"/>
              </p14:xfrm>
            </p:contentPart>
          </mc:Choice>
          <mc:Fallback>
            <p:pic>
              <p:nvPicPr>
                <p:cNvPr id="90" name="Freihand 89">
                  <a:extLst>
                    <a:ext uri="{FF2B5EF4-FFF2-40B4-BE49-F238E27FC236}">
                      <a16:creationId xmlns:a16="http://schemas.microsoft.com/office/drawing/2014/main" id="{B4EAF431-1024-4F36-B4A4-0A2AEE23AD2F}"/>
                    </a:ext>
                  </a:extLst>
                </p:cNvPr>
                <p:cNvPicPr/>
                <p:nvPr/>
              </p:nvPicPr>
              <p:blipFill>
                <a:blip r:embed="rId108"/>
                <a:stretch>
                  <a:fillRect/>
                </a:stretch>
              </p:blipFill>
              <p:spPr>
                <a:xfrm>
                  <a:off x="502773" y="99600"/>
                  <a:ext cx="73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1" name="Freihand 90">
                  <a:extLst>
                    <a:ext uri="{FF2B5EF4-FFF2-40B4-BE49-F238E27FC236}">
                      <a16:creationId xmlns:a16="http://schemas.microsoft.com/office/drawing/2014/main" id="{E4685145-4B66-4A03-83D5-56A606F8E510}"/>
                    </a:ext>
                  </a:extLst>
                </p14:cNvPr>
                <p14:cNvContentPartPr/>
                <p14:nvPr/>
              </p14:nvContentPartPr>
              <p14:xfrm>
                <a:off x="602133" y="106440"/>
                <a:ext cx="58680" cy="146880"/>
              </p14:xfrm>
            </p:contentPart>
          </mc:Choice>
          <mc:Fallback>
            <p:pic>
              <p:nvPicPr>
                <p:cNvPr id="91" name="Freihand 90">
                  <a:extLst>
                    <a:ext uri="{FF2B5EF4-FFF2-40B4-BE49-F238E27FC236}">
                      <a16:creationId xmlns:a16="http://schemas.microsoft.com/office/drawing/2014/main" id="{E4685145-4B66-4A03-83D5-56A606F8E510}"/>
                    </a:ext>
                  </a:extLst>
                </p:cNvPr>
                <p:cNvPicPr/>
                <p:nvPr/>
              </p:nvPicPr>
              <p:blipFill>
                <a:blip r:embed="rId110"/>
                <a:stretch>
                  <a:fillRect/>
                </a:stretch>
              </p:blipFill>
              <p:spPr>
                <a:xfrm>
                  <a:off x="597813" y="102120"/>
                  <a:ext cx="67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2" name="Freihand 91">
                  <a:extLst>
                    <a:ext uri="{FF2B5EF4-FFF2-40B4-BE49-F238E27FC236}">
                      <a16:creationId xmlns:a16="http://schemas.microsoft.com/office/drawing/2014/main" id="{99189DEC-301D-48A5-B367-B5206672D5EB}"/>
                    </a:ext>
                  </a:extLst>
                </p14:cNvPr>
                <p14:cNvContentPartPr/>
                <p14:nvPr/>
              </p14:nvContentPartPr>
              <p14:xfrm>
                <a:off x="764853" y="42000"/>
                <a:ext cx="77760" cy="106920"/>
              </p14:xfrm>
            </p:contentPart>
          </mc:Choice>
          <mc:Fallback>
            <p:pic>
              <p:nvPicPr>
                <p:cNvPr id="92" name="Freihand 91">
                  <a:extLst>
                    <a:ext uri="{FF2B5EF4-FFF2-40B4-BE49-F238E27FC236}">
                      <a16:creationId xmlns:a16="http://schemas.microsoft.com/office/drawing/2014/main" id="{99189DEC-301D-48A5-B367-B5206672D5EB}"/>
                    </a:ext>
                  </a:extLst>
                </p:cNvPr>
                <p:cNvPicPr/>
                <p:nvPr/>
              </p:nvPicPr>
              <p:blipFill>
                <a:blip r:embed="rId112"/>
                <a:stretch>
                  <a:fillRect/>
                </a:stretch>
              </p:blipFill>
              <p:spPr>
                <a:xfrm>
                  <a:off x="760533" y="37680"/>
                  <a:ext cx="86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Freihand 92">
                  <a:extLst>
                    <a:ext uri="{FF2B5EF4-FFF2-40B4-BE49-F238E27FC236}">
                      <a16:creationId xmlns:a16="http://schemas.microsoft.com/office/drawing/2014/main" id="{52FEBA7A-F764-41D0-8BBF-B078D85A140D}"/>
                    </a:ext>
                  </a:extLst>
                </p14:cNvPr>
                <p14:cNvContentPartPr/>
                <p14:nvPr/>
              </p14:nvContentPartPr>
              <p14:xfrm>
                <a:off x="876093" y="103560"/>
                <a:ext cx="68760" cy="55440"/>
              </p14:xfrm>
            </p:contentPart>
          </mc:Choice>
          <mc:Fallback>
            <p:pic>
              <p:nvPicPr>
                <p:cNvPr id="93" name="Freihand 92">
                  <a:extLst>
                    <a:ext uri="{FF2B5EF4-FFF2-40B4-BE49-F238E27FC236}">
                      <a16:creationId xmlns:a16="http://schemas.microsoft.com/office/drawing/2014/main" id="{52FEBA7A-F764-41D0-8BBF-B078D85A140D}"/>
                    </a:ext>
                  </a:extLst>
                </p:cNvPr>
                <p:cNvPicPr/>
                <p:nvPr/>
              </p:nvPicPr>
              <p:blipFill>
                <a:blip r:embed="rId114"/>
                <a:stretch>
                  <a:fillRect/>
                </a:stretch>
              </p:blipFill>
              <p:spPr>
                <a:xfrm>
                  <a:off x="871773" y="99240"/>
                  <a:ext cx="77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4" name="Freihand 93">
                  <a:extLst>
                    <a:ext uri="{FF2B5EF4-FFF2-40B4-BE49-F238E27FC236}">
                      <a16:creationId xmlns:a16="http://schemas.microsoft.com/office/drawing/2014/main" id="{D071DA23-615F-4D18-AC4D-F83C3BC2A5E7}"/>
                    </a:ext>
                  </a:extLst>
                </p14:cNvPr>
                <p14:cNvContentPartPr/>
                <p14:nvPr/>
              </p14:nvContentPartPr>
              <p14:xfrm>
                <a:off x="963933" y="44880"/>
                <a:ext cx="13680" cy="101520"/>
              </p14:xfrm>
            </p:contentPart>
          </mc:Choice>
          <mc:Fallback>
            <p:pic>
              <p:nvPicPr>
                <p:cNvPr id="94" name="Freihand 93">
                  <a:extLst>
                    <a:ext uri="{FF2B5EF4-FFF2-40B4-BE49-F238E27FC236}">
                      <a16:creationId xmlns:a16="http://schemas.microsoft.com/office/drawing/2014/main" id="{D071DA23-615F-4D18-AC4D-F83C3BC2A5E7}"/>
                    </a:ext>
                  </a:extLst>
                </p:cNvPr>
                <p:cNvPicPr/>
                <p:nvPr/>
              </p:nvPicPr>
              <p:blipFill>
                <a:blip r:embed="rId116"/>
                <a:stretch>
                  <a:fillRect/>
                </a:stretch>
              </p:blipFill>
              <p:spPr>
                <a:xfrm>
                  <a:off x="959613" y="40560"/>
                  <a:ext cx="22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Freihand 94">
                  <a:extLst>
                    <a:ext uri="{FF2B5EF4-FFF2-40B4-BE49-F238E27FC236}">
                      <a16:creationId xmlns:a16="http://schemas.microsoft.com/office/drawing/2014/main" id="{605A9B0F-D74C-4D5C-9F53-BDC4727B10C1}"/>
                    </a:ext>
                  </a:extLst>
                </p14:cNvPr>
                <p14:cNvContentPartPr/>
                <p14:nvPr/>
              </p14:nvContentPartPr>
              <p14:xfrm>
                <a:off x="929733" y="88440"/>
                <a:ext cx="91440" cy="5400"/>
              </p14:xfrm>
            </p:contentPart>
          </mc:Choice>
          <mc:Fallback>
            <p:pic>
              <p:nvPicPr>
                <p:cNvPr id="95" name="Freihand 94">
                  <a:extLst>
                    <a:ext uri="{FF2B5EF4-FFF2-40B4-BE49-F238E27FC236}">
                      <a16:creationId xmlns:a16="http://schemas.microsoft.com/office/drawing/2014/main" id="{605A9B0F-D74C-4D5C-9F53-BDC4727B10C1}"/>
                    </a:ext>
                  </a:extLst>
                </p:cNvPr>
                <p:cNvPicPr/>
                <p:nvPr/>
              </p:nvPicPr>
              <p:blipFill>
                <a:blip r:embed="rId118"/>
                <a:stretch>
                  <a:fillRect/>
                </a:stretch>
              </p:blipFill>
              <p:spPr>
                <a:xfrm>
                  <a:off x="925413" y="84120"/>
                  <a:ext cx="100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6" name="Freihand 95">
                  <a:extLst>
                    <a:ext uri="{FF2B5EF4-FFF2-40B4-BE49-F238E27FC236}">
                      <a16:creationId xmlns:a16="http://schemas.microsoft.com/office/drawing/2014/main" id="{3E9C0C11-426B-4627-BFFF-5ECCE1111E00}"/>
                    </a:ext>
                  </a:extLst>
                </p14:cNvPr>
                <p14:cNvContentPartPr/>
                <p14:nvPr/>
              </p14:nvContentPartPr>
              <p14:xfrm>
                <a:off x="1092453" y="75120"/>
                <a:ext cx="243720" cy="84960"/>
              </p14:xfrm>
            </p:contentPart>
          </mc:Choice>
          <mc:Fallback>
            <p:pic>
              <p:nvPicPr>
                <p:cNvPr id="96" name="Freihand 95">
                  <a:extLst>
                    <a:ext uri="{FF2B5EF4-FFF2-40B4-BE49-F238E27FC236}">
                      <a16:creationId xmlns:a16="http://schemas.microsoft.com/office/drawing/2014/main" id="{3E9C0C11-426B-4627-BFFF-5ECCE1111E00}"/>
                    </a:ext>
                  </a:extLst>
                </p:cNvPr>
                <p:cNvPicPr/>
                <p:nvPr/>
              </p:nvPicPr>
              <p:blipFill>
                <a:blip r:embed="rId120"/>
                <a:stretch>
                  <a:fillRect/>
                </a:stretch>
              </p:blipFill>
              <p:spPr>
                <a:xfrm>
                  <a:off x="1088133" y="70800"/>
                  <a:ext cx="252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7" name="Freihand 96">
                  <a:extLst>
                    <a:ext uri="{FF2B5EF4-FFF2-40B4-BE49-F238E27FC236}">
                      <a16:creationId xmlns:a16="http://schemas.microsoft.com/office/drawing/2014/main" id="{1C1D80A4-CF57-42A6-903A-75C07B1B9844}"/>
                    </a:ext>
                  </a:extLst>
                </p14:cNvPr>
                <p14:cNvContentPartPr/>
                <p14:nvPr/>
              </p14:nvContentPartPr>
              <p14:xfrm>
                <a:off x="1301613" y="69360"/>
                <a:ext cx="360" cy="360"/>
              </p14:xfrm>
            </p:contentPart>
          </mc:Choice>
          <mc:Fallback>
            <p:pic>
              <p:nvPicPr>
                <p:cNvPr id="97" name="Freihand 96">
                  <a:extLst>
                    <a:ext uri="{FF2B5EF4-FFF2-40B4-BE49-F238E27FC236}">
                      <a16:creationId xmlns:a16="http://schemas.microsoft.com/office/drawing/2014/main" id="{1C1D80A4-CF57-42A6-903A-75C07B1B9844}"/>
                    </a:ext>
                  </a:extLst>
                </p:cNvPr>
                <p:cNvPicPr/>
                <p:nvPr/>
              </p:nvPicPr>
              <p:blipFill>
                <a:blip r:embed="rId106"/>
                <a:stretch>
                  <a:fillRect/>
                </a:stretch>
              </p:blipFill>
              <p:spPr>
                <a:xfrm>
                  <a:off x="1297293" y="65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Freihand 97">
                  <a:extLst>
                    <a:ext uri="{FF2B5EF4-FFF2-40B4-BE49-F238E27FC236}">
                      <a16:creationId xmlns:a16="http://schemas.microsoft.com/office/drawing/2014/main" id="{4650AFE3-E49E-4974-9EE3-C089B259D563}"/>
                    </a:ext>
                  </a:extLst>
                </p14:cNvPr>
                <p14:cNvContentPartPr/>
                <p14:nvPr/>
              </p14:nvContentPartPr>
              <p14:xfrm>
                <a:off x="1383333" y="90960"/>
                <a:ext cx="172800" cy="62640"/>
              </p14:xfrm>
            </p:contentPart>
          </mc:Choice>
          <mc:Fallback>
            <p:pic>
              <p:nvPicPr>
                <p:cNvPr id="98" name="Freihand 97">
                  <a:extLst>
                    <a:ext uri="{FF2B5EF4-FFF2-40B4-BE49-F238E27FC236}">
                      <a16:creationId xmlns:a16="http://schemas.microsoft.com/office/drawing/2014/main" id="{4650AFE3-E49E-4974-9EE3-C089B259D563}"/>
                    </a:ext>
                  </a:extLst>
                </p:cNvPr>
                <p:cNvPicPr/>
                <p:nvPr/>
              </p:nvPicPr>
              <p:blipFill>
                <a:blip r:embed="rId123"/>
                <a:stretch>
                  <a:fillRect/>
                </a:stretch>
              </p:blipFill>
              <p:spPr>
                <a:xfrm>
                  <a:off x="1379013" y="86640"/>
                  <a:ext cx="181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Freihand 98">
                  <a:extLst>
                    <a:ext uri="{FF2B5EF4-FFF2-40B4-BE49-F238E27FC236}">
                      <a16:creationId xmlns:a16="http://schemas.microsoft.com/office/drawing/2014/main" id="{3D746F17-C939-4C66-BA21-2DE3F251A8F9}"/>
                    </a:ext>
                  </a:extLst>
                </p14:cNvPr>
                <p14:cNvContentPartPr/>
                <p14:nvPr/>
              </p14:nvContentPartPr>
              <p14:xfrm>
                <a:off x="1751613" y="82680"/>
                <a:ext cx="98640" cy="86040"/>
              </p14:xfrm>
            </p:contentPart>
          </mc:Choice>
          <mc:Fallback>
            <p:pic>
              <p:nvPicPr>
                <p:cNvPr id="99" name="Freihand 98">
                  <a:extLst>
                    <a:ext uri="{FF2B5EF4-FFF2-40B4-BE49-F238E27FC236}">
                      <a16:creationId xmlns:a16="http://schemas.microsoft.com/office/drawing/2014/main" id="{3D746F17-C939-4C66-BA21-2DE3F251A8F9}"/>
                    </a:ext>
                  </a:extLst>
                </p:cNvPr>
                <p:cNvPicPr/>
                <p:nvPr/>
              </p:nvPicPr>
              <p:blipFill>
                <a:blip r:embed="rId125"/>
                <a:stretch>
                  <a:fillRect/>
                </a:stretch>
              </p:blipFill>
              <p:spPr>
                <a:xfrm>
                  <a:off x="1747293" y="78360"/>
                  <a:ext cx="107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Freihand 99">
                  <a:extLst>
                    <a:ext uri="{FF2B5EF4-FFF2-40B4-BE49-F238E27FC236}">
                      <a16:creationId xmlns:a16="http://schemas.microsoft.com/office/drawing/2014/main" id="{BE702274-A3F8-4B30-880C-3A0F1FD56CAB}"/>
                    </a:ext>
                  </a:extLst>
                </p14:cNvPr>
                <p14:cNvContentPartPr/>
                <p14:nvPr/>
              </p14:nvContentPartPr>
              <p14:xfrm>
                <a:off x="1883013" y="49200"/>
                <a:ext cx="77760" cy="108000"/>
              </p14:xfrm>
            </p:contentPart>
          </mc:Choice>
          <mc:Fallback>
            <p:pic>
              <p:nvPicPr>
                <p:cNvPr id="100" name="Freihand 99">
                  <a:extLst>
                    <a:ext uri="{FF2B5EF4-FFF2-40B4-BE49-F238E27FC236}">
                      <a16:creationId xmlns:a16="http://schemas.microsoft.com/office/drawing/2014/main" id="{BE702274-A3F8-4B30-880C-3A0F1FD56CAB}"/>
                    </a:ext>
                  </a:extLst>
                </p:cNvPr>
                <p:cNvPicPr/>
                <p:nvPr/>
              </p:nvPicPr>
              <p:blipFill>
                <a:blip r:embed="rId127"/>
                <a:stretch>
                  <a:fillRect/>
                </a:stretch>
              </p:blipFill>
              <p:spPr>
                <a:xfrm>
                  <a:off x="1878693" y="44880"/>
                  <a:ext cx="86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Freihand 100">
                  <a:extLst>
                    <a:ext uri="{FF2B5EF4-FFF2-40B4-BE49-F238E27FC236}">
                      <a16:creationId xmlns:a16="http://schemas.microsoft.com/office/drawing/2014/main" id="{F34EA1FB-A312-44A1-B42C-181D7AAD84F2}"/>
                    </a:ext>
                  </a:extLst>
                </p14:cNvPr>
                <p14:cNvContentPartPr/>
                <p14:nvPr/>
              </p14:nvContentPartPr>
              <p14:xfrm>
                <a:off x="1980933" y="97800"/>
                <a:ext cx="59760" cy="60120"/>
              </p14:xfrm>
            </p:contentPart>
          </mc:Choice>
          <mc:Fallback>
            <p:pic>
              <p:nvPicPr>
                <p:cNvPr id="101" name="Freihand 100">
                  <a:extLst>
                    <a:ext uri="{FF2B5EF4-FFF2-40B4-BE49-F238E27FC236}">
                      <a16:creationId xmlns:a16="http://schemas.microsoft.com/office/drawing/2014/main" id="{F34EA1FB-A312-44A1-B42C-181D7AAD84F2}"/>
                    </a:ext>
                  </a:extLst>
                </p:cNvPr>
                <p:cNvPicPr/>
                <p:nvPr/>
              </p:nvPicPr>
              <p:blipFill>
                <a:blip r:embed="rId129"/>
                <a:stretch>
                  <a:fillRect/>
                </a:stretch>
              </p:blipFill>
              <p:spPr>
                <a:xfrm>
                  <a:off x="1976613" y="93480"/>
                  <a:ext cx="68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Freihand 101">
                  <a:extLst>
                    <a:ext uri="{FF2B5EF4-FFF2-40B4-BE49-F238E27FC236}">
                      <a16:creationId xmlns:a16="http://schemas.microsoft.com/office/drawing/2014/main" id="{7BF914BF-0768-4366-8AEB-72BF1FDA915E}"/>
                    </a:ext>
                  </a:extLst>
                </p14:cNvPr>
                <p14:cNvContentPartPr/>
                <p14:nvPr/>
              </p14:nvContentPartPr>
              <p14:xfrm>
                <a:off x="2050773" y="54960"/>
                <a:ext cx="275760" cy="109440"/>
              </p14:xfrm>
            </p:contentPart>
          </mc:Choice>
          <mc:Fallback>
            <p:pic>
              <p:nvPicPr>
                <p:cNvPr id="102" name="Freihand 101">
                  <a:extLst>
                    <a:ext uri="{FF2B5EF4-FFF2-40B4-BE49-F238E27FC236}">
                      <a16:creationId xmlns:a16="http://schemas.microsoft.com/office/drawing/2014/main" id="{7BF914BF-0768-4366-8AEB-72BF1FDA915E}"/>
                    </a:ext>
                  </a:extLst>
                </p:cNvPr>
                <p:cNvPicPr/>
                <p:nvPr/>
              </p:nvPicPr>
              <p:blipFill>
                <a:blip r:embed="rId131"/>
                <a:stretch>
                  <a:fillRect/>
                </a:stretch>
              </p:blipFill>
              <p:spPr>
                <a:xfrm>
                  <a:off x="2046453" y="50640"/>
                  <a:ext cx="284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Freihand 102">
                  <a:extLst>
                    <a:ext uri="{FF2B5EF4-FFF2-40B4-BE49-F238E27FC236}">
                      <a16:creationId xmlns:a16="http://schemas.microsoft.com/office/drawing/2014/main" id="{3E6FD8D9-30D4-4875-B410-4A03268E3DEE}"/>
                    </a:ext>
                  </a:extLst>
                </p14:cNvPr>
                <p14:cNvContentPartPr/>
                <p14:nvPr/>
              </p14:nvContentPartPr>
              <p14:xfrm>
                <a:off x="2345613" y="44880"/>
                <a:ext cx="150840" cy="108000"/>
              </p14:xfrm>
            </p:contentPart>
          </mc:Choice>
          <mc:Fallback>
            <p:pic>
              <p:nvPicPr>
                <p:cNvPr id="103" name="Freihand 102">
                  <a:extLst>
                    <a:ext uri="{FF2B5EF4-FFF2-40B4-BE49-F238E27FC236}">
                      <a16:creationId xmlns:a16="http://schemas.microsoft.com/office/drawing/2014/main" id="{3E6FD8D9-30D4-4875-B410-4A03268E3DEE}"/>
                    </a:ext>
                  </a:extLst>
                </p:cNvPr>
                <p:cNvPicPr/>
                <p:nvPr/>
              </p:nvPicPr>
              <p:blipFill>
                <a:blip r:embed="rId133"/>
                <a:stretch>
                  <a:fillRect/>
                </a:stretch>
              </p:blipFill>
              <p:spPr>
                <a:xfrm>
                  <a:off x="2341293" y="40560"/>
                  <a:ext cx="159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4" name="Freihand 133">
                  <a:extLst>
                    <a:ext uri="{FF2B5EF4-FFF2-40B4-BE49-F238E27FC236}">
                      <a16:creationId xmlns:a16="http://schemas.microsoft.com/office/drawing/2014/main" id="{1CA9A3D0-0A14-47F2-A918-8358E2A093DC}"/>
                    </a:ext>
                  </a:extLst>
                </p14:cNvPr>
                <p14:cNvContentPartPr/>
                <p14:nvPr/>
              </p14:nvContentPartPr>
              <p14:xfrm>
                <a:off x="11136093" y="1842000"/>
                <a:ext cx="239040" cy="19440"/>
              </p14:xfrm>
            </p:contentPart>
          </mc:Choice>
          <mc:Fallback>
            <p:pic>
              <p:nvPicPr>
                <p:cNvPr id="134" name="Freihand 133">
                  <a:extLst>
                    <a:ext uri="{FF2B5EF4-FFF2-40B4-BE49-F238E27FC236}">
                      <a16:creationId xmlns:a16="http://schemas.microsoft.com/office/drawing/2014/main" id="{1CA9A3D0-0A14-47F2-A918-8358E2A093DC}"/>
                    </a:ext>
                  </a:extLst>
                </p:cNvPr>
                <p:cNvPicPr/>
                <p:nvPr/>
              </p:nvPicPr>
              <p:blipFill>
                <a:blip r:embed="rId135"/>
                <a:stretch>
                  <a:fillRect/>
                </a:stretch>
              </p:blipFill>
              <p:spPr>
                <a:xfrm>
                  <a:off x="11131773" y="1837680"/>
                  <a:ext cx="247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5" name="Freihand 134">
                  <a:extLst>
                    <a:ext uri="{FF2B5EF4-FFF2-40B4-BE49-F238E27FC236}">
                      <a16:creationId xmlns:a16="http://schemas.microsoft.com/office/drawing/2014/main" id="{04A01881-1ACD-4A76-969E-0E9AD2A0A1C9}"/>
                    </a:ext>
                  </a:extLst>
                </p14:cNvPr>
                <p14:cNvContentPartPr/>
                <p14:nvPr/>
              </p14:nvContentPartPr>
              <p14:xfrm>
                <a:off x="9571173" y="1304520"/>
                <a:ext cx="186840" cy="26280"/>
              </p14:xfrm>
            </p:contentPart>
          </mc:Choice>
          <mc:Fallback>
            <p:pic>
              <p:nvPicPr>
                <p:cNvPr id="135" name="Freihand 134">
                  <a:extLst>
                    <a:ext uri="{FF2B5EF4-FFF2-40B4-BE49-F238E27FC236}">
                      <a16:creationId xmlns:a16="http://schemas.microsoft.com/office/drawing/2014/main" id="{04A01881-1ACD-4A76-969E-0E9AD2A0A1C9}"/>
                    </a:ext>
                  </a:extLst>
                </p:cNvPr>
                <p:cNvPicPr/>
                <p:nvPr/>
              </p:nvPicPr>
              <p:blipFill>
                <a:blip r:embed="rId137"/>
                <a:stretch>
                  <a:fillRect/>
                </a:stretch>
              </p:blipFill>
              <p:spPr>
                <a:xfrm>
                  <a:off x="9566853" y="1300200"/>
                  <a:ext cx="195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6" name="Freihand 135">
                  <a:extLst>
                    <a:ext uri="{FF2B5EF4-FFF2-40B4-BE49-F238E27FC236}">
                      <a16:creationId xmlns:a16="http://schemas.microsoft.com/office/drawing/2014/main" id="{597BEE34-39ED-4188-8116-B88DF27053A6}"/>
                    </a:ext>
                  </a:extLst>
                </p14:cNvPr>
                <p14:cNvContentPartPr/>
                <p14:nvPr/>
              </p14:nvContentPartPr>
              <p14:xfrm>
                <a:off x="5572653" y="49200"/>
                <a:ext cx="102600" cy="79920"/>
              </p14:xfrm>
            </p:contentPart>
          </mc:Choice>
          <mc:Fallback>
            <p:pic>
              <p:nvPicPr>
                <p:cNvPr id="136" name="Freihand 135">
                  <a:extLst>
                    <a:ext uri="{FF2B5EF4-FFF2-40B4-BE49-F238E27FC236}">
                      <a16:creationId xmlns:a16="http://schemas.microsoft.com/office/drawing/2014/main" id="{597BEE34-39ED-4188-8116-B88DF27053A6}"/>
                    </a:ext>
                  </a:extLst>
                </p:cNvPr>
                <p:cNvPicPr/>
                <p:nvPr/>
              </p:nvPicPr>
              <p:blipFill>
                <a:blip r:embed="rId139"/>
                <a:stretch>
                  <a:fillRect/>
                </a:stretch>
              </p:blipFill>
              <p:spPr>
                <a:xfrm>
                  <a:off x="5568333" y="44880"/>
                  <a:ext cx="111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7" name="Freihand 136">
                  <a:extLst>
                    <a:ext uri="{FF2B5EF4-FFF2-40B4-BE49-F238E27FC236}">
                      <a16:creationId xmlns:a16="http://schemas.microsoft.com/office/drawing/2014/main" id="{BBA13A5D-74F6-4508-8332-7F82248524D0}"/>
                    </a:ext>
                  </a:extLst>
                </p14:cNvPr>
                <p14:cNvContentPartPr/>
                <p14:nvPr/>
              </p14:nvContentPartPr>
              <p14:xfrm>
                <a:off x="5716293" y="44880"/>
                <a:ext cx="103320" cy="99360"/>
              </p14:xfrm>
            </p:contentPart>
          </mc:Choice>
          <mc:Fallback>
            <p:pic>
              <p:nvPicPr>
                <p:cNvPr id="137" name="Freihand 136">
                  <a:extLst>
                    <a:ext uri="{FF2B5EF4-FFF2-40B4-BE49-F238E27FC236}">
                      <a16:creationId xmlns:a16="http://schemas.microsoft.com/office/drawing/2014/main" id="{BBA13A5D-74F6-4508-8332-7F82248524D0}"/>
                    </a:ext>
                  </a:extLst>
                </p:cNvPr>
                <p:cNvPicPr/>
                <p:nvPr/>
              </p:nvPicPr>
              <p:blipFill>
                <a:blip r:embed="rId141"/>
                <a:stretch>
                  <a:fillRect/>
                </a:stretch>
              </p:blipFill>
              <p:spPr>
                <a:xfrm>
                  <a:off x="5711973" y="40560"/>
                  <a:ext cx="111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9" name="Freihand 138">
                  <a:extLst>
                    <a:ext uri="{FF2B5EF4-FFF2-40B4-BE49-F238E27FC236}">
                      <a16:creationId xmlns:a16="http://schemas.microsoft.com/office/drawing/2014/main" id="{8E37EEBF-5334-4DBD-AC9B-4B4338EACB50}"/>
                    </a:ext>
                  </a:extLst>
                </p14:cNvPr>
                <p14:cNvContentPartPr/>
                <p14:nvPr/>
              </p14:nvContentPartPr>
              <p14:xfrm>
                <a:off x="5926173" y="69720"/>
                <a:ext cx="123480" cy="66240"/>
              </p14:xfrm>
            </p:contentPart>
          </mc:Choice>
          <mc:Fallback>
            <p:pic>
              <p:nvPicPr>
                <p:cNvPr id="139" name="Freihand 138">
                  <a:extLst>
                    <a:ext uri="{FF2B5EF4-FFF2-40B4-BE49-F238E27FC236}">
                      <a16:creationId xmlns:a16="http://schemas.microsoft.com/office/drawing/2014/main" id="{8E37EEBF-5334-4DBD-AC9B-4B4338EACB50}"/>
                    </a:ext>
                  </a:extLst>
                </p:cNvPr>
                <p:cNvPicPr/>
                <p:nvPr/>
              </p:nvPicPr>
              <p:blipFill>
                <a:blip r:embed="rId143"/>
                <a:stretch>
                  <a:fillRect/>
                </a:stretch>
              </p:blipFill>
              <p:spPr>
                <a:xfrm>
                  <a:off x="5921853" y="65400"/>
                  <a:ext cx="132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0" name="Freihand 139">
                  <a:extLst>
                    <a:ext uri="{FF2B5EF4-FFF2-40B4-BE49-F238E27FC236}">
                      <a16:creationId xmlns:a16="http://schemas.microsoft.com/office/drawing/2014/main" id="{08FF6749-EFD7-4864-AC97-44E3E999101F}"/>
                    </a:ext>
                  </a:extLst>
                </p14:cNvPr>
                <p14:cNvContentPartPr/>
                <p14:nvPr/>
              </p14:nvContentPartPr>
              <p14:xfrm>
                <a:off x="6098253" y="69000"/>
                <a:ext cx="107640" cy="100440"/>
              </p14:xfrm>
            </p:contentPart>
          </mc:Choice>
          <mc:Fallback>
            <p:pic>
              <p:nvPicPr>
                <p:cNvPr id="140" name="Freihand 139">
                  <a:extLst>
                    <a:ext uri="{FF2B5EF4-FFF2-40B4-BE49-F238E27FC236}">
                      <a16:creationId xmlns:a16="http://schemas.microsoft.com/office/drawing/2014/main" id="{08FF6749-EFD7-4864-AC97-44E3E999101F}"/>
                    </a:ext>
                  </a:extLst>
                </p:cNvPr>
                <p:cNvPicPr/>
                <p:nvPr/>
              </p:nvPicPr>
              <p:blipFill>
                <a:blip r:embed="rId145"/>
                <a:stretch>
                  <a:fillRect/>
                </a:stretch>
              </p:blipFill>
              <p:spPr>
                <a:xfrm>
                  <a:off x="6093933" y="64680"/>
                  <a:ext cx="11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2" name="Freihand 141">
                  <a:extLst>
                    <a:ext uri="{FF2B5EF4-FFF2-40B4-BE49-F238E27FC236}">
                      <a16:creationId xmlns:a16="http://schemas.microsoft.com/office/drawing/2014/main" id="{B2F0F397-773F-4DA7-BB0E-07747CCD2BEE}"/>
                    </a:ext>
                  </a:extLst>
                </p14:cNvPr>
                <p14:cNvContentPartPr/>
                <p14:nvPr/>
              </p14:nvContentPartPr>
              <p14:xfrm>
                <a:off x="536613" y="281400"/>
                <a:ext cx="63000" cy="48960"/>
              </p14:xfrm>
            </p:contentPart>
          </mc:Choice>
          <mc:Fallback>
            <p:pic>
              <p:nvPicPr>
                <p:cNvPr id="142" name="Freihand 141">
                  <a:extLst>
                    <a:ext uri="{FF2B5EF4-FFF2-40B4-BE49-F238E27FC236}">
                      <a16:creationId xmlns:a16="http://schemas.microsoft.com/office/drawing/2014/main" id="{B2F0F397-773F-4DA7-BB0E-07747CCD2BEE}"/>
                    </a:ext>
                  </a:extLst>
                </p:cNvPr>
                <p:cNvPicPr/>
                <p:nvPr/>
              </p:nvPicPr>
              <p:blipFill>
                <a:blip r:embed="rId147"/>
                <a:stretch>
                  <a:fillRect/>
                </a:stretch>
              </p:blipFill>
              <p:spPr>
                <a:xfrm>
                  <a:off x="532293" y="277080"/>
                  <a:ext cx="71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3" name="Freihand 142">
                  <a:extLst>
                    <a:ext uri="{FF2B5EF4-FFF2-40B4-BE49-F238E27FC236}">
                      <a16:creationId xmlns:a16="http://schemas.microsoft.com/office/drawing/2014/main" id="{2F605B49-F86E-4F8B-87E4-D6F6B73308CC}"/>
                    </a:ext>
                  </a:extLst>
                </p14:cNvPr>
                <p14:cNvContentPartPr/>
                <p14:nvPr/>
              </p14:nvContentPartPr>
              <p14:xfrm>
                <a:off x="2231853" y="259440"/>
                <a:ext cx="95760" cy="54000"/>
              </p14:xfrm>
            </p:contentPart>
          </mc:Choice>
          <mc:Fallback>
            <p:pic>
              <p:nvPicPr>
                <p:cNvPr id="143" name="Freihand 142">
                  <a:extLst>
                    <a:ext uri="{FF2B5EF4-FFF2-40B4-BE49-F238E27FC236}">
                      <a16:creationId xmlns:a16="http://schemas.microsoft.com/office/drawing/2014/main" id="{2F605B49-F86E-4F8B-87E4-D6F6B73308CC}"/>
                    </a:ext>
                  </a:extLst>
                </p:cNvPr>
                <p:cNvPicPr/>
                <p:nvPr/>
              </p:nvPicPr>
              <p:blipFill>
                <a:blip r:embed="rId149"/>
                <a:stretch>
                  <a:fillRect/>
                </a:stretch>
              </p:blipFill>
              <p:spPr>
                <a:xfrm>
                  <a:off x="2227533" y="255120"/>
                  <a:ext cx="104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Freihand 103">
                  <a:extLst>
                    <a:ext uri="{FF2B5EF4-FFF2-40B4-BE49-F238E27FC236}">
                      <a16:creationId xmlns:a16="http://schemas.microsoft.com/office/drawing/2014/main" id="{1F093804-C2F0-489D-9442-F01214FD405C}"/>
                    </a:ext>
                  </a:extLst>
                </p14:cNvPr>
                <p14:cNvContentPartPr/>
                <p14:nvPr/>
              </p14:nvContentPartPr>
              <p14:xfrm>
                <a:off x="2657013" y="36240"/>
                <a:ext cx="82440" cy="82800"/>
              </p14:xfrm>
            </p:contentPart>
          </mc:Choice>
          <mc:Fallback>
            <p:pic>
              <p:nvPicPr>
                <p:cNvPr id="104" name="Freihand 103">
                  <a:extLst>
                    <a:ext uri="{FF2B5EF4-FFF2-40B4-BE49-F238E27FC236}">
                      <a16:creationId xmlns:a16="http://schemas.microsoft.com/office/drawing/2014/main" id="{1F093804-C2F0-489D-9442-F01214FD405C}"/>
                    </a:ext>
                  </a:extLst>
                </p:cNvPr>
                <p:cNvPicPr/>
                <p:nvPr/>
              </p:nvPicPr>
              <p:blipFill>
                <a:blip r:embed="rId151"/>
                <a:stretch>
                  <a:fillRect/>
                </a:stretch>
              </p:blipFill>
              <p:spPr>
                <a:xfrm>
                  <a:off x="2652693" y="31920"/>
                  <a:ext cx="91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Freihand 104">
                  <a:extLst>
                    <a:ext uri="{FF2B5EF4-FFF2-40B4-BE49-F238E27FC236}">
                      <a16:creationId xmlns:a16="http://schemas.microsoft.com/office/drawing/2014/main" id="{C778B6EB-0918-428F-B0BF-E4AA11AEBADB}"/>
                    </a:ext>
                  </a:extLst>
                </p14:cNvPr>
                <p14:cNvContentPartPr/>
                <p14:nvPr/>
              </p14:nvContentPartPr>
              <p14:xfrm>
                <a:off x="2705973" y="110040"/>
                <a:ext cx="39600" cy="32400"/>
              </p14:xfrm>
            </p:contentPart>
          </mc:Choice>
          <mc:Fallback>
            <p:pic>
              <p:nvPicPr>
                <p:cNvPr id="105" name="Freihand 104">
                  <a:extLst>
                    <a:ext uri="{FF2B5EF4-FFF2-40B4-BE49-F238E27FC236}">
                      <a16:creationId xmlns:a16="http://schemas.microsoft.com/office/drawing/2014/main" id="{C778B6EB-0918-428F-B0BF-E4AA11AEBADB}"/>
                    </a:ext>
                  </a:extLst>
                </p:cNvPr>
                <p:cNvPicPr/>
                <p:nvPr/>
              </p:nvPicPr>
              <p:blipFill>
                <a:blip r:embed="rId153"/>
                <a:stretch>
                  <a:fillRect/>
                </a:stretch>
              </p:blipFill>
              <p:spPr>
                <a:xfrm>
                  <a:off x="2701653" y="105720"/>
                  <a:ext cx="48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6" name="Freihand 105">
                  <a:extLst>
                    <a:ext uri="{FF2B5EF4-FFF2-40B4-BE49-F238E27FC236}">
                      <a16:creationId xmlns:a16="http://schemas.microsoft.com/office/drawing/2014/main" id="{91DCB40A-F8D3-4567-B488-5605C7D15023}"/>
                    </a:ext>
                  </a:extLst>
                </p14:cNvPr>
                <p14:cNvContentPartPr/>
                <p14:nvPr/>
              </p14:nvContentPartPr>
              <p14:xfrm>
                <a:off x="2770413" y="106080"/>
                <a:ext cx="51840" cy="45720"/>
              </p14:xfrm>
            </p:contentPart>
          </mc:Choice>
          <mc:Fallback>
            <p:pic>
              <p:nvPicPr>
                <p:cNvPr id="106" name="Freihand 105">
                  <a:extLst>
                    <a:ext uri="{FF2B5EF4-FFF2-40B4-BE49-F238E27FC236}">
                      <a16:creationId xmlns:a16="http://schemas.microsoft.com/office/drawing/2014/main" id="{91DCB40A-F8D3-4567-B488-5605C7D15023}"/>
                    </a:ext>
                  </a:extLst>
                </p:cNvPr>
                <p:cNvPicPr/>
                <p:nvPr/>
              </p:nvPicPr>
              <p:blipFill>
                <a:blip r:embed="rId155"/>
                <a:stretch>
                  <a:fillRect/>
                </a:stretch>
              </p:blipFill>
              <p:spPr>
                <a:xfrm>
                  <a:off x="2766093" y="101760"/>
                  <a:ext cx="60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7" name="Freihand 106">
                  <a:extLst>
                    <a:ext uri="{FF2B5EF4-FFF2-40B4-BE49-F238E27FC236}">
                      <a16:creationId xmlns:a16="http://schemas.microsoft.com/office/drawing/2014/main" id="{24CDFDDB-6E57-4443-9058-506881A725E3}"/>
                    </a:ext>
                  </a:extLst>
                </p14:cNvPr>
                <p14:cNvContentPartPr/>
                <p14:nvPr/>
              </p14:nvContentPartPr>
              <p14:xfrm>
                <a:off x="2848533" y="105000"/>
                <a:ext cx="55080" cy="56520"/>
              </p14:xfrm>
            </p:contentPart>
          </mc:Choice>
          <mc:Fallback>
            <p:pic>
              <p:nvPicPr>
                <p:cNvPr id="107" name="Freihand 106">
                  <a:extLst>
                    <a:ext uri="{FF2B5EF4-FFF2-40B4-BE49-F238E27FC236}">
                      <a16:creationId xmlns:a16="http://schemas.microsoft.com/office/drawing/2014/main" id="{24CDFDDB-6E57-4443-9058-506881A725E3}"/>
                    </a:ext>
                  </a:extLst>
                </p:cNvPr>
                <p:cNvPicPr/>
                <p:nvPr/>
              </p:nvPicPr>
              <p:blipFill>
                <a:blip r:embed="rId157"/>
                <a:stretch>
                  <a:fillRect/>
                </a:stretch>
              </p:blipFill>
              <p:spPr>
                <a:xfrm>
                  <a:off x="2844213" y="100680"/>
                  <a:ext cx="63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8" name="Freihand 107">
                  <a:extLst>
                    <a:ext uri="{FF2B5EF4-FFF2-40B4-BE49-F238E27FC236}">
                      <a16:creationId xmlns:a16="http://schemas.microsoft.com/office/drawing/2014/main" id="{2C9FD8F1-925F-4152-A0B0-A575B24575ED}"/>
                    </a:ext>
                  </a:extLst>
                </p14:cNvPr>
                <p14:cNvContentPartPr/>
                <p14:nvPr/>
              </p14:nvContentPartPr>
              <p14:xfrm>
                <a:off x="2931333" y="50640"/>
                <a:ext cx="155160" cy="104040"/>
              </p14:xfrm>
            </p:contentPart>
          </mc:Choice>
          <mc:Fallback>
            <p:pic>
              <p:nvPicPr>
                <p:cNvPr id="108" name="Freihand 107">
                  <a:extLst>
                    <a:ext uri="{FF2B5EF4-FFF2-40B4-BE49-F238E27FC236}">
                      <a16:creationId xmlns:a16="http://schemas.microsoft.com/office/drawing/2014/main" id="{2C9FD8F1-925F-4152-A0B0-A575B24575ED}"/>
                    </a:ext>
                  </a:extLst>
                </p:cNvPr>
                <p:cNvPicPr/>
                <p:nvPr/>
              </p:nvPicPr>
              <p:blipFill>
                <a:blip r:embed="rId159"/>
                <a:stretch>
                  <a:fillRect/>
                </a:stretch>
              </p:blipFill>
              <p:spPr>
                <a:xfrm>
                  <a:off x="2927013" y="46320"/>
                  <a:ext cx="163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9" name="Freihand 108">
                  <a:extLst>
                    <a:ext uri="{FF2B5EF4-FFF2-40B4-BE49-F238E27FC236}">
                      <a16:creationId xmlns:a16="http://schemas.microsoft.com/office/drawing/2014/main" id="{0FAC7217-E112-47E4-815D-067CF17B3184}"/>
                    </a:ext>
                  </a:extLst>
                </p14:cNvPr>
                <p14:cNvContentPartPr/>
                <p14:nvPr/>
              </p14:nvContentPartPr>
              <p14:xfrm>
                <a:off x="3121413" y="116160"/>
                <a:ext cx="77040" cy="50040"/>
              </p14:xfrm>
            </p:contentPart>
          </mc:Choice>
          <mc:Fallback>
            <p:pic>
              <p:nvPicPr>
                <p:cNvPr id="109" name="Freihand 108">
                  <a:extLst>
                    <a:ext uri="{FF2B5EF4-FFF2-40B4-BE49-F238E27FC236}">
                      <a16:creationId xmlns:a16="http://schemas.microsoft.com/office/drawing/2014/main" id="{0FAC7217-E112-47E4-815D-067CF17B3184}"/>
                    </a:ext>
                  </a:extLst>
                </p:cNvPr>
                <p:cNvPicPr/>
                <p:nvPr/>
              </p:nvPicPr>
              <p:blipFill>
                <a:blip r:embed="rId161"/>
                <a:stretch>
                  <a:fillRect/>
                </a:stretch>
              </p:blipFill>
              <p:spPr>
                <a:xfrm>
                  <a:off x="3117093" y="111840"/>
                  <a:ext cx="85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0" name="Freihand 109">
                  <a:extLst>
                    <a:ext uri="{FF2B5EF4-FFF2-40B4-BE49-F238E27FC236}">
                      <a16:creationId xmlns:a16="http://schemas.microsoft.com/office/drawing/2014/main" id="{F441A897-DD71-48D7-8E6C-9856EBB01634}"/>
                    </a:ext>
                  </a:extLst>
                </p14:cNvPr>
                <p14:cNvContentPartPr/>
                <p14:nvPr/>
              </p14:nvContentPartPr>
              <p14:xfrm>
                <a:off x="3219693" y="97440"/>
                <a:ext cx="107640" cy="52920"/>
              </p14:xfrm>
            </p:contentPart>
          </mc:Choice>
          <mc:Fallback>
            <p:pic>
              <p:nvPicPr>
                <p:cNvPr id="110" name="Freihand 109">
                  <a:extLst>
                    <a:ext uri="{FF2B5EF4-FFF2-40B4-BE49-F238E27FC236}">
                      <a16:creationId xmlns:a16="http://schemas.microsoft.com/office/drawing/2014/main" id="{F441A897-DD71-48D7-8E6C-9856EBB01634}"/>
                    </a:ext>
                  </a:extLst>
                </p:cNvPr>
                <p:cNvPicPr/>
                <p:nvPr/>
              </p:nvPicPr>
              <p:blipFill>
                <a:blip r:embed="rId163"/>
                <a:stretch>
                  <a:fillRect/>
                </a:stretch>
              </p:blipFill>
              <p:spPr>
                <a:xfrm>
                  <a:off x="3215373" y="93120"/>
                  <a:ext cx="116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1" name="Freihand 110">
                  <a:extLst>
                    <a:ext uri="{FF2B5EF4-FFF2-40B4-BE49-F238E27FC236}">
                      <a16:creationId xmlns:a16="http://schemas.microsoft.com/office/drawing/2014/main" id="{446D1593-D111-49B0-8309-D94E5D87542D}"/>
                    </a:ext>
                  </a:extLst>
                </p14:cNvPr>
                <p14:cNvContentPartPr/>
                <p14:nvPr/>
              </p14:nvContentPartPr>
              <p14:xfrm>
                <a:off x="3368013" y="52800"/>
                <a:ext cx="188640" cy="113760"/>
              </p14:xfrm>
            </p:contentPart>
          </mc:Choice>
          <mc:Fallback>
            <p:pic>
              <p:nvPicPr>
                <p:cNvPr id="111" name="Freihand 110">
                  <a:extLst>
                    <a:ext uri="{FF2B5EF4-FFF2-40B4-BE49-F238E27FC236}">
                      <a16:creationId xmlns:a16="http://schemas.microsoft.com/office/drawing/2014/main" id="{446D1593-D111-49B0-8309-D94E5D87542D}"/>
                    </a:ext>
                  </a:extLst>
                </p:cNvPr>
                <p:cNvPicPr/>
                <p:nvPr/>
              </p:nvPicPr>
              <p:blipFill>
                <a:blip r:embed="rId165"/>
                <a:stretch>
                  <a:fillRect/>
                </a:stretch>
              </p:blipFill>
              <p:spPr>
                <a:xfrm>
                  <a:off x="3363693" y="48480"/>
                  <a:ext cx="197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2" name="Freihand 111">
                  <a:extLst>
                    <a:ext uri="{FF2B5EF4-FFF2-40B4-BE49-F238E27FC236}">
                      <a16:creationId xmlns:a16="http://schemas.microsoft.com/office/drawing/2014/main" id="{8FE485A8-7AE3-43DF-86E4-159A4C112E6A}"/>
                    </a:ext>
                  </a:extLst>
                </p14:cNvPr>
                <p14:cNvContentPartPr/>
                <p14:nvPr/>
              </p14:nvContentPartPr>
              <p14:xfrm>
                <a:off x="3514893" y="39840"/>
                <a:ext cx="360" cy="360"/>
              </p14:xfrm>
            </p:contentPart>
          </mc:Choice>
          <mc:Fallback>
            <p:pic>
              <p:nvPicPr>
                <p:cNvPr id="112" name="Freihand 111">
                  <a:extLst>
                    <a:ext uri="{FF2B5EF4-FFF2-40B4-BE49-F238E27FC236}">
                      <a16:creationId xmlns:a16="http://schemas.microsoft.com/office/drawing/2014/main" id="{8FE485A8-7AE3-43DF-86E4-159A4C112E6A}"/>
                    </a:ext>
                  </a:extLst>
                </p:cNvPr>
                <p:cNvPicPr/>
                <p:nvPr/>
              </p:nvPicPr>
              <p:blipFill>
                <a:blip r:embed="rId106"/>
                <a:stretch>
                  <a:fillRect/>
                </a:stretch>
              </p:blipFill>
              <p:spPr>
                <a:xfrm>
                  <a:off x="3510573" y="35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Freihand 112">
                  <a:extLst>
                    <a:ext uri="{FF2B5EF4-FFF2-40B4-BE49-F238E27FC236}">
                      <a16:creationId xmlns:a16="http://schemas.microsoft.com/office/drawing/2014/main" id="{F080BD8C-4BC1-49C4-8248-0101BFA6C022}"/>
                    </a:ext>
                  </a:extLst>
                </p14:cNvPr>
                <p14:cNvContentPartPr/>
                <p14:nvPr/>
              </p14:nvContentPartPr>
              <p14:xfrm>
                <a:off x="3577173" y="21480"/>
                <a:ext cx="14040" cy="123120"/>
              </p14:xfrm>
            </p:contentPart>
          </mc:Choice>
          <mc:Fallback>
            <p:pic>
              <p:nvPicPr>
                <p:cNvPr id="113" name="Freihand 112">
                  <a:extLst>
                    <a:ext uri="{FF2B5EF4-FFF2-40B4-BE49-F238E27FC236}">
                      <a16:creationId xmlns:a16="http://schemas.microsoft.com/office/drawing/2014/main" id="{F080BD8C-4BC1-49C4-8248-0101BFA6C022}"/>
                    </a:ext>
                  </a:extLst>
                </p:cNvPr>
                <p:cNvPicPr/>
                <p:nvPr/>
              </p:nvPicPr>
              <p:blipFill>
                <a:blip r:embed="rId168"/>
                <a:stretch>
                  <a:fillRect/>
                </a:stretch>
              </p:blipFill>
              <p:spPr>
                <a:xfrm>
                  <a:off x="3572853" y="17160"/>
                  <a:ext cx="22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Freihand 113">
                  <a:extLst>
                    <a:ext uri="{FF2B5EF4-FFF2-40B4-BE49-F238E27FC236}">
                      <a16:creationId xmlns:a16="http://schemas.microsoft.com/office/drawing/2014/main" id="{090DFBDD-34F3-4232-A8C7-E00DFD7F1DFF}"/>
                    </a:ext>
                  </a:extLst>
                </p14:cNvPr>
                <p14:cNvContentPartPr/>
                <p14:nvPr/>
              </p14:nvContentPartPr>
              <p14:xfrm>
                <a:off x="3709653" y="39120"/>
                <a:ext cx="63000" cy="99720"/>
              </p14:xfrm>
            </p:contentPart>
          </mc:Choice>
          <mc:Fallback>
            <p:pic>
              <p:nvPicPr>
                <p:cNvPr id="114" name="Freihand 113">
                  <a:extLst>
                    <a:ext uri="{FF2B5EF4-FFF2-40B4-BE49-F238E27FC236}">
                      <a16:creationId xmlns:a16="http://schemas.microsoft.com/office/drawing/2014/main" id="{090DFBDD-34F3-4232-A8C7-E00DFD7F1DFF}"/>
                    </a:ext>
                  </a:extLst>
                </p:cNvPr>
                <p:cNvPicPr/>
                <p:nvPr/>
              </p:nvPicPr>
              <p:blipFill>
                <a:blip r:embed="rId170"/>
                <a:stretch>
                  <a:fillRect/>
                </a:stretch>
              </p:blipFill>
              <p:spPr>
                <a:xfrm>
                  <a:off x="3705333" y="34800"/>
                  <a:ext cx="71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Freihand 114">
                  <a:extLst>
                    <a:ext uri="{FF2B5EF4-FFF2-40B4-BE49-F238E27FC236}">
                      <a16:creationId xmlns:a16="http://schemas.microsoft.com/office/drawing/2014/main" id="{6056CABB-41D0-4426-B413-92AC0165BADB}"/>
                    </a:ext>
                  </a:extLst>
                </p14:cNvPr>
                <p14:cNvContentPartPr/>
                <p14:nvPr/>
              </p14:nvContentPartPr>
              <p14:xfrm>
                <a:off x="3812253" y="80160"/>
                <a:ext cx="156240" cy="76680"/>
              </p14:xfrm>
            </p:contentPart>
          </mc:Choice>
          <mc:Fallback>
            <p:pic>
              <p:nvPicPr>
                <p:cNvPr id="115" name="Freihand 114">
                  <a:extLst>
                    <a:ext uri="{FF2B5EF4-FFF2-40B4-BE49-F238E27FC236}">
                      <a16:creationId xmlns:a16="http://schemas.microsoft.com/office/drawing/2014/main" id="{6056CABB-41D0-4426-B413-92AC0165BADB}"/>
                    </a:ext>
                  </a:extLst>
                </p:cNvPr>
                <p:cNvPicPr/>
                <p:nvPr/>
              </p:nvPicPr>
              <p:blipFill>
                <a:blip r:embed="rId172"/>
                <a:stretch>
                  <a:fillRect/>
                </a:stretch>
              </p:blipFill>
              <p:spPr>
                <a:xfrm>
                  <a:off x="3807933" y="75840"/>
                  <a:ext cx="164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 name="Freihand 115">
                  <a:extLst>
                    <a:ext uri="{FF2B5EF4-FFF2-40B4-BE49-F238E27FC236}">
                      <a16:creationId xmlns:a16="http://schemas.microsoft.com/office/drawing/2014/main" id="{00E64694-2C27-4CCE-B689-0C1489AB65C0}"/>
                    </a:ext>
                  </a:extLst>
                </p14:cNvPr>
                <p14:cNvContentPartPr/>
                <p14:nvPr/>
              </p14:nvContentPartPr>
              <p14:xfrm>
                <a:off x="3962013" y="20760"/>
                <a:ext cx="360" cy="360"/>
              </p14:xfrm>
            </p:contentPart>
          </mc:Choice>
          <mc:Fallback>
            <p:pic>
              <p:nvPicPr>
                <p:cNvPr id="116" name="Freihand 115">
                  <a:extLst>
                    <a:ext uri="{FF2B5EF4-FFF2-40B4-BE49-F238E27FC236}">
                      <a16:creationId xmlns:a16="http://schemas.microsoft.com/office/drawing/2014/main" id="{00E64694-2C27-4CCE-B689-0C1489AB65C0}"/>
                    </a:ext>
                  </a:extLst>
                </p:cNvPr>
                <p:cNvPicPr/>
                <p:nvPr/>
              </p:nvPicPr>
              <p:blipFill>
                <a:blip r:embed="rId106"/>
                <a:stretch>
                  <a:fillRect/>
                </a:stretch>
              </p:blipFill>
              <p:spPr>
                <a:xfrm>
                  <a:off x="3957693" y="16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0" name="Freihand 119">
                  <a:extLst>
                    <a:ext uri="{FF2B5EF4-FFF2-40B4-BE49-F238E27FC236}">
                      <a16:creationId xmlns:a16="http://schemas.microsoft.com/office/drawing/2014/main" id="{1CEBFDDE-FB70-44D6-A5B3-1C70FC024FF9}"/>
                    </a:ext>
                  </a:extLst>
                </p14:cNvPr>
                <p14:cNvContentPartPr/>
                <p14:nvPr/>
              </p14:nvContentPartPr>
              <p14:xfrm>
                <a:off x="4152453" y="70800"/>
                <a:ext cx="2520" cy="82800"/>
              </p14:xfrm>
            </p:contentPart>
          </mc:Choice>
          <mc:Fallback>
            <p:pic>
              <p:nvPicPr>
                <p:cNvPr id="120" name="Freihand 119">
                  <a:extLst>
                    <a:ext uri="{FF2B5EF4-FFF2-40B4-BE49-F238E27FC236}">
                      <a16:creationId xmlns:a16="http://schemas.microsoft.com/office/drawing/2014/main" id="{1CEBFDDE-FB70-44D6-A5B3-1C70FC024FF9}"/>
                    </a:ext>
                  </a:extLst>
                </p:cNvPr>
                <p:cNvPicPr/>
                <p:nvPr/>
              </p:nvPicPr>
              <p:blipFill>
                <a:blip r:embed="rId175"/>
                <a:stretch>
                  <a:fillRect/>
                </a:stretch>
              </p:blipFill>
              <p:spPr>
                <a:xfrm>
                  <a:off x="4148133" y="66480"/>
                  <a:ext cx="11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0DD090E7-6DA3-4765-A9D3-438F68DC4D5F}"/>
                    </a:ext>
                  </a:extLst>
                </p14:cNvPr>
                <p14:cNvContentPartPr/>
                <p14:nvPr/>
              </p14:nvContentPartPr>
              <p14:xfrm>
                <a:off x="4097013" y="36600"/>
                <a:ext cx="107640" cy="5040"/>
              </p14:xfrm>
            </p:contentPart>
          </mc:Choice>
          <mc:Fallback>
            <p:pic>
              <p:nvPicPr>
                <p:cNvPr id="121" name="Freihand 120">
                  <a:extLst>
                    <a:ext uri="{FF2B5EF4-FFF2-40B4-BE49-F238E27FC236}">
                      <a16:creationId xmlns:a16="http://schemas.microsoft.com/office/drawing/2014/main" id="{0DD090E7-6DA3-4765-A9D3-438F68DC4D5F}"/>
                    </a:ext>
                  </a:extLst>
                </p:cNvPr>
                <p:cNvPicPr/>
                <p:nvPr/>
              </p:nvPicPr>
              <p:blipFill>
                <a:blip r:embed="rId177"/>
                <a:stretch>
                  <a:fillRect/>
                </a:stretch>
              </p:blipFill>
              <p:spPr>
                <a:xfrm>
                  <a:off x="4092693" y="32280"/>
                  <a:ext cx="116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3285EEC3-05EA-448D-B39F-06898F81F107}"/>
                    </a:ext>
                  </a:extLst>
                </p14:cNvPr>
                <p14:cNvContentPartPr/>
                <p14:nvPr/>
              </p14:nvContentPartPr>
              <p14:xfrm>
                <a:off x="4079733" y="77640"/>
                <a:ext cx="192960" cy="43920"/>
              </p14:xfrm>
            </p:contentPart>
          </mc:Choice>
          <mc:Fallback>
            <p:pic>
              <p:nvPicPr>
                <p:cNvPr id="122" name="Freihand 121">
                  <a:extLst>
                    <a:ext uri="{FF2B5EF4-FFF2-40B4-BE49-F238E27FC236}">
                      <a16:creationId xmlns:a16="http://schemas.microsoft.com/office/drawing/2014/main" id="{3285EEC3-05EA-448D-B39F-06898F81F107}"/>
                    </a:ext>
                  </a:extLst>
                </p:cNvPr>
                <p:cNvPicPr/>
                <p:nvPr/>
              </p:nvPicPr>
              <p:blipFill>
                <a:blip r:embed="rId179"/>
                <a:stretch>
                  <a:fillRect/>
                </a:stretch>
              </p:blipFill>
              <p:spPr>
                <a:xfrm>
                  <a:off x="4075413" y="73320"/>
                  <a:ext cx="2016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AB9AEB7B-5ED2-40AA-BE61-9AC6F0C95BF1}"/>
                    </a:ext>
                  </a:extLst>
                </p14:cNvPr>
                <p14:cNvContentPartPr/>
                <p14:nvPr/>
              </p14:nvContentPartPr>
              <p14:xfrm>
                <a:off x="4267293" y="45600"/>
                <a:ext cx="17280" cy="15480"/>
              </p14:xfrm>
            </p:contentPart>
          </mc:Choice>
          <mc:Fallback>
            <p:pic>
              <p:nvPicPr>
                <p:cNvPr id="123" name="Freihand 122">
                  <a:extLst>
                    <a:ext uri="{FF2B5EF4-FFF2-40B4-BE49-F238E27FC236}">
                      <a16:creationId xmlns:a16="http://schemas.microsoft.com/office/drawing/2014/main" id="{AB9AEB7B-5ED2-40AA-BE61-9AC6F0C95BF1}"/>
                    </a:ext>
                  </a:extLst>
                </p:cNvPr>
                <p:cNvPicPr/>
                <p:nvPr/>
              </p:nvPicPr>
              <p:blipFill>
                <a:blip r:embed="rId181"/>
                <a:stretch>
                  <a:fillRect/>
                </a:stretch>
              </p:blipFill>
              <p:spPr>
                <a:xfrm>
                  <a:off x="4262973" y="41280"/>
                  <a:ext cx="2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299E88B4-2801-49CB-A892-B01063161A6A}"/>
                    </a:ext>
                  </a:extLst>
                </p14:cNvPr>
                <p14:cNvContentPartPr/>
                <p14:nvPr/>
              </p14:nvContentPartPr>
              <p14:xfrm>
                <a:off x="4304373" y="69360"/>
                <a:ext cx="68040" cy="57240"/>
              </p14:xfrm>
            </p:contentPart>
          </mc:Choice>
          <mc:Fallback>
            <p:pic>
              <p:nvPicPr>
                <p:cNvPr id="124" name="Freihand 123">
                  <a:extLst>
                    <a:ext uri="{FF2B5EF4-FFF2-40B4-BE49-F238E27FC236}">
                      <a16:creationId xmlns:a16="http://schemas.microsoft.com/office/drawing/2014/main" id="{299E88B4-2801-49CB-A892-B01063161A6A}"/>
                    </a:ext>
                  </a:extLst>
                </p:cNvPr>
                <p:cNvPicPr/>
                <p:nvPr/>
              </p:nvPicPr>
              <p:blipFill>
                <a:blip r:embed="rId183"/>
                <a:stretch>
                  <a:fillRect/>
                </a:stretch>
              </p:blipFill>
              <p:spPr>
                <a:xfrm>
                  <a:off x="4300053" y="65040"/>
                  <a:ext cx="76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2066921F-689F-4D38-8899-C73B078FBFAA}"/>
                    </a:ext>
                  </a:extLst>
                </p14:cNvPr>
                <p14:cNvContentPartPr/>
                <p14:nvPr/>
              </p14:nvContentPartPr>
              <p14:xfrm>
                <a:off x="4388973" y="21480"/>
                <a:ext cx="115920" cy="109080"/>
              </p14:xfrm>
            </p:contentPart>
          </mc:Choice>
          <mc:Fallback>
            <p:pic>
              <p:nvPicPr>
                <p:cNvPr id="125" name="Freihand 124">
                  <a:extLst>
                    <a:ext uri="{FF2B5EF4-FFF2-40B4-BE49-F238E27FC236}">
                      <a16:creationId xmlns:a16="http://schemas.microsoft.com/office/drawing/2014/main" id="{2066921F-689F-4D38-8899-C73B078FBFAA}"/>
                    </a:ext>
                  </a:extLst>
                </p:cNvPr>
                <p:cNvPicPr/>
                <p:nvPr/>
              </p:nvPicPr>
              <p:blipFill>
                <a:blip r:embed="rId185"/>
                <a:stretch>
                  <a:fillRect/>
                </a:stretch>
              </p:blipFill>
              <p:spPr>
                <a:xfrm>
                  <a:off x="4384653" y="17160"/>
                  <a:ext cx="124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9329CDFE-B99F-4B63-8568-C09676E38582}"/>
                    </a:ext>
                  </a:extLst>
                </p14:cNvPr>
                <p14:cNvContentPartPr/>
                <p14:nvPr/>
              </p14:nvContentPartPr>
              <p14:xfrm>
                <a:off x="4549533" y="69000"/>
                <a:ext cx="140400" cy="50760"/>
              </p14:xfrm>
            </p:contentPart>
          </mc:Choice>
          <mc:Fallback>
            <p:pic>
              <p:nvPicPr>
                <p:cNvPr id="126" name="Freihand 125">
                  <a:extLst>
                    <a:ext uri="{FF2B5EF4-FFF2-40B4-BE49-F238E27FC236}">
                      <a16:creationId xmlns:a16="http://schemas.microsoft.com/office/drawing/2014/main" id="{9329CDFE-B99F-4B63-8568-C09676E38582}"/>
                    </a:ext>
                  </a:extLst>
                </p:cNvPr>
                <p:cNvPicPr/>
                <p:nvPr/>
              </p:nvPicPr>
              <p:blipFill>
                <a:blip r:embed="rId187"/>
                <a:stretch>
                  <a:fillRect/>
                </a:stretch>
              </p:blipFill>
              <p:spPr>
                <a:xfrm>
                  <a:off x="4545213" y="64680"/>
                  <a:ext cx="149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EFB7FCD0-3166-43DB-B73D-F3F961AAD883}"/>
                    </a:ext>
                  </a:extLst>
                </p14:cNvPr>
                <p14:cNvContentPartPr/>
                <p14:nvPr/>
              </p14:nvContentPartPr>
              <p14:xfrm>
                <a:off x="4847253" y="103560"/>
                <a:ext cx="1800" cy="63000"/>
              </p14:xfrm>
            </p:contentPart>
          </mc:Choice>
          <mc:Fallback>
            <p:pic>
              <p:nvPicPr>
                <p:cNvPr id="127" name="Freihand 126">
                  <a:extLst>
                    <a:ext uri="{FF2B5EF4-FFF2-40B4-BE49-F238E27FC236}">
                      <a16:creationId xmlns:a16="http://schemas.microsoft.com/office/drawing/2014/main" id="{EFB7FCD0-3166-43DB-B73D-F3F961AAD883}"/>
                    </a:ext>
                  </a:extLst>
                </p:cNvPr>
                <p:cNvPicPr/>
                <p:nvPr/>
              </p:nvPicPr>
              <p:blipFill>
                <a:blip r:embed="rId189"/>
                <a:stretch>
                  <a:fillRect/>
                </a:stretch>
              </p:blipFill>
              <p:spPr>
                <a:xfrm>
                  <a:off x="4842933" y="99240"/>
                  <a:ext cx="10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35EE77D1-EAE7-43BD-B2FD-06F89F9FF49C}"/>
                    </a:ext>
                  </a:extLst>
                </p14:cNvPr>
                <p14:cNvContentPartPr/>
                <p14:nvPr/>
              </p14:nvContentPartPr>
              <p14:xfrm>
                <a:off x="4988013" y="54960"/>
                <a:ext cx="90720" cy="92520"/>
              </p14:xfrm>
            </p:contentPart>
          </mc:Choice>
          <mc:Fallback>
            <p:pic>
              <p:nvPicPr>
                <p:cNvPr id="128" name="Freihand 127">
                  <a:extLst>
                    <a:ext uri="{FF2B5EF4-FFF2-40B4-BE49-F238E27FC236}">
                      <a16:creationId xmlns:a16="http://schemas.microsoft.com/office/drawing/2014/main" id="{35EE77D1-EAE7-43BD-B2FD-06F89F9FF49C}"/>
                    </a:ext>
                  </a:extLst>
                </p:cNvPr>
                <p:cNvPicPr/>
                <p:nvPr/>
              </p:nvPicPr>
              <p:blipFill>
                <a:blip r:embed="rId191"/>
                <a:stretch>
                  <a:fillRect/>
                </a:stretch>
              </p:blipFill>
              <p:spPr>
                <a:xfrm>
                  <a:off x="4983693" y="50640"/>
                  <a:ext cx="99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Freihand 128">
                  <a:extLst>
                    <a:ext uri="{FF2B5EF4-FFF2-40B4-BE49-F238E27FC236}">
                      <a16:creationId xmlns:a16="http://schemas.microsoft.com/office/drawing/2014/main" id="{A237A295-B791-4AD8-9413-315D3CD553D3}"/>
                    </a:ext>
                  </a:extLst>
                </p14:cNvPr>
                <p14:cNvContentPartPr/>
                <p14:nvPr/>
              </p14:nvContentPartPr>
              <p14:xfrm>
                <a:off x="5108253" y="72960"/>
                <a:ext cx="231840" cy="53640"/>
              </p14:xfrm>
            </p:contentPart>
          </mc:Choice>
          <mc:Fallback>
            <p:pic>
              <p:nvPicPr>
                <p:cNvPr id="129" name="Freihand 128">
                  <a:extLst>
                    <a:ext uri="{FF2B5EF4-FFF2-40B4-BE49-F238E27FC236}">
                      <a16:creationId xmlns:a16="http://schemas.microsoft.com/office/drawing/2014/main" id="{A237A295-B791-4AD8-9413-315D3CD553D3}"/>
                    </a:ext>
                  </a:extLst>
                </p:cNvPr>
                <p:cNvPicPr/>
                <p:nvPr/>
              </p:nvPicPr>
              <p:blipFill>
                <a:blip r:embed="rId193"/>
                <a:stretch>
                  <a:fillRect/>
                </a:stretch>
              </p:blipFill>
              <p:spPr>
                <a:xfrm>
                  <a:off x="5103933" y="68640"/>
                  <a:ext cx="240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2" name="Freihand 131">
                  <a:extLst>
                    <a:ext uri="{FF2B5EF4-FFF2-40B4-BE49-F238E27FC236}">
                      <a16:creationId xmlns:a16="http://schemas.microsoft.com/office/drawing/2014/main" id="{CD5057BB-712D-42AA-819E-5A2AEB873D3A}"/>
                    </a:ext>
                  </a:extLst>
                </p14:cNvPr>
                <p14:cNvContentPartPr/>
                <p14:nvPr/>
              </p14:nvContentPartPr>
              <p14:xfrm>
                <a:off x="5341173" y="93120"/>
                <a:ext cx="60480" cy="23400"/>
              </p14:xfrm>
            </p:contentPart>
          </mc:Choice>
          <mc:Fallback>
            <p:pic>
              <p:nvPicPr>
                <p:cNvPr id="132" name="Freihand 131">
                  <a:extLst>
                    <a:ext uri="{FF2B5EF4-FFF2-40B4-BE49-F238E27FC236}">
                      <a16:creationId xmlns:a16="http://schemas.microsoft.com/office/drawing/2014/main" id="{CD5057BB-712D-42AA-819E-5A2AEB873D3A}"/>
                    </a:ext>
                  </a:extLst>
                </p:cNvPr>
                <p:cNvPicPr/>
                <p:nvPr/>
              </p:nvPicPr>
              <p:blipFill>
                <a:blip r:embed="rId195"/>
                <a:stretch>
                  <a:fillRect/>
                </a:stretch>
              </p:blipFill>
              <p:spPr>
                <a:xfrm>
                  <a:off x="5336853" y="88800"/>
                  <a:ext cx="69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4" name="Freihand 143">
                  <a:extLst>
                    <a:ext uri="{FF2B5EF4-FFF2-40B4-BE49-F238E27FC236}">
                      <a16:creationId xmlns:a16="http://schemas.microsoft.com/office/drawing/2014/main" id="{212826D6-9C4B-46C8-9C85-319918DCDDC0}"/>
                    </a:ext>
                  </a:extLst>
                </p14:cNvPr>
                <p14:cNvContentPartPr/>
                <p14:nvPr/>
              </p14:nvContentPartPr>
              <p14:xfrm>
                <a:off x="3680493" y="283560"/>
                <a:ext cx="48240" cy="34560"/>
              </p14:xfrm>
            </p:contentPart>
          </mc:Choice>
          <mc:Fallback>
            <p:pic>
              <p:nvPicPr>
                <p:cNvPr id="144" name="Freihand 143">
                  <a:extLst>
                    <a:ext uri="{FF2B5EF4-FFF2-40B4-BE49-F238E27FC236}">
                      <a16:creationId xmlns:a16="http://schemas.microsoft.com/office/drawing/2014/main" id="{212826D6-9C4B-46C8-9C85-319918DCDDC0}"/>
                    </a:ext>
                  </a:extLst>
                </p:cNvPr>
                <p:cNvPicPr/>
                <p:nvPr/>
              </p:nvPicPr>
              <p:blipFill>
                <a:blip r:embed="rId197"/>
                <a:stretch>
                  <a:fillRect/>
                </a:stretch>
              </p:blipFill>
              <p:spPr>
                <a:xfrm>
                  <a:off x="3676173" y="279240"/>
                  <a:ext cx="56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5" name="Freihand 144">
                  <a:extLst>
                    <a:ext uri="{FF2B5EF4-FFF2-40B4-BE49-F238E27FC236}">
                      <a16:creationId xmlns:a16="http://schemas.microsoft.com/office/drawing/2014/main" id="{C1035BFA-ADE6-4E44-AC67-D417844346AE}"/>
                    </a:ext>
                  </a:extLst>
                </p14:cNvPr>
                <p14:cNvContentPartPr/>
                <p14:nvPr/>
              </p14:nvContentPartPr>
              <p14:xfrm>
                <a:off x="3905133" y="238200"/>
                <a:ext cx="97200" cy="86400"/>
              </p14:xfrm>
            </p:contentPart>
          </mc:Choice>
          <mc:Fallback>
            <p:pic>
              <p:nvPicPr>
                <p:cNvPr id="145" name="Freihand 144">
                  <a:extLst>
                    <a:ext uri="{FF2B5EF4-FFF2-40B4-BE49-F238E27FC236}">
                      <a16:creationId xmlns:a16="http://schemas.microsoft.com/office/drawing/2014/main" id="{C1035BFA-ADE6-4E44-AC67-D417844346AE}"/>
                    </a:ext>
                  </a:extLst>
                </p:cNvPr>
                <p:cNvPicPr/>
                <p:nvPr/>
              </p:nvPicPr>
              <p:blipFill>
                <a:blip r:embed="rId199"/>
                <a:stretch>
                  <a:fillRect/>
                </a:stretch>
              </p:blipFill>
              <p:spPr>
                <a:xfrm>
                  <a:off x="3900813" y="233880"/>
                  <a:ext cx="105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6" name="Freihand 145">
                  <a:extLst>
                    <a:ext uri="{FF2B5EF4-FFF2-40B4-BE49-F238E27FC236}">
                      <a16:creationId xmlns:a16="http://schemas.microsoft.com/office/drawing/2014/main" id="{5B09D5FF-FE99-4E84-ADAC-3CE51A8C21FD}"/>
                    </a:ext>
                  </a:extLst>
                </p14:cNvPr>
                <p14:cNvContentPartPr/>
                <p14:nvPr/>
              </p14:nvContentPartPr>
              <p14:xfrm>
                <a:off x="3948333" y="296520"/>
                <a:ext cx="51840" cy="15120"/>
              </p14:xfrm>
            </p:contentPart>
          </mc:Choice>
          <mc:Fallback>
            <p:pic>
              <p:nvPicPr>
                <p:cNvPr id="146" name="Freihand 145">
                  <a:extLst>
                    <a:ext uri="{FF2B5EF4-FFF2-40B4-BE49-F238E27FC236}">
                      <a16:creationId xmlns:a16="http://schemas.microsoft.com/office/drawing/2014/main" id="{5B09D5FF-FE99-4E84-ADAC-3CE51A8C21FD}"/>
                    </a:ext>
                  </a:extLst>
                </p:cNvPr>
                <p:cNvPicPr/>
                <p:nvPr/>
              </p:nvPicPr>
              <p:blipFill>
                <a:blip r:embed="rId201"/>
                <a:stretch>
                  <a:fillRect/>
                </a:stretch>
              </p:blipFill>
              <p:spPr>
                <a:xfrm>
                  <a:off x="3944013" y="292200"/>
                  <a:ext cx="60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7" name="Freihand 146">
                  <a:extLst>
                    <a:ext uri="{FF2B5EF4-FFF2-40B4-BE49-F238E27FC236}">
                      <a16:creationId xmlns:a16="http://schemas.microsoft.com/office/drawing/2014/main" id="{6AF34479-5A27-4689-820C-F13AA729A0F4}"/>
                    </a:ext>
                  </a:extLst>
                </p14:cNvPr>
                <p14:cNvContentPartPr/>
                <p14:nvPr/>
              </p14:nvContentPartPr>
              <p14:xfrm>
                <a:off x="4014933" y="282480"/>
                <a:ext cx="34920" cy="42480"/>
              </p14:xfrm>
            </p:contentPart>
          </mc:Choice>
          <mc:Fallback>
            <p:pic>
              <p:nvPicPr>
                <p:cNvPr id="147" name="Freihand 146">
                  <a:extLst>
                    <a:ext uri="{FF2B5EF4-FFF2-40B4-BE49-F238E27FC236}">
                      <a16:creationId xmlns:a16="http://schemas.microsoft.com/office/drawing/2014/main" id="{6AF34479-5A27-4689-820C-F13AA729A0F4}"/>
                    </a:ext>
                  </a:extLst>
                </p:cNvPr>
                <p:cNvPicPr/>
                <p:nvPr/>
              </p:nvPicPr>
              <p:blipFill>
                <a:blip r:embed="rId203"/>
                <a:stretch>
                  <a:fillRect/>
                </a:stretch>
              </p:blipFill>
              <p:spPr>
                <a:xfrm>
                  <a:off x="4010613" y="278160"/>
                  <a:ext cx="43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8" name="Freihand 147">
                  <a:extLst>
                    <a:ext uri="{FF2B5EF4-FFF2-40B4-BE49-F238E27FC236}">
                      <a16:creationId xmlns:a16="http://schemas.microsoft.com/office/drawing/2014/main" id="{32383422-2B76-401A-B222-37B5DF834D8C}"/>
                    </a:ext>
                  </a:extLst>
                </p14:cNvPr>
                <p14:cNvContentPartPr/>
                <p14:nvPr/>
              </p14:nvContentPartPr>
              <p14:xfrm>
                <a:off x="4078653" y="199320"/>
                <a:ext cx="90000" cy="117000"/>
              </p14:xfrm>
            </p:contentPart>
          </mc:Choice>
          <mc:Fallback>
            <p:pic>
              <p:nvPicPr>
                <p:cNvPr id="148" name="Freihand 147">
                  <a:extLst>
                    <a:ext uri="{FF2B5EF4-FFF2-40B4-BE49-F238E27FC236}">
                      <a16:creationId xmlns:a16="http://schemas.microsoft.com/office/drawing/2014/main" id="{32383422-2B76-401A-B222-37B5DF834D8C}"/>
                    </a:ext>
                  </a:extLst>
                </p:cNvPr>
                <p:cNvPicPr/>
                <p:nvPr/>
              </p:nvPicPr>
              <p:blipFill>
                <a:blip r:embed="rId205"/>
                <a:stretch>
                  <a:fillRect/>
                </a:stretch>
              </p:blipFill>
              <p:spPr>
                <a:xfrm>
                  <a:off x="4074333" y="195000"/>
                  <a:ext cx="98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9" name="Freihand 148">
                  <a:extLst>
                    <a:ext uri="{FF2B5EF4-FFF2-40B4-BE49-F238E27FC236}">
                      <a16:creationId xmlns:a16="http://schemas.microsoft.com/office/drawing/2014/main" id="{4E5ADF90-BB4B-4E74-B7A5-44397447B55C}"/>
                    </a:ext>
                  </a:extLst>
                </p14:cNvPr>
                <p14:cNvContentPartPr/>
                <p14:nvPr/>
              </p14:nvContentPartPr>
              <p14:xfrm>
                <a:off x="4122573" y="276720"/>
                <a:ext cx="120240" cy="50040"/>
              </p14:xfrm>
            </p:contentPart>
          </mc:Choice>
          <mc:Fallback>
            <p:pic>
              <p:nvPicPr>
                <p:cNvPr id="149" name="Freihand 148">
                  <a:extLst>
                    <a:ext uri="{FF2B5EF4-FFF2-40B4-BE49-F238E27FC236}">
                      <a16:creationId xmlns:a16="http://schemas.microsoft.com/office/drawing/2014/main" id="{4E5ADF90-BB4B-4E74-B7A5-44397447B55C}"/>
                    </a:ext>
                  </a:extLst>
                </p:cNvPr>
                <p:cNvPicPr/>
                <p:nvPr/>
              </p:nvPicPr>
              <p:blipFill>
                <a:blip r:embed="rId207"/>
                <a:stretch>
                  <a:fillRect/>
                </a:stretch>
              </p:blipFill>
              <p:spPr>
                <a:xfrm>
                  <a:off x="4118253" y="272400"/>
                  <a:ext cx="128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0" name="Freihand 149">
                  <a:extLst>
                    <a:ext uri="{FF2B5EF4-FFF2-40B4-BE49-F238E27FC236}">
                      <a16:creationId xmlns:a16="http://schemas.microsoft.com/office/drawing/2014/main" id="{7C36A0EA-CF1B-4A6C-BFCE-D001B51E499A}"/>
                    </a:ext>
                  </a:extLst>
                </p14:cNvPr>
                <p14:cNvContentPartPr/>
                <p14:nvPr/>
              </p14:nvContentPartPr>
              <p14:xfrm>
                <a:off x="4279893" y="271680"/>
                <a:ext cx="45360" cy="52200"/>
              </p14:xfrm>
            </p:contentPart>
          </mc:Choice>
          <mc:Fallback>
            <p:pic>
              <p:nvPicPr>
                <p:cNvPr id="150" name="Freihand 149">
                  <a:extLst>
                    <a:ext uri="{FF2B5EF4-FFF2-40B4-BE49-F238E27FC236}">
                      <a16:creationId xmlns:a16="http://schemas.microsoft.com/office/drawing/2014/main" id="{7C36A0EA-CF1B-4A6C-BFCE-D001B51E499A}"/>
                    </a:ext>
                  </a:extLst>
                </p:cNvPr>
                <p:cNvPicPr/>
                <p:nvPr/>
              </p:nvPicPr>
              <p:blipFill>
                <a:blip r:embed="rId209"/>
                <a:stretch>
                  <a:fillRect/>
                </a:stretch>
              </p:blipFill>
              <p:spPr>
                <a:xfrm>
                  <a:off x="4275573" y="267360"/>
                  <a:ext cx="54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1" name="Freihand 150">
                  <a:extLst>
                    <a:ext uri="{FF2B5EF4-FFF2-40B4-BE49-F238E27FC236}">
                      <a16:creationId xmlns:a16="http://schemas.microsoft.com/office/drawing/2014/main" id="{397C0D36-2BD3-415F-B36A-D14ADFC47861}"/>
                    </a:ext>
                  </a:extLst>
                </p14:cNvPr>
                <p14:cNvContentPartPr/>
                <p14:nvPr/>
              </p14:nvContentPartPr>
              <p14:xfrm>
                <a:off x="4337133" y="268440"/>
                <a:ext cx="134280" cy="55800"/>
              </p14:xfrm>
            </p:contentPart>
          </mc:Choice>
          <mc:Fallback>
            <p:pic>
              <p:nvPicPr>
                <p:cNvPr id="151" name="Freihand 150">
                  <a:extLst>
                    <a:ext uri="{FF2B5EF4-FFF2-40B4-BE49-F238E27FC236}">
                      <a16:creationId xmlns:a16="http://schemas.microsoft.com/office/drawing/2014/main" id="{397C0D36-2BD3-415F-B36A-D14ADFC47861}"/>
                    </a:ext>
                  </a:extLst>
                </p:cNvPr>
                <p:cNvPicPr/>
                <p:nvPr/>
              </p:nvPicPr>
              <p:blipFill>
                <a:blip r:embed="rId211"/>
                <a:stretch>
                  <a:fillRect/>
                </a:stretch>
              </p:blipFill>
              <p:spPr>
                <a:xfrm>
                  <a:off x="4332813" y="264120"/>
                  <a:ext cx="142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2" name="Freihand 151">
                  <a:extLst>
                    <a:ext uri="{FF2B5EF4-FFF2-40B4-BE49-F238E27FC236}">
                      <a16:creationId xmlns:a16="http://schemas.microsoft.com/office/drawing/2014/main" id="{BD8AC54E-43E9-4453-9504-52C5C6986AC9}"/>
                    </a:ext>
                  </a:extLst>
                </p14:cNvPr>
                <p14:cNvContentPartPr/>
                <p14:nvPr/>
              </p14:nvContentPartPr>
              <p14:xfrm>
                <a:off x="4486893" y="270960"/>
                <a:ext cx="59760" cy="48600"/>
              </p14:xfrm>
            </p:contentPart>
          </mc:Choice>
          <mc:Fallback>
            <p:pic>
              <p:nvPicPr>
                <p:cNvPr id="152" name="Freihand 151">
                  <a:extLst>
                    <a:ext uri="{FF2B5EF4-FFF2-40B4-BE49-F238E27FC236}">
                      <a16:creationId xmlns:a16="http://schemas.microsoft.com/office/drawing/2014/main" id="{BD8AC54E-43E9-4453-9504-52C5C6986AC9}"/>
                    </a:ext>
                  </a:extLst>
                </p:cNvPr>
                <p:cNvPicPr/>
                <p:nvPr/>
              </p:nvPicPr>
              <p:blipFill>
                <a:blip r:embed="rId213"/>
                <a:stretch>
                  <a:fillRect/>
                </a:stretch>
              </p:blipFill>
              <p:spPr>
                <a:xfrm>
                  <a:off x="4482573" y="266640"/>
                  <a:ext cx="68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3" name="Freihand 152">
                  <a:extLst>
                    <a:ext uri="{FF2B5EF4-FFF2-40B4-BE49-F238E27FC236}">
                      <a16:creationId xmlns:a16="http://schemas.microsoft.com/office/drawing/2014/main" id="{B97B4D6C-F0D0-45AE-9BF9-D23CEE1A19FE}"/>
                    </a:ext>
                  </a:extLst>
                </p14:cNvPr>
                <p14:cNvContentPartPr/>
                <p14:nvPr/>
              </p14:nvContentPartPr>
              <p14:xfrm>
                <a:off x="4551693" y="257280"/>
                <a:ext cx="36720" cy="62280"/>
              </p14:xfrm>
            </p:contentPart>
          </mc:Choice>
          <mc:Fallback>
            <p:pic>
              <p:nvPicPr>
                <p:cNvPr id="153" name="Freihand 152">
                  <a:extLst>
                    <a:ext uri="{FF2B5EF4-FFF2-40B4-BE49-F238E27FC236}">
                      <a16:creationId xmlns:a16="http://schemas.microsoft.com/office/drawing/2014/main" id="{B97B4D6C-F0D0-45AE-9BF9-D23CEE1A19FE}"/>
                    </a:ext>
                  </a:extLst>
                </p:cNvPr>
                <p:cNvPicPr/>
                <p:nvPr/>
              </p:nvPicPr>
              <p:blipFill>
                <a:blip r:embed="rId215"/>
                <a:stretch>
                  <a:fillRect/>
                </a:stretch>
              </p:blipFill>
              <p:spPr>
                <a:xfrm>
                  <a:off x="4547373" y="252960"/>
                  <a:ext cx="45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4" name="Freihand 153">
                  <a:extLst>
                    <a:ext uri="{FF2B5EF4-FFF2-40B4-BE49-F238E27FC236}">
                      <a16:creationId xmlns:a16="http://schemas.microsoft.com/office/drawing/2014/main" id="{59EB514F-9071-4D0E-9AB5-CF50C5FAC624}"/>
                    </a:ext>
                  </a:extLst>
                </p14:cNvPr>
                <p14:cNvContentPartPr/>
                <p14:nvPr/>
              </p14:nvContentPartPr>
              <p14:xfrm>
                <a:off x="4612533" y="265920"/>
                <a:ext cx="136800" cy="45360"/>
              </p14:xfrm>
            </p:contentPart>
          </mc:Choice>
          <mc:Fallback>
            <p:pic>
              <p:nvPicPr>
                <p:cNvPr id="154" name="Freihand 153">
                  <a:extLst>
                    <a:ext uri="{FF2B5EF4-FFF2-40B4-BE49-F238E27FC236}">
                      <a16:creationId xmlns:a16="http://schemas.microsoft.com/office/drawing/2014/main" id="{59EB514F-9071-4D0E-9AB5-CF50C5FAC624}"/>
                    </a:ext>
                  </a:extLst>
                </p:cNvPr>
                <p:cNvPicPr/>
                <p:nvPr/>
              </p:nvPicPr>
              <p:blipFill>
                <a:blip r:embed="rId217"/>
                <a:stretch>
                  <a:fillRect/>
                </a:stretch>
              </p:blipFill>
              <p:spPr>
                <a:xfrm>
                  <a:off x="4608213" y="261600"/>
                  <a:ext cx="145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5" name="Freihand 154">
                  <a:extLst>
                    <a:ext uri="{FF2B5EF4-FFF2-40B4-BE49-F238E27FC236}">
                      <a16:creationId xmlns:a16="http://schemas.microsoft.com/office/drawing/2014/main" id="{7B593FC6-EF2E-40F2-B9DB-1E3D537268B3}"/>
                    </a:ext>
                  </a:extLst>
                </p14:cNvPr>
                <p14:cNvContentPartPr/>
                <p14:nvPr/>
              </p14:nvContentPartPr>
              <p14:xfrm>
                <a:off x="4664013" y="211920"/>
                <a:ext cx="360" cy="360"/>
              </p14:xfrm>
            </p:contentPart>
          </mc:Choice>
          <mc:Fallback>
            <p:pic>
              <p:nvPicPr>
                <p:cNvPr id="155" name="Freihand 154">
                  <a:extLst>
                    <a:ext uri="{FF2B5EF4-FFF2-40B4-BE49-F238E27FC236}">
                      <a16:creationId xmlns:a16="http://schemas.microsoft.com/office/drawing/2014/main" id="{7B593FC6-EF2E-40F2-B9DB-1E3D537268B3}"/>
                    </a:ext>
                  </a:extLst>
                </p:cNvPr>
                <p:cNvPicPr/>
                <p:nvPr/>
              </p:nvPicPr>
              <p:blipFill>
                <a:blip r:embed="rId106"/>
                <a:stretch>
                  <a:fillRect/>
                </a:stretch>
              </p:blipFill>
              <p:spPr>
                <a:xfrm>
                  <a:off x="4659693" y="207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6" name="Freihand 155">
                  <a:extLst>
                    <a:ext uri="{FF2B5EF4-FFF2-40B4-BE49-F238E27FC236}">
                      <a16:creationId xmlns:a16="http://schemas.microsoft.com/office/drawing/2014/main" id="{0C7E2CC7-B9C8-470D-B624-C19D97353579}"/>
                    </a:ext>
                  </a:extLst>
                </p14:cNvPr>
                <p14:cNvContentPartPr/>
                <p14:nvPr/>
              </p14:nvContentPartPr>
              <p14:xfrm>
                <a:off x="4835013" y="289680"/>
                <a:ext cx="32400" cy="82800"/>
              </p14:xfrm>
            </p:contentPart>
          </mc:Choice>
          <mc:Fallback>
            <p:pic>
              <p:nvPicPr>
                <p:cNvPr id="156" name="Freihand 155">
                  <a:extLst>
                    <a:ext uri="{FF2B5EF4-FFF2-40B4-BE49-F238E27FC236}">
                      <a16:creationId xmlns:a16="http://schemas.microsoft.com/office/drawing/2014/main" id="{0C7E2CC7-B9C8-470D-B624-C19D97353579}"/>
                    </a:ext>
                  </a:extLst>
                </p:cNvPr>
                <p:cNvPicPr/>
                <p:nvPr/>
              </p:nvPicPr>
              <p:blipFill>
                <a:blip r:embed="rId220"/>
                <a:stretch>
                  <a:fillRect/>
                </a:stretch>
              </p:blipFill>
              <p:spPr>
                <a:xfrm>
                  <a:off x="4830693" y="285360"/>
                  <a:ext cx="41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7" name="Freihand 156">
                  <a:extLst>
                    <a:ext uri="{FF2B5EF4-FFF2-40B4-BE49-F238E27FC236}">
                      <a16:creationId xmlns:a16="http://schemas.microsoft.com/office/drawing/2014/main" id="{F2A54217-4225-4711-AB86-AE278EADD072}"/>
                    </a:ext>
                  </a:extLst>
                </p14:cNvPr>
                <p14:cNvContentPartPr/>
                <p14:nvPr/>
              </p14:nvContentPartPr>
              <p14:xfrm>
                <a:off x="5086293" y="281760"/>
                <a:ext cx="63720" cy="48600"/>
              </p14:xfrm>
            </p:contentPart>
          </mc:Choice>
          <mc:Fallback>
            <p:pic>
              <p:nvPicPr>
                <p:cNvPr id="157" name="Freihand 156">
                  <a:extLst>
                    <a:ext uri="{FF2B5EF4-FFF2-40B4-BE49-F238E27FC236}">
                      <a16:creationId xmlns:a16="http://schemas.microsoft.com/office/drawing/2014/main" id="{F2A54217-4225-4711-AB86-AE278EADD072}"/>
                    </a:ext>
                  </a:extLst>
                </p:cNvPr>
                <p:cNvPicPr/>
                <p:nvPr/>
              </p:nvPicPr>
              <p:blipFill>
                <a:blip r:embed="rId222"/>
                <a:stretch>
                  <a:fillRect/>
                </a:stretch>
              </p:blipFill>
              <p:spPr>
                <a:xfrm>
                  <a:off x="5081973" y="277440"/>
                  <a:ext cx="72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9" name="Freihand 158">
                  <a:extLst>
                    <a:ext uri="{FF2B5EF4-FFF2-40B4-BE49-F238E27FC236}">
                      <a16:creationId xmlns:a16="http://schemas.microsoft.com/office/drawing/2014/main" id="{B5BE1776-6F51-4A36-8356-A66E2485BCD6}"/>
                    </a:ext>
                  </a:extLst>
                </p14:cNvPr>
                <p14:cNvContentPartPr/>
                <p14:nvPr/>
              </p14:nvContentPartPr>
              <p14:xfrm>
                <a:off x="11767173" y="711600"/>
                <a:ext cx="199440" cy="24480"/>
              </p14:xfrm>
            </p:contentPart>
          </mc:Choice>
          <mc:Fallback>
            <p:pic>
              <p:nvPicPr>
                <p:cNvPr id="159" name="Freihand 158">
                  <a:extLst>
                    <a:ext uri="{FF2B5EF4-FFF2-40B4-BE49-F238E27FC236}">
                      <a16:creationId xmlns:a16="http://schemas.microsoft.com/office/drawing/2014/main" id="{B5BE1776-6F51-4A36-8356-A66E2485BCD6}"/>
                    </a:ext>
                  </a:extLst>
                </p:cNvPr>
                <p:cNvPicPr/>
                <p:nvPr/>
              </p:nvPicPr>
              <p:blipFill>
                <a:blip r:embed="rId224"/>
                <a:stretch>
                  <a:fillRect/>
                </a:stretch>
              </p:blipFill>
              <p:spPr>
                <a:xfrm>
                  <a:off x="11762853" y="707280"/>
                  <a:ext cx="208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0" name="Freihand 159">
                  <a:extLst>
                    <a:ext uri="{FF2B5EF4-FFF2-40B4-BE49-F238E27FC236}">
                      <a16:creationId xmlns:a16="http://schemas.microsoft.com/office/drawing/2014/main" id="{D89F8BB6-817D-44AD-A9D5-A6920262D269}"/>
                    </a:ext>
                  </a:extLst>
                </p14:cNvPr>
                <p14:cNvContentPartPr/>
                <p14:nvPr/>
              </p14:nvContentPartPr>
              <p14:xfrm>
                <a:off x="10113333" y="854160"/>
                <a:ext cx="180000" cy="29880"/>
              </p14:xfrm>
            </p:contentPart>
          </mc:Choice>
          <mc:Fallback>
            <p:pic>
              <p:nvPicPr>
                <p:cNvPr id="160" name="Freihand 159">
                  <a:extLst>
                    <a:ext uri="{FF2B5EF4-FFF2-40B4-BE49-F238E27FC236}">
                      <a16:creationId xmlns:a16="http://schemas.microsoft.com/office/drawing/2014/main" id="{D89F8BB6-817D-44AD-A9D5-A6920262D269}"/>
                    </a:ext>
                  </a:extLst>
                </p:cNvPr>
                <p:cNvPicPr/>
                <p:nvPr/>
              </p:nvPicPr>
              <p:blipFill>
                <a:blip r:embed="rId226"/>
                <a:stretch>
                  <a:fillRect/>
                </a:stretch>
              </p:blipFill>
              <p:spPr>
                <a:xfrm>
                  <a:off x="10109013" y="849840"/>
                  <a:ext cx="188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1" name="Freihand 160">
                  <a:extLst>
                    <a:ext uri="{FF2B5EF4-FFF2-40B4-BE49-F238E27FC236}">
                      <a16:creationId xmlns:a16="http://schemas.microsoft.com/office/drawing/2014/main" id="{5268C725-4181-4038-9468-74B0AAD2DC47}"/>
                    </a:ext>
                  </a:extLst>
                </p14:cNvPr>
                <p14:cNvContentPartPr/>
                <p14:nvPr/>
              </p14:nvContentPartPr>
              <p14:xfrm>
                <a:off x="5587773" y="221640"/>
                <a:ext cx="77400" cy="106920"/>
              </p14:xfrm>
            </p:contentPart>
          </mc:Choice>
          <mc:Fallback>
            <p:pic>
              <p:nvPicPr>
                <p:cNvPr id="161" name="Freihand 160">
                  <a:extLst>
                    <a:ext uri="{FF2B5EF4-FFF2-40B4-BE49-F238E27FC236}">
                      <a16:creationId xmlns:a16="http://schemas.microsoft.com/office/drawing/2014/main" id="{5268C725-4181-4038-9468-74B0AAD2DC47}"/>
                    </a:ext>
                  </a:extLst>
                </p:cNvPr>
                <p:cNvPicPr/>
                <p:nvPr/>
              </p:nvPicPr>
              <p:blipFill>
                <a:blip r:embed="rId228"/>
                <a:stretch>
                  <a:fillRect/>
                </a:stretch>
              </p:blipFill>
              <p:spPr>
                <a:xfrm>
                  <a:off x="5583453" y="217320"/>
                  <a:ext cx="86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2" name="Freihand 161">
                  <a:extLst>
                    <a:ext uri="{FF2B5EF4-FFF2-40B4-BE49-F238E27FC236}">
                      <a16:creationId xmlns:a16="http://schemas.microsoft.com/office/drawing/2014/main" id="{A7083B25-C3D3-4F8E-9A38-629B7CB432D0}"/>
                    </a:ext>
                  </a:extLst>
                </p14:cNvPr>
                <p14:cNvContentPartPr/>
                <p14:nvPr/>
              </p14:nvContentPartPr>
              <p14:xfrm>
                <a:off x="5741493" y="269160"/>
                <a:ext cx="77040" cy="68040"/>
              </p14:xfrm>
            </p:contentPart>
          </mc:Choice>
          <mc:Fallback>
            <p:pic>
              <p:nvPicPr>
                <p:cNvPr id="162" name="Freihand 161">
                  <a:extLst>
                    <a:ext uri="{FF2B5EF4-FFF2-40B4-BE49-F238E27FC236}">
                      <a16:creationId xmlns:a16="http://schemas.microsoft.com/office/drawing/2014/main" id="{A7083B25-C3D3-4F8E-9A38-629B7CB432D0}"/>
                    </a:ext>
                  </a:extLst>
                </p:cNvPr>
                <p:cNvPicPr/>
                <p:nvPr/>
              </p:nvPicPr>
              <p:blipFill>
                <a:blip r:embed="rId230"/>
                <a:stretch>
                  <a:fillRect/>
                </a:stretch>
              </p:blipFill>
              <p:spPr>
                <a:xfrm>
                  <a:off x="5737173" y="264840"/>
                  <a:ext cx="85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3" name="Freihand 162">
                  <a:extLst>
                    <a:ext uri="{FF2B5EF4-FFF2-40B4-BE49-F238E27FC236}">
                      <a16:creationId xmlns:a16="http://schemas.microsoft.com/office/drawing/2014/main" id="{341A227C-5F53-4D22-BDBB-D9635AE350DF}"/>
                    </a:ext>
                  </a:extLst>
                </p14:cNvPr>
                <p14:cNvContentPartPr/>
                <p14:nvPr/>
              </p14:nvContentPartPr>
              <p14:xfrm>
                <a:off x="5935893" y="253680"/>
                <a:ext cx="102600" cy="73440"/>
              </p14:xfrm>
            </p:contentPart>
          </mc:Choice>
          <mc:Fallback>
            <p:pic>
              <p:nvPicPr>
                <p:cNvPr id="163" name="Freihand 162">
                  <a:extLst>
                    <a:ext uri="{FF2B5EF4-FFF2-40B4-BE49-F238E27FC236}">
                      <a16:creationId xmlns:a16="http://schemas.microsoft.com/office/drawing/2014/main" id="{341A227C-5F53-4D22-BDBB-D9635AE350DF}"/>
                    </a:ext>
                  </a:extLst>
                </p:cNvPr>
                <p:cNvPicPr/>
                <p:nvPr/>
              </p:nvPicPr>
              <p:blipFill>
                <a:blip r:embed="rId232"/>
                <a:stretch>
                  <a:fillRect/>
                </a:stretch>
              </p:blipFill>
              <p:spPr>
                <a:xfrm>
                  <a:off x="5931573" y="249360"/>
                  <a:ext cx="111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4" name="Freihand 163">
                  <a:extLst>
                    <a:ext uri="{FF2B5EF4-FFF2-40B4-BE49-F238E27FC236}">
                      <a16:creationId xmlns:a16="http://schemas.microsoft.com/office/drawing/2014/main" id="{DD615053-190F-4E43-BFE8-E9F1F28999C0}"/>
                    </a:ext>
                  </a:extLst>
                </p14:cNvPr>
                <p14:cNvContentPartPr/>
                <p14:nvPr/>
              </p14:nvContentPartPr>
              <p14:xfrm>
                <a:off x="6057573" y="248280"/>
                <a:ext cx="135360" cy="125640"/>
              </p14:xfrm>
            </p:contentPart>
          </mc:Choice>
          <mc:Fallback>
            <p:pic>
              <p:nvPicPr>
                <p:cNvPr id="164" name="Freihand 163">
                  <a:extLst>
                    <a:ext uri="{FF2B5EF4-FFF2-40B4-BE49-F238E27FC236}">
                      <a16:creationId xmlns:a16="http://schemas.microsoft.com/office/drawing/2014/main" id="{DD615053-190F-4E43-BFE8-E9F1F28999C0}"/>
                    </a:ext>
                  </a:extLst>
                </p:cNvPr>
                <p:cNvPicPr/>
                <p:nvPr/>
              </p:nvPicPr>
              <p:blipFill>
                <a:blip r:embed="rId234"/>
                <a:stretch>
                  <a:fillRect/>
                </a:stretch>
              </p:blipFill>
              <p:spPr>
                <a:xfrm>
                  <a:off x="6053253" y="243960"/>
                  <a:ext cx="144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6" name="Freihand 165">
                  <a:extLst>
                    <a:ext uri="{FF2B5EF4-FFF2-40B4-BE49-F238E27FC236}">
                      <a16:creationId xmlns:a16="http://schemas.microsoft.com/office/drawing/2014/main" id="{4903DD67-D24E-468C-9186-39B560E612A9}"/>
                    </a:ext>
                  </a:extLst>
                </p14:cNvPr>
                <p14:cNvContentPartPr/>
                <p14:nvPr/>
              </p14:nvContentPartPr>
              <p14:xfrm>
                <a:off x="12007653" y="720960"/>
                <a:ext cx="360" cy="360"/>
              </p14:xfrm>
            </p:contentPart>
          </mc:Choice>
          <mc:Fallback>
            <p:pic>
              <p:nvPicPr>
                <p:cNvPr id="166" name="Freihand 165">
                  <a:extLst>
                    <a:ext uri="{FF2B5EF4-FFF2-40B4-BE49-F238E27FC236}">
                      <a16:creationId xmlns:a16="http://schemas.microsoft.com/office/drawing/2014/main" id="{4903DD67-D24E-468C-9186-39B560E612A9}"/>
                    </a:ext>
                  </a:extLst>
                </p:cNvPr>
                <p:cNvPicPr/>
                <p:nvPr/>
              </p:nvPicPr>
              <p:blipFill>
                <a:blip r:embed="rId106"/>
                <a:stretch>
                  <a:fillRect/>
                </a:stretch>
              </p:blipFill>
              <p:spPr>
                <a:xfrm>
                  <a:off x="12003333" y="716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7" name="Freihand 166">
                  <a:extLst>
                    <a:ext uri="{FF2B5EF4-FFF2-40B4-BE49-F238E27FC236}">
                      <a16:creationId xmlns:a16="http://schemas.microsoft.com/office/drawing/2014/main" id="{055E89CD-910D-4785-A88D-E812E56D0602}"/>
                    </a:ext>
                  </a:extLst>
                </p14:cNvPr>
                <p14:cNvContentPartPr/>
                <p14:nvPr/>
              </p14:nvContentPartPr>
              <p14:xfrm>
                <a:off x="12000813" y="641040"/>
                <a:ext cx="15120" cy="203760"/>
              </p14:xfrm>
            </p:contentPart>
          </mc:Choice>
          <mc:Fallback>
            <p:pic>
              <p:nvPicPr>
                <p:cNvPr id="167" name="Freihand 166">
                  <a:extLst>
                    <a:ext uri="{FF2B5EF4-FFF2-40B4-BE49-F238E27FC236}">
                      <a16:creationId xmlns:a16="http://schemas.microsoft.com/office/drawing/2014/main" id="{055E89CD-910D-4785-A88D-E812E56D0602}"/>
                    </a:ext>
                  </a:extLst>
                </p:cNvPr>
                <p:cNvPicPr/>
                <p:nvPr/>
              </p:nvPicPr>
              <p:blipFill>
                <a:blip r:embed="rId237"/>
                <a:stretch>
                  <a:fillRect/>
                </a:stretch>
              </p:blipFill>
              <p:spPr>
                <a:xfrm>
                  <a:off x="11996493" y="636720"/>
                  <a:ext cx="23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8" name="Freihand 167">
                  <a:extLst>
                    <a:ext uri="{FF2B5EF4-FFF2-40B4-BE49-F238E27FC236}">
                      <a16:creationId xmlns:a16="http://schemas.microsoft.com/office/drawing/2014/main" id="{EB73351F-7A58-4B78-B039-CBF3AE5DF108}"/>
                    </a:ext>
                  </a:extLst>
                </p14:cNvPr>
                <p14:cNvContentPartPr/>
                <p14:nvPr/>
              </p14:nvContentPartPr>
              <p14:xfrm>
                <a:off x="11968413" y="762360"/>
                <a:ext cx="110520" cy="117360"/>
              </p14:xfrm>
            </p:contentPart>
          </mc:Choice>
          <mc:Fallback>
            <p:pic>
              <p:nvPicPr>
                <p:cNvPr id="168" name="Freihand 167">
                  <a:extLst>
                    <a:ext uri="{FF2B5EF4-FFF2-40B4-BE49-F238E27FC236}">
                      <a16:creationId xmlns:a16="http://schemas.microsoft.com/office/drawing/2014/main" id="{EB73351F-7A58-4B78-B039-CBF3AE5DF108}"/>
                    </a:ext>
                  </a:extLst>
                </p:cNvPr>
                <p:cNvPicPr/>
                <p:nvPr/>
              </p:nvPicPr>
              <p:blipFill>
                <a:blip r:embed="rId239"/>
                <a:stretch>
                  <a:fillRect/>
                </a:stretch>
              </p:blipFill>
              <p:spPr>
                <a:xfrm>
                  <a:off x="11964093" y="758040"/>
                  <a:ext cx="119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0" name="Freihand 169">
                  <a:extLst>
                    <a:ext uri="{FF2B5EF4-FFF2-40B4-BE49-F238E27FC236}">
                      <a16:creationId xmlns:a16="http://schemas.microsoft.com/office/drawing/2014/main" id="{50C4BBF5-1EBD-413E-9BF2-4DEA5A8F674D}"/>
                    </a:ext>
                  </a:extLst>
                </p14:cNvPr>
                <p14:cNvContentPartPr/>
                <p14:nvPr/>
              </p14:nvContentPartPr>
              <p14:xfrm>
                <a:off x="11397813" y="633840"/>
                <a:ext cx="33480" cy="278280"/>
              </p14:xfrm>
            </p:contentPart>
          </mc:Choice>
          <mc:Fallback>
            <p:pic>
              <p:nvPicPr>
                <p:cNvPr id="170" name="Freihand 169">
                  <a:extLst>
                    <a:ext uri="{FF2B5EF4-FFF2-40B4-BE49-F238E27FC236}">
                      <a16:creationId xmlns:a16="http://schemas.microsoft.com/office/drawing/2014/main" id="{50C4BBF5-1EBD-413E-9BF2-4DEA5A8F674D}"/>
                    </a:ext>
                  </a:extLst>
                </p:cNvPr>
                <p:cNvPicPr/>
                <p:nvPr/>
              </p:nvPicPr>
              <p:blipFill>
                <a:blip r:embed="rId241"/>
                <a:stretch>
                  <a:fillRect/>
                </a:stretch>
              </p:blipFill>
              <p:spPr>
                <a:xfrm>
                  <a:off x="11393493" y="629520"/>
                  <a:ext cx="421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1" name="Freihand 170">
                  <a:extLst>
                    <a:ext uri="{FF2B5EF4-FFF2-40B4-BE49-F238E27FC236}">
                      <a16:creationId xmlns:a16="http://schemas.microsoft.com/office/drawing/2014/main" id="{7395F058-4B85-4C89-8A98-4E5D3439E07E}"/>
                    </a:ext>
                  </a:extLst>
                </p14:cNvPr>
                <p14:cNvContentPartPr/>
                <p14:nvPr/>
              </p14:nvContentPartPr>
              <p14:xfrm>
                <a:off x="11354973" y="851280"/>
                <a:ext cx="90720" cy="90360"/>
              </p14:xfrm>
            </p:contentPart>
          </mc:Choice>
          <mc:Fallback>
            <p:pic>
              <p:nvPicPr>
                <p:cNvPr id="171" name="Freihand 170">
                  <a:extLst>
                    <a:ext uri="{FF2B5EF4-FFF2-40B4-BE49-F238E27FC236}">
                      <a16:creationId xmlns:a16="http://schemas.microsoft.com/office/drawing/2014/main" id="{7395F058-4B85-4C89-8A98-4E5D3439E07E}"/>
                    </a:ext>
                  </a:extLst>
                </p:cNvPr>
                <p:cNvPicPr/>
                <p:nvPr/>
              </p:nvPicPr>
              <p:blipFill>
                <a:blip r:embed="rId243"/>
                <a:stretch>
                  <a:fillRect/>
                </a:stretch>
              </p:blipFill>
              <p:spPr>
                <a:xfrm>
                  <a:off x="11350653" y="846960"/>
                  <a:ext cx="99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23" name="Freihand 322">
                  <a:extLst>
                    <a:ext uri="{FF2B5EF4-FFF2-40B4-BE49-F238E27FC236}">
                      <a16:creationId xmlns:a16="http://schemas.microsoft.com/office/drawing/2014/main" id="{DC25A9FC-A852-4603-A1E2-D9321F3B3574}"/>
                    </a:ext>
                  </a:extLst>
                </p14:cNvPr>
                <p14:cNvContentPartPr/>
                <p14:nvPr/>
              </p14:nvContentPartPr>
              <p14:xfrm>
                <a:off x="10087773" y="867480"/>
                <a:ext cx="163800" cy="15120"/>
              </p14:xfrm>
            </p:contentPart>
          </mc:Choice>
          <mc:Fallback>
            <p:pic>
              <p:nvPicPr>
                <p:cNvPr id="323" name="Freihand 322">
                  <a:extLst>
                    <a:ext uri="{FF2B5EF4-FFF2-40B4-BE49-F238E27FC236}">
                      <a16:creationId xmlns:a16="http://schemas.microsoft.com/office/drawing/2014/main" id="{DC25A9FC-A852-4603-A1E2-D9321F3B3574}"/>
                    </a:ext>
                  </a:extLst>
                </p:cNvPr>
                <p:cNvPicPr/>
                <p:nvPr/>
              </p:nvPicPr>
              <p:blipFill>
                <a:blip r:embed="rId245"/>
                <a:stretch>
                  <a:fillRect/>
                </a:stretch>
              </p:blipFill>
              <p:spPr>
                <a:xfrm>
                  <a:off x="10083453" y="863160"/>
                  <a:ext cx="172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24" name="Freihand 323">
                  <a:extLst>
                    <a:ext uri="{FF2B5EF4-FFF2-40B4-BE49-F238E27FC236}">
                      <a16:creationId xmlns:a16="http://schemas.microsoft.com/office/drawing/2014/main" id="{4E758B1A-2BA5-43DC-8468-5F858E5F3625}"/>
                    </a:ext>
                  </a:extLst>
                </p14:cNvPr>
                <p14:cNvContentPartPr/>
                <p14:nvPr/>
              </p14:nvContentPartPr>
              <p14:xfrm>
                <a:off x="9548853" y="1309920"/>
                <a:ext cx="158400" cy="29160"/>
              </p14:xfrm>
            </p:contentPart>
          </mc:Choice>
          <mc:Fallback>
            <p:pic>
              <p:nvPicPr>
                <p:cNvPr id="324" name="Freihand 323">
                  <a:extLst>
                    <a:ext uri="{FF2B5EF4-FFF2-40B4-BE49-F238E27FC236}">
                      <a16:creationId xmlns:a16="http://schemas.microsoft.com/office/drawing/2014/main" id="{4E758B1A-2BA5-43DC-8468-5F858E5F3625}"/>
                    </a:ext>
                  </a:extLst>
                </p:cNvPr>
                <p:cNvPicPr/>
                <p:nvPr/>
              </p:nvPicPr>
              <p:blipFill>
                <a:blip r:embed="rId247"/>
                <a:stretch>
                  <a:fillRect/>
                </a:stretch>
              </p:blipFill>
              <p:spPr>
                <a:xfrm>
                  <a:off x="9544533" y="1305600"/>
                  <a:ext cx="167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 name="Freihand 38">
                  <a:extLst>
                    <a:ext uri="{FF2B5EF4-FFF2-40B4-BE49-F238E27FC236}">
                      <a16:creationId xmlns:a16="http://schemas.microsoft.com/office/drawing/2014/main" id="{9553C02E-AD15-422D-8D3F-1848C20E14DD}"/>
                    </a:ext>
                  </a:extLst>
                </p14:cNvPr>
                <p14:cNvContentPartPr/>
                <p14:nvPr/>
              </p14:nvContentPartPr>
              <p14:xfrm>
                <a:off x="566853" y="2989320"/>
                <a:ext cx="73800" cy="130320"/>
              </p14:xfrm>
            </p:contentPart>
          </mc:Choice>
          <mc:Fallback>
            <p:pic>
              <p:nvPicPr>
                <p:cNvPr id="39" name="Freihand 38">
                  <a:extLst>
                    <a:ext uri="{FF2B5EF4-FFF2-40B4-BE49-F238E27FC236}">
                      <a16:creationId xmlns:a16="http://schemas.microsoft.com/office/drawing/2014/main" id="{9553C02E-AD15-422D-8D3F-1848C20E14DD}"/>
                    </a:ext>
                  </a:extLst>
                </p:cNvPr>
                <p:cNvPicPr/>
                <p:nvPr/>
              </p:nvPicPr>
              <p:blipFill>
                <a:blip r:embed="rId249"/>
                <a:stretch>
                  <a:fillRect/>
                </a:stretch>
              </p:blipFill>
              <p:spPr>
                <a:xfrm>
                  <a:off x="562533" y="2985000"/>
                  <a:ext cx="82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0" name="Freihand 39">
                  <a:extLst>
                    <a:ext uri="{FF2B5EF4-FFF2-40B4-BE49-F238E27FC236}">
                      <a16:creationId xmlns:a16="http://schemas.microsoft.com/office/drawing/2014/main" id="{0A4A7159-B8AC-4DC9-8831-78944D20412E}"/>
                    </a:ext>
                  </a:extLst>
                </p14:cNvPr>
                <p14:cNvContentPartPr/>
                <p14:nvPr/>
              </p14:nvContentPartPr>
              <p14:xfrm>
                <a:off x="695733" y="2956560"/>
                <a:ext cx="104040" cy="157680"/>
              </p14:xfrm>
            </p:contentPart>
          </mc:Choice>
          <mc:Fallback>
            <p:pic>
              <p:nvPicPr>
                <p:cNvPr id="40" name="Freihand 39">
                  <a:extLst>
                    <a:ext uri="{FF2B5EF4-FFF2-40B4-BE49-F238E27FC236}">
                      <a16:creationId xmlns:a16="http://schemas.microsoft.com/office/drawing/2014/main" id="{0A4A7159-B8AC-4DC9-8831-78944D20412E}"/>
                    </a:ext>
                  </a:extLst>
                </p:cNvPr>
                <p:cNvPicPr/>
                <p:nvPr/>
              </p:nvPicPr>
              <p:blipFill>
                <a:blip r:embed="rId251"/>
                <a:stretch>
                  <a:fillRect/>
                </a:stretch>
              </p:blipFill>
              <p:spPr>
                <a:xfrm>
                  <a:off x="691413" y="2952240"/>
                  <a:ext cx="112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1" name="Freihand 40">
                  <a:extLst>
                    <a:ext uri="{FF2B5EF4-FFF2-40B4-BE49-F238E27FC236}">
                      <a16:creationId xmlns:a16="http://schemas.microsoft.com/office/drawing/2014/main" id="{5B86AF3B-BF98-4ACC-9D87-00C5612ED5FC}"/>
                    </a:ext>
                  </a:extLst>
                </p14:cNvPr>
                <p14:cNvContentPartPr/>
                <p14:nvPr/>
              </p14:nvContentPartPr>
              <p14:xfrm>
                <a:off x="745413" y="2901840"/>
                <a:ext cx="138240" cy="23760"/>
              </p14:xfrm>
            </p:contentPart>
          </mc:Choice>
          <mc:Fallback>
            <p:pic>
              <p:nvPicPr>
                <p:cNvPr id="41" name="Freihand 40">
                  <a:extLst>
                    <a:ext uri="{FF2B5EF4-FFF2-40B4-BE49-F238E27FC236}">
                      <a16:creationId xmlns:a16="http://schemas.microsoft.com/office/drawing/2014/main" id="{5B86AF3B-BF98-4ACC-9D87-00C5612ED5FC}"/>
                    </a:ext>
                  </a:extLst>
                </p:cNvPr>
                <p:cNvPicPr/>
                <p:nvPr/>
              </p:nvPicPr>
              <p:blipFill>
                <a:blip r:embed="rId253"/>
                <a:stretch>
                  <a:fillRect/>
                </a:stretch>
              </p:blipFill>
              <p:spPr>
                <a:xfrm>
                  <a:off x="741093" y="2897520"/>
                  <a:ext cx="146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48" name="Freihand 347">
                  <a:extLst>
                    <a:ext uri="{FF2B5EF4-FFF2-40B4-BE49-F238E27FC236}">
                      <a16:creationId xmlns:a16="http://schemas.microsoft.com/office/drawing/2014/main" id="{AA9EC6D5-0B16-4BFB-A782-A11DC6E216FA}"/>
                    </a:ext>
                  </a:extLst>
                </p14:cNvPr>
                <p14:cNvContentPartPr/>
                <p14:nvPr/>
              </p14:nvContentPartPr>
              <p14:xfrm>
                <a:off x="1032693" y="2831280"/>
                <a:ext cx="180360" cy="44280"/>
              </p14:xfrm>
            </p:contentPart>
          </mc:Choice>
          <mc:Fallback>
            <p:pic>
              <p:nvPicPr>
                <p:cNvPr id="348" name="Freihand 347">
                  <a:extLst>
                    <a:ext uri="{FF2B5EF4-FFF2-40B4-BE49-F238E27FC236}">
                      <a16:creationId xmlns:a16="http://schemas.microsoft.com/office/drawing/2014/main" id="{AA9EC6D5-0B16-4BFB-A782-A11DC6E216FA}"/>
                    </a:ext>
                  </a:extLst>
                </p:cNvPr>
                <p:cNvPicPr/>
                <p:nvPr/>
              </p:nvPicPr>
              <p:blipFill>
                <a:blip r:embed="rId255"/>
                <a:stretch>
                  <a:fillRect/>
                </a:stretch>
              </p:blipFill>
              <p:spPr>
                <a:xfrm>
                  <a:off x="1028373" y="2826960"/>
                  <a:ext cx="189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49" name="Freihand 348">
                  <a:extLst>
                    <a:ext uri="{FF2B5EF4-FFF2-40B4-BE49-F238E27FC236}">
                      <a16:creationId xmlns:a16="http://schemas.microsoft.com/office/drawing/2014/main" id="{F87D9495-FE34-4E17-A2F4-482206E8D5CD}"/>
                    </a:ext>
                  </a:extLst>
                </p14:cNvPr>
                <p14:cNvContentPartPr/>
                <p14:nvPr/>
              </p14:nvContentPartPr>
              <p14:xfrm>
                <a:off x="831453" y="2713200"/>
                <a:ext cx="8640" cy="144720"/>
              </p14:xfrm>
            </p:contentPart>
          </mc:Choice>
          <mc:Fallback>
            <p:pic>
              <p:nvPicPr>
                <p:cNvPr id="349" name="Freihand 348">
                  <a:extLst>
                    <a:ext uri="{FF2B5EF4-FFF2-40B4-BE49-F238E27FC236}">
                      <a16:creationId xmlns:a16="http://schemas.microsoft.com/office/drawing/2014/main" id="{F87D9495-FE34-4E17-A2F4-482206E8D5CD}"/>
                    </a:ext>
                  </a:extLst>
                </p:cNvPr>
                <p:cNvPicPr/>
                <p:nvPr/>
              </p:nvPicPr>
              <p:blipFill>
                <a:blip r:embed="rId257"/>
                <a:stretch>
                  <a:fillRect/>
                </a:stretch>
              </p:blipFill>
              <p:spPr>
                <a:xfrm>
                  <a:off x="827133" y="2708880"/>
                  <a:ext cx="17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50" name="Freihand 349">
                  <a:extLst>
                    <a:ext uri="{FF2B5EF4-FFF2-40B4-BE49-F238E27FC236}">
                      <a16:creationId xmlns:a16="http://schemas.microsoft.com/office/drawing/2014/main" id="{983052AF-5758-4586-8FF7-C39AD204792A}"/>
                    </a:ext>
                  </a:extLst>
                </p14:cNvPr>
                <p14:cNvContentPartPr/>
                <p14:nvPr/>
              </p14:nvContentPartPr>
              <p14:xfrm>
                <a:off x="863853" y="2711760"/>
                <a:ext cx="85680" cy="173160"/>
              </p14:xfrm>
            </p:contentPart>
          </mc:Choice>
          <mc:Fallback>
            <p:pic>
              <p:nvPicPr>
                <p:cNvPr id="350" name="Freihand 349">
                  <a:extLst>
                    <a:ext uri="{FF2B5EF4-FFF2-40B4-BE49-F238E27FC236}">
                      <a16:creationId xmlns:a16="http://schemas.microsoft.com/office/drawing/2014/main" id="{983052AF-5758-4586-8FF7-C39AD204792A}"/>
                    </a:ext>
                  </a:extLst>
                </p:cNvPr>
                <p:cNvPicPr/>
                <p:nvPr/>
              </p:nvPicPr>
              <p:blipFill>
                <a:blip r:embed="rId259"/>
                <a:stretch>
                  <a:fillRect/>
                </a:stretch>
              </p:blipFill>
              <p:spPr>
                <a:xfrm>
                  <a:off x="859533" y="2707440"/>
                  <a:ext cx="94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51" name="Freihand 350">
                  <a:extLst>
                    <a:ext uri="{FF2B5EF4-FFF2-40B4-BE49-F238E27FC236}">
                      <a16:creationId xmlns:a16="http://schemas.microsoft.com/office/drawing/2014/main" id="{E601EF65-6CC1-47B4-9131-7134F463D9B8}"/>
                    </a:ext>
                  </a:extLst>
                </p14:cNvPr>
                <p14:cNvContentPartPr/>
                <p14:nvPr/>
              </p14:nvContentPartPr>
              <p14:xfrm>
                <a:off x="664053" y="2357520"/>
                <a:ext cx="106200" cy="198720"/>
              </p14:xfrm>
            </p:contentPart>
          </mc:Choice>
          <mc:Fallback>
            <p:pic>
              <p:nvPicPr>
                <p:cNvPr id="351" name="Freihand 350">
                  <a:extLst>
                    <a:ext uri="{FF2B5EF4-FFF2-40B4-BE49-F238E27FC236}">
                      <a16:creationId xmlns:a16="http://schemas.microsoft.com/office/drawing/2014/main" id="{E601EF65-6CC1-47B4-9131-7134F463D9B8}"/>
                    </a:ext>
                  </a:extLst>
                </p:cNvPr>
                <p:cNvPicPr/>
                <p:nvPr/>
              </p:nvPicPr>
              <p:blipFill>
                <a:blip r:embed="rId261"/>
                <a:stretch>
                  <a:fillRect/>
                </a:stretch>
              </p:blipFill>
              <p:spPr>
                <a:xfrm>
                  <a:off x="659733" y="2353200"/>
                  <a:ext cx="114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52" name="Freihand 351">
                  <a:extLst>
                    <a:ext uri="{FF2B5EF4-FFF2-40B4-BE49-F238E27FC236}">
                      <a16:creationId xmlns:a16="http://schemas.microsoft.com/office/drawing/2014/main" id="{F36C10A3-17CE-4932-B358-32E5E39E490E}"/>
                    </a:ext>
                  </a:extLst>
                </p14:cNvPr>
                <p14:cNvContentPartPr/>
                <p14:nvPr/>
              </p14:nvContentPartPr>
              <p14:xfrm>
                <a:off x="708693" y="2423760"/>
                <a:ext cx="79560" cy="163440"/>
              </p14:xfrm>
            </p:contentPart>
          </mc:Choice>
          <mc:Fallback>
            <p:pic>
              <p:nvPicPr>
                <p:cNvPr id="352" name="Freihand 351">
                  <a:extLst>
                    <a:ext uri="{FF2B5EF4-FFF2-40B4-BE49-F238E27FC236}">
                      <a16:creationId xmlns:a16="http://schemas.microsoft.com/office/drawing/2014/main" id="{F36C10A3-17CE-4932-B358-32E5E39E490E}"/>
                    </a:ext>
                  </a:extLst>
                </p:cNvPr>
                <p:cNvPicPr/>
                <p:nvPr/>
              </p:nvPicPr>
              <p:blipFill>
                <a:blip r:embed="rId263"/>
                <a:stretch>
                  <a:fillRect/>
                </a:stretch>
              </p:blipFill>
              <p:spPr>
                <a:xfrm>
                  <a:off x="704373" y="2419440"/>
                  <a:ext cx="88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3" name="Freihand 172">
                  <a:extLst>
                    <a:ext uri="{FF2B5EF4-FFF2-40B4-BE49-F238E27FC236}">
                      <a16:creationId xmlns:a16="http://schemas.microsoft.com/office/drawing/2014/main" id="{C5702FF6-667F-48AF-8ED9-3F536AC8C73F}"/>
                    </a:ext>
                  </a:extLst>
                </p14:cNvPr>
                <p14:cNvContentPartPr/>
                <p14:nvPr/>
              </p14:nvContentPartPr>
              <p14:xfrm>
                <a:off x="8756493" y="2093640"/>
                <a:ext cx="5400" cy="131040"/>
              </p14:xfrm>
            </p:contentPart>
          </mc:Choice>
          <mc:Fallback>
            <p:pic>
              <p:nvPicPr>
                <p:cNvPr id="173" name="Freihand 172">
                  <a:extLst>
                    <a:ext uri="{FF2B5EF4-FFF2-40B4-BE49-F238E27FC236}">
                      <a16:creationId xmlns:a16="http://schemas.microsoft.com/office/drawing/2014/main" id="{C5702FF6-667F-48AF-8ED9-3F536AC8C73F}"/>
                    </a:ext>
                  </a:extLst>
                </p:cNvPr>
                <p:cNvPicPr/>
                <p:nvPr/>
              </p:nvPicPr>
              <p:blipFill>
                <a:blip r:embed="rId265"/>
                <a:stretch>
                  <a:fillRect/>
                </a:stretch>
              </p:blipFill>
              <p:spPr>
                <a:xfrm>
                  <a:off x="8752173" y="2089320"/>
                  <a:ext cx="14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504F1416-5A52-40F9-A120-48BF9A9DBA94}"/>
                    </a:ext>
                  </a:extLst>
                </p14:cNvPr>
                <p14:cNvContentPartPr/>
                <p14:nvPr/>
              </p14:nvContentPartPr>
              <p14:xfrm>
                <a:off x="8662173" y="2068080"/>
                <a:ext cx="131040" cy="52920"/>
              </p14:xfrm>
            </p:contentPart>
          </mc:Choice>
          <mc:Fallback>
            <p:pic>
              <p:nvPicPr>
                <p:cNvPr id="174" name="Freihand 173">
                  <a:extLst>
                    <a:ext uri="{FF2B5EF4-FFF2-40B4-BE49-F238E27FC236}">
                      <a16:creationId xmlns:a16="http://schemas.microsoft.com/office/drawing/2014/main" id="{504F1416-5A52-40F9-A120-48BF9A9DBA94}"/>
                    </a:ext>
                  </a:extLst>
                </p:cNvPr>
                <p:cNvPicPr/>
                <p:nvPr/>
              </p:nvPicPr>
              <p:blipFill>
                <a:blip r:embed="rId267"/>
                <a:stretch>
                  <a:fillRect/>
                </a:stretch>
              </p:blipFill>
              <p:spPr>
                <a:xfrm>
                  <a:off x="8657853" y="2063760"/>
                  <a:ext cx="139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5E36884E-1481-4B45-806F-08DEA5969066}"/>
                    </a:ext>
                  </a:extLst>
                </p14:cNvPr>
                <p14:cNvContentPartPr/>
                <p14:nvPr/>
              </p14:nvContentPartPr>
              <p14:xfrm>
                <a:off x="8688453" y="2131080"/>
                <a:ext cx="100800" cy="9720"/>
              </p14:xfrm>
            </p:contentPart>
          </mc:Choice>
          <mc:Fallback>
            <p:pic>
              <p:nvPicPr>
                <p:cNvPr id="175" name="Freihand 174">
                  <a:extLst>
                    <a:ext uri="{FF2B5EF4-FFF2-40B4-BE49-F238E27FC236}">
                      <a16:creationId xmlns:a16="http://schemas.microsoft.com/office/drawing/2014/main" id="{5E36884E-1481-4B45-806F-08DEA5969066}"/>
                    </a:ext>
                  </a:extLst>
                </p:cNvPr>
                <p:cNvPicPr/>
                <p:nvPr/>
              </p:nvPicPr>
              <p:blipFill>
                <a:blip r:embed="rId269"/>
                <a:stretch>
                  <a:fillRect/>
                </a:stretch>
              </p:blipFill>
              <p:spPr>
                <a:xfrm>
                  <a:off x="8684133" y="2126760"/>
                  <a:ext cx="109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2F19D8D9-0B73-4FDE-9EDE-9DA5AD6BEBA6}"/>
                    </a:ext>
                  </a:extLst>
                </p14:cNvPr>
                <p14:cNvContentPartPr/>
                <p14:nvPr/>
              </p14:nvContentPartPr>
              <p14:xfrm>
                <a:off x="8824173" y="2111640"/>
                <a:ext cx="186840" cy="77400"/>
              </p14:xfrm>
            </p:contentPart>
          </mc:Choice>
          <mc:Fallback>
            <p:pic>
              <p:nvPicPr>
                <p:cNvPr id="176" name="Freihand 175">
                  <a:extLst>
                    <a:ext uri="{FF2B5EF4-FFF2-40B4-BE49-F238E27FC236}">
                      <a16:creationId xmlns:a16="http://schemas.microsoft.com/office/drawing/2014/main" id="{2F19D8D9-0B73-4FDE-9EDE-9DA5AD6BEBA6}"/>
                    </a:ext>
                  </a:extLst>
                </p:cNvPr>
                <p:cNvPicPr/>
                <p:nvPr/>
              </p:nvPicPr>
              <p:blipFill>
                <a:blip r:embed="rId271"/>
                <a:stretch>
                  <a:fillRect/>
                </a:stretch>
              </p:blipFill>
              <p:spPr>
                <a:xfrm>
                  <a:off x="8819853" y="2107320"/>
                  <a:ext cx="195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04646289-DDDF-44EF-9A0C-313FCB8A0774}"/>
                    </a:ext>
                  </a:extLst>
                </p14:cNvPr>
                <p14:cNvContentPartPr/>
                <p14:nvPr/>
              </p14:nvContentPartPr>
              <p14:xfrm>
                <a:off x="8979693" y="2036760"/>
                <a:ext cx="75600" cy="153360"/>
              </p14:xfrm>
            </p:contentPart>
          </mc:Choice>
          <mc:Fallback>
            <p:pic>
              <p:nvPicPr>
                <p:cNvPr id="177" name="Freihand 176">
                  <a:extLst>
                    <a:ext uri="{FF2B5EF4-FFF2-40B4-BE49-F238E27FC236}">
                      <a16:creationId xmlns:a16="http://schemas.microsoft.com/office/drawing/2014/main" id="{04646289-DDDF-44EF-9A0C-313FCB8A0774}"/>
                    </a:ext>
                  </a:extLst>
                </p:cNvPr>
                <p:cNvPicPr/>
                <p:nvPr/>
              </p:nvPicPr>
              <p:blipFill>
                <a:blip r:embed="rId273"/>
                <a:stretch>
                  <a:fillRect/>
                </a:stretch>
              </p:blipFill>
              <p:spPr>
                <a:xfrm>
                  <a:off x="8975373" y="2032440"/>
                  <a:ext cx="84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3F6F3B96-CD83-4F11-B815-B8D3BBDEBF50}"/>
                    </a:ext>
                  </a:extLst>
                </p14:cNvPr>
                <p14:cNvContentPartPr/>
                <p14:nvPr/>
              </p14:nvContentPartPr>
              <p14:xfrm>
                <a:off x="8950533" y="2026320"/>
                <a:ext cx="62640" cy="8280"/>
              </p14:xfrm>
            </p:contentPart>
          </mc:Choice>
          <mc:Fallback>
            <p:pic>
              <p:nvPicPr>
                <p:cNvPr id="178" name="Freihand 177">
                  <a:extLst>
                    <a:ext uri="{FF2B5EF4-FFF2-40B4-BE49-F238E27FC236}">
                      <a16:creationId xmlns:a16="http://schemas.microsoft.com/office/drawing/2014/main" id="{3F6F3B96-CD83-4F11-B815-B8D3BBDEBF50}"/>
                    </a:ext>
                  </a:extLst>
                </p:cNvPr>
                <p:cNvPicPr/>
                <p:nvPr/>
              </p:nvPicPr>
              <p:blipFill>
                <a:blip r:embed="rId275"/>
                <a:stretch>
                  <a:fillRect/>
                </a:stretch>
              </p:blipFill>
              <p:spPr>
                <a:xfrm>
                  <a:off x="8946213" y="2022000"/>
                  <a:ext cx="71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0A95AA8B-87F3-483E-AA76-CEF0363C6F49}"/>
                    </a:ext>
                  </a:extLst>
                </p14:cNvPr>
                <p14:cNvContentPartPr/>
                <p14:nvPr/>
              </p14:nvContentPartPr>
              <p14:xfrm>
                <a:off x="9096333" y="2106600"/>
                <a:ext cx="64800" cy="62280"/>
              </p14:xfrm>
            </p:contentPart>
          </mc:Choice>
          <mc:Fallback>
            <p:pic>
              <p:nvPicPr>
                <p:cNvPr id="179" name="Freihand 178">
                  <a:extLst>
                    <a:ext uri="{FF2B5EF4-FFF2-40B4-BE49-F238E27FC236}">
                      <a16:creationId xmlns:a16="http://schemas.microsoft.com/office/drawing/2014/main" id="{0A95AA8B-87F3-483E-AA76-CEF0363C6F49}"/>
                    </a:ext>
                  </a:extLst>
                </p:cNvPr>
                <p:cNvPicPr/>
                <p:nvPr/>
              </p:nvPicPr>
              <p:blipFill>
                <a:blip r:embed="rId277"/>
                <a:stretch>
                  <a:fillRect/>
                </a:stretch>
              </p:blipFill>
              <p:spPr>
                <a:xfrm>
                  <a:off x="9092013" y="2102280"/>
                  <a:ext cx="73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582685F8-C8CA-4952-A918-C158453605E5}"/>
                    </a:ext>
                  </a:extLst>
                </p14:cNvPr>
                <p14:cNvContentPartPr/>
                <p14:nvPr/>
              </p14:nvContentPartPr>
              <p14:xfrm>
                <a:off x="9182373" y="2116320"/>
                <a:ext cx="52200" cy="182880"/>
              </p14:xfrm>
            </p:contentPart>
          </mc:Choice>
          <mc:Fallback>
            <p:pic>
              <p:nvPicPr>
                <p:cNvPr id="180" name="Freihand 179">
                  <a:extLst>
                    <a:ext uri="{FF2B5EF4-FFF2-40B4-BE49-F238E27FC236}">
                      <a16:creationId xmlns:a16="http://schemas.microsoft.com/office/drawing/2014/main" id="{582685F8-C8CA-4952-A918-C158453605E5}"/>
                    </a:ext>
                  </a:extLst>
                </p:cNvPr>
                <p:cNvPicPr/>
                <p:nvPr/>
              </p:nvPicPr>
              <p:blipFill>
                <a:blip r:embed="rId279"/>
                <a:stretch>
                  <a:fillRect/>
                </a:stretch>
              </p:blipFill>
              <p:spPr>
                <a:xfrm>
                  <a:off x="9178053" y="2112000"/>
                  <a:ext cx="60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C9679921-8A87-4854-8A7C-B516C2EB12E2}"/>
                    </a:ext>
                  </a:extLst>
                </p14:cNvPr>
                <p14:cNvContentPartPr/>
                <p14:nvPr/>
              </p14:nvContentPartPr>
              <p14:xfrm>
                <a:off x="9355533" y="2129640"/>
                <a:ext cx="11160" cy="62640"/>
              </p14:xfrm>
            </p:contentPart>
          </mc:Choice>
          <mc:Fallback>
            <p:pic>
              <p:nvPicPr>
                <p:cNvPr id="181" name="Freihand 180">
                  <a:extLst>
                    <a:ext uri="{FF2B5EF4-FFF2-40B4-BE49-F238E27FC236}">
                      <a16:creationId xmlns:a16="http://schemas.microsoft.com/office/drawing/2014/main" id="{C9679921-8A87-4854-8A7C-B516C2EB12E2}"/>
                    </a:ext>
                  </a:extLst>
                </p:cNvPr>
                <p:cNvPicPr/>
                <p:nvPr/>
              </p:nvPicPr>
              <p:blipFill>
                <a:blip r:embed="rId281"/>
                <a:stretch>
                  <a:fillRect/>
                </a:stretch>
              </p:blipFill>
              <p:spPr>
                <a:xfrm>
                  <a:off x="9351213" y="2125320"/>
                  <a:ext cx="19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75FDE6F0-5758-41CE-8D11-5C4E97135551}"/>
                    </a:ext>
                  </a:extLst>
                </p14:cNvPr>
                <p14:cNvContentPartPr/>
                <p14:nvPr/>
              </p14:nvContentPartPr>
              <p14:xfrm>
                <a:off x="9377133" y="2066280"/>
                <a:ext cx="10440" cy="29160"/>
              </p14:xfrm>
            </p:contentPart>
          </mc:Choice>
          <mc:Fallback>
            <p:pic>
              <p:nvPicPr>
                <p:cNvPr id="182" name="Freihand 181">
                  <a:extLst>
                    <a:ext uri="{FF2B5EF4-FFF2-40B4-BE49-F238E27FC236}">
                      <a16:creationId xmlns:a16="http://schemas.microsoft.com/office/drawing/2014/main" id="{75FDE6F0-5758-41CE-8D11-5C4E97135551}"/>
                    </a:ext>
                  </a:extLst>
                </p:cNvPr>
                <p:cNvPicPr/>
                <p:nvPr/>
              </p:nvPicPr>
              <p:blipFill>
                <a:blip r:embed="rId283"/>
                <a:stretch>
                  <a:fillRect/>
                </a:stretch>
              </p:blipFill>
              <p:spPr>
                <a:xfrm>
                  <a:off x="9372813" y="2061960"/>
                  <a:ext cx="19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16CAB4D1-1431-4F68-8620-45044336BFA1}"/>
                    </a:ext>
                  </a:extLst>
                </p14:cNvPr>
                <p14:cNvContentPartPr/>
                <p14:nvPr/>
              </p14:nvContentPartPr>
              <p14:xfrm>
                <a:off x="9411693" y="2108400"/>
                <a:ext cx="69840" cy="83520"/>
              </p14:xfrm>
            </p:contentPart>
          </mc:Choice>
          <mc:Fallback>
            <p:pic>
              <p:nvPicPr>
                <p:cNvPr id="183" name="Freihand 182">
                  <a:extLst>
                    <a:ext uri="{FF2B5EF4-FFF2-40B4-BE49-F238E27FC236}">
                      <a16:creationId xmlns:a16="http://schemas.microsoft.com/office/drawing/2014/main" id="{16CAB4D1-1431-4F68-8620-45044336BFA1}"/>
                    </a:ext>
                  </a:extLst>
                </p:cNvPr>
                <p:cNvPicPr/>
                <p:nvPr/>
              </p:nvPicPr>
              <p:blipFill>
                <a:blip r:embed="rId285"/>
                <a:stretch>
                  <a:fillRect/>
                </a:stretch>
              </p:blipFill>
              <p:spPr>
                <a:xfrm>
                  <a:off x="9407373" y="2104080"/>
                  <a:ext cx="78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24A56FE8-EEC8-4D5A-B8BB-A49D4E95892E}"/>
                    </a:ext>
                  </a:extLst>
                </p14:cNvPr>
                <p14:cNvContentPartPr/>
                <p14:nvPr/>
              </p14:nvContentPartPr>
              <p14:xfrm>
                <a:off x="9473973" y="2051520"/>
                <a:ext cx="70560" cy="129600"/>
              </p14:xfrm>
            </p:contentPart>
          </mc:Choice>
          <mc:Fallback>
            <p:pic>
              <p:nvPicPr>
                <p:cNvPr id="184" name="Freihand 183">
                  <a:extLst>
                    <a:ext uri="{FF2B5EF4-FFF2-40B4-BE49-F238E27FC236}">
                      <a16:creationId xmlns:a16="http://schemas.microsoft.com/office/drawing/2014/main" id="{24A56FE8-EEC8-4D5A-B8BB-A49D4E95892E}"/>
                    </a:ext>
                  </a:extLst>
                </p:cNvPr>
                <p:cNvPicPr/>
                <p:nvPr/>
              </p:nvPicPr>
              <p:blipFill>
                <a:blip r:embed="rId287"/>
                <a:stretch>
                  <a:fillRect/>
                </a:stretch>
              </p:blipFill>
              <p:spPr>
                <a:xfrm>
                  <a:off x="9469653" y="2047200"/>
                  <a:ext cx="79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6" name="Freihand 185">
                  <a:extLst>
                    <a:ext uri="{FF2B5EF4-FFF2-40B4-BE49-F238E27FC236}">
                      <a16:creationId xmlns:a16="http://schemas.microsoft.com/office/drawing/2014/main" id="{CC92EDA7-4199-49ED-A87D-01D3A0E79319}"/>
                    </a:ext>
                  </a:extLst>
                </p14:cNvPr>
                <p14:cNvContentPartPr/>
                <p14:nvPr/>
              </p14:nvContentPartPr>
              <p14:xfrm>
                <a:off x="9628053" y="2073480"/>
                <a:ext cx="73440" cy="116280"/>
              </p14:xfrm>
            </p:contentPart>
          </mc:Choice>
          <mc:Fallback>
            <p:pic>
              <p:nvPicPr>
                <p:cNvPr id="186" name="Freihand 185">
                  <a:extLst>
                    <a:ext uri="{FF2B5EF4-FFF2-40B4-BE49-F238E27FC236}">
                      <a16:creationId xmlns:a16="http://schemas.microsoft.com/office/drawing/2014/main" id="{CC92EDA7-4199-49ED-A87D-01D3A0E79319}"/>
                    </a:ext>
                  </a:extLst>
                </p:cNvPr>
                <p:cNvPicPr/>
                <p:nvPr/>
              </p:nvPicPr>
              <p:blipFill>
                <a:blip r:embed="rId289"/>
                <a:stretch>
                  <a:fillRect/>
                </a:stretch>
              </p:blipFill>
              <p:spPr>
                <a:xfrm>
                  <a:off x="9623733" y="2069160"/>
                  <a:ext cx="82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7" name="Freihand 186">
                  <a:extLst>
                    <a:ext uri="{FF2B5EF4-FFF2-40B4-BE49-F238E27FC236}">
                      <a16:creationId xmlns:a16="http://schemas.microsoft.com/office/drawing/2014/main" id="{64284236-04D6-4E34-B146-29CFAFDBE518}"/>
                    </a:ext>
                  </a:extLst>
                </p14:cNvPr>
                <p14:cNvContentPartPr/>
                <p14:nvPr/>
              </p14:nvContentPartPr>
              <p14:xfrm>
                <a:off x="9700773" y="2040360"/>
                <a:ext cx="307800" cy="136800"/>
              </p14:xfrm>
            </p:contentPart>
          </mc:Choice>
          <mc:Fallback>
            <p:pic>
              <p:nvPicPr>
                <p:cNvPr id="187" name="Freihand 186">
                  <a:extLst>
                    <a:ext uri="{FF2B5EF4-FFF2-40B4-BE49-F238E27FC236}">
                      <a16:creationId xmlns:a16="http://schemas.microsoft.com/office/drawing/2014/main" id="{64284236-04D6-4E34-B146-29CFAFDBE518}"/>
                    </a:ext>
                  </a:extLst>
                </p:cNvPr>
                <p:cNvPicPr/>
                <p:nvPr/>
              </p:nvPicPr>
              <p:blipFill>
                <a:blip r:embed="rId291"/>
                <a:stretch>
                  <a:fillRect/>
                </a:stretch>
              </p:blipFill>
              <p:spPr>
                <a:xfrm>
                  <a:off x="9696453" y="2036040"/>
                  <a:ext cx="316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8" name="Freihand 187">
                  <a:extLst>
                    <a:ext uri="{FF2B5EF4-FFF2-40B4-BE49-F238E27FC236}">
                      <a16:creationId xmlns:a16="http://schemas.microsoft.com/office/drawing/2014/main" id="{DA9943A1-0F08-4226-8CF4-5B5F8913F815}"/>
                    </a:ext>
                  </a:extLst>
                </p14:cNvPr>
                <p14:cNvContentPartPr/>
                <p14:nvPr/>
              </p14:nvContentPartPr>
              <p14:xfrm>
                <a:off x="9900213" y="1991400"/>
                <a:ext cx="13320" cy="2160"/>
              </p14:xfrm>
            </p:contentPart>
          </mc:Choice>
          <mc:Fallback>
            <p:pic>
              <p:nvPicPr>
                <p:cNvPr id="188" name="Freihand 187">
                  <a:extLst>
                    <a:ext uri="{FF2B5EF4-FFF2-40B4-BE49-F238E27FC236}">
                      <a16:creationId xmlns:a16="http://schemas.microsoft.com/office/drawing/2014/main" id="{DA9943A1-0F08-4226-8CF4-5B5F8913F815}"/>
                    </a:ext>
                  </a:extLst>
                </p:cNvPr>
                <p:cNvPicPr/>
                <p:nvPr/>
              </p:nvPicPr>
              <p:blipFill>
                <a:blip r:embed="rId293"/>
                <a:stretch>
                  <a:fillRect/>
                </a:stretch>
              </p:blipFill>
              <p:spPr>
                <a:xfrm>
                  <a:off x="9895893" y="1987080"/>
                  <a:ext cx="21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8" name="Freihand 207">
                  <a:extLst>
                    <a:ext uri="{FF2B5EF4-FFF2-40B4-BE49-F238E27FC236}">
                      <a16:creationId xmlns:a16="http://schemas.microsoft.com/office/drawing/2014/main" id="{0DFF66C9-79D7-4BA0-AFD8-5B4DEBE90261}"/>
                    </a:ext>
                  </a:extLst>
                </p14:cNvPr>
                <p14:cNvContentPartPr/>
                <p14:nvPr/>
              </p14:nvContentPartPr>
              <p14:xfrm>
                <a:off x="8328453" y="2176440"/>
                <a:ext cx="149760" cy="8280"/>
              </p14:xfrm>
            </p:contentPart>
          </mc:Choice>
          <mc:Fallback>
            <p:pic>
              <p:nvPicPr>
                <p:cNvPr id="208" name="Freihand 207">
                  <a:extLst>
                    <a:ext uri="{FF2B5EF4-FFF2-40B4-BE49-F238E27FC236}">
                      <a16:creationId xmlns:a16="http://schemas.microsoft.com/office/drawing/2014/main" id="{0DFF66C9-79D7-4BA0-AFD8-5B4DEBE90261}"/>
                    </a:ext>
                  </a:extLst>
                </p:cNvPr>
                <p:cNvPicPr/>
                <p:nvPr/>
              </p:nvPicPr>
              <p:blipFill>
                <a:blip r:embed="rId295"/>
                <a:stretch>
                  <a:fillRect/>
                </a:stretch>
              </p:blipFill>
              <p:spPr>
                <a:xfrm>
                  <a:off x="8324133" y="2172120"/>
                  <a:ext cx="158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9" name="Freihand 208">
                  <a:extLst>
                    <a:ext uri="{FF2B5EF4-FFF2-40B4-BE49-F238E27FC236}">
                      <a16:creationId xmlns:a16="http://schemas.microsoft.com/office/drawing/2014/main" id="{8BF84D26-6C95-4FD3-A0A2-3D69F0D9B678}"/>
                    </a:ext>
                  </a:extLst>
                </p14:cNvPr>
                <p14:cNvContentPartPr/>
                <p14:nvPr/>
              </p14:nvContentPartPr>
              <p14:xfrm>
                <a:off x="8307933" y="2531400"/>
                <a:ext cx="150840" cy="15120"/>
              </p14:xfrm>
            </p:contentPart>
          </mc:Choice>
          <mc:Fallback>
            <p:pic>
              <p:nvPicPr>
                <p:cNvPr id="209" name="Freihand 208">
                  <a:extLst>
                    <a:ext uri="{FF2B5EF4-FFF2-40B4-BE49-F238E27FC236}">
                      <a16:creationId xmlns:a16="http://schemas.microsoft.com/office/drawing/2014/main" id="{8BF84D26-6C95-4FD3-A0A2-3D69F0D9B678}"/>
                    </a:ext>
                  </a:extLst>
                </p:cNvPr>
                <p:cNvPicPr/>
                <p:nvPr/>
              </p:nvPicPr>
              <p:blipFill>
                <a:blip r:embed="rId297"/>
                <a:stretch>
                  <a:fillRect/>
                </a:stretch>
              </p:blipFill>
              <p:spPr>
                <a:xfrm>
                  <a:off x="8303613" y="2527080"/>
                  <a:ext cx="159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0" name="Freihand 209">
                  <a:extLst>
                    <a:ext uri="{FF2B5EF4-FFF2-40B4-BE49-F238E27FC236}">
                      <a16:creationId xmlns:a16="http://schemas.microsoft.com/office/drawing/2014/main" id="{1ACD8C69-C88C-4672-AA7D-726D393AC166}"/>
                    </a:ext>
                  </a:extLst>
                </p14:cNvPr>
                <p14:cNvContentPartPr/>
                <p14:nvPr/>
              </p14:nvContentPartPr>
              <p14:xfrm>
                <a:off x="8626173" y="2438880"/>
                <a:ext cx="12600" cy="136440"/>
              </p14:xfrm>
            </p:contentPart>
          </mc:Choice>
          <mc:Fallback>
            <p:pic>
              <p:nvPicPr>
                <p:cNvPr id="210" name="Freihand 209">
                  <a:extLst>
                    <a:ext uri="{FF2B5EF4-FFF2-40B4-BE49-F238E27FC236}">
                      <a16:creationId xmlns:a16="http://schemas.microsoft.com/office/drawing/2014/main" id="{1ACD8C69-C88C-4672-AA7D-726D393AC166}"/>
                    </a:ext>
                  </a:extLst>
                </p:cNvPr>
                <p:cNvPicPr/>
                <p:nvPr/>
              </p:nvPicPr>
              <p:blipFill>
                <a:blip r:embed="rId299"/>
                <a:stretch>
                  <a:fillRect/>
                </a:stretch>
              </p:blipFill>
              <p:spPr>
                <a:xfrm>
                  <a:off x="8621853" y="2434560"/>
                  <a:ext cx="21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1" name="Freihand 210">
                  <a:extLst>
                    <a:ext uri="{FF2B5EF4-FFF2-40B4-BE49-F238E27FC236}">
                      <a16:creationId xmlns:a16="http://schemas.microsoft.com/office/drawing/2014/main" id="{71460EC0-8932-4FB8-9602-D6697C7A952F}"/>
                    </a:ext>
                  </a:extLst>
                </p14:cNvPr>
                <p14:cNvContentPartPr/>
                <p14:nvPr/>
              </p14:nvContentPartPr>
              <p14:xfrm>
                <a:off x="8588373" y="2410080"/>
                <a:ext cx="138600" cy="116640"/>
              </p14:xfrm>
            </p:contentPart>
          </mc:Choice>
          <mc:Fallback>
            <p:pic>
              <p:nvPicPr>
                <p:cNvPr id="211" name="Freihand 210">
                  <a:extLst>
                    <a:ext uri="{FF2B5EF4-FFF2-40B4-BE49-F238E27FC236}">
                      <a16:creationId xmlns:a16="http://schemas.microsoft.com/office/drawing/2014/main" id="{71460EC0-8932-4FB8-9602-D6697C7A952F}"/>
                    </a:ext>
                  </a:extLst>
                </p:cNvPr>
                <p:cNvPicPr/>
                <p:nvPr/>
              </p:nvPicPr>
              <p:blipFill>
                <a:blip r:embed="rId301"/>
                <a:stretch>
                  <a:fillRect/>
                </a:stretch>
              </p:blipFill>
              <p:spPr>
                <a:xfrm>
                  <a:off x="8583693" y="2405760"/>
                  <a:ext cx="147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2" name="Freihand 211">
                  <a:extLst>
                    <a:ext uri="{FF2B5EF4-FFF2-40B4-BE49-F238E27FC236}">
                      <a16:creationId xmlns:a16="http://schemas.microsoft.com/office/drawing/2014/main" id="{4D8D52BB-11C3-4348-81B0-232B57F9587F}"/>
                    </a:ext>
                  </a:extLst>
                </p14:cNvPr>
                <p14:cNvContentPartPr/>
                <p14:nvPr/>
              </p14:nvContentPartPr>
              <p14:xfrm>
                <a:off x="8717973" y="2463360"/>
                <a:ext cx="77400" cy="65520"/>
              </p14:xfrm>
            </p:contentPart>
          </mc:Choice>
          <mc:Fallback>
            <p:pic>
              <p:nvPicPr>
                <p:cNvPr id="212" name="Freihand 211">
                  <a:extLst>
                    <a:ext uri="{FF2B5EF4-FFF2-40B4-BE49-F238E27FC236}">
                      <a16:creationId xmlns:a16="http://schemas.microsoft.com/office/drawing/2014/main" id="{4D8D52BB-11C3-4348-81B0-232B57F9587F}"/>
                    </a:ext>
                  </a:extLst>
                </p:cNvPr>
                <p:cNvPicPr/>
                <p:nvPr/>
              </p:nvPicPr>
              <p:blipFill>
                <a:blip r:embed="rId303"/>
                <a:stretch>
                  <a:fillRect/>
                </a:stretch>
              </p:blipFill>
              <p:spPr>
                <a:xfrm>
                  <a:off x="8713653" y="2459040"/>
                  <a:ext cx="86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3" name="Freihand 212">
                  <a:extLst>
                    <a:ext uri="{FF2B5EF4-FFF2-40B4-BE49-F238E27FC236}">
                      <a16:creationId xmlns:a16="http://schemas.microsoft.com/office/drawing/2014/main" id="{B7DD7F5C-E353-4263-B8CD-69DD54521B05}"/>
                    </a:ext>
                  </a:extLst>
                </p14:cNvPr>
                <p14:cNvContentPartPr/>
                <p14:nvPr/>
              </p14:nvContentPartPr>
              <p14:xfrm>
                <a:off x="8780973" y="2384160"/>
                <a:ext cx="91800" cy="145440"/>
              </p14:xfrm>
            </p:contentPart>
          </mc:Choice>
          <mc:Fallback>
            <p:pic>
              <p:nvPicPr>
                <p:cNvPr id="213" name="Freihand 212">
                  <a:extLst>
                    <a:ext uri="{FF2B5EF4-FFF2-40B4-BE49-F238E27FC236}">
                      <a16:creationId xmlns:a16="http://schemas.microsoft.com/office/drawing/2014/main" id="{B7DD7F5C-E353-4263-B8CD-69DD54521B05}"/>
                    </a:ext>
                  </a:extLst>
                </p:cNvPr>
                <p:cNvPicPr/>
                <p:nvPr/>
              </p:nvPicPr>
              <p:blipFill>
                <a:blip r:embed="rId305"/>
                <a:stretch>
                  <a:fillRect/>
                </a:stretch>
              </p:blipFill>
              <p:spPr>
                <a:xfrm>
                  <a:off x="8776653" y="2379840"/>
                  <a:ext cx="100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4" name="Freihand 213">
                  <a:extLst>
                    <a:ext uri="{FF2B5EF4-FFF2-40B4-BE49-F238E27FC236}">
                      <a16:creationId xmlns:a16="http://schemas.microsoft.com/office/drawing/2014/main" id="{4E558026-D94B-4B1E-8E30-53CC6B8D2739}"/>
                    </a:ext>
                  </a:extLst>
                </p14:cNvPr>
                <p14:cNvContentPartPr/>
                <p14:nvPr/>
              </p14:nvContentPartPr>
              <p14:xfrm>
                <a:off x="8876013" y="2457960"/>
                <a:ext cx="128880" cy="49320"/>
              </p14:xfrm>
            </p:contentPart>
          </mc:Choice>
          <mc:Fallback>
            <p:pic>
              <p:nvPicPr>
                <p:cNvPr id="214" name="Freihand 213">
                  <a:extLst>
                    <a:ext uri="{FF2B5EF4-FFF2-40B4-BE49-F238E27FC236}">
                      <a16:creationId xmlns:a16="http://schemas.microsoft.com/office/drawing/2014/main" id="{4E558026-D94B-4B1E-8E30-53CC6B8D2739}"/>
                    </a:ext>
                  </a:extLst>
                </p:cNvPr>
                <p:cNvPicPr/>
                <p:nvPr/>
              </p:nvPicPr>
              <p:blipFill>
                <a:blip r:embed="rId307"/>
                <a:stretch>
                  <a:fillRect/>
                </a:stretch>
              </p:blipFill>
              <p:spPr>
                <a:xfrm>
                  <a:off x="8871693" y="2453640"/>
                  <a:ext cx="137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5" name="Freihand 214">
                  <a:extLst>
                    <a:ext uri="{FF2B5EF4-FFF2-40B4-BE49-F238E27FC236}">
                      <a16:creationId xmlns:a16="http://schemas.microsoft.com/office/drawing/2014/main" id="{C13C74F6-3F5E-48F4-9009-A895B07478AC}"/>
                    </a:ext>
                  </a:extLst>
                </p14:cNvPr>
                <p14:cNvContentPartPr/>
                <p14:nvPr/>
              </p14:nvContentPartPr>
              <p14:xfrm>
                <a:off x="9007413" y="2405400"/>
                <a:ext cx="360" cy="360"/>
              </p14:xfrm>
            </p:contentPart>
          </mc:Choice>
          <mc:Fallback>
            <p:pic>
              <p:nvPicPr>
                <p:cNvPr id="215" name="Freihand 214">
                  <a:extLst>
                    <a:ext uri="{FF2B5EF4-FFF2-40B4-BE49-F238E27FC236}">
                      <a16:creationId xmlns:a16="http://schemas.microsoft.com/office/drawing/2014/main" id="{C13C74F6-3F5E-48F4-9009-A895B07478AC}"/>
                    </a:ext>
                  </a:extLst>
                </p:cNvPr>
                <p:cNvPicPr/>
                <p:nvPr/>
              </p:nvPicPr>
              <p:blipFill>
                <a:blip r:embed="rId106"/>
                <a:stretch>
                  <a:fillRect/>
                </a:stretch>
              </p:blipFill>
              <p:spPr>
                <a:xfrm>
                  <a:off x="9003093" y="2401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6" name="Freihand 215">
                  <a:extLst>
                    <a:ext uri="{FF2B5EF4-FFF2-40B4-BE49-F238E27FC236}">
                      <a16:creationId xmlns:a16="http://schemas.microsoft.com/office/drawing/2014/main" id="{76B70C66-8339-4844-BB7F-F48A1065D21F}"/>
                    </a:ext>
                  </a:extLst>
                </p14:cNvPr>
                <p14:cNvContentPartPr/>
                <p14:nvPr/>
              </p14:nvContentPartPr>
              <p14:xfrm>
                <a:off x="9027573" y="2451480"/>
                <a:ext cx="46440" cy="63000"/>
              </p14:xfrm>
            </p:contentPart>
          </mc:Choice>
          <mc:Fallback>
            <p:pic>
              <p:nvPicPr>
                <p:cNvPr id="216" name="Freihand 215">
                  <a:extLst>
                    <a:ext uri="{FF2B5EF4-FFF2-40B4-BE49-F238E27FC236}">
                      <a16:creationId xmlns:a16="http://schemas.microsoft.com/office/drawing/2014/main" id="{76B70C66-8339-4844-BB7F-F48A1065D21F}"/>
                    </a:ext>
                  </a:extLst>
                </p:cNvPr>
                <p:cNvPicPr/>
                <p:nvPr/>
              </p:nvPicPr>
              <p:blipFill>
                <a:blip r:embed="rId310"/>
                <a:stretch>
                  <a:fillRect/>
                </a:stretch>
              </p:blipFill>
              <p:spPr>
                <a:xfrm>
                  <a:off x="9023253" y="2447160"/>
                  <a:ext cx="55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7" name="Freihand 216">
                  <a:extLst>
                    <a:ext uri="{FF2B5EF4-FFF2-40B4-BE49-F238E27FC236}">
                      <a16:creationId xmlns:a16="http://schemas.microsoft.com/office/drawing/2014/main" id="{B6101413-229B-436C-BE53-70FB6F79584D}"/>
                    </a:ext>
                  </a:extLst>
                </p14:cNvPr>
                <p14:cNvContentPartPr/>
                <p14:nvPr/>
              </p14:nvContentPartPr>
              <p14:xfrm>
                <a:off x="9108933" y="2455440"/>
                <a:ext cx="115200" cy="44280"/>
              </p14:xfrm>
            </p:contentPart>
          </mc:Choice>
          <mc:Fallback>
            <p:pic>
              <p:nvPicPr>
                <p:cNvPr id="217" name="Freihand 216">
                  <a:extLst>
                    <a:ext uri="{FF2B5EF4-FFF2-40B4-BE49-F238E27FC236}">
                      <a16:creationId xmlns:a16="http://schemas.microsoft.com/office/drawing/2014/main" id="{B6101413-229B-436C-BE53-70FB6F79584D}"/>
                    </a:ext>
                  </a:extLst>
                </p:cNvPr>
                <p:cNvPicPr/>
                <p:nvPr/>
              </p:nvPicPr>
              <p:blipFill>
                <a:blip r:embed="rId312"/>
                <a:stretch>
                  <a:fillRect/>
                </a:stretch>
              </p:blipFill>
              <p:spPr>
                <a:xfrm>
                  <a:off x="9104613" y="2451120"/>
                  <a:ext cx="123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00440F43-A7EC-4FF1-ABA5-5E3DA5A5E9C3}"/>
                    </a:ext>
                  </a:extLst>
                </p14:cNvPr>
                <p14:cNvContentPartPr/>
                <p14:nvPr/>
              </p14:nvContentPartPr>
              <p14:xfrm>
                <a:off x="10156173" y="2019120"/>
                <a:ext cx="64080" cy="136440"/>
              </p14:xfrm>
            </p:contentPart>
          </mc:Choice>
          <mc:Fallback>
            <p:pic>
              <p:nvPicPr>
                <p:cNvPr id="189" name="Freihand 188">
                  <a:extLst>
                    <a:ext uri="{FF2B5EF4-FFF2-40B4-BE49-F238E27FC236}">
                      <a16:creationId xmlns:a16="http://schemas.microsoft.com/office/drawing/2014/main" id="{00440F43-A7EC-4FF1-ABA5-5E3DA5A5E9C3}"/>
                    </a:ext>
                  </a:extLst>
                </p:cNvPr>
                <p:cNvPicPr/>
                <p:nvPr/>
              </p:nvPicPr>
              <p:blipFill>
                <a:blip r:embed="rId314"/>
                <a:stretch>
                  <a:fillRect/>
                </a:stretch>
              </p:blipFill>
              <p:spPr>
                <a:xfrm>
                  <a:off x="10151853" y="2014800"/>
                  <a:ext cx="72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3" name="Freihand 192">
                  <a:extLst>
                    <a:ext uri="{FF2B5EF4-FFF2-40B4-BE49-F238E27FC236}">
                      <a16:creationId xmlns:a16="http://schemas.microsoft.com/office/drawing/2014/main" id="{22F4144C-55CA-4663-B2BA-3EE64B42DBC4}"/>
                    </a:ext>
                  </a:extLst>
                </p14:cNvPr>
                <p14:cNvContentPartPr/>
                <p14:nvPr/>
              </p14:nvContentPartPr>
              <p14:xfrm>
                <a:off x="10470813" y="2085000"/>
                <a:ext cx="136800" cy="159840"/>
              </p14:xfrm>
            </p:contentPart>
          </mc:Choice>
          <mc:Fallback>
            <p:pic>
              <p:nvPicPr>
                <p:cNvPr id="193" name="Freihand 192">
                  <a:extLst>
                    <a:ext uri="{FF2B5EF4-FFF2-40B4-BE49-F238E27FC236}">
                      <a16:creationId xmlns:a16="http://schemas.microsoft.com/office/drawing/2014/main" id="{22F4144C-55CA-4663-B2BA-3EE64B42DBC4}"/>
                    </a:ext>
                  </a:extLst>
                </p:cNvPr>
                <p:cNvPicPr/>
                <p:nvPr/>
              </p:nvPicPr>
              <p:blipFill>
                <a:blip r:embed="rId316"/>
                <a:stretch>
                  <a:fillRect/>
                </a:stretch>
              </p:blipFill>
              <p:spPr>
                <a:xfrm>
                  <a:off x="10466493" y="2080680"/>
                  <a:ext cx="145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4" name="Freihand 193">
                  <a:extLst>
                    <a:ext uri="{FF2B5EF4-FFF2-40B4-BE49-F238E27FC236}">
                      <a16:creationId xmlns:a16="http://schemas.microsoft.com/office/drawing/2014/main" id="{B4AEE7B0-8C6A-4A86-8FDA-F95934823503}"/>
                    </a:ext>
                  </a:extLst>
                </p14:cNvPr>
                <p14:cNvContentPartPr/>
                <p14:nvPr/>
              </p14:nvContentPartPr>
              <p14:xfrm>
                <a:off x="10619133" y="2087160"/>
                <a:ext cx="246600" cy="149040"/>
              </p14:xfrm>
            </p:contentPart>
          </mc:Choice>
          <mc:Fallback>
            <p:pic>
              <p:nvPicPr>
                <p:cNvPr id="194" name="Freihand 193">
                  <a:extLst>
                    <a:ext uri="{FF2B5EF4-FFF2-40B4-BE49-F238E27FC236}">
                      <a16:creationId xmlns:a16="http://schemas.microsoft.com/office/drawing/2014/main" id="{B4AEE7B0-8C6A-4A86-8FDA-F95934823503}"/>
                    </a:ext>
                  </a:extLst>
                </p:cNvPr>
                <p:cNvPicPr/>
                <p:nvPr/>
              </p:nvPicPr>
              <p:blipFill>
                <a:blip r:embed="rId318"/>
                <a:stretch>
                  <a:fillRect/>
                </a:stretch>
              </p:blipFill>
              <p:spPr>
                <a:xfrm>
                  <a:off x="10614813" y="2082840"/>
                  <a:ext cx="255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8" name="Freihand 227">
                  <a:extLst>
                    <a:ext uri="{FF2B5EF4-FFF2-40B4-BE49-F238E27FC236}">
                      <a16:creationId xmlns:a16="http://schemas.microsoft.com/office/drawing/2014/main" id="{224BA2D2-EF5F-4F36-AA9E-32AA4E1961E9}"/>
                    </a:ext>
                  </a:extLst>
                </p14:cNvPr>
                <p14:cNvContentPartPr/>
                <p14:nvPr/>
              </p14:nvContentPartPr>
              <p14:xfrm>
                <a:off x="10237893" y="1988520"/>
                <a:ext cx="112680" cy="150840"/>
              </p14:xfrm>
            </p:contentPart>
          </mc:Choice>
          <mc:Fallback>
            <p:pic>
              <p:nvPicPr>
                <p:cNvPr id="228" name="Freihand 227">
                  <a:extLst>
                    <a:ext uri="{FF2B5EF4-FFF2-40B4-BE49-F238E27FC236}">
                      <a16:creationId xmlns:a16="http://schemas.microsoft.com/office/drawing/2014/main" id="{224BA2D2-EF5F-4F36-AA9E-32AA4E1961E9}"/>
                    </a:ext>
                  </a:extLst>
                </p:cNvPr>
                <p:cNvPicPr/>
                <p:nvPr/>
              </p:nvPicPr>
              <p:blipFill>
                <a:blip r:embed="rId320"/>
                <a:stretch>
                  <a:fillRect/>
                </a:stretch>
              </p:blipFill>
              <p:spPr>
                <a:xfrm>
                  <a:off x="10233573" y="1984200"/>
                  <a:ext cx="121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9" name="Freihand 228">
                  <a:extLst>
                    <a:ext uri="{FF2B5EF4-FFF2-40B4-BE49-F238E27FC236}">
                      <a16:creationId xmlns:a16="http://schemas.microsoft.com/office/drawing/2014/main" id="{659BF2F8-E6A1-4595-9B27-F81955308376}"/>
                    </a:ext>
                  </a:extLst>
                </p14:cNvPr>
                <p14:cNvContentPartPr/>
                <p14:nvPr/>
              </p14:nvContentPartPr>
              <p14:xfrm>
                <a:off x="10276053" y="2055120"/>
                <a:ext cx="33840" cy="92520"/>
              </p14:xfrm>
            </p:contentPart>
          </mc:Choice>
          <mc:Fallback>
            <p:pic>
              <p:nvPicPr>
                <p:cNvPr id="229" name="Freihand 228">
                  <a:extLst>
                    <a:ext uri="{FF2B5EF4-FFF2-40B4-BE49-F238E27FC236}">
                      <a16:creationId xmlns:a16="http://schemas.microsoft.com/office/drawing/2014/main" id="{659BF2F8-E6A1-4595-9B27-F81955308376}"/>
                    </a:ext>
                  </a:extLst>
                </p:cNvPr>
                <p:cNvPicPr/>
                <p:nvPr/>
              </p:nvPicPr>
              <p:blipFill>
                <a:blip r:embed="rId322"/>
                <a:stretch>
                  <a:fillRect/>
                </a:stretch>
              </p:blipFill>
              <p:spPr>
                <a:xfrm>
                  <a:off x="10271733" y="2050800"/>
                  <a:ext cx="42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5" name="Freihand 194">
                  <a:extLst>
                    <a:ext uri="{FF2B5EF4-FFF2-40B4-BE49-F238E27FC236}">
                      <a16:creationId xmlns:a16="http://schemas.microsoft.com/office/drawing/2014/main" id="{8C9AC4D2-638B-4277-9AEF-F900C26CF69F}"/>
                    </a:ext>
                  </a:extLst>
                </p14:cNvPr>
                <p14:cNvContentPartPr/>
                <p14:nvPr/>
              </p14:nvContentPartPr>
              <p14:xfrm>
                <a:off x="11027373" y="2053680"/>
                <a:ext cx="92520" cy="106560"/>
              </p14:xfrm>
            </p:contentPart>
          </mc:Choice>
          <mc:Fallback>
            <p:pic>
              <p:nvPicPr>
                <p:cNvPr id="195" name="Freihand 194">
                  <a:extLst>
                    <a:ext uri="{FF2B5EF4-FFF2-40B4-BE49-F238E27FC236}">
                      <a16:creationId xmlns:a16="http://schemas.microsoft.com/office/drawing/2014/main" id="{8C9AC4D2-638B-4277-9AEF-F900C26CF69F}"/>
                    </a:ext>
                  </a:extLst>
                </p:cNvPr>
                <p:cNvPicPr/>
                <p:nvPr/>
              </p:nvPicPr>
              <p:blipFill>
                <a:blip r:embed="rId324"/>
                <a:stretch>
                  <a:fillRect/>
                </a:stretch>
              </p:blipFill>
              <p:spPr>
                <a:xfrm>
                  <a:off x="11023053" y="2049360"/>
                  <a:ext cx="101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8" name="Freihand 197">
                  <a:extLst>
                    <a:ext uri="{FF2B5EF4-FFF2-40B4-BE49-F238E27FC236}">
                      <a16:creationId xmlns:a16="http://schemas.microsoft.com/office/drawing/2014/main" id="{2694CBCB-F47D-44E4-A638-73C3A1B28480}"/>
                    </a:ext>
                  </a:extLst>
                </p14:cNvPr>
                <p14:cNvContentPartPr/>
                <p14:nvPr/>
              </p14:nvContentPartPr>
              <p14:xfrm>
                <a:off x="11342013" y="2061960"/>
                <a:ext cx="170280" cy="83880"/>
              </p14:xfrm>
            </p:contentPart>
          </mc:Choice>
          <mc:Fallback>
            <p:pic>
              <p:nvPicPr>
                <p:cNvPr id="198" name="Freihand 197">
                  <a:extLst>
                    <a:ext uri="{FF2B5EF4-FFF2-40B4-BE49-F238E27FC236}">
                      <a16:creationId xmlns:a16="http://schemas.microsoft.com/office/drawing/2014/main" id="{2694CBCB-F47D-44E4-A638-73C3A1B28480}"/>
                    </a:ext>
                  </a:extLst>
                </p:cNvPr>
                <p:cNvPicPr/>
                <p:nvPr/>
              </p:nvPicPr>
              <p:blipFill>
                <a:blip r:embed="rId326"/>
                <a:stretch>
                  <a:fillRect/>
                </a:stretch>
              </p:blipFill>
              <p:spPr>
                <a:xfrm>
                  <a:off x="11337693" y="2057640"/>
                  <a:ext cx="178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9" name="Freihand 198">
                  <a:extLst>
                    <a:ext uri="{FF2B5EF4-FFF2-40B4-BE49-F238E27FC236}">
                      <a16:creationId xmlns:a16="http://schemas.microsoft.com/office/drawing/2014/main" id="{74F0F95B-8112-4374-9FDA-7E8E25D80649}"/>
                    </a:ext>
                  </a:extLst>
                </p14:cNvPr>
                <p14:cNvContentPartPr/>
                <p14:nvPr/>
              </p14:nvContentPartPr>
              <p14:xfrm>
                <a:off x="11494653" y="2035320"/>
                <a:ext cx="360" cy="360"/>
              </p14:xfrm>
            </p:contentPart>
          </mc:Choice>
          <mc:Fallback>
            <p:pic>
              <p:nvPicPr>
                <p:cNvPr id="199" name="Freihand 198">
                  <a:extLst>
                    <a:ext uri="{FF2B5EF4-FFF2-40B4-BE49-F238E27FC236}">
                      <a16:creationId xmlns:a16="http://schemas.microsoft.com/office/drawing/2014/main" id="{74F0F95B-8112-4374-9FDA-7E8E25D80649}"/>
                    </a:ext>
                  </a:extLst>
                </p:cNvPr>
                <p:cNvPicPr/>
                <p:nvPr/>
              </p:nvPicPr>
              <p:blipFill>
                <a:blip r:embed="rId106"/>
                <a:stretch>
                  <a:fillRect/>
                </a:stretch>
              </p:blipFill>
              <p:spPr>
                <a:xfrm>
                  <a:off x="11490333" y="2031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Freihand 199">
                  <a:extLst>
                    <a:ext uri="{FF2B5EF4-FFF2-40B4-BE49-F238E27FC236}">
                      <a16:creationId xmlns:a16="http://schemas.microsoft.com/office/drawing/2014/main" id="{762515C2-D17B-4C33-A2B8-621330519F18}"/>
                    </a:ext>
                  </a:extLst>
                </p14:cNvPr>
                <p14:cNvContentPartPr/>
                <p14:nvPr/>
              </p14:nvContentPartPr>
              <p14:xfrm>
                <a:off x="11528133" y="2064480"/>
                <a:ext cx="146520" cy="73800"/>
              </p14:xfrm>
            </p:contentPart>
          </mc:Choice>
          <mc:Fallback>
            <p:pic>
              <p:nvPicPr>
                <p:cNvPr id="200" name="Freihand 199">
                  <a:extLst>
                    <a:ext uri="{FF2B5EF4-FFF2-40B4-BE49-F238E27FC236}">
                      <a16:creationId xmlns:a16="http://schemas.microsoft.com/office/drawing/2014/main" id="{762515C2-D17B-4C33-A2B8-621330519F18}"/>
                    </a:ext>
                  </a:extLst>
                </p:cNvPr>
                <p:cNvPicPr/>
                <p:nvPr/>
              </p:nvPicPr>
              <p:blipFill>
                <a:blip r:embed="rId329"/>
                <a:stretch>
                  <a:fillRect/>
                </a:stretch>
              </p:blipFill>
              <p:spPr>
                <a:xfrm>
                  <a:off x="11523813" y="2060160"/>
                  <a:ext cx="155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C464872F-AF52-4B5F-80A9-63DCBC77CBE0}"/>
                    </a:ext>
                  </a:extLst>
                </p14:cNvPr>
                <p14:cNvContentPartPr/>
                <p14:nvPr/>
              </p14:nvContentPartPr>
              <p14:xfrm>
                <a:off x="11721813" y="2030280"/>
                <a:ext cx="43200" cy="122760"/>
              </p14:xfrm>
            </p:contentPart>
          </mc:Choice>
          <mc:Fallback>
            <p:pic>
              <p:nvPicPr>
                <p:cNvPr id="201" name="Freihand 200">
                  <a:extLst>
                    <a:ext uri="{FF2B5EF4-FFF2-40B4-BE49-F238E27FC236}">
                      <a16:creationId xmlns:a16="http://schemas.microsoft.com/office/drawing/2014/main" id="{C464872F-AF52-4B5F-80A9-63DCBC77CBE0}"/>
                    </a:ext>
                  </a:extLst>
                </p:cNvPr>
                <p:cNvPicPr/>
                <p:nvPr/>
              </p:nvPicPr>
              <p:blipFill>
                <a:blip r:embed="rId331"/>
                <a:stretch>
                  <a:fillRect/>
                </a:stretch>
              </p:blipFill>
              <p:spPr>
                <a:xfrm>
                  <a:off x="11717493" y="2025960"/>
                  <a:ext cx="51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2" name="Freihand 201">
                  <a:extLst>
                    <a:ext uri="{FF2B5EF4-FFF2-40B4-BE49-F238E27FC236}">
                      <a16:creationId xmlns:a16="http://schemas.microsoft.com/office/drawing/2014/main" id="{EEBC28A5-A8B0-43C6-936E-02FD0AE3E545}"/>
                    </a:ext>
                  </a:extLst>
                </p14:cNvPr>
                <p14:cNvContentPartPr/>
                <p14:nvPr/>
              </p14:nvContentPartPr>
              <p14:xfrm>
                <a:off x="11755293" y="2076720"/>
                <a:ext cx="100080" cy="45360"/>
              </p14:xfrm>
            </p:contentPart>
          </mc:Choice>
          <mc:Fallback>
            <p:pic>
              <p:nvPicPr>
                <p:cNvPr id="202" name="Freihand 201">
                  <a:extLst>
                    <a:ext uri="{FF2B5EF4-FFF2-40B4-BE49-F238E27FC236}">
                      <a16:creationId xmlns:a16="http://schemas.microsoft.com/office/drawing/2014/main" id="{EEBC28A5-A8B0-43C6-936E-02FD0AE3E545}"/>
                    </a:ext>
                  </a:extLst>
                </p:cNvPr>
                <p:cNvPicPr/>
                <p:nvPr/>
              </p:nvPicPr>
              <p:blipFill>
                <a:blip r:embed="rId333"/>
                <a:stretch>
                  <a:fillRect/>
                </a:stretch>
              </p:blipFill>
              <p:spPr>
                <a:xfrm>
                  <a:off x="11750973" y="2072400"/>
                  <a:ext cx="108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3" name="Freihand 202">
                  <a:extLst>
                    <a:ext uri="{FF2B5EF4-FFF2-40B4-BE49-F238E27FC236}">
                      <a16:creationId xmlns:a16="http://schemas.microsoft.com/office/drawing/2014/main" id="{A3B16DAD-DD12-4006-9AA5-2D8920402E0E}"/>
                    </a:ext>
                  </a:extLst>
                </p14:cNvPr>
                <p14:cNvContentPartPr/>
                <p14:nvPr/>
              </p14:nvContentPartPr>
              <p14:xfrm>
                <a:off x="11856813" y="2060520"/>
                <a:ext cx="50040" cy="56520"/>
              </p14:xfrm>
            </p:contentPart>
          </mc:Choice>
          <mc:Fallback>
            <p:pic>
              <p:nvPicPr>
                <p:cNvPr id="203" name="Freihand 202">
                  <a:extLst>
                    <a:ext uri="{FF2B5EF4-FFF2-40B4-BE49-F238E27FC236}">
                      <a16:creationId xmlns:a16="http://schemas.microsoft.com/office/drawing/2014/main" id="{A3B16DAD-DD12-4006-9AA5-2D8920402E0E}"/>
                    </a:ext>
                  </a:extLst>
                </p:cNvPr>
                <p:cNvPicPr/>
                <p:nvPr/>
              </p:nvPicPr>
              <p:blipFill>
                <a:blip r:embed="rId335"/>
                <a:stretch>
                  <a:fillRect/>
                </a:stretch>
              </p:blipFill>
              <p:spPr>
                <a:xfrm>
                  <a:off x="11852493" y="2056200"/>
                  <a:ext cx="58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4" name="Freihand 203">
                  <a:extLst>
                    <a:ext uri="{FF2B5EF4-FFF2-40B4-BE49-F238E27FC236}">
                      <a16:creationId xmlns:a16="http://schemas.microsoft.com/office/drawing/2014/main" id="{A0616D38-3CBD-4805-B415-0CAA0E31E44C}"/>
                    </a:ext>
                  </a:extLst>
                </p14:cNvPr>
                <p14:cNvContentPartPr/>
                <p14:nvPr/>
              </p14:nvContentPartPr>
              <p14:xfrm>
                <a:off x="11898213" y="1986720"/>
                <a:ext cx="88920" cy="131760"/>
              </p14:xfrm>
            </p:contentPart>
          </mc:Choice>
          <mc:Fallback>
            <p:pic>
              <p:nvPicPr>
                <p:cNvPr id="204" name="Freihand 203">
                  <a:extLst>
                    <a:ext uri="{FF2B5EF4-FFF2-40B4-BE49-F238E27FC236}">
                      <a16:creationId xmlns:a16="http://schemas.microsoft.com/office/drawing/2014/main" id="{A0616D38-3CBD-4805-B415-0CAA0E31E44C}"/>
                    </a:ext>
                  </a:extLst>
                </p:cNvPr>
                <p:cNvPicPr/>
                <p:nvPr/>
              </p:nvPicPr>
              <p:blipFill>
                <a:blip r:embed="rId337"/>
                <a:stretch>
                  <a:fillRect/>
                </a:stretch>
              </p:blipFill>
              <p:spPr>
                <a:xfrm>
                  <a:off x="11893893" y="1982400"/>
                  <a:ext cx="97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5" name="Freihand 204">
                  <a:extLst>
                    <a:ext uri="{FF2B5EF4-FFF2-40B4-BE49-F238E27FC236}">
                      <a16:creationId xmlns:a16="http://schemas.microsoft.com/office/drawing/2014/main" id="{6A5AC600-720E-400B-8BE2-610336B8643A}"/>
                    </a:ext>
                  </a:extLst>
                </p14:cNvPr>
                <p14:cNvContentPartPr/>
                <p14:nvPr/>
              </p14:nvContentPartPr>
              <p14:xfrm>
                <a:off x="12001533" y="2048280"/>
                <a:ext cx="110520" cy="74880"/>
              </p14:xfrm>
            </p:contentPart>
          </mc:Choice>
          <mc:Fallback>
            <p:pic>
              <p:nvPicPr>
                <p:cNvPr id="205" name="Freihand 204">
                  <a:extLst>
                    <a:ext uri="{FF2B5EF4-FFF2-40B4-BE49-F238E27FC236}">
                      <a16:creationId xmlns:a16="http://schemas.microsoft.com/office/drawing/2014/main" id="{6A5AC600-720E-400B-8BE2-610336B8643A}"/>
                    </a:ext>
                  </a:extLst>
                </p:cNvPr>
                <p:cNvPicPr/>
                <p:nvPr/>
              </p:nvPicPr>
              <p:blipFill>
                <a:blip r:embed="rId339"/>
                <a:stretch>
                  <a:fillRect/>
                </a:stretch>
              </p:blipFill>
              <p:spPr>
                <a:xfrm>
                  <a:off x="11997213" y="2043960"/>
                  <a:ext cx="119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1" name="Freihand 230">
                  <a:extLst>
                    <a:ext uri="{FF2B5EF4-FFF2-40B4-BE49-F238E27FC236}">
                      <a16:creationId xmlns:a16="http://schemas.microsoft.com/office/drawing/2014/main" id="{4778305A-96F4-4147-A4A3-87EC8617520B}"/>
                    </a:ext>
                  </a:extLst>
                </p14:cNvPr>
                <p14:cNvContentPartPr/>
                <p14:nvPr/>
              </p14:nvContentPartPr>
              <p14:xfrm>
                <a:off x="11181093" y="2016960"/>
                <a:ext cx="32760" cy="132120"/>
              </p14:xfrm>
            </p:contentPart>
          </mc:Choice>
          <mc:Fallback>
            <p:pic>
              <p:nvPicPr>
                <p:cNvPr id="231" name="Freihand 230">
                  <a:extLst>
                    <a:ext uri="{FF2B5EF4-FFF2-40B4-BE49-F238E27FC236}">
                      <a16:creationId xmlns:a16="http://schemas.microsoft.com/office/drawing/2014/main" id="{4778305A-96F4-4147-A4A3-87EC8617520B}"/>
                    </a:ext>
                  </a:extLst>
                </p:cNvPr>
                <p:cNvPicPr/>
                <p:nvPr/>
              </p:nvPicPr>
              <p:blipFill>
                <a:blip r:embed="rId341"/>
                <a:stretch>
                  <a:fillRect/>
                </a:stretch>
              </p:blipFill>
              <p:spPr>
                <a:xfrm>
                  <a:off x="11176773" y="2012640"/>
                  <a:ext cx="41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2" name="Freihand 231">
                  <a:extLst>
                    <a:ext uri="{FF2B5EF4-FFF2-40B4-BE49-F238E27FC236}">
                      <a16:creationId xmlns:a16="http://schemas.microsoft.com/office/drawing/2014/main" id="{83F3F2D6-1EF5-40C5-8301-3368BC821653}"/>
                    </a:ext>
                  </a:extLst>
                </p14:cNvPr>
                <p14:cNvContentPartPr/>
                <p14:nvPr/>
              </p14:nvContentPartPr>
              <p14:xfrm>
                <a:off x="11135013" y="1984200"/>
                <a:ext cx="135000" cy="40320"/>
              </p14:xfrm>
            </p:contentPart>
          </mc:Choice>
          <mc:Fallback>
            <p:pic>
              <p:nvPicPr>
                <p:cNvPr id="232" name="Freihand 231">
                  <a:extLst>
                    <a:ext uri="{FF2B5EF4-FFF2-40B4-BE49-F238E27FC236}">
                      <a16:creationId xmlns:a16="http://schemas.microsoft.com/office/drawing/2014/main" id="{83F3F2D6-1EF5-40C5-8301-3368BC821653}"/>
                    </a:ext>
                  </a:extLst>
                </p:cNvPr>
                <p:cNvPicPr/>
                <p:nvPr/>
              </p:nvPicPr>
              <p:blipFill>
                <a:blip r:embed="rId343"/>
                <a:stretch>
                  <a:fillRect/>
                </a:stretch>
              </p:blipFill>
              <p:spPr>
                <a:xfrm>
                  <a:off x="11130693" y="1979880"/>
                  <a:ext cx="143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3" name="Freihand 232">
                  <a:extLst>
                    <a:ext uri="{FF2B5EF4-FFF2-40B4-BE49-F238E27FC236}">
                      <a16:creationId xmlns:a16="http://schemas.microsoft.com/office/drawing/2014/main" id="{2195C332-275B-4C8A-805B-CF4FE39FF7DD}"/>
                    </a:ext>
                  </a:extLst>
                </p14:cNvPr>
                <p14:cNvContentPartPr/>
                <p14:nvPr/>
              </p14:nvContentPartPr>
              <p14:xfrm>
                <a:off x="11150133" y="2043600"/>
                <a:ext cx="113040" cy="26280"/>
              </p14:xfrm>
            </p:contentPart>
          </mc:Choice>
          <mc:Fallback>
            <p:pic>
              <p:nvPicPr>
                <p:cNvPr id="233" name="Freihand 232">
                  <a:extLst>
                    <a:ext uri="{FF2B5EF4-FFF2-40B4-BE49-F238E27FC236}">
                      <a16:creationId xmlns:a16="http://schemas.microsoft.com/office/drawing/2014/main" id="{2195C332-275B-4C8A-805B-CF4FE39FF7DD}"/>
                    </a:ext>
                  </a:extLst>
                </p:cNvPr>
                <p:cNvPicPr/>
                <p:nvPr/>
              </p:nvPicPr>
              <p:blipFill>
                <a:blip r:embed="rId345"/>
                <a:stretch>
                  <a:fillRect/>
                </a:stretch>
              </p:blipFill>
              <p:spPr>
                <a:xfrm>
                  <a:off x="11145813" y="2039280"/>
                  <a:ext cx="121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8" name="Freihand 217">
                  <a:extLst>
                    <a:ext uri="{FF2B5EF4-FFF2-40B4-BE49-F238E27FC236}">
                      <a16:creationId xmlns:a16="http://schemas.microsoft.com/office/drawing/2014/main" id="{0B864A89-2487-477D-A10D-42C882144A71}"/>
                    </a:ext>
                  </a:extLst>
                </p14:cNvPr>
                <p14:cNvContentPartPr/>
                <p14:nvPr/>
              </p14:nvContentPartPr>
              <p14:xfrm>
                <a:off x="9387573" y="2424480"/>
                <a:ext cx="2520" cy="59040"/>
              </p14:xfrm>
            </p:contentPart>
          </mc:Choice>
          <mc:Fallback>
            <p:pic>
              <p:nvPicPr>
                <p:cNvPr id="218" name="Freihand 217">
                  <a:extLst>
                    <a:ext uri="{FF2B5EF4-FFF2-40B4-BE49-F238E27FC236}">
                      <a16:creationId xmlns:a16="http://schemas.microsoft.com/office/drawing/2014/main" id="{0B864A89-2487-477D-A10D-42C882144A71}"/>
                    </a:ext>
                  </a:extLst>
                </p:cNvPr>
                <p:cNvPicPr/>
                <p:nvPr/>
              </p:nvPicPr>
              <p:blipFill>
                <a:blip r:embed="rId347"/>
                <a:stretch>
                  <a:fillRect/>
                </a:stretch>
              </p:blipFill>
              <p:spPr>
                <a:xfrm>
                  <a:off x="9383253" y="2420160"/>
                  <a:ext cx="11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9" name="Freihand 218">
                  <a:extLst>
                    <a:ext uri="{FF2B5EF4-FFF2-40B4-BE49-F238E27FC236}">
                      <a16:creationId xmlns:a16="http://schemas.microsoft.com/office/drawing/2014/main" id="{4368D96A-B4FB-4812-9726-ED122A18B08C}"/>
                    </a:ext>
                  </a:extLst>
                </p14:cNvPr>
                <p14:cNvContentPartPr/>
                <p14:nvPr/>
              </p14:nvContentPartPr>
              <p14:xfrm>
                <a:off x="9385413" y="2388480"/>
                <a:ext cx="30240" cy="13680"/>
              </p14:xfrm>
            </p:contentPart>
          </mc:Choice>
          <mc:Fallback>
            <p:pic>
              <p:nvPicPr>
                <p:cNvPr id="219" name="Freihand 218">
                  <a:extLst>
                    <a:ext uri="{FF2B5EF4-FFF2-40B4-BE49-F238E27FC236}">
                      <a16:creationId xmlns:a16="http://schemas.microsoft.com/office/drawing/2014/main" id="{4368D96A-B4FB-4812-9726-ED122A18B08C}"/>
                    </a:ext>
                  </a:extLst>
                </p:cNvPr>
                <p:cNvPicPr/>
                <p:nvPr/>
              </p:nvPicPr>
              <p:blipFill>
                <a:blip r:embed="rId349"/>
                <a:stretch>
                  <a:fillRect/>
                </a:stretch>
              </p:blipFill>
              <p:spPr>
                <a:xfrm>
                  <a:off x="9381093" y="2384160"/>
                  <a:ext cx="38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0" name="Freihand 219">
                  <a:extLst>
                    <a:ext uri="{FF2B5EF4-FFF2-40B4-BE49-F238E27FC236}">
                      <a16:creationId xmlns:a16="http://schemas.microsoft.com/office/drawing/2014/main" id="{C74407F7-31A6-4495-930D-D9793E3B7E36}"/>
                    </a:ext>
                  </a:extLst>
                </p14:cNvPr>
                <p14:cNvContentPartPr/>
                <p14:nvPr/>
              </p14:nvContentPartPr>
              <p14:xfrm>
                <a:off x="9402333" y="2419080"/>
                <a:ext cx="95400" cy="81000"/>
              </p14:xfrm>
            </p:contentPart>
          </mc:Choice>
          <mc:Fallback>
            <p:pic>
              <p:nvPicPr>
                <p:cNvPr id="220" name="Freihand 219">
                  <a:extLst>
                    <a:ext uri="{FF2B5EF4-FFF2-40B4-BE49-F238E27FC236}">
                      <a16:creationId xmlns:a16="http://schemas.microsoft.com/office/drawing/2014/main" id="{C74407F7-31A6-4495-930D-D9793E3B7E36}"/>
                    </a:ext>
                  </a:extLst>
                </p:cNvPr>
                <p:cNvPicPr/>
                <p:nvPr/>
              </p:nvPicPr>
              <p:blipFill>
                <a:blip r:embed="rId351"/>
                <a:stretch>
                  <a:fillRect/>
                </a:stretch>
              </p:blipFill>
              <p:spPr>
                <a:xfrm>
                  <a:off x="9398013" y="2414760"/>
                  <a:ext cx="104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1" name="Freihand 220">
                  <a:extLst>
                    <a:ext uri="{FF2B5EF4-FFF2-40B4-BE49-F238E27FC236}">
                      <a16:creationId xmlns:a16="http://schemas.microsoft.com/office/drawing/2014/main" id="{CAB2A2EE-1DAB-4707-9AEB-A7D8F3C4724C}"/>
                    </a:ext>
                  </a:extLst>
                </p14:cNvPr>
                <p14:cNvContentPartPr/>
                <p14:nvPr/>
              </p14:nvContentPartPr>
              <p14:xfrm>
                <a:off x="9476133" y="2327280"/>
                <a:ext cx="61920" cy="156600"/>
              </p14:xfrm>
            </p:contentPart>
          </mc:Choice>
          <mc:Fallback>
            <p:pic>
              <p:nvPicPr>
                <p:cNvPr id="221" name="Freihand 220">
                  <a:extLst>
                    <a:ext uri="{FF2B5EF4-FFF2-40B4-BE49-F238E27FC236}">
                      <a16:creationId xmlns:a16="http://schemas.microsoft.com/office/drawing/2014/main" id="{CAB2A2EE-1DAB-4707-9AEB-A7D8F3C4724C}"/>
                    </a:ext>
                  </a:extLst>
                </p:cNvPr>
                <p:cNvPicPr/>
                <p:nvPr/>
              </p:nvPicPr>
              <p:blipFill>
                <a:blip r:embed="rId353"/>
                <a:stretch>
                  <a:fillRect/>
                </a:stretch>
              </p:blipFill>
              <p:spPr>
                <a:xfrm>
                  <a:off x="9471813" y="2322960"/>
                  <a:ext cx="70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2" name="Freihand 221">
                  <a:extLst>
                    <a:ext uri="{FF2B5EF4-FFF2-40B4-BE49-F238E27FC236}">
                      <a16:creationId xmlns:a16="http://schemas.microsoft.com/office/drawing/2014/main" id="{3D0F642F-C501-4B37-B006-6DC05FF92DDF}"/>
                    </a:ext>
                  </a:extLst>
                </p14:cNvPr>
                <p14:cNvContentPartPr/>
                <p14:nvPr/>
              </p14:nvContentPartPr>
              <p14:xfrm>
                <a:off x="9586653" y="2342400"/>
                <a:ext cx="81360" cy="135360"/>
              </p14:xfrm>
            </p:contentPart>
          </mc:Choice>
          <mc:Fallback>
            <p:pic>
              <p:nvPicPr>
                <p:cNvPr id="222" name="Freihand 221">
                  <a:extLst>
                    <a:ext uri="{FF2B5EF4-FFF2-40B4-BE49-F238E27FC236}">
                      <a16:creationId xmlns:a16="http://schemas.microsoft.com/office/drawing/2014/main" id="{3D0F642F-C501-4B37-B006-6DC05FF92DDF}"/>
                    </a:ext>
                  </a:extLst>
                </p:cNvPr>
                <p:cNvPicPr/>
                <p:nvPr/>
              </p:nvPicPr>
              <p:blipFill>
                <a:blip r:embed="rId355"/>
                <a:stretch>
                  <a:fillRect/>
                </a:stretch>
              </p:blipFill>
              <p:spPr>
                <a:xfrm>
                  <a:off x="9582333" y="2338080"/>
                  <a:ext cx="90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3" name="Freihand 222">
                  <a:extLst>
                    <a:ext uri="{FF2B5EF4-FFF2-40B4-BE49-F238E27FC236}">
                      <a16:creationId xmlns:a16="http://schemas.microsoft.com/office/drawing/2014/main" id="{E4342DC3-A3C4-4DE0-9EAC-0FE3EC1FF13C}"/>
                    </a:ext>
                  </a:extLst>
                </p14:cNvPr>
                <p14:cNvContentPartPr/>
                <p14:nvPr/>
              </p14:nvContentPartPr>
              <p14:xfrm>
                <a:off x="9675933" y="2391000"/>
                <a:ext cx="201600" cy="70920"/>
              </p14:xfrm>
            </p:contentPart>
          </mc:Choice>
          <mc:Fallback>
            <p:pic>
              <p:nvPicPr>
                <p:cNvPr id="223" name="Freihand 222">
                  <a:extLst>
                    <a:ext uri="{FF2B5EF4-FFF2-40B4-BE49-F238E27FC236}">
                      <a16:creationId xmlns:a16="http://schemas.microsoft.com/office/drawing/2014/main" id="{E4342DC3-A3C4-4DE0-9EAC-0FE3EC1FF13C}"/>
                    </a:ext>
                  </a:extLst>
                </p:cNvPr>
                <p:cNvPicPr/>
                <p:nvPr/>
              </p:nvPicPr>
              <p:blipFill>
                <a:blip r:embed="rId357"/>
                <a:stretch>
                  <a:fillRect/>
                </a:stretch>
              </p:blipFill>
              <p:spPr>
                <a:xfrm>
                  <a:off x="9671613" y="2386680"/>
                  <a:ext cx="210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4" name="Freihand 223">
                  <a:extLst>
                    <a:ext uri="{FF2B5EF4-FFF2-40B4-BE49-F238E27FC236}">
                      <a16:creationId xmlns:a16="http://schemas.microsoft.com/office/drawing/2014/main" id="{F81530EA-FAA6-488C-A325-7EF1625AF6C3}"/>
                    </a:ext>
                  </a:extLst>
                </p14:cNvPr>
                <p14:cNvContentPartPr/>
                <p14:nvPr/>
              </p14:nvContentPartPr>
              <p14:xfrm>
                <a:off x="9896973" y="2316840"/>
                <a:ext cx="9000" cy="123840"/>
              </p14:xfrm>
            </p:contentPart>
          </mc:Choice>
          <mc:Fallback>
            <p:pic>
              <p:nvPicPr>
                <p:cNvPr id="224" name="Freihand 223">
                  <a:extLst>
                    <a:ext uri="{FF2B5EF4-FFF2-40B4-BE49-F238E27FC236}">
                      <a16:creationId xmlns:a16="http://schemas.microsoft.com/office/drawing/2014/main" id="{F81530EA-FAA6-488C-A325-7EF1625AF6C3}"/>
                    </a:ext>
                  </a:extLst>
                </p:cNvPr>
                <p:cNvPicPr/>
                <p:nvPr/>
              </p:nvPicPr>
              <p:blipFill>
                <a:blip r:embed="rId359"/>
                <a:stretch>
                  <a:fillRect/>
                </a:stretch>
              </p:blipFill>
              <p:spPr>
                <a:xfrm>
                  <a:off x="9892653" y="2312520"/>
                  <a:ext cx="17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5" name="Freihand 224">
                  <a:extLst>
                    <a:ext uri="{FF2B5EF4-FFF2-40B4-BE49-F238E27FC236}">
                      <a16:creationId xmlns:a16="http://schemas.microsoft.com/office/drawing/2014/main" id="{357053F2-BBB1-4C49-9400-F146BC1C91C4}"/>
                    </a:ext>
                  </a:extLst>
                </p14:cNvPr>
                <p14:cNvContentPartPr/>
                <p14:nvPr/>
              </p14:nvContentPartPr>
              <p14:xfrm>
                <a:off x="9855573" y="2296320"/>
                <a:ext cx="67680" cy="88920"/>
              </p14:xfrm>
            </p:contentPart>
          </mc:Choice>
          <mc:Fallback>
            <p:pic>
              <p:nvPicPr>
                <p:cNvPr id="225" name="Freihand 224">
                  <a:extLst>
                    <a:ext uri="{FF2B5EF4-FFF2-40B4-BE49-F238E27FC236}">
                      <a16:creationId xmlns:a16="http://schemas.microsoft.com/office/drawing/2014/main" id="{357053F2-BBB1-4C49-9400-F146BC1C91C4}"/>
                    </a:ext>
                  </a:extLst>
                </p:cNvPr>
                <p:cNvPicPr/>
                <p:nvPr/>
              </p:nvPicPr>
              <p:blipFill>
                <a:blip r:embed="rId361"/>
                <a:stretch>
                  <a:fillRect/>
                </a:stretch>
              </p:blipFill>
              <p:spPr>
                <a:xfrm>
                  <a:off x="9851253" y="2292000"/>
                  <a:ext cx="76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5" name="Freihand 234">
                  <a:extLst>
                    <a:ext uri="{FF2B5EF4-FFF2-40B4-BE49-F238E27FC236}">
                      <a16:creationId xmlns:a16="http://schemas.microsoft.com/office/drawing/2014/main" id="{FDCAD03F-C555-454B-AEB5-40670CEB70DA}"/>
                    </a:ext>
                  </a:extLst>
                </p14:cNvPr>
                <p14:cNvContentPartPr/>
                <p14:nvPr/>
              </p14:nvContentPartPr>
              <p14:xfrm>
                <a:off x="9956013" y="2334120"/>
                <a:ext cx="64800" cy="114840"/>
              </p14:xfrm>
            </p:contentPart>
          </mc:Choice>
          <mc:Fallback>
            <p:pic>
              <p:nvPicPr>
                <p:cNvPr id="235" name="Freihand 234">
                  <a:extLst>
                    <a:ext uri="{FF2B5EF4-FFF2-40B4-BE49-F238E27FC236}">
                      <a16:creationId xmlns:a16="http://schemas.microsoft.com/office/drawing/2014/main" id="{FDCAD03F-C555-454B-AEB5-40670CEB70DA}"/>
                    </a:ext>
                  </a:extLst>
                </p:cNvPr>
                <p:cNvPicPr/>
                <p:nvPr/>
              </p:nvPicPr>
              <p:blipFill>
                <a:blip r:embed="rId363"/>
                <a:stretch>
                  <a:fillRect/>
                </a:stretch>
              </p:blipFill>
              <p:spPr>
                <a:xfrm>
                  <a:off x="9951693" y="2329800"/>
                  <a:ext cx="73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6" name="Freihand 235">
                  <a:extLst>
                    <a:ext uri="{FF2B5EF4-FFF2-40B4-BE49-F238E27FC236}">
                      <a16:creationId xmlns:a16="http://schemas.microsoft.com/office/drawing/2014/main" id="{595B0F84-4F58-493C-B162-6C26A8CEE862}"/>
                    </a:ext>
                  </a:extLst>
                </p14:cNvPr>
                <p14:cNvContentPartPr/>
                <p14:nvPr/>
              </p14:nvContentPartPr>
              <p14:xfrm>
                <a:off x="10038813" y="2422320"/>
                <a:ext cx="360" cy="70920"/>
              </p14:xfrm>
            </p:contentPart>
          </mc:Choice>
          <mc:Fallback>
            <p:pic>
              <p:nvPicPr>
                <p:cNvPr id="236" name="Freihand 235">
                  <a:extLst>
                    <a:ext uri="{FF2B5EF4-FFF2-40B4-BE49-F238E27FC236}">
                      <a16:creationId xmlns:a16="http://schemas.microsoft.com/office/drawing/2014/main" id="{595B0F84-4F58-493C-B162-6C26A8CEE862}"/>
                    </a:ext>
                  </a:extLst>
                </p:cNvPr>
                <p:cNvPicPr/>
                <p:nvPr/>
              </p:nvPicPr>
              <p:blipFill>
                <a:blip r:embed="rId365"/>
                <a:stretch>
                  <a:fillRect/>
                </a:stretch>
              </p:blipFill>
              <p:spPr>
                <a:xfrm>
                  <a:off x="10034493" y="2418000"/>
                  <a:ext cx="9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7" name="Freihand 236">
                  <a:extLst>
                    <a:ext uri="{FF2B5EF4-FFF2-40B4-BE49-F238E27FC236}">
                      <a16:creationId xmlns:a16="http://schemas.microsoft.com/office/drawing/2014/main" id="{0239A1FF-DBAE-404F-A1E2-3A8E896BD714}"/>
                    </a:ext>
                  </a:extLst>
                </p14:cNvPr>
                <p14:cNvContentPartPr/>
                <p14:nvPr/>
              </p14:nvContentPartPr>
              <p14:xfrm>
                <a:off x="10061133" y="2319000"/>
                <a:ext cx="82080" cy="123840"/>
              </p14:xfrm>
            </p:contentPart>
          </mc:Choice>
          <mc:Fallback>
            <p:pic>
              <p:nvPicPr>
                <p:cNvPr id="237" name="Freihand 236">
                  <a:extLst>
                    <a:ext uri="{FF2B5EF4-FFF2-40B4-BE49-F238E27FC236}">
                      <a16:creationId xmlns:a16="http://schemas.microsoft.com/office/drawing/2014/main" id="{0239A1FF-DBAE-404F-A1E2-3A8E896BD714}"/>
                    </a:ext>
                  </a:extLst>
                </p:cNvPr>
                <p:cNvPicPr/>
                <p:nvPr/>
              </p:nvPicPr>
              <p:blipFill>
                <a:blip r:embed="rId367"/>
                <a:stretch>
                  <a:fillRect/>
                </a:stretch>
              </p:blipFill>
              <p:spPr>
                <a:xfrm>
                  <a:off x="10056813" y="2314680"/>
                  <a:ext cx="90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8" name="Freihand 237">
                  <a:extLst>
                    <a:ext uri="{FF2B5EF4-FFF2-40B4-BE49-F238E27FC236}">
                      <a16:creationId xmlns:a16="http://schemas.microsoft.com/office/drawing/2014/main" id="{29DE479F-019B-4063-8C5D-0540347C6010}"/>
                    </a:ext>
                  </a:extLst>
                </p14:cNvPr>
                <p14:cNvContentPartPr/>
                <p14:nvPr/>
              </p14:nvContentPartPr>
              <p14:xfrm>
                <a:off x="10069773" y="2310360"/>
                <a:ext cx="84600" cy="3960"/>
              </p14:xfrm>
            </p:contentPart>
          </mc:Choice>
          <mc:Fallback>
            <p:pic>
              <p:nvPicPr>
                <p:cNvPr id="238" name="Freihand 237">
                  <a:extLst>
                    <a:ext uri="{FF2B5EF4-FFF2-40B4-BE49-F238E27FC236}">
                      <a16:creationId xmlns:a16="http://schemas.microsoft.com/office/drawing/2014/main" id="{29DE479F-019B-4063-8C5D-0540347C6010}"/>
                    </a:ext>
                  </a:extLst>
                </p:cNvPr>
                <p:cNvPicPr/>
                <p:nvPr/>
              </p:nvPicPr>
              <p:blipFill>
                <a:blip r:embed="rId369"/>
                <a:stretch>
                  <a:fillRect/>
                </a:stretch>
              </p:blipFill>
              <p:spPr>
                <a:xfrm>
                  <a:off x="10065453" y="2306040"/>
                  <a:ext cx="93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9" name="Freihand 238">
                  <a:extLst>
                    <a:ext uri="{FF2B5EF4-FFF2-40B4-BE49-F238E27FC236}">
                      <a16:creationId xmlns:a16="http://schemas.microsoft.com/office/drawing/2014/main" id="{569651A0-85E8-423E-B58E-0F8D4ADE47B7}"/>
                    </a:ext>
                  </a:extLst>
                </p14:cNvPr>
                <p14:cNvContentPartPr/>
                <p14:nvPr/>
              </p14:nvContentPartPr>
              <p14:xfrm>
                <a:off x="10186773" y="2290560"/>
                <a:ext cx="95760" cy="142200"/>
              </p14:xfrm>
            </p:contentPart>
          </mc:Choice>
          <mc:Fallback>
            <p:pic>
              <p:nvPicPr>
                <p:cNvPr id="239" name="Freihand 238">
                  <a:extLst>
                    <a:ext uri="{FF2B5EF4-FFF2-40B4-BE49-F238E27FC236}">
                      <a16:creationId xmlns:a16="http://schemas.microsoft.com/office/drawing/2014/main" id="{569651A0-85E8-423E-B58E-0F8D4ADE47B7}"/>
                    </a:ext>
                  </a:extLst>
                </p:cNvPr>
                <p:cNvPicPr/>
                <p:nvPr/>
              </p:nvPicPr>
              <p:blipFill>
                <a:blip r:embed="rId371"/>
                <a:stretch>
                  <a:fillRect/>
                </a:stretch>
              </p:blipFill>
              <p:spPr>
                <a:xfrm>
                  <a:off x="10182453" y="2286240"/>
                  <a:ext cx="104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1" name="Freihand 240">
                  <a:extLst>
                    <a:ext uri="{FF2B5EF4-FFF2-40B4-BE49-F238E27FC236}">
                      <a16:creationId xmlns:a16="http://schemas.microsoft.com/office/drawing/2014/main" id="{B83981B6-844B-4D55-B05F-08BCF81D8C26}"/>
                    </a:ext>
                  </a:extLst>
                </p14:cNvPr>
                <p14:cNvContentPartPr/>
                <p14:nvPr/>
              </p14:nvContentPartPr>
              <p14:xfrm>
                <a:off x="10438053" y="2336640"/>
                <a:ext cx="106200" cy="155520"/>
              </p14:xfrm>
            </p:contentPart>
          </mc:Choice>
          <mc:Fallback>
            <p:pic>
              <p:nvPicPr>
                <p:cNvPr id="241" name="Freihand 240">
                  <a:extLst>
                    <a:ext uri="{FF2B5EF4-FFF2-40B4-BE49-F238E27FC236}">
                      <a16:creationId xmlns:a16="http://schemas.microsoft.com/office/drawing/2014/main" id="{B83981B6-844B-4D55-B05F-08BCF81D8C26}"/>
                    </a:ext>
                  </a:extLst>
                </p:cNvPr>
                <p:cNvPicPr/>
                <p:nvPr/>
              </p:nvPicPr>
              <p:blipFill>
                <a:blip r:embed="rId373"/>
                <a:stretch>
                  <a:fillRect/>
                </a:stretch>
              </p:blipFill>
              <p:spPr>
                <a:xfrm>
                  <a:off x="10433733" y="2332320"/>
                  <a:ext cx="114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2" name="Freihand 241">
                  <a:extLst>
                    <a:ext uri="{FF2B5EF4-FFF2-40B4-BE49-F238E27FC236}">
                      <a16:creationId xmlns:a16="http://schemas.microsoft.com/office/drawing/2014/main" id="{8E4AD4A0-CF70-4A75-B6AB-4F9900C0B172}"/>
                    </a:ext>
                  </a:extLst>
                </p14:cNvPr>
                <p14:cNvContentPartPr/>
                <p14:nvPr/>
              </p14:nvContentPartPr>
              <p14:xfrm>
                <a:off x="10541373" y="2363640"/>
                <a:ext cx="233280" cy="118800"/>
              </p14:xfrm>
            </p:contentPart>
          </mc:Choice>
          <mc:Fallback>
            <p:pic>
              <p:nvPicPr>
                <p:cNvPr id="242" name="Freihand 241">
                  <a:extLst>
                    <a:ext uri="{FF2B5EF4-FFF2-40B4-BE49-F238E27FC236}">
                      <a16:creationId xmlns:a16="http://schemas.microsoft.com/office/drawing/2014/main" id="{8E4AD4A0-CF70-4A75-B6AB-4F9900C0B172}"/>
                    </a:ext>
                  </a:extLst>
                </p:cNvPr>
                <p:cNvPicPr/>
                <p:nvPr/>
              </p:nvPicPr>
              <p:blipFill>
                <a:blip r:embed="rId375"/>
                <a:stretch>
                  <a:fillRect/>
                </a:stretch>
              </p:blipFill>
              <p:spPr>
                <a:xfrm>
                  <a:off x="10537053" y="2359320"/>
                  <a:ext cx="241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3" name="Freihand 242">
                  <a:extLst>
                    <a:ext uri="{FF2B5EF4-FFF2-40B4-BE49-F238E27FC236}">
                      <a16:creationId xmlns:a16="http://schemas.microsoft.com/office/drawing/2014/main" id="{F82E80A3-95FD-4277-8497-56A2B61469AB}"/>
                    </a:ext>
                  </a:extLst>
                </p14:cNvPr>
                <p14:cNvContentPartPr/>
                <p14:nvPr/>
              </p14:nvContentPartPr>
              <p14:xfrm>
                <a:off x="10973733" y="2306760"/>
                <a:ext cx="84960" cy="79200"/>
              </p14:xfrm>
            </p:contentPart>
          </mc:Choice>
          <mc:Fallback>
            <p:pic>
              <p:nvPicPr>
                <p:cNvPr id="243" name="Freihand 242">
                  <a:extLst>
                    <a:ext uri="{FF2B5EF4-FFF2-40B4-BE49-F238E27FC236}">
                      <a16:creationId xmlns:a16="http://schemas.microsoft.com/office/drawing/2014/main" id="{F82E80A3-95FD-4277-8497-56A2B61469AB}"/>
                    </a:ext>
                  </a:extLst>
                </p:cNvPr>
                <p:cNvPicPr/>
                <p:nvPr/>
              </p:nvPicPr>
              <p:blipFill>
                <a:blip r:embed="rId377"/>
                <a:stretch>
                  <a:fillRect/>
                </a:stretch>
              </p:blipFill>
              <p:spPr>
                <a:xfrm>
                  <a:off x="10969413" y="2302440"/>
                  <a:ext cx="93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4" name="Freihand 243">
                  <a:extLst>
                    <a:ext uri="{FF2B5EF4-FFF2-40B4-BE49-F238E27FC236}">
                      <a16:creationId xmlns:a16="http://schemas.microsoft.com/office/drawing/2014/main" id="{29487F5B-48C5-462E-A6B6-EFEBD1CF8231}"/>
                    </a:ext>
                  </a:extLst>
                </p14:cNvPr>
                <p14:cNvContentPartPr/>
                <p14:nvPr/>
              </p14:nvContentPartPr>
              <p14:xfrm>
                <a:off x="11131773" y="2312880"/>
                <a:ext cx="7920" cy="81360"/>
              </p14:xfrm>
            </p:contentPart>
          </mc:Choice>
          <mc:Fallback>
            <p:pic>
              <p:nvPicPr>
                <p:cNvPr id="244" name="Freihand 243">
                  <a:extLst>
                    <a:ext uri="{FF2B5EF4-FFF2-40B4-BE49-F238E27FC236}">
                      <a16:creationId xmlns:a16="http://schemas.microsoft.com/office/drawing/2014/main" id="{29487F5B-48C5-462E-A6B6-EFEBD1CF8231}"/>
                    </a:ext>
                  </a:extLst>
                </p:cNvPr>
                <p:cNvPicPr/>
                <p:nvPr/>
              </p:nvPicPr>
              <p:blipFill>
                <a:blip r:embed="rId379"/>
                <a:stretch>
                  <a:fillRect/>
                </a:stretch>
              </p:blipFill>
              <p:spPr>
                <a:xfrm>
                  <a:off x="11127453" y="2308560"/>
                  <a:ext cx="16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5" name="Freihand 244">
                  <a:extLst>
                    <a:ext uri="{FF2B5EF4-FFF2-40B4-BE49-F238E27FC236}">
                      <a16:creationId xmlns:a16="http://schemas.microsoft.com/office/drawing/2014/main" id="{0C8F7B73-6832-4D45-BAC0-DF84420B8B2F}"/>
                    </a:ext>
                  </a:extLst>
                </p14:cNvPr>
                <p14:cNvContentPartPr/>
                <p14:nvPr/>
              </p14:nvContentPartPr>
              <p14:xfrm>
                <a:off x="11063013" y="2293440"/>
                <a:ext cx="120960" cy="46800"/>
              </p14:xfrm>
            </p:contentPart>
          </mc:Choice>
          <mc:Fallback>
            <p:pic>
              <p:nvPicPr>
                <p:cNvPr id="245" name="Freihand 244">
                  <a:extLst>
                    <a:ext uri="{FF2B5EF4-FFF2-40B4-BE49-F238E27FC236}">
                      <a16:creationId xmlns:a16="http://schemas.microsoft.com/office/drawing/2014/main" id="{0C8F7B73-6832-4D45-BAC0-DF84420B8B2F}"/>
                    </a:ext>
                  </a:extLst>
                </p:cNvPr>
                <p:cNvPicPr/>
                <p:nvPr/>
              </p:nvPicPr>
              <p:blipFill>
                <a:blip r:embed="rId381"/>
                <a:stretch>
                  <a:fillRect/>
                </a:stretch>
              </p:blipFill>
              <p:spPr>
                <a:xfrm>
                  <a:off x="11058693" y="2289120"/>
                  <a:ext cx="1296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6" name="Freihand 245">
                  <a:extLst>
                    <a:ext uri="{FF2B5EF4-FFF2-40B4-BE49-F238E27FC236}">
                      <a16:creationId xmlns:a16="http://schemas.microsoft.com/office/drawing/2014/main" id="{711EF166-FBB7-47C3-8D4D-A303BF6AE2C5}"/>
                    </a:ext>
                  </a:extLst>
                </p14:cNvPr>
                <p14:cNvContentPartPr/>
                <p14:nvPr/>
              </p14:nvContentPartPr>
              <p14:xfrm>
                <a:off x="11321133" y="2299200"/>
                <a:ext cx="135720" cy="76320"/>
              </p14:xfrm>
            </p:contentPart>
          </mc:Choice>
          <mc:Fallback>
            <p:pic>
              <p:nvPicPr>
                <p:cNvPr id="246" name="Freihand 245">
                  <a:extLst>
                    <a:ext uri="{FF2B5EF4-FFF2-40B4-BE49-F238E27FC236}">
                      <a16:creationId xmlns:a16="http://schemas.microsoft.com/office/drawing/2014/main" id="{711EF166-FBB7-47C3-8D4D-A303BF6AE2C5}"/>
                    </a:ext>
                  </a:extLst>
                </p:cNvPr>
                <p:cNvPicPr/>
                <p:nvPr/>
              </p:nvPicPr>
              <p:blipFill>
                <a:blip r:embed="rId383"/>
                <a:stretch>
                  <a:fillRect/>
                </a:stretch>
              </p:blipFill>
              <p:spPr>
                <a:xfrm>
                  <a:off x="11316813" y="2294880"/>
                  <a:ext cx="144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7" name="Freihand 246">
                  <a:extLst>
                    <a:ext uri="{FF2B5EF4-FFF2-40B4-BE49-F238E27FC236}">
                      <a16:creationId xmlns:a16="http://schemas.microsoft.com/office/drawing/2014/main" id="{A5DEC4BE-18E7-4518-AC27-2AEBE220161A}"/>
                    </a:ext>
                  </a:extLst>
                </p14:cNvPr>
                <p14:cNvContentPartPr/>
                <p14:nvPr/>
              </p14:nvContentPartPr>
              <p14:xfrm>
                <a:off x="11462253" y="2293440"/>
                <a:ext cx="360" cy="360"/>
              </p14:xfrm>
            </p:contentPart>
          </mc:Choice>
          <mc:Fallback>
            <p:pic>
              <p:nvPicPr>
                <p:cNvPr id="247" name="Freihand 246">
                  <a:extLst>
                    <a:ext uri="{FF2B5EF4-FFF2-40B4-BE49-F238E27FC236}">
                      <a16:creationId xmlns:a16="http://schemas.microsoft.com/office/drawing/2014/main" id="{A5DEC4BE-18E7-4518-AC27-2AEBE220161A}"/>
                    </a:ext>
                  </a:extLst>
                </p:cNvPr>
                <p:cNvPicPr/>
                <p:nvPr/>
              </p:nvPicPr>
              <p:blipFill>
                <a:blip r:embed="rId106"/>
                <a:stretch>
                  <a:fillRect/>
                </a:stretch>
              </p:blipFill>
              <p:spPr>
                <a:xfrm>
                  <a:off x="11457933" y="2289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8" name="Freihand 247">
                  <a:extLst>
                    <a:ext uri="{FF2B5EF4-FFF2-40B4-BE49-F238E27FC236}">
                      <a16:creationId xmlns:a16="http://schemas.microsoft.com/office/drawing/2014/main" id="{A2D5ABE8-FA8E-4771-9A0F-D9762CCD3193}"/>
                    </a:ext>
                  </a:extLst>
                </p14:cNvPr>
                <p14:cNvContentPartPr/>
                <p14:nvPr/>
              </p14:nvContentPartPr>
              <p14:xfrm>
                <a:off x="11496813" y="2299200"/>
                <a:ext cx="140400" cy="70560"/>
              </p14:xfrm>
            </p:contentPart>
          </mc:Choice>
          <mc:Fallback>
            <p:pic>
              <p:nvPicPr>
                <p:cNvPr id="248" name="Freihand 247">
                  <a:extLst>
                    <a:ext uri="{FF2B5EF4-FFF2-40B4-BE49-F238E27FC236}">
                      <a16:creationId xmlns:a16="http://schemas.microsoft.com/office/drawing/2014/main" id="{A2D5ABE8-FA8E-4771-9A0F-D9762CCD3193}"/>
                    </a:ext>
                  </a:extLst>
                </p:cNvPr>
                <p:cNvPicPr/>
                <p:nvPr/>
              </p:nvPicPr>
              <p:blipFill>
                <a:blip r:embed="rId386"/>
                <a:stretch>
                  <a:fillRect/>
                </a:stretch>
              </p:blipFill>
              <p:spPr>
                <a:xfrm>
                  <a:off x="11492493" y="2294880"/>
                  <a:ext cx="149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9" name="Freihand 248">
                  <a:extLst>
                    <a:ext uri="{FF2B5EF4-FFF2-40B4-BE49-F238E27FC236}">
                      <a16:creationId xmlns:a16="http://schemas.microsoft.com/office/drawing/2014/main" id="{CF796EA8-3220-43AD-9B9F-1FA32DC22E33}"/>
                    </a:ext>
                  </a:extLst>
                </p14:cNvPr>
                <p14:cNvContentPartPr/>
                <p14:nvPr/>
              </p14:nvContentPartPr>
              <p14:xfrm>
                <a:off x="11651973" y="2249520"/>
                <a:ext cx="51120" cy="120240"/>
              </p14:xfrm>
            </p:contentPart>
          </mc:Choice>
          <mc:Fallback>
            <p:pic>
              <p:nvPicPr>
                <p:cNvPr id="249" name="Freihand 248">
                  <a:extLst>
                    <a:ext uri="{FF2B5EF4-FFF2-40B4-BE49-F238E27FC236}">
                      <a16:creationId xmlns:a16="http://schemas.microsoft.com/office/drawing/2014/main" id="{CF796EA8-3220-43AD-9B9F-1FA32DC22E33}"/>
                    </a:ext>
                  </a:extLst>
                </p:cNvPr>
                <p:cNvPicPr/>
                <p:nvPr/>
              </p:nvPicPr>
              <p:blipFill>
                <a:blip r:embed="rId388"/>
                <a:stretch>
                  <a:fillRect/>
                </a:stretch>
              </p:blipFill>
              <p:spPr>
                <a:xfrm>
                  <a:off x="11647653" y="2245200"/>
                  <a:ext cx="59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0" name="Freihand 249">
                  <a:extLst>
                    <a:ext uri="{FF2B5EF4-FFF2-40B4-BE49-F238E27FC236}">
                      <a16:creationId xmlns:a16="http://schemas.microsoft.com/office/drawing/2014/main" id="{D23CE8ED-A3F8-4BC4-A154-5C8E9EE16767}"/>
                    </a:ext>
                  </a:extLst>
                </p14:cNvPr>
                <p14:cNvContentPartPr/>
                <p14:nvPr/>
              </p14:nvContentPartPr>
              <p14:xfrm>
                <a:off x="11712813" y="2298120"/>
                <a:ext cx="103320" cy="56160"/>
              </p14:xfrm>
            </p:contentPart>
          </mc:Choice>
          <mc:Fallback>
            <p:pic>
              <p:nvPicPr>
                <p:cNvPr id="250" name="Freihand 249">
                  <a:extLst>
                    <a:ext uri="{FF2B5EF4-FFF2-40B4-BE49-F238E27FC236}">
                      <a16:creationId xmlns:a16="http://schemas.microsoft.com/office/drawing/2014/main" id="{D23CE8ED-A3F8-4BC4-A154-5C8E9EE16767}"/>
                    </a:ext>
                  </a:extLst>
                </p:cNvPr>
                <p:cNvPicPr/>
                <p:nvPr/>
              </p:nvPicPr>
              <p:blipFill>
                <a:blip r:embed="rId390"/>
                <a:stretch>
                  <a:fillRect/>
                </a:stretch>
              </p:blipFill>
              <p:spPr>
                <a:xfrm>
                  <a:off x="11708493" y="2293800"/>
                  <a:ext cx="111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1" name="Freihand 250">
                  <a:extLst>
                    <a:ext uri="{FF2B5EF4-FFF2-40B4-BE49-F238E27FC236}">
                      <a16:creationId xmlns:a16="http://schemas.microsoft.com/office/drawing/2014/main" id="{E615A47E-D7E0-4333-9DF9-763737BD5E56}"/>
                    </a:ext>
                  </a:extLst>
                </p14:cNvPr>
                <p14:cNvContentPartPr/>
                <p14:nvPr/>
              </p14:nvContentPartPr>
              <p14:xfrm>
                <a:off x="11828733" y="2289840"/>
                <a:ext cx="52920" cy="52200"/>
              </p14:xfrm>
            </p:contentPart>
          </mc:Choice>
          <mc:Fallback>
            <p:pic>
              <p:nvPicPr>
                <p:cNvPr id="251" name="Freihand 250">
                  <a:extLst>
                    <a:ext uri="{FF2B5EF4-FFF2-40B4-BE49-F238E27FC236}">
                      <a16:creationId xmlns:a16="http://schemas.microsoft.com/office/drawing/2014/main" id="{E615A47E-D7E0-4333-9DF9-763737BD5E56}"/>
                    </a:ext>
                  </a:extLst>
                </p:cNvPr>
                <p:cNvPicPr/>
                <p:nvPr/>
              </p:nvPicPr>
              <p:blipFill>
                <a:blip r:embed="rId392"/>
                <a:stretch>
                  <a:fillRect/>
                </a:stretch>
              </p:blipFill>
              <p:spPr>
                <a:xfrm>
                  <a:off x="11824413" y="2285520"/>
                  <a:ext cx="61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2" name="Freihand 251">
                  <a:extLst>
                    <a:ext uri="{FF2B5EF4-FFF2-40B4-BE49-F238E27FC236}">
                      <a16:creationId xmlns:a16="http://schemas.microsoft.com/office/drawing/2014/main" id="{B40F619B-FCF2-4DBB-87BF-7EA338F6BC7B}"/>
                    </a:ext>
                  </a:extLst>
                </p14:cNvPr>
                <p14:cNvContentPartPr/>
                <p14:nvPr/>
              </p14:nvContentPartPr>
              <p14:xfrm>
                <a:off x="11864013" y="2298840"/>
                <a:ext cx="49680" cy="41040"/>
              </p14:xfrm>
            </p:contentPart>
          </mc:Choice>
          <mc:Fallback>
            <p:pic>
              <p:nvPicPr>
                <p:cNvPr id="252" name="Freihand 251">
                  <a:extLst>
                    <a:ext uri="{FF2B5EF4-FFF2-40B4-BE49-F238E27FC236}">
                      <a16:creationId xmlns:a16="http://schemas.microsoft.com/office/drawing/2014/main" id="{B40F619B-FCF2-4DBB-87BF-7EA338F6BC7B}"/>
                    </a:ext>
                  </a:extLst>
                </p:cNvPr>
                <p:cNvPicPr/>
                <p:nvPr/>
              </p:nvPicPr>
              <p:blipFill>
                <a:blip r:embed="rId394"/>
                <a:stretch>
                  <a:fillRect/>
                </a:stretch>
              </p:blipFill>
              <p:spPr>
                <a:xfrm>
                  <a:off x="11859693" y="2294520"/>
                  <a:ext cx="58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3" name="Freihand 252">
                  <a:extLst>
                    <a:ext uri="{FF2B5EF4-FFF2-40B4-BE49-F238E27FC236}">
                      <a16:creationId xmlns:a16="http://schemas.microsoft.com/office/drawing/2014/main" id="{4121F0AB-929E-40EA-80D2-5189B6869B40}"/>
                    </a:ext>
                  </a:extLst>
                </p14:cNvPr>
                <p14:cNvContentPartPr/>
                <p14:nvPr/>
              </p14:nvContentPartPr>
              <p14:xfrm>
                <a:off x="11921973" y="2223240"/>
                <a:ext cx="34920" cy="114840"/>
              </p14:xfrm>
            </p:contentPart>
          </mc:Choice>
          <mc:Fallback>
            <p:pic>
              <p:nvPicPr>
                <p:cNvPr id="253" name="Freihand 252">
                  <a:extLst>
                    <a:ext uri="{FF2B5EF4-FFF2-40B4-BE49-F238E27FC236}">
                      <a16:creationId xmlns:a16="http://schemas.microsoft.com/office/drawing/2014/main" id="{4121F0AB-929E-40EA-80D2-5189B6869B40}"/>
                    </a:ext>
                  </a:extLst>
                </p:cNvPr>
                <p:cNvPicPr/>
                <p:nvPr/>
              </p:nvPicPr>
              <p:blipFill>
                <a:blip r:embed="rId396"/>
                <a:stretch>
                  <a:fillRect/>
                </a:stretch>
              </p:blipFill>
              <p:spPr>
                <a:xfrm>
                  <a:off x="11917653" y="2218920"/>
                  <a:ext cx="43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4" name="Freihand 253">
                  <a:extLst>
                    <a:ext uri="{FF2B5EF4-FFF2-40B4-BE49-F238E27FC236}">
                      <a16:creationId xmlns:a16="http://schemas.microsoft.com/office/drawing/2014/main" id="{B5D0BACE-425A-43BA-8084-0A9391A2B88A}"/>
                    </a:ext>
                  </a:extLst>
                </p14:cNvPr>
                <p14:cNvContentPartPr/>
                <p14:nvPr/>
              </p14:nvContentPartPr>
              <p14:xfrm>
                <a:off x="11960133" y="2283000"/>
                <a:ext cx="128880" cy="70200"/>
              </p14:xfrm>
            </p:contentPart>
          </mc:Choice>
          <mc:Fallback>
            <p:pic>
              <p:nvPicPr>
                <p:cNvPr id="254" name="Freihand 253">
                  <a:extLst>
                    <a:ext uri="{FF2B5EF4-FFF2-40B4-BE49-F238E27FC236}">
                      <a16:creationId xmlns:a16="http://schemas.microsoft.com/office/drawing/2014/main" id="{B5D0BACE-425A-43BA-8084-0A9391A2B88A}"/>
                    </a:ext>
                  </a:extLst>
                </p:cNvPr>
                <p:cNvPicPr/>
                <p:nvPr/>
              </p:nvPicPr>
              <p:blipFill>
                <a:blip r:embed="rId398"/>
                <a:stretch>
                  <a:fillRect/>
                </a:stretch>
              </p:blipFill>
              <p:spPr>
                <a:xfrm>
                  <a:off x="11955813" y="2278680"/>
                  <a:ext cx="137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0" name="Freihand 259">
                  <a:extLst>
                    <a:ext uri="{FF2B5EF4-FFF2-40B4-BE49-F238E27FC236}">
                      <a16:creationId xmlns:a16="http://schemas.microsoft.com/office/drawing/2014/main" id="{565088C9-36EC-49F6-9F3D-EA9305F6DC8F}"/>
                    </a:ext>
                  </a:extLst>
                </p14:cNvPr>
                <p14:cNvContentPartPr/>
                <p14:nvPr/>
              </p14:nvContentPartPr>
              <p14:xfrm>
                <a:off x="11565213" y="2635800"/>
                <a:ext cx="307080" cy="25920"/>
              </p14:xfrm>
            </p:contentPart>
          </mc:Choice>
          <mc:Fallback>
            <p:pic>
              <p:nvPicPr>
                <p:cNvPr id="260" name="Freihand 259">
                  <a:extLst>
                    <a:ext uri="{FF2B5EF4-FFF2-40B4-BE49-F238E27FC236}">
                      <a16:creationId xmlns:a16="http://schemas.microsoft.com/office/drawing/2014/main" id="{565088C9-36EC-49F6-9F3D-EA9305F6DC8F}"/>
                    </a:ext>
                  </a:extLst>
                </p:cNvPr>
                <p:cNvPicPr/>
                <p:nvPr/>
              </p:nvPicPr>
              <p:blipFill>
                <a:blip r:embed="rId400"/>
                <a:stretch>
                  <a:fillRect/>
                </a:stretch>
              </p:blipFill>
              <p:spPr>
                <a:xfrm>
                  <a:off x="11560893" y="2631480"/>
                  <a:ext cx="315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6" name="Freihand 255">
                  <a:extLst>
                    <a:ext uri="{FF2B5EF4-FFF2-40B4-BE49-F238E27FC236}">
                      <a16:creationId xmlns:a16="http://schemas.microsoft.com/office/drawing/2014/main" id="{A5A934D1-BC44-4337-9074-D511E9A2D957}"/>
                    </a:ext>
                  </a:extLst>
                </p14:cNvPr>
                <p14:cNvContentPartPr/>
                <p14:nvPr/>
              </p14:nvContentPartPr>
              <p14:xfrm>
                <a:off x="8288853" y="2711040"/>
                <a:ext cx="144360" cy="5760"/>
              </p14:xfrm>
            </p:contentPart>
          </mc:Choice>
          <mc:Fallback>
            <p:pic>
              <p:nvPicPr>
                <p:cNvPr id="256" name="Freihand 255">
                  <a:extLst>
                    <a:ext uri="{FF2B5EF4-FFF2-40B4-BE49-F238E27FC236}">
                      <a16:creationId xmlns:a16="http://schemas.microsoft.com/office/drawing/2014/main" id="{A5A934D1-BC44-4337-9074-D511E9A2D957}"/>
                    </a:ext>
                  </a:extLst>
                </p:cNvPr>
                <p:cNvPicPr/>
                <p:nvPr/>
              </p:nvPicPr>
              <p:blipFill>
                <a:blip r:embed="rId402"/>
                <a:stretch>
                  <a:fillRect/>
                </a:stretch>
              </p:blipFill>
              <p:spPr>
                <a:xfrm>
                  <a:off x="8284533" y="2706720"/>
                  <a:ext cx="153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7" name="Freihand 256">
                  <a:extLst>
                    <a:ext uri="{FF2B5EF4-FFF2-40B4-BE49-F238E27FC236}">
                      <a16:creationId xmlns:a16="http://schemas.microsoft.com/office/drawing/2014/main" id="{3AE140A7-306C-4D2C-A0DD-4EFBCB435B42}"/>
                    </a:ext>
                  </a:extLst>
                </p14:cNvPr>
                <p14:cNvContentPartPr/>
                <p14:nvPr/>
              </p14:nvContentPartPr>
              <p14:xfrm>
                <a:off x="8506653" y="2675760"/>
                <a:ext cx="439920" cy="44280"/>
              </p14:xfrm>
            </p:contentPart>
          </mc:Choice>
          <mc:Fallback>
            <p:pic>
              <p:nvPicPr>
                <p:cNvPr id="257" name="Freihand 256">
                  <a:extLst>
                    <a:ext uri="{FF2B5EF4-FFF2-40B4-BE49-F238E27FC236}">
                      <a16:creationId xmlns:a16="http://schemas.microsoft.com/office/drawing/2014/main" id="{3AE140A7-306C-4D2C-A0DD-4EFBCB435B42}"/>
                    </a:ext>
                  </a:extLst>
                </p:cNvPr>
                <p:cNvPicPr/>
                <p:nvPr/>
              </p:nvPicPr>
              <p:blipFill>
                <a:blip r:embed="rId404"/>
                <a:stretch>
                  <a:fillRect/>
                </a:stretch>
              </p:blipFill>
              <p:spPr>
                <a:xfrm>
                  <a:off x="8502333" y="2671440"/>
                  <a:ext cx="448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8" name="Freihand 257">
                  <a:extLst>
                    <a:ext uri="{FF2B5EF4-FFF2-40B4-BE49-F238E27FC236}">
                      <a16:creationId xmlns:a16="http://schemas.microsoft.com/office/drawing/2014/main" id="{A44B640D-F451-4E5E-AF35-C52446C9C20C}"/>
                    </a:ext>
                  </a:extLst>
                </p14:cNvPr>
                <p14:cNvContentPartPr/>
                <p14:nvPr/>
              </p14:nvContentPartPr>
              <p14:xfrm>
                <a:off x="9141693" y="2636880"/>
                <a:ext cx="727560" cy="34560"/>
              </p14:xfrm>
            </p:contentPart>
          </mc:Choice>
          <mc:Fallback>
            <p:pic>
              <p:nvPicPr>
                <p:cNvPr id="258" name="Freihand 257">
                  <a:extLst>
                    <a:ext uri="{FF2B5EF4-FFF2-40B4-BE49-F238E27FC236}">
                      <a16:creationId xmlns:a16="http://schemas.microsoft.com/office/drawing/2014/main" id="{A44B640D-F451-4E5E-AF35-C52446C9C20C}"/>
                    </a:ext>
                  </a:extLst>
                </p:cNvPr>
                <p:cNvPicPr/>
                <p:nvPr/>
              </p:nvPicPr>
              <p:blipFill>
                <a:blip r:embed="rId406"/>
                <a:stretch>
                  <a:fillRect/>
                </a:stretch>
              </p:blipFill>
              <p:spPr>
                <a:xfrm>
                  <a:off x="9137373" y="2632560"/>
                  <a:ext cx="736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9" name="Freihand 258">
                  <a:extLst>
                    <a:ext uri="{FF2B5EF4-FFF2-40B4-BE49-F238E27FC236}">
                      <a16:creationId xmlns:a16="http://schemas.microsoft.com/office/drawing/2014/main" id="{E728A466-CAD9-4886-A544-7BD1B2FFEB59}"/>
                    </a:ext>
                  </a:extLst>
                </p14:cNvPr>
                <p14:cNvContentPartPr/>
                <p14:nvPr/>
              </p14:nvContentPartPr>
              <p14:xfrm>
                <a:off x="10124133" y="2631840"/>
                <a:ext cx="1139400" cy="42120"/>
              </p14:xfrm>
            </p:contentPart>
          </mc:Choice>
          <mc:Fallback>
            <p:pic>
              <p:nvPicPr>
                <p:cNvPr id="259" name="Freihand 258">
                  <a:extLst>
                    <a:ext uri="{FF2B5EF4-FFF2-40B4-BE49-F238E27FC236}">
                      <a16:creationId xmlns:a16="http://schemas.microsoft.com/office/drawing/2014/main" id="{E728A466-CAD9-4886-A544-7BD1B2FFEB59}"/>
                    </a:ext>
                  </a:extLst>
                </p:cNvPr>
                <p:cNvPicPr/>
                <p:nvPr/>
              </p:nvPicPr>
              <p:blipFill>
                <a:blip r:embed="rId408"/>
                <a:stretch>
                  <a:fillRect/>
                </a:stretch>
              </p:blipFill>
              <p:spPr>
                <a:xfrm>
                  <a:off x="10119813" y="2627520"/>
                  <a:ext cx="1148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2" name="Freihand 261">
                  <a:extLst>
                    <a:ext uri="{FF2B5EF4-FFF2-40B4-BE49-F238E27FC236}">
                      <a16:creationId xmlns:a16="http://schemas.microsoft.com/office/drawing/2014/main" id="{25E24922-051D-42F0-90E5-BCB089F44673}"/>
                    </a:ext>
                  </a:extLst>
                </p14:cNvPr>
                <p14:cNvContentPartPr/>
                <p14:nvPr/>
              </p14:nvContentPartPr>
              <p14:xfrm>
                <a:off x="8316933" y="2940360"/>
                <a:ext cx="95400" cy="13320"/>
              </p14:xfrm>
            </p:contentPart>
          </mc:Choice>
          <mc:Fallback>
            <p:pic>
              <p:nvPicPr>
                <p:cNvPr id="262" name="Freihand 261">
                  <a:extLst>
                    <a:ext uri="{FF2B5EF4-FFF2-40B4-BE49-F238E27FC236}">
                      <a16:creationId xmlns:a16="http://schemas.microsoft.com/office/drawing/2014/main" id="{25E24922-051D-42F0-90E5-BCB089F44673}"/>
                    </a:ext>
                  </a:extLst>
                </p:cNvPr>
                <p:cNvPicPr/>
                <p:nvPr/>
              </p:nvPicPr>
              <p:blipFill>
                <a:blip r:embed="rId410"/>
                <a:stretch>
                  <a:fillRect/>
                </a:stretch>
              </p:blipFill>
              <p:spPr>
                <a:xfrm>
                  <a:off x="8312613" y="2936040"/>
                  <a:ext cx="104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3" name="Freihand 262">
                  <a:extLst>
                    <a:ext uri="{FF2B5EF4-FFF2-40B4-BE49-F238E27FC236}">
                      <a16:creationId xmlns:a16="http://schemas.microsoft.com/office/drawing/2014/main" id="{20C1FE61-CEE2-4FFB-A863-F181C8BF03F5}"/>
                    </a:ext>
                  </a:extLst>
                </p14:cNvPr>
                <p14:cNvContentPartPr/>
                <p14:nvPr/>
              </p14:nvContentPartPr>
              <p14:xfrm>
                <a:off x="8615373" y="2865840"/>
                <a:ext cx="7200" cy="124560"/>
              </p14:xfrm>
            </p:contentPart>
          </mc:Choice>
          <mc:Fallback>
            <p:pic>
              <p:nvPicPr>
                <p:cNvPr id="263" name="Freihand 262">
                  <a:extLst>
                    <a:ext uri="{FF2B5EF4-FFF2-40B4-BE49-F238E27FC236}">
                      <a16:creationId xmlns:a16="http://schemas.microsoft.com/office/drawing/2014/main" id="{20C1FE61-CEE2-4FFB-A863-F181C8BF03F5}"/>
                    </a:ext>
                  </a:extLst>
                </p:cNvPr>
                <p:cNvPicPr/>
                <p:nvPr/>
              </p:nvPicPr>
              <p:blipFill>
                <a:blip r:embed="rId412"/>
                <a:stretch>
                  <a:fillRect/>
                </a:stretch>
              </p:blipFill>
              <p:spPr>
                <a:xfrm>
                  <a:off x="8611053" y="2861520"/>
                  <a:ext cx="15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4" name="Freihand 263">
                  <a:extLst>
                    <a:ext uri="{FF2B5EF4-FFF2-40B4-BE49-F238E27FC236}">
                      <a16:creationId xmlns:a16="http://schemas.microsoft.com/office/drawing/2014/main" id="{F89833DD-D9DE-47A9-B9FE-D1CAB0ADFF80}"/>
                    </a:ext>
                  </a:extLst>
                </p14:cNvPr>
                <p14:cNvContentPartPr/>
                <p14:nvPr/>
              </p14:nvContentPartPr>
              <p14:xfrm>
                <a:off x="8567853" y="2837760"/>
                <a:ext cx="83880" cy="24840"/>
              </p14:xfrm>
            </p:contentPart>
          </mc:Choice>
          <mc:Fallback>
            <p:pic>
              <p:nvPicPr>
                <p:cNvPr id="264" name="Freihand 263">
                  <a:extLst>
                    <a:ext uri="{FF2B5EF4-FFF2-40B4-BE49-F238E27FC236}">
                      <a16:creationId xmlns:a16="http://schemas.microsoft.com/office/drawing/2014/main" id="{F89833DD-D9DE-47A9-B9FE-D1CAB0ADFF80}"/>
                    </a:ext>
                  </a:extLst>
                </p:cNvPr>
                <p:cNvPicPr/>
                <p:nvPr/>
              </p:nvPicPr>
              <p:blipFill>
                <a:blip r:embed="rId414"/>
                <a:stretch>
                  <a:fillRect/>
                </a:stretch>
              </p:blipFill>
              <p:spPr>
                <a:xfrm>
                  <a:off x="8563533" y="2833440"/>
                  <a:ext cx="92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5" name="Freihand 264">
                  <a:extLst>
                    <a:ext uri="{FF2B5EF4-FFF2-40B4-BE49-F238E27FC236}">
                      <a16:creationId xmlns:a16="http://schemas.microsoft.com/office/drawing/2014/main" id="{06BEF930-6E79-48E0-8238-938E614CAF64}"/>
                    </a:ext>
                  </a:extLst>
                </p14:cNvPr>
                <p14:cNvContentPartPr/>
                <p14:nvPr/>
              </p14:nvContentPartPr>
              <p14:xfrm>
                <a:off x="8532573" y="2900040"/>
                <a:ext cx="113040" cy="12960"/>
              </p14:xfrm>
            </p:contentPart>
          </mc:Choice>
          <mc:Fallback>
            <p:pic>
              <p:nvPicPr>
                <p:cNvPr id="265" name="Freihand 264">
                  <a:extLst>
                    <a:ext uri="{FF2B5EF4-FFF2-40B4-BE49-F238E27FC236}">
                      <a16:creationId xmlns:a16="http://schemas.microsoft.com/office/drawing/2014/main" id="{06BEF930-6E79-48E0-8238-938E614CAF64}"/>
                    </a:ext>
                  </a:extLst>
                </p:cNvPr>
                <p:cNvPicPr/>
                <p:nvPr/>
              </p:nvPicPr>
              <p:blipFill>
                <a:blip r:embed="rId416"/>
                <a:stretch>
                  <a:fillRect/>
                </a:stretch>
              </p:blipFill>
              <p:spPr>
                <a:xfrm>
                  <a:off x="8528253" y="2895720"/>
                  <a:ext cx="121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6" name="Freihand 265">
                  <a:extLst>
                    <a:ext uri="{FF2B5EF4-FFF2-40B4-BE49-F238E27FC236}">
                      <a16:creationId xmlns:a16="http://schemas.microsoft.com/office/drawing/2014/main" id="{0E7A36A7-BA22-4527-B727-F11F223163B3}"/>
                    </a:ext>
                  </a:extLst>
                </p14:cNvPr>
                <p14:cNvContentPartPr/>
                <p14:nvPr/>
              </p14:nvContentPartPr>
              <p14:xfrm>
                <a:off x="8677653" y="2869440"/>
                <a:ext cx="178920" cy="73800"/>
              </p14:xfrm>
            </p:contentPart>
          </mc:Choice>
          <mc:Fallback>
            <p:pic>
              <p:nvPicPr>
                <p:cNvPr id="266" name="Freihand 265">
                  <a:extLst>
                    <a:ext uri="{FF2B5EF4-FFF2-40B4-BE49-F238E27FC236}">
                      <a16:creationId xmlns:a16="http://schemas.microsoft.com/office/drawing/2014/main" id="{0E7A36A7-BA22-4527-B727-F11F223163B3}"/>
                    </a:ext>
                  </a:extLst>
                </p:cNvPr>
                <p:cNvPicPr/>
                <p:nvPr/>
              </p:nvPicPr>
              <p:blipFill>
                <a:blip r:embed="rId418"/>
                <a:stretch>
                  <a:fillRect/>
                </a:stretch>
              </p:blipFill>
              <p:spPr>
                <a:xfrm>
                  <a:off x="8673333" y="2865120"/>
                  <a:ext cx="187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7" name="Freihand 266">
                  <a:extLst>
                    <a:ext uri="{FF2B5EF4-FFF2-40B4-BE49-F238E27FC236}">
                      <a16:creationId xmlns:a16="http://schemas.microsoft.com/office/drawing/2014/main" id="{ECC70979-B316-4D69-8511-C2B0A6D9BC8F}"/>
                    </a:ext>
                  </a:extLst>
                </p14:cNvPr>
                <p14:cNvContentPartPr/>
                <p14:nvPr/>
              </p14:nvContentPartPr>
              <p14:xfrm>
                <a:off x="8841093" y="2802480"/>
                <a:ext cx="56880" cy="139320"/>
              </p14:xfrm>
            </p:contentPart>
          </mc:Choice>
          <mc:Fallback>
            <p:pic>
              <p:nvPicPr>
                <p:cNvPr id="267" name="Freihand 266">
                  <a:extLst>
                    <a:ext uri="{FF2B5EF4-FFF2-40B4-BE49-F238E27FC236}">
                      <a16:creationId xmlns:a16="http://schemas.microsoft.com/office/drawing/2014/main" id="{ECC70979-B316-4D69-8511-C2B0A6D9BC8F}"/>
                    </a:ext>
                  </a:extLst>
                </p:cNvPr>
                <p:cNvPicPr/>
                <p:nvPr/>
              </p:nvPicPr>
              <p:blipFill>
                <a:blip r:embed="rId420"/>
                <a:stretch>
                  <a:fillRect/>
                </a:stretch>
              </p:blipFill>
              <p:spPr>
                <a:xfrm>
                  <a:off x="8836773" y="2798160"/>
                  <a:ext cx="65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8" name="Freihand 267">
                  <a:extLst>
                    <a:ext uri="{FF2B5EF4-FFF2-40B4-BE49-F238E27FC236}">
                      <a16:creationId xmlns:a16="http://schemas.microsoft.com/office/drawing/2014/main" id="{DC956F45-4A94-47C3-89BD-7847B7018453}"/>
                    </a:ext>
                  </a:extLst>
                </p14:cNvPr>
                <p14:cNvContentPartPr/>
                <p14:nvPr/>
              </p14:nvContentPartPr>
              <p14:xfrm>
                <a:off x="8791053" y="2811480"/>
                <a:ext cx="35640" cy="4680"/>
              </p14:xfrm>
            </p:contentPart>
          </mc:Choice>
          <mc:Fallback>
            <p:pic>
              <p:nvPicPr>
                <p:cNvPr id="268" name="Freihand 267">
                  <a:extLst>
                    <a:ext uri="{FF2B5EF4-FFF2-40B4-BE49-F238E27FC236}">
                      <a16:creationId xmlns:a16="http://schemas.microsoft.com/office/drawing/2014/main" id="{DC956F45-4A94-47C3-89BD-7847B7018453}"/>
                    </a:ext>
                  </a:extLst>
                </p:cNvPr>
                <p:cNvPicPr/>
                <p:nvPr/>
              </p:nvPicPr>
              <p:blipFill>
                <a:blip r:embed="rId422"/>
                <a:stretch>
                  <a:fillRect/>
                </a:stretch>
              </p:blipFill>
              <p:spPr>
                <a:xfrm>
                  <a:off x="8786733" y="2807160"/>
                  <a:ext cx="44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9" name="Freihand 268">
                  <a:extLst>
                    <a:ext uri="{FF2B5EF4-FFF2-40B4-BE49-F238E27FC236}">
                      <a16:creationId xmlns:a16="http://schemas.microsoft.com/office/drawing/2014/main" id="{7DF2AD72-E7D6-4D18-9C21-61143077C39E}"/>
                    </a:ext>
                  </a:extLst>
                </p14:cNvPr>
                <p14:cNvContentPartPr/>
                <p14:nvPr/>
              </p14:nvContentPartPr>
              <p14:xfrm>
                <a:off x="8922093" y="2866560"/>
                <a:ext cx="77400" cy="37800"/>
              </p14:xfrm>
            </p:contentPart>
          </mc:Choice>
          <mc:Fallback>
            <p:pic>
              <p:nvPicPr>
                <p:cNvPr id="269" name="Freihand 268">
                  <a:extLst>
                    <a:ext uri="{FF2B5EF4-FFF2-40B4-BE49-F238E27FC236}">
                      <a16:creationId xmlns:a16="http://schemas.microsoft.com/office/drawing/2014/main" id="{7DF2AD72-E7D6-4D18-9C21-61143077C39E}"/>
                    </a:ext>
                  </a:extLst>
                </p:cNvPr>
                <p:cNvPicPr/>
                <p:nvPr/>
              </p:nvPicPr>
              <p:blipFill>
                <a:blip r:embed="rId424"/>
                <a:stretch>
                  <a:fillRect/>
                </a:stretch>
              </p:blipFill>
              <p:spPr>
                <a:xfrm>
                  <a:off x="8917773" y="2862240"/>
                  <a:ext cx="86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0" name="Freihand 269">
                  <a:extLst>
                    <a:ext uri="{FF2B5EF4-FFF2-40B4-BE49-F238E27FC236}">
                      <a16:creationId xmlns:a16="http://schemas.microsoft.com/office/drawing/2014/main" id="{7D0D19AD-B6E0-450B-A41C-B9AC2CAA1A52}"/>
                    </a:ext>
                  </a:extLst>
                </p14:cNvPr>
                <p14:cNvContentPartPr/>
                <p14:nvPr/>
              </p14:nvContentPartPr>
              <p14:xfrm>
                <a:off x="8965653" y="2859360"/>
                <a:ext cx="83520" cy="148680"/>
              </p14:xfrm>
            </p:contentPart>
          </mc:Choice>
          <mc:Fallback>
            <p:pic>
              <p:nvPicPr>
                <p:cNvPr id="270" name="Freihand 269">
                  <a:extLst>
                    <a:ext uri="{FF2B5EF4-FFF2-40B4-BE49-F238E27FC236}">
                      <a16:creationId xmlns:a16="http://schemas.microsoft.com/office/drawing/2014/main" id="{7D0D19AD-B6E0-450B-A41C-B9AC2CAA1A52}"/>
                    </a:ext>
                  </a:extLst>
                </p:cNvPr>
                <p:cNvPicPr/>
                <p:nvPr/>
              </p:nvPicPr>
              <p:blipFill>
                <a:blip r:embed="rId426"/>
                <a:stretch>
                  <a:fillRect/>
                </a:stretch>
              </p:blipFill>
              <p:spPr>
                <a:xfrm>
                  <a:off x="8961333" y="2855040"/>
                  <a:ext cx="92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1" name="Freihand 270">
                  <a:extLst>
                    <a:ext uri="{FF2B5EF4-FFF2-40B4-BE49-F238E27FC236}">
                      <a16:creationId xmlns:a16="http://schemas.microsoft.com/office/drawing/2014/main" id="{F074154B-07F5-4E68-A07F-F92A88A3C161}"/>
                    </a:ext>
                  </a:extLst>
                </p14:cNvPr>
                <p14:cNvContentPartPr/>
                <p14:nvPr/>
              </p14:nvContentPartPr>
              <p14:xfrm>
                <a:off x="9134493" y="2857560"/>
                <a:ext cx="11160" cy="36720"/>
              </p14:xfrm>
            </p:contentPart>
          </mc:Choice>
          <mc:Fallback>
            <p:pic>
              <p:nvPicPr>
                <p:cNvPr id="271" name="Freihand 270">
                  <a:extLst>
                    <a:ext uri="{FF2B5EF4-FFF2-40B4-BE49-F238E27FC236}">
                      <a16:creationId xmlns:a16="http://schemas.microsoft.com/office/drawing/2014/main" id="{F074154B-07F5-4E68-A07F-F92A88A3C161}"/>
                    </a:ext>
                  </a:extLst>
                </p:cNvPr>
                <p:cNvPicPr/>
                <p:nvPr/>
              </p:nvPicPr>
              <p:blipFill>
                <a:blip r:embed="rId428"/>
                <a:stretch>
                  <a:fillRect/>
                </a:stretch>
              </p:blipFill>
              <p:spPr>
                <a:xfrm>
                  <a:off x="9130173" y="2853240"/>
                  <a:ext cx="19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2" name="Freihand 271">
                  <a:extLst>
                    <a:ext uri="{FF2B5EF4-FFF2-40B4-BE49-F238E27FC236}">
                      <a16:creationId xmlns:a16="http://schemas.microsoft.com/office/drawing/2014/main" id="{2988983A-B0C6-498F-8E9F-5EBDEFEEA728}"/>
                    </a:ext>
                  </a:extLst>
                </p14:cNvPr>
                <p14:cNvContentPartPr/>
                <p14:nvPr/>
              </p14:nvContentPartPr>
              <p14:xfrm>
                <a:off x="9147813" y="2785560"/>
                <a:ext cx="21960" cy="31680"/>
              </p14:xfrm>
            </p:contentPart>
          </mc:Choice>
          <mc:Fallback>
            <p:pic>
              <p:nvPicPr>
                <p:cNvPr id="272" name="Freihand 271">
                  <a:extLst>
                    <a:ext uri="{FF2B5EF4-FFF2-40B4-BE49-F238E27FC236}">
                      <a16:creationId xmlns:a16="http://schemas.microsoft.com/office/drawing/2014/main" id="{2988983A-B0C6-498F-8E9F-5EBDEFEEA728}"/>
                    </a:ext>
                  </a:extLst>
                </p:cNvPr>
                <p:cNvPicPr/>
                <p:nvPr/>
              </p:nvPicPr>
              <p:blipFill>
                <a:blip r:embed="rId430"/>
                <a:stretch>
                  <a:fillRect/>
                </a:stretch>
              </p:blipFill>
              <p:spPr>
                <a:xfrm>
                  <a:off x="9143493" y="2781240"/>
                  <a:ext cx="30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3" name="Freihand 272">
                  <a:extLst>
                    <a:ext uri="{FF2B5EF4-FFF2-40B4-BE49-F238E27FC236}">
                      <a16:creationId xmlns:a16="http://schemas.microsoft.com/office/drawing/2014/main" id="{371425CB-7433-4D9E-AD4A-BFB273A8E41D}"/>
                    </a:ext>
                  </a:extLst>
                </p14:cNvPr>
                <p14:cNvContentPartPr/>
                <p14:nvPr/>
              </p14:nvContentPartPr>
              <p14:xfrm>
                <a:off x="9173733" y="2786280"/>
                <a:ext cx="110880" cy="109440"/>
              </p14:xfrm>
            </p:contentPart>
          </mc:Choice>
          <mc:Fallback>
            <p:pic>
              <p:nvPicPr>
                <p:cNvPr id="273" name="Freihand 272">
                  <a:extLst>
                    <a:ext uri="{FF2B5EF4-FFF2-40B4-BE49-F238E27FC236}">
                      <a16:creationId xmlns:a16="http://schemas.microsoft.com/office/drawing/2014/main" id="{371425CB-7433-4D9E-AD4A-BFB273A8E41D}"/>
                    </a:ext>
                  </a:extLst>
                </p:cNvPr>
                <p:cNvPicPr/>
                <p:nvPr/>
              </p:nvPicPr>
              <p:blipFill>
                <a:blip r:embed="rId432"/>
                <a:stretch>
                  <a:fillRect/>
                </a:stretch>
              </p:blipFill>
              <p:spPr>
                <a:xfrm>
                  <a:off x="9169413" y="2781960"/>
                  <a:ext cx="119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4" name="Freihand 273">
                  <a:extLst>
                    <a:ext uri="{FF2B5EF4-FFF2-40B4-BE49-F238E27FC236}">
                      <a16:creationId xmlns:a16="http://schemas.microsoft.com/office/drawing/2014/main" id="{97E39EC2-2E53-4576-B682-B78F0066F475}"/>
                    </a:ext>
                  </a:extLst>
                </p14:cNvPr>
                <p14:cNvContentPartPr/>
                <p14:nvPr/>
              </p14:nvContentPartPr>
              <p14:xfrm>
                <a:off x="9242133" y="2812200"/>
                <a:ext cx="77040" cy="33480"/>
              </p14:xfrm>
            </p:contentPart>
          </mc:Choice>
          <mc:Fallback>
            <p:pic>
              <p:nvPicPr>
                <p:cNvPr id="274" name="Freihand 273">
                  <a:extLst>
                    <a:ext uri="{FF2B5EF4-FFF2-40B4-BE49-F238E27FC236}">
                      <a16:creationId xmlns:a16="http://schemas.microsoft.com/office/drawing/2014/main" id="{97E39EC2-2E53-4576-B682-B78F0066F475}"/>
                    </a:ext>
                  </a:extLst>
                </p:cNvPr>
                <p:cNvPicPr/>
                <p:nvPr/>
              </p:nvPicPr>
              <p:blipFill>
                <a:blip r:embed="rId434"/>
                <a:stretch>
                  <a:fillRect/>
                </a:stretch>
              </p:blipFill>
              <p:spPr>
                <a:xfrm>
                  <a:off x="9237813" y="2807880"/>
                  <a:ext cx="85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5" name="Freihand 274">
                  <a:extLst>
                    <a:ext uri="{FF2B5EF4-FFF2-40B4-BE49-F238E27FC236}">
                      <a16:creationId xmlns:a16="http://schemas.microsoft.com/office/drawing/2014/main" id="{4553830B-182E-40FB-AF77-086D72453742}"/>
                    </a:ext>
                  </a:extLst>
                </p14:cNvPr>
                <p14:cNvContentPartPr/>
                <p14:nvPr/>
              </p14:nvContentPartPr>
              <p14:xfrm>
                <a:off x="9367053" y="2790960"/>
                <a:ext cx="70920" cy="93960"/>
              </p14:xfrm>
            </p:contentPart>
          </mc:Choice>
          <mc:Fallback>
            <p:pic>
              <p:nvPicPr>
                <p:cNvPr id="275" name="Freihand 274">
                  <a:extLst>
                    <a:ext uri="{FF2B5EF4-FFF2-40B4-BE49-F238E27FC236}">
                      <a16:creationId xmlns:a16="http://schemas.microsoft.com/office/drawing/2014/main" id="{4553830B-182E-40FB-AF77-086D72453742}"/>
                    </a:ext>
                  </a:extLst>
                </p:cNvPr>
                <p:cNvPicPr/>
                <p:nvPr/>
              </p:nvPicPr>
              <p:blipFill>
                <a:blip r:embed="rId436"/>
                <a:stretch>
                  <a:fillRect/>
                </a:stretch>
              </p:blipFill>
              <p:spPr>
                <a:xfrm>
                  <a:off x="9362733" y="2786640"/>
                  <a:ext cx="79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6" name="Freihand 275">
                  <a:extLst>
                    <a:ext uri="{FF2B5EF4-FFF2-40B4-BE49-F238E27FC236}">
                      <a16:creationId xmlns:a16="http://schemas.microsoft.com/office/drawing/2014/main" id="{C12C4125-BFBF-4F0D-8302-93C9BFF9C5BC}"/>
                    </a:ext>
                  </a:extLst>
                </p14:cNvPr>
                <p14:cNvContentPartPr/>
                <p14:nvPr/>
              </p14:nvContentPartPr>
              <p14:xfrm>
                <a:off x="9439773" y="2762880"/>
                <a:ext cx="311040" cy="115560"/>
              </p14:xfrm>
            </p:contentPart>
          </mc:Choice>
          <mc:Fallback>
            <p:pic>
              <p:nvPicPr>
                <p:cNvPr id="276" name="Freihand 275">
                  <a:extLst>
                    <a:ext uri="{FF2B5EF4-FFF2-40B4-BE49-F238E27FC236}">
                      <a16:creationId xmlns:a16="http://schemas.microsoft.com/office/drawing/2014/main" id="{C12C4125-BFBF-4F0D-8302-93C9BFF9C5BC}"/>
                    </a:ext>
                  </a:extLst>
                </p:cNvPr>
                <p:cNvPicPr/>
                <p:nvPr/>
              </p:nvPicPr>
              <p:blipFill>
                <a:blip r:embed="rId438"/>
                <a:stretch>
                  <a:fillRect/>
                </a:stretch>
              </p:blipFill>
              <p:spPr>
                <a:xfrm>
                  <a:off x="9435453" y="2758560"/>
                  <a:ext cx="319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7" name="Freihand 276">
                  <a:extLst>
                    <a:ext uri="{FF2B5EF4-FFF2-40B4-BE49-F238E27FC236}">
                      <a16:creationId xmlns:a16="http://schemas.microsoft.com/office/drawing/2014/main" id="{6804404C-96B6-44C2-9C79-B5F1B337D3E0}"/>
                    </a:ext>
                  </a:extLst>
                </p14:cNvPr>
                <p14:cNvContentPartPr/>
                <p14:nvPr/>
              </p14:nvContentPartPr>
              <p14:xfrm>
                <a:off x="9656853" y="2693760"/>
                <a:ext cx="117720" cy="110520"/>
              </p14:xfrm>
            </p:contentPart>
          </mc:Choice>
          <mc:Fallback>
            <p:pic>
              <p:nvPicPr>
                <p:cNvPr id="277" name="Freihand 276">
                  <a:extLst>
                    <a:ext uri="{FF2B5EF4-FFF2-40B4-BE49-F238E27FC236}">
                      <a16:creationId xmlns:a16="http://schemas.microsoft.com/office/drawing/2014/main" id="{6804404C-96B6-44C2-9C79-B5F1B337D3E0}"/>
                    </a:ext>
                  </a:extLst>
                </p:cNvPr>
                <p:cNvPicPr/>
                <p:nvPr/>
              </p:nvPicPr>
              <p:blipFill>
                <a:blip r:embed="rId440"/>
                <a:stretch>
                  <a:fillRect/>
                </a:stretch>
              </p:blipFill>
              <p:spPr>
                <a:xfrm>
                  <a:off x="9652533" y="2689440"/>
                  <a:ext cx="126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8" name="Freihand 277">
                  <a:extLst>
                    <a:ext uri="{FF2B5EF4-FFF2-40B4-BE49-F238E27FC236}">
                      <a16:creationId xmlns:a16="http://schemas.microsoft.com/office/drawing/2014/main" id="{0F7D291C-03D0-4993-8486-AC0468CF76C9}"/>
                    </a:ext>
                  </a:extLst>
                </p14:cNvPr>
                <p14:cNvContentPartPr/>
                <p14:nvPr/>
              </p14:nvContentPartPr>
              <p14:xfrm>
                <a:off x="9872493" y="2735520"/>
                <a:ext cx="85680" cy="110880"/>
              </p14:xfrm>
            </p:contentPart>
          </mc:Choice>
          <mc:Fallback>
            <p:pic>
              <p:nvPicPr>
                <p:cNvPr id="278" name="Freihand 277">
                  <a:extLst>
                    <a:ext uri="{FF2B5EF4-FFF2-40B4-BE49-F238E27FC236}">
                      <a16:creationId xmlns:a16="http://schemas.microsoft.com/office/drawing/2014/main" id="{0F7D291C-03D0-4993-8486-AC0468CF76C9}"/>
                    </a:ext>
                  </a:extLst>
                </p:cNvPr>
                <p:cNvPicPr/>
                <p:nvPr/>
              </p:nvPicPr>
              <p:blipFill>
                <a:blip r:embed="rId442"/>
                <a:stretch>
                  <a:fillRect/>
                </a:stretch>
              </p:blipFill>
              <p:spPr>
                <a:xfrm>
                  <a:off x="9868173" y="2731200"/>
                  <a:ext cx="94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9" name="Freihand 278">
                  <a:extLst>
                    <a:ext uri="{FF2B5EF4-FFF2-40B4-BE49-F238E27FC236}">
                      <a16:creationId xmlns:a16="http://schemas.microsoft.com/office/drawing/2014/main" id="{3F6E3925-6D49-4970-8B82-F49A4D1213B6}"/>
                    </a:ext>
                  </a:extLst>
                </p14:cNvPr>
                <p14:cNvContentPartPr/>
                <p14:nvPr/>
              </p14:nvContentPartPr>
              <p14:xfrm>
                <a:off x="10068333" y="2727960"/>
                <a:ext cx="24120" cy="112320"/>
              </p14:xfrm>
            </p:contentPart>
          </mc:Choice>
          <mc:Fallback>
            <p:pic>
              <p:nvPicPr>
                <p:cNvPr id="279" name="Freihand 278">
                  <a:extLst>
                    <a:ext uri="{FF2B5EF4-FFF2-40B4-BE49-F238E27FC236}">
                      <a16:creationId xmlns:a16="http://schemas.microsoft.com/office/drawing/2014/main" id="{3F6E3925-6D49-4970-8B82-F49A4D1213B6}"/>
                    </a:ext>
                  </a:extLst>
                </p:cNvPr>
                <p:cNvPicPr/>
                <p:nvPr/>
              </p:nvPicPr>
              <p:blipFill>
                <a:blip r:embed="rId444"/>
                <a:stretch>
                  <a:fillRect/>
                </a:stretch>
              </p:blipFill>
              <p:spPr>
                <a:xfrm>
                  <a:off x="10064013" y="2723640"/>
                  <a:ext cx="32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0" name="Freihand 279">
                  <a:extLst>
                    <a:ext uri="{FF2B5EF4-FFF2-40B4-BE49-F238E27FC236}">
                      <a16:creationId xmlns:a16="http://schemas.microsoft.com/office/drawing/2014/main" id="{8A842AD9-A774-4DDE-B72C-087056F5387D}"/>
                    </a:ext>
                  </a:extLst>
                </p14:cNvPr>
                <p14:cNvContentPartPr/>
                <p14:nvPr/>
              </p14:nvContentPartPr>
              <p14:xfrm>
                <a:off x="10031973" y="2714280"/>
                <a:ext cx="112320" cy="2160"/>
              </p14:xfrm>
            </p:contentPart>
          </mc:Choice>
          <mc:Fallback>
            <p:pic>
              <p:nvPicPr>
                <p:cNvPr id="280" name="Freihand 279">
                  <a:extLst>
                    <a:ext uri="{FF2B5EF4-FFF2-40B4-BE49-F238E27FC236}">
                      <a16:creationId xmlns:a16="http://schemas.microsoft.com/office/drawing/2014/main" id="{8A842AD9-A774-4DDE-B72C-087056F5387D}"/>
                    </a:ext>
                  </a:extLst>
                </p:cNvPr>
                <p:cNvPicPr/>
                <p:nvPr/>
              </p:nvPicPr>
              <p:blipFill>
                <a:blip r:embed="rId446"/>
                <a:stretch>
                  <a:fillRect/>
                </a:stretch>
              </p:blipFill>
              <p:spPr>
                <a:xfrm>
                  <a:off x="10027653" y="2709960"/>
                  <a:ext cx="120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1" name="Freihand 280">
                  <a:extLst>
                    <a:ext uri="{FF2B5EF4-FFF2-40B4-BE49-F238E27FC236}">
                      <a16:creationId xmlns:a16="http://schemas.microsoft.com/office/drawing/2014/main" id="{00877746-160F-4F4C-81E2-005019760CC3}"/>
                    </a:ext>
                  </a:extLst>
                </p14:cNvPr>
                <p14:cNvContentPartPr/>
                <p14:nvPr/>
              </p14:nvContentPartPr>
              <p14:xfrm>
                <a:off x="10012893" y="2771520"/>
                <a:ext cx="100080" cy="6120"/>
              </p14:xfrm>
            </p:contentPart>
          </mc:Choice>
          <mc:Fallback>
            <p:pic>
              <p:nvPicPr>
                <p:cNvPr id="281" name="Freihand 280">
                  <a:extLst>
                    <a:ext uri="{FF2B5EF4-FFF2-40B4-BE49-F238E27FC236}">
                      <a16:creationId xmlns:a16="http://schemas.microsoft.com/office/drawing/2014/main" id="{00877746-160F-4F4C-81E2-005019760CC3}"/>
                    </a:ext>
                  </a:extLst>
                </p:cNvPr>
                <p:cNvPicPr/>
                <p:nvPr/>
              </p:nvPicPr>
              <p:blipFill>
                <a:blip r:embed="rId448"/>
                <a:stretch>
                  <a:fillRect/>
                </a:stretch>
              </p:blipFill>
              <p:spPr>
                <a:xfrm>
                  <a:off x="10008573" y="2767200"/>
                  <a:ext cx="1087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2" name="Freihand 281">
                  <a:extLst>
                    <a:ext uri="{FF2B5EF4-FFF2-40B4-BE49-F238E27FC236}">
                      <a16:creationId xmlns:a16="http://schemas.microsoft.com/office/drawing/2014/main" id="{ADBC4864-910C-4A15-9EB6-37BAE9064F1C}"/>
                    </a:ext>
                  </a:extLst>
                </p14:cNvPr>
                <p14:cNvContentPartPr/>
                <p14:nvPr/>
              </p14:nvContentPartPr>
              <p14:xfrm>
                <a:off x="10268493" y="2767560"/>
                <a:ext cx="147600" cy="144360"/>
              </p14:xfrm>
            </p:contentPart>
          </mc:Choice>
          <mc:Fallback>
            <p:pic>
              <p:nvPicPr>
                <p:cNvPr id="282" name="Freihand 281">
                  <a:extLst>
                    <a:ext uri="{FF2B5EF4-FFF2-40B4-BE49-F238E27FC236}">
                      <a16:creationId xmlns:a16="http://schemas.microsoft.com/office/drawing/2014/main" id="{ADBC4864-910C-4A15-9EB6-37BAE9064F1C}"/>
                    </a:ext>
                  </a:extLst>
                </p:cNvPr>
                <p:cNvPicPr/>
                <p:nvPr/>
              </p:nvPicPr>
              <p:blipFill>
                <a:blip r:embed="rId450"/>
                <a:stretch>
                  <a:fillRect/>
                </a:stretch>
              </p:blipFill>
              <p:spPr>
                <a:xfrm>
                  <a:off x="10264173" y="2763240"/>
                  <a:ext cx="156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3" name="Freihand 282">
                  <a:extLst>
                    <a:ext uri="{FF2B5EF4-FFF2-40B4-BE49-F238E27FC236}">
                      <a16:creationId xmlns:a16="http://schemas.microsoft.com/office/drawing/2014/main" id="{8F97AF3B-50C3-43F1-9186-447ED905E273}"/>
                    </a:ext>
                  </a:extLst>
                </p14:cNvPr>
                <p14:cNvContentPartPr/>
                <p14:nvPr/>
              </p14:nvContentPartPr>
              <p14:xfrm>
                <a:off x="10460733" y="2754600"/>
                <a:ext cx="223920" cy="149760"/>
              </p14:xfrm>
            </p:contentPart>
          </mc:Choice>
          <mc:Fallback>
            <p:pic>
              <p:nvPicPr>
                <p:cNvPr id="283" name="Freihand 282">
                  <a:extLst>
                    <a:ext uri="{FF2B5EF4-FFF2-40B4-BE49-F238E27FC236}">
                      <a16:creationId xmlns:a16="http://schemas.microsoft.com/office/drawing/2014/main" id="{8F97AF3B-50C3-43F1-9186-447ED905E273}"/>
                    </a:ext>
                  </a:extLst>
                </p:cNvPr>
                <p:cNvPicPr/>
                <p:nvPr/>
              </p:nvPicPr>
              <p:blipFill>
                <a:blip r:embed="rId452"/>
                <a:stretch>
                  <a:fillRect/>
                </a:stretch>
              </p:blipFill>
              <p:spPr>
                <a:xfrm>
                  <a:off x="10456413" y="2750280"/>
                  <a:ext cx="232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5" name="Freihand 284">
                  <a:extLst>
                    <a:ext uri="{FF2B5EF4-FFF2-40B4-BE49-F238E27FC236}">
                      <a16:creationId xmlns:a16="http://schemas.microsoft.com/office/drawing/2014/main" id="{373908AA-C3E5-496F-8DC5-66D9C613BFFD}"/>
                    </a:ext>
                  </a:extLst>
                </p14:cNvPr>
                <p14:cNvContentPartPr/>
                <p14:nvPr/>
              </p14:nvContentPartPr>
              <p14:xfrm>
                <a:off x="10806693" y="2694120"/>
                <a:ext cx="64440" cy="76680"/>
              </p14:xfrm>
            </p:contentPart>
          </mc:Choice>
          <mc:Fallback>
            <p:pic>
              <p:nvPicPr>
                <p:cNvPr id="285" name="Freihand 284">
                  <a:extLst>
                    <a:ext uri="{FF2B5EF4-FFF2-40B4-BE49-F238E27FC236}">
                      <a16:creationId xmlns:a16="http://schemas.microsoft.com/office/drawing/2014/main" id="{373908AA-C3E5-496F-8DC5-66D9C613BFFD}"/>
                    </a:ext>
                  </a:extLst>
                </p:cNvPr>
                <p:cNvPicPr/>
                <p:nvPr/>
              </p:nvPicPr>
              <p:blipFill>
                <a:blip r:embed="rId454"/>
                <a:stretch>
                  <a:fillRect/>
                </a:stretch>
              </p:blipFill>
              <p:spPr>
                <a:xfrm>
                  <a:off x="10802373" y="2689800"/>
                  <a:ext cx="73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6" name="Freihand 285">
                  <a:extLst>
                    <a:ext uri="{FF2B5EF4-FFF2-40B4-BE49-F238E27FC236}">
                      <a16:creationId xmlns:a16="http://schemas.microsoft.com/office/drawing/2014/main" id="{1BC8F3A8-DB60-4193-886D-2D68DA60AC65}"/>
                    </a:ext>
                  </a:extLst>
                </p14:cNvPr>
                <p14:cNvContentPartPr/>
                <p14:nvPr/>
              </p14:nvContentPartPr>
              <p14:xfrm>
                <a:off x="10871133" y="2707440"/>
                <a:ext cx="38880" cy="82080"/>
              </p14:xfrm>
            </p:contentPart>
          </mc:Choice>
          <mc:Fallback>
            <p:pic>
              <p:nvPicPr>
                <p:cNvPr id="286" name="Freihand 285">
                  <a:extLst>
                    <a:ext uri="{FF2B5EF4-FFF2-40B4-BE49-F238E27FC236}">
                      <a16:creationId xmlns:a16="http://schemas.microsoft.com/office/drawing/2014/main" id="{1BC8F3A8-DB60-4193-886D-2D68DA60AC65}"/>
                    </a:ext>
                  </a:extLst>
                </p:cNvPr>
                <p:cNvPicPr/>
                <p:nvPr/>
              </p:nvPicPr>
              <p:blipFill>
                <a:blip r:embed="rId456"/>
                <a:stretch>
                  <a:fillRect/>
                </a:stretch>
              </p:blipFill>
              <p:spPr>
                <a:xfrm>
                  <a:off x="10866813" y="2703120"/>
                  <a:ext cx="47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7" name="Freihand 286">
                  <a:extLst>
                    <a:ext uri="{FF2B5EF4-FFF2-40B4-BE49-F238E27FC236}">
                      <a16:creationId xmlns:a16="http://schemas.microsoft.com/office/drawing/2014/main" id="{043A7F9D-AC65-46EB-9E1E-C520CF518D0C}"/>
                    </a:ext>
                  </a:extLst>
                </p14:cNvPr>
                <p14:cNvContentPartPr/>
                <p14:nvPr/>
              </p14:nvContentPartPr>
              <p14:xfrm>
                <a:off x="10888053" y="2774400"/>
                <a:ext cx="49680" cy="98640"/>
              </p14:xfrm>
            </p:contentPart>
          </mc:Choice>
          <mc:Fallback>
            <p:pic>
              <p:nvPicPr>
                <p:cNvPr id="287" name="Freihand 286">
                  <a:extLst>
                    <a:ext uri="{FF2B5EF4-FFF2-40B4-BE49-F238E27FC236}">
                      <a16:creationId xmlns:a16="http://schemas.microsoft.com/office/drawing/2014/main" id="{043A7F9D-AC65-46EB-9E1E-C520CF518D0C}"/>
                    </a:ext>
                  </a:extLst>
                </p:cNvPr>
                <p:cNvPicPr/>
                <p:nvPr/>
              </p:nvPicPr>
              <p:blipFill>
                <a:blip r:embed="rId458"/>
                <a:stretch>
                  <a:fillRect/>
                </a:stretch>
              </p:blipFill>
              <p:spPr>
                <a:xfrm>
                  <a:off x="10883733" y="2770080"/>
                  <a:ext cx="58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8" name="Freihand 287">
                  <a:extLst>
                    <a:ext uri="{FF2B5EF4-FFF2-40B4-BE49-F238E27FC236}">
                      <a16:creationId xmlns:a16="http://schemas.microsoft.com/office/drawing/2014/main" id="{EABC0BA6-087D-445F-A1C2-AE41BED8CD92}"/>
                    </a:ext>
                  </a:extLst>
                </p14:cNvPr>
                <p14:cNvContentPartPr/>
                <p14:nvPr/>
              </p14:nvContentPartPr>
              <p14:xfrm>
                <a:off x="10993173" y="2737680"/>
                <a:ext cx="65160" cy="76680"/>
              </p14:xfrm>
            </p:contentPart>
          </mc:Choice>
          <mc:Fallback>
            <p:pic>
              <p:nvPicPr>
                <p:cNvPr id="288" name="Freihand 287">
                  <a:extLst>
                    <a:ext uri="{FF2B5EF4-FFF2-40B4-BE49-F238E27FC236}">
                      <a16:creationId xmlns:a16="http://schemas.microsoft.com/office/drawing/2014/main" id="{EABC0BA6-087D-445F-A1C2-AE41BED8CD92}"/>
                    </a:ext>
                  </a:extLst>
                </p:cNvPr>
                <p:cNvPicPr/>
                <p:nvPr/>
              </p:nvPicPr>
              <p:blipFill>
                <a:blip r:embed="rId460"/>
                <a:stretch>
                  <a:fillRect/>
                </a:stretch>
              </p:blipFill>
              <p:spPr>
                <a:xfrm>
                  <a:off x="10988853" y="2733360"/>
                  <a:ext cx="73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9" name="Freihand 288">
                  <a:extLst>
                    <a:ext uri="{FF2B5EF4-FFF2-40B4-BE49-F238E27FC236}">
                      <a16:creationId xmlns:a16="http://schemas.microsoft.com/office/drawing/2014/main" id="{D36C01B5-1261-4CD8-A525-3CEC51E0737F}"/>
                    </a:ext>
                  </a:extLst>
                </p14:cNvPr>
                <p14:cNvContentPartPr/>
                <p14:nvPr/>
              </p14:nvContentPartPr>
              <p14:xfrm>
                <a:off x="11027373" y="2779800"/>
                <a:ext cx="40320" cy="44640"/>
              </p14:xfrm>
            </p:contentPart>
          </mc:Choice>
          <mc:Fallback>
            <p:pic>
              <p:nvPicPr>
                <p:cNvPr id="289" name="Freihand 288">
                  <a:extLst>
                    <a:ext uri="{FF2B5EF4-FFF2-40B4-BE49-F238E27FC236}">
                      <a16:creationId xmlns:a16="http://schemas.microsoft.com/office/drawing/2014/main" id="{D36C01B5-1261-4CD8-A525-3CEC51E0737F}"/>
                    </a:ext>
                  </a:extLst>
                </p:cNvPr>
                <p:cNvPicPr/>
                <p:nvPr/>
              </p:nvPicPr>
              <p:blipFill>
                <a:blip r:embed="rId462"/>
                <a:stretch>
                  <a:fillRect/>
                </a:stretch>
              </p:blipFill>
              <p:spPr>
                <a:xfrm>
                  <a:off x="11023053" y="2775480"/>
                  <a:ext cx="48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0" name="Freihand 289">
                  <a:extLst>
                    <a:ext uri="{FF2B5EF4-FFF2-40B4-BE49-F238E27FC236}">
                      <a16:creationId xmlns:a16="http://schemas.microsoft.com/office/drawing/2014/main" id="{CF1EB54C-2804-493A-96E9-1EA875396BA6}"/>
                    </a:ext>
                  </a:extLst>
                </p14:cNvPr>
                <p14:cNvContentPartPr/>
                <p14:nvPr/>
              </p14:nvContentPartPr>
              <p14:xfrm>
                <a:off x="11223933" y="2718960"/>
                <a:ext cx="149400" cy="104400"/>
              </p14:xfrm>
            </p:contentPart>
          </mc:Choice>
          <mc:Fallback>
            <p:pic>
              <p:nvPicPr>
                <p:cNvPr id="290" name="Freihand 289">
                  <a:extLst>
                    <a:ext uri="{FF2B5EF4-FFF2-40B4-BE49-F238E27FC236}">
                      <a16:creationId xmlns:a16="http://schemas.microsoft.com/office/drawing/2014/main" id="{CF1EB54C-2804-493A-96E9-1EA875396BA6}"/>
                    </a:ext>
                  </a:extLst>
                </p:cNvPr>
                <p:cNvPicPr/>
                <p:nvPr/>
              </p:nvPicPr>
              <p:blipFill>
                <a:blip r:embed="rId464"/>
                <a:stretch>
                  <a:fillRect/>
                </a:stretch>
              </p:blipFill>
              <p:spPr>
                <a:xfrm>
                  <a:off x="11219613" y="2714640"/>
                  <a:ext cx="158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1" name="Freihand 290">
                  <a:extLst>
                    <a:ext uri="{FF2B5EF4-FFF2-40B4-BE49-F238E27FC236}">
                      <a16:creationId xmlns:a16="http://schemas.microsoft.com/office/drawing/2014/main" id="{07FDB381-A120-4226-B656-9B27E8FCA3FE}"/>
                    </a:ext>
                  </a:extLst>
                </p14:cNvPr>
                <p14:cNvContentPartPr/>
                <p14:nvPr/>
              </p14:nvContentPartPr>
              <p14:xfrm>
                <a:off x="11349573" y="2730840"/>
                <a:ext cx="360" cy="360"/>
              </p14:xfrm>
            </p:contentPart>
          </mc:Choice>
          <mc:Fallback>
            <p:pic>
              <p:nvPicPr>
                <p:cNvPr id="291" name="Freihand 290">
                  <a:extLst>
                    <a:ext uri="{FF2B5EF4-FFF2-40B4-BE49-F238E27FC236}">
                      <a16:creationId xmlns:a16="http://schemas.microsoft.com/office/drawing/2014/main" id="{07FDB381-A120-4226-B656-9B27E8FCA3FE}"/>
                    </a:ext>
                  </a:extLst>
                </p:cNvPr>
                <p:cNvPicPr/>
                <p:nvPr/>
              </p:nvPicPr>
              <p:blipFill>
                <a:blip r:embed="rId106"/>
                <a:stretch>
                  <a:fillRect/>
                </a:stretch>
              </p:blipFill>
              <p:spPr>
                <a:xfrm>
                  <a:off x="11345253" y="2726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2" name="Freihand 291">
                  <a:extLst>
                    <a:ext uri="{FF2B5EF4-FFF2-40B4-BE49-F238E27FC236}">
                      <a16:creationId xmlns:a16="http://schemas.microsoft.com/office/drawing/2014/main" id="{2946027E-A849-4162-92A7-B3EA83BCE160}"/>
                    </a:ext>
                  </a:extLst>
                </p14:cNvPr>
                <p14:cNvContentPartPr/>
                <p14:nvPr/>
              </p14:nvContentPartPr>
              <p14:xfrm>
                <a:off x="11428773" y="2738400"/>
                <a:ext cx="111600" cy="67680"/>
              </p14:xfrm>
            </p:contentPart>
          </mc:Choice>
          <mc:Fallback>
            <p:pic>
              <p:nvPicPr>
                <p:cNvPr id="292" name="Freihand 291">
                  <a:extLst>
                    <a:ext uri="{FF2B5EF4-FFF2-40B4-BE49-F238E27FC236}">
                      <a16:creationId xmlns:a16="http://schemas.microsoft.com/office/drawing/2014/main" id="{2946027E-A849-4162-92A7-B3EA83BCE160}"/>
                    </a:ext>
                  </a:extLst>
                </p:cNvPr>
                <p:cNvPicPr/>
                <p:nvPr/>
              </p:nvPicPr>
              <p:blipFill>
                <a:blip r:embed="rId467"/>
                <a:stretch>
                  <a:fillRect/>
                </a:stretch>
              </p:blipFill>
              <p:spPr>
                <a:xfrm>
                  <a:off x="11424453" y="2734080"/>
                  <a:ext cx="120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3" name="Freihand 292">
                  <a:extLst>
                    <a:ext uri="{FF2B5EF4-FFF2-40B4-BE49-F238E27FC236}">
                      <a16:creationId xmlns:a16="http://schemas.microsoft.com/office/drawing/2014/main" id="{74B938BB-FB1A-4BD4-A1DB-5A617CE85A8F}"/>
                    </a:ext>
                  </a:extLst>
                </p14:cNvPr>
                <p14:cNvContentPartPr/>
                <p14:nvPr/>
              </p14:nvContentPartPr>
              <p14:xfrm>
                <a:off x="11569533" y="2695560"/>
                <a:ext cx="31320" cy="98640"/>
              </p14:xfrm>
            </p:contentPart>
          </mc:Choice>
          <mc:Fallback>
            <p:pic>
              <p:nvPicPr>
                <p:cNvPr id="293" name="Freihand 292">
                  <a:extLst>
                    <a:ext uri="{FF2B5EF4-FFF2-40B4-BE49-F238E27FC236}">
                      <a16:creationId xmlns:a16="http://schemas.microsoft.com/office/drawing/2014/main" id="{74B938BB-FB1A-4BD4-A1DB-5A617CE85A8F}"/>
                    </a:ext>
                  </a:extLst>
                </p:cNvPr>
                <p:cNvPicPr/>
                <p:nvPr/>
              </p:nvPicPr>
              <p:blipFill>
                <a:blip r:embed="rId469"/>
                <a:stretch>
                  <a:fillRect/>
                </a:stretch>
              </p:blipFill>
              <p:spPr>
                <a:xfrm>
                  <a:off x="11565213" y="2691240"/>
                  <a:ext cx="39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4" name="Freihand 293">
                  <a:extLst>
                    <a:ext uri="{FF2B5EF4-FFF2-40B4-BE49-F238E27FC236}">
                      <a16:creationId xmlns:a16="http://schemas.microsoft.com/office/drawing/2014/main" id="{873B206C-8485-4F1D-801B-31D1CEE94E11}"/>
                    </a:ext>
                  </a:extLst>
                </p14:cNvPr>
                <p14:cNvContentPartPr/>
                <p14:nvPr/>
              </p14:nvContentPartPr>
              <p14:xfrm>
                <a:off x="11621373" y="2726520"/>
                <a:ext cx="108360" cy="49680"/>
              </p14:xfrm>
            </p:contentPart>
          </mc:Choice>
          <mc:Fallback>
            <p:pic>
              <p:nvPicPr>
                <p:cNvPr id="294" name="Freihand 293">
                  <a:extLst>
                    <a:ext uri="{FF2B5EF4-FFF2-40B4-BE49-F238E27FC236}">
                      <a16:creationId xmlns:a16="http://schemas.microsoft.com/office/drawing/2014/main" id="{873B206C-8485-4F1D-801B-31D1CEE94E11}"/>
                    </a:ext>
                  </a:extLst>
                </p:cNvPr>
                <p:cNvPicPr/>
                <p:nvPr/>
              </p:nvPicPr>
              <p:blipFill>
                <a:blip r:embed="rId471"/>
                <a:stretch>
                  <a:fillRect/>
                </a:stretch>
              </p:blipFill>
              <p:spPr>
                <a:xfrm>
                  <a:off x="11617053" y="2722200"/>
                  <a:ext cx="117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5" name="Freihand 294">
                  <a:extLst>
                    <a:ext uri="{FF2B5EF4-FFF2-40B4-BE49-F238E27FC236}">
                      <a16:creationId xmlns:a16="http://schemas.microsoft.com/office/drawing/2014/main" id="{A47F11B7-AD79-4759-BC5E-8457C957417C}"/>
                    </a:ext>
                  </a:extLst>
                </p14:cNvPr>
                <p14:cNvContentPartPr/>
                <p14:nvPr/>
              </p14:nvContentPartPr>
              <p14:xfrm>
                <a:off x="11748093" y="2725800"/>
                <a:ext cx="46800" cy="36000"/>
              </p14:xfrm>
            </p:contentPart>
          </mc:Choice>
          <mc:Fallback>
            <p:pic>
              <p:nvPicPr>
                <p:cNvPr id="295" name="Freihand 294">
                  <a:extLst>
                    <a:ext uri="{FF2B5EF4-FFF2-40B4-BE49-F238E27FC236}">
                      <a16:creationId xmlns:a16="http://schemas.microsoft.com/office/drawing/2014/main" id="{A47F11B7-AD79-4759-BC5E-8457C957417C}"/>
                    </a:ext>
                  </a:extLst>
                </p:cNvPr>
                <p:cNvPicPr/>
                <p:nvPr/>
              </p:nvPicPr>
              <p:blipFill>
                <a:blip r:embed="rId473"/>
                <a:stretch>
                  <a:fillRect/>
                </a:stretch>
              </p:blipFill>
              <p:spPr>
                <a:xfrm>
                  <a:off x="11743773" y="2721480"/>
                  <a:ext cx="55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6" name="Freihand 295">
                  <a:extLst>
                    <a:ext uri="{FF2B5EF4-FFF2-40B4-BE49-F238E27FC236}">
                      <a16:creationId xmlns:a16="http://schemas.microsoft.com/office/drawing/2014/main" id="{25AD69C6-2AFE-44C4-8D8F-83766975E8A4}"/>
                    </a:ext>
                  </a:extLst>
                </p14:cNvPr>
                <p14:cNvContentPartPr/>
                <p14:nvPr/>
              </p14:nvContentPartPr>
              <p14:xfrm>
                <a:off x="11799213" y="2654880"/>
                <a:ext cx="86040" cy="105480"/>
              </p14:xfrm>
            </p:contentPart>
          </mc:Choice>
          <mc:Fallback>
            <p:pic>
              <p:nvPicPr>
                <p:cNvPr id="296" name="Freihand 295">
                  <a:extLst>
                    <a:ext uri="{FF2B5EF4-FFF2-40B4-BE49-F238E27FC236}">
                      <a16:creationId xmlns:a16="http://schemas.microsoft.com/office/drawing/2014/main" id="{25AD69C6-2AFE-44C4-8D8F-83766975E8A4}"/>
                    </a:ext>
                  </a:extLst>
                </p:cNvPr>
                <p:cNvPicPr/>
                <p:nvPr/>
              </p:nvPicPr>
              <p:blipFill>
                <a:blip r:embed="rId475"/>
                <a:stretch>
                  <a:fillRect/>
                </a:stretch>
              </p:blipFill>
              <p:spPr>
                <a:xfrm>
                  <a:off x="11794893" y="2650560"/>
                  <a:ext cx="94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7" name="Freihand 296">
                  <a:extLst>
                    <a:ext uri="{FF2B5EF4-FFF2-40B4-BE49-F238E27FC236}">
                      <a16:creationId xmlns:a16="http://schemas.microsoft.com/office/drawing/2014/main" id="{577E3D92-29D6-4625-ACB8-C3AE1A1B250A}"/>
                    </a:ext>
                  </a:extLst>
                </p14:cNvPr>
                <p14:cNvContentPartPr/>
                <p14:nvPr/>
              </p14:nvContentPartPr>
              <p14:xfrm>
                <a:off x="11902533" y="2698080"/>
                <a:ext cx="111600" cy="56880"/>
              </p14:xfrm>
            </p:contentPart>
          </mc:Choice>
          <mc:Fallback>
            <p:pic>
              <p:nvPicPr>
                <p:cNvPr id="297" name="Freihand 296">
                  <a:extLst>
                    <a:ext uri="{FF2B5EF4-FFF2-40B4-BE49-F238E27FC236}">
                      <a16:creationId xmlns:a16="http://schemas.microsoft.com/office/drawing/2014/main" id="{577E3D92-29D6-4625-ACB8-C3AE1A1B250A}"/>
                    </a:ext>
                  </a:extLst>
                </p:cNvPr>
                <p:cNvPicPr/>
                <p:nvPr/>
              </p:nvPicPr>
              <p:blipFill>
                <a:blip r:embed="rId477"/>
                <a:stretch>
                  <a:fillRect/>
                </a:stretch>
              </p:blipFill>
              <p:spPr>
                <a:xfrm>
                  <a:off x="11898213" y="2693760"/>
                  <a:ext cx="12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8" name="Freihand 297">
                  <a:extLst>
                    <a:ext uri="{FF2B5EF4-FFF2-40B4-BE49-F238E27FC236}">
                      <a16:creationId xmlns:a16="http://schemas.microsoft.com/office/drawing/2014/main" id="{618D23E0-3671-4AD6-8E58-1261EC19FD89}"/>
                    </a:ext>
                  </a:extLst>
                </p14:cNvPr>
                <p14:cNvContentPartPr/>
                <p14:nvPr/>
              </p14:nvContentPartPr>
              <p14:xfrm>
                <a:off x="8291013" y="3152760"/>
                <a:ext cx="117000" cy="3240"/>
              </p14:xfrm>
            </p:contentPart>
          </mc:Choice>
          <mc:Fallback>
            <p:pic>
              <p:nvPicPr>
                <p:cNvPr id="298" name="Freihand 297">
                  <a:extLst>
                    <a:ext uri="{FF2B5EF4-FFF2-40B4-BE49-F238E27FC236}">
                      <a16:creationId xmlns:a16="http://schemas.microsoft.com/office/drawing/2014/main" id="{618D23E0-3671-4AD6-8E58-1261EC19FD89}"/>
                    </a:ext>
                  </a:extLst>
                </p:cNvPr>
                <p:cNvPicPr/>
                <p:nvPr/>
              </p:nvPicPr>
              <p:blipFill>
                <a:blip r:embed="rId479"/>
                <a:stretch>
                  <a:fillRect/>
                </a:stretch>
              </p:blipFill>
              <p:spPr>
                <a:xfrm>
                  <a:off x="8286693" y="3148440"/>
                  <a:ext cx="125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9" name="Freihand 298">
                  <a:extLst>
                    <a:ext uri="{FF2B5EF4-FFF2-40B4-BE49-F238E27FC236}">
                      <a16:creationId xmlns:a16="http://schemas.microsoft.com/office/drawing/2014/main" id="{9F60D9F5-A996-4549-BB0F-7771BE3E2208}"/>
                    </a:ext>
                  </a:extLst>
                </p14:cNvPr>
                <p14:cNvContentPartPr/>
                <p14:nvPr/>
              </p14:nvContentPartPr>
              <p14:xfrm>
                <a:off x="8547333" y="3077520"/>
                <a:ext cx="360" cy="119160"/>
              </p14:xfrm>
            </p:contentPart>
          </mc:Choice>
          <mc:Fallback>
            <p:pic>
              <p:nvPicPr>
                <p:cNvPr id="299" name="Freihand 298">
                  <a:extLst>
                    <a:ext uri="{FF2B5EF4-FFF2-40B4-BE49-F238E27FC236}">
                      <a16:creationId xmlns:a16="http://schemas.microsoft.com/office/drawing/2014/main" id="{9F60D9F5-A996-4549-BB0F-7771BE3E2208}"/>
                    </a:ext>
                  </a:extLst>
                </p:cNvPr>
                <p:cNvPicPr/>
                <p:nvPr/>
              </p:nvPicPr>
              <p:blipFill>
                <a:blip r:embed="rId481"/>
                <a:stretch>
                  <a:fillRect/>
                </a:stretch>
              </p:blipFill>
              <p:spPr>
                <a:xfrm>
                  <a:off x="8543013" y="3073200"/>
                  <a:ext cx="9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0" name="Freihand 299">
                  <a:extLst>
                    <a:ext uri="{FF2B5EF4-FFF2-40B4-BE49-F238E27FC236}">
                      <a16:creationId xmlns:a16="http://schemas.microsoft.com/office/drawing/2014/main" id="{6F210375-6E5B-4EA4-A902-67B409F87999}"/>
                    </a:ext>
                  </a:extLst>
                </p14:cNvPr>
                <p14:cNvContentPartPr/>
                <p14:nvPr/>
              </p14:nvContentPartPr>
              <p14:xfrm>
                <a:off x="8505933" y="3057000"/>
                <a:ext cx="68760" cy="92160"/>
              </p14:xfrm>
            </p:contentPart>
          </mc:Choice>
          <mc:Fallback>
            <p:pic>
              <p:nvPicPr>
                <p:cNvPr id="300" name="Freihand 299">
                  <a:extLst>
                    <a:ext uri="{FF2B5EF4-FFF2-40B4-BE49-F238E27FC236}">
                      <a16:creationId xmlns:a16="http://schemas.microsoft.com/office/drawing/2014/main" id="{6F210375-6E5B-4EA4-A902-67B409F87999}"/>
                    </a:ext>
                  </a:extLst>
                </p:cNvPr>
                <p:cNvPicPr/>
                <p:nvPr/>
              </p:nvPicPr>
              <p:blipFill>
                <a:blip r:embed="rId483"/>
                <a:stretch>
                  <a:fillRect/>
                </a:stretch>
              </p:blipFill>
              <p:spPr>
                <a:xfrm>
                  <a:off x="8501613" y="3052680"/>
                  <a:ext cx="77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1" name="Freihand 300">
                  <a:extLst>
                    <a:ext uri="{FF2B5EF4-FFF2-40B4-BE49-F238E27FC236}">
                      <a16:creationId xmlns:a16="http://schemas.microsoft.com/office/drawing/2014/main" id="{400E0F0C-4846-494E-B2EE-24F21C57C359}"/>
                    </a:ext>
                  </a:extLst>
                </p14:cNvPr>
                <p14:cNvContentPartPr/>
                <p14:nvPr/>
              </p14:nvContentPartPr>
              <p14:xfrm>
                <a:off x="8614293" y="3105600"/>
                <a:ext cx="30960" cy="59040"/>
              </p14:xfrm>
            </p:contentPart>
          </mc:Choice>
          <mc:Fallback>
            <p:pic>
              <p:nvPicPr>
                <p:cNvPr id="301" name="Freihand 300">
                  <a:extLst>
                    <a:ext uri="{FF2B5EF4-FFF2-40B4-BE49-F238E27FC236}">
                      <a16:creationId xmlns:a16="http://schemas.microsoft.com/office/drawing/2014/main" id="{400E0F0C-4846-494E-B2EE-24F21C57C359}"/>
                    </a:ext>
                  </a:extLst>
                </p:cNvPr>
                <p:cNvPicPr/>
                <p:nvPr/>
              </p:nvPicPr>
              <p:blipFill>
                <a:blip r:embed="rId485"/>
                <a:stretch>
                  <a:fillRect/>
                </a:stretch>
              </p:blipFill>
              <p:spPr>
                <a:xfrm>
                  <a:off x="8609973" y="3101280"/>
                  <a:ext cx="39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2" name="Freihand 301">
                  <a:extLst>
                    <a:ext uri="{FF2B5EF4-FFF2-40B4-BE49-F238E27FC236}">
                      <a16:creationId xmlns:a16="http://schemas.microsoft.com/office/drawing/2014/main" id="{6AD9277A-EB62-4F29-8DE4-69ABC0B68CD1}"/>
                    </a:ext>
                  </a:extLst>
                </p14:cNvPr>
                <p14:cNvContentPartPr/>
                <p14:nvPr/>
              </p14:nvContentPartPr>
              <p14:xfrm>
                <a:off x="8661093" y="3071400"/>
                <a:ext cx="72360" cy="72360"/>
              </p14:xfrm>
            </p:contentPart>
          </mc:Choice>
          <mc:Fallback>
            <p:pic>
              <p:nvPicPr>
                <p:cNvPr id="302" name="Freihand 301">
                  <a:extLst>
                    <a:ext uri="{FF2B5EF4-FFF2-40B4-BE49-F238E27FC236}">
                      <a16:creationId xmlns:a16="http://schemas.microsoft.com/office/drawing/2014/main" id="{6AD9277A-EB62-4F29-8DE4-69ABC0B68CD1}"/>
                    </a:ext>
                  </a:extLst>
                </p:cNvPr>
                <p:cNvPicPr/>
                <p:nvPr/>
              </p:nvPicPr>
              <p:blipFill>
                <a:blip r:embed="rId487"/>
                <a:stretch>
                  <a:fillRect/>
                </a:stretch>
              </p:blipFill>
              <p:spPr>
                <a:xfrm>
                  <a:off x="8656773" y="3067080"/>
                  <a:ext cx="81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3" name="Freihand 302">
                  <a:extLst>
                    <a:ext uri="{FF2B5EF4-FFF2-40B4-BE49-F238E27FC236}">
                      <a16:creationId xmlns:a16="http://schemas.microsoft.com/office/drawing/2014/main" id="{304B4FEA-6CEE-421D-B45A-E7E07B91A377}"/>
                    </a:ext>
                  </a:extLst>
                </p14:cNvPr>
                <p14:cNvContentPartPr/>
                <p14:nvPr/>
              </p14:nvContentPartPr>
              <p14:xfrm>
                <a:off x="8752533" y="3097320"/>
                <a:ext cx="75240" cy="38880"/>
              </p14:xfrm>
            </p:contentPart>
          </mc:Choice>
          <mc:Fallback>
            <p:pic>
              <p:nvPicPr>
                <p:cNvPr id="303" name="Freihand 302">
                  <a:extLst>
                    <a:ext uri="{FF2B5EF4-FFF2-40B4-BE49-F238E27FC236}">
                      <a16:creationId xmlns:a16="http://schemas.microsoft.com/office/drawing/2014/main" id="{304B4FEA-6CEE-421D-B45A-E7E07B91A377}"/>
                    </a:ext>
                  </a:extLst>
                </p:cNvPr>
                <p:cNvPicPr/>
                <p:nvPr/>
              </p:nvPicPr>
              <p:blipFill>
                <a:blip r:embed="rId489"/>
                <a:stretch>
                  <a:fillRect/>
                </a:stretch>
              </p:blipFill>
              <p:spPr>
                <a:xfrm>
                  <a:off x="8748213" y="3093000"/>
                  <a:ext cx="83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4" name="Freihand 303">
                  <a:extLst>
                    <a:ext uri="{FF2B5EF4-FFF2-40B4-BE49-F238E27FC236}">
                      <a16:creationId xmlns:a16="http://schemas.microsoft.com/office/drawing/2014/main" id="{2408570C-8C55-4DAD-A7CD-2DCEAA2080A7}"/>
                    </a:ext>
                  </a:extLst>
                </p14:cNvPr>
                <p14:cNvContentPartPr/>
                <p14:nvPr/>
              </p14:nvContentPartPr>
              <p14:xfrm>
                <a:off x="8818773" y="3083280"/>
                <a:ext cx="30240" cy="360"/>
              </p14:xfrm>
            </p:contentPart>
          </mc:Choice>
          <mc:Fallback>
            <p:pic>
              <p:nvPicPr>
                <p:cNvPr id="304" name="Freihand 303">
                  <a:extLst>
                    <a:ext uri="{FF2B5EF4-FFF2-40B4-BE49-F238E27FC236}">
                      <a16:creationId xmlns:a16="http://schemas.microsoft.com/office/drawing/2014/main" id="{2408570C-8C55-4DAD-A7CD-2DCEAA2080A7}"/>
                    </a:ext>
                  </a:extLst>
                </p:cNvPr>
                <p:cNvPicPr/>
                <p:nvPr/>
              </p:nvPicPr>
              <p:blipFill>
                <a:blip r:embed="rId491"/>
                <a:stretch>
                  <a:fillRect/>
                </a:stretch>
              </p:blipFill>
              <p:spPr>
                <a:xfrm>
                  <a:off x="8814453" y="3078960"/>
                  <a:ext cx="38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5" name="Freihand 304">
                  <a:extLst>
                    <a:ext uri="{FF2B5EF4-FFF2-40B4-BE49-F238E27FC236}">
                      <a16:creationId xmlns:a16="http://schemas.microsoft.com/office/drawing/2014/main" id="{A7982F74-EA29-4F1D-9711-6AF9F0FCC59C}"/>
                    </a:ext>
                  </a:extLst>
                </p14:cNvPr>
                <p14:cNvContentPartPr/>
                <p14:nvPr/>
              </p14:nvContentPartPr>
              <p14:xfrm>
                <a:off x="8850093" y="3089040"/>
                <a:ext cx="47160" cy="64800"/>
              </p14:xfrm>
            </p:contentPart>
          </mc:Choice>
          <mc:Fallback>
            <p:pic>
              <p:nvPicPr>
                <p:cNvPr id="305" name="Freihand 304">
                  <a:extLst>
                    <a:ext uri="{FF2B5EF4-FFF2-40B4-BE49-F238E27FC236}">
                      <a16:creationId xmlns:a16="http://schemas.microsoft.com/office/drawing/2014/main" id="{A7982F74-EA29-4F1D-9711-6AF9F0FCC59C}"/>
                    </a:ext>
                  </a:extLst>
                </p:cNvPr>
                <p:cNvPicPr/>
                <p:nvPr/>
              </p:nvPicPr>
              <p:blipFill>
                <a:blip r:embed="rId493"/>
                <a:stretch>
                  <a:fillRect/>
                </a:stretch>
              </p:blipFill>
              <p:spPr>
                <a:xfrm>
                  <a:off x="8845773" y="3084720"/>
                  <a:ext cx="55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6" name="Freihand 305">
                  <a:extLst>
                    <a:ext uri="{FF2B5EF4-FFF2-40B4-BE49-F238E27FC236}">
                      <a16:creationId xmlns:a16="http://schemas.microsoft.com/office/drawing/2014/main" id="{D32A0495-8E70-4419-8953-333F8DB3157F}"/>
                    </a:ext>
                  </a:extLst>
                </p14:cNvPr>
                <p14:cNvContentPartPr/>
                <p14:nvPr/>
              </p14:nvContentPartPr>
              <p14:xfrm>
                <a:off x="8903733" y="3097680"/>
                <a:ext cx="113040" cy="34200"/>
              </p14:xfrm>
            </p:contentPart>
          </mc:Choice>
          <mc:Fallback>
            <p:pic>
              <p:nvPicPr>
                <p:cNvPr id="306" name="Freihand 305">
                  <a:extLst>
                    <a:ext uri="{FF2B5EF4-FFF2-40B4-BE49-F238E27FC236}">
                      <a16:creationId xmlns:a16="http://schemas.microsoft.com/office/drawing/2014/main" id="{D32A0495-8E70-4419-8953-333F8DB3157F}"/>
                    </a:ext>
                  </a:extLst>
                </p:cNvPr>
                <p:cNvPicPr/>
                <p:nvPr/>
              </p:nvPicPr>
              <p:blipFill>
                <a:blip r:embed="rId495"/>
                <a:stretch>
                  <a:fillRect/>
                </a:stretch>
              </p:blipFill>
              <p:spPr>
                <a:xfrm>
                  <a:off x="8899413" y="3093360"/>
                  <a:ext cx="121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7" name="Freihand 306">
                  <a:extLst>
                    <a:ext uri="{FF2B5EF4-FFF2-40B4-BE49-F238E27FC236}">
                      <a16:creationId xmlns:a16="http://schemas.microsoft.com/office/drawing/2014/main" id="{0DA6BC5A-BFF2-45DB-B6C8-12FF3BE99AC9}"/>
                    </a:ext>
                  </a:extLst>
                </p14:cNvPr>
                <p14:cNvContentPartPr/>
                <p14:nvPr/>
              </p14:nvContentPartPr>
              <p14:xfrm>
                <a:off x="9153933" y="3080040"/>
                <a:ext cx="1080" cy="48240"/>
              </p14:xfrm>
            </p:contentPart>
          </mc:Choice>
          <mc:Fallback>
            <p:pic>
              <p:nvPicPr>
                <p:cNvPr id="307" name="Freihand 306">
                  <a:extLst>
                    <a:ext uri="{FF2B5EF4-FFF2-40B4-BE49-F238E27FC236}">
                      <a16:creationId xmlns:a16="http://schemas.microsoft.com/office/drawing/2014/main" id="{0DA6BC5A-BFF2-45DB-B6C8-12FF3BE99AC9}"/>
                    </a:ext>
                  </a:extLst>
                </p:cNvPr>
                <p:cNvPicPr/>
                <p:nvPr/>
              </p:nvPicPr>
              <p:blipFill>
                <a:blip r:embed="rId497"/>
                <a:stretch>
                  <a:fillRect/>
                </a:stretch>
              </p:blipFill>
              <p:spPr>
                <a:xfrm>
                  <a:off x="9149613" y="3075720"/>
                  <a:ext cx="9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8" name="Freihand 307">
                  <a:extLst>
                    <a:ext uri="{FF2B5EF4-FFF2-40B4-BE49-F238E27FC236}">
                      <a16:creationId xmlns:a16="http://schemas.microsoft.com/office/drawing/2014/main" id="{13A14133-5005-4D81-85A7-F24C44438C09}"/>
                    </a:ext>
                  </a:extLst>
                </p14:cNvPr>
                <p14:cNvContentPartPr/>
                <p14:nvPr/>
              </p14:nvContentPartPr>
              <p14:xfrm>
                <a:off x="9162213" y="3040800"/>
                <a:ext cx="360" cy="360"/>
              </p14:xfrm>
            </p:contentPart>
          </mc:Choice>
          <mc:Fallback>
            <p:pic>
              <p:nvPicPr>
                <p:cNvPr id="308" name="Freihand 307">
                  <a:extLst>
                    <a:ext uri="{FF2B5EF4-FFF2-40B4-BE49-F238E27FC236}">
                      <a16:creationId xmlns:a16="http://schemas.microsoft.com/office/drawing/2014/main" id="{13A14133-5005-4D81-85A7-F24C44438C09}"/>
                    </a:ext>
                  </a:extLst>
                </p:cNvPr>
                <p:cNvPicPr/>
                <p:nvPr/>
              </p:nvPicPr>
              <p:blipFill>
                <a:blip r:embed="rId106"/>
                <a:stretch>
                  <a:fillRect/>
                </a:stretch>
              </p:blipFill>
              <p:spPr>
                <a:xfrm>
                  <a:off x="9157893" y="3036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9" name="Freihand 308">
                  <a:extLst>
                    <a:ext uri="{FF2B5EF4-FFF2-40B4-BE49-F238E27FC236}">
                      <a16:creationId xmlns:a16="http://schemas.microsoft.com/office/drawing/2014/main" id="{3F29A329-805F-4333-BBC1-C9F5ED116119}"/>
                    </a:ext>
                  </a:extLst>
                </p14:cNvPr>
                <p14:cNvContentPartPr/>
                <p14:nvPr/>
              </p14:nvContentPartPr>
              <p14:xfrm>
                <a:off x="9183813" y="3073200"/>
                <a:ext cx="43920" cy="60840"/>
              </p14:xfrm>
            </p:contentPart>
          </mc:Choice>
          <mc:Fallback>
            <p:pic>
              <p:nvPicPr>
                <p:cNvPr id="309" name="Freihand 308">
                  <a:extLst>
                    <a:ext uri="{FF2B5EF4-FFF2-40B4-BE49-F238E27FC236}">
                      <a16:creationId xmlns:a16="http://schemas.microsoft.com/office/drawing/2014/main" id="{3F29A329-805F-4333-BBC1-C9F5ED116119}"/>
                    </a:ext>
                  </a:extLst>
                </p:cNvPr>
                <p:cNvPicPr/>
                <p:nvPr/>
              </p:nvPicPr>
              <p:blipFill>
                <a:blip r:embed="rId500"/>
                <a:stretch>
                  <a:fillRect/>
                </a:stretch>
              </p:blipFill>
              <p:spPr>
                <a:xfrm>
                  <a:off x="9179493" y="3068880"/>
                  <a:ext cx="52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0" name="Freihand 309">
                  <a:extLst>
                    <a:ext uri="{FF2B5EF4-FFF2-40B4-BE49-F238E27FC236}">
                      <a16:creationId xmlns:a16="http://schemas.microsoft.com/office/drawing/2014/main" id="{04AB4F7B-E1BF-46A0-914E-440B7F85F855}"/>
                    </a:ext>
                  </a:extLst>
                </p14:cNvPr>
                <p14:cNvContentPartPr/>
                <p14:nvPr/>
              </p14:nvContentPartPr>
              <p14:xfrm>
                <a:off x="9235653" y="2996880"/>
                <a:ext cx="74880" cy="105120"/>
              </p14:xfrm>
            </p:contentPart>
          </mc:Choice>
          <mc:Fallback>
            <p:pic>
              <p:nvPicPr>
                <p:cNvPr id="310" name="Freihand 309">
                  <a:extLst>
                    <a:ext uri="{FF2B5EF4-FFF2-40B4-BE49-F238E27FC236}">
                      <a16:creationId xmlns:a16="http://schemas.microsoft.com/office/drawing/2014/main" id="{04AB4F7B-E1BF-46A0-914E-440B7F85F855}"/>
                    </a:ext>
                  </a:extLst>
                </p:cNvPr>
                <p:cNvPicPr/>
                <p:nvPr/>
              </p:nvPicPr>
              <p:blipFill>
                <a:blip r:embed="rId502"/>
                <a:stretch>
                  <a:fillRect/>
                </a:stretch>
              </p:blipFill>
              <p:spPr>
                <a:xfrm>
                  <a:off x="9231333" y="2992560"/>
                  <a:ext cx="83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1" name="Freihand 310">
                  <a:extLst>
                    <a:ext uri="{FF2B5EF4-FFF2-40B4-BE49-F238E27FC236}">
                      <a16:creationId xmlns:a16="http://schemas.microsoft.com/office/drawing/2014/main" id="{9AAF4C99-670C-47F7-8BB9-27331EEDE5E4}"/>
                    </a:ext>
                  </a:extLst>
                </p14:cNvPr>
                <p14:cNvContentPartPr/>
                <p14:nvPr/>
              </p14:nvContentPartPr>
              <p14:xfrm>
                <a:off x="9376413" y="2996880"/>
                <a:ext cx="62280" cy="115920"/>
              </p14:xfrm>
            </p:contentPart>
          </mc:Choice>
          <mc:Fallback>
            <p:pic>
              <p:nvPicPr>
                <p:cNvPr id="311" name="Freihand 310">
                  <a:extLst>
                    <a:ext uri="{FF2B5EF4-FFF2-40B4-BE49-F238E27FC236}">
                      <a16:creationId xmlns:a16="http://schemas.microsoft.com/office/drawing/2014/main" id="{9AAF4C99-670C-47F7-8BB9-27331EEDE5E4}"/>
                    </a:ext>
                  </a:extLst>
                </p:cNvPr>
                <p:cNvPicPr/>
                <p:nvPr/>
              </p:nvPicPr>
              <p:blipFill>
                <a:blip r:embed="rId504"/>
                <a:stretch>
                  <a:fillRect/>
                </a:stretch>
              </p:blipFill>
              <p:spPr>
                <a:xfrm>
                  <a:off x="9372093" y="2992560"/>
                  <a:ext cx="70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2" name="Freihand 311">
                  <a:extLst>
                    <a:ext uri="{FF2B5EF4-FFF2-40B4-BE49-F238E27FC236}">
                      <a16:creationId xmlns:a16="http://schemas.microsoft.com/office/drawing/2014/main" id="{93B1788A-B653-49C7-AF43-3FA564BF9FA3}"/>
                    </a:ext>
                  </a:extLst>
                </p14:cNvPr>
                <p14:cNvContentPartPr/>
                <p14:nvPr/>
              </p14:nvContentPartPr>
              <p14:xfrm>
                <a:off x="9452373" y="2972760"/>
                <a:ext cx="253080" cy="130320"/>
              </p14:xfrm>
            </p:contentPart>
          </mc:Choice>
          <mc:Fallback>
            <p:pic>
              <p:nvPicPr>
                <p:cNvPr id="312" name="Freihand 311">
                  <a:extLst>
                    <a:ext uri="{FF2B5EF4-FFF2-40B4-BE49-F238E27FC236}">
                      <a16:creationId xmlns:a16="http://schemas.microsoft.com/office/drawing/2014/main" id="{93B1788A-B653-49C7-AF43-3FA564BF9FA3}"/>
                    </a:ext>
                  </a:extLst>
                </p:cNvPr>
                <p:cNvPicPr/>
                <p:nvPr/>
              </p:nvPicPr>
              <p:blipFill>
                <a:blip r:embed="rId506"/>
                <a:stretch>
                  <a:fillRect/>
                </a:stretch>
              </p:blipFill>
              <p:spPr>
                <a:xfrm>
                  <a:off x="9448053" y="2968440"/>
                  <a:ext cx="261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3" name="Freihand 312">
                  <a:extLst>
                    <a:ext uri="{FF2B5EF4-FFF2-40B4-BE49-F238E27FC236}">
                      <a16:creationId xmlns:a16="http://schemas.microsoft.com/office/drawing/2014/main" id="{AFD28FC4-8592-4CAE-8AB4-A2702E67DEE2}"/>
                    </a:ext>
                  </a:extLst>
                </p14:cNvPr>
                <p14:cNvContentPartPr/>
                <p14:nvPr/>
              </p14:nvContentPartPr>
              <p14:xfrm>
                <a:off x="9634533" y="2944680"/>
                <a:ext cx="9720" cy="2520"/>
              </p14:xfrm>
            </p:contentPart>
          </mc:Choice>
          <mc:Fallback>
            <p:pic>
              <p:nvPicPr>
                <p:cNvPr id="313" name="Freihand 312">
                  <a:extLst>
                    <a:ext uri="{FF2B5EF4-FFF2-40B4-BE49-F238E27FC236}">
                      <a16:creationId xmlns:a16="http://schemas.microsoft.com/office/drawing/2014/main" id="{AFD28FC4-8592-4CAE-8AB4-A2702E67DEE2}"/>
                    </a:ext>
                  </a:extLst>
                </p:cNvPr>
                <p:cNvPicPr/>
                <p:nvPr/>
              </p:nvPicPr>
              <p:blipFill>
                <a:blip r:embed="rId508"/>
                <a:stretch>
                  <a:fillRect/>
                </a:stretch>
              </p:blipFill>
              <p:spPr>
                <a:xfrm>
                  <a:off x="9630213" y="2940360"/>
                  <a:ext cx="183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4" name="Freihand 313">
                  <a:extLst>
                    <a:ext uri="{FF2B5EF4-FFF2-40B4-BE49-F238E27FC236}">
                      <a16:creationId xmlns:a16="http://schemas.microsoft.com/office/drawing/2014/main" id="{A573A246-EECC-4141-A03B-ABF000110710}"/>
                    </a:ext>
                  </a:extLst>
                </p14:cNvPr>
                <p14:cNvContentPartPr/>
                <p14:nvPr/>
              </p14:nvContentPartPr>
              <p14:xfrm>
                <a:off x="9861693" y="2981400"/>
                <a:ext cx="60840" cy="87120"/>
              </p14:xfrm>
            </p:contentPart>
          </mc:Choice>
          <mc:Fallback>
            <p:pic>
              <p:nvPicPr>
                <p:cNvPr id="314" name="Freihand 313">
                  <a:extLst>
                    <a:ext uri="{FF2B5EF4-FFF2-40B4-BE49-F238E27FC236}">
                      <a16:creationId xmlns:a16="http://schemas.microsoft.com/office/drawing/2014/main" id="{A573A246-EECC-4141-A03B-ABF000110710}"/>
                    </a:ext>
                  </a:extLst>
                </p:cNvPr>
                <p:cNvPicPr/>
                <p:nvPr/>
              </p:nvPicPr>
              <p:blipFill>
                <a:blip r:embed="rId510"/>
                <a:stretch>
                  <a:fillRect/>
                </a:stretch>
              </p:blipFill>
              <p:spPr>
                <a:xfrm>
                  <a:off x="9857373" y="2977080"/>
                  <a:ext cx="69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5" name="Freihand 314">
                  <a:extLst>
                    <a:ext uri="{FF2B5EF4-FFF2-40B4-BE49-F238E27FC236}">
                      <a16:creationId xmlns:a16="http://schemas.microsoft.com/office/drawing/2014/main" id="{59DB206E-20C0-40C4-B44A-8D6B16A01145}"/>
                    </a:ext>
                  </a:extLst>
                </p14:cNvPr>
                <p14:cNvContentPartPr/>
                <p14:nvPr/>
              </p14:nvContentPartPr>
              <p14:xfrm>
                <a:off x="10020453" y="2995080"/>
                <a:ext cx="14040" cy="77040"/>
              </p14:xfrm>
            </p:contentPart>
          </mc:Choice>
          <mc:Fallback>
            <p:pic>
              <p:nvPicPr>
                <p:cNvPr id="315" name="Freihand 314">
                  <a:extLst>
                    <a:ext uri="{FF2B5EF4-FFF2-40B4-BE49-F238E27FC236}">
                      <a16:creationId xmlns:a16="http://schemas.microsoft.com/office/drawing/2014/main" id="{59DB206E-20C0-40C4-B44A-8D6B16A01145}"/>
                    </a:ext>
                  </a:extLst>
                </p:cNvPr>
                <p:cNvPicPr/>
                <p:nvPr/>
              </p:nvPicPr>
              <p:blipFill>
                <a:blip r:embed="rId512"/>
                <a:stretch>
                  <a:fillRect/>
                </a:stretch>
              </p:blipFill>
              <p:spPr>
                <a:xfrm>
                  <a:off x="10016133" y="2990760"/>
                  <a:ext cx="22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6" name="Freihand 315">
                  <a:extLst>
                    <a:ext uri="{FF2B5EF4-FFF2-40B4-BE49-F238E27FC236}">
                      <a16:creationId xmlns:a16="http://schemas.microsoft.com/office/drawing/2014/main" id="{1EC31448-C5C7-4C96-96A9-F5AD418E5986}"/>
                    </a:ext>
                  </a:extLst>
                </p14:cNvPr>
                <p14:cNvContentPartPr/>
                <p14:nvPr/>
              </p14:nvContentPartPr>
              <p14:xfrm>
                <a:off x="9996693" y="2957640"/>
                <a:ext cx="85320" cy="2880"/>
              </p14:xfrm>
            </p:contentPart>
          </mc:Choice>
          <mc:Fallback>
            <p:pic>
              <p:nvPicPr>
                <p:cNvPr id="316" name="Freihand 315">
                  <a:extLst>
                    <a:ext uri="{FF2B5EF4-FFF2-40B4-BE49-F238E27FC236}">
                      <a16:creationId xmlns:a16="http://schemas.microsoft.com/office/drawing/2014/main" id="{1EC31448-C5C7-4C96-96A9-F5AD418E5986}"/>
                    </a:ext>
                  </a:extLst>
                </p:cNvPr>
                <p:cNvPicPr/>
                <p:nvPr/>
              </p:nvPicPr>
              <p:blipFill>
                <a:blip r:embed="rId514"/>
                <a:stretch>
                  <a:fillRect/>
                </a:stretch>
              </p:blipFill>
              <p:spPr>
                <a:xfrm>
                  <a:off x="9992373" y="2953320"/>
                  <a:ext cx="939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7" name="Freihand 316">
                  <a:extLst>
                    <a:ext uri="{FF2B5EF4-FFF2-40B4-BE49-F238E27FC236}">
                      <a16:creationId xmlns:a16="http://schemas.microsoft.com/office/drawing/2014/main" id="{3242E906-1695-4D67-823A-74910AC94EDB}"/>
                    </a:ext>
                  </a:extLst>
                </p14:cNvPr>
                <p14:cNvContentPartPr/>
                <p14:nvPr/>
              </p14:nvContentPartPr>
              <p14:xfrm>
                <a:off x="9973653" y="3008400"/>
                <a:ext cx="95400" cy="4320"/>
              </p14:xfrm>
            </p:contentPart>
          </mc:Choice>
          <mc:Fallback>
            <p:pic>
              <p:nvPicPr>
                <p:cNvPr id="317" name="Freihand 316">
                  <a:extLst>
                    <a:ext uri="{FF2B5EF4-FFF2-40B4-BE49-F238E27FC236}">
                      <a16:creationId xmlns:a16="http://schemas.microsoft.com/office/drawing/2014/main" id="{3242E906-1695-4D67-823A-74910AC94EDB}"/>
                    </a:ext>
                  </a:extLst>
                </p:cNvPr>
                <p:cNvPicPr/>
                <p:nvPr/>
              </p:nvPicPr>
              <p:blipFill>
                <a:blip r:embed="rId516"/>
                <a:stretch>
                  <a:fillRect/>
                </a:stretch>
              </p:blipFill>
              <p:spPr>
                <a:xfrm>
                  <a:off x="9969333" y="3004080"/>
                  <a:ext cx="104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8" name="Freihand 317">
                  <a:extLst>
                    <a:ext uri="{FF2B5EF4-FFF2-40B4-BE49-F238E27FC236}">
                      <a16:creationId xmlns:a16="http://schemas.microsoft.com/office/drawing/2014/main" id="{8EF0C011-5191-4CAD-BD33-657F922A1FDB}"/>
                    </a:ext>
                  </a:extLst>
                </p14:cNvPr>
                <p14:cNvContentPartPr/>
                <p14:nvPr/>
              </p14:nvContentPartPr>
              <p14:xfrm>
                <a:off x="10284333" y="2999760"/>
                <a:ext cx="123480" cy="124920"/>
              </p14:xfrm>
            </p:contentPart>
          </mc:Choice>
          <mc:Fallback>
            <p:pic>
              <p:nvPicPr>
                <p:cNvPr id="318" name="Freihand 317">
                  <a:extLst>
                    <a:ext uri="{FF2B5EF4-FFF2-40B4-BE49-F238E27FC236}">
                      <a16:creationId xmlns:a16="http://schemas.microsoft.com/office/drawing/2014/main" id="{8EF0C011-5191-4CAD-BD33-657F922A1FDB}"/>
                    </a:ext>
                  </a:extLst>
                </p:cNvPr>
                <p:cNvPicPr/>
                <p:nvPr/>
              </p:nvPicPr>
              <p:blipFill>
                <a:blip r:embed="rId518"/>
                <a:stretch>
                  <a:fillRect/>
                </a:stretch>
              </p:blipFill>
              <p:spPr>
                <a:xfrm>
                  <a:off x="10280013" y="2995440"/>
                  <a:ext cx="132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9" name="Freihand 318">
                  <a:extLst>
                    <a:ext uri="{FF2B5EF4-FFF2-40B4-BE49-F238E27FC236}">
                      <a16:creationId xmlns:a16="http://schemas.microsoft.com/office/drawing/2014/main" id="{CFC43730-B328-4DEA-961B-E3BDEACB18A9}"/>
                    </a:ext>
                  </a:extLst>
                </p14:cNvPr>
                <p14:cNvContentPartPr/>
                <p14:nvPr/>
              </p14:nvContentPartPr>
              <p14:xfrm>
                <a:off x="10409253" y="2999400"/>
                <a:ext cx="199440" cy="117360"/>
              </p14:xfrm>
            </p:contentPart>
          </mc:Choice>
          <mc:Fallback>
            <p:pic>
              <p:nvPicPr>
                <p:cNvPr id="319" name="Freihand 318">
                  <a:extLst>
                    <a:ext uri="{FF2B5EF4-FFF2-40B4-BE49-F238E27FC236}">
                      <a16:creationId xmlns:a16="http://schemas.microsoft.com/office/drawing/2014/main" id="{CFC43730-B328-4DEA-961B-E3BDEACB18A9}"/>
                    </a:ext>
                  </a:extLst>
                </p:cNvPr>
                <p:cNvPicPr/>
                <p:nvPr/>
              </p:nvPicPr>
              <p:blipFill>
                <a:blip r:embed="rId520"/>
                <a:stretch>
                  <a:fillRect/>
                </a:stretch>
              </p:blipFill>
              <p:spPr>
                <a:xfrm>
                  <a:off x="10404933" y="2995080"/>
                  <a:ext cx="208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5" name="Freihand 324">
                  <a:extLst>
                    <a:ext uri="{FF2B5EF4-FFF2-40B4-BE49-F238E27FC236}">
                      <a16:creationId xmlns:a16="http://schemas.microsoft.com/office/drawing/2014/main" id="{52635F18-D38A-4D55-99F6-9B1D5DCD6735}"/>
                    </a:ext>
                  </a:extLst>
                </p14:cNvPr>
                <p14:cNvContentPartPr/>
                <p14:nvPr/>
              </p14:nvContentPartPr>
              <p14:xfrm>
                <a:off x="10764933" y="2896440"/>
                <a:ext cx="56880" cy="84600"/>
              </p14:xfrm>
            </p:contentPart>
          </mc:Choice>
          <mc:Fallback>
            <p:pic>
              <p:nvPicPr>
                <p:cNvPr id="325" name="Freihand 324">
                  <a:extLst>
                    <a:ext uri="{FF2B5EF4-FFF2-40B4-BE49-F238E27FC236}">
                      <a16:creationId xmlns:a16="http://schemas.microsoft.com/office/drawing/2014/main" id="{52635F18-D38A-4D55-99F6-9B1D5DCD6735}"/>
                    </a:ext>
                  </a:extLst>
                </p:cNvPr>
                <p:cNvPicPr/>
                <p:nvPr/>
              </p:nvPicPr>
              <p:blipFill>
                <a:blip r:embed="rId522"/>
                <a:stretch>
                  <a:fillRect/>
                </a:stretch>
              </p:blipFill>
              <p:spPr>
                <a:xfrm>
                  <a:off x="10760613" y="2892120"/>
                  <a:ext cx="65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6" name="Freihand 325">
                  <a:extLst>
                    <a:ext uri="{FF2B5EF4-FFF2-40B4-BE49-F238E27FC236}">
                      <a16:creationId xmlns:a16="http://schemas.microsoft.com/office/drawing/2014/main" id="{D9D82E64-B4C7-4C55-B41B-5A3BE044A1DC}"/>
                    </a:ext>
                  </a:extLst>
                </p14:cNvPr>
                <p14:cNvContentPartPr/>
                <p14:nvPr/>
              </p14:nvContentPartPr>
              <p14:xfrm>
                <a:off x="10751253" y="2960880"/>
                <a:ext cx="134640" cy="80280"/>
              </p14:xfrm>
            </p:contentPart>
          </mc:Choice>
          <mc:Fallback>
            <p:pic>
              <p:nvPicPr>
                <p:cNvPr id="326" name="Freihand 325">
                  <a:extLst>
                    <a:ext uri="{FF2B5EF4-FFF2-40B4-BE49-F238E27FC236}">
                      <a16:creationId xmlns:a16="http://schemas.microsoft.com/office/drawing/2014/main" id="{D9D82E64-B4C7-4C55-B41B-5A3BE044A1DC}"/>
                    </a:ext>
                  </a:extLst>
                </p:cNvPr>
                <p:cNvPicPr/>
                <p:nvPr/>
              </p:nvPicPr>
              <p:blipFill>
                <a:blip r:embed="rId524"/>
                <a:stretch>
                  <a:fillRect/>
                </a:stretch>
              </p:blipFill>
              <p:spPr>
                <a:xfrm>
                  <a:off x="10746933" y="2956560"/>
                  <a:ext cx="143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7" name="Freihand 326">
                  <a:extLst>
                    <a:ext uri="{FF2B5EF4-FFF2-40B4-BE49-F238E27FC236}">
                      <a16:creationId xmlns:a16="http://schemas.microsoft.com/office/drawing/2014/main" id="{DA349597-5E6F-45A0-816D-34EF25BBF154}"/>
                    </a:ext>
                  </a:extLst>
                </p14:cNvPr>
                <p14:cNvContentPartPr/>
                <p14:nvPr/>
              </p14:nvContentPartPr>
              <p14:xfrm>
                <a:off x="10794093" y="3019560"/>
                <a:ext cx="95760" cy="111960"/>
              </p14:xfrm>
            </p:contentPart>
          </mc:Choice>
          <mc:Fallback>
            <p:pic>
              <p:nvPicPr>
                <p:cNvPr id="327" name="Freihand 326">
                  <a:extLst>
                    <a:ext uri="{FF2B5EF4-FFF2-40B4-BE49-F238E27FC236}">
                      <a16:creationId xmlns:a16="http://schemas.microsoft.com/office/drawing/2014/main" id="{DA349597-5E6F-45A0-816D-34EF25BBF154}"/>
                    </a:ext>
                  </a:extLst>
                </p:cNvPr>
                <p:cNvPicPr/>
                <p:nvPr/>
              </p:nvPicPr>
              <p:blipFill>
                <a:blip r:embed="rId526"/>
                <a:stretch>
                  <a:fillRect/>
                </a:stretch>
              </p:blipFill>
              <p:spPr>
                <a:xfrm>
                  <a:off x="10789773" y="3015240"/>
                  <a:ext cx="104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8" name="Freihand 327">
                  <a:extLst>
                    <a:ext uri="{FF2B5EF4-FFF2-40B4-BE49-F238E27FC236}">
                      <a16:creationId xmlns:a16="http://schemas.microsoft.com/office/drawing/2014/main" id="{830DC4A6-4C59-4B83-8C48-ACDE00568CE2}"/>
                    </a:ext>
                  </a:extLst>
                </p14:cNvPr>
                <p14:cNvContentPartPr/>
                <p14:nvPr/>
              </p14:nvContentPartPr>
              <p14:xfrm>
                <a:off x="10952493" y="2948640"/>
                <a:ext cx="116280" cy="87120"/>
              </p14:xfrm>
            </p:contentPart>
          </mc:Choice>
          <mc:Fallback>
            <p:pic>
              <p:nvPicPr>
                <p:cNvPr id="328" name="Freihand 327">
                  <a:extLst>
                    <a:ext uri="{FF2B5EF4-FFF2-40B4-BE49-F238E27FC236}">
                      <a16:creationId xmlns:a16="http://schemas.microsoft.com/office/drawing/2014/main" id="{830DC4A6-4C59-4B83-8C48-ACDE00568CE2}"/>
                    </a:ext>
                  </a:extLst>
                </p:cNvPr>
                <p:cNvPicPr/>
                <p:nvPr/>
              </p:nvPicPr>
              <p:blipFill>
                <a:blip r:embed="rId528"/>
                <a:stretch>
                  <a:fillRect/>
                </a:stretch>
              </p:blipFill>
              <p:spPr>
                <a:xfrm>
                  <a:off x="10948173" y="2944320"/>
                  <a:ext cx="124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9" name="Freihand 328">
                  <a:extLst>
                    <a:ext uri="{FF2B5EF4-FFF2-40B4-BE49-F238E27FC236}">
                      <a16:creationId xmlns:a16="http://schemas.microsoft.com/office/drawing/2014/main" id="{8B22599C-260B-42D9-B315-67E7CC1DB411}"/>
                    </a:ext>
                  </a:extLst>
                </p14:cNvPr>
                <p14:cNvContentPartPr/>
                <p14:nvPr/>
              </p14:nvContentPartPr>
              <p14:xfrm>
                <a:off x="11013693" y="3007320"/>
                <a:ext cx="55440" cy="33840"/>
              </p14:xfrm>
            </p:contentPart>
          </mc:Choice>
          <mc:Fallback>
            <p:pic>
              <p:nvPicPr>
                <p:cNvPr id="329" name="Freihand 328">
                  <a:extLst>
                    <a:ext uri="{FF2B5EF4-FFF2-40B4-BE49-F238E27FC236}">
                      <a16:creationId xmlns:a16="http://schemas.microsoft.com/office/drawing/2014/main" id="{8B22599C-260B-42D9-B315-67E7CC1DB411}"/>
                    </a:ext>
                  </a:extLst>
                </p:cNvPr>
                <p:cNvPicPr/>
                <p:nvPr/>
              </p:nvPicPr>
              <p:blipFill>
                <a:blip r:embed="rId530"/>
                <a:stretch>
                  <a:fillRect/>
                </a:stretch>
              </p:blipFill>
              <p:spPr>
                <a:xfrm>
                  <a:off x="11009373" y="3003000"/>
                  <a:ext cx="640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0" name="Freihand 329">
                  <a:extLst>
                    <a:ext uri="{FF2B5EF4-FFF2-40B4-BE49-F238E27FC236}">
                      <a16:creationId xmlns:a16="http://schemas.microsoft.com/office/drawing/2014/main" id="{F07B705D-E0A2-4C06-A714-10E26C48B09B}"/>
                    </a:ext>
                  </a:extLst>
                </p14:cNvPr>
                <p14:cNvContentPartPr/>
                <p14:nvPr/>
              </p14:nvContentPartPr>
              <p14:xfrm>
                <a:off x="11212773" y="2959080"/>
                <a:ext cx="157320" cy="68400"/>
              </p14:xfrm>
            </p:contentPart>
          </mc:Choice>
          <mc:Fallback>
            <p:pic>
              <p:nvPicPr>
                <p:cNvPr id="330" name="Freihand 329">
                  <a:extLst>
                    <a:ext uri="{FF2B5EF4-FFF2-40B4-BE49-F238E27FC236}">
                      <a16:creationId xmlns:a16="http://schemas.microsoft.com/office/drawing/2014/main" id="{F07B705D-E0A2-4C06-A714-10E26C48B09B}"/>
                    </a:ext>
                  </a:extLst>
                </p:cNvPr>
                <p:cNvPicPr/>
                <p:nvPr/>
              </p:nvPicPr>
              <p:blipFill>
                <a:blip r:embed="rId532"/>
                <a:stretch>
                  <a:fillRect/>
                </a:stretch>
              </p:blipFill>
              <p:spPr>
                <a:xfrm>
                  <a:off x="11208453" y="2954760"/>
                  <a:ext cx="165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1" name="Freihand 330">
                  <a:extLst>
                    <a:ext uri="{FF2B5EF4-FFF2-40B4-BE49-F238E27FC236}">
                      <a16:creationId xmlns:a16="http://schemas.microsoft.com/office/drawing/2014/main" id="{C0CD8D87-8D74-4DA0-8C84-CB348795249E}"/>
                    </a:ext>
                  </a:extLst>
                </p14:cNvPr>
                <p14:cNvContentPartPr/>
                <p14:nvPr/>
              </p14:nvContentPartPr>
              <p14:xfrm>
                <a:off x="11345253" y="2915880"/>
                <a:ext cx="360" cy="360"/>
              </p14:xfrm>
            </p:contentPart>
          </mc:Choice>
          <mc:Fallback>
            <p:pic>
              <p:nvPicPr>
                <p:cNvPr id="331" name="Freihand 330">
                  <a:extLst>
                    <a:ext uri="{FF2B5EF4-FFF2-40B4-BE49-F238E27FC236}">
                      <a16:creationId xmlns:a16="http://schemas.microsoft.com/office/drawing/2014/main" id="{C0CD8D87-8D74-4DA0-8C84-CB348795249E}"/>
                    </a:ext>
                  </a:extLst>
                </p:cNvPr>
                <p:cNvPicPr/>
                <p:nvPr/>
              </p:nvPicPr>
              <p:blipFill>
                <a:blip r:embed="rId106"/>
                <a:stretch>
                  <a:fillRect/>
                </a:stretch>
              </p:blipFill>
              <p:spPr>
                <a:xfrm>
                  <a:off x="11340933" y="2911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2" name="Freihand 331">
                  <a:extLst>
                    <a:ext uri="{FF2B5EF4-FFF2-40B4-BE49-F238E27FC236}">
                      <a16:creationId xmlns:a16="http://schemas.microsoft.com/office/drawing/2014/main" id="{B5802CE8-5FA9-4FDD-87CA-8A383064E6DE}"/>
                    </a:ext>
                  </a:extLst>
                </p14:cNvPr>
                <p14:cNvContentPartPr/>
                <p14:nvPr/>
              </p14:nvContentPartPr>
              <p14:xfrm>
                <a:off x="11393493" y="2950800"/>
                <a:ext cx="138600" cy="68760"/>
              </p14:xfrm>
            </p:contentPart>
          </mc:Choice>
          <mc:Fallback>
            <p:pic>
              <p:nvPicPr>
                <p:cNvPr id="332" name="Freihand 331">
                  <a:extLst>
                    <a:ext uri="{FF2B5EF4-FFF2-40B4-BE49-F238E27FC236}">
                      <a16:creationId xmlns:a16="http://schemas.microsoft.com/office/drawing/2014/main" id="{B5802CE8-5FA9-4FDD-87CA-8A383064E6DE}"/>
                    </a:ext>
                  </a:extLst>
                </p:cNvPr>
                <p:cNvPicPr/>
                <p:nvPr/>
              </p:nvPicPr>
              <p:blipFill>
                <a:blip r:embed="rId535"/>
                <a:stretch>
                  <a:fillRect/>
                </a:stretch>
              </p:blipFill>
              <p:spPr>
                <a:xfrm>
                  <a:off x="11389173" y="2946480"/>
                  <a:ext cx="147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4" name="Freihand 333">
                  <a:extLst>
                    <a:ext uri="{FF2B5EF4-FFF2-40B4-BE49-F238E27FC236}">
                      <a16:creationId xmlns:a16="http://schemas.microsoft.com/office/drawing/2014/main" id="{FC6B58BD-AF2C-4E17-9676-16352FB36C6D}"/>
                    </a:ext>
                  </a:extLst>
                </p14:cNvPr>
                <p14:cNvContentPartPr/>
                <p14:nvPr/>
              </p14:nvContentPartPr>
              <p14:xfrm>
                <a:off x="11532093" y="2870160"/>
                <a:ext cx="26280" cy="136080"/>
              </p14:xfrm>
            </p:contentPart>
          </mc:Choice>
          <mc:Fallback>
            <p:pic>
              <p:nvPicPr>
                <p:cNvPr id="334" name="Freihand 333">
                  <a:extLst>
                    <a:ext uri="{FF2B5EF4-FFF2-40B4-BE49-F238E27FC236}">
                      <a16:creationId xmlns:a16="http://schemas.microsoft.com/office/drawing/2014/main" id="{FC6B58BD-AF2C-4E17-9676-16352FB36C6D}"/>
                    </a:ext>
                  </a:extLst>
                </p:cNvPr>
                <p:cNvPicPr/>
                <p:nvPr/>
              </p:nvPicPr>
              <p:blipFill>
                <a:blip r:embed="rId537"/>
                <a:stretch>
                  <a:fillRect/>
                </a:stretch>
              </p:blipFill>
              <p:spPr>
                <a:xfrm>
                  <a:off x="11527773" y="2865840"/>
                  <a:ext cx="34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5" name="Freihand 334">
                  <a:extLst>
                    <a:ext uri="{FF2B5EF4-FFF2-40B4-BE49-F238E27FC236}">
                      <a16:creationId xmlns:a16="http://schemas.microsoft.com/office/drawing/2014/main" id="{8037FA73-8B54-490F-A8D1-91448B0CEE42}"/>
                    </a:ext>
                  </a:extLst>
                </p14:cNvPr>
                <p14:cNvContentPartPr/>
                <p14:nvPr/>
              </p14:nvContentPartPr>
              <p14:xfrm>
                <a:off x="11503653" y="2925960"/>
                <a:ext cx="90000" cy="1800"/>
              </p14:xfrm>
            </p:contentPart>
          </mc:Choice>
          <mc:Fallback>
            <p:pic>
              <p:nvPicPr>
                <p:cNvPr id="335" name="Freihand 334">
                  <a:extLst>
                    <a:ext uri="{FF2B5EF4-FFF2-40B4-BE49-F238E27FC236}">
                      <a16:creationId xmlns:a16="http://schemas.microsoft.com/office/drawing/2014/main" id="{8037FA73-8B54-490F-A8D1-91448B0CEE42}"/>
                    </a:ext>
                  </a:extLst>
                </p:cNvPr>
                <p:cNvPicPr/>
                <p:nvPr/>
              </p:nvPicPr>
              <p:blipFill>
                <a:blip r:embed="rId539"/>
                <a:stretch>
                  <a:fillRect/>
                </a:stretch>
              </p:blipFill>
              <p:spPr>
                <a:xfrm>
                  <a:off x="11499333" y="2921640"/>
                  <a:ext cx="986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7" name="Freihand 336">
                  <a:extLst>
                    <a:ext uri="{FF2B5EF4-FFF2-40B4-BE49-F238E27FC236}">
                      <a16:creationId xmlns:a16="http://schemas.microsoft.com/office/drawing/2014/main" id="{49EC5239-62AE-45EE-BC1E-987069422DBC}"/>
                    </a:ext>
                  </a:extLst>
                </p14:cNvPr>
                <p14:cNvContentPartPr/>
                <p14:nvPr/>
              </p14:nvContentPartPr>
              <p14:xfrm>
                <a:off x="11561973" y="2927040"/>
                <a:ext cx="123840" cy="66600"/>
              </p14:xfrm>
            </p:contentPart>
          </mc:Choice>
          <mc:Fallback>
            <p:pic>
              <p:nvPicPr>
                <p:cNvPr id="337" name="Freihand 336">
                  <a:extLst>
                    <a:ext uri="{FF2B5EF4-FFF2-40B4-BE49-F238E27FC236}">
                      <a16:creationId xmlns:a16="http://schemas.microsoft.com/office/drawing/2014/main" id="{49EC5239-62AE-45EE-BC1E-987069422DBC}"/>
                    </a:ext>
                  </a:extLst>
                </p:cNvPr>
                <p:cNvPicPr/>
                <p:nvPr/>
              </p:nvPicPr>
              <p:blipFill>
                <a:blip r:embed="rId541"/>
                <a:stretch>
                  <a:fillRect/>
                </a:stretch>
              </p:blipFill>
              <p:spPr>
                <a:xfrm>
                  <a:off x="11557653" y="2922720"/>
                  <a:ext cx="13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8" name="Freihand 337">
                  <a:extLst>
                    <a:ext uri="{FF2B5EF4-FFF2-40B4-BE49-F238E27FC236}">
                      <a16:creationId xmlns:a16="http://schemas.microsoft.com/office/drawing/2014/main" id="{23D865D2-FD92-4093-858B-7349BCADDC4A}"/>
                    </a:ext>
                  </a:extLst>
                </p14:cNvPr>
                <p14:cNvContentPartPr/>
                <p14:nvPr/>
              </p14:nvContentPartPr>
              <p14:xfrm>
                <a:off x="11691933" y="2926680"/>
                <a:ext cx="48240" cy="65520"/>
              </p14:xfrm>
            </p:contentPart>
          </mc:Choice>
          <mc:Fallback>
            <p:pic>
              <p:nvPicPr>
                <p:cNvPr id="338" name="Freihand 337">
                  <a:extLst>
                    <a:ext uri="{FF2B5EF4-FFF2-40B4-BE49-F238E27FC236}">
                      <a16:creationId xmlns:a16="http://schemas.microsoft.com/office/drawing/2014/main" id="{23D865D2-FD92-4093-858B-7349BCADDC4A}"/>
                    </a:ext>
                  </a:extLst>
                </p:cNvPr>
                <p:cNvPicPr/>
                <p:nvPr/>
              </p:nvPicPr>
              <p:blipFill>
                <a:blip r:embed="rId543"/>
                <a:stretch>
                  <a:fillRect/>
                </a:stretch>
              </p:blipFill>
              <p:spPr>
                <a:xfrm>
                  <a:off x="11687613" y="2922360"/>
                  <a:ext cx="56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9" name="Freihand 338">
                  <a:extLst>
                    <a:ext uri="{FF2B5EF4-FFF2-40B4-BE49-F238E27FC236}">
                      <a16:creationId xmlns:a16="http://schemas.microsoft.com/office/drawing/2014/main" id="{6985E9F8-916A-469D-BC72-29D3589D8096}"/>
                    </a:ext>
                  </a:extLst>
                </p14:cNvPr>
                <p14:cNvContentPartPr/>
                <p14:nvPr/>
              </p14:nvContentPartPr>
              <p14:xfrm>
                <a:off x="11739453" y="2932080"/>
                <a:ext cx="64080" cy="60840"/>
              </p14:xfrm>
            </p:contentPart>
          </mc:Choice>
          <mc:Fallback>
            <p:pic>
              <p:nvPicPr>
                <p:cNvPr id="339" name="Freihand 338">
                  <a:extLst>
                    <a:ext uri="{FF2B5EF4-FFF2-40B4-BE49-F238E27FC236}">
                      <a16:creationId xmlns:a16="http://schemas.microsoft.com/office/drawing/2014/main" id="{6985E9F8-916A-469D-BC72-29D3589D8096}"/>
                    </a:ext>
                  </a:extLst>
                </p:cNvPr>
                <p:cNvPicPr/>
                <p:nvPr/>
              </p:nvPicPr>
              <p:blipFill>
                <a:blip r:embed="rId545"/>
                <a:stretch>
                  <a:fillRect/>
                </a:stretch>
              </p:blipFill>
              <p:spPr>
                <a:xfrm>
                  <a:off x="11735133" y="2927760"/>
                  <a:ext cx="72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0" name="Freihand 339">
                  <a:extLst>
                    <a:ext uri="{FF2B5EF4-FFF2-40B4-BE49-F238E27FC236}">
                      <a16:creationId xmlns:a16="http://schemas.microsoft.com/office/drawing/2014/main" id="{7B41BD07-AAC4-4089-ABDD-A62CD296D7BB}"/>
                    </a:ext>
                  </a:extLst>
                </p14:cNvPr>
                <p14:cNvContentPartPr/>
                <p14:nvPr/>
              </p14:nvContentPartPr>
              <p14:xfrm>
                <a:off x="11815053" y="2857920"/>
                <a:ext cx="45360" cy="99720"/>
              </p14:xfrm>
            </p:contentPart>
          </mc:Choice>
          <mc:Fallback>
            <p:pic>
              <p:nvPicPr>
                <p:cNvPr id="340" name="Freihand 339">
                  <a:extLst>
                    <a:ext uri="{FF2B5EF4-FFF2-40B4-BE49-F238E27FC236}">
                      <a16:creationId xmlns:a16="http://schemas.microsoft.com/office/drawing/2014/main" id="{7B41BD07-AAC4-4089-ABDD-A62CD296D7BB}"/>
                    </a:ext>
                  </a:extLst>
                </p:cNvPr>
                <p:cNvPicPr/>
                <p:nvPr/>
              </p:nvPicPr>
              <p:blipFill>
                <a:blip r:embed="rId547"/>
                <a:stretch>
                  <a:fillRect/>
                </a:stretch>
              </p:blipFill>
              <p:spPr>
                <a:xfrm>
                  <a:off x="11810733" y="2853600"/>
                  <a:ext cx="54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1" name="Freihand 340">
                  <a:extLst>
                    <a:ext uri="{FF2B5EF4-FFF2-40B4-BE49-F238E27FC236}">
                      <a16:creationId xmlns:a16="http://schemas.microsoft.com/office/drawing/2014/main" id="{35125301-578F-44F3-8171-ADDACBDBF0A9}"/>
                    </a:ext>
                  </a:extLst>
                </p14:cNvPr>
                <p14:cNvContentPartPr/>
                <p14:nvPr/>
              </p14:nvContentPartPr>
              <p14:xfrm>
                <a:off x="11870853" y="2893920"/>
                <a:ext cx="169560" cy="78840"/>
              </p14:xfrm>
            </p:contentPart>
          </mc:Choice>
          <mc:Fallback>
            <p:pic>
              <p:nvPicPr>
                <p:cNvPr id="341" name="Freihand 340">
                  <a:extLst>
                    <a:ext uri="{FF2B5EF4-FFF2-40B4-BE49-F238E27FC236}">
                      <a16:creationId xmlns:a16="http://schemas.microsoft.com/office/drawing/2014/main" id="{35125301-578F-44F3-8171-ADDACBDBF0A9}"/>
                    </a:ext>
                  </a:extLst>
                </p:cNvPr>
                <p:cNvPicPr/>
                <p:nvPr/>
              </p:nvPicPr>
              <p:blipFill>
                <a:blip r:embed="rId549"/>
                <a:stretch>
                  <a:fillRect/>
                </a:stretch>
              </p:blipFill>
              <p:spPr>
                <a:xfrm>
                  <a:off x="11866533" y="2889600"/>
                  <a:ext cx="178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3" name="Freihand 342">
                  <a:extLst>
                    <a:ext uri="{FF2B5EF4-FFF2-40B4-BE49-F238E27FC236}">
                      <a16:creationId xmlns:a16="http://schemas.microsoft.com/office/drawing/2014/main" id="{3830F8BB-D59F-474E-BAE2-408CEF4593FB}"/>
                    </a:ext>
                  </a:extLst>
                </p14:cNvPr>
                <p14:cNvContentPartPr/>
                <p14:nvPr/>
              </p14:nvContentPartPr>
              <p14:xfrm>
                <a:off x="10108653" y="2184360"/>
                <a:ext cx="18000" cy="2160"/>
              </p14:xfrm>
            </p:contentPart>
          </mc:Choice>
          <mc:Fallback>
            <p:pic>
              <p:nvPicPr>
                <p:cNvPr id="343" name="Freihand 342">
                  <a:extLst>
                    <a:ext uri="{FF2B5EF4-FFF2-40B4-BE49-F238E27FC236}">
                      <a16:creationId xmlns:a16="http://schemas.microsoft.com/office/drawing/2014/main" id="{3830F8BB-D59F-474E-BAE2-408CEF4593FB}"/>
                    </a:ext>
                  </a:extLst>
                </p:cNvPr>
                <p:cNvPicPr/>
                <p:nvPr/>
              </p:nvPicPr>
              <p:blipFill>
                <a:blip r:embed="rId551"/>
                <a:stretch>
                  <a:fillRect/>
                </a:stretch>
              </p:blipFill>
              <p:spPr>
                <a:xfrm>
                  <a:off x="10104333" y="2180040"/>
                  <a:ext cx="26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4" name="Freihand 343">
                  <a:extLst>
                    <a:ext uri="{FF2B5EF4-FFF2-40B4-BE49-F238E27FC236}">
                      <a16:creationId xmlns:a16="http://schemas.microsoft.com/office/drawing/2014/main" id="{D009D28B-C852-4385-B7C9-F6CAD96EC02B}"/>
                    </a:ext>
                  </a:extLst>
                </p14:cNvPr>
                <p14:cNvContentPartPr/>
                <p14:nvPr/>
              </p14:nvContentPartPr>
              <p14:xfrm>
                <a:off x="10112613" y="2191920"/>
                <a:ext cx="360" cy="360"/>
              </p14:xfrm>
            </p:contentPart>
          </mc:Choice>
          <mc:Fallback>
            <p:pic>
              <p:nvPicPr>
                <p:cNvPr id="344" name="Freihand 343">
                  <a:extLst>
                    <a:ext uri="{FF2B5EF4-FFF2-40B4-BE49-F238E27FC236}">
                      <a16:creationId xmlns:a16="http://schemas.microsoft.com/office/drawing/2014/main" id="{D009D28B-C852-4385-B7C9-F6CAD96EC02B}"/>
                    </a:ext>
                  </a:extLst>
                </p:cNvPr>
                <p:cNvPicPr/>
                <p:nvPr/>
              </p:nvPicPr>
              <p:blipFill>
                <a:blip r:embed="rId106"/>
                <a:stretch>
                  <a:fillRect/>
                </a:stretch>
              </p:blipFill>
              <p:spPr>
                <a:xfrm>
                  <a:off x="10108293" y="2187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6" name="Freihand 345">
                  <a:extLst>
                    <a:ext uri="{FF2B5EF4-FFF2-40B4-BE49-F238E27FC236}">
                      <a16:creationId xmlns:a16="http://schemas.microsoft.com/office/drawing/2014/main" id="{2B2ECE71-A145-4925-9EF0-6D0D684D82B1}"/>
                    </a:ext>
                  </a:extLst>
                </p14:cNvPr>
                <p14:cNvContentPartPr/>
                <p14:nvPr/>
              </p14:nvContentPartPr>
              <p14:xfrm>
                <a:off x="10082733" y="2192640"/>
                <a:ext cx="252360" cy="34200"/>
              </p14:xfrm>
            </p:contentPart>
          </mc:Choice>
          <mc:Fallback>
            <p:pic>
              <p:nvPicPr>
                <p:cNvPr id="346" name="Freihand 345">
                  <a:extLst>
                    <a:ext uri="{FF2B5EF4-FFF2-40B4-BE49-F238E27FC236}">
                      <a16:creationId xmlns:a16="http://schemas.microsoft.com/office/drawing/2014/main" id="{2B2ECE71-A145-4925-9EF0-6D0D684D82B1}"/>
                    </a:ext>
                  </a:extLst>
                </p:cNvPr>
                <p:cNvPicPr/>
                <p:nvPr/>
              </p:nvPicPr>
              <p:blipFill>
                <a:blip r:embed="rId554"/>
                <a:stretch>
                  <a:fillRect/>
                </a:stretch>
              </p:blipFill>
              <p:spPr>
                <a:xfrm>
                  <a:off x="10078413" y="2188320"/>
                  <a:ext cx="261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98" name="Freihand 397">
                  <a:extLst>
                    <a:ext uri="{FF2B5EF4-FFF2-40B4-BE49-F238E27FC236}">
                      <a16:creationId xmlns:a16="http://schemas.microsoft.com/office/drawing/2014/main" id="{FC6F26E8-E2EE-4409-972A-4964D27DB82D}"/>
                    </a:ext>
                  </a:extLst>
                </p14:cNvPr>
                <p14:cNvContentPartPr/>
                <p14:nvPr/>
              </p14:nvContentPartPr>
              <p14:xfrm>
                <a:off x="8034333" y="1843800"/>
                <a:ext cx="65160" cy="1469520"/>
              </p14:xfrm>
            </p:contentPart>
          </mc:Choice>
          <mc:Fallback>
            <p:pic>
              <p:nvPicPr>
                <p:cNvPr id="398" name="Freihand 397">
                  <a:extLst>
                    <a:ext uri="{FF2B5EF4-FFF2-40B4-BE49-F238E27FC236}">
                      <a16:creationId xmlns:a16="http://schemas.microsoft.com/office/drawing/2014/main" id="{FC6F26E8-E2EE-4409-972A-4964D27DB82D}"/>
                    </a:ext>
                  </a:extLst>
                </p:cNvPr>
                <p:cNvPicPr/>
                <p:nvPr/>
              </p:nvPicPr>
              <p:blipFill>
                <a:blip r:embed="rId556"/>
                <a:stretch>
                  <a:fillRect/>
                </a:stretch>
              </p:blipFill>
              <p:spPr>
                <a:xfrm>
                  <a:off x="8030013" y="1839480"/>
                  <a:ext cx="73800" cy="14781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00" name="Freihand 399">
                  <a:extLst>
                    <a:ext uri="{FF2B5EF4-FFF2-40B4-BE49-F238E27FC236}">
                      <a16:creationId xmlns:a16="http://schemas.microsoft.com/office/drawing/2014/main" id="{C0CE5150-B2C1-4527-86E1-4F01EDE75401}"/>
                    </a:ext>
                  </a:extLst>
                </p14:cNvPr>
                <p14:cNvContentPartPr/>
                <p14:nvPr/>
              </p14:nvContentPartPr>
              <p14:xfrm>
                <a:off x="8122173" y="1801320"/>
                <a:ext cx="4031640" cy="201960"/>
              </p14:xfrm>
            </p:contentPart>
          </mc:Choice>
          <mc:Fallback>
            <p:pic>
              <p:nvPicPr>
                <p:cNvPr id="400" name="Freihand 399">
                  <a:extLst>
                    <a:ext uri="{FF2B5EF4-FFF2-40B4-BE49-F238E27FC236}">
                      <a16:creationId xmlns:a16="http://schemas.microsoft.com/office/drawing/2014/main" id="{C0CE5150-B2C1-4527-86E1-4F01EDE75401}"/>
                    </a:ext>
                  </a:extLst>
                </p:cNvPr>
                <p:cNvPicPr/>
                <p:nvPr/>
              </p:nvPicPr>
              <p:blipFill>
                <a:blip r:embed="rId558"/>
                <a:stretch>
                  <a:fillRect/>
                </a:stretch>
              </p:blipFill>
              <p:spPr>
                <a:xfrm>
                  <a:off x="8117853" y="1797000"/>
                  <a:ext cx="4040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01" name="Freihand 400">
                  <a:extLst>
                    <a:ext uri="{FF2B5EF4-FFF2-40B4-BE49-F238E27FC236}">
                      <a16:creationId xmlns:a16="http://schemas.microsoft.com/office/drawing/2014/main" id="{26BCFF80-5F40-44BC-88AB-AD3F4C0862C8}"/>
                    </a:ext>
                  </a:extLst>
                </p14:cNvPr>
                <p14:cNvContentPartPr/>
                <p14:nvPr/>
              </p14:nvContentPartPr>
              <p14:xfrm>
                <a:off x="8060253" y="3234120"/>
                <a:ext cx="4173480" cy="43920"/>
              </p14:xfrm>
            </p:contentPart>
          </mc:Choice>
          <mc:Fallback>
            <p:pic>
              <p:nvPicPr>
                <p:cNvPr id="401" name="Freihand 400">
                  <a:extLst>
                    <a:ext uri="{FF2B5EF4-FFF2-40B4-BE49-F238E27FC236}">
                      <a16:creationId xmlns:a16="http://schemas.microsoft.com/office/drawing/2014/main" id="{26BCFF80-5F40-44BC-88AB-AD3F4C0862C8}"/>
                    </a:ext>
                  </a:extLst>
                </p:cNvPr>
                <p:cNvPicPr/>
                <p:nvPr/>
              </p:nvPicPr>
              <p:blipFill>
                <a:blip r:embed="rId560"/>
                <a:stretch>
                  <a:fillRect/>
                </a:stretch>
              </p:blipFill>
              <p:spPr>
                <a:xfrm>
                  <a:off x="8055933" y="3229800"/>
                  <a:ext cx="4182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7" name="Freihand 6">
                  <a:extLst>
                    <a:ext uri="{FF2B5EF4-FFF2-40B4-BE49-F238E27FC236}">
                      <a16:creationId xmlns:a16="http://schemas.microsoft.com/office/drawing/2014/main" id="{C670E6FE-11CC-4BFB-871E-CA664682767C}"/>
                    </a:ext>
                  </a:extLst>
                </p14:cNvPr>
                <p14:cNvContentPartPr/>
                <p14:nvPr/>
              </p14:nvContentPartPr>
              <p14:xfrm>
                <a:off x="293613" y="936960"/>
                <a:ext cx="24840" cy="170280"/>
              </p14:xfrm>
            </p:contentPart>
          </mc:Choice>
          <mc:Fallback>
            <p:pic>
              <p:nvPicPr>
                <p:cNvPr id="7" name="Freihand 6">
                  <a:extLst>
                    <a:ext uri="{FF2B5EF4-FFF2-40B4-BE49-F238E27FC236}">
                      <a16:creationId xmlns:a16="http://schemas.microsoft.com/office/drawing/2014/main" id="{C670E6FE-11CC-4BFB-871E-CA664682767C}"/>
                    </a:ext>
                  </a:extLst>
                </p:cNvPr>
                <p:cNvPicPr/>
                <p:nvPr/>
              </p:nvPicPr>
              <p:blipFill>
                <a:blip r:embed="rId562"/>
                <a:stretch>
                  <a:fillRect/>
                </a:stretch>
              </p:blipFill>
              <p:spPr>
                <a:xfrm>
                  <a:off x="289293" y="932640"/>
                  <a:ext cx="33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8" name="Freihand 7">
                  <a:extLst>
                    <a:ext uri="{FF2B5EF4-FFF2-40B4-BE49-F238E27FC236}">
                      <a16:creationId xmlns:a16="http://schemas.microsoft.com/office/drawing/2014/main" id="{5DEE9B01-7B15-4357-8CAF-C21100872F52}"/>
                    </a:ext>
                  </a:extLst>
                </p14:cNvPr>
                <p14:cNvContentPartPr/>
                <p14:nvPr/>
              </p14:nvContentPartPr>
              <p14:xfrm>
                <a:off x="210813" y="921120"/>
                <a:ext cx="162000" cy="17640"/>
              </p14:xfrm>
            </p:contentPart>
          </mc:Choice>
          <mc:Fallback>
            <p:pic>
              <p:nvPicPr>
                <p:cNvPr id="8" name="Freihand 7">
                  <a:extLst>
                    <a:ext uri="{FF2B5EF4-FFF2-40B4-BE49-F238E27FC236}">
                      <a16:creationId xmlns:a16="http://schemas.microsoft.com/office/drawing/2014/main" id="{5DEE9B01-7B15-4357-8CAF-C21100872F52}"/>
                    </a:ext>
                  </a:extLst>
                </p:cNvPr>
                <p:cNvPicPr/>
                <p:nvPr/>
              </p:nvPicPr>
              <p:blipFill>
                <a:blip r:embed="rId564"/>
                <a:stretch>
                  <a:fillRect/>
                </a:stretch>
              </p:blipFill>
              <p:spPr>
                <a:xfrm>
                  <a:off x="206493" y="916800"/>
                  <a:ext cx="170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9" name="Freihand 8">
                  <a:extLst>
                    <a:ext uri="{FF2B5EF4-FFF2-40B4-BE49-F238E27FC236}">
                      <a16:creationId xmlns:a16="http://schemas.microsoft.com/office/drawing/2014/main" id="{82D28385-6DD8-4E44-B86A-25DAA368B41B}"/>
                    </a:ext>
                  </a:extLst>
                </p14:cNvPr>
                <p14:cNvContentPartPr/>
                <p14:nvPr/>
              </p14:nvContentPartPr>
              <p14:xfrm>
                <a:off x="230253" y="1019040"/>
                <a:ext cx="120600" cy="2520"/>
              </p14:xfrm>
            </p:contentPart>
          </mc:Choice>
          <mc:Fallback>
            <p:pic>
              <p:nvPicPr>
                <p:cNvPr id="9" name="Freihand 8">
                  <a:extLst>
                    <a:ext uri="{FF2B5EF4-FFF2-40B4-BE49-F238E27FC236}">
                      <a16:creationId xmlns:a16="http://schemas.microsoft.com/office/drawing/2014/main" id="{82D28385-6DD8-4E44-B86A-25DAA368B41B}"/>
                    </a:ext>
                  </a:extLst>
                </p:cNvPr>
                <p:cNvPicPr/>
                <p:nvPr/>
              </p:nvPicPr>
              <p:blipFill>
                <a:blip r:embed="rId566"/>
                <a:stretch>
                  <a:fillRect/>
                </a:stretch>
              </p:blipFill>
              <p:spPr>
                <a:xfrm>
                  <a:off x="225933" y="1014720"/>
                  <a:ext cx="129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1" name="Freihand 10">
                  <a:extLst>
                    <a:ext uri="{FF2B5EF4-FFF2-40B4-BE49-F238E27FC236}">
                      <a16:creationId xmlns:a16="http://schemas.microsoft.com/office/drawing/2014/main" id="{66C0A6BE-A981-4D68-87DB-173F0905FD6F}"/>
                    </a:ext>
                  </a:extLst>
                </p14:cNvPr>
                <p14:cNvContentPartPr/>
                <p14:nvPr/>
              </p14:nvContentPartPr>
              <p14:xfrm>
                <a:off x="370293" y="949920"/>
                <a:ext cx="36360" cy="141120"/>
              </p14:xfrm>
            </p:contentPart>
          </mc:Choice>
          <mc:Fallback>
            <p:pic>
              <p:nvPicPr>
                <p:cNvPr id="11" name="Freihand 10">
                  <a:extLst>
                    <a:ext uri="{FF2B5EF4-FFF2-40B4-BE49-F238E27FC236}">
                      <a16:creationId xmlns:a16="http://schemas.microsoft.com/office/drawing/2014/main" id="{66C0A6BE-A981-4D68-87DB-173F0905FD6F}"/>
                    </a:ext>
                  </a:extLst>
                </p:cNvPr>
                <p:cNvPicPr/>
                <p:nvPr/>
              </p:nvPicPr>
              <p:blipFill>
                <a:blip r:embed="rId568"/>
                <a:stretch>
                  <a:fillRect/>
                </a:stretch>
              </p:blipFill>
              <p:spPr>
                <a:xfrm>
                  <a:off x="365973" y="945600"/>
                  <a:ext cx="45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2" name="Freihand 11">
                  <a:extLst>
                    <a:ext uri="{FF2B5EF4-FFF2-40B4-BE49-F238E27FC236}">
                      <a16:creationId xmlns:a16="http://schemas.microsoft.com/office/drawing/2014/main" id="{42A7418D-9E39-40F9-B8E2-FA4FA7F29815}"/>
                    </a:ext>
                  </a:extLst>
                </p14:cNvPr>
                <p14:cNvContentPartPr/>
                <p14:nvPr/>
              </p14:nvContentPartPr>
              <p14:xfrm>
                <a:off x="389733" y="1005360"/>
                <a:ext cx="84960" cy="102240"/>
              </p14:xfrm>
            </p:contentPart>
          </mc:Choice>
          <mc:Fallback>
            <p:pic>
              <p:nvPicPr>
                <p:cNvPr id="12" name="Freihand 11">
                  <a:extLst>
                    <a:ext uri="{FF2B5EF4-FFF2-40B4-BE49-F238E27FC236}">
                      <a16:creationId xmlns:a16="http://schemas.microsoft.com/office/drawing/2014/main" id="{42A7418D-9E39-40F9-B8E2-FA4FA7F29815}"/>
                    </a:ext>
                  </a:extLst>
                </p:cNvPr>
                <p:cNvPicPr/>
                <p:nvPr/>
              </p:nvPicPr>
              <p:blipFill>
                <a:blip r:embed="rId570"/>
                <a:stretch>
                  <a:fillRect/>
                </a:stretch>
              </p:blipFill>
              <p:spPr>
                <a:xfrm>
                  <a:off x="385413" y="1001040"/>
                  <a:ext cx="93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3" name="Freihand 12">
                  <a:extLst>
                    <a:ext uri="{FF2B5EF4-FFF2-40B4-BE49-F238E27FC236}">
                      <a16:creationId xmlns:a16="http://schemas.microsoft.com/office/drawing/2014/main" id="{0B1A6E9F-B224-459F-A717-F8201848039E}"/>
                    </a:ext>
                  </a:extLst>
                </p14:cNvPr>
                <p14:cNvContentPartPr/>
                <p14:nvPr/>
              </p14:nvContentPartPr>
              <p14:xfrm>
                <a:off x="491973" y="987360"/>
                <a:ext cx="55080" cy="100080"/>
              </p14:xfrm>
            </p:contentPart>
          </mc:Choice>
          <mc:Fallback>
            <p:pic>
              <p:nvPicPr>
                <p:cNvPr id="13" name="Freihand 12">
                  <a:extLst>
                    <a:ext uri="{FF2B5EF4-FFF2-40B4-BE49-F238E27FC236}">
                      <a16:creationId xmlns:a16="http://schemas.microsoft.com/office/drawing/2014/main" id="{0B1A6E9F-B224-459F-A717-F8201848039E}"/>
                    </a:ext>
                  </a:extLst>
                </p:cNvPr>
                <p:cNvPicPr/>
                <p:nvPr/>
              </p:nvPicPr>
              <p:blipFill>
                <a:blip r:embed="rId572"/>
                <a:stretch>
                  <a:fillRect/>
                </a:stretch>
              </p:blipFill>
              <p:spPr>
                <a:xfrm>
                  <a:off x="487653" y="983040"/>
                  <a:ext cx="63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4" name="Freihand 13">
                  <a:extLst>
                    <a:ext uri="{FF2B5EF4-FFF2-40B4-BE49-F238E27FC236}">
                      <a16:creationId xmlns:a16="http://schemas.microsoft.com/office/drawing/2014/main" id="{7C6B533D-68F1-48CA-BE7A-E4A425367EA1}"/>
                    </a:ext>
                  </a:extLst>
                </p14:cNvPr>
                <p14:cNvContentPartPr/>
                <p14:nvPr/>
              </p14:nvContentPartPr>
              <p14:xfrm>
                <a:off x="562893" y="854160"/>
                <a:ext cx="42120" cy="211320"/>
              </p14:xfrm>
            </p:contentPart>
          </mc:Choice>
          <mc:Fallback>
            <p:pic>
              <p:nvPicPr>
                <p:cNvPr id="14" name="Freihand 13">
                  <a:extLst>
                    <a:ext uri="{FF2B5EF4-FFF2-40B4-BE49-F238E27FC236}">
                      <a16:creationId xmlns:a16="http://schemas.microsoft.com/office/drawing/2014/main" id="{7C6B533D-68F1-48CA-BE7A-E4A425367EA1}"/>
                    </a:ext>
                  </a:extLst>
                </p:cNvPr>
                <p:cNvPicPr/>
                <p:nvPr/>
              </p:nvPicPr>
              <p:blipFill>
                <a:blip r:embed="rId574"/>
                <a:stretch>
                  <a:fillRect/>
                </a:stretch>
              </p:blipFill>
              <p:spPr>
                <a:xfrm>
                  <a:off x="558573" y="849840"/>
                  <a:ext cx="50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5" name="Freihand 14">
                  <a:extLst>
                    <a:ext uri="{FF2B5EF4-FFF2-40B4-BE49-F238E27FC236}">
                      <a16:creationId xmlns:a16="http://schemas.microsoft.com/office/drawing/2014/main" id="{34ECF4E7-3D88-4CB5-938B-F980EA54A552}"/>
                    </a:ext>
                  </a:extLst>
                </p14:cNvPr>
                <p14:cNvContentPartPr/>
                <p14:nvPr/>
              </p14:nvContentPartPr>
              <p14:xfrm>
                <a:off x="634173" y="939840"/>
                <a:ext cx="89640" cy="117720"/>
              </p14:xfrm>
            </p:contentPart>
          </mc:Choice>
          <mc:Fallback>
            <p:pic>
              <p:nvPicPr>
                <p:cNvPr id="15" name="Freihand 14">
                  <a:extLst>
                    <a:ext uri="{FF2B5EF4-FFF2-40B4-BE49-F238E27FC236}">
                      <a16:creationId xmlns:a16="http://schemas.microsoft.com/office/drawing/2014/main" id="{34ECF4E7-3D88-4CB5-938B-F980EA54A552}"/>
                    </a:ext>
                  </a:extLst>
                </p:cNvPr>
                <p:cNvPicPr/>
                <p:nvPr/>
              </p:nvPicPr>
              <p:blipFill>
                <a:blip r:embed="rId576"/>
                <a:stretch>
                  <a:fillRect/>
                </a:stretch>
              </p:blipFill>
              <p:spPr>
                <a:xfrm>
                  <a:off x="629853" y="935520"/>
                  <a:ext cx="98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5" name="Freihand 354">
                  <a:extLst>
                    <a:ext uri="{FF2B5EF4-FFF2-40B4-BE49-F238E27FC236}">
                      <a16:creationId xmlns:a16="http://schemas.microsoft.com/office/drawing/2014/main" id="{8A52A7FE-B23A-494A-BB8A-C5F82AAE44AC}"/>
                    </a:ext>
                  </a:extLst>
                </p14:cNvPr>
                <p14:cNvContentPartPr/>
                <p14:nvPr/>
              </p14:nvContentPartPr>
              <p14:xfrm>
                <a:off x="263013" y="2048280"/>
                <a:ext cx="191520" cy="229680"/>
              </p14:xfrm>
            </p:contentPart>
          </mc:Choice>
          <mc:Fallback>
            <p:pic>
              <p:nvPicPr>
                <p:cNvPr id="355" name="Freihand 354">
                  <a:extLst>
                    <a:ext uri="{FF2B5EF4-FFF2-40B4-BE49-F238E27FC236}">
                      <a16:creationId xmlns:a16="http://schemas.microsoft.com/office/drawing/2014/main" id="{8A52A7FE-B23A-494A-BB8A-C5F82AAE44AC}"/>
                    </a:ext>
                  </a:extLst>
                </p:cNvPr>
                <p:cNvPicPr/>
                <p:nvPr/>
              </p:nvPicPr>
              <p:blipFill>
                <a:blip r:embed="rId578"/>
                <a:stretch>
                  <a:fillRect/>
                </a:stretch>
              </p:blipFill>
              <p:spPr>
                <a:xfrm>
                  <a:off x="258693" y="2043960"/>
                  <a:ext cx="2001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6" name="Freihand 355">
                  <a:extLst>
                    <a:ext uri="{FF2B5EF4-FFF2-40B4-BE49-F238E27FC236}">
                      <a16:creationId xmlns:a16="http://schemas.microsoft.com/office/drawing/2014/main" id="{D48B147F-A2BC-4DDE-848E-BEB9B7E2181D}"/>
                    </a:ext>
                  </a:extLst>
                </p14:cNvPr>
                <p14:cNvContentPartPr/>
                <p14:nvPr/>
              </p14:nvContentPartPr>
              <p14:xfrm>
                <a:off x="437973" y="1973400"/>
                <a:ext cx="90720" cy="126720"/>
              </p14:xfrm>
            </p:contentPart>
          </mc:Choice>
          <mc:Fallback>
            <p:pic>
              <p:nvPicPr>
                <p:cNvPr id="356" name="Freihand 355">
                  <a:extLst>
                    <a:ext uri="{FF2B5EF4-FFF2-40B4-BE49-F238E27FC236}">
                      <a16:creationId xmlns:a16="http://schemas.microsoft.com/office/drawing/2014/main" id="{D48B147F-A2BC-4DDE-848E-BEB9B7E2181D}"/>
                    </a:ext>
                  </a:extLst>
                </p:cNvPr>
                <p:cNvPicPr/>
                <p:nvPr/>
              </p:nvPicPr>
              <p:blipFill>
                <a:blip r:embed="rId580"/>
                <a:stretch>
                  <a:fillRect/>
                </a:stretch>
              </p:blipFill>
              <p:spPr>
                <a:xfrm>
                  <a:off x="433653" y="1969080"/>
                  <a:ext cx="99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7" name="Freihand 356">
                  <a:extLst>
                    <a:ext uri="{FF2B5EF4-FFF2-40B4-BE49-F238E27FC236}">
                      <a16:creationId xmlns:a16="http://schemas.microsoft.com/office/drawing/2014/main" id="{29E82C74-C212-43BC-BC7F-6047534D1230}"/>
                    </a:ext>
                  </a:extLst>
                </p14:cNvPr>
                <p14:cNvContentPartPr/>
                <p14:nvPr/>
              </p14:nvContentPartPr>
              <p14:xfrm>
                <a:off x="517893" y="1792680"/>
                <a:ext cx="201960" cy="196920"/>
              </p14:xfrm>
            </p:contentPart>
          </mc:Choice>
          <mc:Fallback>
            <p:pic>
              <p:nvPicPr>
                <p:cNvPr id="357" name="Freihand 356">
                  <a:extLst>
                    <a:ext uri="{FF2B5EF4-FFF2-40B4-BE49-F238E27FC236}">
                      <a16:creationId xmlns:a16="http://schemas.microsoft.com/office/drawing/2014/main" id="{29E82C74-C212-43BC-BC7F-6047534D1230}"/>
                    </a:ext>
                  </a:extLst>
                </p:cNvPr>
                <p:cNvPicPr/>
                <p:nvPr/>
              </p:nvPicPr>
              <p:blipFill>
                <a:blip r:embed="rId582"/>
                <a:stretch>
                  <a:fillRect/>
                </a:stretch>
              </p:blipFill>
              <p:spPr>
                <a:xfrm>
                  <a:off x="513573" y="1788360"/>
                  <a:ext cx="210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8" name="Freihand 357">
                  <a:extLst>
                    <a:ext uri="{FF2B5EF4-FFF2-40B4-BE49-F238E27FC236}">
                      <a16:creationId xmlns:a16="http://schemas.microsoft.com/office/drawing/2014/main" id="{C18288D3-4143-4F97-BE7B-9544B5115C15}"/>
                    </a:ext>
                  </a:extLst>
                </p14:cNvPr>
                <p14:cNvContentPartPr/>
                <p14:nvPr/>
              </p14:nvContentPartPr>
              <p14:xfrm>
                <a:off x="741093" y="1646880"/>
                <a:ext cx="140040" cy="131040"/>
              </p14:xfrm>
            </p:contentPart>
          </mc:Choice>
          <mc:Fallback>
            <p:pic>
              <p:nvPicPr>
                <p:cNvPr id="358" name="Freihand 357">
                  <a:extLst>
                    <a:ext uri="{FF2B5EF4-FFF2-40B4-BE49-F238E27FC236}">
                      <a16:creationId xmlns:a16="http://schemas.microsoft.com/office/drawing/2014/main" id="{C18288D3-4143-4F97-BE7B-9544B5115C15}"/>
                    </a:ext>
                  </a:extLst>
                </p:cNvPr>
                <p:cNvPicPr/>
                <p:nvPr/>
              </p:nvPicPr>
              <p:blipFill>
                <a:blip r:embed="rId584"/>
                <a:stretch>
                  <a:fillRect/>
                </a:stretch>
              </p:blipFill>
              <p:spPr>
                <a:xfrm>
                  <a:off x="736773" y="1642560"/>
                  <a:ext cx="148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9" name="Freihand 358">
                  <a:extLst>
                    <a:ext uri="{FF2B5EF4-FFF2-40B4-BE49-F238E27FC236}">
                      <a16:creationId xmlns:a16="http://schemas.microsoft.com/office/drawing/2014/main" id="{9234A7D2-CBDE-4950-80DD-C44D940A95F6}"/>
                    </a:ext>
                  </a:extLst>
                </p14:cNvPr>
                <p14:cNvContentPartPr/>
                <p14:nvPr/>
              </p14:nvContentPartPr>
              <p14:xfrm>
                <a:off x="908493" y="1514040"/>
                <a:ext cx="148680" cy="93240"/>
              </p14:xfrm>
            </p:contentPart>
          </mc:Choice>
          <mc:Fallback>
            <p:pic>
              <p:nvPicPr>
                <p:cNvPr id="359" name="Freihand 358">
                  <a:extLst>
                    <a:ext uri="{FF2B5EF4-FFF2-40B4-BE49-F238E27FC236}">
                      <a16:creationId xmlns:a16="http://schemas.microsoft.com/office/drawing/2014/main" id="{9234A7D2-CBDE-4950-80DD-C44D940A95F6}"/>
                    </a:ext>
                  </a:extLst>
                </p:cNvPr>
                <p:cNvPicPr/>
                <p:nvPr/>
              </p:nvPicPr>
              <p:blipFill>
                <a:blip r:embed="rId586"/>
                <a:stretch>
                  <a:fillRect/>
                </a:stretch>
              </p:blipFill>
              <p:spPr>
                <a:xfrm>
                  <a:off x="904173" y="1509720"/>
                  <a:ext cx="157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1" name="Freihand 360">
                  <a:extLst>
                    <a:ext uri="{FF2B5EF4-FFF2-40B4-BE49-F238E27FC236}">
                      <a16:creationId xmlns:a16="http://schemas.microsoft.com/office/drawing/2014/main" id="{CE5282F4-50E4-40BA-A70F-F400201D7934}"/>
                    </a:ext>
                  </a:extLst>
                </p14:cNvPr>
                <p14:cNvContentPartPr/>
                <p14:nvPr/>
              </p14:nvContentPartPr>
              <p14:xfrm>
                <a:off x="1109733" y="1296960"/>
                <a:ext cx="93240" cy="173160"/>
              </p14:xfrm>
            </p:contentPart>
          </mc:Choice>
          <mc:Fallback>
            <p:pic>
              <p:nvPicPr>
                <p:cNvPr id="361" name="Freihand 360">
                  <a:extLst>
                    <a:ext uri="{FF2B5EF4-FFF2-40B4-BE49-F238E27FC236}">
                      <a16:creationId xmlns:a16="http://schemas.microsoft.com/office/drawing/2014/main" id="{CE5282F4-50E4-40BA-A70F-F400201D7934}"/>
                    </a:ext>
                  </a:extLst>
                </p:cNvPr>
                <p:cNvPicPr/>
                <p:nvPr/>
              </p:nvPicPr>
              <p:blipFill>
                <a:blip r:embed="rId588"/>
                <a:stretch>
                  <a:fillRect/>
                </a:stretch>
              </p:blipFill>
              <p:spPr>
                <a:xfrm>
                  <a:off x="1105413" y="1292640"/>
                  <a:ext cx="101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2" name="Freihand 361">
                  <a:extLst>
                    <a:ext uri="{FF2B5EF4-FFF2-40B4-BE49-F238E27FC236}">
                      <a16:creationId xmlns:a16="http://schemas.microsoft.com/office/drawing/2014/main" id="{84F216E5-993E-435C-9B27-531C313FBDC5}"/>
                    </a:ext>
                  </a:extLst>
                </p14:cNvPr>
                <p14:cNvContentPartPr/>
                <p14:nvPr/>
              </p14:nvContentPartPr>
              <p14:xfrm>
                <a:off x="1181013" y="1365000"/>
                <a:ext cx="69480" cy="29520"/>
              </p14:xfrm>
            </p:contentPart>
          </mc:Choice>
          <mc:Fallback>
            <p:pic>
              <p:nvPicPr>
                <p:cNvPr id="362" name="Freihand 361">
                  <a:extLst>
                    <a:ext uri="{FF2B5EF4-FFF2-40B4-BE49-F238E27FC236}">
                      <a16:creationId xmlns:a16="http://schemas.microsoft.com/office/drawing/2014/main" id="{84F216E5-993E-435C-9B27-531C313FBDC5}"/>
                    </a:ext>
                  </a:extLst>
                </p:cNvPr>
                <p:cNvPicPr/>
                <p:nvPr/>
              </p:nvPicPr>
              <p:blipFill>
                <a:blip r:embed="rId590"/>
                <a:stretch>
                  <a:fillRect/>
                </a:stretch>
              </p:blipFill>
              <p:spPr>
                <a:xfrm>
                  <a:off x="1176693" y="1360680"/>
                  <a:ext cx="78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3" name="Freihand 362">
                  <a:extLst>
                    <a:ext uri="{FF2B5EF4-FFF2-40B4-BE49-F238E27FC236}">
                      <a16:creationId xmlns:a16="http://schemas.microsoft.com/office/drawing/2014/main" id="{6350973F-8B47-480D-B978-9283CD450822}"/>
                    </a:ext>
                  </a:extLst>
                </p14:cNvPr>
                <p14:cNvContentPartPr/>
                <p14:nvPr/>
              </p14:nvContentPartPr>
              <p14:xfrm>
                <a:off x="1247973" y="1264560"/>
                <a:ext cx="156960" cy="119880"/>
              </p14:xfrm>
            </p:contentPart>
          </mc:Choice>
          <mc:Fallback>
            <p:pic>
              <p:nvPicPr>
                <p:cNvPr id="363" name="Freihand 362">
                  <a:extLst>
                    <a:ext uri="{FF2B5EF4-FFF2-40B4-BE49-F238E27FC236}">
                      <a16:creationId xmlns:a16="http://schemas.microsoft.com/office/drawing/2014/main" id="{6350973F-8B47-480D-B978-9283CD450822}"/>
                    </a:ext>
                  </a:extLst>
                </p:cNvPr>
                <p:cNvPicPr/>
                <p:nvPr/>
              </p:nvPicPr>
              <p:blipFill>
                <a:blip r:embed="rId592"/>
                <a:stretch>
                  <a:fillRect/>
                </a:stretch>
              </p:blipFill>
              <p:spPr>
                <a:xfrm>
                  <a:off x="1243653" y="1260240"/>
                  <a:ext cx="165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4" name="Freihand 363">
                  <a:extLst>
                    <a:ext uri="{FF2B5EF4-FFF2-40B4-BE49-F238E27FC236}">
                      <a16:creationId xmlns:a16="http://schemas.microsoft.com/office/drawing/2014/main" id="{95611AD9-4D0E-4C97-BD07-7AF676CFCC6B}"/>
                    </a:ext>
                  </a:extLst>
                </p14:cNvPr>
                <p14:cNvContentPartPr/>
                <p14:nvPr/>
              </p14:nvContentPartPr>
              <p14:xfrm>
                <a:off x="1425453" y="1190400"/>
                <a:ext cx="134640" cy="75960"/>
              </p14:xfrm>
            </p:contentPart>
          </mc:Choice>
          <mc:Fallback>
            <p:pic>
              <p:nvPicPr>
                <p:cNvPr id="364" name="Freihand 363">
                  <a:extLst>
                    <a:ext uri="{FF2B5EF4-FFF2-40B4-BE49-F238E27FC236}">
                      <a16:creationId xmlns:a16="http://schemas.microsoft.com/office/drawing/2014/main" id="{95611AD9-4D0E-4C97-BD07-7AF676CFCC6B}"/>
                    </a:ext>
                  </a:extLst>
                </p:cNvPr>
                <p:cNvPicPr/>
                <p:nvPr/>
              </p:nvPicPr>
              <p:blipFill>
                <a:blip r:embed="rId594"/>
                <a:stretch>
                  <a:fillRect/>
                </a:stretch>
              </p:blipFill>
              <p:spPr>
                <a:xfrm>
                  <a:off x="1421133" y="1186080"/>
                  <a:ext cx="143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5" name="Freihand 364">
                  <a:extLst>
                    <a:ext uri="{FF2B5EF4-FFF2-40B4-BE49-F238E27FC236}">
                      <a16:creationId xmlns:a16="http://schemas.microsoft.com/office/drawing/2014/main" id="{FACE0337-498B-4E1B-A7F7-6C130F92A2F6}"/>
                    </a:ext>
                  </a:extLst>
                </p14:cNvPr>
                <p14:cNvContentPartPr/>
                <p14:nvPr/>
              </p14:nvContentPartPr>
              <p14:xfrm>
                <a:off x="1292973" y="1160160"/>
                <a:ext cx="360" cy="360"/>
              </p14:xfrm>
            </p:contentPart>
          </mc:Choice>
          <mc:Fallback>
            <p:pic>
              <p:nvPicPr>
                <p:cNvPr id="365" name="Freihand 364">
                  <a:extLst>
                    <a:ext uri="{FF2B5EF4-FFF2-40B4-BE49-F238E27FC236}">
                      <a16:creationId xmlns:a16="http://schemas.microsoft.com/office/drawing/2014/main" id="{FACE0337-498B-4E1B-A7F7-6C130F92A2F6}"/>
                    </a:ext>
                  </a:extLst>
                </p:cNvPr>
                <p:cNvPicPr/>
                <p:nvPr/>
              </p:nvPicPr>
              <p:blipFill>
                <a:blip r:embed="rId106"/>
                <a:stretch>
                  <a:fillRect/>
                </a:stretch>
              </p:blipFill>
              <p:spPr>
                <a:xfrm>
                  <a:off x="1288653" y="1155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6" name="Freihand 365">
                  <a:extLst>
                    <a:ext uri="{FF2B5EF4-FFF2-40B4-BE49-F238E27FC236}">
                      <a16:creationId xmlns:a16="http://schemas.microsoft.com/office/drawing/2014/main" id="{8C01796D-69C4-4F8B-8188-1AA382792805}"/>
                    </a:ext>
                  </a:extLst>
                </p14:cNvPr>
                <p14:cNvContentPartPr/>
                <p14:nvPr/>
              </p14:nvContentPartPr>
              <p14:xfrm>
                <a:off x="1228533" y="1209120"/>
                <a:ext cx="4320" cy="15480"/>
              </p14:xfrm>
            </p:contentPart>
          </mc:Choice>
          <mc:Fallback>
            <p:pic>
              <p:nvPicPr>
                <p:cNvPr id="366" name="Freihand 365">
                  <a:extLst>
                    <a:ext uri="{FF2B5EF4-FFF2-40B4-BE49-F238E27FC236}">
                      <a16:creationId xmlns:a16="http://schemas.microsoft.com/office/drawing/2014/main" id="{8C01796D-69C4-4F8B-8188-1AA382792805}"/>
                    </a:ext>
                  </a:extLst>
                </p:cNvPr>
                <p:cNvPicPr/>
                <p:nvPr/>
              </p:nvPicPr>
              <p:blipFill>
                <a:blip r:embed="rId597"/>
                <a:stretch>
                  <a:fillRect/>
                </a:stretch>
              </p:blipFill>
              <p:spPr>
                <a:xfrm>
                  <a:off x="1224213" y="1204800"/>
                  <a:ext cx="12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8" name="Freihand 417">
                  <a:extLst>
                    <a:ext uri="{FF2B5EF4-FFF2-40B4-BE49-F238E27FC236}">
                      <a16:creationId xmlns:a16="http://schemas.microsoft.com/office/drawing/2014/main" id="{ECB74438-6A50-4F0F-B8B8-BA66664E66B6}"/>
                    </a:ext>
                  </a:extLst>
                </p14:cNvPr>
                <p14:cNvContentPartPr/>
                <p14:nvPr/>
              </p14:nvContentPartPr>
              <p14:xfrm>
                <a:off x="6407853" y="607560"/>
                <a:ext cx="229320" cy="129600"/>
              </p14:xfrm>
            </p:contentPart>
          </mc:Choice>
          <mc:Fallback>
            <p:pic>
              <p:nvPicPr>
                <p:cNvPr id="418" name="Freihand 417">
                  <a:extLst>
                    <a:ext uri="{FF2B5EF4-FFF2-40B4-BE49-F238E27FC236}">
                      <a16:creationId xmlns:a16="http://schemas.microsoft.com/office/drawing/2014/main" id="{ECB74438-6A50-4F0F-B8B8-BA66664E66B6}"/>
                    </a:ext>
                  </a:extLst>
                </p:cNvPr>
                <p:cNvPicPr/>
                <p:nvPr/>
              </p:nvPicPr>
              <p:blipFill>
                <a:blip r:embed="rId599"/>
                <a:stretch>
                  <a:fillRect/>
                </a:stretch>
              </p:blipFill>
              <p:spPr>
                <a:xfrm>
                  <a:off x="6403533" y="603240"/>
                  <a:ext cx="237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9" name="Freihand 418">
                  <a:extLst>
                    <a:ext uri="{FF2B5EF4-FFF2-40B4-BE49-F238E27FC236}">
                      <a16:creationId xmlns:a16="http://schemas.microsoft.com/office/drawing/2014/main" id="{2FF21F12-D09B-443D-8C53-B556CCCD3AF0}"/>
                    </a:ext>
                  </a:extLst>
                </p14:cNvPr>
                <p14:cNvContentPartPr/>
                <p14:nvPr/>
              </p14:nvContentPartPr>
              <p14:xfrm>
                <a:off x="6655533" y="647520"/>
                <a:ext cx="87840" cy="82080"/>
              </p14:xfrm>
            </p:contentPart>
          </mc:Choice>
          <mc:Fallback>
            <p:pic>
              <p:nvPicPr>
                <p:cNvPr id="419" name="Freihand 418">
                  <a:extLst>
                    <a:ext uri="{FF2B5EF4-FFF2-40B4-BE49-F238E27FC236}">
                      <a16:creationId xmlns:a16="http://schemas.microsoft.com/office/drawing/2014/main" id="{2FF21F12-D09B-443D-8C53-B556CCCD3AF0}"/>
                    </a:ext>
                  </a:extLst>
                </p:cNvPr>
                <p:cNvPicPr/>
                <p:nvPr/>
              </p:nvPicPr>
              <p:blipFill>
                <a:blip r:embed="rId601"/>
                <a:stretch>
                  <a:fillRect/>
                </a:stretch>
              </p:blipFill>
              <p:spPr>
                <a:xfrm>
                  <a:off x="6651213" y="643200"/>
                  <a:ext cx="96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20" name="Freihand 419">
                  <a:extLst>
                    <a:ext uri="{FF2B5EF4-FFF2-40B4-BE49-F238E27FC236}">
                      <a16:creationId xmlns:a16="http://schemas.microsoft.com/office/drawing/2014/main" id="{A9BD47E3-4317-4A8C-801D-420D61048A40}"/>
                    </a:ext>
                  </a:extLst>
                </p14:cNvPr>
                <p14:cNvContentPartPr/>
                <p14:nvPr/>
              </p14:nvContentPartPr>
              <p14:xfrm>
                <a:off x="6718893" y="551040"/>
                <a:ext cx="287280" cy="159480"/>
              </p14:xfrm>
            </p:contentPart>
          </mc:Choice>
          <mc:Fallback>
            <p:pic>
              <p:nvPicPr>
                <p:cNvPr id="420" name="Freihand 419">
                  <a:extLst>
                    <a:ext uri="{FF2B5EF4-FFF2-40B4-BE49-F238E27FC236}">
                      <a16:creationId xmlns:a16="http://schemas.microsoft.com/office/drawing/2014/main" id="{A9BD47E3-4317-4A8C-801D-420D61048A40}"/>
                    </a:ext>
                  </a:extLst>
                </p:cNvPr>
                <p:cNvPicPr/>
                <p:nvPr/>
              </p:nvPicPr>
              <p:blipFill>
                <a:blip r:embed="rId603"/>
                <a:stretch>
                  <a:fillRect/>
                </a:stretch>
              </p:blipFill>
              <p:spPr>
                <a:xfrm>
                  <a:off x="6714573" y="546720"/>
                  <a:ext cx="295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21" name="Freihand 420">
                  <a:extLst>
                    <a:ext uri="{FF2B5EF4-FFF2-40B4-BE49-F238E27FC236}">
                      <a16:creationId xmlns:a16="http://schemas.microsoft.com/office/drawing/2014/main" id="{D2E371B1-FABD-4E57-A541-AAB677B138E2}"/>
                    </a:ext>
                  </a:extLst>
                </p14:cNvPr>
                <p14:cNvContentPartPr/>
                <p14:nvPr/>
              </p14:nvContentPartPr>
              <p14:xfrm>
                <a:off x="7010133" y="615840"/>
                <a:ext cx="92160" cy="78480"/>
              </p14:xfrm>
            </p:contentPart>
          </mc:Choice>
          <mc:Fallback>
            <p:pic>
              <p:nvPicPr>
                <p:cNvPr id="421" name="Freihand 420">
                  <a:extLst>
                    <a:ext uri="{FF2B5EF4-FFF2-40B4-BE49-F238E27FC236}">
                      <a16:creationId xmlns:a16="http://schemas.microsoft.com/office/drawing/2014/main" id="{D2E371B1-FABD-4E57-A541-AAB677B138E2}"/>
                    </a:ext>
                  </a:extLst>
                </p:cNvPr>
                <p:cNvPicPr/>
                <p:nvPr/>
              </p:nvPicPr>
              <p:blipFill>
                <a:blip r:embed="rId605"/>
                <a:stretch>
                  <a:fillRect/>
                </a:stretch>
              </p:blipFill>
              <p:spPr>
                <a:xfrm>
                  <a:off x="7005813" y="611520"/>
                  <a:ext cx="100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22" name="Freihand 421">
                  <a:extLst>
                    <a:ext uri="{FF2B5EF4-FFF2-40B4-BE49-F238E27FC236}">
                      <a16:creationId xmlns:a16="http://schemas.microsoft.com/office/drawing/2014/main" id="{A852EE65-62FB-4BF6-8A16-966C85CDACA1}"/>
                    </a:ext>
                  </a:extLst>
                </p14:cNvPr>
                <p14:cNvContentPartPr/>
                <p14:nvPr/>
              </p14:nvContentPartPr>
              <p14:xfrm>
                <a:off x="7098333" y="542760"/>
                <a:ext cx="143280" cy="146520"/>
              </p14:xfrm>
            </p:contentPart>
          </mc:Choice>
          <mc:Fallback>
            <p:pic>
              <p:nvPicPr>
                <p:cNvPr id="422" name="Freihand 421">
                  <a:extLst>
                    <a:ext uri="{FF2B5EF4-FFF2-40B4-BE49-F238E27FC236}">
                      <a16:creationId xmlns:a16="http://schemas.microsoft.com/office/drawing/2014/main" id="{A852EE65-62FB-4BF6-8A16-966C85CDACA1}"/>
                    </a:ext>
                  </a:extLst>
                </p:cNvPr>
                <p:cNvPicPr/>
                <p:nvPr/>
              </p:nvPicPr>
              <p:blipFill>
                <a:blip r:embed="rId607"/>
                <a:stretch>
                  <a:fillRect/>
                </a:stretch>
              </p:blipFill>
              <p:spPr>
                <a:xfrm>
                  <a:off x="7094013" y="538440"/>
                  <a:ext cx="151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23" name="Freihand 422">
                  <a:extLst>
                    <a:ext uri="{FF2B5EF4-FFF2-40B4-BE49-F238E27FC236}">
                      <a16:creationId xmlns:a16="http://schemas.microsoft.com/office/drawing/2014/main" id="{F58A5F16-EDD6-400E-B270-B56C526B8553}"/>
                    </a:ext>
                  </a:extLst>
                </p14:cNvPr>
                <p14:cNvContentPartPr/>
                <p14:nvPr/>
              </p14:nvContentPartPr>
              <p14:xfrm>
                <a:off x="7270413" y="569040"/>
                <a:ext cx="230040" cy="113400"/>
              </p14:xfrm>
            </p:contentPart>
          </mc:Choice>
          <mc:Fallback>
            <p:pic>
              <p:nvPicPr>
                <p:cNvPr id="423" name="Freihand 422">
                  <a:extLst>
                    <a:ext uri="{FF2B5EF4-FFF2-40B4-BE49-F238E27FC236}">
                      <a16:creationId xmlns:a16="http://schemas.microsoft.com/office/drawing/2014/main" id="{F58A5F16-EDD6-400E-B270-B56C526B8553}"/>
                    </a:ext>
                  </a:extLst>
                </p:cNvPr>
                <p:cNvPicPr/>
                <p:nvPr/>
              </p:nvPicPr>
              <p:blipFill>
                <a:blip r:embed="rId609"/>
                <a:stretch>
                  <a:fillRect/>
                </a:stretch>
              </p:blipFill>
              <p:spPr>
                <a:xfrm>
                  <a:off x="7266093" y="564720"/>
                  <a:ext cx="238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24" name="Freihand 423">
                  <a:extLst>
                    <a:ext uri="{FF2B5EF4-FFF2-40B4-BE49-F238E27FC236}">
                      <a16:creationId xmlns:a16="http://schemas.microsoft.com/office/drawing/2014/main" id="{A6DCCCC9-728A-41BF-9B9C-8D1902439321}"/>
                    </a:ext>
                  </a:extLst>
                </p14:cNvPr>
                <p14:cNvContentPartPr/>
                <p14:nvPr/>
              </p14:nvContentPartPr>
              <p14:xfrm>
                <a:off x="7538613" y="518280"/>
                <a:ext cx="84600" cy="160920"/>
              </p14:xfrm>
            </p:contentPart>
          </mc:Choice>
          <mc:Fallback>
            <p:pic>
              <p:nvPicPr>
                <p:cNvPr id="424" name="Freihand 423">
                  <a:extLst>
                    <a:ext uri="{FF2B5EF4-FFF2-40B4-BE49-F238E27FC236}">
                      <a16:creationId xmlns:a16="http://schemas.microsoft.com/office/drawing/2014/main" id="{A6DCCCC9-728A-41BF-9B9C-8D1902439321}"/>
                    </a:ext>
                  </a:extLst>
                </p:cNvPr>
                <p:cNvPicPr/>
                <p:nvPr/>
              </p:nvPicPr>
              <p:blipFill>
                <a:blip r:embed="rId611"/>
                <a:stretch>
                  <a:fillRect/>
                </a:stretch>
              </p:blipFill>
              <p:spPr>
                <a:xfrm>
                  <a:off x="7534293" y="513960"/>
                  <a:ext cx="93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25" name="Freihand 424">
                  <a:extLst>
                    <a:ext uri="{FF2B5EF4-FFF2-40B4-BE49-F238E27FC236}">
                      <a16:creationId xmlns:a16="http://schemas.microsoft.com/office/drawing/2014/main" id="{23EBCE7A-DC38-4AE8-B1AA-FDBE4623C4AB}"/>
                    </a:ext>
                  </a:extLst>
                </p14:cNvPr>
                <p14:cNvContentPartPr/>
                <p14:nvPr/>
              </p14:nvContentPartPr>
              <p14:xfrm>
                <a:off x="7658853" y="508560"/>
                <a:ext cx="271800" cy="145440"/>
              </p14:xfrm>
            </p:contentPart>
          </mc:Choice>
          <mc:Fallback>
            <p:pic>
              <p:nvPicPr>
                <p:cNvPr id="425" name="Freihand 424">
                  <a:extLst>
                    <a:ext uri="{FF2B5EF4-FFF2-40B4-BE49-F238E27FC236}">
                      <a16:creationId xmlns:a16="http://schemas.microsoft.com/office/drawing/2014/main" id="{23EBCE7A-DC38-4AE8-B1AA-FDBE4623C4AB}"/>
                    </a:ext>
                  </a:extLst>
                </p:cNvPr>
                <p:cNvPicPr/>
                <p:nvPr/>
              </p:nvPicPr>
              <p:blipFill>
                <a:blip r:embed="rId613"/>
                <a:stretch>
                  <a:fillRect/>
                </a:stretch>
              </p:blipFill>
              <p:spPr>
                <a:xfrm>
                  <a:off x="7654533" y="504240"/>
                  <a:ext cx="280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26" name="Freihand 425">
                  <a:extLst>
                    <a:ext uri="{FF2B5EF4-FFF2-40B4-BE49-F238E27FC236}">
                      <a16:creationId xmlns:a16="http://schemas.microsoft.com/office/drawing/2014/main" id="{FAEFF62E-1FD3-4F95-ABBE-966B2995350E}"/>
                    </a:ext>
                  </a:extLst>
                </p14:cNvPr>
                <p14:cNvContentPartPr/>
                <p14:nvPr/>
              </p14:nvContentPartPr>
              <p14:xfrm>
                <a:off x="7671093" y="427200"/>
                <a:ext cx="92520" cy="9000"/>
              </p14:xfrm>
            </p:contentPart>
          </mc:Choice>
          <mc:Fallback>
            <p:pic>
              <p:nvPicPr>
                <p:cNvPr id="426" name="Freihand 425">
                  <a:extLst>
                    <a:ext uri="{FF2B5EF4-FFF2-40B4-BE49-F238E27FC236}">
                      <a16:creationId xmlns:a16="http://schemas.microsoft.com/office/drawing/2014/main" id="{FAEFF62E-1FD3-4F95-ABBE-966B2995350E}"/>
                    </a:ext>
                  </a:extLst>
                </p:cNvPr>
                <p:cNvPicPr/>
                <p:nvPr/>
              </p:nvPicPr>
              <p:blipFill>
                <a:blip r:embed="rId615"/>
                <a:stretch>
                  <a:fillRect/>
                </a:stretch>
              </p:blipFill>
              <p:spPr>
                <a:xfrm>
                  <a:off x="7666773" y="422880"/>
                  <a:ext cx="101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27" name="Freihand 426">
                  <a:extLst>
                    <a:ext uri="{FF2B5EF4-FFF2-40B4-BE49-F238E27FC236}">
                      <a16:creationId xmlns:a16="http://schemas.microsoft.com/office/drawing/2014/main" id="{ED63AB06-9D7E-4013-B9BF-0A4340FC3F30}"/>
                    </a:ext>
                  </a:extLst>
                </p14:cNvPr>
                <p14:cNvContentPartPr/>
                <p14:nvPr/>
              </p14:nvContentPartPr>
              <p14:xfrm>
                <a:off x="7958733" y="556440"/>
                <a:ext cx="156960" cy="60840"/>
              </p14:xfrm>
            </p:contentPart>
          </mc:Choice>
          <mc:Fallback>
            <p:pic>
              <p:nvPicPr>
                <p:cNvPr id="427" name="Freihand 426">
                  <a:extLst>
                    <a:ext uri="{FF2B5EF4-FFF2-40B4-BE49-F238E27FC236}">
                      <a16:creationId xmlns:a16="http://schemas.microsoft.com/office/drawing/2014/main" id="{ED63AB06-9D7E-4013-B9BF-0A4340FC3F30}"/>
                    </a:ext>
                  </a:extLst>
                </p:cNvPr>
                <p:cNvPicPr/>
                <p:nvPr/>
              </p:nvPicPr>
              <p:blipFill>
                <a:blip r:embed="rId617"/>
                <a:stretch>
                  <a:fillRect/>
                </a:stretch>
              </p:blipFill>
              <p:spPr>
                <a:xfrm>
                  <a:off x="7954413" y="552120"/>
                  <a:ext cx="165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28" name="Freihand 427">
                  <a:extLst>
                    <a:ext uri="{FF2B5EF4-FFF2-40B4-BE49-F238E27FC236}">
                      <a16:creationId xmlns:a16="http://schemas.microsoft.com/office/drawing/2014/main" id="{95B010B9-4B76-4812-ACDB-9AF4471BA806}"/>
                    </a:ext>
                  </a:extLst>
                </p14:cNvPr>
                <p14:cNvContentPartPr/>
                <p14:nvPr/>
              </p14:nvContentPartPr>
              <p14:xfrm>
                <a:off x="8124693" y="501720"/>
                <a:ext cx="59400" cy="33480"/>
              </p14:xfrm>
            </p:contentPart>
          </mc:Choice>
          <mc:Fallback>
            <p:pic>
              <p:nvPicPr>
                <p:cNvPr id="428" name="Freihand 427">
                  <a:extLst>
                    <a:ext uri="{FF2B5EF4-FFF2-40B4-BE49-F238E27FC236}">
                      <a16:creationId xmlns:a16="http://schemas.microsoft.com/office/drawing/2014/main" id="{95B010B9-4B76-4812-ACDB-9AF4471BA806}"/>
                    </a:ext>
                  </a:extLst>
                </p:cNvPr>
                <p:cNvPicPr/>
                <p:nvPr/>
              </p:nvPicPr>
              <p:blipFill>
                <a:blip r:embed="rId619"/>
                <a:stretch>
                  <a:fillRect/>
                </a:stretch>
              </p:blipFill>
              <p:spPr>
                <a:xfrm>
                  <a:off x="8120373" y="497400"/>
                  <a:ext cx="68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29" name="Freihand 428">
                  <a:extLst>
                    <a:ext uri="{FF2B5EF4-FFF2-40B4-BE49-F238E27FC236}">
                      <a16:creationId xmlns:a16="http://schemas.microsoft.com/office/drawing/2014/main" id="{4B3F4B76-68F0-4501-A5E1-0C22EF7E7B63}"/>
                    </a:ext>
                  </a:extLst>
                </p14:cNvPr>
                <p14:cNvContentPartPr/>
                <p14:nvPr/>
              </p14:nvContentPartPr>
              <p14:xfrm>
                <a:off x="8141253" y="537360"/>
                <a:ext cx="100800" cy="74880"/>
              </p14:xfrm>
            </p:contentPart>
          </mc:Choice>
          <mc:Fallback>
            <p:pic>
              <p:nvPicPr>
                <p:cNvPr id="429" name="Freihand 428">
                  <a:extLst>
                    <a:ext uri="{FF2B5EF4-FFF2-40B4-BE49-F238E27FC236}">
                      <a16:creationId xmlns:a16="http://schemas.microsoft.com/office/drawing/2014/main" id="{4B3F4B76-68F0-4501-A5E1-0C22EF7E7B63}"/>
                    </a:ext>
                  </a:extLst>
                </p:cNvPr>
                <p:cNvPicPr/>
                <p:nvPr/>
              </p:nvPicPr>
              <p:blipFill>
                <a:blip r:embed="rId621"/>
                <a:stretch>
                  <a:fillRect/>
                </a:stretch>
              </p:blipFill>
              <p:spPr>
                <a:xfrm>
                  <a:off x="8136933" y="533040"/>
                  <a:ext cx="109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30" name="Freihand 429">
                  <a:extLst>
                    <a:ext uri="{FF2B5EF4-FFF2-40B4-BE49-F238E27FC236}">
                      <a16:creationId xmlns:a16="http://schemas.microsoft.com/office/drawing/2014/main" id="{4DFB3D4C-202B-4BF5-AEA5-F24A0DC7837A}"/>
                    </a:ext>
                  </a:extLst>
                </p14:cNvPr>
                <p14:cNvContentPartPr/>
                <p14:nvPr/>
              </p14:nvContentPartPr>
              <p14:xfrm>
                <a:off x="8231973" y="508920"/>
                <a:ext cx="79560" cy="87840"/>
              </p14:xfrm>
            </p:contentPart>
          </mc:Choice>
          <mc:Fallback>
            <p:pic>
              <p:nvPicPr>
                <p:cNvPr id="430" name="Freihand 429">
                  <a:extLst>
                    <a:ext uri="{FF2B5EF4-FFF2-40B4-BE49-F238E27FC236}">
                      <a16:creationId xmlns:a16="http://schemas.microsoft.com/office/drawing/2014/main" id="{4DFB3D4C-202B-4BF5-AEA5-F24A0DC7837A}"/>
                    </a:ext>
                  </a:extLst>
                </p:cNvPr>
                <p:cNvPicPr/>
                <p:nvPr/>
              </p:nvPicPr>
              <p:blipFill>
                <a:blip r:embed="rId623"/>
                <a:stretch>
                  <a:fillRect/>
                </a:stretch>
              </p:blipFill>
              <p:spPr>
                <a:xfrm>
                  <a:off x="8227653" y="504600"/>
                  <a:ext cx="88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31" name="Freihand 430">
                  <a:extLst>
                    <a:ext uri="{FF2B5EF4-FFF2-40B4-BE49-F238E27FC236}">
                      <a16:creationId xmlns:a16="http://schemas.microsoft.com/office/drawing/2014/main" id="{2C72D17A-24E6-4ADC-92CC-DD7E850E6736}"/>
                    </a:ext>
                  </a:extLst>
                </p14:cNvPr>
                <p14:cNvContentPartPr/>
                <p14:nvPr/>
              </p14:nvContentPartPr>
              <p14:xfrm>
                <a:off x="8310453" y="496320"/>
                <a:ext cx="112680" cy="103320"/>
              </p14:xfrm>
            </p:contentPart>
          </mc:Choice>
          <mc:Fallback>
            <p:pic>
              <p:nvPicPr>
                <p:cNvPr id="431" name="Freihand 430">
                  <a:extLst>
                    <a:ext uri="{FF2B5EF4-FFF2-40B4-BE49-F238E27FC236}">
                      <a16:creationId xmlns:a16="http://schemas.microsoft.com/office/drawing/2014/main" id="{2C72D17A-24E6-4ADC-92CC-DD7E850E6736}"/>
                    </a:ext>
                  </a:extLst>
                </p:cNvPr>
                <p:cNvPicPr/>
                <p:nvPr/>
              </p:nvPicPr>
              <p:blipFill>
                <a:blip r:embed="rId625"/>
                <a:stretch>
                  <a:fillRect/>
                </a:stretch>
              </p:blipFill>
              <p:spPr>
                <a:xfrm>
                  <a:off x="8306133" y="492000"/>
                  <a:ext cx="121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7" name="Freihand 396">
                  <a:extLst>
                    <a:ext uri="{FF2B5EF4-FFF2-40B4-BE49-F238E27FC236}">
                      <a16:creationId xmlns:a16="http://schemas.microsoft.com/office/drawing/2014/main" id="{342E61D7-B4AD-4944-8F00-E5F8FF77AE7A}"/>
                    </a:ext>
                  </a:extLst>
                </p14:cNvPr>
                <p14:cNvContentPartPr/>
                <p14:nvPr/>
              </p14:nvContentPartPr>
              <p14:xfrm>
                <a:off x="4525773" y="437280"/>
                <a:ext cx="360" cy="360"/>
              </p14:xfrm>
            </p:contentPart>
          </mc:Choice>
          <mc:Fallback>
            <p:pic>
              <p:nvPicPr>
                <p:cNvPr id="397" name="Freihand 396">
                  <a:extLst>
                    <a:ext uri="{FF2B5EF4-FFF2-40B4-BE49-F238E27FC236}">
                      <a16:creationId xmlns:a16="http://schemas.microsoft.com/office/drawing/2014/main" id="{342E61D7-B4AD-4944-8F00-E5F8FF77AE7A}"/>
                    </a:ext>
                  </a:extLst>
                </p:cNvPr>
                <p:cNvPicPr/>
                <p:nvPr/>
              </p:nvPicPr>
              <p:blipFill>
                <a:blip r:embed="rId106"/>
                <a:stretch>
                  <a:fillRect/>
                </a:stretch>
              </p:blipFill>
              <p:spPr>
                <a:xfrm>
                  <a:off x="4521453" y="432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68" name="Freihand 367">
                  <a:extLst>
                    <a:ext uri="{FF2B5EF4-FFF2-40B4-BE49-F238E27FC236}">
                      <a16:creationId xmlns:a16="http://schemas.microsoft.com/office/drawing/2014/main" id="{D433DB97-9B59-41DE-83D1-B8DF06D84344}"/>
                    </a:ext>
                  </a:extLst>
                </p14:cNvPr>
                <p14:cNvContentPartPr/>
                <p14:nvPr/>
              </p14:nvContentPartPr>
              <p14:xfrm>
                <a:off x="1553973" y="1108680"/>
                <a:ext cx="176760" cy="114480"/>
              </p14:xfrm>
            </p:contentPart>
          </mc:Choice>
          <mc:Fallback>
            <p:pic>
              <p:nvPicPr>
                <p:cNvPr id="368" name="Freihand 367">
                  <a:extLst>
                    <a:ext uri="{FF2B5EF4-FFF2-40B4-BE49-F238E27FC236}">
                      <a16:creationId xmlns:a16="http://schemas.microsoft.com/office/drawing/2014/main" id="{D433DB97-9B59-41DE-83D1-B8DF06D84344}"/>
                    </a:ext>
                  </a:extLst>
                </p:cNvPr>
                <p:cNvPicPr/>
                <p:nvPr/>
              </p:nvPicPr>
              <p:blipFill>
                <a:blip r:embed="rId628"/>
                <a:stretch>
                  <a:fillRect/>
                </a:stretch>
              </p:blipFill>
              <p:spPr>
                <a:xfrm>
                  <a:off x="1549653" y="1104360"/>
                  <a:ext cx="185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69" name="Freihand 368">
                  <a:extLst>
                    <a:ext uri="{FF2B5EF4-FFF2-40B4-BE49-F238E27FC236}">
                      <a16:creationId xmlns:a16="http://schemas.microsoft.com/office/drawing/2014/main" id="{15F274F3-1074-43F1-8668-C2B9F8A10F87}"/>
                    </a:ext>
                  </a:extLst>
                </p14:cNvPr>
                <p14:cNvContentPartPr/>
                <p14:nvPr/>
              </p14:nvContentPartPr>
              <p14:xfrm>
                <a:off x="1813893" y="974400"/>
                <a:ext cx="68760" cy="115200"/>
              </p14:xfrm>
            </p:contentPart>
          </mc:Choice>
          <mc:Fallback>
            <p:pic>
              <p:nvPicPr>
                <p:cNvPr id="369" name="Freihand 368">
                  <a:extLst>
                    <a:ext uri="{FF2B5EF4-FFF2-40B4-BE49-F238E27FC236}">
                      <a16:creationId xmlns:a16="http://schemas.microsoft.com/office/drawing/2014/main" id="{15F274F3-1074-43F1-8668-C2B9F8A10F87}"/>
                    </a:ext>
                  </a:extLst>
                </p:cNvPr>
                <p:cNvPicPr/>
                <p:nvPr/>
              </p:nvPicPr>
              <p:blipFill>
                <a:blip r:embed="rId630"/>
                <a:stretch>
                  <a:fillRect/>
                </a:stretch>
              </p:blipFill>
              <p:spPr>
                <a:xfrm>
                  <a:off x="1809573" y="970080"/>
                  <a:ext cx="77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0" name="Freihand 369">
                  <a:extLst>
                    <a:ext uri="{FF2B5EF4-FFF2-40B4-BE49-F238E27FC236}">
                      <a16:creationId xmlns:a16="http://schemas.microsoft.com/office/drawing/2014/main" id="{7882C2B7-1FB1-4219-BA3D-307779577F4A}"/>
                    </a:ext>
                  </a:extLst>
                </p14:cNvPr>
                <p14:cNvContentPartPr/>
                <p14:nvPr/>
              </p14:nvContentPartPr>
              <p14:xfrm>
                <a:off x="1912893" y="965760"/>
                <a:ext cx="117720" cy="81360"/>
              </p14:xfrm>
            </p:contentPart>
          </mc:Choice>
          <mc:Fallback>
            <p:pic>
              <p:nvPicPr>
                <p:cNvPr id="370" name="Freihand 369">
                  <a:extLst>
                    <a:ext uri="{FF2B5EF4-FFF2-40B4-BE49-F238E27FC236}">
                      <a16:creationId xmlns:a16="http://schemas.microsoft.com/office/drawing/2014/main" id="{7882C2B7-1FB1-4219-BA3D-307779577F4A}"/>
                    </a:ext>
                  </a:extLst>
                </p:cNvPr>
                <p:cNvPicPr/>
                <p:nvPr/>
              </p:nvPicPr>
              <p:blipFill>
                <a:blip r:embed="rId632"/>
                <a:stretch>
                  <a:fillRect/>
                </a:stretch>
              </p:blipFill>
              <p:spPr>
                <a:xfrm>
                  <a:off x="1908573" y="961440"/>
                  <a:ext cx="126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1" name="Freihand 370">
                  <a:extLst>
                    <a:ext uri="{FF2B5EF4-FFF2-40B4-BE49-F238E27FC236}">
                      <a16:creationId xmlns:a16="http://schemas.microsoft.com/office/drawing/2014/main" id="{916F3158-F2E9-4E69-A522-758C2094F7DB}"/>
                    </a:ext>
                  </a:extLst>
                </p14:cNvPr>
                <p14:cNvContentPartPr/>
                <p14:nvPr/>
              </p14:nvContentPartPr>
              <p14:xfrm>
                <a:off x="1998573" y="880080"/>
                <a:ext cx="360" cy="360"/>
              </p14:xfrm>
            </p:contentPart>
          </mc:Choice>
          <mc:Fallback>
            <p:pic>
              <p:nvPicPr>
                <p:cNvPr id="371" name="Freihand 370">
                  <a:extLst>
                    <a:ext uri="{FF2B5EF4-FFF2-40B4-BE49-F238E27FC236}">
                      <a16:creationId xmlns:a16="http://schemas.microsoft.com/office/drawing/2014/main" id="{916F3158-F2E9-4E69-A522-758C2094F7DB}"/>
                    </a:ext>
                  </a:extLst>
                </p:cNvPr>
                <p:cNvPicPr/>
                <p:nvPr/>
              </p:nvPicPr>
              <p:blipFill>
                <a:blip r:embed="rId106"/>
                <a:stretch>
                  <a:fillRect/>
                </a:stretch>
              </p:blipFill>
              <p:spPr>
                <a:xfrm>
                  <a:off x="1994253" y="875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2" name="Freihand 371">
                  <a:extLst>
                    <a:ext uri="{FF2B5EF4-FFF2-40B4-BE49-F238E27FC236}">
                      <a16:creationId xmlns:a16="http://schemas.microsoft.com/office/drawing/2014/main" id="{814C1665-FD3D-4B1E-90C8-294B867B69BF}"/>
                    </a:ext>
                  </a:extLst>
                </p14:cNvPr>
                <p14:cNvContentPartPr/>
                <p14:nvPr/>
              </p14:nvContentPartPr>
              <p14:xfrm>
                <a:off x="2042853" y="864240"/>
                <a:ext cx="97920" cy="130680"/>
              </p14:xfrm>
            </p:contentPart>
          </mc:Choice>
          <mc:Fallback>
            <p:pic>
              <p:nvPicPr>
                <p:cNvPr id="372" name="Freihand 371">
                  <a:extLst>
                    <a:ext uri="{FF2B5EF4-FFF2-40B4-BE49-F238E27FC236}">
                      <a16:creationId xmlns:a16="http://schemas.microsoft.com/office/drawing/2014/main" id="{814C1665-FD3D-4B1E-90C8-294B867B69BF}"/>
                    </a:ext>
                  </a:extLst>
                </p:cNvPr>
                <p:cNvPicPr/>
                <p:nvPr/>
              </p:nvPicPr>
              <p:blipFill>
                <a:blip r:embed="rId635"/>
                <a:stretch>
                  <a:fillRect/>
                </a:stretch>
              </p:blipFill>
              <p:spPr>
                <a:xfrm>
                  <a:off x="2038533" y="859920"/>
                  <a:ext cx="106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3" name="Freihand 372">
                  <a:extLst>
                    <a:ext uri="{FF2B5EF4-FFF2-40B4-BE49-F238E27FC236}">
                      <a16:creationId xmlns:a16="http://schemas.microsoft.com/office/drawing/2014/main" id="{4504C4AE-4418-441C-9026-8CD01849A032}"/>
                    </a:ext>
                  </a:extLst>
                </p14:cNvPr>
                <p14:cNvContentPartPr/>
                <p14:nvPr/>
              </p14:nvContentPartPr>
              <p14:xfrm>
                <a:off x="2169933" y="870000"/>
                <a:ext cx="101520" cy="90360"/>
              </p14:xfrm>
            </p:contentPart>
          </mc:Choice>
          <mc:Fallback>
            <p:pic>
              <p:nvPicPr>
                <p:cNvPr id="373" name="Freihand 372">
                  <a:extLst>
                    <a:ext uri="{FF2B5EF4-FFF2-40B4-BE49-F238E27FC236}">
                      <a16:creationId xmlns:a16="http://schemas.microsoft.com/office/drawing/2014/main" id="{4504C4AE-4418-441C-9026-8CD01849A032}"/>
                    </a:ext>
                  </a:extLst>
                </p:cNvPr>
                <p:cNvPicPr/>
                <p:nvPr/>
              </p:nvPicPr>
              <p:blipFill>
                <a:blip r:embed="rId637"/>
                <a:stretch>
                  <a:fillRect/>
                </a:stretch>
              </p:blipFill>
              <p:spPr>
                <a:xfrm>
                  <a:off x="2165613" y="865680"/>
                  <a:ext cx="110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5" name="Freihand 374">
                  <a:extLst>
                    <a:ext uri="{FF2B5EF4-FFF2-40B4-BE49-F238E27FC236}">
                      <a16:creationId xmlns:a16="http://schemas.microsoft.com/office/drawing/2014/main" id="{3F09F3C3-FBDD-4C71-8C0E-B8AA150AA3CD}"/>
                    </a:ext>
                  </a:extLst>
                </p14:cNvPr>
                <p14:cNvContentPartPr/>
                <p14:nvPr/>
              </p14:nvContentPartPr>
              <p14:xfrm>
                <a:off x="2344533" y="825000"/>
                <a:ext cx="164520" cy="84240"/>
              </p14:xfrm>
            </p:contentPart>
          </mc:Choice>
          <mc:Fallback>
            <p:pic>
              <p:nvPicPr>
                <p:cNvPr id="375" name="Freihand 374">
                  <a:extLst>
                    <a:ext uri="{FF2B5EF4-FFF2-40B4-BE49-F238E27FC236}">
                      <a16:creationId xmlns:a16="http://schemas.microsoft.com/office/drawing/2014/main" id="{3F09F3C3-FBDD-4C71-8C0E-B8AA150AA3CD}"/>
                    </a:ext>
                  </a:extLst>
                </p:cNvPr>
                <p:cNvPicPr/>
                <p:nvPr/>
              </p:nvPicPr>
              <p:blipFill>
                <a:blip r:embed="rId639"/>
                <a:stretch>
                  <a:fillRect/>
                </a:stretch>
              </p:blipFill>
              <p:spPr>
                <a:xfrm>
                  <a:off x="2340213" y="820680"/>
                  <a:ext cx="173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6" name="Freihand 375">
                  <a:extLst>
                    <a:ext uri="{FF2B5EF4-FFF2-40B4-BE49-F238E27FC236}">
                      <a16:creationId xmlns:a16="http://schemas.microsoft.com/office/drawing/2014/main" id="{825C3D10-8F14-4435-B64B-D01EF313B3AB}"/>
                    </a:ext>
                  </a:extLst>
                </p14:cNvPr>
                <p14:cNvContentPartPr/>
                <p14:nvPr/>
              </p14:nvContentPartPr>
              <p14:xfrm>
                <a:off x="2524893" y="807000"/>
                <a:ext cx="83160" cy="73080"/>
              </p14:xfrm>
            </p:contentPart>
          </mc:Choice>
          <mc:Fallback>
            <p:pic>
              <p:nvPicPr>
                <p:cNvPr id="376" name="Freihand 375">
                  <a:extLst>
                    <a:ext uri="{FF2B5EF4-FFF2-40B4-BE49-F238E27FC236}">
                      <a16:creationId xmlns:a16="http://schemas.microsoft.com/office/drawing/2014/main" id="{825C3D10-8F14-4435-B64B-D01EF313B3AB}"/>
                    </a:ext>
                  </a:extLst>
                </p:cNvPr>
                <p:cNvPicPr/>
                <p:nvPr/>
              </p:nvPicPr>
              <p:blipFill>
                <a:blip r:embed="rId641"/>
                <a:stretch>
                  <a:fillRect/>
                </a:stretch>
              </p:blipFill>
              <p:spPr>
                <a:xfrm>
                  <a:off x="2520573" y="802680"/>
                  <a:ext cx="91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7" name="Freihand 376">
                  <a:extLst>
                    <a:ext uri="{FF2B5EF4-FFF2-40B4-BE49-F238E27FC236}">
                      <a16:creationId xmlns:a16="http://schemas.microsoft.com/office/drawing/2014/main" id="{E7873F95-687E-4E83-970C-EF722CB8C051}"/>
                    </a:ext>
                  </a:extLst>
                </p14:cNvPr>
                <p14:cNvContentPartPr/>
                <p14:nvPr/>
              </p14:nvContentPartPr>
              <p14:xfrm>
                <a:off x="2640093" y="763080"/>
                <a:ext cx="54000" cy="104760"/>
              </p14:xfrm>
            </p:contentPart>
          </mc:Choice>
          <mc:Fallback>
            <p:pic>
              <p:nvPicPr>
                <p:cNvPr id="377" name="Freihand 376">
                  <a:extLst>
                    <a:ext uri="{FF2B5EF4-FFF2-40B4-BE49-F238E27FC236}">
                      <a16:creationId xmlns:a16="http://schemas.microsoft.com/office/drawing/2014/main" id="{E7873F95-687E-4E83-970C-EF722CB8C051}"/>
                    </a:ext>
                  </a:extLst>
                </p:cNvPr>
                <p:cNvPicPr/>
                <p:nvPr/>
              </p:nvPicPr>
              <p:blipFill>
                <a:blip r:embed="rId643"/>
                <a:stretch>
                  <a:fillRect/>
                </a:stretch>
              </p:blipFill>
              <p:spPr>
                <a:xfrm>
                  <a:off x="2635773" y="758760"/>
                  <a:ext cx="62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8" name="Freihand 377">
                  <a:extLst>
                    <a:ext uri="{FF2B5EF4-FFF2-40B4-BE49-F238E27FC236}">
                      <a16:creationId xmlns:a16="http://schemas.microsoft.com/office/drawing/2014/main" id="{9A34C616-5BBA-462F-97AC-5A3BF2C57B1F}"/>
                    </a:ext>
                  </a:extLst>
                </p14:cNvPr>
                <p14:cNvContentPartPr/>
                <p14:nvPr/>
              </p14:nvContentPartPr>
              <p14:xfrm>
                <a:off x="2630013" y="789000"/>
                <a:ext cx="64080" cy="37800"/>
              </p14:xfrm>
            </p:contentPart>
          </mc:Choice>
          <mc:Fallback>
            <p:pic>
              <p:nvPicPr>
                <p:cNvPr id="378" name="Freihand 377">
                  <a:extLst>
                    <a:ext uri="{FF2B5EF4-FFF2-40B4-BE49-F238E27FC236}">
                      <a16:creationId xmlns:a16="http://schemas.microsoft.com/office/drawing/2014/main" id="{9A34C616-5BBA-462F-97AC-5A3BF2C57B1F}"/>
                    </a:ext>
                  </a:extLst>
                </p:cNvPr>
                <p:cNvPicPr/>
                <p:nvPr/>
              </p:nvPicPr>
              <p:blipFill>
                <a:blip r:embed="rId645"/>
                <a:stretch>
                  <a:fillRect/>
                </a:stretch>
              </p:blipFill>
              <p:spPr>
                <a:xfrm>
                  <a:off x="2625693" y="784680"/>
                  <a:ext cx="72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79" name="Freihand 378">
                  <a:extLst>
                    <a:ext uri="{FF2B5EF4-FFF2-40B4-BE49-F238E27FC236}">
                      <a16:creationId xmlns:a16="http://schemas.microsoft.com/office/drawing/2014/main" id="{B6AF7EC2-A2D5-4635-ACF5-7B6F7E5C96BE}"/>
                    </a:ext>
                  </a:extLst>
                </p14:cNvPr>
                <p14:cNvContentPartPr/>
                <p14:nvPr/>
              </p14:nvContentPartPr>
              <p14:xfrm>
                <a:off x="2734413" y="745440"/>
                <a:ext cx="191160" cy="78480"/>
              </p14:xfrm>
            </p:contentPart>
          </mc:Choice>
          <mc:Fallback>
            <p:pic>
              <p:nvPicPr>
                <p:cNvPr id="379" name="Freihand 378">
                  <a:extLst>
                    <a:ext uri="{FF2B5EF4-FFF2-40B4-BE49-F238E27FC236}">
                      <a16:creationId xmlns:a16="http://schemas.microsoft.com/office/drawing/2014/main" id="{B6AF7EC2-A2D5-4635-ACF5-7B6F7E5C96BE}"/>
                    </a:ext>
                  </a:extLst>
                </p:cNvPr>
                <p:cNvPicPr/>
                <p:nvPr/>
              </p:nvPicPr>
              <p:blipFill>
                <a:blip r:embed="rId647"/>
                <a:stretch>
                  <a:fillRect/>
                </a:stretch>
              </p:blipFill>
              <p:spPr>
                <a:xfrm>
                  <a:off x="2730093" y="741120"/>
                  <a:ext cx="199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0" name="Freihand 379">
                  <a:extLst>
                    <a:ext uri="{FF2B5EF4-FFF2-40B4-BE49-F238E27FC236}">
                      <a16:creationId xmlns:a16="http://schemas.microsoft.com/office/drawing/2014/main" id="{F5C74812-7682-4CF7-A7A1-CA1EBE8C4D4D}"/>
                    </a:ext>
                  </a:extLst>
                </p14:cNvPr>
                <p14:cNvContentPartPr/>
                <p14:nvPr/>
              </p14:nvContentPartPr>
              <p14:xfrm>
                <a:off x="2877693" y="669480"/>
                <a:ext cx="360" cy="360"/>
              </p14:xfrm>
            </p:contentPart>
          </mc:Choice>
          <mc:Fallback>
            <p:pic>
              <p:nvPicPr>
                <p:cNvPr id="380" name="Freihand 379">
                  <a:extLst>
                    <a:ext uri="{FF2B5EF4-FFF2-40B4-BE49-F238E27FC236}">
                      <a16:creationId xmlns:a16="http://schemas.microsoft.com/office/drawing/2014/main" id="{F5C74812-7682-4CF7-A7A1-CA1EBE8C4D4D}"/>
                    </a:ext>
                  </a:extLst>
                </p:cNvPr>
                <p:cNvPicPr/>
                <p:nvPr/>
              </p:nvPicPr>
              <p:blipFill>
                <a:blip r:embed="rId106"/>
                <a:stretch>
                  <a:fillRect/>
                </a:stretch>
              </p:blipFill>
              <p:spPr>
                <a:xfrm>
                  <a:off x="2873373" y="665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1" name="Freihand 380">
                  <a:extLst>
                    <a:ext uri="{FF2B5EF4-FFF2-40B4-BE49-F238E27FC236}">
                      <a16:creationId xmlns:a16="http://schemas.microsoft.com/office/drawing/2014/main" id="{25C6AB2C-54CB-4C51-8807-63058ED8F1FE}"/>
                    </a:ext>
                  </a:extLst>
                </p14:cNvPr>
                <p14:cNvContentPartPr/>
                <p14:nvPr/>
              </p14:nvContentPartPr>
              <p14:xfrm>
                <a:off x="2939973" y="599280"/>
                <a:ext cx="185040" cy="150120"/>
              </p14:xfrm>
            </p:contentPart>
          </mc:Choice>
          <mc:Fallback>
            <p:pic>
              <p:nvPicPr>
                <p:cNvPr id="381" name="Freihand 380">
                  <a:extLst>
                    <a:ext uri="{FF2B5EF4-FFF2-40B4-BE49-F238E27FC236}">
                      <a16:creationId xmlns:a16="http://schemas.microsoft.com/office/drawing/2014/main" id="{25C6AB2C-54CB-4C51-8807-63058ED8F1FE}"/>
                    </a:ext>
                  </a:extLst>
                </p:cNvPr>
                <p:cNvPicPr/>
                <p:nvPr/>
              </p:nvPicPr>
              <p:blipFill>
                <a:blip r:embed="rId650"/>
                <a:stretch>
                  <a:fillRect/>
                </a:stretch>
              </p:blipFill>
              <p:spPr>
                <a:xfrm>
                  <a:off x="2935653" y="594960"/>
                  <a:ext cx="193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3" name="Freihand 382">
                  <a:extLst>
                    <a:ext uri="{FF2B5EF4-FFF2-40B4-BE49-F238E27FC236}">
                      <a16:creationId xmlns:a16="http://schemas.microsoft.com/office/drawing/2014/main" id="{0D3740A1-746F-4C00-9128-A3F74924DEC7}"/>
                    </a:ext>
                  </a:extLst>
                </p14:cNvPr>
                <p14:cNvContentPartPr/>
                <p14:nvPr/>
              </p14:nvContentPartPr>
              <p14:xfrm>
                <a:off x="3230493" y="567960"/>
                <a:ext cx="105480" cy="135720"/>
              </p14:xfrm>
            </p:contentPart>
          </mc:Choice>
          <mc:Fallback>
            <p:pic>
              <p:nvPicPr>
                <p:cNvPr id="383" name="Freihand 382">
                  <a:extLst>
                    <a:ext uri="{FF2B5EF4-FFF2-40B4-BE49-F238E27FC236}">
                      <a16:creationId xmlns:a16="http://schemas.microsoft.com/office/drawing/2014/main" id="{0D3740A1-746F-4C00-9128-A3F74924DEC7}"/>
                    </a:ext>
                  </a:extLst>
                </p:cNvPr>
                <p:cNvPicPr/>
                <p:nvPr/>
              </p:nvPicPr>
              <p:blipFill>
                <a:blip r:embed="rId652"/>
                <a:stretch>
                  <a:fillRect/>
                </a:stretch>
              </p:blipFill>
              <p:spPr>
                <a:xfrm>
                  <a:off x="3226173" y="563640"/>
                  <a:ext cx="114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4" name="Freihand 383">
                  <a:extLst>
                    <a:ext uri="{FF2B5EF4-FFF2-40B4-BE49-F238E27FC236}">
                      <a16:creationId xmlns:a16="http://schemas.microsoft.com/office/drawing/2014/main" id="{CD16DEE1-0523-46E9-AD87-01AF07BA65A6}"/>
                    </a:ext>
                  </a:extLst>
                </p14:cNvPr>
                <p14:cNvContentPartPr/>
                <p14:nvPr/>
              </p14:nvContentPartPr>
              <p14:xfrm>
                <a:off x="3394293" y="534840"/>
                <a:ext cx="80280" cy="165600"/>
              </p14:xfrm>
            </p:contentPart>
          </mc:Choice>
          <mc:Fallback>
            <p:pic>
              <p:nvPicPr>
                <p:cNvPr id="384" name="Freihand 383">
                  <a:extLst>
                    <a:ext uri="{FF2B5EF4-FFF2-40B4-BE49-F238E27FC236}">
                      <a16:creationId xmlns:a16="http://schemas.microsoft.com/office/drawing/2014/main" id="{CD16DEE1-0523-46E9-AD87-01AF07BA65A6}"/>
                    </a:ext>
                  </a:extLst>
                </p:cNvPr>
                <p:cNvPicPr/>
                <p:nvPr/>
              </p:nvPicPr>
              <p:blipFill>
                <a:blip r:embed="rId654"/>
                <a:stretch>
                  <a:fillRect/>
                </a:stretch>
              </p:blipFill>
              <p:spPr>
                <a:xfrm>
                  <a:off x="3389973" y="530520"/>
                  <a:ext cx="88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5" name="Freihand 384">
                  <a:extLst>
                    <a:ext uri="{FF2B5EF4-FFF2-40B4-BE49-F238E27FC236}">
                      <a16:creationId xmlns:a16="http://schemas.microsoft.com/office/drawing/2014/main" id="{6BF59F59-5185-437D-A163-DE89735F47FE}"/>
                    </a:ext>
                  </a:extLst>
                </p14:cNvPr>
                <p14:cNvContentPartPr/>
                <p14:nvPr/>
              </p14:nvContentPartPr>
              <p14:xfrm>
                <a:off x="3585813" y="553560"/>
                <a:ext cx="9000" cy="136440"/>
              </p14:xfrm>
            </p:contentPart>
          </mc:Choice>
          <mc:Fallback>
            <p:pic>
              <p:nvPicPr>
                <p:cNvPr id="385" name="Freihand 384">
                  <a:extLst>
                    <a:ext uri="{FF2B5EF4-FFF2-40B4-BE49-F238E27FC236}">
                      <a16:creationId xmlns:a16="http://schemas.microsoft.com/office/drawing/2014/main" id="{6BF59F59-5185-437D-A163-DE89735F47FE}"/>
                    </a:ext>
                  </a:extLst>
                </p:cNvPr>
                <p:cNvPicPr/>
                <p:nvPr/>
              </p:nvPicPr>
              <p:blipFill>
                <a:blip r:embed="rId656"/>
                <a:stretch>
                  <a:fillRect/>
                </a:stretch>
              </p:blipFill>
              <p:spPr>
                <a:xfrm>
                  <a:off x="3581493" y="549240"/>
                  <a:ext cx="17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6" name="Freihand 385">
                  <a:extLst>
                    <a:ext uri="{FF2B5EF4-FFF2-40B4-BE49-F238E27FC236}">
                      <a16:creationId xmlns:a16="http://schemas.microsoft.com/office/drawing/2014/main" id="{0372099B-0D61-4662-B723-FC522D37EF41}"/>
                    </a:ext>
                  </a:extLst>
                </p14:cNvPr>
                <p14:cNvContentPartPr/>
                <p14:nvPr/>
              </p14:nvContentPartPr>
              <p14:xfrm>
                <a:off x="3525693" y="531240"/>
                <a:ext cx="133200" cy="16560"/>
              </p14:xfrm>
            </p:contentPart>
          </mc:Choice>
          <mc:Fallback>
            <p:pic>
              <p:nvPicPr>
                <p:cNvPr id="386" name="Freihand 385">
                  <a:extLst>
                    <a:ext uri="{FF2B5EF4-FFF2-40B4-BE49-F238E27FC236}">
                      <a16:creationId xmlns:a16="http://schemas.microsoft.com/office/drawing/2014/main" id="{0372099B-0D61-4662-B723-FC522D37EF41}"/>
                    </a:ext>
                  </a:extLst>
                </p:cNvPr>
                <p:cNvPicPr/>
                <p:nvPr/>
              </p:nvPicPr>
              <p:blipFill>
                <a:blip r:embed="rId658"/>
                <a:stretch>
                  <a:fillRect/>
                </a:stretch>
              </p:blipFill>
              <p:spPr>
                <a:xfrm>
                  <a:off x="3521373" y="526920"/>
                  <a:ext cx="141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87" name="Freihand 386">
                  <a:extLst>
                    <a:ext uri="{FF2B5EF4-FFF2-40B4-BE49-F238E27FC236}">
                      <a16:creationId xmlns:a16="http://schemas.microsoft.com/office/drawing/2014/main" id="{A3AB366B-5A0B-4901-97AB-1B347FF85B82}"/>
                    </a:ext>
                  </a:extLst>
                </p14:cNvPr>
                <p14:cNvContentPartPr/>
                <p14:nvPr/>
              </p14:nvContentPartPr>
              <p14:xfrm>
                <a:off x="3509493" y="584520"/>
                <a:ext cx="153000" cy="26640"/>
              </p14:xfrm>
            </p:contentPart>
          </mc:Choice>
          <mc:Fallback>
            <p:pic>
              <p:nvPicPr>
                <p:cNvPr id="387" name="Freihand 386">
                  <a:extLst>
                    <a:ext uri="{FF2B5EF4-FFF2-40B4-BE49-F238E27FC236}">
                      <a16:creationId xmlns:a16="http://schemas.microsoft.com/office/drawing/2014/main" id="{A3AB366B-5A0B-4901-97AB-1B347FF85B82}"/>
                    </a:ext>
                  </a:extLst>
                </p:cNvPr>
                <p:cNvPicPr/>
                <p:nvPr/>
              </p:nvPicPr>
              <p:blipFill>
                <a:blip r:embed="rId660"/>
                <a:stretch>
                  <a:fillRect/>
                </a:stretch>
              </p:blipFill>
              <p:spPr>
                <a:xfrm>
                  <a:off x="3505173" y="580200"/>
                  <a:ext cx="161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88" name="Freihand 387">
                  <a:extLst>
                    <a:ext uri="{FF2B5EF4-FFF2-40B4-BE49-F238E27FC236}">
                      <a16:creationId xmlns:a16="http://schemas.microsoft.com/office/drawing/2014/main" id="{EB2E568F-9950-471C-8C68-35B2CBBF336F}"/>
                    </a:ext>
                  </a:extLst>
                </p14:cNvPr>
                <p14:cNvContentPartPr/>
                <p14:nvPr/>
              </p14:nvContentPartPr>
              <p14:xfrm>
                <a:off x="3798573" y="566880"/>
                <a:ext cx="104040" cy="181080"/>
              </p14:xfrm>
            </p:contentPart>
          </mc:Choice>
          <mc:Fallback>
            <p:pic>
              <p:nvPicPr>
                <p:cNvPr id="388" name="Freihand 387">
                  <a:extLst>
                    <a:ext uri="{FF2B5EF4-FFF2-40B4-BE49-F238E27FC236}">
                      <a16:creationId xmlns:a16="http://schemas.microsoft.com/office/drawing/2014/main" id="{EB2E568F-9950-471C-8C68-35B2CBBF336F}"/>
                    </a:ext>
                  </a:extLst>
                </p:cNvPr>
                <p:cNvPicPr/>
                <p:nvPr/>
              </p:nvPicPr>
              <p:blipFill>
                <a:blip r:embed="rId662"/>
                <a:stretch>
                  <a:fillRect/>
                </a:stretch>
              </p:blipFill>
              <p:spPr>
                <a:xfrm>
                  <a:off x="3794253" y="562560"/>
                  <a:ext cx="112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89" name="Freihand 388">
                  <a:extLst>
                    <a:ext uri="{FF2B5EF4-FFF2-40B4-BE49-F238E27FC236}">
                      <a16:creationId xmlns:a16="http://schemas.microsoft.com/office/drawing/2014/main" id="{48D49310-2746-4602-8E0B-07C7EE35E8A9}"/>
                    </a:ext>
                  </a:extLst>
                </p14:cNvPr>
                <p14:cNvContentPartPr/>
                <p14:nvPr/>
              </p14:nvContentPartPr>
              <p14:xfrm>
                <a:off x="3950853" y="564360"/>
                <a:ext cx="30240" cy="64080"/>
              </p14:xfrm>
            </p:contentPart>
          </mc:Choice>
          <mc:Fallback>
            <p:pic>
              <p:nvPicPr>
                <p:cNvPr id="389" name="Freihand 388">
                  <a:extLst>
                    <a:ext uri="{FF2B5EF4-FFF2-40B4-BE49-F238E27FC236}">
                      <a16:creationId xmlns:a16="http://schemas.microsoft.com/office/drawing/2014/main" id="{48D49310-2746-4602-8E0B-07C7EE35E8A9}"/>
                    </a:ext>
                  </a:extLst>
                </p:cNvPr>
                <p:cNvPicPr/>
                <p:nvPr/>
              </p:nvPicPr>
              <p:blipFill>
                <a:blip r:embed="rId664"/>
                <a:stretch>
                  <a:fillRect/>
                </a:stretch>
              </p:blipFill>
              <p:spPr>
                <a:xfrm>
                  <a:off x="3946533" y="560040"/>
                  <a:ext cx="38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0" name="Freihand 389">
                  <a:extLst>
                    <a:ext uri="{FF2B5EF4-FFF2-40B4-BE49-F238E27FC236}">
                      <a16:creationId xmlns:a16="http://schemas.microsoft.com/office/drawing/2014/main" id="{3B6B4DF9-C5B2-42AF-BC13-78C53A1AB9C2}"/>
                    </a:ext>
                  </a:extLst>
                </p14:cNvPr>
                <p14:cNvContentPartPr/>
                <p14:nvPr/>
              </p14:nvContentPartPr>
              <p14:xfrm>
                <a:off x="3996933" y="568680"/>
                <a:ext cx="54720" cy="57240"/>
              </p14:xfrm>
            </p:contentPart>
          </mc:Choice>
          <mc:Fallback>
            <p:pic>
              <p:nvPicPr>
                <p:cNvPr id="390" name="Freihand 389">
                  <a:extLst>
                    <a:ext uri="{FF2B5EF4-FFF2-40B4-BE49-F238E27FC236}">
                      <a16:creationId xmlns:a16="http://schemas.microsoft.com/office/drawing/2014/main" id="{3B6B4DF9-C5B2-42AF-BC13-78C53A1AB9C2}"/>
                    </a:ext>
                  </a:extLst>
                </p:cNvPr>
                <p:cNvPicPr/>
                <p:nvPr/>
              </p:nvPicPr>
              <p:blipFill>
                <a:blip r:embed="rId666"/>
                <a:stretch>
                  <a:fillRect/>
                </a:stretch>
              </p:blipFill>
              <p:spPr>
                <a:xfrm>
                  <a:off x="3992613" y="564360"/>
                  <a:ext cx="63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1" name="Freihand 390">
                  <a:extLst>
                    <a:ext uri="{FF2B5EF4-FFF2-40B4-BE49-F238E27FC236}">
                      <a16:creationId xmlns:a16="http://schemas.microsoft.com/office/drawing/2014/main" id="{A987DDFE-C011-46F1-90E4-4A6FB3100907}"/>
                    </a:ext>
                  </a:extLst>
                </p14:cNvPr>
                <p14:cNvContentPartPr/>
                <p14:nvPr/>
              </p14:nvContentPartPr>
              <p14:xfrm>
                <a:off x="4079013" y="502800"/>
                <a:ext cx="191880" cy="109080"/>
              </p14:xfrm>
            </p:contentPart>
          </mc:Choice>
          <mc:Fallback>
            <p:pic>
              <p:nvPicPr>
                <p:cNvPr id="391" name="Freihand 390">
                  <a:extLst>
                    <a:ext uri="{FF2B5EF4-FFF2-40B4-BE49-F238E27FC236}">
                      <a16:creationId xmlns:a16="http://schemas.microsoft.com/office/drawing/2014/main" id="{A987DDFE-C011-46F1-90E4-4A6FB3100907}"/>
                    </a:ext>
                  </a:extLst>
                </p:cNvPr>
                <p:cNvPicPr/>
                <p:nvPr/>
              </p:nvPicPr>
              <p:blipFill>
                <a:blip r:embed="rId668"/>
                <a:stretch>
                  <a:fillRect/>
                </a:stretch>
              </p:blipFill>
              <p:spPr>
                <a:xfrm>
                  <a:off x="4074693" y="498480"/>
                  <a:ext cx="20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3" name="Freihand 392">
                  <a:extLst>
                    <a:ext uri="{FF2B5EF4-FFF2-40B4-BE49-F238E27FC236}">
                      <a16:creationId xmlns:a16="http://schemas.microsoft.com/office/drawing/2014/main" id="{E449B86E-F94D-4675-B13A-5538318882C0}"/>
                    </a:ext>
                  </a:extLst>
                </p14:cNvPr>
                <p14:cNvContentPartPr/>
                <p14:nvPr/>
              </p14:nvContentPartPr>
              <p14:xfrm>
                <a:off x="4270533" y="551400"/>
                <a:ext cx="91080" cy="72720"/>
              </p14:xfrm>
            </p:contentPart>
          </mc:Choice>
          <mc:Fallback>
            <p:pic>
              <p:nvPicPr>
                <p:cNvPr id="393" name="Freihand 392">
                  <a:extLst>
                    <a:ext uri="{FF2B5EF4-FFF2-40B4-BE49-F238E27FC236}">
                      <a16:creationId xmlns:a16="http://schemas.microsoft.com/office/drawing/2014/main" id="{E449B86E-F94D-4675-B13A-5538318882C0}"/>
                    </a:ext>
                  </a:extLst>
                </p:cNvPr>
                <p:cNvPicPr/>
                <p:nvPr/>
              </p:nvPicPr>
              <p:blipFill>
                <a:blip r:embed="rId670"/>
                <a:stretch>
                  <a:fillRect/>
                </a:stretch>
              </p:blipFill>
              <p:spPr>
                <a:xfrm>
                  <a:off x="4266213" y="547080"/>
                  <a:ext cx="99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4" name="Freihand 393">
                  <a:extLst>
                    <a:ext uri="{FF2B5EF4-FFF2-40B4-BE49-F238E27FC236}">
                      <a16:creationId xmlns:a16="http://schemas.microsoft.com/office/drawing/2014/main" id="{BED2DAA3-B12A-4AA8-BEAF-29BF8B576782}"/>
                    </a:ext>
                  </a:extLst>
                </p14:cNvPr>
                <p14:cNvContentPartPr/>
                <p14:nvPr/>
              </p14:nvContentPartPr>
              <p14:xfrm>
                <a:off x="4261893" y="585960"/>
                <a:ext cx="89280" cy="16920"/>
              </p14:xfrm>
            </p:contentPart>
          </mc:Choice>
          <mc:Fallback>
            <p:pic>
              <p:nvPicPr>
                <p:cNvPr id="394" name="Freihand 393">
                  <a:extLst>
                    <a:ext uri="{FF2B5EF4-FFF2-40B4-BE49-F238E27FC236}">
                      <a16:creationId xmlns:a16="http://schemas.microsoft.com/office/drawing/2014/main" id="{BED2DAA3-B12A-4AA8-BEAF-29BF8B576782}"/>
                    </a:ext>
                  </a:extLst>
                </p:cNvPr>
                <p:cNvPicPr/>
                <p:nvPr/>
              </p:nvPicPr>
              <p:blipFill>
                <a:blip r:embed="rId672"/>
                <a:stretch>
                  <a:fillRect/>
                </a:stretch>
              </p:blipFill>
              <p:spPr>
                <a:xfrm>
                  <a:off x="4257573" y="581640"/>
                  <a:ext cx="97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5" name="Freihand 394">
                  <a:extLst>
                    <a:ext uri="{FF2B5EF4-FFF2-40B4-BE49-F238E27FC236}">
                      <a16:creationId xmlns:a16="http://schemas.microsoft.com/office/drawing/2014/main" id="{2C633929-EA74-49CA-8EFB-07C5FC366499}"/>
                    </a:ext>
                  </a:extLst>
                </p14:cNvPr>
                <p14:cNvContentPartPr/>
                <p14:nvPr/>
              </p14:nvContentPartPr>
              <p14:xfrm>
                <a:off x="4383933" y="558240"/>
                <a:ext cx="9360" cy="64080"/>
              </p14:xfrm>
            </p:contentPart>
          </mc:Choice>
          <mc:Fallback>
            <p:pic>
              <p:nvPicPr>
                <p:cNvPr id="395" name="Freihand 394">
                  <a:extLst>
                    <a:ext uri="{FF2B5EF4-FFF2-40B4-BE49-F238E27FC236}">
                      <a16:creationId xmlns:a16="http://schemas.microsoft.com/office/drawing/2014/main" id="{2C633929-EA74-49CA-8EFB-07C5FC366499}"/>
                    </a:ext>
                  </a:extLst>
                </p:cNvPr>
                <p:cNvPicPr/>
                <p:nvPr/>
              </p:nvPicPr>
              <p:blipFill>
                <a:blip r:embed="rId674"/>
                <a:stretch>
                  <a:fillRect/>
                </a:stretch>
              </p:blipFill>
              <p:spPr>
                <a:xfrm>
                  <a:off x="4379613" y="553920"/>
                  <a:ext cx="18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6" name="Freihand 395">
                  <a:extLst>
                    <a:ext uri="{FF2B5EF4-FFF2-40B4-BE49-F238E27FC236}">
                      <a16:creationId xmlns:a16="http://schemas.microsoft.com/office/drawing/2014/main" id="{CEDFE406-42A7-4442-9349-F2B5A2F07EDF}"/>
                    </a:ext>
                  </a:extLst>
                </p14:cNvPr>
                <p14:cNvContentPartPr/>
                <p14:nvPr/>
              </p14:nvContentPartPr>
              <p14:xfrm>
                <a:off x="4418493" y="541680"/>
                <a:ext cx="281160" cy="60480"/>
              </p14:xfrm>
            </p:contentPart>
          </mc:Choice>
          <mc:Fallback>
            <p:pic>
              <p:nvPicPr>
                <p:cNvPr id="396" name="Freihand 395">
                  <a:extLst>
                    <a:ext uri="{FF2B5EF4-FFF2-40B4-BE49-F238E27FC236}">
                      <a16:creationId xmlns:a16="http://schemas.microsoft.com/office/drawing/2014/main" id="{CEDFE406-42A7-4442-9349-F2B5A2F07EDF}"/>
                    </a:ext>
                  </a:extLst>
                </p:cNvPr>
                <p:cNvPicPr/>
                <p:nvPr/>
              </p:nvPicPr>
              <p:blipFill>
                <a:blip r:embed="rId676"/>
                <a:stretch>
                  <a:fillRect/>
                </a:stretch>
              </p:blipFill>
              <p:spPr>
                <a:xfrm>
                  <a:off x="4414173" y="537360"/>
                  <a:ext cx="289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3" name="Freihand 402">
                  <a:extLst>
                    <a:ext uri="{FF2B5EF4-FFF2-40B4-BE49-F238E27FC236}">
                      <a16:creationId xmlns:a16="http://schemas.microsoft.com/office/drawing/2014/main" id="{A1046779-B5D2-49F1-A69D-9D4FFFBBDFAD}"/>
                    </a:ext>
                  </a:extLst>
                </p14:cNvPr>
                <p14:cNvContentPartPr/>
                <p14:nvPr/>
              </p14:nvContentPartPr>
              <p14:xfrm>
                <a:off x="3077853" y="826800"/>
                <a:ext cx="148320" cy="11160"/>
              </p14:xfrm>
            </p:contentPart>
          </mc:Choice>
          <mc:Fallback>
            <p:pic>
              <p:nvPicPr>
                <p:cNvPr id="403" name="Freihand 402">
                  <a:extLst>
                    <a:ext uri="{FF2B5EF4-FFF2-40B4-BE49-F238E27FC236}">
                      <a16:creationId xmlns:a16="http://schemas.microsoft.com/office/drawing/2014/main" id="{A1046779-B5D2-49F1-A69D-9D4FFFBBDFAD}"/>
                    </a:ext>
                  </a:extLst>
                </p:cNvPr>
                <p:cNvPicPr/>
                <p:nvPr/>
              </p:nvPicPr>
              <p:blipFill>
                <a:blip r:embed="rId678"/>
                <a:stretch>
                  <a:fillRect/>
                </a:stretch>
              </p:blipFill>
              <p:spPr>
                <a:xfrm>
                  <a:off x="3073533" y="822480"/>
                  <a:ext cx="156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4" name="Freihand 403">
                  <a:extLst>
                    <a:ext uri="{FF2B5EF4-FFF2-40B4-BE49-F238E27FC236}">
                      <a16:creationId xmlns:a16="http://schemas.microsoft.com/office/drawing/2014/main" id="{09A542D6-D024-4B32-924E-0F33DE41ECF2}"/>
                    </a:ext>
                  </a:extLst>
                </p14:cNvPr>
                <p14:cNvContentPartPr/>
                <p14:nvPr/>
              </p14:nvContentPartPr>
              <p14:xfrm>
                <a:off x="3104853" y="855600"/>
                <a:ext cx="146160" cy="21960"/>
              </p14:xfrm>
            </p:contentPart>
          </mc:Choice>
          <mc:Fallback>
            <p:pic>
              <p:nvPicPr>
                <p:cNvPr id="404" name="Freihand 403">
                  <a:extLst>
                    <a:ext uri="{FF2B5EF4-FFF2-40B4-BE49-F238E27FC236}">
                      <a16:creationId xmlns:a16="http://schemas.microsoft.com/office/drawing/2014/main" id="{09A542D6-D024-4B32-924E-0F33DE41ECF2}"/>
                    </a:ext>
                  </a:extLst>
                </p:cNvPr>
                <p:cNvPicPr/>
                <p:nvPr/>
              </p:nvPicPr>
              <p:blipFill>
                <a:blip r:embed="rId680"/>
                <a:stretch>
                  <a:fillRect/>
                </a:stretch>
              </p:blipFill>
              <p:spPr>
                <a:xfrm>
                  <a:off x="3100533" y="851280"/>
                  <a:ext cx="154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5" name="Freihand 404">
                  <a:extLst>
                    <a:ext uri="{FF2B5EF4-FFF2-40B4-BE49-F238E27FC236}">
                      <a16:creationId xmlns:a16="http://schemas.microsoft.com/office/drawing/2014/main" id="{A4BA3FF2-D1DF-4B93-8F10-452369884F14}"/>
                    </a:ext>
                  </a:extLst>
                </p14:cNvPr>
                <p14:cNvContentPartPr/>
                <p14:nvPr/>
              </p14:nvContentPartPr>
              <p14:xfrm>
                <a:off x="3250653" y="777840"/>
                <a:ext cx="97560" cy="111600"/>
              </p14:xfrm>
            </p:contentPart>
          </mc:Choice>
          <mc:Fallback>
            <p:pic>
              <p:nvPicPr>
                <p:cNvPr id="405" name="Freihand 404">
                  <a:extLst>
                    <a:ext uri="{FF2B5EF4-FFF2-40B4-BE49-F238E27FC236}">
                      <a16:creationId xmlns:a16="http://schemas.microsoft.com/office/drawing/2014/main" id="{A4BA3FF2-D1DF-4B93-8F10-452369884F14}"/>
                    </a:ext>
                  </a:extLst>
                </p:cNvPr>
                <p:cNvPicPr/>
                <p:nvPr/>
              </p:nvPicPr>
              <p:blipFill>
                <a:blip r:embed="rId682"/>
                <a:stretch>
                  <a:fillRect/>
                </a:stretch>
              </p:blipFill>
              <p:spPr>
                <a:xfrm>
                  <a:off x="3246333" y="773520"/>
                  <a:ext cx="106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6" name="Freihand 405">
                  <a:extLst>
                    <a:ext uri="{FF2B5EF4-FFF2-40B4-BE49-F238E27FC236}">
                      <a16:creationId xmlns:a16="http://schemas.microsoft.com/office/drawing/2014/main" id="{4A3B6FBF-99B9-4675-84D9-771DAFAEE6AE}"/>
                    </a:ext>
                  </a:extLst>
                </p14:cNvPr>
                <p14:cNvContentPartPr/>
                <p14:nvPr/>
              </p14:nvContentPartPr>
              <p14:xfrm>
                <a:off x="3473133" y="744720"/>
                <a:ext cx="420120" cy="171360"/>
              </p14:xfrm>
            </p:contentPart>
          </mc:Choice>
          <mc:Fallback>
            <p:pic>
              <p:nvPicPr>
                <p:cNvPr id="406" name="Freihand 405">
                  <a:extLst>
                    <a:ext uri="{FF2B5EF4-FFF2-40B4-BE49-F238E27FC236}">
                      <a16:creationId xmlns:a16="http://schemas.microsoft.com/office/drawing/2014/main" id="{4A3B6FBF-99B9-4675-84D9-771DAFAEE6AE}"/>
                    </a:ext>
                  </a:extLst>
                </p:cNvPr>
                <p:cNvPicPr/>
                <p:nvPr/>
              </p:nvPicPr>
              <p:blipFill>
                <a:blip r:embed="rId684"/>
                <a:stretch>
                  <a:fillRect/>
                </a:stretch>
              </p:blipFill>
              <p:spPr>
                <a:xfrm>
                  <a:off x="3468813" y="740400"/>
                  <a:ext cx="428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7" name="Freihand 406">
                  <a:extLst>
                    <a:ext uri="{FF2B5EF4-FFF2-40B4-BE49-F238E27FC236}">
                      <a16:creationId xmlns:a16="http://schemas.microsoft.com/office/drawing/2014/main" id="{4AAA1D0D-3880-4BCF-AD3F-3EBEE1B22B4F}"/>
                    </a:ext>
                  </a:extLst>
                </p14:cNvPr>
                <p14:cNvContentPartPr/>
                <p14:nvPr/>
              </p14:nvContentPartPr>
              <p14:xfrm>
                <a:off x="3842853" y="803400"/>
                <a:ext cx="349200" cy="161280"/>
              </p14:xfrm>
            </p:contentPart>
          </mc:Choice>
          <mc:Fallback>
            <p:pic>
              <p:nvPicPr>
                <p:cNvPr id="407" name="Freihand 406">
                  <a:extLst>
                    <a:ext uri="{FF2B5EF4-FFF2-40B4-BE49-F238E27FC236}">
                      <a16:creationId xmlns:a16="http://schemas.microsoft.com/office/drawing/2014/main" id="{4AAA1D0D-3880-4BCF-AD3F-3EBEE1B22B4F}"/>
                    </a:ext>
                  </a:extLst>
                </p:cNvPr>
                <p:cNvPicPr/>
                <p:nvPr/>
              </p:nvPicPr>
              <p:blipFill>
                <a:blip r:embed="rId686"/>
                <a:stretch>
                  <a:fillRect/>
                </a:stretch>
              </p:blipFill>
              <p:spPr>
                <a:xfrm>
                  <a:off x="3838533" y="799080"/>
                  <a:ext cx="357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8" name="Freihand 407">
                  <a:extLst>
                    <a:ext uri="{FF2B5EF4-FFF2-40B4-BE49-F238E27FC236}">
                      <a16:creationId xmlns:a16="http://schemas.microsoft.com/office/drawing/2014/main" id="{3528D6A9-97B0-4DDC-965F-D3EC444BD85A}"/>
                    </a:ext>
                  </a:extLst>
                </p14:cNvPr>
                <p14:cNvContentPartPr/>
                <p14:nvPr/>
              </p14:nvContentPartPr>
              <p14:xfrm>
                <a:off x="4223733" y="747600"/>
                <a:ext cx="127080" cy="98640"/>
              </p14:xfrm>
            </p:contentPart>
          </mc:Choice>
          <mc:Fallback>
            <p:pic>
              <p:nvPicPr>
                <p:cNvPr id="408" name="Freihand 407">
                  <a:extLst>
                    <a:ext uri="{FF2B5EF4-FFF2-40B4-BE49-F238E27FC236}">
                      <a16:creationId xmlns:a16="http://schemas.microsoft.com/office/drawing/2014/main" id="{3528D6A9-97B0-4DDC-965F-D3EC444BD85A}"/>
                    </a:ext>
                  </a:extLst>
                </p:cNvPr>
                <p:cNvPicPr/>
                <p:nvPr/>
              </p:nvPicPr>
              <p:blipFill>
                <a:blip r:embed="rId688"/>
                <a:stretch>
                  <a:fillRect/>
                </a:stretch>
              </p:blipFill>
              <p:spPr>
                <a:xfrm>
                  <a:off x="4219413" y="743280"/>
                  <a:ext cx="135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09" name="Freihand 408">
                  <a:extLst>
                    <a:ext uri="{FF2B5EF4-FFF2-40B4-BE49-F238E27FC236}">
                      <a16:creationId xmlns:a16="http://schemas.microsoft.com/office/drawing/2014/main" id="{DD68753A-3D2B-4CD9-83C1-9D604B2D9020}"/>
                    </a:ext>
                  </a:extLst>
                </p14:cNvPr>
                <p14:cNvContentPartPr/>
                <p14:nvPr/>
              </p14:nvContentPartPr>
              <p14:xfrm>
                <a:off x="4499853" y="739680"/>
                <a:ext cx="261000" cy="93240"/>
              </p14:xfrm>
            </p:contentPart>
          </mc:Choice>
          <mc:Fallback>
            <p:pic>
              <p:nvPicPr>
                <p:cNvPr id="409" name="Freihand 408">
                  <a:extLst>
                    <a:ext uri="{FF2B5EF4-FFF2-40B4-BE49-F238E27FC236}">
                      <a16:creationId xmlns:a16="http://schemas.microsoft.com/office/drawing/2014/main" id="{DD68753A-3D2B-4CD9-83C1-9D604B2D9020}"/>
                    </a:ext>
                  </a:extLst>
                </p:cNvPr>
                <p:cNvPicPr/>
                <p:nvPr/>
              </p:nvPicPr>
              <p:blipFill>
                <a:blip r:embed="rId690"/>
                <a:stretch>
                  <a:fillRect/>
                </a:stretch>
              </p:blipFill>
              <p:spPr>
                <a:xfrm>
                  <a:off x="4495533" y="735360"/>
                  <a:ext cx="269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0" name="Freihand 409">
                  <a:extLst>
                    <a:ext uri="{FF2B5EF4-FFF2-40B4-BE49-F238E27FC236}">
                      <a16:creationId xmlns:a16="http://schemas.microsoft.com/office/drawing/2014/main" id="{634C41C1-A40B-4E85-8A5D-9488D3C2BCA1}"/>
                    </a:ext>
                  </a:extLst>
                </p14:cNvPr>
                <p14:cNvContentPartPr/>
                <p14:nvPr/>
              </p14:nvContentPartPr>
              <p14:xfrm>
                <a:off x="4879293" y="745800"/>
                <a:ext cx="185400" cy="54000"/>
              </p14:xfrm>
            </p:contentPart>
          </mc:Choice>
          <mc:Fallback>
            <p:pic>
              <p:nvPicPr>
                <p:cNvPr id="410" name="Freihand 409">
                  <a:extLst>
                    <a:ext uri="{FF2B5EF4-FFF2-40B4-BE49-F238E27FC236}">
                      <a16:creationId xmlns:a16="http://schemas.microsoft.com/office/drawing/2014/main" id="{634C41C1-A40B-4E85-8A5D-9488D3C2BCA1}"/>
                    </a:ext>
                  </a:extLst>
                </p:cNvPr>
                <p:cNvPicPr/>
                <p:nvPr/>
              </p:nvPicPr>
              <p:blipFill>
                <a:blip r:embed="rId692"/>
                <a:stretch>
                  <a:fillRect/>
                </a:stretch>
              </p:blipFill>
              <p:spPr>
                <a:xfrm>
                  <a:off x="4874973" y="741480"/>
                  <a:ext cx="194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1" name="Freihand 410">
                  <a:extLst>
                    <a:ext uri="{FF2B5EF4-FFF2-40B4-BE49-F238E27FC236}">
                      <a16:creationId xmlns:a16="http://schemas.microsoft.com/office/drawing/2014/main" id="{C5F8DA23-A7AA-436E-821D-E40665FB9335}"/>
                    </a:ext>
                  </a:extLst>
                </p14:cNvPr>
                <p14:cNvContentPartPr/>
                <p14:nvPr/>
              </p14:nvContentPartPr>
              <p14:xfrm>
                <a:off x="5053533" y="688560"/>
                <a:ext cx="24840" cy="17280"/>
              </p14:xfrm>
            </p:contentPart>
          </mc:Choice>
          <mc:Fallback>
            <p:pic>
              <p:nvPicPr>
                <p:cNvPr id="411" name="Freihand 410">
                  <a:extLst>
                    <a:ext uri="{FF2B5EF4-FFF2-40B4-BE49-F238E27FC236}">
                      <a16:creationId xmlns:a16="http://schemas.microsoft.com/office/drawing/2014/main" id="{C5F8DA23-A7AA-436E-821D-E40665FB9335}"/>
                    </a:ext>
                  </a:extLst>
                </p:cNvPr>
                <p:cNvPicPr/>
                <p:nvPr/>
              </p:nvPicPr>
              <p:blipFill>
                <a:blip r:embed="rId694"/>
                <a:stretch>
                  <a:fillRect/>
                </a:stretch>
              </p:blipFill>
              <p:spPr>
                <a:xfrm>
                  <a:off x="5049213" y="684240"/>
                  <a:ext cx="33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2" name="Freihand 411">
                  <a:extLst>
                    <a:ext uri="{FF2B5EF4-FFF2-40B4-BE49-F238E27FC236}">
                      <a16:creationId xmlns:a16="http://schemas.microsoft.com/office/drawing/2014/main" id="{3D1C0289-C8A7-49E9-A8B9-03CA725FDF5C}"/>
                    </a:ext>
                  </a:extLst>
                </p14:cNvPr>
                <p14:cNvContentPartPr/>
                <p14:nvPr/>
              </p14:nvContentPartPr>
              <p14:xfrm>
                <a:off x="5105373" y="691080"/>
                <a:ext cx="178920" cy="95400"/>
              </p14:xfrm>
            </p:contentPart>
          </mc:Choice>
          <mc:Fallback>
            <p:pic>
              <p:nvPicPr>
                <p:cNvPr id="412" name="Freihand 411">
                  <a:extLst>
                    <a:ext uri="{FF2B5EF4-FFF2-40B4-BE49-F238E27FC236}">
                      <a16:creationId xmlns:a16="http://schemas.microsoft.com/office/drawing/2014/main" id="{3D1C0289-C8A7-49E9-A8B9-03CA725FDF5C}"/>
                    </a:ext>
                  </a:extLst>
                </p:cNvPr>
                <p:cNvPicPr/>
                <p:nvPr/>
              </p:nvPicPr>
              <p:blipFill>
                <a:blip r:embed="rId696"/>
                <a:stretch>
                  <a:fillRect/>
                </a:stretch>
              </p:blipFill>
              <p:spPr>
                <a:xfrm>
                  <a:off x="5101053" y="686760"/>
                  <a:ext cx="187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13" name="Freihand 412">
                  <a:extLst>
                    <a:ext uri="{FF2B5EF4-FFF2-40B4-BE49-F238E27FC236}">
                      <a16:creationId xmlns:a16="http://schemas.microsoft.com/office/drawing/2014/main" id="{178DDB99-9A30-4E9F-9ED5-CB1763B56F8F}"/>
                    </a:ext>
                  </a:extLst>
                </p14:cNvPr>
                <p14:cNvContentPartPr/>
                <p14:nvPr/>
              </p14:nvContentPartPr>
              <p14:xfrm>
                <a:off x="5292213" y="673800"/>
                <a:ext cx="360" cy="360"/>
              </p14:xfrm>
            </p:contentPart>
          </mc:Choice>
          <mc:Fallback>
            <p:pic>
              <p:nvPicPr>
                <p:cNvPr id="413" name="Freihand 412">
                  <a:extLst>
                    <a:ext uri="{FF2B5EF4-FFF2-40B4-BE49-F238E27FC236}">
                      <a16:creationId xmlns:a16="http://schemas.microsoft.com/office/drawing/2014/main" id="{178DDB99-9A30-4E9F-9ED5-CB1763B56F8F}"/>
                    </a:ext>
                  </a:extLst>
                </p:cNvPr>
                <p:cNvPicPr/>
                <p:nvPr/>
              </p:nvPicPr>
              <p:blipFill>
                <a:blip r:embed="rId106"/>
                <a:stretch>
                  <a:fillRect/>
                </a:stretch>
              </p:blipFill>
              <p:spPr>
                <a:xfrm>
                  <a:off x="5287893" y="669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4" name="Freihand 413">
                  <a:extLst>
                    <a:ext uri="{FF2B5EF4-FFF2-40B4-BE49-F238E27FC236}">
                      <a16:creationId xmlns:a16="http://schemas.microsoft.com/office/drawing/2014/main" id="{E7963B9D-7E49-41A8-879D-1044B8E9C1DA}"/>
                    </a:ext>
                  </a:extLst>
                </p14:cNvPr>
                <p14:cNvContentPartPr/>
                <p14:nvPr/>
              </p14:nvContentPartPr>
              <p14:xfrm>
                <a:off x="5336493" y="710520"/>
                <a:ext cx="195840" cy="65880"/>
              </p14:xfrm>
            </p:contentPart>
          </mc:Choice>
          <mc:Fallback>
            <p:pic>
              <p:nvPicPr>
                <p:cNvPr id="414" name="Freihand 413">
                  <a:extLst>
                    <a:ext uri="{FF2B5EF4-FFF2-40B4-BE49-F238E27FC236}">
                      <a16:creationId xmlns:a16="http://schemas.microsoft.com/office/drawing/2014/main" id="{E7963B9D-7E49-41A8-879D-1044B8E9C1DA}"/>
                    </a:ext>
                  </a:extLst>
                </p:cNvPr>
                <p:cNvPicPr/>
                <p:nvPr/>
              </p:nvPicPr>
              <p:blipFill>
                <a:blip r:embed="rId699"/>
                <a:stretch>
                  <a:fillRect/>
                </a:stretch>
              </p:blipFill>
              <p:spPr>
                <a:xfrm>
                  <a:off x="5332173" y="706200"/>
                  <a:ext cx="204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5" name="Freihand 414">
                  <a:extLst>
                    <a:ext uri="{FF2B5EF4-FFF2-40B4-BE49-F238E27FC236}">
                      <a16:creationId xmlns:a16="http://schemas.microsoft.com/office/drawing/2014/main" id="{D67EEDAA-D16A-4CE3-81B0-ACA63859A3A1}"/>
                    </a:ext>
                  </a:extLst>
                </p14:cNvPr>
                <p14:cNvContentPartPr/>
                <p14:nvPr/>
              </p14:nvContentPartPr>
              <p14:xfrm>
                <a:off x="5545293" y="655080"/>
                <a:ext cx="16560" cy="33840"/>
              </p14:xfrm>
            </p:contentPart>
          </mc:Choice>
          <mc:Fallback>
            <p:pic>
              <p:nvPicPr>
                <p:cNvPr id="415" name="Freihand 414">
                  <a:extLst>
                    <a:ext uri="{FF2B5EF4-FFF2-40B4-BE49-F238E27FC236}">
                      <a16:creationId xmlns:a16="http://schemas.microsoft.com/office/drawing/2014/main" id="{D67EEDAA-D16A-4CE3-81B0-ACA63859A3A1}"/>
                    </a:ext>
                  </a:extLst>
                </p:cNvPr>
                <p:cNvPicPr/>
                <p:nvPr/>
              </p:nvPicPr>
              <p:blipFill>
                <a:blip r:embed="rId701"/>
                <a:stretch>
                  <a:fillRect/>
                </a:stretch>
              </p:blipFill>
              <p:spPr>
                <a:xfrm>
                  <a:off x="5540973" y="650760"/>
                  <a:ext cx="25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6" name="Freihand 415">
                  <a:extLst>
                    <a:ext uri="{FF2B5EF4-FFF2-40B4-BE49-F238E27FC236}">
                      <a16:creationId xmlns:a16="http://schemas.microsoft.com/office/drawing/2014/main" id="{07E3B312-E24A-4A41-B43D-CBB8BCC947A9}"/>
                    </a:ext>
                  </a:extLst>
                </p14:cNvPr>
                <p14:cNvContentPartPr/>
                <p14:nvPr/>
              </p14:nvContentPartPr>
              <p14:xfrm>
                <a:off x="5557893" y="645360"/>
                <a:ext cx="256320" cy="126000"/>
              </p14:xfrm>
            </p:contentPart>
          </mc:Choice>
          <mc:Fallback>
            <p:pic>
              <p:nvPicPr>
                <p:cNvPr id="416" name="Freihand 415">
                  <a:extLst>
                    <a:ext uri="{FF2B5EF4-FFF2-40B4-BE49-F238E27FC236}">
                      <a16:creationId xmlns:a16="http://schemas.microsoft.com/office/drawing/2014/main" id="{07E3B312-E24A-4A41-B43D-CBB8BCC947A9}"/>
                    </a:ext>
                  </a:extLst>
                </p:cNvPr>
                <p:cNvPicPr/>
                <p:nvPr/>
              </p:nvPicPr>
              <p:blipFill>
                <a:blip r:embed="rId703"/>
                <a:stretch>
                  <a:fillRect/>
                </a:stretch>
              </p:blipFill>
              <p:spPr>
                <a:xfrm>
                  <a:off x="5553573" y="641040"/>
                  <a:ext cx="264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17" name="Freihand 416">
                  <a:extLst>
                    <a:ext uri="{FF2B5EF4-FFF2-40B4-BE49-F238E27FC236}">
                      <a16:creationId xmlns:a16="http://schemas.microsoft.com/office/drawing/2014/main" id="{7B23B4B0-9FA2-4A2F-83EB-FDFCCC51BE69}"/>
                    </a:ext>
                  </a:extLst>
                </p14:cNvPr>
                <p14:cNvContentPartPr/>
                <p14:nvPr/>
              </p14:nvContentPartPr>
              <p14:xfrm>
                <a:off x="5844093" y="634200"/>
                <a:ext cx="397080" cy="137160"/>
              </p14:xfrm>
            </p:contentPart>
          </mc:Choice>
          <mc:Fallback>
            <p:pic>
              <p:nvPicPr>
                <p:cNvPr id="417" name="Freihand 416">
                  <a:extLst>
                    <a:ext uri="{FF2B5EF4-FFF2-40B4-BE49-F238E27FC236}">
                      <a16:creationId xmlns:a16="http://schemas.microsoft.com/office/drawing/2014/main" id="{7B23B4B0-9FA2-4A2F-83EB-FDFCCC51BE69}"/>
                    </a:ext>
                  </a:extLst>
                </p:cNvPr>
                <p:cNvPicPr/>
                <p:nvPr/>
              </p:nvPicPr>
              <p:blipFill>
                <a:blip r:embed="rId705"/>
                <a:stretch>
                  <a:fillRect/>
                </a:stretch>
              </p:blipFill>
              <p:spPr>
                <a:xfrm>
                  <a:off x="5839773" y="629880"/>
                  <a:ext cx="405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4" name="Freihand 433">
                  <a:extLst>
                    <a:ext uri="{FF2B5EF4-FFF2-40B4-BE49-F238E27FC236}">
                      <a16:creationId xmlns:a16="http://schemas.microsoft.com/office/drawing/2014/main" id="{5CCD9E6E-698F-4CBC-9E80-DE1B5946500C}"/>
                    </a:ext>
                  </a:extLst>
                </p14:cNvPr>
                <p14:cNvContentPartPr/>
                <p14:nvPr/>
              </p14:nvContentPartPr>
              <p14:xfrm>
                <a:off x="3483573" y="998880"/>
                <a:ext cx="83880" cy="82080"/>
              </p14:xfrm>
            </p:contentPart>
          </mc:Choice>
          <mc:Fallback>
            <p:pic>
              <p:nvPicPr>
                <p:cNvPr id="434" name="Freihand 433">
                  <a:extLst>
                    <a:ext uri="{FF2B5EF4-FFF2-40B4-BE49-F238E27FC236}">
                      <a16:creationId xmlns:a16="http://schemas.microsoft.com/office/drawing/2014/main" id="{5CCD9E6E-698F-4CBC-9E80-DE1B5946500C}"/>
                    </a:ext>
                  </a:extLst>
                </p:cNvPr>
                <p:cNvPicPr/>
                <p:nvPr/>
              </p:nvPicPr>
              <p:blipFill>
                <a:blip r:embed="rId707"/>
                <a:stretch>
                  <a:fillRect/>
                </a:stretch>
              </p:blipFill>
              <p:spPr>
                <a:xfrm>
                  <a:off x="3479253" y="994560"/>
                  <a:ext cx="92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5" name="Freihand 434">
                  <a:extLst>
                    <a:ext uri="{FF2B5EF4-FFF2-40B4-BE49-F238E27FC236}">
                      <a16:creationId xmlns:a16="http://schemas.microsoft.com/office/drawing/2014/main" id="{BBD0CB9B-8F80-4910-AF60-F7EEBCD89958}"/>
                    </a:ext>
                  </a:extLst>
                </p14:cNvPr>
                <p14:cNvContentPartPr/>
                <p14:nvPr/>
              </p14:nvContentPartPr>
              <p14:xfrm>
                <a:off x="3582213" y="991680"/>
                <a:ext cx="62640" cy="88200"/>
              </p14:xfrm>
            </p:contentPart>
          </mc:Choice>
          <mc:Fallback>
            <p:pic>
              <p:nvPicPr>
                <p:cNvPr id="435" name="Freihand 434">
                  <a:extLst>
                    <a:ext uri="{FF2B5EF4-FFF2-40B4-BE49-F238E27FC236}">
                      <a16:creationId xmlns:a16="http://schemas.microsoft.com/office/drawing/2014/main" id="{BBD0CB9B-8F80-4910-AF60-F7EEBCD89958}"/>
                    </a:ext>
                  </a:extLst>
                </p:cNvPr>
                <p:cNvPicPr/>
                <p:nvPr/>
              </p:nvPicPr>
              <p:blipFill>
                <a:blip r:embed="rId709"/>
                <a:stretch>
                  <a:fillRect/>
                </a:stretch>
              </p:blipFill>
              <p:spPr>
                <a:xfrm>
                  <a:off x="3577893" y="987360"/>
                  <a:ext cx="71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6" name="Freihand 435">
                  <a:extLst>
                    <a:ext uri="{FF2B5EF4-FFF2-40B4-BE49-F238E27FC236}">
                      <a16:creationId xmlns:a16="http://schemas.microsoft.com/office/drawing/2014/main" id="{E0D73D34-D5CE-4D86-9927-E10EB0645D5C}"/>
                    </a:ext>
                  </a:extLst>
                </p14:cNvPr>
                <p14:cNvContentPartPr/>
                <p14:nvPr/>
              </p14:nvContentPartPr>
              <p14:xfrm>
                <a:off x="3677973" y="955320"/>
                <a:ext cx="78480" cy="113400"/>
              </p14:xfrm>
            </p:contentPart>
          </mc:Choice>
          <mc:Fallback>
            <p:pic>
              <p:nvPicPr>
                <p:cNvPr id="436" name="Freihand 435">
                  <a:extLst>
                    <a:ext uri="{FF2B5EF4-FFF2-40B4-BE49-F238E27FC236}">
                      <a16:creationId xmlns:a16="http://schemas.microsoft.com/office/drawing/2014/main" id="{E0D73D34-D5CE-4D86-9927-E10EB0645D5C}"/>
                    </a:ext>
                  </a:extLst>
                </p:cNvPr>
                <p:cNvPicPr/>
                <p:nvPr/>
              </p:nvPicPr>
              <p:blipFill>
                <a:blip r:embed="rId711"/>
                <a:stretch>
                  <a:fillRect/>
                </a:stretch>
              </p:blipFill>
              <p:spPr>
                <a:xfrm>
                  <a:off x="3673653" y="951000"/>
                  <a:ext cx="87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7" name="Freihand 436">
                  <a:extLst>
                    <a:ext uri="{FF2B5EF4-FFF2-40B4-BE49-F238E27FC236}">
                      <a16:creationId xmlns:a16="http://schemas.microsoft.com/office/drawing/2014/main" id="{86F4B65E-B990-487F-ABA5-732D310AE94E}"/>
                    </a:ext>
                  </a:extLst>
                </p14:cNvPr>
                <p14:cNvContentPartPr/>
                <p14:nvPr/>
              </p14:nvContentPartPr>
              <p14:xfrm>
                <a:off x="3807213" y="943800"/>
                <a:ext cx="135360" cy="117000"/>
              </p14:xfrm>
            </p:contentPart>
          </mc:Choice>
          <mc:Fallback>
            <p:pic>
              <p:nvPicPr>
                <p:cNvPr id="437" name="Freihand 436">
                  <a:extLst>
                    <a:ext uri="{FF2B5EF4-FFF2-40B4-BE49-F238E27FC236}">
                      <a16:creationId xmlns:a16="http://schemas.microsoft.com/office/drawing/2014/main" id="{86F4B65E-B990-487F-ABA5-732D310AE94E}"/>
                    </a:ext>
                  </a:extLst>
                </p:cNvPr>
                <p:cNvPicPr/>
                <p:nvPr/>
              </p:nvPicPr>
              <p:blipFill>
                <a:blip r:embed="rId713"/>
                <a:stretch>
                  <a:fillRect/>
                </a:stretch>
              </p:blipFill>
              <p:spPr>
                <a:xfrm>
                  <a:off x="3802893" y="939480"/>
                  <a:ext cx="144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8" name="Freihand 437">
                  <a:extLst>
                    <a:ext uri="{FF2B5EF4-FFF2-40B4-BE49-F238E27FC236}">
                      <a16:creationId xmlns:a16="http://schemas.microsoft.com/office/drawing/2014/main" id="{628A500E-FAE4-4854-BCA4-3C0BDE1D4FFB}"/>
                    </a:ext>
                  </a:extLst>
                </p14:cNvPr>
                <p14:cNvContentPartPr/>
                <p14:nvPr/>
              </p14:nvContentPartPr>
              <p14:xfrm>
                <a:off x="4125453" y="951720"/>
                <a:ext cx="24120" cy="100800"/>
              </p14:xfrm>
            </p:contentPart>
          </mc:Choice>
          <mc:Fallback>
            <p:pic>
              <p:nvPicPr>
                <p:cNvPr id="438" name="Freihand 437">
                  <a:extLst>
                    <a:ext uri="{FF2B5EF4-FFF2-40B4-BE49-F238E27FC236}">
                      <a16:creationId xmlns:a16="http://schemas.microsoft.com/office/drawing/2014/main" id="{628A500E-FAE4-4854-BCA4-3C0BDE1D4FFB}"/>
                    </a:ext>
                  </a:extLst>
                </p:cNvPr>
                <p:cNvPicPr/>
                <p:nvPr/>
              </p:nvPicPr>
              <p:blipFill>
                <a:blip r:embed="rId715"/>
                <a:stretch>
                  <a:fillRect/>
                </a:stretch>
              </p:blipFill>
              <p:spPr>
                <a:xfrm>
                  <a:off x="4121133" y="947400"/>
                  <a:ext cx="32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9" name="Freihand 438">
                  <a:extLst>
                    <a:ext uri="{FF2B5EF4-FFF2-40B4-BE49-F238E27FC236}">
                      <a16:creationId xmlns:a16="http://schemas.microsoft.com/office/drawing/2014/main" id="{E3AEC0A4-417A-4BF4-8EC2-8C9EAB3A799E}"/>
                    </a:ext>
                  </a:extLst>
                </p14:cNvPr>
                <p14:cNvContentPartPr/>
                <p14:nvPr/>
              </p14:nvContentPartPr>
              <p14:xfrm>
                <a:off x="4075053" y="937680"/>
                <a:ext cx="129240" cy="11880"/>
              </p14:xfrm>
            </p:contentPart>
          </mc:Choice>
          <mc:Fallback>
            <p:pic>
              <p:nvPicPr>
                <p:cNvPr id="439" name="Freihand 438">
                  <a:extLst>
                    <a:ext uri="{FF2B5EF4-FFF2-40B4-BE49-F238E27FC236}">
                      <a16:creationId xmlns:a16="http://schemas.microsoft.com/office/drawing/2014/main" id="{E3AEC0A4-417A-4BF4-8EC2-8C9EAB3A799E}"/>
                    </a:ext>
                  </a:extLst>
                </p:cNvPr>
                <p:cNvPicPr/>
                <p:nvPr/>
              </p:nvPicPr>
              <p:blipFill>
                <a:blip r:embed="rId717"/>
                <a:stretch>
                  <a:fillRect/>
                </a:stretch>
              </p:blipFill>
              <p:spPr>
                <a:xfrm>
                  <a:off x="4070733" y="933360"/>
                  <a:ext cx="137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0" name="Freihand 439">
                  <a:extLst>
                    <a:ext uri="{FF2B5EF4-FFF2-40B4-BE49-F238E27FC236}">
                      <a16:creationId xmlns:a16="http://schemas.microsoft.com/office/drawing/2014/main" id="{997893EE-7A19-47FB-A526-DDE3E0954031}"/>
                    </a:ext>
                  </a:extLst>
                </p14:cNvPr>
                <p14:cNvContentPartPr/>
                <p14:nvPr/>
              </p14:nvContentPartPr>
              <p14:xfrm>
                <a:off x="4086573" y="981960"/>
                <a:ext cx="121680" cy="18720"/>
              </p14:xfrm>
            </p:contentPart>
          </mc:Choice>
          <mc:Fallback>
            <p:pic>
              <p:nvPicPr>
                <p:cNvPr id="440" name="Freihand 439">
                  <a:extLst>
                    <a:ext uri="{FF2B5EF4-FFF2-40B4-BE49-F238E27FC236}">
                      <a16:creationId xmlns:a16="http://schemas.microsoft.com/office/drawing/2014/main" id="{997893EE-7A19-47FB-A526-DDE3E0954031}"/>
                    </a:ext>
                  </a:extLst>
                </p:cNvPr>
                <p:cNvPicPr/>
                <p:nvPr/>
              </p:nvPicPr>
              <p:blipFill>
                <a:blip r:embed="rId719"/>
                <a:stretch>
                  <a:fillRect/>
                </a:stretch>
              </p:blipFill>
              <p:spPr>
                <a:xfrm>
                  <a:off x="4082253" y="977640"/>
                  <a:ext cx="130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2" name="Freihand 441">
                  <a:extLst>
                    <a:ext uri="{FF2B5EF4-FFF2-40B4-BE49-F238E27FC236}">
                      <a16:creationId xmlns:a16="http://schemas.microsoft.com/office/drawing/2014/main" id="{F95D29C8-6BF3-49F8-B964-EAD2F3FAAB29}"/>
                    </a:ext>
                  </a:extLst>
                </p14:cNvPr>
                <p14:cNvContentPartPr/>
                <p14:nvPr/>
              </p14:nvContentPartPr>
              <p14:xfrm>
                <a:off x="4221573" y="965400"/>
                <a:ext cx="216720" cy="91440"/>
              </p14:xfrm>
            </p:contentPart>
          </mc:Choice>
          <mc:Fallback>
            <p:pic>
              <p:nvPicPr>
                <p:cNvPr id="442" name="Freihand 441">
                  <a:extLst>
                    <a:ext uri="{FF2B5EF4-FFF2-40B4-BE49-F238E27FC236}">
                      <a16:creationId xmlns:a16="http://schemas.microsoft.com/office/drawing/2014/main" id="{F95D29C8-6BF3-49F8-B964-EAD2F3FAAB29}"/>
                    </a:ext>
                  </a:extLst>
                </p:cNvPr>
                <p:cNvPicPr/>
                <p:nvPr/>
              </p:nvPicPr>
              <p:blipFill>
                <a:blip r:embed="rId721"/>
                <a:stretch>
                  <a:fillRect/>
                </a:stretch>
              </p:blipFill>
              <p:spPr>
                <a:xfrm>
                  <a:off x="4217253" y="961080"/>
                  <a:ext cx="225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3" name="Freihand 442">
                  <a:extLst>
                    <a:ext uri="{FF2B5EF4-FFF2-40B4-BE49-F238E27FC236}">
                      <a16:creationId xmlns:a16="http://schemas.microsoft.com/office/drawing/2014/main" id="{D2FA08C7-A9BA-4647-9C18-07CB7671A4F4}"/>
                    </a:ext>
                  </a:extLst>
                </p14:cNvPr>
                <p14:cNvContentPartPr/>
                <p14:nvPr/>
              </p14:nvContentPartPr>
              <p14:xfrm>
                <a:off x="4398693" y="904200"/>
                <a:ext cx="81360" cy="122400"/>
              </p14:xfrm>
            </p:contentPart>
          </mc:Choice>
          <mc:Fallback>
            <p:pic>
              <p:nvPicPr>
                <p:cNvPr id="443" name="Freihand 442">
                  <a:extLst>
                    <a:ext uri="{FF2B5EF4-FFF2-40B4-BE49-F238E27FC236}">
                      <a16:creationId xmlns:a16="http://schemas.microsoft.com/office/drawing/2014/main" id="{D2FA08C7-A9BA-4647-9C18-07CB7671A4F4}"/>
                    </a:ext>
                  </a:extLst>
                </p:cNvPr>
                <p:cNvPicPr/>
                <p:nvPr/>
              </p:nvPicPr>
              <p:blipFill>
                <a:blip r:embed="rId723"/>
                <a:stretch>
                  <a:fillRect/>
                </a:stretch>
              </p:blipFill>
              <p:spPr>
                <a:xfrm>
                  <a:off x="4394373" y="899880"/>
                  <a:ext cx="90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4" name="Freihand 443">
                  <a:extLst>
                    <a:ext uri="{FF2B5EF4-FFF2-40B4-BE49-F238E27FC236}">
                      <a16:creationId xmlns:a16="http://schemas.microsoft.com/office/drawing/2014/main" id="{3E39EAA1-D047-4346-A474-34382614B7A4}"/>
                    </a:ext>
                  </a:extLst>
                </p14:cNvPr>
                <p14:cNvContentPartPr/>
                <p14:nvPr/>
              </p14:nvContentPartPr>
              <p14:xfrm>
                <a:off x="4378533" y="891240"/>
                <a:ext cx="27360" cy="360"/>
              </p14:xfrm>
            </p:contentPart>
          </mc:Choice>
          <mc:Fallback>
            <p:pic>
              <p:nvPicPr>
                <p:cNvPr id="444" name="Freihand 443">
                  <a:extLst>
                    <a:ext uri="{FF2B5EF4-FFF2-40B4-BE49-F238E27FC236}">
                      <a16:creationId xmlns:a16="http://schemas.microsoft.com/office/drawing/2014/main" id="{3E39EAA1-D047-4346-A474-34382614B7A4}"/>
                    </a:ext>
                  </a:extLst>
                </p:cNvPr>
                <p:cNvPicPr/>
                <p:nvPr/>
              </p:nvPicPr>
              <p:blipFill>
                <a:blip r:embed="rId725"/>
                <a:stretch>
                  <a:fillRect/>
                </a:stretch>
              </p:blipFill>
              <p:spPr>
                <a:xfrm>
                  <a:off x="4374213" y="886920"/>
                  <a:ext cx="36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5" name="Freihand 444">
                  <a:extLst>
                    <a:ext uri="{FF2B5EF4-FFF2-40B4-BE49-F238E27FC236}">
                      <a16:creationId xmlns:a16="http://schemas.microsoft.com/office/drawing/2014/main" id="{87774013-C1C1-4ED3-83FA-83BE9EA5C366}"/>
                    </a:ext>
                  </a:extLst>
                </p14:cNvPr>
                <p14:cNvContentPartPr/>
                <p14:nvPr/>
              </p14:nvContentPartPr>
              <p14:xfrm>
                <a:off x="4498413" y="951720"/>
                <a:ext cx="99360" cy="63720"/>
              </p14:xfrm>
            </p:contentPart>
          </mc:Choice>
          <mc:Fallback>
            <p:pic>
              <p:nvPicPr>
                <p:cNvPr id="445" name="Freihand 444">
                  <a:extLst>
                    <a:ext uri="{FF2B5EF4-FFF2-40B4-BE49-F238E27FC236}">
                      <a16:creationId xmlns:a16="http://schemas.microsoft.com/office/drawing/2014/main" id="{87774013-C1C1-4ED3-83FA-83BE9EA5C366}"/>
                    </a:ext>
                  </a:extLst>
                </p:cNvPr>
                <p:cNvPicPr/>
                <p:nvPr/>
              </p:nvPicPr>
              <p:blipFill>
                <a:blip r:embed="rId727"/>
                <a:stretch>
                  <a:fillRect/>
                </a:stretch>
              </p:blipFill>
              <p:spPr>
                <a:xfrm>
                  <a:off x="4494093" y="947400"/>
                  <a:ext cx="108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6" name="Freihand 445">
                  <a:extLst>
                    <a:ext uri="{FF2B5EF4-FFF2-40B4-BE49-F238E27FC236}">
                      <a16:creationId xmlns:a16="http://schemas.microsoft.com/office/drawing/2014/main" id="{79EBA799-B057-43FC-8C02-C5C6EE0B4829}"/>
                    </a:ext>
                  </a:extLst>
                </p14:cNvPr>
                <p14:cNvContentPartPr/>
                <p14:nvPr/>
              </p14:nvContentPartPr>
              <p14:xfrm>
                <a:off x="4621893" y="946680"/>
                <a:ext cx="65520" cy="187920"/>
              </p14:xfrm>
            </p:contentPart>
          </mc:Choice>
          <mc:Fallback>
            <p:pic>
              <p:nvPicPr>
                <p:cNvPr id="446" name="Freihand 445">
                  <a:extLst>
                    <a:ext uri="{FF2B5EF4-FFF2-40B4-BE49-F238E27FC236}">
                      <a16:creationId xmlns:a16="http://schemas.microsoft.com/office/drawing/2014/main" id="{79EBA799-B057-43FC-8C02-C5C6EE0B4829}"/>
                    </a:ext>
                  </a:extLst>
                </p:cNvPr>
                <p:cNvPicPr/>
                <p:nvPr/>
              </p:nvPicPr>
              <p:blipFill>
                <a:blip r:embed="rId729"/>
                <a:stretch>
                  <a:fillRect/>
                </a:stretch>
              </p:blipFill>
              <p:spPr>
                <a:xfrm>
                  <a:off x="4617573" y="942360"/>
                  <a:ext cx="74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7" name="Freihand 446">
                  <a:extLst>
                    <a:ext uri="{FF2B5EF4-FFF2-40B4-BE49-F238E27FC236}">
                      <a16:creationId xmlns:a16="http://schemas.microsoft.com/office/drawing/2014/main" id="{355A33FF-0CDA-4505-AA7E-C3798FA0753E}"/>
                    </a:ext>
                  </a:extLst>
                </p14:cNvPr>
                <p14:cNvContentPartPr/>
                <p14:nvPr/>
              </p14:nvContentPartPr>
              <p14:xfrm>
                <a:off x="4824213" y="872880"/>
                <a:ext cx="189000" cy="112680"/>
              </p14:xfrm>
            </p:contentPart>
          </mc:Choice>
          <mc:Fallback>
            <p:pic>
              <p:nvPicPr>
                <p:cNvPr id="447" name="Freihand 446">
                  <a:extLst>
                    <a:ext uri="{FF2B5EF4-FFF2-40B4-BE49-F238E27FC236}">
                      <a16:creationId xmlns:a16="http://schemas.microsoft.com/office/drawing/2014/main" id="{355A33FF-0CDA-4505-AA7E-C3798FA0753E}"/>
                    </a:ext>
                  </a:extLst>
                </p:cNvPr>
                <p:cNvPicPr/>
                <p:nvPr/>
              </p:nvPicPr>
              <p:blipFill>
                <a:blip r:embed="rId731"/>
                <a:stretch>
                  <a:fillRect/>
                </a:stretch>
              </p:blipFill>
              <p:spPr>
                <a:xfrm>
                  <a:off x="4819893" y="868560"/>
                  <a:ext cx="197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8" name="Freihand 447">
                  <a:extLst>
                    <a:ext uri="{FF2B5EF4-FFF2-40B4-BE49-F238E27FC236}">
                      <a16:creationId xmlns:a16="http://schemas.microsoft.com/office/drawing/2014/main" id="{915779E2-AF37-41E6-8CE9-54BED0600422}"/>
                    </a:ext>
                  </a:extLst>
                </p14:cNvPr>
                <p14:cNvContentPartPr/>
                <p14:nvPr/>
              </p14:nvContentPartPr>
              <p14:xfrm>
                <a:off x="5041293" y="922560"/>
                <a:ext cx="75600" cy="54000"/>
              </p14:xfrm>
            </p:contentPart>
          </mc:Choice>
          <mc:Fallback>
            <p:pic>
              <p:nvPicPr>
                <p:cNvPr id="448" name="Freihand 447">
                  <a:extLst>
                    <a:ext uri="{FF2B5EF4-FFF2-40B4-BE49-F238E27FC236}">
                      <a16:creationId xmlns:a16="http://schemas.microsoft.com/office/drawing/2014/main" id="{915779E2-AF37-41E6-8CE9-54BED0600422}"/>
                    </a:ext>
                  </a:extLst>
                </p:cNvPr>
                <p:cNvPicPr/>
                <p:nvPr/>
              </p:nvPicPr>
              <p:blipFill>
                <a:blip r:embed="rId733"/>
                <a:stretch>
                  <a:fillRect/>
                </a:stretch>
              </p:blipFill>
              <p:spPr>
                <a:xfrm>
                  <a:off x="5036973" y="918240"/>
                  <a:ext cx="84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50" name="Freihand 449">
                  <a:extLst>
                    <a:ext uri="{FF2B5EF4-FFF2-40B4-BE49-F238E27FC236}">
                      <a16:creationId xmlns:a16="http://schemas.microsoft.com/office/drawing/2014/main" id="{487547B3-55E7-4083-8F96-7022836080F8}"/>
                    </a:ext>
                  </a:extLst>
                </p14:cNvPr>
                <p14:cNvContentPartPr/>
                <p14:nvPr/>
              </p14:nvContentPartPr>
              <p14:xfrm>
                <a:off x="5225973" y="913920"/>
                <a:ext cx="136800" cy="52560"/>
              </p14:xfrm>
            </p:contentPart>
          </mc:Choice>
          <mc:Fallback>
            <p:pic>
              <p:nvPicPr>
                <p:cNvPr id="450" name="Freihand 449">
                  <a:extLst>
                    <a:ext uri="{FF2B5EF4-FFF2-40B4-BE49-F238E27FC236}">
                      <a16:creationId xmlns:a16="http://schemas.microsoft.com/office/drawing/2014/main" id="{487547B3-55E7-4083-8F96-7022836080F8}"/>
                    </a:ext>
                  </a:extLst>
                </p:cNvPr>
                <p:cNvPicPr/>
                <p:nvPr/>
              </p:nvPicPr>
              <p:blipFill>
                <a:blip r:embed="rId735"/>
                <a:stretch>
                  <a:fillRect/>
                </a:stretch>
              </p:blipFill>
              <p:spPr>
                <a:xfrm>
                  <a:off x="5221653" y="909600"/>
                  <a:ext cx="145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1" name="Freihand 450">
                  <a:extLst>
                    <a:ext uri="{FF2B5EF4-FFF2-40B4-BE49-F238E27FC236}">
                      <a16:creationId xmlns:a16="http://schemas.microsoft.com/office/drawing/2014/main" id="{BD6BE8D6-3B58-4533-88C0-E6886CCFB199}"/>
                    </a:ext>
                  </a:extLst>
                </p14:cNvPr>
                <p14:cNvContentPartPr/>
                <p14:nvPr/>
              </p14:nvContentPartPr>
              <p14:xfrm>
                <a:off x="5377893" y="919680"/>
                <a:ext cx="64080" cy="68040"/>
              </p14:xfrm>
            </p:contentPart>
          </mc:Choice>
          <mc:Fallback>
            <p:pic>
              <p:nvPicPr>
                <p:cNvPr id="451" name="Freihand 450">
                  <a:extLst>
                    <a:ext uri="{FF2B5EF4-FFF2-40B4-BE49-F238E27FC236}">
                      <a16:creationId xmlns:a16="http://schemas.microsoft.com/office/drawing/2014/main" id="{BD6BE8D6-3B58-4533-88C0-E6886CCFB199}"/>
                    </a:ext>
                  </a:extLst>
                </p:cNvPr>
                <p:cNvPicPr/>
                <p:nvPr/>
              </p:nvPicPr>
              <p:blipFill>
                <a:blip r:embed="rId737"/>
                <a:stretch>
                  <a:fillRect/>
                </a:stretch>
              </p:blipFill>
              <p:spPr>
                <a:xfrm>
                  <a:off x="5373573" y="915360"/>
                  <a:ext cx="72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3" name="Freihand 452">
                  <a:extLst>
                    <a:ext uri="{FF2B5EF4-FFF2-40B4-BE49-F238E27FC236}">
                      <a16:creationId xmlns:a16="http://schemas.microsoft.com/office/drawing/2014/main" id="{59B1DC5D-25AB-42E6-9540-6C1E8C3F2200}"/>
                    </a:ext>
                  </a:extLst>
                </p14:cNvPr>
                <p14:cNvContentPartPr/>
                <p14:nvPr/>
              </p14:nvContentPartPr>
              <p14:xfrm>
                <a:off x="5463213" y="846960"/>
                <a:ext cx="169920" cy="127080"/>
              </p14:xfrm>
            </p:contentPart>
          </mc:Choice>
          <mc:Fallback>
            <p:pic>
              <p:nvPicPr>
                <p:cNvPr id="453" name="Freihand 452">
                  <a:extLst>
                    <a:ext uri="{FF2B5EF4-FFF2-40B4-BE49-F238E27FC236}">
                      <a16:creationId xmlns:a16="http://schemas.microsoft.com/office/drawing/2014/main" id="{59B1DC5D-25AB-42E6-9540-6C1E8C3F2200}"/>
                    </a:ext>
                  </a:extLst>
                </p:cNvPr>
                <p:cNvPicPr/>
                <p:nvPr/>
              </p:nvPicPr>
              <p:blipFill>
                <a:blip r:embed="rId739"/>
                <a:stretch>
                  <a:fillRect/>
                </a:stretch>
              </p:blipFill>
              <p:spPr>
                <a:xfrm>
                  <a:off x="5458893" y="842640"/>
                  <a:ext cx="178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4" name="Freihand 453">
                  <a:extLst>
                    <a:ext uri="{FF2B5EF4-FFF2-40B4-BE49-F238E27FC236}">
                      <a16:creationId xmlns:a16="http://schemas.microsoft.com/office/drawing/2014/main" id="{867BC046-DAF0-4668-9E94-E11C2003D217}"/>
                    </a:ext>
                  </a:extLst>
                </p14:cNvPr>
                <p14:cNvContentPartPr/>
                <p14:nvPr/>
              </p14:nvContentPartPr>
              <p14:xfrm>
                <a:off x="5744013" y="860280"/>
                <a:ext cx="68760" cy="86400"/>
              </p14:xfrm>
            </p:contentPart>
          </mc:Choice>
          <mc:Fallback>
            <p:pic>
              <p:nvPicPr>
                <p:cNvPr id="454" name="Freihand 453">
                  <a:extLst>
                    <a:ext uri="{FF2B5EF4-FFF2-40B4-BE49-F238E27FC236}">
                      <a16:creationId xmlns:a16="http://schemas.microsoft.com/office/drawing/2014/main" id="{867BC046-DAF0-4668-9E94-E11C2003D217}"/>
                    </a:ext>
                  </a:extLst>
                </p:cNvPr>
                <p:cNvPicPr/>
                <p:nvPr/>
              </p:nvPicPr>
              <p:blipFill>
                <a:blip r:embed="rId741"/>
                <a:stretch>
                  <a:fillRect/>
                </a:stretch>
              </p:blipFill>
              <p:spPr>
                <a:xfrm>
                  <a:off x="5739693" y="855960"/>
                  <a:ext cx="77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5" name="Freihand 454">
                  <a:extLst>
                    <a:ext uri="{FF2B5EF4-FFF2-40B4-BE49-F238E27FC236}">
                      <a16:creationId xmlns:a16="http://schemas.microsoft.com/office/drawing/2014/main" id="{CCD976BF-CF45-4207-9175-5D61B54129E3}"/>
                    </a:ext>
                  </a:extLst>
                </p14:cNvPr>
                <p14:cNvContentPartPr/>
                <p14:nvPr/>
              </p14:nvContentPartPr>
              <p14:xfrm>
                <a:off x="5846253" y="886200"/>
                <a:ext cx="71280" cy="55440"/>
              </p14:xfrm>
            </p:contentPart>
          </mc:Choice>
          <mc:Fallback>
            <p:pic>
              <p:nvPicPr>
                <p:cNvPr id="455" name="Freihand 454">
                  <a:extLst>
                    <a:ext uri="{FF2B5EF4-FFF2-40B4-BE49-F238E27FC236}">
                      <a16:creationId xmlns:a16="http://schemas.microsoft.com/office/drawing/2014/main" id="{CCD976BF-CF45-4207-9175-5D61B54129E3}"/>
                    </a:ext>
                  </a:extLst>
                </p:cNvPr>
                <p:cNvPicPr/>
                <p:nvPr/>
              </p:nvPicPr>
              <p:blipFill>
                <a:blip r:embed="rId743"/>
                <a:stretch>
                  <a:fillRect/>
                </a:stretch>
              </p:blipFill>
              <p:spPr>
                <a:xfrm>
                  <a:off x="5841933" y="881880"/>
                  <a:ext cx="79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6" name="Freihand 455">
                  <a:extLst>
                    <a:ext uri="{FF2B5EF4-FFF2-40B4-BE49-F238E27FC236}">
                      <a16:creationId xmlns:a16="http://schemas.microsoft.com/office/drawing/2014/main" id="{C56736D8-C9D6-4F3B-B410-E81D4DAE0770}"/>
                    </a:ext>
                  </a:extLst>
                </p14:cNvPr>
                <p14:cNvContentPartPr/>
                <p14:nvPr/>
              </p14:nvContentPartPr>
              <p14:xfrm>
                <a:off x="5927613" y="893760"/>
                <a:ext cx="284400" cy="155520"/>
              </p14:xfrm>
            </p:contentPart>
          </mc:Choice>
          <mc:Fallback>
            <p:pic>
              <p:nvPicPr>
                <p:cNvPr id="456" name="Freihand 455">
                  <a:extLst>
                    <a:ext uri="{FF2B5EF4-FFF2-40B4-BE49-F238E27FC236}">
                      <a16:creationId xmlns:a16="http://schemas.microsoft.com/office/drawing/2014/main" id="{C56736D8-C9D6-4F3B-B410-E81D4DAE0770}"/>
                    </a:ext>
                  </a:extLst>
                </p:cNvPr>
                <p:cNvPicPr/>
                <p:nvPr/>
              </p:nvPicPr>
              <p:blipFill>
                <a:blip r:embed="rId745"/>
                <a:stretch>
                  <a:fillRect/>
                </a:stretch>
              </p:blipFill>
              <p:spPr>
                <a:xfrm>
                  <a:off x="5923293" y="889440"/>
                  <a:ext cx="293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7" name="Freihand 456">
                  <a:extLst>
                    <a:ext uri="{FF2B5EF4-FFF2-40B4-BE49-F238E27FC236}">
                      <a16:creationId xmlns:a16="http://schemas.microsoft.com/office/drawing/2014/main" id="{C6951A22-EBAE-499C-B348-3F5D804EA747}"/>
                    </a:ext>
                  </a:extLst>
                </p14:cNvPr>
                <p14:cNvContentPartPr/>
                <p14:nvPr/>
              </p14:nvContentPartPr>
              <p14:xfrm>
                <a:off x="6192573" y="843000"/>
                <a:ext cx="15840" cy="18000"/>
              </p14:xfrm>
            </p:contentPart>
          </mc:Choice>
          <mc:Fallback>
            <p:pic>
              <p:nvPicPr>
                <p:cNvPr id="457" name="Freihand 456">
                  <a:extLst>
                    <a:ext uri="{FF2B5EF4-FFF2-40B4-BE49-F238E27FC236}">
                      <a16:creationId xmlns:a16="http://schemas.microsoft.com/office/drawing/2014/main" id="{C6951A22-EBAE-499C-B348-3F5D804EA747}"/>
                    </a:ext>
                  </a:extLst>
                </p:cNvPr>
                <p:cNvPicPr/>
                <p:nvPr/>
              </p:nvPicPr>
              <p:blipFill>
                <a:blip r:embed="rId747"/>
                <a:stretch>
                  <a:fillRect/>
                </a:stretch>
              </p:blipFill>
              <p:spPr>
                <a:xfrm>
                  <a:off x="6188253" y="838680"/>
                  <a:ext cx="24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8" name="Freihand 457">
                  <a:extLst>
                    <a:ext uri="{FF2B5EF4-FFF2-40B4-BE49-F238E27FC236}">
                      <a16:creationId xmlns:a16="http://schemas.microsoft.com/office/drawing/2014/main" id="{8385DE79-3C5E-4150-A50D-7D7AB3AB8318}"/>
                    </a:ext>
                  </a:extLst>
                </p14:cNvPr>
                <p14:cNvContentPartPr/>
                <p14:nvPr/>
              </p14:nvContentPartPr>
              <p14:xfrm>
                <a:off x="6229293" y="887640"/>
                <a:ext cx="98280" cy="48240"/>
              </p14:xfrm>
            </p:contentPart>
          </mc:Choice>
          <mc:Fallback>
            <p:pic>
              <p:nvPicPr>
                <p:cNvPr id="458" name="Freihand 457">
                  <a:extLst>
                    <a:ext uri="{FF2B5EF4-FFF2-40B4-BE49-F238E27FC236}">
                      <a16:creationId xmlns:a16="http://schemas.microsoft.com/office/drawing/2014/main" id="{8385DE79-3C5E-4150-A50D-7D7AB3AB8318}"/>
                    </a:ext>
                  </a:extLst>
                </p:cNvPr>
                <p:cNvPicPr/>
                <p:nvPr/>
              </p:nvPicPr>
              <p:blipFill>
                <a:blip r:embed="rId749"/>
                <a:stretch>
                  <a:fillRect/>
                </a:stretch>
              </p:blipFill>
              <p:spPr>
                <a:xfrm>
                  <a:off x="6224973" y="883320"/>
                  <a:ext cx="106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9" name="Freihand 458">
                  <a:extLst>
                    <a:ext uri="{FF2B5EF4-FFF2-40B4-BE49-F238E27FC236}">
                      <a16:creationId xmlns:a16="http://schemas.microsoft.com/office/drawing/2014/main" id="{5B5036CA-6500-4154-82E9-2CA08585F888}"/>
                    </a:ext>
                  </a:extLst>
                </p14:cNvPr>
                <p14:cNvContentPartPr/>
                <p14:nvPr/>
              </p14:nvContentPartPr>
              <p14:xfrm>
                <a:off x="6319293" y="877560"/>
                <a:ext cx="185040" cy="59760"/>
              </p14:xfrm>
            </p:contentPart>
          </mc:Choice>
          <mc:Fallback>
            <p:pic>
              <p:nvPicPr>
                <p:cNvPr id="459" name="Freihand 458">
                  <a:extLst>
                    <a:ext uri="{FF2B5EF4-FFF2-40B4-BE49-F238E27FC236}">
                      <a16:creationId xmlns:a16="http://schemas.microsoft.com/office/drawing/2014/main" id="{5B5036CA-6500-4154-82E9-2CA08585F888}"/>
                    </a:ext>
                  </a:extLst>
                </p:cNvPr>
                <p:cNvPicPr/>
                <p:nvPr/>
              </p:nvPicPr>
              <p:blipFill>
                <a:blip r:embed="rId751"/>
                <a:stretch>
                  <a:fillRect/>
                </a:stretch>
              </p:blipFill>
              <p:spPr>
                <a:xfrm>
                  <a:off x="6314973" y="873240"/>
                  <a:ext cx="193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1" name="Freihand 460">
                  <a:extLst>
                    <a:ext uri="{FF2B5EF4-FFF2-40B4-BE49-F238E27FC236}">
                      <a16:creationId xmlns:a16="http://schemas.microsoft.com/office/drawing/2014/main" id="{CDB1D049-ACBE-4519-B659-5F2DB1E5F024}"/>
                    </a:ext>
                  </a:extLst>
                </p14:cNvPr>
                <p14:cNvContentPartPr/>
                <p14:nvPr/>
              </p14:nvContentPartPr>
              <p14:xfrm>
                <a:off x="6635733" y="802320"/>
                <a:ext cx="118800" cy="121320"/>
              </p14:xfrm>
            </p:contentPart>
          </mc:Choice>
          <mc:Fallback>
            <p:pic>
              <p:nvPicPr>
                <p:cNvPr id="461" name="Freihand 460">
                  <a:extLst>
                    <a:ext uri="{FF2B5EF4-FFF2-40B4-BE49-F238E27FC236}">
                      <a16:creationId xmlns:a16="http://schemas.microsoft.com/office/drawing/2014/main" id="{CDB1D049-ACBE-4519-B659-5F2DB1E5F024}"/>
                    </a:ext>
                  </a:extLst>
                </p:cNvPr>
                <p:cNvPicPr/>
                <p:nvPr/>
              </p:nvPicPr>
              <p:blipFill>
                <a:blip r:embed="rId753"/>
                <a:stretch>
                  <a:fillRect/>
                </a:stretch>
              </p:blipFill>
              <p:spPr>
                <a:xfrm>
                  <a:off x="6631413" y="798000"/>
                  <a:ext cx="127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2" name="Freihand 461">
                  <a:extLst>
                    <a:ext uri="{FF2B5EF4-FFF2-40B4-BE49-F238E27FC236}">
                      <a16:creationId xmlns:a16="http://schemas.microsoft.com/office/drawing/2014/main" id="{C44693F3-A482-494E-ACD4-4DF97A408654}"/>
                    </a:ext>
                  </a:extLst>
                </p14:cNvPr>
                <p14:cNvContentPartPr/>
                <p14:nvPr/>
              </p14:nvContentPartPr>
              <p14:xfrm>
                <a:off x="6694773" y="861000"/>
                <a:ext cx="51840" cy="37440"/>
              </p14:xfrm>
            </p:contentPart>
          </mc:Choice>
          <mc:Fallback>
            <p:pic>
              <p:nvPicPr>
                <p:cNvPr id="462" name="Freihand 461">
                  <a:extLst>
                    <a:ext uri="{FF2B5EF4-FFF2-40B4-BE49-F238E27FC236}">
                      <a16:creationId xmlns:a16="http://schemas.microsoft.com/office/drawing/2014/main" id="{C44693F3-A482-494E-ACD4-4DF97A408654}"/>
                    </a:ext>
                  </a:extLst>
                </p:cNvPr>
                <p:cNvPicPr/>
                <p:nvPr/>
              </p:nvPicPr>
              <p:blipFill>
                <a:blip r:embed="rId755"/>
                <a:stretch>
                  <a:fillRect/>
                </a:stretch>
              </p:blipFill>
              <p:spPr>
                <a:xfrm>
                  <a:off x="6690453" y="856680"/>
                  <a:ext cx="60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3" name="Freihand 462">
                  <a:extLst>
                    <a:ext uri="{FF2B5EF4-FFF2-40B4-BE49-F238E27FC236}">
                      <a16:creationId xmlns:a16="http://schemas.microsoft.com/office/drawing/2014/main" id="{8E6D2774-8614-4932-B2A3-8002B8F37F7B}"/>
                    </a:ext>
                  </a:extLst>
                </p14:cNvPr>
                <p14:cNvContentPartPr/>
                <p14:nvPr/>
              </p14:nvContentPartPr>
              <p14:xfrm>
                <a:off x="6751653" y="850560"/>
                <a:ext cx="68040" cy="60840"/>
              </p14:xfrm>
            </p:contentPart>
          </mc:Choice>
          <mc:Fallback>
            <p:pic>
              <p:nvPicPr>
                <p:cNvPr id="463" name="Freihand 462">
                  <a:extLst>
                    <a:ext uri="{FF2B5EF4-FFF2-40B4-BE49-F238E27FC236}">
                      <a16:creationId xmlns:a16="http://schemas.microsoft.com/office/drawing/2014/main" id="{8E6D2774-8614-4932-B2A3-8002B8F37F7B}"/>
                    </a:ext>
                  </a:extLst>
                </p:cNvPr>
                <p:cNvPicPr/>
                <p:nvPr/>
              </p:nvPicPr>
              <p:blipFill>
                <a:blip r:embed="rId757"/>
                <a:stretch>
                  <a:fillRect/>
                </a:stretch>
              </p:blipFill>
              <p:spPr>
                <a:xfrm>
                  <a:off x="6747333" y="846240"/>
                  <a:ext cx="76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4" name="Freihand 463">
                  <a:extLst>
                    <a:ext uri="{FF2B5EF4-FFF2-40B4-BE49-F238E27FC236}">
                      <a16:creationId xmlns:a16="http://schemas.microsoft.com/office/drawing/2014/main" id="{319A8AE4-FB53-45C7-9060-E8A8C80330C0}"/>
                    </a:ext>
                  </a:extLst>
                </p14:cNvPr>
                <p14:cNvContentPartPr/>
                <p14:nvPr/>
              </p14:nvContentPartPr>
              <p14:xfrm>
                <a:off x="6842373" y="779280"/>
                <a:ext cx="129600" cy="126720"/>
              </p14:xfrm>
            </p:contentPart>
          </mc:Choice>
          <mc:Fallback>
            <p:pic>
              <p:nvPicPr>
                <p:cNvPr id="464" name="Freihand 463">
                  <a:extLst>
                    <a:ext uri="{FF2B5EF4-FFF2-40B4-BE49-F238E27FC236}">
                      <a16:creationId xmlns:a16="http://schemas.microsoft.com/office/drawing/2014/main" id="{319A8AE4-FB53-45C7-9060-E8A8C80330C0}"/>
                    </a:ext>
                  </a:extLst>
                </p:cNvPr>
                <p:cNvPicPr/>
                <p:nvPr/>
              </p:nvPicPr>
              <p:blipFill>
                <a:blip r:embed="rId759"/>
                <a:stretch>
                  <a:fillRect/>
                </a:stretch>
              </p:blipFill>
              <p:spPr>
                <a:xfrm>
                  <a:off x="6838053" y="774960"/>
                  <a:ext cx="138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5" name="Freihand 464">
                  <a:extLst>
                    <a:ext uri="{FF2B5EF4-FFF2-40B4-BE49-F238E27FC236}">
                      <a16:creationId xmlns:a16="http://schemas.microsoft.com/office/drawing/2014/main" id="{0F9B82D1-B415-4B74-B074-039F29925AFE}"/>
                    </a:ext>
                  </a:extLst>
                </p14:cNvPr>
                <p14:cNvContentPartPr/>
                <p14:nvPr/>
              </p14:nvContentPartPr>
              <p14:xfrm>
                <a:off x="6913653" y="836520"/>
                <a:ext cx="153000" cy="66240"/>
              </p14:xfrm>
            </p:contentPart>
          </mc:Choice>
          <mc:Fallback>
            <p:pic>
              <p:nvPicPr>
                <p:cNvPr id="465" name="Freihand 464">
                  <a:extLst>
                    <a:ext uri="{FF2B5EF4-FFF2-40B4-BE49-F238E27FC236}">
                      <a16:creationId xmlns:a16="http://schemas.microsoft.com/office/drawing/2014/main" id="{0F9B82D1-B415-4B74-B074-039F29925AFE}"/>
                    </a:ext>
                  </a:extLst>
                </p:cNvPr>
                <p:cNvPicPr/>
                <p:nvPr/>
              </p:nvPicPr>
              <p:blipFill>
                <a:blip r:embed="rId761"/>
                <a:stretch>
                  <a:fillRect/>
                </a:stretch>
              </p:blipFill>
              <p:spPr>
                <a:xfrm>
                  <a:off x="6909333" y="832200"/>
                  <a:ext cx="161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6" name="Freihand 465">
                  <a:extLst>
                    <a:ext uri="{FF2B5EF4-FFF2-40B4-BE49-F238E27FC236}">
                      <a16:creationId xmlns:a16="http://schemas.microsoft.com/office/drawing/2014/main" id="{D050A1BA-3FA6-4A71-BF9E-9277F8801D1D}"/>
                    </a:ext>
                  </a:extLst>
                </p14:cNvPr>
                <p14:cNvContentPartPr/>
                <p14:nvPr/>
              </p14:nvContentPartPr>
              <p14:xfrm>
                <a:off x="7080333" y="815280"/>
                <a:ext cx="78840" cy="74880"/>
              </p14:xfrm>
            </p:contentPart>
          </mc:Choice>
          <mc:Fallback>
            <p:pic>
              <p:nvPicPr>
                <p:cNvPr id="466" name="Freihand 465">
                  <a:extLst>
                    <a:ext uri="{FF2B5EF4-FFF2-40B4-BE49-F238E27FC236}">
                      <a16:creationId xmlns:a16="http://schemas.microsoft.com/office/drawing/2014/main" id="{D050A1BA-3FA6-4A71-BF9E-9277F8801D1D}"/>
                    </a:ext>
                  </a:extLst>
                </p:cNvPr>
                <p:cNvPicPr/>
                <p:nvPr/>
              </p:nvPicPr>
              <p:blipFill>
                <a:blip r:embed="rId763"/>
                <a:stretch>
                  <a:fillRect/>
                </a:stretch>
              </p:blipFill>
              <p:spPr>
                <a:xfrm>
                  <a:off x="7076013" y="810960"/>
                  <a:ext cx="87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7" name="Freihand 466">
                  <a:extLst>
                    <a:ext uri="{FF2B5EF4-FFF2-40B4-BE49-F238E27FC236}">
                      <a16:creationId xmlns:a16="http://schemas.microsoft.com/office/drawing/2014/main" id="{6A584930-4EBD-49F5-A54F-270F597C4EE2}"/>
                    </a:ext>
                  </a:extLst>
                </p14:cNvPr>
                <p14:cNvContentPartPr/>
                <p14:nvPr/>
              </p14:nvContentPartPr>
              <p14:xfrm>
                <a:off x="7153773" y="820680"/>
                <a:ext cx="254160" cy="77760"/>
              </p14:xfrm>
            </p:contentPart>
          </mc:Choice>
          <mc:Fallback>
            <p:pic>
              <p:nvPicPr>
                <p:cNvPr id="467" name="Freihand 466">
                  <a:extLst>
                    <a:ext uri="{FF2B5EF4-FFF2-40B4-BE49-F238E27FC236}">
                      <a16:creationId xmlns:a16="http://schemas.microsoft.com/office/drawing/2014/main" id="{6A584930-4EBD-49F5-A54F-270F597C4EE2}"/>
                    </a:ext>
                  </a:extLst>
                </p:cNvPr>
                <p:cNvPicPr/>
                <p:nvPr/>
              </p:nvPicPr>
              <p:blipFill>
                <a:blip r:embed="rId765"/>
                <a:stretch>
                  <a:fillRect/>
                </a:stretch>
              </p:blipFill>
              <p:spPr>
                <a:xfrm>
                  <a:off x="7149453" y="816360"/>
                  <a:ext cx="262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8" name="Freihand 467">
                  <a:extLst>
                    <a:ext uri="{FF2B5EF4-FFF2-40B4-BE49-F238E27FC236}">
                      <a16:creationId xmlns:a16="http://schemas.microsoft.com/office/drawing/2014/main" id="{4FB2B300-B261-4D3E-B451-840AE9390F7B}"/>
                    </a:ext>
                  </a:extLst>
                </p14:cNvPr>
                <p14:cNvContentPartPr/>
                <p14:nvPr/>
              </p14:nvContentPartPr>
              <p14:xfrm>
                <a:off x="7444293" y="823200"/>
                <a:ext cx="78480" cy="54000"/>
              </p14:xfrm>
            </p:contentPart>
          </mc:Choice>
          <mc:Fallback>
            <p:pic>
              <p:nvPicPr>
                <p:cNvPr id="468" name="Freihand 467">
                  <a:extLst>
                    <a:ext uri="{FF2B5EF4-FFF2-40B4-BE49-F238E27FC236}">
                      <a16:creationId xmlns:a16="http://schemas.microsoft.com/office/drawing/2014/main" id="{4FB2B300-B261-4D3E-B451-840AE9390F7B}"/>
                    </a:ext>
                  </a:extLst>
                </p:cNvPr>
                <p:cNvPicPr/>
                <p:nvPr/>
              </p:nvPicPr>
              <p:blipFill>
                <a:blip r:embed="rId767"/>
                <a:stretch>
                  <a:fillRect/>
                </a:stretch>
              </p:blipFill>
              <p:spPr>
                <a:xfrm>
                  <a:off x="7439973" y="818880"/>
                  <a:ext cx="87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9" name="Freihand 468">
                  <a:extLst>
                    <a:ext uri="{FF2B5EF4-FFF2-40B4-BE49-F238E27FC236}">
                      <a16:creationId xmlns:a16="http://schemas.microsoft.com/office/drawing/2014/main" id="{C33D003D-2958-4B1A-98F1-7E1018596A6C}"/>
                    </a:ext>
                  </a:extLst>
                </p14:cNvPr>
                <p14:cNvContentPartPr/>
                <p14:nvPr/>
              </p14:nvContentPartPr>
              <p14:xfrm>
                <a:off x="7512333" y="798000"/>
                <a:ext cx="61200" cy="79920"/>
              </p14:xfrm>
            </p:contentPart>
          </mc:Choice>
          <mc:Fallback>
            <p:pic>
              <p:nvPicPr>
                <p:cNvPr id="469" name="Freihand 468">
                  <a:extLst>
                    <a:ext uri="{FF2B5EF4-FFF2-40B4-BE49-F238E27FC236}">
                      <a16:creationId xmlns:a16="http://schemas.microsoft.com/office/drawing/2014/main" id="{C33D003D-2958-4B1A-98F1-7E1018596A6C}"/>
                    </a:ext>
                  </a:extLst>
                </p:cNvPr>
                <p:cNvPicPr/>
                <p:nvPr/>
              </p:nvPicPr>
              <p:blipFill>
                <a:blip r:embed="rId769"/>
                <a:stretch>
                  <a:fillRect/>
                </a:stretch>
              </p:blipFill>
              <p:spPr>
                <a:xfrm>
                  <a:off x="7508013" y="793680"/>
                  <a:ext cx="69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0" name="Freihand 469">
                  <a:extLst>
                    <a:ext uri="{FF2B5EF4-FFF2-40B4-BE49-F238E27FC236}">
                      <a16:creationId xmlns:a16="http://schemas.microsoft.com/office/drawing/2014/main" id="{D6029762-6B93-401F-B05C-B0C0902850ED}"/>
                    </a:ext>
                  </a:extLst>
                </p14:cNvPr>
                <p14:cNvContentPartPr/>
                <p14:nvPr/>
              </p14:nvContentPartPr>
              <p14:xfrm>
                <a:off x="7596933" y="802320"/>
                <a:ext cx="85320" cy="74520"/>
              </p14:xfrm>
            </p:contentPart>
          </mc:Choice>
          <mc:Fallback>
            <p:pic>
              <p:nvPicPr>
                <p:cNvPr id="470" name="Freihand 469">
                  <a:extLst>
                    <a:ext uri="{FF2B5EF4-FFF2-40B4-BE49-F238E27FC236}">
                      <a16:creationId xmlns:a16="http://schemas.microsoft.com/office/drawing/2014/main" id="{D6029762-6B93-401F-B05C-B0C0902850ED}"/>
                    </a:ext>
                  </a:extLst>
                </p:cNvPr>
                <p:cNvPicPr/>
                <p:nvPr/>
              </p:nvPicPr>
              <p:blipFill>
                <a:blip r:embed="rId771"/>
                <a:stretch>
                  <a:fillRect/>
                </a:stretch>
              </p:blipFill>
              <p:spPr>
                <a:xfrm>
                  <a:off x="7592613" y="798000"/>
                  <a:ext cx="93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2" name="Freihand 471">
                  <a:extLst>
                    <a:ext uri="{FF2B5EF4-FFF2-40B4-BE49-F238E27FC236}">
                      <a16:creationId xmlns:a16="http://schemas.microsoft.com/office/drawing/2014/main" id="{ECBCF27E-7A8E-45CE-8062-8740D65ED890}"/>
                    </a:ext>
                  </a:extLst>
                </p14:cNvPr>
                <p14:cNvContentPartPr/>
                <p14:nvPr/>
              </p14:nvContentPartPr>
              <p14:xfrm>
                <a:off x="7763253" y="783240"/>
                <a:ext cx="195480" cy="69480"/>
              </p14:xfrm>
            </p:contentPart>
          </mc:Choice>
          <mc:Fallback>
            <p:pic>
              <p:nvPicPr>
                <p:cNvPr id="472" name="Freihand 471">
                  <a:extLst>
                    <a:ext uri="{FF2B5EF4-FFF2-40B4-BE49-F238E27FC236}">
                      <a16:creationId xmlns:a16="http://schemas.microsoft.com/office/drawing/2014/main" id="{ECBCF27E-7A8E-45CE-8062-8740D65ED890}"/>
                    </a:ext>
                  </a:extLst>
                </p:cNvPr>
                <p:cNvPicPr/>
                <p:nvPr/>
              </p:nvPicPr>
              <p:blipFill>
                <a:blip r:embed="rId773"/>
                <a:stretch>
                  <a:fillRect/>
                </a:stretch>
              </p:blipFill>
              <p:spPr>
                <a:xfrm>
                  <a:off x="7758933" y="778920"/>
                  <a:ext cx="204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3" name="Freihand 472">
                  <a:extLst>
                    <a:ext uri="{FF2B5EF4-FFF2-40B4-BE49-F238E27FC236}">
                      <a16:creationId xmlns:a16="http://schemas.microsoft.com/office/drawing/2014/main" id="{049CEAC0-82A8-459A-AD8E-FCECA6749B9B}"/>
                    </a:ext>
                  </a:extLst>
                </p14:cNvPr>
                <p14:cNvContentPartPr/>
                <p14:nvPr/>
              </p14:nvContentPartPr>
              <p14:xfrm>
                <a:off x="8042253" y="756600"/>
                <a:ext cx="81360" cy="87480"/>
              </p14:xfrm>
            </p:contentPart>
          </mc:Choice>
          <mc:Fallback>
            <p:pic>
              <p:nvPicPr>
                <p:cNvPr id="473" name="Freihand 472">
                  <a:extLst>
                    <a:ext uri="{FF2B5EF4-FFF2-40B4-BE49-F238E27FC236}">
                      <a16:creationId xmlns:a16="http://schemas.microsoft.com/office/drawing/2014/main" id="{049CEAC0-82A8-459A-AD8E-FCECA6749B9B}"/>
                    </a:ext>
                  </a:extLst>
                </p:cNvPr>
                <p:cNvPicPr/>
                <p:nvPr/>
              </p:nvPicPr>
              <p:blipFill>
                <a:blip r:embed="rId775"/>
                <a:stretch>
                  <a:fillRect/>
                </a:stretch>
              </p:blipFill>
              <p:spPr>
                <a:xfrm>
                  <a:off x="8037933" y="752280"/>
                  <a:ext cx="90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4" name="Freihand 473">
                  <a:extLst>
                    <a:ext uri="{FF2B5EF4-FFF2-40B4-BE49-F238E27FC236}">
                      <a16:creationId xmlns:a16="http://schemas.microsoft.com/office/drawing/2014/main" id="{ECCDC54B-3F09-4902-9BFC-98471155389D}"/>
                    </a:ext>
                  </a:extLst>
                </p14:cNvPr>
                <p14:cNvContentPartPr/>
                <p14:nvPr/>
              </p14:nvContentPartPr>
              <p14:xfrm>
                <a:off x="8147373" y="762000"/>
                <a:ext cx="281160" cy="66600"/>
              </p14:xfrm>
            </p:contentPart>
          </mc:Choice>
          <mc:Fallback>
            <p:pic>
              <p:nvPicPr>
                <p:cNvPr id="474" name="Freihand 473">
                  <a:extLst>
                    <a:ext uri="{FF2B5EF4-FFF2-40B4-BE49-F238E27FC236}">
                      <a16:creationId xmlns:a16="http://schemas.microsoft.com/office/drawing/2014/main" id="{ECCDC54B-3F09-4902-9BFC-98471155389D}"/>
                    </a:ext>
                  </a:extLst>
                </p:cNvPr>
                <p:cNvPicPr/>
                <p:nvPr/>
              </p:nvPicPr>
              <p:blipFill>
                <a:blip r:embed="rId777"/>
                <a:stretch>
                  <a:fillRect/>
                </a:stretch>
              </p:blipFill>
              <p:spPr>
                <a:xfrm>
                  <a:off x="8143053" y="757680"/>
                  <a:ext cx="289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5" name="Freihand 474">
                  <a:extLst>
                    <a:ext uri="{FF2B5EF4-FFF2-40B4-BE49-F238E27FC236}">
                      <a16:creationId xmlns:a16="http://schemas.microsoft.com/office/drawing/2014/main" id="{3759AA86-7F29-4DB0-B094-674087007652}"/>
                    </a:ext>
                  </a:extLst>
                </p14:cNvPr>
                <p14:cNvContentPartPr/>
                <p14:nvPr/>
              </p14:nvContentPartPr>
              <p14:xfrm>
                <a:off x="8474253" y="762000"/>
                <a:ext cx="152280" cy="61920"/>
              </p14:xfrm>
            </p:contentPart>
          </mc:Choice>
          <mc:Fallback>
            <p:pic>
              <p:nvPicPr>
                <p:cNvPr id="475" name="Freihand 474">
                  <a:extLst>
                    <a:ext uri="{FF2B5EF4-FFF2-40B4-BE49-F238E27FC236}">
                      <a16:creationId xmlns:a16="http://schemas.microsoft.com/office/drawing/2014/main" id="{3759AA86-7F29-4DB0-B094-674087007652}"/>
                    </a:ext>
                  </a:extLst>
                </p:cNvPr>
                <p:cNvPicPr/>
                <p:nvPr/>
              </p:nvPicPr>
              <p:blipFill>
                <a:blip r:embed="rId779"/>
                <a:stretch>
                  <a:fillRect/>
                </a:stretch>
              </p:blipFill>
              <p:spPr>
                <a:xfrm>
                  <a:off x="8469933" y="757680"/>
                  <a:ext cx="160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6" name="Freihand 475">
                  <a:extLst>
                    <a:ext uri="{FF2B5EF4-FFF2-40B4-BE49-F238E27FC236}">
                      <a16:creationId xmlns:a16="http://schemas.microsoft.com/office/drawing/2014/main" id="{B28E4A84-88FC-45F3-9A64-D549E9D14403}"/>
                    </a:ext>
                  </a:extLst>
                </p14:cNvPr>
                <p14:cNvContentPartPr/>
                <p14:nvPr/>
              </p14:nvContentPartPr>
              <p14:xfrm>
                <a:off x="8652813" y="663720"/>
                <a:ext cx="234720" cy="155880"/>
              </p14:xfrm>
            </p:contentPart>
          </mc:Choice>
          <mc:Fallback>
            <p:pic>
              <p:nvPicPr>
                <p:cNvPr id="476" name="Freihand 475">
                  <a:extLst>
                    <a:ext uri="{FF2B5EF4-FFF2-40B4-BE49-F238E27FC236}">
                      <a16:creationId xmlns:a16="http://schemas.microsoft.com/office/drawing/2014/main" id="{B28E4A84-88FC-45F3-9A64-D549E9D14403}"/>
                    </a:ext>
                  </a:extLst>
                </p:cNvPr>
                <p:cNvPicPr/>
                <p:nvPr/>
              </p:nvPicPr>
              <p:blipFill>
                <a:blip r:embed="rId781"/>
                <a:stretch>
                  <a:fillRect/>
                </a:stretch>
              </p:blipFill>
              <p:spPr>
                <a:xfrm>
                  <a:off x="8648493" y="659400"/>
                  <a:ext cx="243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8" name="Freihand 477">
                  <a:extLst>
                    <a:ext uri="{FF2B5EF4-FFF2-40B4-BE49-F238E27FC236}">
                      <a16:creationId xmlns:a16="http://schemas.microsoft.com/office/drawing/2014/main" id="{FAE6AAB1-3164-4280-84F1-436C6D7522DD}"/>
                    </a:ext>
                  </a:extLst>
                </p14:cNvPr>
                <p14:cNvContentPartPr/>
                <p14:nvPr/>
              </p14:nvContentPartPr>
              <p14:xfrm>
                <a:off x="3484653" y="1146480"/>
                <a:ext cx="114480" cy="116280"/>
              </p14:xfrm>
            </p:contentPart>
          </mc:Choice>
          <mc:Fallback>
            <p:pic>
              <p:nvPicPr>
                <p:cNvPr id="478" name="Freihand 477">
                  <a:extLst>
                    <a:ext uri="{FF2B5EF4-FFF2-40B4-BE49-F238E27FC236}">
                      <a16:creationId xmlns:a16="http://schemas.microsoft.com/office/drawing/2014/main" id="{FAE6AAB1-3164-4280-84F1-436C6D7522DD}"/>
                    </a:ext>
                  </a:extLst>
                </p:cNvPr>
                <p:cNvPicPr/>
                <p:nvPr/>
              </p:nvPicPr>
              <p:blipFill>
                <a:blip r:embed="rId783"/>
                <a:stretch>
                  <a:fillRect/>
                </a:stretch>
              </p:blipFill>
              <p:spPr>
                <a:xfrm>
                  <a:off x="3480333" y="1142160"/>
                  <a:ext cx="123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79" name="Freihand 478">
                  <a:extLst>
                    <a:ext uri="{FF2B5EF4-FFF2-40B4-BE49-F238E27FC236}">
                      <a16:creationId xmlns:a16="http://schemas.microsoft.com/office/drawing/2014/main" id="{24459F11-39F9-4E71-8C7C-36538F62B034}"/>
                    </a:ext>
                  </a:extLst>
                </p14:cNvPr>
                <p14:cNvContentPartPr/>
                <p14:nvPr/>
              </p14:nvContentPartPr>
              <p14:xfrm>
                <a:off x="3601653" y="1164480"/>
                <a:ext cx="191160" cy="69840"/>
              </p14:xfrm>
            </p:contentPart>
          </mc:Choice>
          <mc:Fallback>
            <p:pic>
              <p:nvPicPr>
                <p:cNvPr id="479" name="Freihand 478">
                  <a:extLst>
                    <a:ext uri="{FF2B5EF4-FFF2-40B4-BE49-F238E27FC236}">
                      <a16:creationId xmlns:a16="http://schemas.microsoft.com/office/drawing/2014/main" id="{24459F11-39F9-4E71-8C7C-36538F62B034}"/>
                    </a:ext>
                  </a:extLst>
                </p:cNvPr>
                <p:cNvPicPr/>
                <p:nvPr/>
              </p:nvPicPr>
              <p:blipFill>
                <a:blip r:embed="rId785"/>
                <a:stretch>
                  <a:fillRect/>
                </a:stretch>
              </p:blipFill>
              <p:spPr>
                <a:xfrm>
                  <a:off x="3597333" y="1160160"/>
                  <a:ext cx="199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80" name="Freihand 479">
                  <a:extLst>
                    <a:ext uri="{FF2B5EF4-FFF2-40B4-BE49-F238E27FC236}">
                      <a16:creationId xmlns:a16="http://schemas.microsoft.com/office/drawing/2014/main" id="{13DF0BBF-55C1-4906-81ED-7B3E799D85E0}"/>
                    </a:ext>
                  </a:extLst>
                </p14:cNvPr>
                <p14:cNvContentPartPr/>
                <p14:nvPr/>
              </p14:nvContentPartPr>
              <p14:xfrm>
                <a:off x="3817293" y="1172400"/>
                <a:ext cx="82800" cy="62280"/>
              </p14:xfrm>
            </p:contentPart>
          </mc:Choice>
          <mc:Fallback>
            <p:pic>
              <p:nvPicPr>
                <p:cNvPr id="480" name="Freihand 479">
                  <a:extLst>
                    <a:ext uri="{FF2B5EF4-FFF2-40B4-BE49-F238E27FC236}">
                      <a16:creationId xmlns:a16="http://schemas.microsoft.com/office/drawing/2014/main" id="{13DF0BBF-55C1-4906-81ED-7B3E799D85E0}"/>
                    </a:ext>
                  </a:extLst>
                </p:cNvPr>
                <p:cNvPicPr/>
                <p:nvPr/>
              </p:nvPicPr>
              <p:blipFill>
                <a:blip r:embed="rId787"/>
                <a:stretch>
                  <a:fillRect/>
                </a:stretch>
              </p:blipFill>
              <p:spPr>
                <a:xfrm>
                  <a:off x="3812973" y="1168080"/>
                  <a:ext cx="91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2" name="Freihand 481">
                  <a:extLst>
                    <a:ext uri="{FF2B5EF4-FFF2-40B4-BE49-F238E27FC236}">
                      <a16:creationId xmlns:a16="http://schemas.microsoft.com/office/drawing/2014/main" id="{1A538F95-E495-4B70-B20C-DF4A36CE3768}"/>
                    </a:ext>
                  </a:extLst>
                </p14:cNvPr>
                <p14:cNvContentPartPr/>
                <p14:nvPr/>
              </p14:nvContentPartPr>
              <p14:xfrm>
                <a:off x="4029693" y="1116960"/>
                <a:ext cx="72360" cy="134280"/>
              </p14:xfrm>
            </p:contentPart>
          </mc:Choice>
          <mc:Fallback>
            <p:pic>
              <p:nvPicPr>
                <p:cNvPr id="482" name="Freihand 481">
                  <a:extLst>
                    <a:ext uri="{FF2B5EF4-FFF2-40B4-BE49-F238E27FC236}">
                      <a16:creationId xmlns:a16="http://schemas.microsoft.com/office/drawing/2014/main" id="{1A538F95-E495-4B70-B20C-DF4A36CE3768}"/>
                    </a:ext>
                  </a:extLst>
                </p:cNvPr>
                <p:cNvPicPr/>
                <p:nvPr/>
              </p:nvPicPr>
              <p:blipFill>
                <a:blip r:embed="rId789"/>
                <a:stretch>
                  <a:fillRect/>
                </a:stretch>
              </p:blipFill>
              <p:spPr>
                <a:xfrm>
                  <a:off x="4025373" y="1112640"/>
                  <a:ext cx="81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3" name="Freihand 482">
                  <a:extLst>
                    <a:ext uri="{FF2B5EF4-FFF2-40B4-BE49-F238E27FC236}">
                      <a16:creationId xmlns:a16="http://schemas.microsoft.com/office/drawing/2014/main" id="{D9D77FD2-8FDF-4F71-A624-42E9232C5075}"/>
                    </a:ext>
                  </a:extLst>
                </p14:cNvPr>
                <p14:cNvContentPartPr/>
                <p14:nvPr/>
              </p14:nvContentPartPr>
              <p14:xfrm>
                <a:off x="4150653" y="1168800"/>
                <a:ext cx="150120" cy="69480"/>
              </p14:xfrm>
            </p:contentPart>
          </mc:Choice>
          <mc:Fallback>
            <p:pic>
              <p:nvPicPr>
                <p:cNvPr id="483" name="Freihand 482">
                  <a:extLst>
                    <a:ext uri="{FF2B5EF4-FFF2-40B4-BE49-F238E27FC236}">
                      <a16:creationId xmlns:a16="http://schemas.microsoft.com/office/drawing/2014/main" id="{D9D77FD2-8FDF-4F71-A624-42E9232C5075}"/>
                    </a:ext>
                  </a:extLst>
                </p:cNvPr>
                <p:cNvPicPr/>
                <p:nvPr/>
              </p:nvPicPr>
              <p:blipFill>
                <a:blip r:embed="rId791"/>
                <a:stretch>
                  <a:fillRect/>
                </a:stretch>
              </p:blipFill>
              <p:spPr>
                <a:xfrm>
                  <a:off x="4146333" y="1164480"/>
                  <a:ext cx="158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4" name="Freihand 483">
                  <a:extLst>
                    <a:ext uri="{FF2B5EF4-FFF2-40B4-BE49-F238E27FC236}">
                      <a16:creationId xmlns:a16="http://schemas.microsoft.com/office/drawing/2014/main" id="{1581FD85-6E61-47C8-852F-BE20EB3FFDA6}"/>
                    </a:ext>
                  </a:extLst>
                </p14:cNvPr>
                <p14:cNvContentPartPr/>
                <p14:nvPr/>
              </p14:nvContentPartPr>
              <p14:xfrm>
                <a:off x="4272693" y="1117320"/>
                <a:ext cx="360" cy="360"/>
              </p14:xfrm>
            </p:contentPart>
          </mc:Choice>
          <mc:Fallback>
            <p:pic>
              <p:nvPicPr>
                <p:cNvPr id="484" name="Freihand 483">
                  <a:extLst>
                    <a:ext uri="{FF2B5EF4-FFF2-40B4-BE49-F238E27FC236}">
                      <a16:creationId xmlns:a16="http://schemas.microsoft.com/office/drawing/2014/main" id="{1581FD85-6E61-47C8-852F-BE20EB3FFDA6}"/>
                    </a:ext>
                  </a:extLst>
                </p:cNvPr>
                <p:cNvPicPr/>
                <p:nvPr/>
              </p:nvPicPr>
              <p:blipFill>
                <a:blip r:embed="rId106"/>
                <a:stretch>
                  <a:fillRect/>
                </a:stretch>
              </p:blipFill>
              <p:spPr>
                <a:xfrm>
                  <a:off x="4268373" y="1113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6" name="Freihand 485">
                  <a:extLst>
                    <a:ext uri="{FF2B5EF4-FFF2-40B4-BE49-F238E27FC236}">
                      <a16:creationId xmlns:a16="http://schemas.microsoft.com/office/drawing/2014/main" id="{20082066-05FC-4F82-8DF6-E95006D8CFCD}"/>
                    </a:ext>
                  </a:extLst>
                </p14:cNvPr>
                <p14:cNvContentPartPr/>
                <p14:nvPr/>
              </p14:nvContentPartPr>
              <p14:xfrm>
                <a:off x="4402293" y="1103640"/>
                <a:ext cx="261000" cy="108000"/>
              </p14:xfrm>
            </p:contentPart>
          </mc:Choice>
          <mc:Fallback>
            <p:pic>
              <p:nvPicPr>
                <p:cNvPr id="486" name="Freihand 485">
                  <a:extLst>
                    <a:ext uri="{FF2B5EF4-FFF2-40B4-BE49-F238E27FC236}">
                      <a16:creationId xmlns:a16="http://schemas.microsoft.com/office/drawing/2014/main" id="{20082066-05FC-4F82-8DF6-E95006D8CFCD}"/>
                    </a:ext>
                  </a:extLst>
                </p:cNvPr>
                <p:cNvPicPr/>
                <p:nvPr/>
              </p:nvPicPr>
              <p:blipFill>
                <a:blip r:embed="rId794"/>
                <a:stretch>
                  <a:fillRect/>
                </a:stretch>
              </p:blipFill>
              <p:spPr>
                <a:xfrm>
                  <a:off x="4397973" y="1099320"/>
                  <a:ext cx="269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8" name="Freihand 487">
                  <a:extLst>
                    <a:ext uri="{FF2B5EF4-FFF2-40B4-BE49-F238E27FC236}">
                      <a16:creationId xmlns:a16="http://schemas.microsoft.com/office/drawing/2014/main" id="{E62A817F-4161-4394-84EE-9F094101FF60}"/>
                    </a:ext>
                  </a:extLst>
                </p14:cNvPr>
                <p14:cNvContentPartPr/>
                <p14:nvPr/>
              </p14:nvContentPartPr>
              <p14:xfrm>
                <a:off x="4817373" y="1100400"/>
                <a:ext cx="18000" cy="126720"/>
              </p14:xfrm>
            </p:contentPart>
          </mc:Choice>
          <mc:Fallback>
            <p:pic>
              <p:nvPicPr>
                <p:cNvPr id="488" name="Freihand 487">
                  <a:extLst>
                    <a:ext uri="{FF2B5EF4-FFF2-40B4-BE49-F238E27FC236}">
                      <a16:creationId xmlns:a16="http://schemas.microsoft.com/office/drawing/2014/main" id="{E62A817F-4161-4394-84EE-9F094101FF60}"/>
                    </a:ext>
                  </a:extLst>
                </p:cNvPr>
                <p:cNvPicPr/>
                <p:nvPr/>
              </p:nvPicPr>
              <p:blipFill>
                <a:blip r:embed="rId796"/>
                <a:stretch>
                  <a:fillRect/>
                </a:stretch>
              </p:blipFill>
              <p:spPr>
                <a:xfrm>
                  <a:off x="4813053" y="1096080"/>
                  <a:ext cx="26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9" name="Freihand 488">
                  <a:extLst>
                    <a:ext uri="{FF2B5EF4-FFF2-40B4-BE49-F238E27FC236}">
                      <a16:creationId xmlns:a16="http://schemas.microsoft.com/office/drawing/2014/main" id="{DD4A2B82-DC0C-43E0-93AC-4AE17CA8EBB4}"/>
                    </a:ext>
                  </a:extLst>
                </p14:cNvPr>
                <p14:cNvContentPartPr/>
                <p14:nvPr/>
              </p14:nvContentPartPr>
              <p14:xfrm>
                <a:off x="4807293" y="1073400"/>
                <a:ext cx="199080" cy="117720"/>
              </p14:xfrm>
            </p:contentPart>
          </mc:Choice>
          <mc:Fallback>
            <p:pic>
              <p:nvPicPr>
                <p:cNvPr id="489" name="Freihand 488">
                  <a:extLst>
                    <a:ext uri="{FF2B5EF4-FFF2-40B4-BE49-F238E27FC236}">
                      <a16:creationId xmlns:a16="http://schemas.microsoft.com/office/drawing/2014/main" id="{DD4A2B82-DC0C-43E0-93AC-4AE17CA8EBB4}"/>
                    </a:ext>
                  </a:extLst>
                </p:cNvPr>
                <p:cNvPicPr/>
                <p:nvPr/>
              </p:nvPicPr>
              <p:blipFill>
                <a:blip r:embed="rId798"/>
                <a:stretch>
                  <a:fillRect/>
                </a:stretch>
              </p:blipFill>
              <p:spPr>
                <a:xfrm>
                  <a:off x="4802973" y="1069080"/>
                  <a:ext cx="207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0" name="Freihand 489">
                  <a:extLst>
                    <a:ext uri="{FF2B5EF4-FFF2-40B4-BE49-F238E27FC236}">
                      <a16:creationId xmlns:a16="http://schemas.microsoft.com/office/drawing/2014/main" id="{89C967F3-DA88-48C3-BE0C-5B2230DF208D}"/>
                    </a:ext>
                  </a:extLst>
                </p14:cNvPr>
                <p14:cNvContentPartPr/>
                <p14:nvPr/>
              </p14:nvContentPartPr>
              <p14:xfrm>
                <a:off x="5006013" y="1089960"/>
                <a:ext cx="243360" cy="98640"/>
              </p14:xfrm>
            </p:contentPart>
          </mc:Choice>
          <mc:Fallback>
            <p:pic>
              <p:nvPicPr>
                <p:cNvPr id="490" name="Freihand 489">
                  <a:extLst>
                    <a:ext uri="{FF2B5EF4-FFF2-40B4-BE49-F238E27FC236}">
                      <a16:creationId xmlns:a16="http://schemas.microsoft.com/office/drawing/2014/main" id="{89C967F3-DA88-48C3-BE0C-5B2230DF208D}"/>
                    </a:ext>
                  </a:extLst>
                </p:cNvPr>
                <p:cNvPicPr/>
                <p:nvPr/>
              </p:nvPicPr>
              <p:blipFill>
                <a:blip r:embed="rId800"/>
                <a:stretch>
                  <a:fillRect/>
                </a:stretch>
              </p:blipFill>
              <p:spPr>
                <a:xfrm>
                  <a:off x="5001693" y="1085640"/>
                  <a:ext cx="252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1" name="Freihand 490">
                  <a:extLst>
                    <a:ext uri="{FF2B5EF4-FFF2-40B4-BE49-F238E27FC236}">
                      <a16:creationId xmlns:a16="http://schemas.microsoft.com/office/drawing/2014/main" id="{BA88BA50-B39F-41D8-A83F-A9C012F401C0}"/>
                    </a:ext>
                  </a:extLst>
                </p14:cNvPr>
                <p14:cNvContentPartPr/>
                <p14:nvPr/>
              </p14:nvContentPartPr>
              <p14:xfrm>
                <a:off x="5252973" y="1062240"/>
                <a:ext cx="94680" cy="115560"/>
              </p14:xfrm>
            </p:contentPart>
          </mc:Choice>
          <mc:Fallback>
            <p:pic>
              <p:nvPicPr>
                <p:cNvPr id="491" name="Freihand 490">
                  <a:extLst>
                    <a:ext uri="{FF2B5EF4-FFF2-40B4-BE49-F238E27FC236}">
                      <a16:creationId xmlns:a16="http://schemas.microsoft.com/office/drawing/2014/main" id="{BA88BA50-B39F-41D8-A83F-A9C012F401C0}"/>
                    </a:ext>
                  </a:extLst>
                </p:cNvPr>
                <p:cNvPicPr/>
                <p:nvPr/>
              </p:nvPicPr>
              <p:blipFill>
                <a:blip r:embed="rId802"/>
                <a:stretch>
                  <a:fillRect/>
                </a:stretch>
              </p:blipFill>
              <p:spPr>
                <a:xfrm>
                  <a:off x="5248653" y="1057920"/>
                  <a:ext cx="103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2" name="Freihand 491">
                  <a:extLst>
                    <a:ext uri="{FF2B5EF4-FFF2-40B4-BE49-F238E27FC236}">
                      <a16:creationId xmlns:a16="http://schemas.microsoft.com/office/drawing/2014/main" id="{165D2E2D-B897-4245-AAEE-B79440B995DB}"/>
                    </a:ext>
                  </a:extLst>
                </p14:cNvPr>
                <p14:cNvContentPartPr/>
                <p14:nvPr/>
              </p14:nvContentPartPr>
              <p14:xfrm>
                <a:off x="5310573" y="1147920"/>
                <a:ext cx="52560" cy="18360"/>
              </p14:xfrm>
            </p:contentPart>
          </mc:Choice>
          <mc:Fallback>
            <p:pic>
              <p:nvPicPr>
                <p:cNvPr id="492" name="Freihand 491">
                  <a:extLst>
                    <a:ext uri="{FF2B5EF4-FFF2-40B4-BE49-F238E27FC236}">
                      <a16:creationId xmlns:a16="http://schemas.microsoft.com/office/drawing/2014/main" id="{165D2E2D-B897-4245-AAEE-B79440B995DB}"/>
                    </a:ext>
                  </a:extLst>
                </p:cNvPr>
                <p:cNvPicPr/>
                <p:nvPr/>
              </p:nvPicPr>
              <p:blipFill>
                <a:blip r:embed="rId804"/>
                <a:stretch>
                  <a:fillRect/>
                </a:stretch>
              </p:blipFill>
              <p:spPr>
                <a:xfrm>
                  <a:off x="5306253" y="1143600"/>
                  <a:ext cx="61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3" name="Freihand 492">
                  <a:extLst>
                    <a:ext uri="{FF2B5EF4-FFF2-40B4-BE49-F238E27FC236}">
                      <a16:creationId xmlns:a16="http://schemas.microsoft.com/office/drawing/2014/main" id="{B3A95A50-233C-437D-B86C-1D51DE9C2DBE}"/>
                    </a:ext>
                  </a:extLst>
                </p14:cNvPr>
                <p14:cNvContentPartPr/>
                <p14:nvPr/>
              </p14:nvContentPartPr>
              <p14:xfrm>
                <a:off x="5377893" y="1050360"/>
                <a:ext cx="169200" cy="108720"/>
              </p14:xfrm>
            </p:contentPart>
          </mc:Choice>
          <mc:Fallback>
            <p:pic>
              <p:nvPicPr>
                <p:cNvPr id="493" name="Freihand 492">
                  <a:extLst>
                    <a:ext uri="{FF2B5EF4-FFF2-40B4-BE49-F238E27FC236}">
                      <a16:creationId xmlns:a16="http://schemas.microsoft.com/office/drawing/2014/main" id="{B3A95A50-233C-437D-B86C-1D51DE9C2DBE}"/>
                    </a:ext>
                  </a:extLst>
                </p:cNvPr>
                <p:cNvPicPr/>
                <p:nvPr/>
              </p:nvPicPr>
              <p:blipFill>
                <a:blip r:embed="rId806"/>
                <a:stretch>
                  <a:fillRect/>
                </a:stretch>
              </p:blipFill>
              <p:spPr>
                <a:xfrm>
                  <a:off x="5373573" y="1046040"/>
                  <a:ext cx="177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4" name="Freihand 493">
                  <a:extLst>
                    <a:ext uri="{FF2B5EF4-FFF2-40B4-BE49-F238E27FC236}">
                      <a16:creationId xmlns:a16="http://schemas.microsoft.com/office/drawing/2014/main" id="{570C6AEB-7364-4216-AEF9-3FECC6BD5F6A}"/>
                    </a:ext>
                  </a:extLst>
                </p14:cNvPr>
                <p14:cNvContentPartPr/>
                <p14:nvPr/>
              </p14:nvContentPartPr>
              <p14:xfrm>
                <a:off x="5520813" y="1089600"/>
                <a:ext cx="134640" cy="61200"/>
              </p14:xfrm>
            </p:contentPart>
          </mc:Choice>
          <mc:Fallback>
            <p:pic>
              <p:nvPicPr>
                <p:cNvPr id="494" name="Freihand 493">
                  <a:extLst>
                    <a:ext uri="{FF2B5EF4-FFF2-40B4-BE49-F238E27FC236}">
                      <a16:creationId xmlns:a16="http://schemas.microsoft.com/office/drawing/2014/main" id="{570C6AEB-7364-4216-AEF9-3FECC6BD5F6A}"/>
                    </a:ext>
                  </a:extLst>
                </p:cNvPr>
                <p:cNvPicPr/>
                <p:nvPr/>
              </p:nvPicPr>
              <p:blipFill>
                <a:blip r:embed="rId808"/>
                <a:stretch>
                  <a:fillRect/>
                </a:stretch>
              </p:blipFill>
              <p:spPr>
                <a:xfrm>
                  <a:off x="5516493" y="1085280"/>
                  <a:ext cx="143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5" name="Freihand 494">
                  <a:extLst>
                    <a:ext uri="{FF2B5EF4-FFF2-40B4-BE49-F238E27FC236}">
                      <a16:creationId xmlns:a16="http://schemas.microsoft.com/office/drawing/2014/main" id="{7FE37A87-7BDB-4ED2-84DF-FE18EF00AEDC}"/>
                    </a:ext>
                  </a:extLst>
                </p14:cNvPr>
                <p14:cNvContentPartPr/>
                <p14:nvPr/>
              </p14:nvContentPartPr>
              <p14:xfrm>
                <a:off x="5810613" y="1088160"/>
                <a:ext cx="301320" cy="56160"/>
              </p14:xfrm>
            </p:contentPart>
          </mc:Choice>
          <mc:Fallback>
            <p:pic>
              <p:nvPicPr>
                <p:cNvPr id="495" name="Freihand 494">
                  <a:extLst>
                    <a:ext uri="{FF2B5EF4-FFF2-40B4-BE49-F238E27FC236}">
                      <a16:creationId xmlns:a16="http://schemas.microsoft.com/office/drawing/2014/main" id="{7FE37A87-7BDB-4ED2-84DF-FE18EF00AEDC}"/>
                    </a:ext>
                  </a:extLst>
                </p:cNvPr>
                <p:cNvPicPr/>
                <p:nvPr/>
              </p:nvPicPr>
              <p:blipFill>
                <a:blip r:embed="rId810"/>
                <a:stretch>
                  <a:fillRect/>
                </a:stretch>
              </p:blipFill>
              <p:spPr>
                <a:xfrm>
                  <a:off x="5806293" y="1083840"/>
                  <a:ext cx="309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9" name="Freihand 498">
                  <a:extLst>
                    <a:ext uri="{FF2B5EF4-FFF2-40B4-BE49-F238E27FC236}">
                      <a16:creationId xmlns:a16="http://schemas.microsoft.com/office/drawing/2014/main" id="{06BFD1E5-E578-48E9-B356-061582129F02}"/>
                    </a:ext>
                  </a:extLst>
                </p14:cNvPr>
                <p14:cNvContentPartPr/>
                <p14:nvPr/>
              </p14:nvContentPartPr>
              <p14:xfrm>
                <a:off x="6216333" y="1023720"/>
                <a:ext cx="115920" cy="126000"/>
              </p14:xfrm>
            </p:contentPart>
          </mc:Choice>
          <mc:Fallback>
            <p:pic>
              <p:nvPicPr>
                <p:cNvPr id="499" name="Freihand 498">
                  <a:extLst>
                    <a:ext uri="{FF2B5EF4-FFF2-40B4-BE49-F238E27FC236}">
                      <a16:creationId xmlns:a16="http://schemas.microsoft.com/office/drawing/2014/main" id="{06BFD1E5-E578-48E9-B356-061582129F02}"/>
                    </a:ext>
                  </a:extLst>
                </p:cNvPr>
                <p:cNvPicPr/>
                <p:nvPr/>
              </p:nvPicPr>
              <p:blipFill>
                <a:blip r:embed="rId812"/>
                <a:stretch>
                  <a:fillRect/>
                </a:stretch>
              </p:blipFill>
              <p:spPr>
                <a:xfrm>
                  <a:off x="6212013" y="1019400"/>
                  <a:ext cx="124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00" name="Freihand 499">
                  <a:extLst>
                    <a:ext uri="{FF2B5EF4-FFF2-40B4-BE49-F238E27FC236}">
                      <a16:creationId xmlns:a16="http://schemas.microsoft.com/office/drawing/2014/main" id="{6F341D01-BB1F-4E0F-8151-26B767114F4E}"/>
                    </a:ext>
                  </a:extLst>
                </p14:cNvPr>
                <p14:cNvContentPartPr/>
                <p14:nvPr/>
              </p14:nvContentPartPr>
              <p14:xfrm>
                <a:off x="6437373" y="1027680"/>
                <a:ext cx="14040" cy="94680"/>
              </p14:xfrm>
            </p:contentPart>
          </mc:Choice>
          <mc:Fallback>
            <p:pic>
              <p:nvPicPr>
                <p:cNvPr id="500" name="Freihand 499">
                  <a:extLst>
                    <a:ext uri="{FF2B5EF4-FFF2-40B4-BE49-F238E27FC236}">
                      <a16:creationId xmlns:a16="http://schemas.microsoft.com/office/drawing/2014/main" id="{6F341D01-BB1F-4E0F-8151-26B767114F4E}"/>
                    </a:ext>
                  </a:extLst>
                </p:cNvPr>
                <p:cNvPicPr/>
                <p:nvPr/>
              </p:nvPicPr>
              <p:blipFill>
                <a:blip r:embed="rId814"/>
                <a:stretch>
                  <a:fillRect/>
                </a:stretch>
              </p:blipFill>
              <p:spPr>
                <a:xfrm>
                  <a:off x="6433053" y="1023360"/>
                  <a:ext cx="22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01" name="Freihand 500">
                  <a:extLst>
                    <a:ext uri="{FF2B5EF4-FFF2-40B4-BE49-F238E27FC236}">
                      <a16:creationId xmlns:a16="http://schemas.microsoft.com/office/drawing/2014/main" id="{2EBECCA0-9AD0-4B97-ACF8-A015D0CC5811}"/>
                    </a:ext>
                  </a:extLst>
                </p14:cNvPr>
                <p14:cNvContentPartPr/>
                <p14:nvPr/>
              </p14:nvContentPartPr>
              <p14:xfrm>
                <a:off x="6399573" y="1006800"/>
                <a:ext cx="115560" cy="25920"/>
              </p14:xfrm>
            </p:contentPart>
          </mc:Choice>
          <mc:Fallback>
            <p:pic>
              <p:nvPicPr>
                <p:cNvPr id="501" name="Freihand 500">
                  <a:extLst>
                    <a:ext uri="{FF2B5EF4-FFF2-40B4-BE49-F238E27FC236}">
                      <a16:creationId xmlns:a16="http://schemas.microsoft.com/office/drawing/2014/main" id="{2EBECCA0-9AD0-4B97-ACF8-A015D0CC5811}"/>
                    </a:ext>
                  </a:extLst>
                </p:cNvPr>
                <p:cNvPicPr/>
                <p:nvPr/>
              </p:nvPicPr>
              <p:blipFill>
                <a:blip r:embed="rId816"/>
                <a:stretch>
                  <a:fillRect/>
                </a:stretch>
              </p:blipFill>
              <p:spPr>
                <a:xfrm>
                  <a:off x="6395253" y="1002480"/>
                  <a:ext cx="124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02" name="Freihand 501">
                  <a:extLst>
                    <a:ext uri="{FF2B5EF4-FFF2-40B4-BE49-F238E27FC236}">
                      <a16:creationId xmlns:a16="http://schemas.microsoft.com/office/drawing/2014/main" id="{7F48BCD4-E1CA-4D15-A9DB-6DAD870B0E83}"/>
                    </a:ext>
                  </a:extLst>
                </p14:cNvPr>
                <p14:cNvContentPartPr/>
                <p14:nvPr/>
              </p14:nvContentPartPr>
              <p14:xfrm>
                <a:off x="6404973" y="1065480"/>
                <a:ext cx="83160" cy="4320"/>
              </p14:xfrm>
            </p:contentPart>
          </mc:Choice>
          <mc:Fallback>
            <p:pic>
              <p:nvPicPr>
                <p:cNvPr id="502" name="Freihand 501">
                  <a:extLst>
                    <a:ext uri="{FF2B5EF4-FFF2-40B4-BE49-F238E27FC236}">
                      <a16:creationId xmlns:a16="http://schemas.microsoft.com/office/drawing/2014/main" id="{7F48BCD4-E1CA-4D15-A9DB-6DAD870B0E83}"/>
                    </a:ext>
                  </a:extLst>
                </p:cNvPr>
                <p:cNvPicPr/>
                <p:nvPr/>
              </p:nvPicPr>
              <p:blipFill>
                <a:blip r:embed="rId818"/>
                <a:stretch>
                  <a:fillRect/>
                </a:stretch>
              </p:blipFill>
              <p:spPr>
                <a:xfrm>
                  <a:off x="6400653" y="1061160"/>
                  <a:ext cx="91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03" name="Freihand 502">
                  <a:extLst>
                    <a:ext uri="{FF2B5EF4-FFF2-40B4-BE49-F238E27FC236}">
                      <a16:creationId xmlns:a16="http://schemas.microsoft.com/office/drawing/2014/main" id="{9EACDD6E-5A22-4D6E-936F-84EE4A1458C4}"/>
                    </a:ext>
                  </a:extLst>
                </p14:cNvPr>
                <p14:cNvContentPartPr/>
                <p14:nvPr/>
              </p14:nvContentPartPr>
              <p14:xfrm>
                <a:off x="6613773" y="978720"/>
                <a:ext cx="127440" cy="151560"/>
              </p14:xfrm>
            </p:contentPart>
          </mc:Choice>
          <mc:Fallback>
            <p:pic>
              <p:nvPicPr>
                <p:cNvPr id="503" name="Freihand 502">
                  <a:extLst>
                    <a:ext uri="{FF2B5EF4-FFF2-40B4-BE49-F238E27FC236}">
                      <a16:creationId xmlns:a16="http://schemas.microsoft.com/office/drawing/2014/main" id="{9EACDD6E-5A22-4D6E-936F-84EE4A1458C4}"/>
                    </a:ext>
                  </a:extLst>
                </p:cNvPr>
                <p:cNvPicPr/>
                <p:nvPr/>
              </p:nvPicPr>
              <p:blipFill>
                <a:blip r:embed="rId820"/>
                <a:stretch>
                  <a:fillRect/>
                </a:stretch>
              </p:blipFill>
              <p:spPr>
                <a:xfrm>
                  <a:off x="6609453" y="974400"/>
                  <a:ext cx="136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04" name="Freihand 503">
                  <a:extLst>
                    <a:ext uri="{FF2B5EF4-FFF2-40B4-BE49-F238E27FC236}">
                      <a16:creationId xmlns:a16="http://schemas.microsoft.com/office/drawing/2014/main" id="{1451AAD7-B3BD-415E-8DC8-B6C34E19E35D}"/>
                    </a:ext>
                  </a:extLst>
                </p14:cNvPr>
                <p14:cNvContentPartPr/>
                <p14:nvPr/>
              </p14:nvContentPartPr>
              <p14:xfrm>
                <a:off x="6681813" y="1052520"/>
                <a:ext cx="44280" cy="43920"/>
              </p14:xfrm>
            </p:contentPart>
          </mc:Choice>
          <mc:Fallback>
            <p:pic>
              <p:nvPicPr>
                <p:cNvPr id="504" name="Freihand 503">
                  <a:extLst>
                    <a:ext uri="{FF2B5EF4-FFF2-40B4-BE49-F238E27FC236}">
                      <a16:creationId xmlns:a16="http://schemas.microsoft.com/office/drawing/2014/main" id="{1451AAD7-B3BD-415E-8DC8-B6C34E19E35D}"/>
                    </a:ext>
                  </a:extLst>
                </p:cNvPr>
                <p:cNvPicPr/>
                <p:nvPr/>
              </p:nvPicPr>
              <p:blipFill>
                <a:blip r:embed="rId822"/>
                <a:stretch>
                  <a:fillRect/>
                </a:stretch>
              </p:blipFill>
              <p:spPr>
                <a:xfrm>
                  <a:off x="6677493" y="1048200"/>
                  <a:ext cx="52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5" name="Freihand 504">
                  <a:extLst>
                    <a:ext uri="{FF2B5EF4-FFF2-40B4-BE49-F238E27FC236}">
                      <a16:creationId xmlns:a16="http://schemas.microsoft.com/office/drawing/2014/main" id="{3B1F17FB-B55B-4F5A-AB2A-01891AF90DD8}"/>
                    </a:ext>
                  </a:extLst>
                </p14:cNvPr>
                <p14:cNvContentPartPr/>
                <p14:nvPr/>
              </p14:nvContentPartPr>
              <p14:xfrm>
                <a:off x="6749133" y="1046760"/>
                <a:ext cx="298080" cy="64080"/>
              </p14:xfrm>
            </p:contentPart>
          </mc:Choice>
          <mc:Fallback>
            <p:pic>
              <p:nvPicPr>
                <p:cNvPr id="505" name="Freihand 504">
                  <a:extLst>
                    <a:ext uri="{FF2B5EF4-FFF2-40B4-BE49-F238E27FC236}">
                      <a16:creationId xmlns:a16="http://schemas.microsoft.com/office/drawing/2014/main" id="{3B1F17FB-B55B-4F5A-AB2A-01891AF90DD8}"/>
                    </a:ext>
                  </a:extLst>
                </p:cNvPr>
                <p:cNvPicPr/>
                <p:nvPr/>
              </p:nvPicPr>
              <p:blipFill>
                <a:blip r:embed="rId824"/>
                <a:stretch>
                  <a:fillRect/>
                </a:stretch>
              </p:blipFill>
              <p:spPr>
                <a:xfrm>
                  <a:off x="6744813" y="1042440"/>
                  <a:ext cx="306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6" name="Freihand 505">
                  <a:extLst>
                    <a:ext uri="{FF2B5EF4-FFF2-40B4-BE49-F238E27FC236}">
                      <a16:creationId xmlns:a16="http://schemas.microsoft.com/office/drawing/2014/main" id="{6A178FB5-D039-4C92-983E-55F1E927564F}"/>
                    </a:ext>
                  </a:extLst>
                </p14:cNvPr>
                <p14:cNvContentPartPr/>
                <p14:nvPr/>
              </p14:nvContentPartPr>
              <p14:xfrm>
                <a:off x="7014093" y="1070520"/>
                <a:ext cx="60840" cy="33120"/>
              </p14:xfrm>
            </p:contentPart>
          </mc:Choice>
          <mc:Fallback>
            <p:pic>
              <p:nvPicPr>
                <p:cNvPr id="506" name="Freihand 505">
                  <a:extLst>
                    <a:ext uri="{FF2B5EF4-FFF2-40B4-BE49-F238E27FC236}">
                      <a16:creationId xmlns:a16="http://schemas.microsoft.com/office/drawing/2014/main" id="{6A178FB5-D039-4C92-983E-55F1E927564F}"/>
                    </a:ext>
                  </a:extLst>
                </p:cNvPr>
                <p:cNvPicPr/>
                <p:nvPr/>
              </p:nvPicPr>
              <p:blipFill>
                <a:blip r:embed="rId826"/>
                <a:stretch>
                  <a:fillRect/>
                </a:stretch>
              </p:blipFill>
              <p:spPr>
                <a:xfrm>
                  <a:off x="7009773" y="1066200"/>
                  <a:ext cx="69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8" name="Freihand 507">
                  <a:extLst>
                    <a:ext uri="{FF2B5EF4-FFF2-40B4-BE49-F238E27FC236}">
                      <a16:creationId xmlns:a16="http://schemas.microsoft.com/office/drawing/2014/main" id="{04554545-82FD-4459-B005-A8A9DFFDE7D9}"/>
                    </a:ext>
                  </a:extLst>
                </p14:cNvPr>
                <p14:cNvContentPartPr/>
                <p14:nvPr/>
              </p14:nvContentPartPr>
              <p14:xfrm>
                <a:off x="7205613" y="1009680"/>
                <a:ext cx="11880" cy="97200"/>
              </p14:xfrm>
            </p:contentPart>
          </mc:Choice>
          <mc:Fallback>
            <p:pic>
              <p:nvPicPr>
                <p:cNvPr id="508" name="Freihand 507">
                  <a:extLst>
                    <a:ext uri="{FF2B5EF4-FFF2-40B4-BE49-F238E27FC236}">
                      <a16:creationId xmlns:a16="http://schemas.microsoft.com/office/drawing/2014/main" id="{04554545-82FD-4459-B005-A8A9DFFDE7D9}"/>
                    </a:ext>
                  </a:extLst>
                </p:cNvPr>
                <p:cNvPicPr/>
                <p:nvPr/>
              </p:nvPicPr>
              <p:blipFill>
                <a:blip r:embed="rId828"/>
                <a:stretch>
                  <a:fillRect/>
                </a:stretch>
              </p:blipFill>
              <p:spPr>
                <a:xfrm>
                  <a:off x="7201293" y="1005360"/>
                  <a:ext cx="20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9" name="Freihand 508">
                  <a:extLst>
                    <a:ext uri="{FF2B5EF4-FFF2-40B4-BE49-F238E27FC236}">
                      <a16:creationId xmlns:a16="http://schemas.microsoft.com/office/drawing/2014/main" id="{711D8638-4EEB-478F-8F81-16759C361992}"/>
                    </a:ext>
                  </a:extLst>
                </p14:cNvPr>
                <p14:cNvContentPartPr/>
                <p14:nvPr/>
              </p14:nvContentPartPr>
              <p14:xfrm>
                <a:off x="7155933" y="987360"/>
                <a:ext cx="116280" cy="17640"/>
              </p14:xfrm>
            </p:contentPart>
          </mc:Choice>
          <mc:Fallback>
            <p:pic>
              <p:nvPicPr>
                <p:cNvPr id="509" name="Freihand 508">
                  <a:extLst>
                    <a:ext uri="{FF2B5EF4-FFF2-40B4-BE49-F238E27FC236}">
                      <a16:creationId xmlns:a16="http://schemas.microsoft.com/office/drawing/2014/main" id="{711D8638-4EEB-478F-8F81-16759C361992}"/>
                    </a:ext>
                  </a:extLst>
                </p:cNvPr>
                <p:cNvPicPr/>
                <p:nvPr/>
              </p:nvPicPr>
              <p:blipFill>
                <a:blip r:embed="rId830"/>
                <a:stretch>
                  <a:fillRect/>
                </a:stretch>
              </p:blipFill>
              <p:spPr>
                <a:xfrm>
                  <a:off x="7151613" y="983040"/>
                  <a:ext cx="124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10" name="Freihand 509">
                  <a:extLst>
                    <a:ext uri="{FF2B5EF4-FFF2-40B4-BE49-F238E27FC236}">
                      <a16:creationId xmlns:a16="http://schemas.microsoft.com/office/drawing/2014/main" id="{C69A4184-8C41-419F-8F25-F39C3F0AD05E}"/>
                    </a:ext>
                  </a:extLst>
                </p14:cNvPr>
                <p14:cNvContentPartPr/>
                <p14:nvPr/>
              </p14:nvContentPartPr>
              <p14:xfrm>
                <a:off x="7132173" y="1033800"/>
                <a:ext cx="142200" cy="18720"/>
              </p14:xfrm>
            </p:contentPart>
          </mc:Choice>
          <mc:Fallback>
            <p:pic>
              <p:nvPicPr>
                <p:cNvPr id="510" name="Freihand 509">
                  <a:extLst>
                    <a:ext uri="{FF2B5EF4-FFF2-40B4-BE49-F238E27FC236}">
                      <a16:creationId xmlns:a16="http://schemas.microsoft.com/office/drawing/2014/main" id="{C69A4184-8C41-419F-8F25-F39C3F0AD05E}"/>
                    </a:ext>
                  </a:extLst>
                </p:cNvPr>
                <p:cNvPicPr/>
                <p:nvPr/>
              </p:nvPicPr>
              <p:blipFill>
                <a:blip r:embed="rId832"/>
                <a:stretch>
                  <a:fillRect/>
                </a:stretch>
              </p:blipFill>
              <p:spPr>
                <a:xfrm>
                  <a:off x="7127853" y="1029480"/>
                  <a:ext cx="150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11" name="Freihand 510">
                  <a:extLst>
                    <a:ext uri="{FF2B5EF4-FFF2-40B4-BE49-F238E27FC236}">
                      <a16:creationId xmlns:a16="http://schemas.microsoft.com/office/drawing/2014/main" id="{01A27439-CC90-4C43-9EC2-CE6959FB142D}"/>
                    </a:ext>
                  </a:extLst>
                </p14:cNvPr>
                <p14:cNvContentPartPr/>
                <p14:nvPr/>
              </p14:nvContentPartPr>
              <p14:xfrm>
                <a:off x="7261053" y="1029120"/>
                <a:ext cx="193680" cy="82080"/>
              </p14:xfrm>
            </p:contentPart>
          </mc:Choice>
          <mc:Fallback>
            <p:pic>
              <p:nvPicPr>
                <p:cNvPr id="511" name="Freihand 510">
                  <a:extLst>
                    <a:ext uri="{FF2B5EF4-FFF2-40B4-BE49-F238E27FC236}">
                      <a16:creationId xmlns:a16="http://schemas.microsoft.com/office/drawing/2014/main" id="{01A27439-CC90-4C43-9EC2-CE6959FB142D}"/>
                    </a:ext>
                  </a:extLst>
                </p:cNvPr>
                <p:cNvPicPr/>
                <p:nvPr/>
              </p:nvPicPr>
              <p:blipFill>
                <a:blip r:embed="rId834"/>
                <a:stretch>
                  <a:fillRect/>
                </a:stretch>
              </p:blipFill>
              <p:spPr>
                <a:xfrm>
                  <a:off x="7256733" y="1024800"/>
                  <a:ext cx="20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12" name="Freihand 511">
                  <a:extLst>
                    <a:ext uri="{FF2B5EF4-FFF2-40B4-BE49-F238E27FC236}">
                      <a16:creationId xmlns:a16="http://schemas.microsoft.com/office/drawing/2014/main" id="{AF20EF2B-FE34-476D-9E54-891300457513}"/>
                    </a:ext>
                  </a:extLst>
                </p14:cNvPr>
                <p14:cNvContentPartPr/>
                <p14:nvPr/>
              </p14:nvContentPartPr>
              <p14:xfrm>
                <a:off x="7459053" y="961440"/>
                <a:ext cx="83520" cy="141120"/>
              </p14:xfrm>
            </p:contentPart>
          </mc:Choice>
          <mc:Fallback>
            <p:pic>
              <p:nvPicPr>
                <p:cNvPr id="512" name="Freihand 511">
                  <a:extLst>
                    <a:ext uri="{FF2B5EF4-FFF2-40B4-BE49-F238E27FC236}">
                      <a16:creationId xmlns:a16="http://schemas.microsoft.com/office/drawing/2014/main" id="{AF20EF2B-FE34-476D-9E54-891300457513}"/>
                    </a:ext>
                  </a:extLst>
                </p:cNvPr>
                <p:cNvPicPr/>
                <p:nvPr/>
              </p:nvPicPr>
              <p:blipFill>
                <a:blip r:embed="rId836"/>
                <a:stretch>
                  <a:fillRect/>
                </a:stretch>
              </p:blipFill>
              <p:spPr>
                <a:xfrm>
                  <a:off x="7454733" y="957120"/>
                  <a:ext cx="92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3" name="Freihand 512">
                  <a:extLst>
                    <a:ext uri="{FF2B5EF4-FFF2-40B4-BE49-F238E27FC236}">
                      <a16:creationId xmlns:a16="http://schemas.microsoft.com/office/drawing/2014/main" id="{C3AC8A26-E169-4C20-8F51-26D7B6B9AA65}"/>
                    </a:ext>
                  </a:extLst>
                </p14:cNvPr>
                <p14:cNvContentPartPr/>
                <p14:nvPr/>
              </p14:nvContentPartPr>
              <p14:xfrm>
                <a:off x="7419813" y="957840"/>
                <a:ext cx="54000" cy="13680"/>
              </p14:xfrm>
            </p:contentPart>
          </mc:Choice>
          <mc:Fallback>
            <p:pic>
              <p:nvPicPr>
                <p:cNvPr id="513" name="Freihand 512">
                  <a:extLst>
                    <a:ext uri="{FF2B5EF4-FFF2-40B4-BE49-F238E27FC236}">
                      <a16:creationId xmlns:a16="http://schemas.microsoft.com/office/drawing/2014/main" id="{C3AC8A26-E169-4C20-8F51-26D7B6B9AA65}"/>
                    </a:ext>
                  </a:extLst>
                </p:cNvPr>
                <p:cNvPicPr/>
                <p:nvPr/>
              </p:nvPicPr>
              <p:blipFill>
                <a:blip r:embed="rId838"/>
                <a:stretch>
                  <a:fillRect/>
                </a:stretch>
              </p:blipFill>
              <p:spPr>
                <a:xfrm>
                  <a:off x="7415493" y="953520"/>
                  <a:ext cx="62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4" name="Freihand 513">
                  <a:extLst>
                    <a:ext uri="{FF2B5EF4-FFF2-40B4-BE49-F238E27FC236}">
                      <a16:creationId xmlns:a16="http://schemas.microsoft.com/office/drawing/2014/main" id="{0CBCC691-5EFB-49E6-93E4-5C2FC4191300}"/>
                    </a:ext>
                  </a:extLst>
                </p14:cNvPr>
                <p14:cNvContentPartPr/>
                <p14:nvPr/>
              </p14:nvContentPartPr>
              <p14:xfrm>
                <a:off x="7566333" y="1031280"/>
                <a:ext cx="60120" cy="184320"/>
              </p14:xfrm>
            </p:contentPart>
          </mc:Choice>
          <mc:Fallback>
            <p:pic>
              <p:nvPicPr>
                <p:cNvPr id="514" name="Freihand 513">
                  <a:extLst>
                    <a:ext uri="{FF2B5EF4-FFF2-40B4-BE49-F238E27FC236}">
                      <a16:creationId xmlns:a16="http://schemas.microsoft.com/office/drawing/2014/main" id="{0CBCC691-5EFB-49E6-93E4-5C2FC4191300}"/>
                    </a:ext>
                  </a:extLst>
                </p:cNvPr>
                <p:cNvPicPr/>
                <p:nvPr/>
              </p:nvPicPr>
              <p:blipFill>
                <a:blip r:embed="rId840"/>
                <a:stretch>
                  <a:fillRect/>
                </a:stretch>
              </p:blipFill>
              <p:spPr>
                <a:xfrm>
                  <a:off x="7562013" y="1026960"/>
                  <a:ext cx="68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5" name="Freihand 514">
                  <a:extLst>
                    <a:ext uri="{FF2B5EF4-FFF2-40B4-BE49-F238E27FC236}">
                      <a16:creationId xmlns:a16="http://schemas.microsoft.com/office/drawing/2014/main" id="{2A94CA80-E469-48F8-8651-21966C90DB85}"/>
                    </a:ext>
                  </a:extLst>
                </p14:cNvPr>
                <p14:cNvContentPartPr/>
                <p14:nvPr/>
              </p14:nvContentPartPr>
              <p14:xfrm>
                <a:off x="7504773" y="1034880"/>
                <a:ext cx="50760" cy="46800"/>
              </p14:xfrm>
            </p:contentPart>
          </mc:Choice>
          <mc:Fallback>
            <p:pic>
              <p:nvPicPr>
                <p:cNvPr id="515" name="Freihand 514">
                  <a:extLst>
                    <a:ext uri="{FF2B5EF4-FFF2-40B4-BE49-F238E27FC236}">
                      <a16:creationId xmlns:a16="http://schemas.microsoft.com/office/drawing/2014/main" id="{2A94CA80-E469-48F8-8651-21966C90DB85}"/>
                    </a:ext>
                  </a:extLst>
                </p:cNvPr>
                <p:cNvPicPr/>
                <p:nvPr/>
              </p:nvPicPr>
              <p:blipFill>
                <a:blip r:embed="rId842"/>
                <a:stretch>
                  <a:fillRect/>
                </a:stretch>
              </p:blipFill>
              <p:spPr>
                <a:xfrm>
                  <a:off x="7500453" y="1030560"/>
                  <a:ext cx="59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7" name="Freihand 516">
                  <a:extLst>
                    <a:ext uri="{FF2B5EF4-FFF2-40B4-BE49-F238E27FC236}">
                      <a16:creationId xmlns:a16="http://schemas.microsoft.com/office/drawing/2014/main" id="{0598F820-0E9E-42E1-814F-B6267081B1E1}"/>
                    </a:ext>
                  </a:extLst>
                </p14:cNvPr>
                <p14:cNvContentPartPr/>
                <p14:nvPr/>
              </p14:nvContentPartPr>
              <p14:xfrm>
                <a:off x="7752453" y="957120"/>
                <a:ext cx="94680" cy="123120"/>
              </p14:xfrm>
            </p:contentPart>
          </mc:Choice>
          <mc:Fallback>
            <p:pic>
              <p:nvPicPr>
                <p:cNvPr id="517" name="Freihand 516">
                  <a:extLst>
                    <a:ext uri="{FF2B5EF4-FFF2-40B4-BE49-F238E27FC236}">
                      <a16:creationId xmlns:a16="http://schemas.microsoft.com/office/drawing/2014/main" id="{0598F820-0E9E-42E1-814F-B6267081B1E1}"/>
                    </a:ext>
                  </a:extLst>
                </p:cNvPr>
                <p:cNvPicPr/>
                <p:nvPr/>
              </p:nvPicPr>
              <p:blipFill>
                <a:blip r:embed="rId844"/>
                <a:stretch>
                  <a:fillRect/>
                </a:stretch>
              </p:blipFill>
              <p:spPr>
                <a:xfrm>
                  <a:off x="7748133" y="952800"/>
                  <a:ext cx="103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8" name="Freihand 517">
                  <a:extLst>
                    <a:ext uri="{FF2B5EF4-FFF2-40B4-BE49-F238E27FC236}">
                      <a16:creationId xmlns:a16="http://schemas.microsoft.com/office/drawing/2014/main" id="{93C76412-198C-4FB3-80E5-F0C56D9EB385}"/>
                    </a:ext>
                  </a:extLst>
                </p14:cNvPr>
                <p14:cNvContentPartPr/>
                <p14:nvPr/>
              </p14:nvContentPartPr>
              <p14:xfrm>
                <a:off x="7899333" y="938760"/>
                <a:ext cx="136080" cy="97920"/>
              </p14:xfrm>
            </p:contentPart>
          </mc:Choice>
          <mc:Fallback>
            <p:pic>
              <p:nvPicPr>
                <p:cNvPr id="518" name="Freihand 517">
                  <a:extLst>
                    <a:ext uri="{FF2B5EF4-FFF2-40B4-BE49-F238E27FC236}">
                      <a16:creationId xmlns:a16="http://schemas.microsoft.com/office/drawing/2014/main" id="{93C76412-198C-4FB3-80E5-F0C56D9EB385}"/>
                    </a:ext>
                  </a:extLst>
                </p:cNvPr>
                <p:cNvPicPr/>
                <p:nvPr/>
              </p:nvPicPr>
              <p:blipFill>
                <a:blip r:embed="rId846"/>
                <a:stretch>
                  <a:fillRect/>
                </a:stretch>
              </p:blipFill>
              <p:spPr>
                <a:xfrm>
                  <a:off x="7895013" y="934440"/>
                  <a:ext cx="144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9" name="Freihand 518">
                  <a:extLst>
                    <a:ext uri="{FF2B5EF4-FFF2-40B4-BE49-F238E27FC236}">
                      <a16:creationId xmlns:a16="http://schemas.microsoft.com/office/drawing/2014/main" id="{D253E0F7-6BC9-4B81-86D7-0CB76D03E598}"/>
                    </a:ext>
                  </a:extLst>
                </p14:cNvPr>
                <p14:cNvContentPartPr/>
                <p14:nvPr/>
              </p14:nvContentPartPr>
              <p14:xfrm>
                <a:off x="7967373" y="1023000"/>
                <a:ext cx="51840" cy="38880"/>
              </p14:xfrm>
            </p:contentPart>
          </mc:Choice>
          <mc:Fallback>
            <p:pic>
              <p:nvPicPr>
                <p:cNvPr id="519" name="Freihand 518">
                  <a:extLst>
                    <a:ext uri="{FF2B5EF4-FFF2-40B4-BE49-F238E27FC236}">
                      <a16:creationId xmlns:a16="http://schemas.microsoft.com/office/drawing/2014/main" id="{D253E0F7-6BC9-4B81-86D7-0CB76D03E598}"/>
                    </a:ext>
                  </a:extLst>
                </p:cNvPr>
                <p:cNvPicPr/>
                <p:nvPr/>
              </p:nvPicPr>
              <p:blipFill>
                <a:blip r:embed="rId848"/>
                <a:stretch>
                  <a:fillRect/>
                </a:stretch>
              </p:blipFill>
              <p:spPr>
                <a:xfrm>
                  <a:off x="7963053" y="1018680"/>
                  <a:ext cx="60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21" name="Freihand 520">
                  <a:extLst>
                    <a:ext uri="{FF2B5EF4-FFF2-40B4-BE49-F238E27FC236}">
                      <a16:creationId xmlns:a16="http://schemas.microsoft.com/office/drawing/2014/main" id="{7058C4CA-6FA9-4052-9765-0BF50FD07822}"/>
                    </a:ext>
                  </a:extLst>
                </p14:cNvPr>
                <p14:cNvContentPartPr/>
                <p14:nvPr/>
              </p14:nvContentPartPr>
              <p14:xfrm>
                <a:off x="8162133" y="978720"/>
                <a:ext cx="64800" cy="78480"/>
              </p14:xfrm>
            </p:contentPart>
          </mc:Choice>
          <mc:Fallback>
            <p:pic>
              <p:nvPicPr>
                <p:cNvPr id="521" name="Freihand 520">
                  <a:extLst>
                    <a:ext uri="{FF2B5EF4-FFF2-40B4-BE49-F238E27FC236}">
                      <a16:creationId xmlns:a16="http://schemas.microsoft.com/office/drawing/2014/main" id="{7058C4CA-6FA9-4052-9765-0BF50FD07822}"/>
                    </a:ext>
                  </a:extLst>
                </p:cNvPr>
                <p:cNvPicPr/>
                <p:nvPr/>
              </p:nvPicPr>
              <p:blipFill>
                <a:blip r:embed="rId850"/>
                <a:stretch>
                  <a:fillRect/>
                </a:stretch>
              </p:blipFill>
              <p:spPr>
                <a:xfrm>
                  <a:off x="8157813" y="974400"/>
                  <a:ext cx="73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22" name="Freihand 521">
                  <a:extLst>
                    <a:ext uri="{FF2B5EF4-FFF2-40B4-BE49-F238E27FC236}">
                      <a16:creationId xmlns:a16="http://schemas.microsoft.com/office/drawing/2014/main" id="{03A26F81-C102-462D-BA78-13179B3AE2F0}"/>
                    </a:ext>
                  </a:extLst>
                </p14:cNvPr>
                <p14:cNvContentPartPr/>
                <p14:nvPr/>
              </p14:nvContentPartPr>
              <p14:xfrm>
                <a:off x="8276613" y="967920"/>
                <a:ext cx="292320" cy="64440"/>
              </p14:xfrm>
            </p:contentPart>
          </mc:Choice>
          <mc:Fallback>
            <p:pic>
              <p:nvPicPr>
                <p:cNvPr id="522" name="Freihand 521">
                  <a:extLst>
                    <a:ext uri="{FF2B5EF4-FFF2-40B4-BE49-F238E27FC236}">
                      <a16:creationId xmlns:a16="http://schemas.microsoft.com/office/drawing/2014/main" id="{03A26F81-C102-462D-BA78-13179B3AE2F0}"/>
                    </a:ext>
                  </a:extLst>
                </p:cNvPr>
                <p:cNvPicPr/>
                <p:nvPr/>
              </p:nvPicPr>
              <p:blipFill>
                <a:blip r:embed="rId852"/>
                <a:stretch>
                  <a:fillRect/>
                </a:stretch>
              </p:blipFill>
              <p:spPr>
                <a:xfrm>
                  <a:off x="8272293" y="963600"/>
                  <a:ext cx="300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23" name="Freihand 522">
                  <a:extLst>
                    <a:ext uri="{FF2B5EF4-FFF2-40B4-BE49-F238E27FC236}">
                      <a16:creationId xmlns:a16="http://schemas.microsoft.com/office/drawing/2014/main" id="{5BBF18F5-32F5-411B-8F18-F28AD69E9B4C}"/>
                    </a:ext>
                  </a:extLst>
                </p14:cNvPr>
                <p14:cNvContentPartPr/>
                <p14:nvPr/>
              </p14:nvContentPartPr>
              <p14:xfrm>
                <a:off x="8616093" y="967920"/>
                <a:ext cx="137880" cy="54000"/>
              </p14:xfrm>
            </p:contentPart>
          </mc:Choice>
          <mc:Fallback>
            <p:pic>
              <p:nvPicPr>
                <p:cNvPr id="523" name="Freihand 522">
                  <a:extLst>
                    <a:ext uri="{FF2B5EF4-FFF2-40B4-BE49-F238E27FC236}">
                      <a16:creationId xmlns:a16="http://schemas.microsoft.com/office/drawing/2014/main" id="{5BBF18F5-32F5-411B-8F18-F28AD69E9B4C}"/>
                    </a:ext>
                  </a:extLst>
                </p:cNvPr>
                <p:cNvPicPr/>
                <p:nvPr/>
              </p:nvPicPr>
              <p:blipFill>
                <a:blip r:embed="rId854"/>
                <a:stretch>
                  <a:fillRect/>
                </a:stretch>
              </p:blipFill>
              <p:spPr>
                <a:xfrm>
                  <a:off x="8611773" y="963600"/>
                  <a:ext cx="146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4" name="Freihand 523">
                  <a:extLst>
                    <a:ext uri="{FF2B5EF4-FFF2-40B4-BE49-F238E27FC236}">
                      <a16:creationId xmlns:a16="http://schemas.microsoft.com/office/drawing/2014/main" id="{789FC197-11ED-409E-AC04-8A67AD4BFFB0}"/>
                    </a:ext>
                  </a:extLst>
                </p14:cNvPr>
                <p14:cNvContentPartPr/>
                <p14:nvPr/>
              </p14:nvContentPartPr>
              <p14:xfrm>
                <a:off x="8816973" y="887640"/>
                <a:ext cx="258120" cy="133920"/>
              </p14:xfrm>
            </p:contentPart>
          </mc:Choice>
          <mc:Fallback>
            <p:pic>
              <p:nvPicPr>
                <p:cNvPr id="524" name="Freihand 523">
                  <a:extLst>
                    <a:ext uri="{FF2B5EF4-FFF2-40B4-BE49-F238E27FC236}">
                      <a16:creationId xmlns:a16="http://schemas.microsoft.com/office/drawing/2014/main" id="{789FC197-11ED-409E-AC04-8A67AD4BFFB0}"/>
                    </a:ext>
                  </a:extLst>
                </p:cNvPr>
                <p:cNvPicPr/>
                <p:nvPr/>
              </p:nvPicPr>
              <p:blipFill>
                <a:blip r:embed="rId856"/>
                <a:stretch>
                  <a:fillRect/>
                </a:stretch>
              </p:blipFill>
              <p:spPr>
                <a:xfrm>
                  <a:off x="8812653" y="883320"/>
                  <a:ext cx="266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6" name="Freihand 525">
                  <a:extLst>
                    <a:ext uri="{FF2B5EF4-FFF2-40B4-BE49-F238E27FC236}">
                      <a16:creationId xmlns:a16="http://schemas.microsoft.com/office/drawing/2014/main" id="{3F0F9BD7-9BE1-438A-875E-9B3A35E42250}"/>
                    </a:ext>
                  </a:extLst>
                </p14:cNvPr>
                <p14:cNvContentPartPr/>
                <p14:nvPr/>
              </p14:nvContentPartPr>
              <p14:xfrm>
                <a:off x="3559173" y="1342680"/>
                <a:ext cx="140760" cy="203760"/>
              </p14:xfrm>
            </p:contentPart>
          </mc:Choice>
          <mc:Fallback>
            <p:pic>
              <p:nvPicPr>
                <p:cNvPr id="526" name="Freihand 525">
                  <a:extLst>
                    <a:ext uri="{FF2B5EF4-FFF2-40B4-BE49-F238E27FC236}">
                      <a16:creationId xmlns:a16="http://schemas.microsoft.com/office/drawing/2014/main" id="{3F0F9BD7-9BE1-438A-875E-9B3A35E42250}"/>
                    </a:ext>
                  </a:extLst>
                </p:cNvPr>
                <p:cNvPicPr/>
                <p:nvPr/>
              </p:nvPicPr>
              <p:blipFill>
                <a:blip r:embed="rId858"/>
                <a:stretch>
                  <a:fillRect/>
                </a:stretch>
              </p:blipFill>
              <p:spPr>
                <a:xfrm>
                  <a:off x="3554853" y="1338360"/>
                  <a:ext cx="149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7" name="Freihand 526">
                  <a:extLst>
                    <a:ext uri="{FF2B5EF4-FFF2-40B4-BE49-F238E27FC236}">
                      <a16:creationId xmlns:a16="http://schemas.microsoft.com/office/drawing/2014/main" id="{59431639-3183-4A80-A625-302BDC47EE45}"/>
                    </a:ext>
                  </a:extLst>
                </p14:cNvPr>
                <p14:cNvContentPartPr/>
                <p14:nvPr/>
              </p14:nvContentPartPr>
              <p14:xfrm>
                <a:off x="3677253" y="1338720"/>
                <a:ext cx="101880" cy="81720"/>
              </p14:xfrm>
            </p:contentPart>
          </mc:Choice>
          <mc:Fallback>
            <p:pic>
              <p:nvPicPr>
                <p:cNvPr id="527" name="Freihand 526">
                  <a:extLst>
                    <a:ext uri="{FF2B5EF4-FFF2-40B4-BE49-F238E27FC236}">
                      <a16:creationId xmlns:a16="http://schemas.microsoft.com/office/drawing/2014/main" id="{59431639-3183-4A80-A625-302BDC47EE45}"/>
                    </a:ext>
                  </a:extLst>
                </p:cNvPr>
                <p:cNvPicPr/>
                <p:nvPr/>
              </p:nvPicPr>
              <p:blipFill>
                <a:blip r:embed="rId860"/>
                <a:stretch>
                  <a:fillRect/>
                </a:stretch>
              </p:blipFill>
              <p:spPr>
                <a:xfrm>
                  <a:off x="3672933" y="1334400"/>
                  <a:ext cx="110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8" name="Freihand 527">
                  <a:extLst>
                    <a:ext uri="{FF2B5EF4-FFF2-40B4-BE49-F238E27FC236}">
                      <a16:creationId xmlns:a16="http://schemas.microsoft.com/office/drawing/2014/main" id="{95C59F8A-CD46-48C0-8D98-3E3D1155FA0C}"/>
                    </a:ext>
                  </a:extLst>
                </p14:cNvPr>
                <p14:cNvContentPartPr/>
                <p14:nvPr/>
              </p14:nvContentPartPr>
              <p14:xfrm>
                <a:off x="3803253" y="1334400"/>
                <a:ext cx="235800" cy="145800"/>
              </p14:xfrm>
            </p:contentPart>
          </mc:Choice>
          <mc:Fallback>
            <p:pic>
              <p:nvPicPr>
                <p:cNvPr id="528" name="Freihand 527">
                  <a:extLst>
                    <a:ext uri="{FF2B5EF4-FFF2-40B4-BE49-F238E27FC236}">
                      <a16:creationId xmlns:a16="http://schemas.microsoft.com/office/drawing/2014/main" id="{95C59F8A-CD46-48C0-8D98-3E3D1155FA0C}"/>
                    </a:ext>
                  </a:extLst>
                </p:cNvPr>
                <p:cNvPicPr/>
                <p:nvPr/>
              </p:nvPicPr>
              <p:blipFill>
                <a:blip r:embed="rId862"/>
                <a:stretch>
                  <a:fillRect/>
                </a:stretch>
              </p:blipFill>
              <p:spPr>
                <a:xfrm>
                  <a:off x="3798933" y="1330080"/>
                  <a:ext cx="244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9" name="Freihand 528">
                  <a:extLst>
                    <a:ext uri="{FF2B5EF4-FFF2-40B4-BE49-F238E27FC236}">
                      <a16:creationId xmlns:a16="http://schemas.microsoft.com/office/drawing/2014/main" id="{FAD10EC3-7EB0-4B4A-AE06-ED106BC82808}"/>
                    </a:ext>
                  </a:extLst>
                </p14:cNvPr>
                <p14:cNvContentPartPr/>
                <p14:nvPr/>
              </p14:nvContentPartPr>
              <p14:xfrm>
                <a:off x="4116093" y="1350600"/>
                <a:ext cx="103320" cy="67320"/>
              </p14:xfrm>
            </p:contentPart>
          </mc:Choice>
          <mc:Fallback>
            <p:pic>
              <p:nvPicPr>
                <p:cNvPr id="529" name="Freihand 528">
                  <a:extLst>
                    <a:ext uri="{FF2B5EF4-FFF2-40B4-BE49-F238E27FC236}">
                      <a16:creationId xmlns:a16="http://schemas.microsoft.com/office/drawing/2014/main" id="{FAD10EC3-7EB0-4B4A-AE06-ED106BC82808}"/>
                    </a:ext>
                  </a:extLst>
                </p:cNvPr>
                <p:cNvPicPr/>
                <p:nvPr/>
              </p:nvPicPr>
              <p:blipFill>
                <a:blip r:embed="rId864"/>
                <a:stretch>
                  <a:fillRect/>
                </a:stretch>
              </p:blipFill>
              <p:spPr>
                <a:xfrm>
                  <a:off x="4111773" y="1346280"/>
                  <a:ext cx="111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0" name="Freihand 529">
                  <a:extLst>
                    <a:ext uri="{FF2B5EF4-FFF2-40B4-BE49-F238E27FC236}">
                      <a16:creationId xmlns:a16="http://schemas.microsoft.com/office/drawing/2014/main" id="{41C45BA3-2E1F-4A32-9C3F-1FD74259660D}"/>
                    </a:ext>
                  </a:extLst>
                </p14:cNvPr>
                <p14:cNvContentPartPr/>
                <p14:nvPr/>
              </p14:nvContentPartPr>
              <p14:xfrm>
                <a:off x="4234173" y="1286520"/>
                <a:ext cx="66600" cy="128880"/>
              </p14:xfrm>
            </p:contentPart>
          </mc:Choice>
          <mc:Fallback>
            <p:pic>
              <p:nvPicPr>
                <p:cNvPr id="530" name="Freihand 529">
                  <a:extLst>
                    <a:ext uri="{FF2B5EF4-FFF2-40B4-BE49-F238E27FC236}">
                      <a16:creationId xmlns:a16="http://schemas.microsoft.com/office/drawing/2014/main" id="{41C45BA3-2E1F-4A32-9C3F-1FD74259660D}"/>
                    </a:ext>
                  </a:extLst>
                </p:cNvPr>
                <p:cNvPicPr/>
                <p:nvPr/>
              </p:nvPicPr>
              <p:blipFill>
                <a:blip r:embed="rId866"/>
                <a:stretch>
                  <a:fillRect/>
                </a:stretch>
              </p:blipFill>
              <p:spPr>
                <a:xfrm>
                  <a:off x="4229853" y="1282200"/>
                  <a:ext cx="75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1" name="Freihand 530">
                  <a:extLst>
                    <a:ext uri="{FF2B5EF4-FFF2-40B4-BE49-F238E27FC236}">
                      <a16:creationId xmlns:a16="http://schemas.microsoft.com/office/drawing/2014/main" id="{2D3D2C51-D4D0-4966-AD26-C5D71EA1F522}"/>
                    </a:ext>
                  </a:extLst>
                </p14:cNvPr>
                <p14:cNvContentPartPr/>
                <p14:nvPr/>
              </p14:nvContentPartPr>
              <p14:xfrm>
                <a:off x="4319493" y="1320000"/>
                <a:ext cx="140760" cy="73800"/>
              </p14:xfrm>
            </p:contentPart>
          </mc:Choice>
          <mc:Fallback>
            <p:pic>
              <p:nvPicPr>
                <p:cNvPr id="531" name="Freihand 530">
                  <a:extLst>
                    <a:ext uri="{FF2B5EF4-FFF2-40B4-BE49-F238E27FC236}">
                      <a16:creationId xmlns:a16="http://schemas.microsoft.com/office/drawing/2014/main" id="{2D3D2C51-D4D0-4966-AD26-C5D71EA1F522}"/>
                    </a:ext>
                  </a:extLst>
                </p:cNvPr>
                <p:cNvPicPr/>
                <p:nvPr/>
              </p:nvPicPr>
              <p:blipFill>
                <a:blip r:embed="rId868"/>
                <a:stretch>
                  <a:fillRect/>
                </a:stretch>
              </p:blipFill>
              <p:spPr>
                <a:xfrm>
                  <a:off x="4315173" y="1315680"/>
                  <a:ext cx="149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32" name="Freihand 531">
                  <a:extLst>
                    <a:ext uri="{FF2B5EF4-FFF2-40B4-BE49-F238E27FC236}">
                      <a16:creationId xmlns:a16="http://schemas.microsoft.com/office/drawing/2014/main" id="{DE46D5E8-24C5-49C6-A5F2-00AD1129C00C}"/>
                    </a:ext>
                  </a:extLst>
                </p14:cNvPr>
                <p14:cNvContentPartPr/>
                <p14:nvPr/>
              </p14:nvContentPartPr>
              <p14:xfrm>
                <a:off x="4155333" y="1278960"/>
                <a:ext cx="101520" cy="19800"/>
              </p14:xfrm>
            </p:contentPart>
          </mc:Choice>
          <mc:Fallback>
            <p:pic>
              <p:nvPicPr>
                <p:cNvPr id="532" name="Freihand 531">
                  <a:extLst>
                    <a:ext uri="{FF2B5EF4-FFF2-40B4-BE49-F238E27FC236}">
                      <a16:creationId xmlns:a16="http://schemas.microsoft.com/office/drawing/2014/main" id="{DE46D5E8-24C5-49C6-A5F2-00AD1129C00C}"/>
                    </a:ext>
                  </a:extLst>
                </p:cNvPr>
                <p:cNvPicPr/>
                <p:nvPr/>
              </p:nvPicPr>
              <p:blipFill>
                <a:blip r:embed="rId870"/>
                <a:stretch>
                  <a:fillRect/>
                </a:stretch>
              </p:blipFill>
              <p:spPr>
                <a:xfrm>
                  <a:off x="4151013" y="1274640"/>
                  <a:ext cx="110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3" name="Freihand 532">
                  <a:extLst>
                    <a:ext uri="{FF2B5EF4-FFF2-40B4-BE49-F238E27FC236}">
                      <a16:creationId xmlns:a16="http://schemas.microsoft.com/office/drawing/2014/main" id="{3F826E1F-6C5D-4797-BA8C-348E2ACCFBED}"/>
                    </a:ext>
                  </a:extLst>
                </p14:cNvPr>
                <p14:cNvContentPartPr/>
                <p14:nvPr/>
              </p14:nvContentPartPr>
              <p14:xfrm>
                <a:off x="4596333" y="1318920"/>
                <a:ext cx="293400" cy="70560"/>
              </p14:xfrm>
            </p:contentPart>
          </mc:Choice>
          <mc:Fallback>
            <p:pic>
              <p:nvPicPr>
                <p:cNvPr id="533" name="Freihand 532">
                  <a:extLst>
                    <a:ext uri="{FF2B5EF4-FFF2-40B4-BE49-F238E27FC236}">
                      <a16:creationId xmlns:a16="http://schemas.microsoft.com/office/drawing/2014/main" id="{3F826E1F-6C5D-4797-BA8C-348E2ACCFBED}"/>
                    </a:ext>
                  </a:extLst>
                </p:cNvPr>
                <p:cNvPicPr/>
                <p:nvPr/>
              </p:nvPicPr>
              <p:blipFill>
                <a:blip r:embed="rId872"/>
                <a:stretch>
                  <a:fillRect/>
                </a:stretch>
              </p:blipFill>
              <p:spPr>
                <a:xfrm>
                  <a:off x="4592013" y="1314600"/>
                  <a:ext cx="302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4" name="Freihand 533">
                  <a:extLst>
                    <a:ext uri="{FF2B5EF4-FFF2-40B4-BE49-F238E27FC236}">
                      <a16:creationId xmlns:a16="http://schemas.microsoft.com/office/drawing/2014/main" id="{8DDD9226-8B28-4A9F-82F0-15406E5DD754}"/>
                    </a:ext>
                  </a:extLst>
                </p14:cNvPr>
                <p14:cNvContentPartPr/>
                <p14:nvPr/>
              </p14:nvContentPartPr>
              <p14:xfrm>
                <a:off x="5045973" y="1299840"/>
                <a:ext cx="109440" cy="101160"/>
              </p14:xfrm>
            </p:contentPart>
          </mc:Choice>
          <mc:Fallback>
            <p:pic>
              <p:nvPicPr>
                <p:cNvPr id="534" name="Freihand 533">
                  <a:extLst>
                    <a:ext uri="{FF2B5EF4-FFF2-40B4-BE49-F238E27FC236}">
                      <a16:creationId xmlns:a16="http://schemas.microsoft.com/office/drawing/2014/main" id="{8DDD9226-8B28-4A9F-82F0-15406E5DD754}"/>
                    </a:ext>
                  </a:extLst>
                </p:cNvPr>
                <p:cNvPicPr/>
                <p:nvPr/>
              </p:nvPicPr>
              <p:blipFill>
                <a:blip r:embed="rId874"/>
                <a:stretch>
                  <a:fillRect/>
                </a:stretch>
              </p:blipFill>
              <p:spPr>
                <a:xfrm>
                  <a:off x="5041653" y="1295520"/>
                  <a:ext cx="118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5" name="Freihand 534">
                  <a:extLst>
                    <a:ext uri="{FF2B5EF4-FFF2-40B4-BE49-F238E27FC236}">
                      <a16:creationId xmlns:a16="http://schemas.microsoft.com/office/drawing/2014/main" id="{B71490AC-9765-458E-966B-5BD04E04DAB7}"/>
                    </a:ext>
                  </a:extLst>
                </p14:cNvPr>
                <p14:cNvContentPartPr/>
                <p14:nvPr/>
              </p14:nvContentPartPr>
              <p14:xfrm>
                <a:off x="5182413" y="1362840"/>
                <a:ext cx="21240" cy="59760"/>
              </p14:xfrm>
            </p:contentPart>
          </mc:Choice>
          <mc:Fallback>
            <p:pic>
              <p:nvPicPr>
                <p:cNvPr id="535" name="Freihand 534">
                  <a:extLst>
                    <a:ext uri="{FF2B5EF4-FFF2-40B4-BE49-F238E27FC236}">
                      <a16:creationId xmlns:a16="http://schemas.microsoft.com/office/drawing/2014/main" id="{B71490AC-9765-458E-966B-5BD04E04DAB7}"/>
                    </a:ext>
                  </a:extLst>
                </p:cNvPr>
                <p:cNvPicPr/>
                <p:nvPr/>
              </p:nvPicPr>
              <p:blipFill>
                <a:blip r:embed="rId876"/>
                <a:stretch>
                  <a:fillRect/>
                </a:stretch>
              </p:blipFill>
              <p:spPr>
                <a:xfrm>
                  <a:off x="5178093" y="1358520"/>
                  <a:ext cx="29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36" name="Freihand 535">
                  <a:extLst>
                    <a:ext uri="{FF2B5EF4-FFF2-40B4-BE49-F238E27FC236}">
                      <a16:creationId xmlns:a16="http://schemas.microsoft.com/office/drawing/2014/main" id="{9E53B054-F6EB-432A-9C76-30D1A1D978EC}"/>
                    </a:ext>
                  </a:extLst>
                </p14:cNvPr>
                <p14:cNvContentPartPr/>
                <p14:nvPr/>
              </p14:nvContentPartPr>
              <p14:xfrm>
                <a:off x="5258733" y="1271040"/>
                <a:ext cx="108720" cy="104400"/>
              </p14:xfrm>
            </p:contentPart>
          </mc:Choice>
          <mc:Fallback>
            <p:pic>
              <p:nvPicPr>
                <p:cNvPr id="536" name="Freihand 535">
                  <a:extLst>
                    <a:ext uri="{FF2B5EF4-FFF2-40B4-BE49-F238E27FC236}">
                      <a16:creationId xmlns:a16="http://schemas.microsoft.com/office/drawing/2014/main" id="{9E53B054-F6EB-432A-9C76-30D1A1D978EC}"/>
                    </a:ext>
                  </a:extLst>
                </p:cNvPr>
                <p:cNvPicPr/>
                <p:nvPr/>
              </p:nvPicPr>
              <p:blipFill>
                <a:blip r:embed="rId878"/>
                <a:stretch>
                  <a:fillRect/>
                </a:stretch>
              </p:blipFill>
              <p:spPr>
                <a:xfrm>
                  <a:off x="5254413" y="1266720"/>
                  <a:ext cx="117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38" name="Freihand 537">
                  <a:extLst>
                    <a:ext uri="{FF2B5EF4-FFF2-40B4-BE49-F238E27FC236}">
                      <a16:creationId xmlns:a16="http://schemas.microsoft.com/office/drawing/2014/main" id="{44394AAB-750D-4A24-A223-BE1BED1B45BE}"/>
                    </a:ext>
                  </a:extLst>
                </p14:cNvPr>
                <p14:cNvContentPartPr/>
                <p14:nvPr/>
              </p14:nvContentPartPr>
              <p14:xfrm>
                <a:off x="5429733" y="1244040"/>
                <a:ext cx="109080" cy="112680"/>
              </p14:xfrm>
            </p:contentPart>
          </mc:Choice>
          <mc:Fallback>
            <p:pic>
              <p:nvPicPr>
                <p:cNvPr id="538" name="Freihand 537">
                  <a:extLst>
                    <a:ext uri="{FF2B5EF4-FFF2-40B4-BE49-F238E27FC236}">
                      <a16:creationId xmlns:a16="http://schemas.microsoft.com/office/drawing/2014/main" id="{44394AAB-750D-4A24-A223-BE1BED1B45BE}"/>
                    </a:ext>
                  </a:extLst>
                </p:cNvPr>
                <p:cNvPicPr/>
                <p:nvPr/>
              </p:nvPicPr>
              <p:blipFill>
                <a:blip r:embed="rId880"/>
                <a:stretch>
                  <a:fillRect/>
                </a:stretch>
              </p:blipFill>
              <p:spPr>
                <a:xfrm>
                  <a:off x="5425413" y="1239720"/>
                  <a:ext cx="117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39" name="Freihand 538">
                  <a:extLst>
                    <a:ext uri="{FF2B5EF4-FFF2-40B4-BE49-F238E27FC236}">
                      <a16:creationId xmlns:a16="http://schemas.microsoft.com/office/drawing/2014/main" id="{FEFB2271-C60D-4697-920D-D127810B52E5}"/>
                    </a:ext>
                  </a:extLst>
                </p14:cNvPr>
                <p14:cNvContentPartPr/>
                <p14:nvPr/>
              </p14:nvContentPartPr>
              <p14:xfrm>
                <a:off x="5480853" y="1290840"/>
                <a:ext cx="61920" cy="42480"/>
              </p14:xfrm>
            </p:contentPart>
          </mc:Choice>
          <mc:Fallback>
            <p:pic>
              <p:nvPicPr>
                <p:cNvPr id="539" name="Freihand 538">
                  <a:extLst>
                    <a:ext uri="{FF2B5EF4-FFF2-40B4-BE49-F238E27FC236}">
                      <a16:creationId xmlns:a16="http://schemas.microsoft.com/office/drawing/2014/main" id="{FEFB2271-C60D-4697-920D-D127810B52E5}"/>
                    </a:ext>
                  </a:extLst>
                </p:cNvPr>
                <p:cNvPicPr/>
                <p:nvPr/>
              </p:nvPicPr>
              <p:blipFill>
                <a:blip r:embed="rId882"/>
                <a:stretch>
                  <a:fillRect/>
                </a:stretch>
              </p:blipFill>
              <p:spPr>
                <a:xfrm>
                  <a:off x="5476533" y="1286520"/>
                  <a:ext cx="70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41" name="Freihand 540">
                  <a:extLst>
                    <a:ext uri="{FF2B5EF4-FFF2-40B4-BE49-F238E27FC236}">
                      <a16:creationId xmlns:a16="http://schemas.microsoft.com/office/drawing/2014/main" id="{2A9FFD89-D47F-41CD-9A79-E70E5794BAED}"/>
                    </a:ext>
                  </a:extLst>
                </p14:cNvPr>
                <p14:cNvContentPartPr/>
                <p14:nvPr/>
              </p14:nvContentPartPr>
              <p14:xfrm>
                <a:off x="5656533" y="1253400"/>
                <a:ext cx="79920" cy="106200"/>
              </p14:xfrm>
            </p:contentPart>
          </mc:Choice>
          <mc:Fallback>
            <p:pic>
              <p:nvPicPr>
                <p:cNvPr id="541" name="Freihand 540">
                  <a:extLst>
                    <a:ext uri="{FF2B5EF4-FFF2-40B4-BE49-F238E27FC236}">
                      <a16:creationId xmlns:a16="http://schemas.microsoft.com/office/drawing/2014/main" id="{2A9FFD89-D47F-41CD-9A79-E70E5794BAED}"/>
                    </a:ext>
                  </a:extLst>
                </p:cNvPr>
                <p:cNvPicPr/>
                <p:nvPr/>
              </p:nvPicPr>
              <p:blipFill>
                <a:blip r:embed="rId884"/>
                <a:stretch>
                  <a:fillRect/>
                </a:stretch>
              </p:blipFill>
              <p:spPr>
                <a:xfrm>
                  <a:off x="5652213" y="1249080"/>
                  <a:ext cx="88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42" name="Freihand 541">
                  <a:extLst>
                    <a:ext uri="{FF2B5EF4-FFF2-40B4-BE49-F238E27FC236}">
                      <a16:creationId xmlns:a16="http://schemas.microsoft.com/office/drawing/2014/main" id="{CD236FBB-33D6-4C08-9DB5-46AC0F65373F}"/>
                    </a:ext>
                  </a:extLst>
                </p14:cNvPr>
                <p14:cNvContentPartPr/>
                <p14:nvPr/>
              </p14:nvContentPartPr>
              <p14:xfrm>
                <a:off x="5778573" y="1273920"/>
                <a:ext cx="132120" cy="72720"/>
              </p14:xfrm>
            </p:contentPart>
          </mc:Choice>
          <mc:Fallback>
            <p:pic>
              <p:nvPicPr>
                <p:cNvPr id="542" name="Freihand 541">
                  <a:extLst>
                    <a:ext uri="{FF2B5EF4-FFF2-40B4-BE49-F238E27FC236}">
                      <a16:creationId xmlns:a16="http://schemas.microsoft.com/office/drawing/2014/main" id="{CD236FBB-33D6-4C08-9DB5-46AC0F65373F}"/>
                    </a:ext>
                  </a:extLst>
                </p:cNvPr>
                <p:cNvPicPr/>
                <p:nvPr/>
              </p:nvPicPr>
              <p:blipFill>
                <a:blip r:embed="rId886"/>
                <a:stretch>
                  <a:fillRect/>
                </a:stretch>
              </p:blipFill>
              <p:spPr>
                <a:xfrm>
                  <a:off x="5774253" y="1269600"/>
                  <a:ext cx="140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43" name="Freihand 542">
                  <a:extLst>
                    <a:ext uri="{FF2B5EF4-FFF2-40B4-BE49-F238E27FC236}">
                      <a16:creationId xmlns:a16="http://schemas.microsoft.com/office/drawing/2014/main" id="{1681C143-822F-4E9C-96D4-25A4692656E2}"/>
                    </a:ext>
                  </a:extLst>
                </p14:cNvPr>
                <p14:cNvContentPartPr/>
                <p14:nvPr/>
              </p14:nvContentPartPr>
              <p14:xfrm>
                <a:off x="5916453" y="1221360"/>
                <a:ext cx="360" cy="360"/>
              </p14:xfrm>
            </p:contentPart>
          </mc:Choice>
          <mc:Fallback>
            <p:pic>
              <p:nvPicPr>
                <p:cNvPr id="543" name="Freihand 542">
                  <a:extLst>
                    <a:ext uri="{FF2B5EF4-FFF2-40B4-BE49-F238E27FC236}">
                      <a16:creationId xmlns:a16="http://schemas.microsoft.com/office/drawing/2014/main" id="{1681C143-822F-4E9C-96D4-25A4692656E2}"/>
                    </a:ext>
                  </a:extLst>
                </p:cNvPr>
                <p:cNvPicPr/>
                <p:nvPr/>
              </p:nvPicPr>
              <p:blipFill>
                <a:blip r:embed="rId106"/>
                <a:stretch>
                  <a:fillRect/>
                </a:stretch>
              </p:blipFill>
              <p:spPr>
                <a:xfrm>
                  <a:off x="5912133" y="1217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44" name="Freihand 543">
                  <a:extLst>
                    <a:ext uri="{FF2B5EF4-FFF2-40B4-BE49-F238E27FC236}">
                      <a16:creationId xmlns:a16="http://schemas.microsoft.com/office/drawing/2014/main" id="{FFABCABF-19B5-45FC-BA0C-CA5004B6D530}"/>
                    </a:ext>
                  </a:extLst>
                </p14:cNvPr>
                <p14:cNvContentPartPr/>
                <p14:nvPr/>
              </p14:nvContentPartPr>
              <p14:xfrm>
                <a:off x="6102213" y="1212360"/>
                <a:ext cx="26280" cy="141840"/>
              </p14:xfrm>
            </p:contentPart>
          </mc:Choice>
          <mc:Fallback>
            <p:pic>
              <p:nvPicPr>
                <p:cNvPr id="544" name="Freihand 543">
                  <a:extLst>
                    <a:ext uri="{FF2B5EF4-FFF2-40B4-BE49-F238E27FC236}">
                      <a16:creationId xmlns:a16="http://schemas.microsoft.com/office/drawing/2014/main" id="{FFABCABF-19B5-45FC-BA0C-CA5004B6D530}"/>
                    </a:ext>
                  </a:extLst>
                </p:cNvPr>
                <p:cNvPicPr/>
                <p:nvPr/>
              </p:nvPicPr>
              <p:blipFill>
                <a:blip r:embed="rId889"/>
                <a:stretch>
                  <a:fillRect/>
                </a:stretch>
              </p:blipFill>
              <p:spPr>
                <a:xfrm>
                  <a:off x="6097893" y="1208040"/>
                  <a:ext cx="34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45" name="Freihand 544">
                  <a:extLst>
                    <a:ext uri="{FF2B5EF4-FFF2-40B4-BE49-F238E27FC236}">
                      <a16:creationId xmlns:a16="http://schemas.microsoft.com/office/drawing/2014/main" id="{77B25ED4-3BD3-42F9-B928-35FE8E3809E3}"/>
                    </a:ext>
                  </a:extLst>
                </p14:cNvPr>
                <p14:cNvContentPartPr/>
                <p14:nvPr/>
              </p14:nvContentPartPr>
              <p14:xfrm>
                <a:off x="6079893" y="1223880"/>
                <a:ext cx="106920" cy="110880"/>
              </p14:xfrm>
            </p:contentPart>
          </mc:Choice>
          <mc:Fallback>
            <p:pic>
              <p:nvPicPr>
                <p:cNvPr id="545" name="Freihand 544">
                  <a:extLst>
                    <a:ext uri="{FF2B5EF4-FFF2-40B4-BE49-F238E27FC236}">
                      <a16:creationId xmlns:a16="http://schemas.microsoft.com/office/drawing/2014/main" id="{77B25ED4-3BD3-42F9-B928-35FE8E3809E3}"/>
                    </a:ext>
                  </a:extLst>
                </p:cNvPr>
                <p:cNvPicPr/>
                <p:nvPr/>
              </p:nvPicPr>
              <p:blipFill>
                <a:blip r:embed="rId891"/>
                <a:stretch>
                  <a:fillRect/>
                </a:stretch>
              </p:blipFill>
              <p:spPr>
                <a:xfrm>
                  <a:off x="6075573" y="1219560"/>
                  <a:ext cx="115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46" name="Freihand 545">
                  <a:extLst>
                    <a:ext uri="{FF2B5EF4-FFF2-40B4-BE49-F238E27FC236}">
                      <a16:creationId xmlns:a16="http://schemas.microsoft.com/office/drawing/2014/main" id="{84CE0CA8-CA09-422C-8882-D68BD7E5B57A}"/>
                    </a:ext>
                  </a:extLst>
                </p14:cNvPr>
                <p14:cNvContentPartPr/>
                <p14:nvPr/>
              </p14:nvContentPartPr>
              <p14:xfrm>
                <a:off x="6209133" y="1291560"/>
                <a:ext cx="62280" cy="58320"/>
              </p14:xfrm>
            </p:contentPart>
          </mc:Choice>
          <mc:Fallback>
            <p:pic>
              <p:nvPicPr>
                <p:cNvPr id="546" name="Freihand 545">
                  <a:extLst>
                    <a:ext uri="{FF2B5EF4-FFF2-40B4-BE49-F238E27FC236}">
                      <a16:creationId xmlns:a16="http://schemas.microsoft.com/office/drawing/2014/main" id="{84CE0CA8-CA09-422C-8882-D68BD7E5B57A}"/>
                    </a:ext>
                  </a:extLst>
                </p:cNvPr>
                <p:cNvPicPr/>
                <p:nvPr/>
              </p:nvPicPr>
              <p:blipFill>
                <a:blip r:embed="rId893"/>
                <a:stretch>
                  <a:fillRect/>
                </a:stretch>
              </p:blipFill>
              <p:spPr>
                <a:xfrm>
                  <a:off x="6204813" y="1287240"/>
                  <a:ext cx="70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47" name="Freihand 546">
                  <a:extLst>
                    <a:ext uri="{FF2B5EF4-FFF2-40B4-BE49-F238E27FC236}">
                      <a16:creationId xmlns:a16="http://schemas.microsoft.com/office/drawing/2014/main" id="{FAA132C4-4894-4329-8D57-FD1E7901DB8F}"/>
                    </a:ext>
                  </a:extLst>
                </p14:cNvPr>
                <p14:cNvContentPartPr/>
                <p14:nvPr/>
              </p14:nvContentPartPr>
              <p14:xfrm>
                <a:off x="6303093" y="1205880"/>
                <a:ext cx="91440" cy="150840"/>
              </p14:xfrm>
            </p:contentPart>
          </mc:Choice>
          <mc:Fallback>
            <p:pic>
              <p:nvPicPr>
                <p:cNvPr id="547" name="Freihand 546">
                  <a:extLst>
                    <a:ext uri="{FF2B5EF4-FFF2-40B4-BE49-F238E27FC236}">
                      <a16:creationId xmlns:a16="http://schemas.microsoft.com/office/drawing/2014/main" id="{FAA132C4-4894-4329-8D57-FD1E7901DB8F}"/>
                    </a:ext>
                  </a:extLst>
                </p:cNvPr>
                <p:cNvPicPr/>
                <p:nvPr/>
              </p:nvPicPr>
              <p:blipFill>
                <a:blip r:embed="rId895"/>
                <a:stretch>
                  <a:fillRect/>
                </a:stretch>
              </p:blipFill>
              <p:spPr>
                <a:xfrm>
                  <a:off x="6298773" y="1201560"/>
                  <a:ext cx="100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48" name="Freihand 547">
                  <a:extLst>
                    <a:ext uri="{FF2B5EF4-FFF2-40B4-BE49-F238E27FC236}">
                      <a16:creationId xmlns:a16="http://schemas.microsoft.com/office/drawing/2014/main" id="{5B1614D9-A479-420D-8CE6-9F14D0906E77}"/>
                    </a:ext>
                  </a:extLst>
                </p14:cNvPr>
                <p14:cNvContentPartPr/>
                <p14:nvPr/>
              </p14:nvContentPartPr>
              <p14:xfrm>
                <a:off x="6409653" y="1278600"/>
                <a:ext cx="155160" cy="61560"/>
              </p14:xfrm>
            </p:contentPart>
          </mc:Choice>
          <mc:Fallback>
            <p:pic>
              <p:nvPicPr>
                <p:cNvPr id="548" name="Freihand 547">
                  <a:extLst>
                    <a:ext uri="{FF2B5EF4-FFF2-40B4-BE49-F238E27FC236}">
                      <a16:creationId xmlns:a16="http://schemas.microsoft.com/office/drawing/2014/main" id="{5B1614D9-A479-420D-8CE6-9F14D0906E77}"/>
                    </a:ext>
                  </a:extLst>
                </p:cNvPr>
                <p:cNvPicPr/>
                <p:nvPr/>
              </p:nvPicPr>
              <p:blipFill>
                <a:blip r:embed="rId897"/>
                <a:stretch>
                  <a:fillRect/>
                </a:stretch>
              </p:blipFill>
              <p:spPr>
                <a:xfrm>
                  <a:off x="6405333" y="1274280"/>
                  <a:ext cx="163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9" name="Freihand 548">
                  <a:extLst>
                    <a:ext uri="{FF2B5EF4-FFF2-40B4-BE49-F238E27FC236}">
                      <a16:creationId xmlns:a16="http://schemas.microsoft.com/office/drawing/2014/main" id="{FB8B2BDB-07E8-4182-BDAF-C41A8C33DC8D}"/>
                    </a:ext>
                  </a:extLst>
                </p14:cNvPr>
                <p14:cNvContentPartPr/>
                <p14:nvPr/>
              </p14:nvContentPartPr>
              <p14:xfrm>
                <a:off x="6560133" y="1253400"/>
                <a:ext cx="360" cy="360"/>
              </p14:xfrm>
            </p:contentPart>
          </mc:Choice>
          <mc:Fallback>
            <p:pic>
              <p:nvPicPr>
                <p:cNvPr id="549" name="Freihand 548">
                  <a:extLst>
                    <a:ext uri="{FF2B5EF4-FFF2-40B4-BE49-F238E27FC236}">
                      <a16:creationId xmlns:a16="http://schemas.microsoft.com/office/drawing/2014/main" id="{FB8B2BDB-07E8-4182-BDAF-C41A8C33DC8D}"/>
                    </a:ext>
                  </a:extLst>
                </p:cNvPr>
                <p:cNvPicPr/>
                <p:nvPr/>
              </p:nvPicPr>
              <p:blipFill>
                <a:blip r:embed="rId106"/>
                <a:stretch>
                  <a:fillRect/>
                </a:stretch>
              </p:blipFill>
              <p:spPr>
                <a:xfrm>
                  <a:off x="6555813" y="1249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50" name="Freihand 549">
                  <a:extLst>
                    <a:ext uri="{FF2B5EF4-FFF2-40B4-BE49-F238E27FC236}">
                      <a16:creationId xmlns:a16="http://schemas.microsoft.com/office/drawing/2014/main" id="{38615FCD-83F9-4906-937F-CB8B103F02A6}"/>
                    </a:ext>
                  </a:extLst>
                </p14:cNvPr>
                <p14:cNvContentPartPr/>
                <p14:nvPr/>
              </p14:nvContentPartPr>
              <p14:xfrm>
                <a:off x="6607653" y="1280760"/>
                <a:ext cx="74520" cy="51840"/>
              </p14:xfrm>
            </p:contentPart>
          </mc:Choice>
          <mc:Fallback>
            <p:pic>
              <p:nvPicPr>
                <p:cNvPr id="550" name="Freihand 549">
                  <a:extLst>
                    <a:ext uri="{FF2B5EF4-FFF2-40B4-BE49-F238E27FC236}">
                      <a16:creationId xmlns:a16="http://schemas.microsoft.com/office/drawing/2014/main" id="{38615FCD-83F9-4906-937F-CB8B103F02A6}"/>
                    </a:ext>
                  </a:extLst>
                </p:cNvPr>
                <p:cNvPicPr/>
                <p:nvPr/>
              </p:nvPicPr>
              <p:blipFill>
                <a:blip r:embed="rId900"/>
                <a:stretch>
                  <a:fillRect/>
                </a:stretch>
              </p:blipFill>
              <p:spPr>
                <a:xfrm>
                  <a:off x="6603333" y="1276440"/>
                  <a:ext cx="83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51" name="Freihand 550">
                  <a:extLst>
                    <a:ext uri="{FF2B5EF4-FFF2-40B4-BE49-F238E27FC236}">
                      <a16:creationId xmlns:a16="http://schemas.microsoft.com/office/drawing/2014/main" id="{816D7572-8145-468A-BBD2-3438082C9AB6}"/>
                    </a:ext>
                  </a:extLst>
                </p14:cNvPr>
                <p14:cNvContentPartPr/>
                <p14:nvPr/>
              </p14:nvContentPartPr>
              <p14:xfrm>
                <a:off x="6690453" y="1293000"/>
                <a:ext cx="169560" cy="27000"/>
              </p14:xfrm>
            </p:contentPart>
          </mc:Choice>
          <mc:Fallback>
            <p:pic>
              <p:nvPicPr>
                <p:cNvPr id="551" name="Freihand 550">
                  <a:extLst>
                    <a:ext uri="{FF2B5EF4-FFF2-40B4-BE49-F238E27FC236}">
                      <a16:creationId xmlns:a16="http://schemas.microsoft.com/office/drawing/2014/main" id="{816D7572-8145-468A-BBD2-3438082C9AB6}"/>
                    </a:ext>
                  </a:extLst>
                </p:cNvPr>
                <p:cNvPicPr/>
                <p:nvPr/>
              </p:nvPicPr>
              <p:blipFill>
                <a:blip r:embed="rId902"/>
                <a:stretch>
                  <a:fillRect/>
                </a:stretch>
              </p:blipFill>
              <p:spPr>
                <a:xfrm>
                  <a:off x="6686133" y="1288680"/>
                  <a:ext cx="178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4" name="Freihand 553">
                  <a:extLst>
                    <a:ext uri="{FF2B5EF4-FFF2-40B4-BE49-F238E27FC236}">
                      <a16:creationId xmlns:a16="http://schemas.microsoft.com/office/drawing/2014/main" id="{5D99F1D5-82E3-4663-BC0E-6EE891BADFE9}"/>
                    </a:ext>
                  </a:extLst>
                </p14:cNvPr>
                <p14:cNvContentPartPr/>
                <p14:nvPr/>
              </p14:nvContentPartPr>
              <p14:xfrm>
                <a:off x="3672213" y="1587480"/>
                <a:ext cx="141480" cy="7200"/>
              </p14:xfrm>
            </p:contentPart>
          </mc:Choice>
          <mc:Fallback>
            <p:pic>
              <p:nvPicPr>
                <p:cNvPr id="554" name="Freihand 553">
                  <a:extLst>
                    <a:ext uri="{FF2B5EF4-FFF2-40B4-BE49-F238E27FC236}">
                      <a16:creationId xmlns:a16="http://schemas.microsoft.com/office/drawing/2014/main" id="{5D99F1D5-82E3-4663-BC0E-6EE891BADFE9}"/>
                    </a:ext>
                  </a:extLst>
                </p:cNvPr>
                <p:cNvPicPr/>
                <p:nvPr/>
              </p:nvPicPr>
              <p:blipFill>
                <a:blip r:embed="rId904"/>
                <a:stretch>
                  <a:fillRect/>
                </a:stretch>
              </p:blipFill>
              <p:spPr>
                <a:xfrm>
                  <a:off x="3667893" y="1583160"/>
                  <a:ext cx="150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55" name="Freihand 554">
                  <a:extLst>
                    <a:ext uri="{FF2B5EF4-FFF2-40B4-BE49-F238E27FC236}">
                      <a16:creationId xmlns:a16="http://schemas.microsoft.com/office/drawing/2014/main" id="{3D09CA47-E204-4EB8-9DB2-5757D58A1BB9}"/>
                    </a:ext>
                  </a:extLst>
                </p14:cNvPr>
                <p14:cNvContentPartPr/>
                <p14:nvPr/>
              </p14:nvContentPartPr>
              <p14:xfrm>
                <a:off x="3685173" y="1620960"/>
                <a:ext cx="139320" cy="3600"/>
              </p14:xfrm>
            </p:contentPart>
          </mc:Choice>
          <mc:Fallback>
            <p:pic>
              <p:nvPicPr>
                <p:cNvPr id="555" name="Freihand 554">
                  <a:extLst>
                    <a:ext uri="{FF2B5EF4-FFF2-40B4-BE49-F238E27FC236}">
                      <a16:creationId xmlns:a16="http://schemas.microsoft.com/office/drawing/2014/main" id="{3D09CA47-E204-4EB8-9DB2-5757D58A1BB9}"/>
                    </a:ext>
                  </a:extLst>
                </p:cNvPr>
                <p:cNvPicPr/>
                <p:nvPr/>
              </p:nvPicPr>
              <p:blipFill>
                <a:blip r:embed="rId906"/>
                <a:stretch>
                  <a:fillRect/>
                </a:stretch>
              </p:blipFill>
              <p:spPr>
                <a:xfrm>
                  <a:off x="3680853" y="1616640"/>
                  <a:ext cx="147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6" name="Freihand 555">
                  <a:extLst>
                    <a:ext uri="{FF2B5EF4-FFF2-40B4-BE49-F238E27FC236}">
                      <a16:creationId xmlns:a16="http://schemas.microsoft.com/office/drawing/2014/main" id="{E762F437-C486-4967-A208-80E61CDC5D2E}"/>
                    </a:ext>
                  </a:extLst>
                </p14:cNvPr>
                <p14:cNvContentPartPr/>
                <p14:nvPr/>
              </p14:nvContentPartPr>
              <p14:xfrm>
                <a:off x="3851853" y="1538880"/>
                <a:ext cx="111960" cy="154080"/>
              </p14:xfrm>
            </p:contentPart>
          </mc:Choice>
          <mc:Fallback>
            <p:pic>
              <p:nvPicPr>
                <p:cNvPr id="556" name="Freihand 555">
                  <a:extLst>
                    <a:ext uri="{FF2B5EF4-FFF2-40B4-BE49-F238E27FC236}">
                      <a16:creationId xmlns:a16="http://schemas.microsoft.com/office/drawing/2014/main" id="{E762F437-C486-4967-A208-80E61CDC5D2E}"/>
                    </a:ext>
                  </a:extLst>
                </p:cNvPr>
                <p:cNvPicPr/>
                <p:nvPr/>
              </p:nvPicPr>
              <p:blipFill>
                <a:blip r:embed="rId908"/>
                <a:stretch>
                  <a:fillRect/>
                </a:stretch>
              </p:blipFill>
              <p:spPr>
                <a:xfrm>
                  <a:off x="3847533" y="1534560"/>
                  <a:ext cx="120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8" name="Freihand 557">
                  <a:extLst>
                    <a:ext uri="{FF2B5EF4-FFF2-40B4-BE49-F238E27FC236}">
                      <a16:creationId xmlns:a16="http://schemas.microsoft.com/office/drawing/2014/main" id="{03F6518F-36D3-4482-BDE7-B0AB883485B0}"/>
                    </a:ext>
                  </a:extLst>
                </p14:cNvPr>
                <p14:cNvContentPartPr/>
                <p14:nvPr/>
              </p14:nvContentPartPr>
              <p14:xfrm>
                <a:off x="4179093" y="1548960"/>
                <a:ext cx="5760" cy="105480"/>
              </p14:xfrm>
            </p:contentPart>
          </mc:Choice>
          <mc:Fallback>
            <p:pic>
              <p:nvPicPr>
                <p:cNvPr id="558" name="Freihand 557">
                  <a:extLst>
                    <a:ext uri="{FF2B5EF4-FFF2-40B4-BE49-F238E27FC236}">
                      <a16:creationId xmlns:a16="http://schemas.microsoft.com/office/drawing/2014/main" id="{03F6518F-36D3-4482-BDE7-B0AB883485B0}"/>
                    </a:ext>
                  </a:extLst>
                </p:cNvPr>
                <p:cNvPicPr/>
                <p:nvPr/>
              </p:nvPicPr>
              <p:blipFill>
                <a:blip r:embed="rId910"/>
                <a:stretch>
                  <a:fillRect/>
                </a:stretch>
              </p:blipFill>
              <p:spPr>
                <a:xfrm>
                  <a:off x="4174773" y="1544640"/>
                  <a:ext cx="14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9" name="Freihand 558">
                  <a:extLst>
                    <a:ext uri="{FF2B5EF4-FFF2-40B4-BE49-F238E27FC236}">
                      <a16:creationId xmlns:a16="http://schemas.microsoft.com/office/drawing/2014/main" id="{73630DAC-20FB-456C-8FEB-561D8FA266F7}"/>
                    </a:ext>
                  </a:extLst>
                </p14:cNvPr>
                <p14:cNvContentPartPr/>
                <p14:nvPr/>
              </p14:nvContentPartPr>
              <p14:xfrm>
                <a:off x="4107093" y="1509000"/>
                <a:ext cx="141840" cy="18360"/>
              </p14:xfrm>
            </p:contentPart>
          </mc:Choice>
          <mc:Fallback>
            <p:pic>
              <p:nvPicPr>
                <p:cNvPr id="559" name="Freihand 558">
                  <a:extLst>
                    <a:ext uri="{FF2B5EF4-FFF2-40B4-BE49-F238E27FC236}">
                      <a16:creationId xmlns:a16="http://schemas.microsoft.com/office/drawing/2014/main" id="{73630DAC-20FB-456C-8FEB-561D8FA266F7}"/>
                    </a:ext>
                  </a:extLst>
                </p:cNvPr>
                <p:cNvPicPr/>
                <p:nvPr/>
              </p:nvPicPr>
              <p:blipFill>
                <a:blip r:embed="rId912"/>
                <a:stretch>
                  <a:fillRect/>
                </a:stretch>
              </p:blipFill>
              <p:spPr>
                <a:xfrm>
                  <a:off x="4102773" y="1504680"/>
                  <a:ext cx="150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60" name="Freihand 559">
                  <a:extLst>
                    <a:ext uri="{FF2B5EF4-FFF2-40B4-BE49-F238E27FC236}">
                      <a16:creationId xmlns:a16="http://schemas.microsoft.com/office/drawing/2014/main" id="{7FF78FEF-635E-462B-91F0-A21BF89E64CA}"/>
                    </a:ext>
                  </a:extLst>
                </p14:cNvPr>
                <p14:cNvContentPartPr/>
                <p14:nvPr/>
              </p14:nvContentPartPr>
              <p14:xfrm>
                <a:off x="4112493" y="1572000"/>
                <a:ext cx="121680" cy="18720"/>
              </p14:xfrm>
            </p:contentPart>
          </mc:Choice>
          <mc:Fallback>
            <p:pic>
              <p:nvPicPr>
                <p:cNvPr id="560" name="Freihand 559">
                  <a:extLst>
                    <a:ext uri="{FF2B5EF4-FFF2-40B4-BE49-F238E27FC236}">
                      <a16:creationId xmlns:a16="http://schemas.microsoft.com/office/drawing/2014/main" id="{7FF78FEF-635E-462B-91F0-A21BF89E64CA}"/>
                    </a:ext>
                  </a:extLst>
                </p:cNvPr>
                <p:cNvPicPr/>
                <p:nvPr/>
              </p:nvPicPr>
              <p:blipFill>
                <a:blip r:embed="rId914"/>
                <a:stretch>
                  <a:fillRect/>
                </a:stretch>
              </p:blipFill>
              <p:spPr>
                <a:xfrm>
                  <a:off x="4108173" y="1567680"/>
                  <a:ext cx="130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61" name="Freihand 560">
                  <a:extLst>
                    <a:ext uri="{FF2B5EF4-FFF2-40B4-BE49-F238E27FC236}">
                      <a16:creationId xmlns:a16="http://schemas.microsoft.com/office/drawing/2014/main" id="{9DD5BC4F-FA47-4ED9-8941-BA98FFCB0695}"/>
                    </a:ext>
                  </a:extLst>
                </p14:cNvPr>
                <p14:cNvContentPartPr/>
                <p14:nvPr/>
              </p14:nvContentPartPr>
              <p14:xfrm>
                <a:off x="4256853" y="1476600"/>
                <a:ext cx="306000" cy="172440"/>
              </p14:xfrm>
            </p:contentPart>
          </mc:Choice>
          <mc:Fallback>
            <p:pic>
              <p:nvPicPr>
                <p:cNvPr id="561" name="Freihand 560">
                  <a:extLst>
                    <a:ext uri="{FF2B5EF4-FFF2-40B4-BE49-F238E27FC236}">
                      <a16:creationId xmlns:a16="http://schemas.microsoft.com/office/drawing/2014/main" id="{9DD5BC4F-FA47-4ED9-8941-BA98FFCB0695}"/>
                    </a:ext>
                  </a:extLst>
                </p:cNvPr>
                <p:cNvPicPr/>
                <p:nvPr/>
              </p:nvPicPr>
              <p:blipFill>
                <a:blip r:embed="rId916"/>
                <a:stretch>
                  <a:fillRect/>
                </a:stretch>
              </p:blipFill>
              <p:spPr>
                <a:xfrm>
                  <a:off x="4252533" y="1472280"/>
                  <a:ext cx="314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62" name="Freihand 561">
                  <a:extLst>
                    <a:ext uri="{FF2B5EF4-FFF2-40B4-BE49-F238E27FC236}">
                      <a16:creationId xmlns:a16="http://schemas.microsoft.com/office/drawing/2014/main" id="{D09B3AC0-3ED4-4F01-AB55-E3A2415CF411}"/>
                    </a:ext>
                  </a:extLst>
                </p14:cNvPr>
                <p14:cNvContentPartPr/>
                <p14:nvPr/>
              </p14:nvContentPartPr>
              <p14:xfrm>
                <a:off x="4444053" y="1469040"/>
                <a:ext cx="30240" cy="1800"/>
              </p14:xfrm>
            </p:contentPart>
          </mc:Choice>
          <mc:Fallback>
            <p:pic>
              <p:nvPicPr>
                <p:cNvPr id="562" name="Freihand 561">
                  <a:extLst>
                    <a:ext uri="{FF2B5EF4-FFF2-40B4-BE49-F238E27FC236}">
                      <a16:creationId xmlns:a16="http://schemas.microsoft.com/office/drawing/2014/main" id="{D09B3AC0-3ED4-4F01-AB55-E3A2415CF411}"/>
                    </a:ext>
                  </a:extLst>
                </p:cNvPr>
                <p:cNvPicPr/>
                <p:nvPr/>
              </p:nvPicPr>
              <p:blipFill>
                <a:blip r:embed="rId422"/>
                <a:stretch>
                  <a:fillRect/>
                </a:stretch>
              </p:blipFill>
              <p:spPr>
                <a:xfrm>
                  <a:off x="4439733" y="1464720"/>
                  <a:ext cx="388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3" name="Freihand 562">
                  <a:extLst>
                    <a:ext uri="{FF2B5EF4-FFF2-40B4-BE49-F238E27FC236}">
                      <a16:creationId xmlns:a16="http://schemas.microsoft.com/office/drawing/2014/main" id="{BD84F9E5-0B2D-4E4B-BD6D-15B24F199A74}"/>
                    </a:ext>
                  </a:extLst>
                </p14:cNvPr>
                <p14:cNvContentPartPr/>
                <p14:nvPr/>
              </p14:nvContentPartPr>
              <p14:xfrm>
                <a:off x="4582293" y="1559400"/>
                <a:ext cx="115200" cy="78480"/>
              </p14:xfrm>
            </p:contentPart>
          </mc:Choice>
          <mc:Fallback>
            <p:pic>
              <p:nvPicPr>
                <p:cNvPr id="563" name="Freihand 562">
                  <a:extLst>
                    <a:ext uri="{FF2B5EF4-FFF2-40B4-BE49-F238E27FC236}">
                      <a16:creationId xmlns:a16="http://schemas.microsoft.com/office/drawing/2014/main" id="{BD84F9E5-0B2D-4E4B-BD6D-15B24F199A74}"/>
                    </a:ext>
                  </a:extLst>
                </p:cNvPr>
                <p:cNvPicPr/>
                <p:nvPr/>
              </p:nvPicPr>
              <p:blipFill>
                <a:blip r:embed="rId919"/>
                <a:stretch>
                  <a:fillRect/>
                </a:stretch>
              </p:blipFill>
              <p:spPr>
                <a:xfrm>
                  <a:off x="4577973" y="1555080"/>
                  <a:ext cx="123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4" name="Freihand 563">
                  <a:extLst>
                    <a:ext uri="{FF2B5EF4-FFF2-40B4-BE49-F238E27FC236}">
                      <a16:creationId xmlns:a16="http://schemas.microsoft.com/office/drawing/2014/main" id="{6A2F9E01-8ACA-4DD4-AF41-4B7A5D1A0942}"/>
                    </a:ext>
                  </a:extLst>
                </p14:cNvPr>
                <p14:cNvContentPartPr/>
                <p14:nvPr/>
              </p14:nvContentPartPr>
              <p14:xfrm>
                <a:off x="4704693" y="1540680"/>
                <a:ext cx="85320" cy="230400"/>
              </p14:xfrm>
            </p:contentPart>
          </mc:Choice>
          <mc:Fallback>
            <p:pic>
              <p:nvPicPr>
                <p:cNvPr id="564" name="Freihand 563">
                  <a:extLst>
                    <a:ext uri="{FF2B5EF4-FFF2-40B4-BE49-F238E27FC236}">
                      <a16:creationId xmlns:a16="http://schemas.microsoft.com/office/drawing/2014/main" id="{6A2F9E01-8ACA-4DD4-AF41-4B7A5D1A0942}"/>
                    </a:ext>
                  </a:extLst>
                </p:cNvPr>
                <p:cNvPicPr/>
                <p:nvPr/>
              </p:nvPicPr>
              <p:blipFill>
                <a:blip r:embed="rId921"/>
                <a:stretch>
                  <a:fillRect/>
                </a:stretch>
              </p:blipFill>
              <p:spPr>
                <a:xfrm>
                  <a:off x="4700373" y="1536360"/>
                  <a:ext cx="93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5" name="Freihand 564">
                  <a:extLst>
                    <a:ext uri="{FF2B5EF4-FFF2-40B4-BE49-F238E27FC236}">
                      <a16:creationId xmlns:a16="http://schemas.microsoft.com/office/drawing/2014/main" id="{7E0E3AC2-FEE7-4E74-94B1-A32F26BD8F23}"/>
                    </a:ext>
                  </a:extLst>
                </p14:cNvPr>
                <p14:cNvContentPartPr/>
                <p14:nvPr/>
              </p14:nvContentPartPr>
              <p14:xfrm>
                <a:off x="4886493" y="1472280"/>
                <a:ext cx="79200" cy="124560"/>
              </p14:xfrm>
            </p:contentPart>
          </mc:Choice>
          <mc:Fallback>
            <p:pic>
              <p:nvPicPr>
                <p:cNvPr id="565" name="Freihand 564">
                  <a:extLst>
                    <a:ext uri="{FF2B5EF4-FFF2-40B4-BE49-F238E27FC236}">
                      <a16:creationId xmlns:a16="http://schemas.microsoft.com/office/drawing/2014/main" id="{7E0E3AC2-FEE7-4E74-94B1-A32F26BD8F23}"/>
                    </a:ext>
                  </a:extLst>
                </p:cNvPr>
                <p:cNvPicPr/>
                <p:nvPr/>
              </p:nvPicPr>
              <p:blipFill>
                <a:blip r:embed="rId923"/>
                <a:stretch>
                  <a:fillRect/>
                </a:stretch>
              </p:blipFill>
              <p:spPr>
                <a:xfrm>
                  <a:off x="4882173" y="1467960"/>
                  <a:ext cx="87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66" name="Freihand 565">
                  <a:extLst>
                    <a:ext uri="{FF2B5EF4-FFF2-40B4-BE49-F238E27FC236}">
                      <a16:creationId xmlns:a16="http://schemas.microsoft.com/office/drawing/2014/main" id="{F6BDAF27-A94B-44D4-8BF4-BCB499444E0A}"/>
                    </a:ext>
                  </a:extLst>
                </p14:cNvPr>
                <p14:cNvContentPartPr/>
                <p14:nvPr/>
              </p14:nvContentPartPr>
              <p14:xfrm>
                <a:off x="4989813" y="1465080"/>
                <a:ext cx="201960" cy="142920"/>
              </p14:xfrm>
            </p:contentPart>
          </mc:Choice>
          <mc:Fallback>
            <p:pic>
              <p:nvPicPr>
                <p:cNvPr id="566" name="Freihand 565">
                  <a:extLst>
                    <a:ext uri="{FF2B5EF4-FFF2-40B4-BE49-F238E27FC236}">
                      <a16:creationId xmlns:a16="http://schemas.microsoft.com/office/drawing/2014/main" id="{F6BDAF27-A94B-44D4-8BF4-BCB499444E0A}"/>
                    </a:ext>
                  </a:extLst>
                </p:cNvPr>
                <p:cNvPicPr/>
                <p:nvPr/>
              </p:nvPicPr>
              <p:blipFill>
                <a:blip r:embed="rId925"/>
                <a:stretch>
                  <a:fillRect/>
                </a:stretch>
              </p:blipFill>
              <p:spPr>
                <a:xfrm>
                  <a:off x="4985493" y="1460760"/>
                  <a:ext cx="210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67" name="Freihand 566">
                  <a:extLst>
                    <a:ext uri="{FF2B5EF4-FFF2-40B4-BE49-F238E27FC236}">
                      <a16:creationId xmlns:a16="http://schemas.microsoft.com/office/drawing/2014/main" id="{38C942F3-71E8-4D96-AF64-F42B9769DC65}"/>
                    </a:ext>
                  </a:extLst>
                </p14:cNvPr>
                <p14:cNvContentPartPr/>
                <p14:nvPr/>
              </p14:nvContentPartPr>
              <p14:xfrm>
                <a:off x="5290773" y="1501080"/>
                <a:ext cx="214200" cy="86040"/>
              </p14:xfrm>
            </p:contentPart>
          </mc:Choice>
          <mc:Fallback>
            <p:pic>
              <p:nvPicPr>
                <p:cNvPr id="567" name="Freihand 566">
                  <a:extLst>
                    <a:ext uri="{FF2B5EF4-FFF2-40B4-BE49-F238E27FC236}">
                      <a16:creationId xmlns:a16="http://schemas.microsoft.com/office/drawing/2014/main" id="{38C942F3-71E8-4D96-AF64-F42B9769DC65}"/>
                    </a:ext>
                  </a:extLst>
                </p:cNvPr>
                <p:cNvPicPr/>
                <p:nvPr/>
              </p:nvPicPr>
              <p:blipFill>
                <a:blip r:embed="rId927"/>
                <a:stretch>
                  <a:fillRect/>
                </a:stretch>
              </p:blipFill>
              <p:spPr>
                <a:xfrm>
                  <a:off x="5286453" y="1496760"/>
                  <a:ext cx="222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68" name="Freihand 567">
                  <a:extLst>
                    <a:ext uri="{FF2B5EF4-FFF2-40B4-BE49-F238E27FC236}">
                      <a16:creationId xmlns:a16="http://schemas.microsoft.com/office/drawing/2014/main" id="{99F3C625-ED3B-49A4-972C-BA5205D739C1}"/>
                    </a:ext>
                  </a:extLst>
                </p14:cNvPr>
                <p14:cNvContentPartPr/>
                <p14:nvPr/>
              </p14:nvContentPartPr>
              <p14:xfrm>
                <a:off x="5486973" y="1470480"/>
                <a:ext cx="38880" cy="23040"/>
              </p14:xfrm>
            </p:contentPart>
          </mc:Choice>
          <mc:Fallback>
            <p:pic>
              <p:nvPicPr>
                <p:cNvPr id="568" name="Freihand 567">
                  <a:extLst>
                    <a:ext uri="{FF2B5EF4-FFF2-40B4-BE49-F238E27FC236}">
                      <a16:creationId xmlns:a16="http://schemas.microsoft.com/office/drawing/2014/main" id="{99F3C625-ED3B-49A4-972C-BA5205D739C1}"/>
                    </a:ext>
                  </a:extLst>
                </p:cNvPr>
                <p:cNvPicPr/>
                <p:nvPr/>
              </p:nvPicPr>
              <p:blipFill>
                <a:blip r:embed="rId929"/>
                <a:stretch>
                  <a:fillRect/>
                </a:stretch>
              </p:blipFill>
              <p:spPr>
                <a:xfrm>
                  <a:off x="5482653" y="1466160"/>
                  <a:ext cx="47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69" name="Freihand 568">
                  <a:extLst>
                    <a:ext uri="{FF2B5EF4-FFF2-40B4-BE49-F238E27FC236}">
                      <a16:creationId xmlns:a16="http://schemas.microsoft.com/office/drawing/2014/main" id="{DDB7ECA8-1EBE-4551-BED3-98265DE1A02C}"/>
                    </a:ext>
                  </a:extLst>
                </p14:cNvPr>
                <p14:cNvContentPartPr/>
                <p14:nvPr/>
              </p14:nvContentPartPr>
              <p14:xfrm>
                <a:off x="5552493" y="1495320"/>
                <a:ext cx="186120" cy="78480"/>
              </p14:xfrm>
            </p:contentPart>
          </mc:Choice>
          <mc:Fallback>
            <p:pic>
              <p:nvPicPr>
                <p:cNvPr id="569" name="Freihand 568">
                  <a:extLst>
                    <a:ext uri="{FF2B5EF4-FFF2-40B4-BE49-F238E27FC236}">
                      <a16:creationId xmlns:a16="http://schemas.microsoft.com/office/drawing/2014/main" id="{DDB7ECA8-1EBE-4551-BED3-98265DE1A02C}"/>
                    </a:ext>
                  </a:extLst>
                </p:cNvPr>
                <p:cNvPicPr/>
                <p:nvPr/>
              </p:nvPicPr>
              <p:blipFill>
                <a:blip r:embed="rId931"/>
                <a:stretch>
                  <a:fillRect/>
                </a:stretch>
              </p:blipFill>
              <p:spPr>
                <a:xfrm>
                  <a:off x="5548173" y="1491000"/>
                  <a:ext cx="194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70" name="Freihand 569">
                  <a:extLst>
                    <a:ext uri="{FF2B5EF4-FFF2-40B4-BE49-F238E27FC236}">
                      <a16:creationId xmlns:a16="http://schemas.microsoft.com/office/drawing/2014/main" id="{82DA11D6-E1B7-410E-8EEC-2134A2EB1FC0}"/>
                    </a:ext>
                  </a:extLst>
                </p14:cNvPr>
                <p14:cNvContentPartPr/>
                <p14:nvPr/>
              </p14:nvContentPartPr>
              <p14:xfrm>
                <a:off x="5862093" y="1461840"/>
                <a:ext cx="91440" cy="117360"/>
              </p14:xfrm>
            </p:contentPart>
          </mc:Choice>
          <mc:Fallback>
            <p:pic>
              <p:nvPicPr>
                <p:cNvPr id="570" name="Freihand 569">
                  <a:extLst>
                    <a:ext uri="{FF2B5EF4-FFF2-40B4-BE49-F238E27FC236}">
                      <a16:creationId xmlns:a16="http://schemas.microsoft.com/office/drawing/2014/main" id="{82DA11D6-E1B7-410E-8EEC-2134A2EB1FC0}"/>
                    </a:ext>
                  </a:extLst>
                </p:cNvPr>
                <p:cNvPicPr/>
                <p:nvPr/>
              </p:nvPicPr>
              <p:blipFill>
                <a:blip r:embed="rId933"/>
                <a:stretch>
                  <a:fillRect/>
                </a:stretch>
              </p:blipFill>
              <p:spPr>
                <a:xfrm>
                  <a:off x="5857773" y="1457520"/>
                  <a:ext cx="100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1" name="Freihand 570">
                  <a:extLst>
                    <a:ext uri="{FF2B5EF4-FFF2-40B4-BE49-F238E27FC236}">
                      <a16:creationId xmlns:a16="http://schemas.microsoft.com/office/drawing/2014/main" id="{C9672078-5B81-47FD-946A-278BD177CEE6}"/>
                    </a:ext>
                  </a:extLst>
                </p14:cNvPr>
                <p14:cNvContentPartPr/>
                <p14:nvPr/>
              </p14:nvContentPartPr>
              <p14:xfrm>
                <a:off x="5918613" y="1510800"/>
                <a:ext cx="39600" cy="44640"/>
              </p14:xfrm>
            </p:contentPart>
          </mc:Choice>
          <mc:Fallback>
            <p:pic>
              <p:nvPicPr>
                <p:cNvPr id="571" name="Freihand 570">
                  <a:extLst>
                    <a:ext uri="{FF2B5EF4-FFF2-40B4-BE49-F238E27FC236}">
                      <a16:creationId xmlns:a16="http://schemas.microsoft.com/office/drawing/2014/main" id="{C9672078-5B81-47FD-946A-278BD177CEE6}"/>
                    </a:ext>
                  </a:extLst>
                </p:cNvPr>
                <p:cNvPicPr/>
                <p:nvPr/>
              </p:nvPicPr>
              <p:blipFill>
                <a:blip r:embed="rId935"/>
                <a:stretch>
                  <a:fillRect/>
                </a:stretch>
              </p:blipFill>
              <p:spPr>
                <a:xfrm>
                  <a:off x="5914293" y="1506480"/>
                  <a:ext cx="48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2" name="Freihand 571">
                  <a:extLst>
                    <a:ext uri="{FF2B5EF4-FFF2-40B4-BE49-F238E27FC236}">
                      <a16:creationId xmlns:a16="http://schemas.microsoft.com/office/drawing/2014/main" id="{2A8E08E3-756F-44B9-8C2F-0E8251CD86BC}"/>
                    </a:ext>
                  </a:extLst>
                </p14:cNvPr>
                <p14:cNvContentPartPr/>
                <p14:nvPr/>
              </p14:nvContentPartPr>
              <p14:xfrm>
                <a:off x="5969373" y="1507200"/>
                <a:ext cx="280440" cy="54000"/>
              </p14:xfrm>
            </p:contentPart>
          </mc:Choice>
          <mc:Fallback>
            <p:pic>
              <p:nvPicPr>
                <p:cNvPr id="572" name="Freihand 571">
                  <a:extLst>
                    <a:ext uri="{FF2B5EF4-FFF2-40B4-BE49-F238E27FC236}">
                      <a16:creationId xmlns:a16="http://schemas.microsoft.com/office/drawing/2014/main" id="{2A8E08E3-756F-44B9-8C2F-0E8251CD86BC}"/>
                    </a:ext>
                  </a:extLst>
                </p:cNvPr>
                <p:cNvPicPr/>
                <p:nvPr/>
              </p:nvPicPr>
              <p:blipFill>
                <a:blip r:embed="rId937"/>
                <a:stretch>
                  <a:fillRect/>
                </a:stretch>
              </p:blipFill>
              <p:spPr>
                <a:xfrm>
                  <a:off x="5965053" y="1502880"/>
                  <a:ext cx="289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3" name="Freihand 572">
                  <a:extLst>
                    <a:ext uri="{FF2B5EF4-FFF2-40B4-BE49-F238E27FC236}">
                      <a16:creationId xmlns:a16="http://schemas.microsoft.com/office/drawing/2014/main" id="{2D456ACA-9B7B-4D1A-B83D-3CC96DBE8ADC}"/>
                    </a:ext>
                  </a:extLst>
                </p14:cNvPr>
                <p14:cNvContentPartPr/>
                <p14:nvPr/>
              </p14:nvContentPartPr>
              <p14:xfrm>
                <a:off x="6307413" y="1493520"/>
                <a:ext cx="79920" cy="141480"/>
              </p14:xfrm>
            </p:contentPart>
          </mc:Choice>
          <mc:Fallback>
            <p:pic>
              <p:nvPicPr>
                <p:cNvPr id="573" name="Freihand 572">
                  <a:extLst>
                    <a:ext uri="{FF2B5EF4-FFF2-40B4-BE49-F238E27FC236}">
                      <a16:creationId xmlns:a16="http://schemas.microsoft.com/office/drawing/2014/main" id="{2D456ACA-9B7B-4D1A-B83D-3CC96DBE8ADC}"/>
                    </a:ext>
                  </a:extLst>
                </p:cNvPr>
                <p:cNvPicPr/>
                <p:nvPr/>
              </p:nvPicPr>
              <p:blipFill>
                <a:blip r:embed="rId939"/>
                <a:stretch>
                  <a:fillRect/>
                </a:stretch>
              </p:blipFill>
              <p:spPr>
                <a:xfrm>
                  <a:off x="6303093" y="1489200"/>
                  <a:ext cx="88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74" name="Freihand 573">
                  <a:extLst>
                    <a:ext uri="{FF2B5EF4-FFF2-40B4-BE49-F238E27FC236}">
                      <a16:creationId xmlns:a16="http://schemas.microsoft.com/office/drawing/2014/main" id="{61BE51D8-E4D3-4049-AA89-FEFD3ED8156A}"/>
                    </a:ext>
                  </a:extLst>
                </p14:cNvPr>
                <p14:cNvContentPartPr/>
                <p14:nvPr/>
              </p14:nvContentPartPr>
              <p14:xfrm>
                <a:off x="6398853" y="1499640"/>
                <a:ext cx="101520" cy="53280"/>
              </p14:xfrm>
            </p:contentPart>
          </mc:Choice>
          <mc:Fallback>
            <p:pic>
              <p:nvPicPr>
                <p:cNvPr id="574" name="Freihand 573">
                  <a:extLst>
                    <a:ext uri="{FF2B5EF4-FFF2-40B4-BE49-F238E27FC236}">
                      <a16:creationId xmlns:a16="http://schemas.microsoft.com/office/drawing/2014/main" id="{61BE51D8-E4D3-4049-AA89-FEFD3ED8156A}"/>
                    </a:ext>
                  </a:extLst>
                </p:cNvPr>
                <p:cNvPicPr/>
                <p:nvPr/>
              </p:nvPicPr>
              <p:blipFill>
                <a:blip r:embed="rId941"/>
                <a:stretch>
                  <a:fillRect/>
                </a:stretch>
              </p:blipFill>
              <p:spPr>
                <a:xfrm>
                  <a:off x="6394533" y="1495320"/>
                  <a:ext cx="110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75" name="Freihand 574">
                  <a:extLst>
                    <a:ext uri="{FF2B5EF4-FFF2-40B4-BE49-F238E27FC236}">
                      <a16:creationId xmlns:a16="http://schemas.microsoft.com/office/drawing/2014/main" id="{0BC4E196-218C-4280-9D92-46569F40C917}"/>
                    </a:ext>
                  </a:extLst>
                </p14:cNvPr>
                <p14:cNvContentPartPr/>
                <p14:nvPr/>
              </p14:nvContentPartPr>
              <p14:xfrm>
                <a:off x="6536013" y="1489920"/>
                <a:ext cx="66960" cy="53280"/>
              </p14:xfrm>
            </p:contentPart>
          </mc:Choice>
          <mc:Fallback>
            <p:pic>
              <p:nvPicPr>
                <p:cNvPr id="575" name="Freihand 574">
                  <a:extLst>
                    <a:ext uri="{FF2B5EF4-FFF2-40B4-BE49-F238E27FC236}">
                      <a16:creationId xmlns:a16="http://schemas.microsoft.com/office/drawing/2014/main" id="{0BC4E196-218C-4280-9D92-46569F40C917}"/>
                    </a:ext>
                  </a:extLst>
                </p:cNvPr>
                <p:cNvPicPr/>
                <p:nvPr/>
              </p:nvPicPr>
              <p:blipFill>
                <a:blip r:embed="rId943"/>
                <a:stretch>
                  <a:fillRect/>
                </a:stretch>
              </p:blipFill>
              <p:spPr>
                <a:xfrm>
                  <a:off x="6531693" y="1485600"/>
                  <a:ext cx="75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76" name="Freihand 575">
                  <a:extLst>
                    <a:ext uri="{FF2B5EF4-FFF2-40B4-BE49-F238E27FC236}">
                      <a16:creationId xmlns:a16="http://schemas.microsoft.com/office/drawing/2014/main" id="{1CD7C30B-099A-4D55-A249-2FECEC142FB6}"/>
                    </a:ext>
                  </a:extLst>
                </p14:cNvPr>
                <p14:cNvContentPartPr/>
                <p14:nvPr/>
              </p14:nvContentPartPr>
              <p14:xfrm>
                <a:off x="6635013" y="1402440"/>
                <a:ext cx="93240" cy="126000"/>
              </p14:xfrm>
            </p:contentPart>
          </mc:Choice>
          <mc:Fallback>
            <p:pic>
              <p:nvPicPr>
                <p:cNvPr id="576" name="Freihand 575">
                  <a:extLst>
                    <a:ext uri="{FF2B5EF4-FFF2-40B4-BE49-F238E27FC236}">
                      <a16:creationId xmlns:a16="http://schemas.microsoft.com/office/drawing/2014/main" id="{1CD7C30B-099A-4D55-A249-2FECEC142FB6}"/>
                    </a:ext>
                  </a:extLst>
                </p:cNvPr>
                <p:cNvPicPr/>
                <p:nvPr/>
              </p:nvPicPr>
              <p:blipFill>
                <a:blip r:embed="rId945"/>
                <a:stretch>
                  <a:fillRect/>
                </a:stretch>
              </p:blipFill>
              <p:spPr>
                <a:xfrm>
                  <a:off x="6630693" y="1398120"/>
                  <a:ext cx="101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77" name="Freihand 576">
                  <a:extLst>
                    <a:ext uri="{FF2B5EF4-FFF2-40B4-BE49-F238E27FC236}">
                      <a16:creationId xmlns:a16="http://schemas.microsoft.com/office/drawing/2014/main" id="{4139782E-85A8-46DB-BA71-80DF632AB1BA}"/>
                    </a:ext>
                  </a:extLst>
                </p14:cNvPr>
                <p14:cNvContentPartPr/>
                <p14:nvPr/>
              </p14:nvContentPartPr>
              <p14:xfrm>
                <a:off x="6722493" y="1418640"/>
                <a:ext cx="14760" cy="12960"/>
              </p14:xfrm>
            </p:contentPart>
          </mc:Choice>
          <mc:Fallback>
            <p:pic>
              <p:nvPicPr>
                <p:cNvPr id="577" name="Freihand 576">
                  <a:extLst>
                    <a:ext uri="{FF2B5EF4-FFF2-40B4-BE49-F238E27FC236}">
                      <a16:creationId xmlns:a16="http://schemas.microsoft.com/office/drawing/2014/main" id="{4139782E-85A8-46DB-BA71-80DF632AB1BA}"/>
                    </a:ext>
                  </a:extLst>
                </p:cNvPr>
                <p:cNvPicPr/>
                <p:nvPr/>
              </p:nvPicPr>
              <p:blipFill>
                <a:blip r:embed="rId181"/>
                <a:stretch>
                  <a:fillRect/>
                </a:stretch>
              </p:blipFill>
              <p:spPr>
                <a:xfrm>
                  <a:off x="6718173" y="1414320"/>
                  <a:ext cx="23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78" name="Freihand 577">
                  <a:extLst>
                    <a:ext uri="{FF2B5EF4-FFF2-40B4-BE49-F238E27FC236}">
                      <a16:creationId xmlns:a16="http://schemas.microsoft.com/office/drawing/2014/main" id="{A9425111-8038-462B-BFF5-11B8A55BAB48}"/>
                    </a:ext>
                  </a:extLst>
                </p14:cNvPr>
                <p14:cNvContentPartPr/>
                <p14:nvPr/>
              </p14:nvContentPartPr>
              <p14:xfrm>
                <a:off x="6783693" y="1442760"/>
                <a:ext cx="226800" cy="68040"/>
              </p14:xfrm>
            </p:contentPart>
          </mc:Choice>
          <mc:Fallback>
            <p:pic>
              <p:nvPicPr>
                <p:cNvPr id="578" name="Freihand 577">
                  <a:extLst>
                    <a:ext uri="{FF2B5EF4-FFF2-40B4-BE49-F238E27FC236}">
                      <a16:creationId xmlns:a16="http://schemas.microsoft.com/office/drawing/2014/main" id="{A9425111-8038-462B-BFF5-11B8A55BAB48}"/>
                    </a:ext>
                  </a:extLst>
                </p:cNvPr>
                <p:cNvPicPr/>
                <p:nvPr/>
              </p:nvPicPr>
              <p:blipFill>
                <a:blip r:embed="rId948"/>
                <a:stretch>
                  <a:fillRect/>
                </a:stretch>
              </p:blipFill>
              <p:spPr>
                <a:xfrm>
                  <a:off x="6779373" y="1438440"/>
                  <a:ext cx="235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80" name="Freihand 579">
                  <a:extLst>
                    <a:ext uri="{FF2B5EF4-FFF2-40B4-BE49-F238E27FC236}">
                      <a16:creationId xmlns:a16="http://schemas.microsoft.com/office/drawing/2014/main" id="{B62943EA-1BB8-454B-A94F-FCCB41D7A5B6}"/>
                    </a:ext>
                  </a:extLst>
                </p14:cNvPr>
                <p14:cNvContentPartPr/>
                <p14:nvPr/>
              </p14:nvContentPartPr>
              <p14:xfrm>
                <a:off x="7104453" y="1372920"/>
                <a:ext cx="114840" cy="106920"/>
              </p14:xfrm>
            </p:contentPart>
          </mc:Choice>
          <mc:Fallback>
            <p:pic>
              <p:nvPicPr>
                <p:cNvPr id="580" name="Freihand 579">
                  <a:extLst>
                    <a:ext uri="{FF2B5EF4-FFF2-40B4-BE49-F238E27FC236}">
                      <a16:creationId xmlns:a16="http://schemas.microsoft.com/office/drawing/2014/main" id="{B62943EA-1BB8-454B-A94F-FCCB41D7A5B6}"/>
                    </a:ext>
                  </a:extLst>
                </p:cNvPr>
                <p:cNvPicPr/>
                <p:nvPr/>
              </p:nvPicPr>
              <p:blipFill>
                <a:blip r:embed="rId950"/>
                <a:stretch>
                  <a:fillRect/>
                </a:stretch>
              </p:blipFill>
              <p:spPr>
                <a:xfrm>
                  <a:off x="7100133" y="1368600"/>
                  <a:ext cx="123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81" name="Freihand 580">
                  <a:extLst>
                    <a:ext uri="{FF2B5EF4-FFF2-40B4-BE49-F238E27FC236}">
                      <a16:creationId xmlns:a16="http://schemas.microsoft.com/office/drawing/2014/main" id="{58D417BF-D379-4D25-9DBB-D98AE4C7B239}"/>
                    </a:ext>
                  </a:extLst>
                </p14:cNvPr>
                <p14:cNvContentPartPr/>
                <p14:nvPr/>
              </p14:nvContentPartPr>
              <p14:xfrm>
                <a:off x="7162773" y="1428360"/>
                <a:ext cx="47160" cy="55440"/>
              </p14:xfrm>
            </p:contentPart>
          </mc:Choice>
          <mc:Fallback>
            <p:pic>
              <p:nvPicPr>
                <p:cNvPr id="581" name="Freihand 580">
                  <a:extLst>
                    <a:ext uri="{FF2B5EF4-FFF2-40B4-BE49-F238E27FC236}">
                      <a16:creationId xmlns:a16="http://schemas.microsoft.com/office/drawing/2014/main" id="{58D417BF-D379-4D25-9DBB-D98AE4C7B239}"/>
                    </a:ext>
                  </a:extLst>
                </p:cNvPr>
                <p:cNvPicPr/>
                <p:nvPr/>
              </p:nvPicPr>
              <p:blipFill>
                <a:blip r:embed="rId952"/>
                <a:stretch>
                  <a:fillRect/>
                </a:stretch>
              </p:blipFill>
              <p:spPr>
                <a:xfrm>
                  <a:off x="7158453" y="1424040"/>
                  <a:ext cx="55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82" name="Freihand 581">
                  <a:extLst>
                    <a:ext uri="{FF2B5EF4-FFF2-40B4-BE49-F238E27FC236}">
                      <a16:creationId xmlns:a16="http://schemas.microsoft.com/office/drawing/2014/main" id="{BF38A32C-B226-4E75-A48F-28D3CA95857F}"/>
                    </a:ext>
                  </a:extLst>
                </p14:cNvPr>
                <p14:cNvContentPartPr/>
                <p14:nvPr/>
              </p14:nvContentPartPr>
              <p14:xfrm>
                <a:off x="7254933" y="1412160"/>
                <a:ext cx="73080" cy="65160"/>
              </p14:xfrm>
            </p:contentPart>
          </mc:Choice>
          <mc:Fallback>
            <p:pic>
              <p:nvPicPr>
                <p:cNvPr id="582" name="Freihand 581">
                  <a:extLst>
                    <a:ext uri="{FF2B5EF4-FFF2-40B4-BE49-F238E27FC236}">
                      <a16:creationId xmlns:a16="http://schemas.microsoft.com/office/drawing/2014/main" id="{BF38A32C-B226-4E75-A48F-28D3CA95857F}"/>
                    </a:ext>
                  </a:extLst>
                </p:cNvPr>
                <p:cNvPicPr/>
                <p:nvPr/>
              </p:nvPicPr>
              <p:blipFill>
                <a:blip r:embed="rId954"/>
                <a:stretch>
                  <a:fillRect/>
                </a:stretch>
              </p:blipFill>
              <p:spPr>
                <a:xfrm>
                  <a:off x="7250613" y="1407840"/>
                  <a:ext cx="81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83" name="Freihand 582">
                  <a:extLst>
                    <a:ext uri="{FF2B5EF4-FFF2-40B4-BE49-F238E27FC236}">
                      <a16:creationId xmlns:a16="http://schemas.microsoft.com/office/drawing/2014/main" id="{0B9EE221-9499-4707-8661-57D2294853E8}"/>
                    </a:ext>
                  </a:extLst>
                </p14:cNvPr>
                <p14:cNvContentPartPr/>
                <p14:nvPr/>
              </p14:nvContentPartPr>
              <p14:xfrm>
                <a:off x="7349613" y="1404240"/>
                <a:ext cx="74520" cy="85320"/>
              </p14:xfrm>
            </p:contentPart>
          </mc:Choice>
          <mc:Fallback>
            <p:pic>
              <p:nvPicPr>
                <p:cNvPr id="583" name="Freihand 582">
                  <a:extLst>
                    <a:ext uri="{FF2B5EF4-FFF2-40B4-BE49-F238E27FC236}">
                      <a16:creationId xmlns:a16="http://schemas.microsoft.com/office/drawing/2014/main" id="{0B9EE221-9499-4707-8661-57D2294853E8}"/>
                    </a:ext>
                  </a:extLst>
                </p:cNvPr>
                <p:cNvPicPr/>
                <p:nvPr/>
              </p:nvPicPr>
              <p:blipFill>
                <a:blip r:embed="rId956"/>
                <a:stretch>
                  <a:fillRect/>
                </a:stretch>
              </p:blipFill>
              <p:spPr>
                <a:xfrm>
                  <a:off x="7345293" y="1399920"/>
                  <a:ext cx="83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4" name="Freihand 583">
                  <a:extLst>
                    <a:ext uri="{FF2B5EF4-FFF2-40B4-BE49-F238E27FC236}">
                      <a16:creationId xmlns:a16="http://schemas.microsoft.com/office/drawing/2014/main" id="{89A11610-2185-4A0D-ABA4-0EB686FA79E1}"/>
                    </a:ext>
                  </a:extLst>
                </p14:cNvPr>
                <p14:cNvContentPartPr/>
                <p14:nvPr/>
              </p14:nvContentPartPr>
              <p14:xfrm>
                <a:off x="7440333" y="1329720"/>
                <a:ext cx="204480" cy="152280"/>
              </p14:xfrm>
            </p:contentPart>
          </mc:Choice>
          <mc:Fallback>
            <p:pic>
              <p:nvPicPr>
                <p:cNvPr id="584" name="Freihand 583">
                  <a:extLst>
                    <a:ext uri="{FF2B5EF4-FFF2-40B4-BE49-F238E27FC236}">
                      <a16:creationId xmlns:a16="http://schemas.microsoft.com/office/drawing/2014/main" id="{89A11610-2185-4A0D-ABA4-0EB686FA79E1}"/>
                    </a:ext>
                  </a:extLst>
                </p:cNvPr>
                <p:cNvPicPr/>
                <p:nvPr/>
              </p:nvPicPr>
              <p:blipFill>
                <a:blip r:embed="rId958"/>
                <a:stretch>
                  <a:fillRect/>
                </a:stretch>
              </p:blipFill>
              <p:spPr>
                <a:xfrm>
                  <a:off x="7436013" y="1325400"/>
                  <a:ext cx="213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86" name="Freihand 585">
                  <a:extLst>
                    <a:ext uri="{FF2B5EF4-FFF2-40B4-BE49-F238E27FC236}">
                      <a16:creationId xmlns:a16="http://schemas.microsoft.com/office/drawing/2014/main" id="{033AD68F-2D89-4687-BB13-4779E3BB9AC6}"/>
                    </a:ext>
                  </a:extLst>
                </p14:cNvPr>
                <p14:cNvContentPartPr/>
                <p14:nvPr/>
              </p14:nvContentPartPr>
              <p14:xfrm>
                <a:off x="7696653" y="1402800"/>
                <a:ext cx="55440" cy="49680"/>
              </p14:xfrm>
            </p:contentPart>
          </mc:Choice>
          <mc:Fallback>
            <p:pic>
              <p:nvPicPr>
                <p:cNvPr id="586" name="Freihand 585">
                  <a:extLst>
                    <a:ext uri="{FF2B5EF4-FFF2-40B4-BE49-F238E27FC236}">
                      <a16:creationId xmlns:a16="http://schemas.microsoft.com/office/drawing/2014/main" id="{033AD68F-2D89-4687-BB13-4779E3BB9AC6}"/>
                    </a:ext>
                  </a:extLst>
                </p:cNvPr>
                <p:cNvPicPr/>
                <p:nvPr/>
              </p:nvPicPr>
              <p:blipFill>
                <a:blip r:embed="rId960"/>
                <a:stretch>
                  <a:fillRect/>
                </a:stretch>
              </p:blipFill>
              <p:spPr>
                <a:xfrm>
                  <a:off x="7692333" y="1398480"/>
                  <a:ext cx="64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87" name="Freihand 586">
                  <a:extLst>
                    <a:ext uri="{FF2B5EF4-FFF2-40B4-BE49-F238E27FC236}">
                      <a16:creationId xmlns:a16="http://schemas.microsoft.com/office/drawing/2014/main" id="{BF302D05-4E00-4569-ABE7-37E30D9348F7}"/>
                    </a:ext>
                  </a:extLst>
                </p14:cNvPr>
                <p14:cNvContentPartPr/>
                <p14:nvPr/>
              </p14:nvContentPartPr>
              <p14:xfrm>
                <a:off x="7794573" y="1374720"/>
                <a:ext cx="113040" cy="74520"/>
              </p14:xfrm>
            </p:contentPart>
          </mc:Choice>
          <mc:Fallback>
            <p:pic>
              <p:nvPicPr>
                <p:cNvPr id="587" name="Freihand 586">
                  <a:extLst>
                    <a:ext uri="{FF2B5EF4-FFF2-40B4-BE49-F238E27FC236}">
                      <a16:creationId xmlns:a16="http://schemas.microsoft.com/office/drawing/2014/main" id="{BF302D05-4E00-4569-ABE7-37E30D9348F7}"/>
                    </a:ext>
                  </a:extLst>
                </p:cNvPr>
                <p:cNvPicPr/>
                <p:nvPr/>
              </p:nvPicPr>
              <p:blipFill>
                <a:blip r:embed="rId962"/>
                <a:stretch>
                  <a:fillRect/>
                </a:stretch>
              </p:blipFill>
              <p:spPr>
                <a:xfrm>
                  <a:off x="7790253" y="1370400"/>
                  <a:ext cx="121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88" name="Freihand 587">
                  <a:extLst>
                    <a:ext uri="{FF2B5EF4-FFF2-40B4-BE49-F238E27FC236}">
                      <a16:creationId xmlns:a16="http://schemas.microsoft.com/office/drawing/2014/main" id="{AE16C9F4-8B26-4465-A297-46E03A3DAF1F}"/>
                    </a:ext>
                  </a:extLst>
                </p14:cNvPr>
                <p14:cNvContentPartPr/>
                <p14:nvPr/>
              </p14:nvContentPartPr>
              <p14:xfrm>
                <a:off x="7943613" y="1261680"/>
                <a:ext cx="154080" cy="194760"/>
              </p14:xfrm>
            </p:contentPart>
          </mc:Choice>
          <mc:Fallback>
            <p:pic>
              <p:nvPicPr>
                <p:cNvPr id="588" name="Freihand 587">
                  <a:extLst>
                    <a:ext uri="{FF2B5EF4-FFF2-40B4-BE49-F238E27FC236}">
                      <a16:creationId xmlns:a16="http://schemas.microsoft.com/office/drawing/2014/main" id="{AE16C9F4-8B26-4465-A297-46E03A3DAF1F}"/>
                    </a:ext>
                  </a:extLst>
                </p:cNvPr>
                <p:cNvPicPr/>
                <p:nvPr/>
              </p:nvPicPr>
              <p:blipFill>
                <a:blip r:embed="rId964"/>
                <a:stretch>
                  <a:fillRect/>
                </a:stretch>
              </p:blipFill>
              <p:spPr>
                <a:xfrm>
                  <a:off x="7939293" y="1257360"/>
                  <a:ext cx="162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89" name="Freihand 588">
                  <a:extLst>
                    <a:ext uri="{FF2B5EF4-FFF2-40B4-BE49-F238E27FC236}">
                      <a16:creationId xmlns:a16="http://schemas.microsoft.com/office/drawing/2014/main" id="{F7D7E359-A9D8-4299-93D4-B83E04729011}"/>
                    </a:ext>
                  </a:extLst>
                </p14:cNvPr>
                <p14:cNvContentPartPr/>
                <p14:nvPr/>
              </p14:nvContentPartPr>
              <p14:xfrm>
                <a:off x="8094453" y="1270320"/>
                <a:ext cx="12600" cy="24840"/>
              </p14:xfrm>
            </p:contentPart>
          </mc:Choice>
          <mc:Fallback>
            <p:pic>
              <p:nvPicPr>
                <p:cNvPr id="589" name="Freihand 588">
                  <a:extLst>
                    <a:ext uri="{FF2B5EF4-FFF2-40B4-BE49-F238E27FC236}">
                      <a16:creationId xmlns:a16="http://schemas.microsoft.com/office/drawing/2014/main" id="{F7D7E359-A9D8-4299-93D4-B83E04729011}"/>
                    </a:ext>
                  </a:extLst>
                </p:cNvPr>
                <p:cNvPicPr/>
                <p:nvPr/>
              </p:nvPicPr>
              <p:blipFill>
                <a:blip r:embed="rId966"/>
                <a:stretch>
                  <a:fillRect/>
                </a:stretch>
              </p:blipFill>
              <p:spPr>
                <a:xfrm>
                  <a:off x="8090133" y="1266000"/>
                  <a:ext cx="21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0" name="Freihand 589">
                  <a:extLst>
                    <a:ext uri="{FF2B5EF4-FFF2-40B4-BE49-F238E27FC236}">
                      <a16:creationId xmlns:a16="http://schemas.microsoft.com/office/drawing/2014/main" id="{D0CAC813-5A7A-4316-8F27-0FF4431478F3}"/>
                    </a:ext>
                  </a:extLst>
                </p14:cNvPr>
                <p14:cNvContentPartPr/>
                <p14:nvPr/>
              </p14:nvContentPartPr>
              <p14:xfrm>
                <a:off x="8135133" y="1246200"/>
                <a:ext cx="43200" cy="167760"/>
              </p14:xfrm>
            </p:contentPart>
          </mc:Choice>
          <mc:Fallback>
            <p:pic>
              <p:nvPicPr>
                <p:cNvPr id="590" name="Freihand 589">
                  <a:extLst>
                    <a:ext uri="{FF2B5EF4-FFF2-40B4-BE49-F238E27FC236}">
                      <a16:creationId xmlns:a16="http://schemas.microsoft.com/office/drawing/2014/main" id="{D0CAC813-5A7A-4316-8F27-0FF4431478F3}"/>
                    </a:ext>
                  </a:extLst>
                </p:cNvPr>
                <p:cNvPicPr/>
                <p:nvPr/>
              </p:nvPicPr>
              <p:blipFill>
                <a:blip r:embed="rId968"/>
                <a:stretch>
                  <a:fillRect/>
                </a:stretch>
              </p:blipFill>
              <p:spPr>
                <a:xfrm>
                  <a:off x="8130813" y="1241880"/>
                  <a:ext cx="51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91" name="Freihand 590">
                  <a:extLst>
                    <a:ext uri="{FF2B5EF4-FFF2-40B4-BE49-F238E27FC236}">
                      <a16:creationId xmlns:a16="http://schemas.microsoft.com/office/drawing/2014/main" id="{00EFEFEF-20A8-4779-AE92-13EBC771D26C}"/>
                    </a:ext>
                  </a:extLst>
                </p14:cNvPr>
                <p14:cNvContentPartPr/>
                <p14:nvPr/>
              </p14:nvContentPartPr>
              <p14:xfrm>
                <a:off x="8276613" y="1240440"/>
                <a:ext cx="63360" cy="151560"/>
              </p14:xfrm>
            </p:contentPart>
          </mc:Choice>
          <mc:Fallback>
            <p:pic>
              <p:nvPicPr>
                <p:cNvPr id="591" name="Freihand 590">
                  <a:extLst>
                    <a:ext uri="{FF2B5EF4-FFF2-40B4-BE49-F238E27FC236}">
                      <a16:creationId xmlns:a16="http://schemas.microsoft.com/office/drawing/2014/main" id="{00EFEFEF-20A8-4779-AE92-13EBC771D26C}"/>
                    </a:ext>
                  </a:extLst>
                </p:cNvPr>
                <p:cNvPicPr/>
                <p:nvPr/>
              </p:nvPicPr>
              <p:blipFill>
                <a:blip r:embed="rId970"/>
                <a:stretch>
                  <a:fillRect/>
                </a:stretch>
              </p:blipFill>
              <p:spPr>
                <a:xfrm>
                  <a:off x="8272293" y="1236120"/>
                  <a:ext cx="72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2" name="Freihand 591">
                  <a:extLst>
                    <a:ext uri="{FF2B5EF4-FFF2-40B4-BE49-F238E27FC236}">
                      <a16:creationId xmlns:a16="http://schemas.microsoft.com/office/drawing/2014/main" id="{B9333572-CD81-4D61-AA78-69B5A54BAA9C}"/>
                    </a:ext>
                  </a:extLst>
                </p14:cNvPr>
                <p14:cNvContentPartPr/>
                <p14:nvPr/>
              </p14:nvContentPartPr>
              <p14:xfrm>
                <a:off x="8390733" y="1308120"/>
                <a:ext cx="150120" cy="69840"/>
              </p14:xfrm>
            </p:contentPart>
          </mc:Choice>
          <mc:Fallback>
            <p:pic>
              <p:nvPicPr>
                <p:cNvPr id="592" name="Freihand 591">
                  <a:extLst>
                    <a:ext uri="{FF2B5EF4-FFF2-40B4-BE49-F238E27FC236}">
                      <a16:creationId xmlns:a16="http://schemas.microsoft.com/office/drawing/2014/main" id="{B9333572-CD81-4D61-AA78-69B5A54BAA9C}"/>
                    </a:ext>
                  </a:extLst>
                </p:cNvPr>
                <p:cNvPicPr/>
                <p:nvPr/>
              </p:nvPicPr>
              <p:blipFill>
                <a:blip r:embed="rId972"/>
                <a:stretch>
                  <a:fillRect/>
                </a:stretch>
              </p:blipFill>
              <p:spPr>
                <a:xfrm>
                  <a:off x="8386413" y="1303800"/>
                  <a:ext cx="158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3" name="Freihand 592">
                  <a:extLst>
                    <a:ext uri="{FF2B5EF4-FFF2-40B4-BE49-F238E27FC236}">
                      <a16:creationId xmlns:a16="http://schemas.microsoft.com/office/drawing/2014/main" id="{3EE7C11C-BC5B-4358-BB51-9717AEF945CC}"/>
                    </a:ext>
                  </a:extLst>
                </p14:cNvPr>
                <p14:cNvContentPartPr/>
                <p14:nvPr/>
              </p14:nvContentPartPr>
              <p14:xfrm>
                <a:off x="8546253" y="1216680"/>
                <a:ext cx="360" cy="360"/>
              </p14:xfrm>
            </p:contentPart>
          </mc:Choice>
          <mc:Fallback>
            <p:pic>
              <p:nvPicPr>
                <p:cNvPr id="593" name="Freihand 592">
                  <a:extLst>
                    <a:ext uri="{FF2B5EF4-FFF2-40B4-BE49-F238E27FC236}">
                      <a16:creationId xmlns:a16="http://schemas.microsoft.com/office/drawing/2014/main" id="{3EE7C11C-BC5B-4358-BB51-9717AEF945CC}"/>
                    </a:ext>
                  </a:extLst>
                </p:cNvPr>
                <p:cNvPicPr/>
                <p:nvPr/>
              </p:nvPicPr>
              <p:blipFill>
                <a:blip r:embed="rId106"/>
                <a:stretch>
                  <a:fillRect/>
                </a:stretch>
              </p:blipFill>
              <p:spPr>
                <a:xfrm>
                  <a:off x="8541933" y="1212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95" name="Freihand 594">
                  <a:extLst>
                    <a:ext uri="{FF2B5EF4-FFF2-40B4-BE49-F238E27FC236}">
                      <a16:creationId xmlns:a16="http://schemas.microsoft.com/office/drawing/2014/main" id="{10DF6F52-0DEF-4BFC-BFA7-72726A2A040F}"/>
                    </a:ext>
                  </a:extLst>
                </p14:cNvPr>
                <p14:cNvContentPartPr/>
                <p14:nvPr/>
              </p14:nvContentPartPr>
              <p14:xfrm>
                <a:off x="4173693" y="1751280"/>
                <a:ext cx="221400" cy="122400"/>
              </p14:xfrm>
            </p:contentPart>
          </mc:Choice>
          <mc:Fallback>
            <p:pic>
              <p:nvPicPr>
                <p:cNvPr id="595" name="Freihand 594">
                  <a:extLst>
                    <a:ext uri="{FF2B5EF4-FFF2-40B4-BE49-F238E27FC236}">
                      <a16:creationId xmlns:a16="http://schemas.microsoft.com/office/drawing/2014/main" id="{10DF6F52-0DEF-4BFC-BFA7-72726A2A040F}"/>
                    </a:ext>
                  </a:extLst>
                </p:cNvPr>
                <p:cNvPicPr/>
                <p:nvPr/>
              </p:nvPicPr>
              <p:blipFill>
                <a:blip r:embed="rId975"/>
                <a:stretch>
                  <a:fillRect/>
                </a:stretch>
              </p:blipFill>
              <p:spPr>
                <a:xfrm>
                  <a:off x="4169373" y="1746960"/>
                  <a:ext cx="230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96" name="Freihand 595">
                  <a:extLst>
                    <a:ext uri="{FF2B5EF4-FFF2-40B4-BE49-F238E27FC236}">
                      <a16:creationId xmlns:a16="http://schemas.microsoft.com/office/drawing/2014/main" id="{EAC99A59-0A64-496E-86B6-F986CF24A0D3}"/>
                    </a:ext>
                  </a:extLst>
                </p14:cNvPr>
                <p14:cNvContentPartPr/>
                <p14:nvPr/>
              </p14:nvContentPartPr>
              <p14:xfrm>
                <a:off x="4555653" y="1741560"/>
                <a:ext cx="15120" cy="111600"/>
              </p14:xfrm>
            </p:contentPart>
          </mc:Choice>
          <mc:Fallback>
            <p:pic>
              <p:nvPicPr>
                <p:cNvPr id="596" name="Freihand 595">
                  <a:extLst>
                    <a:ext uri="{FF2B5EF4-FFF2-40B4-BE49-F238E27FC236}">
                      <a16:creationId xmlns:a16="http://schemas.microsoft.com/office/drawing/2014/main" id="{EAC99A59-0A64-496E-86B6-F986CF24A0D3}"/>
                    </a:ext>
                  </a:extLst>
                </p:cNvPr>
                <p:cNvPicPr/>
                <p:nvPr/>
              </p:nvPicPr>
              <p:blipFill>
                <a:blip r:embed="rId977"/>
                <a:stretch>
                  <a:fillRect/>
                </a:stretch>
              </p:blipFill>
              <p:spPr>
                <a:xfrm>
                  <a:off x="4551333" y="1737240"/>
                  <a:ext cx="23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97" name="Freihand 596">
                  <a:extLst>
                    <a:ext uri="{FF2B5EF4-FFF2-40B4-BE49-F238E27FC236}">
                      <a16:creationId xmlns:a16="http://schemas.microsoft.com/office/drawing/2014/main" id="{12B0C35A-C2CB-4449-AF91-03054C281B37}"/>
                    </a:ext>
                  </a:extLst>
                </p14:cNvPr>
                <p14:cNvContentPartPr/>
                <p14:nvPr/>
              </p14:nvContentPartPr>
              <p14:xfrm>
                <a:off x="4496613" y="1725000"/>
                <a:ext cx="114840" cy="79200"/>
              </p14:xfrm>
            </p:contentPart>
          </mc:Choice>
          <mc:Fallback>
            <p:pic>
              <p:nvPicPr>
                <p:cNvPr id="597" name="Freihand 596">
                  <a:extLst>
                    <a:ext uri="{FF2B5EF4-FFF2-40B4-BE49-F238E27FC236}">
                      <a16:creationId xmlns:a16="http://schemas.microsoft.com/office/drawing/2014/main" id="{12B0C35A-C2CB-4449-AF91-03054C281B37}"/>
                    </a:ext>
                  </a:extLst>
                </p:cNvPr>
                <p:cNvPicPr/>
                <p:nvPr/>
              </p:nvPicPr>
              <p:blipFill>
                <a:blip r:embed="rId979"/>
                <a:stretch>
                  <a:fillRect/>
                </a:stretch>
              </p:blipFill>
              <p:spPr>
                <a:xfrm>
                  <a:off x="4492293" y="1720680"/>
                  <a:ext cx="123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98" name="Freihand 597">
                  <a:extLst>
                    <a:ext uri="{FF2B5EF4-FFF2-40B4-BE49-F238E27FC236}">
                      <a16:creationId xmlns:a16="http://schemas.microsoft.com/office/drawing/2014/main" id="{B8C09928-DD25-4C86-9DD9-51791CA62D11}"/>
                    </a:ext>
                  </a:extLst>
                </p14:cNvPr>
                <p14:cNvContentPartPr/>
                <p14:nvPr/>
              </p14:nvContentPartPr>
              <p14:xfrm>
                <a:off x="4640973" y="1776120"/>
                <a:ext cx="36360" cy="65160"/>
              </p14:xfrm>
            </p:contentPart>
          </mc:Choice>
          <mc:Fallback>
            <p:pic>
              <p:nvPicPr>
                <p:cNvPr id="598" name="Freihand 597">
                  <a:extLst>
                    <a:ext uri="{FF2B5EF4-FFF2-40B4-BE49-F238E27FC236}">
                      <a16:creationId xmlns:a16="http://schemas.microsoft.com/office/drawing/2014/main" id="{B8C09928-DD25-4C86-9DD9-51791CA62D11}"/>
                    </a:ext>
                  </a:extLst>
                </p:cNvPr>
                <p:cNvPicPr/>
                <p:nvPr/>
              </p:nvPicPr>
              <p:blipFill>
                <a:blip r:embed="rId981"/>
                <a:stretch>
                  <a:fillRect/>
                </a:stretch>
              </p:blipFill>
              <p:spPr>
                <a:xfrm>
                  <a:off x="4636653" y="1771800"/>
                  <a:ext cx="45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99" name="Freihand 598">
                  <a:extLst>
                    <a:ext uri="{FF2B5EF4-FFF2-40B4-BE49-F238E27FC236}">
                      <a16:creationId xmlns:a16="http://schemas.microsoft.com/office/drawing/2014/main" id="{37111220-00B5-4FE7-B2DB-45E25DF47643}"/>
                    </a:ext>
                  </a:extLst>
                </p14:cNvPr>
                <p14:cNvContentPartPr/>
                <p14:nvPr/>
              </p14:nvContentPartPr>
              <p14:xfrm>
                <a:off x="4704693" y="1757040"/>
                <a:ext cx="57960" cy="73080"/>
              </p14:xfrm>
            </p:contentPart>
          </mc:Choice>
          <mc:Fallback>
            <p:pic>
              <p:nvPicPr>
                <p:cNvPr id="599" name="Freihand 598">
                  <a:extLst>
                    <a:ext uri="{FF2B5EF4-FFF2-40B4-BE49-F238E27FC236}">
                      <a16:creationId xmlns:a16="http://schemas.microsoft.com/office/drawing/2014/main" id="{37111220-00B5-4FE7-B2DB-45E25DF47643}"/>
                    </a:ext>
                  </a:extLst>
                </p:cNvPr>
                <p:cNvPicPr/>
                <p:nvPr/>
              </p:nvPicPr>
              <p:blipFill>
                <a:blip r:embed="rId983"/>
                <a:stretch>
                  <a:fillRect/>
                </a:stretch>
              </p:blipFill>
              <p:spPr>
                <a:xfrm>
                  <a:off x="4700373" y="1752720"/>
                  <a:ext cx="66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00" name="Freihand 599">
                  <a:extLst>
                    <a:ext uri="{FF2B5EF4-FFF2-40B4-BE49-F238E27FC236}">
                      <a16:creationId xmlns:a16="http://schemas.microsoft.com/office/drawing/2014/main" id="{41CB7208-BCC6-4BD2-A767-773C56B40F1F}"/>
                    </a:ext>
                  </a:extLst>
                </p14:cNvPr>
                <p14:cNvContentPartPr/>
                <p14:nvPr/>
              </p14:nvContentPartPr>
              <p14:xfrm>
                <a:off x="4789653" y="1724280"/>
                <a:ext cx="202320" cy="115200"/>
              </p14:xfrm>
            </p:contentPart>
          </mc:Choice>
          <mc:Fallback>
            <p:pic>
              <p:nvPicPr>
                <p:cNvPr id="600" name="Freihand 599">
                  <a:extLst>
                    <a:ext uri="{FF2B5EF4-FFF2-40B4-BE49-F238E27FC236}">
                      <a16:creationId xmlns:a16="http://schemas.microsoft.com/office/drawing/2014/main" id="{41CB7208-BCC6-4BD2-A767-773C56B40F1F}"/>
                    </a:ext>
                  </a:extLst>
                </p:cNvPr>
                <p:cNvPicPr/>
                <p:nvPr/>
              </p:nvPicPr>
              <p:blipFill>
                <a:blip r:embed="rId985"/>
                <a:stretch>
                  <a:fillRect/>
                </a:stretch>
              </p:blipFill>
              <p:spPr>
                <a:xfrm>
                  <a:off x="4785333" y="1719960"/>
                  <a:ext cx="210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01" name="Freihand 600">
                  <a:extLst>
                    <a:ext uri="{FF2B5EF4-FFF2-40B4-BE49-F238E27FC236}">
                      <a16:creationId xmlns:a16="http://schemas.microsoft.com/office/drawing/2014/main" id="{D0D84095-6F33-4CF6-B846-93855EDE38C4}"/>
                    </a:ext>
                  </a:extLst>
                </p14:cNvPr>
                <p14:cNvContentPartPr/>
                <p14:nvPr/>
              </p14:nvContentPartPr>
              <p14:xfrm>
                <a:off x="5081253" y="1678200"/>
                <a:ext cx="100080" cy="101880"/>
              </p14:xfrm>
            </p:contentPart>
          </mc:Choice>
          <mc:Fallback>
            <p:pic>
              <p:nvPicPr>
                <p:cNvPr id="601" name="Freihand 600">
                  <a:extLst>
                    <a:ext uri="{FF2B5EF4-FFF2-40B4-BE49-F238E27FC236}">
                      <a16:creationId xmlns:a16="http://schemas.microsoft.com/office/drawing/2014/main" id="{D0D84095-6F33-4CF6-B846-93855EDE38C4}"/>
                    </a:ext>
                  </a:extLst>
                </p:cNvPr>
                <p:cNvPicPr/>
                <p:nvPr/>
              </p:nvPicPr>
              <p:blipFill>
                <a:blip r:embed="rId987"/>
                <a:stretch>
                  <a:fillRect/>
                </a:stretch>
              </p:blipFill>
              <p:spPr>
                <a:xfrm>
                  <a:off x="5076933" y="1673880"/>
                  <a:ext cx="108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02" name="Freihand 601">
                  <a:extLst>
                    <a:ext uri="{FF2B5EF4-FFF2-40B4-BE49-F238E27FC236}">
                      <a16:creationId xmlns:a16="http://schemas.microsoft.com/office/drawing/2014/main" id="{14D8D127-0A3D-4518-A3E6-811DA728C710}"/>
                    </a:ext>
                  </a:extLst>
                </p14:cNvPr>
                <p14:cNvContentPartPr/>
                <p14:nvPr/>
              </p14:nvContentPartPr>
              <p14:xfrm>
                <a:off x="5122653" y="1740840"/>
                <a:ext cx="55440" cy="50760"/>
              </p14:xfrm>
            </p:contentPart>
          </mc:Choice>
          <mc:Fallback>
            <p:pic>
              <p:nvPicPr>
                <p:cNvPr id="602" name="Freihand 601">
                  <a:extLst>
                    <a:ext uri="{FF2B5EF4-FFF2-40B4-BE49-F238E27FC236}">
                      <a16:creationId xmlns:a16="http://schemas.microsoft.com/office/drawing/2014/main" id="{14D8D127-0A3D-4518-A3E6-811DA728C710}"/>
                    </a:ext>
                  </a:extLst>
                </p:cNvPr>
                <p:cNvPicPr/>
                <p:nvPr/>
              </p:nvPicPr>
              <p:blipFill>
                <a:blip r:embed="rId989"/>
                <a:stretch>
                  <a:fillRect/>
                </a:stretch>
              </p:blipFill>
              <p:spPr>
                <a:xfrm>
                  <a:off x="5118333" y="1736520"/>
                  <a:ext cx="64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03" name="Freihand 602">
                  <a:extLst>
                    <a:ext uri="{FF2B5EF4-FFF2-40B4-BE49-F238E27FC236}">
                      <a16:creationId xmlns:a16="http://schemas.microsoft.com/office/drawing/2014/main" id="{936DE502-9EF5-4279-B4A3-61088E81E638}"/>
                    </a:ext>
                  </a:extLst>
                </p14:cNvPr>
                <p14:cNvContentPartPr/>
                <p14:nvPr/>
              </p14:nvContentPartPr>
              <p14:xfrm>
                <a:off x="5208333" y="1654080"/>
                <a:ext cx="132120" cy="144720"/>
              </p14:xfrm>
            </p:contentPart>
          </mc:Choice>
          <mc:Fallback>
            <p:pic>
              <p:nvPicPr>
                <p:cNvPr id="603" name="Freihand 602">
                  <a:extLst>
                    <a:ext uri="{FF2B5EF4-FFF2-40B4-BE49-F238E27FC236}">
                      <a16:creationId xmlns:a16="http://schemas.microsoft.com/office/drawing/2014/main" id="{936DE502-9EF5-4279-B4A3-61088E81E638}"/>
                    </a:ext>
                  </a:extLst>
                </p:cNvPr>
                <p:cNvPicPr/>
                <p:nvPr/>
              </p:nvPicPr>
              <p:blipFill>
                <a:blip r:embed="rId991"/>
                <a:stretch>
                  <a:fillRect/>
                </a:stretch>
              </p:blipFill>
              <p:spPr>
                <a:xfrm>
                  <a:off x="5204013" y="1649760"/>
                  <a:ext cx="140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04" name="Freihand 603">
                  <a:extLst>
                    <a:ext uri="{FF2B5EF4-FFF2-40B4-BE49-F238E27FC236}">
                      <a16:creationId xmlns:a16="http://schemas.microsoft.com/office/drawing/2014/main" id="{1D8CC5C9-2C4A-4342-85C2-78B82C970891}"/>
                    </a:ext>
                  </a:extLst>
                </p14:cNvPr>
                <p14:cNvContentPartPr/>
                <p14:nvPr/>
              </p14:nvContentPartPr>
              <p14:xfrm>
                <a:off x="5295813" y="1620240"/>
                <a:ext cx="28080" cy="21960"/>
              </p14:xfrm>
            </p:contentPart>
          </mc:Choice>
          <mc:Fallback>
            <p:pic>
              <p:nvPicPr>
                <p:cNvPr id="604" name="Freihand 603">
                  <a:extLst>
                    <a:ext uri="{FF2B5EF4-FFF2-40B4-BE49-F238E27FC236}">
                      <a16:creationId xmlns:a16="http://schemas.microsoft.com/office/drawing/2014/main" id="{1D8CC5C9-2C4A-4342-85C2-78B82C970891}"/>
                    </a:ext>
                  </a:extLst>
                </p:cNvPr>
                <p:cNvPicPr/>
                <p:nvPr/>
              </p:nvPicPr>
              <p:blipFill>
                <a:blip r:embed="rId993"/>
                <a:stretch>
                  <a:fillRect/>
                </a:stretch>
              </p:blipFill>
              <p:spPr>
                <a:xfrm>
                  <a:off x="5291493" y="1615920"/>
                  <a:ext cx="36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05" name="Freihand 604">
                  <a:extLst>
                    <a:ext uri="{FF2B5EF4-FFF2-40B4-BE49-F238E27FC236}">
                      <a16:creationId xmlns:a16="http://schemas.microsoft.com/office/drawing/2014/main" id="{4AC18DDE-0DD0-443E-B736-6EA6BC248745}"/>
                    </a:ext>
                  </a:extLst>
                </p14:cNvPr>
                <p14:cNvContentPartPr/>
                <p14:nvPr/>
              </p14:nvContentPartPr>
              <p14:xfrm>
                <a:off x="5363493" y="1710240"/>
                <a:ext cx="184680" cy="66600"/>
              </p14:xfrm>
            </p:contentPart>
          </mc:Choice>
          <mc:Fallback>
            <p:pic>
              <p:nvPicPr>
                <p:cNvPr id="605" name="Freihand 604">
                  <a:extLst>
                    <a:ext uri="{FF2B5EF4-FFF2-40B4-BE49-F238E27FC236}">
                      <a16:creationId xmlns:a16="http://schemas.microsoft.com/office/drawing/2014/main" id="{4AC18DDE-0DD0-443E-B736-6EA6BC248745}"/>
                    </a:ext>
                  </a:extLst>
                </p:cNvPr>
                <p:cNvPicPr/>
                <p:nvPr/>
              </p:nvPicPr>
              <p:blipFill>
                <a:blip r:embed="rId995"/>
                <a:stretch>
                  <a:fillRect/>
                </a:stretch>
              </p:blipFill>
              <p:spPr>
                <a:xfrm>
                  <a:off x="5359173" y="1705920"/>
                  <a:ext cx="193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06" name="Freihand 605">
                  <a:extLst>
                    <a:ext uri="{FF2B5EF4-FFF2-40B4-BE49-F238E27FC236}">
                      <a16:creationId xmlns:a16="http://schemas.microsoft.com/office/drawing/2014/main" id="{F411B9D7-F3FA-4475-8E2E-C2543D81B5FA}"/>
                    </a:ext>
                  </a:extLst>
                </p14:cNvPr>
                <p14:cNvContentPartPr/>
                <p14:nvPr/>
              </p14:nvContentPartPr>
              <p14:xfrm>
                <a:off x="5703333" y="1715280"/>
                <a:ext cx="106200" cy="63360"/>
              </p14:xfrm>
            </p:contentPart>
          </mc:Choice>
          <mc:Fallback>
            <p:pic>
              <p:nvPicPr>
                <p:cNvPr id="606" name="Freihand 605">
                  <a:extLst>
                    <a:ext uri="{FF2B5EF4-FFF2-40B4-BE49-F238E27FC236}">
                      <a16:creationId xmlns:a16="http://schemas.microsoft.com/office/drawing/2014/main" id="{F411B9D7-F3FA-4475-8E2E-C2543D81B5FA}"/>
                    </a:ext>
                  </a:extLst>
                </p:cNvPr>
                <p:cNvPicPr/>
                <p:nvPr/>
              </p:nvPicPr>
              <p:blipFill>
                <a:blip r:embed="rId997"/>
                <a:stretch>
                  <a:fillRect/>
                </a:stretch>
              </p:blipFill>
              <p:spPr>
                <a:xfrm>
                  <a:off x="5699013" y="1710960"/>
                  <a:ext cx="114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07" name="Freihand 606">
                  <a:extLst>
                    <a:ext uri="{FF2B5EF4-FFF2-40B4-BE49-F238E27FC236}">
                      <a16:creationId xmlns:a16="http://schemas.microsoft.com/office/drawing/2014/main" id="{041B7B55-884B-4E46-86C2-D2E942B776F8}"/>
                    </a:ext>
                  </a:extLst>
                </p14:cNvPr>
                <p14:cNvContentPartPr/>
                <p14:nvPr/>
              </p14:nvContentPartPr>
              <p14:xfrm>
                <a:off x="5830413" y="1743360"/>
                <a:ext cx="133560" cy="33120"/>
              </p14:xfrm>
            </p:contentPart>
          </mc:Choice>
          <mc:Fallback>
            <p:pic>
              <p:nvPicPr>
                <p:cNvPr id="607" name="Freihand 606">
                  <a:extLst>
                    <a:ext uri="{FF2B5EF4-FFF2-40B4-BE49-F238E27FC236}">
                      <a16:creationId xmlns:a16="http://schemas.microsoft.com/office/drawing/2014/main" id="{041B7B55-884B-4E46-86C2-D2E942B776F8}"/>
                    </a:ext>
                  </a:extLst>
                </p:cNvPr>
                <p:cNvPicPr/>
                <p:nvPr/>
              </p:nvPicPr>
              <p:blipFill>
                <a:blip r:embed="rId999"/>
                <a:stretch>
                  <a:fillRect/>
                </a:stretch>
              </p:blipFill>
              <p:spPr>
                <a:xfrm>
                  <a:off x="5826093" y="1739040"/>
                  <a:ext cx="142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08" name="Freihand 607">
                  <a:extLst>
                    <a:ext uri="{FF2B5EF4-FFF2-40B4-BE49-F238E27FC236}">
                      <a16:creationId xmlns:a16="http://schemas.microsoft.com/office/drawing/2014/main" id="{997D73ED-FAC7-4665-B6CD-972CF5E2926F}"/>
                    </a:ext>
                  </a:extLst>
                </p14:cNvPr>
                <p14:cNvContentPartPr/>
                <p14:nvPr/>
              </p14:nvContentPartPr>
              <p14:xfrm>
                <a:off x="6111213" y="1656600"/>
                <a:ext cx="112680" cy="100080"/>
              </p14:xfrm>
            </p:contentPart>
          </mc:Choice>
          <mc:Fallback>
            <p:pic>
              <p:nvPicPr>
                <p:cNvPr id="608" name="Freihand 607">
                  <a:extLst>
                    <a:ext uri="{FF2B5EF4-FFF2-40B4-BE49-F238E27FC236}">
                      <a16:creationId xmlns:a16="http://schemas.microsoft.com/office/drawing/2014/main" id="{997D73ED-FAC7-4665-B6CD-972CF5E2926F}"/>
                    </a:ext>
                  </a:extLst>
                </p:cNvPr>
                <p:cNvPicPr/>
                <p:nvPr/>
              </p:nvPicPr>
              <p:blipFill>
                <a:blip r:embed="rId1001"/>
                <a:stretch>
                  <a:fillRect/>
                </a:stretch>
              </p:blipFill>
              <p:spPr>
                <a:xfrm>
                  <a:off x="6106893" y="1652280"/>
                  <a:ext cx="121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09" name="Freihand 608">
                  <a:extLst>
                    <a:ext uri="{FF2B5EF4-FFF2-40B4-BE49-F238E27FC236}">
                      <a16:creationId xmlns:a16="http://schemas.microsoft.com/office/drawing/2014/main" id="{7B98946D-A3E1-4EAF-936C-543232A24A7D}"/>
                    </a:ext>
                  </a:extLst>
                </p14:cNvPr>
                <p14:cNvContentPartPr/>
                <p14:nvPr/>
              </p14:nvContentPartPr>
              <p14:xfrm>
                <a:off x="6143613" y="1727880"/>
                <a:ext cx="61920" cy="19080"/>
              </p14:xfrm>
            </p:contentPart>
          </mc:Choice>
          <mc:Fallback>
            <p:pic>
              <p:nvPicPr>
                <p:cNvPr id="609" name="Freihand 608">
                  <a:extLst>
                    <a:ext uri="{FF2B5EF4-FFF2-40B4-BE49-F238E27FC236}">
                      <a16:creationId xmlns:a16="http://schemas.microsoft.com/office/drawing/2014/main" id="{7B98946D-A3E1-4EAF-936C-543232A24A7D}"/>
                    </a:ext>
                  </a:extLst>
                </p:cNvPr>
                <p:cNvPicPr/>
                <p:nvPr/>
              </p:nvPicPr>
              <p:blipFill>
                <a:blip r:embed="rId1003"/>
                <a:stretch>
                  <a:fillRect/>
                </a:stretch>
              </p:blipFill>
              <p:spPr>
                <a:xfrm>
                  <a:off x="6139293" y="1723560"/>
                  <a:ext cx="70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10" name="Freihand 609">
                  <a:extLst>
                    <a:ext uri="{FF2B5EF4-FFF2-40B4-BE49-F238E27FC236}">
                      <a16:creationId xmlns:a16="http://schemas.microsoft.com/office/drawing/2014/main" id="{0E660B7D-2AD9-4E9F-93CC-454EEF99B1B2}"/>
                    </a:ext>
                  </a:extLst>
                </p14:cNvPr>
                <p14:cNvContentPartPr/>
                <p14:nvPr/>
              </p14:nvContentPartPr>
              <p14:xfrm>
                <a:off x="6233253" y="1701240"/>
                <a:ext cx="60120" cy="62640"/>
              </p14:xfrm>
            </p:contentPart>
          </mc:Choice>
          <mc:Fallback>
            <p:pic>
              <p:nvPicPr>
                <p:cNvPr id="610" name="Freihand 609">
                  <a:extLst>
                    <a:ext uri="{FF2B5EF4-FFF2-40B4-BE49-F238E27FC236}">
                      <a16:creationId xmlns:a16="http://schemas.microsoft.com/office/drawing/2014/main" id="{0E660B7D-2AD9-4E9F-93CC-454EEF99B1B2}"/>
                    </a:ext>
                  </a:extLst>
                </p:cNvPr>
                <p:cNvPicPr/>
                <p:nvPr/>
              </p:nvPicPr>
              <p:blipFill>
                <a:blip r:embed="rId1005"/>
                <a:stretch>
                  <a:fillRect/>
                </a:stretch>
              </p:blipFill>
              <p:spPr>
                <a:xfrm>
                  <a:off x="6228933" y="1696920"/>
                  <a:ext cx="68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11" name="Freihand 610">
                  <a:extLst>
                    <a:ext uri="{FF2B5EF4-FFF2-40B4-BE49-F238E27FC236}">
                      <a16:creationId xmlns:a16="http://schemas.microsoft.com/office/drawing/2014/main" id="{75EC5FE7-D30C-4784-8494-6B0D42118521}"/>
                    </a:ext>
                  </a:extLst>
                </p14:cNvPr>
                <p14:cNvContentPartPr/>
                <p14:nvPr/>
              </p14:nvContentPartPr>
              <p14:xfrm>
                <a:off x="6309573" y="1632480"/>
                <a:ext cx="123480" cy="117000"/>
              </p14:xfrm>
            </p:contentPart>
          </mc:Choice>
          <mc:Fallback>
            <p:pic>
              <p:nvPicPr>
                <p:cNvPr id="611" name="Freihand 610">
                  <a:extLst>
                    <a:ext uri="{FF2B5EF4-FFF2-40B4-BE49-F238E27FC236}">
                      <a16:creationId xmlns:a16="http://schemas.microsoft.com/office/drawing/2014/main" id="{75EC5FE7-D30C-4784-8494-6B0D42118521}"/>
                    </a:ext>
                  </a:extLst>
                </p:cNvPr>
                <p:cNvPicPr/>
                <p:nvPr/>
              </p:nvPicPr>
              <p:blipFill>
                <a:blip r:embed="rId1007"/>
                <a:stretch>
                  <a:fillRect/>
                </a:stretch>
              </p:blipFill>
              <p:spPr>
                <a:xfrm>
                  <a:off x="6305253" y="1628160"/>
                  <a:ext cx="132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12" name="Freihand 611">
                  <a:extLst>
                    <a:ext uri="{FF2B5EF4-FFF2-40B4-BE49-F238E27FC236}">
                      <a16:creationId xmlns:a16="http://schemas.microsoft.com/office/drawing/2014/main" id="{7463F637-AC35-43DA-AF24-C847763EAF1B}"/>
                    </a:ext>
                  </a:extLst>
                </p14:cNvPr>
                <p14:cNvContentPartPr/>
                <p14:nvPr/>
              </p14:nvContentPartPr>
              <p14:xfrm>
                <a:off x="6368973" y="1695120"/>
                <a:ext cx="162720" cy="65880"/>
              </p14:xfrm>
            </p:contentPart>
          </mc:Choice>
          <mc:Fallback>
            <p:pic>
              <p:nvPicPr>
                <p:cNvPr id="612" name="Freihand 611">
                  <a:extLst>
                    <a:ext uri="{FF2B5EF4-FFF2-40B4-BE49-F238E27FC236}">
                      <a16:creationId xmlns:a16="http://schemas.microsoft.com/office/drawing/2014/main" id="{7463F637-AC35-43DA-AF24-C847763EAF1B}"/>
                    </a:ext>
                  </a:extLst>
                </p:cNvPr>
                <p:cNvPicPr/>
                <p:nvPr/>
              </p:nvPicPr>
              <p:blipFill>
                <a:blip r:embed="rId1009"/>
                <a:stretch>
                  <a:fillRect/>
                </a:stretch>
              </p:blipFill>
              <p:spPr>
                <a:xfrm>
                  <a:off x="6364653" y="1690800"/>
                  <a:ext cx="171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13" name="Freihand 612">
                  <a:extLst>
                    <a:ext uri="{FF2B5EF4-FFF2-40B4-BE49-F238E27FC236}">
                      <a16:creationId xmlns:a16="http://schemas.microsoft.com/office/drawing/2014/main" id="{9E557F72-4838-483E-B911-FB8A6D894900}"/>
                    </a:ext>
                  </a:extLst>
                </p14:cNvPr>
                <p14:cNvContentPartPr/>
                <p14:nvPr/>
              </p14:nvContentPartPr>
              <p14:xfrm>
                <a:off x="6516933" y="1674240"/>
                <a:ext cx="76320" cy="72360"/>
              </p14:xfrm>
            </p:contentPart>
          </mc:Choice>
          <mc:Fallback>
            <p:pic>
              <p:nvPicPr>
                <p:cNvPr id="613" name="Freihand 612">
                  <a:extLst>
                    <a:ext uri="{FF2B5EF4-FFF2-40B4-BE49-F238E27FC236}">
                      <a16:creationId xmlns:a16="http://schemas.microsoft.com/office/drawing/2014/main" id="{9E557F72-4838-483E-B911-FB8A6D894900}"/>
                    </a:ext>
                  </a:extLst>
                </p:cNvPr>
                <p:cNvPicPr/>
                <p:nvPr/>
              </p:nvPicPr>
              <p:blipFill>
                <a:blip r:embed="rId1011"/>
                <a:stretch>
                  <a:fillRect/>
                </a:stretch>
              </p:blipFill>
              <p:spPr>
                <a:xfrm>
                  <a:off x="6512613" y="1669920"/>
                  <a:ext cx="84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15" name="Freihand 614">
                  <a:extLst>
                    <a:ext uri="{FF2B5EF4-FFF2-40B4-BE49-F238E27FC236}">
                      <a16:creationId xmlns:a16="http://schemas.microsoft.com/office/drawing/2014/main" id="{40734886-57C0-4E3C-9269-3669674A08AA}"/>
                    </a:ext>
                  </a:extLst>
                </p14:cNvPr>
                <p14:cNvContentPartPr/>
                <p14:nvPr/>
              </p14:nvContentPartPr>
              <p14:xfrm>
                <a:off x="6607653" y="1663080"/>
                <a:ext cx="185400" cy="91800"/>
              </p14:xfrm>
            </p:contentPart>
          </mc:Choice>
          <mc:Fallback>
            <p:pic>
              <p:nvPicPr>
                <p:cNvPr id="615" name="Freihand 614">
                  <a:extLst>
                    <a:ext uri="{FF2B5EF4-FFF2-40B4-BE49-F238E27FC236}">
                      <a16:creationId xmlns:a16="http://schemas.microsoft.com/office/drawing/2014/main" id="{40734886-57C0-4E3C-9269-3669674A08AA}"/>
                    </a:ext>
                  </a:extLst>
                </p:cNvPr>
                <p:cNvPicPr/>
                <p:nvPr/>
              </p:nvPicPr>
              <p:blipFill>
                <a:blip r:embed="rId1013"/>
                <a:stretch>
                  <a:fillRect/>
                </a:stretch>
              </p:blipFill>
              <p:spPr>
                <a:xfrm>
                  <a:off x="6603333" y="1658760"/>
                  <a:ext cx="194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16" name="Freihand 615">
                  <a:extLst>
                    <a:ext uri="{FF2B5EF4-FFF2-40B4-BE49-F238E27FC236}">
                      <a16:creationId xmlns:a16="http://schemas.microsoft.com/office/drawing/2014/main" id="{D4F65D25-813E-4C25-BF95-B7997C1B7D0A}"/>
                    </a:ext>
                  </a:extLst>
                </p14:cNvPr>
                <p14:cNvContentPartPr/>
                <p14:nvPr/>
              </p14:nvContentPartPr>
              <p14:xfrm>
                <a:off x="6834813" y="1669920"/>
                <a:ext cx="71280" cy="57240"/>
              </p14:xfrm>
            </p:contentPart>
          </mc:Choice>
          <mc:Fallback>
            <p:pic>
              <p:nvPicPr>
                <p:cNvPr id="616" name="Freihand 615">
                  <a:extLst>
                    <a:ext uri="{FF2B5EF4-FFF2-40B4-BE49-F238E27FC236}">
                      <a16:creationId xmlns:a16="http://schemas.microsoft.com/office/drawing/2014/main" id="{D4F65D25-813E-4C25-BF95-B7997C1B7D0A}"/>
                    </a:ext>
                  </a:extLst>
                </p:cNvPr>
                <p:cNvPicPr/>
                <p:nvPr/>
              </p:nvPicPr>
              <p:blipFill>
                <a:blip r:embed="rId1015"/>
                <a:stretch>
                  <a:fillRect/>
                </a:stretch>
              </p:blipFill>
              <p:spPr>
                <a:xfrm>
                  <a:off x="6830493" y="1665600"/>
                  <a:ext cx="79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17" name="Freihand 616">
                  <a:extLst>
                    <a:ext uri="{FF2B5EF4-FFF2-40B4-BE49-F238E27FC236}">
                      <a16:creationId xmlns:a16="http://schemas.microsoft.com/office/drawing/2014/main" id="{6F97D6DD-7C73-464B-B950-76D625BD3EED}"/>
                    </a:ext>
                  </a:extLst>
                </p14:cNvPr>
                <p14:cNvContentPartPr/>
                <p14:nvPr/>
              </p14:nvContentPartPr>
              <p14:xfrm>
                <a:off x="6903573" y="1661640"/>
                <a:ext cx="57240" cy="86040"/>
              </p14:xfrm>
            </p:contentPart>
          </mc:Choice>
          <mc:Fallback>
            <p:pic>
              <p:nvPicPr>
                <p:cNvPr id="617" name="Freihand 616">
                  <a:extLst>
                    <a:ext uri="{FF2B5EF4-FFF2-40B4-BE49-F238E27FC236}">
                      <a16:creationId xmlns:a16="http://schemas.microsoft.com/office/drawing/2014/main" id="{6F97D6DD-7C73-464B-B950-76D625BD3EED}"/>
                    </a:ext>
                  </a:extLst>
                </p:cNvPr>
                <p:cNvPicPr/>
                <p:nvPr/>
              </p:nvPicPr>
              <p:blipFill>
                <a:blip r:embed="rId1017"/>
                <a:stretch>
                  <a:fillRect/>
                </a:stretch>
              </p:blipFill>
              <p:spPr>
                <a:xfrm>
                  <a:off x="6899253" y="1657320"/>
                  <a:ext cx="65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18" name="Freihand 617">
                  <a:extLst>
                    <a:ext uri="{FF2B5EF4-FFF2-40B4-BE49-F238E27FC236}">
                      <a16:creationId xmlns:a16="http://schemas.microsoft.com/office/drawing/2014/main" id="{33C97E9E-3210-4C3E-9EF8-9F8EAB23A0DA}"/>
                    </a:ext>
                  </a:extLst>
                </p14:cNvPr>
                <p14:cNvContentPartPr/>
                <p14:nvPr/>
              </p14:nvContentPartPr>
              <p14:xfrm>
                <a:off x="6978093" y="1657680"/>
                <a:ext cx="220680" cy="86040"/>
              </p14:xfrm>
            </p:contentPart>
          </mc:Choice>
          <mc:Fallback>
            <p:pic>
              <p:nvPicPr>
                <p:cNvPr id="618" name="Freihand 617">
                  <a:extLst>
                    <a:ext uri="{FF2B5EF4-FFF2-40B4-BE49-F238E27FC236}">
                      <a16:creationId xmlns:a16="http://schemas.microsoft.com/office/drawing/2014/main" id="{33C97E9E-3210-4C3E-9EF8-9F8EAB23A0DA}"/>
                    </a:ext>
                  </a:extLst>
                </p:cNvPr>
                <p:cNvPicPr/>
                <p:nvPr/>
              </p:nvPicPr>
              <p:blipFill>
                <a:blip r:embed="rId1019"/>
                <a:stretch>
                  <a:fillRect/>
                </a:stretch>
              </p:blipFill>
              <p:spPr>
                <a:xfrm>
                  <a:off x="6973773" y="1653360"/>
                  <a:ext cx="229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19" name="Freihand 618">
                  <a:extLst>
                    <a:ext uri="{FF2B5EF4-FFF2-40B4-BE49-F238E27FC236}">
                      <a16:creationId xmlns:a16="http://schemas.microsoft.com/office/drawing/2014/main" id="{FC70924C-D6A4-45C3-B260-DC983FFB95E0}"/>
                    </a:ext>
                  </a:extLst>
                </p14:cNvPr>
                <p14:cNvContentPartPr/>
                <p14:nvPr/>
              </p14:nvContentPartPr>
              <p14:xfrm>
                <a:off x="6787653" y="1582800"/>
                <a:ext cx="74880" cy="6480"/>
              </p14:xfrm>
            </p:contentPart>
          </mc:Choice>
          <mc:Fallback>
            <p:pic>
              <p:nvPicPr>
                <p:cNvPr id="619" name="Freihand 618">
                  <a:extLst>
                    <a:ext uri="{FF2B5EF4-FFF2-40B4-BE49-F238E27FC236}">
                      <a16:creationId xmlns:a16="http://schemas.microsoft.com/office/drawing/2014/main" id="{FC70924C-D6A4-45C3-B260-DC983FFB95E0}"/>
                    </a:ext>
                  </a:extLst>
                </p:cNvPr>
                <p:cNvPicPr/>
                <p:nvPr/>
              </p:nvPicPr>
              <p:blipFill>
                <a:blip r:embed="rId1021"/>
                <a:stretch>
                  <a:fillRect/>
                </a:stretch>
              </p:blipFill>
              <p:spPr>
                <a:xfrm>
                  <a:off x="6783333" y="1578480"/>
                  <a:ext cx="83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27" name="Freihand 626">
                  <a:extLst>
                    <a:ext uri="{FF2B5EF4-FFF2-40B4-BE49-F238E27FC236}">
                      <a16:creationId xmlns:a16="http://schemas.microsoft.com/office/drawing/2014/main" id="{C2234663-150E-4E66-AB23-9EDA5F5D369F}"/>
                    </a:ext>
                  </a:extLst>
                </p14:cNvPr>
                <p14:cNvContentPartPr/>
                <p14:nvPr/>
              </p14:nvContentPartPr>
              <p14:xfrm>
                <a:off x="4003053" y="1586040"/>
                <a:ext cx="66960" cy="3600"/>
              </p14:xfrm>
            </p:contentPart>
          </mc:Choice>
          <mc:Fallback>
            <p:pic>
              <p:nvPicPr>
                <p:cNvPr id="627" name="Freihand 626">
                  <a:extLst>
                    <a:ext uri="{FF2B5EF4-FFF2-40B4-BE49-F238E27FC236}">
                      <a16:creationId xmlns:a16="http://schemas.microsoft.com/office/drawing/2014/main" id="{C2234663-150E-4E66-AB23-9EDA5F5D369F}"/>
                    </a:ext>
                  </a:extLst>
                </p:cNvPr>
                <p:cNvPicPr/>
                <p:nvPr/>
              </p:nvPicPr>
              <p:blipFill>
                <a:blip r:embed="rId275"/>
                <a:stretch>
                  <a:fillRect/>
                </a:stretch>
              </p:blipFill>
              <p:spPr>
                <a:xfrm>
                  <a:off x="3998733" y="1581720"/>
                  <a:ext cx="75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21" name="Freihand 620">
                  <a:extLst>
                    <a:ext uri="{FF2B5EF4-FFF2-40B4-BE49-F238E27FC236}">
                      <a16:creationId xmlns:a16="http://schemas.microsoft.com/office/drawing/2014/main" id="{3CDDE1EA-EE8C-4DA3-B38A-F75735CE7E0B}"/>
                    </a:ext>
                  </a:extLst>
                </p14:cNvPr>
                <p14:cNvContentPartPr/>
                <p14:nvPr/>
              </p14:nvContentPartPr>
              <p14:xfrm>
                <a:off x="4171533" y="1955040"/>
                <a:ext cx="9000" cy="124560"/>
              </p14:xfrm>
            </p:contentPart>
          </mc:Choice>
          <mc:Fallback>
            <p:pic>
              <p:nvPicPr>
                <p:cNvPr id="621" name="Freihand 620">
                  <a:extLst>
                    <a:ext uri="{FF2B5EF4-FFF2-40B4-BE49-F238E27FC236}">
                      <a16:creationId xmlns:a16="http://schemas.microsoft.com/office/drawing/2014/main" id="{3CDDE1EA-EE8C-4DA3-B38A-F75735CE7E0B}"/>
                    </a:ext>
                  </a:extLst>
                </p:cNvPr>
                <p:cNvPicPr/>
                <p:nvPr/>
              </p:nvPicPr>
              <p:blipFill>
                <a:blip r:embed="rId1024"/>
                <a:stretch>
                  <a:fillRect/>
                </a:stretch>
              </p:blipFill>
              <p:spPr>
                <a:xfrm>
                  <a:off x="4167213" y="1950720"/>
                  <a:ext cx="17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22" name="Freihand 621">
                  <a:extLst>
                    <a:ext uri="{FF2B5EF4-FFF2-40B4-BE49-F238E27FC236}">
                      <a16:creationId xmlns:a16="http://schemas.microsoft.com/office/drawing/2014/main" id="{05FBF592-05FB-4F65-9B1D-6FB9BB2B8BEE}"/>
                    </a:ext>
                  </a:extLst>
                </p14:cNvPr>
                <p14:cNvContentPartPr/>
                <p14:nvPr/>
              </p14:nvContentPartPr>
              <p14:xfrm>
                <a:off x="4121853" y="1928400"/>
                <a:ext cx="93240" cy="129960"/>
              </p14:xfrm>
            </p:contentPart>
          </mc:Choice>
          <mc:Fallback>
            <p:pic>
              <p:nvPicPr>
                <p:cNvPr id="622" name="Freihand 621">
                  <a:extLst>
                    <a:ext uri="{FF2B5EF4-FFF2-40B4-BE49-F238E27FC236}">
                      <a16:creationId xmlns:a16="http://schemas.microsoft.com/office/drawing/2014/main" id="{05FBF592-05FB-4F65-9B1D-6FB9BB2B8BEE}"/>
                    </a:ext>
                  </a:extLst>
                </p:cNvPr>
                <p:cNvPicPr/>
                <p:nvPr/>
              </p:nvPicPr>
              <p:blipFill>
                <a:blip r:embed="rId1026"/>
                <a:stretch>
                  <a:fillRect/>
                </a:stretch>
              </p:blipFill>
              <p:spPr>
                <a:xfrm>
                  <a:off x="4117533" y="1924080"/>
                  <a:ext cx="101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23" name="Freihand 622">
                  <a:extLst>
                    <a:ext uri="{FF2B5EF4-FFF2-40B4-BE49-F238E27FC236}">
                      <a16:creationId xmlns:a16="http://schemas.microsoft.com/office/drawing/2014/main" id="{A04D0135-FA51-4CBC-BD0C-1371612713AA}"/>
                    </a:ext>
                  </a:extLst>
                </p14:cNvPr>
                <p14:cNvContentPartPr/>
                <p14:nvPr/>
              </p14:nvContentPartPr>
              <p14:xfrm>
                <a:off x="4233453" y="1996800"/>
                <a:ext cx="74160" cy="80640"/>
              </p14:xfrm>
            </p:contentPart>
          </mc:Choice>
          <mc:Fallback>
            <p:pic>
              <p:nvPicPr>
                <p:cNvPr id="623" name="Freihand 622">
                  <a:extLst>
                    <a:ext uri="{FF2B5EF4-FFF2-40B4-BE49-F238E27FC236}">
                      <a16:creationId xmlns:a16="http://schemas.microsoft.com/office/drawing/2014/main" id="{A04D0135-FA51-4CBC-BD0C-1371612713AA}"/>
                    </a:ext>
                  </a:extLst>
                </p:cNvPr>
                <p:cNvPicPr/>
                <p:nvPr/>
              </p:nvPicPr>
              <p:blipFill>
                <a:blip r:embed="rId1028"/>
                <a:stretch>
                  <a:fillRect/>
                </a:stretch>
              </p:blipFill>
              <p:spPr>
                <a:xfrm>
                  <a:off x="4229133" y="1992480"/>
                  <a:ext cx="82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4" name="Freihand 623">
                  <a:extLst>
                    <a:ext uri="{FF2B5EF4-FFF2-40B4-BE49-F238E27FC236}">
                      <a16:creationId xmlns:a16="http://schemas.microsoft.com/office/drawing/2014/main" id="{FE17D05D-170A-4C33-B9A7-5E31A3D4086C}"/>
                    </a:ext>
                  </a:extLst>
                </p14:cNvPr>
                <p14:cNvContentPartPr/>
                <p14:nvPr/>
              </p14:nvContentPartPr>
              <p14:xfrm>
                <a:off x="4320213" y="1933080"/>
                <a:ext cx="90720" cy="139680"/>
              </p14:xfrm>
            </p:contentPart>
          </mc:Choice>
          <mc:Fallback>
            <p:pic>
              <p:nvPicPr>
                <p:cNvPr id="624" name="Freihand 623">
                  <a:extLst>
                    <a:ext uri="{FF2B5EF4-FFF2-40B4-BE49-F238E27FC236}">
                      <a16:creationId xmlns:a16="http://schemas.microsoft.com/office/drawing/2014/main" id="{FE17D05D-170A-4C33-B9A7-5E31A3D4086C}"/>
                    </a:ext>
                  </a:extLst>
                </p:cNvPr>
                <p:cNvPicPr/>
                <p:nvPr/>
              </p:nvPicPr>
              <p:blipFill>
                <a:blip r:embed="rId1030"/>
                <a:stretch>
                  <a:fillRect/>
                </a:stretch>
              </p:blipFill>
              <p:spPr>
                <a:xfrm>
                  <a:off x="4315893" y="1928760"/>
                  <a:ext cx="99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25" name="Freihand 624">
                  <a:extLst>
                    <a:ext uri="{FF2B5EF4-FFF2-40B4-BE49-F238E27FC236}">
                      <a16:creationId xmlns:a16="http://schemas.microsoft.com/office/drawing/2014/main" id="{8BE18A62-6061-46FD-9F30-0C4716601FF2}"/>
                    </a:ext>
                  </a:extLst>
                </p14:cNvPr>
                <p14:cNvContentPartPr/>
                <p14:nvPr/>
              </p14:nvContentPartPr>
              <p14:xfrm>
                <a:off x="4431453" y="1993200"/>
                <a:ext cx="161640" cy="55080"/>
              </p14:xfrm>
            </p:contentPart>
          </mc:Choice>
          <mc:Fallback>
            <p:pic>
              <p:nvPicPr>
                <p:cNvPr id="625" name="Freihand 624">
                  <a:extLst>
                    <a:ext uri="{FF2B5EF4-FFF2-40B4-BE49-F238E27FC236}">
                      <a16:creationId xmlns:a16="http://schemas.microsoft.com/office/drawing/2014/main" id="{8BE18A62-6061-46FD-9F30-0C4716601FF2}"/>
                    </a:ext>
                  </a:extLst>
                </p:cNvPr>
                <p:cNvPicPr/>
                <p:nvPr/>
              </p:nvPicPr>
              <p:blipFill>
                <a:blip r:embed="rId1032"/>
                <a:stretch>
                  <a:fillRect/>
                </a:stretch>
              </p:blipFill>
              <p:spPr>
                <a:xfrm>
                  <a:off x="4427133" y="1988880"/>
                  <a:ext cx="170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26" name="Freihand 625">
                  <a:extLst>
                    <a:ext uri="{FF2B5EF4-FFF2-40B4-BE49-F238E27FC236}">
                      <a16:creationId xmlns:a16="http://schemas.microsoft.com/office/drawing/2014/main" id="{3B488202-C05D-4CA3-8469-F5B3B203248D}"/>
                    </a:ext>
                  </a:extLst>
                </p14:cNvPr>
                <p14:cNvContentPartPr/>
                <p14:nvPr/>
              </p14:nvContentPartPr>
              <p14:xfrm>
                <a:off x="4485093" y="1921200"/>
                <a:ext cx="360" cy="360"/>
              </p14:xfrm>
            </p:contentPart>
          </mc:Choice>
          <mc:Fallback>
            <p:pic>
              <p:nvPicPr>
                <p:cNvPr id="626" name="Freihand 625">
                  <a:extLst>
                    <a:ext uri="{FF2B5EF4-FFF2-40B4-BE49-F238E27FC236}">
                      <a16:creationId xmlns:a16="http://schemas.microsoft.com/office/drawing/2014/main" id="{3B488202-C05D-4CA3-8469-F5B3B203248D}"/>
                    </a:ext>
                  </a:extLst>
                </p:cNvPr>
                <p:cNvPicPr/>
                <p:nvPr/>
              </p:nvPicPr>
              <p:blipFill>
                <a:blip r:embed="rId106"/>
                <a:stretch>
                  <a:fillRect/>
                </a:stretch>
              </p:blipFill>
              <p:spPr>
                <a:xfrm>
                  <a:off x="4480773" y="1916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29" name="Freihand 628">
                  <a:extLst>
                    <a:ext uri="{FF2B5EF4-FFF2-40B4-BE49-F238E27FC236}">
                      <a16:creationId xmlns:a16="http://schemas.microsoft.com/office/drawing/2014/main" id="{2EAE68CD-E1EF-4264-BBEE-B8C05E43E763}"/>
                    </a:ext>
                  </a:extLst>
                </p14:cNvPr>
                <p14:cNvContentPartPr/>
                <p14:nvPr/>
              </p14:nvContentPartPr>
              <p14:xfrm>
                <a:off x="3967773" y="2004000"/>
                <a:ext cx="68760" cy="5400"/>
              </p14:xfrm>
            </p:contentPart>
          </mc:Choice>
          <mc:Fallback>
            <p:pic>
              <p:nvPicPr>
                <p:cNvPr id="629" name="Freihand 628">
                  <a:extLst>
                    <a:ext uri="{FF2B5EF4-FFF2-40B4-BE49-F238E27FC236}">
                      <a16:creationId xmlns:a16="http://schemas.microsoft.com/office/drawing/2014/main" id="{2EAE68CD-E1EF-4264-BBEE-B8C05E43E763}"/>
                    </a:ext>
                  </a:extLst>
                </p:cNvPr>
                <p:cNvPicPr/>
                <p:nvPr/>
              </p:nvPicPr>
              <p:blipFill>
                <a:blip r:embed="rId1035"/>
                <a:stretch>
                  <a:fillRect/>
                </a:stretch>
              </p:blipFill>
              <p:spPr>
                <a:xfrm>
                  <a:off x="3963453" y="1999680"/>
                  <a:ext cx="77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30" name="Freihand 629">
                  <a:extLst>
                    <a:ext uri="{FF2B5EF4-FFF2-40B4-BE49-F238E27FC236}">
                      <a16:creationId xmlns:a16="http://schemas.microsoft.com/office/drawing/2014/main" id="{C27ED217-4050-4C6B-A10A-A2B5ED4CD681}"/>
                    </a:ext>
                  </a:extLst>
                </p14:cNvPr>
                <p14:cNvContentPartPr/>
                <p14:nvPr/>
              </p14:nvContentPartPr>
              <p14:xfrm>
                <a:off x="4615413" y="1994280"/>
                <a:ext cx="92520" cy="62280"/>
              </p14:xfrm>
            </p:contentPart>
          </mc:Choice>
          <mc:Fallback>
            <p:pic>
              <p:nvPicPr>
                <p:cNvPr id="630" name="Freihand 629">
                  <a:extLst>
                    <a:ext uri="{FF2B5EF4-FFF2-40B4-BE49-F238E27FC236}">
                      <a16:creationId xmlns:a16="http://schemas.microsoft.com/office/drawing/2014/main" id="{C27ED217-4050-4C6B-A10A-A2B5ED4CD681}"/>
                    </a:ext>
                  </a:extLst>
                </p:cNvPr>
                <p:cNvPicPr/>
                <p:nvPr/>
              </p:nvPicPr>
              <p:blipFill>
                <a:blip r:embed="rId1037"/>
                <a:stretch>
                  <a:fillRect/>
                </a:stretch>
              </p:blipFill>
              <p:spPr>
                <a:xfrm>
                  <a:off x="4611093" y="1989960"/>
                  <a:ext cx="10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631" name="Freihand 630">
                  <a:extLst>
                    <a:ext uri="{FF2B5EF4-FFF2-40B4-BE49-F238E27FC236}">
                      <a16:creationId xmlns:a16="http://schemas.microsoft.com/office/drawing/2014/main" id="{5592CDAE-BD19-4CA7-8929-24EBAC912D45}"/>
                    </a:ext>
                  </a:extLst>
                </p14:cNvPr>
                <p14:cNvContentPartPr/>
                <p14:nvPr/>
              </p14:nvContentPartPr>
              <p14:xfrm>
                <a:off x="4702533" y="2006880"/>
                <a:ext cx="177120" cy="48600"/>
              </p14:xfrm>
            </p:contentPart>
          </mc:Choice>
          <mc:Fallback>
            <p:pic>
              <p:nvPicPr>
                <p:cNvPr id="631" name="Freihand 630">
                  <a:extLst>
                    <a:ext uri="{FF2B5EF4-FFF2-40B4-BE49-F238E27FC236}">
                      <a16:creationId xmlns:a16="http://schemas.microsoft.com/office/drawing/2014/main" id="{5592CDAE-BD19-4CA7-8929-24EBAC912D45}"/>
                    </a:ext>
                  </a:extLst>
                </p:cNvPr>
                <p:cNvPicPr/>
                <p:nvPr/>
              </p:nvPicPr>
              <p:blipFill>
                <a:blip r:embed="rId1039"/>
                <a:stretch>
                  <a:fillRect/>
                </a:stretch>
              </p:blipFill>
              <p:spPr>
                <a:xfrm>
                  <a:off x="4698213" y="2002560"/>
                  <a:ext cx="185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632" name="Freihand 631">
                  <a:extLst>
                    <a:ext uri="{FF2B5EF4-FFF2-40B4-BE49-F238E27FC236}">
                      <a16:creationId xmlns:a16="http://schemas.microsoft.com/office/drawing/2014/main" id="{A55F30CF-54E4-46DE-B7CA-25A20CB3EB31}"/>
                    </a:ext>
                  </a:extLst>
                </p14:cNvPr>
                <p14:cNvContentPartPr/>
                <p14:nvPr/>
              </p14:nvContentPartPr>
              <p14:xfrm>
                <a:off x="4993053" y="1957560"/>
                <a:ext cx="88560" cy="100800"/>
              </p14:xfrm>
            </p:contentPart>
          </mc:Choice>
          <mc:Fallback>
            <p:pic>
              <p:nvPicPr>
                <p:cNvPr id="632" name="Freihand 631">
                  <a:extLst>
                    <a:ext uri="{FF2B5EF4-FFF2-40B4-BE49-F238E27FC236}">
                      <a16:creationId xmlns:a16="http://schemas.microsoft.com/office/drawing/2014/main" id="{A55F30CF-54E4-46DE-B7CA-25A20CB3EB31}"/>
                    </a:ext>
                  </a:extLst>
                </p:cNvPr>
                <p:cNvPicPr/>
                <p:nvPr/>
              </p:nvPicPr>
              <p:blipFill>
                <a:blip r:embed="rId1041"/>
                <a:stretch>
                  <a:fillRect/>
                </a:stretch>
              </p:blipFill>
              <p:spPr>
                <a:xfrm>
                  <a:off x="4988733" y="1953240"/>
                  <a:ext cx="97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34" name="Freihand 633">
                  <a:extLst>
                    <a:ext uri="{FF2B5EF4-FFF2-40B4-BE49-F238E27FC236}">
                      <a16:creationId xmlns:a16="http://schemas.microsoft.com/office/drawing/2014/main" id="{097920FF-6DC8-4D46-AE31-FE59EE7DA6AD}"/>
                    </a:ext>
                  </a:extLst>
                </p14:cNvPr>
                <p14:cNvContentPartPr/>
                <p14:nvPr/>
              </p14:nvContentPartPr>
              <p14:xfrm>
                <a:off x="5088813" y="1929840"/>
                <a:ext cx="175320" cy="127800"/>
              </p14:xfrm>
            </p:contentPart>
          </mc:Choice>
          <mc:Fallback>
            <p:pic>
              <p:nvPicPr>
                <p:cNvPr id="634" name="Freihand 633">
                  <a:extLst>
                    <a:ext uri="{FF2B5EF4-FFF2-40B4-BE49-F238E27FC236}">
                      <a16:creationId xmlns:a16="http://schemas.microsoft.com/office/drawing/2014/main" id="{097920FF-6DC8-4D46-AE31-FE59EE7DA6AD}"/>
                    </a:ext>
                  </a:extLst>
                </p:cNvPr>
                <p:cNvPicPr/>
                <p:nvPr/>
              </p:nvPicPr>
              <p:blipFill>
                <a:blip r:embed="rId1043"/>
                <a:stretch>
                  <a:fillRect/>
                </a:stretch>
              </p:blipFill>
              <p:spPr>
                <a:xfrm>
                  <a:off x="5084493" y="1925520"/>
                  <a:ext cx="183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35" name="Freihand 634">
                  <a:extLst>
                    <a:ext uri="{FF2B5EF4-FFF2-40B4-BE49-F238E27FC236}">
                      <a16:creationId xmlns:a16="http://schemas.microsoft.com/office/drawing/2014/main" id="{3D87C311-C573-4D51-843F-A94AD9B5C04D}"/>
                    </a:ext>
                  </a:extLst>
                </p14:cNvPr>
                <p14:cNvContentPartPr/>
                <p14:nvPr/>
              </p14:nvContentPartPr>
              <p14:xfrm>
                <a:off x="5371773" y="1954320"/>
                <a:ext cx="257040" cy="103680"/>
              </p14:xfrm>
            </p:contentPart>
          </mc:Choice>
          <mc:Fallback>
            <p:pic>
              <p:nvPicPr>
                <p:cNvPr id="635" name="Freihand 634">
                  <a:extLst>
                    <a:ext uri="{FF2B5EF4-FFF2-40B4-BE49-F238E27FC236}">
                      <a16:creationId xmlns:a16="http://schemas.microsoft.com/office/drawing/2014/main" id="{3D87C311-C573-4D51-843F-A94AD9B5C04D}"/>
                    </a:ext>
                  </a:extLst>
                </p:cNvPr>
                <p:cNvPicPr/>
                <p:nvPr/>
              </p:nvPicPr>
              <p:blipFill>
                <a:blip r:embed="rId1045"/>
                <a:stretch>
                  <a:fillRect/>
                </a:stretch>
              </p:blipFill>
              <p:spPr>
                <a:xfrm>
                  <a:off x="5367453" y="1950000"/>
                  <a:ext cx="265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36" name="Freihand 635">
                  <a:extLst>
                    <a:ext uri="{FF2B5EF4-FFF2-40B4-BE49-F238E27FC236}">
                      <a16:creationId xmlns:a16="http://schemas.microsoft.com/office/drawing/2014/main" id="{9D84E015-C6B6-4E39-881E-538E3B3AE54B}"/>
                    </a:ext>
                  </a:extLst>
                </p14:cNvPr>
                <p14:cNvContentPartPr/>
                <p14:nvPr/>
              </p14:nvContentPartPr>
              <p14:xfrm>
                <a:off x="5614413" y="1936320"/>
                <a:ext cx="20880" cy="18000"/>
              </p14:xfrm>
            </p:contentPart>
          </mc:Choice>
          <mc:Fallback>
            <p:pic>
              <p:nvPicPr>
                <p:cNvPr id="636" name="Freihand 635">
                  <a:extLst>
                    <a:ext uri="{FF2B5EF4-FFF2-40B4-BE49-F238E27FC236}">
                      <a16:creationId xmlns:a16="http://schemas.microsoft.com/office/drawing/2014/main" id="{9D84E015-C6B6-4E39-881E-538E3B3AE54B}"/>
                    </a:ext>
                  </a:extLst>
                </p:cNvPr>
                <p:cNvPicPr/>
                <p:nvPr/>
              </p:nvPicPr>
              <p:blipFill>
                <a:blip r:embed="rId1047"/>
                <a:stretch>
                  <a:fillRect/>
                </a:stretch>
              </p:blipFill>
              <p:spPr>
                <a:xfrm>
                  <a:off x="5610093" y="1932000"/>
                  <a:ext cx="29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37" name="Freihand 636">
                  <a:extLst>
                    <a:ext uri="{FF2B5EF4-FFF2-40B4-BE49-F238E27FC236}">
                      <a16:creationId xmlns:a16="http://schemas.microsoft.com/office/drawing/2014/main" id="{C2B93705-876F-4AB3-944B-617115E8E98D}"/>
                    </a:ext>
                  </a:extLst>
                </p14:cNvPr>
                <p14:cNvContentPartPr/>
                <p14:nvPr/>
              </p14:nvContentPartPr>
              <p14:xfrm>
                <a:off x="5664093" y="1951800"/>
                <a:ext cx="179640" cy="92160"/>
              </p14:xfrm>
            </p:contentPart>
          </mc:Choice>
          <mc:Fallback>
            <p:pic>
              <p:nvPicPr>
                <p:cNvPr id="637" name="Freihand 636">
                  <a:extLst>
                    <a:ext uri="{FF2B5EF4-FFF2-40B4-BE49-F238E27FC236}">
                      <a16:creationId xmlns:a16="http://schemas.microsoft.com/office/drawing/2014/main" id="{C2B93705-876F-4AB3-944B-617115E8E98D}"/>
                    </a:ext>
                  </a:extLst>
                </p:cNvPr>
                <p:cNvPicPr/>
                <p:nvPr/>
              </p:nvPicPr>
              <p:blipFill>
                <a:blip r:embed="rId1049"/>
                <a:stretch>
                  <a:fillRect/>
                </a:stretch>
              </p:blipFill>
              <p:spPr>
                <a:xfrm>
                  <a:off x="5659773" y="1947480"/>
                  <a:ext cx="188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38" name="Freihand 637">
                  <a:extLst>
                    <a:ext uri="{FF2B5EF4-FFF2-40B4-BE49-F238E27FC236}">
                      <a16:creationId xmlns:a16="http://schemas.microsoft.com/office/drawing/2014/main" id="{CADDEC52-3B10-4F82-B57B-4ACBBB96BE75}"/>
                    </a:ext>
                  </a:extLst>
                </p14:cNvPr>
                <p14:cNvContentPartPr/>
                <p14:nvPr/>
              </p14:nvContentPartPr>
              <p14:xfrm>
                <a:off x="5981613" y="1907160"/>
                <a:ext cx="127800" cy="134640"/>
              </p14:xfrm>
            </p:contentPart>
          </mc:Choice>
          <mc:Fallback>
            <p:pic>
              <p:nvPicPr>
                <p:cNvPr id="638" name="Freihand 637">
                  <a:extLst>
                    <a:ext uri="{FF2B5EF4-FFF2-40B4-BE49-F238E27FC236}">
                      <a16:creationId xmlns:a16="http://schemas.microsoft.com/office/drawing/2014/main" id="{CADDEC52-3B10-4F82-B57B-4ACBBB96BE75}"/>
                    </a:ext>
                  </a:extLst>
                </p:cNvPr>
                <p:cNvPicPr/>
                <p:nvPr/>
              </p:nvPicPr>
              <p:blipFill>
                <a:blip r:embed="rId1051"/>
                <a:stretch>
                  <a:fillRect/>
                </a:stretch>
              </p:blipFill>
              <p:spPr>
                <a:xfrm>
                  <a:off x="5977293" y="1902840"/>
                  <a:ext cx="136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39" name="Freihand 638">
                  <a:extLst>
                    <a:ext uri="{FF2B5EF4-FFF2-40B4-BE49-F238E27FC236}">
                      <a16:creationId xmlns:a16="http://schemas.microsoft.com/office/drawing/2014/main" id="{093717EC-331E-4FF9-B03D-FCC0D2B2218F}"/>
                    </a:ext>
                  </a:extLst>
                </p14:cNvPr>
                <p14:cNvContentPartPr/>
                <p14:nvPr/>
              </p14:nvContentPartPr>
              <p14:xfrm>
                <a:off x="6033813" y="1998240"/>
                <a:ext cx="56160" cy="34920"/>
              </p14:xfrm>
            </p:contentPart>
          </mc:Choice>
          <mc:Fallback>
            <p:pic>
              <p:nvPicPr>
                <p:cNvPr id="639" name="Freihand 638">
                  <a:extLst>
                    <a:ext uri="{FF2B5EF4-FFF2-40B4-BE49-F238E27FC236}">
                      <a16:creationId xmlns:a16="http://schemas.microsoft.com/office/drawing/2014/main" id="{093717EC-331E-4FF9-B03D-FCC0D2B2218F}"/>
                    </a:ext>
                  </a:extLst>
                </p:cNvPr>
                <p:cNvPicPr/>
                <p:nvPr/>
              </p:nvPicPr>
              <p:blipFill>
                <a:blip r:embed="rId1053"/>
                <a:stretch>
                  <a:fillRect/>
                </a:stretch>
              </p:blipFill>
              <p:spPr>
                <a:xfrm>
                  <a:off x="6029493" y="1993920"/>
                  <a:ext cx="64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40" name="Freihand 639">
                  <a:extLst>
                    <a:ext uri="{FF2B5EF4-FFF2-40B4-BE49-F238E27FC236}">
                      <a16:creationId xmlns:a16="http://schemas.microsoft.com/office/drawing/2014/main" id="{C1E1E3DA-EC34-4920-B818-AC0B30C6D745}"/>
                    </a:ext>
                  </a:extLst>
                </p14:cNvPr>
                <p14:cNvContentPartPr/>
                <p14:nvPr/>
              </p14:nvContentPartPr>
              <p14:xfrm>
                <a:off x="6103653" y="1977360"/>
                <a:ext cx="314640" cy="54000"/>
              </p14:xfrm>
            </p:contentPart>
          </mc:Choice>
          <mc:Fallback>
            <p:pic>
              <p:nvPicPr>
                <p:cNvPr id="640" name="Freihand 639">
                  <a:extLst>
                    <a:ext uri="{FF2B5EF4-FFF2-40B4-BE49-F238E27FC236}">
                      <a16:creationId xmlns:a16="http://schemas.microsoft.com/office/drawing/2014/main" id="{C1E1E3DA-EC34-4920-B818-AC0B30C6D745}"/>
                    </a:ext>
                  </a:extLst>
                </p:cNvPr>
                <p:cNvPicPr/>
                <p:nvPr/>
              </p:nvPicPr>
              <p:blipFill>
                <a:blip r:embed="rId1055"/>
                <a:stretch>
                  <a:fillRect/>
                </a:stretch>
              </p:blipFill>
              <p:spPr>
                <a:xfrm>
                  <a:off x="6099333" y="1973040"/>
                  <a:ext cx="323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41" name="Freihand 640">
                  <a:extLst>
                    <a:ext uri="{FF2B5EF4-FFF2-40B4-BE49-F238E27FC236}">
                      <a16:creationId xmlns:a16="http://schemas.microsoft.com/office/drawing/2014/main" id="{C25D3F99-BBF6-4647-A0B1-201928E3E5DF}"/>
                    </a:ext>
                  </a:extLst>
                </p14:cNvPr>
                <p14:cNvContentPartPr/>
                <p14:nvPr/>
              </p14:nvContentPartPr>
              <p14:xfrm>
                <a:off x="6438813" y="1965480"/>
                <a:ext cx="90360" cy="133200"/>
              </p14:xfrm>
            </p:contentPart>
          </mc:Choice>
          <mc:Fallback>
            <p:pic>
              <p:nvPicPr>
                <p:cNvPr id="641" name="Freihand 640">
                  <a:extLst>
                    <a:ext uri="{FF2B5EF4-FFF2-40B4-BE49-F238E27FC236}">
                      <a16:creationId xmlns:a16="http://schemas.microsoft.com/office/drawing/2014/main" id="{C25D3F99-BBF6-4647-A0B1-201928E3E5DF}"/>
                    </a:ext>
                  </a:extLst>
                </p:cNvPr>
                <p:cNvPicPr/>
                <p:nvPr/>
              </p:nvPicPr>
              <p:blipFill>
                <a:blip r:embed="rId1057"/>
                <a:stretch>
                  <a:fillRect/>
                </a:stretch>
              </p:blipFill>
              <p:spPr>
                <a:xfrm>
                  <a:off x="6434493" y="1961160"/>
                  <a:ext cx="99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42" name="Freihand 641">
                  <a:extLst>
                    <a:ext uri="{FF2B5EF4-FFF2-40B4-BE49-F238E27FC236}">
                      <a16:creationId xmlns:a16="http://schemas.microsoft.com/office/drawing/2014/main" id="{FD1492B5-7874-40F8-9734-7F3553E728C7}"/>
                    </a:ext>
                  </a:extLst>
                </p14:cNvPr>
                <p14:cNvContentPartPr/>
                <p14:nvPr/>
              </p14:nvContentPartPr>
              <p14:xfrm>
                <a:off x="6532053" y="1936320"/>
                <a:ext cx="123120" cy="82080"/>
              </p14:xfrm>
            </p:contentPart>
          </mc:Choice>
          <mc:Fallback>
            <p:pic>
              <p:nvPicPr>
                <p:cNvPr id="642" name="Freihand 641">
                  <a:extLst>
                    <a:ext uri="{FF2B5EF4-FFF2-40B4-BE49-F238E27FC236}">
                      <a16:creationId xmlns:a16="http://schemas.microsoft.com/office/drawing/2014/main" id="{FD1492B5-7874-40F8-9734-7F3553E728C7}"/>
                    </a:ext>
                  </a:extLst>
                </p:cNvPr>
                <p:cNvPicPr/>
                <p:nvPr/>
              </p:nvPicPr>
              <p:blipFill>
                <a:blip r:embed="rId1059"/>
                <a:stretch>
                  <a:fillRect/>
                </a:stretch>
              </p:blipFill>
              <p:spPr>
                <a:xfrm>
                  <a:off x="6527733" y="1932000"/>
                  <a:ext cx="131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44" name="Freihand 643">
                  <a:extLst>
                    <a:ext uri="{FF2B5EF4-FFF2-40B4-BE49-F238E27FC236}">
                      <a16:creationId xmlns:a16="http://schemas.microsoft.com/office/drawing/2014/main" id="{C67D26E8-D9CF-499F-9C08-B6347FC63A25}"/>
                    </a:ext>
                  </a:extLst>
                </p14:cNvPr>
                <p14:cNvContentPartPr/>
                <p14:nvPr/>
              </p14:nvContentPartPr>
              <p14:xfrm>
                <a:off x="6690093" y="1874040"/>
                <a:ext cx="484560" cy="140040"/>
              </p14:xfrm>
            </p:contentPart>
          </mc:Choice>
          <mc:Fallback>
            <p:pic>
              <p:nvPicPr>
                <p:cNvPr id="644" name="Freihand 643">
                  <a:extLst>
                    <a:ext uri="{FF2B5EF4-FFF2-40B4-BE49-F238E27FC236}">
                      <a16:creationId xmlns:a16="http://schemas.microsoft.com/office/drawing/2014/main" id="{C67D26E8-D9CF-499F-9C08-B6347FC63A25}"/>
                    </a:ext>
                  </a:extLst>
                </p:cNvPr>
                <p:cNvPicPr/>
                <p:nvPr/>
              </p:nvPicPr>
              <p:blipFill>
                <a:blip r:embed="rId1061"/>
                <a:stretch>
                  <a:fillRect/>
                </a:stretch>
              </p:blipFill>
              <p:spPr>
                <a:xfrm>
                  <a:off x="6685773" y="1869720"/>
                  <a:ext cx="493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45" name="Freihand 644">
                  <a:extLst>
                    <a:ext uri="{FF2B5EF4-FFF2-40B4-BE49-F238E27FC236}">
                      <a16:creationId xmlns:a16="http://schemas.microsoft.com/office/drawing/2014/main" id="{25D00CE1-EC47-4369-B99D-B6F91AA1E5F0}"/>
                    </a:ext>
                  </a:extLst>
                </p14:cNvPr>
                <p14:cNvContentPartPr/>
                <p14:nvPr/>
              </p14:nvContentPartPr>
              <p14:xfrm>
                <a:off x="7107693" y="1846320"/>
                <a:ext cx="3600" cy="1800"/>
              </p14:xfrm>
            </p:contentPart>
          </mc:Choice>
          <mc:Fallback>
            <p:pic>
              <p:nvPicPr>
                <p:cNvPr id="645" name="Freihand 644">
                  <a:extLst>
                    <a:ext uri="{FF2B5EF4-FFF2-40B4-BE49-F238E27FC236}">
                      <a16:creationId xmlns:a16="http://schemas.microsoft.com/office/drawing/2014/main" id="{25D00CE1-EC47-4369-B99D-B6F91AA1E5F0}"/>
                    </a:ext>
                  </a:extLst>
                </p:cNvPr>
                <p:cNvPicPr/>
                <p:nvPr/>
              </p:nvPicPr>
              <p:blipFill>
                <a:blip r:embed="rId1063"/>
                <a:stretch>
                  <a:fillRect/>
                </a:stretch>
              </p:blipFill>
              <p:spPr>
                <a:xfrm>
                  <a:off x="7103373" y="1842000"/>
                  <a:ext cx="12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647" name="Freihand 646">
                  <a:extLst>
                    <a:ext uri="{FF2B5EF4-FFF2-40B4-BE49-F238E27FC236}">
                      <a16:creationId xmlns:a16="http://schemas.microsoft.com/office/drawing/2014/main" id="{4711C352-D1C9-4136-94FA-83D309B2CCCA}"/>
                    </a:ext>
                  </a:extLst>
                </p14:cNvPr>
                <p14:cNvContentPartPr/>
                <p14:nvPr/>
              </p14:nvContentPartPr>
              <p14:xfrm>
                <a:off x="7240533" y="1813560"/>
                <a:ext cx="87120" cy="111600"/>
              </p14:xfrm>
            </p:contentPart>
          </mc:Choice>
          <mc:Fallback>
            <p:pic>
              <p:nvPicPr>
                <p:cNvPr id="647" name="Freihand 646">
                  <a:extLst>
                    <a:ext uri="{FF2B5EF4-FFF2-40B4-BE49-F238E27FC236}">
                      <a16:creationId xmlns:a16="http://schemas.microsoft.com/office/drawing/2014/main" id="{4711C352-D1C9-4136-94FA-83D309B2CCCA}"/>
                    </a:ext>
                  </a:extLst>
                </p:cNvPr>
                <p:cNvPicPr/>
                <p:nvPr/>
              </p:nvPicPr>
              <p:blipFill>
                <a:blip r:embed="rId1065"/>
                <a:stretch>
                  <a:fillRect/>
                </a:stretch>
              </p:blipFill>
              <p:spPr>
                <a:xfrm>
                  <a:off x="7236213" y="1809240"/>
                  <a:ext cx="95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648" name="Freihand 647">
                  <a:extLst>
                    <a:ext uri="{FF2B5EF4-FFF2-40B4-BE49-F238E27FC236}">
                      <a16:creationId xmlns:a16="http://schemas.microsoft.com/office/drawing/2014/main" id="{88229F10-BDB0-4D66-ADAE-54D245A38AAE}"/>
                    </a:ext>
                  </a:extLst>
                </p14:cNvPr>
                <p14:cNvContentPartPr/>
                <p14:nvPr/>
              </p14:nvContentPartPr>
              <p14:xfrm>
                <a:off x="7299933" y="1881600"/>
                <a:ext cx="33480" cy="51480"/>
              </p14:xfrm>
            </p:contentPart>
          </mc:Choice>
          <mc:Fallback>
            <p:pic>
              <p:nvPicPr>
                <p:cNvPr id="648" name="Freihand 647">
                  <a:extLst>
                    <a:ext uri="{FF2B5EF4-FFF2-40B4-BE49-F238E27FC236}">
                      <a16:creationId xmlns:a16="http://schemas.microsoft.com/office/drawing/2014/main" id="{88229F10-BDB0-4D66-ADAE-54D245A38AAE}"/>
                    </a:ext>
                  </a:extLst>
                </p:cNvPr>
                <p:cNvPicPr/>
                <p:nvPr/>
              </p:nvPicPr>
              <p:blipFill>
                <a:blip r:embed="rId1067"/>
                <a:stretch>
                  <a:fillRect/>
                </a:stretch>
              </p:blipFill>
              <p:spPr>
                <a:xfrm>
                  <a:off x="7295613" y="1877280"/>
                  <a:ext cx="42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49" name="Freihand 648">
                  <a:extLst>
                    <a:ext uri="{FF2B5EF4-FFF2-40B4-BE49-F238E27FC236}">
                      <a16:creationId xmlns:a16="http://schemas.microsoft.com/office/drawing/2014/main" id="{3BEE1CEE-9C35-429E-A62E-A96745296742}"/>
                    </a:ext>
                  </a:extLst>
                </p14:cNvPr>
                <p14:cNvContentPartPr/>
                <p14:nvPr/>
              </p14:nvContentPartPr>
              <p14:xfrm>
                <a:off x="7328373" y="1882320"/>
                <a:ext cx="37440" cy="71280"/>
              </p14:xfrm>
            </p:contentPart>
          </mc:Choice>
          <mc:Fallback>
            <p:pic>
              <p:nvPicPr>
                <p:cNvPr id="649" name="Freihand 648">
                  <a:extLst>
                    <a:ext uri="{FF2B5EF4-FFF2-40B4-BE49-F238E27FC236}">
                      <a16:creationId xmlns:a16="http://schemas.microsoft.com/office/drawing/2014/main" id="{3BEE1CEE-9C35-429E-A62E-A96745296742}"/>
                    </a:ext>
                  </a:extLst>
                </p:cNvPr>
                <p:cNvPicPr/>
                <p:nvPr/>
              </p:nvPicPr>
              <p:blipFill>
                <a:blip r:embed="rId1069"/>
                <a:stretch>
                  <a:fillRect/>
                </a:stretch>
              </p:blipFill>
              <p:spPr>
                <a:xfrm>
                  <a:off x="7324053" y="1878000"/>
                  <a:ext cx="46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50" name="Freihand 649">
                  <a:extLst>
                    <a:ext uri="{FF2B5EF4-FFF2-40B4-BE49-F238E27FC236}">
                      <a16:creationId xmlns:a16="http://schemas.microsoft.com/office/drawing/2014/main" id="{B7F525CC-8BD7-4C74-BB25-6ECC769552D6}"/>
                    </a:ext>
                  </a:extLst>
                </p14:cNvPr>
                <p14:cNvContentPartPr/>
                <p14:nvPr/>
              </p14:nvContentPartPr>
              <p14:xfrm>
                <a:off x="7362213" y="1871160"/>
                <a:ext cx="87480" cy="89640"/>
              </p14:xfrm>
            </p:contentPart>
          </mc:Choice>
          <mc:Fallback>
            <p:pic>
              <p:nvPicPr>
                <p:cNvPr id="650" name="Freihand 649">
                  <a:extLst>
                    <a:ext uri="{FF2B5EF4-FFF2-40B4-BE49-F238E27FC236}">
                      <a16:creationId xmlns:a16="http://schemas.microsoft.com/office/drawing/2014/main" id="{B7F525CC-8BD7-4C74-BB25-6ECC769552D6}"/>
                    </a:ext>
                  </a:extLst>
                </p:cNvPr>
                <p:cNvPicPr/>
                <p:nvPr/>
              </p:nvPicPr>
              <p:blipFill>
                <a:blip r:embed="rId1071"/>
                <a:stretch>
                  <a:fillRect/>
                </a:stretch>
              </p:blipFill>
              <p:spPr>
                <a:xfrm>
                  <a:off x="7357893" y="1866840"/>
                  <a:ext cx="96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51" name="Freihand 650">
                  <a:extLst>
                    <a:ext uri="{FF2B5EF4-FFF2-40B4-BE49-F238E27FC236}">
                      <a16:creationId xmlns:a16="http://schemas.microsoft.com/office/drawing/2014/main" id="{DF7CDC94-34B8-4536-AE11-60EB26DB00BA}"/>
                    </a:ext>
                  </a:extLst>
                </p14:cNvPr>
                <p14:cNvContentPartPr/>
                <p14:nvPr/>
              </p14:nvContentPartPr>
              <p14:xfrm>
                <a:off x="7436733" y="1767480"/>
                <a:ext cx="167760" cy="180360"/>
              </p14:xfrm>
            </p:contentPart>
          </mc:Choice>
          <mc:Fallback>
            <p:pic>
              <p:nvPicPr>
                <p:cNvPr id="651" name="Freihand 650">
                  <a:extLst>
                    <a:ext uri="{FF2B5EF4-FFF2-40B4-BE49-F238E27FC236}">
                      <a16:creationId xmlns:a16="http://schemas.microsoft.com/office/drawing/2014/main" id="{DF7CDC94-34B8-4536-AE11-60EB26DB00BA}"/>
                    </a:ext>
                  </a:extLst>
                </p:cNvPr>
                <p:cNvPicPr/>
                <p:nvPr/>
              </p:nvPicPr>
              <p:blipFill>
                <a:blip r:embed="rId1073"/>
                <a:stretch>
                  <a:fillRect/>
                </a:stretch>
              </p:blipFill>
              <p:spPr>
                <a:xfrm>
                  <a:off x="7432413" y="1763160"/>
                  <a:ext cx="176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52" name="Freihand 651">
                  <a:extLst>
                    <a:ext uri="{FF2B5EF4-FFF2-40B4-BE49-F238E27FC236}">
                      <a16:creationId xmlns:a16="http://schemas.microsoft.com/office/drawing/2014/main" id="{9D74D921-C015-4D88-9392-28B45B910184}"/>
                    </a:ext>
                  </a:extLst>
                </p14:cNvPr>
                <p14:cNvContentPartPr/>
                <p14:nvPr/>
              </p14:nvContentPartPr>
              <p14:xfrm>
                <a:off x="7632933" y="1811400"/>
                <a:ext cx="47520" cy="86400"/>
              </p14:xfrm>
            </p:contentPart>
          </mc:Choice>
          <mc:Fallback>
            <p:pic>
              <p:nvPicPr>
                <p:cNvPr id="652" name="Freihand 651">
                  <a:extLst>
                    <a:ext uri="{FF2B5EF4-FFF2-40B4-BE49-F238E27FC236}">
                      <a16:creationId xmlns:a16="http://schemas.microsoft.com/office/drawing/2014/main" id="{9D74D921-C015-4D88-9392-28B45B910184}"/>
                    </a:ext>
                  </a:extLst>
                </p:cNvPr>
                <p:cNvPicPr/>
                <p:nvPr/>
              </p:nvPicPr>
              <p:blipFill>
                <a:blip r:embed="rId1075"/>
                <a:stretch>
                  <a:fillRect/>
                </a:stretch>
              </p:blipFill>
              <p:spPr>
                <a:xfrm>
                  <a:off x="7628613" y="1807080"/>
                  <a:ext cx="56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53" name="Freihand 652">
                  <a:extLst>
                    <a:ext uri="{FF2B5EF4-FFF2-40B4-BE49-F238E27FC236}">
                      <a16:creationId xmlns:a16="http://schemas.microsoft.com/office/drawing/2014/main" id="{0BBECDB6-F3D5-4730-A49E-94E7120AEB80}"/>
                    </a:ext>
                  </a:extLst>
                </p14:cNvPr>
                <p14:cNvContentPartPr/>
                <p14:nvPr/>
              </p14:nvContentPartPr>
              <p14:xfrm>
                <a:off x="7687653" y="1794840"/>
                <a:ext cx="75960" cy="71640"/>
              </p14:xfrm>
            </p:contentPart>
          </mc:Choice>
          <mc:Fallback>
            <p:pic>
              <p:nvPicPr>
                <p:cNvPr id="653" name="Freihand 652">
                  <a:extLst>
                    <a:ext uri="{FF2B5EF4-FFF2-40B4-BE49-F238E27FC236}">
                      <a16:creationId xmlns:a16="http://schemas.microsoft.com/office/drawing/2014/main" id="{0BBECDB6-F3D5-4730-A49E-94E7120AEB80}"/>
                    </a:ext>
                  </a:extLst>
                </p:cNvPr>
                <p:cNvPicPr/>
                <p:nvPr/>
              </p:nvPicPr>
              <p:blipFill>
                <a:blip r:embed="rId1077"/>
                <a:stretch>
                  <a:fillRect/>
                </a:stretch>
              </p:blipFill>
              <p:spPr>
                <a:xfrm>
                  <a:off x="7683333" y="1790520"/>
                  <a:ext cx="84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54" name="Freihand 653">
                  <a:extLst>
                    <a:ext uri="{FF2B5EF4-FFF2-40B4-BE49-F238E27FC236}">
                      <a16:creationId xmlns:a16="http://schemas.microsoft.com/office/drawing/2014/main" id="{D206B5B1-3E56-428C-904D-C651F9BEE85D}"/>
                    </a:ext>
                  </a:extLst>
                </p14:cNvPr>
                <p14:cNvContentPartPr/>
                <p14:nvPr/>
              </p14:nvContentPartPr>
              <p14:xfrm>
                <a:off x="7786293" y="1703760"/>
                <a:ext cx="211320" cy="175680"/>
              </p14:xfrm>
            </p:contentPart>
          </mc:Choice>
          <mc:Fallback>
            <p:pic>
              <p:nvPicPr>
                <p:cNvPr id="654" name="Freihand 653">
                  <a:extLst>
                    <a:ext uri="{FF2B5EF4-FFF2-40B4-BE49-F238E27FC236}">
                      <a16:creationId xmlns:a16="http://schemas.microsoft.com/office/drawing/2014/main" id="{D206B5B1-3E56-428C-904D-C651F9BEE85D}"/>
                    </a:ext>
                  </a:extLst>
                </p:cNvPr>
                <p:cNvPicPr/>
                <p:nvPr/>
              </p:nvPicPr>
              <p:blipFill>
                <a:blip r:embed="rId1079"/>
                <a:stretch>
                  <a:fillRect/>
                </a:stretch>
              </p:blipFill>
              <p:spPr>
                <a:xfrm>
                  <a:off x="7781973" y="1699440"/>
                  <a:ext cx="219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55" name="Freihand 654">
                  <a:extLst>
                    <a:ext uri="{FF2B5EF4-FFF2-40B4-BE49-F238E27FC236}">
                      <a16:creationId xmlns:a16="http://schemas.microsoft.com/office/drawing/2014/main" id="{CD393952-CC55-4B0D-AF0D-0B6B9409B4FA}"/>
                    </a:ext>
                  </a:extLst>
                </p14:cNvPr>
                <p14:cNvContentPartPr/>
                <p14:nvPr/>
              </p14:nvContentPartPr>
              <p14:xfrm>
                <a:off x="7896813" y="1665600"/>
                <a:ext cx="360" cy="360"/>
              </p14:xfrm>
            </p:contentPart>
          </mc:Choice>
          <mc:Fallback>
            <p:pic>
              <p:nvPicPr>
                <p:cNvPr id="655" name="Freihand 654">
                  <a:extLst>
                    <a:ext uri="{FF2B5EF4-FFF2-40B4-BE49-F238E27FC236}">
                      <a16:creationId xmlns:a16="http://schemas.microsoft.com/office/drawing/2014/main" id="{CD393952-CC55-4B0D-AF0D-0B6B9409B4FA}"/>
                    </a:ext>
                  </a:extLst>
                </p:cNvPr>
                <p:cNvPicPr/>
                <p:nvPr/>
              </p:nvPicPr>
              <p:blipFill>
                <a:blip r:embed="rId106"/>
                <a:stretch>
                  <a:fillRect/>
                </a:stretch>
              </p:blipFill>
              <p:spPr>
                <a:xfrm>
                  <a:off x="7892493" y="1661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57" name="Freihand 656">
                  <a:extLst>
                    <a:ext uri="{FF2B5EF4-FFF2-40B4-BE49-F238E27FC236}">
                      <a16:creationId xmlns:a16="http://schemas.microsoft.com/office/drawing/2014/main" id="{5247112C-FBA3-4B4A-A101-7B765047EB8B}"/>
                    </a:ext>
                  </a:extLst>
                </p14:cNvPr>
                <p14:cNvContentPartPr/>
                <p14:nvPr/>
              </p14:nvContentPartPr>
              <p14:xfrm>
                <a:off x="4144173" y="2145480"/>
                <a:ext cx="101160" cy="183960"/>
              </p14:xfrm>
            </p:contentPart>
          </mc:Choice>
          <mc:Fallback>
            <p:pic>
              <p:nvPicPr>
                <p:cNvPr id="657" name="Freihand 656">
                  <a:extLst>
                    <a:ext uri="{FF2B5EF4-FFF2-40B4-BE49-F238E27FC236}">
                      <a16:creationId xmlns:a16="http://schemas.microsoft.com/office/drawing/2014/main" id="{5247112C-FBA3-4B4A-A101-7B765047EB8B}"/>
                    </a:ext>
                  </a:extLst>
                </p:cNvPr>
                <p:cNvPicPr/>
                <p:nvPr/>
              </p:nvPicPr>
              <p:blipFill>
                <a:blip r:embed="rId1082"/>
                <a:stretch>
                  <a:fillRect/>
                </a:stretch>
              </p:blipFill>
              <p:spPr>
                <a:xfrm>
                  <a:off x="4139853" y="2141160"/>
                  <a:ext cx="109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58" name="Freihand 657">
                  <a:extLst>
                    <a:ext uri="{FF2B5EF4-FFF2-40B4-BE49-F238E27FC236}">
                      <a16:creationId xmlns:a16="http://schemas.microsoft.com/office/drawing/2014/main" id="{1099A770-4182-4847-B39F-23E941143A44}"/>
                    </a:ext>
                  </a:extLst>
                </p14:cNvPr>
                <p14:cNvContentPartPr/>
                <p14:nvPr/>
              </p14:nvContentPartPr>
              <p14:xfrm>
                <a:off x="4259373" y="2223240"/>
                <a:ext cx="114840" cy="92520"/>
              </p14:xfrm>
            </p:contentPart>
          </mc:Choice>
          <mc:Fallback>
            <p:pic>
              <p:nvPicPr>
                <p:cNvPr id="658" name="Freihand 657">
                  <a:extLst>
                    <a:ext uri="{FF2B5EF4-FFF2-40B4-BE49-F238E27FC236}">
                      <a16:creationId xmlns:a16="http://schemas.microsoft.com/office/drawing/2014/main" id="{1099A770-4182-4847-B39F-23E941143A44}"/>
                    </a:ext>
                  </a:extLst>
                </p:cNvPr>
                <p:cNvPicPr/>
                <p:nvPr/>
              </p:nvPicPr>
              <p:blipFill>
                <a:blip r:embed="rId1084"/>
                <a:stretch>
                  <a:fillRect/>
                </a:stretch>
              </p:blipFill>
              <p:spPr>
                <a:xfrm>
                  <a:off x="4255053" y="2218920"/>
                  <a:ext cx="123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59" name="Freihand 658">
                  <a:extLst>
                    <a:ext uri="{FF2B5EF4-FFF2-40B4-BE49-F238E27FC236}">
                      <a16:creationId xmlns:a16="http://schemas.microsoft.com/office/drawing/2014/main" id="{61C0563D-952D-4474-B822-35403C4B9C2C}"/>
                    </a:ext>
                  </a:extLst>
                </p14:cNvPr>
                <p14:cNvContentPartPr/>
                <p14:nvPr/>
              </p14:nvContentPartPr>
              <p14:xfrm>
                <a:off x="4345053" y="2168160"/>
                <a:ext cx="11160" cy="22320"/>
              </p14:xfrm>
            </p:contentPart>
          </mc:Choice>
          <mc:Fallback>
            <p:pic>
              <p:nvPicPr>
                <p:cNvPr id="659" name="Freihand 658">
                  <a:extLst>
                    <a:ext uri="{FF2B5EF4-FFF2-40B4-BE49-F238E27FC236}">
                      <a16:creationId xmlns:a16="http://schemas.microsoft.com/office/drawing/2014/main" id="{61C0563D-952D-4474-B822-35403C4B9C2C}"/>
                    </a:ext>
                  </a:extLst>
                </p:cNvPr>
                <p:cNvPicPr/>
                <p:nvPr/>
              </p:nvPicPr>
              <p:blipFill>
                <a:blip r:embed="rId1086"/>
                <a:stretch>
                  <a:fillRect/>
                </a:stretch>
              </p:blipFill>
              <p:spPr>
                <a:xfrm>
                  <a:off x="4340733" y="2163840"/>
                  <a:ext cx="19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60" name="Freihand 659">
                  <a:extLst>
                    <a:ext uri="{FF2B5EF4-FFF2-40B4-BE49-F238E27FC236}">
                      <a16:creationId xmlns:a16="http://schemas.microsoft.com/office/drawing/2014/main" id="{1725B232-6F4C-477C-860F-C36C67A58FC1}"/>
                    </a:ext>
                  </a:extLst>
                </p14:cNvPr>
                <p14:cNvContentPartPr/>
                <p14:nvPr/>
              </p14:nvContentPartPr>
              <p14:xfrm>
                <a:off x="4422453" y="2165640"/>
                <a:ext cx="196200" cy="130320"/>
              </p14:xfrm>
            </p:contentPart>
          </mc:Choice>
          <mc:Fallback>
            <p:pic>
              <p:nvPicPr>
                <p:cNvPr id="660" name="Freihand 659">
                  <a:extLst>
                    <a:ext uri="{FF2B5EF4-FFF2-40B4-BE49-F238E27FC236}">
                      <a16:creationId xmlns:a16="http://schemas.microsoft.com/office/drawing/2014/main" id="{1725B232-6F4C-477C-860F-C36C67A58FC1}"/>
                    </a:ext>
                  </a:extLst>
                </p:cNvPr>
                <p:cNvPicPr/>
                <p:nvPr/>
              </p:nvPicPr>
              <p:blipFill>
                <a:blip r:embed="rId1088"/>
                <a:stretch>
                  <a:fillRect/>
                </a:stretch>
              </p:blipFill>
              <p:spPr>
                <a:xfrm>
                  <a:off x="4418133" y="2161320"/>
                  <a:ext cx="204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61" name="Freihand 660">
                  <a:extLst>
                    <a:ext uri="{FF2B5EF4-FFF2-40B4-BE49-F238E27FC236}">
                      <a16:creationId xmlns:a16="http://schemas.microsoft.com/office/drawing/2014/main" id="{72DD2E52-C574-4C62-860E-B141AB9AF14B}"/>
                    </a:ext>
                  </a:extLst>
                </p14:cNvPr>
                <p14:cNvContentPartPr/>
                <p14:nvPr/>
              </p14:nvContentPartPr>
              <p14:xfrm>
                <a:off x="4732413" y="2155200"/>
                <a:ext cx="11160" cy="112320"/>
              </p14:xfrm>
            </p:contentPart>
          </mc:Choice>
          <mc:Fallback>
            <p:pic>
              <p:nvPicPr>
                <p:cNvPr id="661" name="Freihand 660">
                  <a:extLst>
                    <a:ext uri="{FF2B5EF4-FFF2-40B4-BE49-F238E27FC236}">
                      <a16:creationId xmlns:a16="http://schemas.microsoft.com/office/drawing/2014/main" id="{72DD2E52-C574-4C62-860E-B141AB9AF14B}"/>
                    </a:ext>
                  </a:extLst>
                </p:cNvPr>
                <p:cNvPicPr/>
                <p:nvPr/>
              </p:nvPicPr>
              <p:blipFill>
                <a:blip r:embed="rId1090"/>
                <a:stretch>
                  <a:fillRect/>
                </a:stretch>
              </p:blipFill>
              <p:spPr>
                <a:xfrm>
                  <a:off x="4728093" y="2150880"/>
                  <a:ext cx="19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62" name="Freihand 661">
                  <a:extLst>
                    <a:ext uri="{FF2B5EF4-FFF2-40B4-BE49-F238E27FC236}">
                      <a16:creationId xmlns:a16="http://schemas.microsoft.com/office/drawing/2014/main" id="{FE2B7F0D-FF0C-4A91-9992-4818AA8936B5}"/>
                    </a:ext>
                  </a:extLst>
                </p14:cNvPr>
                <p14:cNvContentPartPr/>
                <p14:nvPr/>
              </p14:nvContentPartPr>
              <p14:xfrm>
                <a:off x="4689213" y="2112720"/>
                <a:ext cx="108720" cy="98640"/>
              </p14:xfrm>
            </p:contentPart>
          </mc:Choice>
          <mc:Fallback>
            <p:pic>
              <p:nvPicPr>
                <p:cNvPr id="662" name="Freihand 661">
                  <a:extLst>
                    <a:ext uri="{FF2B5EF4-FFF2-40B4-BE49-F238E27FC236}">
                      <a16:creationId xmlns:a16="http://schemas.microsoft.com/office/drawing/2014/main" id="{FE2B7F0D-FF0C-4A91-9992-4818AA8936B5}"/>
                    </a:ext>
                  </a:extLst>
                </p:cNvPr>
                <p:cNvPicPr/>
                <p:nvPr/>
              </p:nvPicPr>
              <p:blipFill>
                <a:blip r:embed="rId1092"/>
                <a:stretch>
                  <a:fillRect/>
                </a:stretch>
              </p:blipFill>
              <p:spPr>
                <a:xfrm>
                  <a:off x="4684893" y="2108400"/>
                  <a:ext cx="117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63" name="Freihand 662">
                  <a:extLst>
                    <a:ext uri="{FF2B5EF4-FFF2-40B4-BE49-F238E27FC236}">
                      <a16:creationId xmlns:a16="http://schemas.microsoft.com/office/drawing/2014/main" id="{8FFD2E12-2DC7-4A50-A487-E827D07C658A}"/>
                    </a:ext>
                  </a:extLst>
                </p14:cNvPr>
                <p14:cNvContentPartPr/>
                <p14:nvPr/>
              </p14:nvContentPartPr>
              <p14:xfrm>
                <a:off x="4806573" y="2192640"/>
                <a:ext cx="35640" cy="65880"/>
              </p14:xfrm>
            </p:contentPart>
          </mc:Choice>
          <mc:Fallback>
            <p:pic>
              <p:nvPicPr>
                <p:cNvPr id="663" name="Freihand 662">
                  <a:extLst>
                    <a:ext uri="{FF2B5EF4-FFF2-40B4-BE49-F238E27FC236}">
                      <a16:creationId xmlns:a16="http://schemas.microsoft.com/office/drawing/2014/main" id="{8FFD2E12-2DC7-4A50-A487-E827D07C658A}"/>
                    </a:ext>
                  </a:extLst>
                </p:cNvPr>
                <p:cNvPicPr/>
                <p:nvPr/>
              </p:nvPicPr>
              <p:blipFill>
                <a:blip r:embed="rId1094"/>
                <a:stretch>
                  <a:fillRect/>
                </a:stretch>
              </p:blipFill>
              <p:spPr>
                <a:xfrm>
                  <a:off x="4802253" y="2188320"/>
                  <a:ext cx="44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64" name="Freihand 663">
                  <a:extLst>
                    <a:ext uri="{FF2B5EF4-FFF2-40B4-BE49-F238E27FC236}">
                      <a16:creationId xmlns:a16="http://schemas.microsoft.com/office/drawing/2014/main" id="{F725A33E-01AB-4AD5-8312-16A852FBC369}"/>
                    </a:ext>
                  </a:extLst>
                </p14:cNvPr>
                <p14:cNvContentPartPr/>
                <p14:nvPr/>
              </p14:nvContentPartPr>
              <p14:xfrm>
                <a:off x="4853733" y="2177880"/>
                <a:ext cx="71280" cy="68040"/>
              </p14:xfrm>
            </p:contentPart>
          </mc:Choice>
          <mc:Fallback>
            <p:pic>
              <p:nvPicPr>
                <p:cNvPr id="664" name="Freihand 663">
                  <a:extLst>
                    <a:ext uri="{FF2B5EF4-FFF2-40B4-BE49-F238E27FC236}">
                      <a16:creationId xmlns:a16="http://schemas.microsoft.com/office/drawing/2014/main" id="{F725A33E-01AB-4AD5-8312-16A852FBC369}"/>
                    </a:ext>
                  </a:extLst>
                </p:cNvPr>
                <p:cNvPicPr/>
                <p:nvPr/>
              </p:nvPicPr>
              <p:blipFill>
                <a:blip r:embed="rId1096"/>
                <a:stretch>
                  <a:fillRect/>
                </a:stretch>
              </p:blipFill>
              <p:spPr>
                <a:xfrm>
                  <a:off x="4849413" y="2173560"/>
                  <a:ext cx="79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65" name="Freihand 664">
                  <a:extLst>
                    <a:ext uri="{FF2B5EF4-FFF2-40B4-BE49-F238E27FC236}">
                      <a16:creationId xmlns:a16="http://schemas.microsoft.com/office/drawing/2014/main" id="{DDB2ADE3-2ED8-445C-9B1F-44A069D59331}"/>
                    </a:ext>
                  </a:extLst>
                </p14:cNvPr>
                <p14:cNvContentPartPr/>
                <p14:nvPr/>
              </p14:nvContentPartPr>
              <p14:xfrm>
                <a:off x="4949493" y="2141520"/>
                <a:ext cx="193320" cy="106560"/>
              </p14:xfrm>
            </p:contentPart>
          </mc:Choice>
          <mc:Fallback>
            <p:pic>
              <p:nvPicPr>
                <p:cNvPr id="665" name="Freihand 664">
                  <a:extLst>
                    <a:ext uri="{FF2B5EF4-FFF2-40B4-BE49-F238E27FC236}">
                      <a16:creationId xmlns:a16="http://schemas.microsoft.com/office/drawing/2014/main" id="{DDB2ADE3-2ED8-445C-9B1F-44A069D59331}"/>
                    </a:ext>
                  </a:extLst>
                </p:cNvPr>
                <p:cNvPicPr/>
                <p:nvPr/>
              </p:nvPicPr>
              <p:blipFill>
                <a:blip r:embed="rId1098"/>
                <a:stretch>
                  <a:fillRect/>
                </a:stretch>
              </p:blipFill>
              <p:spPr>
                <a:xfrm>
                  <a:off x="4945173" y="2137200"/>
                  <a:ext cx="201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66" name="Freihand 665">
                  <a:extLst>
                    <a:ext uri="{FF2B5EF4-FFF2-40B4-BE49-F238E27FC236}">
                      <a16:creationId xmlns:a16="http://schemas.microsoft.com/office/drawing/2014/main" id="{A632EB91-BB29-4603-87F0-7C0739D8A8A0}"/>
                    </a:ext>
                  </a:extLst>
                </p14:cNvPr>
                <p14:cNvContentPartPr/>
                <p14:nvPr/>
              </p14:nvContentPartPr>
              <p14:xfrm>
                <a:off x="5197173" y="2114880"/>
                <a:ext cx="71640" cy="106200"/>
              </p14:xfrm>
            </p:contentPart>
          </mc:Choice>
          <mc:Fallback>
            <p:pic>
              <p:nvPicPr>
                <p:cNvPr id="666" name="Freihand 665">
                  <a:extLst>
                    <a:ext uri="{FF2B5EF4-FFF2-40B4-BE49-F238E27FC236}">
                      <a16:creationId xmlns:a16="http://schemas.microsoft.com/office/drawing/2014/main" id="{A632EB91-BB29-4603-87F0-7C0739D8A8A0}"/>
                    </a:ext>
                  </a:extLst>
                </p:cNvPr>
                <p:cNvPicPr/>
                <p:nvPr/>
              </p:nvPicPr>
              <p:blipFill>
                <a:blip r:embed="rId1100"/>
                <a:stretch>
                  <a:fillRect/>
                </a:stretch>
              </p:blipFill>
              <p:spPr>
                <a:xfrm>
                  <a:off x="5192853" y="2110560"/>
                  <a:ext cx="80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67" name="Freihand 666">
                  <a:extLst>
                    <a:ext uri="{FF2B5EF4-FFF2-40B4-BE49-F238E27FC236}">
                      <a16:creationId xmlns:a16="http://schemas.microsoft.com/office/drawing/2014/main" id="{D5A8021D-5C75-48EB-8CAF-3C5AD72C8D6A}"/>
                    </a:ext>
                  </a:extLst>
                </p14:cNvPr>
                <p14:cNvContentPartPr/>
                <p14:nvPr/>
              </p14:nvContentPartPr>
              <p14:xfrm>
                <a:off x="5236053" y="2195880"/>
                <a:ext cx="38880" cy="36000"/>
              </p14:xfrm>
            </p:contentPart>
          </mc:Choice>
          <mc:Fallback>
            <p:pic>
              <p:nvPicPr>
                <p:cNvPr id="667" name="Freihand 666">
                  <a:extLst>
                    <a:ext uri="{FF2B5EF4-FFF2-40B4-BE49-F238E27FC236}">
                      <a16:creationId xmlns:a16="http://schemas.microsoft.com/office/drawing/2014/main" id="{D5A8021D-5C75-48EB-8CAF-3C5AD72C8D6A}"/>
                    </a:ext>
                  </a:extLst>
                </p:cNvPr>
                <p:cNvPicPr/>
                <p:nvPr/>
              </p:nvPicPr>
              <p:blipFill>
                <a:blip r:embed="rId1102"/>
                <a:stretch>
                  <a:fillRect/>
                </a:stretch>
              </p:blipFill>
              <p:spPr>
                <a:xfrm>
                  <a:off x="5231733" y="2191560"/>
                  <a:ext cx="47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68" name="Freihand 667">
                  <a:extLst>
                    <a:ext uri="{FF2B5EF4-FFF2-40B4-BE49-F238E27FC236}">
                      <a16:creationId xmlns:a16="http://schemas.microsoft.com/office/drawing/2014/main" id="{0E56D1A2-1D06-4CAD-89D0-7FF860FF993C}"/>
                    </a:ext>
                  </a:extLst>
                </p14:cNvPr>
                <p14:cNvContentPartPr/>
                <p14:nvPr/>
              </p14:nvContentPartPr>
              <p14:xfrm>
                <a:off x="5293653" y="2127480"/>
                <a:ext cx="81720" cy="96120"/>
              </p14:xfrm>
            </p:contentPart>
          </mc:Choice>
          <mc:Fallback>
            <p:pic>
              <p:nvPicPr>
                <p:cNvPr id="668" name="Freihand 667">
                  <a:extLst>
                    <a:ext uri="{FF2B5EF4-FFF2-40B4-BE49-F238E27FC236}">
                      <a16:creationId xmlns:a16="http://schemas.microsoft.com/office/drawing/2014/main" id="{0E56D1A2-1D06-4CAD-89D0-7FF860FF993C}"/>
                    </a:ext>
                  </a:extLst>
                </p:cNvPr>
                <p:cNvPicPr/>
                <p:nvPr/>
              </p:nvPicPr>
              <p:blipFill>
                <a:blip r:embed="rId1104"/>
                <a:stretch>
                  <a:fillRect/>
                </a:stretch>
              </p:blipFill>
              <p:spPr>
                <a:xfrm>
                  <a:off x="5289333" y="2123160"/>
                  <a:ext cx="90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69" name="Freihand 668">
                  <a:extLst>
                    <a:ext uri="{FF2B5EF4-FFF2-40B4-BE49-F238E27FC236}">
                      <a16:creationId xmlns:a16="http://schemas.microsoft.com/office/drawing/2014/main" id="{58F93BD8-5460-4FD0-BD01-218A2FA9DBEB}"/>
                    </a:ext>
                  </a:extLst>
                </p14:cNvPr>
                <p14:cNvContentPartPr/>
                <p14:nvPr/>
              </p14:nvContentPartPr>
              <p14:xfrm>
                <a:off x="5384373" y="2099040"/>
                <a:ext cx="4320" cy="26640"/>
              </p14:xfrm>
            </p:contentPart>
          </mc:Choice>
          <mc:Fallback>
            <p:pic>
              <p:nvPicPr>
                <p:cNvPr id="669" name="Freihand 668">
                  <a:extLst>
                    <a:ext uri="{FF2B5EF4-FFF2-40B4-BE49-F238E27FC236}">
                      <a16:creationId xmlns:a16="http://schemas.microsoft.com/office/drawing/2014/main" id="{58F93BD8-5460-4FD0-BD01-218A2FA9DBEB}"/>
                    </a:ext>
                  </a:extLst>
                </p:cNvPr>
                <p:cNvPicPr/>
                <p:nvPr/>
              </p:nvPicPr>
              <p:blipFill>
                <a:blip r:embed="rId1106"/>
                <a:stretch>
                  <a:fillRect/>
                </a:stretch>
              </p:blipFill>
              <p:spPr>
                <a:xfrm>
                  <a:off x="5380053" y="2094720"/>
                  <a:ext cx="12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70" name="Freihand 669">
                  <a:extLst>
                    <a:ext uri="{FF2B5EF4-FFF2-40B4-BE49-F238E27FC236}">
                      <a16:creationId xmlns:a16="http://schemas.microsoft.com/office/drawing/2014/main" id="{CED3FFBA-5446-4520-92E0-59CE5D329BBC}"/>
                    </a:ext>
                  </a:extLst>
                </p14:cNvPr>
                <p14:cNvContentPartPr/>
                <p14:nvPr/>
              </p14:nvContentPartPr>
              <p14:xfrm>
                <a:off x="5404533" y="2155200"/>
                <a:ext cx="143640" cy="55800"/>
              </p14:xfrm>
            </p:contentPart>
          </mc:Choice>
          <mc:Fallback>
            <p:pic>
              <p:nvPicPr>
                <p:cNvPr id="670" name="Freihand 669">
                  <a:extLst>
                    <a:ext uri="{FF2B5EF4-FFF2-40B4-BE49-F238E27FC236}">
                      <a16:creationId xmlns:a16="http://schemas.microsoft.com/office/drawing/2014/main" id="{CED3FFBA-5446-4520-92E0-59CE5D329BBC}"/>
                    </a:ext>
                  </a:extLst>
                </p:cNvPr>
                <p:cNvPicPr/>
                <p:nvPr/>
              </p:nvPicPr>
              <p:blipFill>
                <a:blip r:embed="rId1108"/>
                <a:stretch>
                  <a:fillRect/>
                </a:stretch>
              </p:blipFill>
              <p:spPr>
                <a:xfrm>
                  <a:off x="5400213" y="2150880"/>
                  <a:ext cx="152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71" name="Freihand 670">
                  <a:extLst>
                    <a:ext uri="{FF2B5EF4-FFF2-40B4-BE49-F238E27FC236}">
                      <a16:creationId xmlns:a16="http://schemas.microsoft.com/office/drawing/2014/main" id="{A0952735-E454-4DFD-B528-7BBC75D6A67C}"/>
                    </a:ext>
                  </a:extLst>
                </p14:cNvPr>
                <p14:cNvContentPartPr/>
                <p14:nvPr/>
              </p14:nvContentPartPr>
              <p14:xfrm>
                <a:off x="5692533" y="2159880"/>
                <a:ext cx="112320" cy="69480"/>
              </p14:xfrm>
            </p:contentPart>
          </mc:Choice>
          <mc:Fallback>
            <p:pic>
              <p:nvPicPr>
                <p:cNvPr id="671" name="Freihand 670">
                  <a:extLst>
                    <a:ext uri="{FF2B5EF4-FFF2-40B4-BE49-F238E27FC236}">
                      <a16:creationId xmlns:a16="http://schemas.microsoft.com/office/drawing/2014/main" id="{A0952735-E454-4DFD-B528-7BBC75D6A67C}"/>
                    </a:ext>
                  </a:extLst>
                </p:cNvPr>
                <p:cNvPicPr/>
                <p:nvPr/>
              </p:nvPicPr>
              <p:blipFill>
                <a:blip r:embed="rId1110"/>
                <a:stretch>
                  <a:fillRect/>
                </a:stretch>
              </p:blipFill>
              <p:spPr>
                <a:xfrm>
                  <a:off x="5688213" y="2155560"/>
                  <a:ext cx="120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72" name="Freihand 671">
                  <a:extLst>
                    <a:ext uri="{FF2B5EF4-FFF2-40B4-BE49-F238E27FC236}">
                      <a16:creationId xmlns:a16="http://schemas.microsoft.com/office/drawing/2014/main" id="{A1F90ADA-EAF0-41EB-853B-EA7D171310E6}"/>
                    </a:ext>
                  </a:extLst>
                </p14:cNvPr>
                <p14:cNvContentPartPr/>
                <p14:nvPr/>
              </p14:nvContentPartPr>
              <p14:xfrm>
                <a:off x="5812053" y="2155920"/>
                <a:ext cx="150120" cy="60840"/>
              </p14:xfrm>
            </p:contentPart>
          </mc:Choice>
          <mc:Fallback>
            <p:pic>
              <p:nvPicPr>
                <p:cNvPr id="672" name="Freihand 671">
                  <a:extLst>
                    <a:ext uri="{FF2B5EF4-FFF2-40B4-BE49-F238E27FC236}">
                      <a16:creationId xmlns:a16="http://schemas.microsoft.com/office/drawing/2014/main" id="{A1F90ADA-EAF0-41EB-853B-EA7D171310E6}"/>
                    </a:ext>
                  </a:extLst>
                </p:cNvPr>
                <p:cNvPicPr/>
                <p:nvPr/>
              </p:nvPicPr>
              <p:blipFill>
                <a:blip r:embed="rId1112"/>
                <a:stretch>
                  <a:fillRect/>
                </a:stretch>
              </p:blipFill>
              <p:spPr>
                <a:xfrm>
                  <a:off x="5807733" y="2151600"/>
                  <a:ext cx="158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74" name="Freihand 673">
                  <a:extLst>
                    <a:ext uri="{FF2B5EF4-FFF2-40B4-BE49-F238E27FC236}">
                      <a16:creationId xmlns:a16="http://schemas.microsoft.com/office/drawing/2014/main" id="{77953BBD-90E2-4CEC-9F47-A3FBDE9C0A4B}"/>
                    </a:ext>
                  </a:extLst>
                </p14:cNvPr>
                <p14:cNvContentPartPr/>
                <p14:nvPr/>
              </p14:nvContentPartPr>
              <p14:xfrm>
                <a:off x="6142533" y="2135040"/>
                <a:ext cx="4320" cy="79920"/>
              </p14:xfrm>
            </p:contentPart>
          </mc:Choice>
          <mc:Fallback>
            <p:pic>
              <p:nvPicPr>
                <p:cNvPr id="674" name="Freihand 673">
                  <a:extLst>
                    <a:ext uri="{FF2B5EF4-FFF2-40B4-BE49-F238E27FC236}">
                      <a16:creationId xmlns:a16="http://schemas.microsoft.com/office/drawing/2014/main" id="{77953BBD-90E2-4CEC-9F47-A3FBDE9C0A4B}"/>
                    </a:ext>
                  </a:extLst>
                </p:cNvPr>
                <p:cNvPicPr/>
                <p:nvPr/>
              </p:nvPicPr>
              <p:blipFill>
                <a:blip r:embed="rId1114"/>
                <a:stretch>
                  <a:fillRect/>
                </a:stretch>
              </p:blipFill>
              <p:spPr>
                <a:xfrm>
                  <a:off x="6138213" y="2130720"/>
                  <a:ext cx="12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75" name="Freihand 674">
                  <a:extLst>
                    <a:ext uri="{FF2B5EF4-FFF2-40B4-BE49-F238E27FC236}">
                      <a16:creationId xmlns:a16="http://schemas.microsoft.com/office/drawing/2014/main" id="{4969896A-2DAB-4EB9-BA67-554C5302F69C}"/>
                    </a:ext>
                  </a:extLst>
                </p14:cNvPr>
                <p14:cNvContentPartPr/>
                <p14:nvPr/>
              </p14:nvContentPartPr>
              <p14:xfrm>
                <a:off x="6024453" y="2104440"/>
                <a:ext cx="183600" cy="33120"/>
              </p14:xfrm>
            </p:contentPart>
          </mc:Choice>
          <mc:Fallback>
            <p:pic>
              <p:nvPicPr>
                <p:cNvPr id="675" name="Freihand 674">
                  <a:extLst>
                    <a:ext uri="{FF2B5EF4-FFF2-40B4-BE49-F238E27FC236}">
                      <a16:creationId xmlns:a16="http://schemas.microsoft.com/office/drawing/2014/main" id="{4969896A-2DAB-4EB9-BA67-554C5302F69C}"/>
                    </a:ext>
                  </a:extLst>
                </p:cNvPr>
                <p:cNvPicPr/>
                <p:nvPr/>
              </p:nvPicPr>
              <p:blipFill>
                <a:blip r:embed="rId1116"/>
                <a:stretch>
                  <a:fillRect/>
                </a:stretch>
              </p:blipFill>
              <p:spPr>
                <a:xfrm>
                  <a:off x="6020133" y="2100120"/>
                  <a:ext cx="192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76" name="Freihand 675">
                  <a:extLst>
                    <a:ext uri="{FF2B5EF4-FFF2-40B4-BE49-F238E27FC236}">
                      <a16:creationId xmlns:a16="http://schemas.microsoft.com/office/drawing/2014/main" id="{FE28C7DE-ACEB-45A0-BE54-665726673D05}"/>
                    </a:ext>
                  </a:extLst>
                </p14:cNvPr>
                <p14:cNvContentPartPr/>
                <p14:nvPr/>
              </p14:nvContentPartPr>
              <p14:xfrm>
                <a:off x="6066933" y="2161320"/>
                <a:ext cx="121680" cy="20520"/>
              </p14:xfrm>
            </p:contentPart>
          </mc:Choice>
          <mc:Fallback>
            <p:pic>
              <p:nvPicPr>
                <p:cNvPr id="676" name="Freihand 675">
                  <a:extLst>
                    <a:ext uri="{FF2B5EF4-FFF2-40B4-BE49-F238E27FC236}">
                      <a16:creationId xmlns:a16="http://schemas.microsoft.com/office/drawing/2014/main" id="{FE28C7DE-ACEB-45A0-BE54-665726673D05}"/>
                    </a:ext>
                  </a:extLst>
                </p:cNvPr>
                <p:cNvPicPr/>
                <p:nvPr/>
              </p:nvPicPr>
              <p:blipFill>
                <a:blip r:embed="rId1118"/>
                <a:stretch>
                  <a:fillRect/>
                </a:stretch>
              </p:blipFill>
              <p:spPr>
                <a:xfrm>
                  <a:off x="6062613" y="2157000"/>
                  <a:ext cx="130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77" name="Freihand 676">
                  <a:extLst>
                    <a:ext uri="{FF2B5EF4-FFF2-40B4-BE49-F238E27FC236}">
                      <a16:creationId xmlns:a16="http://schemas.microsoft.com/office/drawing/2014/main" id="{D13FF8FF-812C-459A-B1A8-22B72C910871}"/>
                    </a:ext>
                  </a:extLst>
                </p14:cNvPr>
                <p14:cNvContentPartPr/>
                <p14:nvPr/>
              </p14:nvContentPartPr>
              <p14:xfrm>
                <a:off x="6224973" y="2154840"/>
                <a:ext cx="6480" cy="56160"/>
              </p14:xfrm>
            </p:contentPart>
          </mc:Choice>
          <mc:Fallback>
            <p:pic>
              <p:nvPicPr>
                <p:cNvPr id="677" name="Freihand 676">
                  <a:extLst>
                    <a:ext uri="{FF2B5EF4-FFF2-40B4-BE49-F238E27FC236}">
                      <a16:creationId xmlns:a16="http://schemas.microsoft.com/office/drawing/2014/main" id="{D13FF8FF-812C-459A-B1A8-22B72C910871}"/>
                    </a:ext>
                  </a:extLst>
                </p:cNvPr>
                <p:cNvPicPr/>
                <p:nvPr/>
              </p:nvPicPr>
              <p:blipFill>
                <a:blip r:embed="rId1120"/>
                <a:stretch>
                  <a:fillRect/>
                </a:stretch>
              </p:blipFill>
              <p:spPr>
                <a:xfrm>
                  <a:off x="6220653" y="2150520"/>
                  <a:ext cx="15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78" name="Freihand 677">
                  <a:extLst>
                    <a:ext uri="{FF2B5EF4-FFF2-40B4-BE49-F238E27FC236}">
                      <a16:creationId xmlns:a16="http://schemas.microsoft.com/office/drawing/2014/main" id="{470B6034-1076-40E2-B111-7BD1BCF68E53}"/>
                    </a:ext>
                  </a:extLst>
                </p14:cNvPr>
                <p14:cNvContentPartPr/>
                <p14:nvPr/>
              </p14:nvContentPartPr>
              <p14:xfrm>
                <a:off x="6236853" y="2098680"/>
                <a:ext cx="360" cy="11520"/>
              </p14:xfrm>
            </p:contentPart>
          </mc:Choice>
          <mc:Fallback>
            <p:pic>
              <p:nvPicPr>
                <p:cNvPr id="678" name="Freihand 677">
                  <a:extLst>
                    <a:ext uri="{FF2B5EF4-FFF2-40B4-BE49-F238E27FC236}">
                      <a16:creationId xmlns:a16="http://schemas.microsoft.com/office/drawing/2014/main" id="{470B6034-1076-40E2-B111-7BD1BCF68E53}"/>
                    </a:ext>
                  </a:extLst>
                </p:cNvPr>
                <p:cNvPicPr/>
                <p:nvPr/>
              </p:nvPicPr>
              <p:blipFill>
                <a:blip r:embed="rId1122"/>
                <a:stretch>
                  <a:fillRect/>
                </a:stretch>
              </p:blipFill>
              <p:spPr>
                <a:xfrm>
                  <a:off x="6232533" y="2094360"/>
                  <a:ext cx="9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79" name="Freihand 678">
                  <a:extLst>
                    <a:ext uri="{FF2B5EF4-FFF2-40B4-BE49-F238E27FC236}">
                      <a16:creationId xmlns:a16="http://schemas.microsoft.com/office/drawing/2014/main" id="{E4F81BE7-64E2-4AF5-8DDA-EA06AF5C988B}"/>
                    </a:ext>
                  </a:extLst>
                </p14:cNvPr>
                <p14:cNvContentPartPr/>
                <p14:nvPr/>
              </p14:nvContentPartPr>
              <p14:xfrm>
                <a:off x="6249813" y="2148360"/>
                <a:ext cx="59040" cy="63360"/>
              </p14:xfrm>
            </p:contentPart>
          </mc:Choice>
          <mc:Fallback>
            <p:pic>
              <p:nvPicPr>
                <p:cNvPr id="679" name="Freihand 678">
                  <a:extLst>
                    <a:ext uri="{FF2B5EF4-FFF2-40B4-BE49-F238E27FC236}">
                      <a16:creationId xmlns:a16="http://schemas.microsoft.com/office/drawing/2014/main" id="{E4F81BE7-64E2-4AF5-8DDA-EA06AF5C988B}"/>
                    </a:ext>
                  </a:extLst>
                </p:cNvPr>
                <p:cNvPicPr/>
                <p:nvPr/>
              </p:nvPicPr>
              <p:blipFill>
                <a:blip r:embed="rId1124"/>
                <a:stretch>
                  <a:fillRect/>
                </a:stretch>
              </p:blipFill>
              <p:spPr>
                <a:xfrm>
                  <a:off x="6245493" y="2144040"/>
                  <a:ext cx="67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80" name="Freihand 679">
                  <a:extLst>
                    <a:ext uri="{FF2B5EF4-FFF2-40B4-BE49-F238E27FC236}">
                      <a16:creationId xmlns:a16="http://schemas.microsoft.com/office/drawing/2014/main" id="{AAB5BB59-0D34-4FAF-9A69-7947B464D1D3}"/>
                    </a:ext>
                  </a:extLst>
                </p14:cNvPr>
                <p14:cNvContentPartPr/>
                <p14:nvPr/>
              </p14:nvContentPartPr>
              <p14:xfrm>
                <a:off x="6336573" y="2157000"/>
                <a:ext cx="56520" cy="50400"/>
              </p14:xfrm>
            </p:contentPart>
          </mc:Choice>
          <mc:Fallback>
            <p:pic>
              <p:nvPicPr>
                <p:cNvPr id="680" name="Freihand 679">
                  <a:extLst>
                    <a:ext uri="{FF2B5EF4-FFF2-40B4-BE49-F238E27FC236}">
                      <a16:creationId xmlns:a16="http://schemas.microsoft.com/office/drawing/2014/main" id="{AAB5BB59-0D34-4FAF-9A69-7947B464D1D3}"/>
                    </a:ext>
                  </a:extLst>
                </p:cNvPr>
                <p:cNvPicPr/>
                <p:nvPr/>
              </p:nvPicPr>
              <p:blipFill>
                <a:blip r:embed="rId1126"/>
                <a:stretch>
                  <a:fillRect/>
                </a:stretch>
              </p:blipFill>
              <p:spPr>
                <a:xfrm>
                  <a:off x="6332253" y="2152680"/>
                  <a:ext cx="65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81" name="Freihand 680">
                  <a:extLst>
                    <a:ext uri="{FF2B5EF4-FFF2-40B4-BE49-F238E27FC236}">
                      <a16:creationId xmlns:a16="http://schemas.microsoft.com/office/drawing/2014/main" id="{E5A3317C-D038-4BD9-A91C-4665DA0C6D50}"/>
                    </a:ext>
                  </a:extLst>
                </p14:cNvPr>
                <p14:cNvContentPartPr/>
                <p14:nvPr/>
              </p14:nvContentPartPr>
              <p14:xfrm>
                <a:off x="6398853" y="2077080"/>
                <a:ext cx="67320" cy="127440"/>
              </p14:xfrm>
            </p:contentPart>
          </mc:Choice>
          <mc:Fallback>
            <p:pic>
              <p:nvPicPr>
                <p:cNvPr id="681" name="Freihand 680">
                  <a:extLst>
                    <a:ext uri="{FF2B5EF4-FFF2-40B4-BE49-F238E27FC236}">
                      <a16:creationId xmlns:a16="http://schemas.microsoft.com/office/drawing/2014/main" id="{E5A3317C-D038-4BD9-A91C-4665DA0C6D50}"/>
                    </a:ext>
                  </a:extLst>
                </p:cNvPr>
                <p:cNvPicPr/>
                <p:nvPr/>
              </p:nvPicPr>
              <p:blipFill>
                <a:blip r:embed="rId1128"/>
                <a:stretch>
                  <a:fillRect/>
                </a:stretch>
              </p:blipFill>
              <p:spPr>
                <a:xfrm>
                  <a:off x="6394533" y="2072760"/>
                  <a:ext cx="75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82" name="Freihand 681">
                  <a:extLst>
                    <a:ext uri="{FF2B5EF4-FFF2-40B4-BE49-F238E27FC236}">
                      <a16:creationId xmlns:a16="http://schemas.microsoft.com/office/drawing/2014/main" id="{9195BD39-AAC2-49BE-8642-19A75B0B5480}"/>
                    </a:ext>
                  </a:extLst>
                </p14:cNvPr>
                <p14:cNvContentPartPr/>
                <p14:nvPr/>
              </p14:nvContentPartPr>
              <p14:xfrm>
                <a:off x="6506853" y="2119920"/>
                <a:ext cx="195480" cy="111960"/>
              </p14:xfrm>
            </p:contentPart>
          </mc:Choice>
          <mc:Fallback>
            <p:pic>
              <p:nvPicPr>
                <p:cNvPr id="682" name="Freihand 681">
                  <a:extLst>
                    <a:ext uri="{FF2B5EF4-FFF2-40B4-BE49-F238E27FC236}">
                      <a16:creationId xmlns:a16="http://schemas.microsoft.com/office/drawing/2014/main" id="{9195BD39-AAC2-49BE-8642-19A75B0B5480}"/>
                    </a:ext>
                  </a:extLst>
                </p:cNvPr>
                <p:cNvPicPr/>
                <p:nvPr/>
              </p:nvPicPr>
              <p:blipFill>
                <a:blip r:embed="rId1130"/>
                <a:stretch>
                  <a:fillRect/>
                </a:stretch>
              </p:blipFill>
              <p:spPr>
                <a:xfrm>
                  <a:off x="6502533" y="2115600"/>
                  <a:ext cx="204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84" name="Freihand 683">
                  <a:extLst>
                    <a:ext uri="{FF2B5EF4-FFF2-40B4-BE49-F238E27FC236}">
                      <a16:creationId xmlns:a16="http://schemas.microsoft.com/office/drawing/2014/main" id="{06D95AAE-2089-482E-94CB-29D054565535}"/>
                    </a:ext>
                  </a:extLst>
                </p14:cNvPr>
                <p14:cNvContentPartPr/>
                <p14:nvPr/>
              </p14:nvContentPartPr>
              <p14:xfrm>
                <a:off x="5928693" y="1581360"/>
                <a:ext cx="68760" cy="3240"/>
              </p14:xfrm>
            </p:contentPart>
          </mc:Choice>
          <mc:Fallback>
            <p:pic>
              <p:nvPicPr>
                <p:cNvPr id="684" name="Freihand 683">
                  <a:extLst>
                    <a:ext uri="{FF2B5EF4-FFF2-40B4-BE49-F238E27FC236}">
                      <a16:creationId xmlns:a16="http://schemas.microsoft.com/office/drawing/2014/main" id="{06D95AAE-2089-482E-94CB-29D054565535}"/>
                    </a:ext>
                  </a:extLst>
                </p:cNvPr>
                <p:cNvPicPr/>
                <p:nvPr/>
              </p:nvPicPr>
              <p:blipFill>
                <a:blip r:embed="rId1132"/>
                <a:stretch>
                  <a:fillRect/>
                </a:stretch>
              </p:blipFill>
              <p:spPr>
                <a:xfrm>
                  <a:off x="5924373" y="1577040"/>
                  <a:ext cx="77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85" name="Freihand 684">
                  <a:extLst>
                    <a:ext uri="{FF2B5EF4-FFF2-40B4-BE49-F238E27FC236}">
                      <a16:creationId xmlns:a16="http://schemas.microsoft.com/office/drawing/2014/main" id="{D4823895-FE9E-4DD5-AE05-9D529B54BC3D}"/>
                    </a:ext>
                  </a:extLst>
                </p14:cNvPr>
                <p14:cNvContentPartPr/>
                <p14:nvPr/>
              </p14:nvContentPartPr>
              <p14:xfrm>
                <a:off x="5849133" y="1576320"/>
                <a:ext cx="931680" cy="25560"/>
              </p14:xfrm>
            </p:contentPart>
          </mc:Choice>
          <mc:Fallback>
            <p:pic>
              <p:nvPicPr>
                <p:cNvPr id="685" name="Freihand 684">
                  <a:extLst>
                    <a:ext uri="{FF2B5EF4-FFF2-40B4-BE49-F238E27FC236}">
                      <a16:creationId xmlns:a16="http://schemas.microsoft.com/office/drawing/2014/main" id="{D4823895-FE9E-4DD5-AE05-9D529B54BC3D}"/>
                    </a:ext>
                  </a:extLst>
                </p:cNvPr>
                <p:cNvPicPr/>
                <p:nvPr/>
              </p:nvPicPr>
              <p:blipFill>
                <a:blip r:embed="rId1134"/>
                <a:stretch>
                  <a:fillRect/>
                </a:stretch>
              </p:blipFill>
              <p:spPr>
                <a:xfrm>
                  <a:off x="5844813" y="1572000"/>
                  <a:ext cx="940320" cy="34200"/>
                </a:xfrm>
                <a:prstGeom prst="rect">
                  <a:avLst/>
                </a:prstGeom>
              </p:spPr>
            </p:pic>
          </mc:Fallback>
        </mc:AlternateContent>
      </p:grpSp>
      <p:grpSp>
        <p:nvGrpSpPr>
          <p:cNvPr id="689" name="Gruppieren 688">
            <a:extLst>
              <a:ext uri="{FF2B5EF4-FFF2-40B4-BE49-F238E27FC236}">
                <a16:creationId xmlns:a16="http://schemas.microsoft.com/office/drawing/2014/main" id="{EBBF5B42-492F-4FA7-AE18-4B0F5B96C32F}"/>
              </a:ext>
            </a:extLst>
          </p:cNvPr>
          <p:cNvGrpSpPr/>
          <p:nvPr/>
        </p:nvGrpSpPr>
        <p:grpSpPr>
          <a:xfrm>
            <a:off x="5750853" y="1177800"/>
            <a:ext cx="2472120" cy="711360"/>
            <a:chOff x="5750853" y="1177800"/>
            <a:chExt cx="2472120" cy="711360"/>
          </a:xfrm>
        </p:grpSpPr>
        <mc:AlternateContent xmlns:mc="http://schemas.openxmlformats.org/markup-compatibility/2006">
          <mc:Choice xmlns:p14="http://schemas.microsoft.com/office/powerpoint/2010/main" Requires="p14">
            <p:contentPart p14:bwMode="auto" r:id="rId1135">
              <p14:nvContentPartPr>
                <p14:cNvPr id="687" name="Freihand 686">
                  <a:extLst>
                    <a:ext uri="{FF2B5EF4-FFF2-40B4-BE49-F238E27FC236}">
                      <a16:creationId xmlns:a16="http://schemas.microsoft.com/office/drawing/2014/main" id="{71B50E0C-7479-4210-9926-A346C919901E}"/>
                    </a:ext>
                  </a:extLst>
                </p14:cNvPr>
                <p14:cNvContentPartPr/>
                <p14:nvPr/>
              </p14:nvContentPartPr>
              <p14:xfrm>
                <a:off x="5750853" y="1177800"/>
                <a:ext cx="2472120" cy="431640"/>
              </p14:xfrm>
            </p:contentPart>
          </mc:Choice>
          <mc:Fallback>
            <p:pic>
              <p:nvPicPr>
                <p:cNvPr id="687" name="Freihand 686">
                  <a:extLst>
                    <a:ext uri="{FF2B5EF4-FFF2-40B4-BE49-F238E27FC236}">
                      <a16:creationId xmlns:a16="http://schemas.microsoft.com/office/drawing/2014/main" id="{71B50E0C-7479-4210-9926-A346C919901E}"/>
                    </a:ext>
                  </a:extLst>
                </p:cNvPr>
                <p:cNvPicPr/>
                <p:nvPr/>
              </p:nvPicPr>
              <p:blipFill>
                <a:blip r:embed="rId1136"/>
                <a:stretch>
                  <a:fillRect/>
                </a:stretch>
              </p:blipFill>
              <p:spPr>
                <a:xfrm>
                  <a:off x="5746533" y="1173480"/>
                  <a:ext cx="248076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88" name="Freihand 687">
                  <a:extLst>
                    <a:ext uri="{FF2B5EF4-FFF2-40B4-BE49-F238E27FC236}">
                      <a16:creationId xmlns:a16="http://schemas.microsoft.com/office/drawing/2014/main" id="{3E41F2FA-0450-4F25-AF43-7AD5B8E05E29}"/>
                    </a:ext>
                  </a:extLst>
                </p14:cNvPr>
                <p14:cNvContentPartPr/>
                <p14:nvPr/>
              </p14:nvContentPartPr>
              <p14:xfrm>
                <a:off x="6024453" y="1533480"/>
                <a:ext cx="1218240" cy="355680"/>
              </p14:xfrm>
            </p:contentPart>
          </mc:Choice>
          <mc:Fallback>
            <p:pic>
              <p:nvPicPr>
                <p:cNvPr id="688" name="Freihand 687">
                  <a:extLst>
                    <a:ext uri="{FF2B5EF4-FFF2-40B4-BE49-F238E27FC236}">
                      <a16:creationId xmlns:a16="http://schemas.microsoft.com/office/drawing/2014/main" id="{3E41F2FA-0450-4F25-AF43-7AD5B8E05E29}"/>
                    </a:ext>
                  </a:extLst>
                </p:cNvPr>
                <p:cNvPicPr/>
                <p:nvPr/>
              </p:nvPicPr>
              <p:blipFill>
                <a:blip r:embed="rId1138"/>
                <a:stretch>
                  <a:fillRect/>
                </a:stretch>
              </p:blipFill>
              <p:spPr>
                <a:xfrm>
                  <a:off x="6020133" y="1529160"/>
                  <a:ext cx="1226880" cy="36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9">
            <p14:nvContentPartPr>
              <p14:cNvPr id="690" name="Freihand 689">
                <a:extLst>
                  <a:ext uri="{FF2B5EF4-FFF2-40B4-BE49-F238E27FC236}">
                    <a16:creationId xmlns:a16="http://schemas.microsoft.com/office/drawing/2014/main" id="{6062A28D-B2CE-4FCA-9831-538875FBB6E1}"/>
                  </a:ext>
                </a:extLst>
              </p14:cNvPr>
              <p14:cNvContentPartPr/>
              <p14:nvPr/>
            </p14:nvContentPartPr>
            <p14:xfrm>
              <a:off x="5868573" y="1665240"/>
              <a:ext cx="2176920" cy="420120"/>
            </p14:xfrm>
          </p:contentPart>
        </mc:Choice>
        <mc:Fallback>
          <p:pic>
            <p:nvPicPr>
              <p:cNvPr id="690" name="Freihand 689">
                <a:extLst>
                  <a:ext uri="{FF2B5EF4-FFF2-40B4-BE49-F238E27FC236}">
                    <a16:creationId xmlns:a16="http://schemas.microsoft.com/office/drawing/2014/main" id="{6062A28D-B2CE-4FCA-9831-538875FBB6E1}"/>
                  </a:ext>
                </a:extLst>
              </p:cNvPr>
              <p:cNvPicPr/>
              <p:nvPr/>
            </p:nvPicPr>
            <p:blipFill>
              <a:blip r:embed="rId1140"/>
              <a:stretch>
                <a:fillRect/>
              </a:stretch>
            </p:blipFill>
            <p:spPr>
              <a:xfrm>
                <a:off x="5864253" y="1660920"/>
                <a:ext cx="218556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91" name="Freihand 690">
                <a:extLst>
                  <a:ext uri="{FF2B5EF4-FFF2-40B4-BE49-F238E27FC236}">
                    <a16:creationId xmlns:a16="http://schemas.microsoft.com/office/drawing/2014/main" id="{30B679A8-622E-44E9-9F48-68BFA8E522D0}"/>
                  </a:ext>
                </a:extLst>
              </p14:cNvPr>
              <p14:cNvContentPartPr/>
              <p14:nvPr/>
            </p14:nvContentPartPr>
            <p14:xfrm>
              <a:off x="5962173" y="2007240"/>
              <a:ext cx="863280" cy="331200"/>
            </p14:xfrm>
          </p:contentPart>
        </mc:Choice>
        <mc:Fallback>
          <p:pic>
            <p:nvPicPr>
              <p:cNvPr id="691" name="Freihand 690">
                <a:extLst>
                  <a:ext uri="{FF2B5EF4-FFF2-40B4-BE49-F238E27FC236}">
                    <a16:creationId xmlns:a16="http://schemas.microsoft.com/office/drawing/2014/main" id="{30B679A8-622E-44E9-9F48-68BFA8E522D0}"/>
                  </a:ext>
                </a:extLst>
              </p:cNvPr>
              <p:cNvPicPr/>
              <p:nvPr/>
            </p:nvPicPr>
            <p:blipFill>
              <a:blip r:embed="rId1142"/>
              <a:stretch>
                <a:fillRect/>
              </a:stretch>
            </p:blipFill>
            <p:spPr>
              <a:xfrm>
                <a:off x="5957853" y="2002920"/>
                <a:ext cx="8719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92" name="Freihand 691">
                <a:extLst>
                  <a:ext uri="{FF2B5EF4-FFF2-40B4-BE49-F238E27FC236}">
                    <a16:creationId xmlns:a16="http://schemas.microsoft.com/office/drawing/2014/main" id="{C62ED36B-33D0-496A-BAA5-FA2203B2E459}"/>
                  </a:ext>
                </a:extLst>
              </p14:cNvPr>
              <p14:cNvContentPartPr/>
              <p14:nvPr/>
            </p14:nvContentPartPr>
            <p14:xfrm>
              <a:off x="1029813" y="2828400"/>
              <a:ext cx="190080" cy="21960"/>
            </p14:xfrm>
          </p:contentPart>
        </mc:Choice>
        <mc:Fallback>
          <p:pic>
            <p:nvPicPr>
              <p:cNvPr id="692" name="Freihand 691">
                <a:extLst>
                  <a:ext uri="{FF2B5EF4-FFF2-40B4-BE49-F238E27FC236}">
                    <a16:creationId xmlns:a16="http://schemas.microsoft.com/office/drawing/2014/main" id="{C62ED36B-33D0-496A-BAA5-FA2203B2E459}"/>
                  </a:ext>
                </a:extLst>
              </p:cNvPr>
              <p:cNvPicPr/>
              <p:nvPr/>
            </p:nvPicPr>
            <p:blipFill>
              <a:blip r:embed="rId1144"/>
              <a:stretch>
                <a:fillRect/>
              </a:stretch>
            </p:blipFill>
            <p:spPr>
              <a:xfrm>
                <a:off x="1025493" y="2824080"/>
                <a:ext cx="198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96" name="Freihand 695">
                <a:extLst>
                  <a:ext uri="{FF2B5EF4-FFF2-40B4-BE49-F238E27FC236}">
                    <a16:creationId xmlns:a16="http://schemas.microsoft.com/office/drawing/2014/main" id="{6569B292-5C63-441C-BEF4-93BE8DE05C80}"/>
                  </a:ext>
                </a:extLst>
              </p14:cNvPr>
              <p14:cNvContentPartPr/>
              <p14:nvPr/>
            </p14:nvContentPartPr>
            <p14:xfrm>
              <a:off x="1032333" y="2836320"/>
              <a:ext cx="191880" cy="49680"/>
            </p14:xfrm>
          </p:contentPart>
        </mc:Choice>
        <mc:Fallback>
          <p:pic>
            <p:nvPicPr>
              <p:cNvPr id="696" name="Freihand 695">
                <a:extLst>
                  <a:ext uri="{FF2B5EF4-FFF2-40B4-BE49-F238E27FC236}">
                    <a16:creationId xmlns:a16="http://schemas.microsoft.com/office/drawing/2014/main" id="{6569B292-5C63-441C-BEF4-93BE8DE05C80}"/>
                  </a:ext>
                </a:extLst>
              </p:cNvPr>
              <p:cNvPicPr/>
              <p:nvPr/>
            </p:nvPicPr>
            <p:blipFill>
              <a:blip r:embed="rId1146"/>
              <a:stretch>
                <a:fillRect/>
              </a:stretch>
            </p:blipFill>
            <p:spPr>
              <a:xfrm>
                <a:off x="1028013" y="2832000"/>
                <a:ext cx="200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02" name="Freihand 701">
                <a:extLst>
                  <a:ext uri="{FF2B5EF4-FFF2-40B4-BE49-F238E27FC236}">
                    <a16:creationId xmlns:a16="http://schemas.microsoft.com/office/drawing/2014/main" id="{AE75AD94-E68E-4795-88AF-F38AE51B8D93}"/>
                  </a:ext>
                </a:extLst>
              </p14:cNvPr>
              <p14:cNvContentPartPr/>
              <p14:nvPr/>
            </p14:nvContentPartPr>
            <p14:xfrm>
              <a:off x="5024373" y="6143280"/>
              <a:ext cx="5760" cy="2160"/>
            </p14:xfrm>
          </p:contentPart>
        </mc:Choice>
        <mc:Fallback>
          <p:pic>
            <p:nvPicPr>
              <p:cNvPr id="702" name="Freihand 701">
                <a:extLst>
                  <a:ext uri="{FF2B5EF4-FFF2-40B4-BE49-F238E27FC236}">
                    <a16:creationId xmlns:a16="http://schemas.microsoft.com/office/drawing/2014/main" id="{AE75AD94-E68E-4795-88AF-F38AE51B8D93}"/>
                  </a:ext>
                </a:extLst>
              </p:cNvPr>
              <p:cNvPicPr/>
              <p:nvPr/>
            </p:nvPicPr>
            <p:blipFill>
              <a:blip r:embed="rId1148"/>
              <a:stretch>
                <a:fillRect/>
              </a:stretch>
            </p:blipFill>
            <p:spPr>
              <a:xfrm>
                <a:off x="5020053" y="6138960"/>
                <a:ext cx="14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04" name="Freihand 703">
                <a:extLst>
                  <a:ext uri="{FF2B5EF4-FFF2-40B4-BE49-F238E27FC236}">
                    <a16:creationId xmlns:a16="http://schemas.microsoft.com/office/drawing/2014/main" id="{E522C1A9-A85B-48CD-BEBA-80C4D788EBBF}"/>
                  </a:ext>
                </a:extLst>
              </p14:cNvPr>
              <p14:cNvContentPartPr/>
              <p14:nvPr/>
            </p14:nvContentPartPr>
            <p14:xfrm>
              <a:off x="5029773" y="6074880"/>
              <a:ext cx="31320" cy="198360"/>
            </p14:xfrm>
          </p:contentPart>
        </mc:Choice>
        <mc:Fallback>
          <p:pic>
            <p:nvPicPr>
              <p:cNvPr id="704" name="Freihand 703">
                <a:extLst>
                  <a:ext uri="{FF2B5EF4-FFF2-40B4-BE49-F238E27FC236}">
                    <a16:creationId xmlns:a16="http://schemas.microsoft.com/office/drawing/2014/main" id="{E522C1A9-A85B-48CD-BEBA-80C4D788EBBF}"/>
                  </a:ext>
                </a:extLst>
              </p:cNvPr>
              <p:cNvPicPr/>
              <p:nvPr/>
            </p:nvPicPr>
            <p:blipFill>
              <a:blip r:embed="rId1150"/>
              <a:stretch>
                <a:fillRect/>
              </a:stretch>
            </p:blipFill>
            <p:spPr>
              <a:xfrm>
                <a:off x="5025093" y="6070560"/>
                <a:ext cx="39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05" name="Freihand 704">
                <a:extLst>
                  <a:ext uri="{FF2B5EF4-FFF2-40B4-BE49-F238E27FC236}">
                    <a16:creationId xmlns:a16="http://schemas.microsoft.com/office/drawing/2014/main" id="{C3028BB7-80F1-40BD-AF18-64DDD9B78BC0}"/>
                  </a:ext>
                </a:extLst>
              </p14:cNvPr>
              <p14:cNvContentPartPr/>
              <p14:nvPr/>
            </p14:nvContentPartPr>
            <p14:xfrm>
              <a:off x="11125653" y="1822200"/>
              <a:ext cx="278280" cy="38160"/>
            </p14:xfrm>
          </p:contentPart>
        </mc:Choice>
        <mc:Fallback>
          <p:pic>
            <p:nvPicPr>
              <p:cNvPr id="705" name="Freihand 704">
                <a:extLst>
                  <a:ext uri="{FF2B5EF4-FFF2-40B4-BE49-F238E27FC236}">
                    <a16:creationId xmlns:a16="http://schemas.microsoft.com/office/drawing/2014/main" id="{C3028BB7-80F1-40BD-AF18-64DDD9B78BC0}"/>
                  </a:ext>
                </a:extLst>
              </p:cNvPr>
              <p:cNvPicPr/>
              <p:nvPr/>
            </p:nvPicPr>
            <p:blipFill>
              <a:blip r:embed="rId1152"/>
              <a:stretch>
                <a:fillRect/>
              </a:stretch>
            </p:blipFill>
            <p:spPr>
              <a:xfrm>
                <a:off x="11121333" y="1817880"/>
                <a:ext cx="286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20" name="Freihand 719">
                <a:extLst>
                  <a:ext uri="{FF2B5EF4-FFF2-40B4-BE49-F238E27FC236}">
                    <a16:creationId xmlns:a16="http://schemas.microsoft.com/office/drawing/2014/main" id="{99A5179D-6877-46E4-807F-DF48A82B00F4}"/>
                  </a:ext>
                </a:extLst>
              </p14:cNvPr>
              <p14:cNvContentPartPr/>
              <p14:nvPr/>
            </p14:nvContentPartPr>
            <p14:xfrm>
              <a:off x="1187493" y="2902920"/>
              <a:ext cx="360" cy="360"/>
            </p14:xfrm>
          </p:contentPart>
        </mc:Choice>
        <mc:Fallback>
          <p:pic>
            <p:nvPicPr>
              <p:cNvPr id="720" name="Freihand 719">
                <a:extLst>
                  <a:ext uri="{FF2B5EF4-FFF2-40B4-BE49-F238E27FC236}">
                    <a16:creationId xmlns:a16="http://schemas.microsoft.com/office/drawing/2014/main" id="{99A5179D-6877-46E4-807F-DF48A82B00F4}"/>
                  </a:ext>
                </a:extLst>
              </p:cNvPr>
              <p:cNvPicPr/>
              <p:nvPr/>
            </p:nvPicPr>
            <p:blipFill>
              <a:blip r:embed="rId1154"/>
              <a:stretch>
                <a:fillRect/>
              </a:stretch>
            </p:blipFill>
            <p:spPr>
              <a:xfrm>
                <a:off x="1183173" y="2898600"/>
                <a:ext cx="9000" cy="9000"/>
              </a:xfrm>
              <a:prstGeom prst="rect">
                <a:avLst/>
              </a:prstGeom>
            </p:spPr>
          </p:pic>
        </mc:Fallback>
      </mc:AlternateContent>
      <p:grpSp>
        <p:nvGrpSpPr>
          <p:cNvPr id="725" name="Gruppieren 724">
            <a:extLst>
              <a:ext uri="{FF2B5EF4-FFF2-40B4-BE49-F238E27FC236}">
                <a16:creationId xmlns:a16="http://schemas.microsoft.com/office/drawing/2014/main" id="{3EDE11AE-3857-4060-A73A-1F8CB7111782}"/>
              </a:ext>
            </a:extLst>
          </p:cNvPr>
          <p:cNvGrpSpPr/>
          <p:nvPr/>
        </p:nvGrpSpPr>
        <p:grpSpPr>
          <a:xfrm>
            <a:off x="1121613" y="2852520"/>
            <a:ext cx="3890160" cy="2196360"/>
            <a:chOff x="1121613" y="2852520"/>
            <a:chExt cx="3890160" cy="2196360"/>
          </a:xfrm>
        </p:grpSpPr>
        <mc:AlternateContent xmlns:mc="http://schemas.openxmlformats.org/markup-compatibility/2006">
          <mc:Choice xmlns:p14="http://schemas.microsoft.com/office/powerpoint/2010/main" Requires="p14">
            <p:contentPart p14:bwMode="auto" r:id="rId1155">
              <p14:nvContentPartPr>
                <p14:cNvPr id="693" name="Freihand 692">
                  <a:extLst>
                    <a:ext uri="{FF2B5EF4-FFF2-40B4-BE49-F238E27FC236}">
                      <a16:creationId xmlns:a16="http://schemas.microsoft.com/office/drawing/2014/main" id="{3A7F58F3-310D-4ECE-A9FB-FE264DF6303F}"/>
                    </a:ext>
                  </a:extLst>
                </p14:cNvPr>
                <p14:cNvContentPartPr/>
                <p14:nvPr/>
              </p14:nvContentPartPr>
              <p14:xfrm>
                <a:off x="2370093" y="3439680"/>
                <a:ext cx="87120" cy="1085760"/>
              </p14:xfrm>
            </p:contentPart>
          </mc:Choice>
          <mc:Fallback>
            <p:pic>
              <p:nvPicPr>
                <p:cNvPr id="693" name="Freihand 692">
                  <a:extLst>
                    <a:ext uri="{FF2B5EF4-FFF2-40B4-BE49-F238E27FC236}">
                      <a16:creationId xmlns:a16="http://schemas.microsoft.com/office/drawing/2014/main" id="{3A7F58F3-310D-4ECE-A9FB-FE264DF6303F}"/>
                    </a:ext>
                  </a:extLst>
                </p:cNvPr>
                <p:cNvPicPr/>
                <p:nvPr/>
              </p:nvPicPr>
              <p:blipFill>
                <a:blip r:embed="rId1156"/>
                <a:stretch>
                  <a:fillRect/>
                </a:stretch>
              </p:blipFill>
              <p:spPr>
                <a:xfrm>
                  <a:off x="2365773" y="3435360"/>
                  <a:ext cx="95760" cy="10944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694" name="Freihand 693">
                  <a:extLst>
                    <a:ext uri="{FF2B5EF4-FFF2-40B4-BE49-F238E27FC236}">
                      <a16:creationId xmlns:a16="http://schemas.microsoft.com/office/drawing/2014/main" id="{1290D62B-3141-43D7-A29B-F3BBEBE55DAF}"/>
                    </a:ext>
                  </a:extLst>
                </p14:cNvPr>
                <p14:cNvContentPartPr/>
                <p14:nvPr/>
              </p14:nvContentPartPr>
              <p14:xfrm>
                <a:off x="2322573" y="3281280"/>
                <a:ext cx="191520" cy="202320"/>
              </p14:xfrm>
            </p:contentPart>
          </mc:Choice>
          <mc:Fallback>
            <p:pic>
              <p:nvPicPr>
                <p:cNvPr id="694" name="Freihand 693">
                  <a:extLst>
                    <a:ext uri="{FF2B5EF4-FFF2-40B4-BE49-F238E27FC236}">
                      <a16:creationId xmlns:a16="http://schemas.microsoft.com/office/drawing/2014/main" id="{1290D62B-3141-43D7-A29B-F3BBEBE55DAF}"/>
                    </a:ext>
                  </a:extLst>
                </p:cNvPr>
                <p:cNvPicPr/>
                <p:nvPr/>
              </p:nvPicPr>
              <p:blipFill>
                <a:blip r:embed="rId1158"/>
                <a:stretch>
                  <a:fillRect/>
                </a:stretch>
              </p:blipFill>
              <p:spPr>
                <a:xfrm>
                  <a:off x="2318253" y="3276960"/>
                  <a:ext cx="200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697" name="Freihand 696">
                  <a:extLst>
                    <a:ext uri="{FF2B5EF4-FFF2-40B4-BE49-F238E27FC236}">
                      <a16:creationId xmlns:a16="http://schemas.microsoft.com/office/drawing/2014/main" id="{D1CECD74-0BE4-45A2-AD3E-9E961616C23D}"/>
                    </a:ext>
                  </a:extLst>
                </p14:cNvPr>
                <p14:cNvContentPartPr/>
                <p14:nvPr/>
              </p14:nvContentPartPr>
              <p14:xfrm>
                <a:off x="1121613" y="2852520"/>
                <a:ext cx="6120" cy="220320"/>
              </p14:xfrm>
            </p:contentPart>
          </mc:Choice>
          <mc:Fallback>
            <p:pic>
              <p:nvPicPr>
                <p:cNvPr id="697" name="Freihand 696">
                  <a:extLst>
                    <a:ext uri="{FF2B5EF4-FFF2-40B4-BE49-F238E27FC236}">
                      <a16:creationId xmlns:a16="http://schemas.microsoft.com/office/drawing/2014/main" id="{D1CECD74-0BE4-45A2-AD3E-9E961616C23D}"/>
                    </a:ext>
                  </a:extLst>
                </p:cNvPr>
                <p:cNvPicPr/>
                <p:nvPr/>
              </p:nvPicPr>
              <p:blipFill>
                <a:blip r:embed="rId1160"/>
                <a:stretch>
                  <a:fillRect/>
                </a:stretch>
              </p:blipFill>
              <p:spPr>
                <a:xfrm>
                  <a:off x="1117293" y="2848200"/>
                  <a:ext cx="14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698" name="Freihand 697">
                  <a:extLst>
                    <a:ext uri="{FF2B5EF4-FFF2-40B4-BE49-F238E27FC236}">
                      <a16:creationId xmlns:a16="http://schemas.microsoft.com/office/drawing/2014/main" id="{38B421EE-8F78-4650-B81B-CF45D0A86B10}"/>
                    </a:ext>
                  </a:extLst>
                </p14:cNvPr>
                <p14:cNvContentPartPr/>
                <p14:nvPr/>
              </p14:nvContentPartPr>
              <p14:xfrm>
                <a:off x="1188933" y="3047280"/>
                <a:ext cx="292680" cy="24840"/>
              </p14:xfrm>
            </p:contentPart>
          </mc:Choice>
          <mc:Fallback>
            <p:pic>
              <p:nvPicPr>
                <p:cNvPr id="698" name="Freihand 697">
                  <a:extLst>
                    <a:ext uri="{FF2B5EF4-FFF2-40B4-BE49-F238E27FC236}">
                      <a16:creationId xmlns:a16="http://schemas.microsoft.com/office/drawing/2014/main" id="{38B421EE-8F78-4650-B81B-CF45D0A86B10}"/>
                    </a:ext>
                  </a:extLst>
                </p:cNvPr>
                <p:cNvPicPr/>
                <p:nvPr/>
              </p:nvPicPr>
              <p:blipFill>
                <a:blip r:embed="rId1162"/>
                <a:stretch>
                  <a:fillRect/>
                </a:stretch>
              </p:blipFill>
              <p:spPr>
                <a:xfrm>
                  <a:off x="1184613" y="3042960"/>
                  <a:ext cx="301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00" name="Freihand 699">
                  <a:extLst>
                    <a:ext uri="{FF2B5EF4-FFF2-40B4-BE49-F238E27FC236}">
                      <a16:creationId xmlns:a16="http://schemas.microsoft.com/office/drawing/2014/main" id="{1C267450-9600-4074-8385-DAF4E06DE318}"/>
                    </a:ext>
                  </a:extLst>
                </p14:cNvPr>
                <p14:cNvContentPartPr/>
                <p14:nvPr/>
              </p14:nvContentPartPr>
              <p14:xfrm>
                <a:off x="1166613" y="4041960"/>
                <a:ext cx="360" cy="360"/>
              </p14:xfrm>
            </p:contentPart>
          </mc:Choice>
          <mc:Fallback>
            <p:pic>
              <p:nvPicPr>
                <p:cNvPr id="700" name="Freihand 699">
                  <a:extLst>
                    <a:ext uri="{FF2B5EF4-FFF2-40B4-BE49-F238E27FC236}">
                      <a16:creationId xmlns:a16="http://schemas.microsoft.com/office/drawing/2014/main" id="{1C267450-9600-4074-8385-DAF4E06DE318}"/>
                    </a:ext>
                  </a:extLst>
                </p:cNvPr>
                <p:cNvPicPr/>
                <p:nvPr/>
              </p:nvPicPr>
              <p:blipFill>
                <a:blip r:embed="rId1154"/>
                <a:stretch>
                  <a:fillRect/>
                </a:stretch>
              </p:blipFill>
              <p:spPr>
                <a:xfrm>
                  <a:off x="1162293" y="4037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01" name="Freihand 700">
                  <a:extLst>
                    <a:ext uri="{FF2B5EF4-FFF2-40B4-BE49-F238E27FC236}">
                      <a16:creationId xmlns:a16="http://schemas.microsoft.com/office/drawing/2014/main" id="{195C3851-D619-4A36-BD55-1B75889EE033}"/>
                    </a:ext>
                  </a:extLst>
                </p14:cNvPr>
                <p14:cNvContentPartPr/>
                <p14:nvPr/>
              </p14:nvContentPartPr>
              <p14:xfrm>
                <a:off x="1161213" y="4041960"/>
                <a:ext cx="66960" cy="48240"/>
              </p14:xfrm>
            </p:contentPart>
          </mc:Choice>
          <mc:Fallback>
            <p:pic>
              <p:nvPicPr>
                <p:cNvPr id="701" name="Freihand 700">
                  <a:extLst>
                    <a:ext uri="{FF2B5EF4-FFF2-40B4-BE49-F238E27FC236}">
                      <a16:creationId xmlns:a16="http://schemas.microsoft.com/office/drawing/2014/main" id="{195C3851-D619-4A36-BD55-1B75889EE033}"/>
                    </a:ext>
                  </a:extLst>
                </p:cNvPr>
                <p:cNvPicPr/>
                <p:nvPr/>
              </p:nvPicPr>
              <p:blipFill>
                <a:blip r:embed="rId1165"/>
                <a:stretch>
                  <a:fillRect/>
                </a:stretch>
              </p:blipFill>
              <p:spPr>
                <a:xfrm>
                  <a:off x="1156893" y="4037640"/>
                  <a:ext cx="75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06" name="Freihand 705">
                  <a:extLst>
                    <a:ext uri="{FF2B5EF4-FFF2-40B4-BE49-F238E27FC236}">
                      <a16:creationId xmlns:a16="http://schemas.microsoft.com/office/drawing/2014/main" id="{6B1BC256-56F2-448A-9B33-2E18317D7F8D}"/>
                    </a:ext>
                  </a:extLst>
                </p14:cNvPr>
                <p14:cNvContentPartPr/>
                <p14:nvPr/>
              </p14:nvContentPartPr>
              <p14:xfrm>
                <a:off x="1144293" y="4844760"/>
                <a:ext cx="320040" cy="36720"/>
              </p14:xfrm>
            </p:contentPart>
          </mc:Choice>
          <mc:Fallback>
            <p:pic>
              <p:nvPicPr>
                <p:cNvPr id="706" name="Freihand 705">
                  <a:extLst>
                    <a:ext uri="{FF2B5EF4-FFF2-40B4-BE49-F238E27FC236}">
                      <a16:creationId xmlns:a16="http://schemas.microsoft.com/office/drawing/2014/main" id="{6B1BC256-56F2-448A-9B33-2E18317D7F8D}"/>
                    </a:ext>
                  </a:extLst>
                </p:cNvPr>
                <p:cNvPicPr/>
                <p:nvPr/>
              </p:nvPicPr>
              <p:blipFill>
                <a:blip r:embed="rId1167"/>
                <a:stretch>
                  <a:fillRect/>
                </a:stretch>
              </p:blipFill>
              <p:spPr>
                <a:xfrm>
                  <a:off x="1139973" y="4840440"/>
                  <a:ext cx="328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07" name="Freihand 706">
                  <a:extLst>
                    <a:ext uri="{FF2B5EF4-FFF2-40B4-BE49-F238E27FC236}">
                      <a16:creationId xmlns:a16="http://schemas.microsoft.com/office/drawing/2014/main" id="{106C8C88-3C00-4CF4-BCD5-40E74BED0017}"/>
                    </a:ext>
                  </a:extLst>
                </p14:cNvPr>
                <p14:cNvContentPartPr/>
                <p14:nvPr/>
              </p14:nvContentPartPr>
              <p14:xfrm>
                <a:off x="1611573" y="4844760"/>
                <a:ext cx="262080" cy="9360"/>
              </p14:xfrm>
            </p:contentPart>
          </mc:Choice>
          <mc:Fallback>
            <p:pic>
              <p:nvPicPr>
                <p:cNvPr id="707" name="Freihand 706">
                  <a:extLst>
                    <a:ext uri="{FF2B5EF4-FFF2-40B4-BE49-F238E27FC236}">
                      <a16:creationId xmlns:a16="http://schemas.microsoft.com/office/drawing/2014/main" id="{106C8C88-3C00-4CF4-BCD5-40E74BED0017}"/>
                    </a:ext>
                  </a:extLst>
                </p:cNvPr>
                <p:cNvPicPr/>
                <p:nvPr/>
              </p:nvPicPr>
              <p:blipFill>
                <a:blip r:embed="rId1169"/>
                <a:stretch>
                  <a:fillRect/>
                </a:stretch>
              </p:blipFill>
              <p:spPr>
                <a:xfrm>
                  <a:off x="1607253" y="4840440"/>
                  <a:ext cx="270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08" name="Freihand 707">
                  <a:extLst>
                    <a:ext uri="{FF2B5EF4-FFF2-40B4-BE49-F238E27FC236}">
                      <a16:creationId xmlns:a16="http://schemas.microsoft.com/office/drawing/2014/main" id="{820C0F9A-5851-420E-878D-23FC3089AD36}"/>
                    </a:ext>
                  </a:extLst>
                </p14:cNvPr>
                <p14:cNvContentPartPr/>
                <p14:nvPr/>
              </p14:nvContentPartPr>
              <p14:xfrm>
                <a:off x="2257413" y="4866000"/>
                <a:ext cx="466560" cy="47520"/>
              </p14:xfrm>
            </p:contentPart>
          </mc:Choice>
          <mc:Fallback>
            <p:pic>
              <p:nvPicPr>
                <p:cNvPr id="708" name="Freihand 707">
                  <a:extLst>
                    <a:ext uri="{FF2B5EF4-FFF2-40B4-BE49-F238E27FC236}">
                      <a16:creationId xmlns:a16="http://schemas.microsoft.com/office/drawing/2014/main" id="{820C0F9A-5851-420E-878D-23FC3089AD36}"/>
                    </a:ext>
                  </a:extLst>
                </p:cNvPr>
                <p:cNvPicPr/>
                <p:nvPr/>
              </p:nvPicPr>
              <p:blipFill>
                <a:blip r:embed="rId1171"/>
                <a:stretch>
                  <a:fillRect/>
                </a:stretch>
              </p:blipFill>
              <p:spPr>
                <a:xfrm>
                  <a:off x="2253093" y="4861680"/>
                  <a:ext cx="475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09" name="Freihand 708">
                  <a:extLst>
                    <a:ext uri="{FF2B5EF4-FFF2-40B4-BE49-F238E27FC236}">
                      <a16:creationId xmlns:a16="http://schemas.microsoft.com/office/drawing/2014/main" id="{3C0A473E-06F1-4BD6-A375-C5121A869988}"/>
                    </a:ext>
                  </a:extLst>
                </p14:cNvPr>
                <p14:cNvContentPartPr/>
                <p14:nvPr/>
              </p14:nvContentPartPr>
              <p14:xfrm>
                <a:off x="2938173" y="4935480"/>
                <a:ext cx="554040" cy="36000"/>
              </p14:xfrm>
            </p:contentPart>
          </mc:Choice>
          <mc:Fallback>
            <p:pic>
              <p:nvPicPr>
                <p:cNvPr id="709" name="Freihand 708">
                  <a:extLst>
                    <a:ext uri="{FF2B5EF4-FFF2-40B4-BE49-F238E27FC236}">
                      <a16:creationId xmlns:a16="http://schemas.microsoft.com/office/drawing/2014/main" id="{3C0A473E-06F1-4BD6-A375-C5121A869988}"/>
                    </a:ext>
                  </a:extLst>
                </p:cNvPr>
                <p:cNvPicPr/>
                <p:nvPr/>
              </p:nvPicPr>
              <p:blipFill>
                <a:blip r:embed="rId1173"/>
                <a:stretch>
                  <a:fillRect/>
                </a:stretch>
              </p:blipFill>
              <p:spPr>
                <a:xfrm>
                  <a:off x="2933853" y="4931160"/>
                  <a:ext cx="562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10" name="Freihand 709">
                  <a:extLst>
                    <a:ext uri="{FF2B5EF4-FFF2-40B4-BE49-F238E27FC236}">
                      <a16:creationId xmlns:a16="http://schemas.microsoft.com/office/drawing/2014/main" id="{BB452746-E479-4E5C-9541-E0FA90E0A273}"/>
                    </a:ext>
                  </a:extLst>
                </p14:cNvPr>
                <p14:cNvContentPartPr/>
                <p14:nvPr/>
              </p14:nvContentPartPr>
              <p14:xfrm>
                <a:off x="3704613" y="4971480"/>
                <a:ext cx="101520" cy="360"/>
              </p14:xfrm>
            </p:contentPart>
          </mc:Choice>
          <mc:Fallback>
            <p:pic>
              <p:nvPicPr>
                <p:cNvPr id="710" name="Freihand 709">
                  <a:extLst>
                    <a:ext uri="{FF2B5EF4-FFF2-40B4-BE49-F238E27FC236}">
                      <a16:creationId xmlns:a16="http://schemas.microsoft.com/office/drawing/2014/main" id="{BB452746-E479-4E5C-9541-E0FA90E0A273}"/>
                    </a:ext>
                  </a:extLst>
                </p:cNvPr>
                <p:cNvPicPr/>
                <p:nvPr/>
              </p:nvPicPr>
              <p:blipFill>
                <a:blip r:embed="rId1175"/>
                <a:stretch>
                  <a:fillRect/>
                </a:stretch>
              </p:blipFill>
              <p:spPr>
                <a:xfrm>
                  <a:off x="3700293" y="4967160"/>
                  <a:ext cx="1101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11" name="Freihand 710">
                  <a:extLst>
                    <a:ext uri="{FF2B5EF4-FFF2-40B4-BE49-F238E27FC236}">
                      <a16:creationId xmlns:a16="http://schemas.microsoft.com/office/drawing/2014/main" id="{4BE67635-96FE-4344-8E18-E92A01C71658}"/>
                    </a:ext>
                  </a:extLst>
                </p14:cNvPr>
                <p14:cNvContentPartPr/>
                <p14:nvPr/>
              </p14:nvContentPartPr>
              <p14:xfrm>
                <a:off x="3962013" y="4971120"/>
                <a:ext cx="377640" cy="34560"/>
              </p14:xfrm>
            </p:contentPart>
          </mc:Choice>
          <mc:Fallback>
            <p:pic>
              <p:nvPicPr>
                <p:cNvPr id="711" name="Freihand 710">
                  <a:extLst>
                    <a:ext uri="{FF2B5EF4-FFF2-40B4-BE49-F238E27FC236}">
                      <a16:creationId xmlns:a16="http://schemas.microsoft.com/office/drawing/2014/main" id="{4BE67635-96FE-4344-8E18-E92A01C71658}"/>
                    </a:ext>
                  </a:extLst>
                </p:cNvPr>
                <p:cNvPicPr/>
                <p:nvPr/>
              </p:nvPicPr>
              <p:blipFill>
                <a:blip r:embed="rId1177"/>
                <a:stretch>
                  <a:fillRect/>
                </a:stretch>
              </p:blipFill>
              <p:spPr>
                <a:xfrm>
                  <a:off x="3957693" y="4966800"/>
                  <a:ext cx="38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14" name="Freihand 713">
                  <a:extLst>
                    <a:ext uri="{FF2B5EF4-FFF2-40B4-BE49-F238E27FC236}">
                      <a16:creationId xmlns:a16="http://schemas.microsoft.com/office/drawing/2014/main" id="{23A2F67E-9F77-485E-96CA-BBEED1668489}"/>
                    </a:ext>
                  </a:extLst>
                </p14:cNvPr>
                <p14:cNvContentPartPr/>
                <p14:nvPr/>
              </p14:nvContentPartPr>
              <p14:xfrm>
                <a:off x="4877853" y="5040600"/>
                <a:ext cx="104040" cy="5400"/>
              </p14:xfrm>
            </p:contentPart>
          </mc:Choice>
          <mc:Fallback>
            <p:pic>
              <p:nvPicPr>
                <p:cNvPr id="714" name="Freihand 713">
                  <a:extLst>
                    <a:ext uri="{FF2B5EF4-FFF2-40B4-BE49-F238E27FC236}">
                      <a16:creationId xmlns:a16="http://schemas.microsoft.com/office/drawing/2014/main" id="{23A2F67E-9F77-485E-96CA-BBEED1668489}"/>
                    </a:ext>
                  </a:extLst>
                </p:cNvPr>
                <p:cNvPicPr/>
                <p:nvPr/>
              </p:nvPicPr>
              <p:blipFill>
                <a:blip r:embed="rId1179"/>
                <a:stretch>
                  <a:fillRect/>
                </a:stretch>
              </p:blipFill>
              <p:spPr>
                <a:xfrm>
                  <a:off x="4873533" y="5036280"/>
                  <a:ext cx="112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15" name="Freihand 714">
                  <a:extLst>
                    <a:ext uri="{FF2B5EF4-FFF2-40B4-BE49-F238E27FC236}">
                      <a16:creationId xmlns:a16="http://schemas.microsoft.com/office/drawing/2014/main" id="{16CC4216-8695-46A9-BC1D-3A11E4F05EA5}"/>
                    </a:ext>
                  </a:extLst>
                </p14:cNvPr>
                <p14:cNvContentPartPr/>
                <p14:nvPr/>
              </p14:nvContentPartPr>
              <p14:xfrm>
                <a:off x="4784253" y="5031960"/>
                <a:ext cx="203040" cy="15840"/>
              </p14:xfrm>
            </p:contentPart>
          </mc:Choice>
          <mc:Fallback>
            <p:pic>
              <p:nvPicPr>
                <p:cNvPr id="715" name="Freihand 714">
                  <a:extLst>
                    <a:ext uri="{FF2B5EF4-FFF2-40B4-BE49-F238E27FC236}">
                      <a16:creationId xmlns:a16="http://schemas.microsoft.com/office/drawing/2014/main" id="{16CC4216-8695-46A9-BC1D-3A11E4F05EA5}"/>
                    </a:ext>
                  </a:extLst>
                </p:cNvPr>
                <p:cNvPicPr/>
                <p:nvPr/>
              </p:nvPicPr>
              <p:blipFill>
                <a:blip r:embed="rId1181"/>
                <a:stretch>
                  <a:fillRect/>
                </a:stretch>
              </p:blipFill>
              <p:spPr>
                <a:xfrm>
                  <a:off x="4779933" y="5027640"/>
                  <a:ext cx="211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16" name="Freihand 715">
                  <a:extLst>
                    <a:ext uri="{FF2B5EF4-FFF2-40B4-BE49-F238E27FC236}">
                      <a16:creationId xmlns:a16="http://schemas.microsoft.com/office/drawing/2014/main" id="{4DFF8FE7-8265-46BD-908D-6FF015C41159}"/>
                    </a:ext>
                  </a:extLst>
                </p14:cNvPr>
                <p14:cNvContentPartPr/>
                <p14:nvPr/>
              </p14:nvContentPartPr>
              <p14:xfrm>
                <a:off x="4423173" y="5002440"/>
                <a:ext cx="232560" cy="35280"/>
              </p14:xfrm>
            </p:contentPart>
          </mc:Choice>
          <mc:Fallback>
            <p:pic>
              <p:nvPicPr>
                <p:cNvPr id="716" name="Freihand 715">
                  <a:extLst>
                    <a:ext uri="{FF2B5EF4-FFF2-40B4-BE49-F238E27FC236}">
                      <a16:creationId xmlns:a16="http://schemas.microsoft.com/office/drawing/2014/main" id="{4DFF8FE7-8265-46BD-908D-6FF015C41159}"/>
                    </a:ext>
                  </a:extLst>
                </p:cNvPr>
                <p:cNvPicPr/>
                <p:nvPr/>
              </p:nvPicPr>
              <p:blipFill>
                <a:blip r:embed="rId1183"/>
                <a:stretch>
                  <a:fillRect/>
                </a:stretch>
              </p:blipFill>
              <p:spPr>
                <a:xfrm>
                  <a:off x="4418853" y="4998120"/>
                  <a:ext cx="241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18" name="Freihand 717">
                  <a:extLst>
                    <a:ext uri="{FF2B5EF4-FFF2-40B4-BE49-F238E27FC236}">
                      <a16:creationId xmlns:a16="http://schemas.microsoft.com/office/drawing/2014/main" id="{512A8AF0-882E-4241-A139-B09AE1148787}"/>
                    </a:ext>
                  </a:extLst>
                </p14:cNvPr>
                <p14:cNvContentPartPr/>
                <p14:nvPr/>
              </p14:nvContentPartPr>
              <p14:xfrm>
                <a:off x="4927173" y="4990560"/>
                <a:ext cx="80640" cy="58320"/>
              </p14:xfrm>
            </p:contentPart>
          </mc:Choice>
          <mc:Fallback>
            <p:pic>
              <p:nvPicPr>
                <p:cNvPr id="718" name="Freihand 717">
                  <a:extLst>
                    <a:ext uri="{FF2B5EF4-FFF2-40B4-BE49-F238E27FC236}">
                      <a16:creationId xmlns:a16="http://schemas.microsoft.com/office/drawing/2014/main" id="{512A8AF0-882E-4241-A139-B09AE1148787}"/>
                    </a:ext>
                  </a:extLst>
                </p:cNvPr>
                <p:cNvPicPr/>
                <p:nvPr/>
              </p:nvPicPr>
              <p:blipFill>
                <a:blip r:embed="rId1185"/>
                <a:stretch>
                  <a:fillRect/>
                </a:stretch>
              </p:blipFill>
              <p:spPr>
                <a:xfrm>
                  <a:off x="4922853" y="4986240"/>
                  <a:ext cx="89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21" name="Freihand 720">
                  <a:extLst>
                    <a:ext uri="{FF2B5EF4-FFF2-40B4-BE49-F238E27FC236}">
                      <a16:creationId xmlns:a16="http://schemas.microsoft.com/office/drawing/2014/main" id="{BF9CF428-0F63-4F3D-A8C7-2055348B5E32}"/>
                    </a:ext>
                  </a:extLst>
                </p14:cNvPr>
                <p14:cNvContentPartPr/>
                <p14:nvPr/>
              </p14:nvContentPartPr>
              <p14:xfrm>
                <a:off x="1129893" y="2887800"/>
                <a:ext cx="3848040" cy="2027160"/>
              </p14:xfrm>
            </p:contentPart>
          </mc:Choice>
          <mc:Fallback>
            <p:pic>
              <p:nvPicPr>
                <p:cNvPr id="721" name="Freihand 720">
                  <a:extLst>
                    <a:ext uri="{FF2B5EF4-FFF2-40B4-BE49-F238E27FC236}">
                      <a16:creationId xmlns:a16="http://schemas.microsoft.com/office/drawing/2014/main" id="{BF9CF428-0F63-4F3D-A8C7-2055348B5E32}"/>
                    </a:ext>
                  </a:extLst>
                </p:cNvPr>
                <p:cNvPicPr/>
                <p:nvPr/>
              </p:nvPicPr>
              <p:blipFill>
                <a:blip r:embed="rId1187"/>
                <a:stretch>
                  <a:fillRect/>
                </a:stretch>
              </p:blipFill>
              <p:spPr>
                <a:xfrm>
                  <a:off x="1125573" y="2883480"/>
                  <a:ext cx="3856680" cy="20358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23" name="Freihand 722">
                  <a:extLst>
                    <a:ext uri="{FF2B5EF4-FFF2-40B4-BE49-F238E27FC236}">
                      <a16:creationId xmlns:a16="http://schemas.microsoft.com/office/drawing/2014/main" id="{9D21D870-35D3-4F83-9DF4-84FD9FE9F682}"/>
                    </a:ext>
                  </a:extLst>
                </p14:cNvPr>
                <p14:cNvContentPartPr/>
                <p14:nvPr/>
              </p14:nvContentPartPr>
              <p14:xfrm>
                <a:off x="4935453" y="4885080"/>
                <a:ext cx="76320" cy="161280"/>
              </p14:xfrm>
            </p:contentPart>
          </mc:Choice>
          <mc:Fallback>
            <p:pic>
              <p:nvPicPr>
                <p:cNvPr id="723" name="Freihand 722">
                  <a:extLst>
                    <a:ext uri="{FF2B5EF4-FFF2-40B4-BE49-F238E27FC236}">
                      <a16:creationId xmlns:a16="http://schemas.microsoft.com/office/drawing/2014/main" id="{9D21D870-35D3-4F83-9DF4-84FD9FE9F682}"/>
                    </a:ext>
                  </a:extLst>
                </p:cNvPr>
                <p:cNvPicPr/>
                <p:nvPr/>
              </p:nvPicPr>
              <p:blipFill>
                <a:blip r:embed="rId1189"/>
                <a:stretch>
                  <a:fillRect/>
                </a:stretch>
              </p:blipFill>
              <p:spPr>
                <a:xfrm>
                  <a:off x="4931133" y="4880760"/>
                  <a:ext cx="84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24" name="Freihand 723">
                  <a:extLst>
                    <a:ext uri="{FF2B5EF4-FFF2-40B4-BE49-F238E27FC236}">
                      <a16:creationId xmlns:a16="http://schemas.microsoft.com/office/drawing/2014/main" id="{B80DA861-38DA-4585-98BE-6522CCD3CDB3}"/>
                    </a:ext>
                  </a:extLst>
                </p14:cNvPr>
                <p14:cNvContentPartPr/>
                <p14:nvPr/>
              </p14:nvContentPartPr>
              <p14:xfrm>
                <a:off x="4914933" y="4881120"/>
                <a:ext cx="55440" cy="95040"/>
              </p14:xfrm>
            </p:contentPart>
          </mc:Choice>
          <mc:Fallback>
            <p:pic>
              <p:nvPicPr>
                <p:cNvPr id="724" name="Freihand 723">
                  <a:extLst>
                    <a:ext uri="{FF2B5EF4-FFF2-40B4-BE49-F238E27FC236}">
                      <a16:creationId xmlns:a16="http://schemas.microsoft.com/office/drawing/2014/main" id="{B80DA861-38DA-4585-98BE-6522CCD3CDB3}"/>
                    </a:ext>
                  </a:extLst>
                </p:cNvPr>
                <p:cNvPicPr/>
                <p:nvPr/>
              </p:nvPicPr>
              <p:blipFill>
                <a:blip r:embed="rId1191"/>
                <a:stretch>
                  <a:fillRect/>
                </a:stretch>
              </p:blipFill>
              <p:spPr>
                <a:xfrm>
                  <a:off x="4910613" y="4876800"/>
                  <a:ext cx="64080" cy="103680"/>
                </a:xfrm>
                <a:prstGeom prst="rect">
                  <a:avLst/>
                </a:prstGeom>
              </p:spPr>
            </p:pic>
          </mc:Fallback>
        </mc:AlternateContent>
      </p:grpSp>
      <p:grpSp>
        <p:nvGrpSpPr>
          <p:cNvPr id="734" name="Gruppieren 733">
            <a:extLst>
              <a:ext uri="{FF2B5EF4-FFF2-40B4-BE49-F238E27FC236}">
                <a16:creationId xmlns:a16="http://schemas.microsoft.com/office/drawing/2014/main" id="{3A878C81-72F8-4782-875E-E1FCF72F29C5}"/>
              </a:ext>
            </a:extLst>
          </p:cNvPr>
          <p:cNvGrpSpPr/>
          <p:nvPr/>
        </p:nvGrpSpPr>
        <p:grpSpPr>
          <a:xfrm>
            <a:off x="2139693" y="4956360"/>
            <a:ext cx="4101120" cy="1589040"/>
            <a:chOff x="2139693" y="4956360"/>
            <a:chExt cx="4101120" cy="1589040"/>
          </a:xfrm>
        </p:grpSpPr>
        <mc:AlternateContent xmlns:mc="http://schemas.openxmlformats.org/markup-compatibility/2006">
          <mc:Choice xmlns:p14="http://schemas.microsoft.com/office/powerpoint/2010/main" Requires="p14">
            <p:contentPart p14:bwMode="auto" r:id="rId1192">
              <p14:nvContentPartPr>
                <p14:cNvPr id="70" name="Freihand 69">
                  <a:extLst>
                    <a:ext uri="{FF2B5EF4-FFF2-40B4-BE49-F238E27FC236}">
                      <a16:creationId xmlns:a16="http://schemas.microsoft.com/office/drawing/2014/main" id="{585FB6A6-101F-47C4-8E9A-F6848B15C864}"/>
                    </a:ext>
                  </a:extLst>
                </p14:cNvPr>
                <p14:cNvContentPartPr/>
                <p14:nvPr/>
              </p14:nvContentPartPr>
              <p14:xfrm>
                <a:off x="2515533" y="6087840"/>
                <a:ext cx="21240" cy="185400"/>
              </p14:xfrm>
            </p:contentPart>
          </mc:Choice>
          <mc:Fallback>
            <p:pic>
              <p:nvPicPr>
                <p:cNvPr id="70" name="Freihand 69">
                  <a:extLst>
                    <a:ext uri="{FF2B5EF4-FFF2-40B4-BE49-F238E27FC236}">
                      <a16:creationId xmlns:a16="http://schemas.microsoft.com/office/drawing/2014/main" id="{585FB6A6-101F-47C4-8E9A-F6848B15C864}"/>
                    </a:ext>
                  </a:extLst>
                </p:cNvPr>
                <p:cNvPicPr/>
                <p:nvPr/>
              </p:nvPicPr>
              <p:blipFill>
                <a:blip r:embed="rId1193"/>
                <a:stretch>
                  <a:fillRect/>
                </a:stretch>
              </p:blipFill>
              <p:spPr>
                <a:xfrm>
                  <a:off x="2511213" y="6083520"/>
                  <a:ext cx="29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1" name="Freihand 70">
                  <a:extLst>
                    <a:ext uri="{FF2B5EF4-FFF2-40B4-BE49-F238E27FC236}">
                      <a16:creationId xmlns:a16="http://schemas.microsoft.com/office/drawing/2014/main" id="{5AD83148-6C4B-4BBD-B030-9E191CD2C8CD}"/>
                    </a:ext>
                  </a:extLst>
                </p14:cNvPr>
                <p14:cNvContentPartPr/>
                <p14:nvPr/>
              </p14:nvContentPartPr>
              <p14:xfrm>
                <a:off x="2423013" y="6284400"/>
                <a:ext cx="86400" cy="133560"/>
              </p14:xfrm>
            </p:contentPart>
          </mc:Choice>
          <mc:Fallback>
            <p:pic>
              <p:nvPicPr>
                <p:cNvPr id="71" name="Freihand 70">
                  <a:extLst>
                    <a:ext uri="{FF2B5EF4-FFF2-40B4-BE49-F238E27FC236}">
                      <a16:creationId xmlns:a16="http://schemas.microsoft.com/office/drawing/2014/main" id="{5AD83148-6C4B-4BBD-B030-9E191CD2C8CD}"/>
                    </a:ext>
                  </a:extLst>
                </p:cNvPr>
                <p:cNvPicPr/>
                <p:nvPr/>
              </p:nvPicPr>
              <p:blipFill>
                <a:blip r:embed="rId1195"/>
                <a:stretch>
                  <a:fillRect/>
                </a:stretch>
              </p:blipFill>
              <p:spPr>
                <a:xfrm>
                  <a:off x="2418693" y="6280080"/>
                  <a:ext cx="95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26" name="Freihand 725">
                  <a:extLst>
                    <a:ext uri="{FF2B5EF4-FFF2-40B4-BE49-F238E27FC236}">
                      <a16:creationId xmlns:a16="http://schemas.microsoft.com/office/drawing/2014/main" id="{A2791DC8-8434-4A72-8D79-1E9ABD1B124F}"/>
                    </a:ext>
                  </a:extLst>
                </p14:cNvPr>
                <p14:cNvContentPartPr/>
                <p14:nvPr/>
              </p14:nvContentPartPr>
              <p14:xfrm>
                <a:off x="2139693" y="5560800"/>
                <a:ext cx="2772360" cy="55080"/>
              </p14:xfrm>
            </p:contentPart>
          </mc:Choice>
          <mc:Fallback>
            <p:pic>
              <p:nvPicPr>
                <p:cNvPr id="726" name="Freihand 725">
                  <a:extLst>
                    <a:ext uri="{FF2B5EF4-FFF2-40B4-BE49-F238E27FC236}">
                      <a16:creationId xmlns:a16="http://schemas.microsoft.com/office/drawing/2014/main" id="{A2791DC8-8434-4A72-8D79-1E9ABD1B124F}"/>
                    </a:ext>
                  </a:extLst>
                </p:cNvPr>
                <p:cNvPicPr/>
                <p:nvPr/>
              </p:nvPicPr>
              <p:blipFill>
                <a:blip r:embed="rId1197"/>
                <a:stretch>
                  <a:fillRect/>
                </a:stretch>
              </p:blipFill>
              <p:spPr>
                <a:xfrm>
                  <a:off x="2135373" y="5556480"/>
                  <a:ext cx="2781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27" name="Freihand 726">
                  <a:extLst>
                    <a:ext uri="{FF2B5EF4-FFF2-40B4-BE49-F238E27FC236}">
                      <a16:creationId xmlns:a16="http://schemas.microsoft.com/office/drawing/2014/main" id="{2CB4EB06-BEEA-4989-A050-DA2384FA79AE}"/>
                    </a:ext>
                  </a:extLst>
                </p14:cNvPr>
                <p14:cNvContentPartPr/>
                <p14:nvPr/>
              </p14:nvContentPartPr>
              <p14:xfrm>
                <a:off x="4851933" y="5460360"/>
                <a:ext cx="194400" cy="192240"/>
              </p14:xfrm>
            </p:contentPart>
          </mc:Choice>
          <mc:Fallback>
            <p:pic>
              <p:nvPicPr>
                <p:cNvPr id="727" name="Freihand 726">
                  <a:extLst>
                    <a:ext uri="{FF2B5EF4-FFF2-40B4-BE49-F238E27FC236}">
                      <a16:creationId xmlns:a16="http://schemas.microsoft.com/office/drawing/2014/main" id="{2CB4EB06-BEEA-4989-A050-DA2384FA79AE}"/>
                    </a:ext>
                  </a:extLst>
                </p:cNvPr>
                <p:cNvPicPr/>
                <p:nvPr/>
              </p:nvPicPr>
              <p:blipFill>
                <a:blip r:embed="rId1199"/>
                <a:stretch>
                  <a:fillRect/>
                </a:stretch>
              </p:blipFill>
              <p:spPr>
                <a:xfrm>
                  <a:off x="4847613" y="5456040"/>
                  <a:ext cx="203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29" name="Freihand 728">
                  <a:extLst>
                    <a:ext uri="{FF2B5EF4-FFF2-40B4-BE49-F238E27FC236}">
                      <a16:creationId xmlns:a16="http://schemas.microsoft.com/office/drawing/2014/main" id="{3B1B9D96-CE69-4EC4-B5FE-EDE3B7D546A2}"/>
                    </a:ext>
                  </a:extLst>
                </p14:cNvPr>
                <p14:cNvContentPartPr/>
                <p14:nvPr/>
              </p14:nvContentPartPr>
              <p14:xfrm>
                <a:off x="6146493" y="6165240"/>
                <a:ext cx="64080" cy="181080"/>
              </p14:xfrm>
            </p:contentPart>
          </mc:Choice>
          <mc:Fallback>
            <p:pic>
              <p:nvPicPr>
                <p:cNvPr id="729" name="Freihand 728">
                  <a:extLst>
                    <a:ext uri="{FF2B5EF4-FFF2-40B4-BE49-F238E27FC236}">
                      <a16:creationId xmlns:a16="http://schemas.microsoft.com/office/drawing/2014/main" id="{3B1B9D96-CE69-4EC4-B5FE-EDE3B7D546A2}"/>
                    </a:ext>
                  </a:extLst>
                </p:cNvPr>
                <p:cNvPicPr/>
                <p:nvPr/>
              </p:nvPicPr>
              <p:blipFill>
                <a:blip r:embed="rId1201"/>
                <a:stretch>
                  <a:fillRect/>
                </a:stretch>
              </p:blipFill>
              <p:spPr>
                <a:xfrm>
                  <a:off x="6142173" y="6160920"/>
                  <a:ext cx="72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30" name="Freihand 729">
                  <a:extLst>
                    <a:ext uri="{FF2B5EF4-FFF2-40B4-BE49-F238E27FC236}">
                      <a16:creationId xmlns:a16="http://schemas.microsoft.com/office/drawing/2014/main" id="{C48AF2A2-05F0-486E-AF86-F71CC6BC7A9C}"/>
                    </a:ext>
                  </a:extLst>
                </p14:cNvPr>
                <p14:cNvContentPartPr/>
                <p14:nvPr/>
              </p14:nvContentPartPr>
              <p14:xfrm>
                <a:off x="5958573" y="6394560"/>
                <a:ext cx="127800" cy="146160"/>
              </p14:xfrm>
            </p:contentPart>
          </mc:Choice>
          <mc:Fallback>
            <p:pic>
              <p:nvPicPr>
                <p:cNvPr id="730" name="Freihand 729">
                  <a:extLst>
                    <a:ext uri="{FF2B5EF4-FFF2-40B4-BE49-F238E27FC236}">
                      <a16:creationId xmlns:a16="http://schemas.microsoft.com/office/drawing/2014/main" id="{C48AF2A2-05F0-486E-AF86-F71CC6BC7A9C}"/>
                    </a:ext>
                  </a:extLst>
                </p:cNvPr>
                <p:cNvPicPr/>
                <p:nvPr/>
              </p:nvPicPr>
              <p:blipFill>
                <a:blip r:embed="rId1203"/>
                <a:stretch>
                  <a:fillRect/>
                </a:stretch>
              </p:blipFill>
              <p:spPr>
                <a:xfrm>
                  <a:off x="5954253" y="6390240"/>
                  <a:ext cx="136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31" name="Freihand 730">
                  <a:extLst>
                    <a:ext uri="{FF2B5EF4-FFF2-40B4-BE49-F238E27FC236}">
                      <a16:creationId xmlns:a16="http://schemas.microsoft.com/office/drawing/2014/main" id="{8EF09336-DF1A-44B5-81F0-777B5C1AC2D7}"/>
                    </a:ext>
                  </a:extLst>
                </p14:cNvPr>
                <p14:cNvContentPartPr/>
                <p14:nvPr/>
              </p14:nvContentPartPr>
              <p14:xfrm>
                <a:off x="6107613" y="6385200"/>
                <a:ext cx="133200" cy="160200"/>
              </p14:xfrm>
            </p:contentPart>
          </mc:Choice>
          <mc:Fallback>
            <p:pic>
              <p:nvPicPr>
                <p:cNvPr id="731" name="Freihand 730">
                  <a:extLst>
                    <a:ext uri="{FF2B5EF4-FFF2-40B4-BE49-F238E27FC236}">
                      <a16:creationId xmlns:a16="http://schemas.microsoft.com/office/drawing/2014/main" id="{8EF09336-DF1A-44B5-81F0-777B5C1AC2D7}"/>
                    </a:ext>
                  </a:extLst>
                </p:cNvPr>
                <p:cNvPicPr/>
                <p:nvPr/>
              </p:nvPicPr>
              <p:blipFill>
                <a:blip r:embed="rId1205"/>
                <a:stretch>
                  <a:fillRect/>
                </a:stretch>
              </p:blipFill>
              <p:spPr>
                <a:xfrm>
                  <a:off x="6103293" y="6380880"/>
                  <a:ext cx="141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33" name="Freihand 732">
                  <a:extLst>
                    <a:ext uri="{FF2B5EF4-FFF2-40B4-BE49-F238E27FC236}">
                      <a16:creationId xmlns:a16="http://schemas.microsoft.com/office/drawing/2014/main" id="{EE702AD9-2812-480B-9435-7994FC2BE2B3}"/>
                    </a:ext>
                  </a:extLst>
                </p14:cNvPr>
                <p14:cNvContentPartPr/>
                <p14:nvPr/>
              </p14:nvContentPartPr>
              <p14:xfrm>
                <a:off x="4995213" y="4956360"/>
                <a:ext cx="1115640" cy="1318680"/>
              </p14:xfrm>
            </p:contentPart>
          </mc:Choice>
          <mc:Fallback>
            <p:pic>
              <p:nvPicPr>
                <p:cNvPr id="733" name="Freihand 732">
                  <a:extLst>
                    <a:ext uri="{FF2B5EF4-FFF2-40B4-BE49-F238E27FC236}">
                      <a16:creationId xmlns:a16="http://schemas.microsoft.com/office/drawing/2014/main" id="{EE702AD9-2812-480B-9435-7994FC2BE2B3}"/>
                    </a:ext>
                  </a:extLst>
                </p:cNvPr>
                <p:cNvPicPr/>
                <p:nvPr/>
              </p:nvPicPr>
              <p:blipFill>
                <a:blip r:embed="rId1207"/>
                <a:stretch>
                  <a:fillRect/>
                </a:stretch>
              </p:blipFill>
              <p:spPr>
                <a:xfrm>
                  <a:off x="4990893" y="4952040"/>
                  <a:ext cx="1124280" cy="1327320"/>
                </a:xfrm>
                <a:prstGeom prst="rect">
                  <a:avLst/>
                </a:prstGeom>
              </p:spPr>
            </p:pic>
          </mc:Fallback>
        </mc:AlternateContent>
      </p:grpSp>
      <p:grpSp>
        <p:nvGrpSpPr>
          <p:cNvPr id="864" name="Gruppieren 863">
            <a:extLst>
              <a:ext uri="{FF2B5EF4-FFF2-40B4-BE49-F238E27FC236}">
                <a16:creationId xmlns:a16="http://schemas.microsoft.com/office/drawing/2014/main" id="{67FBA4DB-48D6-45BB-898C-0B0BB1DFCA9E}"/>
              </a:ext>
            </a:extLst>
          </p:cNvPr>
          <p:cNvGrpSpPr/>
          <p:nvPr/>
        </p:nvGrpSpPr>
        <p:grpSpPr>
          <a:xfrm>
            <a:off x="4022133" y="2713560"/>
            <a:ext cx="3484800" cy="1374840"/>
            <a:chOff x="4022133" y="2713560"/>
            <a:chExt cx="3484800" cy="1374840"/>
          </a:xfrm>
        </p:grpSpPr>
        <mc:AlternateContent xmlns:mc="http://schemas.openxmlformats.org/markup-compatibility/2006">
          <mc:Choice xmlns:p14="http://schemas.microsoft.com/office/powerpoint/2010/main" Requires="p14">
            <p:contentPart p14:bwMode="auto" r:id="rId1208">
              <p14:nvContentPartPr>
                <p14:cNvPr id="735" name="Freihand 734">
                  <a:extLst>
                    <a:ext uri="{FF2B5EF4-FFF2-40B4-BE49-F238E27FC236}">
                      <a16:creationId xmlns:a16="http://schemas.microsoft.com/office/drawing/2014/main" id="{78B9905B-97B1-4C97-99BF-524D0C93DA95}"/>
                    </a:ext>
                  </a:extLst>
                </p14:cNvPr>
                <p14:cNvContentPartPr/>
                <p14:nvPr/>
              </p14:nvContentPartPr>
              <p14:xfrm>
                <a:off x="4183053" y="3386040"/>
                <a:ext cx="159120" cy="599400"/>
              </p14:xfrm>
            </p:contentPart>
          </mc:Choice>
          <mc:Fallback>
            <p:pic>
              <p:nvPicPr>
                <p:cNvPr id="735" name="Freihand 734">
                  <a:extLst>
                    <a:ext uri="{FF2B5EF4-FFF2-40B4-BE49-F238E27FC236}">
                      <a16:creationId xmlns:a16="http://schemas.microsoft.com/office/drawing/2014/main" id="{78B9905B-97B1-4C97-99BF-524D0C93DA95}"/>
                    </a:ext>
                  </a:extLst>
                </p:cNvPr>
                <p:cNvPicPr/>
                <p:nvPr/>
              </p:nvPicPr>
              <p:blipFill>
                <a:blip r:embed="rId1209"/>
                <a:stretch>
                  <a:fillRect/>
                </a:stretch>
              </p:blipFill>
              <p:spPr>
                <a:xfrm>
                  <a:off x="4178733" y="3381720"/>
                  <a:ext cx="16776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36" name="Freihand 735">
                  <a:extLst>
                    <a:ext uri="{FF2B5EF4-FFF2-40B4-BE49-F238E27FC236}">
                      <a16:creationId xmlns:a16="http://schemas.microsoft.com/office/drawing/2014/main" id="{0AE515B3-5660-4836-8AAF-60822E67E60C}"/>
                    </a:ext>
                  </a:extLst>
                </p14:cNvPr>
                <p14:cNvContentPartPr/>
                <p14:nvPr/>
              </p14:nvContentPartPr>
              <p14:xfrm>
                <a:off x="4125453" y="3831000"/>
                <a:ext cx="182160" cy="257400"/>
              </p14:xfrm>
            </p:contentPart>
          </mc:Choice>
          <mc:Fallback>
            <p:pic>
              <p:nvPicPr>
                <p:cNvPr id="736" name="Freihand 735">
                  <a:extLst>
                    <a:ext uri="{FF2B5EF4-FFF2-40B4-BE49-F238E27FC236}">
                      <a16:creationId xmlns:a16="http://schemas.microsoft.com/office/drawing/2014/main" id="{0AE515B3-5660-4836-8AAF-60822E67E60C}"/>
                    </a:ext>
                  </a:extLst>
                </p:cNvPr>
                <p:cNvPicPr/>
                <p:nvPr/>
              </p:nvPicPr>
              <p:blipFill>
                <a:blip r:embed="rId1211"/>
                <a:stretch>
                  <a:fillRect/>
                </a:stretch>
              </p:blipFill>
              <p:spPr>
                <a:xfrm>
                  <a:off x="4121133" y="3826680"/>
                  <a:ext cx="1908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38" name="Freihand 737">
                  <a:extLst>
                    <a:ext uri="{FF2B5EF4-FFF2-40B4-BE49-F238E27FC236}">
                      <a16:creationId xmlns:a16="http://schemas.microsoft.com/office/drawing/2014/main" id="{C4A521EF-6455-4ECA-80EF-703204E3DB17}"/>
                    </a:ext>
                  </a:extLst>
                </p14:cNvPr>
                <p14:cNvContentPartPr/>
                <p14:nvPr/>
              </p14:nvContentPartPr>
              <p14:xfrm>
                <a:off x="4022133" y="2942520"/>
                <a:ext cx="390600" cy="191520"/>
              </p14:xfrm>
            </p:contentPart>
          </mc:Choice>
          <mc:Fallback>
            <p:pic>
              <p:nvPicPr>
                <p:cNvPr id="738" name="Freihand 737">
                  <a:extLst>
                    <a:ext uri="{FF2B5EF4-FFF2-40B4-BE49-F238E27FC236}">
                      <a16:creationId xmlns:a16="http://schemas.microsoft.com/office/drawing/2014/main" id="{C4A521EF-6455-4ECA-80EF-703204E3DB17}"/>
                    </a:ext>
                  </a:extLst>
                </p:cNvPr>
                <p:cNvPicPr/>
                <p:nvPr/>
              </p:nvPicPr>
              <p:blipFill>
                <a:blip r:embed="rId1213"/>
                <a:stretch>
                  <a:fillRect/>
                </a:stretch>
              </p:blipFill>
              <p:spPr>
                <a:xfrm>
                  <a:off x="4017813" y="2938200"/>
                  <a:ext cx="399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39" name="Freihand 738">
                  <a:extLst>
                    <a:ext uri="{FF2B5EF4-FFF2-40B4-BE49-F238E27FC236}">
                      <a16:creationId xmlns:a16="http://schemas.microsoft.com/office/drawing/2014/main" id="{134692B0-C0D7-4154-8E7B-A33E9031F841}"/>
                    </a:ext>
                  </a:extLst>
                </p14:cNvPr>
                <p14:cNvContentPartPr/>
                <p14:nvPr/>
              </p14:nvContentPartPr>
              <p14:xfrm>
                <a:off x="4437213" y="2926680"/>
                <a:ext cx="197640" cy="88920"/>
              </p14:xfrm>
            </p:contentPart>
          </mc:Choice>
          <mc:Fallback>
            <p:pic>
              <p:nvPicPr>
                <p:cNvPr id="739" name="Freihand 738">
                  <a:extLst>
                    <a:ext uri="{FF2B5EF4-FFF2-40B4-BE49-F238E27FC236}">
                      <a16:creationId xmlns:a16="http://schemas.microsoft.com/office/drawing/2014/main" id="{134692B0-C0D7-4154-8E7B-A33E9031F841}"/>
                    </a:ext>
                  </a:extLst>
                </p:cNvPr>
                <p:cNvPicPr/>
                <p:nvPr/>
              </p:nvPicPr>
              <p:blipFill>
                <a:blip r:embed="rId1215"/>
                <a:stretch>
                  <a:fillRect/>
                </a:stretch>
              </p:blipFill>
              <p:spPr>
                <a:xfrm>
                  <a:off x="4432893" y="2922360"/>
                  <a:ext cx="206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40" name="Freihand 739">
                  <a:extLst>
                    <a:ext uri="{FF2B5EF4-FFF2-40B4-BE49-F238E27FC236}">
                      <a16:creationId xmlns:a16="http://schemas.microsoft.com/office/drawing/2014/main" id="{E7F7D29F-BEDF-460F-BBD2-9AD11F8F4A7F}"/>
                    </a:ext>
                  </a:extLst>
                </p14:cNvPr>
                <p14:cNvContentPartPr/>
                <p14:nvPr/>
              </p14:nvContentPartPr>
              <p14:xfrm>
                <a:off x="4609653" y="2880960"/>
                <a:ext cx="47880" cy="14040"/>
              </p14:xfrm>
            </p:contentPart>
          </mc:Choice>
          <mc:Fallback>
            <p:pic>
              <p:nvPicPr>
                <p:cNvPr id="740" name="Freihand 739">
                  <a:extLst>
                    <a:ext uri="{FF2B5EF4-FFF2-40B4-BE49-F238E27FC236}">
                      <a16:creationId xmlns:a16="http://schemas.microsoft.com/office/drawing/2014/main" id="{E7F7D29F-BEDF-460F-BBD2-9AD11F8F4A7F}"/>
                    </a:ext>
                  </a:extLst>
                </p:cNvPr>
                <p:cNvPicPr/>
                <p:nvPr/>
              </p:nvPicPr>
              <p:blipFill>
                <a:blip r:embed="rId1217"/>
                <a:stretch>
                  <a:fillRect/>
                </a:stretch>
              </p:blipFill>
              <p:spPr>
                <a:xfrm>
                  <a:off x="4605333" y="2876640"/>
                  <a:ext cx="56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41" name="Freihand 740">
                  <a:extLst>
                    <a:ext uri="{FF2B5EF4-FFF2-40B4-BE49-F238E27FC236}">
                      <a16:creationId xmlns:a16="http://schemas.microsoft.com/office/drawing/2014/main" id="{5F16D5F9-8A02-4C2D-8823-7A6D5C3870DF}"/>
                    </a:ext>
                  </a:extLst>
                </p14:cNvPr>
                <p14:cNvContentPartPr/>
                <p14:nvPr/>
              </p14:nvContentPartPr>
              <p14:xfrm>
                <a:off x="4649613" y="2916960"/>
                <a:ext cx="80640" cy="83880"/>
              </p14:xfrm>
            </p:contentPart>
          </mc:Choice>
          <mc:Fallback>
            <p:pic>
              <p:nvPicPr>
                <p:cNvPr id="741" name="Freihand 740">
                  <a:extLst>
                    <a:ext uri="{FF2B5EF4-FFF2-40B4-BE49-F238E27FC236}">
                      <a16:creationId xmlns:a16="http://schemas.microsoft.com/office/drawing/2014/main" id="{5F16D5F9-8A02-4C2D-8823-7A6D5C3870DF}"/>
                    </a:ext>
                  </a:extLst>
                </p:cNvPr>
                <p:cNvPicPr/>
                <p:nvPr/>
              </p:nvPicPr>
              <p:blipFill>
                <a:blip r:embed="rId1219"/>
                <a:stretch>
                  <a:fillRect/>
                </a:stretch>
              </p:blipFill>
              <p:spPr>
                <a:xfrm>
                  <a:off x="4645293" y="2912640"/>
                  <a:ext cx="89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42" name="Freihand 741">
                  <a:extLst>
                    <a:ext uri="{FF2B5EF4-FFF2-40B4-BE49-F238E27FC236}">
                      <a16:creationId xmlns:a16="http://schemas.microsoft.com/office/drawing/2014/main" id="{E7D8A59D-F28B-4BF4-9EB1-095476E40B57}"/>
                    </a:ext>
                  </a:extLst>
                </p14:cNvPr>
                <p14:cNvContentPartPr/>
                <p14:nvPr/>
              </p14:nvContentPartPr>
              <p14:xfrm>
                <a:off x="4724133" y="2914080"/>
                <a:ext cx="293760" cy="79200"/>
              </p14:xfrm>
            </p:contentPart>
          </mc:Choice>
          <mc:Fallback>
            <p:pic>
              <p:nvPicPr>
                <p:cNvPr id="742" name="Freihand 741">
                  <a:extLst>
                    <a:ext uri="{FF2B5EF4-FFF2-40B4-BE49-F238E27FC236}">
                      <a16:creationId xmlns:a16="http://schemas.microsoft.com/office/drawing/2014/main" id="{E7D8A59D-F28B-4BF4-9EB1-095476E40B57}"/>
                    </a:ext>
                  </a:extLst>
                </p:cNvPr>
                <p:cNvPicPr/>
                <p:nvPr/>
              </p:nvPicPr>
              <p:blipFill>
                <a:blip r:embed="rId1221"/>
                <a:stretch>
                  <a:fillRect/>
                </a:stretch>
              </p:blipFill>
              <p:spPr>
                <a:xfrm>
                  <a:off x="4719813" y="2909760"/>
                  <a:ext cx="302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43" name="Freihand 742">
                  <a:extLst>
                    <a:ext uri="{FF2B5EF4-FFF2-40B4-BE49-F238E27FC236}">
                      <a16:creationId xmlns:a16="http://schemas.microsoft.com/office/drawing/2014/main" id="{A4221D5C-B90E-4B96-8A69-55BDB744C520}"/>
                    </a:ext>
                  </a:extLst>
                </p14:cNvPr>
                <p14:cNvContentPartPr/>
                <p14:nvPr/>
              </p14:nvContentPartPr>
              <p14:xfrm>
                <a:off x="5043093" y="2903640"/>
                <a:ext cx="84600" cy="75960"/>
              </p14:xfrm>
            </p:contentPart>
          </mc:Choice>
          <mc:Fallback>
            <p:pic>
              <p:nvPicPr>
                <p:cNvPr id="743" name="Freihand 742">
                  <a:extLst>
                    <a:ext uri="{FF2B5EF4-FFF2-40B4-BE49-F238E27FC236}">
                      <a16:creationId xmlns:a16="http://schemas.microsoft.com/office/drawing/2014/main" id="{A4221D5C-B90E-4B96-8A69-55BDB744C520}"/>
                    </a:ext>
                  </a:extLst>
                </p:cNvPr>
                <p:cNvPicPr/>
                <p:nvPr/>
              </p:nvPicPr>
              <p:blipFill>
                <a:blip r:embed="rId1223"/>
                <a:stretch>
                  <a:fillRect/>
                </a:stretch>
              </p:blipFill>
              <p:spPr>
                <a:xfrm>
                  <a:off x="5038773" y="2899320"/>
                  <a:ext cx="93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44" name="Freihand 743">
                  <a:extLst>
                    <a:ext uri="{FF2B5EF4-FFF2-40B4-BE49-F238E27FC236}">
                      <a16:creationId xmlns:a16="http://schemas.microsoft.com/office/drawing/2014/main" id="{B01AF165-FD08-4D0C-B501-975631A5E03E}"/>
                    </a:ext>
                  </a:extLst>
                </p14:cNvPr>
                <p14:cNvContentPartPr/>
                <p14:nvPr/>
              </p14:nvContentPartPr>
              <p14:xfrm>
                <a:off x="5339013" y="2815800"/>
                <a:ext cx="21240" cy="144720"/>
              </p14:xfrm>
            </p:contentPart>
          </mc:Choice>
          <mc:Fallback>
            <p:pic>
              <p:nvPicPr>
                <p:cNvPr id="744" name="Freihand 743">
                  <a:extLst>
                    <a:ext uri="{FF2B5EF4-FFF2-40B4-BE49-F238E27FC236}">
                      <a16:creationId xmlns:a16="http://schemas.microsoft.com/office/drawing/2014/main" id="{B01AF165-FD08-4D0C-B501-975631A5E03E}"/>
                    </a:ext>
                  </a:extLst>
                </p:cNvPr>
                <p:cNvPicPr/>
                <p:nvPr/>
              </p:nvPicPr>
              <p:blipFill>
                <a:blip r:embed="rId1225"/>
                <a:stretch>
                  <a:fillRect/>
                </a:stretch>
              </p:blipFill>
              <p:spPr>
                <a:xfrm>
                  <a:off x="5334693" y="2811480"/>
                  <a:ext cx="29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45" name="Freihand 744">
                  <a:extLst>
                    <a:ext uri="{FF2B5EF4-FFF2-40B4-BE49-F238E27FC236}">
                      <a16:creationId xmlns:a16="http://schemas.microsoft.com/office/drawing/2014/main" id="{9A0ACEBB-709F-47F7-BB9A-563917666EA1}"/>
                    </a:ext>
                  </a:extLst>
                </p14:cNvPr>
                <p14:cNvContentPartPr/>
                <p14:nvPr/>
              </p14:nvContentPartPr>
              <p14:xfrm>
                <a:off x="5249013" y="2770800"/>
                <a:ext cx="191160" cy="42840"/>
              </p14:xfrm>
            </p:contentPart>
          </mc:Choice>
          <mc:Fallback>
            <p:pic>
              <p:nvPicPr>
                <p:cNvPr id="745" name="Freihand 744">
                  <a:extLst>
                    <a:ext uri="{FF2B5EF4-FFF2-40B4-BE49-F238E27FC236}">
                      <a16:creationId xmlns:a16="http://schemas.microsoft.com/office/drawing/2014/main" id="{9A0ACEBB-709F-47F7-BB9A-563917666EA1}"/>
                    </a:ext>
                  </a:extLst>
                </p:cNvPr>
                <p:cNvPicPr/>
                <p:nvPr/>
              </p:nvPicPr>
              <p:blipFill>
                <a:blip r:embed="rId1227"/>
                <a:stretch>
                  <a:fillRect/>
                </a:stretch>
              </p:blipFill>
              <p:spPr>
                <a:xfrm>
                  <a:off x="5244693" y="2766480"/>
                  <a:ext cx="199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46" name="Freihand 745">
                  <a:extLst>
                    <a:ext uri="{FF2B5EF4-FFF2-40B4-BE49-F238E27FC236}">
                      <a16:creationId xmlns:a16="http://schemas.microsoft.com/office/drawing/2014/main" id="{8215A336-C50B-4437-92B7-0EB2D367C205}"/>
                    </a:ext>
                  </a:extLst>
                </p14:cNvPr>
                <p14:cNvContentPartPr/>
                <p14:nvPr/>
              </p14:nvContentPartPr>
              <p14:xfrm>
                <a:off x="5420733" y="2868000"/>
                <a:ext cx="55800" cy="69480"/>
              </p14:xfrm>
            </p:contentPart>
          </mc:Choice>
          <mc:Fallback>
            <p:pic>
              <p:nvPicPr>
                <p:cNvPr id="746" name="Freihand 745">
                  <a:extLst>
                    <a:ext uri="{FF2B5EF4-FFF2-40B4-BE49-F238E27FC236}">
                      <a16:creationId xmlns:a16="http://schemas.microsoft.com/office/drawing/2014/main" id="{8215A336-C50B-4437-92B7-0EB2D367C205}"/>
                    </a:ext>
                  </a:extLst>
                </p:cNvPr>
                <p:cNvPicPr/>
                <p:nvPr/>
              </p:nvPicPr>
              <p:blipFill>
                <a:blip r:embed="rId1229"/>
                <a:stretch>
                  <a:fillRect/>
                </a:stretch>
              </p:blipFill>
              <p:spPr>
                <a:xfrm>
                  <a:off x="5416413" y="2863680"/>
                  <a:ext cx="64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47" name="Freihand 746">
                  <a:extLst>
                    <a:ext uri="{FF2B5EF4-FFF2-40B4-BE49-F238E27FC236}">
                      <a16:creationId xmlns:a16="http://schemas.microsoft.com/office/drawing/2014/main" id="{1A487F54-1695-474C-9A94-C15AA49F48ED}"/>
                    </a:ext>
                  </a:extLst>
                </p14:cNvPr>
                <p14:cNvContentPartPr/>
                <p14:nvPr/>
              </p14:nvContentPartPr>
              <p14:xfrm>
                <a:off x="5506773" y="2865480"/>
                <a:ext cx="167400" cy="56880"/>
              </p14:xfrm>
            </p:contentPart>
          </mc:Choice>
          <mc:Fallback>
            <p:pic>
              <p:nvPicPr>
                <p:cNvPr id="747" name="Freihand 746">
                  <a:extLst>
                    <a:ext uri="{FF2B5EF4-FFF2-40B4-BE49-F238E27FC236}">
                      <a16:creationId xmlns:a16="http://schemas.microsoft.com/office/drawing/2014/main" id="{1A487F54-1695-474C-9A94-C15AA49F48ED}"/>
                    </a:ext>
                  </a:extLst>
                </p:cNvPr>
                <p:cNvPicPr/>
                <p:nvPr/>
              </p:nvPicPr>
              <p:blipFill>
                <a:blip r:embed="rId1231"/>
                <a:stretch>
                  <a:fillRect/>
                </a:stretch>
              </p:blipFill>
              <p:spPr>
                <a:xfrm>
                  <a:off x="5502453" y="2861160"/>
                  <a:ext cx="176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48" name="Freihand 747">
                  <a:extLst>
                    <a:ext uri="{FF2B5EF4-FFF2-40B4-BE49-F238E27FC236}">
                      <a16:creationId xmlns:a16="http://schemas.microsoft.com/office/drawing/2014/main" id="{6969B00B-EF25-4D60-9E93-C7ABE621A65D}"/>
                    </a:ext>
                  </a:extLst>
                </p14:cNvPr>
                <p14:cNvContentPartPr/>
                <p14:nvPr/>
              </p14:nvContentPartPr>
              <p14:xfrm>
                <a:off x="5681013" y="2855040"/>
                <a:ext cx="76320" cy="77040"/>
              </p14:xfrm>
            </p:contentPart>
          </mc:Choice>
          <mc:Fallback>
            <p:pic>
              <p:nvPicPr>
                <p:cNvPr id="748" name="Freihand 747">
                  <a:extLst>
                    <a:ext uri="{FF2B5EF4-FFF2-40B4-BE49-F238E27FC236}">
                      <a16:creationId xmlns:a16="http://schemas.microsoft.com/office/drawing/2014/main" id="{6969B00B-EF25-4D60-9E93-C7ABE621A65D}"/>
                    </a:ext>
                  </a:extLst>
                </p:cNvPr>
                <p:cNvPicPr/>
                <p:nvPr/>
              </p:nvPicPr>
              <p:blipFill>
                <a:blip r:embed="rId1233"/>
                <a:stretch>
                  <a:fillRect/>
                </a:stretch>
              </p:blipFill>
              <p:spPr>
                <a:xfrm>
                  <a:off x="5676693" y="2850720"/>
                  <a:ext cx="84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49" name="Freihand 748">
                  <a:extLst>
                    <a:ext uri="{FF2B5EF4-FFF2-40B4-BE49-F238E27FC236}">
                      <a16:creationId xmlns:a16="http://schemas.microsoft.com/office/drawing/2014/main" id="{7BB71D4D-4680-4FD2-898D-81A07CE52959}"/>
                    </a:ext>
                  </a:extLst>
                </p14:cNvPr>
                <p14:cNvContentPartPr/>
                <p14:nvPr/>
              </p14:nvContentPartPr>
              <p14:xfrm>
                <a:off x="5764533" y="2738400"/>
                <a:ext cx="116280" cy="230760"/>
              </p14:xfrm>
            </p:contentPart>
          </mc:Choice>
          <mc:Fallback>
            <p:pic>
              <p:nvPicPr>
                <p:cNvPr id="749" name="Freihand 748">
                  <a:extLst>
                    <a:ext uri="{FF2B5EF4-FFF2-40B4-BE49-F238E27FC236}">
                      <a16:creationId xmlns:a16="http://schemas.microsoft.com/office/drawing/2014/main" id="{7BB71D4D-4680-4FD2-898D-81A07CE52959}"/>
                    </a:ext>
                  </a:extLst>
                </p:cNvPr>
                <p:cNvPicPr/>
                <p:nvPr/>
              </p:nvPicPr>
              <p:blipFill>
                <a:blip r:embed="rId1235"/>
                <a:stretch>
                  <a:fillRect/>
                </a:stretch>
              </p:blipFill>
              <p:spPr>
                <a:xfrm>
                  <a:off x="5760213" y="2734080"/>
                  <a:ext cx="124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50" name="Freihand 749">
                  <a:extLst>
                    <a:ext uri="{FF2B5EF4-FFF2-40B4-BE49-F238E27FC236}">
                      <a16:creationId xmlns:a16="http://schemas.microsoft.com/office/drawing/2014/main" id="{F2B347C5-129F-4624-BA74-26027D87EA0B}"/>
                    </a:ext>
                  </a:extLst>
                </p14:cNvPr>
                <p14:cNvContentPartPr/>
                <p14:nvPr/>
              </p14:nvContentPartPr>
              <p14:xfrm>
                <a:off x="5849133" y="2840280"/>
                <a:ext cx="250200" cy="69480"/>
              </p14:xfrm>
            </p:contentPart>
          </mc:Choice>
          <mc:Fallback>
            <p:pic>
              <p:nvPicPr>
                <p:cNvPr id="750" name="Freihand 749">
                  <a:extLst>
                    <a:ext uri="{FF2B5EF4-FFF2-40B4-BE49-F238E27FC236}">
                      <a16:creationId xmlns:a16="http://schemas.microsoft.com/office/drawing/2014/main" id="{F2B347C5-129F-4624-BA74-26027D87EA0B}"/>
                    </a:ext>
                  </a:extLst>
                </p:cNvPr>
                <p:cNvPicPr/>
                <p:nvPr/>
              </p:nvPicPr>
              <p:blipFill>
                <a:blip r:embed="rId1237"/>
                <a:stretch>
                  <a:fillRect/>
                </a:stretch>
              </p:blipFill>
              <p:spPr>
                <a:xfrm>
                  <a:off x="5844813" y="2835960"/>
                  <a:ext cx="258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51" name="Freihand 750">
                  <a:extLst>
                    <a:ext uri="{FF2B5EF4-FFF2-40B4-BE49-F238E27FC236}">
                      <a16:creationId xmlns:a16="http://schemas.microsoft.com/office/drawing/2014/main" id="{02EF096A-9874-4F98-A826-D6C4F9C9FECE}"/>
                    </a:ext>
                  </a:extLst>
                </p14:cNvPr>
                <p14:cNvContentPartPr/>
                <p14:nvPr/>
              </p14:nvContentPartPr>
              <p14:xfrm>
                <a:off x="6149733" y="2763960"/>
                <a:ext cx="242640" cy="139320"/>
              </p14:xfrm>
            </p:contentPart>
          </mc:Choice>
          <mc:Fallback>
            <p:pic>
              <p:nvPicPr>
                <p:cNvPr id="751" name="Freihand 750">
                  <a:extLst>
                    <a:ext uri="{FF2B5EF4-FFF2-40B4-BE49-F238E27FC236}">
                      <a16:creationId xmlns:a16="http://schemas.microsoft.com/office/drawing/2014/main" id="{02EF096A-9874-4F98-A826-D6C4F9C9FECE}"/>
                    </a:ext>
                  </a:extLst>
                </p:cNvPr>
                <p:cNvPicPr/>
                <p:nvPr/>
              </p:nvPicPr>
              <p:blipFill>
                <a:blip r:embed="rId1239"/>
                <a:stretch>
                  <a:fillRect/>
                </a:stretch>
              </p:blipFill>
              <p:spPr>
                <a:xfrm>
                  <a:off x="6145413" y="2759640"/>
                  <a:ext cx="251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52" name="Freihand 751">
                  <a:extLst>
                    <a:ext uri="{FF2B5EF4-FFF2-40B4-BE49-F238E27FC236}">
                      <a16:creationId xmlns:a16="http://schemas.microsoft.com/office/drawing/2014/main" id="{EA54437D-80E1-4944-A057-75B8C52C9DAB}"/>
                    </a:ext>
                  </a:extLst>
                </p14:cNvPr>
                <p14:cNvContentPartPr/>
                <p14:nvPr/>
              </p14:nvContentPartPr>
              <p14:xfrm>
                <a:off x="6395613" y="2769360"/>
                <a:ext cx="14760" cy="46440"/>
              </p14:xfrm>
            </p:contentPart>
          </mc:Choice>
          <mc:Fallback>
            <p:pic>
              <p:nvPicPr>
                <p:cNvPr id="752" name="Freihand 751">
                  <a:extLst>
                    <a:ext uri="{FF2B5EF4-FFF2-40B4-BE49-F238E27FC236}">
                      <a16:creationId xmlns:a16="http://schemas.microsoft.com/office/drawing/2014/main" id="{EA54437D-80E1-4944-A057-75B8C52C9DAB}"/>
                    </a:ext>
                  </a:extLst>
                </p:cNvPr>
                <p:cNvPicPr/>
                <p:nvPr/>
              </p:nvPicPr>
              <p:blipFill>
                <a:blip r:embed="rId1241"/>
                <a:stretch>
                  <a:fillRect/>
                </a:stretch>
              </p:blipFill>
              <p:spPr>
                <a:xfrm>
                  <a:off x="6391293" y="2765040"/>
                  <a:ext cx="23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53" name="Freihand 752">
                  <a:extLst>
                    <a:ext uri="{FF2B5EF4-FFF2-40B4-BE49-F238E27FC236}">
                      <a16:creationId xmlns:a16="http://schemas.microsoft.com/office/drawing/2014/main" id="{FD2CBEE0-B671-425C-87E3-974A44262EFA}"/>
                    </a:ext>
                  </a:extLst>
                </p14:cNvPr>
                <p14:cNvContentPartPr/>
                <p14:nvPr/>
              </p14:nvContentPartPr>
              <p14:xfrm>
                <a:off x="6395613" y="2842800"/>
                <a:ext cx="176040" cy="59400"/>
              </p14:xfrm>
            </p:contentPart>
          </mc:Choice>
          <mc:Fallback>
            <p:pic>
              <p:nvPicPr>
                <p:cNvPr id="753" name="Freihand 752">
                  <a:extLst>
                    <a:ext uri="{FF2B5EF4-FFF2-40B4-BE49-F238E27FC236}">
                      <a16:creationId xmlns:a16="http://schemas.microsoft.com/office/drawing/2014/main" id="{FD2CBEE0-B671-425C-87E3-974A44262EFA}"/>
                    </a:ext>
                  </a:extLst>
                </p:cNvPr>
                <p:cNvPicPr/>
                <p:nvPr/>
              </p:nvPicPr>
              <p:blipFill>
                <a:blip r:embed="rId1243"/>
                <a:stretch>
                  <a:fillRect/>
                </a:stretch>
              </p:blipFill>
              <p:spPr>
                <a:xfrm>
                  <a:off x="6391293" y="2838480"/>
                  <a:ext cx="184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54" name="Freihand 753">
                  <a:extLst>
                    <a:ext uri="{FF2B5EF4-FFF2-40B4-BE49-F238E27FC236}">
                      <a16:creationId xmlns:a16="http://schemas.microsoft.com/office/drawing/2014/main" id="{507645CD-515B-415C-A6C1-2F9C50759885}"/>
                    </a:ext>
                  </a:extLst>
                </p14:cNvPr>
                <p14:cNvContentPartPr/>
                <p14:nvPr/>
              </p14:nvContentPartPr>
              <p14:xfrm>
                <a:off x="6609093" y="2826600"/>
                <a:ext cx="92160" cy="64800"/>
              </p14:xfrm>
            </p:contentPart>
          </mc:Choice>
          <mc:Fallback>
            <p:pic>
              <p:nvPicPr>
                <p:cNvPr id="754" name="Freihand 753">
                  <a:extLst>
                    <a:ext uri="{FF2B5EF4-FFF2-40B4-BE49-F238E27FC236}">
                      <a16:creationId xmlns:a16="http://schemas.microsoft.com/office/drawing/2014/main" id="{507645CD-515B-415C-A6C1-2F9C50759885}"/>
                    </a:ext>
                  </a:extLst>
                </p:cNvPr>
                <p:cNvPicPr/>
                <p:nvPr/>
              </p:nvPicPr>
              <p:blipFill>
                <a:blip r:embed="rId1245"/>
                <a:stretch>
                  <a:fillRect/>
                </a:stretch>
              </p:blipFill>
              <p:spPr>
                <a:xfrm>
                  <a:off x="6604773" y="2822280"/>
                  <a:ext cx="100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55" name="Freihand 754">
                  <a:extLst>
                    <a:ext uri="{FF2B5EF4-FFF2-40B4-BE49-F238E27FC236}">
                      <a16:creationId xmlns:a16="http://schemas.microsoft.com/office/drawing/2014/main" id="{42E0E45B-A8E7-4F6C-ACBC-BA463295ED05}"/>
                    </a:ext>
                  </a:extLst>
                </p14:cNvPr>
                <p14:cNvContentPartPr/>
                <p14:nvPr/>
              </p14:nvContentPartPr>
              <p14:xfrm>
                <a:off x="6705573" y="2713560"/>
                <a:ext cx="115200" cy="154800"/>
              </p14:xfrm>
            </p:contentPart>
          </mc:Choice>
          <mc:Fallback>
            <p:pic>
              <p:nvPicPr>
                <p:cNvPr id="755" name="Freihand 754">
                  <a:extLst>
                    <a:ext uri="{FF2B5EF4-FFF2-40B4-BE49-F238E27FC236}">
                      <a16:creationId xmlns:a16="http://schemas.microsoft.com/office/drawing/2014/main" id="{42E0E45B-A8E7-4F6C-ACBC-BA463295ED05}"/>
                    </a:ext>
                  </a:extLst>
                </p:cNvPr>
                <p:cNvPicPr/>
                <p:nvPr/>
              </p:nvPicPr>
              <p:blipFill>
                <a:blip r:embed="rId1247"/>
                <a:stretch>
                  <a:fillRect/>
                </a:stretch>
              </p:blipFill>
              <p:spPr>
                <a:xfrm>
                  <a:off x="6701253" y="2709240"/>
                  <a:ext cx="123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56" name="Freihand 755">
                  <a:extLst>
                    <a:ext uri="{FF2B5EF4-FFF2-40B4-BE49-F238E27FC236}">
                      <a16:creationId xmlns:a16="http://schemas.microsoft.com/office/drawing/2014/main" id="{301FF411-FCA7-4C43-A535-DB04A8115591}"/>
                    </a:ext>
                  </a:extLst>
                </p14:cNvPr>
                <p14:cNvContentPartPr/>
                <p14:nvPr/>
              </p14:nvContentPartPr>
              <p14:xfrm>
                <a:off x="6750933" y="2774040"/>
                <a:ext cx="493560" cy="125640"/>
              </p14:xfrm>
            </p:contentPart>
          </mc:Choice>
          <mc:Fallback>
            <p:pic>
              <p:nvPicPr>
                <p:cNvPr id="756" name="Freihand 755">
                  <a:extLst>
                    <a:ext uri="{FF2B5EF4-FFF2-40B4-BE49-F238E27FC236}">
                      <a16:creationId xmlns:a16="http://schemas.microsoft.com/office/drawing/2014/main" id="{301FF411-FCA7-4C43-A535-DB04A8115591}"/>
                    </a:ext>
                  </a:extLst>
                </p:cNvPr>
                <p:cNvPicPr/>
                <p:nvPr/>
              </p:nvPicPr>
              <p:blipFill>
                <a:blip r:embed="rId1249"/>
                <a:stretch>
                  <a:fillRect/>
                </a:stretch>
              </p:blipFill>
              <p:spPr>
                <a:xfrm>
                  <a:off x="6746613" y="2769720"/>
                  <a:ext cx="502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58" name="Freihand 757">
                  <a:extLst>
                    <a:ext uri="{FF2B5EF4-FFF2-40B4-BE49-F238E27FC236}">
                      <a16:creationId xmlns:a16="http://schemas.microsoft.com/office/drawing/2014/main" id="{DA610E36-3D24-431F-A6E1-5E07A90A4581}"/>
                    </a:ext>
                  </a:extLst>
                </p14:cNvPr>
                <p14:cNvContentPartPr/>
                <p14:nvPr/>
              </p14:nvContentPartPr>
              <p14:xfrm>
                <a:off x="7312533" y="2764680"/>
                <a:ext cx="9360" cy="19080"/>
              </p14:xfrm>
            </p:contentPart>
          </mc:Choice>
          <mc:Fallback>
            <p:pic>
              <p:nvPicPr>
                <p:cNvPr id="758" name="Freihand 757">
                  <a:extLst>
                    <a:ext uri="{FF2B5EF4-FFF2-40B4-BE49-F238E27FC236}">
                      <a16:creationId xmlns:a16="http://schemas.microsoft.com/office/drawing/2014/main" id="{DA610E36-3D24-431F-A6E1-5E07A90A4581}"/>
                    </a:ext>
                  </a:extLst>
                </p:cNvPr>
                <p:cNvPicPr/>
                <p:nvPr/>
              </p:nvPicPr>
              <p:blipFill>
                <a:blip r:embed="rId1251"/>
                <a:stretch>
                  <a:fillRect/>
                </a:stretch>
              </p:blipFill>
              <p:spPr>
                <a:xfrm>
                  <a:off x="7308213" y="2760360"/>
                  <a:ext cx="18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59" name="Freihand 758">
                  <a:extLst>
                    <a:ext uri="{FF2B5EF4-FFF2-40B4-BE49-F238E27FC236}">
                      <a16:creationId xmlns:a16="http://schemas.microsoft.com/office/drawing/2014/main" id="{7BC4D390-3891-48FB-B7F8-407847EA2950}"/>
                    </a:ext>
                  </a:extLst>
                </p14:cNvPr>
                <p14:cNvContentPartPr/>
                <p14:nvPr/>
              </p14:nvContentPartPr>
              <p14:xfrm>
                <a:off x="7305333" y="2849280"/>
                <a:ext cx="18720" cy="19080"/>
              </p14:xfrm>
            </p:contentPart>
          </mc:Choice>
          <mc:Fallback>
            <p:pic>
              <p:nvPicPr>
                <p:cNvPr id="759" name="Freihand 758">
                  <a:extLst>
                    <a:ext uri="{FF2B5EF4-FFF2-40B4-BE49-F238E27FC236}">
                      <a16:creationId xmlns:a16="http://schemas.microsoft.com/office/drawing/2014/main" id="{7BC4D390-3891-48FB-B7F8-407847EA2950}"/>
                    </a:ext>
                  </a:extLst>
                </p:cNvPr>
                <p:cNvPicPr/>
                <p:nvPr/>
              </p:nvPicPr>
              <p:blipFill>
                <a:blip r:embed="rId1253"/>
                <a:stretch>
                  <a:fillRect/>
                </a:stretch>
              </p:blipFill>
              <p:spPr>
                <a:xfrm>
                  <a:off x="7301013" y="2844960"/>
                  <a:ext cx="27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61" name="Freihand 760">
                  <a:extLst>
                    <a:ext uri="{FF2B5EF4-FFF2-40B4-BE49-F238E27FC236}">
                      <a16:creationId xmlns:a16="http://schemas.microsoft.com/office/drawing/2014/main" id="{2D71C1B5-EB5C-4C49-B981-3AACE0BB82DE}"/>
                    </a:ext>
                  </a:extLst>
                </p14:cNvPr>
                <p14:cNvContentPartPr/>
                <p14:nvPr/>
              </p14:nvContentPartPr>
              <p14:xfrm>
                <a:off x="4652493" y="3177240"/>
                <a:ext cx="1080" cy="67680"/>
              </p14:xfrm>
            </p:contentPart>
          </mc:Choice>
          <mc:Fallback>
            <p:pic>
              <p:nvPicPr>
                <p:cNvPr id="761" name="Freihand 760">
                  <a:extLst>
                    <a:ext uri="{FF2B5EF4-FFF2-40B4-BE49-F238E27FC236}">
                      <a16:creationId xmlns:a16="http://schemas.microsoft.com/office/drawing/2014/main" id="{2D71C1B5-EB5C-4C49-B981-3AACE0BB82DE}"/>
                    </a:ext>
                  </a:extLst>
                </p:cNvPr>
                <p:cNvPicPr/>
                <p:nvPr/>
              </p:nvPicPr>
              <p:blipFill>
                <a:blip r:embed="rId1255"/>
                <a:stretch>
                  <a:fillRect/>
                </a:stretch>
              </p:blipFill>
              <p:spPr>
                <a:xfrm>
                  <a:off x="4648173" y="3172920"/>
                  <a:ext cx="9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62" name="Freihand 761">
                  <a:extLst>
                    <a:ext uri="{FF2B5EF4-FFF2-40B4-BE49-F238E27FC236}">
                      <a16:creationId xmlns:a16="http://schemas.microsoft.com/office/drawing/2014/main" id="{EEE96523-FAD7-43C5-8E42-605EAB63AD17}"/>
                    </a:ext>
                  </a:extLst>
                </p14:cNvPr>
                <p14:cNvContentPartPr/>
                <p14:nvPr/>
              </p14:nvContentPartPr>
              <p14:xfrm>
                <a:off x="4542693" y="3159600"/>
                <a:ext cx="152280" cy="97920"/>
              </p14:xfrm>
            </p:contentPart>
          </mc:Choice>
          <mc:Fallback>
            <p:pic>
              <p:nvPicPr>
                <p:cNvPr id="762" name="Freihand 761">
                  <a:extLst>
                    <a:ext uri="{FF2B5EF4-FFF2-40B4-BE49-F238E27FC236}">
                      <a16:creationId xmlns:a16="http://schemas.microsoft.com/office/drawing/2014/main" id="{EEE96523-FAD7-43C5-8E42-605EAB63AD17}"/>
                    </a:ext>
                  </a:extLst>
                </p:cNvPr>
                <p:cNvPicPr/>
                <p:nvPr/>
              </p:nvPicPr>
              <p:blipFill>
                <a:blip r:embed="rId1257"/>
                <a:stretch>
                  <a:fillRect/>
                </a:stretch>
              </p:blipFill>
              <p:spPr>
                <a:xfrm>
                  <a:off x="4538373" y="3155280"/>
                  <a:ext cx="160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63" name="Freihand 762">
                  <a:extLst>
                    <a:ext uri="{FF2B5EF4-FFF2-40B4-BE49-F238E27FC236}">
                      <a16:creationId xmlns:a16="http://schemas.microsoft.com/office/drawing/2014/main" id="{C58282AB-0385-4E3E-ACA8-39C73C55B9F1}"/>
                    </a:ext>
                  </a:extLst>
                </p14:cNvPr>
                <p14:cNvContentPartPr/>
                <p14:nvPr/>
              </p14:nvContentPartPr>
              <p14:xfrm>
                <a:off x="4730613" y="3192000"/>
                <a:ext cx="11880" cy="96120"/>
              </p14:xfrm>
            </p:contentPart>
          </mc:Choice>
          <mc:Fallback>
            <p:pic>
              <p:nvPicPr>
                <p:cNvPr id="763" name="Freihand 762">
                  <a:extLst>
                    <a:ext uri="{FF2B5EF4-FFF2-40B4-BE49-F238E27FC236}">
                      <a16:creationId xmlns:a16="http://schemas.microsoft.com/office/drawing/2014/main" id="{C58282AB-0385-4E3E-ACA8-39C73C55B9F1}"/>
                    </a:ext>
                  </a:extLst>
                </p:cNvPr>
                <p:cNvPicPr/>
                <p:nvPr/>
              </p:nvPicPr>
              <p:blipFill>
                <a:blip r:embed="rId1259"/>
                <a:stretch>
                  <a:fillRect/>
                </a:stretch>
              </p:blipFill>
              <p:spPr>
                <a:xfrm>
                  <a:off x="4726293" y="3187680"/>
                  <a:ext cx="20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64" name="Freihand 763">
                  <a:extLst>
                    <a:ext uri="{FF2B5EF4-FFF2-40B4-BE49-F238E27FC236}">
                      <a16:creationId xmlns:a16="http://schemas.microsoft.com/office/drawing/2014/main" id="{144A2108-4E8C-4B8A-9E1A-08631E546FFA}"/>
                    </a:ext>
                  </a:extLst>
                </p14:cNvPr>
                <p14:cNvContentPartPr/>
                <p14:nvPr/>
              </p14:nvContentPartPr>
              <p14:xfrm>
                <a:off x="4763733" y="3158880"/>
                <a:ext cx="101520" cy="90360"/>
              </p14:xfrm>
            </p:contentPart>
          </mc:Choice>
          <mc:Fallback>
            <p:pic>
              <p:nvPicPr>
                <p:cNvPr id="764" name="Freihand 763">
                  <a:extLst>
                    <a:ext uri="{FF2B5EF4-FFF2-40B4-BE49-F238E27FC236}">
                      <a16:creationId xmlns:a16="http://schemas.microsoft.com/office/drawing/2014/main" id="{144A2108-4E8C-4B8A-9E1A-08631E546FFA}"/>
                    </a:ext>
                  </a:extLst>
                </p:cNvPr>
                <p:cNvPicPr/>
                <p:nvPr/>
              </p:nvPicPr>
              <p:blipFill>
                <a:blip r:embed="rId1261"/>
                <a:stretch>
                  <a:fillRect/>
                </a:stretch>
              </p:blipFill>
              <p:spPr>
                <a:xfrm>
                  <a:off x="4759413" y="3154560"/>
                  <a:ext cx="110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65" name="Freihand 764">
                  <a:extLst>
                    <a:ext uri="{FF2B5EF4-FFF2-40B4-BE49-F238E27FC236}">
                      <a16:creationId xmlns:a16="http://schemas.microsoft.com/office/drawing/2014/main" id="{E90B3F42-B68B-4C15-A442-1D7438004970}"/>
                    </a:ext>
                  </a:extLst>
                </p14:cNvPr>
                <p14:cNvContentPartPr/>
                <p14:nvPr/>
              </p14:nvContentPartPr>
              <p14:xfrm>
                <a:off x="4420293" y="3086160"/>
                <a:ext cx="80640" cy="61200"/>
              </p14:xfrm>
            </p:contentPart>
          </mc:Choice>
          <mc:Fallback>
            <p:pic>
              <p:nvPicPr>
                <p:cNvPr id="765" name="Freihand 764">
                  <a:extLst>
                    <a:ext uri="{FF2B5EF4-FFF2-40B4-BE49-F238E27FC236}">
                      <a16:creationId xmlns:a16="http://schemas.microsoft.com/office/drawing/2014/main" id="{E90B3F42-B68B-4C15-A442-1D7438004970}"/>
                    </a:ext>
                  </a:extLst>
                </p:cNvPr>
                <p:cNvPicPr/>
                <p:nvPr/>
              </p:nvPicPr>
              <p:blipFill>
                <a:blip r:embed="rId1263"/>
                <a:stretch>
                  <a:fillRect/>
                </a:stretch>
              </p:blipFill>
              <p:spPr>
                <a:xfrm>
                  <a:off x="4415973" y="3081840"/>
                  <a:ext cx="89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67" name="Freihand 766">
                  <a:extLst>
                    <a:ext uri="{FF2B5EF4-FFF2-40B4-BE49-F238E27FC236}">
                      <a16:creationId xmlns:a16="http://schemas.microsoft.com/office/drawing/2014/main" id="{C8EFD6D5-B6E8-4241-BD1B-24EC05574F8C}"/>
                    </a:ext>
                  </a:extLst>
                </p14:cNvPr>
                <p14:cNvContentPartPr/>
                <p14:nvPr/>
              </p14:nvContentPartPr>
              <p14:xfrm>
                <a:off x="4856973" y="3138720"/>
                <a:ext cx="84960" cy="104400"/>
              </p14:xfrm>
            </p:contentPart>
          </mc:Choice>
          <mc:Fallback>
            <p:pic>
              <p:nvPicPr>
                <p:cNvPr id="767" name="Freihand 766">
                  <a:extLst>
                    <a:ext uri="{FF2B5EF4-FFF2-40B4-BE49-F238E27FC236}">
                      <a16:creationId xmlns:a16="http://schemas.microsoft.com/office/drawing/2014/main" id="{C8EFD6D5-B6E8-4241-BD1B-24EC05574F8C}"/>
                    </a:ext>
                  </a:extLst>
                </p:cNvPr>
                <p:cNvPicPr/>
                <p:nvPr/>
              </p:nvPicPr>
              <p:blipFill>
                <a:blip r:embed="rId1265"/>
                <a:stretch>
                  <a:fillRect/>
                </a:stretch>
              </p:blipFill>
              <p:spPr>
                <a:xfrm>
                  <a:off x="4852653" y="3134400"/>
                  <a:ext cx="93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68" name="Freihand 767">
                  <a:extLst>
                    <a:ext uri="{FF2B5EF4-FFF2-40B4-BE49-F238E27FC236}">
                      <a16:creationId xmlns:a16="http://schemas.microsoft.com/office/drawing/2014/main" id="{7E0D30D9-7143-4306-BAF7-8FCF2FECD024}"/>
                    </a:ext>
                  </a:extLst>
                </p14:cNvPr>
                <p14:cNvContentPartPr/>
                <p14:nvPr/>
              </p14:nvContentPartPr>
              <p14:xfrm>
                <a:off x="4962813" y="3144480"/>
                <a:ext cx="80280" cy="89280"/>
              </p14:xfrm>
            </p:contentPart>
          </mc:Choice>
          <mc:Fallback>
            <p:pic>
              <p:nvPicPr>
                <p:cNvPr id="768" name="Freihand 767">
                  <a:extLst>
                    <a:ext uri="{FF2B5EF4-FFF2-40B4-BE49-F238E27FC236}">
                      <a16:creationId xmlns:a16="http://schemas.microsoft.com/office/drawing/2014/main" id="{7E0D30D9-7143-4306-BAF7-8FCF2FECD024}"/>
                    </a:ext>
                  </a:extLst>
                </p:cNvPr>
                <p:cNvPicPr/>
                <p:nvPr/>
              </p:nvPicPr>
              <p:blipFill>
                <a:blip r:embed="rId1267"/>
                <a:stretch>
                  <a:fillRect/>
                </a:stretch>
              </p:blipFill>
              <p:spPr>
                <a:xfrm>
                  <a:off x="4958493" y="3140160"/>
                  <a:ext cx="88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69" name="Freihand 768">
                  <a:extLst>
                    <a:ext uri="{FF2B5EF4-FFF2-40B4-BE49-F238E27FC236}">
                      <a16:creationId xmlns:a16="http://schemas.microsoft.com/office/drawing/2014/main" id="{FB77F0FF-0818-484B-8CAF-810E3656B4A2}"/>
                    </a:ext>
                  </a:extLst>
                </p14:cNvPr>
                <p14:cNvContentPartPr/>
                <p14:nvPr/>
              </p14:nvContentPartPr>
              <p14:xfrm>
                <a:off x="5216253" y="3146280"/>
                <a:ext cx="138960" cy="87840"/>
              </p14:xfrm>
            </p:contentPart>
          </mc:Choice>
          <mc:Fallback>
            <p:pic>
              <p:nvPicPr>
                <p:cNvPr id="769" name="Freihand 768">
                  <a:extLst>
                    <a:ext uri="{FF2B5EF4-FFF2-40B4-BE49-F238E27FC236}">
                      <a16:creationId xmlns:a16="http://schemas.microsoft.com/office/drawing/2014/main" id="{FB77F0FF-0818-484B-8CAF-810E3656B4A2}"/>
                    </a:ext>
                  </a:extLst>
                </p:cNvPr>
                <p:cNvPicPr/>
                <p:nvPr/>
              </p:nvPicPr>
              <p:blipFill>
                <a:blip r:embed="rId1269"/>
                <a:stretch>
                  <a:fillRect/>
                </a:stretch>
              </p:blipFill>
              <p:spPr>
                <a:xfrm>
                  <a:off x="5211933" y="3141960"/>
                  <a:ext cx="147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70" name="Freihand 769">
                  <a:extLst>
                    <a:ext uri="{FF2B5EF4-FFF2-40B4-BE49-F238E27FC236}">
                      <a16:creationId xmlns:a16="http://schemas.microsoft.com/office/drawing/2014/main" id="{D92DD61D-653C-463D-9693-B8CCEF9EEE13}"/>
                    </a:ext>
                  </a:extLst>
                </p14:cNvPr>
                <p14:cNvContentPartPr/>
                <p14:nvPr/>
              </p14:nvContentPartPr>
              <p14:xfrm>
                <a:off x="5370333" y="3102360"/>
                <a:ext cx="59760" cy="125640"/>
              </p14:xfrm>
            </p:contentPart>
          </mc:Choice>
          <mc:Fallback>
            <p:pic>
              <p:nvPicPr>
                <p:cNvPr id="770" name="Freihand 769">
                  <a:extLst>
                    <a:ext uri="{FF2B5EF4-FFF2-40B4-BE49-F238E27FC236}">
                      <a16:creationId xmlns:a16="http://schemas.microsoft.com/office/drawing/2014/main" id="{D92DD61D-653C-463D-9693-B8CCEF9EEE13}"/>
                    </a:ext>
                  </a:extLst>
                </p:cNvPr>
                <p:cNvPicPr/>
                <p:nvPr/>
              </p:nvPicPr>
              <p:blipFill>
                <a:blip r:embed="rId1271"/>
                <a:stretch>
                  <a:fillRect/>
                </a:stretch>
              </p:blipFill>
              <p:spPr>
                <a:xfrm>
                  <a:off x="5366013" y="3098040"/>
                  <a:ext cx="68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71" name="Freihand 770">
                  <a:extLst>
                    <a:ext uri="{FF2B5EF4-FFF2-40B4-BE49-F238E27FC236}">
                      <a16:creationId xmlns:a16="http://schemas.microsoft.com/office/drawing/2014/main" id="{6DA61AA6-8279-481E-BAA2-FAB4ED83E370}"/>
                    </a:ext>
                  </a:extLst>
                </p14:cNvPr>
                <p14:cNvContentPartPr/>
                <p14:nvPr/>
              </p14:nvContentPartPr>
              <p14:xfrm>
                <a:off x="5461413" y="3079320"/>
                <a:ext cx="389880" cy="167760"/>
              </p14:xfrm>
            </p:contentPart>
          </mc:Choice>
          <mc:Fallback>
            <p:pic>
              <p:nvPicPr>
                <p:cNvPr id="771" name="Freihand 770">
                  <a:extLst>
                    <a:ext uri="{FF2B5EF4-FFF2-40B4-BE49-F238E27FC236}">
                      <a16:creationId xmlns:a16="http://schemas.microsoft.com/office/drawing/2014/main" id="{6DA61AA6-8279-481E-BAA2-FAB4ED83E370}"/>
                    </a:ext>
                  </a:extLst>
                </p:cNvPr>
                <p:cNvPicPr/>
                <p:nvPr/>
              </p:nvPicPr>
              <p:blipFill>
                <a:blip r:embed="rId1273"/>
                <a:stretch>
                  <a:fillRect/>
                </a:stretch>
              </p:blipFill>
              <p:spPr>
                <a:xfrm>
                  <a:off x="5457093" y="3075000"/>
                  <a:ext cx="398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72" name="Freihand 771">
                  <a:extLst>
                    <a:ext uri="{FF2B5EF4-FFF2-40B4-BE49-F238E27FC236}">
                      <a16:creationId xmlns:a16="http://schemas.microsoft.com/office/drawing/2014/main" id="{361687C5-54D9-42F1-A224-9B6FE5784148}"/>
                    </a:ext>
                  </a:extLst>
                </p14:cNvPr>
                <p14:cNvContentPartPr/>
                <p14:nvPr/>
              </p14:nvContentPartPr>
              <p14:xfrm>
                <a:off x="5956413" y="3139440"/>
                <a:ext cx="295560" cy="92520"/>
              </p14:xfrm>
            </p:contentPart>
          </mc:Choice>
          <mc:Fallback>
            <p:pic>
              <p:nvPicPr>
                <p:cNvPr id="772" name="Freihand 771">
                  <a:extLst>
                    <a:ext uri="{FF2B5EF4-FFF2-40B4-BE49-F238E27FC236}">
                      <a16:creationId xmlns:a16="http://schemas.microsoft.com/office/drawing/2014/main" id="{361687C5-54D9-42F1-A224-9B6FE5784148}"/>
                    </a:ext>
                  </a:extLst>
                </p:cNvPr>
                <p:cNvPicPr/>
                <p:nvPr/>
              </p:nvPicPr>
              <p:blipFill>
                <a:blip r:embed="rId1275"/>
                <a:stretch>
                  <a:fillRect/>
                </a:stretch>
              </p:blipFill>
              <p:spPr>
                <a:xfrm>
                  <a:off x="5952093" y="3135120"/>
                  <a:ext cx="304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773" name="Freihand 772">
                  <a:extLst>
                    <a:ext uri="{FF2B5EF4-FFF2-40B4-BE49-F238E27FC236}">
                      <a16:creationId xmlns:a16="http://schemas.microsoft.com/office/drawing/2014/main" id="{3EE0D620-BD50-4217-88C8-AEF305906AE3}"/>
                    </a:ext>
                  </a:extLst>
                </p14:cNvPr>
                <p14:cNvContentPartPr/>
                <p14:nvPr/>
              </p14:nvContentPartPr>
              <p14:xfrm>
                <a:off x="6221733" y="3080040"/>
                <a:ext cx="360" cy="360"/>
              </p14:xfrm>
            </p:contentPart>
          </mc:Choice>
          <mc:Fallback>
            <p:pic>
              <p:nvPicPr>
                <p:cNvPr id="773" name="Freihand 772">
                  <a:extLst>
                    <a:ext uri="{FF2B5EF4-FFF2-40B4-BE49-F238E27FC236}">
                      <a16:creationId xmlns:a16="http://schemas.microsoft.com/office/drawing/2014/main" id="{3EE0D620-BD50-4217-88C8-AEF305906AE3}"/>
                    </a:ext>
                  </a:extLst>
                </p:cNvPr>
                <p:cNvPicPr/>
                <p:nvPr/>
              </p:nvPicPr>
              <p:blipFill>
                <a:blip r:embed="rId106"/>
                <a:stretch>
                  <a:fillRect/>
                </a:stretch>
              </p:blipFill>
              <p:spPr>
                <a:xfrm>
                  <a:off x="6217413" y="3075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74" name="Freihand 773">
                  <a:extLst>
                    <a:ext uri="{FF2B5EF4-FFF2-40B4-BE49-F238E27FC236}">
                      <a16:creationId xmlns:a16="http://schemas.microsoft.com/office/drawing/2014/main" id="{01CF4D15-CBE7-4F5B-BD5A-60B84819BB45}"/>
                    </a:ext>
                  </a:extLst>
                </p14:cNvPr>
                <p14:cNvContentPartPr/>
                <p14:nvPr/>
              </p14:nvContentPartPr>
              <p14:xfrm>
                <a:off x="6306693" y="3222240"/>
                <a:ext cx="17280" cy="78480"/>
              </p14:xfrm>
            </p:contentPart>
          </mc:Choice>
          <mc:Fallback>
            <p:pic>
              <p:nvPicPr>
                <p:cNvPr id="774" name="Freihand 773">
                  <a:extLst>
                    <a:ext uri="{FF2B5EF4-FFF2-40B4-BE49-F238E27FC236}">
                      <a16:creationId xmlns:a16="http://schemas.microsoft.com/office/drawing/2014/main" id="{01CF4D15-CBE7-4F5B-BD5A-60B84819BB45}"/>
                    </a:ext>
                  </a:extLst>
                </p:cNvPr>
                <p:cNvPicPr/>
                <p:nvPr/>
              </p:nvPicPr>
              <p:blipFill>
                <a:blip r:embed="rId1278"/>
                <a:stretch>
                  <a:fillRect/>
                </a:stretch>
              </p:blipFill>
              <p:spPr>
                <a:xfrm>
                  <a:off x="6302373" y="3217920"/>
                  <a:ext cx="25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75" name="Freihand 774">
                  <a:extLst>
                    <a:ext uri="{FF2B5EF4-FFF2-40B4-BE49-F238E27FC236}">
                      <a16:creationId xmlns:a16="http://schemas.microsoft.com/office/drawing/2014/main" id="{E7AD0B33-40E1-4254-AE3F-53C8D1814E76}"/>
                    </a:ext>
                  </a:extLst>
                </p14:cNvPr>
                <p14:cNvContentPartPr/>
                <p14:nvPr/>
              </p14:nvContentPartPr>
              <p14:xfrm>
                <a:off x="6393453" y="3164280"/>
                <a:ext cx="164160" cy="69840"/>
              </p14:xfrm>
            </p:contentPart>
          </mc:Choice>
          <mc:Fallback>
            <p:pic>
              <p:nvPicPr>
                <p:cNvPr id="775" name="Freihand 774">
                  <a:extLst>
                    <a:ext uri="{FF2B5EF4-FFF2-40B4-BE49-F238E27FC236}">
                      <a16:creationId xmlns:a16="http://schemas.microsoft.com/office/drawing/2014/main" id="{E7AD0B33-40E1-4254-AE3F-53C8D1814E76}"/>
                    </a:ext>
                  </a:extLst>
                </p:cNvPr>
                <p:cNvPicPr/>
                <p:nvPr/>
              </p:nvPicPr>
              <p:blipFill>
                <a:blip r:embed="rId1280"/>
                <a:stretch>
                  <a:fillRect/>
                </a:stretch>
              </p:blipFill>
              <p:spPr>
                <a:xfrm>
                  <a:off x="6389133" y="3159960"/>
                  <a:ext cx="172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76" name="Freihand 775">
                  <a:extLst>
                    <a:ext uri="{FF2B5EF4-FFF2-40B4-BE49-F238E27FC236}">
                      <a16:creationId xmlns:a16="http://schemas.microsoft.com/office/drawing/2014/main" id="{9E1040BB-838F-40ED-AA17-9706807662A4}"/>
                    </a:ext>
                  </a:extLst>
                </p14:cNvPr>
                <p14:cNvContentPartPr/>
                <p14:nvPr/>
              </p14:nvContentPartPr>
              <p14:xfrm>
                <a:off x="6559773" y="3094080"/>
                <a:ext cx="360" cy="360"/>
              </p14:xfrm>
            </p:contentPart>
          </mc:Choice>
          <mc:Fallback>
            <p:pic>
              <p:nvPicPr>
                <p:cNvPr id="776" name="Freihand 775">
                  <a:extLst>
                    <a:ext uri="{FF2B5EF4-FFF2-40B4-BE49-F238E27FC236}">
                      <a16:creationId xmlns:a16="http://schemas.microsoft.com/office/drawing/2014/main" id="{9E1040BB-838F-40ED-AA17-9706807662A4}"/>
                    </a:ext>
                  </a:extLst>
                </p:cNvPr>
                <p:cNvPicPr/>
                <p:nvPr/>
              </p:nvPicPr>
              <p:blipFill>
                <a:blip r:embed="rId106"/>
                <a:stretch>
                  <a:fillRect/>
                </a:stretch>
              </p:blipFill>
              <p:spPr>
                <a:xfrm>
                  <a:off x="6555453" y="3089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77" name="Freihand 776">
                  <a:extLst>
                    <a:ext uri="{FF2B5EF4-FFF2-40B4-BE49-F238E27FC236}">
                      <a16:creationId xmlns:a16="http://schemas.microsoft.com/office/drawing/2014/main" id="{57B11AC5-BA8B-4350-AE4E-20ABA3D3E552}"/>
                    </a:ext>
                  </a:extLst>
                </p14:cNvPr>
                <p14:cNvContentPartPr/>
                <p14:nvPr/>
              </p14:nvContentPartPr>
              <p14:xfrm>
                <a:off x="6605853" y="3086160"/>
                <a:ext cx="137160" cy="147240"/>
              </p14:xfrm>
            </p:contentPart>
          </mc:Choice>
          <mc:Fallback>
            <p:pic>
              <p:nvPicPr>
                <p:cNvPr id="777" name="Freihand 776">
                  <a:extLst>
                    <a:ext uri="{FF2B5EF4-FFF2-40B4-BE49-F238E27FC236}">
                      <a16:creationId xmlns:a16="http://schemas.microsoft.com/office/drawing/2014/main" id="{57B11AC5-BA8B-4350-AE4E-20ABA3D3E552}"/>
                    </a:ext>
                  </a:extLst>
                </p:cNvPr>
                <p:cNvPicPr/>
                <p:nvPr/>
              </p:nvPicPr>
              <p:blipFill>
                <a:blip r:embed="rId1283"/>
                <a:stretch>
                  <a:fillRect/>
                </a:stretch>
              </p:blipFill>
              <p:spPr>
                <a:xfrm>
                  <a:off x="6601533" y="3081840"/>
                  <a:ext cx="145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80" name="Freihand 779">
                  <a:extLst>
                    <a:ext uri="{FF2B5EF4-FFF2-40B4-BE49-F238E27FC236}">
                      <a16:creationId xmlns:a16="http://schemas.microsoft.com/office/drawing/2014/main" id="{56D112C8-DCD8-49A7-BDC1-1C64ECC52833}"/>
                    </a:ext>
                  </a:extLst>
                </p14:cNvPr>
                <p14:cNvContentPartPr/>
                <p14:nvPr/>
              </p14:nvContentPartPr>
              <p14:xfrm>
                <a:off x="6761733" y="3127920"/>
                <a:ext cx="288360" cy="96480"/>
              </p14:xfrm>
            </p:contentPart>
          </mc:Choice>
          <mc:Fallback>
            <p:pic>
              <p:nvPicPr>
                <p:cNvPr id="780" name="Freihand 779">
                  <a:extLst>
                    <a:ext uri="{FF2B5EF4-FFF2-40B4-BE49-F238E27FC236}">
                      <a16:creationId xmlns:a16="http://schemas.microsoft.com/office/drawing/2014/main" id="{56D112C8-DCD8-49A7-BDC1-1C64ECC52833}"/>
                    </a:ext>
                  </a:extLst>
                </p:cNvPr>
                <p:cNvPicPr/>
                <p:nvPr/>
              </p:nvPicPr>
              <p:blipFill>
                <a:blip r:embed="rId1285"/>
                <a:stretch>
                  <a:fillRect/>
                </a:stretch>
              </p:blipFill>
              <p:spPr>
                <a:xfrm>
                  <a:off x="6757413" y="3123600"/>
                  <a:ext cx="29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82" name="Freihand 781">
                  <a:extLst>
                    <a:ext uri="{FF2B5EF4-FFF2-40B4-BE49-F238E27FC236}">
                      <a16:creationId xmlns:a16="http://schemas.microsoft.com/office/drawing/2014/main" id="{7F76B8A5-AF45-472E-BCF6-71BD4AC44376}"/>
                    </a:ext>
                  </a:extLst>
                </p14:cNvPr>
                <p14:cNvContentPartPr/>
                <p14:nvPr/>
              </p14:nvContentPartPr>
              <p14:xfrm>
                <a:off x="4716573" y="3374880"/>
                <a:ext cx="150840" cy="105480"/>
              </p14:xfrm>
            </p:contentPart>
          </mc:Choice>
          <mc:Fallback>
            <p:pic>
              <p:nvPicPr>
                <p:cNvPr id="782" name="Freihand 781">
                  <a:extLst>
                    <a:ext uri="{FF2B5EF4-FFF2-40B4-BE49-F238E27FC236}">
                      <a16:creationId xmlns:a16="http://schemas.microsoft.com/office/drawing/2014/main" id="{7F76B8A5-AF45-472E-BCF6-71BD4AC44376}"/>
                    </a:ext>
                  </a:extLst>
                </p:cNvPr>
                <p:cNvPicPr/>
                <p:nvPr/>
              </p:nvPicPr>
              <p:blipFill>
                <a:blip r:embed="rId1287"/>
                <a:stretch>
                  <a:fillRect/>
                </a:stretch>
              </p:blipFill>
              <p:spPr>
                <a:xfrm>
                  <a:off x="4712253" y="3370560"/>
                  <a:ext cx="159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83" name="Freihand 782">
                  <a:extLst>
                    <a:ext uri="{FF2B5EF4-FFF2-40B4-BE49-F238E27FC236}">
                      <a16:creationId xmlns:a16="http://schemas.microsoft.com/office/drawing/2014/main" id="{606D3788-941C-4E97-921E-F9B62188DCBB}"/>
                    </a:ext>
                  </a:extLst>
                </p14:cNvPr>
                <p14:cNvContentPartPr/>
                <p14:nvPr/>
              </p14:nvContentPartPr>
              <p14:xfrm>
                <a:off x="4896933" y="3419520"/>
                <a:ext cx="230400" cy="62640"/>
              </p14:xfrm>
            </p:contentPart>
          </mc:Choice>
          <mc:Fallback>
            <p:pic>
              <p:nvPicPr>
                <p:cNvPr id="783" name="Freihand 782">
                  <a:extLst>
                    <a:ext uri="{FF2B5EF4-FFF2-40B4-BE49-F238E27FC236}">
                      <a16:creationId xmlns:a16="http://schemas.microsoft.com/office/drawing/2014/main" id="{606D3788-941C-4E97-921E-F9B62188DCBB}"/>
                    </a:ext>
                  </a:extLst>
                </p:cNvPr>
                <p:cNvPicPr/>
                <p:nvPr/>
              </p:nvPicPr>
              <p:blipFill>
                <a:blip r:embed="rId1289"/>
                <a:stretch>
                  <a:fillRect/>
                </a:stretch>
              </p:blipFill>
              <p:spPr>
                <a:xfrm>
                  <a:off x="4892613" y="3415200"/>
                  <a:ext cx="239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84" name="Freihand 783">
                  <a:extLst>
                    <a:ext uri="{FF2B5EF4-FFF2-40B4-BE49-F238E27FC236}">
                      <a16:creationId xmlns:a16="http://schemas.microsoft.com/office/drawing/2014/main" id="{E82DFD03-653B-4CCC-B373-15041A94F35F}"/>
                    </a:ext>
                  </a:extLst>
                </p14:cNvPr>
                <p14:cNvContentPartPr/>
                <p14:nvPr/>
              </p14:nvContentPartPr>
              <p14:xfrm>
                <a:off x="5265573" y="3383160"/>
                <a:ext cx="275400" cy="98280"/>
              </p14:xfrm>
            </p:contentPart>
          </mc:Choice>
          <mc:Fallback>
            <p:pic>
              <p:nvPicPr>
                <p:cNvPr id="784" name="Freihand 783">
                  <a:extLst>
                    <a:ext uri="{FF2B5EF4-FFF2-40B4-BE49-F238E27FC236}">
                      <a16:creationId xmlns:a16="http://schemas.microsoft.com/office/drawing/2014/main" id="{E82DFD03-653B-4CCC-B373-15041A94F35F}"/>
                    </a:ext>
                  </a:extLst>
                </p:cNvPr>
                <p:cNvPicPr/>
                <p:nvPr/>
              </p:nvPicPr>
              <p:blipFill>
                <a:blip r:embed="rId1291"/>
                <a:stretch>
                  <a:fillRect/>
                </a:stretch>
              </p:blipFill>
              <p:spPr>
                <a:xfrm>
                  <a:off x="5261253" y="3378840"/>
                  <a:ext cx="284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85" name="Freihand 784">
                  <a:extLst>
                    <a:ext uri="{FF2B5EF4-FFF2-40B4-BE49-F238E27FC236}">
                      <a16:creationId xmlns:a16="http://schemas.microsoft.com/office/drawing/2014/main" id="{D53929AE-EBFD-42D2-A190-2B4D88B45FA9}"/>
                    </a:ext>
                  </a:extLst>
                </p14:cNvPr>
                <p14:cNvContentPartPr/>
                <p14:nvPr/>
              </p14:nvContentPartPr>
              <p14:xfrm>
                <a:off x="5493093" y="3328080"/>
                <a:ext cx="360" cy="360"/>
              </p14:xfrm>
            </p:contentPart>
          </mc:Choice>
          <mc:Fallback>
            <p:pic>
              <p:nvPicPr>
                <p:cNvPr id="785" name="Freihand 784">
                  <a:extLst>
                    <a:ext uri="{FF2B5EF4-FFF2-40B4-BE49-F238E27FC236}">
                      <a16:creationId xmlns:a16="http://schemas.microsoft.com/office/drawing/2014/main" id="{D53929AE-EBFD-42D2-A190-2B4D88B45FA9}"/>
                    </a:ext>
                  </a:extLst>
                </p:cNvPr>
                <p:cNvPicPr/>
                <p:nvPr/>
              </p:nvPicPr>
              <p:blipFill>
                <a:blip r:embed="rId106"/>
                <a:stretch>
                  <a:fillRect/>
                </a:stretch>
              </p:blipFill>
              <p:spPr>
                <a:xfrm>
                  <a:off x="5488773" y="3323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86" name="Freihand 785">
                  <a:extLst>
                    <a:ext uri="{FF2B5EF4-FFF2-40B4-BE49-F238E27FC236}">
                      <a16:creationId xmlns:a16="http://schemas.microsoft.com/office/drawing/2014/main" id="{9E5C71B1-35DC-4967-9578-999185D989FA}"/>
                    </a:ext>
                  </a:extLst>
                </p14:cNvPr>
                <p14:cNvContentPartPr/>
                <p14:nvPr/>
              </p14:nvContentPartPr>
              <p14:xfrm>
                <a:off x="5672373" y="3367680"/>
                <a:ext cx="79560" cy="172800"/>
              </p14:xfrm>
            </p:contentPart>
          </mc:Choice>
          <mc:Fallback>
            <p:pic>
              <p:nvPicPr>
                <p:cNvPr id="786" name="Freihand 785">
                  <a:extLst>
                    <a:ext uri="{FF2B5EF4-FFF2-40B4-BE49-F238E27FC236}">
                      <a16:creationId xmlns:a16="http://schemas.microsoft.com/office/drawing/2014/main" id="{9E5C71B1-35DC-4967-9578-999185D989FA}"/>
                    </a:ext>
                  </a:extLst>
                </p:cNvPr>
                <p:cNvPicPr/>
                <p:nvPr/>
              </p:nvPicPr>
              <p:blipFill>
                <a:blip r:embed="rId1294"/>
                <a:stretch>
                  <a:fillRect/>
                </a:stretch>
              </p:blipFill>
              <p:spPr>
                <a:xfrm>
                  <a:off x="5668053" y="3363360"/>
                  <a:ext cx="88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87" name="Freihand 786">
                  <a:extLst>
                    <a:ext uri="{FF2B5EF4-FFF2-40B4-BE49-F238E27FC236}">
                      <a16:creationId xmlns:a16="http://schemas.microsoft.com/office/drawing/2014/main" id="{54C9F562-1598-4D4F-8A44-CDA4075FDA18}"/>
                    </a:ext>
                  </a:extLst>
                </p14:cNvPr>
                <p14:cNvContentPartPr/>
                <p14:nvPr/>
              </p14:nvContentPartPr>
              <p14:xfrm>
                <a:off x="5788293" y="3345720"/>
                <a:ext cx="11160" cy="130680"/>
              </p14:xfrm>
            </p:contentPart>
          </mc:Choice>
          <mc:Fallback>
            <p:pic>
              <p:nvPicPr>
                <p:cNvPr id="787" name="Freihand 786">
                  <a:extLst>
                    <a:ext uri="{FF2B5EF4-FFF2-40B4-BE49-F238E27FC236}">
                      <a16:creationId xmlns:a16="http://schemas.microsoft.com/office/drawing/2014/main" id="{54C9F562-1598-4D4F-8A44-CDA4075FDA18}"/>
                    </a:ext>
                  </a:extLst>
                </p:cNvPr>
                <p:cNvPicPr/>
                <p:nvPr/>
              </p:nvPicPr>
              <p:blipFill>
                <a:blip r:embed="rId1296"/>
                <a:stretch>
                  <a:fillRect/>
                </a:stretch>
              </p:blipFill>
              <p:spPr>
                <a:xfrm>
                  <a:off x="5783973" y="3341400"/>
                  <a:ext cx="19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88" name="Freihand 787">
                  <a:extLst>
                    <a:ext uri="{FF2B5EF4-FFF2-40B4-BE49-F238E27FC236}">
                      <a16:creationId xmlns:a16="http://schemas.microsoft.com/office/drawing/2014/main" id="{43E01670-BBD9-4C26-8062-88DB6C832421}"/>
                    </a:ext>
                  </a:extLst>
                </p14:cNvPr>
                <p14:cNvContentPartPr/>
                <p14:nvPr/>
              </p14:nvContentPartPr>
              <p14:xfrm>
                <a:off x="5805213" y="3422040"/>
                <a:ext cx="77760" cy="57960"/>
              </p14:xfrm>
            </p:contentPart>
          </mc:Choice>
          <mc:Fallback>
            <p:pic>
              <p:nvPicPr>
                <p:cNvPr id="788" name="Freihand 787">
                  <a:extLst>
                    <a:ext uri="{FF2B5EF4-FFF2-40B4-BE49-F238E27FC236}">
                      <a16:creationId xmlns:a16="http://schemas.microsoft.com/office/drawing/2014/main" id="{43E01670-BBD9-4C26-8062-88DB6C832421}"/>
                    </a:ext>
                  </a:extLst>
                </p:cNvPr>
                <p:cNvPicPr/>
                <p:nvPr/>
              </p:nvPicPr>
              <p:blipFill>
                <a:blip r:embed="rId1298"/>
                <a:stretch>
                  <a:fillRect/>
                </a:stretch>
              </p:blipFill>
              <p:spPr>
                <a:xfrm>
                  <a:off x="5800893" y="3417720"/>
                  <a:ext cx="86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89" name="Freihand 788">
                  <a:extLst>
                    <a:ext uri="{FF2B5EF4-FFF2-40B4-BE49-F238E27FC236}">
                      <a16:creationId xmlns:a16="http://schemas.microsoft.com/office/drawing/2014/main" id="{057F7688-6730-4E08-8A65-8C516249F1C7}"/>
                    </a:ext>
                  </a:extLst>
                </p14:cNvPr>
                <p14:cNvContentPartPr/>
                <p14:nvPr/>
              </p14:nvContentPartPr>
              <p14:xfrm>
                <a:off x="5913573" y="3312240"/>
                <a:ext cx="105120" cy="153360"/>
              </p14:xfrm>
            </p:contentPart>
          </mc:Choice>
          <mc:Fallback>
            <p:pic>
              <p:nvPicPr>
                <p:cNvPr id="789" name="Freihand 788">
                  <a:extLst>
                    <a:ext uri="{FF2B5EF4-FFF2-40B4-BE49-F238E27FC236}">
                      <a16:creationId xmlns:a16="http://schemas.microsoft.com/office/drawing/2014/main" id="{057F7688-6730-4E08-8A65-8C516249F1C7}"/>
                    </a:ext>
                  </a:extLst>
                </p:cNvPr>
                <p:cNvPicPr/>
                <p:nvPr/>
              </p:nvPicPr>
              <p:blipFill>
                <a:blip r:embed="rId1300"/>
                <a:stretch>
                  <a:fillRect/>
                </a:stretch>
              </p:blipFill>
              <p:spPr>
                <a:xfrm>
                  <a:off x="5909253" y="3307920"/>
                  <a:ext cx="113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90" name="Freihand 789">
                  <a:extLst>
                    <a:ext uri="{FF2B5EF4-FFF2-40B4-BE49-F238E27FC236}">
                      <a16:creationId xmlns:a16="http://schemas.microsoft.com/office/drawing/2014/main" id="{330027B6-D30A-43D2-9940-FC4181894774}"/>
                    </a:ext>
                  </a:extLst>
                </p14:cNvPr>
                <p14:cNvContentPartPr/>
                <p14:nvPr/>
              </p14:nvContentPartPr>
              <p14:xfrm>
                <a:off x="6058293" y="3399720"/>
                <a:ext cx="128520" cy="73440"/>
              </p14:xfrm>
            </p:contentPart>
          </mc:Choice>
          <mc:Fallback>
            <p:pic>
              <p:nvPicPr>
                <p:cNvPr id="790" name="Freihand 789">
                  <a:extLst>
                    <a:ext uri="{FF2B5EF4-FFF2-40B4-BE49-F238E27FC236}">
                      <a16:creationId xmlns:a16="http://schemas.microsoft.com/office/drawing/2014/main" id="{330027B6-D30A-43D2-9940-FC4181894774}"/>
                    </a:ext>
                  </a:extLst>
                </p:cNvPr>
                <p:cNvPicPr/>
                <p:nvPr/>
              </p:nvPicPr>
              <p:blipFill>
                <a:blip r:embed="rId1302"/>
                <a:stretch>
                  <a:fillRect/>
                </a:stretch>
              </p:blipFill>
              <p:spPr>
                <a:xfrm>
                  <a:off x="6053973" y="3395400"/>
                  <a:ext cx="137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791" name="Freihand 790">
                  <a:extLst>
                    <a:ext uri="{FF2B5EF4-FFF2-40B4-BE49-F238E27FC236}">
                      <a16:creationId xmlns:a16="http://schemas.microsoft.com/office/drawing/2014/main" id="{E663B805-1C48-4FA3-91D0-BAA3522F2913}"/>
                    </a:ext>
                  </a:extLst>
                </p14:cNvPr>
                <p14:cNvContentPartPr/>
                <p14:nvPr/>
              </p14:nvContentPartPr>
              <p14:xfrm>
                <a:off x="6208053" y="3384960"/>
                <a:ext cx="79200" cy="74520"/>
              </p14:xfrm>
            </p:contentPart>
          </mc:Choice>
          <mc:Fallback>
            <p:pic>
              <p:nvPicPr>
                <p:cNvPr id="791" name="Freihand 790">
                  <a:extLst>
                    <a:ext uri="{FF2B5EF4-FFF2-40B4-BE49-F238E27FC236}">
                      <a16:creationId xmlns:a16="http://schemas.microsoft.com/office/drawing/2014/main" id="{E663B805-1C48-4FA3-91D0-BAA3522F2913}"/>
                    </a:ext>
                  </a:extLst>
                </p:cNvPr>
                <p:cNvPicPr/>
                <p:nvPr/>
              </p:nvPicPr>
              <p:blipFill>
                <a:blip r:embed="rId1304"/>
                <a:stretch>
                  <a:fillRect/>
                </a:stretch>
              </p:blipFill>
              <p:spPr>
                <a:xfrm>
                  <a:off x="6203733" y="3380640"/>
                  <a:ext cx="87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798" name="Freihand 797">
                  <a:extLst>
                    <a:ext uri="{FF2B5EF4-FFF2-40B4-BE49-F238E27FC236}">
                      <a16:creationId xmlns:a16="http://schemas.microsoft.com/office/drawing/2014/main" id="{C3F7CEFE-6FCB-4572-86CC-E6F5D55CD0FB}"/>
                    </a:ext>
                  </a:extLst>
                </p14:cNvPr>
                <p14:cNvContentPartPr/>
                <p14:nvPr/>
              </p14:nvContentPartPr>
              <p14:xfrm>
                <a:off x="6393453" y="3350760"/>
                <a:ext cx="14760" cy="100800"/>
              </p14:xfrm>
            </p:contentPart>
          </mc:Choice>
          <mc:Fallback>
            <p:pic>
              <p:nvPicPr>
                <p:cNvPr id="798" name="Freihand 797">
                  <a:extLst>
                    <a:ext uri="{FF2B5EF4-FFF2-40B4-BE49-F238E27FC236}">
                      <a16:creationId xmlns:a16="http://schemas.microsoft.com/office/drawing/2014/main" id="{C3F7CEFE-6FCB-4572-86CC-E6F5D55CD0FB}"/>
                    </a:ext>
                  </a:extLst>
                </p:cNvPr>
                <p:cNvPicPr/>
                <p:nvPr/>
              </p:nvPicPr>
              <p:blipFill>
                <a:blip r:embed="rId1306"/>
                <a:stretch>
                  <a:fillRect/>
                </a:stretch>
              </p:blipFill>
              <p:spPr>
                <a:xfrm>
                  <a:off x="6389133" y="3346440"/>
                  <a:ext cx="23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799" name="Freihand 798">
                  <a:extLst>
                    <a:ext uri="{FF2B5EF4-FFF2-40B4-BE49-F238E27FC236}">
                      <a16:creationId xmlns:a16="http://schemas.microsoft.com/office/drawing/2014/main" id="{B5F56705-4A5C-42F0-A99C-1097630E01D6}"/>
                    </a:ext>
                  </a:extLst>
                </p14:cNvPr>
                <p14:cNvContentPartPr/>
                <p14:nvPr/>
              </p14:nvContentPartPr>
              <p14:xfrm>
                <a:off x="6321453" y="3326280"/>
                <a:ext cx="146160" cy="37440"/>
              </p14:xfrm>
            </p:contentPart>
          </mc:Choice>
          <mc:Fallback>
            <p:pic>
              <p:nvPicPr>
                <p:cNvPr id="799" name="Freihand 798">
                  <a:extLst>
                    <a:ext uri="{FF2B5EF4-FFF2-40B4-BE49-F238E27FC236}">
                      <a16:creationId xmlns:a16="http://schemas.microsoft.com/office/drawing/2014/main" id="{B5F56705-4A5C-42F0-A99C-1097630E01D6}"/>
                    </a:ext>
                  </a:extLst>
                </p:cNvPr>
                <p:cNvPicPr/>
                <p:nvPr/>
              </p:nvPicPr>
              <p:blipFill>
                <a:blip r:embed="rId1308"/>
                <a:stretch>
                  <a:fillRect/>
                </a:stretch>
              </p:blipFill>
              <p:spPr>
                <a:xfrm>
                  <a:off x="6317133" y="3321960"/>
                  <a:ext cx="154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800" name="Freihand 799">
                  <a:extLst>
                    <a:ext uri="{FF2B5EF4-FFF2-40B4-BE49-F238E27FC236}">
                      <a16:creationId xmlns:a16="http://schemas.microsoft.com/office/drawing/2014/main" id="{B2AF925C-3795-4902-AB99-031545317514}"/>
                    </a:ext>
                  </a:extLst>
                </p14:cNvPr>
                <p14:cNvContentPartPr/>
                <p14:nvPr/>
              </p14:nvContentPartPr>
              <p14:xfrm>
                <a:off x="6471933" y="3309720"/>
                <a:ext cx="112680" cy="152280"/>
              </p14:xfrm>
            </p:contentPart>
          </mc:Choice>
          <mc:Fallback>
            <p:pic>
              <p:nvPicPr>
                <p:cNvPr id="800" name="Freihand 799">
                  <a:extLst>
                    <a:ext uri="{FF2B5EF4-FFF2-40B4-BE49-F238E27FC236}">
                      <a16:creationId xmlns:a16="http://schemas.microsoft.com/office/drawing/2014/main" id="{B2AF925C-3795-4902-AB99-031545317514}"/>
                    </a:ext>
                  </a:extLst>
                </p:cNvPr>
                <p:cNvPicPr/>
                <p:nvPr/>
              </p:nvPicPr>
              <p:blipFill>
                <a:blip r:embed="rId1310"/>
                <a:stretch>
                  <a:fillRect/>
                </a:stretch>
              </p:blipFill>
              <p:spPr>
                <a:xfrm>
                  <a:off x="6467613" y="3305400"/>
                  <a:ext cx="121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801" name="Freihand 800">
                  <a:extLst>
                    <a:ext uri="{FF2B5EF4-FFF2-40B4-BE49-F238E27FC236}">
                      <a16:creationId xmlns:a16="http://schemas.microsoft.com/office/drawing/2014/main" id="{968CB09A-D3F3-4F0F-9BFF-34ADDEF792DA}"/>
                    </a:ext>
                  </a:extLst>
                </p14:cNvPr>
                <p14:cNvContentPartPr/>
                <p14:nvPr/>
              </p14:nvContentPartPr>
              <p14:xfrm>
                <a:off x="6538533" y="3378480"/>
                <a:ext cx="30240" cy="65160"/>
              </p14:xfrm>
            </p:contentPart>
          </mc:Choice>
          <mc:Fallback>
            <p:pic>
              <p:nvPicPr>
                <p:cNvPr id="801" name="Freihand 800">
                  <a:extLst>
                    <a:ext uri="{FF2B5EF4-FFF2-40B4-BE49-F238E27FC236}">
                      <a16:creationId xmlns:a16="http://schemas.microsoft.com/office/drawing/2014/main" id="{968CB09A-D3F3-4F0F-9BFF-34ADDEF792DA}"/>
                    </a:ext>
                  </a:extLst>
                </p:cNvPr>
                <p:cNvPicPr/>
                <p:nvPr/>
              </p:nvPicPr>
              <p:blipFill>
                <a:blip r:embed="rId1312"/>
                <a:stretch>
                  <a:fillRect/>
                </a:stretch>
              </p:blipFill>
              <p:spPr>
                <a:xfrm>
                  <a:off x="6534213" y="3374160"/>
                  <a:ext cx="38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802" name="Freihand 801">
                  <a:extLst>
                    <a:ext uri="{FF2B5EF4-FFF2-40B4-BE49-F238E27FC236}">
                      <a16:creationId xmlns:a16="http://schemas.microsoft.com/office/drawing/2014/main" id="{5F0A3341-E2F9-4D6A-A03A-23B190EEACF7}"/>
                    </a:ext>
                  </a:extLst>
                </p14:cNvPr>
                <p14:cNvContentPartPr/>
                <p14:nvPr/>
              </p14:nvContentPartPr>
              <p14:xfrm>
                <a:off x="6690453" y="3393600"/>
                <a:ext cx="96840" cy="77400"/>
              </p14:xfrm>
            </p:contentPart>
          </mc:Choice>
          <mc:Fallback>
            <p:pic>
              <p:nvPicPr>
                <p:cNvPr id="802" name="Freihand 801">
                  <a:extLst>
                    <a:ext uri="{FF2B5EF4-FFF2-40B4-BE49-F238E27FC236}">
                      <a16:creationId xmlns:a16="http://schemas.microsoft.com/office/drawing/2014/main" id="{5F0A3341-E2F9-4D6A-A03A-23B190EEACF7}"/>
                    </a:ext>
                  </a:extLst>
                </p:cNvPr>
                <p:cNvPicPr/>
                <p:nvPr/>
              </p:nvPicPr>
              <p:blipFill>
                <a:blip r:embed="rId1314"/>
                <a:stretch>
                  <a:fillRect/>
                </a:stretch>
              </p:blipFill>
              <p:spPr>
                <a:xfrm>
                  <a:off x="6686133" y="3389280"/>
                  <a:ext cx="105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803" name="Freihand 802">
                  <a:extLst>
                    <a:ext uri="{FF2B5EF4-FFF2-40B4-BE49-F238E27FC236}">
                      <a16:creationId xmlns:a16="http://schemas.microsoft.com/office/drawing/2014/main" id="{99619A32-D33C-403B-8D77-BE5E10293A14}"/>
                    </a:ext>
                  </a:extLst>
                </p14:cNvPr>
                <p14:cNvContentPartPr/>
                <p14:nvPr/>
              </p14:nvContentPartPr>
              <p14:xfrm>
                <a:off x="6801333" y="3400800"/>
                <a:ext cx="64080" cy="60120"/>
              </p14:xfrm>
            </p:contentPart>
          </mc:Choice>
          <mc:Fallback>
            <p:pic>
              <p:nvPicPr>
                <p:cNvPr id="803" name="Freihand 802">
                  <a:extLst>
                    <a:ext uri="{FF2B5EF4-FFF2-40B4-BE49-F238E27FC236}">
                      <a16:creationId xmlns:a16="http://schemas.microsoft.com/office/drawing/2014/main" id="{99619A32-D33C-403B-8D77-BE5E10293A14}"/>
                    </a:ext>
                  </a:extLst>
                </p:cNvPr>
                <p:cNvPicPr/>
                <p:nvPr/>
              </p:nvPicPr>
              <p:blipFill>
                <a:blip r:embed="rId1316"/>
                <a:stretch>
                  <a:fillRect/>
                </a:stretch>
              </p:blipFill>
              <p:spPr>
                <a:xfrm>
                  <a:off x="6797013" y="3396480"/>
                  <a:ext cx="72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804" name="Freihand 803">
                  <a:extLst>
                    <a:ext uri="{FF2B5EF4-FFF2-40B4-BE49-F238E27FC236}">
                      <a16:creationId xmlns:a16="http://schemas.microsoft.com/office/drawing/2014/main" id="{14650A3F-AD7A-4A22-B093-18EA5A5844A3}"/>
                    </a:ext>
                  </a:extLst>
                </p14:cNvPr>
                <p14:cNvContentPartPr/>
                <p14:nvPr/>
              </p14:nvContentPartPr>
              <p14:xfrm>
                <a:off x="6913653" y="3316560"/>
                <a:ext cx="126000" cy="139320"/>
              </p14:xfrm>
            </p:contentPart>
          </mc:Choice>
          <mc:Fallback>
            <p:pic>
              <p:nvPicPr>
                <p:cNvPr id="804" name="Freihand 803">
                  <a:extLst>
                    <a:ext uri="{FF2B5EF4-FFF2-40B4-BE49-F238E27FC236}">
                      <a16:creationId xmlns:a16="http://schemas.microsoft.com/office/drawing/2014/main" id="{14650A3F-AD7A-4A22-B093-18EA5A5844A3}"/>
                    </a:ext>
                  </a:extLst>
                </p:cNvPr>
                <p:cNvPicPr/>
                <p:nvPr/>
              </p:nvPicPr>
              <p:blipFill>
                <a:blip r:embed="rId1318"/>
                <a:stretch>
                  <a:fillRect/>
                </a:stretch>
              </p:blipFill>
              <p:spPr>
                <a:xfrm>
                  <a:off x="6909333" y="3312240"/>
                  <a:ext cx="134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806" name="Freihand 805">
                  <a:extLst>
                    <a:ext uri="{FF2B5EF4-FFF2-40B4-BE49-F238E27FC236}">
                      <a16:creationId xmlns:a16="http://schemas.microsoft.com/office/drawing/2014/main" id="{7DEAEA64-AB0C-4FF6-A662-130FA9C607FA}"/>
                    </a:ext>
                  </a:extLst>
                </p14:cNvPr>
                <p14:cNvContentPartPr/>
                <p14:nvPr/>
              </p14:nvContentPartPr>
              <p14:xfrm>
                <a:off x="7125693" y="3374160"/>
                <a:ext cx="76680" cy="86040"/>
              </p14:xfrm>
            </p:contentPart>
          </mc:Choice>
          <mc:Fallback>
            <p:pic>
              <p:nvPicPr>
                <p:cNvPr id="806" name="Freihand 805">
                  <a:extLst>
                    <a:ext uri="{FF2B5EF4-FFF2-40B4-BE49-F238E27FC236}">
                      <a16:creationId xmlns:a16="http://schemas.microsoft.com/office/drawing/2014/main" id="{7DEAEA64-AB0C-4FF6-A662-130FA9C607FA}"/>
                    </a:ext>
                  </a:extLst>
                </p:cNvPr>
                <p:cNvPicPr/>
                <p:nvPr/>
              </p:nvPicPr>
              <p:blipFill>
                <a:blip r:embed="rId1320"/>
                <a:stretch>
                  <a:fillRect/>
                </a:stretch>
              </p:blipFill>
              <p:spPr>
                <a:xfrm>
                  <a:off x="7121373" y="3369840"/>
                  <a:ext cx="85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807" name="Freihand 806">
                  <a:extLst>
                    <a:ext uri="{FF2B5EF4-FFF2-40B4-BE49-F238E27FC236}">
                      <a16:creationId xmlns:a16="http://schemas.microsoft.com/office/drawing/2014/main" id="{060FA220-9B2D-46B4-80A8-7312C77C149B}"/>
                    </a:ext>
                  </a:extLst>
                </p14:cNvPr>
                <p14:cNvContentPartPr/>
                <p14:nvPr/>
              </p14:nvContentPartPr>
              <p14:xfrm>
                <a:off x="7225053" y="3293520"/>
                <a:ext cx="73080" cy="142560"/>
              </p14:xfrm>
            </p:contentPart>
          </mc:Choice>
          <mc:Fallback>
            <p:pic>
              <p:nvPicPr>
                <p:cNvPr id="807" name="Freihand 806">
                  <a:extLst>
                    <a:ext uri="{FF2B5EF4-FFF2-40B4-BE49-F238E27FC236}">
                      <a16:creationId xmlns:a16="http://schemas.microsoft.com/office/drawing/2014/main" id="{060FA220-9B2D-46B4-80A8-7312C77C149B}"/>
                    </a:ext>
                  </a:extLst>
                </p:cNvPr>
                <p:cNvPicPr/>
                <p:nvPr/>
              </p:nvPicPr>
              <p:blipFill>
                <a:blip r:embed="rId1322"/>
                <a:stretch>
                  <a:fillRect/>
                </a:stretch>
              </p:blipFill>
              <p:spPr>
                <a:xfrm>
                  <a:off x="7220733" y="3289200"/>
                  <a:ext cx="81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808" name="Freihand 807">
                  <a:extLst>
                    <a:ext uri="{FF2B5EF4-FFF2-40B4-BE49-F238E27FC236}">
                      <a16:creationId xmlns:a16="http://schemas.microsoft.com/office/drawing/2014/main" id="{7E7C5EF1-5701-4D1C-A7C9-56041AA65E66}"/>
                    </a:ext>
                  </a:extLst>
                </p14:cNvPr>
                <p14:cNvContentPartPr/>
                <p14:nvPr/>
              </p14:nvContentPartPr>
              <p14:xfrm>
                <a:off x="7311453" y="3349680"/>
                <a:ext cx="179640" cy="95400"/>
              </p14:xfrm>
            </p:contentPart>
          </mc:Choice>
          <mc:Fallback>
            <p:pic>
              <p:nvPicPr>
                <p:cNvPr id="808" name="Freihand 807">
                  <a:extLst>
                    <a:ext uri="{FF2B5EF4-FFF2-40B4-BE49-F238E27FC236}">
                      <a16:creationId xmlns:a16="http://schemas.microsoft.com/office/drawing/2014/main" id="{7E7C5EF1-5701-4D1C-A7C9-56041AA65E66}"/>
                    </a:ext>
                  </a:extLst>
                </p:cNvPr>
                <p:cNvPicPr/>
                <p:nvPr/>
              </p:nvPicPr>
              <p:blipFill>
                <a:blip r:embed="rId1324"/>
                <a:stretch>
                  <a:fillRect/>
                </a:stretch>
              </p:blipFill>
              <p:spPr>
                <a:xfrm>
                  <a:off x="7307133" y="3345360"/>
                  <a:ext cx="188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809" name="Freihand 808">
                  <a:extLst>
                    <a:ext uri="{FF2B5EF4-FFF2-40B4-BE49-F238E27FC236}">
                      <a16:creationId xmlns:a16="http://schemas.microsoft.com/office/drawing/2014/main" id="{5D443517-2F68-459F-8DFE-23FCD92643E2}"/>
                    </a:ext>
                  </a:extLst>
                </p14:cNvPr>
                <p14:cNvContentPartPr/>
                <p14:nvPr/>
              </p14:nvContentPartPr>
              <p14:xfrm>
                <a:off x="4745013" y="3608520"/>
                <a:ext cx="77760" cy="105480"/>
              </p14:xfrm>
            </p:contentPart>
          </mc:Choice>
          <mc:Fallback>
            <p:pic>
              <p:nvPicPr>
                <p:cNvPr id="809" name="Freihand 808">
                  <a:extLst>
                    <a:ext uri="{FF2B5EF4-FFF2-40B4-BE49-F238E27FC236}">
                      <a16:creationId xmlns:a16="http://schemas.microsoft.com/office/drawing/2014/main" id="{5D443517-2F68-459F-8DFE-23FCD92643E2}"/>
                    </a:ext>
                  </a:extLst>
                </p:cNvPr>
                <p:cNvPicPr/>
                <p:nvPr/>
              </p:nvPicPr>
              <p:blipFill>
                <a:blip r:embed="rId1326"/>
                <a:stretch>
                  <a:fillRect/>
                </a:stretch>
              </p:blipFill>
              <p:spPr>
                <a:xfrm>
                  <a:off x="4740693" y="3604200"/>
                  <a:ext cx="86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810" name="Freihand 809">
                  <a:extLst>
                    <a:ext uri="{FF2B5EF4-FFF2-40B4-BE49-F238E27FC236}">
                      <a16:creationId xmlns:a16="http://schemas.microsoft.com/office/drawing/2014/main" id="{D9A6A617-3105-4C4F-86D6-1B256FFE80CD}"/>
                    </a:ext>
                  </a:extLst>
                </p14:cNvPr>
                <p14:cNvContentPartPr/>
                <p14:nvPr/>
              </p14:nvContentPartPr>
              <p14:xfrm>
                <a:off x="4879653" y="3575040"/>
                <a:ext cx="166680" cy="139680"/>
              </p14:xfrm>
            </p:contentPart>
          </mc:Choice>
          <mc:Fallback>
            <p:pic>
              <p:nvPicPr>
                <p:cNvPr id="810" name="Freihand 809">
                  <a:extLst>
                    <a:ext uri="{FF2B5EF4-FFF2-40B4-BE49-F238E27FC236}">
                      <a16:creationId xmlns:a16="http://schemas.microsoft.com/office/drawing/2014/main" id="{D9A6A617-3105-4C4F-86D6-1B256FFE80CD}"/>
                    </a:ext>
                  </a:extLst>
                </p:cNvPr>
                <p:cNvPicPr/>
                <p:nvPr/>
              </p:nvPicPr>
              <p:blipFill>
                <a:blip r:embed="rId1328"/>
                <a:stretch>
                  <a:fillRect/>
                </a:stretch>
              </p:blipFill>
              <p:spPr>
                <a:xfrm>
                  <a:off x="4875333" y="3570720"/>
                  <a:ext cx="175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811" name="Freihand 810">
                  <a:extLst>
                    <a:ext uri="{FF2B5EF4-FFF2-40B4-BE49-F238E27FC236}">
                      <a16:creationId xmlns:a16="http://schemas.microsoft.com/office/drawing/2014/main" id="{959244D6-65E4-45A5-8CC7-3A4DDA0AA6E0}"/>
                    </a:ext>
                  </a:extLst>
                </p14:cNvPr>
                <p14:cNvContentPartPr/>
                <p14:nvPr/>
              </p14:nvContentPartPr>
              <p14:xfrm>
                <a:off x="5107173" y="3639120"/>
                <a:ext cx="14040" cy="62280"/>
              </p14:xfrm>
            </p:contentPart>
          </mc:Choice>
          <mc:Fallback>
            <p:pic>
              <p:nvPicPr>
                <p:cNvPr id="811" name="Freihand 810">
                  <a:extLst>
                    <a:ext uri="{FF2B5EF4-FFF2-40B4-BE49-F238E27FC236}">
                      <a16:creationId xmlns:a16="http://schemas.microsoft.com/office/drawing/2014/main" id="{959244D6-65E4-45A5-8CC7-3A4DDA0AA6E0}"/>
                    </a:ext>
                  </a:extLst>
                </p:cNvPr>
                <p:cNvPicPr/>
                <p:nvPr/>
              </p:nvPicPr>
              <p:blipFill>
                <a:blip r:embed="rId1330"/>
                <a:stretch>
                  <a:fillRect/>
                </a:stretch>
              </p:blipFill>
              <p:spPr>
                <a:xfrm>
                  <a:off x="5102853" y="3634800"/>
                  <a:ext cx="22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812" name="Freihand 811">
                  <a:extLst>
                    <a:ext uri="{FF2B5EF4-FFF2-40B4-BE49-F238E27FC236}">
                      <a16:creationId xmlns:a16="http://schemas.microsoft.com/office/drawing/2014/main" id="{7FC920E1-DADE-4943-8ABB-A23B5D5BED45}"/>
                    </a:ext>
                  </a:extLst>
                </p14:cNvPr>
                <p14:cNvContentPartPr/>
                <p14:nvPr/>
              </p14:nvContentPartPr>
              <p14:xfrm>
                <a:off x="5167293" y="3612480"/>
                <a:ext cx="62640" cy="88200"/>
              </p14:xfrm>
            </p:contentPart>
          </mc:Choice>
          <mc:Fallback>
            <p:pic>
              <p:nvPicPr>
                <p:cNvPr id="812" name="Freihand 811">
                  <a:extLst>
                    <a:ext uri="{FF2B5EF4-FFF2-40B4-BE49-F238E27FC236}">
                      <a16:creationId xmlns:a16="http://schemas.microsoft.com/office/drawing/2014/main" id="{7FC920E1-DADE-4943-8ABB-A23B5D5BED45}"/>
                    </a:ext>
                  </a:extLst>
                </p:cNvPr>
                <p:cNvPicPr/>
                <p:nvPr/>
              </p:nvPicPr>
              <p:blipFill>
                <a:blip r:embed="rId1332"/>
                <a:stretch>
                  <a:fillRect/>
                </a:stretch>
              </p:blipFill>
              <p:spPr>
                <a:xfrm>
                  <a:off x="5162973" y="3608160"/>
                  <a:ext cx="71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813" name="Freihand 812">
                  <a:extLst>
                    <a:ext uri="{FF2B5EF4-FFF2-40B4-BE49-F238E27FC236}">
                      <a16:creationId xmlns:a16="http://schemas.microsoft.com/office/drawing/2014/main" id="{1FC388CA-3205-4E56-B17B-48903054948B}"/>
                    </a:ext>
                  </a:extLst>
                </p14:cNvPr>
                <p14:cNvContentPartPr/>
                <p14:nvPr/>
              </p14:nvContentPartPr>
              <p14:xfrm>
                <a:off x="5184573" y="3550560"/>
                <a:ext cx="24120" cy="17640"/>
              </p14:xfrm>
            </p:contentPart>
          </mc:Choice>
          <mc:Fallback>
            <p:pic>
              <p:nvPicPr>
                <p:cNvPr id="813" name="Freihand 812">
                  <a:extLst>
                    <a:ext uri="{FF2B5EF4-FFF2-40B4-BE49-F238E27FC236}">
                      <a16:creationId xmlns:a16="http://schemas.microsoft.com/office/drawing/2014/main" id="{1FC388CA-3205-4E56-B17B-48903054948B}"/>
                    </a:ext>
                  </a:extLst>
                </p:cNvPr>
                <p:cNvPicPr/>
                <p:nvPr/>
              </p:nvPicPr>
              <p:blipFill>
                <a:blip r:embed="rId1334"/>
                <a:stretch>
                  <a:fillRect/>
                </a:stretch>
              </p:blipFill>
              <p:spPr>
                <a:xfrm>
                  <a:off x="5180253" y="3546240"/>
                  <a:ext cx="32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814" name="Freihand 813">
                  <a:extLst>
                    <a:ext uri="{FF2B5EF4-FFF2-40B4-BE49-F238E27FC236}">
                      <a16:creationId xmlns:a16="http://schemas.microsoft.com/office/drawing/2014/main" id="{EF3EB4A1-3E89-4DFA-BF6B-FBC8EA175C61}"/>
                    </a:ext>
                  </a:extLst>
                </p14:cNvPr>
                <p14:cNvContentPartPr/>
                <p14:nvPr/>
              </p14:nvContentPartPr>
              <p14:xfrm>
                <a:off x="5244333" y="3558120"/>
                <a:ext cx="90360" cy="117360"/>
              </p14:xfrm>
            </p:contentPart>
          </mc:Choice>
          <mc:Fallback>
            <p:pic>
              <p:nvPicPr>
                <p:cNvPr id="814" name="Freihand 813">
                  <a:extLst>
                    <a:ext uri="{FF2B5EF4-FFF2-40B4-BE49-F238E27FC236}">
                      <a16:creationId xmlns:a16="http://schemas.microsoft.com/office/drawing/2014/main" id="{EF3EB4A1-3E89-4DFA-BF6B-FBC8EA175C61}"/>
                    </a:ext>
                  </a:extLst>
                </p:cNvPr>
                <p:cNvPicPr/>
                <p:nvPr/>
              </p:nvPicPr>
              <p:blipFill>
                <a:blip r:embed="rId1336"/>
                <a:stretch>
                  <a:fillRect/>
                </a:stretch>
              </p:blipFill>
              <p:spPr>
                <a:xfrm>
                  <a:off x="5240013" y="3553800"/>
                  <a:ext cx="99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815" name="Freihand 814">
                  <a:extLst>
                    <a:ext uri="{FF2B5EF4-FFF2-40B4-BE49-F238E27FC236}">
                      <a16:creationId xmlns:a16="http://schemas.microsoft.com/office/drawing/2014/main" id="{2924009B-4139-4E3F-9735-453F7950D141}"/>
                    </a:ext>
                  </a:extLst>
                </p14:cNvPr>
                <p14:cNvContentPartPr/>
                <p14:nvPr/>
              </p14:nvContentPartPr>
              <p14:xfrm>
                <a:off x="5345853" y="3537960"/>
                <a:ext cx="93960" cy="146160"/>
              </p14:xfrm>
            </p:contentPart>
          </mc:Choice>
          <mc:Fallback>
            <p:pic>
              <p:nvPicPr>
                <p:cNvPr id="815" name="Freihand 814">
                  <a:extLst>
                    <a:ext uri="{FF2B5EF4-FFF2-40B4-BE49-F238E27FC236}">
                      <a16:creationId xmlns:a16="http://schemas.microsoft.com/office/drawing/2014/main" id="{2924009B-4139-4E3F-9735-453F7950D141}"/>
                    </a:ext>
                  </a:extLst>
                </p:cNvPr>
                <p:cNvPicPr/>
                <p:nvPr/>
              </p:nvPicPr>
              <p:blipFill>
                <a:blip r:embed="rId1338"/>
                <a:stretch>
                  <a:fillRect/>
                </a:stretch>
              </p:blipFill>
              <p:spPr>
                <a:xfrm>
                  <a:off x="5341533" y="3533640"/>
                  <a:ext cx="102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816" name="Freihand 815">
                  <a:extLst>
                    <a:ext uri="{FF2B5EF4-FFF2-40B4-BE49-F238E27FC236}">
                      <a16:creationId xmlns:a16="http://schemas.microsoft.com/office/drawing/2014/main" id="{5E111EA4-8AB8-40E5-8C6D-25D825341D75}"/>
                    </a:ext>
                  </a:extLst>
                </p14:cNvPr>
                <p14:cNvContentPartPr/>
                <p14:nvPr/>
              </p14:nvContentPartPr>
              <p14:xfrm>
                <a:off x="5575533" y="3613200"/>
                <a:ext cx="229320" cy="89280"/>
              </p14:xfrm>
            </p:contentPart>
          </mc:Choice>
          <mc:Fallback>
            <p:pic>
              <p:nvPicPr>
                <p:cNvPr id="816" name="Freihand 815">
                  <a:extLst>
                    <a:ext uri="{FF2B5EF4-FFF2-40B4-BE49-F238E27FC236}">
                      <a16:creationId xmlns:a16="http://schemas.microsoft.com/office/drawing/2014/main" id="{5E111EA4-8AB8-40E5-8C6D-25D825341D75}"/>
                    </a:ext>
                  </a:extLst>
                </p:cNvPr>
                <p:cNvPicPr/>
                <p:nvPr/>
              </p:nvPicPr>
              <p:blipFill>
                <a:blip r:embed="rId1340"/>
                <a:stretch>
                  <a:fillRect/>
                </a:stretch>
              </p:blipFill>
              <p:spPr>
                <a:xfrm>
                  <a:off x="5571213" y="3608880"/>
                  <a:ext cx="237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817" name="Freihand 816">
                  <a:extLst>
                    <a:ext uri="{FF2B5EF4-FFF2-40B4-BE49-F238E27FC236}">
                      <a16:creationId xmlns:a16="http://schemas.microsoft.com/office/drawing/2014/main" id="{3C04C8ED-7126-4978-ABCF-DF1F9E3A728E}"/>
                    </a:ext>
                  </a:extLst>
                </p14:cNvPr>
                <p14:cNvContentPartPr/>
                <p14:nvPr/>
              </p14:nvContentPartPr>
              <p14:xfrm>
                <a:off x="5648613" y="3467040"/>
                <a:ext cx="625680" cy="22680"/>
              </p14:xfrm>
            </p:contentPart>
          </mc:Choice>
          <mc:Fallback>
            <p:pic>
              <p:nvPicPr>
                <p:cNvPr id="817" name="Freihand 816">
                  <a:extLst>
                    <a:ext uri="{FF2B5EF4-FFF2-40B4-BE49-F238E27FC236}">
                      <a16:creationId xmlns:a16="http://schemas.microsoft.com/office/drawing/2014/main" id="{3C04C8ED-7126-4978-ABCF-DF1F9E3A728E}"/>
                    </a:ext>
                  </a:extLst>
                </p:cNvPr>
                <p:cNvPicPr/>
                <p:nvPr/>
              </p:nvPicPr>
              <p:blipFill>
                <a:blip r:embed="rId1342"/>
                <a:stretch>
                  <a:fillRect/>
                </a:stretch>
              </p:blipFill>
              <p:spPr>
                <a:xfrm>
                  <a:off x="5644293" y="3462720"/>
                  <a:ext cx="634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819" name="Freihand 818">
                  <a:extLst>
                    <a:ext uri="{FF2B5EF4-FFF2-40B4-BE49-F238E27FC236}">
                      <a16:creationId xmlns:a16="http://schemas.microsoft.com/office/drawing/2014/main" id="{9717C3D3-A970-4DA0-9CBF-77E2C92296BA}"/>
                    </a:ext>
                  </a:extLst>
                </p14:cNvPr>
                <p14:cNvContentPartPr/>
                <p14:nvPr/>
              </p14:nvContentPartPr>
              <p14:xfrm>
                <a:off x="5839773" y="3612480"/>
                <a:ext cx="121680" cy="112680"/>
              </p14:xfrm>
            </p:contentPart>
          </mc:Choice>
          <mc:Fallback>
            <p:pic>
              <p:nvPicPr>
                <p:cNvPr id="819" name="Freihand 818">
                  <a:extLst>
                    <a:ext uri="{FF2B5EF4-FFF2-40B4-BE49-F238E27FC236}">
                      <a16:creationId xmlns:a16="http://schemas.microsoft.com/office/drawing/2014/main" id="{9717C3D3-A970-4DA0-9CBF-77E2C92296BA}"/>
                    </a:ext>
                  </a:extLst>
                </p:cNvPr>
                <p:cNvPicPr/>
                <p:nvPr/>
              </p:nvPicPr>
              <p:blipFill>
                <a:blip r:embed="rId1344"/>
                <a:stretch>
                  <a:fillRect/>
                </a:stretch>
              </p:blipFill>
              <p:spPr>
                <a:xfrm>
                  <a:off x="5835453" y="3608160"/>
                  <a:ext cx="130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820" name="Freihand 819">
                  <a:extLst>
                    <a:ext uri="{FF2B5EF4-FFF2-40B4-BE49-F238E27FC236}">
                      <a16:creationId xmlns:a16="http://schemas.microsoft.com/office/drawing/2014/main" id="{52623F42-DF2C-4C30-A971-E3889AA7AAE5}"/>
                    </a:ext>
                  </a:extLst>
                </p14:cNvPr>
                <p14:cNvContentPartPr/>
                <p14:nvPr/>
              </p14:nvContentPartPr>
              <p14:xfrm>
                <a:off x="6055413" y="3620400"/>
                <a:ext cx="219600" cy="121320"/>
              </p14:xfrm>
            </p:contentPart>
          </mc:Choice>
          <mc:Fallback>
            <p:pic>
              <p:nvPicPr>
                <p:cNvPr id="820" name="Freihand 819">
                  <a:extLst>
                    <a:ext uri="{FF2B5EF4-FFF2-40B4-BE49-F238E27FC236}">
                      <a16:creationId xmlns:a16="http://schemas.microsoft.com/office/drawing/2014/main" id="{52623F42-DF2C-4C30-A971-E3889AA7AAE5}"/>
                    </a:ext>
                  </a:extLst>
                </p:cNvPr>
                <p:cNvPicPr/>
                <p:nvPr/>
              </p:nvPicPr>
              <p:blipFill>
                <a:blip r:embed="rId1346"/>
                <a:stretch>
                  <a:fillRect/>
                </a:stretch>
              </p:blipFill>
              <p:spPr>
                <a:xfrm>
                  <a:off x="6051093" y="3616080"/>
                  <a:ext cx="228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821" name="Freihand 820">
                  <a:extLst>
                    <a:ext uri="{FF2B5EF4-FFF2-40B4-BE49-F238E27FC236}">
                      <a16:creationId xmlns:a16="http://schemas.microsoft.com/office/drawing/2014/main" id="{7B262533-F50E-4D7A-A2A2-CE7886BF4DF6}"/>
                    </a:ext>
                  </a:extLst>
                </p14:cNvPr>
                <p14:cNvContentPartPr/>
                <p14:nvPr/>
              </p14:nvContentPartPr>
              <p14:xfrm>
                <a:off x="6246213" y="3599520"/>
                <a:ext cx="360" cy="360"/>
              </p14:xfrm>
            </p:contentPart>
          </mc:Choice>
          <mc:Fallback>
            <p:pic>
              <p:nvPicPr>
                <p:cNvPr id="821" name="Freihand 820">
                  <a:extLst>
                    <a:ext uri="{FF2B5EF4-FFF2-40B4-BE49-F238E27FC236}">
                      <a16:creationId xmlns:a16="http://schemas.microsoft.com/office/drawing/2014/main" id="{7B262533-F50E-4D7A-A2A2-CE7886BF4DF6}"/>
                    </a:ext>
                  </a:extLst>
                </p:cNvPr>
                <p:cNvPicPr/>
                <p:nvPr/>
              </p:nvPicPr>
              <p:blipFill>
                <a:blip r:embed="rId106"/>
                <a:stretch>
                  <a:fillRect/>
                </a:stretch>
              </p:blipFill>
              <p:spPr>
                <a:xfrm>
                  <a:off x="6241893" y="3595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22" name="Freihand 821">
                  <a:extLst>
                    <a:ext uri="{FF2B5EF4-FFF2-40B4-BE49-F238E27FC236}">
                      <a16:creationId xmlns:a16="http://schemas.microsoft.com/office/drawing/2014/main" id="{A58DB4D3-EA76-4D97-9D96-521F0F108B0F}"/>
                    </a:ext>
                  </a:extLst>
                </p14:cNvPr>
                <p14:cNvContentPartPr/>
                <p14:nvPr/>
              </p14:nvContentPartPr>
              <p14:xfrm>
                <a:off x="6379053" y="3644160"/>
                <a:ext cx="21960" cy="9720"/>
              </p14:xfrm>
            </p:contentPart>
          </mc:Choice>
          <mc:Fallback>
            <p:pic>
              <p:nvPicPr>
                <p:cNvPr id="822" name="Freihand 821">
                  <a:extLst>
                    <a:ext uri="{FF2B5EF4-FFF2-40B4-BE49-F238E27FC236}">
                      <a16:creationId xmlns:a16="http://schemas.microsoft.com/office/drawing/2014/main" id="{A58DB4D3-EA76-4D97-9D96-521F0F108B0F}"/>
                    </a:ext>
                  </a:extLst>
                </p:cNvPr>
                <p:cNvPicPr/>
                <p:nvPr/>
              </p:nvPicPr>
              <p:blipFill>
                <a:blip r:embed="rId1349"/>
                <a:stretch>
                  <a:fillRect/>
                </a:stretch>
              </p:blipFill>
              <p:spPr>
                <a:xfrm>
                  <a:off x="6374733" y="3639840"/>
                  <a:ext cx="30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24" name="Freihand 823">
                  <a:extLst>
                    <a:ext uri="{FF2B5EF4-FFF2-40B4-BE49-F238E27FC236}">
                      <a16:creationId xmlns:a16="http://schemas.microsoft.com/office/drawing/2014/main" id="{12F39FA7-FEEE-47CA-B64B-4AF218FADD15}"/>
                    </a:ext>
                  </a:extLst>
                </p14:cNvPr>
                <p14:cNvContentPartPr/>
                <p14:nvPr/>
              </p14:nvContentPartPr>
              <p14:xfrm>
                <a:off x="6027693" y="3556680"/>
                <a:ext cx="118080" cy="173160"/>
              </p14:xfrm>
            </p:contentPart>
          </mc:Choice>
          <mc:Fallback>
            <p:pic>
              <p:nvPicPr>
                <p:cNvPr id="824" name="Freihand 823">
                  <a:extLst>
                    <a:ext uri="{FF2B5EF4-FFF2-40B4-BE49-F238E27FC236}">
                      <a16:creationId xmlns:a16="http://schemas.microsoft.com/office/drawing/2014/main" id="{12F39FA7-FEEE-47CA-B64B-4AF218FADD15}"/>
                    </a:ext>
                  </a:extLst>
                </p:cNvPr>
                <p:cNvPicPr/>
                <p:nvPr/>
              </p:nvPicPr>
              <p:blipFill>
                <a:blip r:embed="rId1351"/>
                <a:stretch>
                  <a:fillRect/>
                </a:stretch>
              </p:blipFill>
              <p:spPr>
                <a:xfrm>
                  <a:off x="6023373" y="3552360"/>
                  <a:ext cx="126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25" name="Freihand 824">
                  <a:extLst>
                    <a:ext uri="{FF2B5EF4-FFF2-40B4-BE49-F238E27FC236}">
                      <a16:creationId xmlns:a16="http://schemas.microsoft.com/office/drawing/2014/main" id="{9F557AE9-D57D-45BA-9C28-04E9C5021DE8}"/>
                    </a:ext>
                  </a:extLst>
                </p14:cNvPr>
                <p14:cNvContentPartPr/>
                <p14:nvPr/>
              </p14:nvContentPartPr>
              <p14:xfrm>
                <a:off x="6379773" y="3626520"/>
                <a:ext cx="80280" cy="101160"/>
              </p14:xfrm>
            </p:contentPart>
          </mc:Choice>
          <mc:Fallback>
            <p:pic>
              <p:nvPicPr>
                <p:cNvPr id="825" name="Freihand 824">
                  <a:extLst>
                    <a:ext uri="{FF2B5EF4-FFF2-40B4-BE49-F238E27FC236}">
                      <a16:creationId xmlns:a16="http://schemas.microsoft.com/office/drawing/2014/main" id="{9F557AE9-D57D-45BA-9C28-04E9C5021DE8}"/>
                    </a:ext>
                  </a:extLst>
                </p:cNvPr>
                <p:cNvPicPr/>
                <p:nvPr/>
              </p:nvPicPr>
              <p:blipFill>
                <a:blip r:embed="rId1353"/>
                <a:stretch>
                  <a:fillRect/>
                </a:stretch>
              </p:blipFill>
              <p:spPr>
                <a:xfrm>
                  <a:off x="6375453" y="3622200"/>
                  <a:ext cx="88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26" name="Freihand 825">
                  <a:extLst>
                    <a:ext uri="{FF2B5EF4-FFF2-40B4-BE49-F238E27FC236}">
                      <a16:creationId xmlns:a16="http://schemas.microsoft.com/office/drawing/2014/main" id="{EE63471F-7305-4745-8EEA-BD71C787544B}"/>
                    </a:ext>
                  </a:extLst>
                </p14:cNvPr>
                <p14:cNvContentPartPr/>
                <p14:nvPr/>
              </p14:nvContentPartPr>
              <p14:xfrm>
                <a:off x="6502173" y="3597720"/>
                <a:ext cx="196200" cy="141840"/>
              </p14:xfrm>
            </p:contentPart>
          </mc:Choice>
          <mc:Fallback>
            <p:pic>
              <p:nvPicPr>
                <p:cNvPr id="826" name="Freihand 825">
                  <a:extLst>
                    <a:ext uri="{FF2B5EF4-FFF2-40B4-BE49-F238E27FC236}">
                      <a16:creationId xmlns:a16="http://schemas.microsoft.com/office/drawing/2014/main" id="{EE63471F-7305-4745-8EEA-BD71C787544B}"/>
                    </a:ext>
                  </a:extLst>
                </p:cNvPr>
                <p:cNvPicPr/>
                <p:nvPr/>
              </p:nvPicPr>
              <p:blipFill>
                <a:blip r:embed="rId1355"/>
                <a:stretch>
                  <a:fillRect/>
                </a:stretch>
              </p:blipFill>
              <p:spPr>
                <a:xfrm>
                  <a:off x="6497853" y="3593400"/>
                  <a:ext cx="204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27" name="Freihand 826">
                  <a:extLst>
                    <a:ext uri="{FF2B5EF4-FFF2-40B4-BE49-F238E27FC236}">
                      <a16:creationId xmlns:a16="http://schemas.microsoft.com/office/drawing/2014/main" id="{405DB3A0-87D0-421C-A07F-4BE463BF5367}"/>
                    </a:ext>
                  </a:extLst>
                </p14:cNvPr>
                <p14:cNvContentPartPr/>
                <p14:nvPr/>
              </p14:nvContentPartPr>
              <p14:xfrm>
                <a:off x="6672093" y="3549840"/>
                <a:ext cx="13320" cy="18000"/>
              </p14:xfrm>
            </p:contentPart>
          </mc:Choice>
          <mc:Fallback>
            <p:pic>
              <p:nvPicPr>
                <p:cNvPr id="827" name="Freihand 826">
                  <a:extLst>
                    <a:ext uri="{FF2B5EF4-FFF2-40B4-BE49-F238E27FC236}">
                      <a16:creationId xmlns:a16="http://schemas.microsoft.com/office/drawing/2014/main" id="{405DB3A0-87D0-421C-A07F-4BE463BF5367}"/>
                    </a:ext>
                  </a:extLst>
                </p:cNvPr>
                <p:cNvPicPr/>
                <p:nvPr/>
              </p:nvPicPr>
              <p:blipFill>
                <a:blip r:embed="rId1357"/>
                <a:stretch>
                  <a:fillRect/>
                </a:stretch>
              </p:blipFill>
              <p:spPr>
                <a:xfrm>
                  <a:off x="6667773" y="3545520"/>
                  <a:ext cx="21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28" name="Freihand 827">
                  <a:extLst>
                    <a:ext uri="{FF2B5EF4-FFF2-40B4-BE49-F238E27FC236}">
                      <a16:creationId xmlns:a16="http://schemas.microsoft.com/office/drawing/2014/main" id="{76EE9E6B-AC51-40C9-8A24-A0263A4BE0CD}"/>
                    </a:ext>
                  </a:extLst>
                </p14:cNvPr>
                <p14:cNvContentPartPr/>
                <p14:nvPr/>
              </p14:nvContentPartPr>
              <p14:xfrm>
                <a:off x="6725733" y="3543000"/>
                <a:ext cx="26280" cy="186840"/>
              </p14:xfrm>
            </p:contentPart>
          </mc:Choice>
          <mc:Fallback>
            <p:pic>
              <p:nvPicPr>
                <p:cNvPr id="828" name="Freihand 827">
                  <a:extLst>
                    <a:ext uri="{FF2B5EF4-FFF2-40B4-BE49-F238E27FC236}">
                      <a16:creationId xmlns:a16="http://schemas.microsoft.com/office/drawing/2014/main" id="{76EE9E6B-AC51-40C9-8A24-A0263A4BE0CD}"/>
                    </a:ext>
                  </a:extLst>
                </p:cNvPr>
                <p:cNvPicPr/>
                <p:nvPr/>
              </p:nvPicPr>
              <p:blipFill>
                <a:blip r:embed="rId1359"/>
                <a:stretch>
                  <a:fillRect/>
                </a:stretch>
              </p:blipFill>
              <p:spPr>
                <a:xfrm>
                  <a:off x="6721413" y="3538680"/>
                  <a:ext cx="34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29" name="Freihand 828">
                  <a:extLst>
                    <a:ext uri="{FF2B5EF4-FFF2-40B4-BE49-F238E27FC236}">
                      <a16:creationId xmlns:a16="http://schemas.microsoft.com/office/drawing/2014/main" id="{BD25A4E4-9387-43B6-BD58-BEA06E2038DD}"/>
                    </a:ext>
                  </a:extLst>
                </p14:cNvPr>
                <p14:cNvContentPartPr/>
                <p14:nvPr/>
              </p14:nvContentPartPr>
              <p14:xfrm>
                <a:off x="6750933" y="3615720"/>
                <a:ext cx="257400" cy="88200"/>
              </p14:xfrm>
            </p:contentPart>
          </mc:Choice>
          <mc:Fallback>
            <p:pic>
              <p:nvPicPr>
                <p:cNvPr id="829" name="Freihand 828">
                  <a:extLst>
                    <a:ext uri="{FF2B5EF4-FFF2-40B4-BE49-F238E27FC236}">
                      <a16:creationId xmlns:a16="http://schemas.microsoft.com/office/drawing/2014/main" id="{BD25A4E4-9387-43B6-BD58-BEA06E2038DD}"/>
                    </a:ext>
                  </a:extLst>
                </p:cNvPr>
                <p:cNvPicPr/>
                <p:nvPr/>
              </p:nvPicPr>
              <p:blipFill>
                <a:blip r:embed="rId1361"/>
                <a:stretch>
                  <a:fillRect/>
                </a:stretch>
              </p:blipFill>
              <p:spPr>
                <a:xfrm>
                  <a:off x="6746613" y="3611400"/>
                  <a:ext cx="266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34" name="Freihand 833">
                  <a:extLst>
                    <a:ext uri="{FF2B5EF4-FFF2-40B4-BE49-F238E27FC236}">
                      <a16:creationId xmlns:a16="http://schemas.microsoft.com/office/drawing/2014/main" id="{BB0BA099-FAD8-434B-B796-14B7B78D197E}"/>
                    </a:ext>
                  </a:extLst>
                </p14:cNvPr>
                <p14:cNvContentPartPr/>
                <p14:nvPr/>
              </p14:nvContentPartPr>
              <p14:xfrm>
                <a:off x="7177533" y="3568200"/>
                <a:ext cx="7200" cy="118440"/>
              </p14:xfrm>
            </p:contentPart>
          </mc:Choice>
          <mc:Fallback>
            <p:pic>
              <p:nvPicPr>
                <p:cNvPr id="834" name="Freihand 833">
                  <a:extLst>
                    <a:ext uri="{FF2B5EF4-FFF2-40B4-BE49-F238E27FC236}">
                      <a16:creationId xmlns:a16="http://schemas.microsoft.com/office/drawing/2014/main" id="{BB0BA099-FAD8-434B-B796-14B7B78D197E}"/>
                    </a:ext>
                  </a:extLst>
                </p:cNvPr>
                <p:cNvPicPr/>
                <p:nvPr/>
              </p:nvPicPr>
              <p:blipFill>
                <a:blip r:embed="rId1363"/>
                <a:stretch>
                  <a:fillRect/>
                </a:stretch>
              </p:blipFill>
              <p:spPr>
                <a:xfrm>
                  <a:off x="7173213" y="3563880"/>
                  <a:ext cx="15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35" name="Freihand 834">
                  <a:extLst>
                    <a:ext uri="{FF2B5EF4-FFF2-40B4-BE49-F238E27FC236}">
                      <a16:creationId xmlns:a16="http://schemas.microsoft.com/office/drawing/2014/main" id="{F1A8A3EF-CA51-44B6-A3CB-61D96D66ECAC}"/>
                    </a:ext>
                  </a:extLst>
                </p14:cNvPr>
                <p14:cNvContentPartPr/>
                <p14:nvPr/>
              </p14:nvContentPartPr>
              <p14:xfrm>
                <a:off x="7105173" y="3509880"/>
                <a:ext cx="149760" cy="47880"/>
              </p14:xfrm>
            </p:contentPart>
          </mc:Choice>
          <mc:Fallback>
            <p:pic>
              <p:nvPicPr>
                <p:cNvPr id="835" name="Freihand 834">
                  <a:extLst>
                    <a:ext uri="{FF2B5EF4-FFF2-40B4-BE49-F238E27FC236}">
                      <a16:creationId xmlns:a16="http://schemas.microsoft.com/office/drawing/2014/main" id="{F1A8A3EF-CA51-44B6-A3CB-61D96D66ECAC}"/>
                    </a:ext>
                  </a:extLst>
                </p:cNvPr>
                <p:cNvPicPr/>
                <p:nvPr/>
              </p:nvPicPr>
              <p:blipFill>
                <a:blip r:embed="rId1365"/>
                <a:stretch>
                  <a:fillRect/>
                </a:stretch>
              </p:blipFill>
              <p:spPr>
                <a:xfrm>
                  <a:off x="7100853" y="3505560"/>
                  <a:ext cx="158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36" name="Freihand 835">
                  <a:extLst>
                    <a:ext uri="{FF2B5EF4-FFF2-40B4-BE49-F238E27FC236}">
                      <a16:creationId xmlns:a16="http://schemas.microsoft.com/office/drawing/2014/main" id="{45ECD76C-C10C-4E15-BAF9-5D20FD3025AD}"/>
                    </a:ext>
                  </a:extLst>
                </p14:cNvPr>
                <p14:cNvContentPartPr/>
                <p14:nvPr/>
              </p14:nvContentPartPr>
              <p14:xfrm>
                <a:off x="7253133" y="3534000"/>
                <a:ext cx="136800" cy="147600"/>
              </p14:xfrm>
            </p:contentPart>
          </mc:Choice>
          <mc:Fallback>
            <p:pic>
              <p:nvPicPr>
                <p:cNvPr id="836" name="Freihand 835">
                  <a:extLst>
                    <a:ext uri="{FF2B5EF4-FFF2-40B4-BE49-F238E27FC236}">
                      <a16:creationId xmlns:a16="http://schemas.microsoft.com/office/drawing/2014/main" id="{45ECD76C-C10C-4E15-BAF9-5D20FD3025AD}"/>
                    </a:ext>
                  </a:extLst>
                </p:cNvPr>
                <p:cNvPicPr/>
                <p:nvPr/>
              </p:nvPicPr>
              <p:blipFill>
                <a:blip r:embed="rId1367"/>
                <a:stretch>
                  <a:fillRect/>
                </a:stretch>
              </p:blipFill>
              <p:spPr>
                <a:xfrm>
                  <a:off x="7248813" y="3529680"/>
                  <a:ext cx="145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837" name="Freihand 836">
                  <a:extLst>
                    <a:ext uri="{FF2B5EF4-FFF2-40B4-BE49-F238E27FC236}">
                      <a16:creationId xmlns:a16="http://schemas.microsoft.com/office/drawing/2014/main" id="{9436B6C9-BF88-4684-B446-C5C69B01BE98}"/>
                    </a:ext>
                  </a:extLst>
                </p14:cNvPr>
                <p14:cNvContentPartPr/>
                <p14:nvPr/>
              </p14:nvContentPartPr>
              <p14:xfrm>
                <a:off x="7339173" y="3594840"/>
                <a:ext cx="51120" cy="92160"/>
              </p14:xfrm>
            </p:contentPart>
          </mc:Choice>
          <mc:Fallback>
            <p:pic>
              <p:nvPicPr>
                <p:cNvPr id="837" name="Freihand 836">
                  <a:extLst>
                    <a:ext uri="{FF2B5EF4-FFF2-40B4-BE49-F238E27FC236}">
                      <a16:creationId xmlns:a16="http://schemas.microsoft.com/office/drawing/2014/main" id="{9436B6C9-BF88-4684-B446-C5C69B01BE98}"/>
                    </a:ext>
                  </a:extLst>
                </p:cNvPr>
                <p:cNvPicPr/>
                <p:nvPr/>
              </p:nvPicPr>
              <p:blipFill>
                <a:blip r:embed="rId1369"/>
                <a:stretch>
                  <a:fillRect/>
                </a:stretch>
              </p:blipFill>
              <p:spPr>
                <a:xfrm>
                  <a:off x="7334853" y="3590520"/>
                  <a:ext cx="59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48" name="Freihand 847">
                  <a:extLst>
                    <a:ext uri="{FF2B5EF4-FFF2-40B4-BE49-F238E27FC236}">
                      <a16:creationId xmlns:a16="http://schemas.microsoft.com/office/drawing/2014/main" id="{69D507C3-24EE-40A4-ADE9-5EE93AE8506D}"/>
                    </a:ext>
                  </a:extLst>
                </p14:cNvPr>
                <p14:cNvContentPartPr/>
                <p14:nvPr/>
              </p14:nvContentPartPr>
              <p14:xfrm>
                <a:off x="7104453" y="3446160"/>
                <a:ext cx="402480" cy="25920"/>
              </p14:xfrm>
            </p:contentPart>
          </mc:Choice>
          <mc:Fallback>
            <p:pic>
              <p:nvPicPr>
                <p:cNvPr id="848" name="Freihand 847">
                  <a:extLst>
                    <a:ext uri="{FF2B5EF4-FFF2-40B4-BE49-F238E27FC236}">
                      <a16:creationId xmlns:a16="http://schemas.microsoft.com/office/drawing/2014/main" id="{69D507C3-24EE-40A4-ADE9-5EE93AE8506D}"/>
                    </a:ext>
                  </a:extLst>
                </p:cNvPr>
                <p:cNvPicPr/>
                <p:nvPr/>
              </p:nvPicPr>
              <p:blipFill>
                <a:blip r:embed="rId1371"/>
                <a:stretch>
                  <a:fillRect/>
                </a:stretch>
              </p:blipFill>
              <p:spPr>
                <a:xfrm>
                  <a:off x="7100133" y="3441840"/>
                  <a:ext cx="411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50" name="Freihand 849">
                  <a:extLst>
                    <a:ext uri="{FF2B5EF4-FFF2-40B4-BE49-F238E27FC236}">
                      <a16:creationId xmlns:a16="http://schemas.microsoft.com/office/drawing/2014/main" id="{1B94FC9B-E1A5-460C-A0A0-7BEB2002F615}"/>
                    </a:ext>
                  </a:extLst>
                </p14:cNvPr>
                <p14:cNvContentPartPr/>
                <p14:nvPr/>
              </p14:nvContentPartPr>
              <p14:xfrm>
                <a:off x="6328293" y="3698160"/>
                <a:ext cx="651600" cy="59400"/>
              </p14:xfrm>
            </p:contentPart>
          </mc:Choice>
          <mc:Fallback>
            <p:pic>
              <p:nvPicPr>
                <p:cNvPr id="850" name="Freihand 849">
                  <a:extLst>
                    <a:ext uri="{FF2B5EF4-FFF2-40B4-BE49-F238E27FC236}">
                      <a16:creationId xmlns:a16="http://schemas.microsoft.com/office/drawing/2014/main" id="{1B94FC9B-E1A5-460C-A0A0-7BEB2002F615}"/>
                    </a:ext>
                  </a:extLst>
                </p:cNvPr>
                <p:cNvPicPr/>
                <p:nvPr/>
              </p:nvPicPr>
              <p:blipFill>
                <a:blip r:embed="rId1373"/>
                <a:stretch>
                  <a:fillRect/>
                </a:stretch>
              </p:blipFill>
              <p:spPr>
                <a:xfrm>
                  <a:off x="6323973" y="3693840"/>
                  <a:ext cx="660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39" name="Freihand 838">
                  <a:extLst>
                    <a:ext uri="{FF2B5EF4-FFF2-40B4-BE49-F238E27FC236}">
                      <a16:creationId xmlns:a16="http://schemas.microsoft.com/office/drawing/2014/main" id="{25ED3A2A-0820-49DF-87EF-0722BF65013B}"/>
                    </a:ext>
                  </a:extLst>
                </p14:cNvPr>
                <p14:cNvContentPartPr/>
                <p14:nvPr/>
              </p14:nvContentPartPr>
              <p14:xfrm>
                <a:off x="4796493" y="3852960"/>
                <a:ext cx="91800" cy="116640"/>
              </p14:xfrm>
            </p:contentPart>
          </mc:Choice>
          <mc:Fallback>
            <p:pic>
              <p:nvPicPr>
                <p:cNvPr id="839" name="Freihand 838">
                  <a:extLst>
                    <a:ext uri="{FF2B5EF4-FFF2-40B4-BE49-F238E27FC236}">
                      <a16:creationId xmlns:a16="http://schemas.microsoft.com/office/drawing/2014/main" id="{25ED3A2A-0820-49DF-87EF-0722BF65013B}"/>
                    </a:ext>
                  </a:extLst>
                </p:cNvPr>
                <p:cNvPicPr/>
                <p:nvPr/>
              </p:nvPicPr>
              <p:blipFill>
                <a:blip r:embed="rId1375"/>
                <a:stretch>
                  <a:fillRect/>
                </a:stretch>
              </p:blipFill>
              <p:spPr>
                <a:xfrm>
                  <a:off x="4792173" y="3848640"/>
                  <a:ext cx="100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40" name="Freihand 839">
                  <a:extLst>
                    <a:ext uri="{FF2B5EF4-FFF2-40B4-BE49-F238E27FC236}">
                      <a16:creationId xmlns:a16="http://schemas.microsoft.com/office/drawing/2014/main" id="{5B4B7F4D-EADD-44AF-BE90-CB2D66B971F1}"/>
                    </a:ext>
                  </a:extLst>
                </p14:cNvPr>
                <p14:cNvContentPartPr/>
                <p14:nvPr/>
              </p14:nvContentPartPr>
              <p14:xfrm>
                <a:off x="4908453" y="3888960"/>
                <a:ext cx="70560" cy="74160"/>
              </p14:xfrm>
            </p:contentPart>
          </mc:Choice>
          <mc:Fallback>
            <p:pic>
              <p:nvPicPr>
                <p:cNvPr id="840" name="Freihand 839">
                  <a:extLst>
                    <a:ext uri="{FF2B5EF4-FFF2-40B4-BE49-F238E27FC236}">
                      <a16:creationId xmlns:a16="http://schemas.microsoft.com/office/drawing/2014/main" id="{5B4B7F4D-EADD-44AF-BE90-CB2D66B971F1}"/>
                    </a:ext>
                  </a:extLst>
                </p:cNvPr>
                <p:cNvPicPr/>
                <p:nvPr/>
              </p:nvPicPr>
              <p:blipFill>
                <a:blip r:embed="rId1377"/>
                <a:stretch>
                  <a:fillRect/>
                </a:stretch>
              </p:blipFill>
              <p:spPr>
                <a:xfrm>
                  <a:off x="4904133" y="3884640"/>
                  <a:ext cx="79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841" name="Freihand 840">
                  <a:extLst>
                    <a:ext uri="{FF2B5EF4-FFF2-40B4-BE49-F238E27FC236}">
                      <a16:creationId xmlns:a16="http://schemas.microsoft.com/office/drawing/2014/main" id="{4AF5E9A1-4FA2-49F0-820C-95C269A9B259}"/>
                    </a:ext>
                  </a:extLst>
                </p14:cNvPr>
                <p14:cNvContentPartPr/>
                <p14:nvPr/>
              </p14:nvContentPartPr>
              <p14:xfrm>
                <a:off x="5009253" y="3805080"/>
                <a:ext cx="167760" cy="179640"/>
              </p14:xfrm>
            </p:contentPart>
          </mc:Choice>
          <mc:Fallback>
            <p:pic>
              <p:nvPicPr>
                <p:cNvPr id="841" name="Freihand 840">
                  <a:extLst>
                    <a:ext uri="{FF2B5EF4-FFF2-40B4-BE49-F238E27FC236}">
                      <a16:creationId xmlns:a16="http://schemas.microsoft.com/office/drawing/2014/main" id="{4AF5E9A1-4FA2-49F0-820C-95C269A9B259}"/>
                    </a:ext>
                  </a:extLst>
                </p:cNvPr>
                <p:cNvPicPr/>
                <p:nvPr/>
              </p:nvPicPr>
              <p:blipFill>
                <a:blip r:embed="rId1379"/>
                <a:stretch>
                  <a:fillRect/>
                </a:stretch>
              </p:blipFill>
              <p:spPr>
                <a:xfrm>
                  <a:off x="5004933" y="3800760"/>
                  <a:ext cx="176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42" name="Freihand 841">
                  <a:extLst>
                    <a:ext uri="{FF2B5EF4-FFF2-40B4-BE49-F238E27FC236}">
                      <a16:creationId xmlns:a16="http://schemas.microsoft.com/office/drawing/2014/main" id="{4B14607F-B0DF-4460-89AC-CCB2F934057F}"/>
                    </a:ext>
                  </a:extLst>
                </p14:cNvPr>
                <p14:cNvContentPartPr/>
                <p14:nvPr/>
              </p14:nvContentPartPr>
              <p14:xfrm>
                <a:off x="5337573" y="3869160"/>
                <a:ext cx="130680" cy="95760"/>
              </p14:xfrm>
            </p:contentPart>
          </mc:Choice>
          <mc:Fallback>
            <p:pic>
              <p:nvPicPr>
                <p:cNvPr id="842" name="Freihand 841">
                  <a:extLst>
                    <a:ext uri="{FF2B5EF4-FFF2-40B4-BE49-F238E27FC236}">
                      <a16:creationId xmlns:a16="http://schemas.microsoft.com/office/drawing/2014/main" id="{4B14607F-B0DF-4460-89AC-CCB2F934057F}"/>
                    </a:ext>
                  </a:extLst>
                </p:cNvPr>
                <p:cNvPicPr/>
                <p:nvPr/>
              </p:nvPicPr>
              <p:blipFill>
                <a:blip r:embed="rId1381"/>
                <a:stretch>
                  <a:fillRect/>
                </a:stretch>
              </p:blipFill>
              <p:spPr>
                <a:xfrm>
                  <a:off x="5333253" y="3864840"/>
                  <a:ext cx="139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43" name="Freihand 842">
                  <a:extLst>
                    <a:ext uri="{FF2B5EF4-FFF2-40B4-BE49-F238E27FC236}">
                      <a16:creationId xmlns:a16="http://schemas.microsoft.com/office/drawing/2014/main" id="{21D13461-E720-4471-9A2D-1E82C5E33A03}"/>
                    </a:ext>
                  </a:extLst>
                </p14:cNvPr>
                <p14:cNvContentPartPr/>
                <p14:nvPr/>
              </p14:nvContentPartPr>
              <p14:xfrm>
                <a:off x="5488773" y="3899400"/>
                <a:ext cx="78120" cy="50760"/>
              </p14:xfrm>
            </p:contentPart>
          </mc:Choice>
          <mc:Fallback>
            <p:pic>
              <p:nvPicPr>
                <p:cNvPr id="843" name="Freihand 842">
                  <a:extLst>
                    <a:ext uri="{FF2B5EF4-FFF2-40B4-BE49-F238E27FC236}">
                      <a16:creationId xmlns:a16="http://schemas.microsoft.com/office/drawing/2014/main" id="{21D13461-E720-4471-9A2D-1E82C5E33A03}"/>
                    </a:ext>
                  </a:extLst>
                </p:cNvPr>
                <p:cNvPicPr/>
                <p:nvPr/>
              </p:nvPicPr>
              <p:blipFill>
                <a:blip r:embed="rId1383"/>
                <a:stretch>
                  <a:fillRect/>
                </a:stretch>
              </p:blipFill>
              <p:spPr>
                <a:xfrm>
                  <a:off x="5484453" y="3895080"/>
                  <a:ext cx="86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44" name="Freihand 843">
                  <a:extLst>
                    <a:ext uri="{FF2B5EF4-FFF2-40B4-BE49-F238E27FC236}">
                      <a16:creationId xmlns:a16="http://schemas.microsoft.com/office/drawing/2014/main" id="{4EAB3C18-3A4E-403A-9D38-7648763F9078}"/>
                    </a:ext>
                  </a:extLst>
                </p14:cNvPr>
                <p14:cNvContentPartPr/>
                <p14:nvPr/>
              </p14:nvContentPartPr>
              <p14:xfrm>
                <a:off x="5570133" y="3800040"/>
                <a:ext cx="66240" cy="144360"/>
              </p14:xfrm>
            </p:contentPart>
          </mc:Choice>
          <mc:Fallback>
            <p:pic>
              <p:nvPicPr>
                <p:cNvPr id="844" name="Freihand 843">
                  <a:extLst>
                    <a:ext uri="{FF2B5EF4-FFF2-40B4-BE49-F238E27FC236}">
                      <a16:creationId xmlns:a16="http://schemas.microsoft.com/office/drawing/2014/main" id="{4EAB3C18-3A4E-403A-9D38-7648763F9078}"/>
                    </a:ext>
                  </a:extLst>
                </p:cNvPr>
                <p:cNvPicPr/>
                <p:nvPr/>
              </p:nvPicPr>
              <p:blipFill>
                <a:blip r:embed="rId1385"/>
                <a:stretch>
                  <a:fillRect/>
                </a:stretch>
              </p:blipFill>
              <p:spPr>
                <a:xfrm>
                  <a:off x="5565813" y="3795720"/>
                  <a:ext cx="74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45" name="Freihand 844">
                  <a:extLst>
                    <a:ext uri="{FF2B5EF4-FFF2-40B4-BE49-F238E27FC236}">
                      <a16:creationId xmlns:a16="http://schemas.microsoft.com/office/drawing/2014/main" id="{CF2A9C72-B8BC-4976-A8A2-A920B014FE27}"/>
                    </a:ext>
                  </a:extLst>
                </p14:cNvPr>
                <p14:cNvContentPartPr/>
                <p14:nvPr/>
              </p14:nvContentPartPr>
              <p14:xfrm>
                <a:off x="5646813" y="3808320"/>
                <a:ext cx="72000" cy="148320"/>
              </p14:xfrm>
            </p:contentPart>
          </mc:Choice>
          <mc:Fallback>
            <p:pic>
              <p:nvPicPr>
                <p:cNvPr id="845" name="Freihand 844">
                  <a:extLst>
                    <a:ext uri="{FF2B5EF4-FFF2-40B4-BE49-F238E27FC236}">
                      <a16:creationId xmlns:a16="http://schemas.microsoft.com/office/drawing/2014/main" id="{CF2A9C72-B8BC-4976-A8A2-A920B014FE27}"/>
                    </a:ext>
                  </a:extLst>
                </p:cNvPr>
                <p:cNvPicPr/>
                <p:nvPr/>
              </p:nvPicPr>
              <p:blipFill>
                <a:blip r:embed="rId1387"/>
                <a:stretch>
                  <a:fillRect/>
                </a:stretch>
              </p:blipFill>
              <p:spPr>
                <a:xfrm>
                  <a:off x="5642493" y="3804000"/>
                  <a:ext cx="80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46" name="Freihand 845">
                  <a:extLst>
                    <a:ext uri="{FF2B5EF4-FFF2-40B4-BE49-F238E27FC236}">
                      <a16:creationId xmlns:a16="http://schemas.microsoft.com/office/drawing/2014/main" id="{22041542-FF53-4FA5-9F9D-49572284C38D}"/>
                    </a:ext>
                  </a:extLst>
                </p14:cNvPr>
                <p14:cNvContentPartPr/>
                <p14:nvPr/>
              </p14:nvContentPartPr>
              <p14:xfrm>
                <a:off x="5763813" y="3863760"/>
                <a:ext cx="63360" cy="84240"/>
              </p14:xfrm>
            </p:contentPart>
          </mc:Choice>
          <mc:Fallback>
            <p:pic>
              <p:nvPicPr>
                <p:cNvPr id="846" name="Freihand 845">
                  <a:extLst>
                    <a:ext uri="{FF2B5EF4-FFF2-40B4-BE49-F238E27FC236}">
                      <a16:creationId xmlns:a16="http://schemas.microsoft.com/office/drawing/2014/main" id="{22041542-FF53-4FA5-9F9D-49572284C38D}"/>
                    </a:ext>
                  </a:extLst>
                </p:cNvPr>
                <p:cNvPicPr/>
                <p:nvPr/>
              </p:nvPicPr>
              <p:blipFill>
                <a:blip r:embed="rId1389"/>
                <a:stretch>
                  <a:fillRect/>
                </a:stretch>
              </p:blipFill>
              <p:spPr>
                <a:xfrm>
                  <a:off x="5759493" y="3859440"/>
                  <a:ext cx="72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51" name="Freihand 850">
                  <a:extLst>
                    <a:ext uri="{FF2B5EF4-FFF2-40B4-BE49-F238E27FC236}">
                      <a16:creationId xmlns:a16="http://schemas.microsoft.com/office/drawing/2014/main" id="{CA69088E-A79D-4C52-9F04-9CDC16BCB206}"/>
                    </a:ext>
                  </a:extLst>
                </p14:cNvPr>
                <p14:cNvContentPartPr/>
                <p14:nvPr/>
              </p14:nvContentPartPr>
              <p14:xfrm>
                <a:off x="5337213" y="3967080"/>
                <a:ext cx="417960" cy="51840"/>
              </p14:xfrm>
            </p:contentPart>
          </mc:Choice>
          <mc:Fallback>
            <p:pic>
              <p:nvPicPr>
                <p:cNvPr id="851" name="Freihand 850">
                  <a:extLst>
                    <a:ext uri="{FF2B5EF4-FFF2-40B4-BE49-F238E27FC236}">
                      <a16:creationId xmlns:a16="http://schemas.microsoft.com/office/drawing/2014/main" id="{CA69088E-A79D-4C52-9F04-9CDC16BCB206}"/>
                    </a:ext>
                  </a:extLst>
                </p:cNvPr>
                <p:cNvPicPr/>
                <p:nvPr/>
              </p:nvPicPr>
              <p:blipFill>
                <a:blip r:embed="rId1391"/>
                <a:stretch>
                  <a:fillRect/>
                </a:stretch>
              </p:blipFill>
              <p:spPr>
                <a:xfrm>
                  <a:off x="5332893" y="3962760"/>
                  <a:ext cx="426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54" name="Freihand 853">
                  <a:extLst>
                    <a:ext uri="{FF2B5EF4-FFF2-40B4-BE49-F238E27FC236}">
                      <a16:creationId xmlns:a16="http://schemas.microsoft.com/office/drawing/2014/main" id="{BAC8FC34-3420-4534-A326-7B9A35DB5F9C}"/>
                    </a:ext>
                  </a:extLst>
                </p14:cNvPr>
                <p14:cNvContentPartPr/>
                <p14:nvPr/>
              </p14:nvContentPartPr>
              <p14:xfrm>
                <a:off x="5970813" y="3893640"/>
                <a:ext cx="97920" cy="73080"/>
              </p14:xfrm>
            </p:contentPart>
          </mc:Choice>
          <mc:Fallback>
            <p:pic>
              <p:nvPicPr>
                <p:cNvPr id="854" name="Freihand 853">
                  <a:extLst>
                    <a:ext uri="{FF2B5EF4-FFF2-40B4-BE49-F238E27FC236}">
                      <a16:creationId xmlns:a16="http://schemas.microsoft.com/office/drawing/2014/main" id="{BAC8FC34-3420-4534-A326-7B9A35DB5F9C}"/>
                    </a:ext>
                  </a:extLst>
                </p:cNvPr>
                <p:cNvPicPr/>
                <p:nvPr/>
              </p:nvPicPr>
              <p:blipFill>
                <a:blip r:embed="rId1393"/>
                <a:stretch>
                  <a:fillRect/>
                </a:stretch>
              </p:blipFill>
              <p:spPr>
                <a:xfrm>
                  <a:off x="5966493" y="3889320"/>
                  <a:ext cx="106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55" name="Freihand 854">
                  <a:extLst>
                    <a:ext uri="{FF2B5EF4-FFF2-40B4-BE49-F238E27FC236}">
                      <a16:creationId xmlns:a16="http://schemas.microsoft.com/office/drawing/2014/main" id="{910FF37C-1749-4F65-AA57-AABA5A842D46}"/>
                    </a:ext>
                  </a:extLst>
                </p14:cNvPr>
                <p14:cNvContentPartPr/>
                <p14:nvPr/>
              </p14:nvContentPartPr>
              <p14:xfrm>
                <a:off x="6117693" y="3839640"/>
                <a:ext cx="116280" cy="120960"/>
              </p14:xfrm>
            </p:contentPart>
          </mc:Choice>
          <mc:Fallback>
            <p:pic>
              <p:nvPicPr>
                <p:cNvPr id="855" name="Freihand 854">
                  <a:extLst>
                    <a:ext uri="{FF2B5EF4-FFF2-40B4-BE49-F238E27FC236}">
                      <a16:creationId xmlns:a16="http://schemas.microsoft.com/office/drawing/2014/main" id="{910FF37C-1749-4F65-AA57-AABA5A842D46}"/>
                    </a:ext>
                  </a:extLst>
                </p:cNvPr>
                <p:cNvPicPr/>
                <p:nvPr/>
              </p:nvPicPr>
              <p:blipFill>
                <a:blip r:embed="rId1395"/>
                <a:stretch>
                  <a:fillRect/>
                </a:stretch>
              </p:blipFill>
              <p:spPr>
                <a:xfrm>
                  <a:off x="6113373" y="3835320"/>
                  <a:ext cx="12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56" name="Freihand 855">
                  <a:extLst>
                    <a:ext uri="{FF2B5EF4-FFF2-40B4-BE49-F238E27FC236}">
                      <a16:creationId xmlns:a16="http://schemas.microsoft.com/office/drawing/2014/main" id="{6311B569-90DC-46EB-838B-815BAEAC8006}"/>
                    </a:ext>
                  </a:extLst>
                </p14:cNvPr>
                <p14:cNvContentPartPr/>
                <p14:nvPr/>
              </p14:nvContentPartPr>
              <p14:xfrm>
                <a:off x="6276813" y="3894360"/>
                <a:ext cx="17280" cy="69480"/>
              </p14:xfrm>
            </p:contentPart>
          </mc:Choice>
          <mc:Fallback>
            <p:pic>
              <p:nvPicPr>
                <p:cNvPr id="856" name="Freihand 855">
                  <a:extLst>
                    <a:ext uri="{FF2B5EF4-FFF2-40B4-BE49-F238E27FC236}">
                      <a16:creationId xmlns:a16="http://schemas.microsoft.com/office/drawing/2014/main" id="{6311B569-90DC-46EB-838B-815BAEAC8006}"/>
                    </a:ext>
                  </a:extLst>
                </p:cNvPr>
                <p:cNvPicPr/>
                <p:nvPr/>
              </p:nvPicPr>
              <p:blipFill>
                <a:blip r:embed="rId1397"/>
                <a:stretch>
                  <a:fillRect/>
                </a:stretch>
              </p:blipFill>
              <p:spPr>
                <a:xfrm>
                  <a:off x="6272493" y="3890040"/>
                  <a:ext cx="25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57" name="Freihand 856">
                  <a:extLst>
                    <a:ext uri="{FF2B5EF4-FFF2-40B4-BE49-F238E27FC236}">
                      <a16:creationId xmlns:a16="http://schemas.microsoft.com/office/drawing/2014/main" id="{365BD68C-93FE-49B4-B23C-717935DF1BD3}"/>
                    </a:ext>
                  </a:extLst>
                </p14:cNvPr>
                <p14:cNvContentPartPr/>
                <p14:nvPr/>
              </p14:nvContentPartPr>
              <p14:xfrm>
                <a:off x="6305613" y="3886440"/>
                <a:ext cx="77400" cy="76680"/>
              </p14:xfrm>
            </p:contentPart>
          </mc:Choice>
          <mc:Fallback>
            <p:pic>
              <p:nvPicPr>
                <p:cNvPr id="857" name="Freihand 856">
                  <a:extLst>
                    <a:ext uri="{FF2B5EF4-FFF2-40B4-BE49-F238E27FC236}">
                      <a16:creationId xmlns:a16="http://schemas.microsoft.com/office/drawing/2014/main" id="{365BD68C-93FE-49B4-B23C-717935DF1BD3}"/>
                    </a:ext>
                  </a:extLst>
                </p:cNvPr>
                <p:cNvPicPr/>
                <p:nvPr/>
              </p:nvPicPr>
              <p:blipFill>
                <a:blip r:embed="rId1399"/>
                <a:stretch>
                  <a:fillRect/>
                </a:stretch>
              </p:blipFill>
              <p:spPr>
                <a:xfrm>
                  <a:off x="6301293" y="3882120"/>
                  <a:ext cx="86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58" name="Freihand 857">
                  <a:extLst>
                    <a:ext uri="{FF2B5EF4-FFF2-40B4-BE49-F238E27FC236}">
                      <a16:creationId xmlns:a16="http://schemas.microsoft.com/office/drawing/2014/main" id="{1E5D57FF-BD3D-4398-A12B-F331693A459C}"/>
                    </a:ext>
                  </a:extLst>
                </p14:cNvPr>
                <p14:cNvContentPartPr/>
                <p14:nvPr/>
              </p14:nvContentPartPr>
              <p14:xfrm>
                <a:off x="6303093" y="3817680"/>
                <a:ext cx="1800" cy="12240"/>
              </p14:xfrm>
            </p:contentPart>
          </mc:Choice>
          <mc:Fallback>
            <p:pic>
              <p:nvPicPr>
                <p:cNvPr id="858" name="Freihand 857">
                  <a:extLst>
                    <a:ext uri="{FF2B5EF4-FFF2-40B4-BE49-F238E27FC236}">
                      <a16:creationId xmlns:a16="http://schemas.microsoft.com/office/drawing/2014/main" id="{1E5D57FF-BD3D-4398-A12B-F331693A459C}"/>
                    </a:ext>
                  </a:extLst>
                </p:cNvPr>
                <p:cNvPicPr/>
                <p:nvPr/>
              </p:nvPicPr>
              <p:blipFill>
                <a:blip r:embed="rId1401"/>
                <a:stretch>
                  <a:fillRect/>
                </a:stretch>
              </p:blipFill>
              <p:spPr>
                <a:xfrm>
                  <a:off x="6298773" y="3813360"/>
                  <a:ext cx="10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859" name="Freihand 858">
                  <a:extLst>
                    <a:ext uri="{FF2B5EF4-FFF2-40B4-BE49-F238E27FC236}">
                      <a16:creationId xmlns:a16="http://schemas.microsoft.com/office/drawing/2014/main" id="{5D296856-3802-41E8-9002-FD37BA555E33}"/>
                    </a:ext>
                  </a:extLst>
                </p14:cNvPr>
                <p14:cNvContentPartPr/>
                <p14:nvPr/>
              </p14:nvContentPartPr>
              <p14:xfrm>
                <a:off x="6360693" y="3827040"/>
                <a:ext cx="93240" cy="136080"/>
              </p14:xfrm>
            </p:contentPart>
          </mc:Choice>
          <mc:Fallback>
            <p:pic>
              <p:nvPicPr>
                <p:cNvPr id="859" name="Freihand 858">
                  <a:extLst>
                    <a:ext uri="{FF2B5EF4-FFF2-40B4-BE49-F238E27FC236}">
                      <a16:creationId xmlns:a16="http://schemas.microsoft.com/office/drawing/2014/main" id="{5D296856-3802-41E8-9002-FD37BA555E33}"/>
                    </a:ext>
                  </a:extLst>
                </p:cNvPr>
                <p:cNvPicPr/>
                <p:nvPr/>
              </p:nvPicPr>
              <p:blipFill>
                <a:blip r:embed="rId1403"/>
                <a:stretch>
                  <a:fillRect/>
                </a:stretch>
              </p:blipFill>
              <p:spPr>
                <a:xfrm>
                  <a:off x="6356373" y="3822720"/>
                  <a:ext cx="101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860" name="Freihand 859">
                  <a:extLst>
                    <a:ext uri="{FF2B5EF4-FFF2-40B4-BE49-F238E27FC236}">
                      <a16:creationId xmlns:a16="http://schemas.microsoft.com/office/drawing/2014/main" id="{1807595C-469D-4E2F-8B8C-048C0D40607E}"/>
                    </a:ext>
                  </a:extLst>
                </p14:cNvPr>
                <p14:cNvContentPartPr/>
                <p14:nvPr/>
              </p14:nvContentPartPr>
              <p14:xfrm>
                <a:off x="6458973" y="3801840"/>
                <a:ext cx="115920" cy="160920"/>
              </p14:xfrm>
            </p:contentPart>
          </mc:Choice>
          <mc:Fallback>
            <p:pic>
              <p:nvPicPr>
                <p:cNvPr id="860" name="Freihand 859">
                  <a:extLst>
                    <a:ext uri="{FF2B5EF4-FFF2-40B4-BE49-F238E27FC236}">
                      <a16:creationId xmlns:a16="http://schemas.microsoft.com/office/drawing/2014/main" id="{1807595C-469D-4E2F-8B8C-048C0D40607E}"/>
                    </a:ext>
                  </a:extLst>
                </p:cNvPr>
                <p:cNvPicPr/>
                <p:nvPr/>
              </p:nvPicPr>
              <p:blipFill>
                <a:blip r:embed="rId1405"/>
                <a:stretch>
                  <a:fillRect/>
                </a:stretch>
              </p:blipFill>
              <p:spPr>
                <a:xfrm>
                  <a:off x="6454653" y="3797520"/>
                  <a:ext cx="124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862" name="Freihand 861">
                  <a:extLst>
                    <a:ext uri="{FF2B5EF4-FFF2-40B4-BE49-F238E27FC236}">
                      <a16:creationId xmlns:a16="http://schemas.microsoft.com/office/drawing/2014/main" id="{1C7347C1-FA71-466C-933F-E4D70B8695A2}"/>
                    </a:ext>
                  </a:extLst>
                </p14:cNvPr>
                <p14:cNvContentPartPr/>
                <p14:nvPr/>
              </p14:nvContentPartPr>
              <p14:xfrm>
                <a:off x="6599013" y="3770160"/>
                <a:ext cx="10440" cy="67680"/>
              </p14:xfrm>
            </p:contentPart>
          </mc:Choice>
          <mc:Fallback>
            <p:pic>
              <p:nvPicPr>
                <p:cNvPr id="862" name="Freihand 861">
                  <a:extLst>
                    <a:ext uri="{FF2B5EF4-FFF2-40B4-BE49-F238E27FC236}">
                      <a16:creationId xmlns:a16="http://schemas.microsoft.com/office/drawing/2014/main" id="{1C7347C1-FA71-466C-933F-E4D70B8695A2}"/>
                    </a:ext>
                  </a:extLst>
                </p:cNvPr>
                <p:cNvPicPr/>
                <p:nvPr/>
              </p:nvPicPr>
              <p:blipFill>
                <a:blip r:embed="rId1407"/>
                <a:stretch>
                  <a:fillRect/>
                </a:stretch>
              </p:blipFill>
              <p:spPr>
                <a:xfrm>
                  <a:off x="6594693" y="3765840"/>
                  <a:ext cx="19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863" name="Freihand 862">
                  <a:extLst>
                    <a:ext uri="{FF2B5EF4-FFF2-40B4-BE49-F238E27FC236}">
                      <a16:creationId xmlns:a16="http://schemas.microsoft.com/office/drawing/2014/main" id="{A69DB61F-CECD-44BD-BAAF-227379CB0AFA}"/>
                    </a:ext>
                  </a:extLst>
                </p14:cNvPr>
                <p14:cNvContentPartPr/>
                <p14:nvPr/>
              </p14:nvContentPartPr>
              <p14:xfrm>
                <a:off x="6620613" y="3785640"/>
                <a:ext cx="5760" cy="69840"/>
              </p14:xfrm>
            </p:contentPart>
          </mc:Choice>
          <mc:Fallback>
            <p:pic>
              <p:nvPicPr>
                <p:cNvPr id="863" name="Freihand 862">
                  <a:extLst>
                    <a:ext uri="{FF2B5EF4-FFF2-40B4-BE49-F238E27FC236}">
                      <a16:creationId xmlns:a16="http://schemas.microsoft.com/office/drawing/2014/main" id="{A69DB61F-CECD-44BD-BAAF-227379CB0AFA}"/>
                    </a:ext>
                  </a:extLst>
                </p:cNvPr>
                <p:cNvPicPr/>
                <p:nvPr/>
              </p:nvPicPr>
              <p:blipFill>
                <a:blip r:embed="rId1409"/>
                <a:stretch>
                  <a:fillRect/>
                </a:stretch>
              </p:blipFill>
              <p:spPr>
                <a:xfrm>
                  <a:off x="6616293" y="3781320"/>
                  <a:ext cx="14400" cy="78480"/>
                </a:xfrm>
                <a:prstGeom prst="rect">
                  <a:avLst/>
                </a:prstGeom>
              </p:spPr>
            </p:pic>
          </mc:Fallback>
        </mc:AlternateContent>
      </p:grpSp>
    </p:spTree>
    <p:extLst>
      <p:ext uri="{BB962C8B-B14F-4D97-AF65-F5344CB8AC3E}">
        <p14:creationId xmlns:p14="http://schemas.microsoft.com/office/powerpoint/2010/main" val="151508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4" name="Freihand 3">
                <a:extLst>
                  <a:ext uri="{FF2B5EF4-FFF2-40B4-BE49-F238E27FC236}">
                    <a16:creationId xmlns:a16="http://schemas.microsoft.com/office/drawing/2014/main" id="{17785345-8EFB-433F-8F15-DD52389DBA6E}"/>
                  </a:ext>
                </a:extLst>
              </p14:cNvPr>
              <p14:cNvContentPartPr/>
              <p14:nvPr/>
            </p14:nvContentPartPr>
            <p14:xfrm>
              <a:off x="1037733" y="1105800"/>
              <a:ext cx="128520" cy="5175720"/>
            </p14:xfrm>
          </p:contentPart>
        </mc:Choice>
        <mc:Fallback>
          <p:pic>
            <p:nvPicPr>
              <p:cNvPr id="4" name="Freihand 3">
                <a:extLst>
                  <a:ext uri="{FF2B5EF4-FFF2-40B4-BE49-F238E27FC236}">
                    <a16:creationId xmlns:a16="http://schemas.microsoft.com/office/drawing/2014/main" id="{17785345-8EFB-433F-8F15-DD52389DBA6E}"/>
                  </a:ext>
                </a:extLst>
              </p:cNvPr>
              <p:cNvPicPr/>
              <p:nvPr/>
            </p:nvPicPr>
            <p:blipFill>
              <a:blip r:embed="rId3"/>
              <a:stretch>
                <a:fillRect/>
              </a:stretch>
            </p:blipFill>
            <p:spPr>
              <a:xfrm>
                <a:off x="1033413" y="1101480"/>
                <a:ext cx="137160" cy="5184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8AAC8257-E7D4-424A-ADC2-7F5A94099CC8}"/>
                  </a:ext>
                </a:extLst>
              </p14:cNvPr>
              <p14:cNvContentPartPr/>
              <p14:nvPr/>
            </p14:nvContentPartPr>
            <p14:xfrm>
              <a:off x="843693" y="6158760"/>
              <a:ext cx="6976800" cy="190080"/>
            </p14:xfrm>
          </p:contentPart>
        </mc:Choice>
        <mc:Fallback>
          <p:pic>
            <p:nvPicPr>
              <p:cNvPr id="5" name="Freihand 4">
                <a:extLst>
                  <a:ext uri="{FF2B5EF4-FFF2-40B4-BE49-F238E27FC236}">
                    <a16:creationId xmlns:a16="http://schemas.microsoft.com/office/drawing/2014/main" id="{8AAC8257-E7D4-424A-ADC2-7F5A94099CC8}"/>
                  </a:ext>
                </a:extLst>
              </p:cNvPr>
              <p:cNvPicPr/>
              <p:nvPr/>
            </p:nvPicPr>
            <p:blipFill>
              <a:blip r:embed="rId5"/>
              <a:stretch>
                <a:fillRect/>
              </a:stretch>
            </p:blipFill>
            <p:spPr>
              <a:xfrm>
                <a:off x="839373" y="6154440"/>
                <a:ext cx="6985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D943D0BA-388F-4DBE-BF7F-3066ED494702}"/>
                  </a:ext>
                </a:extLst>
              </p14:cNvPr>
              <p14:cNvContentPartPr/>
              <p14:nvPr/>
            </p14:nvContentPartPr>
            <p14:xfrm>
              <a:off x="7743453" y="6197280"/>
              <a:ext cx="203040" cy="228600"/>
            </p14:xfrm>
          </p:contentPart>
        </mc:Choice>
        <mc:Fallback>
          <p:pic>
            <p:nvPicPr>
              <p:cNvPr id="6" name="Freihand 5">
                <a:extLst>
                  <a:ext uri="{FF2B5EF4-FFF2-40B4-BE49-F238E27FC236}">
                    <a16:creationId xmlns:a16="http://schemas.microsoft.com/office/drawing/2014/main" id="{D943D0BA-388F-4DBE-BF7F-3066ED494702}"/>
                  </a:ext>
                </a:extLst>
              </p:cNvPr>
              <p:cNvPicPr/>
              <p:nvPr/>
            </p:nvPicPr>
            <p:blipFill>
              <a:blip r:embed="rId7"/>
              <a:stretch>
                <a:fillRect/>
              </a:stretch>
            </p:blipFill>
            <p:spPr>
              <a:xfrm>
                <a:off x="7739133" y="6192960"/>
                <a:ext cx="211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0E865AD-9955-49B4-8FB5-C2D935200C5D}"/>
                  </a:ext>
                </a:extLst>
              </p14:cNvPr>
              <p14:cNvContentPartPr/>
              <p14:nvPr/>
            </p14:nvContentPartPr>
            <p14:xfrm>
              <a:off x="852333" y="1001400"/>
              <a:ext cx="271080" cy="260280"/>
            </p14:xfrm>
          </p:contentPart>
        </mc:Choice>
        <mc:Fallback>
          <p:pic>
            <p:nvPicPr>
              <p:cNvPr id="7" name="Freihand 6">
                <a:extLst>
                  <a:ext uri="{FF2B5EF4-FFF2-40B4-BE49-F238E27FC236}">
                    <a16:creationId xmlns:a16="http://schemas.microsoft.com/office/drawing/2014/main" id="{00E865AD-9955-49B4-8FB5-C2D935200C5D}"/>
                  </a:ext>
                </a:extLst>
              </p:cNvPr>
              <p:cNvPicPr/>
              <p:nvPr/>
            </p:nvPicPr>
            <p:blipFill>
              <a:blip r:embed="rId9"/>
              <a:stretch>
                <a:fillRect/>
              </a:stretch>
            </p:blipFill>
            <p:spPr>
              <a:xfrm>
                <a:off x="848013" y="997080"/>
                <a:ext cx="279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162AA37-A1E8-4BF0-834F-C4F86A7359B7}"/>
                  </a:ext>
                </a:extLst>
              </p14:cNvPr>
              <p14:cNvContentPartPr/>
              <p14:nvPr/>
            </p14:nvContentPartPr>
            <p14:xfrm>
              <a:off x="6982053" y="6431280"/>
              <a:ext cx="129240" cy="200880"/>
            </p14:xfrm>
          </p:contentPart>
        </mc:Choice>
        <mc:Fallback>
          <p:pic>
            <p:nvPicPr>
              <p:cNvPr id="8" name="Freihand 7">
                <a:extLst>
                  <a:ext uri="{FF2B5EF4-FFF2-40B4-BE49-F238E27FC236}">
                    <a16:creationId xmlns:a16="http://schemas.microsoft.com/office/drawing/2014/main" id="{0162AA37-A1E8-4BF0-834F-C4F86A7359B7}"/>
                  </a:ext>
                </a:extLst>
              </p:cNvPr>
              <p:cNvPicPr/>
              <p:nvPr/>
            </p:nvPicPr>
            <p:blipFill>
              <a:blip r:embed="rId11"/>
              <a:stretch>
                <a:fillRect/>
              </a:stretch>
            </p:blipFill>
            <p:spPr>
              <a:xfrm>
                <a:off x="6977733" y="6426960"/>
                <a:ext cx="137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73B06BF-ACC8-4308-A479-1B5695C52C70}"/>
                  </a:ext>
                </a:extLst>
              </p14:cNvPr>
              <p14:cNvContentPartPr/>
              <p14:nvPr/>
            </p14:nvContentPartPr>
            <p14:xfrm>
              <a:off x="7055493" y="6564120"/>
              <a:ext cx="83880" cy="26280"/>
            </p14:xfrm>
          </p:contentPart>
        </mc:Choice>
        <mc:Fallback>
          <p:pic>
            <p:nvPicPr>
              <p:cNvPr id="9" name="Freihand 8">
                <a:extLst>
                  <a:ext uri="{FF2B5EF4-FFF2-40B4-BE49-F238E27FC236}">
                    <a16:creationId xmlns:a16="http://schemas.microsoft.com/office/drawing/2014/main" id="{773B06BF-ACC8-4308-A479-1B5695C52C70}"/>
                  </a:ext>
                </a:extLst>
              </p:cNvPr>
              <p:cNvPicPr/>
              <p:nvPr/>
            </p:nvPicPr>
            <p:blipFill>
              <a:blip r:embed="rId13"/>
              <a:stretch>
                <a:fillRect/>
              </a:stretch>
            </p:blipFill>
            <p:spPr>
              <a:xfrm>
                <a:off x="7051173" y="6559800"/>
                <a:ext cx="92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48916BEA-E97C-4E31-B37F-857DE09914D0}"/>
                  </a:ext>
                </a:extLst>
              </p14:cNvPr>
              <p14:cNvContentPartPr/>
              <p14:nvPr/>
            </p14:nvContentPartPr>
            <p14:xfrm>
              <a:off x="7138653" y="6543960"/>
              <a:ext cx="62640" cy="78480"/>
            </p14:xfrm>
          </p:contentPart>
        </mc:Choice>
        <mc:Fallback>
          <p:pic>
            <p:nvPicPr>
              <p:cNvPr id="11" name="Freihand 10">
                <a:extLst>
                  <a:ext uri="{FF2B5EF4-FFF2-40B4-BE49-F238E27FC236}">
                    <a16:creationId xmlns:a16="http://schemas.microsoft.com/office/drawing/2014/main" id="{48916BEA-E97C-4E31-B37F-857DE09914D0}"/>
                  </a:ext>
                </a:extLst>
              </p:cNvPr>
              <p:cNvPicPr/>
              <p:nvPr/>
            </p:nvPicPr>
            <p:blipFill>
              <a:blip r:embed="rId15"/>
              <a:stretch>
                <a:fillRect/>
              </a:stretch>
            </p:blipFill>
            <p:spPr>
              <a:xfrm>
                <a:off x="7134333" y="6539640"/>
                <a:ext cx="71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6E1C05E0-5000-49DA-9411-6219F7183884}"/>
                  </a:ext>
                </a:extLst>
              </p14:cNvPr>
              <p14:cNvContentPartPr/>
              <p14:nvPr/>
            </p14:nvContentPartPr>
            <p14:xfrm>
              <a:off x="7253493" y="6455400"/>
              <a:ext cx="93960" cy="142560"/>
            </p14:xfrm>
          </p:contentPart>
        </mc:Choice>
        <mc:Fallback>
          <p:pic>
            <p:nvPicPr>
              <p:cNvPr id="12" name="Freihand 11">
                <a:extLst>
                  <a:ext uri="{FF2B5EF4-FFF2-40B4-BE49-F238E27FC236}">
                    <a16:creationId xmlns:a16="http://schemas.microsoft.com/office/drawing/2014/main" id="{6E1C05E0-5000-49DA-9411-6219F7183884}"/>
                  </a:ext>
                </a:extLst>
              </p:cNvPr>
              <p:cNvPicPr/>
              <p:nvPr/>
            </p:nvPicPr>
            <p:blipFill>
              <a:blip r:embed="rId17"/>
              <a:stretch>
                <a:fillRect/>
              </a:stretch>
            </p:blipFill>
            <p:spPr>
              <a:xfrm>
                <a:off x="7249173" y="6451080"/>
                <a:ext cx="10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63841D1D-2EF7-48FC-B215-2298650FDDDD}"/>
                  </a:ext>
                </a:extLst>
              </p14:cNvPr>
              <p14:cNvContentPartPr/>
              <p14:nvPr/>
            </p14:nvContentPartPr>
            <p14:xfrm>
              <a:off x="7315413" y="6518760"/>
              <a:ext cx="131400" cy="84960"/>
            </p14:xfrm>
          </p:contentPart>
        </mc:Choice>
        <mc:Fallback>
          <p:pic>
            <p:nvPicPr>
              <p:cNvPr id="13" name="Freihand 12">
                <a:extLst>
                  <a:ext uri="{FF2B5EF4-FFF2-40B4-BE49-F238E27FC236}">
                    <a16:creationId xmlns:a16="http://schemas.microsoft.com/office/drawing/2014/main" id="{63841D1D-2EF7-48FC-B215-2298650FDDDD}"/>
                  </a:ext>
                </a:extLst>
              </p:cNvPr>
              <p:cNvPicPr/>
              <p:nvPr/>
            </p:nvPicPr>
            <p:blipFill>
              <a:blip r:embed="rId19"/>
              <a:stretch>
                <a:fillRect/>
              </a:stretch>
            </p:blipFill>
            <p:spPr>
              <a:xfrm>
                <a:off x="7311093" y="6514440"/>
                <a:ext cx="140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8F2C28D8-3FDC-4F77-8B01-E45AFE666F9F}"/>
                  </a:ext>
                </a:extLst>
              </p14:cNvPr>
              <p14:cNvContentPartPr/>
              <p14:nvPr/>
            </p14:nvContentPartPr>
            <p14:xfrm>
              <a:off x="7467333" y="6519480"/>
              <a:ext cx="79560" cy="102960"/>
            </p14:xfrm>
          </p:contentPart>
        </mc:Choice>
        <mc:Fallback>
          <p:pic>
            <p:nvPicPr>
              <p:cNvPr id="14" name="Freihand 13">
                <a:extLst>
                  <a:ext uri="{FF2B5EF4-FFF2-40B4-BE49-F238E27FC236}">
                    <a16:creationId xmlns:a16="http://schemas.microsoft.com/office/drawing/2014/main" id="{8F2C28D8-3FDC-4F77-8B01-E45AFE666F9F}"/>
                  </a:ext>
                </a:extLst>
              </p:cNvPr>
              <p:cNvPicPr/>
              <p:nvPr/>
            </p:nvPicPr>
            <p:blipFill>
              <a:blip r:embed="rId21"/>
              <a:stretch>
                <a:fillRect/>
              </a:stretch>
            </p:blipFill>
            <p:spPr>
              <a:xfrm>
                <a:off x="7463013" y="6515160"/>
                <a:ext cx="88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3C224906-847E-4151-BE56-07ADF3617EA8}"/>
                  </a:ext>
                </a:extLst>
              </p14:cNvPr>
              <p14:cNvContentPartPr/>
              <p14:nvPr/>
            </p14:nvContentPartPr>
            <p14:xfrm>
              <a:off x="7550853" y="6520920"/>
              <a:ext cx="195840" cy="88200"/>
            </p14:xfrm>
          </p:contentPart>
        </mc:Choice>
        <mc:Fallback>
          <p:pic>
            <p:nvPicPr>
              <p:cNvPr id="15" name="Freihand 14">
                <a:extLst>
                  <a:ext uri="{FF2B5EF4-FFF2-40B4-BE49-F238E27FC236}">
                    <a16:creationId xmlns:a16="http://schemas.microsoft.com/office/drawing/2014/main" id="{3C224906-847E-4151-BE56-07ADF3617EA8}"/>
                  </a:ext>
                </a:extLst>
              </p:cNvPr>
              <p:cNvPicPr/>
              <p:nvPr/>
            </p:nvPicPr>
            <p:blipFill>
              <a:blip r:embed="rId23"/>
              <a:stretch>
                <a:fillRect/>
              </a:stretch>
            </p:blipFill>
            <p:spPr>
              <a:xfrm>
                <a:off x="7546533" y="6516600"/>
                <a:ext cx="204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A2CFB838-B1CE-498B-8CBD-31CDD07354EE}"/>
                  </a:ext>
                </a:extLst>
              </p14:cNvPr>
              <p14:cNvContentPartPr/>
              <p14:nvPr/>
            </p14:nvContentPartPr>
            <p14:xfrm>
              <a:off x="7747053" y="6511560"/>
              <a:ext cx="95760" cy="81720"/>
            </p14:xfrm>
          </p:contentPart>
        </mc:Choice>
        <mc:Fallback>
          <p:pic>
            <p:nvPicPr>
              <p:cNvPr id="16" name="Freihand 15">
                <a:extLst>
                  <a:ext uri="{FF2B5EF4-FFF2-40B4-BE49-F238E27FC236}">
                    <a16:creationId xmlns:a16="http://schemas.microsoft.com/office/drawing/2014/main" id="{A2CFB838-B1CE-498B-8CBD-31CDD07354EE}"/>
                  </a:ext>
                </a:extLst>
              </p:cNvPr>
              <p:cNvPicPr/>
              <p:nvPr/>
            </p:nvPicPr>
            <p:blipFill>
              <a:blip r:embed="rId25"/>
              <a:stretch>
                <a:fillRect/>
              </a:stretch>
            </p:blipFill>
            <p:spPr>
              <a:xfrm>
                <a:off x="7742733" y="6507240"/>
                <a:ext cx="10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6BAE6C14-7405-4CEA-AB80-E2BE37733509}"/>
                  </a:ext>
                </a:extLst>
              </p14:cNvPr>
              <p14:cNvContentPartPr/>
              <p14:nvPr/>
            </p14:nvContentPartPr>
            <p14:xfrm>
              <a:off x="7835253" y="6491400"/>
              <a:ext cx="86400" cy="93240"/>
            </p14:xfrm>
          </p:contentPart>
        </mc:Choice>
        <mc:Fallback>
          <p:pic>
            <p:nvPicPr>
              <p:cNvPr id="18" name="Freihand 17">
                <a:extLst>
                  <a:ext uri="{FF2B5EF4-FFF2-40B4-BE49-F238E27FC236}">
                    <a16:creationId xmlns:a16="http://schemas.microsoft.com/office/drawing/2014/main" id="{6BAE6C14-7405-4CEA-AB80-E2BE37733509}"/>
                  </a:ext>
                </a:extLst>
              </p:cNvPr>
              <p:cNvPicPr/>
              <p:nvPr/>
            </p:nvPicPr>
            <p:blipFill>
              <a:blip r:embed="rId27"/>
              <a:stretch>
                <a:fillRect/>
              </a:stretch>
            </p:blipFill>
            <p:spPr>
              <a:xfrm>
                <a:off x="7830933" y="6487080"/>
                <a:ext cx="95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CCDE9AD-1621-4F52-BB6C-0ABD7C6B7155}"/>
                  </a:ext>
                </a:extLst>
              </p14:cNvPr>
              <p14:cNvContentPartPr/>
              <p14:nvPr/>
            </p14:nvContentPartPr>
            <p14:xfrm>
              <a:off x="7931013" y="6488160"/>
              <a:ext cx="74520" cy="79920"/>
            </p14:xfrm>
          </p:contentPart>
        </mc:Choice>
        <mc:Fallback>
          <p:pic>
            <p:nvPicPr>
              <p:cNvPr id="19" name="Freihand 18">
                <a:extLst>
                  <a:ext uri="{FF2B5EF4-FFF2-40B4-BE49-F238E27FC236}">
                    <a16:creationId xmlns:a16="http://schemas.microsoft.com/office/drawing/2014/main" id="{BCCDE9AD-1621-4F52-BB6C-0ABD7C6B7155}"/>
                  </a:ext>
                </a:extLst>
              </p:cNvPr>
              <p:cNvPicPr/>
              <p:nvPr/>
            </p:nvPicPr>
            <p:blipFill>
              <a:blip r:embed="rId29"/>
              <a:stretch>
                <a:fillRect/>
              </a:stretch>
            </p:blipFill>
            <p:spPr>
              <a:xfrm>
                <a:off x="7926693" y="6483840"/>
                <a:ext cx="83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FDBE292A-0424-41B9-8384-1E94AFD8B148}"/>
                  </a:ext>
                </a:extLst>
              </p14:cNvPr>
              <p14:cNvContentPartPr/>
              <p14:nvPr/>
            </p14:nvContentPartPr>
            <p14:xfrm>
              <a:off x="7656693" y="6435240"/>
              <a:ext cx="125280" cy="11880"/>
            </p14:xfrm>
          </p:contentPart>
        </mc:Choice>
        <mc:Fallback>
          <p:pic>
            <p:nvPicPr>
              <p:cNvPr id="20" name="Freihand 19">
                <a:extLst>
                  <a:ext uri="{FF2B5EF4-FFF2-40B4-BE49-F238E27FC236}">
                    <a16:creationId xmlns:a16="http://schemas.microsoft.com/office/drawing/2014/main" id="{FDBE292A-0424-41B9-8384-1E94AFD8B148}"/>
                  </a:ext>
                </a:extLst>
              </p:cNvPr>
              <p:cNvPicPr/>
              <p:nvPr/>
            </p:nvPicPr>
            <p:blipFill>
              <a:blip r:embed="rId31"/>
              <a:stretch>
                <a:fillRect/>
              </a:stretch>
            </p:blipFill>
            <p:spPr>
              <a:xfrm>
                <a:off x="7652373" y="6430920"/>
                <a:ext cx="133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3F8AD6C4-557F-4122-B804-65D56ED14BFB}"/>
                  </a:ext>
                </a:extLst>
              </p14:cNvPr>
              <p14:cNvContentPartPr/>
              <p14:nvPr/>
            </p14:nvContentPartPr>
            <p14:xfrm>
              <a:off x="1017213" y="5013600"/>
              <a:ext cx="213120" cy="22320"/>
            </p14:xfrm>
          </p:contentPart>
        </mc:Choice>
        <mc:Fallback>
          <p:pic>
            <p:nvPicPr>
              <p:cNvPr id="21" name="Freihand 20">
                <a:extLst>
                  <a:ext uri="{FF2B5EF4-FFF2-40B4-BE49-F238E27FC236}">
                    <a16:creationId xmlns:a16="http://schemas.microsoft.com/office/drawing/2014/main" id="{3F8AD6C4-557F-4122-B804-65D56ED14BFB}"/>
                  </a:ext>
                </a:extLst>
              </p:cNvPr>
              <p:cNvPicPr/>
              <p:nvPr/>
            </p:nvPicPr>
            <p:blipFill>
              <a:blip r:embed="rId33"/>
              <a:stretch>
                <a:fillRect/>
              </a:stretch>
            </p:blipFill>
            <p:spPr>
              <a:xfrm>
                <a:off x="1012893" y="5009280"/>
                <a:ext cx="221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2659ABE2-80B8-44EE-9B68-2B53535DADF7}"/>
                  </a:ext>
                </a:extLst>
              </p14:cNvPr>
              <p14:cNvContentPartPr/>
              <p14:nvPr/>
            </p14:nvContentPartPr>
            <p14:xfrm>
              <a:off x="1088493" y="4085160"/>
              <a:ext cx="26280" cy="28800"/>
            </p14:xfrm>
          </p:contentPart>
        </mc:Choice>
        <mc:Fallback>
          <p:pic>
            <p:nvPicPr>
              <p:cNvPr id="22" name="Freihand 21">
                <a:extLst>
                  <a:ext uri="{FF2B5EF4-FFF2-40B4-BE49-F238E27FC236}">
                    <a16:creationId xmlns:a16="http://schemas.microsoft.com/office/drawing/2014/main" id="{2659ABE2-80B8-44EE-9B68-2B53535DADF7}"/>
                  </a:ext>
                </a:extLst>
              </p:cNvPr>
              <p:cNvPicPr/>
              <p:nvPr/>
            </p:nvPicPr>
            <p:blipFill>
              <a:blip r:embed="rId35"/>
              <a:stretch>
                <a:fillRect/>
              </a:stretch>
            </p:blipFill>
            <p:spPr>
              <a:xfrm>
                <a:off x="1084173" y="4080840"/>
                <a:ext cx="3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5394F7C0-86EC-41BD-9FC1-5D4F77915DD3}"/>
                  </a:ext>
                </a:extLst>
              </p14:cNvPr>
              <p14:cNvContentPartPr/>
              <p14:nvPr/>
            </p14:nvContentPartPr>
            <p14:xfrm>
              <a:off x="1018653" y="4026480"/>
              <a:ext cx="227520" cy="18720"/>
            </p14:xfrm>
          </p:contentPart>
        </mc:Choice>
        <mc:Fallback>
          <p:pic>
            <p:nvPicPr>
              <p:cNvPr id="23" name="Freihand 22">
                <a:extLst>
                  <a:ext uri="{FF2B5EF4-FFF2-40B4-BE49-F238E27FC236}">
                    <a16:creationId xmlns:a16="http://schemas.microsoft.com/office/drawing/2014/main" id="{5394F7C0-86EC-41BD-9FC1-5D4F77915DD3}"/>
                  </a:ext>
                </a:extLst>
              </p:cNvPr>
              <p:cNvPicPr/>
              <p:nvPr/>
            </p:nvPicPr>
            <p:blipFill>
              <a:blip r:embed="rId37"/>
              <a:stretch>
                <a:fillRect/>
              </a:stretch>
            </p:blipFill>
            <p:spPr>
              <a:xfrm>
                <a:off x="1014333" y="4022160"/>
                <a:ext cx="236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2037D102-2FFA-447E-B261-C6C0E8B5A350}"/>
                  </a:ext>
                </a:extLst>
              </p14:cNvPr>
              <p14:cNvContentPartPr/>
              <p14:nvPr/>
            </p14:nvContentPartPr>
            <p14:xfrm>
              <a:off x="1026573" y="3039360"/>
              <a:ext cx="244800" cy="15480"/>
            </p14:xfrm>
          </p:contentPart>
        </mc:Choice>
        <mc:Fallback>
          <p:pic>
            <p:nvPicPr>
              <p:cNvPr id="24" name="Freihand 23">
                <a:extLst>
                  <a:ext uri="{FF2B5EF4-FFF2-40B4-BE49-F238E27FC236}">
                    <a16:creationId xmlns:a16="http://schemas.microsoft.com/office/drawing/2014/main" id="{2037D102-2FFA-447E-B261-C6C0E8B5A350}"/>
                  </a:ext>
                </a:extLst>
              </p:cNvPr>
              <p:cNvPicPr/>
              <p:nvPr/>
            </p:nvPicPr>
            <p:blipFill>
              <a:blip r:embed="rId39"/>
              <a:stretch>
                <a:fillRect/>
              </a:stretch>
            </p:blipFill>
            <p:spPr>
              <a:xfrm>
                <a:off x="1022253" y="3035040"/>
                <a:ext cx="253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1AD105C4-F129-4734-A409-22F6FDD7437C}"/>
                  </a:ext>
                </a:extLst>
              </p14:cNvPr>
              <p14:cNvContentPartPr/>
              <p14:nvPr/>
            </p14:nvContentPartPr>
            <p14:xfrm>
              <a:off x="605013" y="4960680"/>
              <a:ext cx="91080" cy="165600"/>
            </p14:xfrm>
          </p:contentPart>
        </mc:Choice>
        <mc:Fallback>
          <p:pic>
            <p:nvPicPr>
              <p:cNvPr id="25" name="Freihand 24">
                <a:extLst>
                  <a:ext uri="{FF2B5EF4-FFF2-40B4-BE49-F238E27FC236}">
                    <a16:creationId xmlns:a16="http://schemas.microsoft.com/office/drawing/2014/main" id="{1AD105C4-F129-4734-A409-22F6FDD7437C}"/>
                  </a:ext>
                </a:extLst>
              </p:cNvPr>
              <p:cNvPicPr/>
              <p:nvPr/>
            </p:nvPicPr>
            <p:blipFill>
              <a:blip r:embed="rId41"/>
              <a:stretch>
                <a:fillRect/>
              </a:stretch>
            </p:blipFill>
            <p:spPr>
              <a:xfrm>
                <a:off x="600693" y="4956360"/>
                <a:ext cx="99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8505AA3C-9192-45AB-8C04-30D685281632}"/>
                  </a:ext>
                </a:extLst>
              </p14:cNvPr>
              <p14:cNvContentPartPr/>
              <p14:nvPr/>
            </p14:nvContentPartPr>
            <p14:xfrm>
              <a:off x="646413" y="4912440"/>
              <a:ext cx="131400" cy="34920"/>
            </p14:xfrm>
          </p:contentPart>
        </mc:Choice>
        <mc:Fallback>
          <p:pic>
            <p:nvPicPr>
              <p:cNvPr id="26" name="Freihand 25">
                <a:extLst>
                  <a:ext uri="{FF2B5EF4-FFF2-40B4-BE49-F238E27FC236}">
                    <a16:creationId xmlns:a16="http://schemas.microsoft.com/office/drawing/2014/main" id="{8505AA3C-9192-45AB-8C04-30D685281632}"/>
                  </a:ext>
                </a:extLst>
              </p:cNvPr>
              <p:cNvPicPr/>
              <p:nvPr/>
            </p:nvPicPr>
            <p:blipFill>
              <a:blip r:embed="rId43"/>
              <a:stretch>
                <a:fillRect/>
              </a:stretch>
            </p:blipFill>
            <p:spPr>
              <a:xfrm>
                <a:off x="642093" y="4908120"/>
                <a:ext cx="140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B45E170C-41DE-4467-9E15-B0E89184C778}"/>
                  </a:ext>
                </a:extLst>
              </p14:cNvPr>
              <p14:cNvContentPartPr/>
              <p14:nvPr/>
            </p14:nvContentPartPr>
            <p14:xfrm>
              <a:off x="542013" y="3996960"/>
              <a:ext cx="97920" cy="145440"/>
            </p14:xfrm>
          </p:contentPart>
        </mc:Choice>
        <mc:Fallback>
          <p:pic>
            <p:nvPicPr>
              <p:cNvPr id="27" name="Freihand 26">
                <a:extLst>
                  <a:ext uri="{FF2B5EF4-FFF2-40B4-BE49-F238E27FC236}">
                    <a16:creationId xmlns:a16="http://schemas.microsoft.com/office/drawing/2014/main" id="{B45E170C-41DE-4467-9E15-B0E89184C778}"/>
                  </a:ext>
                </a:extLst>
              </p:cNvPr>
              <p:cNvPicPr/>
              <p:nvPr/>
            </p:nvPicPr>
            <p:blipFill>
              <a:blip r:embed="rId45"/>
              <a:stretch>
                <a:fillRect/>
              </a:stretch>
            </p:blipFill>
            <p:spPr>
              <a:xfrm>
                <a:off x="537693" y="3992640"/>
                <a:ext cx="106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3872EDA2-4214-4718-AD31-035FC676F6EC}"/>
                  </a:ext>
                </a:extLst>
              </p14:cNvPr>
              <p14:cNvContentPartPr/>
              <p14:nvPr/>
            </p14:nvContentPartPr>
            <p14:xfrm>
              <a:off x="701493" y="3990840"/>
              <a:ext cx="81000" cy="120240"/>
            </p14:xfrm>
          </p:contentPart>
        </mc:Choice>
        <mc:Fallback>
          <p:pic>
            <p:nvPicPr>
              <p:cNvPr id="28" name="Freihand 27">
                <a:extLst>
                  <a:ext uri="{FF2B5EF4-FFF2-40B4-BE49-F238E27FC236}">
                    <a16:creationId xmlns:a16="http://schemas.microsoft.com/office/drawing/2014/main" id="{3872EDA2-4214-4718-AD31-035FC676F6EC}"/>
                  </a:ext>
                </a:extLst>
              </p:cNvPr>
              <p:cNvPicPr/>
              <p:nvPr/>
            </p:nvPicPr>
            <p:blipFill>
              <a:blip r:embed="rId47"/>
              <a:stretch>
                <a:fillRect/>
              </a:stretch>
            </p:blipFill>
            <p:spPr>
              <a:xfrm>
                <a:off x="697173" y="3986520"/>
                <a:ext cx="89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DEBDC73D-CD9E-4EDD-9374-5375A862F4FE}"/>
                  </a:ext>
                </a:extLst>
              </p14:cNvPr>
              <p14:cNvContentPartPr/>
              <p14:nvPr/>
            </p14:nvContentPartPr>
            <p14:xfrm>
              <a:off x="2674293" y="6101880"/>
              <a:ext cx="15840" cy="165240"/>
            </p14:xfrm>
          </p:contentPart>
        </mc:Choice>
        <mc:Fallback>
          <p:pic>
            <p:nvPicPr>
              <p:cNvPr id="29" name="Freihand 28">
                <a:extLst>
                  <a:ext uri="{FF2B5EF4-FFF2-40B4-BE49-F238E27FC236}">
                    <a16:creationId xmlns:a16="http://schemas.microsoft.com/office/drawing/2014/main" id="{DEBDC73D-CD9E-4EDD-9374-5375A862F4FE}"/>
                  </a:ext>
                </a:extLst>
              </p:cNvPr>
              <p:cNvPicPr/>
              <p:nvPr/>
            </p:nvPicPr>
            <p:blipFill>
              <a:blip r:embed="rId49"/>
              <a:stretch>
                <a:fillRect/>
              </a:stretch>
            </p:blipFill>
            <p:spPr>
              <a:xfrm>
                <a:off x="2669973" y="6097560"/>
                <a:ext cx="24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D9567013-D11D-48C1-AFBB-5700BF8E498E}"/>
                  </a:ext>
                </a:extLst>
              </p14:cNvPr>
              <p14:cNvContentPartPr/>
              <p14:nvPr/>
            </p14:nvContentPartPr>
            <p14:xfrm>
              <a:off x="2533173" y="6347400"/>
              <a:ext cx="86400" cy="83880"/>
            </p14:xfrm>
          </p:contentPart>
        </mc:Choice>
        <mc:Fallback>
          <p:pic>
            <p:nvPicPr>
              <p:cNvPr id="30" name="Freihand 29">
                <a:extLst>
                  <a:ext uri="{FF2B5EF4-FFF2-40B4-BE49-F238E27FC236}">
                    <a16:creationId xmlns:a16="http://schemas.microsoft.com/office/drawing/2014/main" id="{D9567013-D11D-48C1-AFBB-5700BF8E498E}"/>
                  </a:ext>
                </a:extLst>
              </p:cNvPr>
              <p:cNvPicPr/>
              <p:nvPr/>
            </p:nvPicPr>
            <p:blipFill>
              <a:blip r:embed="rId51"/>
              <a:stretch>
                <a:fillRect/>
              </a:stretch>
            </p:blipFill>
            <p:spPr>
              <a:xfrm>
                <a:off x="2528853" y="6343080"/>
                <a:ext cx="95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9DC7B28-06E4-44C2-BCFB-39CAFD8539A5}"/>
                  </a:ext>
                </a:extLst>
              </p14:cNvPr>
              <p14:cNvContentPartPr/>
              <p14:nvPr/>
            </p14:nvContentPartPr>
            <p14:xfrm>
              <a:off x="2731533" y="6335880"/>
              <a:ext cx="95400" cy="100440"/>
            </p14:xfrm>
          </p:contentPart>
        </mc:Choice>
        <mc:Fallback>
          <p:pic>
            <p:nvPicPr>
              <p:cNvPr id="31" name="Freihand 30">
                <a:extLst>
                  <a:ext uri="{FF2B5EF4-FFF2-40B4-BE49-F238E27FC236}">
                    <a16:creationId xmlns:a16="http://schemas.microsoft.com/office/drawing/2014/main" id="{29DC7B28-06E4-44C2-BCFB-39CAFD8539A5}"/>
                  </a:ext>
                </a:extLst>
              </p:cNvPr>
              <p:cNvPicPr/>
              <p:nvPr/>
            </p:nvPicPr>
            <p:blipFill>
              <a:blip r:embed="rId53"/>
              <a:stretch>
                <a:fillRect/>
              </a:stretch>
            </p:blipFill>
            <p:spPr>
              <a:xfrm>
                <a:off x="2727213" y="6331560"/>
                <a:ext cx="104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ACDD80A-B31C-4F12-9010-C698757FE25D}"/>
                  </a:ext>
                </a:extLst>
              </p14:cNvPr>
              <p14:cNvContentPartPr/>
              <p14:nvPr/>
            </p14:nvContentPartPr>
            <p14:xfrm>
              <a:off x="3913773" y="6083880"/>
              <a:ext cx="9720" cy="183240"/>
            </p14:xfrm>
          </p:contentPart>
        </mc:Choice>
        <mc:Fallback>
          <p:pic>
            <p:nvPicPr>
              <p:cNvPr id="32" name="Freihand 31">
                <a:extLst>
                  <a:ext uri="{FF2B5EF4-FFF2-40B4-BE49-F238E27FC236}">
                    <a16:creationId xmlns:a16="http://schemas.microsoft.com/office/drawing/2014/main" id="{0ACDD80A-B31C-4F12-9010-C698757FE25D}"/>
                  </a:ext>
                </a:extLst>
              </p:cNvPr>
              <p:cNvPicPr/>
              <p:nvPr/>
            </p:nvPicPr>
            <p:blipFill>
              <a:blip r:embed="rId55"/>
              <a:stretch>
                <a:fillRect/>
              </a:stretch>
            </p:blipFill>
            <p:spPr>
              <a:xfrm>
                <a:off x="3909453" y="6079560"/>
                <a:ext cx="18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12EFEE29-F8B5-4090-AEE1-C0A5D1874715}"/>
                  </a:ext>
                </a:extLst>
              </p14:cNvPr>
              <p14:cNvContentPartPr/>
              <p14:nvPr/>
            </p14:nvContentPartPr>
            <p14:xfrm>
              <a:off x="3748893" y="6353520"/>
              <a:ext cx="96840" cy="108360"/>
            </p14:xfrm>
          </p:contentPart>
        </mc:Choice>
        <mc:Fallback>
          <p:pic>
            <p:nvPicPr>
              <p:cNvPr id="33" name="Freihand 32">
                <a:extLst>
                  <a:ext uri="{FF2B5EF4-FFF2-40B4-BE49-F238E27FC236}">
                    <a16:creationId xmlns:a16="http://schemas.microsoft.com/office/drawing/2014/main" id="{12EFEE29-F8B5-4090-AEE1-C0A5D1874715}"/>
                  </a:ext>
                </a:extLst>
              </p:cNvPr>
              <p:cNvPicPr/>
              <p:nvPr/>
            </p:nvPicPr>
            <p:blipFill>
              <a:blip r:embed="rId57"/>
              <a:stretch>
                <a:fillRect/>
              </a:stretch>
            </p:blipFill>
            <p:spPr>
              <a:xfrm>
                <a:off x="3744573" y="6349200"/>
                <a:ext cx="105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6DAD502F-E603-43B5-AB90-BB32886D3DB8}"/>
                  </a:ext>
                </a:extLst>
              </p14:cNvPr>
              <p14:cNvContentPartPr/>
              <p14:nvPr/>
            </p14:nvContentPartPr>
            <p14:xfrm>
              <a:off x="3929973" y="6378360"/>
              <a:ext cx="93960" cy="75600"/>
            </p14:xfrm>
          </p:contentPart>
        </mc:Choice>
        <mc:Fallback>
          <p:pic>
            <p:nvPicPr>
              <p:cNvPr id="34" name="Freihand 33">
                <a:extLst>
                  <a:ext uri="{FF2B5EF4-FFF2-40B4-BE49-F238E27FC236}">
                    <a16:creationId xmlns:a16="http://schemas.microsoft.com/office/drawing/2014/main" id="{6DAD502F-E603-43B5-AB90-BB32886D3DB8}"/>
                  </a:ext>
                </a:extLst>
              </p:cNvPr>
              <p:cNvPicPr/>
              <p:nvPr/>
            </p:nvPicPr>
            <p:blipFill>
              <a:blip r:embed="rId59"/>
              <a:stretch>
                <a:fillRect/>
              </a:stretch>
            </p:blipFill>
            <p:spPr>
              <a:xfrm>
                <a:off x="3925653" y="6374040"/>
                <a:ext cx="102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11ED238B-AB54-419A-8AE7-E9B0A072112C}"/>
                  </a:ext>
                </a:extLst>
              </p14:cNvPr>
              <p14:cNvContentPartPr/>
              <p14:nvPr/>
            </p14:nvContentPartPr>
            <p14:xfrm>
              <a:off x="5052453" y="6103320"/>
              <a:ext cx="9000" cy="162720"/>
            </p14:xfrm>
          </p:contentPart>
        </mc:Choice>
        <mc:Fallback>
          <p:pic>
            <p:nvPicPr>
              <p:cNvPr id="35" name="Freihand 34">
                <a:extLst>
                  <a:ext uri="{FF2B5EF4-FFF2-40B4-BE49-F238E27FC236}">
                    <a16:creationId xmlns:a16="http://schemas.microsoft.com/office/drawing/2014/main" id="{11ED238B-AB54-419A-8AE7-E9B0A072112C}"/>
                  </a:ext>
                </a:extLst>
              </p:cNvPr>
              <p:cNvPicPr/>
              <p:nvPr/>
            </p:nvPicPr>
            <p:blipFill>
              <a:blip r:embed="rId61"/>
              <a:stretch>
                <a:fillRect/>
              </a:stretch>
            </p:blipFill>
            <p:spPr>
              <a:xfrm>
                <a:off x="5048133" y="6099000"/>
                <a:ext cx="17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5DD31B2F-165D-414E-A13F-654CDB368959}"/>
                  </a:ext>
                </a:extLst>
              </p14:cNvPr>
              <p14:cNvContentPartPr/>
              <p14:nvPr/>
            </p14:nvContentPartPr>
            <p14:xfrm>
              <a:off x="4909893" y="6382320"/>
              <a:ext cx="122400" cy="128520"/>
            </p14:xfrm>
          </p:contentPart>
        </mc:Choice>
        <mc:Fallback>
          <p:pic>
            <p:nvPicPr>
              <p:cNvPr id="36" name="Freihand 35">
                <a:extLst>
                  <a:ext uri="{FF2B5EF4-FFF2-40B4-BE49-F238E27FC236}">
                    <a16:creationId xmlns:a16="http://schemas.microsoft.com/office/drawing/2014/main" id="{5DD31B2F-165D-414E-A13F-654CDB368959}"/>
                  </a:ext>
                </a:extLst>
              </p:cNvPr>
              <p:cNvPicPr/>
              <p:nvPr/>
            </p:nvPicPr>
            <p:blipFill>
              <a:blip r:embed="rId63"/>
              <a:stretch>
                <a:fillRect/>
              </a:stretch>
            </p:blipFill>
            <p:spPr>
              <a:xfrm>
                <a:off x="4905573" y="6378000"/>
                <a:ext cx="131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2A13B835-90D0-470B-AF8F-9BBBF29ADABD}"/>
                  </a:ext>
                </a:extLst>
              </p14:cNvPr>
              <p14:cNvContentPartPr/>
              <p14:nvPr/>
            </p14:nvContentPartPr>
            <p14:xfrm>
              <a:off x="5150013" y="6426240"/>
              <a:ext cx="106920" cy="74520"/>
            </p14:xfrm>
          </p:contentPart>
        </mc:Choice>
        <mc:Fallback>
          <p:pic>
            <p:nvPicPr>
              <p:cNvPr id="37" name="Freihand 36">
                <a:extLst>
                  <a:ext uri="{FF2B5EF4-FFF2-40B4-BE49-F238E27FC236}">
                    <a16:creationId xmlns:a16="http://schemas.microsoft.com/office/drawing/2014/main" id="{2A13B835-90D0-470B-AF8F-9BBBF29ADABD}"/>
                  </a:ext>
                </a:extLst>
              </p:cNvPr>
              <p:cNvPicPr/>
              <p:nvPr/>
            </p:nvPicPr>
            <p:blipFill>
              <a:blip r:embed="rId65"/>
              <a:stretch>
                <a:fillRect/>
              </a:stretch>
            </p:blipFill>
            <p:spPr>
              <a:xfrm>
                <a:off x="5145693" y="6421920"/>
                <a:ext cx="115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4CA3B5D9-E1D7-40B6-A231-9CF7AA67F131}"/>
                  </a:ext>
                </a:extLst>
              </p14:cNvPr>
              <p14:cNvContentPartPr/>
              <p14:nvPr/>
            </p14:nvContentPartPr>
            <p14:xfrm>
              <a:off x="6446013" y="6167040"/>
              <a:ext cx="17640" cy="149040"/>
            </p14:xfrm>
          </p:contentPart>
        </mc:Choice>
        <mc:Fallback>
          <p:pic>
            <p:nvPicPr>
              <p:cNvPr id="38" name="Freihand 37">
                <a:extLst>
                  <a:ext uri="{FF2B5EF4-FFF2-40B4-BE49-F238E27FC236}">
                    <a16:creationId xmlns:a16="http://schemas.microsoft.com/office/drawing/2014/main" id="{4CA3B5D9-E1D7-40B6-A231-9CF7AA67F131}"/>
                  </a:ext>
                </a:extLst>
              </p:cNvPr>
              <p:cNvPicPr/>
              <p:nvPr/>
            </p:nvPicPr>
            <p:blipFill>
              <a:blip r:embed="rId67"/>
              <a:stretch>
                <a:fillRect/>
              </a:stretch>
            </p:blipFill>
            <p:spPr>
              <a:xfrm>
                <a:off x="6441693" y="6162720"/>
                <a:ext cx="2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6807FD49-9F4D-468D-A73E-612B1F6D4244}"/>
                  </a:ext>
                </a:extLst>
              </p14:cNvPr>
              <p14:cNvContentPartPr/>
              <p14:nvPr/>
            </p14:nvContentPartPr>
            <p14:xfrm>
              <a:off x="6264573" y="6398520"/>
              <a:ext cx="102960" cy="84240"/>
            </p14:xfrm>
          </p:contentPart>
        </mc:Choice>
        <mc:Fallback>
          <p:pic>
            <p:nvPicPr>
              <p:cNvPr id="39" name="Freihand 38">
                <a:extLst>
                  <a:ext uri="{FF2B5EF4-FFF2-40B4-BE49-F238E27FC236}">
                    <a16:creationId xmlns:a16="http://schemas.microsoft.com/office/drawing/2014/main" id="{6807FD49-9F4D-468D-A73E-612B1F6D4244}"/>
                  </a:ext>
                </a:extLst>
              </p:cNvPr>
              <p:cNvPicPr/>
              <p:nvPr/>
            </p:nvPicPr>
            <p:blipFill>
              <a:blip r:embed="rId69"/>
              <a:stretch>
                <a:fillRect/>
              </a:stretch>
            </p:blipFill>
            <p:spPr>
              <a:xfrm>
                <a:off x="6260253" y="6394200"/>
                <a:ext cx="111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D20D3D06-7150-47A5-9ABF-B3D0B862376C}"/>
                  </a:ext>
                </a:extLst>
              </p14:cNvPr>
              <p14:cNvContentPartPr/>
              <p14:nvPr/>
            </p14:nvContentPartPr>
            <p14:xfrm>
              <a:off x="6343053" y="6429840"/>
              <a:ext cx="17280" cy="112320"/>
            </p14:xfrm>
          </p:contentPart>
        </mc:Choice>
        <mc:Fallback>
          <p:pic>
            <p:nvPicPr>
              <p:cNvPr id="40" name="Freihand 39">
                <a:extLst>
                  <a:ext uri="{FF2B5EF4-FFF2-40B4-BE49-F238E27FC236}">
                    <a16:creationId xmlns:a16="http://schemas.microsoft.com/office/drawing/2014/main" id="{D20D3D06-7150-47A5-9ABF-B3D0B862376C}"/>
                  </a:ext>
                </a:extLst>
              </p:cNvPr>
              <p:cNvPicPr/>
              <p:nvPr/>
            </p:nvPicPr>
            <p:blipFill>
              <a:blip r:embed="rId71"/>
              <a:stretch>
                <a:fillRect/>
              </a:stretch>
            </p:blipFill>
            <p:spPr>
              <a:xfrm>
                <a:off x="6338733" y="6425520"/>
                <a:ext cx="25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1706632E-B3BE-4B65-876A-1BF1C9D44CF5}"/>
                  </a:ext>
                </a:extLst>
              </p14:cNvPr>
              <p14:cNvContentPartPr/>
              <p14:nvPr/>
            </p14:nvContentPartPr>
            <p14:xfrm>
              <a:off x="6446013" y="6451440"/>
              <a:ext cx="104040" cy="98640"/>
            </p14:xfrm>
          </p:contentPart>
        </mc:Choice>
        <mc:Fallback>
          <p:pic>
            <p:nvPicPr>
              <p:cNvPr id="41" name="Freihand 40">
                <a:extLst>
                  <a:ext uri="{FF2B5EF4-FFF2-40B4-BE49-F238E27FC236}">
                    <a16:creationId xmlns:a16="http://schemas.microsoft.com/office/drawing/2014/main" id="{1706632E-B3BE-4B65-876A-1BF1C9D44CF5}"/>
                  </a:ext>
                </a:extLst>
              </p:cNvPr>
              <p:cNvPicPr/>
              <p:nvPr/>
            </p:nvPicPr>
            <p:blipFill>
              <a:blip r:embed="rId73"/>
              <a:stretch>
                <a:fillRect/>
              </a:stretch>
            </p:blipFill>
            <p:spPr>
              <a:xfrm>
                <a:off x="6441693" y="6447120"/>
                <a:ext cx="112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6C9E3EE3-89D4-4240-A1C2-A4BE4F654A5A}"/>
                  </a:ext>
                </a:extLst>
              </p14:cNvPr>
              <p14:cNvContentPartPr/>
              <p14:nvPr/>
            </p14:nvContentPartPr>
            <p14:xfrm>
              <a:off x="1066893" y="4870680"/>
              <a:ext cx="124200" cy="9360"/>
            </p14:xfrm>
          </p:contentPart>
        </mc:Choice>
        <mc:Fallback>
          <p:pic>
            <p:nvPicPr>
              <p:cNvPr id="42" name="Freihand 41">
                <a:extLst>
                  <a:ext uri="{FF2B5EF4-FFF2-40B4-BE49-F238E27FC236}">
                    <a16:creationId xmlns:a16="http://schemas.microsoft.com/office/drawing/2014/main" id="{6C9E3EE3-89D4-4240-A1C2-A4BE4F654A5A}"/>
                  </a:ext>
                </a:extLst>
              </p:cNvPr>
              <p:cNvPicPr/>
              <p:nvPr/>
            </p:nvPicPr>
            <p:blipFill>
              <a:blip r:embed="rId75"/>
              <a:stretch>
                <a:fillRect/>
              </a:stretch>
            </p:blipFill>
            <p:spPr>
              <a:xfrm>
                <a:off x="1062573" y="4866360"/>
                <a:ext cx="132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F6B9CBC7-BC2F-436C-AF1D-6D3A2B5FAE94}"/>
                  </a:ext>
                </a:extLst>
              </p14:cNvPr>
              <p14:cNvContentPartPr/>
              <p14:nvPr/>
            </p14:nvContentPartPr>
            <p14:xfrm>
              <a:off x="915333" y="4773840"/>
              <a:ext cx="68760" cy="160920"/>
            </p14:xfrm>
          </p:contentPart>
        </mc:Choice>
        <mc:Fallback>
          <p:pic>
            <p:nvPicPr>
              <p:cNvPr id="43" name="Freihand 42">
                <a:extLst>
                  <a:ext uri="{FF2B5EF4-FFF2-40B4-BE49-F238E27FC236}">
                    <a16:creationId xmlns:a16="http://schemas.microsoft.com/office/drawing/2014/main" id="{F6B9CBC7-BC2F-436C-AF1D-6D3A2B5FAE94}"/>
                  </a:ext>
                </a:extLst>
              </p:cNvPr>
              <p:cNvPicPr/>
              <p:nvPr/>
            </p:nvPicPr>
            <p:blipFill>
              <a:blip r:embed="rId77"/>
              <a:stretch>
                <a:fillRect/>
              </a:stretch>
            </p:blipFill>
            <p:spPr>
              <a:xfrm>
                <a:off x="911013" y="4769520"/>
                <a:ext cx="77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A009A885-AE60-4F69-B06E-55F476CEC5B1}"/>
                  </a:ext>
                </a:extLst>
              </p14:cNvPr>
              <p14:cNvContentPartPr/>
              <p14:nvPr/>
            </p14:nvContentPartPr>
            <p14:xfrm>
              <a:off x="1126293" y="4880760"/>
              <a:ext cx="1418040" cy="1323720"/>
            </p14:xfrm>
          </p:contentPart>
        </mc:Choice>
        <mc:Fallback>
          <p:pic>
            <p:nvPicPr>
              <p:cNvPr id="44" name="Freihand 43">
                <a:extLst>
                  <a:ext uri="{FF2B5EF4-FFF2-40B4-BE49-F238E27FC236}">
                    <a16:creationId xmlns:a16="http://schemas.microsoft.com/office/drawing/2014/main" id="{A009A885-AE60-4F69-B06E-55F476CEC5B1}"/>
                  </a:ext>
                </a:extLst>
              </p:cNvPr>
              <p:cNvPicPr/>
              <p:nvPr/>
            </p:nvPicPr>
            <p:blipFill>
              <a:blip r:embed="rId79"/>
              <a:stretch>
                <a:fillRect/>
              </a:stretch>
            </p:blipFill>
            <p:spPr>
              <a:xfrm>
                <a:off x="1121973" y="4876440"/>
                <a:ext cx="1426680" cy="1332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6A30303C-9E39-4B7C-80A8-E96D2CB5DA65}"/>
                  </a:ext>
                </a:extLst>
              </p14:cNvPr>
              <p14:cNvContentPartPr/>
              <p14:nvPr/>
            </p14:nvContentPartPr>
            <p14:xfrm>
              <a:off x="5027613" y="6095400"/>
              <a:ext cx="24120" cy="195840"/>
            </p14:xfrm>
          </p:contentPart>
        </mc:Choice>
        <mc:Fallback>
          <p:pic>
            <p:nvPicPr>
              <p:cNvPr id="45" name="Freihand 44">
                <a:extLst>
                  <a:ext uri="{FF2B5EF4-FFF2-40B4-BE49-F238E27FC236}">
                    <a16:creationId xmlns:a16="http://schemas.microsoft.com/office/drawing/2014/main" id="{6A30303C-9E39-4B7C-80A8-E96D2CB5DA65}"/>
                  </a:ext>
                </a:extLst>
              </p:cNvPr>
              <p:cNvPicPr/>
              <p:nvPr/>
            </p:nvPicPr>
            <p:blipFill>
              <a:blip r:embed="rId81"/>
              <a:stretch>
                <a:fillRect/>
              </a:stretch>
            </p:blipFill>
            <p:spPr>
              <a:xfrm>
                <a:off x="5023293" y="6091080"/>
                <a:ext cx="32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0575CD3C-5044-47D9-8647-D24F031E6EE6}"/>
                  </a:ext>
                </a:extLst>
              </p14:cNvPr>
              <p14:cNvContentPartPr/>
              <p14:nvPr/>
            </p14:nvContentPartPr>
            <p14:xfrm>
              <a:off x="1031253" y="4026840"/>
              <a:ext cx="210240" cy="31680"/>
            </p14:xfrm>
          </p:contentPart>
        </mc:Choice>
        <mc:Fallback>
          <p:pic>
            <p:nvPicPr>
              <p:cNvPr id="46" name="Freihand 45">
                <a:extLst>
                  <a:ext uri="{FF2B5EF4-FFF2-40B4-BE49-F238E27FC236}">
                    <a16:creationId xmlns:a16="http://schemas.microsoft.com/office/drawing/2014/main" id="{0575CD3C-5044-47D9-8647-D24F031E6EE6}"/>
                  </a:ext>
                </a:extLst>
              </p:cNvPr>
              <p:cNvPicPr/>
              <p:nvPr/>
            </p:nvPicPr>
            <p:blipFill>
              <a:blip r:embed="rId83"/>
              <a:stretch>
                <a:fillRect/>
              </a:stretch>
            </p:blipFill>
            <p:spPr>
              <a:xfrm>
                <a:off x="1026933" y="4022520"/>
                <a:ext cx="218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511286AD-B02A-4402-A6C6-7DDC58232626}"/>
                  </a:ext>
                </a:extLst>
              </p14:cNvPr>
              <p14:cNvContentPartPr/>
              <p14:nvPr/>
            </p14:nvContentPartPr>
            <p14:xfrm>
              <a:off x="1140333" y="4054920"/>
              <a:ext cx="3900600" cy="2139120"/>
            </p14:xfrm>
          </p:contentPart>
        </mc:Choice>
        <mc:Fallback>
          <p:pic>
            <p:nvPicPr>
              <p:cNvPr id="47" name="Freihand 46">
                <a:extLst>
                  <a:ext uri="{FF2B5EF4-FFF2-40B4-BE49-F238E27FC236}">
                    <a16:creationId xmlns:a16="http://schemas.microsoft.com/office/drawing/2014/main" id="{511286AD-B02A-4402-A6C6-7DDC58232626}"/>
                  </a:ext>
                </a:extLst>
              </p:cNvPr>
              <p:cNvPicPr/>
              <p:nvPr/>
            </p:nvPicPr>
            <p:blipFill>
              <a:blip r:embed="rId85"/>
              <a:stretch>
                <a:fillRect/>
              </a:stretch>
            </p:blipFill>
            <p:spPr>
              <a:xfrm>
                <a:off x="1136013" y="4050600"/>
                <a:ext cx="3909240" cy="2147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25AB0F27-8BA4-4A01-B541-141F02A44161}"/>
                  </a:ext>
                </a:extLst>
              </p14:cNvPr>
              <p14:cNvContentPartPr/>
              <p14:nvPr/>
            </p14:nvContentPartPr>
            <p14:xfrm>
              <a:off x="566853" y="2989320"/>
              <a:ext cx="73800" cy="130320"/>
            </p14:xfrm>
          </p:contentPart>
        </mc:Choice>
        <mc:Fallback>
          <p:pic>
            <p:nvPicPr>
              <p:cNvPr id="48" name="Freihand 47">
                <a:extLst>
                  <a:ext uri="{FF2B5EF4-FFF2-40B4-BE49-F238E27FC236}">
                    <a16:creationId xmlns:a16="http://schemas.microsoft.com/office/drawing/2014/main" id="{25AB0F27-8BA4-4A01-B541-141F02A44161}"/>
                  </a:ext>
                </a:extLst>
              </p:cNvPr>
              <p:cNvPicPr/>
              <p:nvPr/>
            </p:nvPicPr>
            <p:blipFill>
              <a:blip r:embed="rId87"/>
              <a:stretch>
                <a:fillRect/>
              </a:stretch>
            </p:blipFill>
            <p:spPr>
              <a:xfrm>
                <a:off x="562533" y="2985000"/>
                <a:ext cx="82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69F13BF5-227B-40C4-B02B-74BE9676C2FF}"/>
                  </a:ext>
                </a:extLst>
              </p14:cNvPr>
              <p14:cNvContentPartPr/>
              <p14:nvPr/>
            </p14:nvContentPartPr>
            <p14:xfrm>
              <a:off x="695733" y="2956560"/>
              <a:ext cx="104040" cy="157680"/>
            </p14:xfrm>
          </p:contentPart>
        </mc:Choice>
        <mc:Fallback>
          <p:pic>
            <p:nvPicPr>
              <p:cNvPr id="49" name="Freihand 48">
                <a:extLst>
                  <a:ext uri="{FF2B5EF4-FFF2-40B4-BE49-F238E27FC236}">
                    <a16:creationId xmlns:a16="http://schemas.microsoft.com/office/drawing/2014/main" id="{69F13BF5-227B-40C4-B02B-74BE9676C2FF}"/>
                  </a:ext>
                </a:extLst>
              </p:cNvPr>
              <p:cNvPicPr/>
              <p:nvPr/>
            </p:nvPicPr>
            <p:blipFill>
              <a:blip r:embed="rId89"/>
              <a:stretch>
                <a:fillRect/>
              </a:stretch>
            </p:blipFill>
            <p:spPr>
              <a:xfrm>
                <a:off x="691413" y="2952240"/>
                <a:ext cx="112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F6CD93A0-D7FF-4132-8991-E529C6DFBBB7}"/>
                  </a:ext>
                </a:extLst>
              </p14:cNvPr>
              <p14:cNvContentPartPr/>
              <p14:nvPr/>
            </p14:nvContentPartPr>
            <p14:xfrm>
              <a:off x="745413" y="2901840"/>
              <a:ext cx="138240" cy="23760"/>
            </p14:xfrm>
          </p:contentPart>
        </mc:Choice>
        <mc:Fallback>
          <p:pic>
            <p:nvPicPr>
              <p:cNvPr id="50" name="Freihand 49">
                <a:extLst>
                  <a:ext uri="{FF2B5EF4-FFF2-40B4-BE49-F238E27FC236}">
                    <a16:creationId xmlns:a16="http://schemas.microsoft.com/office/drawing/2014/main" id="{F6CD93A0-D7FF-4132-8991-E529C6DFBBB7}"/>
                  </a:ext>
                </a:extLst>
              </p:cNvPr>
              <p:cNvPicPr/>
              <p:nvPr/>
            </p:nvPicPr>
            <p:blipFill>
              <a:blip r:embed="rId91"/>
              <a:stretch>
                <a:fillRect/>
              </a:stretch>
            </p:blipFill>
            <p:spPr>
              <a:xfrm>
                <a:off x="741093" y="2897520"/>
                <a:ext cx="146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FEC5BC6F-3E51-4BE7-A523-212DC3F277F9}"/>
                  </a:ext>
                </a:extLst>
              </p14:cNvPr>
              <p14:cNvContentPartPr/>
              <p14:nvPr/>
            </p14:nvContentPartPr>
            <p14:xfrm>
              <a:off x="1032693" y="2831280"/>
              <a:ext cx="180360" cy="44280"/>
            </p14:xfrm>
          </p:contentPart>
        </mc:Choice>
        <mc:Fallback>
          <p:pic>
            <p:nvPicPr>
              <p:cNvPr id="51" name="Freihand 50">
                <a:extLst>
                  <a:ext uri="{FF2B5EF4-FFF2-40B4-BE49-F238E27FC236}">
                    <a16:creationId xmlns:a16="http://schemas.microsoft.com/office/drawing/2014/main" id="{FEC5BC6F-3E51-4BE7-A523-212DC3F277F9}"/>
                  </a:ext>
                </a:extLst>
              </p:cNvPr>
              <p:cNvPicPr/>
              <p:nvPr/>
            </p:nvPicPr>
            <p:blipFill>
              <a:blip r:embed="rId93"/>
              <a:stretch>
                <a:fillRect/>
              </a:stretch>
            </p:blipFill>
            <p:spPr>
              <a:xfrm>
                <a:off x="1028373" y="2826960"/>
                <a:ext cx="189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8CBA0F43-19D6-4C47-81EE-4F95544D4D2C}"/>
                  </a:ext>
                </a:extLst>
              </p14:cNvPr>
              <p14:cNvContentPartPr/>
              <p14:nvPr/>
            </p14:nvContentPartPr>
            <p14:xfrm>
              <a:off x="831453" y="2713200"/>
              <a:ext cx="8640" cy="144720"/>
            </p14:xfrm>
          </p:contentPart>
        </mc:Choice>
        <mc:Fallback>
          <p:pic>
            <p:nvPicPr>
              <p:cNvPr id="52" name="Freihand 51">
                <a:extLst>
                  <a:ext uri="{FF2B5EF4-FFF2-40B4-BE49-F238E27FC236}">
                    <a16:creationId xmlns:a16="http://schemas.microsoft.com/office/drawing/2014/main" id="{8CBA0F43-19D6-4C47-81EE-4F95544D4D2C}"/>
                  </a:ext>
                </a:extLst>
              </p:cNvPr>
              <p:cNvPicPr/>
              <p:nvPr/>
            </p:nvPicPr>
            <p:blipFill>
              <a:blip r:embed="rId95"/>
              <a:stretch>
                <a:fillRect/>
              </a:stretch>
            </p:blipFill>
            <p:spPr>
              <a:xfrm>
                <a:off x="827133" y="2708880"/>
                <a:ext cx="17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8072910F-6116-458A-8900-D8D8B94DFA39}"/>
                  </a:ext>
                </a:extLst>
              </p14:cNvPr>
              <p14:cNvContentPartPr/>
              <p14:nvPr/>
            </p14:nvContentPartPr>
            <p14:xfrm>
              <a:off x="863853" y="2711760"/>
              <a:ext cx="85680" cy="173160"/>
            </p14:xfrm>
          </p:contentPart>
        </mc:Choice>
        <mc:Fallback>
          <p:pic>
            <p:nvPicPr>
              <p:cNvPr id="53" name="Freihand 52">
                <a:extLst>
                  <a:ext uri="{FF2B5EF4-FFF2-40B4-BE49-F238E27FC236}">
                    <a16:creationId xmlns:a16="http://schemas.microsoft.com/office/drawing/2014/main" id="{8072910F-6116-458A-8900-D8D8B94DFA39}"/>
                  </a:ext>
                </a:extLst>
              </p:cNvPr>
              <p:cNvPicPr/>
              <p:nvPr/>
            </p:nvPicPr>
            <p:blipFill>
              <a:blip r:embed="rId97"/>
              <a:stretch>
                <a:fillRect/>
              </a:stretch>
            </p:blipFill>
            <p:spPr>
              <a:xfrm>
                <a:off x="859533" y="2707440"/>
                <a:ext cx="94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B99155F2-6DA1-4657-BC4D-CE4F3DC11D0D}"/>
                  </a:ext>
                </a:extLst>
              </p14:cNvPr>
              <p14:cNvContentPartPr/>
              <p14:nvPr/>
            </p14:nvContentPartPr>
            <p14:xfrm>
              <a:off x="1292973" y="1160160"/>
              <a:ext cx="360" cy="360"/>
            </p14:xfrm>
          </p:contentPart>
        </mc:Choice>
        <mc:Fallback>
          <p:pic>
            <p:nvPicPr>
              <p:cNvPr id="66" name="Freihand 65">
                <a:extLst>
                  <a:ext uri="{FF2B5EF4-FFF2-40B4-BE49-F238E27FC236}">
                    <a16:creationId xmlns:a16="http://schemas.microsoft.com/office/drawing/2014/main" id="{B99155F2-6DA1-4657-BC4D-CE4F3DC11D0D}"/>
                  </a:ext>
                </a:extLst>
              </p:cNvPr>
              <p:cNvPicPr/>
              <p:nvPr/>
            </p:nvPicPr>
            <p:blipFill>
              <a:blip r:embed="rId99"/>
              <a:stretch>
                <a:fillRect/>
              </a:stretch>
            </p:blipFill>
            <p:spPr>
              <a:xfrm>
                <a:off x="1288653" y="1155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78866EBF-CF74-4CDB-9249-DC8285869FE8}"/>
                  </a:ext>
                </a:extLst>
              </p14:cNvPr>
              <p14:cNvContentPartPr/>
              <p14:nvPr/>
            </p14:nvContentPartPr>
            <p14:xfrm>
              <a:off x="1029813" y="2828400"/>
              <a:ext cx="190080" cy="21960"/>
            </p14:xfrm>
          </p:contentPart>
        </mc:Choice>
        <mc:Fallback>
          <p:pic>
            <p:nvPicPr>
              <p:cNvPr id="69" name="Freihand 68">
                <a:extLst>
                  <a:ext uri="{FF2B5EF4-FFF2-40B4-BE49-F238E27FC236}">
                    <a16:creationId xmlns:a16="http://schemas.microsoft.com/office/drawing/2014/main" id="{78866EBF-CF74-4CDB-9249-DC8285869FE8}"/>
                  </a:ext>
                </a:extLst>
              </p:cNvPr>
              <p:cNvPicPr/>
              <p:nvPr/>
            </p:nvPicPr>
            <p:blipFill>
              <a:blip r:embed="rId101"/>
              <a:stretch>
                <a:fillRect/>
              </a:stretch>
            </p:blipFill>
            <p:spPr>
              <a:xfrm>
                <a:off x="1025493" y="2824080"/>
                <a:ext cx="198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0F01A9B3-2F21-4EC0-BC8D-9077C9F8003E}"/>
                  </a:ext>
                </a:extLst>
              </p14:cNvPr>
              <p14:cNvContentPartPr/>
              <p14:nvPr/>
            </p14:nvContentPartPr>
            <p14:xfrm>
              <a:off x="1032333" y="2836320"/>
              <a:ext cx="191880" cy="49680"/>
            </p14:xfrm>
          </p:contentPart>
        </mc:Choice>
        <mc:Fallback>
          <p:pic>
            <p:nvPicPr>
              <p:cNvPr id="70" name="Freihand 69">
                <a:extLst>
                  <a:ext uri="{FF2B5EF4-FFF2-40B4-BE49-F238E27FC236}">
                    <a16:creationId xmlns:a16="http://schemas.microsoft.com/office/drawing/2014/main" id="{0F01A9B3-2F21-4EC0-BC8D-9077C9F8003E}"/>
                  </a:ext>
                </a:extLst>
              </p:cNvPr>
              <p:cNvPicPr/>
              <p:nvPr/>
            </p:nvPicPr>
            <p:blipFill>
              <a:blip r:embed="rId103"/>
              <a:stretch>
                <a:fillRect/>
              </a:stretch>
            </p:blipFill>
            <p:spPr>
              <a:xfrm>
                <a:off x="1028013" y="2832000"/>
                <a:ext cx="200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542B000F-416B-4BE2-9A72-DDD3A2061A66}"/>
                  </a:ext>
                </a:extLst>
              </p14:cNvPr>
              <p14:cNvContentPartPr/>
              <p14:nvPr/>
            </p14:nvContentPartPr>
            <p14:xfrm>
              <a:off x="5024373" y="6143280"/>
              <a:ext cx="5760" cy="2160"/>
            </p14:xfrm>
          </p:contentPart>
        </mc:Choice>
        <mc:Fallback>
          <p:pic>
            <p:nvPicPr>
              <p:cNvPr id="71" name="Freihand 70">
                <a:extLst>
                  <a:ext uri="{FF2B5EF4-FFF2-40B4-BE49-F238E27FC236}">
                    <a16:creationId xmlns:a16="http://schemas.microsoft.com/office/drawing/2014/main" id="{542B000F-416B-4BE2-9A72-DDD3A2061A66}"/>
                  </a:ext>
                </a:extLst>
              </p:cNvPr>
              <p:cNvPicPr/>
              <p:nvPr/>
            </p:nvPicPr>
            <p:blipFill>
              <a:blip r:embed="rId105"/>
              <a:stretch>
                <a:fillRect/>
              </a:stretch>
            </p:blipFill>
            <p:spPr>
              <a:xfrm>
                <a:off x="5020053" y="6138960"/>
                <a:ext cx="14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262BEE80-A989-40E8-AE2D-56D3BE26F244}"/>
                  </a:ext>
                </a:extLst>
              </p14:cNvPr>
              <p14:cNvContentPartPr/>
              <p14:nvPr/>
            </p14:nvContentPartPr>
            <p14:xfrm>
              <a:off x="5029773" y="6074880"/>
              <a:ext cx="31320" cy="198360"/>
            </p14:xfrm>
          </p:contentPart>
        </mc:Choice>
        <mc:Fallback>
          <p:pic>
            <p:nvPicPr>
              <p:cNvPr id="72" name="Freihand 71">
                <a:extLst>
                  <a:ext uri="{FF2B5EF4-FFF2-40B4-BE49-F238E27FC236}">
                    <a16:creationId xmlns:a16="http://schemas.microsoft.com/office/drawing/2014/main" id="{262BEE80-A989-40E8-AE2D-56D3BE26F244}"/>
                  </a:ext>
                </a:extLst>
              </p:cNvPr>
              <p:cNvPicPr/>
              <p:nvPr/>
            </p:nvPicPr>
            <p:blipFill>
              <a:blip r:embed="rId107"/>
              <a:stretch>
                <a:fillRect/>
              </a:stretch>
            </p:blipFill>
            <p:spPr>
              <a:xfrm>
                <a:off x="5025093" y="6070560"/>
                <a:ext cx="39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ED34198F-BAC2-44EA-A2F8-C15A689EF831}"/>
                  </a:ext>
                </a:extLst>
              </p14:cNvPr>
              <p14:cNvContentPartPr/>
              <p14:nvPr/>
            </p14:nvContentPartPr>
            <p14:xfrm>
              <a:off x="1187493" y="2902920"/>
              <a:ext cx="360" cy="360"/>
            </p14:xfrm>
          </p:contentPart>
        </mc:Choice>
        <mc:Fallback>
          <p:pic>
            <p:nvPicPr>
              <p:cNvPr id="73" name="Freihand 72">
                <a:extLst>
                  <a:ext uri="{FF2B5EF4-FFF2-40B4-BE49-F238E27FC236}">
                    <a16:creationId xmlns:a16="http://schemas.microsoft.com/office/drawing/2014/main" id="{ED34198F-BAC2-44EA-A2F8-C15A689EF831}"/>
                  </a:ext>
                </a:extLst>
              </p:cNvPr>
              <p:cNvPicPr/>
              <p:nvPr/>
            </p:nvPicPr>
            <p:blipFill>
              <a:blip r:embed="rId109"/>
              <a:stretch>
                <a:fillRect/>
              </a:stretch>
            </p:blipFill>
            <p:spPr>
              <a:xfrm>
                <a:off x="1183173" y="2898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Freihand 75">
                <a:extLst>
                  <a:ext uri="{FF2B5EF4-FFF2-40B4-BE49-F238E27FC236}">
                    <a16:creationId xmlns:a16="http://schemas.microsoft.com/office/drawing/2014/main" id="{7B58D1CF-6177-4C43-BCBF-6789A43DF4EC}"/>
                  </a:ext>
                </a:extLst>
              </p14:cNvPr>
              <p14:cNvContentPartPr/>
              <p14:nvPr/>
            </p14:nvContentPartPr>
            <p14:xfrm>
              <a:off x="1121613" y="2852520"/>
              <a:ext cx="6120" cy="220320"/>
            </p14:xfrm>
          </p:contentPart>
        </mc:Choice>
        <mc:Fallback>
          <p:pic>
            <p:nvPicPr>
              <p:cNvPr id="76" name="Freihand 75">
                <a:extLst>
                  <a:ext uri="{FF2B5EF4-FFF2-40B4-BE49-F238E27FC236}">
                    <a16:creationId xmlns:a16="http://schemas.microsoft.com/office/drawing/2014/main" id="{7B58D1CF-6177-4C43-BCBF-6789A43DF4EC}"/>
                  </a:ext>
                </a:extLst>
              </p:cNvPr>
              <p:cNvPicPr/>
              <p:nvPr/>
            </p:nvPicPr>
            <p:blipFill>
              <a:blip r:embed="rId111"/>
              <a:stretch>
                <a:fillRect/>
              </a:stretch>
            </p:blipFill>
            <p:spPr>
              <a:xfrm>
                <a:off x="1117293" y="2848200"/>
                <a:ext cx="14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FD896F6D-8F7A-4CB7-9F6C-8D72E3C431D5}"/>
                  </a:ext>
                </a:extLst>
              </p14:cNvPr>
              <p14:cNvContentPartPr/>
              <p14:nvPr/>
            </p14:nvContentPartPr>
            <p14:xfrm>
              <a:off x="1188933" y="3047280"/>
              <a:ext cx="292680" cy="24840"/>
            </p14:xfrm>
          </p:contentPart>
        </mc:Choice>
        <mc:Fallback>
          <p:pic>
            <p:nvPicPr>
              <p:cNvPr id="77" name="Freihand 76">
                <a:extLst>
                  <a:ext uri="{FF2B5EF4-FFF2-40B4-BE49-F238E27FC236}">
                    <a16:creationId xmlns:a16="http://schemas.microsoft.com/office/drawing/2014/main" id="{FD896F6D-8F7A-4CB7-9F6C-8D72E3C431D5}"/>
                  </a:ext>
                </a:extLst>
              </p:cNvPr>
              <p:cNvPicPr/>
              <p:nvPr/>
            </p:nvPicPr>
            <p:blipFill>
              <a:blip r:embed="rId113"/>
              <a:stretch>
                <a:fillRect/>
              </a:stretch>
            </p:blipFill>
            <p:spPr>
              <a:xfrm>
                <a:off x="1184613" y="3042960"/>
                <a:ext cx="301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85CD871B-B882-461E-89BE-F46A9EE4EA13}"/>
                  </a:ext>
                </a:extLst>
              </p14:cNvPr>
              <p14:cNvContentPartPr/>
              <p14:nvPr/>
            </p14:nvContentPartPr>
            <p14:xfrm>
              <a:off x="1166613" y="4041960"/>
              <a:ext cx="360" cy="360"/>
            </p14:xfrm>
          </p:contentPart>
        </mc:Choice>
        <mc:Fallback>
          <p:pic>
            <p:nvPicPr>
              <p:cNvPr id="78" name="Freihand 77">
                <a:extLst>
                  <a:ext uri="{FF2B5EF4-FFF2-40B4-BE49-F238E27FC236}">
                    <a16:creationId xmlns:a16="http://schemas.microsoft.com/office/drawing/2014/main" id="{85CD871B-B882-461E-89BE-F46A9EE4EA13}"/>
                  </a:ext>
                </a:extLst>
              </p:cNvPr>
              <p:cNvPicPr/>
              <p:nvPr/>
            </p:nvPicPr>
            <p:blipFill>
              <a:blip r:embed="rId109"/>
              <a:stretch>
                <a:fillRect/>
              </a:stretch>
            </p:blipFill>
            <p:spPr>
              <a:xfrm>
                <a:off x="1162293" y="4037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38508EC3-BF42-416E-9F20-29D692DE8E77}"/>
                  </a:ext>
                </a:extLst>
              </p14:cNvPr>
              <p14:cNvContentPartPr/>
              <p14:nvPr/>
            </p14:nvContentPartPr>
            <p14:xfrm>
              <a:off x="1161213" y="4041960"/>
              <a:ext cx="66960" cy="48240"/>
            </p14:xfrm>
          </p:contentPart>
        </mc:Choice>
        <mc:Fallback>
          <p:pic>
            <p:nvPicPr>
              <p:cNvPr id="79" name="Freihand 78">
                <a:extLst>
                  <a:ext uri="{FF2B5EF4-FFF2-40B4-BE49-F238E27FC236}">
                    <a16:creationId xmlns:a16="http://schemas.microsoft.com/office/drawing/2014/main" id="{38508EC3-BF42-416E-9F20-29D692DE8E77}"/>
                  </a:ext>
                </a:extLst>
              </p:cNvPr>
              <p:cNvPicPr/>
              <p:nvPr/>
            </p:nvPicPr>
            <p:blipFill>
              <a:blip r:embed="rId116"/>
              <a:stretch>
                <a:fillRect/>
              </a:stretch>
            </p:blipFill>
            <p:spPr>
              <a:xfrm>
                <a:off x="1156893" y="4037640"/>
                <a:ext cx="75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483C8A18-B99F-4A53-8DFC-386482CAAA6E}"/>
                  </a:ext>
                </a:extLst>
              </p14:cNvPr>
              <p14:cNvContentPartPr/>
              <p14:nvPr/>
            </p14:nvContentPartPr>
            <p14:xfrm>
              <a:off x="1144293" y="4844760"/>
              <a:ext cx="320040" cy="36720"/>
            </p14:xfrm>
          </p:contentPart>
        </mc:Choice>
        <mc:Fallback>
          <p:pic>
            <p:nvPicPr>
              <p:cNvPr id="80" name="Freihand 79">
                <a:extLst>
                  <a:ext uri="{FF2B5EF4-FFF2-40B4-BE49-F238E27FC236}">
                    <a16:creationId xmlns:a16="http://schemas.microsoft.com/office/drawing/2014/main" id="{483C8A18-B99F-4A53-8DFC-386482CAAA6E}"/>
                  </a:ext>
                </a:extLst>
              </p:cNvPr>
              <p:cNvPicPr/>
              <p:nvPr/>
            </p:nvPicPr>
            <p:blipFill>
              <a:blip r:embed="rId118"/>
              <a:stretch>
                <a:fillRect/>
              </a:stretch>
            </p:blipFill>
            <p:spPr>
              <a:xfrm>
                <a:off x="1139973" y="4840440"/>
                <a:ext cx="328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77502FFD-76AB-43B5-A946-AB98C8CDF595}"/>
                  </a:ext>
                </a:extLst>
              </p14:cNvPr>
              <p14:cNvContentPartPr/>
              <p14:nvPr/>
            </p14:nvContentPartPr>
            <p14:xfrm>
              <a:off x="1611573" y="4844760"/>
              <a:ext cx="262080" cy="9360"/>
            </p14:xfrm>
          </p:contentPart>
        </mc:Choice>
        <mc:Fallback>
          <p:pic>
            <p:nvPicPr>
              <p:cNvPr id="81" name="Freihand 80">
                <a:extLst>
                  <a:ext uri="{FF2B5EF4-FFF2-40B4-BE49-F238E27FC236}">
                    <a16:creationId xmlns:a16="http://schemas.microsoft.com/office/drawing/2014/main" id="{77502FFD-76AB-43B5-A946-AB98C8CDF595}"/>
                  </a:ext>
                </a:extLst>
              </p:cNvPr>
              <p:cNvPicPr/>
              <p:nvPr/>
            </p:nvPicPr>
            <p:blipFill>
              <a:blip r:embed="rId120"/>
              <a:stretch>
                <a:fillRect/>
              </a:stretch>
            </p:blipFill>
            <p:spPr>
              <a:xfrm>
                <a:off x="1607253" y="4840440"/>
                <a:ext cx="270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673F7B77-C956-4339-8B52-B52DFA23006C}"/>
                  </a:ext>
                </a:extLst>
              </p14:cNvPr>
              <p14:cNvContentPartPr/>
              <p14:nvPr/>
            </p14:nvContentPartPr>
            <p14:xfrm>
              <a:off x="2257413" y="4866000"/>
              <a:ext cx="466560" cy="47520"/>
            </p14:xfrm>
          </p:contentPart>
        </mc:Choice>
        <mc:Fallback>
          <p:pic>
            <p:nvPicPr>
              <p:cNvPr id="82" name="Freihand 81">
                <a:extLst>
                  <a:ext uri="{FF2B5EF4-FFF2-40B4-BE49-F238E27FC236}">
                    <a16:creationId xmlns:a16="http://schemas.microsoft.com/office/drawing/2014/main" id="{673F7B77-C956-4339-8B52-B52DFA23006C}"/>
                  </a:ext>
                </a:extLst>
              </p:cNvPr>
              <p:cNvPicPr/>
              <p:nvPr/>
            </p:nvPicPr>
            <p:blipFill>
              <a:blip r:embed="rId122"/>
              <a:stretch>
                <a:fillRect/>
              </a:stretch>
            </p:blipFill>
            <p:spPr>
              <a:xfrm>
                <a:off x="2253093" y="4861680"/>
                <a:ext cx="475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8118C0C0-D77D-4476-B421-35ACE1FE66D8}"/>
                  </a:ext>
                </a:extLst>
              </p14:cNvPr>
              <p14:cNvContentPartPr/>
              <p14:nvPr/>
            </p14:nvContentPartPr>
            <p14:xfrm>
              <a:off x="2938173" y="4935480"/>
              <a:ext cx="554040" cy="36000"/>
            </p14:xfrm>
          </p:contentPart>
        </mc:Choice>
        <mc:Fallback>
          <p:pic>
            <p:nvPicPr>
              <p:cNvPr id="83" name="Freihand 82">
                <a:extLst>
                  <a:ext uri="{FF2B5EF4-FFF2-40B4-BE49-F238E27FC236}">
                    <a16:creationId xmlns:a16="http://schemas.microsoft.com/office/drawing/2014/main" id="{8118C0C0-D77D-4476-B421-35ACE1FE66D8}"/>
                  </a:ext>
                </a:extLst>
              </p:cNvPr>
              <p:cNvPicPr/>
              <p:nvPr/>
            </p:nvPicPr>
            <p:blipFill>
              <a:blip r:embed="rId124"/>
              <a:stretch>
                <a:fillRect/>
              </a:stretch>
            </p:blipFill>
            <p:spPr>
              <a:xfrm>
                <a:off x="2933853" y="4931160"/>
                <a:ext cx="562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8A6F4522-B0C9-43BF-9E27-D28F76CD8551}"/>
                  </a:ext>
                </a:extLst>
              </p14:cNvPr>
              <p14:cNvContentPartPr/>
              <p14:nvPr/>
            </p14:nvContentPartPr>
            <p14:xfrm>
              <a:off x="3704613" y="4971480"/>
              <a:ext cx="101520" cy="360"/>
            </p14:xfrm>
          </p:contentPart>
        </mc:Choice>
        <mc:Fallback>
          <p:pic>
            <p:nvPicPr>
              <p:cNvPr id="84" name="Freihand 83">
                <a:extLst>
                  <a:ext uri="{FF2B5EF4-FFF2-40B4-BE49-F238E27FC236}">
                    <a16:creationId xmlns:a16="http://schemas.microsoft.com/office/drawing/2014/main" id="{8A6F4522-B0C9-43BF-9E27-D28F76CD8551}"/>
                  </a:ext>
                </a:extLst>
              </p:cNvPr>
              <p:cNvPicPr/>
              <p:nvPr/>
            </p:nvPicPr>
            <p:blipFill>
              <a:blip r:embed="rId126"/>
              <a:stretch>
                <a:fillRect/>
              </a:stretch>
            </p:blipFill>
            <p:spPr>
              <a:xfrm>
                <a:off x="3700293" y="4967160"/>
                <a:ext cx="1101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E91DADCE-CB39-43B0-9B33-B49A5C1537B2}"/>
                  </a:ext>
                </a:extLst>
              </p14:cNvPr>
              <p14:cNvContentPartPr/>
              <p14:nvPr/>
            </p14:nvContentPartPr>
            <p14:xfrm>
              <a:off x="3962013" y="4971120"/>
              <a:ext cx="377640" cy="34560"/>
            </p14:xfrm>
          </p:contentPart>
        </mc:Choice>
        <mc:Fallback>
          <p:pic>
            <p:nvPicPr>
              <p:cNvPr id="85" name="Freihand 84">
                <a:extLst>
                  <a:ext uri="{FF2B5EF4-FFF2-40B4-BE49-F238E27FC236}">
                    <a16:creationId xmlns:a16="http://schemas.microsoft.com/office/drawing/2014/main" id="{E91DADCE-CB39-43B0-9B33-B49A5C1537B2}"/>
                  </a:ext>
                </a:extLst>
              </p:cNvPr>
              <p:cNvPicPr/>
              <p:nvPr/>
            </p:nvPicPr>
            <p:blipFill>
              <a:blip r:embed="rId128"/>
              <a:stretch>
                <a:fillRect/>
              </a:stretch>
            </p:blipFill>
            <p:spPr>
              <a:xfrm>
                <a:off x="3957693" y="4966800"/>
                <a:ext cx="38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A66FF802-FBF2-4A76-8893-58D5A0AA682B}"/>
                  </a:ext>
                </a:extLst>
              </p14:cNvPr>
              <p14:cNvContentPartPr/>
              <p14:nvPr/>
            </p14:nvContentPartPr>
            <p14:xfrm>
              <a:off x="4877853" y="5040600"/>
              <a:ext cx="104040" cy="5400"/>
            </p14:xfrm>
          </p:contentPart>
        </mc:Choice>
        <mc:Fallback>
          <p:pic>
            <p:nvPicPr>
              <p:cNvPr id="86" name="Freihand 85">
                <a:extLst>
                  <a:ext uri="{FF2B5EF4-FFF2-40B4-BE49-F238E27FC236}">
                    <a16:creationId xmlns:a16="http://schemas.microsoft.com/office/drawing/2014/main" id="{A66FF802-FBF2-4A76-8893-58D5A0AA682B}"/>
                  </a:ext>
                </a:extLst>
              </p:cNvPr>
              <p:cNvPicPr/>
              <p:nvPr/>
            </p:nvPicPr>
            <p:blipFill>
              <a:blip r:embed="rId130"/>
              <a:stretch>
                <a:fillRect/>
              </a:stretch>
            </p:blipFill>
            <p:spPr>
              <a:xfrm>
                <a:off x="4873533" y="5036280"/>
                <a:ext cx="112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318BA6DE-707C-4DC0-A57B-8FA6D8E6FE89}"/>
                  </a:ext>
                </a:extLst>
              </p14:cNvPr>
              <p14:cNvContentPartPr/>
              <p14:nvPr/>
            </p14:nvContentPartPr>
            <p14:xfrm>
              <a:off x="4784253" y="5031960"/>
              <a:ext cx="203040" cy="15840"/>
            </p14:xfrm>
          </p:contentPart>
        </mc:Choice>
        <mc:Fallback>
          <p:pic>
            <p:nvPicPr>
              <p:cNvPr id="87" name="Freihand 86">
                <a:extLst>
                  <a:ext uri="{FF2B5EF4-FFF2-40B4-BE49-F238E27FC236}">
                    <a16:creationId xmlns:a16="http://schemas.microsoft.com/office/drawing/2014/main" id="{318BA6DE-707C-4DC0-A57B-8FA6D8E6FE89}"/>
                  </a:ext>
                </a:extLst>
              </p:cNvPr>
              <p:cNvPicPr/>
              <p:nvPr/>
            </p:nvPicPr>
            <p:blipFill>
              <a:blip r:embed="rId132"/>
              <a:stretch>
                <a:fillRect/>
              </a:stretch>
            </p:blipFill>
            <p:spPr>
              <a:xfrm>
                <a:off x="4779933" y="5027640"/>
                <a:ext cx="211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870DB2A6-2487-473C-B652-D6E8BD27378D}"/>
                  </a:ext>
                </a:extLst>
              </p14:cNvPr>
              <p14:cNvContentPartPr/>
              <p14:nvPr/>
            </p14:nvContentPartPr>
            <p14:xfrm>
              <a:off x="4423173" y="5002440"/>
              <a:ext cx="232560" cy="35280"/>
            </p14:xfrm>
          </p:contentPart>
        </mc:Choice>
        <mc:Fallback>
          <p:pic>
            <p:nvPicPr>
              <p:cNvPr id="88" name="Freihand 87">
                <a:extLst>
                  <a:ext uri="{FF2B5EF4-FFF2-40B4-BE49-F238E27FC236}">
                    <a16:creationId xmlns:a16="http://schemas.microsoft.com/office/drawing/2014/main" id="{870DB2A6-2487-473C-B652-D6E8BD27378D}"/>
                  </a:ext>
                </a:extLst>
              </p:cNvPr>
              <p:cNvPicPr/>
              <p:nvPr/>
            </p:nvPicPr>
            <p:blipFill>
              <a:blip r:embed="rId134"/>
              <a:stretch>
                <a:fillRect/>
              </a:stretch>
            </p:blipFill>
            <p:spPr>
              <a:xfrm>
                <a:off x="4418853" y="4998120"/>
                <a:ext cx="241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ABB4C728-9054-45FE-988B-EA025D2FD8F7}"/>
                  </a:ext>
                </a:extLst>
              </p14:cNvPr>
              <p14:cNvContentPartPr/>
              <p14:nvPr/>
            </p14:nvContentPartPr>
            <p14:xfrm>
              <a:off x="4927173" y="4990560"/>
              <a:ext cx="80640" cy="58320"/>
            </p14:xfrm>
          </p:contentPart>
        </mc:Choice>
        <mc:Fallback>
          <p:pic>
            <p:nvPicPr>
              <p:cNvPr id="89" name="Freihand 88">
                <a:extLst>
                  <a:ext uri="{FF2B5EF4-FFF2-40B4-BE49-F238E27FC236}">
                    <a16:creationId xmlns:a16="http://schemas.microsoft.com/office/drawing/2014/main" id="{ABB4C728-9054-45FE-988B-EA025D2FD8F7}"/>
                  </a:ext>
                </a:extLst>
              </p:cNvPr>
              <p:cNvPicPr/>
              <p:nvPr/>
            </p:nvPicPr>
            <p:blipFill>
              <a:blip r:embed="rId136"/>
              <a:stretch>
                <a:fillRect/>
              </a:stretch>
            </p:blipFill>
            <p:spPr>
              <a:xfrm>
                <a:off x="4922853" y="4986240"/>
                <a:ext cx="89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A4283FF7-955A-48C2-B4C8-EAD4D653DB1C}"/>
                  </a:ext>
                </a:extLst>
              </p14:cNvPr>
              <p14:cNvContentPartPr/>
              <p14:nvPr/>
            </p14:nvContentPartPr>
            <p14:xfrm>
              <a:off x="1129893" y="2887800"/>
              <a:ext cx="3848040" cy="2027160"/>
            </p14:xfrm>
          </p:contentPart>
        </mc:Choice>
        <mc:Fallback>
          <p:pic>
            <p:nvPicPr>
              <p:cNvPr id="90" name="Freihand 89">
                <a:extLst>
                  <a:ext uri="{FF2B5EF4-FFF2-40B4-BE49-F238E27FC236}">
                    <a16:creationId xmlns:a16="http://schemas.microsoft.com/office/drawing/2014/main" id="{A4283FF7-955A-48C2-B4C8-EAD4D653DB1C}"/>
                  </a:ext>
                </a:extLst>
              </p:cNvPr>
              <p:cNvPicPr/>
              <p:nvPr/>
            </p:nvPicPr>
            <p:blipFill>
              <a:blip r:embed="rId138"/>
              <a:stretch>
                <a:fillRect/>
              </a:stretch>
            </p:blipFill>
            <p:spPr>
              <a:xfrm>
                <a:off x="1125573" y="2883480"/>
                <a:ext cx="3856680" cy="2035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8FBE5A25-8CA6-4C57-A92F-2503DA7CB7AA}"/>
                  </a:ext>
                </a:extLst>
              </p14:cNvPr>
              <p14:cNvContentPartPr/>
              <p14:nvPr/>
            </p14:nvContentPartPr>
            <p14:xfrm>
              <a:off x="4935453" y="4885080"/>
              <a:ext cx="76320" cy="161280"/>
            </p14:xfrm>
          </p:contentPart>
        </mc:Choice>
        <mc:Fallback>
          <p:pic>
            <p:nvPicPr>
              <p:cNvPr id="91" name="Freihand 90">
                <a:extLst>
                  <a:ext uri="{FF2B5EF4-FFF2-40B4-BE49-F238E27FC236}">
                    <a16:creationId xmlns:a16="http://schemas.microsoft.com/office/drawing/2014/main" id="{8FBE5A25-8CA6-4C57-A92F-2503DA7CB7AA}"/>
                  </a:ext>
                </a:extLst>
              </p:cNvPr>
              <p:cNvPicPr/>
              <p:nvPr/>
            </p:nvPicPr>
            <p:blipFill>
              <a:blip r:embed="rId140"/>
              <a:stretch>
                <a:fillRect/>
              </a:stretch>
            </p:blipFill>
            <p:spPr>
              <a:xfrm>
                <a:off x="4931133" y="4880760"/>
                <a:ext cx="84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5E1318FF-438C-4261-B882-6C8FF53FC7D8}"/>
                  </a:ext>
                </a:extLst>
              </p14:cNvPr>
              <p14:cNvContentPartPr/>
              <p14:nvPr/>
            </p14:nvContentPartPr>
            <p14:xfrm>
              <a:off x="4914933" y="4881120"/>
              <a:ext cx="55440" cy="95040"/>
            </p14:xfrm>
          </p:contentPart>
        </mc:Choice>
        <mc:Fallback>
          <p:pic>
            <p:nvPicPr>
              <p:cNvPr id="92" name="Freihand 91">
                <a:extLst>
                  <a:ext uri="{FF2B5EF4-FFF2-40B4-BE49-F238E27FC236}">
                    <a16:creationId xmlns:a16="http://schemas.microsoft.com/office/drawing/2014/main" id="{5E1318FF-438C-4261-B882-6C8FF53FC7D8}"/>
                  </a:ext>
                </a:extLst>
              </p:cNvPr>
              <p:cNvPicPr/>
              <p:nvPr/>
            </p:nvPicPr>
            <p:blipFill>
              <a:blip r:embed="rId142"/>
              <a:stretch>
                <a:fillRect/>
              </a:stretch>
            </p:blipFill>
            <p:spPr>
              <a:xfrm>
                <a:off x="4910613" y="4876800"/>
                <a:ext cx="64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6AF86F02-9D9A-4322-B8FC-325713C85F61}"/>
                  </a:ext>
                </a:extLst>
              </p14:cNvPr>
              <p14:cNvContentPartPr/>
              <p14:nvPr/>
            </p14:nvContentPartPr>
            <p14:xfrm>
              <a:off x="2515533" y="6087840"/>
              <a:ext cx="21240" cy="185400"/>
            </p14:xfrm>
          </p:contentPart>
        </mc:Choice>
        <mc:Fallback>
          <p:pic>
            <p:nvPicPr>
              <p:cNvPr id="93" name="Freihand 92">
                <a:extLst>
                  <a:ext uri="{FF2B5EF4-FFF2-40B4-BE49-F238E27FC236}">
                    <a16:creationId xmlns:a16="http://schemas.microsoft.com/office/drawing/2014/main" id="{6AF86F02-9D9A-4322-B8FC-325713C85F61}"/>
                  </a:ext>
                </a:extLst>
              </p:cNvPr>
              <p:cNvPicPr/>
              <p:nvPr/>
            </p:nvPicPr>
            <p:blipFill>
              <a:blip r:embed="rId144"/>
              <a:stretch>
                <a:fillRect/>
              </a:stretch>
            </p:blipFill>
            <p:spPr>
              <a:xfrm>
                <a:off x="2511213" y="6083520"/>
                <a:ext cx="29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93F8E966-04AF-48BA-8E8A-2C7666B0FE97}"/>
                  </a:ext>
                </a:extLst>
              </p14:cNvPr>
              <p14:cNvContentPartPr/>
              <p14:nvPr/>
            </p14:nvContentPartPr>
            <p14:xfrm>
              <a:off x="2423013" y="6284400"/>
              <a:ext cx="86400" cy="133560"/>
            </p14:xfrm>
          </p:contentPart>
        </mc:Choice>
        <mc:Fallback>
          <p:pic>
            <p:nvPicPr>
              <p:cNvPr id="94" name="Freihand 93">
                <a:extLst>
                  <a:ext uri="{FF2B5EF4-FFF2-40B4-BE49-F238E27FC236}">
                    <a16:creationId xmlns:a16="http://schemas.microsoft.com/office/drawing/2014/main" id="{93F8E966-04AF-48BA-8E8A-2C7666B0FE97}"/>
                  </a:ext>
                </a:extLst>
              </p:cNvPr>
              <p:cNvPicPr/>
              <p:nvPr/>
            </p:nvPicPr>
            <p:blipFill>
              <a:blip r:embed="rId146"/>
              <a:stretch>
                <a:fillRect/>
              </a:stretch>
            </p:blipFill>
            <p:spPr>
              <a:xfrm>
                <a:off x="2418693" y="6280080"/>
                <a:ext cx="95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CFD3A415-2602-4093-BE4A-C4E8DDD72F91}"/>
                  </a:ext>
                </a:extLst>
              </p14:cNvPr>
              <p14:cNvContentPartPr/>
              <p14:nvPr/>
            </p14:nvContentPartPr>
            <p14:xfrm>
              <a:off x="6146493" y="6165240"/>
              <a:ext cx="64080" cy="181080"/>
            </p14:xfrm>
          </p:contentPart>
        </mc:Choice>
        <mc:Fallback>
          <p:pic>
            <p:nvPicPr>
              <p:cNvPr id="97" name="Freihand 96">
                <a:extLst>
                  <a:ext uri="{FF2B5EF4-FFF2-40B4-BE49-F238E27FC236}">
                    <a16:creationId xmlns:a16="http://schemas.microsoft.com/office/drawing/2014/main" id="{CFD3A415-2602-4093-BE4A-C4E8DDD72F91}"/>
                  </a:ext>
                </a:extLst>
              </p:cNvPr>
              <p:cNvPicPr/>
              <p:nvPr/>
            </p:nvPicPr>
            <p:blipFill>
              <a:blip r:embed="rId148"/>
              <a:stretch>
                <a:fillRect/>
              </a:stretch>
            </p:blipFill>
            <p:spPr>
              <a:xfrm>
                <a:off x="6142173" y="6160920"/>
                <a:ext cx="72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84AFC6DD-3F18-4429-9844-15EC01B374F2}"/>
                  </a:ext>
                </a:extLst>
              </p14:cNvPr>
              <p14:cNvContentPartPr/>
              <p14:nvPr/>
            </p14:nvContentPartPr>
            <p14:xfrm>
              <a:off x="5958573" y="6394560"/>
              <a:ext cx="127800" cy="146160"/>
            </p14:xfrm>
          </p:contentPart>
        </mc:Choice>
        <mc:Fallback>
          <p:pic>
            <p:nvPicPr>
              <p:cNvPr id="98" name="Freihand 97">
                <a:extLst>
                  <a:ext uri="{FF2B5EF4-FFF2-40B4-BE49-F238E27FC236}">
                    <a16:creationId xmlns:a16="http://schemas.microsoft.com/office/drawing/2014/main" id="{84AFC6DD-3F18-4429-9844-15EC01B374F2}"/>
                  </a:ext>
                </a:extLst>
              </p:cNvPr>
              <p:cNvPicPr/>
              <p:nvPr/>
            </p:nvPicPr>
            <p:blipFill>
              <a:blip r:embed="rId150"/>
              <a:stretch>
                <a:fillRect/>
              </a:stretch>
            </p:blipFill>
            <p:spPr>
              <a:xfrm>
                <a:off x="5954253" y="6390240"/>
                <a:ext cx="136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9" name="Freihand 98">
                <a:extLst>
                  <a:ext uri="{FF2B5EF4-FFF2-40B4-BE49-F238E27FC236}">
                    <a16:creationId xmlns:a16="http://schemas.microsoft.com/office/drawing/2014/main" id="{A97F3247-11E8-4F3B-961A-B033753A62C2}"/>
                  </a:ext>
                </a:extLst>
              </p14:cNvPr>
              <p14:cNvContentPartPr/>
              <p14:nvPr/>
            </p14:nvContentPartPr>
            <p14:xfrm>
              <a:off x="6107613" y="6385200"/>
              <a:ext cx="133200" cy="160200"/>
            </p14:xfrm>
          </p:contentPart>
        </mc:Choice>
        <mc:Fallback>
          <p:pic>
            <p:nvPicPr>
              <p:cNvPr id="99" name="Freihand 98">
                <a:extLst>
                  <a:ext uri="{FF2B5EF4-FFF2-40B4-BE49-F238E27FC236}">
                    <a16:creationId xmlns:a16="http://schemas.microsoft.com/office/drawing/2014/main" id="{A97F3247-11E8-4F3B-961A-B033753A62C2}"/>
                  </a:ext>
                </a:extLst>
              </p:cNvPr>
              <p:cNvPicPr/>
              <p:nvPr/>
            </p:nvPicPr>
            <p:blipFill>
              <a:blip r:embed="rId152"/>
              <a:stretch>
                <a:fillRect/>
              </a:stretch>
            </p:blipFill>
            <p:spPr>
              <a:xfrm>
                <a:off x="6103293" y="6380880"/>
                <a:ext cx="141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B6762759-A492-4844-88B9-70E82C7DD102}"/>
                  </a:ext>
                </a:extLst>
              </p14:cNvPr>
              <p14:cNvContentPartPr/>
              <p14:nvPr/>
            </p14:nvContentPartPr>
            <p14:xfrm>
              <a:off x="4995213" y="4956360"/>
              <a:ext cx="1115640" cy="1318680"/>
            </p14:xfrm>
          </p:contentPart>
        </mc:Choice>
        <mc:Fallback>
          <p:pic>
            <p:nvPicPr>
              <p:cNvPr id="100" name="Freihand 99">
                <a:extLst>
                  <a:ext uri="{FF2B5EF4-FFF2-40B4-BE49-F238E27FC236}">
                    <a16:creationId xmlns:a16="http://schemas.microsoft.com/office/drawing/2014/main" id="{B6762759-A492-4844-88B9-70E82C7DD102}"/>
                  </a:ext>
                </a:extLst>
              </p:cNvPr>
              <p:cNvPicPr/>
              <p:nvPr/>
            </p:nvPicPr>
            <p:blipFill>
              <a:blip r:embed="rId154"/>
              <a:stretch>
                <a:fillRect/>
              </a:stretch>
            </p:blipFill>
            <p:spPr>
              <a:xfrm>
                <a:off x="4990893" y="4952040"/>
                <a:ext cx="1124280" cy="1327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03" name="Freihand 602">
                <a:extLst>
                  <a:ext uri="{FF2B5EF4-FFF2-40B4-BE49-F238E27FC236}">
                    <a16:creationId xmlns:a16="http://schemas.microsoft.com/office/drawing/2014/main" id="{AD78B9C7-D2B6-4510-8010-E1D0F14C2A14}"/>
                  </a:ext>
                </a:extLst>
              </p14:cNvPr>
              <p14:cNvContentPartPr/>
              <p14:nvPr/>
            </p14:nvContentPartPr>
            <p14:xfrm>
              <a:off x="10631013" y="705480"/>
              <a:ext cx="1326960" cy="604800"/>
            </p14:xfrm>
          </p:contentPart>
        </mc:Choice>
        <mc:Fallback>
          <p:pic>
            <p:nvPicPr>
              <p:cNvPr id="603" name="Freihand 602">
                <a:extLst>
                  <a:ext uri="{FF2B5EF4-FFF2-40B4-BE49-F238E27FC236}">
                    <a16:creationId xmlns:a16="http://schemas.microsoft.com/office/drawing/2014/main" id="{AD78B9C7-D2B6-4510-8010-E1D0F14C2A14}"/>
                  </a:ext>
                </a:extLst>
              </p:cNvPr>
              <p:cNvPicPr/>
              <p:nvPr/>
            </p:nvPicPr>
            <p:blipFill>
              <a:blip r:embed="rId156"/>
              <a:stretch>
                <a:fillRect/>
              </a:stretch>
            </p:blipFill>
            <p:spPr>
              <a:xfrm>
                <a:off x="10626693" y="701160"/>
                <a:ext cx="133560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05" name="Freihand 604">
                <a:extLst>
                  <a:ext uri="{FF2B5EF4-FFF2-40B4-BE49-F238E27FC236}">
                    <a16:creationId xmlns:a16="http://schemas.microsoft.com/office/drawing/2014/main" id="{5296175F-CC31-42FC-B4E1-7B7FEFC53448}"/>
                  </a:ext>
                </a:extLst>
              </p14:cNvPr>
              <p14:cNvContentPartPr/>
              <p14:nvPr/>
            </p14:nvContentPartPr>
            <p14:xfrm>
              <a:off x="4959933" y="4873560"/>
              <a:ext cx="96120" cy="126000"/>
            </p14:xfrm>
          </p:contentPart>
        </mc:Choice>
        <mc:Fallback>
          <p:pic>
            <p:nvPicPr>
              <p:cNvPr id="605" name="Freihand 604">
                <a:extLst>
                  <a:ext uri="{FF2B5EF4-FFF2-40B4-BE49-F238E27FC236}">
                    <a16:creationId xmlns:a16="http://schemas.microsoft.com/office/drawing/2014/main" id="{5296175F-CC31-42FC-B4E1-7B7FEFC53448}"/>
                  </a:ext>
                </a:extLst>
              </p:cNvPr>
              <p:cNvPicPr/>
              <p:nvPr/>
            </p:nvPicPr>
            <p:blipFill>
              <a:blip r:embed="rId158"/>
              <a:stretch>
                <a:fillRect/>
              </a:stretch>
            </p:blipFill>
            <p:spPr>
              <a:xfrm>
                <a:off x="4955613" y="4869240"/>
                <a:ext cx="104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57" name="Freihand 656">
                <a:extLst>
                  <a:ext uri="{FF2B5EF4-FFF2-40B4-BE49-F238E27FC236}">
                    <a16:creationId xmlns:a16="http://schemas.microsoft.com/office/drawing/2014/main" id="{5A696D06-40C4-4A8A-B355-4F5CCE0C1034}"/>
                  </a:ext>
                </a:extLst>
              </p14:cNvPr>
              <p14:cNvContentPartPr/>
              <p14:nvPr/>
            </p14:nvContentPartPr>
            <p14:xfrm>
              <a:off x="10672413" y="681720"/>
              <a:ext cx="1326600" cy="635760"/>
            </p14:xfrm>
          </p:contentPart>
        </mc:Choice>
        <mc:Fallback>
          <p:pic>
            <p:nvPicPr>
              <p:cNvPr id="657" name="Freihand 656">
                <a:extLst>
                  <a:ext uri="{FF2B5EF4-FFF2-40B4-BE49-F238E27FC236}">
                    <a16:creationId xmlns:a16="http://schemas.microsoft.com/office/drawing/2014/main" id="{5A696D06-40C4-4A8A-B355-4F5CCE0C1034}"/>
                  </a:ext>
                </a:extLst>
              </p:cNvPr>
              <p:cNvPicPr/>
              <p:nvPr/>
            </p:nvPicPr>
            <p:blipFill>
              <a:blip r:embed="rId160"/>
              <a:stretch>
                <a:fillRect/>
              </a:stretch>
            </p:blipFill>
            <p:spPr>
              <a:xfrm>
                <a:off x="10668093" y="677400"/>
                <a:ext cx="133524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59" name="Freihand 658">
                <a:extLst>
                  <a:ext uri="{FF2B5EF4-FFF2-40B4-BE49-F238E27FC236}">
                    <a16:creationId xmlns:a16="http://schemas.microsoft.com/office/drawing/2014/main" id="{BA21F8EA-949A-4F32-96E3-6D790A911DC7}"/>
                  </a:ext>
                </a:extLst>
              </p14:cNvPr>
              <p14:cNvContentPartPr/>
              <p14:nvPr/>
            </p14:nvContentPartPr>
            <p14:xfrm>
              <a:off x="6579213" y="4436880"/>
              <a:ext cx="1266120" cy="243720"/>
            </p14:xfrm>
          </p:contentPart>
        </mc:Choice>
        <mc:Fallback>
          <p:pic>
            <p:nvPicPr>
              <p:cNvPr id="659" name="Freihand 658">
                <a:extLst>
                  <a:ext uri="{FF2B5EF4-FFF2-40B4-BE49-F238E27FC236}">
                    <a16:creationId xmlns:a16="http://schemas.microsoft.com/office/drawing/2014/main" id="{BA21F8EA-949A-4F32-96E3-6D790A911DC7}"/>
                  </a:ext>
                </a:extLst>
              </p:cNvPr>
              <p:cNvPicPr/>
              <p:nvPr/>
            </p:nvPicPr>
            <p:blipFill>
              <a:blip r:embed="rId162"/>
              <a:stretch>
                <a:fillRect/>
              </a:stretch>
            </p:blipFill>
            <p:spPr>
              <a:xfrm>
                <a:off x="6574893" y="4432560"/>
                <a:ext cx="12747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45" name="Freihand 844">
                <a:extLst>
                  <a:ext uri="{FF2B5EF4-FFF2-40B4-BE49-F238E27FC236}">
                    <a16:creationId xmlns:a16="http://schemas.microsoft.com/office/drawing/2014/main" id="{592B7EBE-A559-4B08-9713-22276C1D1A2D}"/>
                  </a:ext>
                </a:extLst>
              </p14:cNvPr>
              <p14:cNvContentPartPr/>
              <p14:nvPr/>
            </p14:nvContentPartPr>
            <p14:xfrm>
              <a:off x="1093533" y="1951080"/>
              <a:ext cx="5772960" cy="4370400"/>
            </p14:xfrm>
          </p:contentPart>
        </mc:Choice>
        <mc:Fallback>
          <p:pic>
            <p:nvPicPr>
              <p:cNvPr id="845" name="Freihand 844">
                <a:extLst>
                  <a:ext uri="{FF2B5EF4-FFF2-40B4-BE49-F238E27FC236}">
                    <a16:creationId xmlns:a16="http://schemas.microsoft.com/office/drawing/2014/main" id="{592B7EBE-A559-4B08-9713-22276C1D1A2D}"/>
                  </a:ext>
                </a:extLst>
              </p:cNvPr>
              <p:cNvPicPr/>
              <p:nvPr/>
            </p:nvPicPr>
            <p:blipFill>
              <a:blip r:embed="rId164"/>
              <a:stretch>
                <a:fillRect/>
              </a:stretch>
            </p:blipFill>
            <p:spPr>
              <a:xfrm>
                <a:off x="1089213" y="1946760"/>
                <a:ext cx="5781600" cy="4379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00" name="Freihand 899">
                <a:extLst>
                  <a:ext uri="{FF2B5EF4-FFF2-40B4-BE49-F238E27FC236}">
                    <a16:creationId xmlns:a16="http://schemas.microsoft.com/office/drawing/2014/main" id="{B04BD890-C717-47B2-8E86-CE0031B69A03}"/>
                  </a:ext>
                </a:extLst>
              </p14:cNvPr>
              <p14:cNvContentPartPr/>
              <p14:nvPr/>
            </p14:nvContentPartPr>
            <p14:xfrm>
              <a:off x="1043493" y="2824800"/>
              <a:ext cx="137880" cy="37080"/>
            </p14:xfrm>
          </p:contentPart>
        </mc:Choice>
        <mc:Fallback>
          <p:pic>
            <p:nvPicPr>
              <p:cNvPr id="900" name="Freihand 899">
                <a:extLst>
                  <a:ext uri="{FF2B5EF4-FFF2-40B4-BE49-F238E27FC236}">
                    <a16:creationId xmlns:a16="http://schemas.microsoft.com/office/drawing/2014/main" id="{B04BD890-C717-47B2-8E86-CE0031B69A03}"/>
                  </a:ext>
                </a:extLst>
              </p:cNvPr>
              <p:cNvPicPr/>
              <p:nvPr/>
            </p:nvPicPr>
            <p:blipFill>
              <a:blip r:embed="rId166"/>
              <a:stretch>
                <a:fillRect/>
              </a:stretch>
            </p:blipFill>
            <p:spPr>
              <a:xfrm>
                <a:off x="1039173" y="2820480"/>
                <a:ext cx="146520" cy="45720"/>
              </a:xfrm>
              <a:prstGeom prst="rect">
                <a:avLst/>
              </a:prstGeom>
            </p:spPr>
          </p:pic>
        </mc:Fallback>
      </mc:AlternateContent>
      <p:grpSp>
        <p:nvGrpSpPr>
          <p:cNvPr id="1015" name="Gruppieren 1014">
            <a:extLst>
              <a:ext uri="{FF2B5EF4-FFF2-40B4-BE49-F238E27FC236}">
                <a16:creationId xmlns:a16="http://schemas.microsoft.com/office/drawing/2014/main" id="{38C5A5A1-D147-4B46-A158-5B85743B016E}"/>
              </a:ext>
            </a:extLst>
          </p:cNvPr>
          <p:cNvGrpSpPr/>
          <p:nvPr/>
        </p:nvGrpSpPr>
        <p:grpSpPr>
          <a:xfrm>
            <a:off x="325293" y="83760"/>
            <a:ext cx="11666520" cy="6552720"/>
            <a:chOff x="325293" y="83760"/>
            <a:chExt cx="11666520" cy="6552720"/>
          </a:xfrm>
        </p:grpSpPr>
        <mc:AlternateContent xmlns:mc="http://schemas.openxmlformats.org/markup-compatibility/2006">
          <mc:Choice xmlns:p14="http://schemas.microsoft.com/office/powerpoint/2010/main" Requires="p14">
            <p:contentPart p14:bwMode="auto" r:id="rId167">
              <p14:nvContentPartPr>
                <p14:cNvPr id="562" name="Freihand 561">
                  <a:extLst>
                    <a:ext uri="{FF2B5EF4-FFF2-40B4-BE49-F238E27FC236}">
                      <a16:creationId xmlns:a16="http://schemas.microsoft.com/office/drawing/2014/main" id="{A8CC4B36-99FA-4F61-9EDD-BA62568A8A50}"/>
                    </a:ext>
                  </a:extLst>
                </p14:cNvPr>
                <p14:cNvContentPartPr/>
                <p14:nvPr/>
              </p14:nvContentPartPr>
              <p14:xfrm>
                <a:off x="408093" y="1121640"/>
                <a:ext cx="18720" cy="151560"/>
              </p14:xfrm>
            </p:contentPart>
          </mc:Choice>
          <mc:Fallback>
            <p:pic>
              <p:nvPicPr>
                <p:cNvPr id="562" name="Freihand 561">
                  <a:extLst>
                    <a:ext uri="{FF2B5EF4-FFF2-40B4-BE49-F238E27FC236}">
                      <a16:creationId xmlns:a16="http://schemas.microsoft.com/office/drawing/2014/main" id="{A8CC4B36-99FA-4F61-9EDD-BA62568A8A50}"/>
                    </a:ext>
                  </a:extLst>
                </p:cNvPr>
                <p:cNvPicPr/>
                <p:nvPr/>
              </p:nvPicPr>
              <p:blipFill>
                <a:blip r:embed="rId168"/>
                <a:stretch>
                  <a:fillRect/>
                </a:stretch>
              </p:blipFill>
              <p:spPr>
                <a:xfrm>
                  <a:off x="403773" y="1117320"/>
                  <a:ext cx="27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63" name="Freihand 562">
                  <a:extLst>
                    <a:ext uri="{FF2B5EF4-FFF2-40B4-BE49-F238E27FC236}">
                      <a16:creationId xmlns:a16="http://schemas.microsoft.com/office/drawing/2014/main" id="{2661255C-1CDC-440E-B6CE-875307817B2B}"/>
                    </a:ext>
                  </a:extLst>
                </p14:cNvPr>
                <p14:cNvContentPartPr/>
                <p14:nvPr/>
              </p14:nvContentPartPr>
              <p14:xfrm>
                <a:off x="325293" y="1102560"/>
                <a:ext cx="128520" cy="14760"/>
              </p14:xfrm>
            </p:contentPart>
          </mc:Choice>
          <mc:Fallback>
            <p:pic>
              <p:nvPicPr>
                <p:cNvPr id="563" name="Freihand 562">
                  <a:extLst>
                    <a:ext uri="{FF2B5EF4-FFF2-40B4-BE49-F238E27FC236}">
                      <a16:creationId xmlns:a16="http://schemas.microsoft.com/office/drawing/2014/main" id="{2661255C-1CDC-440E-B6CE-875307817B2B}"/>
                    </a:ext>
                  </a:extLst>
                </p:cNvPr>
                <p:cNvPicPr/>
                <p:nvPr/>
              </p:nvPicPr>
              <p:blipFill>
                <a:blip r:embed="rId170"/>
                <a:stretch>
                  <a:fillRect/>
                </a:stretch>
              </p:blipFill>
              <p:spPr>
                <a:xfrm>
                  <a:off x="320973" y="1098240"/>
                  <a:ext cx="137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64" name="Freihand 563">
                  <a:extLst>
                    <a:ext uri="{FF2B5EF4-FFF2-40B4-BE49-F238E27FC236}">
                      <a16:creationId xmlns:a16="http://schemas.microsoft.com/office/drawing/2014/main" id="{B891762E-3B9B-4ABA-945A-D8259F72EBAE}"/>
                    </a:ext>
                  </a:extLst>
                </p14:cNvPr>
                <p14:cNvContentPartPr/>
                <p14:nvPr/>
              </p14:nvContentPartPr>
              <p14:xfrm>
                <a:off x="362013" y="1162320"/>
                <a:ext cx="166680" cy="87840"/>
              </p14:xfrm>
            </p:contentPart>
          </mc:Choice>
          <mc:Fallback>
            <p:pic>
              <p:nvPicPr>
                <p:cNvPr id="564" name="Freihand 563">
                  <a:extLst>
                    <a:ext uri="{FF2B5EF4-FFF2-40B4-BE49-F238E27FC236}">
                      <a16:creationId xmlns:a16="http://schemas.microsoft.com/office/drawing/2014/main" id="{B891762E-3B9B-4ABA-945A-D8259F72EBAE}"/>
                    </a:ext>
                  </a:extLst>
                </p:cNvPr>
                <p:cNvPicPr/>
                <p:nvPr/>
              </p:nvPicPr>
              <p:blipFill>
                <a:blip r:embed="rId172"/>
                <a:stretch>
                  <a:fillRect/>
                </a:stretch>
              </p:blipFill>
              <p:spPr>
                <a:xfrm>
                  <a:off x="357693" y="1158000"/>
                  <a:ext cx="175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65" name="Freihand 564">
                  <a:extLst>
                    <a:ext uri="{FF2B5EF4-FFF2-40B4-BE49-F238E27FC236}">
                      <a16:creationId xmlns:a16="http://schemas.microsoft.com/office/drawing/2014/main" id="{80BDDA3F-EA00-41C4-882E-76887A3D2173}"/>
                    </a:ext>
                  </a:extLst>
                </p14:cNvPr>
                <p14:cNvContentPartPr/>
                <p14:nvPr/>
              </p14:nvContentPartPr>
              <p14:xfrm>
                <a:off x="517173" y="1087800"/>
                <a:ext cx="21960" cy="39600"/>
              </p14:xfrm>
            </p:contentPart>
          </mc:Choice>
          <mc:Fallback>
            <p:pic>
              <p:nvPicPr>
                <p:cNvPr id="565" name="Freihand 564">
                  <a:extLst>
                    <a:ext uri="{FF2B5EF4-FFF2-40B4-BE49-F238E27FC236}">
                      <a16:creationId xmlns:a16="http://schemas.microsoft.com/office/drawing/2014/main" id="{80BDDA3F-EA00-41C4-882E-76887A3D2173}"/>
                    </a:ext>
                  </a:extLst>
                </p:cNvPr>
                <p:cNvPicPr/>
                <p:nvPr/>
              </p:nvPicPr>
              <p:blipFill>
                <a:blip r:embed="rId174"/>
                <a:stretch>
                  <a:fillRect/>
                </a:stretch>
              </p:blipFill>
              <p:spPr>
                <a:xfrm>
                  <a:off x="512853" y="1083480"/>
                  <a:ext cx="306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66" name="Freihand 565">
                  <a:extLst>
                    <a:ext uri="{FF2B5EF4-FFF2-40B4-BE49-F238E27FC236}">
                      <a16:creationId xmlns:a16="http://schemas.microsoft.com/office/drawing/2014/main" id="{CAA2D867-7A39-46B6-8EA9-F44936B1F186}"/>
                    </a:ext>
                  </a:extLst>
                </p14:cNvPr>
                <p14:cNvContentPartPr/>
                <p14:nvPr/>
              </p14:nvContentPartPr>
              <p14:xfrm>
                <a:off x="563613" y="1127040"/>
                <a:ext cx="52920" cy="115560"/>
              </p14:xfrm>
            </p:contentPart>
          </mc:Choice>
          <mc:Fallback>
            <p:pic>
              <p:nvPicPr>
                <p:cNvPr id="566" name="Freihand 565">
                  <a:extLst>
                    <a:ext uri="{FF2B5EF4-FFF2-40B4-BE49-F238E27FC236}">
                      <a16:creationId xmlns:a16="http://schemas.microsoft.com/office/drawing/2014/main" id="{CAA2D867-7A39-46B6-8EA9-F44936B1F186}"/>
                    </a:ext>
                  </a:extLst>
                </p:cNvPr>
                <p:cNvPicPr/>
                <p:nvPr/>
              </p:nvPicPr>
              <p:blipFill>
                <a:blip r:embed="rId176"/>
                <a:stretch>
                  <a:fillRect/>
                </a:stretch>
              </p:blipFill>
              <p:spPr>
                <a:xfrm>
                  <a:off x="559293" y="1122720"/>
                  <a:ext cx="61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67" name="Freihand 566">
                  <a:extLst>
                    <a:ext uri="{FF2B5EF4-FFF2-40B4-BE49-F238E27FC236}">
                      <a16:creationId xmlns:a16="http://schemas.microsoft.com/office/drawing/2014/main" id="{A7BC5CD0-3B13-4C21-A0CA-7FA456547338}"/>
                    </a:ext>
                  </a:extLst>
                </p14:cNvPr>
                <p14:cNvContentPartPr/>
                <p14:nvPr/>
              </p14:nvContentPartPr>
              <p14:xfrm>
                <a:off x="648213" y="1018320"/>
                <a:ext cx="102240" cy="194400"/>
              </p14:xfrm>
            </p:contentPart>
          </mc:Choice>
          <mc:Fallback>
            <p:pic>
              <p:nvPicPr>
                <p:cNvPr id="567" name="Freihand 566">
                  <a:extLst>
                    <a:ext uri="{FF2B5EF4-FFF2-40B4-BE49-F238E27FC236}">
                      <a16:creationId xmlns:a16="http://schemas.microsoft.com/office/drawing/2014/main" id="{A7BC5CD0-3B13-4C21-A0CA-7FA456547338}"/>
                    </a:ext>
                  </a:extLst>
                </p:cNvPr>
                <p:cNvPicPr/>
                <p:nvPr/>
              </p:nvPicPr>
              <p:blipFill>
                <a:blip r:embed="rId178"/>
                <a:stretch>
                  <a:fillRect/>
                </a:stretch>
              </p:blipFill>
              <p:spPr>
                <a:xfrm>
                  <a:off x="643893" y="1014000"/>
                  <a:ext cx="110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68" name="Freihand 567">
                  <a:extLst>
                    <a:ext uri="{FF2B5EF4-FFF2-40B4-BE49-F238E27FC236}">
                      <a16:creationId xmlns:a16="http://schemas.microsoft.com/office/drawing/2014/main" id="{C8AE6E07-F56C-4E1C-AC56-0D4FEFF7E55E}"/>
                    </a:ext>
                  </a:extLst>
                </p14:cNvPr>
                <p14:cNvContentPartPr/>
                <p14:nvPr/>
              </p14:nvContentPartPr>
              <p14:xfrm>
                <a:off x="767733" y="1080600"/>
                <a:ext cx="91800" cy="107280"/>
              </p14:xfrm>
            </p:contentPart>
          </mc:Choice>
          <mc:Fallback>
            <p:pic>
              <p:nvPicPr>
                <p:cNvPr id="568" name="Freihand 567">
                  <a:extLst>
                    <a:ext uri="{FF2B5EF4-FFF2-40B4-BE49-F238E27FC236}">
                      <a16:creationId xmlns:a16="http://schemas.microsoft.com/office/drawing/2014/main" id="{C8AE6E07-F56C-4E1C-AC56-0D4FEFF7E55E}"/>
                    </a:ext>
                  </a:extLst>
                </p:cNvPr>
                <p:cNvPicPr/>
                <p:nvPr/>
              </p:nvPicPr>
              <p:blipFill>
                <a:blip r:embed="rId180"/>
                <a:stretch>
                  <a:fillRect/>
                </a:stretch>
              </p:blipFill>
              <p:spPr>
                <a:xfrm>
                  <a:off x="763413" y="1076280"/>
                  <a:ext cx="100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71" name="Freihand 570">
                  <a:extLst>
                    <a:ext uri="{FF2B5EF4-FFF2-40B4-BE49-F238E27FC236}">
                      <a16:creationId xmlns:a16="http://schemas.microsoft.com/office/drawing/2014/main" id="{2B4A62C6-28B2-4777-8693-06E4FB17CD0A}"/>
                    </a:ext>
                  </a:extLst>
                </p14:cNvPr>
                <p14:cNvContentPartPr/>
                <p14:nvPr/>
              </p14:nvContentPartPr>
              <p14:xfrm>
                <a:off x="5111853" y="3972840"/>
                <a:ext cx="374760" cy="724680"/>
              </p14:xfrm>
            </p:contentPart>
          </mc:Choice>
          <mc:Fallback>
            <p:pic>
              <p:nvPicPr>
                <p:cNvPr id="571" name="Freihand 570">
                  <a:extLst>
                    <a:ext uri="{FF2B5EF4-FFF2-40B4-BE49-F238E27FC236}">
                      <a16:creationId xmlns:a16="http://schemas.microsoft.com/office/drawing/2014/main" id="{2B4A62C6-28B2-4777-8693-06E4FB17CD0A}"/>
                    </a:ext>
                  </a:extLst>
                </p:cNvPr>
                <p:cNvPicPr/>
                <p:nvPr/>
              </p:nvPicPr>
              <p:blipFill>
                <a:blip r:embed="rId182"/>
                <a:stretch>
                  <a:fillRect/>
                </a:stretch>
              </p:blipFill>
              <p:spPr>
                <a:xfrm>
                  <a:off x="5107533" y="3968520"/>
                  <a:ext cx="383400" cy="733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72" name="Freihand 571">
                  <a:extLst>
                    <a:ext uri="{FF2B5EF4-FFF2-40B4-BE49-F238E27FC236}">
                      <a16:creationId xmlns:a16="http://schemas.microsoft.com/office/drawing/2014/main" id="{7D7D47D1-6A13-41A5-B07E-2F98004CE8B0}"/>
                    </a:ext>
                  </a:extLst>
                </p14:cNvPr>
                <p14:cNvContentPartPr/>
                <p14:nvPr/>
              </p14:nvContentPartPr>
              <p14:xfrm>
                <a:off x="5047413" y="4485840"/>
                <a:ext cx="246600" cy="250200"/>
              </p14:xfrm>
            </p:contentPart>
          </mc:Choice>
          <mc:Fallback>
            <p:pic>
              <p:nvPicPr>
                <p:cNvPr id="572" name="Freihand 571">
                  <a:extLst>
                    <a:ext uri="{FF2B5EF4-FFF2-40B4-BE49-F238E27FC236}">
                      <a16:creationId xmlns:a16="http://schemas.microsoft.com/office/drawing/2014/main" id="{7D7D47D1-6A13-41A5-B07E-2F98004CE8B0}"/>
                    </a:ext>
                  </a:extLst>
                </p:cNvPr>
                <p:cNvPicPr/>
                <p:nvPr/>
              </p:nvPicPr>
              <p:blipFill>
                <a:blip r:embed="rId184"/>
                <a:stretch>
                  <a:fillRect/>
                </a:stretch>
              </p:blipFill>
              <p:spPr>
                <a:xfrm>
                  <a:off x="5043093" y="4481520"/>
                  <a:ext cx="255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01" name="Freihand 600">
                  <a:extLst>
                    <a:ext uri="{FF2B5EF4-FFF2-40B4-BE49-F238E27FC236}">
                      <a16:creationId xmlns:a16="http://schemas.microsoft.com/office/drawing/2014/main" id="{0B613378-C634-4DC2-88B4-8CD1080EAE6E}"/>
                    </a:ext>
                  </a:extLst>
                </p14:cNvPr>
                <p14:cNvContentPartPr/>
                <p14:nvPr/>
              </p14:nvContentPartPr>
              <p14:xfrm>
                <a:off x="775653" y="4716960"/>
                <a:ext cx="313200" cy="323640"/>
              </p14:xfrm>
            </p:contentPart>
          </mc:Choice>
          <mc:Fallback>
            <p:pic>
              <p:nvPicPr>
                <p:cNvPr id="601" name="Freihand 600">
                  <a:extLst>
                    <a:ext uri="{FF2B5EF4-FFF2-40B4-BE49-F238E27FC236}">
                      <a16:creationId xmlns:a16="http://schemas.microsoft.com/office/drawing/2014/main" id="{0B613378-C634-4DC2-88B4-8CD1080EAE6E}"/>
                    </a:ext>
                  </a:extLst>
                </p:cNvPr>
                <p:cNvPicPr/>
                <p:nvPr/>
              </p:nvPicPr>
              <p:blipFill>
                <a:blip r:embed="rId186"/>
                <a:stretch>
                  <a:fillRect/>
                </a:stretch>
              </p:blipFill>
              <p:spPr>
                <a:xfrm>
                  <a:off x="771333" y="4712640"/>
                  <a:ext cx="3218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02" name="Freihand 601">
                  <a:extLst>
                    <a:ext uri="{FF2B5EF4-FFF2-40B4-BE49-F238E27FC236}">
                      <a16:creationId xmlns:a16="http://schemas.microsoft.com/office/drawing/2014/main" id="{60B9129F-111B-4077-B45D-AF2451BEACB0}"/>
                    </a:ext>
                  </a:extLst>
                </p14:cNvPr>
                <p14:cNvContentPartPr/>
                <p14:nvPr/>
              </p14:nvContentPartPr>
              <p14:xfrm>
                <a:off x="4816653" y="6292320"/>
                <a:ext cx="543600" cy="344160"/>
              </p14:xfrm>
            </p:contentPart>
          </mc:Choice>
          <mc:Fallback>
            <p:pic>
              <p:nvPicPr>
                <p:cNvPr id="602" name="Freihand 601">
                  <a:extLst>
                    <a:ext uri="{FF2B5EF4-FFF2-40B4-BE49-F238E27FC236}">
                      <a16:creationId xmlns:a16="http://schemas.microsoft.com/office/drawing/2014/main" id="{60B9129F-111B-4077-B45D-AF2451BEACB0}"/>
                    </a:ext>
                  </a:extLst>
                </p:cNvPr>
                <p:cNvPicPr/>
                <p:nvPr/>
              </p:nvPicPr>
              <p:blipFill>
                <a:blip r:embed="rId188"/>
                <a:stretch>
                  <a:fillRect/>
                </a:stretch>
              </p:blipFill>
              <p:spPr>
                <a:xfrm>
                  <a:off x="4812333" y="6288000"/>
                  <a:ext cx="55224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 name="Freihand 1">
                  <a:extLst>
                    <a:ext uri="{FF2B5EF4-FFF2-40B4-BE49-F238E27FC236}">
                      <a16:creationId xmlns:a16="http://schemas.microsoft.com/office/drawing/2014/main" id="{3041AAED-A0BD-4D68-BF49-67BC31AD09D7}"/>
                    </a:ext>
                  </a:extLst>
                </p14:cNvPr>
                <p14:cNvContentPartPr/>
                <p14:nvPr/>
              </p14:nvContentPartPr>
              <p14:xfrm>
                <a:off x="7793133" y="197160"/>
                <a:ext cx="12960" cy="131760"/>
              </p14:xfrm>
            </p:contentPart>
          </mc:Choice>
          <mc:Fallback>
            <p:pic>
              <p:nvPicPr>
                <p:cNvPr id="2" name="Freihand 1">
                  <a:extLst>
                    <a:ext uri="{FF2B5EF4-FFF2-40B4-BE49-F238E27FC236}">
                      <a16:creationId xmlns:a16="http://schemas.microsoft.com/office/drawing/2014/main" id="{3041AAED-A0BD-4D68-BF49-67BC31AD09D7}"/>
                    </a:ext>
                  </a:extLst>
                </p:cNvPr>
                <p:cNvPicPr/>
                <p:nvPr/>
              </p:nvPicPr>
              <p:blipFill>
                <a:blip r:embed="rId190"/>
                <a:stretch>
                  <a:fillRect/>
                </a:stretch>
              </p:blipFill>
              <p:spPr>
                <a:xfrm>
                  <a:off x="7788813" y="192840"/>
                  <a:ext cx="21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 name="Freihand 2">
                  <a:extLst>
                    <a:ext uri="{FF2B5EF4-FFF2-40B4-BE49-F238E27FC236}">
                      <a16:creationId xmlns:a16="http://schemas.microsoft.com/office/drawing/2014/main" id="{66ABECE9-6280-435A-A6FB-2492BD12079E}"/>
                    </a:ext>
                  </a:extLst>
                </p14:cNvPr>
                <p14:cNvContentPartPr/>
                <p14:nvPr/>
              </p14:nvContentPartPr>
              <p14:xfrm>
                <a:off x="7700613" y="173040"/>
                <a:ext cx="155880" cy="33120"/>
              </p14:xfrm>
            </p:contentPart>
          </mc:Choice>
          <mc:Fallback>
            <p:pic>
              <p:nvPicPr>
                <p:cNvPr id="3" name="Freihand 2">
                  <a:extLst>
                    <a:ext uri="{FF2B5EF4-FFF2-40B4-BE49-F238E27FC236}">
                      <a16:creationId xmlns:a16="http://schemas.microsoft.com/office/drawing/2014/main" id="{66ABECE9-6280-435A-A6FB-2492BD12079E}"/>
                    </a:ext>
                  </a:extLst>
                </p:cNvPr>
                <p:cNvPicPr/>
                <p:nvPr/>
              </p:nvPicPr>
              <p:blipFill>
                <a:blip r:embed="rId192"/>
                <a:stretch>
                  <a:fillRect/>
                </a:stretch>
              </p:blipFill>
              <p:spPr>
                <a:xfrm>
                  <a:off x="7696293" y="168720"/>
                  <a:ext cx="164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6" name="Freihand 105">
                  <a:extLst>
                    <a:ext uri="{FF2B5EF4-FFF2-40B4-BE49-F238E27FC236}">
                      <a16:creationId xmlns:a16="http://schemas.microsoft.com/office/drawing/2014/main" id="{010D8012-3914-417C-A4A7-CCD638FC0F83}"/>
                    </a:ext>
                  </a:extLst>
                </p14:cNvPr>
                <p14:cNvContentPartPr/>
                <p14:nvPr/>
              </p14:nvContentPartPr>
              <p14:xfrm>
                <a:off x="7715013" y="231720"/>
                <a:ext cx="118440" cy="14400"/>
              </p14:xfrm>
            </p:contentPart>
          </mc:Choice>
          <mc:Fallback>
            <p:pic>
              <p:nvPicPr>
                <p:cNvPr id="106" name="Freihand 105">
                  <a:extLst>
                    <a:ext uri="{FF2B5EF4-FFF2-40B4-BE49-F238E27FC236}">
                      <a16:creationId xmlns:a16="http://schemas.microsoft.com/office/drawing/2014/main" id="{010D8012-3914-417C-A4A7-CCD638FC0F83}"/>
                    </a:ext>
                  </a:extLst>
                </p:cNvPr>
                <p:cNvPicPr/>
                <p:nvPr/>
              </p:nvPicPr>
              <p:blipFill>
                <a:blip r:embed="rId194"/>
                <a:stretch>
                  <a:fillRect/>
                </a:stretch>
              </p:blipFill>
              <p:spPr>
                <a:xfrm>
                  <a:off x="7710693" y="227400"/>
                  <a:ext cx="127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7" name="Freihand 106">
                  <a:extLst>
                    <a:ext uri="{FF2B5EF4-FFF2-40B4-BE49-F238E27FC236}">
                      <a16:creationId xmlns:a16="http://schemas.microsoft.com/office/drawing/2014/main" id="{DB044094-D53D-4C49-B1FC-5CD3509012AE}"/>
                    </a:ext>
                  </a:extLst>
                </p14:cNvPr>
                <p14:cNvContentPartPr/>
                <p14:nvPr/>
              </p14:nvContentPartPr>
              <p14:xfrm>
                <a:off x="7857573" y="214800"/>
                <a:ext cx="143280" cy="109800"/>
              </p14:xfrm>
            </p:contentPart>
          </mc:Choice>
          <mc:Fallback>
            <p:pic>
              <p:nvPicPr>
                <p:cNvPr id="107" name="Freihand 106">
                  <a:extLst>
                    <a:ext uri="{FF2B5EF4-FFF2-40B4-BE49-F238E27FC236}">
                      <a16:creationId xmlns:a16="http://schemas.microsoft.com/office/drawing/2014/main" id="{DB044094-D53D-4C49-B1FC-5CD3509012AE}"/>
                    </a:ext>
                  </a:extLst>
                </p:cNvPr>
                <p:cNvPicPr/>
                <p:nvPr/>
              </p:nvPicPr>
              <p:blipFill>
                <a:blip r:embed="rId196"/>
                <a:stretch>
                  <a:fillRect/>
                </a:stretch>
              </p:blipFill>
              <p:spPr>
                <a:xfrm>
                  <a:off x="7853253" y="210480"/>
                  <a:ext cx="151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8" name="Freihand 107">
                  <a:extLst>
                    <a:ext uri="{FF2B5EF4-FFF2-40B4-BE49-F238E27FC236}">
                      <a16:creationId xmlns:a16="http://schemas.microsoft.com/office/drawing/2014/main" id="{7E8858BD-C43A-4E73-AC27-5A24162D000A}"/>
                    </a:ext>
                  </a:extLst>
                </p14:cNvPr>
                <p14:cNvContentPartPr/>
                <p14:nvPr/>
              </p14:nvContentPartPr>
              <p14:xfrm>
                <a:off x="8017413" y="184560"/>
                <a:ext cx="48240" cy="120240"/>
              </p14:xfrm>
            </p:contentPart>
          </mc:Choice>
          <mc:Fallback>
            <p:pic>
              <p:nvPicPr>
                <p:cNvPr id="108" name="Freihand 107">
                  <a:extLst>
                    <a:ext uri="{FF2B5EF4-FFF2-40B4-BE49-F238E27FC236}">
                      <a16:creationId xmlns:a16="http://schemas.microsoft.com/office/drawing/2014/main" id="{7E8858BD-C43A-4E73-AC27-5A24162D000A}"/>
                    </a:ext>
                  </a:extLst>
                </p:cNvPr>
                <p:cNvPicPr/>
                <p:nvPr/>
              </p:nvPicPr>
              <p:blipFill>
                <a:blip r:embed="rId198"/>
                <a:stretch>
                  <a:fillRect/>
                </a:stretch>
              </p:blipFill>
              <p:spPr>
                <a:xfrm>
                  <a:off x="8013093" y="180240"/>
                  <a:ext cx="56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9" name="Freihand 108">
                  <a:extLst>
                    <a:ext uri="{FF2B5EF4-FFF2-40B4-BE49-F238E27FC236}">
                      <a16:creationId xmlns:a16="http://schemas.microsoft.com/office/drawing/2014/main" id="{02DBA4E9-C4EB-47BD-9D41-2A5169CD678D}"/>
                    </a:ext>
                  </a:extLst>
                </p14:cNvPr>
                <p14:cNvContentPartPr/>
                <p14:nvPr/>
              </p14:nvContentPartPr>
              <p14:xfrm>
                <a:off x="7962693" y="157560"/>
                <a:ext cx="360" cy="360"/>
              </p14:xfrm>
            </p:contentPart>
          </mc:Choice>
          <mc:Fallback>
            <p:pic>
              <p:nvPicPr>
                <p:cNvPr id="109" name="Freihand 108">
                  <a:extLst>
                    <a:ext uri="{FF2B5EF4-FFF2-40B4-BE49-F238E27FC236}">
                      <a16:creationId xmlns:a16="http://schemas.microsoft.com/office/drawing/2014/main" id="{02DBA4E9-C4EB-47BD-9D41-2A5169CD678D}"/>
                    </a:ext>
                  </a:extLst>
                </p:cNvPr>
                <p:cNvPicPr/>
                <p:nvPr/>
              </p:nvPicPr>
              <p:blipFill>
                <a:blip r:embed="rId99"/>
                <a:stretch>
                  <a:fillRect/>
                </a:stretch>
              </p:blipFill>
              <p:spPr>
                <a:xfrm>
                  <a:off x="7958373" y="153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0" name="Freihand 109">
                  <a:extLst>
                    <a:ext uri="{FF2B5EF4-FFF2-40B4-BE49-F238E27FC236}">
                      <a16:creationId xmlns:a16="http://schemas.microsoft.com/office/drawing/2014/main" id="{DDE57172-9EAB-4340-A0CC-A4E18C27689A}"/>
                    </a:ext>
                  </a:extLst>
                </p14:cNvPr>
                <p14:cNvContentPartPr/>
                <p14:nvPr/>
              </p14:nvContentPartPr>
              <p14:xfrm>
                <a:off x="8084013" y="256920"/>
                <a:ext cx="66240" cy="54720"/>
              </p14:xfrm>
            </p:contentPart>
          </mc:Choice>
          <mc:Fallback>
            <p:pic>
              <p:nvPicPr>
                <p:cNvPr id="110" name="Freihand 109">
                  <a:extLst>
                    <a:ext uri="{FF2B5EF4-FFF2-40B4-BE49-F238E27FC236}">
                      <a16:creationId xmlns:a16="http://schemas.microsoft.com/office/drawing/2014/main" id="{DDE57172-9EAB-4340-A0CC-A4E18C27689A}"/>
                    </a:ext>
                  </a:extLst>
                </p:cNvPr>
                <p:cNvPicPr/>
                <p:nvPr/>
              </p:nvPicPr>
              <p:blipFill>
                <a:blip r:embed="rId201"/>
                <a:stretch>
                  <a:fillRect/>
                </a:stretch>
              </p:blipFill>
              <p:spPr>
                <a:xfrm>
                  <a:off x="8079693" y="252600"/>
                  <a:ext cx="74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1" name="Freihand 110">
                  <a:extLst>
                    <a:ext uri="{FF2B5EF4-FFF2-40B4-BE49-F238E27FC236}">
                      <a16:creationId xmlns:a16="http://schemas.microsoft.com/office/drawing/2014/main" id="{0B85DB2D-4528-478E-A1E4-389F75354474}"/>
                    </a:ext>
                  </a:extLst>
                </p14:cNvPr>
                <p14:cNvContentPartPr/>
                <p14:nvPr/>
              </p14:nvContentPartPr>
              <p14:xfrm>
                <a:off x="8169693" y="249360"/>
                <a:ext cx="72000" cy="174960"/>
              </p14:xfrm>
            </p:contentPart>
          </mc:Choice>
          <mc:Fallback>
            <p:pic>
              <p:nvPicPr>
                <p:cNvPr id="111" name="Freihand 110">
                  <a:extLst>
                    <a:ext uri="{FF2B5EF4-FFF2-40B4-BE49-F238E27FC236}">
                      <a16:creationId xmlns:a16="http://schemas.microsoft.com/office/drawing/2014/main" id="{0B85DB2D-4528-478E-A1E4-389F75354474}"/>
                    </a:ext>
                  </a:extLst>
                </p:cNvPr>
                <p:cNvPicPr/>
                <p:nvPr/>
              </p:nvPicPr>
              <p:blipFill>
                <a:blip r:embed="rId203"/>
                <a:stretch>
                  <a:fillRect/>
                </a:stretch>
              </p:blipFill>
              <p:spPr>
                <a:xfrm>
                  <a:off x="8165373" y="245040"/>
                  <a:ext cx="80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2" name="Freihand 111">
                  <a:extLst>
                    <a:ext uri="{FF2B5EF4-FFF2-40B4-BE49-F238E27FC236}">
                      <a16:creationId xmlns:a16="http://schemas.microsoft.com/office/drawing/2014/main" id="{F65C191D-1C7F-4CC6-B1DC-9B0A0E3FE8E0}"/>
                    </a:ext>
                  </a:extLst>
                </p14:cNvPr>
                <p14:cNvContentPartPr/>
                <p14:nvPr/>
              </p14:nvContentPartPr>
              <p14:xfrm>
                <a:off x="8356173" y="248640"/>
                <a:ext cx="5040" cy="68760"/>
              </p14:xfrm>
            </p:contentPart>
          </mc:Choice>
          <mc:Fallback>
            <p:pic>
              <p:nvPicPr>
                <p:cNvPr id="112" name="Freihand 111">
                  <a:extLst>
                    <a:ext uri="{FF2B5EF4-FFF2-40B4-BE49-F238E27FC236}">
                      <a16:creationId xmlns:a16="http://schemas.microsoft.com/office/drawing/2014/main" id="{F65C191D-1C7F-4CC6-B1DC-9B0A0E3FE8E0}"/>
                    </a:ext>
                  </a:extLst>
                </p:cNvPr>
                <p:cNvPicPr/>
                <p:nvPr/>
              </p:nvPicPr>
              <p:blipFill>
                <a:blip r:embed="rId205"/>
                <a:stretch>
                  <a:fillRect/>
                </a:stretch>
              </p:blipFill>
              <p:spPr>
                <a:xfrm>
                  <a:off x="8351853" y="244320"/>
                  <a:ext cx="13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3" name="Freihand 112">
                  <a:extLst>
                    <a:ext uri="{FF2B5EF4-FFF2-40B4-BE49-F238E27FC236}">
                      <a16:creationId xmlns:a16="http://schemas.microsoft.com/office/drawing/2014/main" id="{32C0E679-2B8A-460E-AD34-49785EECE271}"/>
                    </a:ext>
                  </a:extLst>
                </p14:cNvPr>
                <p14:cNvContentPartPr/>
                <p14:nvPr/>
              </p14:nvContentPartPr>
              <p14:xfrm>
                <a:off x="8340693" y="211920"/>
                <a:ext cx="43200" cy="21240"/>
              </p14:xfrm>
            </p:contentPart>
          </mc:Choice>
          <mc:Fallback>
            <p:pic>
              <p:nvPicPr>
                <p:cNvPr id="113" name="Freihand 112">
                  <a:extLst>
                    <a:ext uri="{FF2B5EF4-FFF2-40B4-BE49-F238E27FC236}">
                      <a16:creationId xmlns:a16="http://schemas.microsoft.com/office/drawing/2014/main" id="{32C0E679-2B8A-460E-AD34-49785EECE271}"/>
                    </a:ext>
                  </a:extLst>
                </p:cNvPr>
                <p:cNvPicPr/>
                <p:nvPr/>
              </p:nvPicPr>
              <p:blipFill>
                <a:blip r:embed="rId207"/>
                <a:stretch>
                  <a:fillRect/>
                </a:stretch>
              </p:blipFill>
              <p:spPr>
                <a:xfrm>
                  <a:off x="8336373" y="207600"/>
                  <a:ext cx="51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5B224C5A-8AA7-402A-A21A-B543EBD3720F}"/>
                    </a:ext>
                  </a:extLst>
                </p14:cNvPr>
                <p14:cNvContentPartPr/>
                <p14:nvPr/>
              </p14:nvContentPartPr>
              <p14:xfrm>
                <a:off x="8390373" y="250800"/>
                <a:ext cx="85320" cy="67320"/>
              </p14:xfrm>
            </p:contentPart>
          </mc:Choice>
          <mc:Fallback>
            <p:pic>
              <p:nvPicPr>
                <p:cNvPr id="114" name="Freihand 113">
                  <a:extLst>
                    <a:ext uri="{FF2B5EF4-FFF2-40B4-BE49-F238E27FC236}">
                      <a16:creationId xmlns:a16="http://schemas.microsoft.com/office/drawing/2014/main" id="{5B224C5A-8AA7-402A-A21A-B543EBD3720F}"/>
                    </a:ext>
                  </a:extLst>
                </p:cNvPr>
                <p:cNvPicPr/>
                <p:nvPr/>
              </p:nvPicPr>
              <p:blipFill>
                <a:blip r:embed="rId209"/>
                <a:stretch>
                  <a:fillRect/>
                </a:stretch>
              </p:blipFill>
              <p:spPr>
                <a:xfrm>
                  <a:off x="8386053" y="246480"/>
                  <a:ext cx="93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B9EF70C1-AEA0-4A4F-BCAB-DE3F382724DB}"/>
                    </a:ext>
                  </a:extLst>
                </p14:cNvPr>
                <p14:cNvContentPartPr/>
                <p14:nvPr/>
              </p14:nvContentPartPr>
              <p14:xfrm>
                <a:off x="8442213" y="169440"/>
                <a:ext cx="109080" cy="131760"/>
              </p14:xfrm>
            </p:contentPart>
          </mc:Choice>
          <mc:Fallback>
            <p:pic>
              <p:nvPicPr>
                <p:cNvPr id="115" name="Freihand 114">
                  <a:extLst>
                    <a:ext uri="{FF2B5EF4-FFF2-40B4-BE49-F238E27FC236}">
                      <a16:creationId xmlns:a16="http://schemas.microsoft.com/office/drawing/2014/main" id="{B9EF70C1-AEA0-4A4F-BCAB-DE3F382724DB}"/>
                    </a:ext>
                  </a:extLst>
                </p:cNvPr>
                <p:cNvPicPr/>
                <p:nvPr/>
              </p:nvPicPr>
              <p:blipFill>
                <a:blip r:embed="rId211"/>
                <a:stretch>
                  <a:fillRect/>
                </a:stretch>
              </p:blipFill>
              <p:spPr>
                <a:xfrm>
                  <a:off x="8437893" y="165120"/>
                  <a:ext cx="117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 name="Freihand 115">
                  <a:extLst>
                    <a:ext uri="{FF2B5EF4-FFF2-40B4-BE49-F238E27FC236}">
                      <a16:creationId xmlns:a16="http://schemas.microsoft.com/office/drawing/2014/main" id="{4A5E3234-60A8-4B2D-BDD1-765CACA4CDEF}"/>
                    </a:ext>
                  </a:extLst>
                </p14:cNvPr>
                <p14:cNvContentPartPr/>
                <p14:nvPr/>
              </p14:nvContentPartPr>
              <p14:xfrm>
                <a:off x="8617533" y="181320"/>
                <a:ext cx="58320" cy="113400"/>
              </p14:xfrm>
            </p:contentPart>
          </mc:Choice>
          <mc:Fallback>
            <p:pic>
              <p:nvPicPr>
                <p:cNvPr id="116" name="Freihand 115">
                  <a:extLst>
                    <a:ext uri="{FF2B5EF4-FFF2-40B4-BE49-F238E27FC236}">
                      <a16:creationId xmlns:a16="http://schemas.microsoft.com/office/drawing/2014/main" id="{4A5E3234-60A8-4B2D-BDD1-765CACA4CDEF}"/>
                    </a:ext>
                  </a:extLst>
                </p:cNvPr>
                <p:cNvPicPr/>
                <p:nvPr/>
              </p:nvPicPr>
              <p:blipFill>
                <a:blip r:embed="rId213"/>
                <a:stretch>
                  <a:fillRect/>
                </a:stretch>
              </p:blipFill>
              <p:spPr>
                <a:xfrm>
                  <a:off x="8613213" y="177000"/>
                  <a:ext cx="66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7" name="Freihand 116">
                  <a:extLst>
                    <a:ext uri="{FF2B5EF4-FFF2-40B4-BE49-F238E27FC236}">
                      <a16:creationId xmlns:a16="http://schemas.microsoft.com/office/drawing/2014/main" id="{9E0926CF-4004-428B-BCC2-65C0F796A1A3}"/>
                    </a:ext>
                  </a:extLst>
                </p14:cNvPr>
                <p14:cNvContentPartPr/>
                <p14:nvPr/>
              </p14:nvContentPartPr>
              <p14:xfrm>
                <a:off x="8702133" y="172320"/>
                <a:ext cx="277560" cy="103680"/>
              </p14:xfrm>
            </p:contentPart>
          </mc:Choice>
          <mc:Fallback>
            <p:pic>
              <p:nvPicPr>
                <p:cNvPr id="117" name="Freihand 116">
                  <a:extLst>
                    <a:ext uri="{FF2B5EF4-FFF2-40B4-BE49-F238E27FC236}">
                      <a16:creationId xmlns:a16="http://schemas.microsoft.com/office/drawing/2014/main" id="{9E0926CF-4004-428B-BCC2-65C0F796A1A3}"/>
                    </a:ext>
                  </a:extLst>
                </p:cNvPr>
                <p:cNvPicPr/>
                <p:nvPr/>
              </p:nvPicPr>
              <p:blipFill>
                <a:blip r:embed="rId215"/>
                <a:stretch>
                  <a:fillRect/>
                </a:stretch>
              </p:blipFill>
              <p:spPr>
                <a:xfrm>
                  <a:off x="8697813" y="168000"/>
                  <a:ext cx="28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8" name="Freihand 117">
                  <a:extLst>
                    <a:ext uri="{FF2B5EF4-FFF2-40B4-BE49-F238E27FC236}">
                      <a16:creationId xmlns:a16="http://schemas.microsoft.com/office/drawing/2014/main" id="{76FB3790-9B6D-43E0-91F2-E88DA7D60329}"/>
                    </a:ext>
                  </a:extLst>
                </p14:cNvPr>
                <p14:cNvContentPartPr/>
                <p14:nvPr/>
              </p14:nvContentPartPr>
              <p14:xfrm>
                <a:off x="8950533" y="139200"/>
                <a:ext cx="38880" cy="139320"/>
              </p14:xfrm>
            </p:contentPart>
          </mc:Choice>
          <mc:Fallback>
            <p:pic>
              <p:nvPicPr>
                <p:cNvPr id="118" name="Freihand 117">
                  <a:extLst>
                    <a:ext uri="{FF2B5EF4-FFF2-40B4-BE49-F238E27FC236}">
                      <a16:creationId xmlns:a16="http://schemas.microsoft.com/office/drawing/2014/main" id="{76FB3790-9B6D-43E0-91F2-E88DA7D60329}"/>
                    </a:ext>
                  </a:extLst>
                </p:cNvPr>
                <p:cNvPicPr/>
                <p:nvPr/>
              </p:nvPicPr>
              <p:blipFill>
                <a:blip r:embed="rId217"/>
                <a:stretch>
                  <a:fillRect/>
                </a:stretch>
              </p:blipFill>
              <p:spPr>
                <a:xfrm>
                  <a:off x="8946213" y="134880"/>
                  <a:ext cx="47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9" name="Freihand 118">
                  <a:extLst>
                    <a:ext uri="{FF2B5EF4-FFF2-40B4-BE49-F238E27FC236}">
                      <a16:creationId xmlns:a16="http://schemas.microsoft.com/office/drawing/2014/main" id="{BD27C77B-01FA-4370-A48C-47E01B7D5A65}"/>
                    </a:ext>
                  </a:extLst>
                </p14:cNvPr>
                <p14:cNvContentPartPr/>
                <p14:nvPr/>
              </p14:nvContentPartPr>
              <p14:xfrm>
                <a:off x="8879253" y="105000"/>
                <a:ext cx="133200" cy="102600"/>
              </p14:xfrm>
            </p:contentPart>
          </mc:Choice>
          <mc:Fallback>
            <p:pic>
              <p:nvPicPr>
                <p:cNvPr id="119" name="Freihand 118">
                  <a:extLst>
                    <a:ext uri="{FF2B5EF4-FFF2-40B4-BE49-F238E27FC236}">
                      <a16:creationId xmlns:a16="http://schemas.microsoft.com/office/drawing/2014/main" id="{BD27C77B-01FA-4370-A48C-47E01B7D5A65}"/>
                    </a:ext>
                  </a:extLst>
                </p:cNvPr>
                <p:cNvPicPr/>
                <p:nvPr/>
              </p:nvPicPr>
              <p:blipFill>
                <a:blip r:embed="rId219"/>
                <a:stretch>
                  <a:fillRect/>
                </a:stretch>
              </p:blipFill>
              <p:spPr>
                <a:xfrm>
                  <a:off x="8874933" y="100680"/>
                  <a:ext cx="141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0" name="Freihand 119">
                  <a:extLst>
                    <a:ext uri="{FF2B5EF4-FFF2-40B4-BE49-F238E27FC236}">
                      <a16:creationId xmlns:a16="http://schemas.microsoft.com/office/drawing/2014/main" id="{68B4A064-C69F-4F1A-8623-82AB2109A890}"/>
                    </a:ext>
                  </a:extLst>
                </p14:cNvPr>
                <p14:cNvContentPartPr/>
                <p14:nvPr/>
              </p14:nvContentPartPr>
              <p14:xfrm>
                <a:off x="9126213" y="147120"/>
                <a:ext cx="100080" cy="109800"/>
              </p14:xfrm>
            </p:contentPart>
          </mc:Choice>
          <mc:Fallback>
            <p:pic>
              <p:nvPicPr>
                <p:cNvPr id="120" name="Freihand 119">
                  <a:extLst>
                    <a:ext uri="{FF2B5EF4-FFF2-40B4-BE49-F238E27FC236}">
                      <a16:creationId xmlns:a16="http://schemas.microsoft.com/office/drawing/2014/main" id="{68B4A064-C69F-4F1A-8623-82AB2109A890}"/>
                    </a:ext>
                  </a:extLst>
                </p:cNvPr>
                <p:cNvPicPr/>
                <p:nvPr/>
              </p:nvPicPr>
              <p:blipFill>
                <a:blip r:embed="rId221"/>
                <a:stretch>
                  <a:fillRect/>
                </a:stretch>
              </p:blipFill>
              <p:spPr>
                <a:xfrm>
                  <a:off x="9121893" y="142800"/>
                  <a:ext cx="108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1" name="Freihand 120">
                  <a:extLst>
                    <a:ext uri="{FF2B5EF4-FFF2-40B4-BE49-F238E27FC236}">
                      <a16:creationId xmlns:a16="http://schemas.microsoft.com/office/drawing/2014/main" id="{2CC81018-80DE-4DCE-B2F0-CC6E31415E67}"/>
                    </a:ext>
                  </a:extLst>
                </p14:cNvPr>
                <p14:cNvContentPartPr/>
                <p14:nvPr/>
              </p14:nvContentPartPr>
              <p14:xfrm>
                <a:off x="9253653" y="146760"/>
                <a:ext cx="119880" cy="103320"/>
              </p14:xfrm>
            </p:contentPart>
          </mc:Choice>
          <mc:Fallback>
            <p:pic>
              <p:nvPicPr>
                <p:cNvPr id="121" name="Freihand 120">
                  <a:extLst>
                    <a:ext uri="{FF2B5EF4-FFF2-40B4-BE49-F238E27FC236}">
                      <a16:creationId xmlns:a16="http://schemas.microsoft.com/office/drawing/2014/main" id="{2CC81018-80DE-4DCE-B2F0-CC6E31415E67}"/>
                    </a:ext>
                  </a:extLst>
                </p:cNvPr>
                <p:cNvPicPr/>
                <p:nvPr/>
              </p:nvPicPr>
              <p:blipFill>
                <a:blip r:embed="rId223"/>
                <a:stretch>
                  <a:fillRect/>
                </a:stretch>
              </p:blipFill>
              <p:spPr>
                <a:xfrm>
                  <a:off x="9249333" y="142440"/>
                  <a:ext cx="128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2" name="Freihand 121">
                  <a:extLst>
                    <a:ext uri="{FF2B5EF4-FFF2-40B4-BE49-F238E27FC236}">
                      <a16:creationId xmlns:a16="http://schemas.microsoft.com/office/drawing/2014/main" id="{36235006-4806-4B00-BBF2-03D64810FAA3}"/>
                    </a:ext>
                  </a:extLst>
                </p14:cNvPr>
                <p14:cNvContentPartPr/>
                <p14:nvPr/>
              </p14:nvContentPartPr>
              <p14:xfrm>
                <a:off x="9324933" y="220200"/>
                <a:ext cx="24120" cy="39960"/>
              </p14:xfrm>
            </p:contentPart>
          </mc:Choice>
          <mc:Fallback>
            <p:pic>
              <p:nvPicPr>
                <p:cNvPr id="122" name="Freihand 121">
                  <a:extLst>
                    <a:ext uri="{FF2B5EF4-FFF2-40B4-BE49-F238E27FC236}">
                      <a16:creationId xmlns:a16="http://schemas.microsoft.com/office/drawing/2014/main" id="{36235006-4806-4B00-BBF2-03D64810FAA3}"/>
                    </a:ext>
                  </a:extLst>
                </p:cNvPr>
                <p:cNvPicPr/>
                <p:nvPr/>
              </p:nvPicPr>
              <p:blipFill>
                <a:blip r:embed="rId225"/>
                <a:stretch>
                  <a:fillRect/>
                </a:stretch>
              </p:blipFill>
              <p:spPr>
                <a:xfrm>
                  <a:off x="9320613" y="215880"/>
                  <a:ext cx="32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3" name="Freihand 122">
                  <a:extLst>
                    <a:ext uri="{FF2B5EF4-FFF2-40B4-BE49-F238E27FC236}">
                      <a16:creationId xmlns:a16="http://schemas.microsoft.com/office/drawing/2014/main" id="{B5E45F3B-4010-4C28-86F5-ACC3CBEB6B06}"/>
                    </a:ext>
                  </a:extLst>
                </p14:cNvPr>
                <p14:cNvContentPartPr/>
                <p14:nvPr/>
              </p14:nvContentPartPr>
              <p14:xfrm>
                <a:off x="9479373" y="198600"/>
                <a:ext cx="185400" cy="156600"/>
              </p14:xfrm>
            </p:contentPart>
          </mc:Choice>
          <mc:Fallback>
            <p:pic>
              <p:nvPicPr>
                <p:cNvPr id="123" name="Freihand 122">
                  <a:extLst>
                    <a:ext uri="{FF2B5EF4-FFF2-40B4-BE49-F238E27FC236}">
                      <a16:creationId xmlns:a16="http://schemas.microsoft.com/office/drawing/2014/main" id="{B5E45F3B-4010-4C28-86F5-ACC3CBEB6B06}"/>
                    </a:ext>
                  </a:extLst>
                </p:cNvPr>
                <p:cNvPicPr/>
                <p:nvPr/>
              </p:nvPicPr>
              <p:blipFill>
                <a:blip r:embed="rId227"/>
                <a:stretch>
                  <a:fillRect/>
                </a:stretch>
              </p:blipFill>
              <p:spPr>
                <a:xfrm>
                  <a:off x="9475053" y="194280"/>
                  <a:ext cx="194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4" name="Freihand 123">
                  <a:extLst>
                    <a:ext uri="{FF2B5EF4-FFF2-40B4-BE49-F238E27FC236}">
                      <a16:creationId xmlns:a16="http://schemas.microsoft.com/office/drawing/2014/main" id="{71CD5F48-A1F2-4E31-AA03-BFA92E2609F7}"/>
                    </a:ext>
                  </a:extLst>
                </p14:cNvPr>
                <p14:cNvContentPartPr/>
                <p14:nvPr/>
              </p14:nvContentPartPr>
              <p14:xfrm>
                <a:off x="9631293" y="195000"/>
                <a:ext cx="212400" cy="146520"/>
              </p14:xfrm>
            </p:contentPart>
          </mc:Choice>
          <mc:Fallback>
            <p:pic>
              <p:nvPicPr>
                <p:cNvPr id="124" name="Freihand 123">
                  <a:extLst>
                    <a:ext uri="{FF2B5EF4-FFF2-40B4-BE49-F238E27FC236}">
                      <a16:creationId xmlns:a16="http://schemas.microsoft.com/office/drawing/2014/main" id="{71CD5F48-A1F2-4E31-AA03-BFA92E2609F7}"/>
                    </a:ext>
                  </a:extLst>
                </p:cNvPr>
                <p:cNvPicPr/>
                <p:nvPr/>
              </p:nvPicPr>
              <p:blipFill>
                <a:blip r:embed="rId229"/>
                <a:stretch>
                  <a:fillRect/>
                </a:stretch>
              </p:blipFill>
              <p:spPr>
                <a:xfrm>
                  <a:off x="9626973" y="190680"/>
                  <a:ext cx="221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5" name="Freihand 124">
                  <a:extLst>
                    <a:ext uri="{FF2B5EF4-FFF2-40B4-BE49-F238E27FC236}">
                      <a16:creationId xmlns:a16="http://schemas.microsoft.com/office/drawing/2014/main" id="{F5E7E0FE-BD9E-4ECF-92E5-63A516F6892D}"/>
                    </a:ext>
                  </a:extLst>
                </p14:cNvPr>
                <p14:cNvContentPartPr/>
                <p14:nvPr/>
              </p14:nvContentPartPr>
              <p14:xfrm>
                <a:off x="9967893" y="157560"/>
                <a:ext cx="114840" cy="101880"/>
              </p14:xfrm>
            </p:contentPart>
          </mc:Choice>
          <mc:Fallback>
            <p:pic>
              <p:nvPicPr>
                <p:cNvPr id="125" name="Freihand 124">
                  <a:extLst>
                    <a:ext uri="{FF2B5EF4-FFF2-40B4-BE49-F238E27FC236}">
                      <a16:creationId xmlns:a16="http://schemas.microsoft.com/office/drawing/2014/main" id="{F5E7E0FE-BD9E-4ECF-92E5-63A516F6892D}"/>
                    </a:ext>
                  </a:extLst>
                </p:cNvPr>
                <p:cNvPicPr/>
                <p:nvPr/>
              </p:nvPicPr>
              <p:blipFill>
                <a:blip r:embed="rId231"/>
                <a:stretch>
                  <a:fillRect/>
                </a:stretch>
              </p:blipFill>
              <p:spPr>
                <a:xfrm>
                  <a:off x="9963573" y="153240"/>
                  <a:ext cx="123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6" name="Freihand 125">
                  <a:extLst>
                    <a:ext uri="{FF2B5EF4-FFF2-40B4-BE49-F238E27FC236}">
                      <a16:creationId xmlns:a16="http://schemas.microsoft.com/office/drawing/2014/main" id="{0AE3D1BB-879E-4413-B6DD-E2CA556B5AFB}"/>
                    </a:ext>
                  </a:extLst>
                </p14:cNvPr>
                <p14:cNvContentPartPr/>
                <p14:nvPr/>
              </p14:nvContentPartPr>
              <p14:xfrm>
                <a:off x="10183893" y="151800"/>
                <a:ext cx="15120" cy="106560"/>
              </p14:xfrm>
            </p:contentPart>
          </mc:Choice>
          <mc:Fallback>
            <p:pic>
              <p:nvPicPr>
                <p:cNvPr id="126" name="Freihand 125">
                  <a:extLst>
                    <a:ext uri="{FF2B5EF4-FFF2-40B4-BE49-F238E27FC236}">
                      <a16:creationId xmlns:a16="http://schemas.microsoft.com/office/drawing/2014/main" id="{0AE3D1BB-879E-4413-B6DD-E2CA556B5AFB}"/>
                    </a:ext>
                  </a:extLst>
                </p:cNvPr>
                <p:cNvPicPr/>
                <p:nvPr/>
              </p:nvPicPr>
              <p:blipFill>
                <a:blip r:embed="rId233"/>
                <a:stretch>
                  <a:fillRect/>
                </a:stretch>
              </p:blipFill>
              <p:spPr>
                <a:xfrm>
                  <a:off x="10179573" y="147480"/>
                  <a:ext cx="23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7" name="Freihand 126">
                  <a:extLst>
                    <a:ext uri="{FF2B5EF4-FFF2-40B4-BE49-F238E27FC236}">
                      <a16:creationId xmlns:a16="http://schemas.microsoft.com/office/drawing/2014/main" id="{DCCA349C-E752-4216-83A5-8985833E7C42}"/>
                    </a:ext>
                  </a:extLst>
                </p14:cNvPr>
                <p14:cNvContentPartPr/>
                <p14:nvPr/>
              </p14:nvContentPartPr>
              <p14:xfrm>
                <a:off x="10154013" y="130560"/>
                <a:ext cx="74880" cy="11880"/>
              </p14:xfrm>
            </p:contentPart>
          </mc:Choice>
          <mc:Fallback>
            <p:pic>
              <p:nvPicPr>
                <p:cNvPr id="127" name="Freihand 126">
                  <a:extLst>
                    <a:ext uri="{FF2B5EF4-FFF2-40B4-BE49-F238E27FC236}">
                      <a16:creationId xmlns:a16="http://schemas.microsoft.com/office/drawing/2014/main" id="{DCCA349C-E752-4216-83A5-8985833E7C42}"/>
                    </a:ext>
                  </a:extLst>
                </p:cNvPr>
                <p:cNvPicPr/>
                <p:nvPr/>
              </p:nvPicPr>
              <p:blipFill>
                <a:blip r:embed="rId235"/>
                <a:stretch>
                  <a:fillRect/>
                </a:stretch>
              </p:blipFill>
              <p:spPr>
                <a:xfrm>
                  <a:off x="10149693" y="126240"/>
                  <a:ext cx="83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8" name="Freihand 127">
                  <a:extLst>
                    <a:ext uri="{FF2B5EF4-FFF2-40B4-BE49-F238E27FC236}">
                      <a16:creationId xmlns:a16="http://schemas.microsoft.com/office/drawing/2014/main" id="{9324C96E-E3A0-4A36-884F-9F5DC6D511A5}"/>
                    </a:ext>
                  </a:extLst>
                </p14:cNvPr>
                <p14:cNvContentPartPr/>
                <p14:nvPr/>
              </p14:nvContentPartPr>
              <p14:xfrm>
                <a:off x="10095693" y="187440"/>
                <a:ext cx="114840" cy="360"/>
              </p14:xfrm>
            </p:contentPart>
          </mc:Choice>
          <mc:Fallback>
            <p:pic>
              <p:nvPicPr>
                <p:cNvPr id="128" name="Freihand 127">
                  <a:extLst>
                    <a:ext uri="{FF2B5EF4-FFF2-40B4-BE49-F238E27FC236}">
                      <a16:creationId xmlns:a16="http://schemas.microsoft.com/office/drawing/2014/main" id="{9324C96E-E3A0-4A36-884F-9F5DC6D511A5}"/>
                    </a:ext>
                  </a:extLst>
                </p:cNvPr>
                <p:cNvPicPr/>
                <p:nvPr/>
              </p:nvPicPr>
              <p:blipFill>
                <a:blip r:embed="rId237"/>
                <a:stretch>
                  <a:fillRect/>
                </a:stretch>
              </p:blipFill>
              <p:spPr>
                <a:xfrm>
                  <a:off x="10091373" y="183120"/>
                  <a:ext cx="1234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9" name="Freihand 128">
                  <a:extLst>
                    <a:ext uri="{FF2B5EF4-FFF2-40B4-BE49-F238E27FC236}">
                      <a16:creationId xmlns:a16="http://schemas.microsoft.com/office/drawing/2014/main" id="{29011DA3-7B3C-465E-A49A-5297EFFF8A31}"/>
                    </a:ext>
                  </a:extLst>
                </p14:cNvPr>
                <p14:cNvContentPartPr/>
                <p14:nvPr/>
              </p14:nvContentPartPr>
              <p14:xfrm>
                <a:off x="10358133" y="150720"/>
                <a:ext cx="195480" cy="84240"/>
              </p14:xfrm>
            </p:contentPart>
          </mc:Choice>
          <mc:Fallback>
            <p:pic>
              <p:nvPicPr>
                <p:cNvPr id="129" name="Freihand 128">
                  <a:extLst>
                    <a:ext uri="{FF2B5EF4-FFF2-40B4-BE49-F238E27FC236}">
                      <a16:creationId xmlns:a16="http://schemas.microsoft.com/office/drawing/2014/main" id="{29011DA3-7B3C-465E-A49A-5297EFFF8A31}"/>
                    </a:ext>
                  </a:extLst>
                </p:cNvPr>
                <p:cNvPicPr/>
                <p:nvPr/>
              </p:nvPicPr>
              <p:blipFill>
                <a:blip r:embed="rId239"/>
                <a:stretch>
                  <a:fillRect/>
                </a:stretch>
              </p:blipFill>
              <p:spPr>
                <a:xfrm>
                  <a:off x="10353813" y="146400"/>
                  <a:ext cx="204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0" name="Freihand 129">
                  <a:extLst>
                    <a:ext uri="{FF2B5EF4-FFF2-40B4-BE49-F238E27FC236}">
                      <a16:creationId xmlns:a16="http://schemas.microsoft.com/office/drawing/2014/main" id="{99912EE7-F980-4D21-8D51-EC1B40C460C4}"/>
                    </a:ext>
                  </a:extLst>
                </p14:cNvPr>
                <p14:cNvContentPartPr/>
                <p14:nvPr/>
              </p14:nvContentPartPr>
              <p14:xfrm>
                <a:off x="10544253" y="133800"/>
                <a:ext cx="360" cy="360"/>
              </p14:xfrm>
            </p:contentPart>
          </mc:Choice>
          <mc:Fallback>
            <p:pic>
              <p:nvPicPr>
                <p:cNvPr id="130" name="Freihand 129">
                  <a:extLst>
                    <a:ext uri="{FF2B5EF4-FFF2-40B4-BE49-F238E27FC236}">
                      <a16:creationId xmlns:a16="http://schemas.microsoft.com/office/drawing/2014/main" id="{99912EE7-F980-4D21-8D51-EC1B40C460C4}"/>
                    </a:ext>
                  </a:extLst>
                </p:cNvPr>
                <p:cNvPicPr/>
                <p:nvPr/>
              </p:nvPicPr>
              <p:blipFill>
                <a:blip r:embed="rId99"/>
                <a:stretch>
                  <a:fillRect/>
                </a:stretch>
              </p:blipFill>
              <p:spPr>
                <a:xfrm>
                  <a:off x="10539933" y="129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1" name="Freihand 130">
                  <a:extLst>
                    <a:ext uri="{FF2B5EF4-FFF2-40B4-BE49-F238E27FC236}">
                      <a16:creationId xmlns:a16="http://schemas.microsoft.com/office/drawing/2014/main" id="{8BAB3416-B532-4E6D-AB96-BB7A9938A21A}"/>
                    </a:ext>
                  </a:extLst>
                </p14:cNvPr>
                <p14:cNvContentPartPr/>
                <p14:nvPr/>
              </p14:nvContentPartPr>
              <p14:xfrm>
                <a:off x="10609773" y="160440"/>
                <a:ext cx="164520" cy="77400"/>
              </p14:xfrm>
            </p:contentPart>
          </mc:Choice>
          <mc:Fallback>
            <p:pic>
              <p:nvPicPr>
                <p:cNvPr id="131" name="Freihand 130">
                  <a:extLst>
                    <a:ext uri="{FF2B5EF4-FFF2-40B4-BE49-F238E27FC236}">
                      <a16:creationId xmlns:a16="http://schemas.microsoft.com/office/drawing/2014/main" id="{8BAB3416-B532-4E6D-AB96-BB7A9938A21A}"/>
                    </a:ext>
                  </a:extLst>
                </p:cNvPr>
                <p:cNvPicPr/>
                <p:nvPr/>
              </p:nvPicPr>
              <p:blipFill>
                <a:blip r:embed="rId242"/>
                <a:stretch>
                  <a:fillRect/>
                </a:stretch>
              </p:blipFill>
              <p:spPr>
                <a:xfrm>
                  <a:off x="10605453" y="156120"/>
                  <a:ext cx="173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3" name="Freihand 132">
                  <a:extLst>
                    <a:ext uri="{FF2B5EF4-FFF2-40B4-BE49-F238E27FC236}">
                      <a16:creationId xmlns:a16="http://schemas.microsoft.com/office/drawing/2014/main" id="{50A024E8-79C8-4542-8D62-B2BF21A79F62}"/>
                    </a:ext>
                  </a:extLst>
                </p14:cNvPr>
                <p14:cNvContentPartPr/>
                <p14:nvPr/>
              </p14:nvContentPartPr>
              <p14:xfrm>
                <a:off x="10812093" y="83760"/>
                <a:ext cx="41040" cy="122760"/>
              </p14:xfrm>
            </p:contentPart>
          </mc:Choice>
          <mc:Fallback>
            <p:pic>
              <p:nvPicPr>
                <p:cNvPr id="133" name="Freihand 132">
                  <a:extLst>
                    <a:ext uri="{FF2B5EF4-FFF2-40B4-BE49-F238E27FC236}">
                      <a16:creationId xmlns:a16="http://schemas.microsoft.com/office/drawing/2014/main" id="{50A024E8-79C8-4542-8D62-B2BF21A79F62}"/>
                    </a:ext>
                  </a:extLst>
                </p:cNvPr>
                <p:cNvPicPr/>
                <p:nvPr/>
              </p:nvPicPr>
              <p:blipFill>
                <a:blip r:embed="rId244"/>
                <a:stretch>
                  <a:fillRect/>
                </a:stretch>
              </p:blipFill>
              <p:spPr>
                <a:xfrm>
                  <a:off x="10807773" y="79440"/>
                  <a:ext cx="49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4" name="Freihand 133">
                  <a:extLst>
                    <a:ext uri="{FF2B5EF4-FFF2-40B4-BE49-F238E27FC236}">
                      <a16:creationId xmlns:a16="http://schemas.microsoft.com/office/drawing/2014/main" id="{6356943E-C41F-49A3-8956-8E353F4D291E}"/>
                    </a:ext>
                  </a:extLst>
                </p14:cNvPr>
                <p14:cNvContentPartPr/>
                <p14:nvPr/>
              </p14:nvContentPartPr>
              <p14:xfrm>
                <a:off x="10876893" y="146400"/>
                <a:ext cx="165960" cy="68400"/>
              </p14:xfrm>
            </p:contentPart>
          </mc:Choice>
          <mc:Fallback>
            <p:pic>
              <p:nvPicPr>
                <p:cNvPr id="134" name="Freihand 133">
                  <a:extLst>
                    <a:ext uri="{FF2B5EF4-FFF2-40B4-BE49-F238E27FC236}">
                      <a16:creationId xmlns:a16="http://schemas.microsoft.com/office/drawing/2014/main" id="{6356943E-C41F-49A3-8956-8E353F4D291E}"/>
                    </a:ext>
                  </a:extLst>
                </p:cNvPr>
                <p:cNvPicPr/>
                <p:nvPr/>
              </p:nvPicPr>
              <p:blipFill>
                <a:blip r:embed="rId246"/>
                <a:stretch>
                  <a:fillRect/>
                </a:stretch>
              </p:blipFill>
              <p:spPr>
                <a:xfrm>
                  <a:off x="10872573" y="142080"/>
                  <a:ext cx="174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 name="Freihand 134">
                  <a:extLst>
                    <a:ext uri="{FF2B5EF4-FFF2-40B4-BE49-F238E27FC236}">
                      <a16:creationId xmlns:a16="http://schemas.microsoft.com/office/drawing/2014/main" id="{BEE0A7E4-82F3-45A5-95F9-879A0D497ADF}"/>
                    </a:ext>
                  </a:extLst>
                </p14:cNvPr>
                <p14:cNvContentPartPr/>
                <p14:nvPr/>
              </p14:nvContentPartPr>
              <p14:xfrm>
                <a:off x="11071653" y="152520"/>
                <a:ext cx="69840" cy="62280"/>
              </p14:xfrm>
            </p:contentPart>
          </mc:Choice>
          <mc:Fallback>
            <p:pic>
              <p:nvPicPr>
                <p:cNvPr id="135" name="Freihand 134">
                  <a:extLst>
                    <a:ext uri="{FF2B5EF4-FFF2-40B4-BE49-F238E27FC236}">
                      <a16:creationId xmlns:a16="http://schemas.microsoft.com/office/drawing/2014/main" id="{BEE0A7E4-82F3-45A5-95F9-879A0D497ADF}"/>
                    </a:ext>
                  </a:extLst>
                </p:cNvPr>
                <p:cNvPicPr/>
                <p:nvPr/>
              </p:nvPicPr>
              <p:blipFill>
                <a:blip r:embed="rId248"/>
                <a:stretch>
                  <a:fillRect/>
                </a:stretch>
              </p:blipFill>
              <p:spPr>
                <a:xfrm>
                  <a:off x="11067333" y="148200"/>
                  <a:ext cx="78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6" name="Freihand 135">
                  <a:extLst>
                    <a:ext uri="{FF2B5EF4-FFF2-40B4-BE49-F238E27FC236}">
                      <a16:creationId xmlns:a16="http://schemas.microsoft.com/office/drawing/2014/main" id="{A57032E1-A796-407F-BF99-6B39D52B2E46}"/>
                    </a:ext>
                  </a:extLst>
                </p14:cNvPr>
                <p14:cNvContentPartPr/>
                <p14:nvPr/>
              </p14:nvContentPartPr>
              <p14:xfrm>
                <a:off x="11168133" y="162960"/>
                <a:ext cx="71280" cy="54000"/>
              </p14:xfrm>
            </p:contentPart>
          </mc:Choice>
          <mc:Fallback>
            <p:pic>
              <p:nvPicPr>
                <p:cNvPr id="136" name="Freihand 135">
                  <a:extLst>
                    <a:ext uri="{FF2B5EF4-FFF2-40B4-BE49-F238E27FC236}">
                      <a16:creationId xmlns:a16="http://schemas.microsoft.com/office/drawing/2014/main" id="{A57032E1-A796-407F-BF99-6B39D52B2E46}"/>
                    </a:ext>
                  </a:extLst>
                </p:cNvPr>
                <p:cNvPicPr/>
                <p:nvPr/>
              </p:nvPicPr>
              <p:blipFill>
                <a:blip r:embed="rId250"/>
                <a:stretch>
                  <a:fillRect/>
                </a:stretch>
              </p:blipFill>
              <p:spPr>
                <a:xfrm>
                  <a:off x="11163813" y="158640"/>
                  <a:ext cx="79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7" name="Freihand 136">
                  <a:extLst>
                    <a:ext uri="{FF2B5EF4-FFF2-40B4-BE49-F238E27FC236}">
                      <a16:creationId xmlns:a16="http://schemas.microsoft.com/office/drawing/2014/main" id="{314CD9C7-DC55-4443-AD35-096D9DA1F8EC}"/>
                    </a:ext>
                  </a:extLst>
                </p14:cNvPr>
                <p14:cNvContentPartPr/>
                <p14:nvPr/>
              </p14:nvContentPartPr>
              <p14:xfrm>
                <a:off x="11247693" y="113280"/>
                <a:ext cx="78840" cy="104040"/>
              </p14:xfrm>
            </p:contentPart>
          </mc:Choice>
          <mc:Fallback>
            <p:pic>
              <p:nvPicPr>
                <p:cNvPr id="137" name="Freihand 136">
                  <a:extLst>
                    <a:ext uri="{FF2B5EF4-FFF2-40B4-BE49-F238E27FC236}">
                      <a16:creationId xmlns:a16="http://schemas.microsoft.com/office/drawing/2014/main" id="{314CD9C7-DC55-4443-AD35-096D9DA1F8EC}"/>
                    </a:ext>
                  </a:extLst>
                </p:cNvPr>
                <p:cNvPicPr/>
                <p:nvPr/>
              </p:nvPicPr>
              <p:blipFill>
                <a:blip r:embed="rId252"/>
                <a:stretch>
                  <a:fillRect/>
                </a:stretch>
              </p:blipFill>
              <p:spPr>
                <a:xfrm>
                  <a:off x="11243373" y="108960"/>
                  <a:ext cx="87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 name="Freihand 137">
                  <a:extLst>
                    <a:ext uri="{FF2B5EF4-FFF2-40B4-BE49-F238E27FC236}">
                      <a16:creationId xmlns:a16="http://schemas.microsoft.com/office/drawing/2014/main" id="{BBA3D13F-C88F-4830-A287-E306C7C98B8F}"/>
                    </a:ext>
                  </a:extLst>
                </p14:cNvPr>
                <p14:cNvContentPartPr/>
                <p14:nvPr/>
              </p14:nvContentPartPr>
              <p14:xfrm>
                <a:off x="11375133" y="146040"/>
                <a:ext cx="190800" cy="79200"/>
              </p14:xfrm>
            </p:contentPart>
          </mc:Choice>
          <mc:Fallback>
            <p:pic>
              <p:nvPicPr>
                <p:cNvPr id="138" name="Freihand 137">
                  <a:extLst>
                    <a:ext uri="{FF2B5EF4-FFF2-40B4-BE49-F238E27FC236}">
                      <a16:creationId xmlns:a16="http://schemas.microsoft.com/office/drawing/2014/main" id="{BBA3D13F-C88F-4830-A287-E306C7C98B8F}"/>
                    </a:ext>
                  </a:extLst>
                </p:cNvPr>
                <p:cNvPicPr/>
                <p:nvPr/>
              </p:nvPicPr>
              <p:blipFill>
                <a:blip r:embed="rId254"/>
                <a:stretch>
                  <a:fillRect/>
                </a:stretch>
              </p:blipFill>
              <p:spPr>
                <a:xfrm>
                  <a:off x="11370813" y="141720"/>
                  <a:ext cx="199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0" name="Freihand 139">
                  <a:extLst>
                    <a:ext uri="{FF2B5EF4-FFF2-40B4-BE49-F238E27FC236}">
                      <a16:creationId xmlns:a16="http://schemas.microsoft.com/office/drawing/2014/main" id="{B23C206B-4FB6-461B-A977-14C8F4312FC9}"/>
                    </a:ext>
                  </a:extLst>
                </p14:cNvPr>
                <p14:cNvContentPartPr/>
                <p14:nvPr/>
              </p14:nvContentPartPr>
              <p14:xfrm>
                <a:off x="7715013" y="472920"/>
                <a:ext cx="14760" cy="146520"/>
              </p14:xfrm>
            </p:contentPart>
          </mc:Choice>
          <mc:Fallback>
            <p:pic>
              <p:nvPicPr>
                <p:cNvPr id="140" name="Freihand 139">
                  <a:extLst>
                    <a:ext uri="{FF2B5EF4-FFF2-40B4-BE49-F238E27FC236}">
                      <a16:creationId xmlns:a16="http://schemas.microsoft.com/office/drawing/2014/main" id="{B23C206B-4FB6-461B-A977-14C8F4312FC9}"/>
                    </a:ext>
                  </a:extLst>
                </p:cNvPr>
                <p:cNvPicPr/>
                <p:nvPr/>
              </p:nvPicPr>
              <p:blipFill>
                <a:blip r:embed="rId256"/>
                <a:stretch>
                  <a:fillRect/>
                </a:stretch>
              </p:blipFill>
              <p:spPr>
                <a:xfrm>
                  <a:off x="7710693" y="468600"/>
                  <a:ext cx="23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 name="Freihand 140">
                  <a:extLst>
                    <a:ext uri="{FF2B5EF4-FFF2-40B4-BE49-F238E27FC236}">
                      <a16:creationId xmlns:a16="http://schemas.microsoft.com/office/drawing/2014/main" id="{3DBDBAE4-19E3-448D-A4B7-1EFE10EB2410}"/>
                    </a:ext>
                  </a:extLst>
                </p14:cNvPr>
                <p14:cNvContentPartPr/>
                <p14:nvPr/>
              </p14:nvContentPartPr>
              <p14:xfrm>
                <a:off x="7658133" y="433680"/>
                <a:ext cx="123480" cy="162360"/>
              </p14:xfrm>
            </p:contentPart>
          </mc:Choice>
          <mc:Fallback>
            <p:pic>
              <p:nvPicPr>
                <p:cNvPr id="141" name="Freihand 140">
                  <a:extLst>
                    <a:ext uri="{FF2B5EF4-FFF2-40B4-BE49-F238E27FC236}">
                      <a16:creationId xmlns:a16="http://schemas.microsoft.com/office/drawing/2014/main" id="{3DBDBAE4-19E3-448D-A4B7-1EFE10EB2410}"/>
                    </a:ext>
                  </a:extLst>
                </p:cNvPr>
                <p:cNvPicPr/>
                <p:nvPr/>
              </p:nvPicPr>
              <p:blipFill>
                <a:blip r:embed="rId258"/>
                <a:stretch>
                  <a:fillRect/>
                </a:stretch>
              </p:blipFill>
              <p:spPr>
                <a:xfrm>
                  <a:off x="7653813" y="429360"/>
                  <a:ext cx="132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2" name="Freihand 141">
                  <a:extLst>
                    <a:ext uri="{FF2B5EF4-FFF2-40B4-BE49-F238E27FC236}">
                      <a16:creationId xmlns:a16="http://schemas.microsoft.com/office/drawing/2014/main" id="{A5055399-8D40-4FC5-A7B5-24ACC63F673D}"/>
                    </a:ext>
                  </a:extLst>
                </p14:cNvPr>
                <p14:cNvContentPartPr/>
                <p14:nvPr/>
              </p14:nvContentPartPr>
              <p14:xfrm>
                <a:off x="7814373" y="543120"/>
                <a:ext cx="64080" cy="65520"/>
              </p14:xfrm>
            </p:contentPart>
          </mc:Choice>
          <mc:Fallback>
            <p:pic>
              <p:nvPicPr>
                <p:cNvPr id="142" name="Freihand 141">
                  <a:extLst>
                    <a:ext uri="{FF2B5EF4-FFF2-40B4-BE49-F238E27FC236}">
                      <a16:creationId xmlns:a16="http://schemas.microsoft.com/office/drawing/2014/main" id="{A5055399-8D40-4FC5-A7B5-24ACC63F673D}"/>
                    </a:ext>
                  </a:extLst>
                </p:cNvPr>
                <p:cNvPicPr/>
                <p:nvPr/>
              </p:nvPicPr>
              <p:blipFill>
                <a:blip r:embed="rId260"/>
                <a:stretch>
                  <a:fillRect/>
                </a:stretch>
              </p:blipFill>
              <p:spPr>
                <a:xfrm>
                  <a:off x="7810053" y="538800"/>
                  <a:ext cx="72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3" name="Freihand 142">
                  <a:extLst>
                    <a:ext uri="{FF2B5EF4-FFF2-40B4-BE49-F238E27FC236}">
                      <a16:creationId xmlns:a16="http://schemas.microsoft.com/office/drawing/2014/main" id="{6EE4F959-7CA5-4652-BBDD-0BD6488A0415}"/>
                    </a:ext>
                  </a:extLst>
                </p14:cNvPr>
                <p14:cNvContentPartPr/>
                <p14:nvPr/>
              </p14:nvContentPartPr>
              <p14:xfrm>
                <a:off x="7899693" y="458880"/>
                <a:ext cx="81000" cy="139680"/>
              </p14:xfrm>
            </p:contentPart>
          </mc:Choice>
          <mc:Fallback>
            <p:pic>
              <p:nvPicPr>
                <p:cNvPr id="143" name="Freihand 142">
                  <a:extLst>
                    <a:ext uri="{FF2B5EF4-FFF2-40B4-BE49-F238E27FC236}">
                      <a16:creationId xmlns:a16="http://schemas.microsoft.com/office/drawing/2014/main" id="{6EE4F959-7CA5-4652-BBDD-0BD6488A0415}"/>
                    </a:ext>
                  </a:extLst>
                </p:cNvPr>
                <p:cNvPicPr/>
                <p:nvPr/>
              </p:nvPicPr>
              <p:blipFill>
                <a:blip r:embed="rId262"/>
                <a:stretch>
                  <a:fillRect/>
                </a:stretch>
              </p:blipFill>
              <p:spPr>
                <a:xfrm>
                  <a:off x="7895373" y="454560"/>
                  <a:ext cx="89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4" name="Freihand 143">
                  <a:extLst>
                    <a:ext uri="{FF2B5EF4-FFF2-40B4-BE49-F238E27FC236}">
                      <a16:creationId xmlns:a16="http://schemas.microsoft.com/office/drawing/2014/main" id="{FC43A464-8F16-4C24-93F5-E19CF2E3DB15}"/>
                    </a:ext>
                  </a:extLst>
                </p14:cNvPr>
                <p14:cNvContentPartPr/>
                <p14:nvPr/>
              </p14:nvContentPartPr>
              <p14:xfrm>
                <a:off x="8005893" y="533400"/>
                <a:ext cx="151560" cy="50400"/>
              </p14:xfrm>
            </p:contentPart>
          </mc:Choice>
          <mc:Fallback>
            <p:pic>
              <p:nvPicPr>
                <p:cNvPr id="144" name="Freihand 143">
                  <a:extLst>
                    <a:ext uri="{FF2B5EF4-FFF2-40B4-BE49-F238E27FC236}">
                      <a16:creationId xmlns:a16="http://schemas.microsoft.com/office/drawing/2014/main" id="{FC43A464-8F16-4C24-93F5-E19CF2E3DB15}"/>
                    </a:ext>
                  </a:extLst>
                </p:cNvPr>
                <p:cNvPicPr/>
                <p:nvPr/>
              </p:nvPicPr>
              <p:blipFill>
                <a:blip r:embed="rId264"/>
                <a:stretch>
                  <a:fillRect/>
                </a:stretch>
              </p:blipFill>
              <p:spPr>
                <a:xfrm>
                  <a:off x="8001573" y="529080"/>
                  <a:ext cx="160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5" name="Freihand 144">
                  <a:extLst>
                    <a:ext uri="{FF2B5EF4-FFF2-40B4-BE49-F238E27FC236}">
                      <a16:creationId xmlns:a16="http://schemas.microsoft.com/office/drawing/2014/main" id="{0FBB9CB9-221B-4402-9348-1D7CFBD66252}"/>
                    </a:ext>
                  </a:extLst>
                </p14:cNvPr>
                <p14:cNvContentPartPr/>
                <p14:nvPr/>
              </p14:nvContentPartPr>
              <p14:xfrm>
                <a:off x="8123613" y="482640"/>
                <a:ext cx="360" cy="360"/>
              </p14:xfrm>
            </p:contentPart>
          </mc:Choice>
          <mc:Fallback>
            <p:pic>
              <p:nvPicPr>
                <p:cNvPr id="145" name="Freihand 144">
                  <a:extLst>
                    <a:ext uri="{FF2B5EF4-FFF2-40B4-BE49-F238E27FC236}">
                      <a16:creationId xmlns:a16="http://schemas.microsoft.com/office/drawing/2014/main" id="{0FBB9CB9-221B-4402-9348-1D7CFBD66252}"/>
                    </a:ext>
                  </a:extLst>
                </p:cNvPr>
                <p:cNvPicPr/>
                <p:nvPr/>
              </p:nvPicPr>
              <p:blipFill>
                <a:blip r:embed="rId99"/>
                <a:stretch>
                  <a:fillRect/>
                </a:stretch>
              </p:blipFill>
              <p:spPr>
                <a:xfrm>
                  <a:off x="8119293" y="478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7" name="Freihand 146">
                  <a:extLst>
                    <a:ext uri="{FF2B5EF4-FFF2-40B4-BE49-F238E27FC236}">
                      <a16:creationId xmlns:a16="http://schemas.microsoft.com/office/drawing/2014/main" id="{908D16FA-63C9-4299-B2A4-214E620BD9C5}"/>
                    </a:ext>
                  </a:extLst>
                </p14:cNvPr>
                <p14:cNvContentPartPr/>
                <p14:nvPr/>
              </p14:nvContentPartPr>
              <p14:xfrm>
                <a:off x="8323773" y="526560"/>
                <a:ext cx="8640" cy="86400"/>
              </p14:xfrm>
            </p:contentPart>
          </mc:Choice>
          <mc:Fallback>
            <p:pic>
              <p:nvPicPr>
                <p:cNvPr id="147" name="Freihand 146">
                  <a:extLst>
                    <a:ext uri="{FF2B5EF4-FFF2-40B4-BE49-F238E27FC236}">
                      <a16:creationId xmlns:a16="http://schemas.microsoft.com/office/drawing/2014/main" id="{908D16FA-63C9-4299-B2A4-214E620BD9C5}"/>
                    </a:ext>
                  </a:extLst>
                </p:cNvPr>
                <p:cNvPicPr/>
                <p:nvPr/>
              </p:nvPicPr>
              <p:blipFill>
                <a:blip r:embed="rId267"/>
                <a:stretch>
                  <a:fillRect/>
                </a:stretch>
              </p:blipFill>
              <p:spPr>
                <a:xfrm>
                  <a:off x="8319453" y="522240"/>
                  <a:ext cx="17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8" name="Freihand 147">
                  <a:extLst>
                    <a:ext uri="{FF2B5EF4-FFF2-40B4-BE49-F238E27FC236}">
                      <a16:creationId xmlns:a16="http://schemas.microsoft.com/office/drawing/2014/main" id="{85FE4CD9-DDB9-4E31-ADFE-6B259307C2A8}"/>
                    </a:ext>
                  </a:extLst>
                </p14:cNvPr>
                <p14:cNvContentPartPr/>
                <p14:nvPr/>
              </p14:nvContentPartPr>
              <p14:xfrm>
                <a:off x="8326293" y="499200"/>
                <a:ext cx="34200" cy="13320"/>
              </p14:xfrm>
            </p:contentPart>
          </mc:Choice>
          <mc:Fallback>
            <p:pic>
              <p:nvPicPr>
                <p:cNvPr id="148" name="Freihand 147">
                  <a:extLst>
                    <a:ext uri="{FF2B5EF4-FFF2-40B4-BE49-F238E27FC236}">
                      <a16:creationId xmlns:a16="http://schemas.microsoft.com/office/drawing/2014/main" id="{85FE4CD9-DDB9-4E31-ADFE-6B259307C2A8}"/>
                    </a:ext>
                  </a:extLst>
                </p:cNvPr>
                <p:cNvPicPr/>
                <p:nvPr/>
              </p:nvPicPr>
              <p:blipFill>
                <a:blip r:embed="rId269"/>
                <a:stretch>
                  <a:fillRect/>
                </a:stretch>
              </p:blipFill>
              <p:spPr>
                <a:xfrm>
                  <a:off x="8321973" y="494880"/>
                  <a:ext cx="42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9" name="Freihand 148">
                  <a:extLst>
                    <a:ext uri="{FF2B5EF4-FFF2-40B4-BE49-F238E27FC236}">
                      <a16:creationId xmlns:a16="http://schemas.microsoft.com/office/drawing/2014/main" id="{127DA804-1D22-4E83-9DC4-44AA5889FEF7}"/>
                    </a:ext>
                  </a:extLst>
                </p14:cNvPr>
                <p14:cNvContentPartPr/>
                <p14:nvPr/>
              </p14:nvContentPartPr>
              <p14:xfrm>
                <a:off x="8356533" y="525120"/>
                <a:ext cx="65160" cy="92520"/>
              </p14:xfrm>
            </p:contentPart>
          </mc:Choice>
          <mc:Fallback>
            <p:pic>
              <p:nvPicPr>
                <p:cNvPr id="149" name="Freihand 148">
                  <a:extLst>
                    <a:ext uri="{FF2B5EF4-FFF2-40B4-BE49-F238E27FC236}">
                      <a16:creationId xmlns:a16="http://schemas.microsoft.com/office/drawing/2014/main" id="{127DA804-1D22-4E83-9DC4-44AA5889FEF7}"/>
                    </a:ext>
                  </a:extLst>
                </p:cNvPr>
                <p:cNvPicPr/>
                <p:nvPr/>
              </p:nvPicPr>
              <p:blipFill>
                <a:blip r:embed="rId271"/>
                <a:stretch>
                  <a:fillRect/>
                </a:stretch>
              </p:blipFill>
              <p:spPr>
                <a:xfrm>
                  <a:off x="8352213" y="520800"/>
                  <a:ext cx="73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0" name="Freihand 149">
                  <a:extLst>
                    <a:ext uri="{FF2B5EF4-FFF2-40B4-BE49-F238E27FC236}">
                      <a16:creationId xmlns:a16="http://schemas.microsoft.com/office/drawing/2014/main" id="{7DE8ADBD-989E-4F67-98C3-C033437F7478}"/>
                    </a:ext>
                  </a:extLst>
                </p14:cNvPr>
                <p14:cNvContentPartPr/>
                <p14:nvPr/>
              </p14:nvContentPartPr>
              <p14:xfrm>
                <a:off x="8450493" y="430800"/>
                <a:ext cx="71640" cy="151560"/>
              </p14:xfrm>
            </p:contentPart>
          </mc:Choice>
          <mc:Fallback>
            <p:pic>
              <p:nvPicPr>
                <p:cNvPr id="150" name="Freihand 149">
                  <a:extLst>
                    <a:ext uri="{FF2B5EF4-FFF2-40B4-BE49-F238E27FC236}">
                      <a16:creationId xmlns:a16="http://schemas.microsoft.com/office/drawing/2014/main" id="{7DE8ADBD-989E-4F67-98C3-C033437F7478}"/>
                    </a:ext>
                  </a:extLst>
                </p:cNvPr>
                <p:cNvPicPr/>
                <p:nvPr/>
              </p:nvPicPr>
              <p:blipFill>
                <a:blip r:embed="rId273"/>
                <a:stretch>
                  <a:fillRect/>
                </a:stretch>
              </p:blipFill>
              <p:spPr>
                <a:xfrm>
                  <a:off x="8446173" y="426480"/>
                  <a:ext cx="80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1" name="Freihand 150">
                  <a:extLst>
                    <a:ext uri="{FF2B5EF4-FFF2-40B4-BE49-F238E27FC236}">
                      <a16:creationId xmlns:a16="http://schemas.microsoft.com/office/drawing/2014/main" id="{A70E4557-BA25-4983-8101-FA548107D0A1}"/>
                    </a:ext>
                  </a:extLst>
                </p14:cNvPr>
                <p14:cNvContentPartPr/>
                <p14:nvPr/>
              </p14:nvContentPartPr>
              <p14:xfrm>
                <a:off x="8565333" y="440160"/>
                <a:ext cx="65880" cy="123840"/>
              </p14:xfrm>
            </p:contentPart>
          </mc:Choice>
          <mc:Fallback>
            <p:pic>
              <p:nvPicPr>
                <p:cNvPr id="151" name="Freihand 150">
                  <a:extLst>
                    <a:ext uri="{FF2B5EF4-FFF2-40B4-BE49-F238E27FC236}">
                      <a16:creationId xmlns:a16="http://schemas.microsoft.com/office/drawing/2014/main" id="{A70E4557-BA25-4983-8101-FA548107D0A1}"/>
                    </a:ext>
                  </a:extLst>
                </p:cNvPr>
                <p:cNvPicPr/>
                <p:nvPr/>
              </p:nvPicPr>
              <p:blipFill>
                <a:blip r:embed="rId275"/>
                <a:stretch>
                  <a:fillRect/>
                </a:stretch>
              </p:blipFill>
              <p:spPr>
                <a:xfrm>
                  <a:off x="8561013" y="435840"/>
                  <a:ext cx="74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2" name="Freihand 151">
                  <a:extLst>
                    <a:ext uri="{FF2B5EF4-FFF2-40B4-BE49-F238E27FC236}">
                      <a16:creationId xmlns:a16="http://schemas.microsoft.com/office/drawing/2014/main" id="{58313D4E-4094-42C8-8196-94D74E0A94EF}"/>
                    </a:ext>
                  </a:extLst>
                </p14:cNvPr>
                <p14:cNvContentPartPr/>
                <p14:nvPr/>
              </p14:nvContentPartPr>
              <p14:xfrm>
                <a:off x="8662173" y="432960"/>
                <a:ext cx="275760" cy="118800"/>
              </p14:xfrm>
            </p:contentPart>
          </mc:Choice>
          <mc:Fallback>
            <p:pic>
              <p:nvPicPr>
                <p:cNvPr id="152" name="Freihand 151">
                  <a:extLst>
                    <a:ext uri="{FF2B5EF4-FFF2-40B4-BE49-F238E27FC236}">
                      <a16:creationId xmlns:a16="http://schemas.microsoft.com/office/drawing/2014/main" id="{58313D4E-4094-42C8-8196-94D74E0A94EF}"/>
                    </a:ext>
                  </a:extLst>
                </p:cNvPr>
                <p:cNvPicPr/>
                <p:nvPr/>
              </p:nvPicPr>
              <p:blipFill>
                <a:blip r:embed="rId277"/>
                <a:stretch>
                  <a:fillRect/>
                </a:stretch>
              </p:blipFill>
              <p:spPr>
                <a:xfrm>
                  <a:off x="8657853" y="428640"/>
                  <a:ext cx="284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3" name="Freihand 152">
                  <a:extLst>
                    <a:ext uri="{FF2B5EF4-FFF2-40B4-BE49-F238E27FC236}">
                      <a16:creationId xmlns:a16="http://schemas.microsoft.com/office/drawing/2014/main" id="{9442FA81-3CC3-446B-8400-2433CDB25B5D}"/>
                    </a:ext>
                  </a:extLst>
                </p14:cNvPr>
                <p14:cNvContentPartPr/>
                <p14:nvPr/>
              </p14:nvContentPartPr>
              <p14:xfrm>
                <a:off x="8848653" y="374280"/>
                <a:ext cx="11160" cy="3600"/>
              </p14:xfrm>
            </p:contentPart>
          </mc:Choice>
          <mc:Fallback>
            <p:pic>
              <p:nvPicPr>
                <p:cNvPr id="153" name="Freihand 152">
                  <a:extLst>
                    <a:ext uri="{FF2B5EF4-FFF2-40B4-BE49-F238E27FC236}">
                      <a16:creationId xmlns:a16="http://schemas.microsoft.com/office/drawing/2014/main" id="{9442FA81-3CC3-446B-8400-2433CDB25B5D}"/>
                    </a:ext>
                  </a:extLst>
                </p:cNvPr>
                <p:cNvPicPr/>
                <p:nvPr/>
              </p:nvPicPr>
              <p:blipFill>
                <a:blip r:embed="rId279"/>
                <a:stretch>
                  <a:fillRect/>
                </a:stretch>
              </p:blipFill>
              <p:spPr>
                <a:xfrm>
                  <a:off x="8844333" y="369960"/>
                  <a:ext cx="19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5" name="Freihand 154">
                  <a:extLst>
                    <a:ext uri="{FF2B5EF4-FFF2-40B4-BE49-F238E27FC236}">
                      <a16:creationId xmlns:a16="http://schemas.microsoft.com/office/drawing/2014/main" id="{93E4C27A-9BE2-4D2D-928B-9DBB3E6D2BB7}"/>
                    </a:ext>
                  </a:extLst>
                </p14:cNvPr>
                <p14:cNvContentPartPr/>
                <p14:nvPr/>
              </p14:nvContentPartPr>
              <p14:xfrm>
                <a:off x="8972853" y="448800"/>
                <a:ext cx="86040" cy="126360"/>
              </p14:xfrm>
            </p:contentPart>
          </mc:Choice>
          <mc:Fallback>
            <p:pic>
              <p:nvPicPr>
                <p:cNvPr id="155" name="Freihand 154">
                  <a:extLst>
                    <a:ext uri="{FF2B5EF4-FFF2-40B4-BE49-F238E27FC236}">
                      <a16:creationId xmlns:a16="http://schemas.microsoft.com/office/drawing/2014/main" id="{93E4C27A-9BE2-4D2D-928B-9DBB3E6D2BB7}"/>
                    </a:ext>
                  </a:extLst>
                </p:cNvPr>
                <p:cNvPicPr/>
                <p:nvPr/>
              </p:nvPicPr>
              <p:blipFill>
                <a:blip r:embed="rId281"/>
                <a:stretch>
                  <a:fillRect/>
                </a:stretch>
              </p:blipFill>
              <p:spPr>
                <a:xfrm>
                  <a:off x="8968533" y="444480"/>
                  <a:ext cx="94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6" name="Freihand 155">
                  <a:extLst>
                    <a:ext uri="{FF2B5EF4-FFF2-40B4-BE49-F238E27FC236}">
                      <a16:creationId xmlns:a16="http://schemas.microsoft.com/office/drawing/2014/main" id="{5D943D88-76DC-48E8-BAD4-7FF4DA10C87A}"/>
                    </a:ext>
                  </a:extLst>
                </p14:cNvPr>
                <p14:cNvContentPartPr/>
                <p14:nvPr/>
              </p14:nvContentPartPr>
              <p14:xfrm>
                <a:off x="9084813" y="524400"/>
                <a:ext cx="11880" cy="89280"/>
              </p14:xfrm>
            </p:contentPart>
          </mc:Choice>
          <mc:Fallback>
            <p:pic>
              <p:nvPicPr>
                <p:cNvPr id="156" name="Freihand 155">
                  <a:extLst>
                    <a:ext uri="{FF2B5EF4-FFF2-40B4-BE49-F238E27FC236}">
                      <a16:creationId xmlns:a16="http://schemas.microsoft.com/office/drawing/2014/main" id="{5D943D88-76DC-48E8-BAD4-7FF4DA10C87A}"/>
                    </a:ext>
                  </a:extLst>
                </p:cNvPr>
                <p:cNvPicPr/>
                <p:nvPr/>
              </p:nvPicPr>
              <p:blipFill>
                <a:blip r:embed="rId283"/>
                <a:stretch>
                  <a:fillRect/>
                </a:stretch>
              </p:blipFill>
              <p:spPr>
                <a:xfrm>
                  <a:off x="9080493" y="520080"/>
                  <a:ext cx="20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7" name="Freihand 156">
                  <a:extLst>
                    <a:ext uri="{FF2B5EF4-FFF2-40B4-BE49-F238E27FC236}">
                      <a16:creationId xmlns:a16="http://schemas.microsoft.com/office/drawing/2014/main" id="{C2B94208-7178-4159-BAEA-47F48482C8E2}"/>
                    </a:ext>
                  </a:extLst>
                </p14:cNvPr>
                <p14:cNvContentPartPr/>
                <p14:nvPr/>
              </p14:nvContentPartPr>
              <p14:xfrm>
                <a:off x="9120093" y="428640"/>
                <a:ext cx="87480" cy="128160"/>
              </p14:xfrm>
            </p:contentPart>
          </mc:Choice>
          <mc:Fallback>
            <p:pic>
              <p:nvPicPr>
                <p:cNvPr id="157" name="Freihand 156">
                  <a:extLst>
                    <a:ext uri="{FF2B5EF4-FFF2-40B4-BE49-F238E27FC236}">
                      <a16:creationId xmlns:a16="http://schemas.microsoft.com/office/drawing/2014/main" id="{C2B94208-7178-4159-BAEA-47F48482C8E2}"/>
                    </a:ext>
                  </a:extLst>
                </p:cNvPr>
                <p:cNvPicPr/>
                <p:nvPr/>
              </p:nvPicPr>
              <p:blipFill>
                <a:blip r:embed="rId285"/>
                <a:stretch>
                  <a:fillRect/>
                </a:stretch>
              </p:blipFill>
              <p:spPr>
                <a:xfrm>
                  <a:off x="9115773" y="424320"/>
                  <a:ext cx="96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8" name="Freihand 157">
                  <a:extLst>
                    <a:ext uri="{FF2B5EF4-FFF2-40B4-BE49-F238E27FC236}">
                      <a16:creationId xmlns:a16="http://schemas.microsoft.com/office/drawing/2014/main" id="{99F91B12-14CB-46A0-A43A-454C390CC380}"/>
                    </a:ext>
                  </a:extLst>
                </p14:cNvPr>
                <p14:cNvContentPartPr/>
                <p14:nvPr/>
              </p14:nvContentPartPr>
              <p14:xfrm>
                <a:off x="9130893" y="412800"/>
                <a:ext cx="64080" cy="13320"/>
              </p14:xfrm>
            </p:contentPart>
          </mc:Choice>
          <mc:Fallback>
            <p:pic>
              <p:nvPicPr>
                <p:cNvPr id="158" name="Freihand 157">
                  <a:extLst>
                    <a:ext uri="{FF2B5EF4-FFF2-40B4-BE49-F238E27FC236}">
                      <a16:creationId xmlns:a16="http://schemas.microsoft.com/office/drawing/2014/main" id="{99F91B12-14CB-46A0-A43A-454C390CC380}"/>
                    </a:ext>
                  </a:extLst>
                </p:cNvPr>
                <p:cNvPicPr/>
                <p:nvPr/>
              </p:nvPicPr>
              <p:blipFill>
                <a:blip r:embed="rId287"/>
                <a:stretch>
                  <a:fillRect/>
                </a:stretch>
              </p:blipFill>
              <p:spPr>
                <a:xfrm>
                  <a:off x="9126573" y="408480"/>
                  <a:ext cx="72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9" name="Freihand 158">
                  <a:extLst>
                    <a:ext uri="{FF2B5EF4-FFF2-40B4-BE49-F238E27FC236}">
                      <a16:creationId xmlns:a16="http://schemas.microsoft.com/office/drawing/2014/main" id="{E70394E5-41A2-4C8B-9CCF-A16334EE0D48}"/>
                    </a:ext>
                  </a:extLst>
                </p14:cNvPr>
                <p14:cNvContentPartPr/>
                <p14:nvPr/>
              </p14:nvContentPartPr>
              <p14:xfrm>
                <a:off x="9287853" y="416400"/>
                <a:ext cx="105120" cy="131040"/>
              </p14:xfrm>
            </p:contentPart>
          </mc:Choice>
          <mc:Fallback>
            <p:pic>
              <p:nvPicPr>
                <p:cNvPr id="159" name="Freihand 158">
                  <a:extLst>
                    <a:ext uri="{FF2B5EF4-FFF2-40B4-BE49-F238E27FC236}">
                      <a16:creationId xmlns:a16="http://schemas.microsoft.com/office/drawing/2014/main" id="{E70394E5-41A2-4C8B-9CCF-A16334EE0D48}"/>
                    </a:ext>
                  </a:extLst>
                </p:cNvPr>
                <p:cNvPicPr/>
                <p:nvPr/>
              </p:nvPicPr>
              <p:blipFill>
                <a:blip r:embed="rId289"/>
                <a:stretch>
                  <a:fillRect/>
                </a:stretch>
              </p:blipFill>
              <p:spPr>
                <a:xfrm>
                  <a:off x="9283533" y="412080"/>
                  <a:ext cx="113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0" name="Freihand 159">
                  <a:extLst>
                    <a:ext uri="{FF2B5EF4-FFF2-40B4-BE49-F238E27FC236}">
                      <a16:creationId xmlns:a16="http://schemas.microsoft.com/office/drawing/2014/main" id="{8BFDBBDC-3FAD-4B3D-82B1-D8C5535C49B9}"/>
                    </a:ext>
                  </a:extLst>
                </p14:cNvPr>
                <p14:cNvContentPartPr/>
                <p14:nvPr/>
              </p14:nvContentPartPr>
              <p14:xfrm>
                <a:off x="9343293" y="483720"/>
                <a:ext cx="34920" cy="56160"/>
              </p14:xfrm>
            </p:contentPart>
          </mc:Choice>
          <mc:Fallback>
            <p:pic>
              <p:nvPicPr>
                <p:cNvPr id="160" name="Freihand 159">
                  <a:extLst>
                    <a:ext uri="{FF2B5EF4-FFF2-40B4-BE49-F238E27FC236}">
                      <a16:creationId xmlns:a16="http://schemas.microsoft.com/office/drawing/2014/main" id="{8BFDBBDC-3FAD-4B3D-82B1-D8C5535C49B9}"/>
                    </a:ext>
                  </a:extLst>
                </p:cNvPr>
                <p:cNvPicPr/>
                <p:nvPr/>
              </p:nvPicPr>
              <p:blipFill>
                <a:blip r:embed="rId291"/>
                <a:stretch>
                  <a:fillRect/>
                </a:stretch>
              </p:blipFill>
              <p:spPr>
                <a:xfrm>
                  <a:off x="9338973" y="479400"/>
                  <a:ext cx="43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1" name="Freihand 160">
                  <a:extLst>
                    <a:ext uri="{FF2B5EF4-FFF2-40B4-BE49-F238E27FC236}">
                      <a16:creationId xmlns:a16="http://schemas.microsoft.com/office/drawing/2014/main" id="{0657328B-82E1-4060-857A-066A16258F17}"/>
                    </a:ext>
                  </a:extLst>
                </p14:cNvPr>
                <p14:cNvContentPartPr/>
                <p14:nvPr/>
              </p14:nvContentPartPr>
              <p14:xfrm>
                <a:off x="9440493" y="485880"/>
                <a:ext cx="84960" cy="181080"/>
              </p14:xfrm>
            </p:contentPart>
          </mc:Choice>
          <mc:Fallback>
            <p:pic>
              <p:nvPicPr>
                <p:cNvPr id="161" name="Freihand 160">
                  <a:extLst>
                    <a:ext uri="{FF2B5EF4-FFF2-40B4-BE49-F238E27FC236}">
                      <a16:creationId xmlns:a16="http://schemas.microsoft.com/office/drawing/2014/main" id="{0657328B-82E1-4060-857A-066A16258F17}"/>
                    </a:ext>
                  </a:extLst>
                </p:cNvPr>
                <p:cNvPicPr/>
                <p:nvPr/>
              </p:nvPicPr>
              <p:blipFill>
                <a:blip r:embed="rId293"/>
                <a:stretch>
                  <a:fillRect/>
                </a:stretch>
              </p:blipFill>
              <p:spPr>
                <a:xfrm>
                  <a:off x="9436173" y="481560"/>
                  <a:ext cx="93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2" name="Freihand 161">
                  <a:extLst>
                    <a:ext uri="{FF2B5EF4-FFF2-40B4-BE49-F238E27FC236}">
                      <a16:creationId xmlns:a16="http://schemas.microsoft.com/office/drawing/2014/main" id="{74BDFD66-899E-4795-9397-19449AA15019}"/>
                    </a:ext>
                  </a:extLst>
                </p14:cNvPr>
                <p14:cNvContentPartPr/>
                <p14:nvPr/>
              </p14:nvContentPartPr>
              <p14:xfrm>
                <a:off x="9537333" y="475440"/>
                <a:ext cx="62640" cy="82080"/>
              </p14:xfrm>
            </p:contentPart>
          </mc:Choice>
          <mc:Fallback>
            <p:pic>
              <p:nvPicPr>
                <p:cNvPr id="162" name="Freihand 161">
                  <a:extLst>
                    <a:ext uri="{FF2B5EF4-FFF2-40B4-BE49-F238E27FC236}">
                      <a16:creationId xmlns:a16="http://schemas.microsoft.com/office/drawing/2014/main" id="{74BDFD66-899E-4795-9397-19449AA15019}"/>
                    </a:ext>
                  </a:extLst>
                </p:cNvPr>
                <p:cNvPicPr/>
                <p:nvPr/>
              </p:nvPicPr>
              <p:blipFill>
                <a:blip r:embed="rId295"/>
                <a:stretch>
                  <a:fillRect/>
                </a:stretch>
              </p:blipFill>
              <p:spPr>
                <a:xfrm>
                  <a:off x="9533013" y="471120"/>
                  <a:ext cx="71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3" name="Freihand 162">
                  <a:extLst>
                    <a:ext uri="{FF2B5EF4-FFF2-40B4-BE49-F238E27FC236}">
                      <a16:creationId xmlns:a16="http://schemas.microsoft.com/office/drawing/2014/main" id="{5F657AA4-A88B-4715-B376-AA97264B98D8}"/>
                    </a:ext>
                  </a:extLst>
                </p14:cNvPr>
                <p14:cNvContentPartPr/>
                <p14:nvPr/>
              </p14:nvContentPartPr>
              <p14:xfrm>
                <a:off x="9621213" y="484080"/>
                <a:ext cx="238680" cy="138240"/>
              </p14:xfrm>
            </p:contentPart>
          </mc:Choice>
          <mc:Fallback>
            <p:pic>
              <p:nvPicPr>
                <p:cNvPr id="163" name="Freihand 162">
                  <a:extLst>
                    <a:ext uri="{FF2B5EF4-FFF2-40B4-BE49-F238E27FC236}">
                      <a16:creationId xmlns:a16="http://schemas.microsoft.com/office/drawing/2014/main" id="{5F657AA4-A88B-4715-B376-AA97264B98D8}"/>
                    </a:ext>
                  </a:extLst>
                </p:cNvPr>
                <p:cNvPicPr/>
                <p:nvPr/>
              </p:nvPicPr>
              <p:blipFill>
                <a:blip r:embed="rId297"/>
                <a:stretch>
                  <a:fillRect/>
                </a:stretch>
              </p:blipFill>
              <p:spPr>
                <a:xfrm>
                  <a:off x="9616893" y="479760"/>
                  <a:ext cx="247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4" name="Freihand 163">
                  <a:extLst>
                    <a:ext uri="{FF2B5EF4-FFF2-40B4-BE49-F238E27FC236}">
                      <a16:creationId xmlns:a16="http://schemas.microsoft.com/office/drawing/2014/main" id="{FBEF4F02-8EE3-4C5C-8BCD-A29D2D6E6C36}"/>
                    </a:ext>
                  </a:extLst>
                </p14:cNvPr>
                <p14:cNvContentPartPr/>
                <p14:nvPr/>
              </p14:nvContentPartPr>
              <p14:xfrm>
                <a:off x="9913893" y="413880"/>
                <a:ext cx="118080" cy="124560"/>
              </p14:xfrm>
            </p:contentPart>
          </mc:Choice>
          <mc:Fallback>
            <p:pic>
              <p:nvPicPr>
                <p:cNvPr id="164" name="Freihand 163">
                  <a:extLst>
                    <a:ext uri="{FF2B5EF4-FFF2-40B4-BE49-F238E27FC236}">
                      <a16:creationId xmlns:a16="http://schemas.microsoft.com/office/drawing/2014/main" id="{FBEF4F02-8EE3-4C5C-8BCD-A29D2D6E6C36}"/>
                    </a:ext>
                  </a:extLst>
                </p:cNvPr>
                <p:cNvPicPr/>
                <p:nvPr/>
              </p:nvPicPr>
              <p:blipFill>
                <a:blip r:embed="rId299"/>
                <a:stretch>
                  <a:fillRect/>
                </a:stretch>
              </p:blipFill>
              <p:spPr>
                <a:xfrm>
                  <a:off x="9909573" y="409560"/>
                  <a:ext cx="126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5" name="Freihand 164">
                  <a:extLst>
                    <a:ext uri="{FF2B5EF4-FFF2-40B4-BE49-F238E27FC236}">
                      <a16:creationId xmlns:a16="http://schemas.microsoft.com/office/drawing/2014/main" id="{8412223C-274E-4DD9-BB87-C4BF125E7C43}"/>
                    </a:ext>
                  </a:extLst>
                </p14:cNvPr>
                <p14:cNvContentPartPr/>
                <p14:nvPr/>
              </p14:nvContentPartPr>
              <p14:xfrm>
                <a:off x="10141053" y="436560"/>
                <a:ext cx="15480" cy="112680"/>
              </p14:xfrm>
            </p:contentPart>
          </mc:Choice>
          <mc:Fallback>
            <p:pic>
              <p:nvPicPr>
                <p:cNvPr id="165" name="Freihand 164">
                  <a:extLst>
                    <a:ext uri="{FF2B5EF4-FFF2-40B4-BE49-F238E27FC236}">
                      <a16:creationId xmlns:a16="http://schemas.microsoft.com/office/drawing/2014/main" id="{8412223C-274E-4DD9-BB87-C4BF125E7C43}"/>
                    </a:ext>
                  </a:extLst>
                </p:cNvPr>
                <p:cNvPicPr/>
                <p:nvPr/>
              </p:nvPicPr>
              <p:blipFill>
                <a:blip r:embed="rId301"/>
                <a:stretch>
                  <a:fillRect/>
                </a:stretch>
              </p:blipFill>
              <p:spPr>
                <a:xfrm>
                  <a:off x="10136733" y="432240"/>
                  <a:ext cx="24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6" name="Freihand 165">
                  <a:extLst>
                    <a:ext uri="{FF2B5EF4-FFF2-40B4-BE49-F238E27FC236}">
                      <a16:creationId xmlns:a16="http://schemas.microsoft.com/office/drawing/2014/main" id="{62C6C506-77B5-4DE8-B765-699E679B045C}"/>
                    </a:ext>
                  </a:extLst>
                </p14:cNvPr>
                <p14:cNvContentPartPr/>
                <p14:nvPr/>
              </p14:nvContentPartPr>
              <p14:xfrm>
                <a:off x="10116573" y="409920"/>
                <a:ext cx="77760" cy="4680"/>
              </p14:xfrm>
            </p:contentPart>
          </mc:Choice>
          <mc:Fallback>
            <p:pic>
              <p:nvPicPr>
                <p:cNvPr id="166" name="Freihand 165">
                  <a:extLst>
                    <a:ext uri="{FF2B5EF4-FFF2-40B4-BE49-F238E27FC236}">
                      <a16:creationId xmlns:a16="http://schemas.microsoft.com/office/drawing/2014/main" id="{62C6C506-77B5-4DE8-B765-699E679B045C}"/>
                    </a:ext>
                  </a:extLst>
                </p:cNvPr>
                <p:cNvPicPr/>
                <p:nvPr/>
              </p:nvPicPr>
              <p:blipFill>
                <a:blip r:embed="rId303"/>
                <a:stretch>
                  <a:fillRect/>
                </a:stretch>
              </p:blipFill>
              <p:spPr>
                <a:xfrm>
                  <a:off x="10112253" y="405600"/>
                  <a:ext cx="86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 name="Freihand 166">
                  <a:extLst>
                    <a:ext uri="{FF2B5EF4-FFF2-40B4-BE49-F238E27FC236}">
                      <a16:creationId xmlns:a16="http://schemas.microsoft.com/office/drawing/2014/main" id="{A1A082E3-ABB6-497F-BC30-B7EF16D71B94}"/>
                    </a:ext>
                  </a:extLst>
                </p14:cNvPr>
                <p14:cNvContentPartPr/>
                <p14:nvPr/>
              </p14:nvContentPartPr>
              <p14:xfrm>
                <a:off x="10076613" y="461760"/>
                <a:ext cx="94680" cy="2160"/>
              </p14:xfrm>
            </p:contentPart>
          </mc:Choice>
          <mc:Fallback>
            <p:pic>
              <p:nvPicPr>
                <p:cNvPr id="167" name="Freihand 166">
                  <a:extLst>
                    <a:ext uri="{FF2B5EF4-FFF2-40B4-BE49-F238E27FC236}">
                      <a16:creationId xmlns:a16="http://schemas.microsoft.com/office/drawing/2014/main" id="{A1A082E3-ABB6-497F-BC30-B7EF16D71B94}"/>
                    </a:ext>
                  </a:extLst>
                </p:cNvPr>
                <p:cNvPicPr/>
                <p:nvPr/>
              </p:nvPicPr>
              <p:blipFill>
                <a:blip r:embed="rId305"/>
                <a:stretch>
                  <a:fillRect/>
                </a:stretch>
              </p:blipFill>
              <p:spPr>
                <a:xfrm>
                  <a:off x="10072293" y="457440"/>
                  <a:ext cx="1033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8" name="Freihand 167">
                  <a:extLst>
                    <a:ext uri="{FF2B5EF4-FFF2-40B4-BE49-F238E27FC236}">
                      <a16:creationId xmlns:a16="http://schemas.microsoft.com/office/drawing/2014/main" id="{98A039C1-C64E-4094-8A61-DCB1C1E24AD8}"/>
                    </a:ext>
                  </a:extLst>
                </p14:cNvPr>
                <p14:cNvContentPartPr/>
                <p14:nvPr/>
              </p14:nvContentPartPr>
              <p14:xfrm>
                <a:off x="10284333" y="432960"/>
                <a:ext cx="196200" cy="91440"/>
              </p14:xfrm>
            </p:contentPart>
          </mc:Choice>
          <mc:Fallback>
            <p:pic>
              <p:nvPicPr>
                <p:cNvPr id="168" name="Freihand 167">
                  <a:extLst>
                    <a:ext uri="{FF2B5EF4-FFF2-40B4-BE49-F238E27FC236}">
                      <a16:creationId xmlns:a16="http://schemas.microsoft.com/office/drawing/2014/main" id="{98A039C1-C64E-4094-8A61-DCB1C1E24AD8}"/>
                    </a:ext>
                  </a:extLst>
                </p:cNvPr>
                <p:cNvPicPr/>
                <p:nvPr/>
              </p:nvPicPr>
              <p:blipFill>
                <a:blip r:embed="rId307"/>
                <a:stretch>
                  <a:fillRect/>
                </a:stretch>
              </p:blipFill>
              <p:spPr>
                <a:xfrm>
                  <a:off x="10280013" y="428640"/>
                  <a:ext cx="204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9" name="Freihand 168">
                  <a:extLst>
                    <a:ext uri="{FF2B5EF4-FFF2-40B4-BE49-F238E27FC236}">
                      <a16:creationId xmlns:a16="http://schemas.microsoft.com/office/drawing/2014/main" id="{8CBF3190-E02A-438F-A9DB-D0356309E246}"/>
                    </a:ext>
                  </a:extLst>
                </p14:cNvPr>
                <p14:cNvContentPartPr/>
                <p14:nvPr/>
              </p14:nvContentPartPr>
              <p14:xfrm>
                <a:off x="10470813" y="388320"/>
                <a:ext cx="360" cy="360"/>
              </p14:xfrm>
            </p:contentPart>
          </mc:Choice>
          <mc:Fallback>
            <p:pic>
              <p:nvPicPr>
                <p:cNvPr id="169" name="Freihand 168">
                  <a:extLst>
                    <a:ext uri="{FF2B5EF4-FFF2-40B4-BE49-F238E27FC236}">
                      <a16:creationId xmlns:a16="http://schemas.microsoft.com/office/drawing/2014/main" id="{8CBF3190-E02A-438F-A9DB-D0356309E246}"/>
                    </a:ext>
                  </a:extLst>
                </p:cNvPr>
                <p:cNvPicPr/>
                <p:nvPr/>
              </p:nvPicPr>
              <p:blipFill>
                <a:blip r:embed="rId99"/>
                <a:stretch>
                  <a:fillRect/>
                </a:stretch>
              </p:blipFill>
              <p:spPr>
                <a:xfrm>
                  <a:off x="10466493" y="384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0" name="Freihand 169">
                  <a:extLst>
                    <a:ext uri="{FF2B5EF4-FFF2-40B4-BE49-F238E27FC236}">
                      <a16:creationId xmlns:a16="http://schemas.microsoft.com/office/drawing/2014/main" id="{ED450060-EF2F-4023-89E2-3EC3E0D44E2A}"/>
                    </a:ext>
                  </a:extLst>
                </p14:cNvPr>
                <p14:cNvContentPartPr/>
                <p14:nvPr/>
              </p14:nvContentPartPr>
              <p14:xfrm>
                <a:off x="10535253" y="458880"/>
                <a:ext cx="183600" cy="76680"/>
              </p14:xfrm>
            </p:contentPart>
          </mc:Choice>
          <mc:Fallback>
            <p:pic>
              <p:nvPicPr>
                <p:cNvPr id="170" name="Freihand 169">
                  <a:extLst>
                    <a:ext uri="{FF2B5EF4-FFF2-40B4-BE49-F238E27FC236}">
                      <a16:creationId xmlns:a16="http://schemas.microsoft.com/office/drawing/2014/main" id="{ED450060-EF2F-4023-89E2-3EC3E0D44E2A}"/>
                    </a:ext>
                  </a:extLst>
                </p:cNvPr>
                <p:cNvPicPr/>
                <p:nvPr/>
              </p:nvPicPr>
              <p:blipFill>
                <a:blip r:embed="rId310"/>
                <a:stretch>
                  <a:fillRect/>
                </a:stretch>
              </p:blipFill>
              <p:spPr>
                <a:xfrm>
                  <a:off x="10530933" y="454560"/>
                  <a:ext cx="192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2" name="Freihand 171">
                  <a:extLst>
                    <a:ext uri="{FF2B5EF4-FFF2-40B4-BE49-F238E27FC236}">
                      <a16:creationId xmlns:a16="http://schemas.microsoft.com/office/drawing/2014/main" id="{CE5C017C-144E-48BD-8775-651FA4ED1D38}"/>
                    </a:ext>
                  </a:extLst>
                </p14:cNvPr>
                <p14:cNvContentPartPr/>
                <p14:nvPr/>
              </p14:nvContentPartPr>
              <p14:xfrm>
                <a:off x="10729293" y="354120"/>
                <a:ext cx="128520" cy="138600"/>
              </p14:xfrm>
            </p:contentPart>
          </mc:Choice>
          <mc:Fallback>
            <p:pic>
              <p:nvPicPr>
                <p:cNvPr id="172" name="Freihand 171">
                  <a:extLst>
                    <a:ext uri="{FF2B5EF4-FFF2-40B4-BE49-F238E27FC236}">
                      <a16:creationId xmlns:a16="http://schemas.microsoft.com/office/drawing/2014/main" id="{CE5C017C-144E-48BD-8775-651FA4ED1D38}"/>
                    </a:ext>
                  </a:extLst>
                </p:cNvPr>
                <p:cNvPicPr/>
                <p:nvPr/>
              </p:nvPicPr>
              <p:blipFill>
                <a:blip r:embed="rId312"/>
                <a:stretch>
                  <a:fillRect/>
                </a:stretch>
              </p:blipFill>
              <p:spPr>
                <a:xfrm>
                  <a:off x="10724973" y="349800"/>
                  <a:ext cx="137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3" name="Freihand 172">
                  <a:extLst>
                    <a:ext uri="{FF2B5EF4-FFF2-40B4-BE49-F238E27FC236}">
                      <a16:creationId xmlns:a16="http://schemas.microsoft.com/office/drawing/2014/main" id="{2752B2F1-E452-43A9-B2E0-F46A964A969F}"/>
                    </a:ext>
                  </a:extLst>
                </p14:cNvPr>
                <p14:cNvContentPartPr/>
                <p14:nvPr/>
              </p14:nvContentPartPr>
              <p14:xfrm>
                <a:off x="10863933" y="405600"/>
                <a:ext cx="175680" cy="77040"/>
              </p14:xfrm>
            </p:contentPart>
          </mc:Choice>
          <mc:Fallback>
            <p:pic>
              <p:nvPicPr>
                <p:cNvPr id="173" name="Freihand 172">
                  <a:extLst>
                    <a:ext uri="{FF2B5EF4-FFF2-40B4-BE49-F238E27FC236}">
                      <a16:creationId xmlns:a16="http://schemas.microsoft.com/office/drawing/2014/main" id="{2752B2F1-E452-43A9-B2E0-F46A964A969F}"/>
                    </a:ext>
                  </a:extLst>
                </p:cNvPr>
                <p:cNvPicPr/>
                <p:nvPr/>
              </p:nvPicPr>
              <p:blipFill>
                <a:blip r:embed="rId314"/>
                <a:stretch>
                  <a:fillRect/>
                </a:stretch>
              </p:blipFill>
              <p:spPr>
                <a:xfrm>
                  <a:off x="10859613" y="401280"/>
                  <a:ext cx="184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 name="Freihand 173">
                  <a:extLst>
                    <a:ext uri="{FF2B5EF4-FFF2-40B4-BE49-F238E27FC236}">
                      <a16:creationId xmlns:a16="http://schemas.microsoft.com/office/drawing/2014/main" id="{35C5DCAC-278B-45D4-90E7-CD766DEF2AD3}"/>
                    </a:ext>
                  </a:extLst>
                </p14:cNvPr>
                <p14:cNvContentPartPr/>
                <p14:nvPr/>
              </p14:nvContentPartPr>
              <p14:xfrm>
                <a:off x="11061213" y="406320"/>
                <a:ext cx="79920" cy="66600"/>
              </p14:xfrm>
            </p:contentPart>
          </mc:Choice>
          <mc:Fallback>
            <p:pic>
              <p:nvPicPr>
                <p:cNvPr id="174" name="Freihand 173">
                  <a:extLst>
                    <a:ext uri="{FF2B5EF4-FFF2-40B4-BE49-F238E27FC236}">
                      <a16:creationId xmlns:a16="http://schemas.microsoft.com/office/drawing/2014/main" id="{35C5DCAC-278B-45D4-90E7-CD766DEF2AD3}"/>
                    </a:ext>
                  </a:extLst>
                </p:cNvPr>
                <p:cNvPicPr/>
                <p:nvPr/>
              </p:nvPicPr>
              <p:blipFill>
                <a:blip r:embed="rId316"/>
                <a:stretch>
                  <a:fillRect/>
                </a:stretch>
              </p:blipFill>
              <p:spPr>
                <a:xfrm>
                  <a:off x="11056893" y="402000"/>
                  <a:ext cx="88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5" name="Freihand 174">
                  <a:extLst>
                    <a:ext uri="{FF2B5EF4-FFF2-40B4-BE49-F238E27FC236}">
                      <a16:creationId xmlns:a16="http://schemas.microsoft.com/office/drawing/2014/main" id="{0AB3FD02-037C-48EF-A834-D6A4DAF65A49}"/>
                    </a:ext>
                  </a:extLst>
                </p14:cNvPr>
                <p14:cNvContentPartPr/>
                <p14:nvPr/>
              </p14:nvContentPartPr>
              <p14:xfrm>
                <a:off x="11150853" y="325320"/>
                <a:ext cx="142920" cy="151200"/>
              </p14:xfrm>
            </p:contentPart>
          </mc:Choice>
          <mc:Fallback>
            <p:pic>
              <p:nvPicPr>
                <p:cNvPr id="175" name="Freihand 174">
                  <a:extLst>
                    <a:ext uri="{FF2B5EF4-FFF2-40B4-BE49-F238E27FC236}">
                      <a16:creationId xmlns:a16="http://schemas.microsoft.com/office/drawing/2014/main" id="{0AB3FD02-037C-48EF-A834-D6A4DAF65A49}"/>
                    </a:ext>
                  </a:extLst>
                </p:cNvPr>
                <p:cNvPicPr/>
                <p:nvPr/>
              </p:nvPicPr>
              <p:blipFill>
                <a:blip r:embed="rId318"/>
                <a:stretch>
                  <a:fillRect/>
                </a:stretch>
              </p:blipFill>
              <p:spPr>
                <a:xfrm>
                  <a:off x="11146533" y="321000"/>
                  <a:ext cx="151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6" name="Freihand 175">
                  <a:extLst>
                    <a:ext uri="{FF2B5EF4-FFF2-40B4-BE49-F238E27FC236}">
                      <a16:creationId xmlns:a16="http://schemas.microsoft.com/office/drawing/2014/main" id="{692997D2-EB8D-4954-B6F7-464B4DD306CE}"/>
                    </a:ext>
                  </a:extLst>
                </p14:cNvPr>
                <p14:cNvContentPartPr/>
                <p14:nvPr/>
              </p14:nvContentPartPr>
              <p14:xfrm>
                <a:off x="11309973" y="390480"/>
                <a:ext cx="172800" cy="91800"/>
              </p14:xfrm>
            </p:contentPart>
          </mc:Choice>
          <mc:Fallback>
            <p:pic>
              <p:nvPicPr>
                <p:cNvPr id="176" name="Freihand 175">
                  <a:extLst>
                    <a:ext uri="{FF2B5EF4-FFF2-40B4-BE49-F238E27FC236}">
                      <a16:creationId xmlns:a16="http://schemas.microsoft.com/office/drawing/2014/main" id="{692997D2-EB8D-4954-B6F7-464B4DD306CE}"/>
                    </a:ext>
                  </a:extLst>
                </p:cNvPr>
                <p:cNvPicPr/>
                <p:nvPr/>
              </p:nvPicPr>
              <p:blipFill>
                <a:blip r:embed="rId320"/>
                <a:stretch>
                  <a:fillRect/>
                </a:stretch>
              </p:blipFill>
              <p:spPr>
                <a:xfrm>
                  <a:off x="11305653" y="386160"/>
                  <a:ext cx="181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8" name="Freihand 177">
                  <a:extLst>
                    <a:ext uri="{FF2B5EF4-FFF2-40B4-BE49-F238E27FC236}">
                      <a16:creationId xmlns:a16="http://schemas.microsoft.com/office/drawing/2014/main" id="{EFF2AD0B-F985-413C-896D-C9F25D3DAF71}"/>
                    </a:ext>
                  </a:extLst>
                </p14:cNvPr>
                <p14:cNvContentPartPr/>
                <p14:nvPr/>
              </p14:nvContentPartPr>
              <p14:xfrm>
                <a:off x="7631493" y="710880"/>
                <a:ext cx="102960" cy="140760"/>
              </p14:xfrm>
            </p:contentPart>
          </mc:Choice>
          <mc:Fallback>
            <p:pic>
              <p:nvPicPr>
                <p:cNvPr id="178" name="Freihand 177">
                  <a:extLst>
                    <a:ext uri="{FF2B5EF4-FFF2-40B4-BE49-F238E27FC236}">
                      <a16:creationId xmlns:a16="http://schemas.microsoft.com/office/drawing/2014/main" id="{EFF2AD0B-F985-413C-896D-C9F25D3DAF71}"/>
                    </a:ext>
                  </a:extLst>
                </p:cNvPr>
                <p:cNvPicPr/>
                <p:nvPr/>
              </p:nvPicPr>
              <p:blipFill>
                <a:blip r:embed="rId322"/>
                <a:stretch>
                  <a:fillRect/>
                </a:stretch>
              </p:blipFill>
              <p:spPr>
                <a:xfrm>
                  <a:off x="7627173" y="706560"/>
                  <a:ext cx="111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9" name="Freihand 178">
                  <a:extLst>
                    <a:ext uri="{FF2B5EF4-FFF2-40B4-BE49-F238E27FC236}">
                      <a16:creationId xmlns:a16="http://schemas.microsoft.com/office/drawing/2014/main" id="{EE86E513-9E2D-476F-B169-78351B1347C6}"/>
                    </a:ext>
                  </a:extLst>
                </p14:cNvPr>
                <p14:cNvContentPartPr/>
                <p14:nvPr/>
              </p14:nvContentPartPr>
              <p14:xfrm>
                <a:off x="7669293" y="726000"/>
                <a:ext cx="208800" cy="137160"/>
              </p14:xfrm>
            </p:contentPart>
          </mc:Choice>
          <mc:Fallback>
            <p:pic>
              <p:nvPicPr>
                <p:cNvPr id="179" name="Freihand 178">
                  <a:extLst>
                    <a:ext uri="{FF2B5EF4-FFF2-40B4-BE49-F238E27FC236}">
                      <a16:creationId xmlns:a16="http://schemas.microsoft.com/office/drawing/2014/main" id="{EE86E513-9E2D-476F-B169-78351B1347C6}"/>
                    </a:ext>
                  </a:extLst>
                </p:cNvPr>
                <p:cNvPicPr/>
                <p:nvPr/>
              </p:nvPicPr>
              <p:blipFill>
                <a:blip r:embed="rId324"/>
                <a:stretch>
                  <a:fillRect/>
                </a:stretch>
              </p:blipFill>
              <p:spPr>
                <a:xfrm>
                  <a:off x="7664973" y="721680"/>
                  <a:ext cx="217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0" name="Freihand 179">
                  <a:extLst>
                    <a:ext uri="{FF2B5EF4-FFF2-40B4-BE49-F238E27FC236}">
                      <a16:creationId xmlns:a16="http://schemas.microsoft.com/office/drawing/2014/main" id="{C76BA44D-926D-4C34-AF22-206A4069020C}"/>
                    </a:ext>
                  </a:extLst>
                </p14:cNvPr>
                <p14:cNvContentPartPr/>
                <p14:nvPr/>
              </p14:nvContentPartPr>
              <p14:xfrm>
                <a:off x="7885293" y="769200"/>
                <a:ext cx="138960" cy="140400"/>
              </p14:xfrm>
            </p:contentPart>
          </mc:Choice>
          <mc:Fallback>
            <p:pic>
              <p:nvPicPr>
                <p:cNvPr id="180" name="Freihand 179">
                  <a:extLst>
                    <a:ext uri="{FF2B5EF4-FFF2-40B4-BE49-F238E27FC236}">
                      <a16:creationId xmlns:a16="http://schemas.microsoft.com/office/drawing/2014/main" id="{C76BA44D-926D-4C34-AF22-206A4069020C}"/>
                    </a:ext>
                  </a:extLst>
                </p:cNvPr>
                <p:cNvPicPr/>
                <p:nvPr/>
              </p:nvPicPr>
              <p:blipFill>
                <a:blip r:embed="rId326"/>
                <a:stretch>
                  <a:fillRect/>
                </a:stretch>
              </p:blipFill>
              <p:spPr>
                <a:xfrm>
                  <a:off x="7880973" y="764880"/>
                  <a:ext cx="147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1" name="Freihand 180">
                  <a:extLst>
                    <a:ext uri="{FF2B5EF4-FFF2-40B4-BE49-F238E27FC236}">
                      <a16:creationId xmlns:a16="http://schemas.microsoft.com/office/drawing/2014/main" id="{05E7032E-EAC5-44E1-85C7-11CF1028A6D1}"/>
                    </a:ext>
                  </a:extLst>
                </p14:cNvPr>
                <p14:cNvContentPartPr/>
                <p14:nvPr/>
              </p14:nvContentPartPr>
              <p14:xfrm>
                <a:off x="8045493" y="773160"/>
                <a:ext cx="70920" cy="56880"/>
              </p14:xfrm>
            </p:contentPart>
          </mc:Choice>
          <mc:Fallback>
            <p:pic>
              <p:nvPicPr>
                <p:cNvPr id="181" name="Freihand 180">
                  <a:extLst>
                    <a:ext uri="{FF2B5EF4-FFF2-40B4-BE49-F238E27FC236}">
                      <a16:creationId xmlns:a16="http://schemas.microsoft.com/office/drawing/2014/main" id="{05E7032E-EAC5-44E1-85C7-11CF1028A6D1}"/>
                    </a:ext>
                  </a:extLst>
                </p:cNvPr>
                <p:cNvPicPr/>
                <p:nvPr/>
              </p:nvPicPr>
              <p:blipFill>
                <a:blip r:embed="rId328"/>
                <a:stretch>
                  <a:fillRect/>
                </a:stretch>
              </p:blipFill>
              <p:spPr>
                <a:xfrm>
                  <a:off x="8041173" y="768840"/>
                  <a:ext cx="79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2" name="Freihand 181">
                  <a:extLst>
                    <a:ext uri="{FF2B5EF4-FFF2-40B4-BE49-F238E27FC236}">
                      <a16:creationId xmlns:a16="http://schemas.microsoft.com/office/drawing/2014/main" id="{092AD09A-4106-49A4-90FB-E8BC40503DAB}"/>
                    </a:ext>
                  </a:extLst>
                </p14:cNvPr>
                <p14:cNvContentPartPr/>
                <p14:nvPr/>
              </p14:nvContentPartPr>
              <p14:xfrm>
                <a:off x="8150613" y="767040"/>
                <a:ext cx="235080" cy="48600"/>
              </p14:xfrm>
            </p:contentPart>
          </mc:Choice>
          <mc:Fallback>
            <p:pic>
              <p:nvPicPr>
                <p:cNvPr id="182" name="Freihand 181">
                  <a:extLst>
                    <a:ext uri="{FF2B5EF4-FFF2-40B4-BE49-F238E27FC236}">
                      <a16:creationId xmlns:a16="http://schemas.microsoft.com/office/drawing/2014/main" id="{092AD09A-4106-49A4-90FB-E8BC40503DAB}"/>
                    </a:ext>
                  </a:extLst>
                </p:cNvPr>
                <p:cNvPicPr/>
                <p:nvPr/>
              </p:nvPicPr>
              <p:blipFill>
                <a:blip r:embed="rId330"/>
                <a:stretch>
                  <a:fillRect/>
                </a:stretch>
              </p:blipFill>
              <p:spPr>
                <a:xfrm>
                  <a:off x="8146293" y="762720"/>
                  <a:ext cx="243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3" name="Freihand 182">
                  <a:extLst>
                    <a:ext uri="{FF2B5EF4-FFF2-40B4-BE49-F238E27FC236}">
                      <a16:creationId xmlns:a16="http://schemas.microsoft.com/office/drawing/2014/main" id="{89C11401-92B4-44D3-9E0D-19C73814E7FC}"/>
                    </a:ext>
                  </a:extLst>
                </p14:cNvPr>
                <p14:cNvContentPartPr/>
                <p14:nvPr/>
              </p14:nvContentPartPr>
              <p14:xfrm>
                <a:off x="8401533" y="765240"/>
                <a:ext cx="159120" cy="53280"/>
              </p14:xfrm>
            </p:contentPart>
          </mc:Choice>
          <mc:Fallback>
            <p:pic>
              <p:nvPicPr>
                <p:cNvPr id="183" name="Freihand 182">
                  <a:extLst>
                    <a:ext uri="{FF2B5EF4-FFF2-40B4-BE49-F238E27FC236}">
                      <a16:creationId xmlns:a16="http://schemas.microsoft.com/office/drawing/2014/main" id="{89C11401-92B4-44D3-9E0D-19C73814E7FC}"/>
                    </a:ext>
                  </a:extLst>
                </p:cNvPr>
                <p:cNvPicPr/>
                <p:nvPr/>
              </p:nvPicPr>
              <p:blipFill>
                <a:blip r:embed="rId332"/>
                <a:stretch>
                  <a:fillRect/>
                </a:stretch>
              </p:blipFill>
              <p:spPr>
                <a:xfrm>
                  <a:off x="8397213" y="760920"/>
                  <a:ext cx="167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4" name="Freihand 183">
                  <a:extLst>
                    <a:ext uri="{FF2B5EF4-FFF2-40B4-BE49-F238E27FC236}">
                      <a16:creationId xmlns:a16="http://schemas.microsoft.com/office/drawing/2014/main" id="{C11A6C11-5466-4343-B542-415A6632D148}"/>
                    </a:ext>
                  </a:extLst>
                </p14:cNvPr>
                <p14:cNvContentPartPr/>
                <p14:nvPr/>
              </p14:nvContentPartPr>
              <p14:xfrm>
                <a:off x="8603133" y="763440"/>
                <a:ext cx="166680" cy="60480"/>
              </p14:xfrm>
            </p:contentPart>
          </mc:Choice>
          <mc:Fallback>
            <p:pic>
              <p:nvPicPr>
                <p:cNvPr id="184" name="Freihand 183">
                  <a:extLst>
                    <a:ext uri="{FF2B5EF4-FFF2-40B4-BE49-F238E27FC236}">
                      <a16:creationId xmlns:a16="http://schemas.microsoft.com/office/drawing/2014/main" id="{C11A6C11-5466-4343-B542-415A6632D148}"/>
                    </a:ext>
                  </a:extLst>
                </p:cNvPr>
                <p:cNvPicPr/>
                <p:nvPr/>
              </p:nvPicPr>
              <p:blipFill>
                <a:blip r:embed="rId334"/>
                <a:stretch>
                  <a:fillRect/>
                </a:stretch>
              </p:blipFill>
              <p:spPr>
                <a:xfrm>
                  <a:off x="8598813" y="759120"/>
                  <a:ext cx="175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5" name="Freihand 184">
                  <a:extLst>
                    <a:ext uri="{FF2B5EF4-FFF2-40B4-BE49-F238E27FC236}">
                      <a16:creationId xmlns:a16="http://schemas.microsoft.com/office/drawing/2014/main" id="{5F24BC98-CD47-44CF-A0BD-59026A78E622}"/>
                    </a:ext>
                  </a:extLst>
                </p14:cNvPr>
                <p14:cNvContentPartPr/>
                <p14:nvPr/>
              </p14:nvContentPartPr>
              <p14:xfrm>
                <a:off x="8892933" y="733200"/>
                <a:ext cx="113040" cy="87840"/>
              </p14:xfrm>
            </p:contentPart>
          </mc:Choice>
          <mc:Fallback>
            <p:pic>
              <p:nvPicPr>
                <p:cNvPr id="185" name="Freihand 184">
                  <a:extLst>
                    <a:ext uri="{FF2B5EF4-FFF2-40B4-BE49-F238E27FC236}">
                      <a16:creationId xmlns:a16="http://schemas.microsoft.com/office/drawing/2014/main" id="{5F24BC98-CD47-44CF-A0BD-59026A78E622}"/>
                    </a:ext>
                  </a:extLst>
                </p:cNvPr>
                <p:cNvPicPr/>
                <p:nvPr/>
              </p:nvPicPr>
              <p:blipFill>
                <a:blip r:embed="rId336"/>
                <a:stretch>
                  <a:fillRect/>
                </a:stretch>
              </p:blipFill>
              <p:spPr>
                <a:xfrm>
                  <a:off x="8888613" y="728880"/>
                  <a:ext cx="121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6" name="Freihand 185">
                  <a:extLst>
                    <a:ext uri="{FF2B5EF4-FFF2-40B4-BE49-F238E27FC236}">
                      <a16:creationId xmlns:a16="http://schemas.microsoft.com/office/drawing/2014/main" id="{BB585F75-8836-42AC-9430-91E25F1FC7F6}"/>
                    </a:ext>
                  </a:extLst>
                </p14:cNvPr>
                <p14:cNvContentPartPr/>
                <p14:nvPr/>
              </p14:nvContentPartPr>
              <p14:xfrm>
                <a:off x="9034413" y="764160"/>
                <a:ext cx="104400" cy="55440"/>
              </p14:xfrm>
            </p:contentPart>
          </mc:Choice>
          <mc:Fallback>
            <p:pic>
              <p:nvPicPr>
                <p:cNvPr id="186" name="Freihand 185">
                  <a:extLst>
                    <a:ext uri="{FF2B5EF4-FFF2-40B4-BE49-F238E27FC236}">
                      <a16:creationId xmlns:a16="http://schemas.microsoft.com/office/drawing/2014/main" id="{BB585F75-8836-42AC-9430-91E25F1FC7F6}"/>
                    </a:ext>
                  </a:extLst>
                </p:cNvPr>
                <p:cNvPicPr/>
                <p:nvPr/>
              </p:nvPicPr>
              <p:blipFill>
                <a:blip r:embed="rId338"/>
                <a:stretch>
                  <a:fillRect/>
                </a:stretch>
              </p:blipFill>
              <p:spPr>
                <a:xfrm>
                  <a:off x="9030093" y="759840"/>
                  <a:ext cx="113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7" name="Freihand 186">
                  <a:extLst>
                    <a:ext uri="{FF2B5EF4-FFF2-40B4-BE49-F238E27FC236}">
                      <a16:creationId xmlns:a16="http://schemas.microsoft.com/office/drawing/2014/main" id="{260E2357-E601-49C1-A9C9-4B5D20EE587B}"/>
                    </a:ext>
                  </a:extLst>
                </p14:cNvPr>
                <p14:cNvContentPartPr/>
                <p14:nvPr/>
              </p14:nvContentPartPr>
              <p14:xfrm>
                <a:off x="9167973" y="751560"/>
                <a:ext cx="79200" cy="74160"/>
              </p14:xfrm>
            </p:contentPart>
          </mc:Choice>
          <mc:Fallback>
            <p:pic>
              <p:nvPicPr>
                <p:cNvPr id="187" name="Freihand 186">
                  <a:extLst>
                    <a:ext uri="{FF2B5EF4-FFF2-40B4-BE49-F238E27FC236}">
                      <a16:creationId xmlns:a16="http://schemas.microsoft.com/office/drawing/2014/main" id="{260E2357-E601-49C1-A9C9-4B5D20EE587B}"/>
                    </a:ext>
                  </a:extLst>
                </p:cNvPr>
                <p:cNvPicPr/>
                <p:nvPr/>
              </p:nvPicPr>
              <p:blipFill>
                <a:blip r:embed="rId340"/>
                <a:stretch>
                  <a:fillRect/>
                </a:stretch>
              </p:blipFill>
              <p:spPr>
                <a:xfrm>
                  <a:off x="9163653" y="747240"/>
                  <a:ext cx="87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9" name="Freihand 188">
                  <a:extLst>
                    <a:ext uri="{FF2B5EF4-FFF2-40B4-BE49-F238E27FC236}">
                      <a16:creationId xmlns:a16="http://schemas.microsoft.com/office/drawing/2014/main" id="{C5F17460-D8C0-4125-A88B-7DADBBA5DA2C}"/>
                    </a:ext>
                  </a:extLst>
                </p14:cNvPr>
                <p14:cNvContentPartPr/>
                <p14:nvPr/>
              </p14:nvContentPartPr>
              <p14:xfrm>
                <a:off x="9376413" y="722400"/>
                <a:ext cx="17280" cy="101880"/>
              </p14:xfrm>
            </p:contentPart>
          </mc:Choice>
          <mc:Fallback>
            <p:pic>
              <p:nvPicPr>
                <p:cNvPr id="189" name="Freihand 188">
                  <a:extLst>
                    <a:ext uri="{FF2B5EF4-FFF2-40B4-BE49-F238E27FC236}">
                      <a16:creationId xmlns:a16="http://schemas.microsoft.com/office/drawing/2014/main" id="{C5F17460-D8C0-4125-A88B-7DADBBA5DA2C}"/>
                    </a:ext>
                  </a:extLst>
                </p:cNvPr>
                <p:cNvPicPr/>
                <p:nvPr/>
              </p:nvPicPr>
              <p:blipFill>
                <a:blip r:embed="rId342"/>
                <a:stretch>
                  <a:fillRect/>
                </a:stretch>
              </p:blipFill>
              <p:spPr>
                <a:xfrm>
                  <a:off x="9372093" y="718080"/>
                  <a:ext cx="25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0" name="Freihand 189">
                  <a:extLst>
                    <a:ext uri="{FF2B5EF4-FFF2-40B4-BE49-F238E27FC236}">
                      <a16:creationId xmlns:a16="http://schemas.microsoft.com/office/drawing/2014/main" id="{6C87F4C0-15ED-4E1D-90FC-3FADC0380C07}"/>
                    </a:ext>
                  </a:extLst>
                </p14:cNvPr>
                <p14:cNvContentPartPr/>
                <p14:nvPr/>
              </p14:nvContentPartPr>
              <p14:xfrm>
                <a:off x="9319533" y="689640"/>
                <a:ext cx="109080" cy="75600"/>
              </p14:xfrm>
            </p:contentPart>
          </mc:Choice>
          <mc:Fallback>
            <p:pic>
              <p:nvPicPr>
                <p:cNvPr id="190" name="Freihand 189">
                  <a:extLst>
                    <a:ext uri="{FF2B5EF4-FFF2-40B4-BE49-F238E27FC236}">
                      <a16:creationId xmlns:a16="http://schemas.microsoft.com/office/drawing/2014/main" id="{6C87F4C0-15ED-4E1D-90FC-3FADC0380C07}"/>
                    </a:ext>
                  </a:extLst>
                </p:cNvPr>
                <p:cNvPicPr/>
                <p:nvPr/>
              </p:nvPicPr>
              <p:blipFill>
                <a:blip r:embed="rId344"/>
                <a:stretch>
                  <a:fillRect/>
                </a:stretch>
              </p:blipFill>
              <p:spPr>
                <a:xfrm>
                  <a:off x="9315213" y="685320"/>
                  <a:ext cx="117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1" name="Freihand 190">
                  <a:extLst>
                    <a:ext uri="{FF2B5EF4-FFF2-40B4-BE49-F238E27FC236}">
                      <a16:creationId xmlns:a16="http://schemas.microsoft.com/office/drawing/2014/main" id="{F86B5CDE-DCD6-47F9-8A92-0EE1436B275D}"/>
                    </a:ext>
                  </a:extLst>
                </p14:cNvPr>
                <p14:cNvContentPartPr/>
                <p14:nvPr/>
              </p14:nvContentPartPr>
              <p14:xfrm>
                <a:off x="9455613" y="743640"/>
                <a:ext cx="163800" cy="65520"/>
              </p14:xfrm>
            </p:contentPart>
          </mc:Choice>
          <mc:Fallback>
            <p:pic>
              <p:nvPicPr>
                <p:cNvPr id="191" name="Freihand 190">
                  <a:extLst>
                    <a:ext uri="{FF2B5EF4-FFF2-40B4-BE49-F238E27FC236}">
                      <a16:creationId xmlns:a16="http://schemas.microsoft.com/office/drawing/2014/main" id="{F86B5CDE-DCD6-47F9-8A92-0EE1436B275D}"/>
                    </a:ext>
                  </a:extLst>
                </p:cNvPr>
                <p:cNvPicPr/>
                <p:nvPr/>
              </p:nvPicPr>
              <p:blipFill>
                <a:blip r:embed="rId346"/>
                <a:stretch>
                  <a:fillRect/>
                </a:stretch>
              </p:blipFill>
              <p:spPr>
                <a:xfrm>
                  <a:off x="9451293" y="739320"/>
                  <a:ext cx="172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2" name="Freihand 191">
                  <a:extLst>
                    <a:ext uri="{FF2B5EF4-FFF2-40B4-BE49-F238E27FC236}">
                      <a16:creationId xmlns:a16="http://schemas.microsoft.com/office/drawing/2014/main" id="{69E1E614-8887-4ACC-961C-A423A0F61573}"/>
                    </a:ext>
                  </a:extLst>
                </p14:cNvPr>
                <p14:cNvContentPartPr/>
                <p14:nvPr/>
              </p14:nvContentPartPr>
              <p14:xfrm>
                <a:off x="9627693" y="682440"/>
                <a:ext cx="15840" cy="37800"/>
              </p14:xfrm>
            </p:contentPart>
          </mc:Choice>
          <mc:Fallback>
            <p:pic>
              <p:nvPicPr>
                <p:cNvPr id="192" name="Freihand 191">
                  <a:extLst>
                    <a:ext uri="{FF2B5EF4-FFF2-40B4-BE49-F238E27FC236}">
                      <a16:creationId xmlns:a16="http://schemas.microsoft.com/office/drawing/2014/main" id="{69E1E614-8887-4ACC-961C-A423A0F61573}"/>
                    </a:ext>
                  </a:extLst>
                </p:cNvPr>
                <p:cNvPicPr/>
                <p:nvPr/>
              </p:nvPicPr>
              <p:blipFill>
                <a:blip r:embed="rId348"/>
                <a:stretch>
                  <a:fillRect/>
                </a:stretch>
              </p:blipFill>
              <p:spPr>
                <a:xfrm>
                  <a:off x="9623373" y="678120"/>
                  <a:ext cx="24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3" name="Freihand 192">
                  <a:extLst>
                    <a:ext uri="{FF2B5EF4-FFF2-40B4-BE49-F238E27FC236}">
                      <a16:creationId xmlns:a16="http://schemas.microsoft.com/office/drawing/2014/main" id="{BD1D7D2C-E750-49D1-8D26-2A4E9D2FBA1C}"/>
                    </a:ext>
                  </a:extLst>
                </p14:cNvPr>
                <p14:cNvContentPartPr/>
                <p14:nvPr/>
              </p14:nvContentPartPr>
              <p14:xfrm>
                <a:off x="9666933" y="731040"/>
                <a:ext cx="65880" cy="76680"/>
              </p14:xfrm>
            </p:contentPart>
          </mc:Choice>
          <mc:Fallback>
            <p:pic>
              <p:nvPicPr>
                <p:cNvPr id="193" name="Freihand 192">
                  <a:extLst>
                    <a:ext uri="{FF2B5EF4-FFF2-40B4-BE49-F238E27FC236}">
                      <a16:creationId xmlns:a16="http://schemas.microsoft.com/office/drawing/2014/main" id="{BD1D7D2C-E750-49D1-8D26-2A4E9D2FBA1C}"/>
                    </a:ext>
                  </a:extLst>
                </p:cNvPr>
                <p:cNvPicPr/>
                <p:nvPr/>
              </p:nvPicPr>
              <p:blipFill>
                <a:blip r:embed="rId350"/>
                <a:stretch>
                  <a:fillRect/>
                </a:stretch>
              </p:blipFill>
              <p:spPr>
                <a:xfrm>
                  <a:off x="9662613" y="726720"/>
                  <a:ext cx="74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5" name="Freihand 194">
                  <a:extLst>
                    <a:ext uri="{FF2B5EF4-FFF2-40B4-BE49-F238E27FC236}">
                      <a16:creationId xmlns:a16="http://schemas.microsoft.com/office/drawing/2014/main" id="{FE5B8AB6-436C-437C-A6C4-DF96D765E65C}"/>
                    </a:ext>
                  </a:extLst>
                </p14:cNvPr>
                <p14:cNvContentPartPr/>
                <p14:nvPr/>
              </p14:nvContentPartPr>
              <p14:xfrm>
                <a:off x="9758373" y="733920"/>
                <a:ext cx="196920" cy="66240"/>
              </p14:xfrm>
            </p:contentPart>
          </mc:Choice>
          <mc:Fallback>
            <p:pic>
              <p:nvPicPr>
                <p:cNvPr id="195" name="Freihand 194">
                  <a:extLst>
                    <a:ext uri="{FF2B5EF4-FFF2-40B4-BE49-F238E27FC236}">
                      <a16:creationId xmlns:a16="http://schemas.microsoft.com/office/drawing/2014/main" id="{FE5B8AB6-436C-437C-A6C4-DF96D765E65C}"/>
                    </a:ext>
                  </a:extLst>
                </p:cNvPr>
                <p:cNvPicPr/>
                <p:nvPr/>
              </p:nvPicPr>
              <p:blipFill>
                <a:blip r:embed="rId352"/>
                <a:stretch>
                  <a:fillRect/>
                </a:stretch>
              </p:blipFill>
              <p:spPr>
                <a:xfrm>
                  <a:off x="9754053" y="729600"/>
                  <a:ext cx="205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7" name="Freihand 196">
                  <a:extLst>
                    <a:ext uri="{FF2B5EF4-FFF2-40B4-BE49-F238E27FC236}">
                      <a16:creationId xmlns:a16="http://schemas.microsoft.com/office/drawing/2014/main" id="{B58DC6E5-FA91-453A-A3AF-91A193E962D2}"/>
                    </a:ext>
                  </a:extLst>
                </p14:cNvPr>
                <p14:cNvContentPartPr/>
                <p14:nvPr/>
              </p14:nvContentPartPr>
              <p14:xfrm>
                <a:off x="9961413" y="685320"/>
                <a:ext cx="68040" cy="99000"/>
              </p14:xfrm>
            </p:contentPart>
          </mc:Choice>
          <mc:Fallback>
            <p:pic>
              <p:nvPicPr>
                <p:cNvPr id="197" name="Freihand 196">
                  <a:extLst>
                    <a:ext uri="{FF2B5EF4-FFF2-40B4-BE49-F238E27FC236}">
                      <a16:creationId xmlns:a16="http://schemas.microsoft.com/office/drawing/2014/main" id="{B58DC6E5-FA91-453A-A3AF-91A193E962D2}"/>
                    </a:ext>
                  </a:extLst>
                </p:cNvPr>
                <p:cNvPicPr/>
                <p:nvPr/>
              </p:nvPicPr>
              <p:blipFill>
                <a:blip r:embed="rId354"/>
                <a:stretch>
                  <a:fillRect/>
                </a:stretch>
              </p:blipFill>
              <p:spPr>
                <a:xfrm>
                  <a:off x="9957093" y="681000"/>
                  <a:ext cx="76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8" name="Freihand 197">
                  <a:extLst>
                    <a:ext uri="{FF2B5EF4-FFF2-40B4-BE49-F238E27FC236}">
                      <a16:creationId xmlns:a16="http://schemas.microsoft.com/office/drawing/2014/main" id="{9712DADB-5900-4E1B-B9F6-84CF97647DF2}"/>
                    </a:ext>
                  </a:extLst>
                </p14:cNvPr>
                <p14:cNvContentPartPr/>
                <p14:nvPr/>
              </p14:nvContentPartPr>
              <p14:xfrm>
                <a:off x="10037733" y="654000"/>
                <a:ext cx="230400" cy="141120"/>
              </p14:xfrm>
            </p:contentPart>
          </mc:Choice>
          <mc:Fallback>
            <p:pic>
              <p:nvPicPr>
                <p:cNvPr id="198" name="Freihand 197">
                  <a:extLst>
                    <a:ext uri="{FF2B5EF4-FFF2-40B4-BE49-F238E27FC236}">
                      <a16:creationId xmlns:a16="http://schemas.microsoft.com/office/drawing/2014/main" id="{9712DADB-5900-4E1B-B9F6-84CF97647DF2}"/>
                    </a:ext>
                  </a:extLst>
                </p:cNvPr>
                <p:cNvPicPr/>
                <p:nvPr/>
              </p:nvPicPr>
              <p:blipFill>
                <a:blip r:embed="rId356"/>
                <a:stretch>
                  <a:fillRect/>
                </a:stretch>
              </p:blipFill>
              <p:spPr>
                <a:xfrm>
                  <a:off x="10033413" y="649680"/>
                  <a:ext cx="239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9" name="Freihand 198">
                  <a:extLst>
                    <a:ext uri="{FF2B5EF4-FFF2-40B4-BE49-F238E27FC236}">
                      <a16:creationId xmlns:a16="http://schemas.microsoft.com/office/drawing/2014/main" id="{3BE8D31E-8A8C-4F8B-825E-AB6C0E11D0EE}"/>
                    </a:ext>
                  </a:extLst>
                </p14:cNvPr>
                <p14:cNvContentPartPr/>
                <p14:nvPr/>
              </p14:nvContentPartPr>
              <p14:xfrm>
                <a:off x="10031973" y="646800"/>
                <a:ext cx="14760" cy="6120"/>
              </p14:xfrm>
            </p:contentPart>
          </mc:Choice>
          <mc:Fallback>
            <p:pic>
              <p:nvPicPr>
                <p:cNvPr id="199" name="Freihand 198">
                  <a:extLst>
                    <a:ext uri="{FF2B5EF4-FFF2-40B4-BE49-F238E27FC236}">
                      <a16:creationId xmlns:a16="http://schemas.microsoft.com/office/drawing/2014/main" id="{3BE8D31E-8A8C-4F8B-825E-AB6C0E11D0EE}"/>
                    </a:ext>
                  </a:extLst>
                </p:cNvPr>
                <p:cNvPicPr/>
                <p:nvPr/>
              </p:nvPicPr>
              <p:blipFill>
                <a:blip r:embed="rId358"/>
                <a:stretch>
                  <a:fillRect/>
                </a:stretch>
              </p:blipFill>
              <p:spPr>
                <a:xfrm>
                  <a:off x="10027653" y="642480"/>
                  <a:ext cx="234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0" name="Freihand 199">
                  <a:extLst>
                    <a:ext uri="{FF2B5EF4-FFF2-40B4-BE49-F238E27FC236}">
                      <a16:creationId xmlns:a16="http://schemas.microsoft.com/office/drawing/2014/main" id="{1761EF07-210D-4F99-8938-B38EEF63C2BF}"/>
                    </a:ext>
                  </a:extLst>
                </p14:cNvPr>
                <p14:cNvContentPartPr/>
                <p14:nvPr/>
              </p14:nvContentPartPr>
              <p14:xfrm>
                <a:off x="10084893" y="648600"/>
                <a:ext cx="360" cy="360"/>
              </p14:xfrm>
            </p:contentPart>
          </mc:Choice>
          <mc:Fallback>
            <p:pic>
              <p:nvPicPr>
                <p:cNvPr id="200" name="Freihand 199">
                  <a:extLst>
                    <a:ext uri="{FF2B5EF4-FFF2-40B4-BE49-F238E27FC236}">
                      <a16:creationId xmlns:a16="http://schemas.microsoft.com/office/drawing/2014/main" id="{1761EF07-210D-4F99-8938-B38EEF63C2BF}"/>
                    </a:ext>
                  </a:extLst>
                </p:cNvPr>
                <p:cNvPicPr/>
                <p:nvPr/>
              </p:nvPicPr>
              <p:blipFill>
                <a:blip r:embed="rId99"/>
                <a:stretch>
                  <a:fillRect/>
                </a:stretch>
              </p:blipFill>
              <p:spPr>
                <a:xfrm>
                  <a:off x="10080573" y="644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1" name="Freihand 200">
                  <a:extLst>
                    <a:ext uri="{FF2B5EF4-FFF2-40B4-BE49-F238E27FC236}">
                      <a16:creationId xmlns:a16="http://schemas.microsoft.com/office/drawing/2014/main" id="{DC271242-A244-44B1-B2CA-3D2C34D8343B}"/>
                    </a:ext>
                  </a:extLst>
                </p14:cNvPr>
                <p14:cNvContentPartPr/>
                <p14:nvPr/>
              </p14:nvContentPartPr>
              <p14:xfrm>
                <a:off x="10291893" y="713400"/>
                <a:ext cx="105480" cy="53640"/>
              </p14:xfrm>
            </p:contentPart>
          </mc:Choice>
          <mc:Fallback>
            <p:pic>
              <p:nvPicPr>
                <p:cNvPr id="201" name="Freihand 200">
                  <a:extLst>
                    <a:ext uri="{FF2B5EF4-FFF2-40B4-BE49-F238E27FC236}">
                      <a16:creationId xmlns:a16="http://schemas.microsoft.com/office/drawing/2014/main" id="{DC271242-A244-44B1-B2CA-3D2C34D8343B}"/>
                    </a:ext>
                  </a:extLst>
                </p:cNvPr>
                <p:cNvPicPr/>
                <p:nvPr/>
              </p:nvPicPr>
              <p:blipFill>
                <a:blip r:embed="rId361"/>
                <a:stretch>
                  <a:fillRect/>
                </a:stretch>
              </p:blipFill>
              <p:spPr>
                <a:xfrm>
                  <a:off x="10287573" y="709080"/>
                  <a:ext cx="114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2" name="Freihand 201">
                  <a:extLst>
                    <a:ext uri="{FF2B5EF4-FFF2-40B4-BE49-F238E27FC236}">
                      <a16:creationId xmlns:a16="http://schemas.microsoft.com/office/drawing/2014/main" id="{239AF158-F4F3-42D4-8726-BD037672EA7E}"/>
                    </a:ext>
                  </a:extLst>
                </p14:cNvPr>
                <p14:cNvContentPartPr/>
                <p14:nvPr/>
              </p14:nvContentPartPr>
              <p14:xfrm>
                <a:off x="10409253" y="662640"/>
                <a:ext cx="13320" cy="23400"/>
              </p14:xfrm>
            </p:contentPart>
          </mc:Choice>
          <mc:Fallback>
            <p:pic>
              <p:nvPicPr>
                <p:cNvPr id="202" name="Freihand 201">
                  <a:extLst>
                    <a:ext uri="{FF2B5EF4-FFF2-40B4-BE49-F238E27FC236}">
                      <a16:creationId xmlns:a16="http://schemas.microsoft.com/office/drawing/2014/main" id="{239AF158-F4F3-42D4-8726-BD037672EA7E}"/>
                    </a:ext>
                  </a:extLst>
                </p:cNvPr>
                <p:cNvPicPr/>
                <p:nvPr/>
              </p:nvPicPr>
              <p:blipFill>
                <a:blip r:embed="rId363"/>
                <a:stretch>
                  <a:fillRect/>
                </a:stretch>
              </p:blipFill>
              <p:spPr>
                <a:xfrm>
                  <a:off x="10404933" y="658320"/>
                  <a:ext cx="21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3" name="Freihand 202">
                  <a:extLst>
                    <a:ext uri="{FF2B5EF4-FFF2-40B4-BE49-F238E27FC236}">
                      <a16:creationId xmlns:a16="http://schemas.microsoft.com/office/drawing/2014/main" id="{EFEEA555-1114-4E76-A26B-2E87A484B22F}"/>
                    </a:ext>
                  </a:extLst>
                </p14:cNvPr>
                <p14:cNvContentPartPr/>
                <p14:nvPr/>
              </p14:nvContentPartPr>
              <p14:xfrm>
                <a:off x="10453893" y="701880"/>
                <a:ext cx="57960" cy="53640"/>
              </p14:xfrm>
            </p:contentPart>
          </mc:Choice>
          <mc:Fallback>
            <p:pic>
              <p:nvPicPr>
                <p:cNvPr id="203" name="Freihand 202">
                  <a:extLst>
                    <a:ext uri="{FF2B5EF4-FFF2-40B4-BE49-F238E27FC236}">
                      <a16:creationId xmlns:a16="http://schemas.microsoft.com/office/drawing/2014/main" id="{EFEEA555-1114-4E76-A26B-2E87A484B22F}"/>
                    </a:ext>
                  </a:extLst>
                </p:cNvPr>
                <p:cNvPicPr/>
                <p:nvPr/>
              </p:nvPicPr>
              <p:blipFill>
                <a:blip r:embed="rId365"/>
                <a:stretch>
                  <a:fillRect/>
                </a:stretch>
              </p:blipFill>
              <p:spPr>
                <a:xfrm>
                  <a:off x="10449573" y="697560"/>
                  <a:ext cx="66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4" name="Freihand 203">
                  <a:extLst>
                    <a:ext uri="{FF2B5EF4-FFF2-40B4-BE49-F238E27FC236}">
                      <a16:creationId xmlns:a16="http://schemas.microsoft.com/office/drawing/2014/main" id="{A454A207-804C-4D52-A792-D35315332A1A}"/>
                    </a:ext>
                  </a:extLst>
                </p14:cNvPr>
                <p14:cNvContentPartPr/>
                <p14:nvPr/>
              </p14:nvContentPartPr>
              <p14:xfrm>
                <a:off x="10594293" y="684960"/>
                <a:ext cx="105480" cy="55440"/>
              </p14:xfrm>
            </p:contentPart>
          </mc:Choice>
          <mc:Fallback>
            <p:pic>
              <p:nvPicPr>
                <p:cNvPr id="204" name="Freihand 203">
                  <a:extLst>
                    <a:ext uri="{FF2B5EF4-FFF2-40B4-BE49-F238E27FC236}">
                      <a16:creationId xmlns:a16="http://schemas.microsoft.com/office/drawing/2014/main" id="{A454A207-804C-4D52-A792-D35315332A1A}"/>
                    </a:ext>
                  </a:extLst>
                </p:cNvPr>
                <p:cNvPicPr/>
                <p:nvPr/>
              </p:nvPicPr>
              <p:blipFill>
                <a:blip r:embed="rId367"/>
                <a:stretch>
                  <a:fillRect/>
                </a:stretch>
              </p:blipFill>
              <p:spPr>
                <a:xfrm>
                  <a:off x="10589973" y="680640"/>
                  <a:ext cx="114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5" name="Freihand 204">
                  <a:extLst>
                    <a:ext uri="{FF2B5EF4-FFF2-40B4-BE49-F238E27FC236}">
                      <a16:creationId xmlns:a16="http://schemas.microsoft.com/office/drawing/2014/main" id="{20EB9761-D7CF-44DA-878E-A052C15F77A2}"/>
                    </a:ext>
                  </a:extLst>
                </p14:cNvPr>
                <p14:cNvContentPartPr/>
                <p14:nvPr/>
              </p14:nvContentPartPr>
              <p14:xfrm>
                <a:off x="10755213" y="701160"/>
                <a:ext cx="132120" cy="40680"/>
              </p14:xfrm>
            </p:contentPart>
          </mc:Choice>
          <mc:Fallback>
            <p:pic>
              <p:nvPicPr>
                <p:cNvPr id="205" name="Freihand 204">
                  <a:extLst>
                    <a:ext uri="{FF2B5EF4-FFF2-40B4-BE49-F238E27FC236}">
                      <a16:creationId xmlns:a16="http://schemas.microsoft.com/office/drawing/2014/main" id="{20EB9761-D7CF-44DA-878E-A052C15F77A2}"/>
                    </a:ext>
                  </a:extLst>
                </p:cNvPr>
                <p:cNvPicPr/>
                <p:nvPr/>
              </p:nvPicPr>
              <p:blipFill>
                <a:blip r:embed="rId369"/>
                <a:stretch>
                  <a:fillRect/>
                </a:stretch>
              </p:blipFill>
              <p:spPr>
                <a:xfrm>
                  <a:off x="10750893" y="696840"/>
                  <a:ext cx="140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5" name="Freihand 214">
                  <a:extLst>
                    <a:ext uri="{FF2B5EF4-FFF2-40B4-BE49-F238E27FC236}">
                      <a16:creationId xmlns:a16="http://schemas.microsoft.com/office/drawing/2014/main" id="{003DD033-9352-4000-89D0-D474F6BAA5CD}"/>
                    </a:ext>
                  </a:extLst>
                </p14:cNvPr>
                <p14:cNvContentPartPr/>
                <p14:nvPr/>
              </p14:nvContentPartPr>
              <p14:xfrm>
                <a:off x="11059053" y="628800"/>
                <a:ext cx="9720" cy="92880"/>
              </p14:xfrm>
            </p:contentPart>
          </mc:Choice>
          <mc:Fallback>
            <p:pic>
              <p:nvPicPr>
                <p:cNvPr id="215" name="Freihand 214">
                  <a:extLst>
                    <a:ext uri="{FF2B5EF4-FFF2-40B4-BE49-F238E27FC236}">
                      <a16:creationId xmlns:a16="http://schemas.microsoft.com/office/drawing/2014/main" id="{003DD033-9352-4000-89D0-D474F6BAA5CD}"/>
                    </a:ext>
                  </a:extLst>
                </p:cNvPr>
                <p:cNvPicPr/>
                <p:nvPr/>
              </p:nvPicPr>
              <p:blipFill>
                <a:blip r:embed="rId371"/>
                <a:stretch>
                  <a:fillRect/>
                </a:stretch>
              </p:blipFill>
              <p:spPr>
                <a:xfrm>
                  <a:off x="11054733" y="624480"/>
                  <a:ext cx="18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6" name="Freihand 215">
                  <a:extLst>
                    <a:ext uri="{FF2B5EF4-FFF2-40B4-BE49-F238E27FC236}">
                      <a16:creationId xmlns:a16="http://schemas.microsoft.com/office/drawing/2014/main" id="{42A60C55-B81B-438B-BAAF-19EC148E28B1}"/>
                    </a:ext>
                  </a:extLst>
                </p14:cNvPr>
                <p14:cNvContentPartPr/>
                <p14:nvPr/>
              </p14:nvContentPartPr>
              <p14:xfrm>
                <a:off x="10981653" y="587760"/>
                <a:ext cx="152280" cy="23760"/>
              </p14:xfrm>
            </p:contentPart>
          </mc:Choice>
          <mc:Fallback>
            <p:pic>
              <p:nvPicPr>
                <p:cNvPr id="216" name="Freihand 215">
                  <a:extLst>
                    <a:ext uri="{FF2B5EF4-FFF2-40B4-BE49-F238E27FC236}">
                      <a16:creationId xmlns:a16="http://schemas.microsoft.com/office/drawing/2014/main" id="{42A60C55-B81B-438B-BAAF-19EC148E28B1}"/>
                    </a:ext>
                  </a:extLst>
                </p:cNvPr>
                <p:cNvPicPr/>
                <p:nvPr/>
              </p:nvPicPr>
              <p:blipFill>
                <a:blip r:embed="rId373"/>
                <a:stretch>
                  <a:fillRect/>
                </a:stretch>
              </p:blipFill>
              <p:spPr>
                <a:xfrm>
                  <a:off x="10977333" y="583440"/>
                  <a:ext cx="160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7" name="Freihand 216">
                  <a:extLst>
                    <a:ext uri="{FF2B5EF4-FFF2-40B4-BE49-F238E27FC236}">
                      <a16:creationId xmlns:a16="http://schemas.microsoft.com/office/drawing/2014/main" id="{554A26FD-C46A-4B10-88E9-994D4C6AB1D0}"/>
                    </a:ext>
                  </a:extLst>
                </p14:cNvPr>
                <p14:cNvContentPartPr/>
                <p14:nvPr/>
              </p14:nvContentPartPr>
              <p14:xfrm>
                <a:off x="11144733" y="652920"/>
                <a:ext cx="5400" cy="57240"/>
              </p14:xfrm>
            </p:contentPart>
          </mc:Choice>
          <mc:Fallback>
            <p:pic>
              <p:nvPicPr>
                <p:cNvPr id="217" name="Freihand 216">
                  <a:extLst>
                    <a:ext uri="{FF2B5EF4-FFF2-40B4-BE49-F238E27FC236}">
                      <a16:creationId xmlns:a16="http://schemas.microsoft.com/office/drawing/2014/main" id="{554A26FD-C46A-4B10-88E9-994D4C6AB1D0}"/>
                    </a:ext>
                  </a:extLst>
                </p:cNvPr>
                <p:cNvPicPr/>
                <p:nvPr/>
              </p:nvPicPr>
              <p:blipFill>
                <a:blip r:embed="rId375"/>
                <a:stretch>
                  <a:fillRect/>
                </a:stretch>
              </p:blipFill>
              <p:spPr>
                <a:xfrm>
                  <a:off x="11140413" y="648600"/>
                  <a:ext cx="14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8" name="Freihand 217">
                  <a:extLst>
                    <a:ext uri="{FF2B5EF4-FFF2-40B4-BE49-F238E27FC236}">
                      <a16:creationId xmlns:a16="http://schemas.microsoft.com/office/drawing/2014/main" id="{1C5EABE5-A045-41D3-99A2-F66D2A3956C0}"/>
                    </a:ext>
                  </a:extLst>
                </p14:cNvPr>
                <p14:cNvContentPartPr/>
                <p14:nvPr/>
              </p14:nvContentPartPr>
              <p14:xfrm>
                <a:off x="11147973" y="607920"/>
                <a:ext cx="5760" cy="11880"/>
              </p14:xfrm>
            </p:contentPart>
          </mc:Choice>
          <mc:Fallback>
            <p:pic>
              <p:nvPicPr>
                <p:cNvPr id="218" name="Freihand 217">
                  <a:extLst>
                    <a:ext uri="{FF2B5EF4-FFF2-40B4-BE49-F238E27FC236}">
                      <a16:creationId xmlns:a16="http://schemas.microsoft.com/office/drawing/2014/main" id="{1C5EABE5-A045-41D3-99A2-F66D2A3956C0}"/>
                    </a:ext>
                  </a:extLst>
                </p:cNvPr>
                <p:cNvPicPr/>
                <p:nvPr/>
              </p:nvPicPr>
              <p:blipFill>
                <a:blip r:embed="rId377"/>
                <a:stretch>
                  <a:fillRect/>
                </a:stretch>
              </p:blipFill>
              <p:spPr>
                <a:xfrm>
                  <a:off x="11143653" y="603600"/>
                  <a:ext cx="14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9" name="Freihand 218">
                  <a:extLst>
                    <a:ext uri="{FF2B5EF4-FFF2-40B4-BE49-F238E27FC236}">
                      <a16:creationId xmlns:a16="http://schemas.microsoft.com/office/drawing/2014/main" id="{537C3B04-4ECC-44C6-9826-ACBFE1E76F42}"/>
                    </a:ext>
                  </a:extLst>
                </p14:cNvPr>
                <p14:cNvContentPartPr/>
                <p14:nvPr/>
              </p14:nvContentPartPr>
              <p14:xfrm>
                <a:off x="11178213" y="633840"/>
                <a:ext cx="64440" cy="66240"/>
              </p14:xfrm>
            </p:contentPart>
          </mc:Choice>
          <mc:Fallback>
            <p:pic>
              <p:nvPicPr>
                <p:cNvPr id="219" name="Freihand 218">
                  <a:extLst>
                    <a:ext uri="{FF2B5EF4-FFF2-40B4-BE49-F238E27FC236}">
                      <a16:creationId xmlns:a16="http://schemas.microsoft.com/office/drawing/2014/main" id="{537C3B04-4ECC-44C6-9826-ACBFE1E76F42}"/>
                    </a:ext>
                  </a:extLst>
                </p:cNvPr>
                <p:cNvPicPr/>
                <p:nvPr/>
              </p:nvPicPr>
              <p:blipFill>
                <a:blip r:embed="rId379"/>
                <a:stretch>
                  <a:fillRect/>
                </a:stretch>
              </p:blipFill>
              <p:spPr>
                <a:xfrm>
                  <a:off x="11173893" y="629520"/>
                  <a:ext cx="73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0" name="Freihand 219">
                  <a:extLst>
                    <a:ext uri="{FF2B5EF4-FFF2-40B4-BE49-F238E27FC236}">
                      <a16:creationId xmlns:a16="http://schemas.microsoft.com/office/drawing/2014/main" id="{04D2BA63-D19B-470A-B2BA-2709954D73E9}"/>
                    </a:ext>
                  </a:extLst>
                </p14:cNvPr>
                <p14:cNvContentPartPr/>
                <p14:nvPr/>
              </p14:nvContentPartPr>
              <p14:xfrm>
                <a:off x="11270013" y="560400"/>
                <a:ext cx="114480" cy="133920"/>
              </p14:xfrm>
            </p:contentPart>
          </mc:Choice>
          <mc:Fallback>
            <p:pic>
              <p:nvPicPr>
                <p:cNvPr id="220" name="Freihand 219">
                  <a:extLst>
                    <a:ext uri="{FF2B5EF4-FFF2-40B4-BE49-F238E27FC236}">
                      <a16:creationId xmlns:a16="http://schemas.microsoft.com/office/drawing/2014/main" id="{04D2BA63-D19B-470A-B2BA-2709954D73E9}"/>
                    </a:ext>
                  </a:extLst>
                </p:cNvPr>
                <p:cNvPicPr/>
                <p:nvPr/>
              </p:nvPicPr>
              <p:blipFill>
                <a:blip r:embed="rId381"/>
                <a:stretch>
                  <a:fillRect/>
                </a:stretch>
              </p:blipFill>
              <p:spPr>
                <a:xfrm>
                  <a:off x="11265693" y="556080"/>
                  <a:ext cx="123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1" name="Freihand 220">
                  <a:extLst>
                    <a:ext uri="{FF2B5EF4-FFF2-40B4-BE49-F238E27FC236}">
                      <a16:creationId xmlns:a16="http://schemas.microsoft.com/office/drawing/2014/main" id="{7A24BD75-1305-4A18-8677-64EAF82F805F}"/>
                    </a:ext>
                  </a:extLst>
                </p14:cNvPr>
                <p14:cNvContentPartPr/>
                <p14:nvPr/>
              </p14:nvContentPartPr>
              <p14:xfrm>
                <a:off x="11414013" y="633840"/>
                <a:ext cx="113400" cy="47160"/>
              </p14:xfrm>
            </p:contentPart>
          </mc:Choice>
          <mc:Fallback>
            <p:pic>
              <p:nvPicPr>
                <p:cNvPr id="221" name="Freihand 220">
                  <a:extLst>
                    <a:ext uri="{FF2B5EF4-FFF2-40B4-BE49-F238E27FC236}">
                      <a16:creationId xmlns:a16="http://schemas.microsoft.com/office/drawing/2014/main" id="{7A24BD75-1305-4A18-8677-64EAF82F805F}"/>
                    </a:ext>
                  </a:extLst>
                </p:cNvPr>
                <p:cNvPicPr/>
                <p:nvPr/>
              </p:nvPicPr>
              <p:blipFill>
                <a:blip r:embed="rId383"/>
                <a:stretch>
                  <a:fillRect/>
                </a:stretch>
              </p:blipFill>
              <p:spPr>
                <a:xfrm>
                  <a:off x="11409693" y="629520"/>
                  <a:ext cx="122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2" name="Freihand 221">
                  <a:extLst>
                    <a:ext uri="{FF2B5EF4-FFF2-40B4-BE49-F238E27FC236}">
                      <a16:creationId xmlns:a16="http://schemas.microsoft.com/office/drawing/2014/main" id="{3C68EAC2-7DDC-4B34-933A-A9CEAA6B1151}"/>
                    </a:ext>
                  </a:extLst>
                </p14:cNvPr>
                <p14:cNvContentPartPr/>
                <p14:nvPr/>
              </p14:nvContentPartPr>
              <p14:xfrm>
                <a:off x="10965453" y="628440"/>
                <a:ext cx="103320" cy="3960"/>
              </p14:xfrm>
            </p:contentPart>
          </mc:Choice>
          <mc:Fallback>
            <p:pic>
              <p:nvPicPr>
                <p:cNvPr id="222" name="Freihand 221">
                  <a:extLst>
                    <a:ext uri="{FF2B5EF4-FFF2-40B4-BE49-F238E27FC236}">
                      <a16:creationId xmlns:a16="http://schemas.microsoft.com/office/drawing/2014/main" id="{3C68EAC2-7DDC-4B34-933A-A9CEAA6B1151}"/>
                    </a:ext>
                  </a:extLst>
                </p:cNvPr>
                <p:cNvPicPr/>
                <p:nvPr/>
              </p:nvPicPr>
              <p:blipFill>
                <a:blip r:embed="rId385"/>
                <a:stretch>
                  <a:fillRect/>
                </a:stretch>
              </p:blipFill>
              <p:spPr>
                <a:xfrm>
                  <a:off x="10961133" y="624120"/>
                  <a:ext cx="111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4" name="Freihand 223">
                  <a:extLst>
                    <a:ext uri="{FF2B5EF4-FFF2-40B4-BE49-F238E27FC236}">
                      <a16:creationId xmlns:a16="http://schemas.microsoft.com/office/drawing/2014/main" id="{26D44169-E311-42B8-B7B2-F916833AE053}"/>
                    </a:ext>
                  </a:extLst>
                </p14:cNvPr>
                <p14:cNvContentPartPr/>
                <p14:nvPr/>
              </p14:nvContentPartPr>
              <p14:xfrm>
                <a:off x="11628213" y="619800"/>
                <a:ext cx="153720" cy="65880"/>
              </p14:xfrm>
            </p:contentPart>
          </mc:Choice>
          <mc:Fallback>
            <p:pic>
              <p:nvPicPr>
                <p:cNvPr id="224" name="Freihand 223">
                  <a:extLst>
                    <a:ext uri="{FF2B5EF4-FFF2-40B4-BE49-F238E27FC236}">
                      <a16:creationId xmlns:a16="http://schemas.microsoft.com/office/drawing/2014/main" id="{26D44169-E311-42B8-B7B2-F916833AE053}"/>
                    </a:ext>
                  </a:extLst>
                </p:cNvPr>
                <p:cNvPicPr/>
                <p:nvPr/>
              </p:nvPicPr>
              <p:blipFill>
                <a:blip r:embed="rId387"/>
                <a:stretch>
                  <a:fillRect/>
                </a:stretch>
              </p:blipFill>
              <p:spPr>
                <a:xfrm>
                  <a:off x="11623893" y="615480"/>
                  <a:ext cx="162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6" name="Freihand 225">
                  <a:extLst>
                    <a:ext uri="{FF2B5EF4-FFF2-40B4-BE49-F238E27FC236}">
                      <a16:creationId xmlns:a16="http://schemas.microsoft.com/office/drawing/2014/main" id="{264E65C5-FF37-4F62-AF00-2CFD59D1752C}"/>
                    </a:ext>
                  </a:extLst>
                </p14:cNvPr>
                <p14:cNvContentPartPr/>
                <p14:nvPr/>
              </p14:nvContentPartPr>
              <p14:xfrm>
                <a:off x="7685853" y="931560"/>
                <a:ext cx="101520" cy="164520"/>
              </p14:xfrm>
            </p:contentPart>
          </mc:Choice>
          <mc:Fallback>
            <p:pic>
              <p:nvPicPr>
                <p:cNvPr id="226" name="Freihand 225">
                  <a:extLst>
                    <a:ext uri="{FF2B5EF4-FFF2-40B4-BE49-F238E27FC236}">
                      <a16:creationId xmlns:a16="http://schemas.microsoft.com/office/drawing/2014/main" id="{264E65C5-FF37-4F62-AF00-2CFD59D1752C}"/>
                    </a:ext>
                  </a:extLst>
                </p:cNvPr>
                <p:cNvPicPr/>
                <p:nvPr/>
              </p:nvPicPr>
              <p:blipFill>
                <a:blip r:embed="rId389"/>
                <a:stretch>
                  <a:fillRect/>
                </a:stretch>
              </p:blipFill>
              <p:spPr>
                <a:xfrm>
                  <a:off x="7681533" y="927240"/>
                  <a:ext cx="110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7" name="Freihand 226">
                  <a:extLst>
                    <a:ext uri="{FF2B5EF4-FFF2-40B4-BE49-F238E27FC236}">
                      <a16:creationId xmlns:a16="http://schemas.microsoft.com/office/drawing/2014/main" id="{04B508F5-AD49-4660-852A-12F3810BDF02}"/>
                    </a:ext>
                  </a:extLst>
                </p14:cNvPr>
                <p14:cNvContentPartPr/>
                <p14:nvPr/>
              </p14:nvContentPartPr>
              <p14:xfrm>
                <a:off x="7752453" y="1022280"/>
                <a:ext cx="64800" cy="49320"/>
              </p14:xfrm>
            </p:contentPart>
          </mc:Choice>
          <mc:Fallback>
            <p:pic>
              <p:nvPicPr>
                <p:cNvPr id="227" name="Freihand 226">
                  <a:extLst>
                    <a:ext uri="{FF2B5EF4-FFF2-40B4-BE49-F238E27FC236}">
                      <a16:creationId xmlns:a16="http://schemas.microsoft.com/office/drawing/2014/main" id="{04B508F5-AD49-4660-852A-12F3810BDF02}"/>
                    </a:ext>
                  </a:extLst>
                </p:cNvPr>
                <p:cNvPicPr/>
                <p:nvPr/>
              </p:nvPicPr>
              <p:blipFill>
                <a:blip r:embed="rId391"/>
                <a:stretch>
                  <a:fillRect/>
                </a:stretch>
              </p:blipFill>
              <p:spPr>
                <a:xfrm>
                  <a:off x="7748133" y="1017960"/>
                  <a:ext cx="73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8" name="Freihand 227">
                  <a:extLst>
                    <a:ext uri="{FF2B5EF4-FFF2-40B4-BE49-F238E27FC236}">
                      <a16:creationId xmlns:a16="http://schemas.microsoft.com/office/drawing/2014/main" id="{D5016C02-95A7-45CE-BA19-2E830EBA0874}"/>
                    </a:ext>
                  </a:extLst>
                </p14:cNvPr>
                <p14:cNvContentPartPr/>
                <p14:nvPr/>
              </p14:nvContentPartPr>
              <p14:xfrm>
                <a:off x="7853253" y="1007160"/>
                <a:ext cx="60840" cy="78840"/>
              </p14:xfrm>
            </p:contentPart>
          </mc:Choice>
          <mc:Fallback>
            <p:pic>
              <p:nvPicPr>
                <p:cNvPr id="228" name="Freihand 227">
                  <a:extLst>
                    <a:ext uri="{FF2B5EF4-FFF2-40B4-BE49-F238E27FC236}">
                      <a16:creationId xmlns:a16="http://schemas.microsoft.com/office/drawing/2014/main" id="{D5016C02-95A7-45CE-BA19-2E830EBA0874}"/>
                    </a:ext>
                  </a:extLst>
                </p:cNvPr>
                <p:cNvPicPr/>
                <p:nvPr/>
              </p:nvPicPr>
              <p:blipFill>
                <a:blip r:embed="rId393"/>
                <a:stretch>
                  <a:fillRect/>
                </a:stretch>
              </p:blipFill>
              <p:spPr>
                <a:xfrm>
                  <a:off x="7848933" y="1002840"/>
                  <a:ext cx="69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9" name="Freihand 228">
                  <a:extLst>
                    <a:ext uri="{FF2B5EF4-FFF2-40B4-BE49-F238E27FC236}">
                      <a16:creationId xmlns:a16="http://schemas.microsoft.com/office/drawing/2014/main" id="{766DE199-C602-4B6E-A90D-AD2A47C522E0}"/>
                    </a:ext>
                  </a:extLst>
                </p14:cNvPr>
                <p14:cNvContentPartPr/>
                <p14:nvPr/>
              </p14:nvContentPartPr>
              <p14:xfrm>
                <a:off x="7975293" y="929040"/>
                <a:ext cx="103680" cy="137880"/>
              </p14:xfrm>
            </p:contentPart>
          </mc:Choice>
          <mc:Fallback>
            <p:pic>
              <p:nvPicPr>
                <p:cNvPr id="229" name="Freihand 228">
                  <a:extLst>
                    <a:ext uri="{FF2B5EF4-FFF2-40B4-BE49-F238E27FC236}">
                      <a16:creationId xmlns:a16="http://schemas.microsoft.com/office/drawing/2014/main" id="{766DE199-C602-4B6E-A90D-AD2A47C522E0}"/>
                    </a:ext>
                  </a:extLst>
                </p:cNvPr>
                <p:cNvPicPr/>
                <p:nvPr/>
              </p:nvPicPr>
              <p:blipFill>
                <a:blip r:embed="rId395"/>
                <a:stretch>
                  <a:fillRect/>
                </a:stretch>
              </p:blipFill>
              <p:spPr>
                <a:xfrm>
                  <a:off x="7970973" y="924720"/>
                  <a:ext cx="112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0" name="Freihand 229">
                  <a:extLst>
                    <a:ext uri="{FF2B5EF4-FFF2-40B4-BE49-F238E27FC236}">
                      <a16:creationId xmlns:a16="http://schemas.microsoft.com/office/drawing/2014/main" id="{E5C98E61-29F9-4ABB-A46C-E1E43F734A34}"/>
                    </a:ext>
                  </a:extLst>
                </p14:cNvPr>
                <p14:cNvContentPartPr/>
                <p14:nvPr/>
              </p14:nvContentPartPr>
              <p14:xfrm>
                <a:off x="8126493" y="1013640"/>
                <a:ext cx="118800" cy="57600"/>
              </p14:xfrm>
            </p:contentPart>
          </mc:Choice>
          <mc:Fallback>
            <p:pic>
              <p:nvPicPr>
                <p:cNvPr id="230" name="Freihand 229">
                  <a:extLst>
                    <a:ext uri="{FF2B5EF4-FFF2-40B4-BE49-F238E27FC236}">
                      <a16:creationId xmlns:a16="http://schemas.microsoft.com/office/drawing/2014/main" id="{E5C98E61-29F9-4ABB-A46C-E1E43F734A34}"/>
                    </a:ext>
                  </a:extLst>
                </p:cNvPr>
                <p:cNvPicPr/>
                <p:nvPr/>
              </p:nvPicPr>
              <p:blipFill>
                <a:blip r:embed="rId397"/>
                <a:stretch>
                  <a:fillRect/>
                </a:stretch>
              </p:blipFill>
              <p:spPr>
                <a:xfrm>
                  <a:off x="8122173" y="1009320"/>
                  <a:ext cx="127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1" name="Freihand 230">
                  <a:extLst>
                    <a:ext uri="{FF2B5EF4-FFF2-40B4-BE49-F238E27FC236}">
                      <a16:creationId xmlns:a16="http://schemas.microsoft.com/office/drawing/2014/main" id="{12AFD6E2-5608-4EBF-B76C-0135B3E3044F}"/>
                    </a:ext>
                  </a:extLst>
                </p14:cNvPr>
                <p14:cNvContentPartPr/>
                <p14:nvPr/>
              </p14:nvContentPartPr>
              <p14:xfrm>
                <a:off x="8259693" y="998520"/>
                <a:ext cx="64440" cy="68040"/>
              </p14:xfrm>
            </p:contentPart>
          </mc:Choice>
          <mc:Fallback>
            <p:pic>
              <p:nvPicPr>
                <p:cNvPr id="231" name="Freihand 230">
                  <a:extLst>
                    <a:ext uri="{FF2B5EF4-FFF2-40B4-BE49-F238E27FC236}">
                      <a16:creationId xmlns:a16="http://schemas.microsoft.com/office/drawing/2014/main" id="{12AFD6E2-5608-4EBF-B76C-0135B3E3044F}"/>
                    </a:ext>
                  </a:extLst>
                </p:cNvPr>
                <p:cNvPicPr/>
                <p:nvPr/>
              </p:nvPicPr>
              <p:blipFill>
                <a:blip r:embed="rId399"/>
                <a:stretch>
                  <a:fillRect/>
                </a:stretch>
              </p:blipFill>
              <p:spPr>
                <a:xfrm>
                  <a:off x="8255373" y="994200"/>
                  <a:ext cx="73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2" name="Freihand 231">
                  <a:extLst>
                    <a:ext uri="{FF2B5EF4-FFF2-40B4-BE49-F238E27FC236}">
                      <a16:creationId xmlns:a16="http://schemas.microsoft.com/office/drawing/2014/main" id="{79D76264-ABB3-4025-9826-C885C3BB371E}"/>
                    </a:ext>
                  </a:extLst>
                </p14:cNvPr>
                <p14:cNvContentPartPr/>
                <p14:nvPr/>
              </p14:nvContentPartPr>
              <p14:xfrm>
                <a:off x="8383893" y="1005360"/>
                <a:ext cx="195840" cy="65160"/>
              </p14:xfrm>
            </p:contentPart>
          </mc:Choice>
          <mc:Fallback>
            <p:pic>
              <p:nvPicPr>
                <p:cNvPr id="232" name="Freihand 231">
                  <a:extLst>
                    <a:ext uri="{FF2B5EF4-FFF2-40B4-BE49-F238E27FC236}">
                      <a16:creationId xmlns:a16="http://schemas.microsoft.com/office/drawing/2014/main" id="{79D76264-ABB3-4025-9826-C885C3BB371E}"/>
                    </a:ext>
                  </a:extLst>
                </p:cNvPr>
                <p:cNvPicPr/>
                <p:nvPr/>
              </p:nvPicPr>
              <p:blipFill>
                <a:blip r:embed="rId401"/>
                <a:stretch>
                  <a:fillRect/>
                </a:stretch>
              </p:blipFill>
              <p:spPr>
                <a:xfrm>
                  <a:off x="8379573" y="1001040"/>
                  <a:ext cx="204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3" name="Freihand 232">
                  <a:extLst>
                    <a:ext uri="{FF2B5EF4-FFF2-40B4-BE49-F238E27FC236}">
                      <a16:creationId xmlns:a16="http://schemas.microsoft.com/office/drawing/2014/main" id="{2158A816-DC11-4EFF-9A2C-F573C0AA1D96}"/>
                    </a:ext>
                  </a:extLst>
                </p14:cNvPr>
                <p14:cNvContentPartPr/>
                <p14:nvPr/>
              </p14:nvContentPartPr>
              <p14:xfrm>
                <a:off x="8621853" y="999240"/>
                <a:ext cx="66960" cy="58320"/>
              </p14:xfrm>
            </p:contentPart>
          </mc:Choice>
          <mc:Fallback>
            <p:pic>
              <p:nvPicPr>
                <p:cNvPr id="233" name="Freihand 232">
                  <a:extLst>
                    <a:ext uri="{FF2B5EF4-FFF2-40B4-BE49-F238E27FC236}">
                      <a16:creationId xmlns:a16="http://schemas.microsoft.com/office/drawing/2014/main" id="{2158A816-DC11-4EFF-9A2C-F573C0AA1D96}"/>
                    </a:ext>
                  </a:extLst>
                </p:cNvPr>
                <p:cNvPicPr/>
                <p:nvPr/>
              </p:nvPicPr>
              <p:blipFill>
                <a:blip r:embed="rId403"/>
                <a:stretch>
                  <a:fillRect/>
                </a:stretch>
              </p:blipFill>
              <p:spPr>
                <a:xfrm>
                  <a:off x="8617533" y="994920"/>
                  <a:ext cx="75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4" name="Freihand 233">
                  <a:extLst>
                    <a:ext uri="{FF2B5EF4-FFF2-40B4-BE49-F238E27FC236}">
                      <a16:creationId xmlns:a16="http://schemas.microsoft.com/office/drawing/2014/main" id="{86F98810-6787-4AD4-AC85-F4C1A3CEE1EE}"/>
                    </a:ext>
                  </a:extLst>
                </p14:cNvPr>
                <p14:cNvContentPartPr/>
                <p14:nvPr/>
              </p14:nvContentPartPr>
              <p14:xfrm>
                <a:off x="8701053" y="1002480"/>
                <a:ext cx="61200" cy="65520"/>
              </p14:xfrm>
            </p:contentPart>
          </mc:Choice>
          <mc:Fallback>
            <p:pic>
              <p:nvPicPr>
                <p:cNvPr id="234" name="Freihand 233">
                  <a:extLst>
                    <a:ext uri="{FF2B5EF4-FFF2-40B4-BE49-F238E27FC236}">
                      <a16:creationId xmlns:a16="http://schemas.microsoft.com/office/drawing/2014/main" id="{86F98810-6787-4AD4-AC85-F4C1A3CEE1EE}"/>
                    </a:ext>
                  </a:extLst>
                </p:cNvPr>
                <p:cNvPicPr/>
                <p:nvPr/>
              </p:nvPicPr>
              <p:blipFill>
                <a:blip r:embed="rId405"/>
                <a:stretch>
                  <a:fillRect/>
                </a:stretch>
              </p:blipFill>
              <p:spPr>
                <a:xfrm>
                  <a:off x="8696733" y="998160"/>
                  <a:ext cx="6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5" name="Freihand 234">
                  <a:extLst>
                    <a:ext uri="{FF2B5EF4-FFF2-40B4-BE49-F238E27FC236}">
                      <a16:creationId xmlns:a16="http://schemas.microsoft.com/office/drawing/2014/main" id="{74E2F6D1-9315-4FE3-9CAB-289156CF9850}"/>
                    </a:ext>
                  </a:extLst>
                </p14:cNvPr>
                <p14:cNvContentPartPr/>
                <p14:nvPr/>
              </p14:nvContentPartPr>
              <p14:xfrm>
                <a:off x="8789613" y="1016520"/>
                <a:ext cx="168120" cy="32400"/>
              </p14:xfrm>
            </p:contentPart>
          </mc:Choice>
          <mc:Fallback>
            <p:pic>
              <p:nvPicPr>
                <p:cNvPr id="235" name="Freihand 234">
                  <a:extLst>
                    <a:ext uri="{FF2B5EF4-FFF2-40B4-BE49-F238E27FC236}">
                      <a16:creationId xmlns:a16="http://schemas.microsoft.com/office/drawing/2014/main" id="{74E2F6D1-9315-4FE3-9CAB-289156CF9850}"/>
                    </a:ext>
                  </a:extLst>
                </p:cNvPr>
                <p:cNvPicPr/>
                <p:nvPr/>
              </p:nvPicPr>
              <p:blipFill>
                <a:blip r:embed="rId407"/>
                <a:stretch>
                  <a:fillRect/>
                </a:stretch>
              </p:blipFill>
              <p:spPr>
                <a:xfrm>
                  <a:off x="8785293" y="1012200"/>
                  <a:ext cx="176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6" name="Freihand 235">
                  <a:extLst>
                    <a:ext uri="{FF2B5EF4-FFF2-40B4-BE49-F238E27FC236}">
                      <a16:creationId xmlns:a16="http://schemas.microsoft.com/office/drawing/2014/main" id="{6D379336-75ED-4C0C-96B3-0DDF6D7340D6}"/>
                    </a:ext>
                  </a:extLst>
                </p14:cNvPr>
                <p14:cNvContentPartPr/>
                <p14:nvPr/>
              </p14:nvContentPartPr>
              <p14:xfrm>
                <a:off x="9098493" y="1010400"/>
                <a:ext cx="281880" cy="52560"/>
              </p14:xfrm>
            </p:contentPart>
          </mc:Choice>
          <mc:Fallback>
            <p:pic>
              <p:nvPicPr>
                <p:cNvPr id="236" name="Freihand 235">
                  <a:extLst>
                    <a:ext uri="{FF2B5EF4-FFF2-40B4-BE49-F238E27FC236}">
                      <a16:creationId xmlns:a16="http://schemas.microsoft.com/office/drawing/2014/main" id="{6D379336-75ED-4C0C-96B3-0DDF6D7340D6}"/>
                    </a:ext>
                  </a:extLst>
                </p:cNvPr>
                <p:cNvPicPr/>
                <p:nvPr/>
              </p:nvPicPr>
              <p:blipFill>
                <a:blip r:embed="rId409"/>
                <a:stretch>
                  <a:fillRect/>
                </a:stretch>
              </p:blipFill>
              <p:spPr>
                <a:xfrm>
                  <a:off x="9094173" y="1006080"/>
                  <a:ext cx="290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7" name="Freihand 236">
                  <a:extLst>
                    <a:ext uri="{FF2B5EF4-FFF2-40B4-BE49-F238E27FC236}">
                      <a16:creationId xmlns:a16="http://schemas.microsoft.com/office/drawing/2014/main" id="{6C3540C0-E103-4ACF-AE16-7AFC29A1B657}"/>
                    </a:ext>
                  </a:extLst>
                </p14:cNvPr>
                <p14:cNvContentPartPr/>
                <p14:nvPr/>
              </p14:nvContentPartPr>
              <p14:xfrm>
                <a:off x="9533373" y="963960"/>
                <a:ext cx="149760" cy="81720"/>
              </p14:xfrm>
            </p:contentPart>
          </mc:Choice>
          <mc:Fallback>
            <p:pic>
              <p:nvPicPr>
                <p:cNvPr id="237" name="Freihand 236">
                  <a:extLst>
                    <a:ext uri="{FF2B5EF4-FFF2-40B4-BE49-F238E27FC236}">
                      <a16:creationId xmlns:a16="http://schemas.microsoft.com/office/drawing/2014/main" id="{6C3540C0-E103-4ACF-AE16-7AFC29A1B657}"/>
                    </a:ext>
                  </a:extLst>
                </p:cNvPr>
                <p:cNvPicPr/>
                <p:nvPr/>
              </p:nvPicPr>
              <p:blipFill>
                <a:blip r:embed="rId411"/>
                <a:stretch>
                  <a:fillRect/>
                </a:stretch>
              </p:blipFill>
              <p:spPr>
                <a:xfrm>
                  <a:off x="9529053" y="959640"/>
                  <a:ext cx="158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8" name="Freihand 237">
                  <a:extLst>
                    <a:ext uri="{FF2B5EF4-FFF2-40B4-BE49-F238E27FC236}">
                      <a16:creationId xmlns:a16="http://schemas.microsoft.com/office/drawing/2014/main" id="{334A278F-FC59-4BBA-A0A5-9275AE72733A}"/>
                    </a:ext>
                  </a:extLst>
                </p14:cNvPr>
                <p14:cNvContentPartPr/>
                <p14:nvPr/>
              </p14:nvContentPartPr>
              <p14:xfrm>
                <a:off x="9713013" y="896280"/>
                <a:ext cx="173160" cy="151560"/>
              </p14:xfrm>
            </p:contentPart>
          </mc:Choice>
          <mc:Fallback>
            <p:pic>
              <p:nvPicPr>
                <p:cNvPr id="238" name="Freihand 237">
                  <a:extLst>
                    <a:ext uri="{FF2B5EF4-FFF2-40B4-BE49-F238E27FC236}">
                      <a16:creationId xmlns:a16="http://schemas.microsoft.com/office/drawing/2014/main" id="{334A278F-FC59-4BBA-A0A5-9275AE72733A}"/>
                    </a:ext>
                  </a:extLst>
                </p:cNvPr>
                <p:cNvPicPr/>
                <p:nvPr/>
              </p:nvPicPr>
              <p:blipFill>
                <a:blip r:embed="rId413"/>
                <a:stretch>
                  <a:fillRect/>
                </a:stretch>
              </p:blipFill>
              <p:spPr>
                <a:xfrm>
                  <a:off x="9708693" y="891960"/>
                  <a:ext cx="181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1" name="Freihand 240">
                  <a:extLst>
                    <a:ext uri="{FF2B5EF4-FFF2-40B4-BE49-F238E27FC236}">
                      <a16:creationId xmlns:a16="http://schemas.microsoft.com/office/drawing/2014/main" id="{5901708F-37D7-4B92-AC4A-B9D5FE16F488}"/>
                    </a:ext>
                  </a:extLst>
                </p14:cNvPr>
                <p14:cNvContentPartPr/>
                <p14:nvPr/>
              </p14:nvContentPartPr>
              <p14:xfrm>
                <a:off x="9789333" y="908520"/>
                <a:ext cx="36000" cy="105120"/>
              </p14:xfrm>
            </p:contentPart>
          </mc:Choice>
          <mc:Fallback>
            <p:pic>
              <p:nvPicPr>
                <p:cNvPr id="241" name="Freihand 240">
                  <a:extLst>
                    <a:ext uri="{FF2B5EF4-FFF2-40B4-BE49-F238E27FC236}">
                      <a16:creationId xmlns:a16="http://schemas.microsoft.com/office/drawing/2014/main" id="{5901708F-37D7-4B92-AC4A-B9D5FE16F488}"/>
                    </a:ext>
                  </a:extLst>
                </p:cNvPr>
                <p:cNvPicPr/>
                <p:nvPr/>
              </p:nvPicPr>
              <p:blipFill>
                <a:blip r:embed="rId415"/>
                <a:stretch>
                  <a:fillRect/>
                </a:stretch>
              </p:blipFill>
              <p:spPr>
                <a:xfrm>
                  <a:off x="9785013" y="904200"/>
                  <a:ext cx="44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2" name="Freihand 241">
                  <a:extLst>
                    <a:ext uri="{FF2B5EF4-FFF2-40B4-BE49-F238E27FC236}">
                      <a16:creationId xmlns:a16="http://schemas.microsoft.com/office/drawing/2014/main" id="{FD55E2F8-BA81-456C-BB1A-B2A4BC16AAB0}"/>
                    </a:ext>
                  </a:extLst>
                </p14:cNvPr>
                <p14:cNvContentPartPr/>
                <p14:nvPr/>
              </p14:nvContentPartPr>
              <p14:xfrm>
                <a:off x="9827133" y="933720"/>
                <a:ext cx="50400" cy="1440"/>
              </p14:xfrm>
            </p:contentPart>
          </mc:Choice>
          <mc:Fallback>
            <p:pic>
              <p:nvPicPr>
                <p:cNvPr id="242" name="Freihand 241">
                  <a:extLst>
                    <a:ext uri="{FF2B5EF4-FFF2-40B4-BE49-F238E27FC236}">
                      <a16:creationId xmlns:a16="http://schemas.microsoft.com/office/drawing/2014/main" id="{FD55E2F8-BA81-456C-BB1A-B2A4BC16AAB0}"/>
                    </a:ext>
                  </a:extLst>
                </p:cNvPr>
                <p:cNvPicPr/>
                <p:nvPr/>
              </p:nvPicPr>
              <p:blipFill>
                <a:blip r:embed="rId417"/>
                <a:stretch>
                  <a:fillRect/>
                </a:stretch>
              </p:blipFill>
              <p:spPr>
                <a:xfrm>
                  <a:off x="9822813" y="929400"/>
                  <a:ext cx="59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3" name="Freihand 242">
                  <a:extLst>
                    <a:ext uri="{FF2B5EF4-FFF2-40B4-BE49-F238E27FC236}">
                      <a16:creationId xmlns:a16="http://schemas.microsoft.com/office/drawing/2014/main" id="{15734C76-ED5B-473F-A412-AECEC9711955}"/>
                    </a:ext>
                  </a:extLst>
                </p14:cNvPr>
                <p14:cNvContentPartPr/>
                <p14:nvPr/>
              </p14:nvContentPartPr>
              <p14:xfrm>
                <a:off x="9892653" y="956760"/>
                <a:ext cx="115920" cy="75240"/>
              </p14:xfrm>
            </p:contentPart>
          </mc:Choice>
          <mc:Fallback>
            <p:pic>
              <p:nvPicPr>
                <p:cNvPr id="243" name="Freihand 242">
                  <a:extLst>
                    <a:ext uri="{FF2B5EF4-FFF2-40B4-BE49-F238E27FC236}">
                      <a16:creationId xmlns:a16="http://schemas.microsoft.com/office/drawing/2014/main" id="{15734C76-ED5B-473F-A412-AECEC9711955}"/>
                    </a:ext>
                  </a:extLst>
                </p:cNvPr>
                <p:cNvPicPr/>
                <p:nvPr/>
              </p:nvPicPr>
              <p:blipFill>
                <a:blip r:embed="rId419"/>
                <a:stretch>
                  <a:fillRect/>
                </a:stretch>
              </p:blipFill>
              <p:spPr>
                <a:xfrm>
                  <a:off x="9888333" y="952440"/>
                  <a:ext cx="124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4" name="Freihand 243">
                  <a:extLst>
                    <a:ext uri="{FF2B5EF4-FFF2-40B4-BE49-F238E27FC236}">
                      <a16:creationId xmlns:a16="http://schemas.microsoft.com/office/drawing/2014/main" id="{72C565D8-33C5-4059-BE88-C88B344A84BC}"/>
                    </a:ext>
                  </a:extLst>
                </p14:cNvPr>
                <p14:cNvContentPartPr/>
                <p14:nvPr/>
              </p14:nvContentPartPr>
              <p14:xfrm>
                <a:off x="10031973" y="970800"/>
                <a:ext cx="96120" cy="41400"/>
              </p14:xfrm>
            </p:contentPart>
          </mc:Choice>
          <mc:Fallback>
            <p:pic>
              <p:nvPicPr>
                <p:cNvPr id="244" name="Freihand 243">
                  <a:extLst>
                    <a:ext uri="{FF2B5EF4-FFF2-40B4-BE49-F238E27FC236}">
                      <a16:creationId xmlns:a16="http://schemas.microsoft.com/office/drawing/2014/main" id="{72C565D8-33C5-4059-BE88-C88B344A84BC}"/>
                    </a:ext>
                  </a:extLst>
                </p:cNvPr>
                <p:cNvPicPr/>
                <p:nvPr/>
              </p:nvPicPr>
              <p:blipFill>
                <a:blip r:embed="rId421"/>
                <a:stretch>
                  <a:fillRect/>
                </a:stretch>
              </p:blipFill>
              <p:spPr>
                <a:xfrm>
                  <a:off x="10027653" y="966480"/>
                  <a:ext cx="104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5" name="Freihand 244">
                  <a:extLst>
                    <a:ext uri="{FF2B5EF4-FFF2-40B4-BE49-F238E27FC236}">
                      <a16:creationId xmlns:a16="http://schemas.microsoft.com/office/drawing/2014/main" id="{C9FB1D23-E0E7-4AC0-8811-564633A1012E}"/>
                    </a:ext>
                  </a:extLst>
                </p14:cNvPr>
                <p14:cNvContentPartPr/>
                <p14:nvPr/>
              </p14:nvContentPartPr>
              <p14:xfrm>
                <a:off x="10145013" y="910320"/>
                <a:ext cx="152640" cy="133560"/>
              </p14:xfrm>
            </p:contentPart>
          </mc:Choice>
          <mc:Fallback>
            <p:pic>
              <p:nvPicPr>
                <p:cNvPr id="245" name="Freihand 244">
                  <a:extLst>
                    <a:ext uri="{FF2B5EF4-FFF2-40B4-BE49-F238E27FC236}">
                      <a16:creationId xmlns:a16="http://schemas.microsoft.com/office/drawing/2014/main" id="{C9FB1D23-E0E7-4AC0-8811-564633A1012E}"/>
                    </a:ext>
                  </a:extLst>
                </p:cNvPr>
                <p:cNvPicPr/>
                <p:nvPr/>
              </p:nvPicPr>
              <p:blipFill>
                <a:blip r:embed="rId423"/>
                <a:stretch>
                  <a:fillRect/>
                </a:stretch>
              </p:blipFill>
              <p:spPr>
                <a:xfrm>
                  <a:off x="10140693" y="906000"/>
                  <a:ext cx="161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6" name="Freihand 245">
                  <a:extLst>
                    <a:ext uri="{FF2B5EF4-FFF2-40B4-BE49-F238E27FC236}">
                      <a16:creationId xmlns:a16="http://schemas.microsoft.com/office/drawing/2014/main" id="{E734D641-76B9-46CA-88C2-A872251E9A3E}"/>
                    </a:ext>
                  </a:extLst>
                </p14:cNvPr>
                <p14:cNvContentPartPr/>
                <p14:nvPr/>
              </p14:nvContentPartPr>
              <p14:xfrm>
                <a:off x="10463253" y="936960"/>
                <a:ext cx="64080" cy="83160"/>
              </p14:xfrm>
            </p:contentPart>
          </mc:Choice>
          <mc:Fallback>
            <p:pic>
              <p:nvPicPr>
                <p:cNvPr id="246" name="Freihand 245">
                  <a:extLst>
                    <a:ext uri="{FF2B5EF4-FFF2-40B4-BE49-F238E27FC236}">
                      <a16:creationId xmlns:a16="http://schemas.microsoft.com/office/drawing/2014/main" id="{E734D641-76B9-46CA-88C2-A872251E9A3E}"/>
                    </a:ext>
                  </a:extLst>
                </p:cNvPr>
                <p:cNvPicPr/>
                <p:nvPr/>
              </p:nvPicPr>
              <p:blipFill>
                <a:blip r:embed="rId425"/>
                <a:stretch>
                  <a:fillRect/>
                </a:stretch>
              </p:blipFill>
              <p:spPr>
                <a:xfrm>
                  <a:off x="10458933" y="932640"/>
                  <a:ext cx="72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7" name="Freihand 246">
                  <a:extLst>
                    <a:ext uri="{FF2B5EF4-FFF2-40B4-BE49-F238E27FC236}">
                      <a16:creationId xmlns:a16="http://schemas.microsoft.com/office/drawing/2014/main" id="{C1F9F00E-4E72-4DF2-832E-BE7B554775E8}"/>
                    </a:ext>
                  </a:extLst>
                </p14:cNvPr>
                <p14:cNvContentPartPr/>
                <p14:nvPr/>
              </p14:nvContentPartPr>
              <p14:xfrm>
                <a:off x="10570533" y="950280"/>
                <a:ext cx="107640" cy="75600"/>
              </p14:xfrm>
            </p:contentPart>
          </mc:Choice>
          <mc:Fallback>
            <p:pic>
              <p:nvPicPr>
                <p:cNvPr id="247" name="Freihand 246">
                  <a:extLst>
                    <a:ext uri="{FF2B5EF4-FFF2-40B4-BE49-F238E27FC236}">
                      <a16:creationId xmlns:a16="http://schemas.microsoft.com/office/drawing/2014/main" id="{C1F9F00E-4E72-4DF2-832E-BE7B554775E8}"/>
                    </a:ext>
                  </a:extLst>
                </p:cNvPr>
                <p:cNvPicPr/>
                <p:nvPr/>
              </p:nvPicPr>
              <p:blipFill>
                <a:blip r:embed="rId427"/>
                <a:stretch>
                  <a:fillRect/>
                </a:stretch>
              </p:blipFill>
              <p:spPr>
                <a:xfrm>
                  <a:off x="10566213" y="945960"/>
                  <a:ext cx="11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8" name="Freihand 247">
                  <a:extLst>
                    <a:ext uri="{FF2B5EF4-FFF2-40B4-BE49-F238E27FC236}">
                      <a16:creationId xmlns:a16="http://schemas.microsoft.com/office/drawing/2014/main" id="{910001D0-9FE2-4B5D-8F5B-1394DC6C9C7D}"/>
                    </a:ext>
                  </a:extLst>
                </p14:cNvPr>
                <p14:cNvContentPartPr/>
                <p14:nvPr/>
              </p14:nvContentPartPr>
              <p14:xfrm>
                <a:off x="10688613" y="879720"/>
                <a:ext cx="360" cy="360"/>
              </p14:xfrm>
            </p:contentPart>
          </mc:Choice>
          <mc:Fallback>
            <p:pic>
              <p:nvPicPr>
                <p:cNvPr id="248" name="Freihand 247">
                  <a:extLst>
                    <a:ext uri="{FF2B5EF4-FFF2-40B4-BE49-F238E27FC236}">
                      <a16:creationId xmlns:a16="http://schemas.microsoft.com/office/drawing/2014/main" id="{910001D0-9FE2-4B5D-8F5B-1394DC6C9C7D}"/>
                    </a:ext>
                  </a:extLst>
                </p:cNvPr>
                <p:cNvPicPr/>
                <p:nvPr/>
              </p:nvPicPr>
              <p:blipFill>
                <a:blip r:embed="rId99"/>
                <a:stretch>
                  <a:fillRect/>
                </a:stretch>
              </p:blipFill>
              <p:spPr>
                <a:xfrm>
                  <a:off x="10684293" y="875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1" name="Freihand 250">
                  <a:extLst>
                    <a:ext uri="{FF2B5EF4-FFF2-40B4-BE49-F238E27FC236}">
                      <a16:creationId xmlns:a16="http://schemas.microsoft.com/office/drawing/2014/main" id="{3E9F6FD0-A902-4B91-A10F-A67BB6000E0A}"/>
                    </a:ext>
                  </a:extLst>
                </p14:cNvPr>
                <p14:cNvContentPartPr/>
                <p14:nvPr/>
              </p14:nvContentPartPr>
              <p14:xfrm>
                <a:off x="10866453" y="858480"/>
                <a:ext cx="74160" cy="117720"/>
              </p14:xfrm>
            </p:contentPart>
          </mc:Choice>
          <mc:Fallback>
            <p:pic>
              <p:nvPicPr>
                <p:cNvPr id="251" name="Freihand 250">
                  <a:extLst>
                    <a:ext uri="{FF2B5EF4-FFF2-40B4-BE49-F238E27FC236}">
                      <a16:creationId xmlns:a16="http://schemas.microsoft.com/office/drawing/2014/main" id="{3E9F6FD0-A902-4B91-A10F-A67BB6000E0A}"/>
                    </a:ext>
                  </a:extLst>
                </p:cNvPr>
                <p:cNvPicPr/>
                <p:nvPr/>
              </p:nvPicPr>
              <p:blipFill>
                <a:blip r:embed="rId430"/>
                <a:stretch>
                  <a:fillRect/>
                </a:stretch>
              </p:blipFill>
              <p:spPr>
                <a:xfrm>
                  <a:off x="10862133" y="854160"/>
                  <a:ext cx="82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2" name="Freihand 251">
                  <a:extLst>
                    <a:ext uri="{FF2B5EF4-FFF2-40B4-BE49-F238E27FC236}">
                      <a16:creationId xmlns:a16="http://schemas.microsoft.com/office/drawing/2014/main" id="{4FE34DF8-1399-4508-922B-D9C6010ABAC6}"/>
                    </a:ext>
                  </a:extLst>
                </p14:cNvPr>
                <p14:cNvContentPartPr/>
                <p14:nvPr/>
              </p14:nvContentPartPr>
              <p14:xfrm>
                <a:off x="10987773" y="891960"/>
                <a:ext cx="9000" cy="64800"/>
              </p14:xfrm>
            </p:contentPart>
          </mc:Choice>
          <mc:Fallback>
            <p:pic>
              <p:nvPicPr>
                <p:cNvPr id="252" name="Freihand 251">
                  <a:extLst>
                    <a:ext uri="{FF2B5EF4-FFF2-40B4-BE49-F238E27FC236}">
                      <a16:creationId xmlns:a16="http://schemas.microsoft.com/office/drawing/2014/main" id="{4FE34DF8-1399-4508-922B-D9C6010ABAC6}"/>
                    </a:ext>
                  </a:extLst>
                </p:cNvPr>
                <p:cNvPicPr/>
                <p:nvPr/>
              </p:nvPicPr>
              <p:blipFill>
                <a:blip r:embed="rId432"/>
                <a:stretch>
                  <a:fillRect/>
                </a:stretch>
              </p:blipFill>
              <p:spPr>
                <a:xfrm>
                  <a:off x="10983453" y="887640"/>
                  <a:ext cx="17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3" name="Freihand 252">
                  <a:extLst>
                    <a:ext uri="{FF2B5EF4-FFF2-40B4-BE49-F238E27FC236}">
                      <a16:creationId xmlns:a16="http://schemas.microsoft.com/office/drawing/2014/main" id="{8ED3C6F8-F712-4786-B099-9D3E122E3773}"/>
                    </a:ext>
                  </a:extLst>
                </p14:cNvPr>
                <p14:cNvContentPartPr/>
                <p14:nvPr/>
              </p14:nvContentPartPr>
              <p14:xfrm>
                <a:off x="10926933" y="870000"/>
                <a:ext cx="126000" cy="39960"/>
              </p14:xfrm>
            </p:contentPart>
          </mc:Choice>
          <mc:Fallback>
            <p:pic>
              <p:nvPicPr>
                <p:cNvPr id="253" name="Freihand 252">
                  <a:extLst>
                    <a:ext uri="{FF2B5EF4-FFF2-40B4-BE49-F238E27FC236}">
                      <a16:creationId xmlns:a16="http://schemas.microsoft.com/office/drawing/2014/main" id="{8ED3C6F8-F712-4786-B099-9D3E122E3773}"/>
                    </a:ext>
                  </a:extLst>
                </p:cNvPr>
                <p:cNvPicPr/>
                <p:nvPr/>
              </p:nvPicPr>
              <p:blipFill>
                <a:blip r:embed="rId434"/>
                <a:stretch>
                  <a:fillRect/>
                </a:stretch>
              </p:blipFill>
              <p:spPr>
                <a:xfrm>
                  <a:off x="10922613" y="865680"/>
                  <a:ext cx="13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4" name="Freihand 253">
                  <a:extLst>
                    <a:ext uri="{FF2B5EF4-FFF2-40B4-BE49-F238E27FC236}">
                      <a16:creationId xmlns:a16="http://schemas.microsoft.com/office/drawing/2014/main" id="{91C0BEC6-1980-4EC3-AC64-24EB0230EB00}"/>
                    </a:ext>
                  </a:extLst>
                </p14:cNvPr>
                <p14:cNvContentPartPr/>
                <p14:nvPr/>
              </p14:nvContentPartPr>
              <p14:xfrm>
                <a:off x="10797333" y="961440"/>
                <a:ext cx="290160" cy="24480"/>
              </p14:xfrm>
            </p:contentPart>
          </mc:Choice>
          <mc:Fallback>
            <p:pic>
              <p:nvPicPr>
                <p:cNvPr id="254" name="Freihand 253">
                  <a:extLst>
                    <a:ext uri="{FF2B5EF4-FFF2-40B4-BE49-F238E27FC236}">
                      <a16:creationId xmlns:a16="http://schemas.microsoft.com/office/drawing/2014/main" id="{91C0BEC6-1980-4EC3-AC64-24EB0230EB00}"/>
                    </a:ext>
                  </a:extLst>
                </p:cNvPr>
                <p:cNvPicPr/>
                <p:nvPr/>
              </p:nvPicPr>
              <p:blipFill>
                <a:blip r:embed="rId436"/>
                <a:stretch>
                  <a:fillRect/>
                </a:stretch>
              </p:blipFill>
              <p:spPr>
                <a:xfrm>
                  <a:off x="10793013" y="957120"/>
                  <a:ext cx="298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5" name="Freihand 254">
                  <a:extLst>
                    <a:ext uri="{FF2B5EF4-FFF2-40B4-BE49-F238E27FC236}">
                      <a16:creationId xmlns:a16="http://schemas.microsoft.com/office/drawing/2014/main" id="{A383571F-1D6C-46CD-ACB4-B3D35DCF252E}"/>
                    </a:ext>
                  </a:extLst>
                </p14:cNvPr>
                <p14:cNvContentPartPr/>
                <p14:nvPr/>
              </p14:nvContentPartPr>
              <p14:xfrm>
                <a:off x="10847733" y="1039200"/>
                <a:ext cx="66600" cy="142560"/>
              </p14:xfrm>
            </p:contentPart>
          </mc:Choice>
          <mc:Fallback>
            <p:pic>
              <p:nvPicPr>
                <p:cNvPr id="255" name="Freihand 254">
                  <a:extLst>
                    <a:ext uri="{FF2B5EF4-FFF2-40B4-BE49-F238E27FC236}">
                      <a16:creationId xmlns:a16="http://schemas.microsoft.com/office/drawing/2014/main" id="{A383571F-1D6C-46CD-ACB4-B3D35DCF252E}"/>
                    </a:ext>
                  </a:extLst>
                </p:cNvPr>
                <p:cNvPicPr/>
                <p:nvPr/>
              </p:nvPicPr>
              <p:blipFill>
                <a:blip r:embed="rId438"/>
                <a:stretch>
                  <a:fillRect/>
                </a:stretch>
              </p:blipFill>
              <p:spPr>
                <a:xfrm>
                  <a:off x="10843413" y="1034880"/>
                  <a:ext cx="75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6" name="Freihand 255">
                  <a:extLst>
                    <a:ext uri="{FF2B5EF4-FFF2-40B4-BE49-F238E27FC236}">
                      <a16:creationId xmlns:a16="http://schemas.microsoft.com/office/drawing/2014/main" id="{BC552210-EBD4-4047-B417-6CA99632D96D}"/>
                    </a:ext>
                  </a:extLst>
                </p14:cNvPr>
                <p14:cNvContentPartPr/>
                <p14:nvPr/>
              </p14:nvContentPartPr>
              <p14:xfrm>
                <a:off x="10943853" y="1037040"/>
                <a:ext cx="64800" cy="87840"/>
              </p14:xfrm>
            </p:contentPart>
          </mc:Choice>
          <mc:Fallback>
            <p:pic>
              <p:nvPicPr>
                <p:cNvPr id="256" name="Freihand 255">
                  <a:extLst>
                    <a:ext uri="{FF2B5EF4-FFF2-40B4-BE49-F238E27FC236}">
                      <a16:creationId xmlns:a16="http://schemas.microsoft.com/office/drawing/2014/main" id="{BC552210-EBD4-4047-B417-6CA99632D96D}"/>
                    </a:ext>
                  </a:extLst>
                </p:cNvPr>
                <p:cNvPicPr/>
                <p:nvPr/>
              </p:nvPicPr>
              <p:blipFill>
                <a:blip r:embed="rId440"/>
                <a:stretch>
                  <a:fillRect/>
                </a:stretch>
              </p:blipFill>
              <p:spPr>
                <a:xfrm>
                  <a:off x="10939533" y="1032720"/>
                  <a:ext cx="73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7" name="Freihand 256">
                  <a:extLst>
                    <a:ext uri="{FF2B5EF4-FFF2-40B4-BE49-F238E27FC236}">
                      <a16:creationId xmlns:a16="http://schemas.microsoft.com/office/drawing/2014/main" id="{173E4E73-32AA-4AE2-9652-695D276C35CC}"/>
                    </a:ext>
                  </a:extLst>
                </p14:cNvPr>
                <p14:cNvContentPartPr/>
                <p14:nvPr/>
              </p14:nvContentPartPr>
              <p14:xfrm>
                <a:off x="10978413" y="1073400"/>
                <a:ext cx="29520" cy="51480"/>
              </p14:xfrm>
            </p:contentPart>
          </mc:Choice>
          <mc:Fallback>
            <p:pic>
              <p:nvPicPr>
                <p:cNvPr id="257" name="Freihand 256">
                  <a:extLst>
                    <a:ext uri="{FF2B5EF4-FFF2-40B4-BE49-F238E27FC236}">
                      <a16:creationId xmlns:a16="http://schemas.microsoft.com/office/drawing/2014/main" id="{173E4E73-32AA-4AE2-9652-695D276C35CC}"/>
                    </a:ext>
                  </a:extLst>
                </p:cNvPr>
                <p:cNvPicPr/>
                <p:nvPr/>
              </p:nvPicPr>
              <p:blipFill>
                <a:blip r:embed="rId442"/>
                <a:stretch>
                  <a:fillRect/>
                </a:stretch>
              </p:blipFill>
              <p:spPr>
                <a:xfrm>
                  <a:off x="10974093" y="1069080"/>
                  <a:ext cx="38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9" name="Freihand 258">
                  <a:extLst>
                    <a:ext uri="{FF2B5EF4-FFF2-40B4-BE49-F238E27FC236}">
                      <a16:creationId xmlns:a16="http://schemas.microsoft.com/office/drawing/2014/main" id="{DEA9D5CB-3803-408E-A8D3-9ABAD9D89DC9}"/>
                    </a:ext>
                  </a:extLst>
                </p14:cNvPr>
                <p14:cNvContentPartPr/>
                <p14:nvPr/>
              </p14:nvContentPartPr>
              <p14:xfrm>
                <a:off x="11155533" y="941640"/>
                <a:ext cx="113040" cy="10440"/>
              </p14:xfrm>
            </p:contentPart>
          </mc:Choice>
          <mc:Fallback>
            <p:pic>
              <p:nvPicPr>
                <p:cNvPr id="259" name="Freihand 258">
                  <a:extLst>
                    <a:ext uri="{FF2B5EF4-FFF2-40B4-BE49-F238E27FC236}">
                      <a16:creationId xmlns:a16="http://schemas.microsoft.com/office/drawing/2014/main" id="{DEA9D5CB-3803-408E-A8D3-9ABAD9D89DC9}"/>
                    </a:ext>
                  </a:extLst>
                </p:cNvPr>
                <p:cNvPicPr/>
                <p:nvPr/>
              </p:nvPicPr>
              <p:blipFill>
                <a:blip r:embed="rId444"/>
                <a:stretch>
                  <a:fillRect/>
                </a:stretch>
              </p:blipFill>
              <p:spPr>
                <a:xfrm>
                  <a:off x="11151213" y="937320"/>
                  <a:ext cx="121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0" name="Freihand 259">
                  <a:extLst>
                    <a:ext uri="{FF2B5EF4-FFF2-40B4-BE49-F238E27FC236}">
                      <a16:creationId xmlns:a16="http://schemas.microsoft.com/office/drawing/2014/main" id="{A07F8B5D-E0D7-439C-8868-4D98D8DD355B}"/>
                    </a:ext>
                  </a:extLst>
                </p14:cNvPr>
                <p14:cNvContentPartPr/>
                <p14:nvPr/>
              </p14:nvContentPartPr>
              <p14:xfrm>
                <a:off x="11153373" y="989160"/>
                <a:ext cx="103320" cy="6840"/>
              </p14:xfrm>
            </p:contentPart>
          </mc:Choice>
          <mc:Fallback>
            <p:pic>
              <p:nvPicPr>
                <p:cNvPr id="260" name="Freihand 259">
                  <a:extLst>
                    <a:ext uri="{FF2B5EF4-FFF2-40B4-BE49-F238E27FC236}">
                      <a16:creationId xmlns:a16="http://schemas.microsoft.com/office/drawing/2014/main" id="{A07F8B5D-E0D7-439C-8868-4D98D8DD355B}"/>
                    </a:ext>
                  </a:extLst>
                </p:cNvPr>
                <p:cNvPicPr/>
                <p:nvPr/>
              </p:nvPicPr>
              <p:blipFill>
                <a:blip r:embed="rId446"/>
                <a:stretch>
                  <a:fillRect/>
                </a:stretch>
              </p:blipFill>
              <p:spPr>
                <a:xfrm>
                  <a:off x="11149053" y="984840"/>
                  <a:ext cx="111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2" name="Freihand 261">
                  <a:extLst>
                    <a:ext uri="{FF2B5EF4-FFF2-40B4-BE49-F238E27FC236}">
                      <a16:creationId xmlns:a16="http://schemas.microsoft.com/office/drawing/2014/main" id="{1970D52C-7398-4D3B-B207-B7A9D2BC833F}"/>
                    </a:ext>
                  </a:extLst>
                </p14:cNvPr>
                <p14:cNvContentPartPr/>
                <p14:nvPr/>
              </p14:nvContentPartPr>
              <p14:xfrm>
                <a:off x="11332293" y="815280"/>
                <a:ext cx="85320" cy="66240"/>
              </p14:xfrm>
            </p:contentPart>
          </mc:Choice>
          <mc:Fallback>
            <p:pic>
              <p:nvPicPr>
                <p:cNvPr id="262" name="Freihand 261">
                  <a:extLst>
                    <a:ext uri="{FF2B5EF4-FFF2-40B4-BE49-F238E27FC236}">
                      <a16:creationId xmlns:a16="http://schemas.microsoft.com/office/drawing/2014/main" id="{1970D52C-7398-4D3B-B207-B7A9D2BC833F}"/>
                    </a:ext>
                  </a:extLst>
                </p:cNvPr>
                <p:cNvPicPr/>
                <p:nvPr/>
              </p:nvPicPr>
              <p:blipFill>
                <a:blip r:embed="rId448"/>
                <a:stretch>
                  <a:fillRect/>
                </a:stretch>
              </p:blipFill>
              <p:spPr>
                <a:xfrm>
                  <a:off x="11327973" y="810960"/>
                  <a:ext cx="93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3" name="Freihand 262">
                  <a:extLst>
                    <a:ext uri="{FF2B5EF4-FFF2-40B4-BE49-F238E27FC236}">
                      <a16:creationId xmlns:a16="http://schemas.microsoft.com/office/drawing/2014/main" id="{90BE0BC4-C99B-48D8-857B-AB08B60BFAEE}"/>
                    </a:ext>
                  </a:extLst>
                </p14:cNvPr>
                <p14:cNvContentPartPr/>
                <p14:nvPr/>
              </p14:nvContentPartPr>
              <p14:xfrm>
                <a:off x="11398893" y="821760"/>
                <a:ext cx="16560" cy="109080"/>
              </p14:xfrm>
            </p:contentPart>
          </mc:Choice>
          <mc:Fallback>
            <p:pic>
              <p:nvPicPr>
                <p:cNvPr id="263" name="Freihand 262">
                  <a:extLst>
                    <a:ext uri="{FF2B5EF4-FFF2-40B4-BE49-F238E27FC236}">
                      <a16:creationId xmlns:a16="http://schemas.microsoft.com/office/drawing/2014/main" id="{90BE0BC4-C99B-48D8-857B-AB08B60BFAEE}"/>
                    </a:ext>
                  </a:extLst>
                </p:cNvPr>
                <p:cNvPicPr/>
                <p:nvPr/>
              </p:nvPicPr>
              <p:blipFill>
                <a:blip r:embed="rId450"/>
                <a:stretch>
                  <a:fillRect/>
                </a:stretch>
              </p:blipFill>
              <p:spPr>
                <a:xfrm>
                  <a:off x="11394573" y="817440"/>
                  <a:ext cx="25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4" name="Freihand 263">
                  <a:extLst>
                    <a:ext uri="{FF2B5EF4-FFF2-40B4-BE49-F238E27FC236}">
                      <a16:creationId xmlns:a16="http://schemas.microsoft.com/office/drawing/2014/main" id="{84F645C0-25DC-4BF0-9D28-EF0466CC8750}"/>
                    </a:ext>
                  </a:extLst>
                </p14:cNvPr>
                <p14:cNvContentPartPr/>
                <p14:nvPr/>
              </p14:nvContentPartPr>
              <p14:xfrm>
                <a:off x="11284413" y="931920"/>
                <a:ext cx="201600" cy="9720"/>
              </p14:xfrm>
            </p:contentPart>
          </mc:Choice>
          <mc:Fallback>
            <p:pic>
              <p:nvPicPr>
                <p:cNvPr id="264" name="Freihand 263">
                  <a:extLst>
                    <a:ext uri="{FF2B5EF4-FFF2-40B4-BE49-F238E27FC236}">
                      <a16:creationId xmlns:a16="http://schemas.microsoft.com/office/drawing/2014/main" id="{84F645C0-25DC-4BF0-9D28-EF0466CC8750}"/>
                    </a:ext>
                  </a:extLst>
                </p:cNvPr>
                <p:cNvPicPr/>
                <p:nvPr/>
              </p:nvPicPr>
              <p:blipFill>
                <a:blip r:embed="rId452"/>
                <a:stretch>
                  <a:fillRect/>
                </a:stretch>
              </p:blipFill>
              <p:spPr>
                <a:xfrm>
                  <a:off x="11280093" y="927600"/>
                  <a:ext cx="210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5" name="Freihand 264">
                  <a:extLst>
                    <a:ext uri="{FF2B5EF4-FFF2-40B4-BE49-F238E27FC236}">
                      <a16:creationId xmlns:a16="http://schemas.microsoft.com/office/drawing/2014/main" id="{68699878-B010-45A4-838B-6D9365A15E50}"/>
                    </a:ext>
                  </a:extLst>
                </p14:cNvPr>
                <p14:cNvContentPartPr/>
                <p14:nvPr/>
              </p14:nvContentPartPr>
              <p14:xfrm>
                <a:off x="11323293" y="992760"/>
                <a:ext cx="106200" cy="78480"/>
              </p14:xfrm>
            </p:contentPart>
          </mc:Choice>
          <mc:Fallback>
            <p:pic>
              <p:nvPicPr>
                <p:cNvPr id="265" name="Freihand 264">
                  <a:extLst>
                    <a:ext uri="{FF2B5EF4-FFF2-40B4-BE49-F238E27FC236}">
                      <a16:creationId xmlns:a16="http://schemas.microsoft.com/office/drawing/2014/main" id="{68699878-B010-45A4-838B-6D9365A15E50}"/>
                    </a:ext>
                  </a:extLst>
                </p:cNvPr>
                <p:cNvPicPr/>
                <p:nvPr/>
              </p:nvPicPr>
              <p:blipFill>
                <a:blip r:embed="rId454"/>
                <a:stretch>
                  <a:fillRect/>
                </a:stretch>
              </p:blipFill>
              <p:spPr>
                <a:xfrm>
                  <a:off x="11318973" y="988440"/>
                  <a:ext cx="114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6" name="Freihand 265">
                  <a:extLst>
                    <a:ext uri="{FF2B5EF4-FFF2-40B4-BE49-F238E27FC236}">
                      <a16:creationId xmlns:a16="http://schemas.microsoft.com/office/drawing/2014/main" id="{DB1EB07B-4D1B-474D-99AA-38920362F83F}"/>
                    </a:ext>
                  </a:extLst>
                </p14:cNvPr>
                <p14:cNvContentPartPr/>
                <p14:nvPr/>
              </p14:nvContentPartPr>
              <p14:xfrm>
                <a:off x="11513733" y="916800"/>
                <a:ext cx="107640" cy="7560"/>
              </p14:xfrm>
            </p:contentPart>
          </mc:Choice>
          <mc:Fallback>
            <p:pic>
              <p:nvPicPr>
                <p:cNvPr id="266" name="Freihand 265">
                  <a:extLst>
                    <a:ext uri="{FF2B5EF4-FFF2-40B4-BE49-F238E27FC236}">
                      <a16:creationId xmlns:a16="http://schemas.microsoft.com/office/drawing/2014/main" id="{DB1EB07B-4D1B-474D-99AA-38920362F83F}"/>
                    </a:ext>
                  </a:extLst>
                </p:cNvPr>
                <p:cNvPicPr/>
                <p:nvPr/>
              </p:nvPicPr>
              <p:blipFill>
                <a:blip r:embed="rId456"/>
                <a:stretch>
                  <a:fillRect/>
                </a:stretch>
              </p:blipFill>
              <p:spPr>
                <a:xfrm>
                  <a:off x="11509413" y="912480"/>
                  <a:ext cx="116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7" name="Freihand 266">
                  <a:extLst>
                    <a:ext uri="{FF2B5EF4-FFF2-40B4-BE49-F238E27FC236}">
                      <a16:creationId xmlns:a16="http://schemas.microsoft.com/office/drawing/2014/main" id="{7EA1E1B9-C4BF-4AD7-A577-EBF4C3A49757}"/>
                    </a:ext>
                  </a:extLst>
                </p14:cNvPr>
                <p14:cNvContentPartPr/>
                <p14:nvPr/>
              </p14:nvContentPartPr>
              <p14:xfrm>
                <a:off x="11524533" y="945240"/>
                <a:ext cx="90720" cy="3600"/>
              </p14:xfrm>
            </p:contentPart>
          </mc:Choice>
          <mc:Fallback>
            <p:pic>
              <p:nvPicPr>
                <p:cNvPr id="267" name="Freihand 266">
                  <a:extLst>
                    <a:ext uri="{FF2B5EF4-FFF2-40B4-BE49-F238E27FC236}">
                      <a16:creationId xmlns:a16="http://schemas.microsoft.com/office/drawing/2014/main" id="{7EA1E1B9-C4BF-4AD7-A577-EBF4C3A49757}"/>
                    </a:ext>
                  </a:extLst>
                </p:cNvPr>
                <p:cNvPicPr/>
                <p:nvPr/>
              </p:nvPicPr>
              <p:blipFill>
                <a:blip r:embed="rId458"/>
                <a:stretch>
                  <a:fillRect/>
                </a:stretch>
              </p:blipFill>
              <p:spPr>
                <a:xfrm>
                  <a:off x="11520213" y="940920"/>
                  <a:ext cx="99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8" name="Freihand 267">
                  <a:extLst>
                    <a:ext uri="{FF2B5EF4-FFF2-40B4-BE49-F238E27FC236}">
                      <a16:creationId xmlns:a16="http://schemas.microsoft.com/office/drawing/2014/main" id="{69CAB472-EFBA-4217-B02E-7501171EEA05}"/>
                    </a:ext>
                  </a:extLst>
                </p14:cNvPr>
                <p14:cNvContentPartPr/>
                <p14:nvPr/>
              </p14:nvContentPartPr>
              <p14:xfrm>
                <a:off x="11696973" y="794400"/>
                <a:ext cx="125280" cy="79560"/>
              </p14:xfrm>
            </p:contentPart>
          </mc:Choice>
          <mc:Fallback>
            <p:pic>
              <p:nvPicPr>
                <p:cNvPr id="268" name="Freihand 267">
                  <a:extLst>
                    <a:ext uri="{FF2B5EF4-FFF2-40B4-BE49-F238E27FC236}">
                      <a16:creationId xmlns:a16="http://schemas.microsoft.com/office/drawing/2014/main" id="{69CAB472-EFBA-4217-B02E-7501171EEA05}"/>
                    </a:ext>
                  </a:extLst>
                </p:cNvPr>
                <p:cNvPicPr/>
                <p:nvPr/>
              </p:nvPicPr>
              <p:blipFill>
                <a:blip r:embed="rId460"/>
                <a:stretch>
                  <a:fillRect/>
                </a:stretch>
              </p:blipFill>
              <p:spPr>
                <a:xfrm>
                  <a:off x="11692653" y="790080"/>
                  <a:ext cx="133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9" name="Freihand 268">
                  <a:extLst>
                    <a:ext uri="{FF2B5EF4-FFF2-40B4-BE49-F238E27FC236}">
                      <a16:creationId xmlns:a16="http://schemas.microsoft.com/office/drawing/2014/main" id="{41E59AD9-8A34-4A6D-8DA6-BC0D2523303C}"/>
                    </a:ext>
                  </a:extLst>
                </p14:cNvPr>
                <p14:cNvContentPartPr/>
                <p14:nvPr/>
              </p14:nvContentPartPr>
              <p14:xfrm>
                <a:off x="11675733" y="908160"/>
                <a:ext cx="179640" cy="14040"/>
              </p14:xfrm>
            </p:contentPart>
          </mc:Choice>
          <mc:Fallback>
            <p:pic>
              <p:nvPicPr>
                <p:cNvPr id="269" name="Freihand 268">
                  <a:extLst>
                    <a:ext uri="{FF2B5EF4-FFF2-40B4-BE49-F238E27FC236}">
                      <a16:creationId xmlns:a16="http://schemas.microsoft.com/office/drawing/2014/main" id="{41E59AD9-8A34-4A6D-8DA6-BC0D2523303C}"/>
                    </a:ext>
                  </a:extLst>
                </p:cNvPr>
                <p:cNvPicPr/>
                <p:nvPr/>
              </p:nvPicPr>
              <p:blipFill>
                <a:blip r:embed="rId462"/>
                <a:stretch>
                  <a:fillRect/>
                </a:stretch>
              </p:blipFill>
              <p:spPr>
                <a:xfrm>
                  <a:off x="11671413" y="903840"/>
                  <a:ext cx="188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0" name="Freihand 269">
                  <a:extLst>
                    <a:ext uri="{FF2B5EF4-FFF2-40B4-BE49-F238E27FC236}">
                      <a16:creationId xmlns:a16="http://schemas.microsoft.com/office/drawing/2014/main" id="{C56CEE02-C6B1-449F-BDAC-0731BE13B0AA}"/>
                    </a:ext>
                  </a:extLst>
                </p14:cNvPr>
                <p14:cNvContentPartPr/>
                <p14:nvPr/>
              </p14:nvContentPartPr>
              <p14:xfrm>
                <a:off x="11675733" y="971520"/>
                <a:ext cx="120240" cy="125280"/>
              </p14:xfrm>
            </p:contentPart>
          </mc:Choice>
          <mc:Fallback>
            <p:pic>
              <p:nvPicPr>
                <p:cNvPr id="270" name="Freihand 269">
                  <a:extLst>
                    <a:ext uri="{FF2B5EF4-FFF2-40B4-BE49-F238E27FC236}">
                      <a16:creationId xmlns:a16="http://schemas.microsoft.com/office/drawing/2014/main" id="{C56CEE02-C6B1-449F-BDAC-0731BE13B0AA}"/>
                    </a:ext>
                  </a:extLst>
                </p:cNvPr>
                <p:cNvPicPr/>
                <p:nvPr/>
              </p:nvPicPr>
              <p:blipFill>
                <a:blip r:embed="rId464"/>
                <a:stretch>
                  <a:fillRect/>
                </a:stretch>
              </p:blipFill>
              <p:spPr>
                <a:xfrm>
                  <a:off x="11671413" y="967200"/>
                  <a:ext cx="128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2" name="Freihand 271">
                  <a:extLst>
                    <a:ext uri="{FF2B5EF4-FFF2-40B4-BE49-F238E27FC236}">
                      <a16:creationId xmlns:a16="http://schemas.microsoft.com/office/drawing/2014/main" id="{E9C2F835-F7C0-402A-B50E-C7F9C09DA719}"/>
                    </a:ext>
                  </a:extLst>
                </p14:cNvPr>
                <p14:cNvContentPartPr/>
                <p14:nvPr/>
              </p14:nvContentPartPr>
              <p14:xfrm>
                <a:off x="7683693" y="1294080"/>
                <a:ext cx="175680" cy="15120"/>
              </p14:xfrm>
            </p:contentPart>
          </mc:Choice>
          <mc:Fallback>
            <p:pic>
              <p:nvPicPr>
                <p:cNvPr id="272" name="Freihand 271">
                  <a:extLst>
                    <a:ext uri="{FF2B5EF4-FFF2-40B4-BE49-F238E27FC236}">
                      <a16:creationId xmlns:a16="http://schemas.microsoft.com/office/drawing/2014/main" id="{E9C2F835-F7C0-402A-B50E-C7F9C09DA719}"/>
                    </a:ext>
                  </a:extLst>
                </p:cNvPr>
                <p:cNvPicPr/>
                <p:nvPr/>
              </p:nvPicPr>
              <p:blipFill>
                <a:blip r:embed="rId466"/>
                <a:stretch>
                  <a:fillRect/>
                </a:stretch>
              </p:blipFill>
              <p:spPr>
                <a:xfrm>
                  <a:off x="7679373" y="1289760"/>
                  <a:ext cx="184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3" name="Freihand 272">
                  <a:extLst>
                    <a:ext uri="{FF2B5EF4-FFF2-40B4-BE49-F238E27FC236}">
                      <a16:creationId xmlns:a16="http://schemas.microsoft.com/office/drawing/2014/main" id="{A50C7B5F-416E-4D85-A2CA-228CB9902201}"/>
                    </a:ext>
                  </a:extLst>
                </p14:cNvPr>
                <p14:cNvContentPartPr/>
                <p14:nvPr/>
              </p14:nvContentPartPr>
              <p14:xfrm>
                <a:off x="7705653" y="1329720"/>
                <a:ext cx="163800" cy="10800"/>
              </p14:xfrm>
            </p:contentPart>
          </mc:Choice>
          <mc:Fallback>
            <p:pic>
              <p:nvPicPr>
                <p:cNvPr id="273" name="Freihand 272">
                  <a:extLst>
                    <a:ext uri="{FF2B5EF4-FFF2-40B4-BE49-F238E27FC236}">
                      <a16:creationId xmlns:a16="http://schemas.microsoft.com/office/drawing/2014/main" id="{A50C7B5F-416E-4D85-A2CA-228CB9902201}"/>
                    </a:ext>
                  </a:extLst>
                </p:cNvPr>
                <p:cNvPicPr/>
                <p:nvPr/>
              </p:nvPicPr>
              <p:blipFill>
                <a:blip r:embed="rId468"/>
                <a:stretch>
                  <a:fillRect/>
                </a:stretch>
              </p:blipFill>
              <p:spPr>
                <a:xfrm>
                  <a:off x="7701333" y="1325400"/>
                  <a:ext cx="172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4" name="Freihand 273">
                  <a:extLst>
                    <a:ext uri="{FF2B5EF4-FFF2-40B4-BE49-F238E27FC236}">
                      <a16:creationId xmlns:a16="http://schemas.microsoft.com/office/drawing/2014/main" id="{8FD6851E-37BC-4524-97FA-19934138755F}"/>
                    </a:ext>
                  </a:extLst>
                </p14:cNvPr>
                <p14:cNvContentPartPr/>
                <p14:nvPr/>
              </p14:nvContentPartPr>
              <p14:xfrm>
                <a:off x="7837053" y="1228560"/>
                <a:ext cx="98640" cy="160560"/>
              </p14:xfrm>
            </p:contentPart>
          </mc:Choice>
          <mc:Fallback>
            <p:pic>
              <p:nvPicPr>
                <p:cNvPr id="274" name="Freihand 273">
                  <a:extLst>
                    <a:ext uri="{FF2B5EF4-FFF2-40B4-BE49-F238E27FC236}">
                      <a16:creationId xmlns:a16="http://schemas.microsoft.com/office/drawing/2014/main" id="{8FD6851E-37BC-4524-97FA-19934138755F}"/>
                    </a:ext>
                  </a:extLst>
                </p:cNvPr>
                <p:cNvPicPr/>
                <p:nvPr/>
              </p:nvPicPr>
              <p:blipFill>
                <a:blip r:embed="rId470"/>
                <a:stretch>
                  <a:fillRect/>
                </a:stretch>
              </p:blipFill>
              <p:spPr>
                <a:xfrm>
                  <a:off x="7832733" y="1224240"/>
                  <a:ext cx="107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5" name="Freihand 274">
                  <a:extLst>
                    <a:ext uri="{FF2B5EF4-FFF2-40B4-BE49-F238E27FC236}">
                      <a16:creationId xmlns:a16="http://schemas.microsoft.com/office/drawing/2014/main" id="{E6F0292D-CB5B-4FA9-9238-82BFC00BE3F1}"/>
                    </a:ext>
                  </a:extLst>
                </p14:cNvPr>
                <p14:cNvContentPartPr/>
                <p14:nvPr/>
              </p14:nvContentPartPr>
              <p14:xfrm>
                <a:off x="8070693" y="1296960"/>
                <a:ext cx="335880" cy="81360"/>
              </p14:xfrm>
            </p:contentPart>
          </mc:Choice>
          <mc:Fallback>
            <p:pic>
              <p:nvPicPr>
                <p:cNvPr id="275" name="Freihand 274">
                  <a:extLst>
                    <a:ext uri="{FF2B5EF4-FFF2-40B4-BE49-F238E27FC236}">
                      <a16:creationId xmlns:a16="http://schemas.microsoft.com/office/drawing/2014/main" id="{E6F0292D-CB5B-4FA9-9238-82BFC00BE3F1}"/>
                    </a:ext>
                  </a:extLst>
                </p:cNvPr>
                <p:cNvPicPr/>
                <p:nvPr/>
              </p:nvPicPr>
              <p:blipFill>
                <a:blip r:embed="rId472"/>
                <a:stretch>
                  <a:fillRect/>
                </a:stretch>
              </p:blipFill>
              <p:spPr>
                <a:xfrm>
                  <a:off x="8066373" y="1292640"/>
                  <a:ext cx="344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6" name="Freihand 275">
                  <a:extLst>
                    <a:ext uri="{FF2B5EF4-FFF2-40B4-BE49-F238E27FC236}">
                      <a16:creationId xmlns:a16="http://schemas.microsoft.com/office/drawing/2014/main" id="{8AB1339A-5B38-4364-8F04-F0A22E915EFB}"/>
                    </a:ext>
                  </a:extLst>
                </p14:cNvPr>
                <p14:cNvContentPartPr/>
                <p14:nvPr/>
              </p14:nvContentPartPr>
              <p14:xfrm>
                <a:off x="8550933" y="1242600"/>
                <a:ext cx="216000" cy="125640"/>
              </p14:xfrm>
            </p:contentPart>
          </mc:Choice>
          <mc:Fallback>
            <p:pic>
              <p:nvPicPr>
                <p:cNvPr id="276" name="Freihand 275">
                  <a:extLst>
                    <a:ext uri="{FF2B5EF4-FFF2-40B4-BE49-F238E27FC236}">
                      <a16:creationId xmlns:a16="http://schemas.microsoft.com/office/drawing/2014/main" id="{8AB1339A-5B38-4364-8F04-F0A22E915EFB}"/>
                    </a:ext>
                  </a:extLst>
                </p:cNvPr>
                <p:cNvPicPr/>
                <p:nvPr/>
              </p:nvPicPr>
              <p:blipFill>
                <a:blip r:embed="rId474"/>
                <a:stretch>
                  <a:fillRect/>
                </a:stretch>
              </p:blipFill>
              <p:spPr>
                <a:xfrm>
                  <a:off x="8546613" y="1238280"/>
                  <a:ext cx="224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7" name="Freihand 276">
                  <a:extLst>
                    <a:ext uri="{FF2B5EF4-FFF2-40B4-BE49-F238E27FC236}">
                      <a16:creationId xmlns:a16="http://schemas.microsoft.com/office/drawing/2014/main" id="{BA9A802D-C676-4F9F-A22B-363162A75823}"/>
                    </a:ext>
                  </a:extLst>
                </p14:cNvPr>
                <p14:cNvContentPartPr/>
                <p14:nvPr/>
              </p14:nvContentPartPr>
              <p14:xfrm>
                <a:off x="8771973" y="1234320"/>
                <a:ext cx="298800" cy="147600"/>
              </p14:xfrm>
            </p:contentPart>
          </mc:Choice>
          <mc:Fallback>
            <p:pic>
              <p:nvPicPr>
                <p:cNvPr id="277" name="Freihand 276">
                  <a:extLst>
                    <a:ext uri="{FF2B5EF4-FFF2-40B4-BE49-F238E27FC236}">
                      <a16:creationId xmlns:a16="http://schemas.microsoft.com/office/drawing/2014/main" id="{BA9A802D-C676-4F9F-A22B-363162A75823}"/>
                    </a:ext>
                  </a:extLst>
                </p:cNvPr>
                <p:cNvPicPr/>
                <p:nvPr/>
              </p:nvPicPr>
              <p:blipFill>
                <a:blip r:embed="rId476"/>
                <a:stretch>
                  <a:fillRect/>
                </a:stretch>
              </p:blipFill>
              <p:spPr>
                <a:xfrm>
                  <a:off x="8767653" y="1230000"/>
                  <a:ext cx="307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8" name="Freihand 277">
                  <a:extLst>
                    <a:ext uri="{FF2B5EF4-FFF2-40B4-BE49-F238E27FC236}">
                      <a16:creationId xmlns:a16="http://schemas.microsoft.com/office/drawing/2014/main" id="{15BFDE40-0A7C-411F-ACA5-E86B039D4154}"/>
                    </a:ext>
                  </a:extLst>
                </p14:cNvPr>
                <p14:cNvContentPartPr/>
                <p14:nvPr/>
              </p14:nvContentPartPr>
              <p14:xfrm>
                <a:off x="9083373" y="1295880"/>
                <a:ext cx="137880" cy="86400"/>
              </p14:xfrm>
            </p:contentPart>
          </mc:Choice>
          <mc:Fallback>
            <p:pic>
              <p:nvPicPr>
                <p:cNvPr id="278" name="Freihand 277">
                  <a:extLst>
                    <a:ext uri="{FF2B5EF4-FFF2-40B4-BE49-F238E27FC236}">
                      <a16:creationId xmlns:a16="http://schemas.microsoft.com/office/drawing/2014/main" id="{15BFDE40-0A7C-411F-ACA5-E86B039D4154}"/>
                    </a:ext>
                  </a:extLst>
                </p:cNvPr>
                <p:cNvPicPr/>
                <p:nvPr/>
              </p:nvPicPr>
              <p:blipFill>
                <a:blip r:embed="rId478"/>
                <a:stretch>
                  <a:fillRect/>
                </a:stretch>
              </p:blipFill>
              <p:spPr>
                <a:xfrm>
                  <a:off x="9079053" y="1291560"/>
                  <a:ext cx="146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9" name="Freihand 278">
                  <a:extLst>
                    <a:ext uri="{FF2B5EF4-FFF2-40B4-BE49-F238E27FC236}">
                      <a16:creationId xmlns:a16="http://schemas.microsoft.com/office/drawing/2014/main" id="{F000C6DE-8B42-48E9-AE03-6A9EF7AB516A}"/>
                    </a:ext>
                  </a:extLst>
                </p14:cNvPr>
                <p14:cNvContentPartPr/>
                <p14:nvPr/>
              </p14:nvContentPartPr>
              <p14:xfrm>
                <a:off x="9240693" y="1299480"/>
                <a:ext cx="122040" cy="64440"/>
              </p14:xfrm>
            </p:contentPart>
          </mc:Choice>
          <mc:Fallback>
            <p:pic>
              <p:nvPicPr>
                <p:cNvPr id="279" name="Freihand 278">
                  <a:extLst>
                    <a:ext uri="{FF2B5EF4-FFF2-40B4-BE49-F238E27FC236}">
                      <a16:creationId xmlns:a16="http://schemas.microsoft.com/office/drawing/2014/main" id="{F000C6DE-8B42-48E9-AE03-6A9EF7AB516A}"/>
                    </a:ext>
                  </a:extLst>
                </p:cNvPr>
                <p:cNvPicPr/>
                <p:nvPr/>
              </p:nvPicPr>
              <p:blipFill>
                <a:blip r:embed="rId480"/>
                <a:stretch>
                  <a:fillRect/>
                </a:stretch>
              </p:blipFill>
              <p:spPr>
                <a:xfrm>
                  <a:off x="9236373" y="1295160"/>
                  <a:ext cx="130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0" name="Freihand 279">
                  <a:extLst>
                    <a:ext uri="{FF2B5EF4-FFF2-40B4-BE49-F238E27FC236}">
                      <a16:creationId xmlns:a16="http://schemas.microsoft.com/office/drawing/2014/main" id="{4B94EEC4-D8F1-44E2-BD39-624764C4101C}"/>
                    </a:ext>
                  </a:extLst>
                </p14:cNvPr>
                <p14:cNvContentPartPr/>
                <p14:nvPr/>
              </p14:nvContentPartPr>
              <p14:xfrm>
                <a:off x="9383973" y="1236840"/>
                <a:ext cx="105120" cy="124200"/>
              </p14:xfrm>
            </p:contentPart>
          </mc:Choice>
          <mc:Fallback>
            <p:pic>
              <p:nvPicPr>
                <p:cNvPr id="280" name="Freihand 279">
                  <a:extLst>
                    <a:ext uri="{FF2B5EF4-FFF2-40B4-BE49-F238E27FC236}">
                      <a16:creationId xmlns:a16="http://schemas.microsoft.com/office/drawing/2014/main" id="{4B94EEC4-D8F1-44E2-BD39-624764C4101C}"/>
                    </a:ext>
                  </a:extLst>
                </p:cNvPr>
                <p:cNvPicPr/>
                <p:nvPr/>
              </p:nvPicPr>
              <p:blipFill>
                <a:blip r:embed="rId482"/>
                <a:stretch>
                  <a:fillRect/>
                </a:stretch>
              </p:blipFill>
              <p:spPr>
                <a:xfrm>
                  <a:off x="9379653" y="1232520"/>
                  <a:ext cx="113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1" name="Freihand 280">
                  <a:extLst>
                    <a:ext uri="{FF2B5EF4-FFF2-40B4-BE49-F238E27FC236}">
                      <a16:creationId xmlns:a16="http://schemas.microsoft.com/office/drawing/2014/main" id="{6963EF7F-B2F2-4CA3-BE10-DC1F71B26681}"/>
                    </a:ext>
                  </a:extLst>
                </p14:cNvPr>
                <p14:cNvContentPartPr/>
                <p14:nvPr/>
              </p14:nvContentPartPr>
              <p14:xfrm>
                <a:off x="9437613" y="1340880"/>
                <a:ext cx="47880" cy="16920"/>
              </p14:xfrm>
            </p:contentPart>
          </mc:Choice>
          <mc:Fallback>
            <p:pic>
              <p:nvPicPr>
                <p:cNvPr id="281" name="Freihand 280">
                  <a:extLst>
                    <a:ext uri="{FF2B5EF4-FFF2-40B4-BE49-F238E27FC236}">
                      <a16:creationId xmlns:a16="http://schemas.microsoft.com/office/drawing/2014/main" id="{6963EF7F-B2F2-4CA3-BE10-DC1F71B26681}"/>
                    </a:ext>
                  </a:extLst>
                </p:cNvPr>
                <p:cNvPicPr/>
                <p:nvPr/>
              </p:nvPicPr>
              <p:blipFill>
                <a:blip r:embed="rId484"/>
                <a:stretch>
                  <a:fillRect/>
                </a:stretch>
              </p:blipFill>
              <p:spPr>
                <a:xfrm>
                  <a:off x="9433293" y="1336560"/>
                  <a:ext cx="56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2" name="Freihand 281">
                  <a:extLst>
                    <a:ext uri="{FF2B5EF4-FFF2-40B4-BE49-F238E27FC236}">
                      <a16:creationId xmlns:a16="http://schemas.microsoft.com/office/drawing/2014/main" id="{A04789B1-093E-470D-820F-C58C85A33EA6}"/>
                    </a:ext>
                  </a:extLst>
                </p14:cNvPr>
                <p14:cNvContentPartPr/>
                <p14:nvPr/>
              </p14:nvContentPartPr>
              <p14:xfrm>
                <a:off x="9514293" y="1230720"/>
                <a:ext cx="66960" cy="130680"/>
              </p14:xfrm>
            </p:contentPart>
          </mc:Choice>
          <mc:Fallback>
            <p:pic>
              <p:nvPicPr>
                <p:cNvPr id="282" name="Freihand 281">
                  <a:extLst>
                    <a:ext uri="{FF2B5EF4-FFF2-40B4-BE49-F238E27FC236}">
                      <a16:creationId xmlns:a16="http://schemas.microsoft.com/office/drawing/2014/main" id="{A04789B1-093E-470D-820F-C58C85A33EA6}"/>
                    </a:ext>
                  </a:extLst>
                </p:cNvPr>
                <p:cNvPicPr/>
                <p:nvPr/>
              </p:nvPicPr>
              <p:blipFill>
                <a:blip r:embed="rId486"/>
                <a:stretch>
                  <a:fillRect/>
                </a:stretch>
              </p:blipFill>
              <p:spPr>
                <a:xfrm>
                  <a:off x="9509973" y="1226400"/>
                  <a:ext cx="75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83" name="Freihand 282">
                  <a:extLst>
                    <a:ext uri="{FF2B5EF4-FFF2-40B4-BE49-F238E27FC236}">
                      <a16:creationId xmlns:a16="http://schemas.microsoft.com/office/drawing/2014/main" id="{81D3F961-3095-4453-8641-02B80DC6108B}"/>
                    </a:ext>
                  </a:extLst>
                </p14:cNvPr>
                <p14:cNvContentPartPr/>
                <p14:nvPr/>
              </p14:nvContentPartPr>
              <p14:xfrm>
                <a:off x="9720573" y="1230720"/>
                <a:ext cx="108360" cy="135360"/>
              </p14:xfrm>
            </p:contentPart>
          </mc:Choice>
          <mc:Fallback>
            <p:pic>
              <p:nvPicPr>
                <p:cNvPr id="283" name="Freihand 282">
                  <a:extLst>
                    <a:ext uri="{FF2B5EF4-FFF2-40B4-BE49-F238E27FC236}">
                      <a16:creationId xmlns:a16="http://schemas.microsoft.com/office/drawing/2014/main" id="{81D3F961-3095-4453-8641-02B80DC6108B}"/>
                    </a:ext>
                  </a:extLst>
                </p:cNvPr>
                <p:cNvPicPr/>
                <p:nvPr/>
              </p:nvPicPr>
              <p:blipFill>
                <a:blip r:embed="rId488"/>
                <a:stretch>
                  <a:fillRect/>
                </a:stretch>
              </p:blipFill>
              <p:spPr>
                <a:xfrm>
                  <a:off x="9716253" y="1226400"/>
                  <a:ext cx="117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4" name="Freihand 283">
                  <a:extLst>
                    <a:ext uri="{FF2B5EF4-FFF2-40B4-BE49-F238E27FC236}">
                      <a16:creationId xmlns:a16="http://schemas.microsoft.com/office/drawing/2014/main" id="{99FBF1F1-A164-4622-A316-EBF96C1BA832}"/>
                    </a:ext>
                  </a:extLst>
                </p14:cNvPr>
                <p14:cNvContentPartPr/>
                <p14:nvPr/>
              </p14:nvContentPartPr>
              <p14:xfrm>
                <a:off x="9782133" y="1309920"/>
                <a:ext cx="50400" cy="50760"/>
              </p14:xfrm>
            </p:contentPart>
          </mc:Choice>
          <mc:Fallback>
            <p:pic>
              <p:nvPicPr>
                <p:cNvPr id="284" name="Freihand 283">
                  <a:extLst>
                    <a:ext uri="{FF2B5EF4-FFF2-40B4-BE49-F238E27FC236}">
                      <a16:creationId xmlns:a16="http://schemas.microsoft.com/office/drawing/2014/main" id="{99FBF1F1-A164-4622-A316-EBF96C1BA832}"/>
                    </a:ext>
                  </a:extLst>
                </p:cNvPr>
                <p:cNvPicPr/>
                <p:nvPr/>
              </p:nvPicPr>
              <p:blipFill>
                <a:blip r:embed="rId490"/>
                <a:stretch>
                  <a:fillRect/>
                </a:stretch>
              </p:blipFill>
              <p:spPr>
                <a:xfrm>
                  <a:off x="9777813" y="1305600"/>
                  <a:ext cx="59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5" name="Freihand 284">
                  <a:extLst>
                    <a:ext uri="{FF2B5EF4-FFF2-40B4-BE49-F238E27FC236}">
                      <a16:creationId xmlns:a16="http://schemas.microsoft.com/office/drawing/2014/main" id="{8B113AEC-3169-4C88-BE07-E42287D9375E}"/>
                    </a:ext>
                  </a:extLst>
                </p14:cNvPr>
                <p14:cNvContentPartPr/>
                <p14:nvPr/>
              </p14:nvContentPartPr>
              <p14:xfrm>
                <a:off x="9852693" y="1308840"/>
                <a:ext cx="191520" cy="67680"/>
              </p14:xfrm>
            </p:contentPart>
          </mc:Choice>
          <mc:Fallback>
            <p:pic>
              <p:nvPicPr>
                <p:cNvPr id="285" name="Freihand 284">
                  <a:extLst>
                    <a:ext uri="{FF2B5EF4-FFF2-40B4-BE49-F238E27FC236}">
                      <a16:creationId xmlns:a16="http://schemas.microsoft.com/office/drawing/2014/main" id="{8B113AEC-3169-4C88-BE07-E42287D9375E}"/>
                    </a:ext>
                  </a:extLst>
                </p:cNvPr>
                <p:cNvPicPr/>
                <p:nvPr/>
              </p:nvPicPr>
              <p:blipFill>
                <a:blip r:embed="rId492"/>
                <a:stretch>
                  <a:fillRect/>
                </a:stretch>
              </p:blipFill>
              <p:spPr>
                <a:xfrm>
                  <a:off x="9848373" y="1304520"/>
                  <a:ext cx="200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6" name="Freihand 285">
                  <a:extLst>
                    <a:ext uri="{FF2B5EF4-FFF2-40B4-BE49-F238E27FC236}">
                      <a16:creationId xmlns:a16="http://schemas.microsoft.com/office/drawing/2014/main" id="{7B0212E6-403F-4880-942B-3069A754A2C9}"/>
                    </a:ext>
                  </a:extLst>
                </p14:cNvPr>
                <p14:cNvContentPartPr/>
                <p14:nvPr/>
              </p14:nvContentPartPr>
              <p14:xfrm>
                <a:off x="10066533" y="1291920"/>
                <a:ext cx="101160" cy="71640"/>
              </p14:xfrm>
            </p:contentPart>
          </mc:Choice>
          <mc:Fallback>
            <p:pic>
              <p:nvPicPr>
                <p:cNvPr id="286" name="Freihand 285">
                  <a:extLst>
                    <a:ext uri="{FF2B5EF4-FFF2-40B4-BE49-F238E27FC236}">
                      <a16:creationId xmlns:a16="http://schemas.microsoft.com/office/drawing/2014/main" id="{7B0212E6-403F-4880-942B-3069A754A2C9}"/>
                    </a:ext>
                  </a:extLst>
                </p:cNvPr>
                <p:cNvPicPr/>
                <p:nvPr/>
              </p:nvPicPr>
              <p:blipFill>
                <a:blip r:embed="rId494"/>
                <a:stretch>
                  <a:fillRect/>
                </a:stretch>
              </p:blipFill>
              <p:spPr>
                <a:xfrm>
                  <a:off x="10062213" y="1287600"/>
                  <a:ext cx="109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7" name="Freihand 286">
                  <a:extLst>
                    <a:ext uri="{FF2B5EF4-FFF2-40B4-BE49-F238E27FC236}">
                      <a16:creationId xmlns:a16="http://schemas.microsoft.com/office/drawing/2014/main" id="{9F33F14F-C78D-4CEA-A1EF-989D74B265CA}"/>
                    </a:ext>
                  </a:extLst>
                </p14:cNvPr>
                <p14:cNvContentPartPr/>
                <p14:nvPr/>
              </p14:nvContentPartPr>
              <p14:xfrm>
                <a:off x="10202973" y="1278600"/>
                <a:ext cx="190800" cy="78120"/>
              </p14:xfrm>
            </p:contentPart>
          </mc:Choice>
          <mc:Fallback>
            <p:pic>
              <p:nvPicPr>
                <p:cNvPr id="287" name="Freihand 286">
                  <a:extLst>
                    <a:ext uri="{FF2B5EF4-FFF2-40B4-BE49-F238E27FC236}">
                      <a16:creationId xmlns:a16="http://schemas.microsoft.com/office/drawing/2014/main" id="{9F33F14F-C78D-4CEA-A1EF-989D74B265CA}"/>
                    </a:ext>
                  </a:extLst>
                </p:cNvPr>
                <p:cNvPicPr/>
                <p:nvPr/>
              </p:nvPicPr>
              <p:blipFill>
                <a:blip r:embed="rId496"/>
                <a:stretch>
                  <a:fillRect/>
                </a:stretch>
              </p:blipFill>
              <p:spPr>
                <a:xfrm>
                  <a:off x="10198653" y="1274280"/>
                  <a:ext cx="199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8" name="Freihand 287">
                  <a:extLst>
                    <a:ext uri="{FF2B5EF4-FFF2-40B4-BE49-F238E27FC236}">
                      <a16:creationId xmlns:a16="http://schemas.microsoft.com/office/drawing/2014/main" id="{76291822-8FB7-4D85-96B2-E091002B007E}"/>
                    </a:ext>
                  </a:extLst>
                </p14:cNvPr>
                <p14:cNvContentPartPr/>
                <p14:nvPr/>
              </p14:nvContentPartPr>
              <p14:xfrm>
                <a:off x="9853413" y="1179240"/>
                <a:ext cx="146160" cy="12960"/>
              </p14:xfrm>
            </p:contentPart>
          </mc:Choice>
          <mc:Fallback>
            <p:pic>
              <p:nvPicPr>
                <p:cNvPr id="288" name="Freihand 287">
                  <a:extLst>
                    <a:ext uri="{FF2B5EF4-FFF2-40B4-BE49-F238E27FC236}">
                      <a16:creationId xmlns:a16="http://schemas.microsoft.com/office/drawing/2014/main" id="{76291822-8FB7-4D85-96B2-E091002B007E}"/>
                    </a:ext>
                  </a:extLst>
                </p:cNvPr>
                <p:cNvPicPr/>
                <p:nvPr/>
              </p:nvPicPr>
              <p:blipFill>
                <a:blip r:embed="rId498"/>
                <a:stretch>
                  <a:fillRect/>
                </a:stretch>
              </p:blipFill>
              <p:spPr>
                <a:xfrm>
                  <a:off x="9849093" y="1174920"/>
                  <a:ext cx="154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0" name="Freihand 289">
                  <a:extLst>
                    <a:ext uri="{FF2B5EF4-FFF2-40B4-BE49-F238E27FC236}">
                      <a16:creationId xmlns:a16="http://schemas.microsoft.com/office/drawing/2014/main" id="{04527DDD-147A-41B1-B213-881667764A1E}"/>
                    </a:ext>
                  </a:extLst>
                </p14:cNvPr>
                <p14:cNvContentPartPr/>
                <p14:nvPr/>
              </p14:nvContentPartPr>
              <p14:xfrm>
                <a:off x="10524453" y="1241160"/>
                <a:ext cx="120600" cy="108000"/>
              </p14:xfrm>
            </p:contentPart>
          </mc:Choice>
          <mc:Fallback>
            <p:pic>
              <p:nvPicPr>
                <p:cNvPr id="290" name="Freihand 289">
                  <a:extLst>
                    <a:ext uri="{FF2B5EF4-FFF2-40B4-BE49-F238E27FC236}">
                      <a16:creationId xmlns:a16="http://schemas.microsoft.com/office/drawing/2014/main" id="{04527DDD-147A-41B1-B213-881667764A1E}"/>
                    </a:ext>
                  </a:extLst>
                </p:cNvPr>
                <p:cNvPicPr/>
                <p:nvPr/>
              </p:nvPicPr>
              <p:blipFill>
                <a:blip r:embed="rId500"/>
                <a:stretch>
                  <a:fillRect/>
                </a:stretch>
              </p:blipFill>
              <p:spPr>
                <a:xfrm>
                  <a:off x="10520133" y="1236840"/>
                  <a:ext cx="129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91" name="Freihand 290">
                  <a:extLst>
                    <a:ext uri="{FF2B5EF4-FFF2-40B4-BE49-F238E27FC236}">
                      <a16:creationId xmlns:a16="http://schemas.microsoft.com/office/drawing/2014/main" id="{FC5EF1D9-0B60-409D-9D14-9ED1C66D35F7}"/>
                    </a:ext>
                  </a:extLst>
                </p14:cNvPr>
                <p14:cNvContentPartPr/>
                <p14:nvPr/>
              </p14:nvContentPartPr>
              <p14:xfrm>
                <a:off x="10696173" y="1238640"/>
                <a:ext cx="116280" cy="106560"/>
              </p14:xfrm>
            </p:contentPart>
          </mc:Choice>
          <mc:Fallback>
            <p:pic>
              <p:nvPicPr>
                <p:cNvPr id="291" name="Freihand 290">
                  <a:extLst>
                    <a:ext uri="{FF2B5EF4-FFF2-40B4-BE49-F238E27FC236}">
                      <a16:creationId xmlns:a16="http://schemas.microsoft.com/office/drawing/2014/main" id="{FC5EF1D9-0B60-409D-9D14-9ED1C66D35F7}"/>
                    </a:ext>
                  </a:extLst>
                </p:cNvPr>
                <p:cNvPicPr/>
                <p:nvPr/>
              </p:nvPicPr>
              <p:blipFill>
                <a:blip r:embed="rId502"/>
                <a:stretch>
                  <a:fillRect/>
                </a:stretch>
              </p:blipFill>
              <p:spPr>
                <a:xfrm>
                  <a:off x="10691853" y="1234320"/>
                  <a:ext cx="124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92" name="Freihand 291">
                  <a:extLst>
                    <a:ext uri="{FF2B5EF4-FFF2-40B4-BE49-F238E27FC236}">
                      <a16:creationId xmlns:a16="http://schemas.microsoft.com/office/drawing/2014/main" id="{4EBAFC40-6D40-45EC-B497-38E859FAA7C9}"/>
                    </a:ext>
                  </a:extLst>
                </p14:cNvPr>
                <p14:cNvContentPartPr/>
                <p14:nvPr/>
              </p14:nvContentPartPr>
              <p14:xfrm>
                <a:off x="10765293" y="1296240"/>
                <a:ext cx="51120" cy="62640"/>
              </p14:xfrm>
            </p:contentPart>
          </mc:Choice>
          <mc:Fallback>
            <p:pic>
              <p:nvPicPr>
                <p:cNvPr id="292" name="Freihand 291">
                  <a:extLst>
                    <a:ext uri="{FF2B5EF4-FFF2-40B4-BE49-F238E27FC236}">
                      <a16:creationId xmlns:a16="http://schemas.microsoft.com/office/drawing/2014/main" id="{4EBAFC40-6D40-45EC-B497-38E859FAA7C9}"/>
                    </a:ext>
                  </a:extLst>
                </p:cNvPr>
                <p:cNvPicPr/>
                <p:nvPr/>
              </p:nvPicPr>
              <p:blipFill>
                <a:blip r:embed="rId504"/>
                <a:stretch>
                  <a:fillRect/>
                </a:stretch>
              </p:blipFill>
              <p:spPr>
                <a:xfrm>
                  <a:off x="10760973" y="1291920"/>
                  <a:ext cx="59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4" name="Freihand 293">
                  <a:extLst>
                    <a:ext uri="{FF2B5EF4-FFF2-40B4-BE49-F238E27FC236}">
                      <a16:creationId xmlns:a16="http://schemas.microsoft.com/office/drawing/2014/main" id="{9FFEB8ED-EC63-47F5-9724-A12FEB9AE1AC}"/>
                    </a:ext>
                  </a:extLst>
                </p14:cNvPr>
                <p14:cNvContentPartPr/>
                <p14:nvPr/>
              </p14:nvContentPartPr>
              <p14:xfrm>
                <a:off x="11004333" y="1262400"/>
                <a:ext cx="185760" cy="203040"/>
              </p14:xfrm>
            </p:contentPart>
          </mc:Choice>
          <mc:Fallback>
            <p:pic>
              <p:nvPicPr>
                <p:cNvPr id="294" name="Freihand 293">
                  <a:extLst>
                    <a:ext uri="{FF2B5EF4-FFF2-40B4-BE49-F238E27FC236}">
                      <a16:creationId xmlns:a16="http://schemas.microsoft.com/office/drawing/2014/main" id="{9FFEB8ED-EC63-47F5-9724-A12FEB9AE1AC}"/>
                    </a:ext>
                  </a:extLst>
                </p:cNvPr>
                <p:cNvPicPr/>
                <p:nvPr/>
              </p:nvPicPr>
              <p:blipFill>
                <a:blip r:embed="rId506"/>
                <a:stretch>
                  <a:fillRect/>
                </a:stretch>
              </p:blipFill>
              <p:spPr>
                <a:xfrm>
                  <a:off x="10999653" y="1258080"/>
                  <a:ext cx="194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5" name="Freihand 294">
                  <a:extLst>
                    <a:ext uri="{FF2B5EF4-FFF2-40B4-BE49-F238E27FC236}">
                      <a16:creationId xmlns:a16="http://schemas.microsoft.com/office/drawing/2014/main" id="{7DF959F0-C1A9-4B73-8AFA-4116E852EE06}"/>
                    </a:ext>
                  </a:extLst>
                </p14:cNvPr>
                <p14:cNvContentPartPr/>
                <p14:nvPr/>
              </p14:nvContentPartPr>
              <p14:xfrm>
                <a:off x="11211333" y="1260600"/>
                <a:ext cx="307800" cy="176040"/>
              </p14:xfrm>
            </p:contentPart>
          </mc:Choice>
          <mc:Fallback>
            <p:pic>
              <p:nvPicPr>
                <p:cNvPr id="295" name="Freihand 294">
                  <a:extLst>
                    <a:ext uri="{FF2B5EF4-FFF2-40B4-BE49-F238E27FC236}">
                      <a16:creationId xmlns:a16="http://schemas.microsoft.com/office/drawing/2014/main" id="{7DF959F0-C1A9-4B73-8AFA-4116E852EE06}"/>
                    </a:ext>
                  </a:extLst>
                </p:cNvPr>
                <p:cNvPicPr/>
                <p:nvPr/>
              </p:nvPicPr>
              <p:blipFill>
                <a:blip r:embed="rId508"/>
                <a:stretch>
                  <a:fillRect/>
                </a:stretch>
              </p:blipFill>
              <p:spPr>
                <a:xfrm>
                  <a:off x="11207013" y="1256280"/>
                  <a:ext cx="316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7" name="Freihand 296">
                  <a:extLst>
                    <a:ext uri="{FF2B5EF4-FFF2-40B4-BE49-F238E27FC236}">
                      <a16:creationId xmlns:a16="http://schemas.microsoft.com/office/drawing/2014/main" id="{CD993A49-F831-4677-BC79-07BA5AF875B1}"/>
                    </a:ext>
                  </a:extLst>
                </p14:cNvPr>
                <p14:cNvContentPartPr/>
                <p14:nvPr/>
              </p14:nvContentPartPr>
              <p14:xfrm>
                <a:off x="8046933" y="1570920"/>
                <a:ext cx="100800" cy="104040"/>
              </p14:xfrm>
            </p:contentPart>
          </mc:Choice>
          <mc:Fallback>
            <p:pic>
              <p:nvPicPr>
                <p:cNvPr id="297" name="Freihand 296">
                  <a:extLst>
                    <a:ext uri="{FF2B5EF4-FFF2-40B4-BE49-F238E27FC236}">
                      <a16:creationId xmlns:a16="http://schemas.microsoft.com/office/drawing/2014/main" id="{CD993A49-F831-4677-BC79-07BA5AF875B1}"/>
                    </a:ext>
                  </a:extLst>
                </p:cNvPr>
                <p:cNvPicPr/>
                <p:nvPr/>
              </p:nvPicPr>
              <p:blipFill>
                <a:blip r:embed="rId510"/>
                <a:stretch>
                  <a:fillRect/>
                </a:stretch>
              </p:blipFill>
              <p:spPr>
                <a:xfrm>
                  <a:off x="8042613" y="1566600"/>
                  <a:ext cx="109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8" name="Freihand 297">
                  <a:extLst>
                    <a:ext uri="{FF2B5EF4-FFF2-40B4-BE49-F238E27FC236}">
                      <a16:creationId xmlns:a16="http://schemas.microsoft.com/office/drawing/2014/main" id="{9C09EDBF-5EF8-4D3F-A3E8-919A3725DE04}"/>
                    </a:ext>
                  </a:extLst>
                </p14:cNvPr>
                <p14:cNvContentPartPr/>
                <p14:nvPr/>
              </p14:nvContentPartPr>
              <p14:xfrm>
                <a:off x="8233413" y="1557600"/>
                <a:ext cx="19440" cy="129960"/>
              </p14:xfrm>
            </p:contentPart>
          </mc:Choice>
          <mc:Fallback>
            <p:pic>
              <p:nvPicPr>
                <p:cNvPr id="298" name="Freihand 297">
                  <a:extLst>
                    <a:ext uri="{FF2B5EF4-FFF2-40B4-BE49-F238E27FC236}">
                      <a16:creationId xmlns:a16="http://schemas.microsoft.com/office/drawing/2014/main" id="{9C09EDBF-5EF8-4D3F-A3E8-919A3725DE04}"/>
                    </a:ext>
                  </a:extLst>
                </p:cNvPr>
                <p:cNvPicPr/>
                <p:nvPr/>
              </p:nvPicPr>
              <p:blipFill>
                <a:blip r:embed="rId512"/>
                <a:stretch>
                  <a:fillRect/>
                </a:stretch>
              </p:blipFill>
              <p:spPr>
                <a:xfrm>
                  <a:off x="8229093" y="1553280"/>
                  <a:ext cx="28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9" name="Freihand 298">
                  <a:extLst>
                    <a:ext uri="{FF2B5EF4-FFF2-40B4-BE49-F238E27FC236}">
                      <a16:creationId xmlns:a16="http://schemas.microsoft.com/office/drawing/2014/main" id="{E773D99C-C7A0-4037-AC5E-6C271248532C}"/>
                    </a:ext>
                  </a:extLst>
                </p14:cNvPr>
                <p14:cNvContentPartPr/>
                <p14:nvPr/>
              </p14:nvContentPartPr>
              <p14:xfrm>
                <a:off x="8188053" y="1551120"/>
                <a:ext cx="109800" cy="2520"/>
              </p14:xfrm>
            </p:contentPart>
          </mc:Choice>
          <mc:Fallback>
            <p:pic>
              <p:nvPicPr>
                <p:cNvPr id="299" name="Freihand 298">
                  <a:extLst>
                    <a:ext uri="{FF2B5EF4-FFF2-40B4-BE49-F238E27FC236}">
                      <a16:creationId xmlns:a16="http://schemas.microsoft.com/office/drawing/2014/main" id="{E773D99C-C7A0-4037-AC5E-6C271248532C}"/>
                    </a:ext>
                  </a:extLst>
                </p:cNvPr>
                <p:cNvPicPr/>
                <p:nvPr/>
              </p:nvPicPr>
              <p:blipFill>
                <a:blip r:embed="rId514"/>
                <a:stretch>
                  <a:fillRect/>
                </a:stretch>
              </p:blipFill>
              <p:spPr>
                <a:xfrm>
                  <a:off x="8183733" y="1546800"/>
                  <a:ext cx="118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0" name="Freihand 299">
                  <a:extLst>
                    <a:ext uri="{FF2B5EF4-FFF2-40B4-BE49-F238E27FC236}">
                      <a16:creationId xmlns:a16="http://schemas.microsoft.com/office/drawing/2014/main" id="{6FA77D58-AE44-4B00-ADF6-93CACF762BDC}"/>
                    </a:ext>
                  </a:extLst>
                </p14:cNvPr>
                <p14:cNvContentPartPr/>
                <p14:nvPr/>
              </p14:nvContentPartPr>
              <p14:xfrm>
                <a:off x="8189133" y="1593960"/>
                <a:ext cx="100080" cy="8280"/>
              </p14:xfrm>
            </p:contentPart>
          </mc:Choice>
          <mc:Fallback>
            <p:pic>
              <p:nvPicPr>
                <p:cNvPr id="300" name="Freihand 299">
                  <a:extLst>
                    <a:ext uri="{FF2B5EF4-FFF2-40B4-BE49-F238E27FC236}">
                      <a16:creationId xmlns:a16="http://schemas.microsoft.com/office/drawing/2014/main" id="{6FA77D58-AE44-4B00-ADF6-93CACF762BDC}"/>
                    </a:ext>
                  </a:extLst>
                </p:cNvPr>
                <p:cNvPicPr/>
                <p:nvPr/>
              </p:nvPicPr>
              <p:blipFill>
                <a:blip r:embed="rId516"/>
                <a:stretch>
                  <a:fillRect/>
                </a:stretch>
              </p:blipFill>
              <p:spPr>
                <a:xfrm>
                  <a:off x="8184813" y="1589640"/>
                  <a:ext cx="108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2" name="Freihand 301">
                  <a:extLst>
                    <a:ext uri="{FF2B5EF4-FFF2-40B4-BE49-F238E27FC236}">
                      <a16:creationId xmlns:a16="http://schemas.microsoft.com/office/drawing/2014/main" id="{9D0697C8-08D4-4B8C-A765-66CA4A6D4990}"/>
                    </a:ext>
                  </a:extLst>
                </p14:cNvPr>
                <p14:cNvContentPartPr/>
                <p14:nvPr/>
              </p14:nvContentPartPr>
              <p14:xfrm>
                <a:off x="8460213" y="1563000"/>
                <a:ext cx="220680" cy="83160"/>
              </p14:xfrm>
            </p:contentPart>
          </mc:Choice>
          <mc:Fallback>
            <p:pic>
              <p:nvPicPr>
                <p:cNvPr id="302" name="Freihand 301">
                  <a:extLst>
                    <a:ext uri="{FF2B5EF4-FFF2-40B4-BE49-F238E27FC236}">
                      <a16:creationId xmlns:a16="http://schemas.microsoft.com/office/drawing/2014/main" id="{9D0697C8-08D4-4B8C-A765-66CA4A6D4990}"/>
                    </a:ext>
                  </a:extLst>
                </p:cNvPr>
                <p:cNvPicPr/>
                <p:nvPr/>
              </p:nvPicPr>
              <p:blipFill>
                <a:blip r:embed="rId518"/>
                <a:stretch>
                  <a:fillRect/>
                </a:stretch>
              </p:blipFill>
              <p:spPr>
                <a:xfrm>
                  <a:off x="8455893" y="1558680"/>
                  <a:ext cx="229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3" name="Freihand 302">
                  <a:extLst>
                    <a:ext uri="{FF2B5EF4-FFF2-40B4-BE49-F238E27FC236}">
                      <a16:creationId xmlns:a16="http://schemas.microsoft.com/office/drawing/2014/main" id="{718E82CC-6A35-46C8-A1A8-8F1AB6E91690}"/>
                    </a:ext>
                  </a:extLst>
                </p14:cNvPr>
                <p14:cNvContentPartPr/>
                <p14:nvPr/>
              </p14:nvContentPartPr>
              <p14:xfrm>
                <a:off x="8695293" y="1532760"/>
                <a:ext cx="360" cy="360"/>
              </p14:xfrm>
            </p:contentPart>
          </mc:Choice>
          <mc:Fallback>
            <p:pic>
              <p:nvPicPr>
                <p:cNvPr id="303" name="Freihand 302">
                  <a:extLst>
                    <a:ext uri="{FF2B5EF4-FFF2-40B4-BE49-F238E27FC236}">
                      <a16:creationId xmlns:a16="http://schemas.microsoft.com/office/drawing/2014/main" id="{718E82CC-6A35-46C8-A1A8-8F1AB6E91690}"/>
                    </a:ext>
                  </a:extLst>
                </p:cNvPr>
                <p:cNvPicPr/>
                <p:nvPr/>
              </p:nvPicPr>
              <p:blipFill>
                <a:blip r:embed="rId99"/>
                <a:stretch>
                  <a:fillRect/>
                </a:stretch>
              </p:blipFill>
              <p:spPr>
                <a:xfrm>
                  <a:off x="8690973" y="1528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4" name="Freihand 303">
                  <a:extLst>
                    <a:ext uri="{FF2B5EF4-FFF2-40B4-BE49-F238E27FC236}">
                      <a16:creationId xmlns:a16="http://schemas.microsoft.com/office/drawing/2014/main" id="{15DEB6E3-DFEB-4876-854B-820942019A31}"/>
                    </a:ext>
                  </a:extLst>
                </p14:cNvPr>
                <p14:cNvContentPartPr/>
                <p14:nvPr/>
              </p14:nvContentPartPr>
              <p14:xfrm>
                <a:off x="8739573" y="1586400"/>
                <a:ext cx="162000" cy="192600"/>
              </p14:xfrm>
            </p:contentPart>
          </mc:Choice>
          <mc:Fallback>
            <p:pic>
              <p:nvPicPr>
                <p:cNvPr id="304" name="Freihand 303">
                  <a:extLst>
                    <a:ext uri="{FF2B5EF4-FFF2-40B4-BE49-F238E27FC236}">
                      <a16:creationId xmlns:a16="http://schemas.microsoft.com/office/drawing/2014/main" id="{15DEB6E3-DFEB-4876-854B-820942019A31}"/>
                    </a:ext>
                  </a:extLst>
                </p:cNvPr>
                <p:cNvPicPr/>
                <p:nvPr/>
              </p:nvPicPr>
              <p:blipFill>
                <a:blip r:embed="rId521"/>
                <a:stretch>
                  <a:fillRect/>
                </a:stretch>
              </p:blipFill>
              <p:spPr>
                <a:xfrm>
                  <a:off x="8735253" y="1582080"/>
                  <a:ext cx="170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5" name="Freihand 304">
                  <a:extLst>
                    <a:ext uri="{FF2B5EF4-FFF2-40B4-BE49-F238E27FC236}">
                      <a16:creationId xmlns:a16="http://schemas.microsoft.com/office/drawing/2014/main" id="{3843F5D9-F36A-4067-B508-CD7951BCFD85}"/>
                    </a:ext>
                  </a:extLst>
                </p14:cNvPr>
                <p14:cNvContentPartPr/>
                <p14:nvPr/>
              </p14:nvContentPartPr>
              <p14:xfrm>
                <a:off x="8962773" y="1496040"/>
                <a:ext cx="64800" cy="141480"/>
              </p14:xfrm>
            </p:contentPart>
          </mc:Choice>
          <mc:Fallback>
            <p:pic>
              <p:nvPicPr>
                <p:cNvPr id="305" name="Freihand 304">
                  <a:extLst>
                    <a:ext uri="{FF2B5EF4-FFF2-40B4-BE49-F238E27FC236}">
                      <a16:creationId xmlns:a16="http://schemas.microsoft.com/office/drawing/2014/main" id="{3843F5D9-F36A-4067-B508-CD7951BCFD85}"/>
                    </a:ext>
                  </a:extLst>
                </p:cNvPr>
                <p:cNvPicPr/>
                <p:nvPr/>
              </p:nvPicPr>
              <p:blipFill>
                <a:blip r:embed="rId523"/>
                <a:stretch>
                  <a:fillRect/>
                </a:stretch>
              </p:blipFill>
              <p:spPr>
                <a:xfrm>
                  <a:off x="8958453" y="1491720"/>
                  <a:ext cx="73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6" name="Freihand 305">
                  <a:extLst>
                    <a:ext uri="{FF2B5EF4-FFF2-40B4-BE49-F238E27FC236}">
                      <a16:creationId xmlns:a16="http://schemas.microsoft.com/office/drawing/2014/main" id="{05B3ADDD-8170-4F6A-9EBB-D276AE8B1FBF}"/>
                    </a:ext>
                  </a:extLst>
                </p14:cNvPr>
                <p14:cNvContentPartPr/>
                <p14:nvPr/>
              </p14:nvContentPartPr>
              <p14:xfrm>
                <a:off x="9026133" y="1576320"/>
                <a:ext cx="195480" cy="60480"/>
              </p14:xfrm>
            </p:contentPart>
          </mc:Choice>
          <mc:Fallback>
            <p:pic>
              <p:nvPicPr>
                <p:cNvPr id="306" name="Freihand 305">
                  <a:extLst>
                    <a:ext uri="{FF2B5EF4-FFF2-40B4-BE49-F238E27FC236}">
                      <a16:creationId xmlns:a16="http://schemas.microsoft.com/office/drawing/2014/main" id="{05B3ADDD-8170-4F6A-9EBB-D276AE8B1FBF}"/>
                    </a:ext>
                  </a:extLst>
                </p:cNvPr>
                <p:cNvPicPr/>
                <p:nvPr/>
              </p:nvPicPr>
              <p:blipFill>
                <a:blip r:embed="rId525"/>
                <a:stretch>
                  <a:fillRect/>
                </a:stretch>
              </p:blipFill>
              <p:spPr>
                <a:xfrm>
                  <a:off x="9021813" y="1572000"/>
                  <a:ext cx="204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7" name="Freihand 306">
                  <a:extLst>
                    <a:ext uri="{FF2B5EF4-FFF2-40B4-BE49-F238E27FC236}">
                      <a16:creationId xmlns:a16="http://schemas.microsoft.com/office/drawing/2014/main" id="{5D44E854-4DA8-49A8-A37F-A2C0D2A4634D}"/>
                    </a:ext>
                  </a:extLst>
                </p14:cNvPr>
                <p14:cNvContentPartPr/>
                <p14:nvPr/>
              </p14:nvContentPartPr>
              <p14:xfrm>
                <a:off x="9235293" y="1582440"/>
                <a:ext cx="92880" cy="55440"/>
              </p14:xfrm>
            </p:contentPart>
          </mc:Choice>
          <mc:Fallback>
            <p:pic>
              <p:nvPicPr>
                <p:cNvPr id="307" name="Freihand 306">
                  <a:extLst>
                    <a:ext uri="{FF2B5EF4-FFF2-40B4-BE49-F238E27FC236}">
                      <a16:creationId xmlns:a16="http://schemas.microsoft.com/office/drawing/2014/main" id="{5D44E854-4DA8-49A8-A37F-A2C0D2A4634D}"/>
                    </a:ext>
                  </a:extLst>
                </p:cNvPr>
                <p:cNvPicPr/>
                <p:nvPr/>
              </p:nvPicPr>
              <p:blipFill>
                <a:blip r:embed="rId527"/>
                <a:stretch>
                  <a:fillRect/>
                </a:stretch>
              </p:blipFill>
              <p:spPr>
                <a:xfrm>
                  <a:off x="9230973" y="1578120"/>
                  <a:ext cx="101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8" name="Freihand 307">
                  <a:extLst>
                    <a:ext uri="{FF2B5EF4-FFF2-40B4-BE49-F238E27FC236}">
                      <a16:creationId xmlns:a16="http://schemas.microsoft.com/office/drawing/2014/main" id="{513D01C1-EEEA-43F4-9727-E018B0206146}"/>
                    </a:ext>
                  </a:extLst>
                </p14:cNvPr>
                <p14:cNvContentPartPr/>
                <p14:nvPr/>
              </p14:nvContentPartPr>
              <p14:xfrm>
                <a:off x="9356253" y="1514760"/>
                <a:ext cx="142920" cy="121680"/>
              </p14:xfrm>
            </p:contentPart>
          </mc:Choice>
          <mc:Fallback>
            <p:pic>
              <p:nvPicPr>
                <p:cNvPr id="308" name="Freihand 307">
                  <a:extLst>
                    <a:ext uri="{FF2B5EF4-FFF2-40B4-BE49-F238E27FC236}">
                      <a16:creationId xmlns:a16="http://schemas.microsoft.com/office/drawing/2014/main" id="{513D01C1-EEEA-43F4-9727-E018B0206146}"/>
                    </a:ext>
                  </a:extLst>
                </p:cNvPr>
                <p:cNvPicPr/>
                <p:nvPr/>
              </p:nvPicPr>
              <p:blipFill>
                <a:blip r:embed="rId529"/>
                <a:stretch>
                  <a:fillRect/>
                </a:stretch>
              </p:blipFill>
              <p:spPr>
                <a:xfrm>
                  <a:off x="9351933" y="1510440"/>
                  <a:ext cx="151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9" name="Freihand 308">
                  <a:extLst>
                    <a:ext uri="{FF2B5EF4-FFF2-40B4-BE49-F238E27FC236}">
                      <a16:creationId xmlns:a16="http://schemas.microsoft.com/office/drawing/2014/main" id="{AD3BF3F3-8FB1-4112-8277-61A36478D678}"/>
                    </a:ext>
                  </a:extLst>
                </p14:cNvPr>
                <p14:cNvContentPartPr/>
                <p14:nvPr/>
              </p14:nvContentPartPr>
              <p14:xfrm>
                <a:off x="9493773" y="1483080"/>
                <a:ext cx="100080" cy="162000"/>
              </p14:xfrm>
            </p:contentPart>
          </mc:Choice>
          <mc:Fallback>
            <p:pic>
              <p:nvPicPr>
                <p:cNvPr id="309" name="Freihand 308">
                  <a:extLst>
                    <a:ext uri="{FF2B5EF4-FFF2-40B4-BE49-F238E27FC236}">
                      <a16:creationId xmlns:a16="http://schemas.microsoft.com/office/drawing/2014/main" id="{AD3BF3F3-8FB1-4112-8277-61A36478D678}"/>
                    </a:ext>
                  </a:extLst>
                </p:cNvPr>
                <p:cNvPicPr/>
                <p:nvPr/>
              </p:nvPicPr>
              <p:blipFill>
                <a:blip r:embed="rId531"/>
                <a:stretch>
                  <a:fillRect/>
                </a:stretch>
              </p:blipFill>
              <p:spPr>
                <a:xfrm>
                  <a:off x="9489453" y="1478760"/>
                  <a:ext cx="108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0" name="Freihand 309">
                  <a:extLst>
                    <a:ext uri="{FF2B5EF4-FFF2-40B4-BE49-F238E27FC236}">
                      <a16:creationId xmlns:a16="http://schemas.microsoft.com/office/drawing/2014/main" id="{7190364C-E24F-4BE7-861E-AB15CBBB93F7}"/>
                    </a:ext>
                  </a:extLst>
                </p14:cNvPr>
                <p14:cNvContentPartPr/>
                <p14:nvPr/>
              </p14:nvContentPartPr>
              <p14:xfrm>
                <a:off x="9725613" y="1547160"/>
                <a:ext cx="300600" cy="85320"/>
              </p14:xfrm>
            </p:contentPart>
          </mc:Choice>
          <mc:Fallback>
            <p:pic>
              <p:nvPicPr>
                <p:cNvPr id="310" name="Freihand 309">
                  <a:extLst>
                    <a:ext uri="{FF2B5EF4-FFF2-40B4-BE49-F238E27FC236}">
                      <a16:creationId xmlns:a16="http://schemas.microsoft.com/office/drawing/2014/main" id="{7190364C-E24F-4BE7-861E-AB15CBBB93F7}"/>
                    </a:ext>
                  </a:extLst>
                </p:cNvPr>
                <p:cNvPicPr/>
                <p:nvPr/>
              </p:nvPicPr>
              <p:blipFill>
                <a:blip r:embed="rId533"/>
                <a:stretch>
                  <a:fillRect/>
                </a:stretch>
              </p:blipFill>
              <p:spPr>
                <a:xfrm>
                  <a:off x="9721293" y="1542840"/>
                  <a:ext cx="309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1" name="Freihand 310">
                  <a:extLst>
                    <a:ext uri="{FF2B5EF4-FFF2-40B4-BE49-F238E27FC236}">
                      <a16:creationId xmlns:a16="http://schemas.microsoft.com/office/drawing/2014/main" id="{72A04656-4434-4413-BE9D-405C0D1AD32E}"/>
                    </a:ext>
                  </a:extLst>
                </p14:cNvPr>
                <p14:cNvContentPartPr/>
                <p14:nvPr/>
              </p14:nvContentPartPr>
              <p14:xfrm>
                <a:off x="10057173" y="1502160"/>
                <a:ext cx="132480" cy="129240"/>
              </p14:xfrm>
            </p:contentPart>
          </mc:Choice>
          <mc:Fallback>
            <p:pic>
              <p:nvPicPr>
                <p:cNvPr id="311" name="Freihand 310">
                  <a:extLst>
                    <a:ext uri="{FF2B5EF4-FFF2-40B4-BE49-F238E27FC236}">
                      <a16:creationId xmlns:a16="http://schemas.microsoft.com/office/drawing/2014/main" id="{72A04656-4434-4413-BE9D-405C0D1AD32E}"/>
                    </a:ext>
                  </a:extLst>
                </p:cNvPr>
                <p:cNvPicPr/>
                <p:nvPr/>
              </p:nvPicPr>
              <p:blipFill>
                <a:blip r:embed="rId535"/>
                <a:stretch>
                  <a:fillRect/>
                </a:stretch>
              </p:blipFill>
              <p:spPr>
                <a:xfrm>
                  <a:off x="10052853" y="1497840"/>
                  <a:ext cx="141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2" name="Freihand 311">
                  <a:extLst>
                    <a:ext uri="{FF2B5EF4-FFF2-40B4-BE49-F238E27FC236}">
                      <a16:creationId xmlns:a16="http://schemas.microsoft.com/office/drawing/2014/main" id="{4F367F90-D906-498B-8B86-63DE8025BBCC}"/>
                    </a:ext>
                  </a:extLst>
                </p14:cNvPr>
                <p14:cNvContentPartPr/>
                <p14:nvPr/>
              </p14:nvContentPartPr>
              <p14:xfrm>
                <a:off x="10200813" y="1544280"/>
                <a:ext cx="178200" cy="88920"/>
              </p14:xfrm>
            </p:contentPart>
          </mc:Choice>
          <mc:Fallback>
            <p:pic>
              <p:nvPicPr>
                <p:cNvPr id="312" name="Freihand 311">
                  <a:extLst>
                    <a:ext uri="{FF2B5EF4-FFF2-40B4-BE49-F238E27FC236}">
                      <a16:creationId xmlns:a16="http://schemas.microsoft.com/office/drawing/2014/main" id="{4F367F90-D906-498B-8B86-63DE8025BBCC}"/>
                    </a:ext>
                  </a:extLst>
                </p:cNvPr>
                <p:cNvPicPr/>
                <p:nvPr/>
              </p:nvPicPr>
              <p:blipFill>
                <a:blip r:embed="rId537"/>
                <a:stretch>
                  <a:fillRect/>
                </a:stretch>
              </p:blipFill>
              <p:spPr>
                <a:xfrm>
                  <a:off x="10196493" y="1539960"/>
                  <a:ext cx="186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4" name="Freihand 313">
                  <a:extLst>
                    <a:ext uri="{FF2B5EF4-FFF2-40B4-BE49-F238E27FC236}">
                      <a16:creationId xmlns:a16="http://schemas.microsoft.com/office/drawing/2014/main" id="{5136EC14-F57B-4DDE-AB3D-4A55E83D87A5}"/>
                    </a:ext>
                  </a:extLst>
                </p14:cNvPr>
                <p14:cNvContentPartPr/>
                <p14:nvPr/>
              </p14:nvContentPartPr>
              <p14:xfrm>
                <a:off x="8050893" y="1847040"/>
                <a:ext cx="145800" cy="28080"/>
              </p14:xfrm>
            </p:contentPart>
          </mc:Choice>
          <mc:Fallback>
            <p:pic>
              <p:nvPicPr>
                <p:cNvPr id="314" name="Freihand 313">
                  <a:extLst>
                    <a:ext uri="{FF2B5EF4-FFF2-40B4-BE49-F238E27FC236}">
                      <a16:creationId xmlns:a16="http://schemas.microsoft.com/office/drawing/2014/main" id="{5136EC14-F57B-4DDE-AB3D-4A55E83D87A5}"/>
                    </a:ext>
                  </a:extLst>
                </p:cNvPr>
                <p:cNvPicPr/>
                <p:nvPr/>
              </p:nvPicPr>
              <p:blipFill>
                <a:blip r:embed="rId539"/>
                <a:stretch>
                  <a:fillRect/>
                </a:stretch>
              </p:blipFill>
              <p:spPr>
                <a:xfrm>
                  <a:off x="8046573" y="1842720"/>
                  <a:ext cx="154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5" name="Freihand 314">
                  <a:extLst>
                    <a:ext uri="{FF2B5EF4-FFF2-40B4-BE49-F238E27FC236}">
                      <a16:creationId xmlns:a16="http://schemas.microsoft.com/office/drawing/2014/main" id="{0CE65D36-E9BD-4273-BB9A-CE170513EA46}"/>
                    </a:ext>
                  </a:extLst>
                </p14:cNvPr>
                <p14:cNvContentPartPr/>
                <p14:nvPr/>
              </p14:nvContentPartPr>
              <p14:xfrm>
                <a:off x="8082573" y="1885200"/>
                <a:ext cx="138240" cy="12960"/>
              </p14:xfrm>
            </p:contentPart>
          </mc:Choice>
          <mc:Fallback>
            <p:pic>
              <p:nvPicPr>
                <p:cNvPr id="315" name="Freihand 314">
                  <a:extLst>
                    <a:ext uri="{FF2B5EF4-FFF2-40B4-BE49-F238E27FC236}">
                      <a16:creationId xmlns:a16="http://schemas.microsoft.com/office/drawing/2014/main" id="{0CE65D36-E9BD-4273-BB9A-CE170513EA46}"/>
                    </a:ext>
                  </a:extLst>
                </p:cNvPr>
                <p:cNvPicPr/>
                <p:nvPr/>
              </p:nvPicPr>
              <p:blipFill>
                <a:blip r:embed="rId541"/>
                <a:stretch>
                  <a:fillRect/>
                </a:stretch>
              </p:blipFill>
              <p:spPr>
                <a:xfrm>
                  <a:off x="8078253" y="1880880"/>
                  <a:ext cx="146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6" name="Freihand 315">
                  <a:extLst>
                    <a:ext uri="{FF2B5EF4-FFF2-40B4-BE49-F238E27FC236}">
                      <a16:creationId xmlns:a16="http://schemas.microsoft.com/office/drawing/2014/main" id="{747B461E-83DC-4E94-9F46-082CDAA54F5E}"/>
                    </a:ext>
                  </a:extLst>
                </p14:cNvPr>
                <p14:cNvContentPartPr/>
                <p14:nvPr/>
              </p14:nvContentPartPr>
              <p14:xfrm>
                <a:off x="8218293" y="1797720"/>
                <a:ext cx="90360" cy="125640"/>
              </p14:xfrm>
            </p:contentPart>
          </mc:Choice>
          <mc:Fallback>
            <p:pic>
              <p:nvPicPr>
                <p:cNvPr id="316" name="Freihand 315">
                  <a:extLst>
                    <a:ext uri="{FF2B5EF4-FFF2-40B4-BE49-F238E27FC236}">
                      <a16:creationId xmlns:a16="http://schemas.microsoft.com/office/drawing/2014/main" id="{747B461E-83DC-4E94-9F46-082CDAA54F5E}"/>
                    </a:ext>
                  </a:extLst>
                </p:cNvPr>
                <p:cNvPicPr/>
                <p:nvPr/>
              </p:nvPicPr>
              <p:blipFill>
                <a:blip r:embed="rId543"/>
                <a:stretch>
                  <a:fillRect/>
                </a:stretch>
              </p:blipFill>
              <p:spPr>
                <a:xfrm>
                  <a:off x="8213973" y="1793400"/>
                  <a:ext cx="99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8" name="Freihand 317">
                  <a:extLst>
                    <a:ext uri="{FF2B5EF4-FFF2-40B4-BE49-F238E27FC236}">
                      <a16:creationId xmlns:a16="http://schemas.microsoft.com/office/drawing/2014/main" id="{AD0EC086-BE0E-4371-8A44-BA75225791F6}"/>
                    </a:ext>
                  </a:extLst>
                </p14:cNvPr>
                <p14:cNvContentPartPr/>
                <p14:nvPr/>
              </p14:nvContentPartPr>
              <p14:xfrm>
                <a:off x="8451933" y="1811040"/>
                <a:ext cx="16560" cy="118080"/>
              </p14:xfrm>
            </p:contentPart>
          </mc:Choice>
          <mc:Fallback>
            <p:pic>
              <p:nvPicPr>
                <p:cNvPr id="318" name="Freihand 317">
                  <a:extLst>
                    <a:ext uri="{FF2B5EF4-FFF2-40B4-BE49-F238E27FC236}">
                      <a16:creationId xmlns:a16="http://schemas.microsoft.com/office/drawing/2014/main" id="{AD0EC086-BE0E-4371-8A44-BA75225791F6}"/>
                    </a:ext>
                  </a:extLst>
                </p:cNvPr>
                <p:cNvPicPr/>
                <p:nvPr/>
              </p:nvPicPr>
              <p:blipFill>
                <a:blip r:embed="rId545"/>
                <a:stretch>
                  <a:fillRect/>
                </a:stretch>
              </p:blipFill>
              <p:spPr>
                <a:xfrm>
                  <a:off x="8447613" y="1806720"/>
                  <a:ext cx="25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9" name="Freihand 318">
                  <a:extLst>
                    <a:ext uri="{FF2B5EF4-FFF2-40B4-BE49-F238E27FC236}">
                      <a16:creationId xmlns:a16="http://schemas.microsoft.com/office/drawing/2014/main" id="{48E25F19-E6C7-4FD7-988C-ACEFEB5F2E62}"/>
                    </a:ext>
                  </a:extLst>
                </p14:cNvPr>
                <p14:cNvContentPartPr/>
                <p14:nvPr/>
              </p14:nvContentPartPr>
              <p14:xfrm>
                <a:off x="8398293" y="1795200"/>
                <a:ext cx="123840" cy="5400"/>
              </p14:xfrm>
            </p:contentPart>
          </mc:Choice>
          <mc:Fallback>
            <p:pic>
              <p:nvPicPr>
                <p:cNvPr id="319" name="Freihand 318">
                  <a:extLst>
                    <a:ext uri="{FF2B5EF4-FFF2-40B4-BE49-F238E27FC236}">
                      <a16:creationId xmlns:a16="http://schemas.microsoft.com/office/drawing/2014/main" id="{48E25F19-E6C7-4FD7-988C-ACEFEB5F2E62}"/>
                    </a:ext>
                  </a:extLst>
                </p:cNvPr>
                <p:cNvPicPr/>
                <p:nvPr/>
              </p:nvPicPr>
              <p:blipFill>
                <a:blip r:embed="rId547"/>
                <a:stretch>
                  <a:fillRect/>
                </a:stretch>
              </p:blipFill>
              <p:spPr>
                <a:xfrm>
                  <a:off x="8393973" y="1790880"/>
                  <a:ext cx="132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0" name="Freihand 319">
                  <a:extLst>
                    <a:ext uri="{FF2B5EF4-FFF2-40B4-BE49-F238E27FC236}">
                      <a16:creationId xmlns:a16="http://schemas.microsoft.com/office/drawing/2014/main" id="{1C3B8392-466A-4304-9127-E2156B0A4070}"/>
                    </a:ext>
                  </a:extLst>
                </p14:cNvPr>
                <p14:cNvContentPartPr/>
                <p14:nvPr/>
              </p14:nvContentPartPr>
              <p14:xfrm>
                <a:off x="8386053" y="1856040"/>
                <a:ext cx="120960" cy="3240"/>
              </p14:xfrm>
            </p:contentPart>
          </mc:Choice>
          <mc:Fallback>
            <p:pic>
              <p:nvPicPr>
                <p:cNvPr id="320" name="Freihand 319">
                  <a:extLst>
                    <a:ext uri="{FF2B5EF4-FFF2-40B4-BE49-F238E27FC236}">
                      <a16:creationId xmlns:a16="http://schemas.microsoft.com/office/drawing/2014/main" id="{1C3B8392-466A-4304-9127-E2156B0A4070}"/>
                    </a:ext>
                  </a:extLst>
                </p:cNvPr>
                <p:cNvPicPr/>
                <p:nvPr/>
              </p:nvPicPr>
              <p:blipFill>
                <a:blip r:embed="rId549"/>
                <a:stretch>
                  <a:fillRect/>
                </a:stretch>
              </p:blipFill>
              <p:spPr>
                <a:xfrm>
                  <a:off x="8381733" y="1851720"/>
                  <a:ext cx="1296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1" name="Freihand 320">
                  <a:extLst>
                    <a:ext uri="{FF2B5EF4-FFF2-40B4-BE49-F238E27FC236}">
                      <a16:creationId xmlns:a16="http://schemas.microsoft.com/office/drawing/2014/main" id="{F1F798F2-48EA-4B37-B01E-1EFE5ADA3CF8}"/>
                    </a:ext>
                  </a:extLst>
                </p14:cNvPr>
                <p14:cNvContentPartPr/>
                <p14:nvPr/>
              </p14:nvContentPartPr>
              <p14:xfrm>
                <a:off x="8518893" y="1850640"/>
                <a:ext cx="191160" cy="82440"/>
              </p14:xfrm>
            </p:contentPart>
          </mc:Choice>
          <mc:Fallback>
            <p:pic>
              <p:nvPicPr>
                <p:cNvPr id="321" name="Freihand 320">
                  <a:extLst>
                    <a:ext uri="{FF2B5EF4-FFF2-40B4-BE49-F238E27FC236}">
                      <a16:creationId xmlns:a16="http://schemas.microsoft.com/office/drawing/2014/main" id="{F1F798F2-48EA-4B37-B01E-1EFE5ADA3CF8}"/>
                    </a:ext>
                  </a:extLst>
                </p:cNvPr>
                <p:cNvPicPr/>
                <p:nvPr/>
              </p:nvPicPr>
              <p:blipFill>
                <a:blip r:embed="rId551"/>
                <a:stretch>
                  <a:fillRect/>
                </a:stretch>
              </p:blipFill>
              <p:spPr>
                <a:xfrm>
                  <a:off x="8514573" y="1846320"/>
                  <a:ext cx="199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2" name="Freihand 321">
                  <a:extLst>
                    <a:ext uri="{FF2B5EF4-FFF2-40B4-BE49-F238E27FC236}">
                      <a16:creationId xmlns:a16="http://schemas.microsoft.com/office/drawing/2014/main" id="{A44F28D6-541B-42D2-A1B0-34BCF8C4F8E0}"/>
                    </a:ext>
                  </a:extLst>
                </p14:cNvPr>
                <p14:cNvContentPartPr/>
                <p14:nvPr/>
              </p14:nvContentPartPr>
              <p14:xfrm>
                <a:off x="8698893" y="1773600"/>
                <a:ext cx="68400" cy="134280"/>
              </p14:xfrm>
            </p:contentPart>
          </mc:Choice>
          <mc:Fallback>
            <p:pic>
              <p:nvPicPr>
                <p:cNvPr id="322" name="Freihand 321">
                  <a:extLst>
                    <a:ext uri="{FF2B5EF4-FFF2-40B4-BE49-F238E27FC236}">
                      <a16:creationId xmlns:a16="http://schemas.microsoft.com/office/drawing/2014/main" id="{A44F28D6-541B-42D2-A1B0-34BCF8C4F8E0}"/>
                    </a:ext>
                  </a:extLst>
                </p:cNvPr>
                <p:cNvPicPr/>
                <p:nvPr/>
              </p:nvPicPr>
              <p:blipFill>
                <a:blip r:embed="rId553"/>
                <a:stretch>
                  <a:fillRect/>
                </a:stretch>
              </p:blipFill>
              <p:spPr>
                <a:xfrm>
                  <a:off x="8694573" y="1769280"/>
                  <a:ext cx="77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3" name="Freihand 322">
                  <a:extLst>
                    <a:ext uri="{FF2B5EF4-FFF2-40B4-BE49-F238E27FC236}">
                      <a16:creationId xmlns:a16="http://schemas.microsoft.com/office/drawing/2014/main" id="{F276A771-85BC-4577-89C8-00C6EB6BADD3}"/>
                    </a:ext>
                  </a:extLst>
                </p14:cNvPr>
                <p14:cNvContentPartPr/>
                <p14:nvPr/>
              </p14:nvContentPartPr>
              <p14:xfrm>
                <a:off x="8664333" y="1797000"/>
                <a:ext cx="54720" cy="13320"/>
              </p14:xfrm>
            </p:contentPart>
          </mc:Choice>
          <mc:Fallback>
            <p:pic>
              <p:nvPicPr>
                <p:cNvPr id="323" name="Freihand 322">
                  <a:extLst>
                    <a:ext uri="{FF2B5EF4-FFF2-40B4-BE49-F238E27FC236}">
                      <a16:creationId xmlns:a16="http://schemas.microsoft.com/office/drawing/2014/main" id="{F276A771-85BC-4577-89C8-00C6EB6BADD3}"/>
                    </a:ext>
                  </a:extLst>
                </p:cNvPr>
                <p:cNvPicPr/>
                <p:nvPr/>
              </p:nvPicPr>
              <p:blipFill>
                <a:blip r:embed="rId555"/>
                <a:stretch>
                  <a:fillRect/>
                </a:stretch>
              </p:blipFill>
              <p:spPr>
                <a:xfrm>
                  <a:off x="8660013" y="1792680"/>
                  <a:ext cx="63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4" name="Freihand 323">
                  <a:extLst>
                    <a:ext uri="{FF2B5EF4-FFF2-40B4-BE49-F238E27FC236}">
                      <a16:creationId xmlns:a16="http://schemas.microsoft.com/office/drawing/2014/main" id="{0FD73DFE-CDEC-4DBF-9A43-6F2AF648BA4A}"/>
                    </a:ext>
                  </a:extLst>
                </p14:cNvPr>
                <p14:cNvContentPartPr/>
                <p14:nvPr/>
              </p14:nvContentPartPr>
              <p14:xfrm>
                <a:off x="8788893" y="1844880"/>
                <a:ext cx="66960" cy="82800"/>
              </p14:xfrm>
            </p:contentPart>
          </mc:Choice>
          <mc:Fallback>
            <p:pic>
              <p:nvPicPr>
                <p:cNvPr id="324" name="Freihand 323">
                  <a:extLst>
                    <a:ext uri="{FF2B5EF4-FFF2-40B4-BE49-F238E27FC236}">
                      <a16:creationId xmlns:a16="http://schemas.microsoft.com/office/drawing/2014/main" id="{0FD73DFE-CDEC-4DBF-9A43-6F2AF648BA4A}"/>
                    </a:ext>
                  </a:extLst>
                </p:cNvPr>
                <p:cNvPicPr/>
                <p:nvPr/>
              </p:nvPicPr>
              <p:blipFill>
                <a:blip r:embed="rId557"/>
                <a:stretch>
                  <a:fillRect/>
                </a:stretch>
              </p:blipFill>
              <p:spPr>
                <a:xfrm>
                  <a:off x="8784573" y="1840560"/>
                  <a:ext cx="75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25" name="Freihand 324">
                  <a:extLst>
                    <a:ext uri="{FF2B5EF4-FFF2-40B4-BE49-F238E27FC236}">
                      <a16:creationId xmlns:a16="http://schemas.microsoft.com/office/drawing/2014/main" id="{695EC73E-5A36-4B76-9D32-6FA1AF70F367}"/>
                    </a:ext>
                  </a:extLst>
                </p14:cNvPr>
                <p14:cNvContentPartPr/>
                <p14:nvPr/>
              </p14:nvContentPartPr>
              <p14:xfrm>
                <a:off x="8861613" y="1869720"/>
                <a:ext cx="77400" cy="149400"/>
              </p14:xfrm>
            </p:contentPart>
          </mc:Choice>
          <mc:Fallback>
            <p:pic>
              <p:nvPicPr>
                <p:cNvPr id="325" name="Freihand 324">
                  <a:extLst>
                    <a:ext uri="{FF2B5EF4-FFF2-40B4-BE49-F238E27FC236}">
                      <a16:creationId xmlns:a16="http://schemas.microsoft.com/office/drawing/2014/main" id="{695EC73E-5A36-4B76-9D32-6FA1AF70F367}"/>
                    </a:ext>
                  </a:extLst>
                </p:cNvPr>
                <p:cNvPicPr/>
                <p:nvPr/>
              </p:nvPicPr>
              <p:blipFill>
                <a:blip r:embed="rId559"/>
                <a:stretch>
                  <a:fillRect/>
                </a:stretch>
              </p:blipFill>
              <p:spPr>
                <a:xfrm>
                  <a:off x="8857293" y="1865400"/>
                  <a:ext cx="86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26" name="Freihand 325">
                  <a:extLst>
                    <a:ext uri="{FF2B5EF4-FFF2-40B4-BE49-F238E27FC236}">
                      <a16:creationId xmlns:a16="http://schemas.microsoft.com/office/drawing/2014/main" id="{ACE58FFB-ADAF-430E-BBCB-DAF88D367B0D}"/>
                    </a:ext>
                  </a:extLst>
                </p14:cNvPr>
                <p14:cNvContentPartPr/>
                <p14:nvPr/>
              </p14:nvContentPartPr>
              <p14:xfrm>
                <a:off x="9050973" y="1851720"/>
                <a:ext cx="73440" cy="73080"/>
              </p14:xfrm>
            </p:contentPart>
          </mc:Choice>
          <mc:Fallback>
            <p:pic>
              <p:nvPicPr>
                <p:cNvPr id="326" name="Freihand 325">
                  <a:extLst>
                    <a:ext uri="{FF2B5EF4-FFF2-40B4-BE49-F238E27FC236}">
                      <a16:creationId xmlns:a16="http://schemas.microsoft.com/office/drawing/2014/main" id="{ACE58FFB-ADAF-430E-BBCB-DAF88D367B0D}"/>
                    </a:ext>
                  </a:extLst>
                </p:cNvPr>
                <p:cNvPicPr/>
                <p:nvPr/>
              </p:nvPicPr>
              <p:blipFill>
                <a:blip r:embed="rId561"/>
                <a:stretch>
                  <a:fillRect/>
                </a:stretch>
              </p:blipFill>
              <p:spPr>
                <a:xfrm>
                  <a:off x="9046653" y="1847400"/>
                  <a:ext cx="82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28" name="Freihand 327">
                  <a:extLst>
                    <a:ext uri="{FF2B5EF4-FFF2-40B4-BE49-F238E27FC236}">
                      <a16:creationId xmlns:a16="http://schemas.microsoft.com/office/drawing/2014/main" id="{1F8DF9AA-55F8-4779-A43F-CD2C028CD38B}"/>
                    </a:ext>
                  </a:extLst>
                </p14:cNvPr>
                <p14:cNvContentPartPr/>
                <p14:nvPr/>
              </p14:nvContentPartPr>
              <p14:xfrm>
                <a:off x="9139173" y="1782240"/>
                <a:ext cx="390600" cy="125280"/>
              </p14:xfrm>
            </p:contentPart>
          </mc:Choice>
          <mc:Fallback>
            <p:pic>
              <p:nvPicPr>
                <p:cNvPr id="328" name="Freihand 327">
                  <a:extLst>
                    <a:ext uri="{FF2B5EF4-FFF2-40B4-BE49-F238E27FC236}">
                      <a16:creationId xmlns:a16="http://schemas.microsoft.com/office/drawing/2014/main" id="{1F8DF9AA-55F8-4779-A43F-CD2C028CD38B}"/>
                    </a:ext>
                  </a:extLst>
                </p:cNvPr>
                <p:cNvPicPr/>
                <p:nvPr/>
              </p:nvPicPr>
              <p:blipFill>
                <a:blip r:embed="rId563"/>
                <a:stretch>
                  <a:fillRect/>
                </a:stretch>
              </p:blipFill>
              <p:spPr>
                <a:xfrm>
                  <a:off x="9134853" y="1777920"/>
                  <a:ext cx="399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9" name="Freihand 328">
                  <a:extLst>
                    <a:ext uri="{FF2B5EF4-FFF2-40B4-BE49-F238E27FC236}">
                      <a16:creationId xmlns:a16="http://schemas.microsoft.com/office/drawing/2014/main" id="{B337BC59-E67F-4CF8-A749-30450289DD07}"/>
                    </a:ext>
                  </a:extLst>
                </p14:cNvPr>
                <p14:cNvContentPartPr/>
                <p14:nvPr/>
              </p14:nvContentPartPr>
              <p14:xfrm>
                <a:off x="9640653" y="1800960"/>
                <a:ext cx="128520" cy="89280"/>
              </p14:xfrm>
            </p:contentPart>
          </mc:Choice>
          <mc:Fallback>
            <p:pic>
              <p:nvPicPr>
                <p:cNvPr id="329" name="Freihand 328">
                  <a:extLst>
                    <a:ext uri="{FF2B5EF4-FFF2-40B4-BE49-F238E27FC236}">
                      <a16:creationId xmlns:a16="http://schemas.microsoft.com/office/drawing/2014/main" id="{B337BC59-E67F-4CF8-A749-30450289DD07}"/>
                    </a:ext>
                  </a:extLst>
                </p:cNvPr>
                <p:cNvPicPr/>
                <p:nvPr/>
              </p:nvPicPr>
              <p:blipFill>
                <a:blip r:embed="rId565"/>
                <a:stretch>
                  <a:fillRect/>
                </a:stretch>
              </p:blipFill>
              <p:spPr>
                <a:xfrm>
                  <a:off x="9636333" y="1796640"/>
                  <a:ext cx="137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0" name="Freihand 329">
                  <a:extLst>
                    <a:ext uri="{FF2B5EF4-FFF2-40B4-BE49-F238E27FC236}">
                      <a16:creationId xmlns:a16="http://schemas.microsoft.com/office/drawing/2014/main" id="{88D00A9B-C1FA-4954-BDBD-C86AA25793EB}"/>
                    </a:ext>
                  </a:extLst>
                </p14:cNvPr>
                <p14:cNvContentPartPr/>
                <p14:nvPr/>
              </p14:nvContentPartPr>
              <p14:xfrm>
                <a:off x="9776013" y="1765680"/>
                <a:ext cx="27000" cy="35640"/>
              </p14:xfrm>
            </p:contentPart>
          </mc:Choice>
          <mc:Fallback>
            <p:pic>
              <p:nvPicPr>
                <p:cNvPr id="330" name="Freihand 329">
                  <a:extLst>
                    <a:ext uri="{FF2B5EF4-FFF2-40B4-BE49-F238E27FC236}">
                      <a16:creationId xmlns:a16="http://schemas.microsoft.com/office/drawing/2014/main" id="{88D00A9B-C1FA-4954-BDBD-C86AA25793EB}"/>
                    </a:ext>
                  </a:extLst>
                </p:cNvPr>
                <p:cNvPicPr/>
                <p:nvPr/>
              </p:nvPicPr>
              <p:blipFill>
                <a:blip r:embed="rId567"/>
                <a:stretch>
                  <a:fillRect/>
                </a:stretch>
              </p:blipFill>
              <p:spPr>
                <a:xfrm>
                  <a:off x="9771693" y="1761360"/>
                  <a:ext cx="35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1" name="Freihand 330">
                  <a:extLst>
                    <a:ext uri="{FF2B5EF4-FFF2-40B4-BE49-F238E27FC236}">
                      <a16:creationId xmlns:a16="http://schemas.microsoft.com/office/drawing/2014/main" id="{193B0ED7-E3F1-42DD-B082-32D04687077A}"/>
                    </a:ext>
                  </a:extLst>
                </p14:cNvPr>
                <p14:cNvContentPartPr/>
                <p14:nvPr/>
              </p14:nvContentPartPr>
              <p14:xfrm>
                <a:off x="9800493" y="1757760"/>
                <a:ext cx="102600" cy="124920"/>
              </p14:xfrm>
            </p:contentPart>
          </mc:Choice>
          <mc:Fallback>
            <p:pic>
              <p:nvPicPr>
                <p:cNvPr id="331" name="Freihand 330">
                  <a:extLst>
                    <a:ext uri="{FF2B5EF4-FFF2-40B4-BE49-F238E27FC236}">
                      <a16:creationId xmlns:a16="http://schemas.microsoft.com/office/drawing/2014/main" id="{193B0ED7-E3F1-42DD-B082-32D04687077A}"/>
                    </a:ext>
                  </a:extLst>
                </p:cNvPr>
                <p:cNvPicPr/>
                <p:nvPr/>
              </p:nvPicPr>
              <p:blipFill>
                <a:blip r:embed="rId569"/>
                <a:stretch>
                  <a:fillRect/>
                </a:stretch>
              </p:blipFill>
              <p:spPr>
                <a:xfrm>
                  <a:off x="9796173" y="1753080"/>
                  <a:ext cx="111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2" name="Freihand 331">
                  <a:extLst>
                    <a:ext uri="{FF2B5EF4-FFF2-40B4-BE49-F238E27FC236}">
                      <a16:creationId xmlns:a16="http://schemas.microsoft.com/office/drawing/2014/main" id="{60F61789-041A-48C7-85CA-15A048B5B2DF}"/>
                    </a:ext>
                  </a:extLst>
                </p14:cNvPr>
                <p14:cNvContentPartPr/>
                <p14:nvPr/>
              </p14:nvContentPartPr>
              <p14:xfrm>
                <a:off x="9976173" y="1762800"/>
                <a:ext cx="84960" cy="107280"/>
              </p14:xfrm>
            </p:contentPart>
          </mc:Choice>
          <mc:Fallback>
            <p:pic>
              <p:nvPicPr>
                <p:cNvPr id="332" name="Freihand 331">
                  <a:extLst>
                    <a:ext uri="{FF2B5EF4-FFF2-40B4-BE49-F238E27FC236}">
                      <a16:creationId xmlns:a16="http://schemas.microsoft.com/office/drawing/2014/main" id="{60F61789-041A-48C7-85CA-15A048B5B2DF}"/>
                    </a:ext>
                  </a:extLst>
                </p:cNvPr>
                <p:cNvPicPr/>
                <p:nvPr/>
              </p:nvPicPr>
              <p:blipFill>
                <a:blip r:embed="rId571"/>
                <a:stretch>
                  <a:fillRect/>
                </a:stretch>
              </p:blipFill>
              <p:spPr>
                <a:xfrm>
                  <a:off x="9971853" y="1758480"/>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3" name="Freihand 332">
                  <a:extLst>
                    <a:ext uri="{FF2B5EF4-FFF2-40B4-BE49-F238E27FC236}">
                      <a16:creationId xmlns:a16="http://schemas.microsoft.com/office/drawing/2014/main" id="{D87B2BAB-CA0B-47A4-8019-E222F9EE69D5}"/>
                    </a:ext>
                  </a:extLst>
                </p14:cNvPr>
                <p14:cNvContentPartPr/>
                <p14:nvPr/>
              </p14:nvContentPartPr>
              <p14:xfrm>
                <a:off x="10083453" y="1801320"/>
                <a:ext cx="116280" cy="59760"/>
              </p14:xfrm>
            </p:contentPart>
          </mc:Choice>
          <mc:Fallback>
            <p:pic>
              <p:nvPicPr>
                <p:cNvPr id="333" name="Freihand 332">
                  <a:extLst>
                    <a:ext uri="{FF2B5EF4-FFF2-40B4-BE49-F238E27FC236}">
                      <a16:creationId xmlns:a16="http://schemas.microsoft.com/office/drawing/2014/main" id="{D87B2BAB-CA0B-47A4-8019-E222F9EE69D5}"/>
                    </a:ext>
                  </a:extLst>
                </p:cNvPr>
                <p:cNvPicPr/>
                <p:nvPr/>
              </p:nvPicPr>
              <p:blipFill>
                <a:blip r:embed="rId573"/>
                <a:stretch>
                  <a:fillRect/>
                </a:stretch>
              </p:blipFill>
              <p:spPr>
                <a:xfrm>
                  <a:off x="10079133" y="1797000"/>
                  <a:ext cx="124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34" name="Freihand 333">
                  <a:extLst>
                    <a:ext uri="{FF2B5EF4-FFF2-40B4-BE49-F238E27FC236}">
                      <a16:creationId xmlns:a16="http://schemas.microsoft.com/office/drawing/2014/main" id="{22FB2C65-935A-4FD3-A0DF-F3AD04FFACE8}"/>
                    </a:ext>
                  </a:extLst>
                </p14:cNvPr>
                <p14:cNvContentPartPr/>
                <p14:nvPr/>
              </p14:nvContentPartPr>
              <p14:xfrm>
                <a:off x="10214493" y="1754880"/>
                <a:ext cx="360" cy="360"/>
              </p14:xfrm>
            </p:contentPart>
          </mc:Choice>
          <mc:Fallback>
            <p:pic>
              <p:nvPicPr>
                <p:cNvPr id="334" name="Freihand 333">
                  <a:extLst>
                    <a:ext uri="{FF2B5EF4-FFF2-40B4-BE49-F238E27FC236}">
                      <a16:creationId xmlns:a16="http://schemas.microsoft.com/office/drawing/2014/main" id="{22FB2C65-935A-4FD3-A0DF-F3AD04FFACE8}"/>
                    </a:ext>
                  </a:extLst>
                </p:cNvPr>
                <p:cNvPicPr/>
                <p:nvPr/>
              </p:nvPicPr>
              <p:blipFill>
                <a:blip r:embed="rId99"/>
                <a:stretch>
                  <a:fillRect/>
                </a:stretch>
              </p:blipFill>
              <p:spPr>
                <a:xfrm>
                  <a:off x="10210173" y="1750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35" name="Freihand 334">
                  <a:extLst>
                    <a:ext uri="{FF2B5EF4-FFF2-40B4-BE49-F238E27FC236}">
                      <a16:creationId xmlns:a16="http://schemas.microsoft.com/office/drawing/2014/main" id="{DCBEDD54-B6E1-4CDC-AD28-959F7E82212C}"/>
                    </a:ext>
                  </a:extLst>
                </p14:cNvPr>
                <p14:cNvContentPartPr/>
                <p14:nvPr/>
              </p14:nvContentPartPr>
              <p14:xfrm>
                <a:off x="10336173" y="1756680"/>
                <a:ext cx="230760" cy="109800"/>
              </p14:xfrm>
            </p:contentPart>
          </mc:Choice>
          <mc:Fallback>
            <p:pic>
              <p:nvPicPr>
                <p:cNvPr id="335" name="Freihand 334">
                  <a:extLst>
                    <a:ext uri="{FF2B5EF4-FFF2-40B4-BE49-F238E27FC236}">
                      <a16:creationId xmlns:a16="http://schemas.microsoft.com/office/drawing/2014/main" id="{DCBEDD54-B6E1-4CDC-AD28-959F7E82212C}"/>
                    </a:ext>
                  </a:extLst>
                </p:cNvPr>
                <p:cNvPicPr/>
                <p:nvPr/>
              </p:nvPicPr>
              <p:blipFill>
                <a:blip r:embed="rId576"/>
                <a:stretch>
                  <a:fillRect/>
                </a:stretch>
              </p:blipFill>
              <p:spPr>
                <a:xfrm>
                  <a:off x="10331853" y="1752360"/>
                  <a:ext cx="239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36" name="Freihand 335">
                  <a:extLst>
                    <a:ext uri="{FF2B5EF4-FFF2-40B4-BE49-F238E27FC236}">
                      <a16:creationId xmlns:a16="http://schemas.microsoft.com/office/drawing/2014/main" id="{9C481788-8FFA-4661-8CAE-2C35C623D8C6}"/>
                    </a:ext>
                  </a:extLst>
                </p14:cNvPr>
                <p14:cNvContentPartPr/>
                <p14:nvPr/>
              </p14:nvContentPartPr>
              <p14:xfrm>
                <a:off x="10569813" y="1737600"/>
                <a:ext cx="19440" cy="25560"/>
              </p14:xfrm>
            </p:contentPart>
          </mc:Choice>
          <mc:Fallback>
            <p:pic>
              <p:nvPicPr>
                <p:cNvPr id="336" name="Freihand 335">
                  <a:extLst>
                    <a:ext uri="{FF2B5EF4-FFF2-40B4-BE49-F238E27FC236}">
                      <a16:creationId xmlns:a16="http://schemas.microsoft.com/office/drawing/2014/main" id="{9C481788-8FFA-4661-8CAE-2C35C623D8C6}"/>
                    </a:ext>
                  </a:extLst>
                </p:cNvPr>
                <p:cNvPicPr/>
                <p:nvPr/>
              </p:nvPicPr>
              <p:blipFill>
                <a:blip r:embed="rId578"/>
                <a:stretch>
                  <a:fillRect/>
                </a:stretch>
              </p:blipFill>
              <p:spPr>
                <a:xfrm>
                  <a:off x="10565493" y="1733280"/>
                  <a:ext cx="28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7" name="Freihand 336">
                  <a:extLst>
                    <a:ext uri="{FF2B5EF4-FFF2-40B4-BE49-F238E27FC236}">
                      <a16:creationId xmlns:a16="http://schemas.microsoft.com/office/drawing/2014/main" id="{39F1F3BE-EE03-4690-811C-825D9111904F}"/>
                    </a:ext>
                  </a:extLst>
                </p14:cNvPr>
                <p14:cNvContentPartPr/>
                <p14:nvPr/>
              </p14:nvContentPartPr>
              <p14:xfrm>
                <a:off x="10591773" y="1776840"/>
                <a:ext cx="69480" cy="64800"/>
              </p14:xfrm>
            </p:contentPart>
          </mc:Choice>
          <mc:Fallback>
            <p:pic>
              <p:nvPicPr>
                <p:cNvPr id="337" name="Freihand 336">
                  <a:extLst>
                    <a:ext uri="{FF2B5EF4-FFF2-40B4-BE49-F238E27FC236}">
                      <a16:creationId xmlns:a16="http://schemas.microsoft.com/office/drawing/2014/main" id="{39F1F3BE-EE03-4690-811C-825D9111904F}"/>
                    </a:ext>
                  </a:extLst>
                </p:cNvPr>
                <p:cNvPicPr/>
                <p:nvPr/>
              </p:nvPicPr>
              <p:blipFill>
                <a:blip r:embed="rId580"/>
                <a:stretch>
                  <a:fillRect/>
                </a:stretch>
              </p:blipFill>
              <p:spPr>
                <a:xfrm>
                  <a:off x="10587453" y="1772520"/>
                  <a:ext cx="78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8" name="Freihand 337">
                  <a:extLst>
                    <a:ext uri="{FF2B5EF4-FFF2-40B4-BE49-F238E27FC236}">
                      <a16:creationId xmlns:a16="http://schemas.microsoft.com/office/drawing/2014/main" id="{A6C45AD2-FDB4-4861-97FD-B8CA63C3ADCA}"/>
                    </a:ext>
                  </a:extLst>
                </p14:cNvPr>
                <p14:cNvContentPartPr/>
                <p14:nvPr/>
              </p14:nvContentPartPr>
              <p14:xfrm>
                <a:off x="10685013" y="1761720"/>
                <a:ext cx="252720" cy="64800"/>
              </p14:xfrm>
            </p:contentPart>
          </mc:Choice>
          <mc:Fallback>
            <p:pic>
              <p:nvPicPr>
                <p:cNvPr id="338" name="Freihand 337">
                  <a:extLst>
                    <a:ext uri="{FF2B5EF4-FFF2-40B4-BE49-F238E27FC236}">
                      <a16:creationId xmlns:a16="http://schemas.microsoft.com/office/drawing/2014/main" id="{A6C45AD2-FDB4-4861-97FD-B8CA63C3ADCA}"/>
                    </a:ext>
                  </a:extLst>
                </p:cNvPr>
                <p:cNvPicPr/>
                <p:nvPr/>
              </p:nvPicPr>
              <p:blipFill>
                <a:blip r:embed="rId582"/>
                <a:stretch>
                  <a:fillRect/>
                </a:stretch>
              </p:blipFill>
              <p:spPr>
                <a:xfrm>
                  <a:off x="10680693" y="1757400"/>
                  <a:ext cx="261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9" name="Freihand 338">
                  <a:extLst>
                    <a:ext uri="{FF2B5EF4-FFF2-40B4-BE49-F238E27FC236}">
                      <a16:creationId xmlns:a16="http://schemas.microsoft.com/office/drawing/2014/main" id="{A4A23409-34A5-46E0-AC87-F8F77BC517D5}"/>
                    </a:ext>
                  </a:extLst>
                </p14:cNvPr>
                <p14:cNvContentPartPr/>
                <p14:nvPr/>
              </p14:nvContentPartPr>
              <p14:xfrm>
                <a:off x="11052573" y="1692240"/>
                <a:ext cx="184320" cy="119520"/>
              </p14:xfrm>
            </p:contentPart>
          </mc:Choice>
          <mc:Fallback>
            <p:pic>
              <p:nvPicPr>
                <p:cNvPr id="339" name="Freihand 338">
                  <a:extLst>
                    <a:ext uri="{FF2B5EF4-FFF2-40B4-BE49-F238E27FC236}">
                      <a16:creationId xmlns:a16="http://schemas.microsoft.com/office/drawing/2014/main" id="{A4A23409-34A5-46E0-AC87-F8F77BC517D5}"/>
                    </a:ext>
                  </a:extLst>
                </p:cNvPr>
                <p:cNvPicPr/>
                <p:nvPr/>
              </p:nvPicPr>
              <p:blipFill>
                <a:blip r:embed="rId584"/>
                <a:stretch>
                  <a:fillRect/>
                </a:stretch>
              </p:blipFill>
              <p:spPr>
                <a:xfrm>
                  <a:off x="11048253" y="1687920"/>
                  <a:ext cx="192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40" name="Freihand 339">
                  <a:extLst>
                    <a:ext uri="{FF2B5EF4-FFF2-40B4-BE49-F238E27FC236}">
                      <a16:creationId xmlns:a16="http://schemas.microsoft.com/office/drawing/2014/main" id="{DECBBA2A-B110-433C-9B48-4107505F4073}"/>
                    </a:ext>
                  </a:extLst>
                </p14:cNvPr>
                <p14:cNvContentPartPr/>
                <p14:nvPr/>
              </p14:nvContentPartPr>
              <p14:xfrm>
                <a:off x="11259213" y="1741560"/>
                <a:ext cx="66600" cy="53280"/>
              </p14:xfrm>
            </p:contentPart>
          </mc:Choice>
          <mc:Fallback>
            <p:pic>
              <p:nvPicPr>
                <p:cNvPr id="340" name="Freihand 339">
                  <a:extLst>
                    <a:ext uri="{FF2B5EF4-FFF2-40B4-BE49-F238E27FC236}">
                      <a16:creationId xmlns:a16="http://schemas.microsoft.com/office/drawing/2014/main" id="{DECBBA2A-B110-433C-9B48-4107505F4073}"/>
                    </a:ext>
                  </a:extLst>
                </p:cNvPr>
                <p:cNvPicPr/>
                <p:nvPr/>
              </p:nvPicPr>
              <p:blipFill>
                <a:blip r:embed="rId586"/>
                <a:stretch>
                  <a:fillRect/>
                </a:stretch>
              </p:blipFill>
              <p:spPr>
                <a:xfrm>
                  <a:off x="11254893" y="1737240"/>
                  <a:ext cx="75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41" name="Freihand 340">
                  <a:extLst>
                    <a:ext uri="{FF2B5EF4-FFF2-40B4-BE49-F238E27FC236}">
                      <a16:creationId xmlns:a16="http://schemas.microsoft.com/office/drawing/2014/main" id="{9FECCB54-0166-4AA3-8922-6866998B4705}"/>
                    </a:ext>
                  </a:extLst>
                </p14:cNvPr>
                <p14:cNvContentPartPr/>
                <p14:nvPr/>
              </p14:nvContentPartPr>
              <p14:xfrm>
                <a:off x="11327613" y="1642200"/>
                <a:ext cx="37440" cy="142200"/>
              </p14:xfrm>
            </p:contentPart>
          </mc:Choice>
          <mc:Fallback>
            <p:pic>
              <p:nvPicPr>
                <p:cNvPr id="341" name="Freihand 340">
                  <a:extLst>
                    <a:ext uri="{FF2B5EF4-FFF2-40B4-BE49-F238E27FC236}">
                      <a16:creationId xmlns:a16="http://schemas.microsoft.com/office/drawing/2014/main" id="{9FECCB54-0166-4AA3-8922-6866998B4705}"/>
                    </a:ext>
                  </a:extLst>
                </p:cNvPr>
                <p:cNvPicPr/>
                <p:nvPr/>
              </p:nvPicPr>
              <p:blipFill>
                <a:blip r:embed="rId588"/>
                <a:stretch>
                  <a:fillRect/>
                </a:stretch>
              </p:blipFill>
              <p:spPr>
                <a:xfrm>
                  <a:off x="11323293" y="1637880"/>
                  <a:ext cx="46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42" name="Freihand 341">
                  <a:extLst>
                    <a:ext uri="{FF2B5EF4-FFF2-40B4-BE49-F238E27FC236}">
                      <a16:creationId xmlns:a16="http://schemas.microsoft.com/office/drawing/2014/main" id="{610BA14E-4311-4B75-9ECB-BCF08CBE1F45}"/>
                    </a:ext>
                  </a:extLst>
                </p14:cNvPr>
                <p14:cNvContentPartPr/>
                <p14:nvPr/>
              </p14:nvContentPartPr>
              <p14:xfrm>
                <a:off x="11377653" y="1706280"/>
                <a:ext cx="153000" cy="64080"/>
              </p14:xfrm>
            </p:contentPart>
          </mc:Choice>
          <mc:Fallback>
            <p:pic>
              <p:nvPicPr>
                <p:cNvPr id="342" name="Freihand 341">
                  <a:extLst>
                    <a:ext uri="{FF2B5EF4-FFF2-40B4-BE49-F238E27FC236}">
                      <a16:creationId xmlns:a16="http://schemas.microsoft.com/office/drawing/2014/main" id="{610BA14E-4311-4B75-9ECB-BCF08CBE1F45}"/>
                    </a:ext>
                  </a:extLst>
                </p:cNvPr>
                <p:cNvPicPr/>
                <p:nvPr/>
              </p:nvPicPr>
              <p:blipFill>
                <a:blip r:embed="rId590"/>
                <a:stretch>
                  <a:fillRect/>
                </a:stretch>
              </p:blipFill>
              <p:spPr>
                <a:xfrm>
                  <a:off x="11373333" y="1701960"/>
                  <a:ext cx="161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43" name="Freihand 342">
                  <a:extLst>
                    <a:ext uri="{FF2B5EF4-FFF2-40B4-BE49-F238E27FC236}">
                      <a16:creationId xmlns:a16="http://schemas.microsoft.com/office/drawing/2014/main" id="{BA6B24B3-644A-4D56-B024-3904809F51D9}"/>
                    </a:ext>
                  </a:extLst>
                </p14:cNvPr>
                <p14:cNvContentPartPr/>
                <p14:nvPr/>
              </p14:nvContentPartPr>
              <p14:xfrm>
                <a:off x="11535693" y="1703400"/>
                <a:ext cx="69120" cy="59400"/>
              </p14:xfrm>
            </p:contentPart>
          </mc:Choice>
          <mc:Fallback>
            <p:pic>
              <p:nvPicPr>
                <p:cNvPr id="343" name="Freihand 342">
                  <a:extLst>
                    <a:ext uri="{FF2B5EF4-FFF2-40B4-BE49-F238E27FC236}">
                      <a16:creationId xmlns:a16="http://schemas.microsoft.com/office/drawing/2014/main" id="{BA6B24B3-644A-4D56-B024-3904809F51D9}"/>
                    </a:ext>
                  </a:extLst>
                </p:cNvPr>
                <p:cNvPicPr/>
                <p:nvPr/>
              </p:nvPicPr>
              <p:blipFill>
                <a:blip r:embed="rId592"/>
                <a:stretch>
                  <a:fillRect/>
                </a:stretch>
              </p:blipFill>
              <p:spPr>
                <a:xfrm>
                  <a:off x="11531373" y="1699080"/>
                  <a:ext cx="77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45" name="Freihand 344">
                  <a:extLst>
                    <a:ext uri="{FF2B5EF4-FFF2-40B4-BE49-F238E27FC236}">
                      <a16:creationId xmlns:a16="http://schemas.microsoft.com/office/drawing/2014/main" id="{D7620E8F-7271-4574-A910-C5C726B5DD5E}"/>
                    </a:ext>
                  </a:extLst>
                </p14:cNvPr>
                <p14:cNvContentPartPr/>
                <p14:nvPr/>
              </p14:nvContentPartPr>
              <p14:xfrm>
                <a:off x="11646573" y="1709160"/>
                <a:ext cx="360" cy="360"/>
              </p14:xfrm>
            </p:contentPart>
          </mc:Choice>
          <mc:Fallback>
            <p:pic>
              <p:nvPicPr>
                <p:cNvPr id="345" name="Freihand 344">
                  <a:extLst>
                    <a:ext uri="{FF2B5EF4-FFF2-40B4-BE49-F238E27FC236}">
                      <a16:creationId xmlns:a16="http://schemas.microsoft.com/office/drawing/2014/main" id="{D7620E8F-7271-4574-A910-C5C726B5DD5E}"/>
                    </a:ext>
                  </a:extLst>
                </p:cNvPr>
                <p:cNvPicPr/>
                <p:nvPr/>
              </p:nvPicPr>
              <p:blipFill>
                <a:blip r:embed="rId99"/>
                <a:stretch>
                  <a:fillRect/>
                </a:stretch>
              </p:blipFill>
              <p:spPr>
                <a:xfrm>
                  <a:off x="11642253" y="1704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6" name="Freihand 345">
                  <a:extLst>
                    <a:ext uri="{FF2B5EF4-FFF2-40B4-BE49-F238E27FC236}">
                      <a16:creationId xmlns:a16="http://schemas.microsoft.com/office/drawing/2014/main" id="{4962A076-27F2-44B5-9AAC-4CDEBCFAF611}"/>
                    </a:ext>
                  </a:extLst>
                </p14:cNvPr>
                <p14:cNvContentPartPr/>
                <p14:nvPr/>
              </p14:nvContentPartPr>
              <p14:xfrm>
                <a:off x="11646573" y="1706280"/>
                <a:ext cx="2520" cy="3240"/>
              </p14:xfrm>
            </p:contentPart>
          </mc:Choice>
          <mc:Fallback>
            <p:pic>
              <p:nvPicPr>
                <p:cNvPr id="346" name="Freihand 345">
                  <a:extLst>
                    <a:ext uri="{FF2B5EF4-FFF2-40B4-BE49-F238E27FC236}">
                      <a16:creationId xmlns:a16="http://schemas.microsoft.com/office/drawing/2014/main" id="{4962A076-27F2-44B5-9AAC-4CDEBCFAF611}"/>
                    </a:ext>
                  </a:extLst>
                </p:cNvPr>
                <p:cNvPicPr/>
                <p:nvPr/>
              </p:nvPicPr>
              <p:blipFill>
                <a:blip r:embed="rId595"/>
                <a:stretch>
                  <a:fillRect/>
                </a:stretch>
              </p:blipFill>
              <p:spPr>
                <a:xfrm>
                  <a:off x="11642253" y="1701960"/>
                  <a:ext cx="111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7" name="Freihand 346">
                  <a:extLst>
                    <a:ext uri="{FF2B5EF4-FFF2-40B4-BE49-F238E27FC236}">
                      <a16:creationId xmlns:a16="http://schemas.microsoft.com/office/drawing/2014/main" id="{66215A6C-56DF-4A77-9829-B0BE55DCEC05}"/>
                    </a:ext>
                  </a:extLst>
                </p14:cNvPr>
                <p14:cNvContentPartPr/>
                <p14:nvPr/>
              </p14:nvContentPartPr>
              <p14:xfrm>
                <a:off x="11611293" y="1690080"/>
                <a:ext cx="104040" cy="64080"/>
              </p14:xfrm>
            </p:contentPart>
          </mc:Choice>
          <mc:Fallback>
            <p:pic>
              <p:nvPicPr>
                <p:cNvPr id="347" name="Freihand 346">
                  <a:extLst>
                    <a:ext uri="{FF2B5EF4-FFF2-40B4-BE49-F238E27FC236}">
                      <a16:creationId xmlns:a16="http://schemas.microsoft.com/office/drawing/2014/main" id="{66215A6C-56DF-4A77-9829-B0BE55DCEC05}"/>
                    </a:ext>
                  </a:extLst>
                </p:cNvPr>
                <p:cNvPicPr/>
                <p:nvPr/>
              </p:nvPicPr>
              <p:blipFill>
                <a:blip r:embed="rId597"/>
                <a:stretch>
                  <a:fillRect/>
                </a:stretch>
              </p:blipFill>
              <p:spPr>
                <a:xfrm>
                  <a:off x="11606973" y="1685760"/>
                  <a:ext cx="112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48" name="Freihand 347">
                  <a:extLst>
                    <a:ext uri="{FF2B5EF4-FFF2-40B4-BE49-F238E27FC236}">
                      <a16:creationId xmlns:a16="http://schemas.microsoft.com/office/drawing/2014/main" id="{669636EF-97B8-40F7-979C-A2D525E91944}"/>
                    </a:ext>
                  </a:extLst>
                </p14:cNvPr>
                <p14:cNvContentPartPr/>
                <p14:nvPr/>
              </p14:nvContentPartPr>
              <p14:xfrm>
                <a:off x="11691933" y="1633920"/>
                <a:ext cx="84240" cy="116280"/>
              </p14:xfrm>
            </p:contentPart>
          </mc:Choice>
          <mc:Fallback>
            <p:pic>
              <p:nvPicPr>
                <p:cNvPr id="348" name="Freihand 347">
                  <a:extLst>
                    <a:ext uri="{FF2B5EF4-FFF2-40B4-BE49-F238E27FC236}">
                      <a16:creationId xmlns:a16="http://schemas.microsoft.com/office/drawing/2014/main" id="{669636EF-97B8-40F7-979C-A2D525E91944}"/>
                    </a:ext>
                  </a:extLst>
                </p:cNvPr>
                <p:cNvPicPr/>
                <p:nvPr/>
              </p:nvPicPr>
              <p:blipFill>
                <a:blip r:embed="rId599"/>
                <a:stretch>
                  <a:fillRect/>
                </a:stretch>
              </p:blipFill>
              <p:spPr>
                <a:xfrm>
                  <a:off x="11687613" y="1629600"/>
                  <a:ext cx="92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49" name="Freihand 348">
                  <a:extLst>
                    <a:ext uri="{FF2B5EF4-FFF2-40B4-BE49-F238E27FC236}">
                      <a16:creationId xmlns:a16="http://schemas.microsoft.com/office/drawing/2014/main" id="{FE47BFBC-761C-48E4-890A-5D88C5709E73}"/>
                    </a:ext>
                  </a:extLst>
                </p14:cNvPr>
                <p14:cNvContentPartPr/>
                <p14:nvPr/>
              </p14:nvContentPartPr>
              <p14:xfrm>
                <a:off x="11834493" y="1707720"/>
                <a:ext cx="83160" cy="5040"/>
              </p14:xfrm>
            </p:contentPart>
          </mc:Choice>
          <mc:Fallback>
            <p:pic>
              <p:nvPicPr>
                <p:cNvPr id="349" name="Freihand 348">
                  <a:extLst>
                    <a:ext uri="{FF2B5EF4-FFF2-40B4-BE49-F238E27FC236}">
                      <a16:creationId xmlns:a16="http://schemas.microsoft.com/office/drawing/2014/main" id="{FE47BFBC-761C-48E4-890A-5D88C5709E73}"/>
                    </a:ext>
                  </a:extLst>
                </p:cNvPr>
                <p:cNvPicPr/>
                <p:nvPr/>
              </p:nvPicPr>
              <p:blipFill>
                <a:blip r:embed="rId601"/>
                <a:stretch>
                  <a:fillRect/>
                </a:stretch>
              </p:blipFill>
              <p:spPr>
                <a:xfrm>
                  <a:off x="11830173" y="1703400"/>
                  <a:ext cx="91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1" name="Freihand 350">
                  <a:extLst>
                    <a:ext uri="{FF2B5EF4-FFF2-40B4-BE49-F238E27FC236}">
                      <a16:creationId xmlns:a16="http://schemas.microsoft.com/office/drawing/2014/main" id="{CFEA57E7-6CE2-44DB-B544-E7EC849A3164}"/>
                    </a:ext>
                  </a:extLst>
                </p14:cNvPr>
                <p14:cNvContentPartPr/>
                <p14:nvPr/>
              </p14:nvContentPartPr>
              <p14:xfrm>
                <a:off x="8455173" y="2040720"/>
                <a:ext cx="178920" cy="101880"/>
              </p14:xfrm>
            </p:contentPart>
          </mc:Choice>
          <mc:Fallback>
            <p:pic>
              <p:nvPicPr>
                <p:cNvPr id="351" name="Freihand 350">
                  <a:extLst>
                    <a:ext uri="{FF2B5EF4-FFF2-40B4-BE49-F238E27FC236}">
                      <a16:creationId xmlns:a16="http://schemas.microsoft.com/office/drawing/2014/main" id="{CFEA57E7-6CE2-44DB-B544-E7EC849A3164}"/>
                    </a:ext>
                  </a:extLst>
                </p:cNvPr>
                <p:cNvPicPr/>
                <p:nvPr/>
              </p:nvPicPr>
              <p:blipFill>
                <a:blip r:embed="rId603"/>
                <a:stretch>
                  <a:fillRect/>
                </a:stretch>
              </p:blipFill>
              <p:spPr>
                <a:xfrm>
                  <a:off x="8450853" y="2036400"/>
                  <a:ext cx="187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52" name="Freihand 351">
                  <a:extLst>
                    <a:ext uri="{FF2B5EF4-FFF2-40B4-BE49-F238E27FC236}">
                      <a16:creationId xmlns:a16="http://schemas.microsoft.com/office/drawing/2014/main" id="{3A20FAA9-55A5-4706-B6AD-AA4E9DBDBA95}"/>
                    </a:ext>
                  </a:extLst>
                </p14:cNvPr>
                <p14:cNvContentPartPr/>
                <p14:nvPr/>
              </p14:nvContentPartPr>
              <p14:xfrm>
                <a:off x="8663973" y="2015520"/>
                <a:ext cx="74520" cy="109800"/>
              </p14:xfrm>
            </p:contentPart>
          </mc:Choice>
          <mc:Fallback>
            <p:pic>
              <p:nvPicPr>
                <p:cNvPr id="352" name="Freihand 351">
                  <a:extLst>
                    <a:ext uri="{FF2B5EF4-FFF2-40B4-BE49-F238E27FC236}">
                      <a16:creationId xmlns:a16="http://schemas.microsoft.com/office/drawing/2014/main" id="{3A20FAA9-55A5-4706-B6AD-AA4E9DBDBA95}"/>
                    </a:ext>
                  </a:extLst>
                </p:cNvPr>
                <p:cNvPicPr/>
                <p:nvPr/>
              </p:nvPicPr>
              <p:blipFill>
                <a:blip r:embed="rId605"/>
                <a:stretch>
                  <a:fillRect/>
                </a:stretch>
              </p:blipFill>
              <p:spPr>
                <a:xfrm>
                  <a:off x="8659653" y="2011200"/>
                  <a:ext cx="83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53" name="Freihand 352">
                  <a:extLst>
                    <a:ext uri="{FF2B5EF4-FFF2-40B4-BE49-F238E27FC236}">
                      <a16:creationId xmlns:a16="http://schemas.microsoft.com/office/drawing/2014/main" id="{6B378BE5-9819-4676-9466-2EC5A3FD47E1}"/>
                    </a:ext>
                  </a:extLst>
                </p14:cNvPr>
                <p14:cNvContentPartPr/>
                <p14:nvPr/>
              </p14:nvContentPartPr>
              <p14:xfrm>
                <a:off x="8780253" y="1999320"/>
                <a:ext cx="227520" cy="141840"/>
              </p14:xfrm>
            </p:contentPart>
          </mc:Choice>
          <mc:Fallback>
            <p:pic>
              <p:nvPicPr>
                <p:cNvPr id="353" name="Freihand 352">
                  <a:extLst>
                    <a:ext uri="{FF2B5EF4-FFF2-40B4-BE49-F238E27FC236}">
                      <a16:creationId xmlns:a16="http://schemas.microsoft.com/office/drawing/2014/main" id="{6B378BE5-9819-4676-9466-2EC5A3FD47E1}"/>
                    </a:ext>
                  </a:extLst>
                </p:cNvPr>
                <p:cNvPicPr/>
                <p:nvPr/>
              </p:nvPicPr>
              <p:blipFill>
                <a:blip r:embed="rId607"/>
                <a:stretch>
                  <a:fillRect/>
                </a:stretch>
              </p:blipFill>
              <p:spPr>
                <a:xfrm>
                  <a:off x="8775933" y="1995000"/>
                  <a:ext cx="236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54" name="Freihand 353">
                  <a:extLst>
                    <a:ext uri="{FF2B5EF4-FFF2-40B4-BE49-F238E27FC236}">
                      <a16:creationId xmlns:a16="http://schemas.microsoft.com/office/drawing/2014/main" id="{81AEC9AC-24A2-4003-8D29-BE22CD86F86E}"/>
                    </a:ext>
                  </a:extLst>
                </p14:cNvPr>
                <p14:cNvContentPartPr/>
                <p14:nvPr/>
              </p14:nvContentPartPr>
              <p14:xfrm>
                <a:off x="8756493" y="2024880"/>
                <a:ext cx="88560" cy="6840"/>
              </p14:xfrm>
            </p:contentPart>
          </mc:Choice>
          <mc:Fallback>
            <p:pic>
              <p:nvPicPr>
                <p:cNvPr id="354" name="Freihand 353">
                  <a:extLst>
                    <a:ext uri="{FF2B5EF4-FFF2-40B4-BE49-F238E27FC236}">
                      <a16:creationId xmlns:a16="http://schemas.microsoft.com/office/drawing/2014/main" id="{81AEC9AC-24A2-4003-8D29-BE22CD86F86E}"/>
                    </a:ext>
                  </a:extLst>
                </p:cNvPr>
                <p:cNvPicPr/>
                <p:nvPr/>
              </p:nvPicPr>
              <p:blipFill>
                <a:blip r:embed="rId609"/>
                <a:stretch>
                  <a:fillRect/>
                </a:stretch>
              </p:blipFill>
              <p:spPr>
                <a:xfrm>
                  <a:off x="8752173" y="2020560"/>
                  <a:ext cx="97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55" name="Freihand 354">
                  <a:extLst>
                    <a:ext uri="{FF2B5EF4-FFF2-40B4-BE49-F238E27FC236}">
                      <a16:creationId xmlns:a16="http://schemas.microsoft.com/office/drawing/2014/main" id="{25303976-061A-40A5-967A-E86F61DA5452}"/>
                    </a:ext>
                  </a:extLst>
                </p14:cNvPr>
                <p14:cNvContentPartPr/>
                <p14:nvPr/>
              </p14:nvContentPartPr>
              <p14:xfrm>
                <a:off x="9049533" y="2065200"/>
                <a:ext cx="117000" cy="63360"/>
              </p14:xfrm>
            </p:contentPart>
          </mc:Choice>
          <mc:Fallback>
            <p:pic>
              <p:nvPicPr>
                <p:cNvPr id="355" name="Freihand 354">
                  <a:extLst>
                    <a:ext uri="{FF2B5EF4-FFF2-40B4-BE49-F238E27FC236}">
                      <a16:creationId xmlns:a16="http://schemas.microsoft.com/office/drawing/2014/main" id="{25303976-061A-40A5-967A-E86F61DA5452}"/>
                    </a:ext>
                  </a:extLst>
                </p:cNvPr>
                <p:cNvPicPr/>
                <p:nvPr/>
              </p:nvPicPr>
              <p:blipFill>
                <a:blip r:embed="rId611"/>
                <a:stretch>
                  <a:fillRect/>
                </a:stretch>
              </p:blipFill>
              <p:spPr>
                <a:xfrm>
                  <a:off x="9045213" y="2060880"/>
                  <a:ext cx="125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56" name="Freihand 355">
                  <a:extLst>
                    <a:ext uri="{FF2B5EF4-FFF2-40B4-BE49-F238E27FC236}">
                      <a16:creationId xmlns:a16="http://schemas.microsoft.com/office/drawing/2014/main" id="{8C510843-77DF-4CCC-B35F-BFC0231164AA}"/>
                    </a:ext>
                  </a:extLst>
                </p14:cNvPr>
                <p14:cNvContentPartPr/>
                <p14:nvPr/>
              </p14:nvContentPartPr>
              <p14:xfrm>
                <a:off x="9187773" y="2015520"/>
                <a:ext cx="20880" cy="15120"/>
              </p14:xfrm>
            </p:contentPart>
          </mc:Choice>
          <mc:Fallback>
            <p:pic>
              <p:nvPicPr>
                <p:cNvPr id="356" name="Freihand 355">
                  <a:extLst>
                    <a:ext uri="{FF2B5EF4-FFF2-40B4-BE49-F238E27FC236}">
                      <a16:creationId xmlns:a16="http://schemas.microsoft.com/office/drawing/2014/main" id="{8C510843-77DF-4CCC-B35F-BFC0231164AA}"/>
                    </a:ext>
                  </a:extLst>
                </p:cNvPr>
                <p:cNvPicPr/>
                <p:nvPr/>
              </p:nvPicPr>
              <p:blipFill>
                <a:blip r:embed="rId613"/>
                <a:stretch>
                  <a:fillRect/>
                </a:stretch>
              </p:blipFill>
              <p:spPr>
                <a:xfrm>
                  <a:off x="9183453" y="2011200"/>
                  <a:ext cx="29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57" name="Freihand 356">
                  <a:extLst>
                    <a:ext uri="{FF2B5EF4-FFF2-40B4-BE49-F238E27FC236}">
                      <a16:creationId xmlns:a16="http://schemas.microsoft.com/office/drawing/2014/main" id="{CE8635B6-6884-4A8E-8437-0923FEF688D0}"/>
                    </a:ext>
                  </a:extLst>
                </p14:cNvPr>
                <p14:cNvContentPartPr/>
                <p14:nvPr/>
              </p14:nvContentPartPr>
              <p14:xfrm>
                <a:off x="9222693" y="2055840"/>
                <a:ext cx="63720" cy="59400"/>
              </p14:xfrm>
            </p:contentPart>
          </mc:Choice>
          <mc:Fallback>
            <p:pic>
              <p:nvPicPr>
                <p:cNvPr id="357" name="Freihand 356">
                  <a:extLst>
                    <a:ext uri="{FF2B5EF4-FFF2-40B4-BE49-F238E27FC236}">
                      <a16:creationId xmlns:a16="http://schemas.microsoft.com/office/drawing/2014/main" id="{CE8635B6-6884-4A8E-8437-0923FEF688D0}"/>
                    </a:ext>
                  </a:extLst>
                </p:cNvPr>
                <p:cNvPicPr/>
                <p:nvPr/>
              </p:nvPicPr>
              <p:blipFill>
                <a:blip r:embed="rId615"/>
                <a:stretch>
                  <a:fillRect/>
                </a:stretch>
              </p:blipFill>
              <p:spPr>
                <a:xfrm>
                  <a:off x="9218373" y="2051520"/>
                  <a:ext cx="72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58" name="Freihand 357">
                  <a:extLst>
                    <a:ext uri="{FF2B5EF4-FFF2-40B4-BE49-F238E27FC236}">
                      <a16:creationId xmlns:a16="http://schemas.microsoft.com/office/drawing/2014/main" id="{DC10E430-7E1A-4560-A96F-F7BB7B6E288D}"/>
                    </a:ext>
                  </a:extLst>
                </p14:cNvPr>
                <p14:cNvContentPartPr/>
                <p14:nvPr/>
              </p14:nvContentPartPr>
              <p14:xfrm>
                <a:off x="9392973" y="2007960"/>
                <a:ext cx="80280" cy="98280"/>
              </p14:xfrm>
            </p:contentPart>
          </mc:Choice>
          <mc:Fallback>
            <p:pic>
              <p:nvPicPr>
                <p:cNvPr id="358" name="Freihand 357">
                  <a:extLst>
                    <a:ext uri="{FF2B5EF4-FFF2-40B4-BE49-F238E27FC236}">
                      <a16:creationId xmlns:a16="http://schemas.microsoft.com/office/drawing/2014/main" id="{DC10E430-7E1A-4560-A96F-F7BB7B6E288D}"/>
                    </a:ext>
                  </a:extLst>
                </p:cNvPr>
                <p:cNvPicPr/>
                <p:nvPr/>
              </p:nvPicPr>
              <p:blipFill>
                <a:blip r:embed="rId617"/>
                <a:stretch>
                  <a:fillRect/>
                </a:stretch>
              </p:blipFill>
              <p:spPr>
                <a:xfrm>
                  <a:off x="9388653" y="2003640"/>
                  <a:ext cx="88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59" name="Freihand 358">
                  <a:extLst>
                    <a:ext uri="{FF2B5EF4-FFF2-40B4-BE49-F238E27FC236}">
                      <a16:creationId xmlns:a16="http://schemas.microsoft.com/office/drawing/2014/main" id="{D2D46031-6FE3-4B38-85B8-6889F474C00C}"/>
                    </a:ext>
                  </a:extLst>
                </p14:cNvPr>
                <p14:cNvContentPartPr/>
                <p14:nvPr/>
              </p14:nvContentPartPr>
              <p14:xfrm>
                <a:off x="9482613" y="2034960"/>
                <a:ext cx="62280" cy="75960"/>
              </p14:xfrm>
            </p:contentPart>
          </mc:Choice>
          <mc:Fallback>
            <p:pic>
              <p:nvPicPr>
                <p:cNvPr id="359" name="Freihand 358">
                  <a:extLst>
                    <a:ext uri="{FF2B5EF4-FFF2-40B4-BE49-F238E27FC236}">
                      <a16:creationId xmlns:a16="http://schemas.microsoft.com/office/drawing/2014/main" id="{D2D46031-6FE3-4B38-85B8-6889F474C00C}"/>
                    </a:ext>
                  </a:extLst>
                </p:cNvPr>
                <p:cNvPicPr/>
                <p:nvPr/>
              </p:nvPicPr>
              <p:blipFill>
                <a:blip r:embed="rId619"/>
                <a:stretch>
                  <a:fillRect/>
                </a:stretch>
              </p:blipFill>
              <p:spPr>
                <a:xfrm>
                  <a:off x="9478293" y="2030640"/>
                  <a:ext cx="70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0" name="Freihand 359">
                  <a:extLst>
                    <a:ext uri="{FF2B5EF4-FFF2-40B4-BE49-F238E27FC236}">
                      <a16:creationId xmlns:a16="http://schemas.microsoft.com/office/drawing/2014/main" id="{09AE79C6-3E3D-4967-9D42-E86BBDB5040E}"/>
                    </a:ext>
                  </a:extLst>
                </p14:cNvPr>
                <p14:cNvContentPartPr/>
                <p14:nvPr/>
              </p14:nvContentPartPr>
              <p14:xfrm>
                <a:off x="9578733" y="2041440"/>
                <a:ext cx="84240" cy="51840"/>
              </p14:xfrm>
            </p:contentPart>
          </mc:Choice>
          <mc:Fallback>
            <p:pic>
              <p:nvPicPr>
                <p:cNvPr id="360" name="Freihand 359">
                  <a:extLst>
                    <a:ext uri="{FF2B5EF4-FFF2-40B4-BE49-F238E27FC236}">
                      <a16:creationId xmlns:a16="http://schemas.microsoft.com/office/drawing/2014/main" id="{09AE79C6-3E3D-4967-9D42-E86BBDB5040E}"/>
                    </a:ext>
                  </a:extLst>
                </p:cNvPr>
                <p:cNvPicPr/>
                <p:nvPr/>
              </p:nvPicPr>
              <p:blipFill>
                <a:blip r:embed="rId621"/>
                <a:stretch>
                  <a:fillRect/>
                </a:stretch>
              </p:blipFill>
              <p:spPr>
                <a:xfrm>
                  <a:off x="9574413" y="2037120"/>
                  <a:ext cx="92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1" name="Freihand 360">
                  <a:extLst>
                    <a:ext uri="{FF2B5EF4-FFF2-40B4-BE49-F238E27FC236}">
                      <a16:creationId xmlns:a16="http://schemas.microsoft.com/office/drawing/2014/main" id="{81863D0F-E997-42A8-BB38-77CCF752FE8B}"/>
                    </a:ext>
                  </a:extLst>
                </p14:cNvPr>
                <p14:cNvContentPartPr/>
                <p14:nvPr/>
              </p14:nvContentPartPr>
              <p14:xfrm>
                <a:off x="9666213" y="2023800"/>
                <a:ext cx="78480" cy="70200"/>
              </p14:xfrm>
            </p:contentPart>
          </mc:Choice>
          <mc:Fallback>
            <p:pic>
              <p:nvPicPr>
                <p:cNvPr id="361" name="Freihand 360">
                  <a:extLst>
                    <a:ext uri="{FF2B5EF4-FFF2-40B4-BE49-F238E27FC236}">
                      <a16:creationId xmlns:a16="http://schemas.microsoft.com/office/drawing/2014/main" id="{81863D0F-E997-42A8-BB38-77CCF752FE8B}"/>
                    </a:ext>
                  </a:extLst>
                </p:cNvPr>
                <p:cNvPicPr/>
                <p:nvPr/>
              </p:nvPicPr>
              <p:blipFill>
                <a:blip r:embed="rId623"/>
                <a:stretch>
                  <a:fillRect/>
                </a:stretch>
              </p:blipFill>
              <p:spPr>
                <a:xfrm>
                  <a:off x="9661893" y="2019480"/>
                  <a:ext cx="87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2" name="Freihand 361">
                  <a:extLst>
                    <a:ext uri="{FF2B5EF4-FFF2-40B4-BE49-F238E27FC236}">
                      <a16:creationId xmlns:a16="http://schemas.microsoft.com/office/drawing/2014/main" id="{CC3B1865-A536-4C20-9B1F-FBADCE933306}"/>
                    </a:ext>
                  </a:extLst>
                </p14:cNvPr>
                <p14:cNvContentPartPr/>
                <p14:nvPr/>
              </p14:nvContentPartPr>
              <p14:xfrm>
                <a:off x="9763413" y="2016960"/>
                <a:ext cx="146160" cy="61560"/>
              </p14:xfrm>
            </p:contentPart>
          </mc:Choice>
          <mc:Fallback>
            <p:pic>
              <p:nvPicPr>
                <p:cNvPr id="362" name="Freihand 361">
                  <a:extLst>
                    <a:ext uri="{FF2B5EF4-FFF2-40B4-BE49-F238E27FC236}">
                      <a16:creationId xmlns:a16="http://schemas.microsoft.com/office/drawing/2014/main" id="{CC3B1865-A536-4C20-9B1F-FBADCE933306}"/>
                    </a:ext>
                  </a:extLst>
                </p:cNvPr>
                <p:cNvPicPr/>
                <p:nvPr/>
              </p:nvPicPr>
              <p:blipFill>
                <a:blip r:embed="rId625"/>
                <a:stretch>
                  <a:fillRect/>
                </a:stretch>
              </p:blipFill>
              <p:spPr>
                <a:xfrm>
                  <a:off x="9759093" y="2012640"/>
                  <a:ext cx="154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3" name="Freihand 362">
                  <a:extLst>
                    <a:ext uri="{FF2B5EF4-FFF2-40B4-BE49-F238E27FC236}">
                      <a16:creationId xmlns:a16="http://schemas.microsoft.com/office/drawing/2014/main" id="{664D6EB3-B686-4136-B6F6-68374E07DBE1}"/>
                    </a:ext>
                  </a:extLst>
                </p14:cNvPr>
                <p14:cNvContentPartPr/>
                <p14:nvPr/>
              </p14:nvContentPartPr>
              <p14:xfrm>
                <a:off x="9981573" y="2049360"/>
                <a:ext cx="5760" cy="92880"/>
              </p14:xfrm>
            </p:contentPart>
          </mc:Choice>
          <mc:Fallback>
            <p:pic>
              <p:nvPicPr>
                <p:cNvPr id="363" name="Freihand 362">
                  <a:extLst>
                    <a:ext uri="{FF2B5EF4-FFF2-40B4-BE49-F238E27FC236}">
                      <a16:creationId xmlns:a16="http://schemas.microsoft.com/office/drawing/2014/main" id="{664D6EB3-B686-4136-B6F6-68374E07DBE1}"/>
                    </a:ext>
                  </a:extLst>
                </p:cNvPr>
                <p:cNvPicPr/>
                <p:nvPr/>
              </p:nvPicPr>
              <p:blipFill>
                <a:blip r:embed="rId627"/>
                <a:stretch>
                  <a:fillRect/>
                </a:stretch>
              </p:blipFill>
              <p:spPr>
                <a:xfrm>
                  <a:off x="9977253" y="2045040"/>
                  <a:ext cx="14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64" name="Freihand 363">
                  <a:extLst>
                    <a:ext uri="{FF2B5EF4-FFF2-40B4-BE49-F238E27FC236}">
                      <a16:creationId xmlns:a16="http://schemas.microsoft.com/office/drawing/2014/main" id="{B2251D98-CED2-4920-995F-AA585300F521}"/>
                    </a:ext>
                  </a:extLst>
                </p14:cNvPr>
                <p14:cNvContentPartPr/>
                <p14:nvPr/>
              </p14:nvContentPartPr>
              <p14:xfrm>
                <a:off x="10083093" y="2004720"/>
                <a:ext cx="102960" cy="95040"/>
              </p14:xfrm>
            </p:contentPart>
          </mc:Choice>
          <mc:Fallback>
            <p:pic>
              <p:nvPicPr>
                <p:cNvPr id="364" name="Freihand 363">
                  <a:extLst>
                    <a:ext uri="{FF2B5EF4-FFF2-40B4-BE49-F238E27FC236}">
                      <a16:creationId xmlns:a16="http://schemas.microsoft.com/office/drawing/2014/main" id="{B2251D98-CED2-4920-995F-AA585300F521}"/>
                    </a:ext>
                  </a:extLst>
                </p:cNvPr>
                <p:cNvPicPr/>
                <p:nvPr/>
              </p:nvPicPr>
              <p:blipFill>
                <a:blip r:embed="rId629"/>
                <a:stretch>
                  <a:fillRect/>
                </a:stretch>
              </p:blipFill>
              <p:spPr>
                <a:xfrm>
                  <a:off x="10078773" y="2000400"/>
                  <a:ext cx="111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65" name="Freihand 364">
                  <a:extLst>
                    <a:ext uri="{FF2B5EF4-FFF2-40B4-BE49-F238E27FC236}">
                      <a16:creationId xmlns:a16="http://schemas.microsoft.com/office/drawing/2014/main" id="{8D17E6D0-4A1C-49C6-A34F-1D9E0CFE79BE}"/>
                    </a:ext>
                  </a:extLst>
                </p14:cNvPr>
                <p14:cNvContentPartPr/>
                <p14:nvPr/>
              </p14:nvContentPartPr>
              <p14:xfrm>
                <a:off x="10225293" y="2029200"/>
                <a:ext cx="191520" cy="56160"/>
              </p14:xfrm>
            </p:contentPart>
          </mc:Choice>
          <mc:Fallback>
            <p:pic>
              <p:nvPicPr>
                <p:cNvPr id="365" name="Freihand 364">
                  <a:extLst>
                    <a:ext uri="{FF2B5EF4-FFF2-40B4-BE49-F238E27FC236}">
                      <a16:creationId xmlns:a16="http://schemas.microsoft.com/office/drawing/2014/main" id="{8D17E6D0-4A1C-49C6-A34F-1D9E0CFE79BE}"/>
                    </a:ext>
                  </a:extLst>
                </p:cNvPr>
                <p:cNvPicPr/>
                <p:nvPr/>
              </p:nvPicPr>
              <p:blipFill>
                <a:blip r:embed="rId631"/>
                <a:stretch>
                  <a:fillRect/>
                </a:stretch>
              </p:blipFill>
              <p:spPr>
                <a:xfrm>
                  <a:off x="10220973" y="2024880"/>
                  <a:ext cx="200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66" name="Freihand 365">
                  <a:extLst>
                    <a:ext uri="{FF2B5EF4-FFF2-40B4-BE49-F238E27FC236}">
                      <a16:creationId xmlns:a16="http://schemas.microsoft.com/office/drawing/2014/main" id="{FF347DBF-55ED-4ED9-AC3E-43C7959BA806}"/>
                    </a:ext>
                  </a:extLst>
                </p14:cNvPr>
                <p14:cNvContentPartPr/>
                <p14:nvPr/>
              </p14:nvContentPartPr>
              <p14:xfrm>
                <a:off x="10431933" y="2011200"/>
                <a:ext cx="99000" cy="66240"/>
              </p14:xfrm>
            </p:contentPart>
          </mc:Choice>
          <mc:Fallback>
            <p:pic>
              <p:nvPicPr>
                <p:cNvPr id="366" name="Freihand 365">
                  <a:extLst>
                    <a:ext uri="{FF2B5EF4-FFF2-40B4-BE49-F238E27FC236}">
                      <a16:creationId xmlns:a16="http://schemas.microsoft.com/office/drawing/2014/main" id="{FF347DBF-55ED-4ED9-AC3E-43C7959BA806}"/>
                    </a:ext>
                  </a:extLst>
                </p:cNvPr>
                <p:cNvPicPr/>
                <p:nvPr/>
              </p:nvPicPr>
              <p:blipFill>
                <a:blip r:embed="rId633"/>
                <a:stretch>
                  <a:fillRect/>
                </a:stretch>
              </p:blipFill>
              <p:spPr>
                <a:xfrm>
                  <a:off x="10427613" y="2006880"/>
                  <a:ext cx="107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68" name="Freihand 367">
                  <a:extLst>
                    <a:ext uri="{FF2B5EF4-FFF2-40B4-BE49-F238E27FC236}">
                      <a16:creationId xmlns:a16="http://schemas.microsoft.com/office/drawing/2014/main" id="{7833E10C-B48E-4084-B02A-8E267AA0D93B}"/>
                    </a:ext>
                  </a:extLst>
                </p14:cNvPr>
                <p14:cNvContentPartPr/>
                <p14:nvPr/>
              </p14:nvContentPartPr>
              <p14:xfrm>
                <a:off x="10640373" y="2017680"/>
                <a:ext cx="94680" cy="76320"/>
              </p14:xfrm>
            </p:contentPart>
          </mc:Choice>
          <mc:Fallback>
            <p:pic>
              <p:nvPicPr>
                <p:cNvPr id="368" name="Freihand 367">
                  <a:extLst>
                    <a:ext uri="{FF2B5EF4-FFF2-40B4-BE49-F238E27FC236}">
                      <a16:creationId xmlns:a16="http://schemas.microsoft.com/office/drawing/2014/main" id="{7833E10C-B48E-4084-B02A-8E267AA0D93B}"/>
                    </a:ext>
                  </a:extLst>
                </p:cNvPr>
                <p:cNvPicPr/>
                <p:nvPr/>
              </p:nvPicPr>
              <p:blipFill>
                <a:blip r:embed="rId635"/>
                <a:stretch>
                  <a:fillRect/>
                </a:stretch>
              </p:blipFill>
              <p:spPr>
                <a:xfrm>
                  <a:off x="10636053" y="2013360"/>
                  <a:ext cx="103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69" name="Freihand 368">
                  <a:extLst>
                    <a:ext uri="{FF2B5EF4-FFF2-40B4-BE49-F238E27FC236}">
                      <a16:creationId xmlns:a16="http://schemas.microsoft.com/office/drawing/2014/main" id="{A5BBF930-29E4-42A8-A83B-0487FA8DA8C9}"/>
                    </a:ext>
                  </a:extLst>
                </p14:cNvPr>
                <p14:cNvContentPartPr/>
                <p14:nvPr/>
              </p14:nvContentPartPr>
              <p14:xfrm>
                <a:off x="10773933" y="1973760"/>
                <a:ext cx="84240" cy="133200"/>
              </p14:xfrm>
            </p:contentPart>
          </mc:Choice>
          <mc:Fallback>
            <p:pic>
              <p:nvPicPr>
                <p:cNvPr id="369" name="Freihand 368">
                  <a:extLst>
                    <a:ext uri="{FF2B5EF4-FFF2-40B4-BE49-F238E27FC236}">
                      <a16:creationId xmlns:a16="http://schemas.microsoft.com/office/drawing/2014/main" id="{A5BBF930-29E4-42A8-A83B-0487FA8DA8C9}"/>
                    </a:ext>
                  </a:extLst>
                </p:cNvPr>
                <p:cNvPicPr/>
                <p:nvPr/>
              </p:nvPicPr>
              <p:blipFill>
                <a:blip r:embed="rId637"/>
                <a:stretch>
                  <a:fillRect/>
                </a:stretch>
              </p:blipFill>
              <p:spPr>
                <a:xfrm>
                  <a:off x="10769613" y="1969440"/>
                  <a:ext cx="92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0" name="Freihand 369">
                  <a:extLst>
                    <a:ext uri="{FF2B5EF4-FFF2-40B4-BE49-F238E27FC236}">
                      <a16:creationId xmlns:a16="http://schemas.microsoft.com/office/drawing/2014/main" id="{3752F7AD-643D-41D5-8B5D-132B280AD746}"/>
                    </a:ext>
                  </a:extLst>
                </p14:cNvPr>
                <p14:cNvContentPartPr/>
                <p14:nvPr/>
              </p14:nvContentPartPr>
              <p14:xfrm>
                <a:off x="10897053" y="2013360"/>
                <a:ext cx="231840" cy="82800"/>
              </p14:xfrm>
            </p:contentPart>
          </mc:Choice>
          <mc:Fallback>
            <p:pic>
              <p:nvPicPr>
                <p:cNvPr id="370" name="Freihand 369">
                  <a:extLst>
                    <a:ext uri="{FF2B5EF4-FFF2-40B4-BE49-F238E27FC236}">
                      <a16:creationId xmlns:a16="http://schemas.microsoft.com/office/drawing/2014/main" id="{3752F7AD-643D-41D5-8B5D-132B280AD746}"/>
                    </a:ext>
                  </a:extLst>
                </p:cNvPr>
                <p:cNvPicPr/>
                <p:nvPr/>
              </p:nvPicPr>
              <p:blipFill>
                <a:blip r:embed="rId639"/>
                <a:stretch>
                  <a:fillRect/>
                </a:stretch>
              </p:blipFill>
              <p:spPr>
                <a:xfrm>
                  <a:off x="10892733" y="2009040"/>
                  <a:ext cx="240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1" name="Freihand 370">
                  <a:extLst>
                    <a:ext uri="{FF2B5EF4-FFF2-40B4-BE49-F238E27FC236}">
                      <a16:creationId xmlns:a16="http://schemas.microsoft.com/office/drawing/2014/main" id="{16BAAE2D-0D75-46A5-9191-23DA11C4DFE8}"/>
                    </a:ext>
                  </a:extLst>
                </p14:cNvPr>
                <p14:cNvContentPartPr/>
                <p14:nvPr/>
              </p14:nvContentPartPr>
              <p14:xfrm>
                <a:off x="11105853" y="1965480"/>
                <a:ext cx="24840" cy="13320"/>
              </p14:xfrm>
            </p:contentPart>
          </mc:Choice>
          <mc:Fallback>
            <p:pic>
              <p:nvPicPr>
                <p:cNvPr id="371" name="Freihand 370">
                  <a:extLst>
                    <a:ext uri="{FF2B5EF4-FFF2-40B4-BE49-F238E27FC236}">
                      <a16:creationId xmlns:a16="http://schemas.microsoft.com/office/drawing/2014/main" id="{16BAAE2D-0D75-46A5-9191-23DA11C4DFE8}"/>
                    </a:ext>
                  </a:extLst>
                </p:cNvPr>
                <p:cNvPicPr/>
                <p:nvPr/>
              </p:nvPicPr>
              <p:blipFill>
                <a:blip r:embed="rId641"/>
                <a:stretch>
                  <a:fillRect/>
                </a:stretch>
              </p:blipFill>
              <p:spPr>
                <a:xfrm>
                  <a:off x="11101533" y="1961160"/>
                  <a:ext cx="33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2" name="Freihand 371">
                  <a:extLst>
                    <a:ext uri="{FF2B5EF4-FFF2-40B4-BE49-F238E27FC236}">
                      <a16:creationId xmlns:a16="http://schemas.microsoft.com/office/drawing/2014/main" id="{F34F5486-9CCD-4556-BD11-F1726F64EDC9}"/>
                    </a:ext>
                  </a:extLst>
                </p14:cNvPr>
                <p14:cNvContentPartPr/>
                <p14:nvPr/>
              </p14:nvContentPartPr>
              <p14:xfrm>
                <a:off x="11181093" y="1996800"/>
                <a:ext cx="67320" cy="78840"/>
              </p14:xfrm>
            </p:contentPart>
          </mc:Choice>
          <mc:Fallback>
            <p:pic>
              <p:nvPicPr>
                <p:cNvPr id="372" name="Freihand 371">
                  <a:extLst>
                    <a:ext uri="{FF2B5EF4-FFF2-40B4-BE49-F238E27FC236}">
                      <a16:creationId xmlns:a16="http://schemas.microsoft.com/office/drawing/2014/main" id="{F34F5486-9CCD-4556-BD11-F1726F64EDC9}"/>
                    </a:ext>
                  </a:extLst>
                </p:cNvPr>
                <p:cNvPicPr/>
                <p:nvPr/>
              </p:nvPicPr>
              <p:blipFill>
                <a:blip r:embed="rId643"/>
                <a:stretch>
                  <a:fillRect/>
                </a:stretch>
              </p:blipFill>
              <p:spPr>
                <a:xfrm>
                  <a:off x="11176773" y="1992480"/>
                  <a:ext cx="75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4" name="Freihand 373">
                  <a:extLst>
                    <a:ext uri="{FF2B5EF4-FFF2-40B4-BE49-F238E27FC236}">
                      <a16:creationId xmlns:a16="http://schemas.microsoft.com/office/drawing/2014/main" id="{B6D05524-9E4F-4D6F-A48F-F50CC938E934}"/>
                    </a:ext>
                  </a:extLst>
                </p14:cNvPr>
                <p14:cNvContentPartPr/>
                <p14:nvPr/>
              </p14:nvContentPartPr>
              <p14:xfrm>
                <a:off x="11380533" y="1992840"/>
                <a:ext cx="5040" cy="62640"/>
              </p14:xfrm>
            </p:contentPart>
          </mc:Choice>
          <mc:Fallback>
            <p:pic>
              <p:nvPicPr>
                <p:cNvPr id="374" name="Freihand 373">
                  <a:extLst>
                    <a:ext uri="{FF2B5EF4-FFF2-40B4-BE49-F238E27FC236}">
                      <a16:creationId xmlns:a16="http://schemas.microsoft.com/office/drawing/2014/main" id="{B6D05524-9E4F-4D6F-A48F-F50CC938E934}"/>
                    </a:ext>
                  </a:extLst>
                </p:cNvPr>
                <p:cNvPicPr/>
                <p:nvPr/>
              </p:nvPicPr>
              <p:blipFill>
                <a:blip r:embed="rId645"/>
                <a:stretch>
                  <a:fillRect/>
                </a:stretch>
              </p:blipFill>
              <p:spPr>
                <a:xfrm>
                  <a:off x="11376213" y="1988520"/>
                  <a:ext cx="13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75" name="Freihand 374">
                  <a:extLst>
                    <a:ext uri="{FF2B5EF4-FFF2-40B4-BE49-F238E27FC236}">
                      <a16:creationId xmlns:a16="http://schemas.microsoft.com/office/drawing/2014/main" id="{4716E68B-D9EC-4073-BD4C-FA6888291716}"/>
                    </a:ext>
                  </a:extLst>
                </p14:cNvPr>
                <p14:cNvContentPartPr/>
                <p14:nvPr/>
              </p14:nvContentPartPr>
              <p14:xfrm>
                <a:off x="11390253" y="1944600"/>
                <a:ext cx="27360" cy="21240"/>
              </p14:xfrm>
            </p:contentPart>
          </mc:Choice>
          <mc:Fallback>
            <p:pic>
              <p:nvPicPr>
                <p:cNvPr id="375" name="Freihand 374">
                  <a:extLst>
                    <a:ext uri="{FF2B5EF4-FFF2-40B4-BE49-F238E27FC236}">
                      <a16:creationId xmlns:a16="http://schemas.microsoft.com/office/drawing/2014/main" id="{4716E68B-D9EC-4073-BD4C-FA6888291716}"/>
                    </a:ext>
                  </a:extLst>
                </p:cNvPr>
                <p:cNvPicPr/>
                <p:nvPr/>
              </p:nvPicPr>
              <p:blipFill>
                <a:blip r:embed="rId647"/>
                <a:stretch>
                  <a:fillRect/>
                </a:stretch>
              </p:blipFill>
              <p:spPr>
                <a:xfrm>
                  <a:off x="11385933" y="1940280"/>
                  <a:ext cx="36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76" name="Freihand 375">
                  <a:extLst>
                    <a:ext uri="{FF2B5EF4-FFF2-40B4-BE49-F238E27FC236}">
                      <a16:creationId xmlns:a16="http://schemas.microsoft.com/office/drawing/2014/main" id="{28A33360-0CFC-407E-B93C-F9A68F513199}"/>
                    </a:ext>
                  </a:extLst>
                </p14:cNvPr>
                <p14:cNvContentPartPr/>
                <p14:nvPr/>
              </p14:nvContentPartPr>
              <p14:xfrm>
                <a:off x="11393493" y="1973400"/>
                <a:ext cx="84960" cy="71640"/>
              </p14:xfrm>
            </p:contentPart>
          </mc:Choice>
          <mc:Fallback>
            <p:pic>
              <p:nvPicPr>
                <p:cNvPr id="376" name="Freihand 375">
                  <a:extLst>
                    <a:ext uri="{FF2B5EF4-FFF2-40B4-BE49-F238E27FC236}">
                      <a16:creationId xmlns:a16="http://schemas.microsoft.com/office/drawing/2014/main" id="{28A33360-0CFC-407E-B93C-F9A68F513199}"/>
                    </a:ext>
                  </a:extLst>
                </p:cNvPr>
                <p:cNvPicPr/>
                <p:nvPr/>
              </p:nvPicPr>
              <p:blipFill>
                <a:blip r:embed="rId649"/>
                <a:stretch>
                  <a:fillRect/>
                </a:stretch>
              </p:blipFill>
              <p:spPr>
                <a:xfrm>
                  <a:off x="11389173" y="1969080"/>
                  <a:ext cx="93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77" name="Freihand 376">
                  <a:extLst>
                    <a:ext uri="{FF2B5EF4-FFF2-40B4-BE49-F238E27FC236}">
                      <a16:creationId xmlns:a16="http://schemas.microsoft.com/office/drawing/2014/main" id="{8A8C2D66-EABF-44E7-928B-2DDC4C78583C}"/>
                    </a:ext>
                  </a:extLst>
                </p14:cNvPr>
                <p14:cNvContentPartPr/>
                <p14:nvPr/>
              </p14:nvContentPartPr>
              <p14:xfrm>
                <a:off x="11482413" y="1892760"/>
                <a:ext cx="50040" cy="140400"/>
              </p14:xfrm>
            </p:contentPart>
          </mc:Choice>
          <mc:Fallback>
            <p:pic>
              <p:nvPicPr>
                <p:cNvPr id="377" name="Freihand 376">
                  <a:extLst>
                    <a:ext uri="{FF2B5EF4-FFF2-40B4-BE49-F238E27FC236}">
                      <a16:creationId xmlns:a16="http://schemas.microsoft.com/office/drawing/2014/main" id="{8A8C2D66-EABF-44E7-928B-2DDC4C78583C}"/>
                    </a:ext>
                  </a:extLst>
                </p:cNvPr>
                <p:cNvPicPr/>
                <p:nvPr/>
              </p:nvPicPr>
              <p:blipFill>
                <a:blip r:embed="rId651"/>
                <a:stretch>
                  <a:fillRect/>
                </a:stretch>
              </p:blipFill>
              <p:spPr>
                <a:xfrm>
                  <a:off x="11478093" y="1888440"/>
                  <a:ext cx="58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78" name="Freihand 377">
                  <a:extLst>
                    <a:ext uri="{FF2B5EF4-FFF2-40B4-BE49-F238E27FC236}">
                      <a16:creationId xmlns:a16="http://schemas.microsoft.com/office/drawing/2014/main" id="{0C8F6E40-7787-4DDE-A165-A82E37EAA403}"/>
                    </a:ext>
                  </a:extLst>
                </p14:cNvPr>
                <p14:cNvContentPartPr/>
                <p14:nvPr/>
              </p14:nvContentPartPr>
              <p14:xfrm>
                <a:off x="11636493" y="1915440"/>
                <a:ext cx="156960" cy="69480"/>
              </p14:xfrm>
            </p:contentPart>
          </mc:Choice>
          <mc:Fallback>
            <p:pic>
              <p:nvPicPr>
                <p:cNvPr id="378" name="Freihand 377">
                  <a:extLst>
                    <a:ext uri="{FF2B5EF4-FFF2-40B4-BE49-F238E27FC236}">
                      <a16:creationId xmlns:a16="http://schemas.microsoft.com/office/drawing/2014/main" id="{0C8F6E40-7787-4DDE-A165-A82E37EAA403}"/>
                    </a:ext>
                  </a:extLst>
                </p:cNvPr>
                <p:cNvPicPr/>
                <p:nvPr/>
              </p:nvPicPr>
              <p:blipFill>
                <a:blip r:embed="rId653"/>
                <a:stretch>
                  <a:fillRect/>
                </a:stretch>
              </p:blipFill>
              <p:spPr>
                <a:xfrm>
                  <a:off x="11632173" y="1911120"/>
                  <a:ext cx="165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79" name="Freihand 378">
                  <a:extLst>
                    <a:ext uri="{FF2B5EF4-FFF2-40B4-BE49-F238E27FC236}">
                      <a16:creationId xmlns:a16="http://schemas.microsoft.com/office/drawing/2014/main" id="{BCF668C2-5432-4617-96BF-B56671AD7E5E}"/>
                    </a:ext>
                  </a:extLst>
                </p14:cNvPr>
                <p14:cNvContentPartPr/>
                <p14:nvPr/>
              </p14:nvContentPartPr>
              <p14:xfrm>
                <a:off x="8508093" y="2227920"/>
                <a:ext cx="63000" cy="105480"/>
              </p14:xfrm>
            </p:contentPart>
          </mc:Choice>
          <mc:Fallback>
            <p:pic>
              <p:nvPicPr>
                <p:cNvPr id="379" name="Freihand 378">
                  <a:extLst>
                    <a:ext uri="{FF2B5EF4-FFF2-40B4-BE49-F238E27FC236}">
                      <a16:creationId xmlns:a16="http://schemas.microsoft.com/office/drawing/2014/main" id="{BCF668C2-5432-4617-96BF-B56671AD7E5E}"/>
                    </a:ext>
                  </a:extLst>
                </p:cNvPr>
                <p:cNvPicPr/>
                <p:nvPr/>
              </p:nvPicPr>
              <p:blipFill>
                <a:blip r:embed="rId655"/>
                <a:stretch>
                  <a:fillRect/>
                </a:stretch>
              </p:blipFill>
              <p:spPr>
                <a:xfrm>
                  <a:off x="8503773" y="2223600"/>
                  <a:ext cx="71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0" name="Freihand 379">
                  <a:extLst>
                    <a:ext uri="{FF2B5EF4-FFF2-40B4-BE49-F238E27FC236}">
                      <a16:creationId xmlns:a16="http://schemas.microsoft.com/office/drawing/2014/main" id="{4EA328BA-3E00-4663-A8A4-FCAE893FFE6E}"/>
                    </a:ext>
                  </a:extLst>
                </p14:cNvPr>
                <p14:cNvContentPartPr/>
                <p14:nvPr/>
              </p14:nvContentPartPr>
              <p14:xfrm>
                <a:off x="8602773" y="2259600"/>
                <a:ext cx="131040" cy="61920"/>
              </p14:xfrm>
            </p:contentPart>
          </mc:Choice>
          <mc:Fallback>
            <p:pic>
              <p:nvPicPr>
                <p:cNvPr id="380" name="Freihand 379">
                  <a:extLst>
                    <a:ext uri="{FF2B5EF4-FFF2-40B4-BE49-F238E27FC236}">
                      <a16:creationId xmlns:a16="http://schemas.microsoft.com/office/drawing/2014/main" id="{4EA328BA-3E00-4663-A8A4-FCAE893FFE6E}"/>
                    </a:ext>
                  </a:extLst>
                </p:cNvPr>
                <p:cNvPicPr/>
                <p:nvPr/>
              </p:nvPicPr>
              <p:blipFill>
                <a:blip r:embed="rId657"/>
                <a:stretch>
                  <a:fillRect/>
                </a:stretch>
              </p:blipFill>
              <p:spPr>
                <a:xfrm>
                  <a:off x="8598453" y="2255280"/>
                  <a:ext cx="139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81" name="Freihand 380">
                  <a:extLst>
                    <a:ext uri="{FF2B5EF4-FFF2-40B4-BE49-F238E27FC236}">
                      <a16:creationId xmlns:a16="http://schemas.microsoft.com/office/drawing/2014/main" id="{262545BD-C79C-4D5F-8417-5C6517FE7523}"/>
                    </a:ext>
                  </a:extLst>
                </p14:cNvPr>
                <p14:cNvContentPartPr/>
                <p14:nvPr/>
              </p14:nvContentPartPr>
              <p14:xfrm>
                <a:off x="8759733" y="2191560"/>
                <a:ext cx="210960" cy="122760"/>
              </p14:xfrm>
            </p:contentPart>
          </mc:Choice>
          <mc:Fallback>
            <p:pic>
              <p:nvPicPr>
                <p:cNvPr id="381" name="Freihand 380">
                  <a:extLst>
                    <a:ext uri="{FF2B5EF4-FFF2-40B4-BE49-F238E27FC236}">
                      <a16:creationId xmlns:a16="http://schemas.microsoft.com/office/drawing/2014/main" id="{262545BD-C79C-4D5F-8417-5C6517FE7523}"/>
                    </a:ext>
                  </a:extLst>
                </p:cNvPr>
                <p:cNvPicPr/>
                <p:nvPr/>
              </p:nvPicPr>
              <p:blipFill>
                <a:blip r:embed="rId659"/>
                <a:stretch>
                  <a:fillRect/>
                </a:stretch>
              </p:blipFill>
              <p:spPr>
                <a:xfrm>
                  <a:off x="8755413" y="2187240"/>
                  <a:ext cx="219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82" name="Freihand 381">
                  <a:extLst>
                    <a:ext uri="{FF2B5EF4-FFF2-40B4-BE49-F238E27FC236}">
                      <a16:creationId xmlns:a16="http://schemas.microsoft.com/office/drawing/2014/main" id="{A49E4D94-AFBD-4D86-953D-345BD285BA69}"/>
                    </a:ext>
                  </a:extLst>
                </p14:cNvPr>
                <p14:cNvContentPartPr/>
                <p14:nvPr/>
              </p14:nvContentPartPr>
              <p14:xfrm>
                <a:off x="8870973" y="2176440"/>
                <a:ext cx="25560" cy="5400"/>
              </p14:xfrm>
            </p:contentPart>
          </mc:Choice>
          <mc:Fallback>
            <p:pic>
              <p:nvPicPr>
                <p:cNvPr id="382" name="Freihand 381">
                  <a:extLst>
                    <a:ext uri="{FF2B5EF4-FFF2-40B4-BE49-F238E27FC236}">
                      <a16:creationId xmlns:a16="http://schemas.microsoft.com/office/drawing/2014/main" id="{A49E4D94-AFBD-4D86-953D-345BD285BA69}"/>
                    </a:ext>
                  </a:extLst>
                </p:cNvPr>
                <p:cNvPicPr/>
                <p:nvPr/>
              </p:nvPicPr>
              <p:blipFill>
                <a:blip r:embed="rId661"/>
                <a:stretch>
                  <a:fillRect/>
                </a:stretch>
              </p:blipFill>
              <p:spPr>
                <a:xfrm>
                  <a:off x="8866653" y="2172120"/>
                  <a:ext cx="34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83" name="Freihand 382">
                  <a:extLst>
                    <a:ext uri="{FF2B5EF4-FFF2-40B4-BE49-F238E27FC236}">
                      <a16:creationId xmlns:a16="http://schemas.microsoft.com/office/drawing/2014/main" id="{29E1ED01-43D6-4628-A814-26429F4E8048}"/>
                    </a:ext>
                  </a:extLst>
                </p14:cNvPr>
                <p14:cNvContentPartPr/>
                <p14:nvPr/>
              </p14:nvContentPartPr>
              <p14:xfrm>
                <a:off x="9121533" y="2181120"/>
                <a:ext cx="87120" cy="127440"/>
              </p14:xfrm>
            </p:contentPart>
          </mc:Choice>
          <mc:Fallback>
            <p:pic>
              <p:nvPicPr>
                <p:cNvPr id="383" name="Freihand 382">
                  <a:extLst>
                    <a:ext uri="{FF2B5EF4-FFF2-40B4-BE49-F238E27FC236}">
                      <a16:creationId xmlns:a16="http://schemas.microsoft.com/office/drawing/2014/main" id="{29E1ED01-43D6-4628-A814-26429F4E8048}"/>
                    </a:ext>
                  </a:extLst>
                </p:cNvPr>
                <p:cNvPicPr/>
                <p:nvPr/>
              </p:nvPicPr>
              <p:blipFill>
                <a:blip r:embed="rId663"/>
                <a:stretch>
                  <a:fillRect/>
                </a:stretch>
              </p:blipFill>
              <p:spPr>
                <a:xfrm>
                  <a:off x="9117213" y="2176800"/>
                  <a:ext cx="95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85" name="Freihand 384">
                  <a:extLst>
                    <a:ext uri="{FF2B5EF4-FFF2-40B4-BE49-F238E27FC236}">
                      <a16:creationId xmlns:a16="http://schemas.microsoft.com/office/drawing/2014/main" id="{79FBA102-5B72-456B-94D1-E533F115B302}"/>
                    </a:ext>
                  </a:extLst>
                </p14:cNvPr>
                <p14:cNvContentPartPr/>
                <p14:nvPr/>
              </p14:nvContentPartPr>
              <p14:xfrm>
                <a:off x="9282813" y="2200200"/>
                <a:ext cx="109080" cy="91800"/>
              </p14:xfrm>
            </p:contentPart>
          </mc:Choice>
          <mc:Fallback>
            <p:pic>
              <p:nvPicPr>
                <p:cNvPr id="385" name="Freihand 384">
                  <a:extLst>
                    <a:ext uri="{FF2B5EF4-FFF2-40B4-BE49-F238E27FC236}">
                      <a16:creationId xmlns:a16="http://schemas.microsoft.com/office/drawing/2014/main" id="{79FBA102-5B72-456B-94D1-E533F115B302}"/>
                    </a:ext>
                  </a:extLst>
                </p:cNvPr>
                <p:cNvPicPr/>
                <p:nvPr/>
              </p:nvPicPr>
              <p:blipFill>
                <a:blip r:embed="rId665"/>
                <a:stretch>
                  <a:fillRect/>
                </a:stretch>
              </p:blipFill>
              <p:spPr>
                <a:xfrm>
                  <a:off x="9278493" y="2195880"/>
                  <a:ext cx="117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86" name="Freihand 385">
                  <a:extLst>
                    <a:ext uri="{FF2B5EF4-FFF2-40B4-BE49-F238E27FC236}">
                      <a16:creationId xmlns:a16="http://schemas.microsoft.com/office/drawing/2014/main" id="{148A5BCE-8D44-4EB7-994B-12E75FBF1787}"/>
                    </a:ext>
                  </a:extLst>
                </p14:cNvPr>
                <p14:cNvContentPartPr/>
                <p14:nvPr/>
              </p14:nvContentPartPr>
              <p14:xfrm>
                <a:off x="9335733" y="2239440"/>
                <a:ext cx="51840" cy="66600"/>
              </p14:xfrm>
            </p:contentPart>
          </mc:Choice>
          <mc:Fallback>
            <p:pic>
              <p:nvPicPr>
                <p:cNvPr id="386" name="Freihand 385">
                  <a:extLst>
                    <a:ext uri="{FF2B5EF4-FFF2-40B4-BE49-F238E27FC236}">
                      <a16:creationId xmlns:a16="http://schemas.microsoft.com/office/drawing/2014/main" id="{148A5BCE-8D44-4EB7-994B-12E75FBF1787}"/>
                    </a:ext>
                  </a:extLst>
                </p:cNvPr>
                <p:cNvPicPr/>
                <p:nvPr/>
              </p:nvPicPr>
              <p:blipFill>
                <a:blip r:embed="rId667"/>
                <a:stretch>
                  <a:fillRect/>
                </a:stretch>
              </p:blipFill>
              <p:spPr>
                <a:xfrm>
                  <a:off x="9331413" y="2235120"/>
                  <a:ext cx="60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88" name="Freihand 387">
                  <a:extLst>
                    <a:ext uri="{FF2B5EF4-FFF2-40B4-BE49-F238E27FC236}">
                      <a16:creationId xmlns:a16="http://schemas.microsoft.com/office/drawing/2014/main" id="{A645E25E-C193-4A25-91C7-4AE75E7FC4FD}"/>
                    </a:ext>
                  </a:extLst>
                </p14:cNvPr>
                <p14:cNvContentPartPr/>
                <p14:nvPr/>
              </p14:nvContentPartPr>
              <p14:xfrm>
                <a:off x="9520413" y="2165640"/>
                <a:ext cx="125640" cy="234000"/>
              </p14:xfrm>
            </p:contentPart>
          </mc:Choice>
          <mc:Fallback>
            <p:pic>
              <p:nvPicPr>
                <p:cNvPr id="388" name="Freihand 387">
                  <a:extLst>
                    <a:ext uri="{FF2B5EF4-FFF2-40B4-BE49-F238E27FC236}">
                      <a16:creationId xmlns:a16="http://schemas.microsoft.com/office/drawing/2014/main" id="{A645E25E-C193-4A25-91C7-4AE75E7FC4FD}"/>
                    </a:ext>
                  </a:extLst>
                </p:cNvPr>
                <p:cNvPicPr/>
                <p:nvPr/>
              </p:nvPicPr>
              <p:blipFill>
                <a:blip r:embed="rId669"/>
                <a:stretch>
                  <a:fillRect/>
                </a:stretch>
              </p:blipFill>
              <p:spPr>
                <a:xfrm>
                  <a:off x="9516093" y="2161320"/>
                  <a:ext cx="134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89" name="Freihand 388">
                  <a:extLst>
                    <a:ext uri="{FF2B5EF4-FFF2-40B4-BE49-F238E27FC236}">
                      <a16:creationId xmlns:a16="http://schemas.microsoft.com/office/drawing/2014/main" id="{86D78B51-94F3-4AE6-ACFD-C7CB6ACDDB8D}"/>
                    </a:ext>
                  </a:extLst>
                </p14:cNvPr>
                <p14:cNvContentPartPr/>
                <p14:nvPr/>
              </p14:nvContentPartPr>
              <p14:xfrm>
                <a:off x="9655413" y="2241960"/>
                <a:ext cx="187560" cy="67320"/>
              </p14:xfrm>
            </p:contentPart>
          </mc:Choice>
          <mc:Fallback>
            <p:pic>
              <p:nvPicPr>
                <p:cNvPr id="389" name="Freihand 388">
                  <a:extLst>
                    <a:ext uri="{FF2B5EF4-FFF2-40B4-BE49-F238E27FC236}">
                      <a16:creationId xmlns:a16="http://schemas.microsoft.com/office/drawing/2014/main" id="{86D78B51-94F3-4AE6-ACFD-C7CB6ACDDB8D}"/>
                    </a:ext>
                  </a:extLst>
                </p:cNvPr>
                <p:cNvPicPr/>
                <p:nvPr/>
              </p:nvPicPr>
              <p:blipFill>
                <a:blip r:embed="rId671"/>
                <a:stretch>
                  <a:fillRect/>
                </a:stretch>
              </p:blipFill>
              <p:spPr>
                <a:xfrm>
                  <a:off x="9651093" y="2237640"/>
                  <a:ext cx="196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0" name="Freihand 389">
                  <a:extLst>
                    <a:ext uri="{FF2B5EF4-FFF2-40B4-BE49-F238E27FC236}">
                      <a16:creationId xmlns:a16="http://schemas.microsoft.com/office/drawing/2014/main" id="{4BF20AC9-E655-4C1A-AB3B-D75C251466CC}"/>
                    </a:ext>
                  </a:extLst>
                </p14:cNvPr>
                <p14:cNvContentPartPr/>
                <p14:nvPr/>
              </p14:nvContentPartPr>
              <p14:xfrm>
                <a:off x="9731373" y="2164920"/>
                <a:ext cx="42480" cy="4680"/>
              </p14:xfrm>
            </p:contentPart>
          </mc:Choice>
          <mc:Fallback>
            <p:pic>
              <p:nvPicPr>
                <p:cNvPr id="390" name="Freihand 389">
                  <a:extLst>
                    <a:ext uri="{FF2B5EF4-FFF2-40B4-BE49-F238E27FC236}">
                      <a16:creationId xmlns:a16="http://schemas.microsoft.com/office/drawing/2014/main" id="{4BF20AC9-E655-4C1A-AB3B-D75C251466CC}"/>
                    </a:ext>
                  </a:extLst>
                </p:cNvPr>
                <p:cNvPicPr/>
                <p:nvPr/>
              </p:nvPicPr>
              <p:blipFill>
                <a:blip r:embed="rId673"/>
                <a:stretch>
                  <a:fillRect/>
                </a:stretch>
              </p:blipFill>
              <p:spPr>
                <a:xfrm>
                  <a:off x="9727053" y="2160600"/>
                  <a:ext cx="511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1" name="Freihand 390">
                  <a:extLst>
                    <a:ext uri="{FF2B5EF4-FFF2-40B4-BE49-F238E27FC236}">
                      <a16:creationId xmlns:a16="http://schemas.microsoft.com/office/drawing/2014/main" id="{05C5D8F0-8963-4228-9F12-4FED3CF0A5A5}"/>
                    </a:ext>
                  </a:extLst>
                </p14:cNvPr>
                <p14:cNvContentPartPr/>
                <p14:nvPr/>
              </p14:nvContentPartPr>
              <p14:xfrm>
                <a:off x="9996693" y="2202000"/>
                <a:ext cx="86040" cy="107280"/>
              </p14:xfrm>
            </p:contentPart>
          </mc:Choice>
          <mc:Fallback>
            <p:pic>
              <p:nvPicPr>
                <p:cNvPr id="391" name="Freihand 390">
                  <a:extLst>
                    <a:ext uri="{FF2B5EF4-FFF2-40B4-BE49-F238E27FC236}">
                      <a16:creationId xmlns:a16="http://schemas.microsoft.com/office/drawing/2014/main" id="{05C5D8F0-8963-4228-9F12-4FED3CF0A5A5}"/>
                    </a:ext>
                  </a:extLst>
                </p:cNvPr>
                <p:cNvPicPr/>
                <p:nvPr/>
              </p:nvPicPr>
              <p:blipFill>
                <a:blip r:embed="rId675"/>
                <a:stretch>
                  <a:fillRect/>
                </a:stretch>
              </p:blipFill>
              <p:spPr>
                <a:xfrm>
                  <a:off x="9992373" y="2197680"/>
                  <a:ext cx="94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2" name="Freihand 391">
                  <a:extLst>
                    <a:ext uri="{FF2B5EF4-FFF2-40B4-BE49-F238E27FC236}">
                      <a16:creationId xmlns:a16="http://schemas.microsoft.com/office/drawing/2014/main" id="{F2FD0596-5EC4-47FA-9BCB-E8EAA1F2EC35}"/>
                    </a:ext>
                  </a:extLst>
                </p14:cNvPr>
                <p14:cNvContentPartPr/>
                <p14:nvPr/>
              </p14:nvContentPartPr>
              <p14:xfrm>
                <a:off x="10170213" y="2188680"/>
                <a:ext cx="5760" cy="101880"/>
              </p14:xfrm>
            </p:contentPart>
          </mc:Choice>
          <mc:Fallback>
            <p:pic>
              <p:nvPicPr>
                <p:cNvPr id="392" name="Freihand 391">
                  <a:extLst>
                    <a:ext uri="{FF2B5EF4-FFF2-40B4-BE49-F238E27FC236}">
                      <a16:creationId xmlns:a16="http://schemas.microsoft.com/office/drawing/2014/main" id="{F2FD0596-5EC4-47FA-9BCB-E8EAA1F2EC35}"/>
                    </a:ext>
                  </a:extLst>
                </p:cNvPr>
                <p:cNvPicPr/>
                <p:nvPr/>
              </p:nvPicPr>
              <p:blipFill>
                <a:blip r:embed="rId677"/>
                <a:stretch>
                  <a:fillRect/>
                </a:stretch>
              </p:blipFill>
              <p:spPr>
                <a:xfrm>
                  <a:off x="10165893" y="2184360"/>
                  <a:ext cx="14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3" name="Freihand 392">
                  <a:extLst>
                    <a:ext uri="{FF2B5EF4-FFF2-40B4-BE49-F238E27FC236}">
                      <a16:creationId xmlns:a16="http://schemas.microsoft.com/office/drawing/2014/main" id="{61E099A1-948C-4536-8E97-6FE817FD6C98}"/>
                    </a:ext>
                  </a:extLst>
                </p14:cNvPr>
                <p14:cNvContentPartPr/>
                <p14:nvPr/>
              </p14:nvContentPartPr>
              <p14:xfrm>
                <a:off x="10112613" y="2177520"/>
                <a:ext cx="118440" cy="64080"/>
              </p14:xfrm>
            </p:contentPart>
          </mc:Choice>
          <mc:Fallback>
            <p:pic>
              <p:nvPicPr>
                <p:cNvPr id="393" name="Freihand 392">
                  <a:extLst>
                    <a:ext uri="{FF2B5EF4-FFF2-40B4-BE49-F238E27FC236}">
                      <a16:creationId xmlns:a16="http://schemas.microsoft.com/office/drawing/2014/main" id="{61E099A1-948C-4536-8E97-6FE817FD6C98}"/>
                    </a:ext>
                  </a:extLst>
                </p:cNvPr>
                <p:cNvPicPr/>
                <p:nvPr/>
              </p:nvPicPr>
              <p:blipFill>
                <a:blip r:embed="rId679"/>
                <a:stretch>
                  <a:fillRect/>
                </a:stretch>
              </p:blipFill>
              <p:spPr>
                <a:xfrm>
                  <a:off x="10108293" y="2173200"/>
                  <a:ext cx="127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4" name="Freihand 393">
                  <a:extLst>
                    <a:ext uri="{FF2B5EF4-FFF2-40B4-BE49-F238E27FC236}">
                      <a16:creationId xmlns:a16="http://schemas.microsoft.com/office/drawing/2014/main" id="{5490F157-74B5-4E01-9383-19E3E1D2AA0B}"/>
                    </a:ext>
                  </a:extLst>
                </p14:cNvPr>
                <p14:cNvContentPartPr/>
                <p14:nvPr/>
              </p14:nvContentPartPr>
              <p14:xfrm>
                <a:off x="10361733" y="2196240"/>
                <a:ext cx="185040" cy="95040"/>
              </p14:xfrm>
            </p:contentPart>
          </mc:Choice>
          <mc:Fallback>
            <p:pic>
              <p:nvPicPr>
                <p:cNvPr id="394" name="Freihand 393">
                  <a:extLst>
                    <a:ext uri="{FF2B5EF4-FFF2-40B4-BE49-F238E27FC236}">
                      <a16:creationId xmlns:a16="http://schemas.microsoft.com/office/drawing/2014/main" id="{5490F157-74B5-4E01-9383-19E3E1D2AA0B}"/>
                    </a:ext>
                  </a:extLst>
                </p:cNvPr>
                <p:cNvPicPr/>
                <p:nvPr/>
              </p:nvPicPr>
              <p:blipFill>
                <a:blip r:embed="rId681"/>
                <a:stretch>
                  <a:fillRect/>
                </a:stretch>
              </p:blipFill>
              <p:spPr>
                <a:xfrm>
                  <a:off x="10357413" y="2191920"/>
                  <a:ext cx="193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5" name="Freihand 394">
                  <a:extLst>
                    <a:ext uri="{FF2B5EF4-FFF2-40B4-BE49-F238E27FC236}">
                      <a16:creationId xmlns:a16="http://schemas.microsoft.com/office/drawing/2014/main" id="{8C57632F-D5F0-40E7-813A-8137679ED2D8}"/>
                    </a:ext>
                  </a:extLst>
                </p14:cNvPr>
                <p14:cNvContentPartPr/>
                <p14:nvPr/>
              </p14:nvContentPartPr>
              <p14:xfrm>
                <a:off x="10552173" y="2181480"/>
                <a:ext cx="360" cy="360"/>
              </p14:xfrm>
            </p:contentPart>
          </mc:Choice>
          <mc:Fallback>
            <p:pic>
              <p:nvPicPr>
                <p:cNvPr id="395" name="Freihand 394">
                  <a:extLst>
                    <a:ext uri="{FF2B5EF4-FFF2-40B4-BE49-F238E27FC236}">
                      <a16:creationId xmlns:a16="http://schemas.microsoft.com/office/drawing/2014/main" id="{8C57632F-D5F0-40E7-813A-8137679ED2D8}"/>
                    </a:ext>
                  </a:extLst>
                </p:cNvPr>
                <p:cNvPicPr/>
                <p:nvPr/>
              </p:nvPicPr>
              <p:blipFill>
                <a:blip r:embed="rId99"/>
                <a:stretch>
                  <a:fillRect/>
                </a:stretch>
              </p:blipFill>
              <p:spPr>
                <a:xfrm>
                  <a:off x="10547853" y="217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96" name="Freihand 395">
                  <a:extLst>
                    <a:ext uri="{FF2B5EF4-FFF2-40B4-BE49-F238E27FC236}">
                      <a16:creationId xmlns:a16="http://schemas.microsoft.com/office/drawing/2014/main" id="{2D575EF5-BF79-4365-8CDF-465D8D16F74B}"/>
                    </a:ext>
                  </a:extLst>
                </p14:cNvPr>
                <p14:cNvContentPartPr/>
                <p14:nvPr/>
              </p14:nvContentPartPr>
              <p14:xfrm>
                <a:off x="10634973" y="2213520"/>
                <a:ext cx="146160" cy="73440"/>
              </p14:xfrm>
            </p:contentPart>
          </mc:Choice>
          <mc:Fallback>
            <p:pic>
              <p:nvPicPr>
                <p:cNvPr id="396" name="Freihand 395">
                  <a:extLst>
                    <a:ext uri="{FF2B5EF4-FFF2-40B4-BE49-F238E27FC236}">
                      <a16:creationId xmlns:a16="http://schemas.microsoft.com/office/drawing/2014/main" id="{2D575EF5-BF79-4365-8CDF-465D8D16F74B}"/>
                    </a:ext>
                  </a:extLst>
                </p:cNvPr>
                <p:cNvPicPr/>
                <p:nvPr/>
              </p:nvPicPr>
              <p:blipFill>
                <a:blip r:embed="rId684"/>
                <a:stretch>
                  <a:fillRect/>
                </a:stretch>
              </p:blipFill>
              <p:spPr>
                <a:xfrm>
                  <a:off x="10630653" y="2209200"/>
                  <a:ext cx="154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97" name="Freihand 396">
                  <a:extLst>
                    <a:ext uri="{FF2B5EF4-FFF2-40B4-BE49-F238E27FC236}">
                      <a16:creationId xmlns:a16="http://schemas.microsoft.com/office/drawing/2014/main" id="{2883712A-DD72-4194-8B1E-2A5BB0F98CD2}"/>
                    </a:ext>
                  </a:extLst>
                </p14:cNvPr>
                <p14:cNvContentPartPr/>
                <p14:nvPr/>
              </p14:nvContentPartPr>
              <p14:xfrm>
                <a:off x="10852413" y="2160240"/>
                <a:ext cx="61920" cy="135360"/>
              </p14:xfrm>
            </p:contentPart>
          </mc:Choice>
          <mc:Fallback>
            <p:pic>
              <p:nvPicPr>
                <p:cNvPr id="397" name="Freihand 396">
                  <a:extLst>
                    <a:ext uri="{FF2B5EF4-FFF2-40B4-BE49-F238E27FC236}">
                      <a16:creationId xmlns:a16="http://schemas.microsoft.com/office/drawing/2014/main" id="{2883712A-DD72-4194-8B1E-2A5BB0F98CD2}"/>
                    </a:ext>
                  </a:extLst>
                </p:cNvPr>
                <p:cNvPicPr/>
                <p:nvPr/>
              </p:nvPicPr>
              <p:blipFill>
                <a:blip r:embed="rId686"/>
                <a:stretch>
                  <a:fillRect/>
                </a:stretch>
              </p:blipFill>
              <p:spPr>
                <a:xfrm>
                  <a:off x="10848093" y="2155920"/>
                  <a:ext cx="70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98" name="Freihand 397">
                  <a:extLst>
                    <a:ext uri="{FF2B5EF4-FFF2-40B4-BE49-F238E27FC236}">
                      <a16:creationId xmlns:a16="http://schemas.microsoft.com/office/drawing/2014/main" id="{0B7DAF02-0A96-4CDA-A9DA-40663983F7DB}"/>
                    </a:ext>
                  </a:extLst>
                </p14:cNvPr>
                <p14:cNvContentPartPr/>
                <p14:nvPr/>
              </p14:nvContentPartPr>
              <p14:xfrm>
                <a:off x="10919013" y="2216400"/>
                <a:ext cx="167760" cy="59400"/>
              </p14:xfrm>
            </p:contentPart>
          </mc:Choice>
          <mc:Fallback>
            <p:pic>
              <p:nvPicPr>
                <p:cNvPr id="398" name="Freihand 397">
                  <a:extLst>
                    <a:ext uri="{FF2B5EF4-FFF2-40B4-BE49-F238E27FC236}">
                      <a16:creationId xmlns:a16="http://schemas.microsoft.com/office/drawing/2014/main" id="{0B7DAF02-0A96-4CDA-A9DA-40663983F7DB}"/>
                    </a:ext>
                  </a:extLst>
                </p:cNvPr>
                <p:cNvPicPr/>
                <p:nvPr/>
              </p:nvPicPr>
              <p:blipFill>
                <a:blip r:embed="rId688"/>
                <a:stretch>
                  <a:fillRect/>
                </a:stretch>
              </p:blipFill>
              <p:spPr>
                <a:xfrm>
                  <a:off x="10914693" y="2212080"/>
                  <a:ext cx="176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99" name="Freihand 398">
                  <a:extLst>
                    <a:ext uri="{FF2B5EF4-FFF2-40B4-BE49-F238E27FC236}">
                      <a16:creationId xmlns:a16="http://schemas.microsoft.com/office/drawing/2014/main" id="{7708B4F2-13F7-479A-A8CE-3DC4CA1C3D5A}"/>
                    </a:ext>
                  </a:extLst>
                </p14:cNvPr>
                <p14:cNvContentPartPr/>
                <p14:nvPr/>
              </p14:nvContentPartPr>
              <p14:xfrm>
                <a:off x="11115213" y="2199840"/>
                <a:ext cx="77760" cy="69480"/>
              </p14:xfrm>
            </p:contentPart>
          </mc:Choice>
          <mc:Fallback>
            <p:pic>
              <p:nvPicPr>
                <p:cNvPr id="399" name="Freihand 398">
                  <a:extLst>
                    <a:ext uri="{FF2B5EF4-FFF2-40B4-BE49-F238E27FC236}">
                      <a16:creationId xmlns:a16="http://schemas.microsoft.com/office/drawing/2014/main" id="{7708B4F2-13F7-479A-A8CE-3DC4CA1C3D5A}"/>
                    </a:ext>
                  </a:extLst>
                </p:cNvPr>
                <p:cNvPicPr/>
                <p:nvPr/>
              </p:nvPicPr>
              <p:blipFill>
                <a:blip r:embed="rId690"/>
                <a:stretch>
                  <a:fillRect/>
                </a:stretch>
              </p:blipFill>
              <p:spPr>
                <a:xfrm>
                  <a:off x="11110893" y="2195520"/>
                  <a:ext cx="86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0" name="Freihand 399">
                  <a:extLst>
                    <a:ext uri="{FF2B5EF4-FFF2-40B4-BE49-F238E27FC236}">
                      <a16:creationId xmlns:a16="http://schemas.microsoft.com/office/drawing/2014/main" id="{498318D3-6D8F-4E42-B328-5B87251675CB}"/>
                    </a:ext>
                  </a:extLst>
                </p14:cNvPr>
                <p14:cNvContentPartPr/>
                <p14:nvPr/>
              </p14:nvContentPartPr>
              <p14:xfrm>
                <a:off x="11210253" y="2145120"/>
                <a:ext cx="124920" cy="118440"/>
              </p14:xfrm>
            </p:contentPart>
          </mc:Choice>
          <mc:Fallback>
            <p:pic>
              <p:nvPicPr>
                <p:cNvPr id="400" name="Freihand 399">
                  <a:extLst>
                    <a:ext uri="{FF2B5EF4-FFF2-40B4-BE49-F238E27FC236}">
                      <a16:creationId xmlns:a16="http://schemas.microsoft.com/office/drawing/2014/main" id="{498318D3-6D8F-4E42-B328-5B87251675CB}"/>
                    </a:ext>
                  </a:extLst>
                </p:cNvPr>
                <p:cNvPicPr/>
                <p:nvPr/>
              </p:nvPicPr>
              <p:blipFill>
                <a:blip r:embed="rId692"/>
                <a:stretch>
                  <a:fillRect/>
                </a:stretch>
              </p:blipFill>
              <p:spPr>
                <a:xfrm>
                  <a:off x="11205933" y="2140800"/>
                  <a:ext cx="133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01" name="Freihand 400">
                  <a:extLst>
                    <a:ext uri="{FF2B5EF4-FFF2-40B4-BE49-F238E27FC236}">
                      <a16:creationId xmlns:a16="http://schemas.microsoft.com/office/drawing/2014/main" id="{F1C50C75-4678-42FA-B230-E944A9D16EF5}"/>
                    </a:ext>
                  </a:extLst>
                </p14:cNvPr>
                <p14:cNvContentPartPr/>
                <p14:nvPr/>
              </p14:nvContentPartPr>
              <p14:xfrm>
                <a:off x="11371893" y="2194440"/>
                <a:ext cx="159840" cy="68040"/>
              </p14:xfrm>
            </p:contentPart>
          </mc:Choice>
          <mc:Fallback>
            <p:pic>
              <p:nvPicPr>
                <p:cNvPr id="401" name="Freihand 400">
                  <a:extLst>
                    <a:ext uri="{FF2B5EF4-FFF2-40B4-BE49-F238E27FC236}">
                      <a16:creationId xmlns:a16="http://schemas.microsoft.com/office/drawing/2014/main" id="{F1C50C75-4678-42FA-B230-E944A9D16EF5}"/>
                    </a:ext>
                  </a:extLst>
                </p:cNvPr>
                <p:cNvPicPr/>
                <p:nvPr/>
              </p:nvPicPr>
              <p:blipFill>
                <a:blip r:embed="rId694"/>
                <a:stretch>
                  <a:fillRect/>
                </a:stretch>
              </p:blipFill>
              <p:spPr>
                <a:xfrm>
                  <a:off x="11367573" y="2190120"/>
                  <a:ext cx="168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574" name="Freihand 573">
                  <a:extLst>
                    <a:ext uri="{FF2B5EF4-FFF2-40B4-BE49-F238E27FC236}">
                      <a16:creationId xmlns:a16="http://schemas.microsoft.com/office/drawing/2014/main" id="{C1F1B10A-4A88-47C2-867D-879C28F3B3ED}"/>
                    </a:ext>
                  </a:extLst>
                </p14:cNvPr>
                <p14:cNvContentPartPr/>
                <p14:nvPr/>
              </p14:nvContentPartPr>
              <p14:xfrm>
                <a:off x="5631333" y="3675480"/>
                <a:ext cx="330480" cy="214920"/>
              </p14:xfrm>
            </p:contentPart>
          </mc:Choice>
          <mc:Fallback>
            <p:pic>
              <p:nvPicPr>
                <p:cNvPr id="574" name="Freihand 573">
                  <a:extLst>
                    <a:ext uri="{FF2B5EF4-FFF2-40B4-BE49-F238E27FC236}">
                      <a16:creationId xmlns:a16="http://schemas.microsoft.com/office/drawing/2014/main" id="{C1F1B10A-4A88-47C2-867D-879C28F3B3ED}"/>
                    </a:ext>
                  </a:extLst>
                </p:cNvPr>
                <p:cNvPicPr/>
                <p:nvPr/>
              </p:nvPicPr>
              <p:blipFill>
                <a:blip r:embed="rId696"/>
                <a:stretch>
                  <a:fillRect/>
                </a:stretch>
              </p:blipFill>
              <p:spPr>
                <a:xfrm>
                  <a:off x="5627013" y="3671160"/>
                  <a:ext cx="339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575" name="Freihand 574">
                  <a:extLst>
                    <a:ext uri="{FF2B5EF4-FFF2-40B4-BE49-F238E27FC236}">
                      <a16:creationId xmlns:a16="http://schemas.microsoft.com/office/drawing/2014/main" id="{AF04FBD8-9F21-4BB3-BFB1-0AA8DB7CD070}"/>
                    </a:ext>
                  </a:extLst>
                </p14:cNvPr>
                <p14:cNvContentPartPr/>
                <p14:nvPr/>
              </p14:nvContentPartPr>
              <p14:xfrm>
                <a:off x="5989533" y="3610680"/>
                <a:ext cx="174960" cy="77040"/>
              </p14:xfrm>
            </p:contentPart>
          </mc:Choice>
          <mc:Fallback>
            <p:pic>
              <p:nvPicPr>
                <p:cNvPr id="575" name="Freihand 574">
                  <a:extLst>
                    <a:ext uri="{FF2B5EF4-FFF2-40B4-BE49-F238E27FC236}">
                      <a16:creationId xmlns:a16="http://schemas.microsoft.com/office/drawing/2014/main" id="{AF04FBD8-9F21-4BB3-BFB1-0AA8DB7CD070}"/>
                    </a:ext>
                  </a:extLst>
                </p:cNvPr>
                <p:cNvPicPr/>
                <p:nvPr/>
              </p:nvPicPr>
              <p:blipFill>
                <a:blip r:embed="rId698"/>
                <a:stretch>
                  <a:fillRect/>
                </a:stretch>
              </p:blipFill>
              <p:spPr>
                <a:xfrm>
                  <a:off x="5985213" y="3606360"/>
                  <a:ext cx="183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576" name="Freihand 575">
                  <a:extLst>
                    <a:ext uri="{FF2B5EF4-FFF2-40B4-BE49-F238E27FC236}">
                      <a16:creationId xmlns:a16="http://schemas.microsoft.com/office/drawing/2014/main" id="{45C24ADA-2EC3-4984-A98B-79AC3B62EB81}"/>
                    </a:ext>
                  </a:extLst>
                </p14:cNvPr>
                <p14:cNvContentPartPr/>
                <p14:nvPr/>
              </p14:nvContentPartPr>
              <p14:xfrm>
                <a:off x="6137493" y="3541560"/>
                <a:ext cx="20160" cy="720"/>
              </p14:xfrm>
            </p:contentPart>
          </mc:Choice>
          <mc:Fallback>
            <p:pic>
              <p:nvPicPr>
                <p:cNvPr id="576" name="Freihand 575">
                  <a:extLst>
                    <a:ext uri="{FF2B5EF4-FFF2-40B4-BE49-F238E27FC236}">
                      <a16:creationId xmlns:a16="http://schemas.microsoft.com/office/drawing/2014/main" id="{45C24ADA-2EC3-4984-A98B-79AC3B62EB81}"/>
                    </a:ext>
                  </a:extLst>
                </p:cNvPr>
                <p:cNvPicPr/>
                <p:nvPr/>
              </p:nvPicPr>
              <p:blipFill>
                <a:blip r:embed="rId700"/>
                <a:stretch>
                  <a:fillRect/>
                </a:stretch>
              </p:blipFill>
              <p:spPr>
                <a:xfrm>
                  <a:off x="6133173" y="3537240"/>
                  <a:ext cx="288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577" name="Freihand 576">
                  <a:extLst>
                    <a:ext uri="{FF2B5EF4-FFF2-40B4-BE49-F238E27FC236}">
                      <a16:creationId xmlns:a16="http://schemas.microsoft.com/office/drawing/2014/main" id="{DD276E27-8485-4D4A-AC55-DD92241B0D1E}"/>
                    </a:ext>
                  </a:extLst>
                </p14:cNvPr>
                <p14:cNvContentPartPr/>
                <p14:nvPr/>
              </p14:nvContentPartPr>
              <p14:xfrm>
                <a:off x="6194013" y="3563160"/>
                <a:ext cx="69480" cy="84240"/>
              </p14:xfrm>
            </p:contentPart>
          </mc:Choice>
          <mc:Fallback>
            <p:pic>
              <p:nvPicPr>
                <p:cNvPr id="577" name="Freihand 576">
                  <a:extLst>
                    <a:ext uri="{FF2B5EF4-FFF2-40B4-BE49-F238E27FC236}">
                      <a16:creationId xmlns:a16="http://schemas.microsoft.com/office/drawing/2014/main" id="{DD276E27-8485-4D4A-AC55-DD92241B0D1E}"/>
                    </a:ext>
                  </a:extLst>
                </p:cNvPr>
                <p:cNvPicPr/>
                <p:nvPr/>
              </p:nvPicPr>
              <p:blipFill>
                <a:blip r:embed="rId702"/>
                <a:stretch>
                  <a:fillRect/>
                </a:stretch>
              </p:blipFill>
              <p:spPr>
                <a:xfrm>
                  <a:off x="6189693" y="3558840"/>
                  <a:ext cx="78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578" name="Freihand 577">
                  <a:extLst>
                    <a:ext uri="{FF2B5EF4-FFF2-40B4-BE49-F238E27FC236}">
                      <a16:creationId xmlns:a16="http://schemas.microsoft.com/office/drawing/2014/main" id="{5ABEAABF-3113-4DB1-B07E-61B014A67F0A}"/>
                    </a:ext>
                  </a:extLst>
                </p14:cNvPr>
                <p14:cNvContentPartPr/>
                <p14:nvPr/>
              </p14:nvContentPartPr>
              <p14:xfrm>
                <a:off x="6282933" y="3535800"/>
                <a:ext cx="242280" cy="74160"/>
              </p14:xfrm>
            </p:contentPart>
          </mc:Choice>
          <mc:Fallback>
            <p:pic>
              <p:nvPicPr>
                <p:cNvPr id="578" name="Freihand 577">
                  <a:extLst>
                    <a:ext uri="{FF2B5EF4-FFF2-40B4-BE49-F238E27FC236}">
                      <a16:creationId xmlns:a16="http://schemas.microsoft.com/office/drawing/2014/main" id="{5ABEAABF-3113-4DB1-B07E-61B014A67F0A}"/>
                    </a:ext>
                  </a:extLst>
                </p:cNvPr>
                <p:cNvPicPr/>
                <p:nvPr/>
              </p:nvPicPr>
              <p:blipFill>
                <a:blip r:embed="rId704"/>
                <a:stretch>
                  <a:fillRect/>
                </a:stretch>
              </p:blipFill>
              <p:spPr>
                <a:xfrm>
                  <a:off x="6278613" y="3531480"/>
                  <a:ext cx="250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79" name="Freihand 578">
                  <a:extLst>
                    <a:ext uri="{FF2B5EF4-FFF2-40B4-BE49-F238E27FC236}">
                      <a16:creationId xmlns:a16="http://schemas.microsoft.com/office/drawing/2014/main" id="{912305AD-B79D-4C5B-B986-A3B74D4618F3}"/>
                    </a:ext>
                  </a:extLst>
                </p14:cNvPr>
                <p14:cNvContentPartPr/>
                <p14:nvPr/>
              </p14:nvContentPartPr>
              <p14:xfrm>
                <a:off x="6566253" y="3465960"/>
                <a:ext cx="82800" cy="73440"/>
              </p14:xfrm>
            </p:contentPart>
          </mc:Choice>
          <mc:Fallback>
            <p:pic>
              <p:nvPicPr>
                <p:cNvPr id="579" name="Freihand 578">
                  <a:extLst>
                    <a:ext uri="{FF2B5EF4-FFF2-40B4-BE49-F238E27FC236}">
                      <a16:creationId xmlns:a16="http://schemas.microsoft.com/office/drawing/2014/main" id="{912305AD-B79D-4C5B-B986-A3B74D4618F3}"/>
                    </a:ext>
                  </a:extLst>
                </p:cNvPr>
                <p:cNvPicPr/>
                <p:nvPr/>
              </p:nvPicPr>
              <p:blipFill>
                <a:blip r:embed="rId706"/>
                <a:stretch>
                  <a:fillRect/>
                </a:stretch>
              </p:blipFill>
              <p:spPr>
                <a:xfrm>
                  <a:off x="6561933" y="3461640"/>
                  <a:ext cx="91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581" name="Freihand 580">
                  <a:extLst>
                    <a:ext uri="{FF2B5EF4-FFF2-40B4-BE49-F238E27FC236}">
                      <a16:creationId xmlns:a16="http://schemas.microsoft.com/office/drawing/2014/main" id="{F82B9E54-D3B9-47C0-B6BC-1711F11191D5}"/>
                    </a:ext>
                  </a:extLst>
                </p14:cNvPr>
                <p14:cNvContentPartPr/>
                <p14:nvPr/>
              </p14:nvContentPartPr>
              <p14:xfrm>
                <a:off x="6178173" y="3784200"/>
                <a:ext cx="30960" cy="113400"/>
              </p14:xfrm>
            </p:contentPart>
          </mc:Choice>
          <mc:Fallback>
            <p:pic>
              <p:nvPicPr>
                <p:cNvPr id="581" name="Freihand 580">
                  <a:extLst>
                    <a:ext uri="{FF2B5EF4-FFF2-40B4-BE49-F238E27FC236}">
                      <a16:creationId xmlns:a16="http://schemas.microsoft.com/office/drawing/2014/main" id="{F82B9E54-D3B9-47C0-B6BC-1711F11191D5}"/>
                    </a:ext>
                  </a:extLst>
                </p:cNvPr>
                <p:cNvPicPr/>
                <p:nvPr/>
              </p:nvPicPr>
              <p:blipFill>
                <a:blip r:embed="rId708"/>
                <a:stretch>
                  <a:fillRect/>
                </a:stretch>
              </p:blipFill>
              <p:spPr>
                <a:xfrm>
                  <a:off x="6173853" y="3779880"/>
                  <a:ext cx="39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582" name="Freihand 581">
                  <a:extLst>
                    <a:ext uri="{FF2B5EF4-FFF2-40B4-BE49-F238E27FC236}">
                      <a16:creationId xmlns:a16="http://schemas.microsoft.com/office/drawing/2014/main" id="{D0DFFA5E-B79D-4013-8FEA-7C8F0DE957AB}"/>
                    </a:ext>
                  </a:extLst>
                </p14:cNvPr>
                <p14:cNvContentPartPr/>
                <p14:nvPr/>
              </p14:nvContentPartPr>
              <p14:xfrm>
                <a:off x="6107253" y="3738120"/>
                <a:ext cx="137160" cy="99000"/>
              </p14:xfrm>
            </p:contentPart>
          </mc:Choice>
          <mc:Fallback>
            <p:pic>
              <p:nvPicPr>
                <p:cNvPr id="582" name="Freihand 581">
                  <a:extLst>
                    <a:ext uri="{FF2B5EF4-FFF2-40B4-BE49-F238E27FC236}">
                      <a16:creationId xmlns:a16="http://schemas.microsoft.com/office/drawing/2014/main" id="{D0DFFA5E-B79D-4013-8FEA-7C8F0DE957AB}"/>
                    </a:ext>
                  </a:extLst>
                </p:cNvPr>
                <p:cNvPicPr/>
                <p:nvPr/>
              </p:nvPicPr>
              <p:blipFill>
                <a:blip r:embed="rId710"/>
                <a:stretch>
                  <a:fillRect/>
                </a:stretch>
              </p:blipFill>
              <p:spPr>
                <a:xfrm>
                  <a:off x="6102933" y="3733800"/>
                  <a:ext cx="145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583" name="Freihand 582">
                  <a:extLst>
                    <a:ext uri="{FF2B5EF4-FFF2-40B4-BE49-F238E27FC236}">
                      <a16:creationId xmlns:a16="http://schemas.microsoft.com/office/drawing/2014/main" id="{9169600E-DA31-4F12-ADF3-E45300082311}"/>
                    </a:ext>
                  </a:extLst>
                </p14:cNvPr>
                <p14:cNvContentPartPr/>
                <p14:nvPr/>
              </p14:nvContentPartPr>
              <p14:xfrm>
                <a:off x="6274653" y="3781320"/>
                <a:ext cx="32400" cy="86400"/>
              </p14:xfrm>
            </p:contentPart>
          </mc:Choice>
          <mc:Fallback>
            <p:pic>
              <p:nvPicPr>
                <p:cNvPr id="583" name="Freihand 582">
                  <a:extLst>
                    <a:ext uri="{FF2B5EF4-FFF2-40B4-BE49-F238E27FC236}">
                      <a16:creationId xmlns:a16="http://schemas.microsoft.com/office/drawing/2014/main" id="{9169600E-DA31-4F12-ADF3-E45300082311}"/>
                    </a:ext>
                  </a:extLst>
                </p:cNvPr>
                <p:cNvPicPr/>
                <p:nvPr/>
              </p:nvPicPr>
              <p:blipFill>
                <a:blip r:embed="rId712"/>
                <a:stretch>
                  <a:fillRect/>
                </a:stretch>
              </p:blipFill>
              <p:spPr>
                <a:xfrm>
                  <a:off x="6270333" y="3777000"/>
                  <a:ext cx="41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584" name="Freihand 583">
                  <a:extLst>
                    <a:ext uri="{FF2B5EF4-FFF2-40B4-BE49-F238E27FC236}">
                      <a16:creationId xmlns:a16="http://schemas.microsoft.com/office/drawing/2014/main" id="{2E0F1C52-831B-47F1-AE79-6994CDC1ED75}"/>
                    </a:ext>
                  </a:extLst>
                </p14:cNvPr>
                <p14:cNvContentPartPr/>
                <p14:nvPr/>
              </p14:nvContentPartPr>
              <p14:xfrm>
                <a:off x="6341613" y="3747840"/>
                <a:ext cx="66600" cy="68040"/>
              </p14:xfrm>
            </p:contentPart>
          </mc:Choice>
          <mc:Fallback>
            <p:pic>
              <p:nvPicPr>
                <p:cNvPr id="584" name="Freihand 583">
                  <a:extLst>
                    <a:ext uri="{FF2B5EF4-FFF2-40B4-BE49-F238E27FC236}">
                      <a16:creationId xmlns:a16="http://schemas.microsoft.com/office/drawing/2014/main" id="{2E0F1C52-831B-47F1-AE79-6994CDC1ED75}"/>
                    </a:ext>
                  </a:extLst>
                </p:cNvPr>
                <p:cNvPicPr/>
                <p:nvPr/>
              </p:nvPicPr>
              <p:blipFill>
                <a:blip r:embed="rId714"/>
                <a:stretch>
                  <a:fillRect/>
                </a:stretch>
              </p:blipFill>
              <p:spPr>
                <a:xfrm>
                  <a:off x="6337293" y="3743520"/>
                  <a:ext cx="75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585" name="Freihand 584">
                  <a:extLst>
                    <a:ext uri="{FF2B5EF4-FFF2-40B4-BE49-F238E27FC236}">
                      <a16:creationId xmlns:a16="http://schemas.microsoft.com/office/drawing/2014/main" id="{46442844-A793-4DC7-9EA6-EED6D02B5D05}"/>
                    </a:ext>
                  </a:extLst>
                </p14:cNvPr>
                <p14:cNvContentPartPr/>
                <p14:nvPr/>
              </p14:nvContentPartPr>
              <p14:xfrm>
                <a:off x="6429453" y="3662880"/>
                <a:ext cx="172080" cy="124200"/>
              </p14:xfrm>
            </p:contentPart>
          </mc:Choice>
          <mc:Fallback>
            <p:pic>
              <p:nvPicPr>
                <p:cNvPr id="585" name="Freihand 584">
                  <a:extLst>
                    <a:ext uri="{FF2B5EF4-FFF2-40B4-BE49-F238E27FC236}">
                      <a16:creationId xmlns:a16="http://schemas.microsoft.com/office/drawing/2014/main" id="{46442844-A793-4DC7-9EA6-EED6D02B5D05}"/>
                    </a:ext>
                  </a:extLst>
                </p:cNvPr>
                <p:cNvPicPr/>
                <p:nvPr/>
              </p:nvPicPr>
              <p:blipFill>
                <a:blip r:embed="rId716"/>
                <a:stretch>
                  <a:fillRect/>
                </a:stretch>
              </p:blipFill>
              <p:spPr>
                <a:xfrm>
                  <a:off x="6425133" y="3658560"/>
                  <a:ext cx="180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587" name="Freihand 586">
                  <a:extLst>
                    <a:ext uri="{FF2B5EF4-FFF2-40B4-BE49-F238E27FC236}">
                      <a16:creationId xmlns:a16="http://schemas.microsoft.com/office/drawing/2014/main" id="{69892F9A-9A59-486C-8FD2-C1586685881D}"/>
                    </a:ext>
                  </a:extLst>
                </p14:cNvPr>
                <p14:cNvContentPartPr/>
                <p14:nvPr/>
              </p14:nvContentPartPr>
              <p14:xfrm>
                <a:off x="6636093" y="3592320"/>
                <a:ext cx="62280" cy="156240"/>
              </p14:xfrm>
            </p:contentPart>
          </mc:Choice>
          <mc:Fallback>
            <p:pic>
              <p:nvPicPr>
                <p:cNvPr id="587" name="Freihand 586">
                  <a:extLst>
                    <a:ext uri="{FF2B5EF4-FFF2-40B4-BE49-F238E27FC236}">
                      <a16:creationId xmlns:a16="http://schemas.microsoft.com/office/drawing/2014/main" id="{69892F9A-9A59-486C-8FD2-C1586685881D}"/>
                    </a:ext>
                  </a:extLst>
                </p:cNvPr>
                <p:cNvPicPr/>
                <p:nvPr/>
              </p:nvPicPr>
              <p:blipFill>
                <a:blip r:embed="rId718"/>
                <a:stretch>
                  <a:fillRect/>
                </a:stretch>
              </p:blipFill>
              <p:spPr>
                <a:xfrm>
                  <a:off x="6631773" y="3588000"/>
                  <a:ext cx="70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588" name="Freihand 587">
                  <a:extLst>
                    <a:ext uri="{FF2B5EF4-FFF2-40B4-BE49-F238E27FC236}">
                      <a16:creationId xmlns:a16="http://schemas.microsoft.com/office/drawing/2014/main" id="{4E3FCC4D-F506-483F-9631-1BE6D33A5299}"/>
                    </a:ext>
                  </a:extLst>
                </p14:cNvPr>
                <p14:cNvContentPartPr/>
                <p14:nvPr/>
              </p14:nvContentPartPr>
              <p14:xfrm>
                <a:off x="6679653" y="3711840"/>
                <a:ext cx="41040" cy="31680"/>
              </p14:xfrm>
            </p:contentPart>
          </mc:Choice>
          <mc:Fallback>
            <p:pic>
              <p:nvPicPr>
                <p:cNvPr id="588" name="Freihand 587">
                  <a:extLst>
                    <a:ext uri="{FF2B5EF4-FFF2-40B4-BE49-F238E27FC236}">
                      <a16:creationId xmlns:a16="http://schemas.microsoft.com/office/drawing/2014/main" id="{4E3FCC4D-F506-483F-9631-1BE6D33A5299}"/>
                    </a:ext>
                  </a:extLst>
                </p:cNvPr>
                <p:cNvPicPr/>
                <p:nvPr/>
              </p:nvPicPr>
              <p:blipFill>
                <a:blip r:embed="rId720"/>
                <a:stretch>
                  <a:fillRect/>
                </a:stretch>
              </p:blipFill>
              <p:spPr>
                <a:xfrm>
                  <a:off x="6675333" y="3707520"/>
                  <a:ext cx="49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589" name="Freihand 588">
                  <a:extLst>
                    <a:ext uri="{FF2B5EF4-FFF2-40B4-BE49-F238E27FC236}">
                      <a16:creationId xmlns:a16="http://schemas.microsoft.com/office/drawing/2014/main" id="{0EA6A5C4-F80C-4AB1-A847-E88529E30BDD}"/>
                    </a:ext>
                  </a:extLst>
                </p14:cNvPr>
                <p14:cNvContentPartPr/>
                <p14:nvPr/>
              </p14:nvContentPartPr>
              <p14:xfrm>
                <a:off x="6725733" y="3593400"/>
                <a:ext cx="100800" cy="134280"/>
              </p14:xfrm>
            </p:contentPart>
          </mc:Choice>
          <mc:Fallback>
            <p:pic>
              <p:nvPicPr>
                <p:cNvPr id="589" name="Freihand 588">
                  <a:extLst>
                    <a:ext uri="{FF2B5EF4-FFF2-40B4-BE49-F238E27FC236}">
                      <a16:creationId xmlns:a16="http://schemas.microsoft.com/office/drawing/2014/main" id="{0EA6A5C4-F80C-4AB1-A847-E88529E30BDD}"/>
                    </a:ext>
                  </a:extLst>
                </p:cNvPr>
                <p:cNvPicPr/>
                <p:nvPr/>
              </p:nvPicPr>
              <p:blipFill>
                <a:blip r:embed="rId722"/>
                <a:stretch>
                  <a:fillRect/>
                </a:stretch>
              </p:blipFill>
              <p:spPr>
                <a:xfrm>
                  <a:off x="6721413" y="3589080"/>
                  <a:ext cx="109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590" name="Freihand 589">
                  <a:extLst>
                    <a:ext uri="{FF2B5EF4-FFF2-40B4-BE49-F238E27FC236}">
                      <a16:creationId xmlns:a16="http://schemas.microsoft.com/office/drawing/2014/main" id="{F3EAB937-3F83-4DE5-BD4E-F25D21083072}"/>
                    </a:ext>
                  </a:extLst>
                </p14:cNvPr>
                <p14:cNvContentPartPr/>
                <p14:nvPr/>
              </p14:nvContentPartPr>
              <p14:xfrm>
                <a:off x="6815373" y="3582600"/>
                <a:ext cx="27360" cy="47880"/>
              </p14:xfrm>
            </p:contentPart>
          </mc:Choice>
          <mc:Fallback>
            <p:pic>
              <p:nvPicPr>
                <p:cNvPr id="590" name="Freihand 589">
                  <a:extLst>
                    <a:ext uri="{FF2B5EF4-FFF2-40B4-BE49-F238E27FC236}">
                      <a16:creationId xmlns:a16="http://schemas.microsoft.com/office/drawing/2014/main" id="{F3EAB937-3F83-4DE5-BD4E-F25D21083072}"/>
                    </a:ext>
                  </a:extLst>
                </p:cNvPr>
                <p:cNvPicPr/>
                <p:nvPr/>
              </p:nvPicPr>
              <p:blipFill>
                <a:blip r:embed="rId724"/>
                <a:stretch>
                  <a:fillRect/>
                </a:stretch>
              </p:blipFill>
              <p:spPr>
                <a:xfrm>
                  <a:off x="6811053" y="3578280"/>
                  <a:ext cx="36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591" name="Freihand 590">
                  <a:extLst>
                    <a:ext uri="{FF2B5EF4-FFF2-40B4-BE49-F238E27FC236}">
                      <a16:creationId xmlns:a16="http://schemas.microsoft.com/office/drawing/2014/main" id="{B113CDA7-12CF-4ED2-A2A3-033C9366DDA8}"/>
                    </a:ext>
                  </a:extLst>
                </p14:cNvPr>
                <p14:cNvContentPartPr/>
                <p14:nvPr/>
              </p14:nvContentPartPr>
              <p14:xfrm>
                <a:off x="6858933" y="3587640"/>
                <a:ext cx="167040" cy="98640"/>
              </p14:xfrm>
            </p:contentPart>
          </mc:Choice>
          <mc:Fallback>
            <p:pic>
              <p:nvPicPr>
                <p:cNvPr id="591" name="Freihand 590">
                  <a:extLst>
                    <a:ext uri="{FF2B5EF4-FFF2-40B4-BE49-F238E27FC236}">
                      <a16:creationId xmlns:a16="http://schemas.microsoft.com/office/drawing/2014/main" id="{B113CDA7-12CF-4ED2-A2A3-033C9366DDA8}"/>
                    </a:ext>
                  </a:extLst>
                </p:cNvPr>
                <p:cNvPicPr/>
                <p:nvPr/>
              </p:nvPicPr>
              <p:blipFill>
                <a:blip r:embed="rId726"/>
                <a:stretch>
                  <a:fillRect/>
                </a:stretch>
              </p:blipFill>
              <p:spPr>
                <a:xfrm>
                  <a:off x="6854613" y="3583320"/>
                  <a:ext cx="175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92" name="Freihand 591">
                  <a:extLst>
                    <a:ext uri="{FF2B5EF4-FFF2-40B4-BE49-F238E27FC236}">
                      <a16:creationId xmlns:a16="http://schemas.microsoft.com/office/drawing/2014/main" id="{530EAEF4-B323-4F70-83A2-E88FAE157CEC}"/>
                    </a:ext>
                  </a:extLst>
                </p14:cNvPr>
                <p14:cNvContentPartPr/>
                <p14:nvPr/>
              </p14:nvContentPartPr>
              <p14:xfrm>
                <a:off x="7048653" y="3555960"/>
                <a:ext cx="97200" cy="31680"/>
              </p14:xfrm>
            </p:contentPart>
          </mc:Choice>
          <mc:Fallback>
            <p:pic>
              <p:nvPicPr>
                <p:cNvPr id="592" name="Freihand 591">
                  <a:extLst>
                    <a:ext uri="{FF2B5EF4-FFF2-40B4-BE49-F238E27FC236}">
                      <a16:creationId xmlns:a16="http://schemas.microsoft.com/office/drawing/2014/main" id="{530EAEF4-B323-4F70-83A2-E88FAE157CEC}"/>
                    </a:ext>
                  </a:extLst>
                </p:cNvPr>
                <p:cNvPicPr/>
                <p:nvPr/>
              </p:nvPicPr>
              <p:blipFill>
                <a:blip r:embed="rId728"/>
                <a:stretch>
                  <a:fillRect/>
                </a:stretch>
              </p:blipFill>
              <p:spPr>
                <a:xfrm>
                  <a:off x="7044333" y="3551640"/>
                  <a:ext cx="105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94" name="Freihand 593">
                  <a:extLst>
                    <a:ext uri="{FF2B5EF4-FFF2-40B4-BE49-F238E27FC236}">
                      <a16:creationId xmlns:a16="http://schemas.microsoft.com/office/drawing/2014/main" id="{D8561FC3-7A8F-46D1-A780-3E3646632C80}"/>
                    </a:ext>
                  </a:extLst>
                </p14:cNvPr>
                <p14:cNvContentPartPr/>
                <p14:nvPr/>
              </p14:nvContentPartPr>
              <p14:xfrm>
                <a:off x="6338373" y="3960240"/>
                <a:ext cx="78840" cy="167040"/>
              </p14:xfrm>
            </p:contentPart>
          </mc:Choice>
          <mc:Fallback>
            <p:pic>
              <p:nvPicPr>
                <p:cNvPr id="594" name="Freihand 593">
                  <a:extLst>
                    <a:ext uri="{FF2B5EF4-FFF2-40B4-BE49-F238E27FC236}">
                      <a16:creationId xmlns:a16="http://schemas.microsoft.com/office/drawing/2014/main" id="{D8561FC3-7A8F-46D1-A780-3E3646632C80}"/>
                    </a:ext>
                  </a:extLst>
                </p:cNvPr>
                <p:cNvPicPr/>
                <p:nvPr/>
              </p:nvPicPr>
              <p:blipFill>
                <a:blip r:embed="rId730"/>
                <a:stretch>
                  <a:fillRect/>
                </a:stretch>
              </p:blipFill>
              <p:spPr>
                <a:xfrm>
                  <a:off x="6334053" y="3955920"/>
                  <a:ext cx="87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95" name="Freihand 594">
                  <a:extLst>
                    <a:ext uri="{FF2B5EF4-FFF2-40B4-BE49-F238E27FC236}">
                      <a16:creationId xmlns:a16="http://schemas.microsoft.com/office/drawing/2014/main" id="{FCD6091A-1DEE-46D3-AA7C-32959270C894}"/>
                    </a:ext>
                  </a:extLst>
                </p14:cNvPr>
                <p14:cNvContentPartPr/>
                <p14:nvPr/>
              </p14:nvContentPartPr>
              <p14:xfrm>
                <a:off x="6437013" y="3896520"/>
                <a:ext cx="209880" cy="101880"/>
              </p14:xfrm>
            </p:contentPart>
          </mc:Choice>
          <mc:Fallback>
            <p:pic>
              <p:nvPicPr>
                <p:cNvPr id="595" name="Freihand 594">
                  <a:extLst>
                    <a:ext uri="{FF2B5EF4-FFF2-40B4-BE49-F238E27FC236}">
                      <a16:creationId xmlns:a16="http://schemas.microsoft.com/office/drawing/2014/main" id="{FCD6091A-1DEE-46D3-AA7C-32959270C894}"/>
                    </a:ext>
                  </a:extLst>
                </p:cNvPr>
                <p:cNvPicPr/>
                <p:nvPr/>
              </p:nvPicPr>
              <p:blipFill>
                <a:blip r:embed="rId732"/>
                <a:stretch>
                  <a:fillRect/>
                </a:stretch>
              </p:blipFill>
              <p:spPr>
                <a:xfrm>
                  <a:off x="6432693" y="3892200"/>
                  <a:ext cx="218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96" name="Freihand 595">
                  <a:extLst>
                    <a:ext uri="{FF2B5EF4-FFF2-40B4-BE49-F238E27FC236}">
                      <a16:creationId xmlns:a16="http://schemas.microsoft.com/office/drawing/2014/main" id="{AE34ECAD-A043-47AB-8B5E-48920117F851}"/>
                    </a:ext>
                  </a:extLst>
                </p14:cNvPr>
                <p14:cNvContentPartPr/>
                <p14:nvPr/>
              </p14:nvContentPartPr>
              <p14:xfrm>
                <a:off x="6664173" y="3798600"/>
                <a:ext cx="64800" cy="144000"/>
              </p14:xfrm>
            </p:contentPart>
          </mc:Choice>
          <mc:Fallback>
            <p:pic>
              <p:nvPicPr>
                <p:cNvPr id="596" name="Freihand 595">
                  <a:extLst>
                    <a:ext uri="{FF2B5EF4-FFF2-40B4-BE49-F238E27FC236}">
                      <a16:creationId xmlns:a16="http://schemas.microsoft.com/office/drawing/2014/main" id="{AE34ECAD-A043-47AB-8B5E-48920117F851}"/>
                    </a:ext>
                  </a:extLst>
                </p:cNvPr>
                <p:cNvPicPr/>
                <p:nvPr/>
              </p:nvPicPr>
              <p:blipFill>
                <a:blip r:embed="rId734"/>
                <a:stretch>
                  <a:fillRect/>
                </a:stretch>
              </p:blipFill>
              <p:spPr>
                <a:xfrm>
                  <a:off x="6659853" y="3794280"/>
                  <a:ext cx="73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97" name="Freihand 596">
                  <a:extLst>
                    <a:ext uri="{FF2B5EF4-FFF2-40B4-BE49-F238E27FC236}">
                      <a16:creationId xmlns:a16="http://schemas.microsoft.com/office/drawing/2014/main" id="{C11F1158-9A1B-473F-94FD-353FB2FB8B10}"/>
                    </a:ext>
                  </a:extLst>
                </p14:cNvPr>
                <p14:cNvContentPartPr/>
                <p14:nvPr/>
              </p14:nvContentPartPr>
              <p14:xfrm>
                <a:off x="6746253" y="3783120"/>
                <a:ext cx="28440" cy="158400"/>
              </p14:xfrm>
            </p:contentPart>
          </mc:Choice>
          <mc:Fallback>
            <p:pic>
              <p:nvPicPr>
                <p:cNvPr id="597" name="Freihand 596">
                  <a:extLst>
                    <a:ext uri="{FF2B5EF4-FFF2-40B4-BE49-F238E27FC236}">
                      <a16:creationId xmlns:a16="http://schemas.microsoft.com/office/drawing/2014/main" id="{C11F1158-9A1B-473F-94FD-353FB2FB8B10}"/>
                    </a:ext>
                  </a:extLst>
                </p:cNvPr>
                <p:cNvPicPr/>
                <p:nvPr/>
              </p:nvPicPr>
              <p:blipFill>
                <a:blip r:embed="rId736"/>
                <a:stretch>
                  <a:fillRect/>
                </a:stretch>
              </p:blipFill>
              <p:spPr>
                <a:xfrm>
                  <a:off x="6741933" y="3778800"/>
                  <a:ext cx="37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98" name="Freihand 597">
                  <a:extLst>
                    <a:ext uri="{FF2B5EF4-FFF2-40B4-BE49-F238E27FC236}">
                      <a16:creationId xmlns:a16="http://schemas.microsoft.com/office/drawing/2014/main" id="{F551B235-4682-43EA-8A9F-2BFCF9B8A4DD}"/>
                    </a:ext>
                  </a:extLst>
                </p14:cNvPr>
                <p14:cNvContentPartPr/>
                <p14:nvPr/>
              </p14:nvContentPartPr>
              <p14:xfrm>
                <a:off x="6723933" y="3857280"/>
                <a:ext cx="81720" cy="19080"/>
              </p14:xfrm>
            </p:contentPart>
          </mc:Choice>
          <mc:Fallback>
            <p:pic>
              <p:nvPicPr>
                <p:cNvPr id="598" name="Freihand 597">
                  <a:extLst>
                    <a:ext uri="{FF2B5EF4-FFF2-40B4-BE49-F238E27FC236}">
                      <a16:creationId xmlns:a16="http://schemas.microsoft.com/office/drawing/2014/main" id="{F551B235-4682-43EA-8A9F-2BFCF9B8A4DD}"/>
                    </a:ext>
                  </a:extLst>
                </p:cNvPr>
                <p:cNvPicPr/>
                <p:nvPr/>
              </p:nvPicPr>
              <p:blipFill>
                <a:blip r:embed="rId738"/>
                <a:stretch>
                  <a:fillRect/>
                </a:stretch>
              </p:blipFill>
              <p:spPr>
                <a:xfrm>
                  <a:off x="6719613" y="3852960"/>
                  <a:ext cx="90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99" name="Freihand 598">
                  <a:extLst>
                    <a:ext uri="{FF2B5EF4-FFF2-40B4-BE49-F238E27FC236}">
                      <a16:creationId xmlns:a16="http://schemas.microsoft.com/office/drawing/2014/main" id="{B691C05B-2389-432E-B28A-735434F27677}"/>
                    </a:ext>
                  </a:extLst>
                </p14:cNvPr>
                <p14:cNvContentPartPr/>
                <p14:nvPr/>
              </p14:nvContentPartPr>
              <p14:xfrm>
                <a:off x="6676413" y="3883920"/>
                <a:ext cx="68040" cy="34920"/>
              </p14:xfrm>
            </p:contentPart>
          </mc:Choice>
          <mc:Fallback>
            <p:pic>
              <p:nvPicPr>
                <p:cNvPr id="599" name="Freihand 598">
                  <a:extLst>
                    <a:ext uri="{FF2B5EF4-FFF2-40B4-BE49-F238E27FC236}">
                      <a16:creationId xmlns:a16="http://schemas.microsoft.com/office/drawing/2014/main" id="{B691C05B-2389-432E-B28A-735434F27677}"/>
                    </a:ext>
                  </a:extLst>
                </p:cNvPr>
                <p:cNvPicPr/>
                <p:nvPr/>
              </p:nvPicPr>
              <p:blipFill>
                <a:blip r:embed="rId740"/>
                <a:stretch>
                  <a:fillRect/>
                </a:stretch>
              </p:blipFill>
              <p:spPr>
                <a:xfrm>
                  <a:off x="6672093" y="3879600"/>
                  <a:ext cx="76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606" name="Freihand 605">
                  <a:extLst>
                    <a:ext uri="{FF2B5EF4-FFF2-40B4-BE49-F238E27FC236}">
                      <a16:creationId xmlns:a16="http://schemas.microsoft.com/office/drawing/2014/main" id="{41C6EEAF-A256-488D-9383-68D23AB934EA}"/>
                    </a:ext>
                  </a:extLst>
                </p14:cNvPr>
                <p14:cNvContentPartPr/>
                <p14:nvPr/>
              </p14:nvContentPartPr>
              <p14:xfrm>
                <a:off x="5956773" y="4157160"/>
                <a:ext cx="182520" cy="131040"/>
              </p14:xfrm>
            </p:contentPart>
          </mc:Choice>
          <mc:Fallback>
            <p:pic>
              <p:nvPicPr>
                <p:cNvPr id="606" name="Freihand 605">
                  <a:extLst>
                    <a:ext uri="{FF2B5EF4-FFF2-40B4-BE49-F238E27FC236}">
                      <a16:creationId xmlns:a16="http://schemas.microsoft.com/office/drawing/2014/main" id="{41C6EEAF-A256-488D-9383-68D23AB934EA}"/>
                    </a:ext>
                  </a:extLst>
                </p:cNvPr>
                <p:cNvPicPr/>
                <p:nvPr/>
              </p:nvPicPr>
              <p:blipFill>
                <a:blip r:embed="rId742"/>
                <a:stretch>
                  <a:fillRect/>
                </a:stretch>
              </p:blipFill>
              <p:spPr>
                <a:xfrm>
                  <a:off x="5952453" y="4152840"/>
                  <a:ext cx="191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607" name="Freihand 606">
                  <a:extLst>
                    <a:ext uri="{FF2B5EF4-FFF2-40B4-BE49-F238E27FC236}">
                      <a16:creationId xmlns:a16="http://schemas.microsoft.com/office/drawing/2014/main" id="{A05402A6-5267-46CC-BD46-0D711CC973C0}"/>
                    </a:ext>
                  </a:extLst>
                </p14:cNvPr>
                <p14:cNvContentPartPr/>
                <p14:nvPr/>
              </p14:nvContentPartPr>
              <p14:xfrm>
                <a:off x="6100413" y="4113240"/>
                <a:ext cx="77760" cy="159840"/>
              </p14:xfrm>
            </p:contentPart>
          </mc:Choice>
          <mc:Fallback>
            <p:pic>
              <p:nvPicPr>
                <p:cNvPr id="607" name="Freihand 606">
                  <a:extLst>
                    <a:ext uri="{FF2B5EF4-FFF2-40B4-BE49-F238E27FC236}">
                      <a16:creationId xmlns:a16="http://schemas.microsoft.com/office/drawing/2014/main" id="{A05402A6-5267-46CC-BD46-0D711CC973C0}"/>
                    </a:ext>
                  </a:extLst>
                </p:cNvPr>
                <p:cNvPicPr/>
                <p:nvPr/>
              </p:nvPicPr>
              <p:blipFill>
                <a:blip r:embed="rId744"/>
                <a:stretch>
                  <a:fillRect/>
                </a:stretch>
              </p:blipFill>
              <p:spPr>
                <a:xfrm>
                  <a:off x="6096093" y="4108920"/>
                  <a:ext cx="86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608" name="Freihand 607">
                  <a:extLst>
                    <a:ext uri="{FF2B5EF4-FFF2-40B4-BE49-F238E27FC236}">
                      <a16:creationId xmlns:a16="http://schemas.microsoft.com/office/drawing/2014/main" id="{CCBD7C39-178A-4C73-A473-A25323693633}"/>
                    </a:ext>
                  </a:extLst>
                </p14:cNvPr>
                <p14:cNvContentPartPr/>
                <p14:nvPr/>
              </p14:nvContentPartPr>
              <p14:xfrm>
                <a:off x="6177093" y="4155360"/>
                <a:ext cx="68040" cy="108720"/>
              </p14:xfrm>
            </p:contentPart>
          </mc:Choice>
          <mc:Fallback>
            <p:pic>
              <p:nvPicPr>
                <p:cNvPr id="608" name="Freihand 607">
                  <a:extLst>
                    <a:ext uri="{FF2B5EF4-FFF2-40B4-BE49-F238E27FC236}">
                      <a16:creationId xmlns:a16="http://schemas.microsoft.com/office/drawing/2014/main" id="{CCBD7C39-178A-4C73-A473-A25323693633}"/>
                    </a:ext>
                  </a:extLst>
                </p:cNvPr>
                <p:cNvPicPr/>
                <p:nvPr/>
              </p:nvPicPr>
              <p:blipFill>
                <a:blip r:embed="rId746"/>
                <a:stretch>
                  <a:fillRect/>
                </a:stretch>
              </p:blipFill>
              <p:spPr>
                <a:xfrm>
                  <a:off x="6172773" y="4151040"/>
                  <a:ext cx="76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609" name="Freihand 608">
                  <a:extLst>
                    <a:ext uri="{FF2B5EF4-FFF2-40B4-BE49-F238E27FC236}">
                      <a16:creationId xmlns:a16="http://schemas.microsoft.com/office/drawing/2014/main" id="{4E466AA4-0809-4431-8F32-159E6252F277}"/>
                    </a:ext>
                  </a:extLst>
                </p14:cNvPr>
                <p14:cNvContentPartPr/>
                <p14:nvPr/>
              </p14:nvContentPartPr>
              <p14:xfrm>
                <a:off x="6261333" y="4165080"/>
                <a:ext cx="54720" cy="189360"/>
              </p14:xfrm>
            </p:contentPart>
          </mc:Choice>
          <mc:Fallback>
            <p:pic>
              <p:nvPicPr>
                <p:cNvPr id="609" name="Freihand 608">
                  <a:extLst>
                    <a:ext uri="{FF2B5EF4-FFF2-40B4-BE49-F238E27FC236}">
                      <a16:creationId xmlns:a16="http://schemas.microsoft.com/office/drawing/2014/main" id="{4E466AA4-0809-4431-8F32-159E6252F277}"/>
                    </a:ext>
                  </a:extLst>
                </p:cNvPr>
                <p:cNvPicPr/>
                <p:nvPr/>
              </p:nvPicPr>
              <p:blipFill>
                <a:blip r:embed="rId748"/>
                <a:stretch>
                  <a:fillRect/>
                </a:stretch>
              </p:blipFill>
              <p:spPr>
                <a:xfrm>
                  <a:off x="6257013" y="4160760"/>
                  <a:ext cx="63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610" name="Freihand 609">
                  <a:extLst>
                    <a:ext uri="{FF2B5EF4-FFF2-40B4-BE49-F238E27FC236}">
                      <a16:creationId xmlns:a16="http://schemas.microsoft.com/office/drawing/2014/main" id="{B6C49C9D-26A0-48E8-8BED-51696EB186DC}"/>
                    </a:ext>
                  </a:extLst>
                </p14:cNvPr>
                <p14:cNvContentPartPr/>
                <p14:nvPr/>
              </p14:nvContentPartPr>
              <p14:xfrm>
                <a:off x="6349893" y="4143120"/>
                <a:ext cx="130680" cy="91800"/>
              </p14:xfrm>
            </p:contentPart>
          </mc:Choice>
          <mc:Fallback>
            <p:pic>
              <p:nvPicPr>
                <p:cNvPr id="610" name="Freihand 609">
                  <a:extLst>
                    <a:ext uri="{FF2B5EF4-FFF2-40B4-BE49-F238E27FC236}">
                      <a16:creationId xmlns:a16="http://schemas.microsoft.com/office/drawing/2014/main" id="{B6C49C9D-26A0-48E8-8BED-51696EB186DC}"/>
                    </a:ext>
                  </a:extLst>
                </p:cNvPr>
                <p:cNvPicPr/>
                <p:nvPr/>
              </p:nvPicPr>
              <p:blipFill>
                <a:blip r:embed="rId750"/>
                <a:stretch>
                  <a:fillRect/>
                </a:stretch>
              </p:blipFill>
              <p:spPr>
                <a:xfrm>
                  <a:off x="6345573" y="4138800"/>
                  <a:ext cx="139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611" name="Freihand 610">
                  <a:extLst>
                    <a:ext uri="{FF2B5EF4-FFF2-40B4-BE49-F238E27FC236}">
                      <a16:creationId xmlns:a16="http://schemas.microsoft.com/office/drawing/2014/main" id="{1C731D52-D164-49C7-A267-715677800294}"/>
                    </a:ext>
                  </a:extLst>
                </p14:cNvPr>
                <p14:cNvContentPartPr/>
                <p14:nvPr/>
              </p14:nvContentPartPr>
              <p14:xfrm>
                <a:off x="6458613" y="4094520"/>
                <a:ext cx="16560" cy="24120"/>
              </p14:xfrm>
            </p:contentPart>
          </mc:Choice>
          <mc:Fallback>
            <p:pic>
              <p:nvPicPr>
                <p:cNvPr id="611" name="Freihand 610">
                  <a:extLst>
                    <a:ext uri="{FF2B5EF4-FFF2-40B4-BE49-F238E27FC236}">
                      <a16:creationId xmlns:a16="http://schemas.microsoft.com/office/drawing/2014/main" id="{1C731D52-D164-49C7-A267-715677800294}"/>
                    </a:ext>
                  </a:extLst>
                </p:cNvPr>
                <p:cNvPicPr/>
                <p:nvPr/>
              </p:nvPicPr>
              <p:blipFill>
                <a:blip r:embed="rId752"/>
                <a:stretch>
                  <a:fillRect/>
                </a:stretch>
              </p:blipFill>
              <p:spPr>
                <a:xfrm>
                  <a:off x="6454293" y="4090200"/>
                  <a:ext cx="25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612" name="Freihand 611">
                  <a:extLst>
                    <a:ext uri="{FF2B5EF4-FFF2-40B4-BE49-F238E27FC236}">
                      <a16:creationId xmlns:a16="http://schemas.microsoft.com/office/drawing/2014/main" id="{F94A1146-701C-4E2C-89F5-195F629C146A}"/>
                    </a:ext>
                  </a:extLst>
                </p14:cNvPr>
                <p14:cNvContentPartPr/>
                <p14:nvPr/>
              </p14:nvContentPartPr>
              <p14:xfrm>
                <a:off x="6488853" y="4052400"/>
                <a:ext cx="146160" cy="147240"/>
              </p14:xfrm>
            </p:contentPart>
          </mc:Choice>
          <mc:Fallback>
            <p:pic>
              <p:nvPicPr>
                <p:cNvPr id="612" name="Freihand 611">
                  <a:extLst>
                    <a:ext uri="{FF2B5EF4-FFF2-40B4-BE49-F238E27FC236}">
                      <a16:creationId xmlns:a16="http://schemas.microsoft.com/office/drawing/2014/main" id="{F94A1146-701C-4E2C-89F5-195F629C146A}"/>
                    </a:ext>
                  </a:extLst>
                </p:cNvPr>
                <p:cNvPicPr/>
                <p:nvPr/>
              </p:nvPicPr>
              <p:blipFill>
                <a:blip r:embed="rId754"/>
                <a:stretch>
                  <a:fillRect/>
                </a:stretch>
              </p:blipFill>
              <p:spPr>
                <a:xfrm>
                  <a:off x="6484533" y="4048080"/>
                  <a:ext cx="154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613" name="Freihand 612">
                  <a:extLst>
                    <a:ext uri="{FF2B5EF4-FFF2-40B4-BE49-F238E27FC236}">
                      <a16:creationId xmlns:a16="http://schemas.microsoft.com/office/drawing/2014/main" id="{0CBA3F85-77DD-49F2-B513-620CB083FEC9}"/>
                    </a:ext>
                  </a:extLst>
                </p14:cNvPr>
                <p14:cNvContentPartPr/>
                <p14:nvPr/>
              </p14:nvContentPartPr>
              <p14:xfrm>
                <a:off x="6617733" y="4031880"/>
                <a:ext cx="79920" cy="154800"/>
              </p14:xfrm>
            </p:contentPart>
          </mc:Choice>
          <mc:Fallback>
            <p:pic>
              <p:nvPicPr>
                <p:cNvPr id="613" name="Freihand 612">
                  <a:extLst>
                    <a:ext uri="{FF2B5EF4-FFF2-40B4-BE49-F238E27FC236}">
                      <a16:creationId xmlns:a16="http://schemas.microsoft.com/office/drawing/2014/main" id="{0CBA3F85-77DD-49F2-B513-620CB083FEC9}"/>
                    </a:ext>
                  </a:extLst>
                </p:cNvPr>
                <p:cNvPicPr/>
                <p:nvPr/>
              </p:nvPicPr>
              <p:blipFill>
                <a:blip r:embed="rId756"/>
                <a:stretch>
                  <a:fillRect/>
                </a:stretch>
              </p:blipFill>
              <p:spPr>
                <a:xfrm>
                  <a:off x="6613413" y="4027560"/>
                  <a:ext cx="88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615" name="Freihand 614">
                  <a:extLst>
                    <a:ext uri="{FF2B5EF4-FFF2-40B4-BE49-F238E27FC236}">
                      <a16:creationId xmlns:a16="http://schemas.microsoft.com/office/drawing/2014/main" id="{EAC5D310-E0AD-4498-A1B7-3AEA81BE5A18}"/>
                    </a:ext>
                  </a:extLst>
                </p14:cNvPr>
                <p14:cNvContentPartPr/>
                <p14:nvPr/>
              </p14:nvContentPartPr>
              <p14:xfrm>
                <a:off x="6792693" y="4004880"/>
                <a:ext cx="198360" cy="102240"/>
              </p14:xfrm>
            </p:contentPart>
          </mc:Choice>
          <mc:Fallback>
            <p:pic>
              <p:nvPicPr>
                <p:cNvPr id="615" name="Freihand 614">
                  <a:extLst>
                    <a:ext uri="{FF2B5EF4-FFF2-40B4-BE49-F238E27FC236}">
                      <a16:creationId xmlns:a16="http://schemas.microsoft.com/office/drawing/2014/main" id="{EAC5D310-E0AD-4498-A1B7-3AEA81BE5A18}"/>
                    </a:ext>
                  </a:extLst>
                </p:cNvPr>
                <p:cNvPicPr/>
                <p:nvPr/>
              </p:nvPicPr>
              <p:blipFill>
                <a:blip r:embed="rId758"/>
                <a:stretch>
                  <a:fillRect/>
                </a:stretch>
              </p:blipFill>
              <p:spPr>
                <a:xfrm>
                  <a:off x="6788373" y="4000560"/>
                  <a:ext cx="207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616" name="Freihand 615">
                  <a:extLst>
                    <a:ext uri="{FF2B5EF4-FFF2-40B4-BE49-F238E27FC236}">
                      <a16:creationId xmlns:a16="http://schemas.microsoft.com/office/drawing/2014/main" id="{7F75BB1B-CA1A-4155-91FA-D78AC64A453D}"/>
                    </a:ext>
                  </a:extLst>
                </p14:cNvPr>
                <p14:cNvContentPartPr/>
                <p14:nvPr/>
              </p14:nvContentPartPr>
              <p14:xfrm>
                <a:off x="6944253" y="3949080"/>
                <a:ext cx="8640" cy="20880"/>
              </p14:xfrm>
            </p:contentPart>
          </mc:Choice>
          <mc:Fallback>
            <p:pic>
              <p:nvPicPr>
                <p:cNvPr id="616" name="Freihand 615">
                  <a:extLst>
                    <a:ext uri="{FF2B5EF4-FFF2-40B4-BE49-F238E27FC236}">
                      <a16:creationId xmlns:a16="http://schemas.microsoft.com/office/drawing/2014/main" id="{7F75BB1B-CA1A-4155-91FA-D78AC64A453D}"/>
                    </a:ext>
                  </a:extLst>
                </p:cNvPr>
                <p:cNvPicPr/>
                <p:nvPr/>
              </p:nvPicPr>
              <p:blipFill>
                <a:blip r:embed="rId760"/>
                <a:stretch>
                  <a:fillRect/>
                </a:stretch>
              </p:blipFill>
              <p:spPr>
                <a:xfrm>
                  <a:off x="6939933" y="3944760"/>
                  <a:ext cx="1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617" name="Freihand 616">
                  <a:extLst>
                    <a:ext uri="{FF2B5EF4-FFF2-40B4-BE49-F238E27FC236}">
                      <a16:creationId xmlns:a16="http://schemas.microsoft.com/office/drawing/2014/main" id="{E75C484A-F576-40D9-9272-8344A182EB3C}"/>
                    </a:ext>
                  </a:extLst>
                </p14:cNvPr>
                <p14:cNvContentPartPr/>
                <p14:nvPr/>
              </p14:nvContentPartPr>
              <p14:xfrm>
                <a:off x="7018773" y="3977160"/>
                <a:ext cx="198000" cy="79920"/>
              </p14:xfrm>
            </p:contentPart>
          </mc:Choice>
          <mc:Fallback>
            <p:pic>
              <p:nvPicPr>
                <p:cNvPr id="617" name="Freihand 616">
                  <a:extLst>
                    <a:ext uri="{FF2B5EF4-FFF2-40B4-BE49-F238E27FC236}">
                      <a16:creationId xmlns:a16="http://schemas.microsoft.com/office/drawing/2014/main" id="{E75C484A-F576-40D9-9272-8344A182EB3C}"/>
                    </a:ext>
                  </a:extLst>
                </p:cNvPr>
                <p:cNvPicPr/>
                <p:nvPr/>
              </p:nvPicPr>
              <p:blipFill>
                <a:blip r:embed="rId762"/>
                <a:stretch>
                  <a:fillRect/>
                </a:stretch>
              </p:blipFill>
              <p:spPr>
                <a:xfrm>
                  <a:off x="7014453" y="3972840"/>
                  <a:ext cx="206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619" name="Freihand 618">
                  <a:extLst>
                    <a:ext uri="{FF2B5EF4-FFF2-40B4-BE49-F238E27FC236}">
                      <a16:creationId xmlns:a16="http://schemas.microsoft.com/office/drawing/2014/main" id="{EB2324FD-5489-4BE1-8036-50F87FE19458}"/>
                    </a:ext>
                  </a:extLst>
                </p14:cNvPr>
                <p14:cNvContentPartPr/>
                <p14:nvPr/>
              </p14:nvContentPartPr>
              <p14:xfrm>
                <a:off x="7196973" y="3981120"/>
                <a:ext cx="69120" cy="60480"/>
              </p14:xfrm>
            </p:contentPart>
          </mc:Choice>
          <mc:Fallback>
            <p:pic>
              <p:nvPicPr>
                <p:cNvPr id="619" name="Freihand 618">
                  <a:extLst>
                    <a:ext uri="{FF2B5EF4-FFF2-40B4-BE49-F238E27FC236}">
                      <a16:creationId xmlns:a16="http://schemas.microsoft.com/office/drawing/2014/main" id="{EB2324FD-5489-4BE1-8036-50F87FE19458}"/>
                    </a:ext>
                  </a:extLst>
                </p:cNvPr>
                <p:cNvPicPr/>
                <p:nvPr/>
              </p:nvPicPr>
              <p:blipFill>
                <a:blip r:embed="rId764"/>
                <a:stretch>
                  <a:fillRect/>
                </a:stretch>
              </p:blipFill>
              <p:spPr>
                <a:xfrm>
                  <a:off x="7192653" y="3976800"/>
                  <a:ext cx="77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620" name="Freihand 619">
                  <a:extLst>
                    <a:ext uri="{FF2B5EF4-FFF2-40B4-BE49-F238E27FC236}">
                      <a16:creationId xmlns:a16="http://schemas.microsoft.com/office/drawing/2014/main" id="{2AF3AD40-98E2-4844-A22B-C33034CFB6AB}"/>
                    </a:ext>
                  </a:extLst>
                </p14:cNvPr>
                <p14:cNvContentPartPr/>
                <p14:nvPr/>
              </p14:nvContentPartPr>
              <p14:xfrm>
                <a:off x="6059733" y="4413840"/>
                <a:ext cx="263160" cy="160560"/>
              </p14:xfrm>
            </p:contentPart>
          </mc:Choice>
          <mc:Fallback>
            <p:pic>
              <p:nvPicPr>
                <p:cNvPr id="620" name="Freihand 619">
                  <a:extLst>
                    <a:ext uri="{FF2B5EF4-FFF2-40B4-BE49-F238E27FC236}">
                      <a16:creationId xmlns:a16="http://schemas.microsoft.com/office/drawing/2014/main" id="{2AF3AD40-98E2-4844-A22B-C33034CFB6AB}"/>
                    </a:ext>
                  </a:extLst>
                </p:cNvPr>
                <p:cNvPicPr/>
                <p:nvPr/>
              </p:nvPicPr>
              <p:blipFill>
                <a:blip r:embed="rId766"/>
                <a:stretch>
                  <a:fillRect/>
                </a:stretch>
              </p:blipFill>
              <p:spPr>
                <a:xfrm>
                  <a:off x="6055413" y="4409520"/>
                  <a:ext cx="271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621" name="Freihand 620">
                  <a:extLst>
                    <a:ext uri="{FF2B5EF4-FFF2-40B4-BE49-F238E27FC236}">
                      <a16:creationId xmlns:a16="http://schemas.microsoft.com/office/drawing/2014/main" id="{A5395229-BCAD-4FF6-9E98-3B716404DC1C}"/>
                    </a:ext>
                  </a:extLst>
                </p14:cNvPr>
                <p14:cNvContentPartPr/>
                <p14:nvPr/>
              </p14:nvContentPartPr>
              <p14:xfrm>
                <a:off x="6364293" y="4373160"/>
                <a:ext cx="172800" cy="78840"/>
              </p14:xfrm>
            </p:contentPart>
          </mc:Choice>
          <mc:Fallback>
            <p:pic>
              <p:nvPicPr>
                <p:cNvPr id="621" name="Freihand 620">
                  <a:extLst>
                    <a:ext uri="{FF2B5EF4-FFF2-40B4-BE49-F238E27FC236}">
                      <a16:creationId xmlns:a16="http://schemas.microsoft.com/office/drawing/2014/main" id="{A5395229-BCAD-4FF6-9E98-3B716404DC1C}"/>
                    </a:ext>
                  </a:extLst>
                </p:cNvPr>
                <p:cNvPicPr/>
                <p:nvPr/>
              </p:nvPicPr>
              <p:blipFill>
                <a:blip r:embed="rId768"/>
                <a:stretch>
                  <a:fillRect/>
                </a:stretch>
              </p:blipFill>
              <p:spPr>
                <a:xfrm>
                  <a:off x="6359973" y="4368840"/>
                  <a:ext cx="181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622" name="Freihand 621">
                  <a:extLst>
                    <a:ext uri="{FF2B5EF4-FFF2-40B4-BE49-F238E27FC236}">
                      <a16:creationId xmlns:a16="http://schemas.microsoft.com/office/drawing/2014/main" id="{0C33EED0-241C-4AFA-8CD9-4A9394AF4831}"/>
                    </a:ext>
                  </a:extLst>
                </p14:cNvPr>
                <p14:cNvContentPartPr/>
                <p14:nvPr/>
              </p14:nvContentPartPr>
              <p14:xfrm>
                <a:off x="6504693" y="4314480"/>
                <a:ext cx="27360" cy="17280"/>
              </p14:xfrm>
            </p:contentPart>
          </mc:Choice>
          <mc:Fallback>
            <p:pic>
              <p:nvPicPr>
                <p:cNvPr id="622" name="Freihand 621">
                  <a:extLst>
                    <a:ext uri="{FF2B5EF4-FFF2-40B4-BE49-F238E27FC236}">
                      <a16:creationId xmlns:a16="http://schemas.microsoft.com/office/drawing/2014/main" id="{0C33EED0-241C-4AFA-8CD9-4A9394AF4831}"/>
                    </a:ext>
                  </a:extLst>
                </p:cNvPr>
                <p:cNvPicPr/>
                <p:nvPr/>
              </p:nvPicPr>
              <p:blipFill>
                <a:blip r:embed="rId770"/>
                <a:stretch>
                  <a:fillRect/>
                </a:stretch>
              </p:blipFill>
              <p:spPr>
                <a:xfrm>
                  <a:off x="6500373" y="4310160"/>
                  <a:ext cx="36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623" name="Freihand 622">
                  <a:extLst>
                    <a:ext uri="{FF2B5EF4-FFF2-40B4-BE49-F238E27FC236}">
                      <a16:creationId xmlns:a16="http://schemas.microsoft.com/office/drawing/2014/main" id="{9A902508-951D-492A-9419-E9E312E420D6}"/>
                    </a:ext>
                  </a:extLst>
                </p14:cNvPr>
                <p14:cNvContentPartPr/>
                <p14:nvPr/>
              </p14:nvContentPartPr>
              <p14:xfrm>
                <a:off x="6564453" y="4335360"/>
                <a:ext cx="62280" cy="63000"/>
              </p14:xfrm>
            </p:contentPart>
          </mc:Choice>
          <mc:Fallback>
            <p:pic>
              <p:nvPicPr>
                <p:cNvPr id="623" name="Freihand 622">
                  <a:extLst>
                    <a:ext uri="{FF2B5EF4-FFF2-40B4-BE49-F238E27FC236}">
                      <a16:creationId xmlns:a16="http://schemas.microsoft.com/office/drawing/2014/main" id="{9A902508-951D-492A-9419-E9E312E420D6}"/>
                    </a:ext>
                  </a:extLst>
                </p:cNvPr>
                <p:cNvPicPr/>
                <p:nvPr/>
              </p:nvPicPr>
              <p:blipFill>
                <a:blip r:embed="rId772"/>
                <a:stretch>
                  <a:fillRect/>
                </a:stretch>
              </p:blipFill>
              <p:spPr>
                <a:xfrm>
                  <a:off x="6560133" y="4331040"/>
                  <a:ext cx="70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624" name="Freihand 623">
                  <a:extLst>
                    <a:ext uri="{FF2B5EF4-FFF2-40B4-BE49-F238E27FC236}">
                      <a16:creationId xmlns:a16="http://schemas.microsoft.com/office/drawing/2014/main" id="{4E2DCB47-937E-4B59-9BC8-F16769AD042E}"/>
                    </a:ext>
                  </a:extLst>
                </p14:cNvPr>
                <p14:cNvContentPartPr/>
                <p14:nvPr/>
              </p14:nvContentPartPr>
              <p14:xfrm>
                <a:off x="6628173" y="4327440"/>
                <a:ext cx="250920" cy="69480"/>
              </p14:xfrm>
            </p:contentPart>
          </mc:Choice>
          <mc:Fallback>
            <p:pic>
              <p:nvPicPr>
                <p:cNvPr id="624" name="Freihand 623">
                  <a:extLst>
                    <a:ext uri="{FF2B5EF4-FFF2-40B4-BE49-F238E27FC236}">
                      <a16:creationId xmlns:a16="http://schemas.microsoft.com/office/drawing/2014/main" id="{4E2DCB47-937E-4B59-9BC8-F16769AD042E}"/>
                    </a:ext>
                  </a:extLst>
                </p:cNvPr>
                <p:cNvPicPr/>
                <p:nvPr/>
              </p:nvPicPr>
              <p:blipFill>
                <a:blip r:embed="rId774"/>
                <a:stretch>
                  <a:fillRect/>
                </a:stretch>
              </p:blipFill>
              <p:spPr>
                <a:xfrm>
                  <a:off x="6623853" y="4323120"/>
                  <a:ext cx="259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626" name="Freihand 625">
                  <a:extLst>
                    <a:ext uri="{FF2B5EF4-FFF2-40B4-BE49-F238E27FC236}">
                      <a16:creationId xmlns:a16="http://schemas.microsoft.com/office/drawing/2014/main" id="{BEA93BD6-55D0-4768-8844-226A76E7F940}"/>
                    </a:ext>
                  </a:extLst>
                </p14:cNvPr>
                <p14:cNvContentPartPr/>
                <p14:nvPr/>
              </p14:nvContentPartPr>
              <p14:xfrm>
                <a:off x="6889533" y="4277760"/>
                <a:ext cx="162720" cy="77760"/>
              </p14:xfrm>
            </p:contentPart>
          </mc:Choice>
          <mc:Fallback>
            <p:pic>
              <p:nvPicPr>
                <p:cNvPr id="626" name="Freihand 625">
                  <a:extLst>
                    <a:ext uri="{FF2B5EF4-FFF2-40B4-BE49-F238E27FC236}">
                      <a16:creationId xmlns:a16="http://schemas.microsoft.com/office/drawing/2014/main" id="{BEA93BD6-55D0-4768-8844-226A76E7F940}"/>
                    </a:ext>
                  </a:extLst>
                </p:cNvPr>
                <p:cNvPicPr/>
                <p:nvPr/>
              </p:nvPicPr>
              <p:blipFill>
                <a:blip r:embed="rId776"/>
                <a:stretch>
                  <a:fillRect/>
                </a:stretch>
              </p:blipFill>
              <p:spPr>
                <a:xfrm>
                  <a:off x="6885213" y="4273440"/>
                  <a:ext cx="171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628" name="Freihand 627">
                  <a:extLst>
                    <a:ext uri="{FF2B5EF4-FFF2-40B4-BE49-F238E27FC236}">
                      <a16:creationId xmlns:a16="http://schemas.microsoft.com/office/drawing/2014/main" id="{3CFFB81C-5041-4DC6-8861-C48F41F1C3F0}"/>
                    </a:ext>
                  </a:extLst>
                </p14:cNvPr>
                <p14:cNvContentPartPr/>
                <p14:nvPr/>
              </p14:nvContentPartPr>
              <p14:xfrm>
                <a:off x="7128213" y="4194960"/>
                <a:ext cx="11160" cy="112680"/>
              </p14:xfrm>
            </p:contentPart>
          </mc:Choice>
          <mc:Fallback>
            <p:pic>
              <p:nvPicPr>
                <p:cNvPr id="628" name="Freihand 627">
                  <a:extLst>
                    <a:ext uri="{FF2B5EF4-FFF2-40B4-BE49-F238E27FC236}">
                      <a16:creationId xmlns:a16="http://schemas.microsoft.com/office/drawing/2014/main" id="{3CFFB81C-5041-4DC6-8861-C48F41F1C3F0}"/>
                    </a:ext>
                  </a:extLst>
                </p:cNvPr>
                <p:cNvPicPr/>
                <p:nvPr/>
              </p:nvPicPr>
              <p:blipFill>
                <a:blip r:embed="rId778"/>
                <a:stretch>
                  <a:fillRect/>
                </a:stretch>
              </p:blipFill>
              <p:spPr>
                <a:xfrm>
                  <a:off x="7123893" y="4190640"/>
                  <a:ext cx="19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629" name="Freihand 628">
                  <a:extLst>
                    <a:ext uri="{FF2B5EF4-FFF2-40B4-BE49-F238E27FC236}">
                      <a16:creationId xmlns:a16="http://schemas.microsoft.com/office/drawing/2014/main" id="{FAF69D35-AA15-4ECA-8D09-B5A657D66A02}"/>
                    </a:ext>
                  </a:extLst>
                </p14:cNvPr>
                <p14:cNvContentPartPr/>
                <p14:nvPr/>
              </p14:nvContentPartPr>
              <p14:xfrm>
                <a:off x="7104453" y="4164360"/>
                <a:ext cx="92520" cy="23760"/>
              </p14:xfrm>
            </p:contentPart>
          </mc:Choice>
          <mc:Fallback>
            <p:pic>
              <p:nvPicPr>
                <p:cNvPr id="629" name="Freihand 628">
                  <a:extLst>
                    <a:ext uri="{FF2B5EF4-FFF2-40B4-BE49-F238E27FC236}">
                      <a16:creationId xmlns:a16="http://schemas.microsoft.com/office/drawing/2014/main" id="{FAF69D35-AA15-4ECA-8D09-B5A657D66A02}"/>
                    </a:ext>
                  </a:extLst>
                </p:cNvPr>
                <p:cNvPicPr/>
                <p:nvPr/>
              </p:nvPicPr>
              <p:blipFill>
                <a:blip r:embed="rId780"/>
                <a:stretch>
                  <a:fillRect/>
                </a:stretch>
              </p:blipFill>
              <p:spPr>
                <a:xfrm>
                  <a:off x="7100133" y="4160040"/>
                  <a:ext cx="101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630" name="Freihand 629">
                  <a:extLst>
                    <a:ext uri="{FF2B5EF4-FFF2-40B4-BE49-F238E27FC236}">
                      <a16:creationId xmlns:a16="http://schemas.microsoft.com/office/drawing/2014/main" id="{9C9F603E-5351-4BA4-B104-936E63CF70AD}"/>
                    </a:ext>
                  </a:extLst>
                </p14:cNvPr>
                <p14:cNvContentPartPr/>
                <p14:nvPr/>
              </p14:nvContentPartPr>
              <p14:xfrm>
                <a:off x="7119213" y="4187760"/>
                <a:ext cx="88560" cy="94680"/>
              </p14:xfrm>
            </p:contentPart>
          </mc:Choice>
          <mc:Fallback>
            <p:pic>
              <p:nvPicPr>
                <p:cNvPr id="630" name="Freihand 629">
                  <a:extLst>
                    <a:ext uri="{FF2B5EF4-FFF2-40B4-BE49-F238E27FC236}">
                      <a16:creationId xmlns:a16="http://schemas.microsoft.com/office/drawing/2014/main" id="{9C9F603E-5351-4BA4-B104-936E63CF70AD}"/>
                    </a:ext>
                  </a:extLst>
                </p:cNvPr>
                <p:cNvPicPr/>
                <p:nvPr/>
              </p:nvPicPr>
              <p:blipFill>
                <a:blip r:embed="rId782"/>
                <a:stretch>
                  <a:fillRect/>
                </a:stretch>
              </p:blipFill>
              <p:spPr>
                <a:xfrm>
                  <a:off x="7114893" y="4183440"/>
                  <a:ext cx="97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631" name="Freihand 630">
                  <a:extLst>
                    <a:ext uri="{FF2B5EF4-FFF2-40B4-BE49-F238E27FC236}">
                      <a16:creationId xmlns:a16="http://schemas.microsoft.com/office/drawing/2014/main" id="{38BB1902-91CB-4601-BAF4-019F35E45229}"/>
                    </a:ext>
                  </a:extLst>
                </p14:cNvPr>
                <p14:cNvContentPartPr/>
                <p14:nvPr/>
              </p14:nvContentPartPr>
              <p14:xfrm>
                <a:off x="7218573" y="4227000"/>
                <a:ext cx="88560" cy="36000"/>
              </p14:xfrm>
            </p:contentPart>
          </mc:Choice>
          <mc:Fallback>
            <p:pic>
              <p:nvPicPr>
                <p:cNvPr id="631" name="Freihand 630">
                  <a:extLst>
                    <a:ext uri="{FF2B5EF4-FFF2-40B4-BE49-F238E27FC236}">
                      <a16:creationId xmlns:a16="http://schemas.microsoft.com/office/drawing/2014/main" id="{38BB1902-91CB-4601-BAF4-019F35E45229}"/>
                    </a:ext>
                  </a:extLst>
                </p:cNvPr>
                <p:cNvPicPr/>
                <p:nvPr/>
              </p:nvPicPr>
              <p:blipFill>
                <a:blip r:embed="rId784"/>
                <a:stretch>
                  <a:fillRect/>
                </a:stretch>
              </p:blipFill>
              <p:spPr>
                <a:xfrm>
                  <a:off x="7214253" y="4222680"/>
                  <a:ext cx="97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632" name="Freihand 631">
                  <a:extLst>
                    <a:ext uri="{FF2B5EF4-FFF2-40B4-BE49-F238E27FC236}">
                      <a16:creationId xmlns:a16="http://schemas.microsoft.com/office/drawing/2014/main" id="{2F74446D-B428-4D45-A51E-0AE53E02E521}"/>
                    </a:ext>
                  </a:extLst>
                </p14:cNvPr>
                <p14:cNvContentPartPr/>
                <p14:nvPr/>
              </p14:nvContentPartPr>
              <p14:xfrm>
                <a:off x="7290933" y="4158600"/>
                <a:ext cx="360" cy="360"/>
              </p14:xfrm>
            </p:contentPart>
          </mc:Choice>
          <mc:Fallback>
            <p:pic>
              <p:nvPicPr>
                <p:cNvPr id="632" name="Freihand 631">
                  <a:extLst>
                    <a:ext uri="{FF2B5EF4-FFF2-40B4-BE49-F238E27FC236}">
                      <a16:creationId xmlns:a16="http://schemas.microsoft.com/office/drawing/2014/main" id="{2F74446D-B428-4D45-A51E-0AE53E02E521}"/>
                    </a:ext>
                  </a:extLst>
                </p:cNvPr>
                <p:cNvPicPr/>
                <p:nvPr/>
              </p:nvPicPr>
              <p:blipFill>
                <a:blip r:embed="rId99"/>
                <a:stretch>
                  <a:fillRect/>
                </a:stretch>
              </p:blipFill>
              <p:spPr>
                <a:xfrm>
                  <a:off x="7286613" y="4154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633" name="Freihand 632">
                  <a:extLst>
                    <a:ext uri="{FF2B5EF4-FFF2-40B4-BE49-F238E27FC236}">
                      <a16:creationId xmlns:a16="http://schemas.microsoft.com/office/drawing/2014/main" id="{8E0A0762-8B94-474B-BEC7-D28A009086A2}"/>
                    </a:ext>
                  </a:extLst>
                </p14:cNvPr>
                <p14:cNvContentPartPr/>
                <p14:nvPr/>
              </p14:nvContentPartPr>
              <p14:xfrm>
                <a:off x="7340253" y="4138440"/>
                <a:ext cx="69480" cy="112680"/>
              </p14:xfrm>
            </p:contentPart>
          </mc:Choice>
          <mc:Fallback>
            <p:pic>
              <p:nvPicPr>
                <p:cNvPr id="633" name="Freihand 632">
                  <a:extLst>
                    <a:ext uri="{FF2B5EF4-FFF2-40B4-BE49-F238E27FC236}">
                      <a16:creationId xmlns:a16="http://schemas.microsoft.com/office/drawing/2014/main" id="{8E0A0762-8B94-474B-BEC7-D28A009086A2}"/>
                    </a:ext>
                  </a:extLst>
                </p:cNvPr>
                <p:cNvPicPr/>
                <p:nvPr/>
              </p:nvPicPr>
              <p:blipFill>
                <a:blip r:embed="rId787"/>
                <a:stretch>
                  <a:fillRect/>
                </a:stretch>
              </p:blipFill>
              <p:spPr>
                <a:xfrm>
                  <a:off x="7335933" y="4134120"/>
                  <a:ext cx="78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634" name="Freihand 633">
                  <a:extLst>
                    <a:ext uri="{FF2B5EF4-FFF2-40B4-BE49-F238E27FC236}">
                      <a16:creationId xmlns:a16="http://schemas.microsoft.com/office/drawing/2014/main" id="{5AE7B5E2-7FC4-40B5-A332-326FB6B227A0}"/>
                    </a:ext>
                  </a:extLst>
                </p14:cNvPr>
                <p14:cNvContentPartPr/>
                <p14:nvPr/>
              </p14:nvContentPartPr>
              <p14:xfrm>
                <a:off x="7413693" y="4192440"/>
                <a:ext cx="177840" cy="52560"/>
              </p14:xfrm>
            </p:contentPart>
          </mc:Choice>
          <mc:Fallback>
            <p:pic>
              <p:nvPicPr>
                <p:cNvPr id="634" name="Freihand 633">
                  <a:extLst>
                    <a:ext uri="{FF2B5EF4-FFF2-40B4-BE49-F238E27FC236}">
                      <a16:creationId xmlns:a16="http://schemas.microsoft.com/office/drawing/2014/main" id="{5AE7B5E2-7FC4-40B5-A332-326FB6B227A0}"/>
                    </a:ext>
                  </a:extLst>
                </p:cNvPr>
                <p:cNvPicPr/>
                <p:nvPr/>
              </p:nvPicPr>
              <p:blipFill>
                <a:blip r:embed="rId789"/>
                <a:stretch>
                  <a:fillRect/>
                </a:stretch>
              </p:blipFill>
              <p:spPr>
                <a:xfrm>
                  <a:off x="7409373" y="4188120"/>
                  <a:ext cx="186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635" name="Freihand 634">
                  <a:extLst>
                    <a:ext uri="{FF2B5EF4-FFF2-40B4-BE49-F238E27FC236}">
                      <a16:creationId xmlns:a16="http://schemas.microsoft.com/office/drawing/2014/main" id="{EC0BD269-BB39-429D-AE52-6D50552BC986}"/>
                    </a:ext>
                  </a:extLst>
                </p14:cNvPr>
                <p14:cNvContentPartPr/>
                <p14:nvPr/>
              </p14:nvContentPartPr>
              <p14:xfrm>
                <a:off x="7630053" y="4163280"/>
                <a:ext cx="112680" cy="40320"/>
              </p14:xfrm>
            </p:contentPart>
          </mc:Choice>
          <mc:Fallback>
            <p:pic>
              <p:nvPicPr>
                <p:cNvPr id="635" name="Freihand 634">
                  <a:extLst>
                    <a:ext uri="{FF2B5EF4-FFF2-40B4-BE49-F238E27FC236}">
                      <a16:creationId xmlns:a16="http://schemas.microsoft.com/office/drawing/2014/main" id="{EC0BD269-BB39-429D-AE52-6D50552BC986}"/>
                    </a:ext>
                  </a:extLst>
                </p:cNvPr>
                <p:cNvPicPr/>
                <p:nvPr/>
              </p:nvPicPr>
              <p:blipFill>
                <a:blip r:embed="rId791"/>
                <a:stretch>
                  <a:fillRect/>
                </a:stretch>
              </p:blipFill>
              <p:spPr>
                <a:xfrm>
                  <a:off x="7625733" y="4158960"/>
                  <a:ext cx="121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636" name="Freihand 635">
                  <a:extLst>
                    <a:ext uri="{FF2B5EF4-FFF2-40B4-BE49-F238E27FC236}">
                      <a16:creationId xmlns:a16="http://schemas.microsoft.com/office/drawing/2014/main" id="{A708420E-CC59-480C-A5FE-81227B4542BF}"/>
                    </a:ext>
                  </a:extLst>
                </p14:cNvPr>
                <p14:cNvContentPartPr/>
                <p14:nvPr/>
              </p14:nvContentPartPr>
              <p14:xfrm>
                <a:off x="7770093" y="4131240"/>
                <a:ext cx="122040" cy="47160"/>
              </p14:xfrm>
            </p:contentPart>
          </mc:Choice>
          <mc:Fallback>
            <p:pic>
              <p:nvPicPr>
                <p:cNvPr id="636" name="Freihand 635">
                  <a:extLst>
                    <a:ext uri="{FF2B5EF4-FFF2-40B4-BE49-F238E27FC236}">
                      <a16:creationId xmlns:a16="http://schemas.microsoft.com/office/drawing/2014/main" id="{A708420E-CC59-480C-A5FE-81227B4542BF}"/>
                    </a:ext>
                  </a:extLst>
                </p:cNvPr>
                <p:cNvPicPr/>
                <p:nvPr/>
              </p:nvPicPr>
              <p:blipFill>
                <a:blip r:embed="rId793"/>
                <a:stretch>
                  <a:fillRect/>
                </a:stretch>
              </p:blipFill>
              <p:spPr>
                <a:xfrm>
                  <a:off x="7765773" y="4126920"/>
                  <a:ext cx="130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638" name="Freihand 637">
                  <a:extLst>
                    <a:ext uri="{FF2B5EF4-FFF2-40B4-BE49-F238E27FC236}">
                      <a16:creationId xmlns:a16="http://schemas.microsoft.com/office/drawing/2014/main" id="{31801073-E949-427B-82C6-3821B0648F82}"/>
                    </a:ext>
                  </a:extLst>
                </p14:cNvPr>
                <p14:cNvContentPartPr/>
                <p14:nvPr/>
              </p14:nvContentPartPr>
              <p14:xfrm>
                <a:off x="6177813" y="4588800"/>
                <a:ext cx="146160" cy="72360"/>
              </p14:xfrm>
            </p:contentPart>
          </mc:Choice>
          <mc:Fallback>
            <p:pic>
              <p:nvPicPr>
                <p:cNvPr id="638" name="Freihand 637">
                  <a:extLst>
                    <a:ext uri="{FF2B5EF4-FFF2-40B4-BE49-F238E27FC236}">
                      <a16:creationId xmlns:a16="http://schemas.microsoft.com/office/drawing/2014/main" id="{31801073-E949-427B-82C6-3821B0648F82}"/>
                    </a:ext>
                  </a:extLst>
                </p:cNvPr>
                <p:cNvPicPr/>
                <p:nvPr/>
              </p:nvPicPr>
              <p:blipFill>
                <a:blip r:embed="rId795"/>
                <a:stretch>
                  <a:fillRect/>
                </a:stretch>
              </p:blipFill>
              <p:spPr>
                <a:xfrm>
                  <a:off x="6173493" y="4584480"/>
                  <a:ext cx="154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639" name="Freihand 638">
                  <a:extLst>
                    <a:ext uri="{FF2B5EF4-FFF2-40B4-BE49-F238E27FC236}">
                      <a16:creationId xmlns:a16="http://schemas.microsoft.com/office/drawing/2014/main" id="{53336D56-B950-4021-8B5B-A2E5AC3DF1D7}"/>
                    </a:ext>
                  </a:extLst>
                </p14:cNvPr>
                <p14:cNvContentPartPr/>
                <p14:nvPr/>
              </p14:nvContentPartPr>
              <p14:xfrm>
                <a:off x="6340893" y="4575840"/>
                <a:ext cx="150120" cy="60480"/>
              </p14:xfrm>
            </p:contentPart>
          </mc:Choice>
          <mc:Fallback>
            <p:pic>
              <p:nvPicPr>
                <p:cNvPr id="639" name="Freihand 638">
                  <a:extLst>
                    <a:ext uri="{FF2B5EF4-FFF2-40B4-BE49-F238E27FC236}">
                      <a16:creationId xmlns:a16="http://schemas.microsoft.com/office/drawing/2014/main" id="{53336D56-B950-4021-8B5B-A2E5AC3DF1D7}"/>
                    </a:ext>
                  </a:extLst>
                </p:cNvPr>
                <p:cNvPicPr/>
                <p:nvPr/>
              </p:nvPicPr>
              <p:blipFill>
                <a:blip r:embed="rId797"/>
                <a:stretch>
                  <a:fillRect/>
                </a:stretch>
              </p:blipFill>
              <p:spPr>
                <a:xfrm>
                  <a:off x="6336573" y="4571520"/>
                  <a:ext cx="158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640" name="Freihand 639">
                  <a:extLst>
                    <a:ext uri="{FF2B5EF4-FFF2-40B4-BE49-F238E27FC236}">
                      <a16:creationId xmlns:a16="http://schemas.microsoft.com/office/drawing/2014/main" id="{066F5843-C671-4204-9AB8-230945EE1BE7}"/>
                    </a:ext>
                  </a:extLst>
                </p14:cNvPr>
                <p14:cNvContentPartPr/>
                <p14:nvPr/>
              </p14:nvContentPartPr>
              <p14:xfrm>
                <a:off x="6615213" y="4488000"/>
                <a:ext cx="82800" cy="95400"/>
              </p14:xfrm>
            </p:contentPart>
          </mc:Choice>
          <mc:Fallback>
            <p:pic>
              <p:nvPicPr>
                <p:cNvPr id="640" name="Freihand 639">
                  <a:extLst>
                    <a:ext uri="{FF2B5EF4-FFF2-40B4-BE49-F238E27FC236}">
                      <a16:creationId xmlns:a16="http://schemas.microsoft.com/office/drawing/2014/main" id="{066F5843-C671-4204-9AB8-230945EE1BE7}"/>
                    </a:ext>
                  </a:extLst>
                </p:cNvPr>
                <p:cNvPicPr/>
                <p:nvPr/>
              </p:nvPicPr>
              <p:blipFill>
                <a:blip r:embed="rId799"/>
                <a:stretch>
                  <a:fillRect/>
                </a:stretch>
              </p:blipFill>
              <p:spPr>
                <a:xfrm>
                  <a:off x="6610893" y="4483680"/>
                  <a:ext cx="91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641" name="Freihand 640">
                  <a:extLst>
                    <a:ext uri="{FF2B5EF4-FFF2-40B4-BE49-F238E27FC236}">
                      <a16:creationId xmlns:a16="http://schemas.microsoft.com/office/drawing/2014/main" id="{EFC5DB8B-E4EC-4656-AF0A-2AE384206C3C}"/>
                    </a:ext>
                  </a:extLst>
                </p14:cNvPr>
                <p14:cNvContentPartPr/>
                <p14:nvPr/>
              </p14:nvContentPartPr>
              <p14:xfrm>
                <a:off x="6742653" y="4495560"/>
                <a:ext cx="56160" cy="69840"/>
              </p14:xfrm>
            </p:contentPart>
          </mc:Choice>
          <mc:Fallback>
            <p:pic>
              <p:nvPicPr>
                <p:cNvPr id="641" name="Freihand 640">
                  <a:extLst>
                    <a:ext uri="{FF2B5EF4-FFF2-40B4-BE49-F238E27FC236}">
                      <a16:creationId xmlns:a16="http://schemas.microsoft.com/office/drawing/2014/main" id="{EFC5DB8B-E4EC-4656-AF0A-2AE384206C3C}"/>
                    </a:ext>
                  </a:extLst>
                </p:cNvPr>
                <p:cNvPicPr/>
                <p:nvPr/>
              </p:nvPicPr>
              <p:blipFill>
                <a:blip r:embed="rId801"/>
                <a:stretch>
                  <a:fillRect/>
                </a:stretch>
              </p:blipFill>
              <p:spPr>
                <a:xfrm>
                  <a:off x="6738333" y="4491240"/>
                  <a:ext cx="64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642" name="Freihand 641">
                  <a:extLst>
                    <a:ext uri="{FF2B5EF4-FFF2-40B4-BE49-F238E27FC236}">
                      <a16:creationId xmlns:a16="http://schemas.microsoft.com/office/drawing/2014/main" id="{D8A83725-287E-4066-8CE2-0CDF32F08930}"/>
                    </a:ext>
                  </a:extLst>
                </p14:cNvPr>
                <p14:cNvContentPartPr/>
                <p14:nvPr/>
              </p14:nvContentPartPr>
              <p14:xfrm>
                <a:off x="6894573" y="4445160"/>
                <a:ext cx="19440" cy="98640"/>
              </p14:xfrm>
            </p:contentPart>
          </mc:Choice>
          <mc:Fallback>
            <p:pic>
              <p:nvPicPr>
                <p:cNvPr id="642" name="Freihand 641">
                  <a:extLst>
                    <a:ext uri="{FF2B5EF4-FFF2-40B4-BE49-F238E27FC236}">
                      <a16:creationId xmlns:a16="http://schemas.microsoft.com/office/drawing/2014/main" id="{D8A83725-287E-4066-8CE2-0CDF32F08930}"/>
                    </a:ext>
                  </a:extLst>
                </p:cNvPr>
                <p:cNvPicPr/>
                <p:nvPr/>
              </p:nvPicPr>
              <p:blipFill>
                <a:blip r:embed="rId803"/>
                <a:stretch>
                  <a:fillRect/>
                </a:stretch>
              </p:blipFill>
              <p:spPr>
                <a:xfrm>
                  <a:off x="6890253" y="4440840"/>
                  <a:ext cx="28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643" name="Freihand 642">
                  <a:extLst>
                    <a:ext uri="{FF2B5EF4-FFF2-40B4-BE49-F238E27FC236}">
                      <a16:creationId xmlns:a16="http://schemas.microsoft.com/office/drawing/2014/main" id="{65A49398-F34A-49DC-BF99-5728DC9C90D1}"/>
                    </a:ext>
                  </a:extLst>
                </p14:cNvPr>
                <p14:cNvContentPartPr/>
                <p14:nvPr/>
              </p14:nvContentPartPr>
              <p14:xfrm>
                <a:off x="6840573" y="4459560"/>
                <a:ext cx="100080" cy="38520"/>
              </p14:xfrm>
            </p:contentPart>
          </mc:Choice>
          <mc:Fallback>
            <p:pic>
              <p:nvPicPr>
                <p:cNvPr id="643" name="Freihand 642">
                  <a:extLst>
                    <a:ext uri="{FF2B5EF4-FFF2-40B4-BE49-F238E27FC236}">
                      <a16:creationId xmlns:a16="http://schemas.microsoft.com/office/drawing/2014/main" id="{65A49398-F34A-49DC-BF99-5728DC9C90D1}"/>
                    </a:ext>
                  </a:extLst>
                </p:cNvPr>
                <p:cNvPicPr/>
                <p:nvPr/>
              </p:nvPicPr>
              <p:blipFill>
                <a:blip r:embed="rId805"/>
                <a:stretch>
                  <a:fillRect/>
                </a:stretch>
              </p:blipFill>
              <p:spPr>
                <a:xfrm>
                  <a:off x="6836253" y="4455240"/>
                  <a:ext cx="108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644" name="Freihand 643">
                  <a:extLst>
                    <a:ext uri="{FF2B5EF4-FFF2-40B4-BE49-F238E27FC236}">
                      <a16:creationId xmlns:a16="http://schemas.microsoft.com/office/drawing/2014/main" id="{00CBC712-99D2-4B89-957A-6516F5374078}"/>
                    </a:ext>
                  </a:extLst>
                </p14:cNvPr>
                <p14:cNvContentPartPr/>
                <p14:nvPr/>
              </p14:nvContentPartPr>
              <p14:xfrm>
                <a:off x="7047213" y="4461360"/>
                <a:ext cx="140400" cy="50760"/>
              </p14:xfrm>
            </p:contentPart>
          </mc:Choice>
          <mc:Fallback>
            <p:pic>
              <p:nvPicPr>
                <p:cNvPr id="644" name="Freihand 643">
                  <a:extLst>
                    <a:ext uri="{FF2B5EF4-FFF2-40B4-BE49-F238E27FC236}">
                      <a16:creationId xmlns:a16="http://schemas.microsoft.com/office/drawing/2014/main" id="{00CBC712-99D2-4B89-957A-6516F5374078}"/>
                    </a:ext>
                  </a:extLst>
                </p:cNvPr>
                <p:cNvPicPr/>
                <p:nvPr/>
              </p:nvPicPr>
              <p:blipFill>
                <a:blip r:embed="rId807"/>
                <a:stretch>
                  <a:fillRect/>
                </a:stretch>
              </p:blipFill>
              <p:spPr>
                <a:xfrm>
                  <a:off x="7042893" y="4457040"/>
                  <a:ext cx="149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45" name="Freihand 644">
                  <a:extLst>
                    <a:ext uri="{FF2B5EF4-FFF2-40B4-BE49-F238E27FC236}">
                      <a16:creationId xmlns:a16="http://schemas.microsoft.com/office/drawing/2014/main" id="{94DFB100-57B5-4832-BD65-A7B0541AB7FD}"/>
                    </a:ext>
                  </a:extLst>
                </p14:cNvPr>
                <p14:cNvContentPartPr/>
                <p14:nvPr/>
              </p14:nvContentPartPr>
              <p14:xfrm>
                <a:off x="7213173" y="4372800"/>
                <a:ext cx="108720" cy="95040"/>
              </p14:xfrm>
            </p:contentPart>
          </mc:Choice>
          <mc:Fallback>
            <p:pic>
              <p:nvPicPr>
                <p:cNvPr id="645" name="Freihand 644">
                  <a:extLst>
                    <a:ext uri="{FF2B5EF4-FFF2-40B4-BE49-F238E27FC236}">
                      <a16:creationId xmlns:a16="http://schemas.microsoft.com/office/drawing/2014/main" id="{94DFB100-57B5-4832-BD65-A7B0541AB7FD}"/>
                    </a:ext>
                  </a:extLst>
                </p:cNvPr>
                <p:cNvPicPr/>
                <p:nvPr/>
              </p:nvPicPr>
              <p:blipFill>
                <a:blip r:embed="rId809"/>
                <a:stretch>
                  <a:fillRect/>
                </a:stretch>
              </p:blipFill>
              <p:spPr>
                <a:xfrm>
                  <a:off x="7208853" y="4368480"/>
                  <a:ext cx="117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47" name="Freihand 646">
                  <a:extLst>
                    <a:ext uri="{FF2B5EF4-FFF2-40B4-BE49-F238E27FC236}">
                      <a16:creationId xmlns:a16="http://schemas.microsoft.com/office/drawing/2014/main" id="{57055D69-D178-4ADC-B80B-9A270341B1AD}"/>
                    </a:ext>
                  </a:extLst>
                </p14:cNvPr>
                <p14:cNvContentPartPr/>
                <p14:nvPr/>
              </p14:nvContentPartPr>
              <p14:xfrm>
                <a:off x="6861813" y="4397640"/>
                <a:ext cx="108720" cy="135000"/>
              </p14:xfrm>
            </p:contentPart>
          </mc:Choice>
          <mc:Fallback>
            <p:pic>
              <p:nvPicPr>
                <p:cNvPr id="647" name="Freihand 646">
                  <a:extLst>
                    <a:ext uri="{FF2B5EF4-FFF2-40B4-BE49-F238E27FC236}">
                      <a16:creationId xmlns:a16="http://schemas.microsoft.com/office/drawing/2014/main" id="{57055D69-D178-4ADC-B80B-9A270341B1AD}"/>
                    </a:ext>
                  </a:extLst>
                </p:cNvPr>
                <p:cNvPicPr/>
                <p:nvPr/>
              </p:nvPicPr>
              <p:blipFill>
                <a:blip r:embed="rId811"/>
                <a:stretch>
                  <a:fillRect/>
                </a:stretch>
              </p:blipFill>
              <p:spPr>
                <a:xfrm>
                  <a:off x="6857493" y="4393320"/>
                  <a:ext cx="117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648" name="Freihand 647">
                  <a:extLst>
                    <a:ext uri="{FF2B5EF4-FFF2-40B4-BE49-F238E27FC236}">
                      <a16:creationId xmlns:a16="http://schemas.microsoft.com/office/drawing/2014/main" id="{F5BB6051-B16E-469E-A7EE-16B6A630149F}"/>
                    </a:ext>
                  </a:extLst>
                </p14:cNvPr>
                <p14:cNvContentPartPr/>
                <p14:nvPr/>
              </p14:nvContentPartPr>
              <p14:xfrm>
                <a:off x="6906813" y="4455240"/>
                <a:ext cx="70920" cy="104040"/>
              </p14:xfrm>
            </p:contentPart>
          </mc:Choice>
          <mc:Fallback>
            <p:pic>
              <p:nvPicPr>
                <p:cNvPr id="648" name="Freihand 647">
                  <a:extLst>
                    <a:ext uri="{FF2B5EF4-FFF2-40B4-BE49-F238E27FC236}">
                      <a16:creationId xmlns:a16="http://schemas.microsoft.com/office/drawing/2014/main" id="{F5BB6051-B16E-469E-A7EE-16B6A630149F}"/>
                    </a:ext>
                  </a:extLst>
                </p:cNvPr>
                <p:cNvPicPr/>
                <p:nvPr/>
              </p:nvPicPr>
              <p:blipFill>
                <a:blip r:embed="rId813"/>
                <a:stretch>
                  <a:fillRect/>
                </a:stretch>
              </p:blipFill>
              <p:spPr>
                <a:xfrm>
                  <a:off x="6902493" y="4450920"/>
                  <a:ext cx="79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49" name="Freihand 648">
                  <a:extLst>
                    <a:ext uri="{FF2B5EF4-FFF2-40B4-BE49-F238E27FC236}">
                      <a16:creationId xmlns:a16="http://schemas.microsoft.com/office/drawing/2014/main" id="{E0331C7F-D7A8-4A6A-8C48-47080413C1B6}"/>
                    </a:ext>
                  </a:extLst>
                </p14:cNvPr>
                <p14:cNvContentPartPr/>
                <p14:nvPr/>
              </p14:nvContentPartPr>
              <p14:xfrm>
                <a:off x="6852093" y="4387920"/>
                <a:ext cx="28080" cy="175680"/>
              </p14:xfrm>
            </p:contentPart>
          </mc:Choice>
          <mc:Fallback>
            <p:pic>
              <p:nvPicPr>
                <p:cNvPr id="649" name="Freihand 648">
                  <a:extLst>
                    <a:ext uri="{FF2B5EF4-FFF2-40B4-BE49-F238E27FC236}">
                      <a16:creationId xmlns:a16="http://schemas.microsoft.com/office/drawing/2014/main" id="{E0331C7F-D7A8-4A6A-8C48-47080413C1B6}"/>
                    </a:ext>
                  </a:extLst>
                </p:cNvPr>
                <p:cNvPicPr/>
                <p:nvPr/>
              </p:nvPicPr>
              <p:blipFill>
                <a:blip r:embed="rId815"/>
                <a:stretch>
                  <a:fillRect/>
                </a:stretch>
              </p:blipFill>
              <p:spPr>
                <a:xfrm>
                  <a:off x="6847773" y="4383600"/>
                  <a:ext cx="36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650" name="Freihand 649">
                  <a:extLst>
                    <a:ext uri="{FF2B5EF4-FFF2-40B4-BE49-F238E27FC236}">
                      <a16:creationId xmlns:a16="http://schemas.microsoft.com/office/drawing/2014/main" id="{46D3CD56-2AF0-4B7A-8703-300F20A4C6F4}"/>
                    </a:ext>
                  </a:extLst>
                </p14:cNvPr>
                <p14:cNvContentPartPr/>
                <p14:nvPr/>
              </p14:nvContentPartPr>
              <p14:xfrm>
                <a:off x="6889893" y="4458120"/>
                <a:ext cx="90360" cy="79560"/>
              </p14:xfrm>
            </p:contentPart>
          </mc:Choice>
          <mc:Fallback>
            <p:pic>
              <p:nvPicPr>
                <p:cNvPr id="650" name="Freihand 649">
                  <a:extLst>
                    <a:ext uri="{FF2B5EF4-FFF2-40B4-BE49-F238E27FC236}">
                      <a16:creationId xmlns:a16="http://schemas.microsoft.com/office/drawing/2014/main" id="{46D3CD56-2AF0-4B7A-8703-300F20A4C6F4}"/>
                    </a:ext>
                  </a:extLst>
                </p:cNvPr>
                <p:cNvPicPr/>
                <p:nvPr/>
              </p:nvPicPr>
              <p:blipFill>
                <a:blip r:embed="rId817"/>
                <a:stretch>
                  <a:fillRect/>
                </a:stretch>
              </p:blipFill>
              <p:spPr>
                <a:xfrm>
                  <a:off x="6885573" y="4453800"/>
                  <a:ext cx="99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52" name="Freihand 651">
                  <a:extLst>
                    <a:ext uri="{FF2B5EF4-FFF2-40B4-BE49-F238E27FC236}">
                      <a16:creationId xmlns:a16="http://schemas.microsoft.com/office/drawing/2014/main" id="{11EA299E-59FB-4114-93C0-BEB3C188364E}"/>
                    </a:ext>
                  </a:extLst>
                </p14:cNvPr>
                <p14:cNvContentPartPr/>
                <p14:nvPr/>
              </p14:nvContentPartPr>
              <p14:xfrm>
                <a:off x="7500813" y="4296480"/>
                <a:ext cx="87120" cy="124920"/>
              </p14:xfrm>
            </p:contentPart>
          </mc:Choice>
          <mc:Fallback>
            <p:pic>
              <p:nvPicPr>
                <p:cNvPr id="652" name="Freihand 651">
                  <a:extLst>
                    <a:ext uri="{FF2B5EF4-FFF2-40B4-BE49-F238E27FC236}">
                      <a16:creationId xmlns:a16="http://schemas.microsoft.com/office/drawing/2014/main" id="{11EA299E-59FB-4114-93C0-BEB3C188364E}"/>
                    </a:ext>
                  </a:extLst>
                </p:cNvPr>
                <p:cNvPicPr/>
                <p:nvPr/>
              </p:nvPicPr>
              <p:blipFill>
                <a:blip r:embed="rId819"/>
                <a:stretch>
                  <a:fillRect/>
                </a:stretch>
              </p:blipFill>
              <p:spPr>
                <a:xfrm>
                  <a:off x="7496493" y="4292160"/>
                  <a:ext cx="95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53" name="Freihand 652">
                  <a:extLst>
                    <a:ext uri="{FF2B5EF4-FFF2-40B4-BE49-F238E27FC236}">
                      <a16:creationId xmlns:a16="http://schemas.microsoft.com/office/drawing/2014/main" id="{58B087E5-1CC9-48D5-9B60-D6549FCAF388}"/>
                    </a:ext>
                  </a:extLst>
                </p14:cNvPr>
                <p14:cNvContentPartPr/>
                <p14:nvPr/>
              </p14:nvContentPartPr>
              <p14:xfrm>
                <a:off x="7685853" y="4294320"/>
                <a:ext cx="31320" cy="92520"/>
              </p14:xfrm>
            </p:contentPart>
          </mc:Choice>
          <mc:Fallback>
            <p:pic>
              <p:nvPicPr>
                <p:cNvPr id="653" name="Freihand 652">
                  <a:extLst>
                    <a:ext uri="{FF2B5EF4-FFF2-40B4-BE49-F238E27FC236}">
                      <a16:creationId xmlns:a16="http://schemas.microsoft.com/office/drawing/2014/main" id="{58B087E5-1CC9-48D5-9B60-D6549FCAF388}"/>
                    </a:ext>
                  </a:extLst>
                </p:cNvPr>
                <p:cNvPicPr/>
                <p:nvPr/>
              </p:nvPicPr>
              <p:blipFill>
                <a:blip r:embed="rId821"/>
                <a:stretch>
                  <a:fillRect/>
                </a:stretch>
              </p:blipFill>
              <p:spPr>
                <a:xfrm>
                  <a:off x="7681533" y="4290000"/>
                  <a:ext cx="39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54" name="Freihand 653">
                  <a:extLst>
                    <a:ext uri="{FF2B5EF4-FFF2-40B4-BE49-F238E27FC236}">
                      <a16:creationId xmlns:a16="http://schemas.microsoft.com/office/drawing/2014/main" id="{23D1EFF5-D253-486B-B277-8ECA340F145F}"/>
                    </a:ext>
                  </a:extLst>
                </p14:cNvPr>
                <p14:cNvContentPartPr/>
                <p14:nvPr/>
              </p14:nvContentPartPr>
              <p14:xfrm>
                <a:off x="7599093" y="4233480"/>
                <a:ext cx="122760" cy="53640"/>
              </p14:xfrm>
            </p:contentPart>
          </mc:Choice>
          <mc:Fallback>
            <p:pic>
              <p:nvPicPr>
                <p:cNvPr id="654" name="Freihand 653">
                  <a:extLst>
                    <a:ext uri="{FF2B5EF4-FFF2-40B4-BE49-F238E27FC236}">
                      <a16:creationId xmlns:a16="http://schemas.microsoft.com/office/drawing/2014/main" id="{23D1EFF5-D253-486B-B277-8ECA340F145F}"/>
                    </a:ext>
                  </a:extLst>
                </p:cNvPr>
                <p:cNvPicPr/>
                <p:nvPr/>
              </p:nvPicPr>
              <p:blipFill>
                <a:blip r:embed="rId823"/>
                <a:stretch>
                  <a:fillRect/>
                </a:stretch>
              </p:blipFill>
              <p:spPr>
                <a:xfrm>
                  <a:off x="7594773" y="4229160"/>
                  <a:ext cx="131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655" name="Freihand 654">
                  <a:extLst>
                    <a:ext uri="{FF2B5EF4-FFF2-40B4-BE49-F238E27FC236}">
                      <a16:creationId xmlns:a16="http://schemas.microsoft.com/office/drawing/2014/main" id="{41507E9C-E131-4FD7-9A06-1C3B2FB29DDC}"/>
                    </a:ext>
                  </a:extLst>
                </p14:cNvPr>
                <p14:cNvContentPartPr/>
                <p14:nvPr/>
              </p14:nvContentPartPr>
              <p14:xfrm>
                <a:off x="7622853" y="4296480"/>
                <a:ext cx="115560" cy="39600"/>
              </p14:xfrm>
            </p:contentPart>
          </mc:Choice>
          <mc:Fallback>
            <p:pic>
              <p:nvPicPr>
                <p:cNvPr id="655" name="Freihand 654">
                  <a:extLst>
                    <a:ext uri="{FF2B5EF4-FFF2-40B4-BE49-F238E27FC236}">
                      <a16:creationId xmlns:a16="http://schemas.microsoft.com/office/drawing/2014/main" id="{41507E9C-E131-4FD7-9A06-1C3B2FB29DDC}"/>
                    </a:ext>
                  </a:extLst>
                </p:cNvPr>
                <p:cNvPicPr/>
                <p:nvPr/>
              </p:nvPicPr>
              <p:blipFill>
                <a:blip r:embed="rId825"/>
                <a:stretch>
                  <a:fillRect/>
                </a:stretch>
              </p:blipFill>
              <p:spPr>
                <a:xfrm>
                  <a:off x="7618533" y="4292160"/>
                  <a:ext cx="124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03" name="Freihand 402">
                  <a:extLst>
                    <a:ext uri="{FF2B5EF4-FFF2-40B4-BE49-F238E27FC236}">
                      <a16:creationId xmlns:a16="http://schemas.microsoft.com/office/drawing/2014/main" id="{7E5DEDD0-8855-420D-BE24-E49D7156B2E9}"/>
                    </a:ext>
                  </a:extLst>
                </p14:cNvPr>
                <p14:cNvContentPartPr/>
                <p14:nvPr/>
              </p14:nvContentPartPr>
              <p14:xfrm>
                <a:off x="8117853" y="2565600"/>
                <a:ext cx="149040" cy="7200"/>
              </p14:xfrm>
            </p:contentPart>
          </mc:Choice>
          <mc:Fallback>
            <p:pic>
              <p:nvPicPr>
                <p:cNvPr id="403" name="Freihand 402">
                  <a:extLst>
                    <a:ext uri="{FF2B5EF4-FFF2-40B4-BE49-F238E27FC236}">
                      <a16:creationId xmlns:a16="http://schemas.microsoft.com/office/drawing/2014/main" id="{7E5DEDD0-8855-420D-BE24-E49D7156B2E9}"/>
                    </a:ext>
                  </a:extLst>
                </p:cNvPr>
                <p:cNvPicPr/>
                <p:nvPr/>
              </p:nvPicPr>
              <p:blipFill>
                <a:blip r:embed="rId827"/>
                <a:stretch>
                  <a:fillRect/>
                </a:stretch>
              </p:blipFill>
              <p:spPr>
                <a:xfrm>
                  <a:off x="8113533" y="2561280"/>
                  <a:ext cx="1576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04" name="Freihand 403">
                  <a:extLst>
                    <a:ext uri="{FF2B5EF4-FFF2-40B4-BE49-F238E27FC236}">
                      <a16:creationId xmlns:a16="http://schemas.microsoft.com/office/drawing/2014/main" id="{CD216779-8F03-467E-8557-7D2269289FD8}"/>
                    </a:ext>
                  </a:extLst>
                </p14:cNvPr>
                <p14:cNvContentPartPr/>
                <p14:nvPr/>
              </p14:nvContentPartPr>
              <p14:xfrm>
                <a:off x="8115333" y="2607720"/>
                <a:ext cx="163080" cy="11880"/>
              </p14:xfrm>
            </p:contentPart>
          </mc:Choice>
          <mc:Fallback>
            <p:pic>
              <p:nvPicPr>
                <p:cNvPr id="404" name="Freihand 403">
                  <a:extLst>
                    <a:ext uri="{FF2B5EF4-FFF2-40B4-BE49-F238E27FC236}">
                      <a16:creationId xmlns:a16="http://schemas.microsoft.com/office/drawing/2014/main" id="{CD216779-8F03-467E-8557-7D2269289FD8}"/>
                    </a:ext>
                  </a:extLst>
                </p:cNvPr>
                <p:cNvPicPr/>
                <p:nvPr/>
              </p:nvPicPr>
              <p:blipFill>
                <a:blip r:embed="rId829"/>
                <a:stretch>
                  <a:fillRect/>
                </a:stretch>
              </p:blipFill>
              <p:spPr>
                <a:xfrm>
                  <a:off x="8111013" y="2603400"/>
                  <a:ext cx="171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05" name="Freihand 404">
                  <a:extLst>
                    <a:ext uri="{FF2B5EF4-FFF2-40B4-BE49-F238E27FC236}">
                      <a16:creationId xmlns:a16="http://schemas.microsoft.com/office/drawing/2014/main" id="{B68FFF5E-72F0-459C-8642-13132A11475D}"/>
                    </a:ext>
                  </a:extLst>
                </p14:cNvPr>
                <p14:cNvContentPartPr/>
                <p14:nvPr/>
              </p14:nvContentPartPr>
              <p14:xfrm>
                <a:off x="8287773" y="2535720"/>
                <a:ext cx="75600" cy="129600"/>
              </p14:xfrm>
            </p:contentPart>
          </mc:Choice>
          <mc:Fallback>
            <p:pic>
              <p:nvPicPr>
                <p:cNvPr id="405" name="Freihand 404">
                  <a:extLst>
                    <a:ext uri="{FF2B5EF4-FFF2-40B4-BE49-F238E27FC236}">
                      <a16:creationId xmlns:a16="http://schemas.microsoft.com/office/drawing/2014/main" id="{B68FFF5E-72F0-459C-8642-13132A11475D}"/>
                    </a:ext>
                  </a:extLst>
                </p:cNvPr>
                <p:cNvPicPr/>
                <p:nvPr/>
              </p:nvPicPr>
              <p:blipFill>
                <a:blip r:embed="rId831"/>
                <a:stretch>
                  <a:fillRect/>
                </a:stretch>
              </p:blipFill>
              <p:spPr>
                <a:xfrm>
                  <a:off x="8283453" y="2531400"/>
                  <a:ext cx="84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06" name="Freihand 405">
                  <a:extLst>
                    <a:ext uri="{FF2B5EF4-FFF2-40B4-BE49-F238E27FC236}">
                      <a16:creationId xmlns:a16="http://schemas.microsoft.com/office/drawing/2014/main" id="{3B0DAB35-CB40-4E56-88B2-BA7D97F9593A}"/>
                    </a:ext>
                  </a:extLst>
                </p14:cNvPr>
                <p14:cNvContentPartPr/>
                <p14:nvPr/>
              </p14:nvContentPartPr>
              <p14:xfrm>
                <a:off x="8486493" y="2513400"/>
                <a:ext cx="10080" cy="121680"/>
              </p14:xfrm>
            </p:contentPart>
          </mc:Choice>
          <mc:Fallback>
            <p:pic>
              <p:nvPicPr>
                <p:cNvPr id="406" name="Freihand 405">
                  <a:extLst>
                    <a:ext uri="{FF2B5EF4-FFF2-40B4-BE49-F238E27FC236}">
                      <a16:creationId xmlns:a16="http://schemas.microsoft.com/office/drawing/2014/main" id="{3B0DAB35-CB40-4E56-88B2-BA7D97F9593A}"/>
                    </a:ext>
                  </a:extLst>
                </p:cNvPr>
                <p:cNvPicPr/>
                <p:nvPr/>
              </p:nvPicPr>
              <p:blipFill>
                <a:blip r:embed="rId833"/>
                <a:stretch>
                  <a:fillRect/>
                </a:stretch>
              </p:blipFill>
              <p:spPr>
                <a:xfrm>
                  <a:off x="8482173" y="2509080"/>
                  <a:ext cx="18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07" name="Freihand 406">
                  <a:extLst>
                    <a:ext uri="{FF2B5EF4-FFF2-40B4-BE49-F238E27FC236}">
                      <a16:creationId xmlns:a16="http://schemas.microsoft.com/office/drawing/2014/main" id="{F6CD38DC-D0A4-4E29-B519-9090652290A2}"/>
                    </a:ext>
                  </a:extLst>
                </p14:cNvPr>
                <p14:cNvContentPartPr/>
                <p14:nvPr/>
              </p14:nvContentPartPr>
              <p14:xfrm>
                <a:off x="8454453" y="2489640"/>
                <a:ext cx="122400" cy="124560"/>
              </p14:xfrm>
            </p:contentPart>
          </mc:Choice>
          <mc:Fallback>
            <p:pic>
              <p:nvPicPr>
                <p:cNvPr id="407" name="Freihand 406">
                  <a:extLst>
                    <a:ext uri="{FF2B5EF4-FFF2-40B4-BE49-F238E27FC236}">
                      <a16:creationId xmlns:a16="http://schemas.microsoft.com/office/drawing/2014/main" id="{F6CD38DC-D0A4-4E29-B519-9090652290A2}"/>
                    </a:ext>
                  </a:extLst>
                </p:cNvPr>
                <p:cNvPicPr/>
                <p:nvPr/>
              </p:nvPicPr>
              <p:blipFill>
                <a:blip r:embed="rId835"/>
                <a:stretch>
                  <a:fillRect/>
                </a:stretch>
              </p:blipFill>
              <p:spPr>
                <a:xfrm>
                  <a:off x="8450133" y="2485320"/>
                  <a:ext cx="131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08" name="Freihand 407">
                  <a:extLst>
                    <a:ext uri="{FF2B5EF4-FFF2-40B4-BE49-F238E27FC236}">
                      <a16:creationId xmlns:a16="http://schemas.microsoft.com/office/drawing/2014/main" id="{D591FCBE-63D1-4FF4-B090-6DCE27662D0F}"/>
                    </a:ext>
                  </a:extLst>
                </p14:cNvPr>
                <p14:cNvContentPartPr/>
                <p14:nvPr/>
              </p14:nvContentPartPr>
              <p14:xfrm>
                <a:off x="8597733" y="2553720"/>
                <a:ext cx="63720" cy="70920"/>
              </p14:xfrm>
            </p:contentPart>
          </mc:Choice>
          <mc:Fallback>
            <p:pic>
              <p:nvPicPr>
                <p:cNvPr id="408" name="Freihand 407">
                  <a:extLst>
                    <a:ext uri="{FF2B5EF4-FFF2-40B4-BE49-F238E27FC236}">
                      <a16:creationId xmlns:a16="http://schemas.microsoft.com/office/drawing/2014/main" id="{D591FCBE-63D1-4FF4-B090-6DCE27662D0F}"/>
                    </a:ext>
                  </a:extLst>
                </p:cNvPr>
                <p:cNvPicPr/>
                <p:nvPr/>
              </p:nvPicPr>
              <p:blipFill>
                <a:blip r:embed="rId837"/>
                <a:stretch>
                  <a:fillRect/>
                </a:stretch>
              </p:blipFill>
              <p:spPr>
                <a:xfrm>
                  <a:off x="8593413" y="2549400"/>
                  <a:ext cx="72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09" name="Freihand 408">
                  <a:extLst>
                    <a:ext uri="{FF2B5EF4-FFF2-40B4-BE49-F238E27FC236}">
                      <a16:creationId xmlns:a16="http://schemas.microsoft.com/office/drawing/2014/main" id="{D4E4C5AE-C440-4BF0-AAD4-23CB4FD6D0FA}"/>
                    </a:ext>
                  </a:extLst>
                </p14:cNvPr>
                <p14:cNvContentPartPr/>
                <p14:nvPr/>
              </p14:nvContentPartPr>
              <p14:xfrm>
                <a:off x="8673693" y="2480640"/>
                <a:ext cx="82080" cy="128520"/>
              </p14:xfrm>
            </p:contentPart>
          </mc:Choice>
          <mc:Fallback>
            <p:pic>
              <p:nvPicPr>
                <p:cNvPr id="409" name="Freihand 408">
                  <a:extLst>
                    <a:ext uri="{FF2B5EF4-FFF2-40B4-BE49-F238E27FC236}">
                      <a16:creationId xmlns:a16="http://schemas.microsoft.com/office/drawing/2014/main" id="{D4E4C5AE-C440-4BF0-AAD4-23CB4FD6D0FA}"/>
                    </a:ext>
                  </a:extLst>
                </p:cNvPr>
                <p:cNvPicPr/>
                <p:nvPr/>
              </p:nvPicPr>
              <p:blipFill>
                <a:blip r:embed="rId839"/>
                <a:stretch>
                  <a:fillRect/>
                </a:stretch>
              </p:blipFill>
              <p:spPr>
                <a:xfrm>
                  <a:off x="8669373" y="2476320"/>
                  <a:ext cx="90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10" name="Freihand 409">
                  <a:extLst>
                    <a:ext uri="{FF2B5EF4-FFF2-40B4-BE49-F238E27FC236}">
                      <a16:creationId xmlns:a16="http://schemas.microsoft.com/office/drawing/2014/main" id="{97FE1CB7-71EF-4536-AFC0-3916D542A5AD}"/>
                    </a:ext>
                  </a:extLst>
                </p14:cNvPr>
                <p14:cNvContentPartPr/>
                <p14:nvPr/>
              </p14:nvContentPartPr>
              <p14:xfrm>
                <a:off x="8789613" y="2561640"/>
                <a:ext cx="141840" cy="43200"/>
              </p14:xfrm>
            </p:contentPart>
          </mc:Choice>
          <mc:Fallback>
            <p:pic>
              <p:nvPicPr>
                <p:cNvPr id="410" name="Freihand 409">
                  <a:extLst>
                    <a:ext uri="{FF2B5EF4-FFF2-40B4-BE49-F238E27FC236}">
                      <a16:creationId xmlns:a16="http://schemas.microsoft.com/office/drawing/2014/main" id="{97FE1CB7-71EF-4536-AFC0-3916D542A5AD}"/>
                    </a:ext>
                  </a:extLst>
                </p:cNvPr>
                <p:cNvPicPr/>
                <p:nvPr/>
              </p:nvPicPr>
              <p:blipFill>
                <a:blip r:embed="rId841"/>
                <a:stretch>
                  <a:fillRect/>
                </a:stretch>
              </p:blipFill>
              <p:spPr>
                <a:xfrm>
                  <a:off x="8785293" y="2557320"/>
                  <a:ext cx="150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11" name="Freihand 410">
                  <a:extLst>
                    <a:ext uri="{FF2B5EF4-FFF2-40B4-BE49-F238E27FC236}">
                      <a16:creationId xmlns:a16="http://schemas.microsoft.com/office/drawing/2014/main" id="{47340441-1E3B-4F86-B156-4964E7E1A0C2}"/>
                    </a:ext>
                  </a:extLst>
                </p14:cNvPr>
                <p14:cNvContentPartPr/>
                <p14:nvPr/>
              </p14:nvContentPartPr>
              <p14:xfrm>
                <a:off x="8920653" y="2515560"/>
                <a:ext cx="27360" cy="16200"/>
              </p14:xfrm>
            </p:contentPart>
          </mc:Choice>
          <mc:Fallback>
            <p:pic>
              <p:nvPicPr>
                <p:cNvPr id="411" name="Freihand 410">
                  <a:extLst>
                    <a:ext uri="{FF2B5EF4-FFF2-40B4-BE49-F238E27FC236}">
                      <a16:creationId xmlns:a16="http://schemas.microsoft.com/office/drawing/2014/main" id="{47340441-1E3B-4F86-B156-4964E7E1A0C2}"/>
                    </a:ext>
                  </a:extLst>
                </p:cNvPr>
                <p:cNvPicPr/>
                <p:nvPr/>
              </p:nvPicPr>
              <p:blipFill>
                <a:blip r:embed="rId641"/>
                <a:stretch>
                  <a:fillRect/>
                </a:stretch>
              </p:blipFill>
              <p:spPr>
                <a:xfrm>
                  <a:off x="8916333" y="2511240"/>
                  <a:ext cx="36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12" name="Freihand 411">
                  <a:extLst>
                    <a:ext uri="{FF2B5EF4-FFF2-40B4-BE49-F238E27FC236}">
                      <a16:creationId xmlns:a16="http://schemas.microsoft.com/office/drawing/2014/main" id="{79C418F7-0E0B-4241-9B95-42DA78814645}"/>
                    </a:ext>
                  </a:extLst>
                </p14:cNvPr>
                <p14:cNvContentPartPr/>
                <p14:nvPr/>
              </p14:nvContentPartPr>
              <p14:xfrm>
                <a:off x="8958813" y="2537880"/>
                <a:ext cx="51120" cy="62640"/>
              </p14:xfrm>
            </p:contentPart>
          </mc:Choice>
          <mc:Fallback>
            <p:pic>
              <p:nvPicPr>
                <p:cNvPr id="412" name="Freihand 411">
                  <a:extLst>
                    <a:ext uri="{FF2B5EF4-FFF2-40B4-BE49-F238E27FC236}">
                      <a16:creationId xmlns:a16="http://schemas.microsoft.com/office/drawing/2014/main" id="{79C418F7-0E0B-4241-9B95-42DA78814645}"/>
                    </a:ext>
                  </a:extLst>
                </p:cNvPr>
                <p:cNvPicPr/>
                <p:nvPr/>
              </p:nvPicPr>
              <p:blipFill>
                <a:blip r:embed="rId844"/>
                <a:stretch>
                  <a:fillRect/>
                </a:stretch>
              </p:blipFill>
              <p:spPr>
                <a:xfrm>
                  <a:off x="8954493" y="2533560"/>
                  <a:ext cx="59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13" name="Freihand 412">
                  <a:extLst>
                    <a:ext uri="{FF2B5EF4-FFF2-40B4-BE49-F238E27FC236}">
                      <a16:creationId xmlns:a16="http://schemas.microsoft.com/office/drawing/2014/main" id="{8FE6CE2C-404A-4C99-BDB4-F4310A47B9C7}"/>
                    </a:ext>
                  </a:extLst>
                </p14:cNvPr>
                <p14:cNvContentPartPr/>
                <p14:nvPr/>
              </p14:nvContentPartPr>
              <p14:xfrm>
                <a:off x="9041973" y="2543640"/>
                <a:ext cx="169560" cy="48960"/>
              </p14:xfrm>
            </p:contentPart>
          </mc:Choice>
          <mc:Fallback>
            <p:pic>
              <p:nvPicPr>
                <p:cNvPr id="413" name="Freihand 412">
                  <a:extLst>
                    <a:ext uri="{FF2B5EF4-FFF2-40B4-BE49-F238E27FC236}">
                      <a16:creationId xmlns:a16="http://schemas.microsoft.com/office/drawing/2014/main" id="{8FE6CE2C-404A-4C99-BDB4-F4310A47B9C7}"/>
                    </a:ext>
                  </a:extLst>
                </p:cNvPr>
                <p:cNvPicPr/>
                <p:nvPr/>
              </p:nvPicPr>
              <p:blipFill>
                <a:blip r:embed="rId846"/>
                <a:stretch>
                  <a:fillRect/>
                </a:stretch>
              </p:blipFill>
              <p:spPr>
                <a:xfrm>
                  <a:off x="9037653" y="2539320"/>
                  <a:ext cx="178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14" name="Freihand 413">
                  <a:extLst>
                    <a:ext uri="{FF2B5EF4-FFF2-40B4-BE49-F238E27FC236}">
                      <a16:creationId xmlns:a16="http://schemas.microsoft.com/office/drawing/2014/main" id="{9A480C3B-B8EC-44F1-8136-C3D60865733E}"/>
                    </a:ext>
                  </a:extLst>
                </p14:cNvPr>
                <p14:cNvContentPartPr/>
                <p14:nvPr/>
              </p14:nvContentPartPr>
              <p14:xfrm>
                <a:off x="9335013" y="2548320"/>
                <a:ext cx="78480" cy="56880"/>
              </p14:xfrm>
            </p:contentPart>
          </mc:Choice>
          <mc:Fallback>
            <p:pic>
              <p:nvPicPr>
                <p:cNvPr id="414" name="Freihand 413">
                  <a:extLst>
                    <a:ext uri="{FF2B5EF4-FFF2-40B4-BE49-F238E27FC236}">
                      <a16:creationId xmlns:a16="http://schemas.microsoft.com/office/drawing/2014/main" id="{9A480C3B-B8EC-44F1-8136-C3D60865733E}"/>
                    </a:ext>
                  </a:extLst>
                </p:cNvPr>
                <p:cNvPicPr/>
                <p:nvPr/>
              </p:nvPicPr>
              <p:blipFill>
                <a:blip r:embed="rId848"/>
                <a:stretch>
                  <a:fillRect/>
                </a:stretch>
              </p:blipFill>
              <p:spPr>
                <a:xfrm>
                  <a:off x="9330693" y="2544000"/>
                  <a:ext cx="87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15" name="Freihand 414">
                  <a:extLst>
                    <a:ext uri="{FF2B5EF4-FFF2-40B4-BE49-F238E27FC236}">
                      <a16:creationId xmlns:a16="http://schemas.microsoft.com/office/drawing/2014/main" id="{6B4D044E-343F-499B-ADC7-EB7A39124335}"/>
                    </a:ext>
                  </a:extLst>
                </p14:cNvPr>
                <p14:cNvContentPartPr/>
                <p14:nvPr/>
              </p14:nvContentPartPr>
              <p14:xfrm>
                <a:off x="9438693" y="2449680"/>
                <a:ext cx="388440" cy="160200"/>
              </p14:xfrm>
            </p:contentPart>
          </mc:Choice>
          <mc:Fallback>
            <p:pic>
              <p:nvPicPr>
                <p:cNvPr id="415" name="Freihand 414">
                  <a:extLst>
                    <a:ext uri="{FF2B5EF4-FFF2-40B4-BE49-F238E27FC236}">
                      <a16:creationId xmlns:a16="http://schemas.microsoft.com/office/drawing/2014/main" id="{6B4D044E-343F-499B-ADC7-EB7A39124335}"/>
                    </a:ext>
                  </a:extLst>
                </p:cNvPr>
                <p:cNvPicPr/>
                <p:nvPr/>
              </p:nvPicPr>
              <p:blipFill>
                <a:blip r:embed="rId850"/>
                <a:stretch>
                  <a:fillRect/>
                </a:stretch>
              </p:blipFill>
              <p:spPr>
                <a:xfrm>
                  <a:off x="9434373" y="2445360"/>
                  <a:ext cx="397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16" name="Freihand 415">
                  <a:extLst>
                    <a:ext uri="{FF2B5EF4-FFF2-40B4-BE49-F238E27FC236}">
                      <a16:creationId xmlns:a16="http://schemas.microsoft.com/office/drawing/2014/main" id="{2A0109C9-798A-4121-8684-55D8193A8C5F}"/>
                    </a:ext>
                  </a:extLst>
                </p14:cNvPr>
                <p14:cNvContentPartPr/>
                <p14:nvPr/>
              </p14:nvContentPartPr>
              <p14:xfrm>
                <a:off x="9902373" y="2484600"/>
                <a:ext cx="164520" cy="95400"/>
              </p14:xfrm>
            </p:contentPart>
          </mc:Choice>
          <mc:Fallback>
            <p:pic>
              <p:nvPicPr>
                <p:cNvPr id="416" name="Freihand 415">
                  <a:extLst>
                    <a:ext uri="{FF2B5EF4-FFF2-40B4-BE49-F238E27FC236}">
                      <a16:creationId xmlns:a16="http://schemas.microsoft.com/office/drawing/2014/main" id="{2A0109C9-798A-4121-8684-55D8193A8C5F}"/>
                    </a:ext>
                  </a:extLst>
                </p:cNvPr>
                <p:cNvPicPr/>
                <p:nvPr/>
              </p:nvPicPr>
              <p:blipFill>
                <a:blip r:embed="rId852"/>
                <a:stretch>
                  <a:fillRect/>
                </a:stretch>
              </p:blipFill>
              <p:spPr>
                <a:xfrm>
                  <a:off x="9898053" y="2480280"/>
                  <a:ext cx="173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17" name="Freihand 416">
                  <a:extLst>
                    <a:ext uri="{FF2B5EF4-FFF2-40B4-BE49-F238E27FC236}">
                      <a16:creationId xmlns:a16="http://schemas.microsoft.com/office/drawing/2014/main" id="{EEDEAAFB-A4AB-44B0-81A1-08DAF625E373}"/>
                    </a:ext>
                  </a:extLst>
                </p14:cNvPr>
                <p14:cNvContentPartPr/>
                <p14:nvPr/>
              </p14:nvContentPartPr>
              <p14:xfrm>
                <a:off x="10064373" y="2446440"/>
                <a:ext cx="20880" cy="41760"/>
              </p14:xfrm>
            </p:contentPart>
          </mc:Choice>
          <mc:Fallback>
            <p:pic>
              <p:nvPicPr>
                <p:cNvPr id="417" name="Freihand 416">
                  <a:extLst>
                    <a:ext uri="{FF2B5EF4-FFF2-40B4-BE49-F238E27FC236}">
                      <a16:creationId xmlns:a16="http://schemas.microsoft.com/office/drawing/2014/main" id="{EEDEAAFB-A4AB-44B0-81A1-08DAF625E373}"/>
                    </a:ext>
                  </a:extLst>
                </p:cNvPr>
                <p:cNvPicPr/>
                <p:nvPr/>
              </p:nvPicPr>
              <p:blipFill>
                <a:blip r:embed="rId854"/>
                <a:stretch>
                  <a:fillRect/>
                </a:stretch>
              </p:blipFill>
              <p:spPr>
                <a:xfrm>
                  <a:off x="10060053" y="2442120"/>
                  <a:ext cx="29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18" name="Freihand 417">
                  <a:extLst>
                    <a:ext uri="{FF2B5EF4-FFF2-40B4-BE49-F238E27FC236}">
                      <a16:creationId xmlns:a16="http://schemas.microsoft.com/office/drawing/2014/main" id="{9CCE3BFC-17CB-4CED-99C2-9DAFF2EBBAA2}"/>
                    </a:ext>
                  </a:extLst>
                </p14:cNvPr>
                <p14:cNvContentPartPr/>
                <p14:nvPr/>
              </p14:nvContentPartPr>
              <p14:xfrm>
                <a:off x="10097853" y="2433480"/>
                <a:ext cx="111240" cy="136080"/>
              </p14:xfrm>
            </p:contentPart>
          </mc:Choice>
          <mc:Fallback>
            <p:pic>
              <p:nvPicPr>
                <p:cNvPr id="418" name="Freihand 417">
                  <a:extLst>
                    <a:ext uri="{FF2B5EF4-FFF2-40B4-BE49-F238E27FC236}">
                      <a16:creationId xmlns:a16="http://schemas.microsoft.com/office/drawing/2014/main" id="{9CCE3BFC-17CB-4CED-99C2-9DAFF2EBBAA2}"/>
                    </a:ext>
                  </a:extLst>
                </p:cNvPr>
                <p:cNvPicPr/>
                <p:nvPr/>
              </p:nvPicPr>
              <p:blipFill>
                <a:blip r:embed="rId856"/>
                <a:stretch>
                  <a:fillRect/>
                </a:stretch>
              </p:blipFill>
              <p:spPr>
                <a:xfrm>
                  <a:off x="10093533" y="2429160"/>
                  <a:ext cx="119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19" name="Freihand 418">
                  <a:extLst>
                    <a:ext uri="{FF2B5EF4-FFF2-40B4-BE49-F238E27FC236}">
                      <a16:creationId xmlns:a16="http://schemas.microsoft.com/office/drawing/2014/main" id="{7311ADD7-9E92-459B-9042-57B671EA59B0}"/>
                    </a:ext>
                  </a:extLst>
                </p14:cNvPr>
                <p14:cNvContentPartPr/>
                <p14:nvPr/>
              </p14:nvContentPartPr>
              <p14:xfrm>
                <a:off x="10299813" y="2469480"/>
                <a:ext cx="104760" cy="91080"/>
              </p14:xfrm>
            </p:contentPart>
          </mc:Choice>
          <mc:Fallback>
            <p:pic>
              <p:nvPicPr>
                <p:cNvPr id="419" name="Freihand 418">
                  <a:extLst>
                    <a:ext uri="{FF2B5EF4-FFF2-40B4-BE49-F238E27FC236}">
                      <a16:creationId xmlns:a16="http://schemas.microsoft.com/office/drawing/2014/main" id="{7311ADD7-9E92-459B-9042-57B671EA59B0}"/>
                    </a:ext>
                  </a:extLst>
                </p:cNvPr>
                <p:cNvPicPr/>
                <p:nvPr/>
              </p:nvPicPr>
              <p:blipFill>
                <a:blip r:embed="rId858"/>
                <a:stretch>
                  <a:fillRect/>
                </a:stretch>
              </p:blipFill>
              <p:spPr>
                <a:xfrm>
                  <a:off x="10295493" y="2465160"/>
                  <a:ext cx="113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20" name="Freihand 419">
                  <a:extLst>
                    <a:ext uri="{FF2B5EF4-FFF2-40B4-BE49-F238E27FC236}">
                      <a16:creationId xmlns:a16="http://schemas.microsoft.com/office/drawing/2014/main" id="{A0380421-33A7-493E-BE4E-E5A5C8801397}"/>
                    </a:ext>
                  </a:extLst>
                </p14:cNvPr>
                <p14:cNvContentPartPr/>
                <p14:nvPr/>
              </p14:nvContentPartPr>
              <p14:xfrm>
                <a:off x="10406373" y="2396400"/>
                <a:ext cx="55440" cy="159840"/>
              </p14:xfrm>
            </p:contentPart>
          </mc:Choice>
          <mc:Fallback>
            <p:pic>
              <p:nvPicPr>
                <p:cNvPr id="420" name="Freihand 419">
                  <a:extLst>
                    <a:ext uri="{FF2B5EF4-FFF2-40B4-BE49-F238E27FC236}">
                      <a16:creationId xmlns:a16="http://schemas.microsoft.com/office/drawing/2014/main" id="{A0380421-33A7-493E-BE4E-E5A5C8801397}"/>
                    </a:ext>
                  </a:extLst>
                </p:cNvPr>
                <p:cNvPicPr/>
                <p:nvPr/>
              </p:nvPicPr>
              <p:blipFill>
                <a:blip r:embed="rId860"/>
                <a:stretch>
                  <a:fillRect/>
                </a:stretch>
              </p:blipFill>
              <p:spPr>
                <a:xfrm>
                  <a:off x="10402053" y="2392080"/>
                  <a:ext cx="64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421" name="Freihand 420">
                  <a:extLst>
                    <a:ext uri="{FF2B5EF4-FFF2-40B4-BE49-F238E27FC236}">
                      <a16:creationId xmlns:a16="http://schemas.microsoft.com/office/drawing/2014/main" id="{944E480B-8E3C-4F5E-9350-4C25AAE036C3}"/>
                    </a:ext>
                  </a:extLst>
                </p14:cNvPr>
                <p14:cNvContentPartPr/>
                <p14:nvPr/>
              </p14:nvContentPartPr>
              <p14:xfrm>
                <a:off x="10485933" y="2481000"/>
                <a:ext cx="176400" cy="62640"/>
              </p14:xfrm>
            </p:contentPart>
          </mc:Choice>
          <mc:Fallback>
            <p:pic>
              <p:nvPicPr>
                <p:cNvPr id="421" name="Freihand 420">
                  <a:extLst>
                    <a:ext uri="{FF2B5EF4-FFF2-40B4-BE49-F238E27FC236}">
                      <a16:creationId xmlns:a16="http://schemas.microsoft.com/office/drawing/2014/main" id="{944E480B-8E3C-4F5E-9350-4C25AAE036C3}"/>
                    </a:ext>
                  </a:extLst>
                </p:cNvPr>
                <p:cNvPicPr/>
                <p:nvPr/>
              </p:nvPicPr>
              <p:blipFill>
                <a:blip r:embed="rId862"/>
                <a:stretch>
                  <a:fillRect/>
                </a:stretch>
              </p:blipFill>
              <p:spPr>
                <a:xfrm>
                  <a:off x="10481613" y="2476680"/>
                  <a:ext cx="185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22" name="Freihand 421">
                  <a:extLst>
                    <a:ext uri="{FF2B5EF4-FFF2-40B4-BE49-F238E27FC236}">
                      <a16:creationId xmlns:a16="http://schemas.microsoft.com/office/drawing/2014/main" id="{66D07D54-E639-47AF-925B-3A30F27EE104}"/>
                    </a:ext>
                  </a:extLst>
                </p14:cNvPr>
                <p14:cNvContentPartPr/>
                <p14:nvPr/>
              </p14:nvContentPartPr>
              <p14:xfrm>
                <a:off x="10714533" y="2391720"/>
                <a:ext cx="269640" cy="173160"/>
              </p14:xfrm>
            </p:contentPart>
          </mc:Choice>
          <mc:Fallback>
            <p:pic>
              <p:nvPicPr>
                <p:cNvPr id="422" name="Freihand 421">
                  <a:extLst>
                    <a:ext uri="{FF2B5EF4-FFF2-40B4-BE49-F238E27FC236}">
                      <a16:creationId xmlns:a16="http://schemas.microsoft.com/office/drawing/2014/main" id="{66D07D54-E639-47AF-925B-3A30F27EE104}"/>
                    </a:ext>
                  </a:extLst>
                </p:cNvPr>
                <p:cNvPicPr/>
                <p:nvPr/>
              </p:nvPicPr>
              <p:blipFill>
                <a:blip r:embed="rId864"/>
                <a:stretch>
                  <a:fillRect/>
                </a:stretch>
              </p:blipFill>
              <p:spPr>
                <a:xfrm>
                  <a:off x="10710213" y="2387400"/>
                  <a:ext cx="278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23" name="Freihand 422">
                  <a:extLst>
                    <a:ext uri="{FF2B5EF4-FFF2-40B4-BE49-F238E27FC236}">
                      <a16:creationId xmlns:a16="http://schemas.microsoft.com/office/drawing/2014/main" id="{B19A8108-AA7C-4A9A-8D56-0C4814740FD3}"/>
                    </a:ext>
                  </a:extLst>
                </p14:cNvPr>
                <p14:cNvContentPartPr/>
                <p14:nvPr/>
              </p14:nvContentPartPr>
              <p14:xfrm>
                <a:off x="10985973" y="2448240"/>
                <a:ext cx="66960" cy="75240"/>
              </p14:xfrm>
            </p:contentPart>
          </mc:Choice>
          <mc:Fallback>
            <p:pic>
              <p:nvPicPr>
                <p:cNvPr id="423" name="Freihand 422">
                  <a:extLst>
                    <a:ext uri="{FF2B5EF4-FFF2-40B4-BE49-F238E27FC236}">
                      <a16:creationId xmlns:a16="http://schemas.microsoft.com/office/drawing/2014/main" id="{B19A8108-AA7C-4A9A-8D56-0C4814740FD3}"/>
                    </a:ext>
                  </a:extLst>
                </p:cNvPr>
                <p:cNvPicPr/>
                <p:nvPr/>
              </p:nvPicPr>
              <p:blipFill>
                <a:blip r:embed="rId866"/>
                <a:stretch>
                  <a:fillRect/>
                </a:stretch>
              </p:blipFill>
              <p:spPr>
                <a:xfrm>
                  <a:off x="10981653" y="2443920"/>
                  <a:ext cx="75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424" name="Freihand 423">
                  <a:extLst>
                    <a:ext uri="{FF2B5EF4-FFF2-40B4-BE49-F238E27FC236}">
                      <a16:creationId xmlns:a16="http://schemas.microsoft.com/office/drawing/2014/main" id="{021D8C93-3165-4C06-A4A7-86A25D4B634E}"/>
                    </a:ext>
                  </a:extLst>
                </p14:cNvPr>
                <p14:cNvContentPartPr/>
                <p14:nvPr/>
              </p14:nvContentPartPr>
              <p14:xfrm>
                <a:off x="11144373" y="2398200"/>
                <a:ext cx="81360" cy="115200"/>
              </p14:xfrm>
            </p:contentPart>
          </mc:Choice>
          <mc:Fallback>
            <p:pic>
              <p:nvPicPr>
                <p:cNvPr id="424" name="Freihand 423">
                  <a:extLst>
                    <a:ext uri="{FF2B5EF4-FFF2-40B4-BE49-F238E27FC236}">
                      <a16:creationId xmlns:a16="http://schemas.microsoft.com/office/drawing/2014/main" id="{021D8C93-3165-4C06-A4A7-86A25D4B634E}"/>
                    </a:ext>
                  </a:extLst>
                </p:cNvPr>
                <p:cNvPicPr/>
                <p:nvPr/>
              </p:nvPicPr>
              <p:blipFill>
                <a:blip r:embed="rId868"/>
                <a:stretch>
                  <a:fillRect/>
                </a:stretch>
              </p:blipFill>
              <p:spPr>
                <a:xfrm>
                  <a:off x="11140053" y="2393880"/>
                  <a:ext cx="90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25" name="Freihand 424">
                  <a:extLst>
                    <a:ext uri="{FF2B5EF4-FFF2-40B4-BE49-F238E27FC236}">
                      <a16:creationId xmlns:a16="http://schemas.microsoft.com/office/drawing/2014/main" id="{084F8631-2205-4847-BB9C-38DF4287D576}"/>
                    </a:ext>
                  </a:extLst>
                </p14:cNvPr>
                <p14:cNvContentPartPr/>
                <p14:nvPr/>
              </p14:nvContentPartPr>
              <p14:xfrm>
                <a:off x="11232933" y="2427000"/>
                <a:ext cx="69480" cy="71280"/>
              </p14:xfrm>
            </p:contentPart>
          </mc:Choice>
          <mc:Fallback>
            <p:pic>
              <p:nvPicPr>
                <p:cNvPr id="425" name="Freihand 424">
                  <a:extLst>
                    <a:ext uri="{FF2B5EF4-FFF2-40B4-BE49-F238E27FC236}">
                      <a16:creationId xmlns:a16="http://schemas.microsoft.com/office/drawing/2014/main" id="{084F8631-2205-4847-BB9C-38DF4287D576}"/>
                    </a:ext>
                  </a:extLst>
                </p:cNvPr>
                <p:cNvPicPr/>
                <p:nvPr/>
              </p:nvPicPr>
              <p:blipFill>
                <a:blip r:embed="rId870"/>
                <a:stretch>
                  <a:fillRect/>
                </a:stretch>
              </p:blipFill>
              <p:spPr>
                <a:xfrm>
                  <a:off x="11228613" y="2422680"/>
                  <a:ext cx="78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26" name="Freihand 425">
                  <a:extLst>
                    <a:ext uri="{FF2B5EF4-FFF2-40B4-BE49-F238E27FC236}">
                      <a16:creationId xmlns:a16="http://schemas.microsoft.com/office/drawing/2014/main" id="{4E4FFB17-0D4C-4B95-8954-07624459B183}"/>
                    </a:ext>
                  </a:extLst>
                </p14:cNvPr>
                <p14:cNvContentPartPr/>
                <p14:nvPr/>
              </p14:nvContentPartPr>
              <p14:xfrm>
                <a:off x="11310693" y="2420880"/>
                <a:ext cx="82440" cy="68760"/>
              </p14:xfrm>
            </p:contentPart>
          </mc:Choice>
          <mc:Fallback>
            <p:pic>
              <p:nvPicPr>
                <p:cNvPr id="426" name="Freihand 425">
                  <a:extLst>
                    <a:ext uri="{FF2B5EF4-FFF2-40B4-BE49-F238E27FC236}">
                      <a16:creationId xmlns:a16="http://schemas.microsoft.com/office/drawing/2014/main" id="{4E4FFB17-0D4C-4B95-8954-07624459B183}"/>
                    </a:ext>
                  </a:extLst>
                </p:cNvPr>
                <p:cNvPicPr/>
                <p:nvPr/>
              </p:nvPicPr>
              <p:blipFill>
                <a:blip r:embed="rId872"/>
                <a:stretch>
                  <a:fillRect/>
                </a:stretch>
              </p:blipFill>
              <p:spPr>
                <a:xfrm>
                  <a:off x="11306373" y="2416560"/>
                  <a:ext cx="91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27" name="Freihand 426">
                  <a:extLst>
                    <a:ext uri="{FF2B5EF4-FFF2-40B4-BE49-F238E27FC236}">
                      <a16:creationId xmlns:a16="http://schemas.microsoft.com/office/drawing/2014/main" id="{6C40B2A7-148C-45CC-AB0E-BE05920C88C8}"/>
                    </a:ext>
                  </a:extLst>
                </p14:cNvPr>
                <p14:cNvContentPartPr/>
                <p14:nvPr/>
              </p14:nvContentPartPr>
              <p14:xfrm>
                <a:off x="11395653" y="2394600"/>
                <a:ext cx="224280" cy="100800"/>
              </p14:xfrm>
            </p:contentPart>
          </mc:Choice>
          <mc:Fallback>
            <p:pic>
              <p:nvPicPr>
                <p:cNvPr id="427" name="Freihand 426">
                  <a:extLst>
                    <a:ext uri="{FF2B5EF4-FFF2-40B4-BE49-F238E27FC236}">
                      <a16:creationId xmlns:a16="http://schemas.microsoft.com/office/drawing/2014/main" id="{6C40B2A7-148C-45CC-AB0E-BE05920C88C8}"/>
                    </a:ext>
                  </a:extLst>
                </p:cNvPr>
                <p:cNvPicPr/>
                <p:nvPr/>
              </p:nvPicPr>
              <p:blipFill>
                <a:blip r:embed="rId874"/>
                <a:stretch>
                  <a:fillRect/>
                </a:stretch>
              </p:blipFill>
              <p:spPr>
                <a:xfrm>
                  <a:off x="11391333" y="2390280"/>
                  <a:ext cx="232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28" name="Freihand 427">
                  <a:extLst>
                    <a:ext uri="{FF2B5EF4-FFF2-40B4-BE49-F238E27FC236}">
                      <a16:creationId xmlns:a16="http://schemas.microsoft.com/office/drawing/2014/main" id="{7AC8563D-93B6-4EEE-A50A-3BAE79763F73}"/>
                    </a:ext>
                  </a:extLst>
                </p14:cNvPr>
                <p14:cNvContentPartPr/>
                <p14:nvPr/>
              </p14:nvContentPartPr>
              <p14:xfrm>
                <a:off x="11675013" y="2469480"/>
                <a:ext cx="8640" cy="77040"/>
              </p14:xfrm>
            </p:contentPart>
          </mc:Choice>
          <mc:Fallback>
            <p:pic>
              <p:nvPicPr>
                <p:cNvPr id="428" name="Freihand 427">
                  <a:extLst>
                    <a:ext uri="{FF2B5EF4-FFF2-40B4-BE49-F238E27FC236}">
                      <a16:creationId xmlns:a16="http://schemas.microsoft.com/office/drawing/2014/main" id="{7AC8563D-93B6-4EEE-A50A-3BAE79763F73}"/>
                    </a:ext>
                  </a:extLst>
                </p:cNvPr>
                <p:cNvPicPr/>
                <p:nvPr/>
              </p:nvPicPr>
              <p:blipFill>
                <a:blip r:embed="rId876"/>
                <a:stretch>
                  <a:fillRect/>
                </a:stretch>
              </p:blipFill>
              <p:spPr>
                <a:xfrm>
                  <a:off x="11670693" y="2465160"/>
                  <a:ext cx="17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30" name="Freihand 429">
                  <a:extLst>
                    <a:ext uri="{FF2B5EF4-FFF2-40B4-BE49-F238E27FC236}">
                      <a16:creationId xmlns:a16="http://schemas.microsoft.com/office/drawing/2014/main" id="{D26844C3-1ED0-4515-BDB2-956609EB869C}"/>
                    </a:ext>
                  </a:extLst>
                </p14:cNvPr>
                <p14:cNvContentPartPr/>
                <p14:nvPr/>
              </p14:nvContentPartPr>
              <p14:xfrm>
                <a:off x="8447613" y="2769720"/>
                <a:ext cx="126000" cy="122400"/>
              </p14:xfrm>
            </p:contentPart>
          </mc:Choice>
          <mc:Fallback>
            <p:pic>
              <p:nvPicPr>
                <p:cNvPr id="430" name="Freihand 429">
                  <a:extLst>
                    <a:ext uri="{FF2B5EF4-FFF2-40B4-BE49-F238E27FC236}">
                      <a16:creationId xmlns:a16="http://schemas.microsoft.com/office/drawing/2014/main" id="{D26844C3-1ED0-4515-BDB2-956609EB869C}"/>
                    </a:ext>
                  </a:extLst>
                </p:cNvPr>
                <p:cNvPicPr/>
                <p:nvPr/>
              </p:nvPicPr>
              <p:blipFill>
                <a:blip r:embed="rId878"/>
                <a:stretch>
                  <a:fillRect/>
                </a:stretch>
              </p:blipFill>
              <p:spPr>
                <a:xfrm>
                  <a:off x="8443293" y="2765400"/>
                  <a:ext cx="134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31" name="Freihand 430">
                  <a:extLst>
                    <a:ext uri="{FF2B5EF4-FFF2-40B4-BE49-F238E27FC236}">
                      <a16:creationId xmlns:a16="http://schemas.microsoft.com/office/drawing/2014/main" id="{8AE18FF3-588E-4446-B219-7C9EBE7E4A01}"/>
                    </a:ext>
                  </a:extLst>
                </p14:cNvPr>
                <p14:cNvContentPartPr/>
                <p14:nvPr/>
              </p14:nvContentPartPr>
              <p14:xfrm>
                <a:off x="8596653" y="2784120"/>
                <a:ext cx="189000" cy="89280"/>
              </p14:xfrm>
            </p:contentPart>
          </mc:Choice>
          <mc:Fallback>
            <p:pic>
              <p:nvPicPr>
                <p:cNvPr id="431" name="Freihand 430">
                  <a:extLst>
                    <a:ext uri="{FF2B5EF4-FFF2-40B4-BE49-F238E27FC236}">
                      <a16:creationId xmlns:a16="http://schemas.microsoft.com/office/drawing/2014/main" id="{8AE18FF3-588E-4446-B219-7C9EBE7E4A01}"/>
                    </a:ext>
                  </a:extLst>
                </p:cNvPr>
                <p:cNvPicPr/>
                <p:nvPr/>
              </p:nvPicPr>
              <p:blipFill>
                <a:blip r:embed="rId880"/>
                <a:stretch>
                  <a:fillRect/>
                </a:stretch>
              </p:blipFill>
              <p:spPr>
                <a:xfrm>
                  <a:off x="8592333" y="2779800"/>
                  <a:ext cx="197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32" name="Freihand 431">
                  <a:extLst>
                    <a:ext uri="{FF2B5EF4-FFF2-40B4-BE49-F238E27FC236}">
                      <a16:creationId xmlns:a16="http://schemas.microsoft.com/office/drawing/2014/main" id="{D29B9243-254F-4B37-9B46-A80CD8FB6F78}"/>
                    </a:ext>
                  </a:extLst>
                </p14:cNvPr>
                <p14:cNvContentPartPr/>
                <p14:nvPr/>
              </p14:nvContentPartPr>
              <p14:xfrm>
                <a:off x="8827773" y="2808600"/>
                <a:ext cx="99360" cy="63360"/>
              </p14:xfrm>
            </p:contentPart>
          </mc:Choice>
          <mc:Fallback>
            <p:pic>
              <p:nvPicPr>
                <p:cNvPr id="432" name="Freihand 431">
                  <a:extLst>
                    <a:ext uri="{FF2B5EF4-FFF2-40B4-BE49-F238E27FC236}">
                      <a16:creationId xmlns:a16="http://schemas.microsoft.com/office/drawing/2014/main" id="{D29B9243-254F-4B37-9B46-A80CD8FB6F78}"/>
                    </a:ext>
                  </a:extLst>
                </p:cNvPr>
                <p:cNvPicPr/>
                <p:nvPr/>
              </p:nvPicPr>
              <p:blipFill>
                <a:blip r:embed="rId882"/>
                <a:stretch>
                  <a:fillRect/>
                </a:stretch>
              </p:blipFill>
              <p:spPr>
                <a:xfrm>
                  <a:off x="8823453" y="2804280"/>
                  <a:ext cx="108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33" name="Freihand 432">
                  <a:extLst>
                    <a:ext uri="{FF2B5EF4-FFF2-40B4-BE49-F238E27FC236}">
                      <a16:creationId xmlns:a16="http://schemas.microsoft.com/office/drawing/2014/main" id="{B887B106-3995-46B0-AFA7-5CC10AEA6C7D}"/>
                    </a:ext>
                  </a:extLst>
                </p14:cNvPr>
                <p14:cNvContentPartPr/>
                <p14:nvPr/>
              </p14:nvContentPartPr>
              <p14:xfrm>
                <a:off x="9046653" y="2728680"/>
                <a:ext cx="111960" cy="201600"/>
              </p14:xfrm>
            </p:contentPart>
          </mc:Choice>
          <mc:Fallback>
            <p:pic>
              <p:nvPicPr>
                <p:cNvPr id="433" name="Freihand 432">
                  <a:extLst>
                    <a:ext uri="{FF2B5EF4-FFF2-40B4-BE49-F238E27FC236}">
                      <a16:creationId xmlns:a16="http://schemas.microsoft.com/office/drawing/2014/main" id="{B887B106-3995-46B0-AFA7-5CC10AEA6C7D}"/>
                    </a:ext>
                  </a:extLst>
                </p:cNvPr>
                <p:cNvPicPr/>
                <p:nvPr/>
              </p:nvPicPr>
              <p:blipFill>
                <a:blip r:embed="rId884"/>
                <a:stretch>
                  <a:fillRect/>
                </a:stretch>
              </p:blipFill>
              <p:spPr>
                <a:xfrm>
                  <a:off x="9042333" y="2724360"/>
                  <a:ext cx="120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34" name="Freihand 433">
                  <a:extLst>
                    <a:ext uri="{FF2B5EF4-FFF2-40B4-BE49-F238E27FC236}">
                      <a16:creationId xmlns:a16="http://schemas.microsoft.com/office/drawing/2014/main" id="{F951725F-499B-46A5-ACC5-51DE8EB71455}"/>
                    </a:ext>
                  </a:extLst>
                </p14:cNvPr>
                <p14:cNvContentPartPr/>
                <p14:nvPr/>
              </p14:nvContentPartPr>
              <p14:xfrm>
                <a:off x="9159693" y="2775120"/>
                <a:ext cx="137880" cy="80640"/>
              </p14:xfrm>
            </p:contentPart>
          </mc:Choice>
          <mc:Fallback>
            <p:pic>
              <p:nvPicPr>
                <p:cNvPr id="434" name="Freihand 433">
                  <a:extLst>
                    <a:ext uri="{FF2B5EF4-FFF2-40B4-BE49-F238E27FC236}">
                      <a16:creationId xmlns:a16="http://schemas.microsoft.com/office/drawing/2014/main" id="{F951725F-499B-46A5-ACC5-51DE8EB71455}"/>
                    </a:ext>
                  </a:extLst>
                </p:cNvPr>
                <p:cNvPicPr/>
                <p:nvPr/>
              </p:nvPicPr>
              <p:blipFill>
                <a:blip r:embed="rId886"/>
                <a:stretch>
                  <a:fillRect/>
                </a:stretch>
              </p:blipFill>
              <p:spPr>
                <a:xfrm>
                  <a:off x="9155373" y="2770800"/>
                  <a:ext cx="146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435" name="Freihand 434">
                  <a:extLst>
                    <a:ext uri="{FF2B5EF4-FFF2-40B4-BE49-F238E27FC236}">
                      <a16:creationId xmlns:a16="http://schemas.microsoft.com/office/drawing/2014/main" id="{7CB41900-8388-409E-8CBA-FBC4367D85AF}"/>
                    </a:ext>
                  </a:extLst>
                </p14:cNvPr>
                <p14:cNvContentPartPr/>
                <p14:nvPr/>
              </p14:nvContentPartPr>
              <p14:xfrm>
                <a:off x="9230613" y="2726520"/>
                <a:ext cx="29520" cy="5040"/>
              </p14:xfrm>
            </p:contentPart>
          </mc:Choice>
          <mc:Fallback>
            <p:pic>
              <p:nvPicPr>
                <p:cNvPr id="435" name="Freihand 434">
                  <a:extLst>
                    <a:ext uri="{FF2B5EF4-FFF2-40B4-BE49-F238E27FC236}">
                      <a16:creationId xmlns:a16="http://schemas.microsoft.com/office/drawing/2014/main" id="{7CB41900-8388-409E-8CBA-FBC4367D85AF}"/>
                    </a:ext>
                  </a:extLst>
                </p:cNvPr>
                <p:cNvPicPr/>
                <p:nvPr/>
              </p:nvPicPr>
              <p:blipFill>
                <a:blip r:embed="rId888"/>
                <a:stretch>
                  <a:fillRect/>
                </a:stretch>
              </p:blipFill>
              <p:spPr>
                <a:xfrm>
                  <a:off x="9226293" y="2722200"/>
                  <a:ext cx="38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37" name="Freihand 436">
                  <a:extLst>
                    <a:ext uri="{FF2B5EF4-FFF2-40B4-BE49-F238E27FC236}">
                      <a16:creationId xmlns:a16="http://schemas.microsoft.com/office/drawing/2014/main" id="{F52E57A3-AFD5-427B-A288-BC15B2CF811B}"/>
                    </a:ext>
                  </a:extLst>
                </p14:cNvPr>
                <p14:cNvContentPartPr/>
                <p14:nvPr/>
              </p14:nvContentPartPr>
              <p14:xfrm>
                <a:off x="9673773" y="2735520"/>
                <a:ext cx="360" cy="360"/>
              </p14:xfrm>
            </p:contentPart>
          </mc:Choice>
          <mc:Fallback>
            <p:pic>
              <p:nvPicPr>
                <p:cNvPr id="437" name="Freihand 436">
                  <a:extLst>
                    <a:ext uri="{FF2B5EF4-FFF2-40B4-BE49-F238E27FC236}">
                      <a16:creationId xmlns:a16="http://schemas.microsoft.com/office/drawing/2014/main" id="{F52E57A3-AFD5-427B-A288-BC15B2CF811B}"/>
                    </a:ext>
                  </a:extLst>
                </p:cNvPr>
                <p:cNvPicPr/>
                <p:nvPr/>
              </p:nvPicPr>
              <p:blipFill>
                <a:blip r:embed="rId99"/>
                <a:stretch>
                  <a:fillRect/>
                </a:stretch>
              </p:blipFill>
              <p:spPr>
                <a:xfrm>
                  <a:off x="9669453" y="2731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439" name="Freihand 438">
                  <a:extLst>
                    <a:ext uri="{FF2B5EF4-FFF2-40B4-BE49-F238E27FC236}">
                      <a16:creationId xmlns:a16="http://schemas.microsoft.com/office/drawing/2014/main" id="{43E04972-D32C-4A93-BE7E-912588BFC66D}"/>
                    </a:ext>
                  </a:extLst>
                </p14:cNvPr>
                <p14:cNvContentPartPr/>
                <p14:nvPr/>
              </p14:nvContentPartPr>
              <p14:xfrm>
                <a:off x="9470013" y="2722200"/>
                <a:ext cx="124920" cy="147600"/>
              </p14:xfrm>
            </p:contentPart>
          </mc:Choice>
          <mc:Fallback>
            <p:pic>
              <p:nvPicPr>
                <p:cNvPr id="439" name="Freihand 438">
                  <a:extLst>
                    <a:ext uri="{FF2B5EF4-FFF2-40B4-BE49-F238E27FC236}">
                      <a16:creationId xmlns:a16="http://schemas.microsoft.com/office/drawing/2014/main" id="{43E04972-D32C-4A93-BE7E-912588BFC66D}"/>
                    </a:ext>
                  </a:extLst>
                </p:cNvPr>
                <p:cNvPicPr/>
                <p:nvPr/>
              </p:nvPicPr>
              <p:blipFill>
                <a:blip r:embed="rId891"/>
                <a:stretch>
                  <a:fillRect/>
                </a:stretch>
              </p:blipFill>
              <p:spPr>
                <a:xfrm>
                  <a:off x="9465693" y="2717880"/>
                  <a:ext cx="133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40" name="Freihand 439">
                  <a:extLst>
                    <a:ext uri="{FF2B5EF4-FFF2-40B4-BE49-F238E27FC236}">
                      <a16:creationId xmlns:a16="http://schemas.microsoft.com/office/drawing/2014/main" id="{5508FB18-8974-4B9B-8DAC-AA402BB3F467}"/>
                    </a:ext>
                  </a:extLst>
                </p14:cNvPr>
                <p14:cNvContentPartPr/>
                <p14:nvPr/>
              </p14:nvContentPartPr>
              <p14:xfrm>
                <a:off x="9711573" y="2723640"/>
                <a:ext cx="21240" cy="121320"/>
              </p14:xfrm>
            </p:contentPart>
          </mc:Choice>
          <mc:Fallback>
            <p:pic>
              <p:nvPicPr>
                <p:cNvPr id="440" name="Freihand 439">
                  <a:extLst>
                    <a:ext uri="{FF2B5EF4-FFF2-40B4-BE49-F238E27FC236}">
                      <a16:creationId xmlns:a16="http://schemas.microsoft.com/office/drawing/2014/main" id="{5508FB18-8974-4B9B-8DAC-AA402BB3F467}"/>
                    </a:ext>
                  </a:extLst>
                </p:cNvPr>
                <p:cNvPicPr/>
                <p:nvPr/>
              </p:nvPicPr>
              <p:blipFill>
                <a:blip r:embed="rId893"/>
                <a:stretch>
                  <a:fillRect/>
                </a:stretch>
              </p:blipFill>
              <p:spPr>
                <a:xfrm>
                  <a:off x="9707253" y="2719320"/>
                  <a:ext cx="29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41" name="Freihand 440">
                  <a:extLst>
                    <a:ext uri="{FF2B5EF4-FFF2-40B4-BE49-F238E27FC236}">
                      <a16:creationId xmlns:a16="http://schemas.microsoft.com/office/drawing/2014/main" id="{7DE34E0A-6C76-4598-B567-AF81AF0D38C3}"/>
                    </a:ext>
                  </a:extLst>
                </p14:cNvPr>
                <p14:cNvContentPartPr/>
                <p14:nvPr/>
              </p14:nvContentPartPr>
              <p14:xfrm>
                <a:off x="9668373" y="2705280"/>
                <a:ext cx="106200" cy="7560"/>
              </p14:xfrm>
            </p:contentPart>
          </mc:Choice>
          <mc:Fallback>
            <p:pic>
              <p:nvPicPr>
                <p:cNvPr id="441" name="Freihand 440">
                  <a:extLst>
                    <a:ext uri="{FF2B5EF4-FFF2-40B4-BE49-F238E27FC236}">
                      <a16:creationId xmlns:a16="http://schemas.microsoft.com/office/drawing/2014/main" id="{7DE34E0A-6C76-4598-B567-AF81AF0D38C3}"/>
                    </a:ext>
                  </a:extLst>
                </p:cNvPr>
                <p:cNvPicPr/>
                <p:nvPr/>
              </p:nvPicPr>
              <p:blipFill>
                <a:blip r:embed="rId895"/>
                <a:stretch>
                  <a:fillRect/>
                </a:stretch>
              </p:blipFill>
              <p:spPr>
                <a:xfrm>
                  <a:off x="9664053" y="2700960"/>
                  <a:ext cx="114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442" name="Freihand 441">
                  <a:extLst>
                    <a:ext uri="{FF2B5EF4-FFF2-40B4-BE49-F238E27FC236}">
                      <a16:creationId xmlns:a16="http://schemas.microsoft.com/office/drawing/2014/main" id="{34DBDE94-8E8A-497A-8692-C6E5BAD498BA}"/>
                    </a:ext>
                  </a:extLst>
                </p14:cNvPr>
                <p14:cNvContentPartPr/>
                <p14:nvPr/>
              </p14:nvContentPartPr>
              <p14:xfrm>
                <a:off x="9641733" y="2757120"/>
                <a:ext cx="119160" cy="32760"/>
              </p14:xfrm>
            </p:contentPart>
          </mc:Choice>
          <mc:Fallback>
            <p:pic>
              <p:nvPicPr>
                <p:cNvPr id="442" name="Freihand 441">
                  <a:extLst>
                    <a:ext uri="{FF2B5EF4-FFF2-40B4-BE49-F238E27FC236}">
                      <a16:creationId xmlns:a16="http://schemas.microsoft.com/office/drawing/2014/main" id="{34DBDE94-8E8A-497A-8692-C6E5BAD498BA}"/>
                    </a:ext>
                  </a:extLst>
                </p:cNvPr>
                <p:cNvPicPr/>
                <p:nvPr/>
              </p:nvPicPr>
              <p:blipFill>
                <a:blip r:embed="rId897"/>
                <a:stretch>
                  <a:fillRect/>
                </a:stretch>
              </p:blipFill>
              <p:spPr>
                <a:xfrm>
                  <a:off x="9637413" y="2752800"/>
                  <a:ext cx="127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444" name="Freihand 443">
                  <a:extLst>
                    <a:ext uri="{FF2B5EF4-FFF2-40B4-BE49-F238E27FC236}">
                      <a16:creationId xmlns:a16="http://schemas.microsoft.com/office/drawing/2014/main" id="{2B429CAC-6016-455E-96F6-412DB2744904}"/>
                    </a:ext>
                  </a:extLst>
                </p14:cNvPr>
                <p14:cNvContentPartPr/>
                <p14:nvPr/>
              </p14:nvContentPartPr>
              <p14:xfrm>
                <a:off x="9861693" y="2748840"/>
                <a:ext cx="169920" cy="103680"/>
              </p14:xfrm>
            </p:contentPart>
          </mc:Choice>
          <mc:Fallback>
            <p:pic>
              <p:nvPicPr>
                <p:cNvPr id="444" name="Freihand 443">
                  <a:extLst>
                    <a:ext uri="{FF2B5EF4-FFF2-40B4-BE49-F238E27FC236}">
                      <a16:creationId xmlns:a16="http://schemas.microsoft.com/office/drawing/2014/main" id="{2B429CAC-6016-455E-96F6-412DB2744904}"/>
                    </a:ext>
                  </a:extLst>
                </p:cNvPr>
                <p:cNvPicPr/>
                <p:nvPr/>
              </p:nvPicPr>
              <p:blipFill>
                <a:blip r:embed="rId899"/>
                <a:stretch>
                  <a:fillRect/>
                </a:stretch>
              </p:blipFill>
              <p:spPr>
                <a:xfrm>
                  <a:off x="9857373" y="2744520"/>
                  <a:ext cx="178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445" name="Freihand 444">
                  <a:extLst>
                    <a:ext uri="{FF2B5EF4-FFF2-40B4-BE49-F238E27FC236}">
                      <a16:creationId xmlns:a16="http://schemas.microsoft.com/office/drawing/2014/main" id="{EB302C4B-7905-41CE-8D17-B1892DBF835F}"/>
                    </a:ext>
                  </a:extLst>
                </p14:cNvPr>
                <p14:cNvContentPartPr/>
                <p14:nvPr/>
              </p14:nvContentPartPr>
              <p14:xfrm>
                <a:off x="10048173" y="2753880"/>
                <a:ext cx="11520" cy="82800"/>
              </p14:xfrm>
            </p:contentPart>
          </mc:Choice>
          <mc:Fallback>
            <p:pic>
              <p:nvPicPr>
                <p:cNvPr id="445" name="Freihand 444">
                  <a:extLst>
                    <a:ext uri="{FF2B5EF4-FFF2-40B4-BE49-F238E27FC236}">
                      <a16:creationId xmlns:a16="http://schemas.microsoft.com/office/drawing/2014/main" id="{EB302C4B-7905-41CE-8D17-B1892DBF835F}"/>
                    </a:ext>
                  </a:extLst>
                </p:cNvPr>
                <p:cNvPicPr/>
                <p:nvPr/>
              </p:nvPicPr>
              <p:blipFill>
                <a:blip r:embed="rId901"/>
                <a:stretch>
                  <a:fillRect/>
                </a:stretch>
              </p:blipFill>
              <p:spPr>
                <a:xfrm>
                  <a:off x="10043853" y="2749560"/>
                  <a:ext cx="20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446" name="Freihand 445">
                  <a:extLst>
                    <a:ext uri="{FF2B5EF4-FFF2-40B4-BE49-F238E27FC236}">
                      <a16:creationId xmlns:a16="http://schemas.microsoft.com/office/drawing/2014/main" id="{80312E2B-442F-4AAD-B31B-26404A6B88CE}"/>
                    </a:ext>
                  </a:extLst>
                </p14:cNvPr>
                <p14:cNvContentPartPr/>
                <p14:nvPr/>
              </p14:nvContentPartPr>
              <p14:xfrm>
                <a:off x="10089213" y="2713560"/>
                <a:ext cx="71640" cy="135000"/>
              </p14:xfrm>
            </p:contentPart>
          </mc:Choice>
          <mc:Fallback>
            <p:pic>
              <p:nvPicPr>
                <p:cNvPr id="446" name="Freihand 445">
                  <a:extLst>
                    <a:ext uri="{FF2B5EF4-FFF2-40B4-BE49-F238E27FC236}">
                      <a16:creationId xmlns:a16="http://schemas.microsoft.com/office/drawing/2014/main" id="{80312E2B-442F-4AAD-B31B-26404A6B88CE}"/>
                    </a:ext>
                  </a:extLst>
                </p:cNvPr>
                <p:cNvPicPr/>
                <p:nvPr/>
              </p:nvPicPr>
              <p:blipFill>
                <a:blip r:embed="rId903"/>
                <a:stretch>
                  <a:fillRect/>
                </a:stretch>
              </p:blipFill>
              <p:spPr>
                <a:xfrm>
                  <a:off x="10084893" y="2709240"/>
                  <a:ext cx="80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447" name="Freihand 446">
                  <a:extLst>
                    <a:ext uri="{FF2B5EF4-FFF2-40B4-BE49-F238E27FC236}">
                      <a16:creationId xmlns:a16="http://schemas.microsoft.com/office/drawing/2014/main" id="{34021E4C-F8A8-4EE1-B019-D3B179662A18}"/>
                    </a:ext>
                  </a:extLst>
                </p14:cNvPr>
                <p14:cNvContentPartPr/>
                <p14:nvPr/>
              </p14:nvContentPartPr>
              <p14:xfrm>
                <a:off x="10038813" y="2662440"/>
                <a:ext cx="19440" cy="9720"/>
              </p14:xfrm>
            </p:contentPart>
          </mc:Choice>
          <mc:Fallback>
            <p:pic>
              <p:nvPicPr>
                <p:cNvPr id="447" name="Freihand 446">
                  <a:extLst>
                    <a:ext uri="{FF2B5EF4-FFF2-40B4-BE49-F238E27FC236}">
                      <a16:creationId xmlns:a16="http://schemas.microsoft.com/office/drawing/2014/main" id="{34021E4C-F8A8-4EE1-B019-D3B179662A18}"/>
                    </a:ext>
                  </a:extLst>
                </p:cNvPr>
                <p:cNvPicPr/>
                <p:nvPr/>
              </p:nvPicPr>
              <p:blipFill>
                <a:blip r:embed="rId905"/>
                <a:stretch>
                  <a:fillRect/>
                </a:stretch>
              </p:blipFill>
              <p:spPr>
                <a:xfrm>
                  <a:off x="10034493" y="2658120"/>
                  <a:ext cx="28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448" name="Freihand 447">
                  <a:extLst>
                    <a:ext uri="{FF2B5EF4-FFF2-40B4-BE49-F238E27FC236}">
                      <a16:creationId xmlns:a16="http://schemas.microsoft.com/office/drawing/2014/main" id="{AEF7CD27-6E4B-463D-BF79-B4544E325537}"/>
                    </a:ext>
                  </a:extLst>
                </p14:cNvPr>
                <p14:cNvContentPartPr/>
                <p14:nvPr/>
              </p14:nvContentPartPr>
              <p14:xfrm>
                <a:off x="10247613" y="2740200"/>
                <a:ext cx="108360" cy="66240"/>
              </p14:xfrm>
            </p:contentPart>
          </mc:Choice>
          <mc:Fallback>
            <p:pic>
              <p:nvPicPr>
                <p:cNvPr id="448" name="Freihand 447">
                  <a:extLst>
                    <a:ext uri="{FF2B5EF4-FFF2-40B4-BE49-F238E27FC236}">
                      <a16:creationId xmlns:a16="http://schemas.microsoft.com/office/drawing/2014/main" id="{AEF7CD27-6E4B-463D-BF79-B4544E325537}"/>
                    </a:ext>
                  </a:extLst>
                </p:cNvPr>
                <p:cNvPicPr/>
                <p:nvPr/>
              </p:nvPicPr>
              <p:blipFill>
                <a:blip r:embed="rId907"/>
                <a:stretch>
                  <a:fillRect/>
                </a:stretch>
              </p:blipFill>
              <p:spPr>
                <a:xfrm>
                  <a:off x="10243293" y="2735880"/>
                  <a:ext cx="117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449" name="Freihand 448">
                  <a:extLst>
                    <a:ext uri="{FF2B5EF4-FFF2-40B4-BE49-F238E27FC236}">
                      <a16:creationId xmlns:a16="http://schemas.microsoft.com/office/drawing/2014/main" id="{698A98F2-C1E9-4D6D-9291-4D3E376959CD}"/>
                    </a:ext>
                  </a:extLst>
                </p14:cNvPr>
                <p14:cNvContentPartPr/>
                <p14:nvPr/>
              </p14:nvContentPartPr>
              <p14:xfrm>
                <a:off x="10466493" y="2742720"/>
                <a:ext cx="95040" cy="61920"/>
              </p14:xfrm>
            </p:contentPart>
          </mc:Choice>
          <mc:Fallback>
            <p:pic>
              <p:nvPicPr>
                <p:cNvPr id="449" name="Freihand 448">
                  <a:extLst>
                    <a:ext uri="{FF2B5EF4-FFF2-40B4-BE49-F238E27FC236}">
                      <a16:creationId xmlns:a16="http://schemas.microsoft.com/office/drawing/2014/main" id="{698A98F2-C1E9-4D6D-9291-4D3E376959CD}"/>
                    </a:ext>
                  </a:extLst>
                </p:cNvPr>
                <p:cNvPicPr/>
                <p:nvPr/>
              </p:nvPicPr>
              <p:blipFill>
                <a:blip r:embed="rId909"/>
                <a:stretch>
                  <a:fillRect/>
                </a:stretch>
              </p:blipFill>
              <p:spPr>
                <a:xfrm>
                  <a:off x="10462173" y="2738400"/>
                  <a:ext cx="103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450" name="Freihand 449">
                  <a:extLst>
                    <a:ext uri="{FF2B5EF4-FFF2-40B4-BE49-F238E27FC236}">
                      <a16:creationId xmlns:a16="http://schemas.microsoft.com/office/drawing/2014/main" id="{424BDB07-097D-4D08-B2C0-7F85ABD017CC}"/>
                    </a:ext>
                  </a:extLst>
                </p14:cNvPr>
                <p14:cNvContentPartPr/>
                <p14:nvPr/>
              </p14:nvContentPartPr>
              <p14:xfrm>
                <a:off x="10593213" y="2674320"/>
                <a:ext cx="81000" cy="133200"/>
              </p14:xfrm>
            </p:contentPart>
          </mc:Choice>
          <mc:Fallback>
            <p:pic>
              <p:nvPicPr>
                <p:cNvPr id="450" name="Freihand 449">
                  <a:extLst>
                    <a:ext uri="{FF2B5EF4-FFF2-40B4-BE49-F238E27FC236}">
                      <a16:creationId xmlns:a16="http://schemas.microsoft.com/office/drawing/2014/main" id="{424BDB07-097D-4D08-B2C0-7F85ABD017CC}"/>
                    </a:ext>
                  </a:extLst>
                </p:cNvPr>
                <p:cNvPicPr/>
                <p:nvPr/>
              </p:nvPicPr>
              <p:blipFill>
                <a:blip r:embed="rId911"/>
                <a:stretch>
                  <a:fillRect/>
                </a:stretch>
              </p:blipFill>
              <p:spPr>
                <a:xfrm>
                  <a:off x="10588893" y="2670000"/>
                  <a:ext cx="89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451" name="Freihand 450">
                  <a:extLst>
                    <a:ext uri="{FF2B5EF4-FFF2-40B4-BE49-F238E27FC236}">
                      <a16:creationId xmlns:a16="http://schemas.microsoft.com/office/drawing/2014/main" id="{E55AE51B-6050-46F8-A568-6421B18A3E81}"/>
                    </a:ext>
                  </a:extLst>
                </p14:cNvPr>
                <p14:cNvContentPartPr/>
                <p14:nvPr/>
              </p14:nvContentPartPr>
              <p14:xfrm>
                <a:off x="10667013" y="2701320"/>
                <a:ext cx="258120" cy="80280"/>
              </p14:xfrm>
            </p:contentPart>
          </mc:Choice>
          <mc:Fallback>
            <p:pic>
              <p:nvPicPr>
                <p:cNvPr id="451" name="Freihand 450">
                  <a:extLst>
                    <a:ext uri="{FF2B5EF4-FFF2-40B4-BE49-F238E27FC236}">
                      <a16:creationId xmlns:a16="http://schemas.microsoft.com/office/drawing/2014/main" id="{E55AE51B-6050-46F8-A568-6421B18A3E81}"/>
                    </a:ext>
                  </a:extLst>
                </p:cNvPr>
                <p:cNvPicPr/>
                <p:nvPr/>
              </p:nvPicPr>
              <p:blipFill>
                <a:blip r:embed="rId913"/>
                <a:stretch>
                  <a:fillRect/>
                </a:stretch>
              </p:blipFill>
              <p:spPr>
                <a:xfrm>
                  <a:off x="10662693" y="2697000"/>
                  <a:ext cx="266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452" name="Freihand 451">
                  <a:extLst>
                    <a:ext uri="{FF2B5EF4-FFF2-40B4-BE49-F238E27FC236}">
                      <a16:creationId xmlns:a16="http://schemas.microsoft.com/office/drawing/2014/main" id="{79B3AC7F-5639-4D6A-B925-633C0201CEA2}"/>
                    </a:ext>
                  </a:extLst>
                </p14:cNvPr>
                <p14:cNvContentPartPr/>
                <p14:nvPr/>
              </p14:nvContentPartPr>
              <p14:xfrm>
                <a:off x="10908573" y="2680080"/>
                <a:ext cx="26280" cy="30600"/>
              </p14:xfrm>
            </p:contentPart>
          </mc:Choice>
          <mc:Fallback>
            <p:pic>
              <p:nvPicPr>
                <p:cNvPr id="452" name="Freihand 451">
                  <a:extLst>
                    <a:ext uri="{FF2B5EF4-FFF2-40B4-BE49-F238E27FC236}">
                      <a16:creationId xmlns:a16="http://schemas.microsoft.com/office/drawing/2014/main" id="{79B3AC7F-5639-4D6A-B925-633C0201CEA2}"/>
                    </a:ext>
                  </a:extLst>
                </p:cNvPr>
                <p:cNvPicPr/>
                <p:nvPr/>
              </p:nvPicPr>
              <p:blipFill>
                <a:blip r:embed="rId915"/>
                <a:stretch>
                  <a:fillRect/>
                </a:stretch>
              </p:blipFill>
              <p:spPr>
                <a:xfrm>
                  <a:off x="10904253" y="2675760"/>
                  <a:ext cx="34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453" name="Freihand 452">
                  <a:extLst>
                    <a:ext uri="{FF2B5EF4-FFF2-40B4-BE49-F238E27FC236}">
                      <a16:creationId xmlns:a16="http://schemas.microsoft.com/office/drawing/2014/main" id="{8331D900-2954-4C9A-81BD-A8FCA5231E89}"/>
                    </a:ext>
                  </a:extLst>
                </p14:cNvPr>
                <p14:cNvContentPartPr/>
                <p14:nvPr/>
              </p14:nvContentPartPr>
              <p14:xfrm>
                <a:off x="10978413" y="2707440"/>
                <a:ext cx="66240" cy="80280"/>
              </p14:xfrm>
            </p:contentPart>
          </mc:Choice>
          <mc:Fallback>
            <p:pic>
              <p:nvPicPr>
                <p:cNvPr id="453" name="Freihand 452">
                  <a:extLst>
                    <a:ext uri="{FF2B5EF4-FFF2-40B4-BE49-F238E27FC236}">
                      <a16:creationId xmlns:a16="http://schemas.microsoft.com/office/drawing/2014/main" id="{8331D900-2954-4C9A-81BD-A8FCA5231E89}"/>
                    </a:ext>
                  </a:extLst>
                </p:cNvPr>
                <p:cNvPicPr/>
                <p:nvPr/>
              </p:nvPicPr>
              <p:blipFill>
                <a:blip r:embed="rId917"/>
                <a:stretch>
                  <a:fillRect/>
                </a:stretch>
              </p:blipFill>
              <p:spPr>
                <a:xfrm>
                  <a:off x="10974093" y="2703120"/>
                  <a:ext cx="74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454" name="Freihand 453">
                  <a:extLst>
                    <a:ext uri="{FF2B5EF4-FFF2-40B4-BE49-F238E27FC236}">
                      <a16:creationId xmlns:a16="http://schemas.microsoft.com/office/drawing/2014/main" id="{B20C30DB-268B-497E-82A2-E0D04A192133}"/>
                    </a:ext>
                  </a:extLst>
                </p14:cNvPr>
                <p14:cNvContentPartPr/>
                <p14:nvPr/>
              </p14:nvContentPartPr>
              <p14:xfrm>
                <a:off x="11153373" y="2729040"/>
                <a:ext cx="185040" cy="66960"/>
              </p14:xfrm>
            </p:contentPart>
          </mc:Choice>
          <mc:Fallback>
            <p:pic>
              <p:nvPicPr>
                <p:cNvPr id="454" name="Freihand 453">
                  <a:extLst>
                    <a:ext uri="{FF2B5EF4-FFF2-40B4-BE49-F238E27FC236}">
                      <a16:creationId xmlns:a16="http://schemas.microsoft.com/office/drawing/2014/main" id="{B20C30DB-268B-497E-82A2-E0D04A192133}"/>
                    </a:ext>
                  </a:extLst>
                </p:cNvPr>
                <p:cNvPicPr/>
                <p:nvPr/>
              </p:nvPicPr>
              <p:blipFill>
                <a:blip r:embed="rId919"/>
                <a:stretch>
                  <a:fillRect/>
                </a:stretch>
              </p:blipFill>
              <p:spPr>
                <a:xfrm>
                  <a:off x="11149053" y="2724720"/>
                  <a:ext cx="193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456" name="Freihand 455">
                  <a:extLst>
                    <a:ext uri="{FF2B5EF4-FFF2-40B4-BE49-F238E27FC236}">
                      <a16:creationId xmlns:a16="http://schemas.microsoft.com/office/drawing/2014/main" id="{B628C7D7-FF80-4003-A71D-1A4770F59153}"/>
                    </a:ext>
                  </a:extLst>
                </p14:cNvPr>
                <p14:cNvContentPartPr/>
                <p14:nvPr/>
              </p14:nvContentPartPr>
              <p14:xfrm>
                <a:off x="11295933" y="2703840"/>
                <a:ext cx="176040" cy="82080"/>
              </p14:xfrm>
            </p:contentPart>
          </mc:Choice>
          <mc:Fallback>
            <p:pic>
              <p:nvPicPr>
                <p:cNvPr id="456" name="Freihand 455">
                  <a:extLst>
                    <a:ext uri="{FF2B5EF4-FFF2-40B4-BE49-F238E27FC236}">
                      <a16:creationId xmlns:a16="http://schemas.microsoft.com/office/drawing/2014/main" id="{B628C7D7-FF80-4003-A71D-1A4770F59153}"/>
                    </a:ext>
                  </a:extLst>
                </p:cNvPr>
                <p:cNvPicPr/>
                <p:nvPr/>
              </p:nvPicPr>
              <p:blipFill>
                <a:blip r:embed="rId921"/>
                <a:stretch>
                  <a:fillRect/>
                </a:stretch>
              </p:blipFill>
              <p:spPr>
                <a:xfrm>
                  <a:off x="11291613" y="2699520"/>
                  <a:ext cx="184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457" name="Freihand 456">
                  <a:extLst>
                    <a:ext uri="{FF2B5EF4-FFF2-40B4-BE49-F238E27FC236}">
                      <a16:creationId xmlns:a16="http://schemas.microsoft.com/office/drawing/2014/main" id="{627DD6EE-D5D6-4345-AC74-9E2D3B643911}"/>
                    </a:ext>
                  </a:extLst>
                </p14:cNvPr>
                <p14:cNvContentPartPr/>
                <p14:nvPr/>
              </p14:nvContentPartPr>
              <p14:xfrm>
                <a:off x="11466933" y="2658840"/>
                <a:ext cx="21240" cy="15840"/>
              </p14:xfrm>
            </p:contentPart>
          </mc:Choice>
          <mc:Fallback>
            <p:pic>
              <p:nvPicPr>
                <p:cNvPr id="457" name="Freihand 456">
                  <a:extLst>
                    <a:ext uri="{FF2B5EF4-FFF2-40B4-BE49-F238E27FC236}">
                      <a16:creationId xmlns:a16="http://schemas.microsoft.com/office/drawing/2014/main" id="{627DD6EE-D5D6-4345-AC74-9E2D3B643911}"/>
                    </a:ext>
                  </a:extLst>
                </p:cNvPr>
                <p:cNvPicPr/>
                <p:nvPr/>
              </p:nvPicPr>
              <p:blipFill>
                <a:blip r:embed="rId923"/>
                <a:stretch>
                  <a:fillRect/>
                </a:stretch>
              </p:blipFill>
              <p:spPr>
                <a:xfrm>
                  <a:off x="11462613" y="2654520"/>
                  <a:ext cx="29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458" name="Freihand 457">
                  <a:extLst>
                    <a:ext uri="{FF2B5EF4-FFF2-40B4-BE49-F238E27FC236}">
                      <a16:creationId xmlns:a16="http://schemas.microsoft.com/office/drawing/2014/main" id="{E407E7A9-DECA-4298-9107-BC3D358F3E53}"/>
                    </a:ext>
                  </a:extLst>
                </p14:cNvPr>
                <p14:cNvContentPartPr/>
                <p14:nvPr/>
              </p14:nvContentPartPr>
              <p14:xfrm>
                <a:off x="11520573" y="2664960"/>
                <a:ext cx="153360" cy="95400"/>
              </p14:xfrm>
            </p:contentPart>
          </mc:Choice>
          <mc:Fallback>
            <p:pic>
              <p:nvPicPr>
                <p:cNvPr id="458" name="Freihand 457">
                  <a:extLst>
                    <a:ext uri="{FF2B5EF4-FFF2-40B4-BE49-F238E27FC236}">
                      <a16:creationId xmlns:a16="http://schemas.microsoft.com/office/drawing/2014/main" id="{E407E7A9-DECA-4298-9107-BC3D358F3E53}"/>
                    </a:ext>
                  </a:extLst>
                </p:cNvPr>
                <p:cNvPicPr/>
                <p:nvPr/>
              </p:nvPicPr>
              <p:blipFill>
                <a:blip r:embed="rId925"/>
                <a:stretch>
                  <a:fillRect/>
                </a:stretch>
              </p:blipFill>
              <p:spPr>
                <a:xfrm>
                  <a:off x="11516253" y="2660640"/>
                  <a:ext cx="162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459" name="Freihand 458">
                  <a:extLst>
                    <a:ext uri="{FF2B5EF4-FFF2-40B4-BE49-F238E27FC236}">
                      <a16:creationId xmlns:a16="http://schemas.microsoft.com/office/drawing/2014/main" id="{26C50A27-7010-4BC2-A11F-933D80D336C6}"/>
                    </a:ext>
                  </a:extLst>
                </p14:cNvPr>
                <p14:cNvContentPartPr/>
                <p14:nvPr/>
              </p14:nvContentPartPr>
              <p14:xfrm>
                <a:off x="11667453" y="2683320"/>
                <a:ext cx="69480" cy="64440"/>
              </p14:xfrm>
            </p:contentPart>
          </mc:Choice>
          <mc:Fallback>
            <p:pic>
              <p:nvPicPr>
                <p:cNvPr id="459" name="Freihand 458">
                  <a:extLst>
                    <a:ext uri="{FF2B5EF4-FFF2-40B4-BE49-F238E27FC236}">
                      <a16:creationId xmlns:a16="http://schemas.microsoft.com/office/drawing/2014/main" id="{26C50A27-7010-4BC2-A11F-933D80D336C6}"/>
                    </a:ext>
                  </a:extLst>
                </p:cNvPr>
                <p:cNvPicPr/>
                <p:nvPr/>
              </p:nvPicPr>
              <p:blipFill>
                <a:blip r:embed="rId927"/>
                <a:stretch>
                  <a:fillRect/>
                </a:stretch>
              </p:blipFill>
              <p:spPr>
                <a:xfrm>
                  <a:off x="11663133" y="2679000"/>
                  <a:ext cx="78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60" name="Freihand 459">
                  <a:extLst>
                    <a:ext uri="{FF2B5EF4-FFF2-40B4-BE49-F238E27FC236}">
                      <a16:creationId xmlns:a16="http://schemas.microsoft.com/office/drawing/2014/main" id="{3456A7E5-77F9-4330-BC03-A2B269E333D2}"/>
                    </a:ext>
                  </a:extLst>
                </p14:cNvPr>
                <p14:cNvContentPartPr/>
                <p14:nvPr/>
              </p14:nvContentPartPr>
              <p14:xfrm>
                <a:off x="11736573" y="2592960"/>
                <a:ext cx="163800" cy="145080"/>
              </p14:xfrm>
            </p:contentPart>
          </mc:Choice>
          <mc:Fallback>
            <p:pic>
              <p:nvPicPr>
                <p:cNvPr id="460" name="Freihand 459">
                  <a:extLst>
                    <a:ext uri="{FF2B5EF4-FFF2-40B4-BE49-F238E27FC236}">
                      <a16:creationId xmlns:a16="http://schemas.microsoft.com/office/drawing/2014/main" id="{3456A7E5-77F9-4330-BC03-A2B269E333D2}"/>
                    </a:ext>
                  </a:extLst>
                </p:cNvPr>
                <p:cNvPicPr/>
                <p:nvPr/>
              </p:nvPicPr>
              <p:blipFill>
                <a:blip r:embed="rId929"/>
                <a:stretch>
                  <a:fillRect/>
                </a:stretch>
              </p:blipFill>
              <p:spPr>
                <a:xfrm>
                  <a:off x="11732253" y="2588640"/>
                  <a:ext cx="172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461" name="Freihand 460">
                  <a:extLst>
                    <a:ext uri="{FF2B5EF4-FFF2-40B4-BE49-F238E27FC236}">
                      <a16:creationId xmlns:a16="http://schemas.microsoft.com/office/drawing/2014/main" id="{ADB405F3-0D55-4E46-846A-4FF58A220FBB}"/>
                    </a:ext>
                  </a:extLst>
                </p14:cNvPr>
                <p14:cNvContentPartPr/>
                <p14:nvPr/>
              </p14:nvContentPartPr>
              <p14:xfrm>
                <a:off x="11914053" y="2637240"/>
                <a:ext cx="77760" cy="91440"/>
              </p14:xfrm>
            </p:contentPart>
          </mc:Choice>
          <mc:Fallback>
            <p:pic>
              <p:nvPicPr>
                <p:cNvPr id="461" name="Freihand 460">
                  <a:extLst>
                    <a:ext uri="{FF2B5EF4-FFF2-40B4-BE49-F238E27FC236}">
                      <a16:creationId xmlns:a16="http://schemas.microsoft.com/office/drawing/2014/main" id="{ADB405F3-0D55-4E46-846A-4FF58A220FBB}"/>
                    </a:ext>
                  </a:extLst>
                </p:cNvPr>
                <p:cNvPicPr/>
                <p:nvPr/>
              </p:nvPicPr>
              <p:blipFill>
                <a:blip r:embed="rId931"/>
                <a:stretch>
                  <a:fillRect/>
                </a:stretch>
              </p:blipFill>
              <p:spPr>
                <a:xfrm>
                  <a:off x="11909733" y="2632920"/>
                  <a:ext cx="86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463" name="Freihand 462">
                  <a:extLst>
                    <a:ext uri="{FF2B5EF4-FFF2-40B4-BE49-F238E27FC236}">
                      <a16:creationId xmlns:a16="http://schemas.microsoft.com/office/drawing/2014/main" id="{CD4015BA-40EA-4123-8762-6103C0D3536D}"/>
                    </a:ext>
                  </a:extLst>
                </p14:cNvPr>
                <p14:cNvContentPartPr/>
                <p14:nvPr/>
              </p14:nvContentPartPr>
              <p14:xfrm>
                <a:off x="8455173" y="3021720"/>
                <a:ext cx="131400" cy="114840"/>
              </p14:xfrm>
            </p:contentPart>
          </mc:Choice>
          <mc:Fallback>
            <p:pic>
              <p:nvPicPr>
                <p:cNvPr id="463" name="Freihand 462">
                  <a:extLst>
                    <a:ext uri="{FF2B5EF4-FFF2-40B4-BE49-F238E27FC236}">
                      <a16:creationId xmlns:a16="http://schemas.microsoft.com/office/drawing/2014/main" id="{CD4015BA-40EA-4123-8762-6103C0D3536D}"/>
                    </a:ext>
                  </a:extLst>
                </p:cNvPr>
                <p:cNvPicPr/>
                <p:nvPr/>
              </p:nvPicPr>
              <p:blipFill>
                <a:blip r:embed="rId933"/>
                <a:stretch>
                  <a:fillRect/>
                </a:stretch>
              </p:blipFill>
              <p:spPr>
                <a:xfrm>
                  <a:off x="8450853" y="3017400"/>
                  <a:ext cx="140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464" name="Freihand 463">
                  <a:extLst>
                    <a:ext uri="{FF2B5EF4-FFF2-40B4-BE49-F238E27FC236}">
                      <a16:creationId xmlns:a16="http://schemas.microsoft.com/office/drawing/2014/main" id="{23BD62D7-7D18-4B65-8CD1-6A649DCCC2B2}"/>
                    </a:ext>
                  </a:extLst>
                </p14:cNvPr>
                <p14:cNvContentPartPr/>
                <p14:nvPr/>
              </p14:nvContentPartPr>
              <p14:xfrm>
                <a:off x="8619333" y="3072840"/>
                <a:ext cx="7920" cy="66960"/>
              </p14:xfrm>
            </p:contentPart>
          </mc:Choice>
          <mc:Fallback>
            <p:pic>
              <p:nvPicPr>
                <p:cNvPr id="464" name="Freihand 463">
                  <a:extLst>
                    <a:ext uri="{FF2B5EF4-FFF2-40B4-BE49-F238E27FC236}">
                      <a16:creationId xmlns:a16="http://schemas.microsoft.com/office/drawing/2014/main" id="{23BD62D7-7D18-4B65-8CD1-6A649DCCC2B2}"/>
                    </a:ext>
                  </a:extLst>
                </p:cNvPr>
                <p:cNvPicPr/>
                <p:nvPr/>
              </p:nvPicPr>
              <p:blipFill>
                <a:blip r:embed="rId935"/>
                <a:stretch>
                  <a:fillRect/>
                </a:stretch>
              </p:blipFill>
              <p:spPr>
                <a:xfrm>
                  <a:off x="8615013" y="3068520"/>
                  <a:ext cx="16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465" name="Freihand 464">
                  <a:extLst>
                    <a:ext uri="{FF2B5EF4-FFF2-40B4-BE49-F238E27FC236}">
                      <a16:creationId xmlns:a16="http://schemas.microsoft.com/office/drawing/2014/main" id="{585358C3-F427-4C39-A078-DD0D89956B8C}"/>
                    </a:ext>
                  </a:extLst>
                </p14:cNvPr>
                <p14:cNvContentPartPr/>
                <p14:nvPr/>
              </p14:nvContentPartPr>
              <p14:xfrm>
                <a:off x="8711133" y="2979600"/>
                <a:ext cx="106200" cy="127440"/>
              </p14:xfrm>
            </p:contentPart>
          </mc:Choice>
          <mc:Fallback>
            <p:pic>
              <p:nvPicPr>
                <p:cNvPr id="465" name="Freihand 464">
                  <a:extLst>
                    <a:ext uri="{FF2B5EF4-FFF2-40B4-BE49-F238E27FC236}">
                      <a16:creationId xmlns:a16="http://schemas.microsoft.com/office/drawing/2014/main" id="{585358C3-F427-4C39-A078-DD0D89956B8C}"/>
                    </a:ext>
                  </a:extLst>
                </p:cNvPr>
                <p:cNvPicPr/>
                <p:nvPr/>
              </p:nvPicPr>
              <p:blipFill>
                <a:blip r:embed="rId937"/>
                <a:stretch>
                  <a:fillRect/>
                </a:stretch>
              </p:blipFill>
              <p:spPr>
                <a:xfrm>
                  <a:off x="8706813" y="2975280"/>
                  <a:ext cx="114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466" name="Freihand 465">
                  <a:extLst>
                    <a:ext uri="{FF2B5EF4-FFF2-40B4-BE49-F238E27FC236}">
                      <a16:creationId xmlns:a16="http://schemas.microsoft.com/office/drawing/2014/main" id="{43480CB6-CF8B-44C0-8441-1797F4225F37}"/>
                    </a:ext>
                  </a:extLst>
                </p14:cNvPr>
                <p14:cNvContentPartPr/>
                <p14:nvPr/>
              </p14:nvContentPartPr>
              <p14:xfrm>
                <a:off x="8951973" y="2995800"/>
                <a:ext cx="110160" cy="104040"/>
              </p14:xfrm>
            </p:contentPart>
          </mc:Choice>
          <mc:Fallback>
            <p:pic>
              <p:nvPicPr>
                <p:cNvPr id="466" name="Freihand 465">
                  <a:extLst>
                    <a:ext uri="{FF2B5EF4-FFF2-40B4-BE49-F238E27FC236}">
                      <a16:creationId xmlns:a16="http://schemas.microsoft.com/office/drawing/2014/main" id="{43480CB6-CF8B-44C0-8441-1797F4225F37}"/>
                    </a:ext>
                  </a:extLst>
                </p:cNvPr>
                <p:cNvPicPr/>
                <p:nvPr/>
              </p:nvPicPr>
              <p:blipFill>
                <a:blip r:embed="rId939"/>
                <a:stretch>
                  <a:fillRect/>
                </a:stretch>
              </p:blipFill>
              <p:spPr>
                <a:xfrm>
                  <a:off x="8947653" y="2991480"/>
                  <a:ext cx="118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467" name="Freihand 466">
                  <a:extLst>
                    <a:ext uri="{FF2B5EF4-FFF2-40B4-BE49-F238E27FC236}">
                      <a16:creationId xmlns:a16="http://schemas.microsoft.com/office/drawing/2014/main" id="{F18CF09D-5DFF-4708-A61B-4FA75AF5B0C9}"/>
                    </a:ext>
                  </a:extLst>
                </p14:cNvPr>
                <p14:cNvContentPartPr/>
                <p14:nvPr/>
              </p14:nvContentPartPr>
              <p14:xfrm>
                <a:off x="9007413" y="3050880"/>
                <a:ext cx="51840" cy="40680"/>
              </p14:xfrm>
            </p:contentPart>
          </mc:Choice>
          <mc:Fallback>
            <p:pic>
              <p:nvPicPr>
                <p:cNvPr id="467" name="Freihand 466">
                  <a:extLst>
                    <a:ext uri="{FF2B5EF4-FFF2-40B4-BE49-F238E27FC236}">
                      <a16:creationId xmlns:a16="http://schemas.microsoft.com/office/drawing/2014/main" id="{F18CF09D-5DFF-4708-A61B-4FA75AF5B0C9}"/>
                    </a:ext>
                  </a:extLst>
                </p:cNvPr>
                <p:cNvPicPr/>
                <p:nvPr/>
              </p:nvPicPr>
              <p:blipFill>
                <a:blip r:embed="rId941"/>
                <a:stretch>
                  <a:fillRect/>
                </a:stretch>
              </p:blipFill>
              <p:spPr>
                <a:xfrm>
                  <a:off x="9003093" y="3046560"/>
                  <a:ext cx="60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468" name="Freihand 467">
                  <a:extLst>
                    <a:ext uri="{FF2B5EF4-FFF2-40B4-BE49-F238E27FC236}">
                      <a16:creationId xmlns:a16="http://schemas.microsoft.com/office/drawing/2014/main" id="{C8D4BCD3-9CEB-4BF5-B381-9338703607BB}"/>
                    </a:ext>
                  </a:extLst>
                </p14:cNvPr>
                <p14:cNvContentPartPr/>
                <p14:nvPr/>
              </p14:nvContentPartPr>
              <p14:xfrm>
                <a:off x="9224493" y="2972040"/>
                <a:ext cx="88560" cy="120600"/>
              </p14:xfrm>
            </p:contentPart>
          </mc:Choice>
          <mc:Fallback>
            <p:pic>
              <p:nvPicPr>
                <p:cNvPr id="468" name="Freihand 467">
                  <a:extLst>
                    <a:ext uri="{FF2B5EF4-FFF2-40B4-BE49-F238E27FC236}">
                      <a16:creationId xmlns:a16="http://schemas.microsoft.com/office/drawing/2014/main" id="{C8D4BCD3-9CEB-4BF5-B381-9338703607BB}"/>
                    </a:ext>
                  </a:extLst>
                </p:cNvPr>
                <p:cNvPicPr/>
                <p:nvPr/>
              </p:nvPicPr>
              <p:blipFill>
                <a:blip r:embed="rId943"/>
                <a:stretch>
                  <a:fillRect/>
                </a:stretch>
              </p:blipFill>
              <p:spPr>
                <a:xfrm>
                  <a:off x="9220173" y="2967720"/>
                  <a:ext cx="97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470" name="Freihand 469">
                  <a:extLst>
                    <a:ext uri="{FF2B5EF4-FFF2-40B4-BE49-F238E27FC236}">
                      <a16:creationId xmlns:a16="http://schemas.microsoft.com/office/drawing/2014/main" id="{F3BC60E1-6A83-40DA-B89D-1D02DFCB6D1A}"/>
                    </a:ext>
                  </a:extLst>
                </p14:cNvPr>
                <p14:cNvContentPartPr/>
                <p14:nvPr/>
              </p14:nvContentPartPr>
              <p14:xfrm>
                <a:off x="9364893" y="3023880"/>
                <a:ext cx="91440" cy="70200"/>
              </p14:xfrm>
            </p:contentPart>
          </mc:Choice>
          <mc:Fallback>
            <p:pic>
              <p:nvPicPr>
                <p:cNvPr id="470" name="Freihand 469">
                  <a:extLst>
                    <a:ext uri="{FF2B5EF4-FFF2-40B4-BE49-F238E27FC236}">
                      <a16:creationId xmlns:a16="http://schemas.microsoft.com/office/drawing/2014/main" id="{F3BC60E1-6A83-40DA-B89D-1D02DFCB6D1A}"/>
                    </a:ext>
                  </a:extLst>
                </p:cNvPr>
                <p:cNvPicPr/>
                <p:nvPr/>
              </p:nvPicPr>
              <p:blipFill>
                <a:blip r:embed="rId945"/>
                <a:stretch>
                  <a:fillRect/>
                </a:stretch>
              </p:blipFill>
              <p:spPr>
                <a:xfrm>
                  <a:off x="9360573" y="3019560"/>
                  <a:ext cx="100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471" name="Freihand 470">
                  <a:extLst>
                    <a:ext uri="{FF2B5EF4-FFF2-40B4-BE49-F238E27FC236}">
                      <a16:creationId xmlns:a16="http://schemas.microsoft.com/office/drawing/2014/main" id="{8B21FF66-E3DB-46B3-A308-AAB622EF87CE}"/>
                    </a:ext>
                  </a:extLst>
                </p14:cNvPr>
                <p14:cNvContentPartPr/>
                <p14:nvPr/>
              </p14:nvContentPartPr>
              <p14:xfrm>
                <a:off x="9490533" y="2933880"/>
                <a:ext cx="81000" cy="161280"/>
              </p14:xfrm>
            </p:contentPart>
          </mc:Choice>
          <mc:Fallback>
            <p:pic>
              <p:nvPicPr>
                <p:cNvPr id="471" name="Freihand 470">
                  <a:extLst>
                    <a:ext uri="{FF2B5EF4-FFF2-40B4-BE49-F238E27FC236}">
                      <a16:creationId xmlns:a16="http://schemas.microsoft.com/office/drawing/2014/main" id="{8B21FF66-E3DB-46B3-A308-AAB622EF87CE}"/>
                    </a:ext>
                  </a:extLst>
                </p:cNvPr>
                <p:cNvPicPr/>
                <p:nvPr/>
              </p:nvPicPr>
              <p:blipFill>
                <a:blip r:embed="rId947"/>
                <a:stretch>
                  <a:fillRect/>
                </a:stretch>
              </p:blipFill>
              <p:spPr>
                <a:xfrm>
                  <a:off x="9486213" y="2929560"/>
                  <a:ext cx="89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472" name="Freihand 471">
                  <a:extLst>
                    <a:ext uri="{FF2B5EF4-FFF2-40B4-BE49-F238E27FC236}">
                      <a16:creationId xmlns:a16="http://schemas.microsoft.com/office/drawing/2014/main" id="{7EE6ABA7-A22B-4AC0-8E50-92402D91C799}"/>
                    </a:ext>
                  </a:extLst>
                </p14:cNvPr>
                <p14:cNvContentPartPr/>
                <p14:nvPr/>
              </p14:nvContentPartPr>
              <p14:xfrm>
                <a:off x="9592413" y="3005880"/>
                <a:ext cx="223560" cy="106560"/>
              </p14:xfrm>
            </p:contentPart>
          </mc:Choice>
          <mc:Fallback>
            <p:pic>
              <p:nvPicPr>
                <p:cNvPr id="472" name="Freihand 471">
                  <a:extLst>
                    <a:ext uri="{FF2B5EF4-FFF2-40B4-BE49-F238E27FC236}">
                      <a16:creationId xmlns:a16="http://schemas.microsoft.com/office/drawing/2014/main" id="{7EE6ABA7-A22B-4AC0-8E50-92402D91C799}"/>
                    </a:ext>
                  </a:extLst>
                </p:cNvPr>
                <p:cNvPicPr/>
                <p:nvPr/>
              </p:nvPicPr>
              <p:blipFill>
                <a:blip r:embed="rId949"/>
                <a:stretch>
                  <a:fillRect/>
                </a:stretch>
              </p:blipFill>
              <p:spPr>
                <a:xfrm>
                  <a:off x="9588093" y="3001560"/>
                  <a:ext cx="232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485" name="Freihand 484">
                  <a:extLst>
                    <a:ext uri="{FF2B5EF4-FFF2-40B4-BE49-F238E27FC236}">
                      <a16:creationId xmlns:a16="http://schemas.microsoft.com/office/drawing/2014/main" id="{821016A2-CA76-4D1C-BFA4-76BEF8544483}"/>
                    </a:ext>
                  </a:extLst>
                </p14:cNvPr>
                <p14:cNvContentPartPr/>
                <p14:nvPr/>
              </p14:nvContentPartPr>
              <p14:xfrm>
                <a:off x="9329973" y="3239880"/>
                <a:ext cx="420120" cy="190440"/>
              </p14:xfrm>
            </p:contentPart>
          </mc:Choice>
          <mc:Fallback>
            <p:pic>
              <p:nvPicPr>
                <p:cNvPr id="485" name="Freihand 484">
                  <a:extLst>
                    <a:ext uri="{FF2B5EF4-FFF2-40B4-BE49-F238E27FC236}">
                      <a16:creationId xmlns:a16="http://schemas.microsoft.com/office/drawing/2014/main" id="{821016A2-CA76-4D1C-BFA4-76BEF8544483}"/>
                    </a:ext>
                  </a:extLst>
                </p:cNvPr>
                <p:cNvPicPr/>
                <p:nvPr/>
              </p:nvPicPr>
              <p:blipFill>
                <a:blip r:embed="rId951"/>
                <a:stretch>
                  <a:fillRect/>
                </a:stretch>
              </p:blipFill>
              <p:spPr>
                <a:xfrm>
                  <a:off x="9325653" y="3235560"/>
                  <a:ext cx="4287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486" name="Freihand 485">
                  <a:extLst>
                    <a:ext uri="{FF2B5EF4-FFF2-40B4-BE49-F238E27FC236}">
                      <a16:creationId xmlns:a16="http://schemas.microsoft.com/office/drawing/2014/main" id="{B4763CC3-08B5-4649-9E41-7CD07DC84E18}"/>
                    </a:ext>
                  </a:extLst>
                </p14:cNvPr>
                <p14:cNvContentPartPr/>
                <p14:nvPr/>
              </p14:nvContentPartPr>
              <p14:xfrm>
                <a:off x="9767733" y="3186960"/>
                <a:ext cx="182160" cy="231840"/>
              </p14:xfrm>
            </p:contentPart>
          </mc:Choice>
          <mc:Fallback>
            <p:pic>
              <p:nvPicPr>
                <p:cNvPr id="486" name="Freihand 485">
                  <a:extLst>
                    <a:ext uri="{FF2B5EF4-FFF2-40B4-BE49-F238E27FC236}">
                      <a16:creationId xmlns:a16="http://schemas.microsoft.com/office/drawing/2014/main" id="{B4763CC3-08B5-4649-9E41-7CD07DC84E18}"/>
                    </a:ext>
                  </a:extLst>
                </p:cNvPr>
                <p:cNvPicPr/>
                <p:nvPr/>
              </p:nvPicPr>
              <p:blipFill>
                <a:blip r:embed="rId953"/>
                <a:stretch>
                  <a:fillRect/>
                </a:stretch>
              </p:blipFill>
              <p:spPr>
                <a:xfrm>
                  <a:off x="9763413" y="3182640"/>
                  <a:ext cx="1908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487" name="Freihand 486">
                  <a:extLst>
                    <a:ext uri="{FF2B5EF4-FFF2-40B4-BE49-F238E27FC236}">
                      <a16:creationId xmlns:a16="http://schemas.microsoft.com/office/drawing/2014/main" id="{CECFB8D6-93C8-42E3-BC90-EC4D92E118BB}"/>
                    </a:ext>
                  </a:extLst>
                </p14:cNvPr>
                <p14:cNvContentPartPr/>
                <p14:nvPr/>
              </p14:nvContentPartPr>
              <p14:xfrm>
                <a:off x="10057893" y="3147000"/>
                <a:ext cx="239760" cy="169200"/>
              </p14:xfrm>
            </p:contentPart>
          </mc:Choice>
          <mc:Fallback>
            <p:pic>
              <p:nvPicPr>
                <p:cNvPr id="487" name="Freihand 486">
                  <a:extLst>
                    <a:ext uri="{FF2B5EF4-FFF2-40B4-BE49-F238E27FC236}">
                      <a16:creationId xmlns:a16="http://schemas.microsoft.com/office/drawing/2014/main" id="{CECFB8D6-93C8-42E3-BC90-EC4D92E118BB}"/>
                    </a:ext>
                  </a:extLst>
                </p:cNvPr>
                <p:cNvPicPr/>
                <p:nvPr/>
              </p:nvPicPr>
              <p:blipFill>
                <a:blip r:embed="rId955"/>
                <a:stretch>
                  <a:fillRect/>
                </a:stretch>
              </p:blipFill>
              <p:spPr>
                <a:xfrm>
                  <a:off x="10053573" y="3142680"/>
                  <a:ext cx="248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488" name="Freihand 487">
                  <a:extLst>
                    <a:ext uri="{FF2B5EF4-FFF2-40B4-BE49-F238E27FC236}">
                      <a16:creationId xmlns:a16="http://schemas.microsoft.com/office/drawing/2014/main" id="{44A793E4-8624-4402-89CE-4F74771CF051}"/>
                    </a:ext>
                  </a:extLst>
                </p14:cNvPr>
                <p14:cNvContentPartPr/>
                <p14:nvPr/>
              </p14:nvContentPartPr>
              <p14:xfrm>
                <a:off x="10256613" y="3210360"/>
                <a:ext cx="194400" cy="73800"/>
              </p14:xfrm>
            </p:contentPart>
          </mc:Choice>
          <mc:Fallback>
            <p:pic>
              <p:nvPicPr>
                <p:cNvPr id="488" name="Freihand 487">
                  <a:extLst>
                    <a:ext uri="{FF2B5EF4-FFF2-40B4-BE49-F238E27FC236}">
                      <a16:creationId xmlns:a16="http://schemas.microsoft.com/office/drawing/2014/main" id="{44A793E4-8624-4402-89CE-4F74771CF051}"/>
                    </a:ext>
                  </a:extLst>
                </p:cNvPr>
                <p:cNvPicPr/>
                <p:nvPr/>
              </p:nvPicPr>
              <p:blipFill>
                <a:blip r:embed="rId957"/>
                <a:stretch>
                  <a:fillRect/>
                </a:stretch>
              </p:blipFill>
              <p:spPr>
                <a:xfrm>
                  <a:off x="10252293" y="3206040"/>
                  <a:ext cx="203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489" name="Freihand 488">
                  <a:extLst>
                    <a:ext uri="{FF2B5EF4-FFF2-40B4-BE49-F238E27FC236}">
                      <a16:creationId xmlns:a16="http://schemas.microsoft.com/office/drawing/2014/main" id="{6F9FEE80-438F-4B4D-8579-7EA6451719EC}"/>
                    </a:ext>
                  </a:extLst>
                </p14:cNvPr>
                <p14:cNvContentPartPr/>
                <p14:nvPr/>
              </p14:nvContentPartPr>
              <p14:xfrm>
                <a:off x="10177773" y="3058800"/>
                <a:ext cx="360" cy="360"/>
              </p14:xfrm>
            </p:contentPart>
          </mc:Choice>
          <mc:Fallback>
            <p:pic>
              <p:nvPicPr>
                <p:cNvPr id="489" name="Freihand 488">
                  <a:extLst>
                    <a:ext uri="{FF2B5EF4-FFF2-40B4-BE49-F238E27FC236}">
                      <a16:creationId xmlns:a16="http://schemas.microsoft.com/office/drawing/2014/main" id="{6F9FEE80-438F-4B4D-8579-7EA6451719EC}"/>
                    </a:ext>
                  </a:extLst>
                </p:cNvPr>
                <p:cNvPicPr/>
                <p:nvPr/>
              </p:nvPicPr>
              <p:blipFill>
                <a:blip r:embed="rId99"/>
                <a:stretch>
                  <a:fillRect/>
                </a:stretch>
              </p:blipFill>
              <p:spPr>
                <a:xfrm>
                  <a:off x="10173453" y="3054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490" name="Freihand 489">
                  <a:extLst>
                    <a:ext uri="{FF2B5EF4-FFF2-40B4-BE49-F238E27FC236}">
                      <a16:creationId xmlns:a16="http://schemas.microsoft.com/office/drawing/2014/main" id="{6BB886A6-93A3-4596-A7CB-B30CCCCEC5D6}"/>
                    </a:ext>
                  </a:extLst>
                </p14:cNvPr>
                <p14:cNvContentPartPr/>
                <p14:nvPr/>
              </p14:nvContentPartPr>
              <p14:xfrm>
                <a:off x="10578453" y="3096600"/>
                <a:ext cx="108360" cy="166680"/>
              </p14:xfrm>
            </p:contentPart>
          </mc:Choice>
          <mc:Fallback>
            <p:pic>
              <p:nvPicPr>
                <p:cNvPr id="490" name="Freihand 489">
                  <a:extLst>
                    <a:ext uri="{FF2B5EF4-FFF2-40B4-BE49-F238E27FC236}">
                      <a16:creationId xmlns:a16="http://schemas.microsoft.com/office/drawing/2014/main" id="{6BB886A6-93A3-4596-A7CB-B30CCCCEC5D6}"/>
                    </a:ext>
                  </a:extLst>
                </p:cNvPr>
                <p:cNvPicPr/>
                <p:nvPr/>
              </p:nvPicPr>
              <p:blipFill>
                <a:blip r:embed="rId960"/>
                <a:stretch>
                  <a:fillRect/>
                </a:stretch>
              </p:blipFill>
              <p:spPr>
                <a:xfrm>
                  <a:off x="10574133" y="3092280"/>
                  <a:ext cx="117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491" name="Freihand 490">
                  <a:extLst>
                    <a:ext uri="{FF2B5EF4-FFF2-40B4-BE49-F238E27FC236}">
                      <a16:creationId xmlns:a16="http://schemas.microsoft.com/office/drawing/2014/main" id="{B5175BF6-E9C3-453A-89BF-0D7B382CC9DF}"/>
                    </a:ext>
                  </a:extLst>
                </p14:cNvPr>
                <p14:cNvContentPartPr/>
                <p14:nvPr/>
              </p14:nvContentPartPr>
              <p14:xfrm>
                <a:off x="10641093" y="3207480"/>
                <a:ext cx="284040" cy="42120"/>
              </p14:xfrm>
            </p:contentPart>
          </mc:Choice>
          <mc:Fallback>
            <p:pic>
              <p:nvPicPr>
                <p:cNvPr id="491" name="Freihand 490">
                  <a:extLst>
                    <a:ext uri="{FF2B5EF4-FFF2-40B4-BE49-F238E27FC236}">
                      <a16:creationId xmlns:a16="http://schemas.microsoft.com/office/drawing/2014/main" id="{B5175BF6-E9C3-453A-89BF-0D7B382CC9DF}"/>
                    </a:ext>
                  </a:extLst>
                </p:cNvPr>
                <p:cNvPicPr/>
                <p:nvPr/>
              </p:nvPicPr>
              <p:blipFill>
                <a:blip r:embed="rId962"/>
                <a:stretch>
                  <a:fillRect/>
                </a:stretch>
              </p:blipFill>
              <p:spPr>
                <a:xfrm>
                  <a:off x="10636773" y="3203160"/>
                  <a:ext cx="292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492" name="Freihand 491">
                  <a:extLst>
                    <a:ext uri="{FF2B5EF4-FFF2-40B4-BE49-F238E27FC236}">
                      <a16:creationId xmlns:a16="http://schemas.microsoft.com/office/drawing/2014/main" id="{0295DA24-CBCB-40EF-80A1-C5E27CCCC335}"/>
                    </a:ext>
                  </a:extLst>
                </p14:cNvPr>
                <p14:cNvContentPartPr/>
                <p14:nvPr/>
              </p14:nvContentPartPr>
              <p14:xfrm>
                <a:off x="10926573" y="3206760"/>
                <a:ext cx="102240" cy="167400"/>
              </p14:xfrm>
            </p:contentPart>
          </mc:Choice>
          <mc:Fallback>
            <p:pic>
              <p:nvPicPr>
                <p:cNvPr id="492" name="Freihand 491">
                  <a:extLst>
                    <a:ext uri="{FF2B5EF4-FFF2-40B4-BE49-F238E27FC236}">
                      <a16:creationId xmlns:a16="http://schemas.microsoft.com/office/drawing/2014/main" id="{0295DA24-CBCB-40EF-80A1-C5E27CCCC335}"/>
                    </a:ext>
                  </a:extLst>
                </p:cNvPr>
                <p:cNvPicPr/>
                <p:nvPr/>
              </p:nvPicPr>
              <p:blipFill>
                <a:blip r:embed="rId964"/>
                <a:stretch>
                  <a:fillRect/>
                </a:stretch>
              </p:blipFill>
              <p:spPr>
                <a:xfrm>
                  <a:off x="10922253" y="3202440"/>
                  <a:ext cx="110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493" name="Freihand 492">
                  <a:extLst>
                    <a:ext uri="{FF2B5EF4-FFF2-40B4-BE49-F238E27FC236}">
                      <a16:creationId xmlns:a16="http://schemas.microsoft.com/office/drawing/2014/main" id="{C5230857-1A21-424E-A9FD-756FFF60DA14}"/>
                    </a:ext>
                  </a:extLst>
                </p14:cNvPr>
                <p14:cNvContentPartPr/>
                <p14:nvPr/>
              </p14:nvContentPartPr>
              <p14:xfrm>
                <a:off x="11022693" y="3192720"/>
                <a:ext cx="123120" cy="60840"/>
              </p14:xfrm>
            </p:contentPart>
          </mc:Choice>
          <mc:Fallback>
            <p:pic>
              <p:nvPicPr>
                <p:cNvPr id="493" name="Freihand 492">
                  <a:extLst>
                    <a:ext uri="{FF2B5EF4-FFF2-40B4-BE49-F238E27FC236}">
                      <a16:creationId xmlns:a16="http://schemas.microsoft.com/office/drawing/2014/main" id="{C5230857-1A21-424E-A9FD-756FFF60DA14}"/>
                    </a:ext>
                  </a:extLst>
                </p:cNvPr>
                <p:cNvPicPr/>
                <p:nvPr/>
              </p:nvPicPr>
              <p:blipFill>
                <a:blip r:embed="rId966"/>
                <a:stretch>
                  <a:fillRect/>
                </a:stretch>
              </p:blipFill>
              <p:spPr>
                <a:xfrm>
                  <a:off x="11018373" y="3188400"/>
                  <a:ext cx="131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494" name="Freihand 493">
                  <a:extLst>
                    <a:ext uri="{FF2B5EF4-FFF2-40B4-BE49-F238E27FC236}">
                      <a16:creationId xmlns:a16="http://schemas.microsoft.com/office/drawing/2014/main" id="{D9630AE4-171B-4B8F-B044-9CA28A1AD304}"/>
                    </a:ext>
                  </a:extLst>
                </p14:cNvPr>
                <p14:cNvContentPartPr/>
                <p14:nvPr/>
              </p14:nvContentPartPr>
              <p14:xfrm>
                <a:off x="11160213" y="3116040"/>
                <a:ext cx="418320" cy="122400"/>
              </p14:xfrm>
            </p:contentPart>
          </mc:Choice>
          <mc:Fallback>
            <p:pic>
              <p:nvPicPr>
                <p:cNvPr id="494" name="Freihand 493">
                  <a:extLst>
                    <a:ext uri="{FF2B5EF4-FFF2-40B4-BE49-F238E27FC236}">
                      <a16:creationId xmlns:a16="http://schemas.microsoft.com/office/drawing/2014/main" id="{D9630AE4-171B-4B8F-B044-9CA28A1AD304}"/>
                    </a:ext>
                  </a:extLst>
                </p:cNvPr>
                <p:cNvPicPr/>
                <p:nvPr/>
              </p:nvPicPr>
              <p:blipFill>
                <a:blip r:embed="rId968"/>
                <a:stretch>
                  <a:fillRect/>
                </a:stretch>
              </p:blipFill>
              <p:spPr>
                <a:xfrm>
                  <a:off x="11155893" y="3111720"/>
                  <a:ext cx="426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495" name="Freihand 494">
                  <a:extLst>
                    <a:ext uri="{FF2B5EF4-FFF2-40B4-BE49-F238E27FC236}">
                      <a16:creationId xmlns:a16="http://schemas.microsoft.com/office/drawing/2014/main" id="{ED5A452D-4DCB-477D-8ECA-A2D696E8BC73}"/>
                    </a:ext>
                  </a:extLst>
                </p14:cNvPr>
                <p14:cNvContentPartPr/>
                <p14:nvPr/>
              </p14:nvContentPartPr>
              <p14:xfrm>
                <a:off x="11548293" y="3077880"/>
                <a:ext cx="360" cy="1440"/>
              </p14:xfrm>
            </p:contentPart>
          </mc:Choice>
          <mc:Fallback>
            <p:pic>
              <p:nvPicPr>
                <p:cNvPr id="495" name="Freihand 494">
                  <a:extLst>
                    <a:ext uri="{FF2B5EF4-FFF2-40B4-BE49-F238E27FC236}">
                      <a16:creationId xmlns:a16="http://schemas.microsoft.com/office/drawing/2014/main" id="{ED5A452D-4DCB-477D-8ECA-A2D696E8BC73}"/>
                    </a:ext>
                  </a:extLst>
                </p:cNvPr>
                <p:cNvPicPr/>
                <p:nvPr/>
              </p:nvPicPr>
              <p:blipFill>
                <a:blip r:embed="rId970"/>
                <a:stretch>
                  <a:fillRect/>
                </a:stretch>
              </p:blipFill>
              <p:spPr>
                <a:xfrm>
                  <a:off x="11543973" y="3073560"/>
                  <a:ext cx="90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474" name="Freihand 473">
                  <a:extLst>
                    <a:ext uri="{FF2B5EF4-FFF2-40B4-BE49-F238E27FC236}">
                      <a16:creationId xmlns:a16="http://schemas.microsoft.com/office/drawing/2014/main" id="{74419A20-F38B-4E57-B309-9D142C7562E3}"/>
                    </a:ext>
                  </a:extLst>
                </p14:cNvPr>
                <p14:cNvContentPartPr/>
                <p14:nvPr/>
              </p14:nvContentPartPr>
              <p14:xfrm>
                <a:off x="7684053" y="3230160"/>
                <a:ext cx="173520" cy="155520"/>
              </p14:xfrm>
            </p:contentPart>
          </mc:Choice>
          <mc:Fallback>
            <p:pic>
              <p:nvPicPr>
                <p:cNvPr id="474" name="Freihand 473">
                  <a:extLst>
                    <a:ext uri="{FF2B5EF4-FFF2-40B4-BE49-F238E27FC236}">
                      <a16:creationId xmlns:a16="http://schemas.microsoft.com/office/drawing/2014/main" id="{74419A20-F38B-4E57-B309-9D142C7562E3}"/>
                    </a:ext>
                  </a:extLst>
                </p:cNvPr>
                <p:cNvPicPr/>
                <p:nvPr/>
              </p:nvPicPr>
              <p:blipFill>
                <a:blip r:embed="rId972"/>
                <a:stretch>
                  <a:fillRect/>
                </a:stretch>
              </p:blipFill>
              <p:spPr>
                <a:xfrm>
                  <a:off x="7679733" y="3225840"/>
                  <a:ext cx="182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475" name="Freihand 474">
                  <a:extLst>
                    <a:ext uri="{FF2B5EF4-FFF2-40B4-BE49-F238E27FC236}">
                      <a16:creationId xmlns:a16="http://schemas.microsoft.com/office/drawing/2014/main" id="{B385BDD4-1694-497E-AA80-FA5BC9DE0E1D}"/>
                    </a:ext>
                  </a:extLst>
                </p14:cNvPr>
                <p14:cNvContentPartPr/>
                <p14:nvPr/>
              </p14:nvContentPartPr>
              <p14:xfrm>
                <a:off x="7873773" y="3275880"/>
                <a:ext cx="169920" cy="84960"/>
              </p14:xfrm>
            </p:contentPart>
          </mc:Choice>
          <mc:Fallback>
            <p:pic>
              <p:nvPicPr>
                <p:cNvPr id="475" name="Freihand 474">
                  <a:extLst>
                    <a:ext uri="{FF2B5EF4-FFF2-40B4-BE49-F238E27FC236}">
                      <a16:creationId xmlns:a16="http://schemas.microsoft.com/office/drawing/2014/main" id="{B385BDD4-1694-497E-AA80-FA5BC9DE0E1D}"/>
                    </a:ext>
                  </a:extLst>
                </p:cNvPr>
                <p:cNvPicPr/>
                <p:nvPr/>
              </p:nvPicPr>
              <p:blipFill>
                <a:blip r:embed="rId974"/>
                <a:stretch>
                  <a:fillRect/>
                </a:stretch>
              </p:blipFill>
              <p:spPr>
                <a:xfrm>
                  <a:off x="7869453" y="3271560"/>
                  <a:ext cx="178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476" name="Freihand 475">
                  <a:extLst>
                    <a:ext uri="{FF2B5EF4-FFF2-40B4-BE49-F238E27FC236}">
                      <a16:creationId xmlns:a16="http://schemas.microsoft.com/office/drawing/2014/main" id="{CDA541EC-CB7B-4091-AAB2-85777670A84A}"/>
                    </a:ext>
                  </a:extLst>
                </p14:cNvPr>
                <p14:cNvContentPartPr/>
                <p14:nvPr/>
              </p14:nvContentPartPr>
              <p14:xfrm>
                <a:off x="8084373" y="3300720"/>
                <a:ext cx="88920" cy="47880"/>
              </p14:xfrm>
            </p:contentPart>
          </mc:Choice>
          <mc:Fallback>
            <p:pic>
              <p:nvPicPr>
                <p:cNvPr id="476" name="Freihand 475">
                  <a:extLst>
                    <a:ext uri="{FF2B5EF4-FFF2-40B4-BE49-F238E27FC236}">
                      <a16:creationId xmlns:a16="http://schemas.microsoft.com/office/drawing/2014/main" id="{CDA541EC-CB7B-4091-AAB2-85777670A84A}"/>
                    </a:ext>
                  </a:extLst>
                </p:cNvPr>
                <p:cNvPicPr/>
                <p:nvPr/>
              </p:nvPicPr>
              <p:blipFill>
                <a:blip r:embed="rId976"/>
                <a:stretch>
                  <a:fillRect/>
                </a:stretch>
              </p:blipFill>
              <p:spPr>
                <a:xfrm>
                  <a:off x="8080053" y="3296400"/>
                  <a:ext cx="97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477" name="Freihand 476">
                  <a:extLst>
                    <a:ext uri="{FF2B5EF4-FFF2-40B4-BE49-F238E27FC236}">
                      <a16:creationId xmlns:a16="http://schemas.microsoft.com/office/drawing/2014/main" id="{D7AE252D-7A41-47EE-885A-24B292F715F5}"/>
                    </a:ext>
                  </a:extLst>
                </p14:cNvPr>
                <p14:cNvContentPartPr/>
                <p14:nvPr/>
              </p14:nvContentPartPr>
              <p14:xfrm>
                <a:off x="8301453" y="3287400"/>
                <a:ext cx="61560" cy="73800"/>
              </p14:xfrm>
            </p:contentPart>
          </mc:Choice>
          <mc:Fallback>
            <p:pic>
              <p:nvPicPr>
                <p:cNvPr id="477" name="Freihand 476">
                  <a:extLst>
                    <a:ext uri="{FF2B5EF4-FFF2-40B4-BE49-F238E27FC236}">
                      <a16:creationId xmlns:a16="http://schemas.microsoft.com/office/drawing/2014/main" id="{D7AE252D-7A41-47EE-885A-24B292F715F5}"/>
                    </a:ext>
                  </a:extLst>
                </p:cNvPr>
                <p:cNvPicPr/>
                <p:nvPr/>
              </p:nvPicPr>
              <p:blipFill>
                <a:blip r:embed="rId978"/>
                <a:stretch>
                  <a:fillRect/>
                </a:stretch>
              </p:blipFill>
              <p:spPr>
                <a:xfrm>
                  <a:off x="8297133" y="3283080"/>
                  <a:ext cx="70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478" name="Freihand 477">
                  <a:extLst>
                    <a:ext uri="{FF2B5EF4-FFF2-40B4-BE49-F238E27FC236}">
                      <a16:creationId xmlns:a16="http://schemas.microsoft.com/office/drawing/2014/main" id="{2B379A21-28C6-4D30-8DF8-790BA3E589D7}"/>
                    </a:ext>
                  </a:extLst>
                </p14:cNvPr>
                <p14:cNvContentPartPr/>
                <p14:nvPr/>
              </p14:nvContentPartPr>
              <p14:xfrm>
                <a:off x="8400093" y="3256440"/>
                <a:ext cx="38880" cy="108720"/>
              </p14:xfrm>
            </p:contentPart>
          </mc:Choice>
          <mc:Fallback>
            <p:pic>
              <p:nvPicPr>
                <p:cNvPr id="478" name="Freihand 477">
                  <a:extLst>
                    <a:ext uri="{FF2B5EF4-FFF2-40B4-BE49-F238E27FC236}">
                      <a16:creationId xmlns:a16="http://schemas.microsoft.com/office/drawing/2014/main" id="{2B379A21-28C6-4D30-8DF8-790BA3E589D7}"/>
                    </a:ext>
                  </a:extLst>
                </p:cNvPr>
                <p:cNvPicPr/>
                <p:nvPr/>
              </p:nvPicPr>
              <p:blipFill>
                <a:blip r:embed="rId980"/>
                <a:stretch>
                  <a:fillRect/>
                </a:stretch>
              </p:blipFill>
              <p:spPr>
                <a:xfrm>
                  <a:off x="8395773" y="3252120"/>
                  <a:ext cx="47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479" name="Freihand 478">
                  <a:extLst>
                    <a:ext uri="{FF2B5EF4-FFF2-40B4-BE49-F238E27FC236}">
                      <a16:creationId xmlns:a16="http://schemas.microsoft.com/office/drawing/2014/main" id="{85BDBF04-6974-468B-B851-041CDDB2CA78}"/>
                    </a:ext>
                  </a:extLst>
                </p14:cNvPr>
                <p14:cNvContentPartPr/>
                <p14:nvPr/>
              </p14:nvContentPartPr>
              <p14:xfrm>
                <a:off x="8480373" y="3228360"/>
                <a:ext cx="108360" cy="122760"/>
              </p14:xfrm>
            </p:contentPart>
          </mc:Choice>
          <mc:Fallback>
            <p:pic>
              <p:nvPicPr>
                <p:cNvPr id="479" name="Freihand 478">
                  <a:extLst>
                    <a:ext uri="{FF2B5EF4-FFF2-40B4-BE49-F238E27FC236}">
                      <a16:creationId xmlns:a16="http://schemas.microsoft.com/office/drawing/2014/main" id="{85BDBF04-6974-468B-B851-041CDDB2CA78}"/>
                    </a:ext>
                  </a:extLst>
                </p:cNvPr>
                <p:cNvPicPr/>
                <p:nvPr/>
              </p:nvPicPr>
              <p:blipFill>
                <a:blip r:embed="rId982"/>
                <a:stretch>
                  <a:fillRect/>
                </a:stretch>
              </p:blipFill>
              <p:spPr>
                <a:xfrm>
                  <a:off x="8476053" y="3224040"/>
                  <a:ext cx="117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480" name="Freihand 479">
                  <a:extLst>
                    <a:ext uri="{FF2B5EF4-FFF2-40B4-BE49-F238E27FC236}">
                      <a16:creationId xmlns:a16="http://schemas.microsoft.com/office/drawing/2014/main" id="{3C68F4B9-839C-4425-A7B0-1FE042651157}"/>
                    </a:ext>
                  </a:extLst>
                </p14:cNvPr>
                <p14:cNvContentPartPr/>
                <p14:nvPr/>
              </p14:nvContentPartPr>
              <p14:xfrm>
                <a:off x="8676933" y="3218280"/>
                <a:ext cx="65520" cy="137520"/>
              </p14:xfrm>
            </p:contentPart>
          </mc:Choice>
          <mc:Fallback>
            <p:pic>
              <p:nvPicPr>
                <p:cNvPr id="480" name="Freihand 479">
                  <a:extLst>
                    <a:ext uri="{FF2B5EF4-FFF2-40B4-BE49-F238E27FC236}">
                      <a16:creationId xmlns:a16="http://schemas.microsoft.com/office/drawing/2014/main" id="{3C68F4B9-839C-4425-A7B0-1FE042651157}"/>
                    </a:ext>
                  </a:extLst>
                </p:cNvPr>
                <p:cNvPicPr/>
                <p:nvPr/>
              </p:nvPicPr>
              <p:blipFill>
                <a:blip r:embed="rId984"/>
                <a:stretch>
                  <a:fillRect/>
                </a:stretch>
              </p:blipFill>
              <p:spPr>
                <a:xfrm>
                  <a:off x="8672613" y="3213960"/>
                  <a:ext cx="74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481" name="Freihand 480">
                  <a:extLst>
                    <a:ext uri="{FF2B5EF4-FFF2-40B4-BE49-F238E27FC236}">
                      <a16:creationId xmlns:a16="http://schemas.microsoft.com/office/drawing/2014/main" id="{CEA92023-E24D-49B4-AE2D-D771421246CC}"/>
                    </a:ext>
                  </a:extLst>
                </p14:cNvPr>
                <p14:cNvContentPartPr/>
                <p14:nvPr/>
              </p14:nvContentPartPr>
              <p14:xfrm>
                <a:off x="8768373" y="3271200"/>
                <a:ext cx="128160" cy="83880"/>
              </p14:xfrm>
            </p:contentPart>
          </mc:Choice>
          <mc:Fallback>
            <p:pic>
              <p:nvPicPr>
                <p:cNvPr id="481" name="Freihand 480">
                  <a:extLst>
                    <a:ext uri="{FF2B5EF4-FFF2-40B4-BE49-F238E27FC236}">
                      <a16:creationId xmlns:a16="http://schemas.microsoft.com/office/drawing/2014/main" id="{CEA92023-E24D-49B4-AE2D-D771421246CC}"/>
                    </a:ext>
                  </a:extLst>
                </p:cNvPr>
                <p:cNvPicPr/>
                <p:nvPr/>
              </p:nvPicPr>
              <p:blipFill>
                <a:blip r:embed="rId986"/>
                <a:stretch>
                  <a:fillRect/>
                </a:stretch>
              </p:blipFill>
              <p:spPr>
                <a:xfrm>
                  <a:off x="8764053" y="3266880"/>
                  <a:ext cx="136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482" name="Freihand 481">
                  <a:extLst>
                    <a:ext uri="{FF2B5EF4-FFF2-40B4-BE49-F238E27FC236}">
                      <a16:creationId xmlns:a16="http://schemas.microsoft.com/office/drawing/2014/main" id="{91F541EC-FD83-457C-BBA8-E1F4C816C111}"/>
                    </a:ext>
                  </a:extLst>
                </p14:cNvPr>
                <p14:cNvContentPartPr/>
                <p14:nvPr/>
              </p14:nvContentPartPr>
              <p14:xfrm>
                <a:off x="8887893" y="3226560"/>
                <a:ext cx="30240" cy="28800"/>
              </p14:xfrm>
            </p:contentPart>
          </mc:Choice>
          <mc:Fallback>
            <p:pic>
              <p:nvPicPr>
                <p:cNvPr id="482" name="Freihand 481">
                  <a:extLst>
                    <a:ext uri="{FF2B5EF4-FFF2-40B4-BE49-F238E27FC236}">
                      <a16:creationId xmlns:a16="http://schemas.microsoft.com/office/drawing/2014/main" id="{91F541EC-FD83-457C-BBA8-E1F4C816C111}"/>
                    </a:ext>
                  </a:extLst>
                </p:cNvPr>
                <p:cNvPicPr/>
                <p:nvPr/>
              </p:nvPicPr>
              <p:blipFill>
                <a:blip r:embed="rId988"/>
                <a:stretch>
                  <a:fillRect/>
                </a:stretch>
              </p:blipFill>
              <p:spPr>
                <a:xfrm>
                  <a:off x="8883573" y="3222240"/>
                  <a:ext cx="38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483" name="Freihand 482">
                  <a:extLst>
                    <a:ext uri="{FF2B5EF4-FFF2-40B4-BE49-F238E27FC236}">
                      <a16:creationId xmlns:a16="http://schemas.microsoft.com/office/drawing/2014/main" id="{3375B012-0ED4-4476-9277-871E672BE924}"/>
                    </a:ext>
                  </a:extLst>
                </p14:cNvPr>
                <p14:cNvContentPartPr/>
                <p14:nvPr/>
              </p14:nvContentPartPr>
              <p14:xfrm>
                <a:off x="8942973" y="3231240"/>
                <a:ext cx="99360" cy="104760"/>
              </p14:xfrm>
            </p:contentPart>
          </mc:Choice>
          <mc:Fallback>
            <p:pic>
              <p:nvPicPr>
                <p:cNvPr id="483" name="Freihand 482">
                  <a:extLst>
                    <a:ext uri="{FF2B5EF4-FFF2-40B4-BE49-F238E27FC236}">
                      <a16:creationId xmlns:a16="http://schemas.microsoft.com/office/drawing/2014/main" id="{3375B012-0ED4-4476-9277-871E672BE924}"/>
                    </a:ext>
                  </a:extLst>
                </p:cNvPr>
                <p:cNvPicPr/>
                <p:nvPr/>
              </p:nvPicPr>
              <p:blipFill>
                <a:blip r:embed="rId990"/>
                <a:stretch>
                  <a:fillRect/>
                </a:stretch>
              </p:blipFill>
              <p:spPr>
                <a:xfrm>
                  <a:off x="8938653" y="3226920"/>
                  <a:ext cx="108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484" name="Freihand 483">
                  <a:extLst>
                    <a:ext uri="{FF2B5EF4-FFF2-40B4-BE49-F238E27FC236}">
                      <a16:creationId xmlns:a16="http://schemas.microsoft.com/office/drawing/2014/main" id="{706E7E72-2A13-4E94-92BF-656D33AE98B4}"/>
                    </a:ext>
                  </a:extLst>
                </p14:cNvPr>
                <p14:cNvContentPartPr/>
                <p14:nvPr/>
              </p14:nvContentPartPr>
              <p14:xfrm>
                <a:off x="9076893" y="3256080"/>
                <a:ext cx="60840" cy="80640"/>
              </p14:xfrm>
            </p:contentPart>
          </mc:Choice>
          <mc:Fallback>
            <p:pic>
              <p:nvPicPr>
                <p:cNvPr id="484" name="Freihand 483">
                  <a:extLst>
                    <a:ext uri="{FF2B5EF4-FFF2-40B4-BE49-F238E27FC236}">
                      <a16:creationId xmlns:a16="http://schemas.microsoft.com/office/drawing/2014/main" id="{706E7E72-2A13-4E94-92BF-656D33AE98B4}"/>
                    </a:ext>
                  </a:extLst>
                </p:cNvPr>
                <p:cNvPicPr/>
                <p:nvPr/>
              </p:nvPicPr>
              <p:blipFill>
                <a:blip r:embed="rId992"/>
                <a:stretch>
                  <a:fillRect/>
                </a:stretch>
              </p:blipFill>
              <p:spPr>
                <a:xfrm>
                  <a:off x="9072573" y="3251760"/>
                  <a:ext cx="69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497" name="Freihand 496">
                  <a:extLst>
                    <a:ext uri="{FF2B5EF4-FFF2-40B4-BE49-F238E27FC236}">
                      <a16:creationId xmlns:a16="http://schemas.microsoft.com/office/drawing/2014/main" id="{4CF6E074-D73A-4015-8983-0791EA3EAA8F}"/>
                    </a:ext>
                  </a:extLst>
                </p14:cNvPr>
                <p14:cNvContentPartPr/>
                <p14:nvPr/>
              </p14:nvContentPartPr>
              <p14:xfrm>
                <a:off x="7689093" y="3489720"/>
                <a:ext cx="89280" cy="144720"/>
              </p14:xfrm>
            </p:contentPart>
          </mc:Choice>
          <mc:Fallback>
            <p:pic>
              <p:nvPicPr>
                <p:cNvPr id="497" name="Freihand 496">
                  <a:extLst>
                    <a:ext uri="{FF2B5EF4-FFF2-40B4-BE49-F238E27FC236}">
                      <a16:creationId xmlns:a16="http://schemas.microsoft.com/office/drawing/2014/main" id="{4CF6E074-D73A-4015-8983-0791EA3EAA8F}"/>
                    </a:ext>
                  </a:extLst>
                </p:cNvPr>
                <p:cNvPicPr/>
                <p:nvPr/>
              </p:nvPicPr>
              <p:blipFill>
                <a:blip r:embed="rId994"/>
                <a:stretch>
                  <a:fillRect/>
                </a:stretch>
              </p:blipFill>
              <p:spPr>
                <a:xfrm>
                  <a:off x="7684773" y="3485400"/>
                  <a:ext cx="97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498" name="Freihand 497">
                  <a:extLst>
                    <a:ext uri="{FF2B5EF4-FFF2-40B4-BE49-F238E27FC236}">
                      <a16:creationId xmlns:a16="http://schemas.microsoft.com/office/drawing/2014/main" id="{2F9A389E-38AF-4861-A361-569333E30AB5}"/>
                    </a:ext>
                  </a:extLst>
                </p14:cNvPr>
                <p14:cNvContentPartPr/>
                <p14:nvPr/>
              </p14:nvContentPartPr>
              <p14:xfrm>
                <a:off x="7740933" y="3557040"/>
                <a:ext cx="63360" cy="51480"/>
              </p14:xfrm>
            </p:contentPart>
          </mc:Choice>
          <mc:Fallback>
            <p:pic>
              <p:nvPicPr>
                <p:cNvPr id="498" name="Freihand 497">
                  <a:extLst>
                    <a:ext uri="{FF2B5EF4-FFF2-40B4-BE49-F238E27FC236}">
                      <a16:creationId xmlns:a16="http://schemas.microsoft.com/office/drawing/2014/main" id="{2F9A389E-38AF-4861-A361-569333E30AB5}"/>
                    </a:ext>
                  </a:extLst>
                </p:cNvPr>
                <p:cNvPicPr/>
                <p:nvPr/>
              </p:nvPicPr>
              <p:blipFill>
                <a:blip r:embed="rId996"/>
                <a:stretch>
                  <a:fillRect/>
                </a:stretch>
              </p:blipFill>
              <p:spPr>
                <a:xfrm>
                  <a:off x="7736613" y="3552720"/>
                  <a:ext cx="72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499" name="Freihand 498">
                  <a:extLst>
                    <a:ext uri="{FF2B5EF4-FFF2-40B4-BE49-F238E27FC236}">
                      <a16:creationId xmlns:a16="http://schemas.microsoft.com/office/drawing/2014/main" id="{3666444D-7B17-47C8-B418-293737602F7C}"/>
                    </a:ext>
                  </a:extLst>
                </p14:cNvPr>
                <p14:cNvContentPartPr/>
                <p14:nvPr/>
              </p14:nvContentPartPr>
              <p14:xfrm>
                <a:off x="7799613" y="3558840"/>
                <a:ext cx="75960" cy="62640"/>
              </p14:xfrm>
            </p:contentPart>
          </mc:Choice>
          <mc:Fallback>
            <p:pic>
              <p:nvPicPr>
                <p:cNvPr id="499" name="Freihand 498">
                  <a:extLst>
                    <a:ext uri="{FF2B5EF4-FFF2-40B4-BE49-F238E27FC236}">
                      <a16:creationId xmlns:a16="http://schemas.microsoft.com/office/drawing/2014/main" id="{3666444D-7B17-47C8-B418-293737602F7C}"/>
                    </a:ext>
                  </a:extLst>
                </p:cNvPr>
                <p:cNvPicPr/>
                <p:nvPr/>
              </p:nvPicPr>
              <p:blipFill>
                <a:blip r:embed="rId998"/>
                <a:stretch>
                  <a:fillRect/>
                </a:stretch>
              </p:blipFill>
              <p:spPr>
                <a:xfrm>
                  <a:off x="7795293" y="3554520"/>
                  <a:ext cx="84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00" name="Freihand 499">
                  <a:extLst>
                    <a:ext uri="{FF2B5EF4-FFF2-40B4-BE49-F238E27FC236}">
                      <a16:creationId xmlns:a16="http://schemas.microsoft.com/office/drawing/2014/main" id="{8AF1A0CB-A1D1-466C-9E5A-BF63B10CD0A6}"/>
                    </a:ext>
                  </a:extLst>
                </p14:cNvPr>
                <p14:cNvContentPartPr/>
                <p14:nvPr/>
              </p14:nvContentPartPr>
              <p14:xfrm>
                <a:off x="7892133" y="3542280"/>
                <a:ext cx="79200" cy="79560"/>
              </p14:xfrm>
            </p:contentPart>
          </mc:Choice>
          <mc:Fallback>
            <p:pic>
              <p:nvPicPr>
                <p:cNvPr id="500" name="Freihand 499">
                  <a:extLst>
                    <a:ext uri="{FF2B5EF4-FFF2-40B4-BE49-F238E27FC236}">
                      <a16:creationId xmlns:a16="http://schemas.microsoft.com/office/drawing/2014/main" id="{8AF1A0CB-A1D1-466C-9E5A-BF63B10CD0A6}"/>
                    </a:ext>
                  </a:extLst>
                </p:cNvPr>
                <p:cNvPicPr/>
                <p:nvPr/>
              </p:nvPicPr>
              <p:blipFill>
                <a:blip r:embed="rId1000"/>
                <a:stretch>
                  <a:fillRect/>
                </a:stretch>
              </p:blipFill>
              <p:spPr>
                <a:xfrm>
                  <a:off x="7887813" y="3537960"/>
                  <a:ext cx="87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01" name="Freihand 500">
                  <a:extLst>
                    <a:ext uri="{FF2B5EF4-FFF2-40B4-BE49-F238E27FC236}">
                      <a16:creationId xmlns:a16="http://schemas.microsoft.com/office/drawing/2014/main" id="{A3D5ED13-CE5C-49B9-A1BE-7E0C4BCA2F00}"/>
                    </a:ext>
                  </a:extLst>
                </p14:cNvPr>
                <p14:cNvContentPartPr/>
                <p14:nvPr/>
              </p14:nvContentPartPr>
              <p14:xfrm>
                <a:off x="7978893" y="3476040"/>
                <a:ext cx="220320" cy="153000"/>
              </p14:xfrm>
            </p:contentPart>
          </mc:Choice>
          <mc:Fallback>
            <p:pic>
              <p:nvPicPr>
                <p:cNvPr id="501" name="Freihand 500">
                  <a:extLst>
                    <a:ext uri="{FF2B5EF4-FFF2-40B4-BE49-F238E27FC236}">
                      <a16:creationId xmlns:a16="http://schemas.microsoft.com/office/drawing/2014/main" id="{A3D5ED13-CE5C-49B9-A1BE-7E0C4BCA2F00}"/>
                    </a:ext>
                  </a:extLst>
                </p:cNvPr>
                <p:cNvPicPr/>
                <p:nvPr/>
              </p:nvPicPr>
              <p:blipFill>
                <a:blip r:embed="rId1002"/>
                <a:stretch>
                  <a:fillRect/>
                </a:stretch>
              </p:blipFill>
              <p:spPr>
                <a:xfrm>
                  <a:off x="7974573" y="3471720"/>
                  <a:ext cx="228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02" name="Freihand 501">
                  <a:extLst>
                    <a:ext uri="{FF2B5EF4-FFF2-40B4-BE49-F238E27FC236}">
                      <a16:creationId xmlns:a16="http://schemas.microsoft.com/office/drawing/2014/main" id="{ACFD2C99-2002-4AB1-BB98-F81393656C83}"/>
                    </a:ext>
                  </a:extLst>
                </p14:cNvPr>
                <p14:cNvContentPartPr/>
                <p14:nvPr/>
              </p14:nvContentPartPr>
              <p14:xfrm>
                <a:off x="8217213" y="3536160"/>
                <a:ext cx="123840" cy="60480"/>
              </p14:xfrm>
            </p:contentPart>
          </mc:Choice>
          <mc:Fallback>
            <p:pic>
              <p:nvPicPr>
                <p:cNvPr id="502" name="Freihand 501">
                  <a:extLst>
                    <a:ext uri="{FF2B5EF4-FFF2-40B4-BE49-F238E27FC236}">
                      <a16:creationId xmlns:a16="http://schemas.microsoft.com/office/drawing/2014/main" id="{ACFD2C99-2002-4AB1-BB98-F81393656C83}"/>
                    </a:ext>
                  </a:extLst>
                </p:cNvPr>
                <p:cNvPicPr/>
                <p:nvPr/>
              </p:nvPicPr>
              <p:blipFill>
                <a:blip r:embed="rId1004"/>
                <a:stretch>
                  <a:fillRect/>
                </a:stretch>
              </p:blipFill>
              <p:spPr>
                <a:xfrm>
                  <a:off x="8212893" y="3531840"/>
                  <a:ext cx="132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03" name="Freihand 502">
                  <a:extLst>
                    <a:ext uri="{FF2B5EF4-FFF2-40B4-BE49-F238E27FC236}">
                      <a16:creationId xmlns:a16="http://schemas.microsoft.com/office/drawing/2014/main" id="{F187725F-3AC7-4974-B2F4-412BFFA5E526}"/>
                    </a:ext>
                  </a:extLst>
                </p14:cNvPr>
                <p14:cNvContentPartPr/>
                <p14:nvPr/>
              </p14:nvContentPartPr>
              <p14:xfrm>
                <a:off x="8368413" y="3517800"/>
                <a:ext cx="77760" cy="56520"/>
              </p14:xfrm>
            </p:contentPart>
          </mc:Choice>
          <mc:Fallback>
            <p:pic>
              <p:nvPicPr>
                <p:cNvPr id="503" name="Freihand 502">
                  <a:extLst>
                    <a:ext uri="{FF2B5EF4-FFF2-40B4-BE49-F238E27FC236}">
                      <a16:creationId xmlns:a16="http://schemas.microsoft.com/office/drawing/2014/main" id="{F187725F-3AC7-4974-B2F4-412BFFA5E526}"/>
                    </a:ext>
                  </a:extLst>
                </p:cNvPr>
                <p:cNvPicPr/>
                <p:nvPr/>
              </p:nvPicPr>
              <p:blipFill>
                <a:blip r:embed="rId1006"/>
                <a:stretch>
                  <a:fillRect/>
                </a:stretch>
              </p:blipFill>
              <p:spPr>
                <a:xfrm>
                  <a:off x="8364093" y="3513480"/>
                  <a:ext cx="86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04" name="Freihand 503">
                  <a:extLst>
                    <a:ext uri="{FF2B5EF4-FFF2-40B4-BE49-F238E27FC236}">
                      <a16:creationId xmlns:a16="http://schemas.microsoft.com/office/drawing/2014/main" id="{FD16FAFF-93E2-4120-BF24-5BFC77CF8268}"/>
                    </a:ext>
                  </a:extLst>
                </p14:cNvPr>
                <p14:cNvContentPartPr/>
                <p14:nvPr/>
              </p14:nvContentPartPr>
              <p14:xfrm>
                <a:off x="8465973" y="3424200"/>
                <a:ext cx="301680" cy="146160"/>
              </p14:xfrm>
            </p:contentPart>
          </mc:Choice>
          <mc:Fallback>
            <p:pic>
              <p:nvPicPr>
                <p:cNvPr id="504" name="Freihand 503">
                  <a:extLst>
                    <a:ext uri="{FF2B5EF4-FFF2-40B4-BE49-F238E27FC236}">
                      <a16:creationId xmlns:a16="http://schemas.microsoft.com/office/drawing/2014/main" id="{FD16FAFF-93E2-4120-BF24-5BFC77CF8268}"/>
                    </a:ext>
                  </a:extLst>
                </p:cNvPr>
                <p:cNvPicPr/>
                <p:nvPr/>
              </p:nvPicPr>
              <p:blipFill>
                <a:blip r:embed="rId1008"/>
                <a:stretch>
                  <a:fillRect/>
                </a:stretch>
              </p:blipFill>
              <p:spPr>
                <a:xfrm>
                  <a:off x="8461653" y="3419880"/>
                  <a:ext cx="310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05" name="Freihand 504">
                  <a:extLst>
                    <a:ext uri="{FF2B5EF4-FFF2-40B4-BE49-F238E27FC236}">
                      <a16:creationId xmlns:a16="http://schemas.microsoft.com/office/drawing/2014/main" id="{BD2EBAFA-11EC-4E1B-8AA3-F5AB798865C1}"/>
                    </a:ext>
                  </a:extLst>
                </p14:cNvPr>
                <p14:cNvContentPartPr/>
                <p14:nvPr/>
              </p14:nvContentPartPr>
              <p14:xfrm>
                <a:off x="8573253" y="3392880"/>
                <a:ext cx="24840" cy="5760"/>
              </p14:xfrm>
            </p:contentPart>
          </mc:Choice>
          <mc:Fallback>
            <p:pic>
              <p:nvPicPr>
                <p:cNvPr id="505" name="Freihand 504">
                  <a:extLst>
                    <a:ext uri="{FF2B5EF4-FFF2-40B4-BE49-F238E27FC236}">
                      <a16:creationId xmlns:a16="http://schemas.microsoft.com/office/drawing/2014/main" id="{BD2EBAFA-11EC-4E1B-8AA3-F5AB798865C1}"/>
                    </a:ext>
                  </a:extLst>
                </p:cNvPr>
                <p:cNvPicPr/>
                <p:nvPr/>
              </p:nvPicPr>
              <p:blipFill>
                <a:blip r:embed="rId1010"/>
                <a:stretch>
                  <a:fillRect/>
                </a:stretch>
              </p:blipFill>
              <p:spPr>
                <a:xfrm>
                  <a:off x="8568933" y="3388560"/>
                  <a:ext cx="33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06" name="Freihand 505">
                  <a:extLst>
                    <a:ext uri="{FF2B5EF4-FFF2-40B4-BE49-F238E27FC236}">
                      <a16:creationId xmlns:a16="http://schemas.microsoft.com/office/drawing/2014/main" id="{751C2124-B92F-4291-9A87-6C44E70E3AB6}"/>
                    </a:ext>
                  </a:extLst>
                </p14:cNvPr>
                <p14:cNvContentPartPr/>
                <p14:nvPr/>
              </p14:nvContentPartPr>
              <p14:xfrm>
                <a:off x="8904093" y="3481440"/>
                <a:ext cx="77040" cy="94320"/>
              </p14:xfrm>
            </p:contentPart>
          </mc:Choice>
          <mc:Fallback>
            <p:pic>
              <p:nvPicPr>
                <p:cNvPr id="506" name="Freihand 505">
                  <a:extLst>
                    <a:ext uri="{FF2B5EF4-FFF2-40B4-BE49-F238E27FC236}">
                      <a16:creationId xmlns:a16="http://schemas.microsoft.com/office/drawing/2014/main" id="{751C2124-B92F-4291-9A87-6C44E70E3AB6}"/>
                    </a:ext>
                  </a:extLst>
                </p:cNvPr>
                <p:cNvPicPr/>
                <p:nvPr/>
              </p:nvPicPr>
              <p:blipFill>
                <a:blip r:embed="rId1012"/>
                <a:stretch>
                  <a:fillRect/>
                </a:stretch>
              </p:blipFill>
              <p:spPr>
                <a:xfrm>
                  <a:off x="8899773" y="3477120"/>
                  <a:ext cx="85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07" name="Freihand 506">
                  <a:extLst>
                    <a:ext uri="{FF2B5EF4-FFF2-40B4-BE49-F238E27FC236}">
                      <a16:creationId xmlns:a16="http://schemas.microsoft.com/office/drawing/2014/main" id="{F8E7F98E-345B-4329-8D70-16B8B1D44197}"/>
                    </a:ext>
                  </a:extLst>
                </p14:cNvPr>
                <p14:cNvContentPartPr/>
                <p14:nvPr/>
              </p14:nvContentPartPr>
              <p14:xfrm>
                <a:off x="8982213" y="3500880"/>
                <a:ext cx="93600" cy="142920"/>
              </p14:xfrm>
            </p:contentPart>
          </mc:Choice>
          <mc:Fallback>
            <p:pic>
              <p:nvPicPr>
                <p:cNvPr id="507" name="Freihand 506">
                  <a:extLst>
                    <a:ext uri="{FF2B5EF4-FFF2-40B4-BE49-F238E27FC236}">
                      <a16:creationId xmlns:a16="http://schemas.microsoft.com/office/drawing/2014/main" id="{F8E7F98E-345B-4329-8D70-16B8B1D44197}"/>
                    </a:ext>
                  </a:extLst>
                </p:cNvPr>
                <p:cNvPicPr/>
                <p:nvPr/>
              </p:nvPicPr>
              <p:blipFill>
                <a:blip r:embed="rId1014"/>
                <a:stretch>
                  <a:fillRect/>
                </a:stretch>
              </p:blipFill>
              <p:spPr>
                <a:xfrm>
                  <a:off x="8977893" y="3496560"/>
                  <a:ext cx="102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09" name="Freihand 508">
                  <a:extLst>
                    <a:ext uri="{FF2B5EF4-FFF2-40B4-BE49-F238E27FC236}">
                      <a16:creationId xmlns:a16="http://schemas.microsoft.com/office/drawing/2014/main" id="{3805ED7D-211C-42D4-8B7A-1F902D7EBCF4}"/>
                    </a:ext>
                  </a:extLst>
                </p14:cNvPr>
                <p14:cNvContentPartPr/>
                <p14:nvPr/>
              </p14:nvContentPartPr>
              <p14:xfrm>
                <a:off x="9116133" y="3469920"/>
                <a:ext cx="75960" cy="97200"/>
              </p14:xfrm>
            </p:contentPart>
          </mc:Choice>
          <mc:Fallback>
            <p:pic>
              <p:nvPicPr>
                <p:cNvPr id="509" name="Freihand 508">
                  <a:extLst>
                    <a:ext uri="{FF2B5EF4-FFF2-40B4-BE49-F238E27FC236}">
                      <a16:creationId xmlns:a16="http://schemas.microsoft.com/office/drawing/2014/main" id="{3805ED7D-211C-42D4-8B7A-1F902D7EBCF4}"/>
                    </a:ext>
                  </a:extLst>
                </p:cNvPr>
                <p:cNvPicPr/>
                <p:nvPr/>
              </p:nvPicPr>
              <p:blipFill>
                <a:blip r:embed="rId1016"/>
                <a:stretch>
                  <a:fillRect/>
                </a:stretch>
              </p:blipFill>
              <p:spPr>
                <a:xfrm>
                  <a:off x="9111813" y="3465600"/>
                  <a:ext cx="84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10" name="Freihand 509">
                  <a:extLst>
                    <a:ext uri="{FF2B5EF4-FFF2-40B4-BE49-F238E27FC236}">
                      <a16:creationId xmlns:a16="http://schemas.microsoft.com/office/drawing/2014/main" id="{3A3524CB-0943-44B0-9E83-83C385E64634}"/>
                    </a:ext>
                  </a:extLst>
                </p14:cNvPr>
                <p14:cNvContentPartPr/>
                <p14:nvPr/>
              </p14:nvContentPartPr>
              <p14:xfrm>
                <a:off x="9196773" y="3478200"/>
                <a:ext cx="89280" cy="95040"/>
              </p14:xfrm>
            </p:contentPart>
          </mc:Choice>
          <mc:Fallback>
            <p:pic>
              <p:nvPicPr>
                <p:cNvPr id="510" name="Freihand 509">
                  <a:extLst>
                    <a:ext uri="{FF2B5EF4-FFF2-40B4-BE49-F238E27FC236}">
                      <a16:creationId xmlns:a16="http://schemas.microsoft.com/office/drawing/2014/main" id="{3A3524CB-0943-44B0-9E83-83C385E64634}"/>
                    </a:ext>
                  </a:extLst>
                </p:cNvPr>
                <p:cNvPicPr/>
                <p:nvPr/>
              </p:nvPicPr>
              <p:blipFill>
                <a:blip r:embed="rId1018"/>
                <a:stretch>
                  <a:fillRect/>
                </a:stretch>
              </p:blipFill>
              <p:spPr>
                <a:xfrm>
                  <a:off x="9192453" y="3473880"/>
                  <a:ext cx="97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11" name="Freihand 510">
                  <a:extLst>
                    <a:ext uri="{FF2B5EF4-FFF2-40B4-BE49-F238E27FC236}">
                      <a16:creationId xmlns:a16="http://schemas.microsoft.com/office/drawing/2014/main" id="{1E6E8D33-F6A9-4F57-81AA-A614C1F91938}"/>
                    </a:ext>
                  </a:extLst>
                </p14:cNvPr>
                <p14:cNvContentPartPr/>
                <p14:nvPr/>
              </p14:nvContentPartPr>
              <p14:xfrm>
                <a:off x="9185973" y="3507360"/>
                <a:ext cx="98640" cy="3600"/>
              </p14:xfrm>
            </p:contentPart>
          </mc:Choice>
          <mc:Fallback>
            <p:pic>
              <p:nvPicPr>
                <p:cNvPr id="511" name="Freihand 510">
                  <a:extLst>
                    <a:ext uri="{FF2B5EF4-FFF2-40B4-BE49-F238E27FC236}">
                      <a16:creationId xmlns:a16="http://schemas.microsoft.com/office/drawing/2014/main" id="{1E6E8D33-F6A9-4F57-81AA-A614C1F91938}"/>
                    </a:ext>
                  </a:extLst>
                </p:cNvPr>
                <p:cNvPicPr/>
                <p:nvPr/>
              </p:nvPicPr>
              <p:blipFill>
                <a:blip r:embed="rId1020"/>
                <a:stretch>
                  <a:fillRect/>
                </a:stretch>
              </p:blipFill>
              <p:spPr>
                <a:xfrm>
                  <a:off x="9181653" y="3503040"/>
                  <a:ext cx="107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13" name="Freihand 512">
                  <a:extLst>
                    <a:ext uri="{FF2B5EF4-FFF2-40B4-BE49-F238E27FC236}">
                      <a16:creationId xmlns:a16="http://schemas.microsoft.com/office/drawing/2014/main" id="{666365E2-620B-4AEB-93C1-4B8E65220531}"/>
                    </a:ext>
                  </a:extLst>
                </p14:cNvPr>
                <p14:cNvContentPartPr/>
                <p14:nvPr/>
              </p14:nvContentPartPr>
              <p14:xfrm>
                <a:off x="9318813" y="3473880"/>
                <a:ext cx="4320" cy="90720"/>
              </p14:xfrm>
            </p:contentPart>
          </mc:Choice>
          <mc:Fallback>
            <p:pic>
              <p:nvPicPr>
                <p:cNvPr id="513" name="Freihand 512">
                  <a:extLst>
                    <a:ext uri="{FF2B5EF4-FFF2-40B4-BE49-F238E27FC236}">
                      <a16:creationId xmlns:a16="http://schemas.microsoft.com/office/drawing/2014/main" id="{666365E2-620B-4AEB-93C1-4B8E65220531}"/>
                    </a:ext>
                  </a:extLst>
                </p:cNvPr>
                <p:cNvPicPr/>
                <p:nvPr/>
              </p:nvPicPr>
              <p:blipFill>
                <a:blip r:embed="rId1022"/>
                <a:stretch>
                  <a:fillRect/>
                </a:stretch>
              </p:blipFill>
              <p:spPr>
                <a:xfrm>
                  <a:off x="9314493" y="3469560"/>
                  <a:ext cx="12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14" name="Freihand 513">
                  <a:extLst>
                    <a:ext uri="{FF2B5EF4-FFF2-40B4-BE49-F238E27FC236}">
                      <a16:creationId xmlns:a16="http://schemas.microsoft.com/office/drawing/2014/main" id="{4996883A-4A04-4E21-801A-131CE1ED754F}"/>
                    </a:ext>
                  </a:extLst>
                </p14:cNvPr>
                <p14:cNvContentPartPr/>
                <p14:nvPr/>
              </p14:nvContentPartPr>
              <p14:xfrm>
                <a:off x="9315573" y="3447600"/>
                <a:ext cx="72360" cy="44640"/>
              </p14:xfrm>
            </p:contentPart>
          </mc:Choice>
          <mc:Fallback>
            <p:pic>
              <p:nvPicPr>
                <p:cNvPr id="514" name="Freihand 513">
                  <a:extLst>
                    <a:ext uri="{FF2B5EF4-FFF2-40B4-BE49-F238E27FC236}">
                      <a16:creationId xmlns:a16="http://schemas.microsoft.com/office/drawing/2014/main" id="{4996883A-4A04-4E21-801A-131CE1ED754F}"/>
                    </a:ext>
                  </a:extLst>
                </p:cNvPr>
                <p:cNvPicPr/>
                <p:nvPr/>
              </p:nvPicPr>
              <p:blipFill>
                <a:blip r:embed="rId1024"/>
                <a:stretch>
                  <a:fillRect/>
                </a:stretch>
              </p:blipFill>
              <p:spPr>
                <a:xfrm>
                  <a:off x="9311253" y="3443280"/>
                  <a:ext cx="810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515" name="Freihand 514">
                  <a:extLst>
                    <a:ext uri="{FF2B5EF4-FFF2-40B4-BE49-F238E27FC236}">
                      <a16:creationId xmlns:a16="http://schemas.microsoft.com/office/drawing/2014/main" id="{260CA65F-681B-4248-A607-8EB51DC7602F}"/>
                    </a:ext>
                  </a:extLst>
                </p14:cNvPr>
                <p14:cNvContentPartPr/>
                <p14:nvPr/>
              </p14:nvContentPartPr>
              <p14:xfrm>
                <a:off x="9361653" y="3431760"/>
                <a:ext cx="187560" cy="116640"/>
              </p14:xfrm>
            </p:contentPart>
          </mc:Choice>
          <mc:Fallback>
            <p:pic>
              <p:nvPicPr>
                <p:cNvPr id="515" name="Freihand 514">
                  <a:extLst>
                    <a:ext uri="{FF2B5EF4-FFF2-40B4-BE49-F238E27FC236}">
                      <a16:creationId xmlns:a16="http://schemas.microsoft.com/office/drawing/2014/main" id="{260CA65F-681B-4248-A607-8EB51DC7602F}"/>
                    </a:ext>
                  </a:extLst>
                </p:cNvPr>
                <p:cNvPicPr/>
                <p:nvPr/>
              </p:nvPicPr>
              <p:blipFill>
                <a:blip r:embed="rId1026"/>
                <a:stretch>
                  <a:fillRect/>
                </a:stretch>
              </p:blipFill>
              <p:spPr>
                <a:xfrm>
                  <a:off x="9357333" y="3427440"/>
                  <a:ext cx="196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516" name="Freihand 515">
                  <a:extLst>
                    <a:ext uri="{FF2B5EF4-FFF2-40B4-BE49-F238E27FC236}">
                      <a16:creationId xmlns:a16="http://schemas.microsoft.com/office/drawing/2014/main" id="{F56F5A21-DC91-48D6-AC34-6DDB2714D442}"/>
                    </a:ext>
                  </a:extLst>
                </p14:cNvPr>
                <p14:cNvContentPartPr/>
                <p14:nvPr/>
              </p14:nvContentPartPr>
              <p14:xfrm>
                <a:off x="9562173" y="3420600"/>
                <a:ext cx="69120" cy="125280"/>
              </p14:xfrm>
            </p:contentPart>
          </mc:Choice>
          <mc:Fallback>
            <p:pic>
              <p:nvPicPr>
                <p:cNvPr id="516" name="Freihand 515">
                  <a:extLst>
                    <a:ext uri="{FF2B5EF4-FFF2-40B4-BE49-F238E27FC236}">
                      <a16:creationId xmlns:a16="http://schemas.microsoft.com/office/drawing/2014/main" id="{F56F5A21-DC91-48D6-AC34-6DDB2714D442}"/>
                    </a:ext>
                  </a:extLst>
                </p:cNvPr>
                <p:cNvPicPr/>
                <p:nvPr/>
              </p:nvPicPr>
              <p:blipFill>
                <a:blip r:embed="rId1028"/>
                <a:stretch>
                  <a:fillRect/>
                </a:stretch>
              </p:blipFill>
              <p:spPr>
                <a:xfrm>
                  <a:off x="9557853" y="3416280"/>
                  <a:ext cx="77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517" name="Freihand 516">
                  <a:extLst>
                    <a:ext uri="{FF2B5EF4-FFF2-40B4-BE49-F238E27FC236}">
                      <a16:creationId xmlns:a16="http://schemas.microsoft.com/office/drawing/2014/main" id="{22B77EDC-14E2-44F5-88B3-5ACB4301C0C8}"/>
                    </a:ext>
                  </a:extLst>
                </p14:cNvPr>
                <p14:cNvContentPartPr/>
                <p14:nvPr/>
              </p14:nvContentPartPr>
              <p14:xfrm>
                <a:off x="9660093" y="3406200"/>
                <a:ext cx="186480" cy="130320"/>
              </p14:xfrm>
            </p:contentPart>
          </mc:Choice>
          <mc:Fallback>
            <p:pic>
              <p:nvPicPr>
                <p:cNvPr id="517" name="Freihand 516">
                  <a:extLst>
                    <a:ext uri="{FF2B5EF4-FFF2-40B4-BE49-F238E27FC236}">
                      <a16:creationId xmlns:a16="http://schemas.microsoft.com/office/drawing/2014/main" id="{22B77EDC-14E2-44F5-88B3-5ACB4301C0C8}"/>
                    </a:ext>
                  </a:extLst>
                </p:cNvPr>
                <p:cNvPicPr/>
                <p:nvPr/>
              </p:nvPicPr>
              <p:blipFill>
                <a:blip r:embed="rId1030"/>
                <a:stretch>
                  <a:fillRect/>
                </a:stretch>
              </p:blipFill>
              <p:spPr>
                <a:xfrm>
                  <a:off x="9655773" y="3401880"/>
                  <a:ext cx="195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518" name="Freihand 517">
                  <a:extLst>
                    <a:ext uri="{FF2B5EF4-FFF2-40B4-BE49-F238E27FC236}">
                      <a16:creationId xmlns:a16="http://schemas.microsoft.com/office/drawing/2014/main" id="{7F48A407-CBA2-4744-A5AA-568CFCB107E8}"/>
                    </a:ext>
                  </a:extLst>
                </p14:cNvPr>
                <p14:cNvContentPartPr/>
                <p14:nvPr/>
              </p14:nvContentPartPr>
              <p14:xfrm>
                <a:off x="9727413" y="3369840"/>
                <a:ext cx="21240" cy="3600"/>
              </p14:xfrm>
            </p:contentPart>
          </mc:Choice>
          <mc:Fallback>
            <p:pic>
              <p:nvPicPr>
                <p:cNvPr id="518" name="Freihand 517">
                  <a:extLst>
                    <a:ext uri="{FF2B5EF4-FFF2-40B4-BE49-F238E27FC236}">
                      <a16:creationId xmlns:a16="http://schemas.microsoft.com/office/drawing/2014/main" id="{7F48A407-CBA2-4744-A5AA-568CFCB107E8}"/>
                    </a:ext>
                  </a:extLst>
                </p:cNvPr>
                <p:cNvPicPr/>
                <p:nvPr/>
              </p:nvPicPr>
              <p:blipFill>
                <a:blip r:embed="rId1032"/>
                <a:stretch>
                  <a:fillRect/>
                </a:stretch>
              </p:blipFill>
              <p:spPr>
                <a:xfrm>
                  <a:off x="9723093" y="3365520"/>
                  <a:ext cx="29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519" name="Freihand 518">
                  <a:extLst>
                    <a:ext uri="{FF2B5EF4-FFF2-40B4-BE49-F238E27FC236}">
                      <a16:creationId xmlns:a16="http://schemas.microsoft.com/office/drawing/2014/main" id="{A02C7355-E2DE-4DB2-AFF1-0B5647ACDA64}"/>
                    </a:ext>
                  </a:extLst>
                </p14:cNvPr>
                <p14:cNvContentPartPr/>
                <p14:nvPr/>
              </p14:nvContentPartPr>
              <p14:xfrm>
                <a:off x="9947733" y="3373440"/>
                <a:ext cx="71640" cy="125280"/>
              </p14:xfrm>
            </p:contentPart>
          </mc:Choice>
          <mc:Fallback>
            <p:pic>
              <p:nvPicPr>
                <p:cNvPr id="519" name="Freihand 518">
                  <a:extLst>
                    <a:ext uri="{FF2B5EF4-FFF2-40B4-BE49-F238E27FC236}">
                      <a16:creationId xmlns:a16="http://schemas.microsoft.com/office/drawing/2014/main" id="{A02C7355-E2DE-4DB2-AFF1-0B5647ACDA64}"/>
                    </a:ext>
                  </a:extLst>
                </p:cNvPr>
                <p:cNvPicPr/>
                <p:nvPr/>
              </p:nvPicPr>
              <p:blipFill>
                <a:blip r:embed="rId1034"/>
                <a:stretch>
                  <a:fillRect/>
                </a:stretch>
              </p:blipFill>
              <p:spPr>
                <a:xfrm>
                  <a:off x="9943413" y="3369120"/>
                  <a:ext cx="80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520" name="Freihand 519">
                  <a:extLst>
                    <a:ext uri="{FF2B5EF4-FFF2-40B4-BE49-F238E27FC236}">
                      <a16:creationId xmlns:a16="http://schemas.microsoft.com/office/drawing/2014/main" id="{12E64DB1-A8C7-450C-A9FA-C29168BC4B0A}"/>
                    </a:ext>
                  </a:extLst>
                </p14:cNvPr>
                <p14:cNvContentPartPr/>
                <p14:nvPr/>
              </p14:nvContentPartPr>
              <p14:xfrm>
                <a:off x="10022253" y="3443640"/>
                <a:ext cx="80640" cy="68040"/>
              </p14:xfrm>
            </p:contentPart>
          </mc:Choice>
          <mc:Fallback>
            <p:pic>
              <p:nvPicPr>
                <p:cNvPr id="520" name="Freihand 519">
                  <a:extLst>
                    <a:ext uri="{FF2B5EF4-FFF2-40B4-BE49-F238E27FC236}">
                      <a16:creationId xmlns:a16="http://schemas.microsoft.com/office/drawing/2014/main" id="{12E64DB1-A8C7-450C-A9FA-C29168BC4B0A}"/>
                    </a:ext>
                  </a:extLst>
                </p:cNvPr>
                <p:cNvPicPr/>
                <p:nvPr/>
              </p:nvPicPr>
              <p:blipFill>
                <a:blip r:embed="rId1036"/>
                <a:stretch>
                  <a:fillRect/>
                </a:stretch>
              </p:blipFill>
              <p:spPr>
                <a:xfrm>
                  <a:off x="10017933" y="3439320"/>
                  <a:ext cx="89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521" name="Freihand 520">
                  <a:extLst>
                    <a:ext uri="{FF2B5EF4-FFF2-40B4-BE49-F238E27FC236}">
                      <a16:creationId xmlns:a16="http://schemas.microsoft.com/office/drawing/2014/main" id="{DEA3E645-0833-436A-A4DE-E46F247D574E}"/>
                    </a:ext>
                  </a:extLst>
                </p14:cNvPr>
                <p14:cNvContentPartPr/>
                <p14:nvPr/>
              </p14:nvContentPartPr>
              <p14:xfrm>
                <a:off x="10122333" y="3384600"/>
                <a:ext cx="70560" cy="128880"/>
              </p14:xfrm>
            </p:contentPart>
          </mc:Choice>
          <mc:Fallback>
            <p:pic>
              <p:nvPicPr>
                <p:cNvPr id="521" name="Freihand 520">
                  <a:extLst>
                    <a:ext uri="{FF2B5EF4-FFF2-40B4-BE49-F238E27FC236}">
                      <a16:creationId xmlns:a16="http://schemas.microsoft.com/office/drawing/2014/main" id="{DEA3E645-0833-436A-A4DE-E46F247D574E}"/>
                    </a:ext>
                  </a:extLst>
                </p:cNvPr>
                <p:cNvPicPr/>
                <p:nvPr/>
              </p:nvPicPr>
              <p:blipFill>
                <a:blip r:embed="rId1038"/>
                <a:stretch>
                  <a:fillRect/>
                </a:stretch>
              </p:blipFill>
              <p:spPr>
                <a:xfrm>
                  <a:off x="10118013" y="3380280"/>
                  <a:ext cx="79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522" name="Freihand 521">
                  <a:extLst>
                    <a:ext uri="{FF2B5EF4-FFF2-40B4-BE49-F238E27FC236}">
                      <a16:creationId xmlns:a16="http://schemas.microsoft.com/office/drawing/2014/main" id="{2907D072-A9B2-4282-8983-95CE58BCDDF2}"/>
                    </a:ext>
                  </a:extLst>
                </p14:cNvPr>
                <p14:cNvContentPartPr/>
                <p14:nvPr/>
              </p14:nvContentPartPr>
              <p14:xfrm>
                <a:off x="10220613" y="3429240"/>
                <a:ext cx="186480" cy="80640"/>
              </p14:xfrm>
            </p:contentPart>
          </mc:Choice>
          <mc:Fallback>
            <p:pic>
              <p:nvPicPr>
                <p:cNvPr id="522" name="Freihand 521">
                  <a:extLst>
                    <a:ext uri="{FF2B5EF4-FFF2-40B4-BE49-F238E27FC236}">
                      <a16:creationId xmlns:a16="http://schemas.microsoft.com/office/drawing/2014/main" id="{2907D072-A9B2-4282-8983-95CE58BCDDF2}"/>
                    </a:ext>
                  </a:extLst>
                </p:cNvPr>
                <p:cNvPicPr/>
                <p:nvPr/>
              </p:nvPicPr>
              <p:blipFill>
                <a:blip r:embed="rId1040"/>
                <a:stretch>
                  <a:fillRect/>
                </a:stretch>
              </p:blipFill>
              <p:spPr>
                <a:xfrm>
                  <a:off x="10216293" y="3424920"/>
                  <a:ext cx="195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524" name="Freihand 523">
                  <a:extLst>
                    <a:ext uri="{FF2B5EF4-FFF2-40B4-BE49-F238E27FC236}">
                      <a16:creationId xmlns:a16="http://schemas.microsoft.com/office/drawing/2014/main" id="{0A61C938-3097-4886-A971-63BB03D4FF67}"/>
                    </a:ext>
                  </a:extLst>
                </p14:cNvPr>
                <p14:cNvContentPartPr/>
                <p14:nvPr/>
              </p14:nvContentPartPr>
              <p14:xfrm>
                <a:off x="10533813" y="3438600"/>
                <a:ext cx="65880" cy="141840"/>
              </p14:xfrm>
            </p:contentPart>
          </mc:Choice>
          <mc:Fallback>
            <p:pic>
              <p:nvPicPr>
                <p:cNvPr id="524" name="Freihand 523">
                  <a:extLst>
                    <a:ext uri="{FF2B5EF4-FFF2-40B4-BE49-F238E27FC236}">
                      <a16:creationId xmlns:a16="http://schemas.microsoft.com/office/drawing/2014/main" id="{0A61C938-3097-4886-A971-63BB03D4FF67}"/>
                    </a:ext>
                  </a:extLst>
                </p:cNvPr>
                <p:cNvPicPr/>
                <p:nvPr/>
              </p:nvPicPr>
              <p:blipFill>
                <a:blip r:embed="rId1042"/>
                <a:stretch>
                  <a:fillRect/>
                </a:stretch>
              </p:blipFill>
              <p:spPr>
                <a:xfrm>
                  <a:off x="10529493" y="3434280"/>
                  <a:ext cx="74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525" name="Freihand 524">
                  <a:extLst>
                    <a:ext uri="{FF2B5EF4-FFF2-40B4-BE49-F238E27FC236}">
                      <a16:creationId xmlns:a16="http://schemas.microsoft.com/office/drawing/2014/main" id="{975084A6-CEF8-4BAF-9A8B-5DFBE24EBC31}"/>
                    </a:ext>
                  </a:extLst>
                </p14:cNvPr>
                <p14:cNvContentPartPr/>
                <p14:nvPr/>
              </p14:nvContentPartPr>
              <p14:xfrm>
                <a:off x="10624173" y="3441840"/>
                <a:ext cx="24120" cy="62280"/>
              </p14:xfrm>
            </p:contentPart>
          </mc:Choice>
          <mc:Fallback>
            <p:pic>
              <p:nvPicPr>
                <p:cNvPr id="525" name="Freihand 524">
                  <a:extLst>
                    <a:ext uri="{FF2B5EF4-FFF2-40B4-BE49-F238E27FC236}">
                      <a16:creationId xmlns:a16="http://schemas.microsoft.com/office/drawing/2014/main" id="{975084A6-CEF8-4BAF-9A8B-5DFBE24EBC31}"/>
                    </a:ext>
                  </a:extLst>
                </p:cNvPr>
                <p:cNvPicPr/>
                <p:nvPr/>
              </p:nvPicPr>
              <p:blipFill>
                <a:blip r:embed="rId1044"/>
                <a:stretch>
                  <a:fillRect/>
                </a:stretch>
              </p:blipFill>
              <p:spPr>
                <a:xfrm>
                  <a:off x="10619853" y="3437520"/>
                  <a:ext cx="32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526" name="Freihand 525">
                  <a:extLst>
                    <a:ext uri="{FF2B5EF4-FFF2-40B4-BE49-F238E27FC236}">
                      <a16:creationId xmlns:a16="http://schemas.microsoft.com/office/drawing/2014/main" id="{C6F362D2-E813-47CB-9A73-C71409CF7E2F}"/>
                    </a:ext>
                  </a:extLst>
                </p14:cNvPr>
                <p14:cNvContentPartPr/>
                <p14:nvPr/>
              </p14:nvContentPartPr>
              <p14:xfrm>
                <a:off x="10673853" y="3455880"/>
                <a:ext cx="54720" cy="46800"/>
              </p14:xfrm>
            </p:contentPart>
          </mc:Choice>
          <mc:Fallback>
            <p:pic>
              <p:nvPicPr>
                <p:cNvPr id="526" name="Freihand 525">
                  <a:extLst>
                    <a:ext uri="{FF2B5EF4-FFF2-40B4-BE49-F238E27FC236}">
                      <a16:creationId xmlns:a16="http://schemas.microsoft.com/office/drawing/2014/main" id="{C6F362D2-E813-47CB-9A73-C71409CF7E2F}"/>
                    </a:ext>
                  </a:extLst>
                </p:cNvPr>
                <p:cNvPicPr/>
                <p:nvPr/>
              </p:nvPicPr>
              <p:blipFill>
                <a:blip r:embed="rId1046"/>
                <a:stretch>
                  <a:fillRect/>
                </a:stretch>
              </p:blipFill>
              <p:spPr>
                <a:xfrm>
                  <a:off x="10669533" y="3451560"/>
                  <a:ext cx="633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527" name="Freihand 526">
                  <a:extLst>
                    <a:ext uri="{FF2B5EF4-FFF2-40B4-BE49-F238E27FC236}">
                      <a16:creationId xmlns:a16="http://schemas.microsoft.com/office/drawing/2014/main" id="{BEB40BE8-34DB-4CCE-9B88-634D88D9ABF1}"/>
                    </a:ext>
                  </a:extLst>
                </p14:cNvPr>
                <p14:cNvContentPartPr/>
                <p14:nvPr/>
              </p14:nvContentPartPr>
              <p14:xfrm>
                <a:off x="10755933" y="3431760"/>
                <a:ext cx="151560" cy="65160"/>
              </p14:xfrm>
            </p:contentPart>
          </mc:Choice>
          <mc:Fallback>
            <p:pic>
              <p:nvPicPr>
                <p:cNvPr id="527" name="Freihand 526">
                  <a:extLst>
                    <a:ext uri="{FF2B5EF4-FFF2-40B4-BE49-F238E27FC236}">
                      <a16:creationId xmlns:a16="http://schemas.microsoft.com/office/drawing/2014/main" id="{BEB40BE8-34DB-4CCE-9B88-634D88D9ABF1}"/>
                    </a:ext>
                  </a:extLst>
                </p:cNvPr>
                <p:cNvPicPr/>
                <p:nvPr/>
              </p:nvPicPr>
              <p:blipFill>
                <a:blip r:embed="rId1048"/>
                <a:stretch>
                  <a:fillRect/>
                </a:stretch>
              </p:blipFill>
              <p:spPr>
                <a:xfrm>
                  <a:off x="10751613" y="3427440"/>
                  <a:ext cx="160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528" name="Freihand 527">
                  <a:extLst>
                    <a:ext uri="{FF2B5EF4-FFF2-40B4-BE49-F238E27FC236}">
                      <a16:creationId xmlns:a16="http://schemas.microsoft.com/office/drawing/2014/main" id="{69FEF45F-D57F-42E5-B483-CFF246046652}"/>
                    </a:ext>
                  </a:extLst>
                </p14:cNvPr>
                <p14:cNvContentPartPr/>
                <p14:nvPr/>
              </p14:nvContentPartPr>
              <p14:xfrm>
                <a:off x="10939533" y="3419880"/>
                <a:ext cx="71280" cy="74880"/>
              </p14:xfrm>
            </p:contentPart>
          </mc:Choice>
          <mc:Fallback>
            <p:pic>
              <p:nvPicPr>
                <p:cNvPr id="528" name="Freihand 527">
                  <a:extLst>
                    <a:ext uri="{FF2B5EF4-FFF2-40B4-BE49-F238E27FC236}">
                      <a16:creationId xmlns:a16="http://schemas.microsoft.com/office/drawing/2014/main" id="{69FEF45F-D57F-42E5-B483-CFF246046652}"/>
                    </a:ext>
                  </a:extLst>
                </p:cNvPr>
                <p:cNvPicPr/>
                <p:nvPr/>
              </p:nvPicPr>
              <p:blipFill>
                <a:blip r:embed="rId1050"/>
                <a:stretch>
                  <a:fillRect/>
                </a:stretch>
              </p:blipFill>
              <p:spPr>
                <a:xfrm>
                  <a:off x="10935213" y="3415560"/>
                  <a:ext cx="79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529" name="Freihand 528">
                  <a:extLst>
                    <a:ext uri="{FF2B5EF4-FFF2-40B4-BE49-F238E27FC236}">
                      <a16:creationId xmlns:a16="http://schemas.microsoft.com/office/drawing/2014/main" id="{E7039471-D0DB-4D0A-ABBF-6348A15E4AEA}"/>
                    </a:ext>
                  </a:extLst>
                </p14:cNvPr>
                <p14:cNvContentPartPr/>
                <p14:nvPr/>
              </p14:nvContentPartPr>
              <p14:xfrm>
                <a:off x="11037813" y="3326640"/>
                <a:ext cx="184680" cy="160920"/>
              </p14:xfrm>
            </p:contentPart>
          </mc:Choice>
          <mc:Fallback>
            <p:pic>
              <p:nvPicPr>
                <p:cNvPr id="529" name="Freihand 528">
                  <a:extLst>
                    <a:ext uri="{FF2B5EF4-FFF2-40B4-BE49-F238E27FC236}">
                      <a16:creationId xmlns:a16="http://schemas.microsoft.com/office/drawing/2014/main" id="{E7039471-D0DB-4D0A-ABBF-6348A15E4AEA}"/>
                    </a:ext>
                  </a:extLst>
                </p:cNvPr>
                <p:cNvPicPr/>
                <p:nvPr/>
              </p:nvPicPr>
              <p:blipFill>
                <a:blip r:embed="rId1052"/>
                <a:stretch>
                  <a:fillRect/>
                </a:stretch>
              </p:blipFill>
              <p:spPr>
                <a:xfrm>
                  <a:off x="11033493" y="3322320"/>
                  <a:ext cx="193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530" name="Freihand 529">
                  <a:extLst>
                    <a:ext uri="{FF2B5EF4-FFF2-40B4-BE49-F238E27FC236}">
                      <a16:creationId xmlns:a16="http://schemas.microsoft.com/office/drawing/2014/main" id="{56ACBB8C-D614-4334-96CE-7E26F8C22474}"/>
                    </a:ext>
                  </a:extLst>
                </p14:cNvPr>
                <p14:cNvContentPartPr/>
                <p14:nvPr/>
              </p14:nvContentPartPr>
              <p14:xfrm>
                <a:off x="10804173" y="3319440"/>
                <a:ext cx="5040" cy="139680"/>
              </p14:xfrm>
            </p:contentPart>
          </mc:Choice>
          <mc:Fallback>
            <p:pic>
              <p:nvPicPr>
                <p:cNvPr id="530" name="Freihand 529">
                  <a:extLst>
                    <a:ext uri="{FF2B5EF4-FFF2-40B4-BE49-F238E27FC236}">
                      <a16:creationId xmlns:a16="http://schemas.microsoft.com/office/drawing/2014/main" id="{56ACBB8C-D614-4334-96CE-7E26F8C22474}"/>
                    </a:ext>
                  </a:extLst>
                </p:cNvPr>
                <p:cNvPicPr/>
                <p:nvPr/>
              </p:nvPicPr>
              <p:blipFill>
                <a:blip r:embed="rId1054"/>
                <a:stretch>
                  <a:fillRect/>
                </a:stretch>
              </p:blipFill>
              <p:spPr>
                <a:xfrm>
                  <a:off x="10799853" y="3315120"/>
                  <a:ext cx="13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532" name="Freihand 531">
                  <a:extLst>
                    <a:ext uri="{FF2B5EF4-FFF2-40B4-BE49-F238E27FC236}">
                      <a16:creationId xmlns:a16="http://schemas.microsoft.com/office/drawing/2014/main" id="{407CF68D-1F87-43B6-BC3F-CE82E2E63B2D}"/>
                    </a:ext>
                  </a:extLst>
                </p14:cNvPr>
                <p14:cNvContentPartPr/>
                <p14:nvPr/>
              </p14:nvContentPartPr>
              <p14:xfrm>
                <a:off x="11409333" y="3307200"/>
                <a:ext cx="10800" cy="109800"/>
              </p14:xfrm>
            </p:contentPart>
          </mc:Choice>
          <mc:Fallback>
            <p:pic>
              <p:nvPicPr>
                <p:cNvPr id="532" name="Freihand 531">
                  <a:extLst>
                    <a:ext uri="{FF2B5EF4-FFF2-40B4-BE49-F238E27FC236}">
                      <a16:creationId xmlns:a16="http://schemas.microsoft.com/office/drawing/2014/main" id="{407CF68D-1F87-43B6-BC3F-CE82E2E63B2D}"/>
                    </a:ext>
                  </a:extLst>
                </p:cNvPr>
                <p:cNvPicPr/>
                <p:nvPr/>
              </p:nvPicPr>
              <p:blipFill>
                <a:blip r:embed="rId1056"/>
                <a:stretch>
                  <a:fillRect/>
                </a:stretch>
              </p:blipFill>
              <p:spPr>
                <a:xfrm>
                  <a:off x="11405013" y="3302880"/>
                  <a:ext cx="19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533" name="Freihand 532">
                  <a:extLst>
                    <a:ext uri="{FF2B5EF4-FFF2-40B4-BE49-F238E27FC236}">
                      <a16:creationId xmlns:a16="http://schemas.microsoft.com/office/drawing/2014/main" id="{F35DB12E-EFFC-4440-8E9C-3D61D54E68A4}"/>
                    </a:ext>
                  </a:extLst>
                </p14:cNvPr>
                <p14:cNvContentPartPr/>
                <p14:nvPr/>
              </p14:nvContentPartPr>
              <p14:xfrm>
                <a:off x="11342013" y="3293880"/>
                <a:ext cx="108360" cy="11880"/>
              </p14:xfrm>
            </p:contentPart>
          </mc:Choice>
          <mc:Fallback>
            <p:pic>
              <p:nvPicPr>
                <p:cNvPr id="533" name="Freihand 532">
                  <a:extLst>
                    <a:ext uri="{FF2B5EF4-FFF2-40B4-BE49-F238E27FC236}">
                      <a16:creationId xmlns:a16="http://schemas.microsoft.com/office/drawing/2014/main" id="{F35DB12E-EFFC-4440-8E9C-3D61D54E68A4}"/>
                    </a:ext>
                  </a:extLst>
                </p:cNvPr>
                <p:cNvPicPr/>
                <p:nvPr/>
              </p:nvPicPr>
              <p:blipFill>
                <a:blip r:embed="rId1058"/>
                <a:stretch>
                  <a:fillRect/>
                </a:stretch>
              </p:blipFill>
              <p:spPr>
                <a:xfrm>
                  <a:off x="11337693" y="3289560"/>
                  <a:ext cx="117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534" name="Freihand 533">
                  <a:extLst>
                    <a:ext uri="{FF2B5EF4-FFF2-40B4-BE49-F238E27FC236}">
                      <a16:creationId xmlns:a16="http://schemas.microsoft.com/office/drawing/2014/main" id="{42ED0833-697D-46A1-9CE2-EB8C238C7D34}"/>
                    </a:ext>
                  </a:extLst>
                </p14:cNvPr>
                <p14:cNvContentPartPr/>
                <p14:nvPr/>
              </p14:nvContentPartPr>
              <p14:xfrm>
                <a:off x="11342733" y="3355800"/>
                <a:ext cx="94680" cy="16560"/>
              </p14:xfrm>
            </p:contentPart>
          </mc:Choice>
          <mc:Fallback>
            <p:pic>
              <p:nvPicPr>
                <p:cNvPr id="534" name="Freihand 533">
                  <a:extLst>
                    <a:ext uri="{FF2B5EF4-FFF2-40B4-BE49-F238E27FC236}">
                      <a16:creationId xmlns:a16="http://schemas.microsoft.com/office/drawing/2014/main" id="{42ED0833-697D-46A1-9CE2-EB8C238C7D34}"/>
                    </a:ext>
                  </a:extLst>
                </p:cNvPr>
                <p:cNvPicPr/>
                <p:nvPr/>
              </p:nvPicPr>
              <p:blipFill>
                <a:blip r:embed="rId1060"/>
                <a:stretch>
                  <a:fillRect/>
                </a:stretch>
              </p:blipFill>
              <p:spPr>
                <a:xfrm>
                  <a:off x="11338413" y="3351480"/>
                  <a:ext cx="103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535" name="Freihand 534">
                  <a:extLst>
                    <a:ext uri="{FF2B5EF4-FFF2-40B4-BE49-F238E27FC236}">
                      <a16:creationId xmlns:a16="http://schemas.microsoft.com/office/drawing/2014/main" id="{00C88AB7-533F-450A-B2EB-7C8FEC54AA47}"/>
                    </a:ext>
                  </a:extLst>
                </p14:cNvPr>
                <p14:cNvContentPartPr/>
                <p14:nvPr/>
              </p14:nvContentPartPr>
              <p14:xfrm>
                <a:off x="11452893" y="3342120"/>
                <a:ext cx="171000" cy="91800"/>
              </p14:xfrm>
            </p:contentPart>
          </mc:Choice>
          <mc:Fallback>
            <p:pic>
              <p:nvPicPr>
                <p:cNvPr id="535" name="Freihand 534">
                  <a:extLst>
                    <a:ext uri="{FF2B5EF4-FFF2-40B4-BE49-F238E27FC236}">
                      <a16:creationId xmlns:a16="http://schemas.microsoft.com/office/drawing/2014/main" id="{00C88AB7-533F-450A-B2EB-7C8FEC54AA47}"/>
                    </a:ext>
                  </a:extLst>
                </p:cNvPr>
                <p:cNvPicPr/>
                <p:nvPr/>
              </p:nvPicPr>
              <p:blipFill>
                <a:blip r:embed="rId1062"/>
                <a:stretch>
                  <a:fillRect/>
                </a:stretch>
              </p:blipFill>
              <p:spPr>
                <a:xfrm>
                  <a:off x="11448573" y="3337800"/>
                  <a:ext cx="179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536" name="Freihand 535">
                  <a:extLst>
                    <a:ext uri="{FF2B5EF4-FFF2-40B4-BE49-F238E27FC236}">
                      <a16:creationId xmlns:a16="http://schemas.microsoft.com/office/drawing/2014/main" id="{116473B9-52F2-451D-8EC2-401344545AD3}"/>
                    </a:ext>
                  </a:extLst>
                </p14:cNvPr>
                <p14:cNvContentPartPr/>
                <p14:nvPr/>
              </p14:nvContentPartPr>
              <p14:xfrm>
                <a:off x="11596173" y="3279480"/>
                <a:ext cx="61560" cy="128160"/>
              </p14:xfrm>
            </p:contentPart>
          </mc:Choice>
          <mc:Fallback>
            <p:pic>
              <p:nvPicPr>
                <p:cNvPr id="536" name="Freihand 535">
                  <a:extLst>
                    <a:ext uri="{FF2B5EF4-FFF2-40B4-BE49-F238E27FC236}">
                      <a16:creationId xmlns:a16="http://schemas.microsoft.com/office/drawing/2014/main" id="{116473B9-52F2-451D-8EC2-401344545AD3}"/>
                    </a:ext>
                  </a:extLst>
                </p:cNvPr>
                <p:cNvPicPr/>
                <p:nvPr/>
              </p:nvPicPr>
              <p:blipFill>
                <a:blip r:embed="rId1064"/>
                <a:stretch>
                  <a:fillRect/>
                </a:stretch>
              </p:blipFill>
              <p:spPr>
                <a:xfrm>
                  <a:off x="11591853" y="3275160"/>
                  <a:ext cx="70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537" name="Freihand 536">
                  <a:extLst>
                    <a:ext uri="{FF2B5EF4-FFF2-40B4-BE49-F238E27FC236}">
                      <a16:creationId xmlns:a16="http://schemas.microsoft.com/office/drawing/2014/main" id="{0285269E-91F7-4DD8-9737-3632E0CE94CA}"/>
                    </a:ext>
                  </a:extLst>
                </p14:cNvPr>
                <p14:cNvContentPartPr/>
                <p14:nvPr/>
              </p14:nvContentPartPr>
              <p14:xfrm>
                <a:off x="11576013" y="3281280"/>
                <a:ext cx="41040" cy="13680"/>
              </p14:xfrm>
            </p:contentPart>
          </mc:Choice>
          <mc:Fallback>
            <p:pic>
              <p:nvPicPr>
                <p:cNvPr id="537" name="Freihand 536">
                  <a:extLst>
                    <a:ext uri="{FF2B5EF4-FFF2-40B4-BE49-F238E27FC236}">
                      <a16:creationId xmlns:a16="http://schemas.microsoft.com/office/drawing/2014/main" id="{0285269E-91F7-4DD8-9737-3632E0CE94CA}"/>
                    </a:ext>
                  </a:extLst>
                </p:cNvPr>
                <p:cNvPicPr/>
                <p:nvPr/>
              </p:nvPicPr>
              <p:blipFill>
                <a:blip r:embed="rId1066"/>
                <a:stretch>
                  <a:fillRect/>
                </a:stretch>
              </p:blipFill>
              <p:spPr>
                <a:xfrm>
                  <a:off x="11571693" y="3276960"/>
                  <a:ext cx="49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538" name="Freihand 537">
                  <a:extLst>
                    <a:ext uri="{FF2B5EF4-FFF2-40B4-BE49-F238E27FC236}">
                      <a16:creationId xmlns:a16="http://schemas.microsoft.com/office/drawing/2014/main" id="{B39603FA-14F9-4CA8-B42E-994E90F1B683}"/>
                    </a:ext>
                  </a:extLst>
                </p14:cNvPr>
                <p14:cNvContentPartPr/>
                <p14:nvPr/>
              </p14:nvContentPartPr>
              <p14:xfrm>
                <a:off x="11716413" y="3332400"/>
                <a:ext cx="72360" cy="63360"/>
              </p14:xfrm>
            </p:contentPart>
          </mc:Choice>
          <mc:Fallback>
            <p:pic>
              <p:nvPicPr>
                <p:cNvPr id="538" name="Freihand 537">
                  <a:extLst>
                    <a:ext uri="{FF2B5EF4-FFF2-40B4-BE49-F238E27FC236}">
                      <a16:creationId xmlns:a16="http://schemas.microsoft.com/office/drawing/2014/main" id="{B39603FA-14F9-4CA8-B42E-994E90F1B683}"/>
                    </a:ext>
                  </a:extLst>
                </p:cNvPr>
                <p:cNvPicPr/>
                <p:nvPr/>
              </p:nvPicPr>
              <p:blipFill>
                <a:blip r:embed="rId1068"/>
                <a:stretch>
                  <a:fillRect/>
                </a:stretch>
              </p:blipFill>
              <p:spPr>
                <a:xfrm>
                  <a:off x="11712093" y="3328080"/>
                  <a:ext cx="81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539" name="Freihand 538">
                  <a:extLst>
                    <a:ext uri="{FF2B5EF4-FFF2-40B4-BE49-F238E27FC236}">
                      <a16:creationId xmlns:a16="http://schemas.microsoft.com/office/drawing/2014/main" id="{9F6859DA-E266-4091-9D30-BB383E0E75BC}"/>
                    </a:ext>
                  </a:extLst>
                </p14:cNvPr>
                <p14:cNvContentPartPr/>
                <p14:nvPr/>
              </p14:nvContentPartPr>
              <p14:xfrm>
                <a:off x="11759973" y="3318000"/>
                <a:ext cx="130680" cy="191880"/>
              </p14:xfrm>
            </p:contentPart>
          </mc:Choice>
          <mc:Fallback>
            <p:pic>
              <p:nvPicPr>
                <p:cNvPr id="539" name="Freihand 538">
                  <a:extLst>
                    <a:ext uri="{FF2B5EF4-FFF2-40B4-BE49-F238E27FC236}">
                      <a16:creationId xmlns:a16="http://schemas.microsoft.com/office/drawing/2014/main" id="{9F6859DA-E266-4091-9D30-BB383E0E75BC}"/>
                    </a:ext>
                  </a:extLst>
                </p:cNvPr>
                <p:cNvPicPr/>
                <p:nvPr/>
              </p:nvPicPr>
              <p:blipFill>
                <a:blip r:embed="rId1070"/>
                <a:stretch>
                  <a:fillRect/>
                </a:stretch>
              </p:blipFill>
              <p:spPr>
                <a:xfrm>
                  <a:off x="11755653" y="3313680"/>
                  <a:ext cx="139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540" name="Freihand 539">
                  <a:extLst>
                    <a:ext uri="{FF2B5EF4-FFF2-40B4-BE49-F238E27FC236}">
                      <a16:creationId xmlns:a16="http://schemas.microsoft.com/office/drawing/2014/main" id="{F86B14D8-61B0-4E45-BD39-363065270AD3}"/>
                    </a:ext>
                  </a:extLst>
                </p14:cNvPr>
                <p14:cNvContentPartPr/>
                <p14:nvPr/>
              </p14:nvContentPartPr>
              <p14:xfrm>
                <a:off x="7697013" y="3715800"/>
                <a:ext cx="97920" cy="189720"/>
              </p14:xfrm>
            </p:contentPart>
          </mc:Choice>
          <mc:Fallback>
            <p:pic>
              <p:nvPicPr>
                <p:cNvPr id="540" name="Freihand 539">
                  <a:extLst>
                    <a:ext uri="{FF2B5EF4-FFF2-40B4-BE49-F238E27FC236}">
                      <a16:creationId xmlns:a16="http://schemas.microsoft.com/office/drawing/2014/main" id="{F86B14D8-61B0-4E45-BD39-363065270AD3}"/>
                    </a:ext>
                  </a:extLst>
                </p:cNvPr>
                <p:cNvPicPr/>
                <p:nvPr/>
              </p:nvPicPr>
              <p:blipFill>
                <a:blip r:embed="rId1072"/>
                <a:stretch>
                  <a:fillRect/>
                </a:stretch>
              </p:blipFill>
              <p:spPr>
                <a:xfrm>
                  <a:off x="7692693" y="3711480"/>
                  <a:ext cx="106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541" name="Freihand 540">
                  <a:extLst>
                    <a:ext uri="{FF2B5EF4-FFF2-40B4-BE49-F238E27FC236}">
                      <a16:creationId xmlns:a16="http://schemas.microsoft.com/office/drawing/2014/main" id="{1E567163-1498-4923-9812-629DF9FE1D28}"/>
                    </a:ext>
                  </a:extLst>
                </p14:cNvPr>
                <p14:cNvContentPartPr/>
                <p14:nvPr/>
              </p14:nvContentPartPr>
              <p14:xfrm>
                <a:off x="7835253" y="3766920"/>
                <a:ext cx="96120" cy="79920"/>
              </p14:xfrm>
            </p:contentPart>
          </mc:Choice>
          <mc:Fallback>
            <p:pic>
              <p:nvPicPr>
                <p:cNvPr id="541" name="Freihand 540">
                  <a:extLst>
                    <a:ext uri="{FF2B5EF4-FFF2-40B4-BE49-F238E27FC236}">
                      <a16:creationId xmlns:a16="http://schemas.microsoft.com/office/drawing/2014/main" id="{1E567163-1498-4923-9812-629DF9FE1D28}"/>
                    </a:ext>
                  </a:extLst>
                </p:cNvPr>
                <p:cNvPicPr/>
                <p:nvPr/>
              </p:nvPicPr>
              <p:blipFill>
                <a:blip r:embed="rId1074"/>
                <a:stretch>
                  <a:fillRect/>
                </a:stretch>
              </p:blipFill>
              <p:spPr>
                <a:xfrm>
                  <a:off x="7830933" y="3762600"/>
                  <a:ext cx="104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542" name="Freihand 541">
                  <a:extLst>
                    <a:ext uri="{FF2B5EF4-FFF2-40B4-BE49-F238E27FC236}">
                      <a16:creationId xmlns:a16="http://schemas.microsoft.com/office/drawing/2014/main" id="{12A8E7A3-7893-42CB-BBC5-1CFA837CFADA}"/>
                    </a:ext>
                  </a:extLst>
                </p14:cNvPr>
                <p14:cNvContentPartPr/>
                <p14:nvPr/>
              </p14:nvContentPartPr>
              <p14:xfrm>
                <a:off x="8010933" y="3731640"/>
                <a:ext cx="117360" cy="119160"/>
              </p14:xfrm>
            </p:contentPart>
          </mc:Choice>
          <mc:Fallback>
            <p:pic>
              <p:nvPicPr>
                <p:cNvPr id="542" name="Freihand 541">
                  <a:extLst>
                    <a:ext uri="{FF2B5EF4-FFF2-40B4-BE49-F238E27FC236}">
                      <a16:creationId xmlns:a16="http://schemas.microsoft.com/office/drawing/2014/main" id="{12A8E7A3-7893-42CB-BBC5-1CFA837CFADA}"/>
                    </a:ext>
                  </a:extLst>
                </p:cNvPr>
                <p:cNvPicPr/>
                <p:nvPr/>
              </p:nvPicPr>
              <p:blipFill>
                <a:blip r:embed="rId1076"/>
                <a:stretch>
                  <a:fillRect/>
                </a:stretch>
              </p:blipFill>
              <p:spPr>
                <a:xfrm>
                  <a:off x="8006613" y="3727320"/>
                  <a:ext cx="126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543" name="Freihand 542">
                  <a:extLst>
                    <a:ext uri="{FF2B5EF4-FFF2-40B4-BE49-F238E27FC236}">
                      <a16:creationId xmlns:a16="http://schemas.microsoft.com/office/drawing/2014/main" id="{68142572-50B2-4485-A1F9-B18293A73750}"/>
                    </a:ext>
                  </a:extLst>
                </p14:cNvPr>
                <p14:cNvContentPartPr/>
                <p14:nvPr/>
              </p14:nvContentPartPr>
              <p14:xfrm>
                <a:off x="8076813" y="3788880"/>
                <a:ext cx="65520" cy="47160"/>
              </p14:xfrm>
            </p:contentPart>
          </mc:Choice>
          <mc:Fallback>
            <p:pic>
              <p:nvPicPr>
                <p:cNvPr id="543" name="Freihand 542">
                  <a:extLst>
                    <a:ext uri="{FF2B5EF4-FFF2-40B4-BE49-F238E27FC236}">
                      <a16:creationId xmlns:a16="http://schemas.microsoft.com/office/drawing/2014/main" id="{68142572-50B2-4485-A1F9-B18293A73750}"/>
                    </a:ext>
                  </a:extLst>
                </p:cNvPr>
                <p:cNvPicPr/>
                <p:nvPr/>
              </p:nvPicPr>
              <p:blipFill>
                <a:blip r:embed="rId1078"/>
                <a:stretch>
                  <a:fillRect/>
                </a:stretch>
              </p:blipFill>
              <p:spPr>
                <a:xfrm>
                  <a:off x="8072493" y="3784560"/>
                  <a:ext cx="74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546" name="Freihand 545">
                  <a:extLst>
                    <a:ext uri="{FF2B5EF4-FFF2-40B4-BE49-F238E27FC236}">
                      <a16:creationId xmlns:a16="http://schemas.microsoft.com/office/drawing/2014/main" id="{F82B56BC-4FFE-4AFB-9CA4-ED0E409DB0B8}"/>
                    </a:ext>
                  </a:extLst>
                </p14:cNvPr>
                <p14:cNvContentPartPr/>
                <p14:nvPr/>
              </p14:nvContentPartPr>
              <p14:xfrm>
                <a:off x="8248173" y="3742800"/>
                <a:ext cx="231840" cy="79560"/>
              </p14:xfrm>
            </p:contentPart>
          </mc:Choice>
          <mc:Fallback>
            <p:pic>
              <p:nvPicPr>
                <p:cNvPr id="546" name="Freihand 545">
                  <a:extLst>
                    <a:ext uri="{FF2B5EF4-FFF2-40B4-BE49-F238E27FC236}">
                      <a16:creationId xmlns:a16="http://schemas.microsoft.com/office/drawing/2014/main" id="{F82B56BC-4FFE-4AFB-9CA4-ED0E409DB0B8}"/>
                    </a:ext>
                  </a:extLst>
                </p:cNvPr>
                <p:cNvPicPr/>
                <p:nvPr/>
              </p:nvPicPr>
              <p:blipFill>
                <a:blip r:embed="rId1080"/>
                <a:stretch>
                  <a:fillRect/>
                </a:stretch>
              </p:blipFill>
              <p:spPr>
                <a:xfrm>
                  <a:off x="8243853" y="3738480"/>
                  <a:ext cx="240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547" name="Freihand 546">
                  <a:extLst>
                    <a:ext uri="{FF2B5EF4-FFF2-40B4-BE49-F238E27FC236}">
                      <a16:creationId xmlns:a16="http://schemas.microsoft.com/office/drawing/2014/main" id="{F9973431-A149-42D2-90A7-17FD57E91DB4}"/>
                    </a:ext>
                  </a:extLst>
                </p14:cNvPr>
                <p14:cNvContentPartPr/>
                <p14:nvPr/>
              </p14:nvContentPartPr>
              <p14:xfrm>
                <a:off x="8516373" y="3725160"/>
                <a:ext cx="133200" cy="94680"/>
              </p14:xfrm>
            </p:contentPart>
          </mc:Choice>
          <mc:Fallback>
            <p:pic>
              <p:nvPicPr>
                <p:cNvPr id="547" name="Freihand 546">
                  <a:extLst>
                    <a:ext uri="{FF2B5EF4-FFF2-40B4-BE49-F238E27FC236}">
                      <a16:creationId xmlns:a16="http://schemas.microsoft.com/office/drawing/2014/main" id="{F9973431-A149-42D2-90A7-17FD57E91DB4}"/>
                    </a:ext>
                  </a:extLst>
                </p:cNvPr>
                <p:cNvPicPr/>
                <p:nvPr/>
              </p:nvPicPr>
              <p:blipFill>
                <a:blip r:embed="rId1082"/>
                <a:stretch>
                  <a:fillRect/>
                </a:stretch>
              </p:blipFill>
              <p:spPr>
                <a:xfrm>
                  <a:off x="8512053" y="3720840"/>
                  <a:ext cx="141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549" name="Freihand 548">
                  <a:extLst>
                    <a:ext uri="{FF2B5EF4-FFF2-40B4-BE49-F238E27FC236}">
                      <a16:creationId xmlns:a16="http://schemas.microsoft.com/office/drawing/2014/main" id="{F4C27A7A-9104-47D8-B437-24B57B69BA80}"/>
                    </a:ext>
                  </a:extLst>
                </p14:cNvPr>
                <p14:cNvContentPartPr/>
                <p14:nvPr/>
              </p14:nvContentPartPr>
              <p14:xfrm>
                <a:off x="8850093" y="3714000"/>
                <a:ext cx="20880" cy="114120"/>
              </p14:xfrm>
            </p:contentPart>
          </mc:Choice>
          <mc:Fallback>
            <p:pic>
              <p:nvPicPr>
                <p:cNvPr id="549" name="Freihand 548">
                  <a:extLst>
                    <a:ext uri="{FF2B5EF4-FFF2-40B4-BE49-F238E27FC236}">
                      <a16:creationId xmlns:a16="http://schemas.microsoft.com/office/drawing/2014/main" id="{F4C27A7A-9104-47D8-B437-24B57B69BA80}"/>
                    </a:ext>
                  </a:extLst>
                </p:cNvPr>
                <p:cNvPicPr/>
                <p:nvPr/>
              </p:nvPicPr>
              <p:blipFill>
                <a:blip r:embed="rId1084"/>
                <a:stretch>
                  <a:fillRect/>
                </a:stretch>
              </p:blipFill>
              <p:spPr>
                <a:xfrm>
                  <a:off x="8845773" y="3709680"/>
                  <a:ext cx="29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550" name="Freihand 549">
                  <a:extLst>
                    <a:ext uri="{FF2B5EF4-FFF2-40B4-BE49-F238E27FC236}">
                      <a16:creationId xmlns:a16="http://schemas.microsoft.com/office/drawing/2014/main" id="{2E43EBA0-F7BB-49B2-8BDA-0AA7BB4778C8}"/>
                    </a:ext>
                  </a:extLst>
                </p14:cNvPr>
                <p14:cNvContentPartPr/>
                <p14:nvPr/>
              </p14:nvContentPartPr>
              <p14:xfrm>
                <a:off x="8828493" y="3694920"/>
                <a:ext cx="105480" cy="117720"/>
              </p14:xfrm>
            </p:contentPart>
          </mc:Choice>
          <mc:Fallback>
            <p:pic>
              <p:nvPicPr>
                <p:cNvPr id="550" name="Freihand 549">
                  <a:extLst>
                    <a:ext uri="{FF2B5EF4-FFF2-40B4-BE49-F238E27FC236}">
                      <a16:creationId xmlns:a16="http://schemas.microsoft.com/office/drawing/2014/main" id="{2E43EBA0-F7BB-49B2-8BDA-0AA7BB4778C8}"/>
                    </a:ext>
                  </a:extLst>
                </p:cNvPr>
                <p:cNvPicPr/>
                <p:nvPr/>
              </p:nvPicPr>
              <p:blipFill>
                <a:blip r:embed="rId1086"/>
                <a:stretch>
                  <a:fillRect/>
                </a:stretch>
              </p:blipFill>
              <p:spPr>
                <a:xfrm>
                  <a:off x="8824173" y="3690600"/>
                  <a:ext cx="114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551" name="Freihand 550">
                  <a:extLst>
                    <a:ext uri="{FF2B5EF4-FFF2-40B4-BE49-F238E27FC236}">
                      <a16:creationId xmlns:a16="http://schemas.microsoft.com/office/drawing/2014/main" id="{45122ECC-23F9-4AE6-9920-FA54C3E7A7EA}"/>
                    </a:ext>
                  </a:extLst>
                </p14:cNvPr>
                <p14:cNvContentPartPr/>
                <p14:nvPr/>
              </p14:nvContentPartPr>
              <p14:xfrm>
                <a:off x="8929653" y="3760440"/>
                <a:ext cx="70560" cy="57600"/>
              </p14:xfrm>
            </p:contentPart>
          </mc:Choice>
          <mc:Fallback>
            <p:pic>
              <p:nvPicPr>
                <p:cNvPr id="551" name="Freihand 550">
                  <a:extLst>
                    <a:ext uri="{FF2B5EF4-FFF2-40B4-BE49-F238E27FC236}">
                      <a16:creationId xmlns:a16="http://schemas.microsoft.com/office/drawing/2014/main" id="{45122ECC-23F9-4AE6-9920-FA54C3E7A7EA}"/>
                    </a:ext>
                  </a:extLst>
                </p:cNvPr>
                <p:cNvPicPr/>
                <p:nvPr/>
              </p:nvPicPr>
              <p:blipFill>
                <a:blip r:embed="rId1088"/>
                <a:stretch>
                  <a:fillRect/>
                </a:stretch>
              </p:blipFill>
              <p:spPr>
                <a:xfrm>
                  <a:off x="8925333" y="3756120"/>
                  <a:ext cx="79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552" name="Freihand 551">
                  <a:extLst>
                    <a:ext uri="{FF2B5EF4-FFF2-40B4-BE49-F238E27FC236}">
                      <a16:creationId xmlns:a16="http://schemas.microsoft.com/office/drawing/2014/main" id="{7A929E77-E9F8-4281-8247-D41E70E2C71D}"/>
                    </a:ext>
                  </a:extLst>
                </p14:cNvPr>
                <p14:cNvContentPartPr/>
                <p14:nvPr/>
              </p14:nvContentPartPr>
              <p14:xfrm>
                <a:off x="9014613" y="3680160"/>
                <a:ext cx="80640" cy="126720"/>
              </p14:xfrm>
            </p:contentPart>
          </mc:Choice>
          <mc:Fallback>
            <p:pic>
              <p:nvPicPr>
                <p:cNvPr id="552" name="Freihand 551">
                  <a:extLst>
                    <a:ext uri="{FF2B5EF4-FFF2-40B4-BE49-F238E27FC236}">
                      <a16:creationId xmlns:a16="http://schemas.microsoft.com/office/drawing/2014/main" id="{7A929E77-E9F8-4281-8247-D41E70E2C71D}"/>
                    </a:ext>
                  </a:extLst>
                </p:cNvPr>
                <p:cNvPicPr/>
                <p:nvPr/>
              </p:nvPicPr>
              <p:blipFill>
                <a:blip r:embed="rId1090"/>
                <a:stretch>
                  <a:fillRect/>
                </a:stretch>
              </p:blipFill>
              <p:spPr>
                <a:xfrm>
                  <a:off x="9010293" y="3675840"/>
                  <a:ext cx="89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553" name="Freihand 552">
                  <a:extLst>
                    <a:ext uri="{FF2B5EF4-FFF2-40B4-BE49-F238E27FC236}">
                      <a16:creationId xmlns:a16="http://schemas.microsoft.com/office/drawing/2014/main" id="{BE7BBB4C-3D95-4778-9293-281632B23DDE}"/>
                    </a:ext>
                  </a:extLst>
                </p14:cNvPr>
                <p14:cNvContentPartPr/>
                <p14:nvPr/>
              </p14:nvContentPartPr>
              <p14:xfrm>
                <a:off x="9117933" y="3744240"/>
                <a:ext cx="142560" cy="46440"/>
              </p14:xfrm>
            </p:contentPart>
          </mc:Choice>
          <mc:Fallback>
            <p:pic>
              <p:nvPicPr>
                <p:cNvPr id="553" name="Freihand 552">
                  <a:extLst>
                    <a:ext uri="{FF2B5EF4-FFF2-40B4-BE49-F238E27FC236}">
                      <a16:creationId xmlns:a16="http://schemas.microsoft.com/office/drawing/2014/main" id="{BE7BBB4C-3D95-4778-9293-281632B23DDE}"/>
                    </a:ext>
                  </a:extLst>
                </p:cNvPr>
                <p:cNvPicPr/>
                <p:nvPr/>
              </p:nvPicPr>
              <p:blipFill>
                <a:blip r:embed="rId1092"/>
                <a:stretch>
                  <a:fillRect/>
                </a:stretch>
              </p:blipFill>
              <p:spPr>
                <a:xfrm>
                  <a:off x="9113613" y="3739920"/>
                  <a:ext cx="151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554" name="Freihand 553">
                  <a:extLst>
                    <a:ext uri="{FF2B5EF4-FFF2-40B4-BE49-F238E27FC236}">
                      <a16:creationId xmlns:a16="http://schemas.microsoft.com/office/drawing/2014/main" id="{0023CE39-F6DB-41EB-96CE-B0FC155A73AD}"/>
                    </a:ext>
                  </a:extLst>
                </p14:cNvPr>
                <p14:cNvContentPartPr/>
                <p14:nvPr/>
              </p14:nvContentPartPr>
              <p14:xfrm>
                <a:off x="9259053" y="3685920"/>
                <a:ext cx="26640" cy="18000"/>
              </p14:xfrm>
            </p:contentPart>
          </mc:Choice>
          <mc:Fallback>
            <p:pic>
              <p:nvPicPr>
                <p:cNvPr id="554" name="Freihand 553">
                  <a:extLst>
                    <a:ext uri="{FF2B5EF4-FFF2-40B4-BE49-F238E27FC236}">
                      <a16:creationId xmlns:a16="http://schemas.microsoft.com/office/drawing/2014/main" id="{0023CE39-F6DB-41EB-96CE-B0FC155A73AD}"/>
                    </a:ext>
                  </a:extLst>
                </p:cNvPr>
                <p:cNvPicPr/>
                <p:nvPr/>
              </p:nvPicPr>
              <p:blipFill>
                <a:blip r:embed="rId770"/>
                <a:stretch>
                  <a:fillRect/>
                </a:stretch>
              </p:blipFill>
              <p:spPr>
                <a:xfrm>
                  <a:off x="9254733" y="3681600"/>
                  <a:ext cx="35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555" name="Freihand 554">
                  <a:extLst>
                    <a:ext uri="{FF2B5EF4-FFF2-40B4-BE49-F238E27FC236}">
                      <a16:creationId xmlns:a16="http://schemas.microsoft.com/office/drawing/2014/main" id="{60E6BA87-22A6-45F2-B8F5-794B8BF65AE3}"/>
                    </a:ext>
                  </a:extLst>
                </p14:cNvPr>
                <p14:cNvContentPartPr/>
                <p14:nvPr/>
              </p14:nvContentPartPr>
              <p14:xfrm>
                <a:off x="9278133" y="3724800"/>
                <a:ext cx="66960" cy="58320"/>
              </p14:xfrm>
            </p:contentPart>
          </mc:Choice>
          <mc:Fallback>
            <p:pic>
              <p:nvPicPr>
                <p:cNvPr id="555" name="Freihand 554">
                  <a:extLst>
                    <a:ext uri="{FF2B5EF4-FFF2-40B4-BE49-F238E27FC236}">
                      <a16:creationId xmlns:a16="http://schemas.microsoft.com/office/drawing/2014/main" id="{60E6BA87-22A6-45F2-B8F5-794B8BF65AE3}"/>
                    </a:ext>
                  </a:extLst>
                </p:cNvPr>
                <p:cNvPicPr/>
                <p:nvPr/>
              </p:nvPicPr>
              <p:blipFill>
                <a:blip r:embed="rId1095"/>
                <a:stretch>
                  <a:fillRect/>
                </a:stretch>
              </p:blipFill>
              <p:spPr>
                <a:xfrm>
                  <a:off x="9273813" y="3720480"/>
                  <a:ext cx="75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556" name="Freihand 555">
                  <a:extLst>
                    <a:ext uri="{FF2B5EF4-FFF2-40B4-BE49-F238E27FC236}">
                      <a16:creationId xmlns:a16="http://schemas.microsoft.com/office/drawing/2014/main" id="{0FD16133-400B-43A5-B4B4-0B6CA6937CF9}"/>
                    </a:ext>
                  </a:extLst>
                </p14:cNvPr>
                <p14:cNvContentPartPr/>
                <p14:nvPr/>
              </p14:nvContentPartPr>
              <p14:xfrm>
                <a:off x="9350493" y="3731640"/>
                <a:ext cx="189000" cy="52560"/>
              </p14:xfrm>
            </p:contentPart>
          </mc:Choice>
          <mc:Fallback>
            <p:pic>
              <p:nvPicPr>
                <p:cNvPr id="556" name="Freihand 555">
                  <a:extLst>
                    <a:ext uri="{FF2B5EF4-FFF2-40B4-BE49-F238E27FC236}">
                      <a16:creationId xmlns:a16="http://schemas.microsoft.com/office/drawing/2014/main" id="{0FD16133-400B-43A5-B4B4-0B6CA6937CF9}"/>
                    </a:ext>
                  </a:extLst>
                </p:cNvPr>
                <p:cNvPicPr/>
                <p:nvPr/>
              </p:nvPicPr>
              <p:blipFill>
                <a:blip r:embed="rId1097"/>
                <a:stretch>
                  <a:fillRect/>
                </a:stretch>
              </p:blipFill>
              <p:spPr>
                <a:xfrm>
                  <a:off x="9346173" y="3727320"/>
                  <a:ext cx="197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558" name="Freihand 557">
                  <a:extLst>
                    <a:ext uri="{FF2B5EF4-FFF2-40B4-BE49-F238E27FC236}">
                      <a16:creationId xmlns:a16="http://schemas.microsoft.com/office/drawing/2014/main" id="{D721DF24-1CA9-465B-9B6B-58525C700ADF}"/>
                    </a:ext>
                  </a:extLst>
                </p14:cNvPr>
                <p14:cNvContentPartPr/>
                <p14:nvPr/>
              </p14:nvContentPartPr>
              <p14:xfrm>
                <a:off x="9693213" y="3655320"/>
                <a:ext cx="97200" cy="116280"/>
              </p14:xfrm>
            </p:contentPart>
          </mc:Choice>
          <mc:Fallback>
            <p:pic>
              <p:nvPicPr>
                <p:cNvPr id="558" name="Freihand 557">
                  <a:extLst>
                    <a:ext uri="{FF2B5EF4-FFF2-40B4-BE49-F238E27FC236}">
                      <a16:creationId xmlns:a16="http://schemas.microsoft.com/office/drawing/2014/main" id="{D721DF24-1CA9-465B-9B6B-58525C700ADF}"/>
                    </a:ext>
                  </a:extLst>
                </p:cNvPr>
                <p:cNvPicPr/>
                <p:nvPr/>
              </p:nvPicPr>
              <p:blipFill>
                <a:blip r:embed="rId1099"/>
                <a:stretch>
                  <a:fillRect/>
                </a:stretch>
              </p:blipFill>
              <p:spPr>
                <a:xfrm>
                  <a:off x="9688893" y="3651000"/>
                  <a:ext cx="105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559" name="Freihand 558">
                  <a:extLst>
                    <a:ext uri="{FF2B5EF4-FFF2-40B4-BE49-F238E27FC236}">
                      <a16:creationId xmlns:a16="http://schemas.microsoft.com/office/drawing/2014/main" id="{87EDF118-6C6E-4794-B4F7-E8BB965CF059}"/>
                    </a:ext>
                  </a:extLst>
                </p14:cNvPr>
                <p14:cNvContentPartPr/>
                <p14:nvPr/>
              </p14:nvContentPartPr>
              <p14:xfrm>
                <a:off x="9926853" y="3645240"/>
                <a:ext cx="28080" cy="111960"/>
              </p14:xfrm>
            </p:contentPart>
          </mc:Choice>
          <mc:Fallback>
            <p:pic>
              <p:nvPicPr>
                <p:cNvPr id="559" name="Freihand 558">
                  <a:extLst>
                    <a:ext uri="{FF2B5EF4-FFF2-40B4-BE49-F238E27FC236}">
                      <a16:creationId xmlns:a16="http://schemas.microsoft.com/office/drawing/2014/main" id="{87EDF118-6C6E-4794-B4F7-E8BB965CF059}"/>
                    </a:ext>
                  </a:extLst>
                </p:cNvPr>
                <p:cNvPicPr/>
                <p:nvPr/>
              </p:nvPicPr>
              <p:blipFill>
                <a:blip r:embed="rId1101"/>
                <a:stretch>
                  <a:fillRect/>
                </a:stretch>
              </p:blipFill>
              <p:spPr>
                <a:xfrm>
                  <a:off x="9922533" y="3640920"/>
                  <a:ext cx="36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560" name="Freihand 559">
                  <a:extLst>
                    <a:ext uri="{FF2B5EF4-FFF2-40B4-BE49-F238E27FC236}">
                      <a16:creationId xmlns:a16="http://schemas.microsoft.com/office/drawing/2014/main" id="{41435506-74FA-496A-A035-40D34F481FE9}"/>
                    </a:ext>
                  </a:extLst>
                </p14:cNvPr>
                <p14:cNvContentPartPr/>
                <p14:nvPr/>
              </p14:nvContentPartPr>
              <p14:xfrm>
                <a:off x="9876453" y="3615000"/>
                <a:ext cx="137880" cy="6480"/>
              </p14:xfrm>
            </p:contentPart>
          </mc:Choice>
          <mc:Fallback>
            <p:pic>
              <p:nvPicPr>
                <p:cNvPr id="560" name="Freihand 559">
                  <a:extLst>
                    <a:ext uri="{FF2B5EF4-FFF2-40B4-BE49-F238E27FC236}">
                      <a16:creationId xmlns:a16="http://schemas.microsoft.com/office/drawing/2014/main" id="{41435506-74FA-496A-A035-40D34F481FE9}"/>
                    </a:ext>
                  </a:extLst>
                </p:cNvPr>
                <p:cNvPicPr/>
                <p:nvPr/>
              </p:nvPicPr>
              <p:blipFill>
                <a:blip r:embed="rId1103"/>
                <a:stretch>
                  <a:fillRect/>
                </a:stretch>
              </p:blipFill>
              <p:spPr>
                <a:xfrm>
                  <a:off x="9872133" y="3610680"/>
                  <a:ext cx="146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561" name="Freihand 560">
                  <a:extLst>
                    <a:ext uri="{FF2B5EF4-FFF2-40B4-BE49-F238E27FC236}">
                      <a16:creationId xmlns:a16="http://schemas.microsoft.com/office/drawing/2014/main" id="{3F761E06-0D3D-45B3-916F-3BD492104914}"/>
                    </a:ext>
                  </a:extLst>
                </p14:cNvPr>
                <p14:cNvContentPartPr/>
                <p14:nvPr/>
              </p14:nvContentPartPr>
              <p14:xfrm>
                <a:off x="9865653" y="3666480"/>
                <a:ext cx="140760" cy="12600"/>
              </p14:xfrm>
            </p:contentPart>
          </mc:Choice>
          <mc:Fallback>
            <p:pic>
              <p:nvPicPr>
                <p:cNvPr id="561" name="Freihand 560">
                  <a:extLst>
                    <a:ext uri="{FF2B5EF4-FFF2-40B4-BE49-F238E27FC236}">
                      <a16:creationId xmlns:a16="http://schemas.microsoft.com/office/drawing/2014/main" id="{3F761E06-0D3D-45B3-916F-3BD492104914}"/>
                    </a:ext>
                  </a:extLst>
                </p:cNvPr>
                <p:cNvPicPr/>
                <p:nvPr/>
              </p:nvPicPr>
              <p:blipFill>
                <a:blip r:embed="rId1105"/>
                <a:stretch>
                  <a:fillRect/>
                </a:stretch>
              </p:blipFill>
              <p:spPr>
                <a:xfrm>
                  <a:off x="9861333" y="3662160"/>
                  <a:ext cx="149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61" name="Freihand 660">
                  <a:extLst>
                    <a:ext uri="{FF2B5EF4-FFF2-40B4-BE49-F238E27FC236}">
                      <a16:creationId xmlns:a16="http://schemas.microsoft.com/office/drawing/2014/main" id="{47ACB6C0-A527-4419-82AE-4B8538D8013C}"/>
                    </a:ext>
                  </a:extLst>
                </p14:cNvPr>
                <p14:cNvContentPartPr/>
                <p14:nvPr/>
              </p14:nvContentPartPr>
              <p14:xfrm>
                <a:off x="7550853" y="4472520"/>
                <a:ext cx="3240" cy="720"/>
              </p14:xfrm>
            </p:contentPart>
          </mc:Choice>
          <mc:Fallback>
            <p:pic>
              <p:nvPicPr>
                <p:cNvPr id="661" name="Freihand 660">
                  <a:extLst>
                    <a:ext uri="{FF2B5EF4-FFF2-40B4-BE49-F238E27FC236}">
                      <a16:creationId xmlns:a16="http://schemas.microsoft.com/office/drawing/2014/main" id="{47ACB6C0-A527-4419-82AE-4B8538D8013C}"/>
                    </a:ext>
                  </a:extLst>
                </p:cNvPr>
                <p:cNvPicPr/>
                <p:nvPr/>
              </p:nvPicPr>
              <p:blipFill>
                <a:blip r:embed="rId1107"/>
                <a:stretch>
                  <a:fillRect/>
                </a:stretch>
              </p:blipFill>
              <p:spPr>
                <a:xfrm>
                  <a:off x="7546533" y="4468200"/>
                  <a:ext cx="118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62" name="Freihand 661">
                  <a:extLst>
                    <a:ext uri="{FF2B5EF4-FFF2-40B4-BE49-F238E27FC236}">
                      <a16:creationId xmlns:a16="http://schemas.microsoft.com/office/drawing/2014/main" id="{91EF1D8B-2178-4433-96D1-F0F2284BB40A}"/>
                    </a:ext>
                  </a:extLst>
                </p14:cNvPr>
                <p14:cNvContentPartPr/>
                <p14:nvPr/>
              </p14:nvContentPartPr>
              <p14:xfrm>
                <a:off x="7589373" y="4429320"/>
                <a:ext cx="77760" cy="16560"/>
              </p14:xfrm>
            </p:contentPart>
          </mc:Choice>
          <mc:Fallback>
            <p:pic>
              <p:nvPicPr>
                <p:cNvPr id="662" name="Freihand 661">
                  <a:extLst>
                    <a:ext uri="{FF2B5EF4-FFF2-40B4-BE49-F238E27FC236}">
                      <a16:creationId xmlns:a16="http://schemas.microsoft.com/office/drawing/2014/main" id="{91EF1D8B-2178-4433-96D1-F0F2284BB40A}"/>
                    </a:ext>
                  </a:extLst>
                </p:cNvPr>
                <p:cNvPicPr/>
                <p:nvPr/>
              </p:nvPicPr>
              <p:blipFill>
                <a:blip r:embed="rId1109"/>
                <a:stretch>
                  <a:fillRect/>
                </a:stretch>
              </p:blipFill>
              <p:spPr>
                <a:xfrm>
                  <a:off x="7585053" y="4425000"/>
                  <a:ext cx="86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663" name="Freihand 662">
                  <a:extLst>
                    <a:ext uri="{FF2B5EF4-FFF2-40B4-BE49-F238E27FC236}">
                      <a16:creationId xmlns:a16="http://schemas.microsoft.com/office/drawing/2014/main" id="{84DEA13C-91DF-46C0-97B9-7FBA5E67D6F7}"/>
                    </a:ext>
                  </a:extLst>
                </p14:cNvPr>
                <p14:cNvContentPartPr/>
                <p14:nvPr/>
              </p14:nvContentPartPr>
              <p14:xfrm>
                <a:off x="7502973" y="4416720"/>
                <a:ext cx="280080" cy="60480"/>
              </p14:xfrm>
            </p:contentPart>
          </mc:Choice>
          <mc:Fallback>
            <p:pic>
              <p:nvPicPr>
                <p:cNvPr id="663" name="Freihand 662">
                  <a:extLst>
                    <a:ext uri="{FF2B5EF4-FFF2-40B4-BE49-F238E27FC236}">
                      <a16:creationId xmlns:a16="http://schemas.microsoft.com/office/drawing/2014/main" id="{84DEA13C-91DF-46C0-97B9-7FBA5E67D6F7}"/>
                    </a:ext>
                  </a:extLst>
                </p:cNvPr>
                <p:cNvPicPr/>
                <p:nvPr/>
              </p:nvPicPr>
              <p:blipFill>
                <a:blip r:embed="rId1111"/>
                <a:stretch>
                  <a:fillRect/>
                </a:stretch>
              </p:blipFill>
              <p:spPr>
                <a:xfrm>
                  <a:off x="7498653" y="4412400"/>
                  <a:ext cx="288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665" name="Freihand 664">
                  <a:extLst>
                    <a:ext uri="{FF2B5EF4-FFF2-40B4-BE49-F238E27FC236}">
                      <a16:creationId xmlns:a16="http://schemas.microsoft.com/office/drawing/2014/main" id="{DA85B2C4-1B46-4BBB-B2A7-BA9718CCE306}"/>
                    </a:ext>
                  </a:extLst>
                </p14:cNvPr>
                <p14:cNvContentPartPr/>
                <p14:nvPr/>
              </p14:nvContentPartPr>
              <p14:xfrm>
                <a:off x="6265293" y="4768080"/>
                <a:ext cx="83880" cy="124200"/>
              </p14:xfrm>
            </p:contentPart>
          </mc:Choice>
          <mc:Fallback>
            <p:pic>
              <p:nvPicPr>
                <p:cNvPr id="665" name="Freihand 664">
                  <a:extLst>
                    <a:ext uri="{FF2B5EF4-FFF2-40B4-BE49-F238E27FC236}">
                      <a16:creationId xmlns:a16="http://schemas.microsoft.com/office/drawing/2014/main" id="{DA85B2C4-1B46-4BBB-B2A7-BA9718CCE306}"/>
                    </a:ext>
                  </a:extLst>
                </p:cNvPr>
                <p:cNvPicPr/>
                <p:nvPr/>
              </p:nvPicPr>
              <p:blipFill>
                <a:blip r:embed="rId1113"/>
                <a:stretch>
                  <a:fillRect/>
                </a:stretch>
              </p:blipFill>
              <p:spPr>
                <a:xfrm>
                  <a:off x="6260973" y="4763760"/>
                  <a:ext cx="92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666" name="Freihand 665">
                  <a:extLst>
                    <a:ext uri="{FF2B5EF4-FFF2-40B4-BE49-F238E27FC236}">
                      <a16:creationId xmlns:a16="http://schemas.microsoft.com/office/drawing/2014/main" id="{67920B7E-633C-4FEF-A539-1544320C46D1}"/>
                    </a:ext>
                  </a:extLst>
                </p14:cNvPr>
                <p14:cNvContentPartPr/>
                <p14:nvPr/>
              </p14:nvContentPartPr>
              <p14:xfrm>
                <a:off x="6365373" y="4802640"/>
                <a:ext cx="145080" cy="57240"/>
              </p14:xfrm>
            </p:contentPart>
          </mc:Choice>
          <mc:Fallback>
            <p:pic>
              <p:nvPicPr>
                <p:cNvPr id="666" name="Freihand 665">
                  <a:extLst>
                    <a:ext uri="{FF2B5EF4-FFF2-40B4-BE49-F238E27FC236}">
                      <a16:creationId xmlns:a16="http://schemas.microsoft.com/office/drawing/2014/main" id="{67920B7E-633C-4FEF-A539-1544320C46D1}"/>
                    </a:ext>
                  </a:extLst>
                </p:cNvPr>
                <p:cNvPicPr/>
                <p:nvPr/>
              </p:nvPicPr>
              <p:blipFill>
                <a:blip r:embed="rId1115"/>
                <a:stretch>
                  <a:fillRect/>
                </a:stretch>
              </p:blipFill>
              <p:spPr>
                <a:xfrm>
                  <a:off x="6361053" y="4798320"/>
                  <a:ext cx="153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67" name="Freihand 666">
                  <a:extLst>
                    <a:ext uri="{FF2B5EF4-FFF2-40B4-BE49-F238E27FC236}">
                      <a16:creationId xmlns:a16="http://schemas.microsoft.com/office/drawing/2014/main" id="{BBE9286A-8E08-4621-B9AA-0D72B05A8912}"/>
                    </a:ext>
                  </a:extLst>
                </p14:cNvPr>
                <p14:cNvContentPartPr/>
                <p14:nvPr/>
              </p14:nvContentPartPr>
              <p14:xfrm>
                <a:off x="6447093" y="4716600"/>
                <a:ext cx="18720" cy="2160"/>
              </p14:xfrm>
            </p:contentPart>
          </mc:Choice>
          <mc:Fallback>
            <p:pic>
              <p:nvPicPr>
                <p:cNvPr id="667" name="Freihand 666">
                  <a:extLst>
                    <a:ext uri="{FF2B5EF4-FFF2-40B4-BE49-F238E27FC236}">
                      <a16:creationId xmlns:a16="http://schemas.microsoft.com/office/drawing/2014/main" id="{BBE9286A-8E08-4621-B9AA-0D72B05A8912}"/>
                    </a:ext>
                  </a:extLst>
                </p:cNvPr>
                <p:cNvPicPr/>
                <p:nvPr/>
              </p:nvPicPr>
              <p:blipFill>
                <a:blip r:embed="rId1117"/>
                <a:stretch>
                  <a:fillRect/>
                </a:stretch>
              </p:blipFill>
              <p:spPr>
                <a:xfrm>
                  <a:off x="6442773" y="4712280"/>
                  <a:ext cx="273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68" name="Freihand 667">
                  <a:extLst>
                    <a:ext uri="{FF2B5EF4-FFF2-40B4-BE49-F238E27FC236}">
                      <a16:creationId xmlns:a16="http://schemas.microsoft.com/office/drawing/2014/main" id="{6C34FC44-2D05-4C20-B317-7F2338AA248B}"/>
                    </a:ext>
                  </a:extLst>
                </p14:cNvPr>
                <p14:cNvContentPartPr/>
                <p14:nvPr/>
              </p14:nvContentPartPr>
              <p14:xfrm>
                <a:off x="6006813" y="4850520"/>
                <a:ext cx="130680" cy="7920"/>
              </p14:xfrm>
            </p:contentPart>
          </mc:Choice>
          <mc:Fallback>
            <p:pic>
              <p:nvPicPr>
                <p:cNvPr id="668" name="Freihand 667">
                  <a:extLst>
                    <a:ext uri="{FF2B5EF4-FFF2-40B4-BE49-F238E27FC236}">
                      <a16:creationId xmlns:a16="http://schemas.microsoft.com/office/drawing/2014/main" id="{6C34FC44-2D05-4C20-B317-7F2338AA248B}"/>
                    </a:ext>
                  </a:extLst>
                </p:cNvPr>
                <p:cNvPicPr/>
                <p:nvPr/>
              </p:nvPicPr>
              <p:blipFill>
                <a:blip r:embed="rId1119"/>
                <a:stretch>
                  <a:fillRect/>
                </a:stretch>
              </p:blipFill>
              <p:spPr>
                <a:xfrm>
                  <a:off x="6002493" y="4846200"/>
                  <a:ext cx="139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69" name="Freihand 668">
                  <a:extLst>
                    <a:ext uri="{FF2B5EF4-FFF2-40B4-BE49-F238E27FC236}">
                      <a16:creationId xmlns:a16="http://schemas.microsoft.com/office/drawing/2014/main" id="{39A58C8D-B8DE-406E-AAD1-AB7F1877990C}"/>
                    </a:ext>
                  </a:extLst>
                </p14:cNvPr>
                <p14:cNvContentPartPr/>
                <p14:nvPr/>
              </p14:nvContentPartPr>
              <p14:xfrm>
                <a:off x="6085293" y="4790760"/>
                <a:ext cx="65520" cy="135720"/>
              </p14:xfrm>
            </p:contentPart>
          </mc:Choice>
          <mc:Fallback>
            <p:pic>
              <p:nvPicPr>
                <p:cNvPr id="669" name="Freihand 668">
                  <a:extLst>
                    <a:ext uri="{FF2B5EF4-FFF2-40B4-BE49-F238E27FC236}">
                      <a16:creationId xmlns:a16="http://schemas.microsoft.com/office/drawing/2014/main" id="{39A58C8D-B8DE-406E-AAD1-AB7F1877990C}"/>
                    </a:ext>
                  </a:extLst>
                </p:cNvPr>
                <p:cNvPicPr/>
                <p:nvPr/>
              </p:nvPicPr>
              <p:blipFill>
                <a:blip r:embed="rId1121"/>
                <a:stretch>
                  <a:fillRect/>
                </a:stretch>
              </p:blipFill>
              <p:spPr>
                <a:xfrm>
                  <a:off x="6080973" y="4786440"/>
                  <a:ext cx="74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70" name="Freihand 669">
                  <a:extLst>
                    <a:ext uri="{FF2B5EF4-FFF2-40B4-BE49-F238E27FC236}">
                      <a16:creationId xmlns:a16="http://schemas.microsoft.com/office/drawing/2014/main" id="{0D05F18C-B50D-4C6F-8D53-0B2E46CCA86D}"/>
                    </a:ext>
                  </a:extLst>
                </p14:cNvPr>
                <p14:cNvContentPartPr/>
                <p14:nvPr/>
              </p14:nvContentPartPr>
              <p14:xfrm>
                <a:off x="6604413" y="4741440"/>
                <a:ext cx="172080" cy="85680"/>
              </p14:xfrm>
            </p:contentPart>
          </mc:Choice>
          <mc:Fallback>
            <p:pic>
              <p:nvPicPr>
                <p:cNvPr id="670" name="Freihand 669">
                  <a:extLst>
                    <a:ext uri="{FF2B5EF4-FFF2-40B4-BE49-F238E27FC236}">
                      <a16:creationId xmlns:a16="http://schemas.microsoft.com/office/drawing/2014/main" id="{0D05F18C-B50D-4C6F-8D53-0B2E46CCA86D}"/>
                    </a:ext>
                  </a:extLst>
                </p:cNvPr>
                <p:cNvPicPr/>
                <p:nvPr/>
              </p:nvPicPr>
              <p:blipFill>
                <a:blip r:embed="rId1123"/>
                <a:stretch>
                  <a:fillRect/>
                </a:stretch>
              </p:blipFill>
              <p:spPr>
                <a:xfrm>
                  <a:off x="6600093" y="4737120"/>
                  <a:ext cx="180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71" name="Freihand 670">
                  <a:extLst>
                    <a:ext uri="{FF2B5EF4-FFF2-40B4-BE49-F238E27FC236}">
                      <a16:creationId xmlns:a16="http://schemas.microsoft.com/office/drawing/2014/main" id="{3BA77FD2-2055-43C5-8835-18C0B0CC2C65}"/>
                    </a:ext>
                  </a:extLst>
                </p14:cNvPr>
                <p14:cNvContentPartPr/>
                <p14:nvPr/>
              </p14:nvContentPartPr>
              <p14:xfrm>
                <a:off x="6753813" y="4727040"/>
                <a:ext cx="360" cy="360"/>
              </p14:xfrm>
            </p:contentPart>
          </mc:Choice>
          <mc:Fallback>
            <p:pic>
              <p:nvPicPr>
                <p:cNvPr id="671" name="Freihand 670">
                  <a:extLst>
                    <a:ext uri="{FF2B5EF4-FFF2-40B4-BE49-F238E27FC236}">
                      <a16:creationId xmlns:a16="http://schemas.microsoft.com/office/drawing/2014/main" id="{3BA77FD2-2055-43C5-8835-18C0B0CC2C65}"/>
                    </a:ext>
                  </a:extLst>
                </p:cNvPr>
                <p:cNvPicPr/>
                <p:nvPr/>
              </p:nvPicPr>
              <p:blipFill>
                <a:blip r:embed="rId99"/>
                <a:stretch>
                  <a:fillRect/>
                </a:stretch>
              </p:blipFill>
              <p:spPr>
                <a:xfrm>
                  <a:off x="6749493" y="4722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72" name="Freihand 671">
                  <a:extLst>
                    <a:ext uri="{FF2B5EF4-FFF2-40B4-BE49-F238E27FC236}">
                      <a16:creationId xmlns:a16="http://schemas.microsoft.com/office/drawing/2014/main" id="{19A3FFA7-0515-4119-BFB7-C6456885FFA5}"/>
                    </a:ext>
                  </a:extLst>
                </p14:cNvPr>
                <p14:cNvContentPartPr/>
                <p14:nvPr/>
              </p14:nvContentPartPr>
              <p14:xfrm>
                <a:off x="6812493" y="4734600"/>
                <a:ext cx="234720" cy="45720"/>
              </p14:xfrm>
            </p:contentPart>
          </mc:Choice>
          <mc:Fallback>
            <p:pic>
              <p:nvPicPr>
                <p:cNvPr id="672" name="Freihand 671">
                  <a:extLst>
                    <a:ext uri="{FF2B5EF4-FFF2-40B4-BE49-F238E27FC236}">
                      <a16:creationId xmlns:a16="http://schemas.microsoft.com/office/drawing/2014/main" id="{19A3FFA7-0515-4119-BFB7-C6456885FFA5}"/>
                    </a:ext>
                  </a:extLst>
                </p:cNvPr>
                <p:cNvPicPr/>
                <p:nvPr/>
              </p:nvPicPr>
              <p:blipFill>
                <a:blip r:embed="rId1126"/>
                <a:stretch>
                  <a:fillRect/>
                </a:stretch>
              </p:blipFill>
              <p:spPr>
                <a:xfrm>
                  <a:off x="6808173" y="4730280"/>
                  <a:ext cx="243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73" name="Freihand 672">
                  <a:extLst>
                    <a:ext uri="{FF2B5EF4-FFF2-40B4-BE49-F238E27FC236}">
                      <a16:creationId xmlns:a16="http://schemas.microsoft.com/office/drawing/2014/main" id="{7427742B-7B24-4DD5-9928-FE5D448C3FE0}"/>
                    </a:ext>
                  </a:extLst>
                </p14:cNvPr>
                <p14:cNvContentPartPr/>
                <p14:nvPr/>
              </p14:nvContentPartPr>
              <p14:xfrm>
                <a:off x="7183653" y="4658640"/>
                <a:ext cx="281520" cy="158760"/>
              </p14:xfrm>
            </p:contentPart>
          </mc:Choice>
          <mc:Fallback>
            <p:pic>
              <p:nvPicPr>
                <p:cNvPr id="673" name="Freihand 672">
                  <a:extLst>
                    <a:ext uri="{FF2B5EF4-FFF2-40B4-BE49-F238E27FC236}">
                      <a16:creationId xmlns:a16="http://schemas.microsoft.com/office/drawing/2014/main" id="{7427742B-7B24-4DD5-9928-FE5D448C3FE0}"/>
                    </a:ext>
                  </a:extLst>
                </p:cNvPr>
                <p:cNvPicPr/>
                <p:nvPr/>
              </p:nvPicPr>
              <p:blipFill>
                <a:blip r:embed="rId1128"/>
                <a:stretch>
                  <a:fillRect/>
                </a:stretch>
              </p:blipFill>
              <p:spPr>
                <a:xfrm>
                  <a:off x="7179333" y="4654320"/>
                  <a:ext cx="290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74" name="Freihand 673">
                  <a:extLst>
                    <a:ext uri="{FF2B5EF4-FFF2-40B4-BE49-F238E27FC236}">
                      <a16:creationId xmlns:a16="http://schemas.microsoft.com/office/drawing/2014/main" id="{78EBD4EA-B4E2-468E-8358-15B3257390EF}"/>
                    </a:ext>
                  </a:extLst>
                </p14:cNvPr>
                <p14:cNvContentPartPr/>
                <p14:nvPr/>
              </p14:nvContentPartPr>
              <p14:xfrm>
                <a:off x="7500813" y="4614000"/>
                <a:ext cx="194760" cy="59040"/>
              </p14:xfrm>
            </p:contentPart>
          </mc:Choice>
          <mc:Fallback>
            <p:pic>
              <p:nvPicPr>
                <p:cNvPr id="674" name="Freihand 673">
                  <a:extLst>
                    <a:ext uri="{FF2B5EF4-FFF2-40B4-BE49-F238E27FC236}">
                      <a16:creationId xmlns:a16="http://schemas.microsoft.com/office/drawing/2014/main" id="{78EBD4EA-B4E2-468E-8358-15B3257390EF}"/>
                    </a:ext>
                  </a:extLst>
                </p:cNvPr>
                <p:cNvPicPr/>
                <p:nvPr/>
              </p:nvPicPr>
              <p:blipFill>
                <a:blip r:embed="rId1130"/>
                <a:stretch>
                  <a:fillRect/>
                </a:stretch>
              </p:blipFill>
              <p:spPr>
                <a:xfrm>
                  <a:off x="7496493" y="4609680"/>
                  <a:ext cx="203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75" name="Freihand 674">
                  <a:extLst>
                    <a:ext uri="{FF2B5EF4-FFF2-40B4-BE49-F238E27FC236}">
                      <a16:creationId xmlns:a16="http://schemas.microsoft.com/office/drawing/2014/main" id="{E0F58A05-1862-439F-A066-AFC3754F4BD5}"/>
                    </a:ext>
                  </a:extLst>
                </p14:cNvPr>
                <p14:cNvContentPartPr/>
                <p14:nvPr/>
              </p14:nvContentPartPr>
              <p14:xfrm>
                <a:off x="7690533" y="4549560"/>
                <a:ext cx="24840" cy="18360"/>
              </p14:xfrm>
            </p:contentPart>
          </mc:Choice>
          <mc:Fallback>
            <p:pic>
              <p:nvPicPr>
                <p:cNvPr id="675" name="Freihand 674">
                  <a:extLst>
                    <a:ext uri="{FF2B5EF4-FFF2-40B4-BE49-F238E27FC236}">
                      <a16:creationId xmlns:a16="http://schemas.microsoft.com/office/drawing/2014/main" id="{E0F58A05-1862-439F-A066-AFC3754F4BD5}"/>
                    </a:ext>
                  </a:extLst>
                </p:cNvPr>
                <p:cNvPicPr/>
                <p:nvPr/>
              </p:nvPicPr>
              <p:blipFill>
                <a:blip r:embed="rId1132"/>
                <a:stretch>
                  <a:fillRect/>
                </a:stretch>
              </p:blipFill>
              <p:spPr>
                <a:xfrm>
                  <a:off x="7686213" y="4545240"/>
                  <a:ext cx="33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76" name="Freihand 675">
                  <a:extLst>
                    <a:ext uri="{FF2B5EF4-FFF2-40B4-BE49-F238E27FC236}">
                      <a16:creationId xmlns:a16="http://schemas.microsoft.com/office/drawing/2014/main" id="{6A55C531-67BF-47BC-B500-BA38E1C57EA0}"/>
                    </a:ext>
                  </a:extLst>
                </p14:cNvPr>
                <p14:cNvContentPartPr/>
                <p14:nvPr/>
              </p14:nvContentPartPr>
              <p14:xfrm>
                <a:off x="7718973" y="4565400"/>
                <a:ext cx="66600" cy="52200"/>
              </p14:xfrm>
            </p:contentPart>
          </mc:Choice>
          <mc:Fallback>
            <p:pic>
              <p:nvPicPr>
                <p:cNvPr id="676" name="Freihand 675">
                  <a:extLst>
                    <a:ext uri="{FF2B5EF4-FFF2-40B4-BE49-F238E27FC236}">
                      <a16:creationId xmlns:a16="http://schemas.microsoft.com/office/drawing/2014/main" id="{6A55C531-67BF-47BC-B500-BA38E1C57EA0}"/>
                    </a:ext>
                  </a:extLst>
                </p:cNvPr>
                <p:cNvPicPr/>
                <p:nvPr/>
              </p:nvPicPr>
              <p:blipFill>
                <a:blip r:embed="rId1134"/>
                <a:stretch>
                  <a:fillRect/>
                </a:stretch>
              </p:blipFill>
              <p:spPr>
                <a:xfrm>
                  <a:off x="7714653" y="4561080"/>
                  <a:ext cx="75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77" name="Freihand 676">
                  <a:extLst>
                    <a:ext uri="{FF2B5EF4-FFF2-40B4-BE49-F238E27FC236}">
                      <a16:creationId xmlns:a16="http://schemas.microsoft.com/office/drawing/2014/main" id="{BFA6893E-7D83-406F-8F09-AA7CC4C9AEC1}"/>
                    </a:ext>
                  </a:extLst>
                </p14:cNvPr>
                <p14:cNvContentPartPr/>
                <p14:nvPr/>
              </p14:nvContentPartPr>
              <p14:xfrm>
                <a:off x="7792773" y="4544520"/>
                <a:ext cx="223920" cy="64080"/>
              </p14:xfrm>
            </p:contentPart>
          </mc:Choice>
          <mc:Fallback>
            <p:pic>
              <p:nvPicPr>
                <p:cNvPr id="677" name="Freihand 676">
                  <a:extLst>
                    <a:ext uri="{FF2B5EF4-FFF2-40B4-BE49-F238E27FC236}">
                      <a16:creationId xmlns:a16="http://schemas.microsoft.com/office/drawing/2014/main" id="{BFA6893E-7D83-406F-8F09-AA7CC4C9AEC1}"/>
                    </a:ext>
                  </a:extLst>
                </p:cNvPr>
                <p:cNvPicPr/>
                <p:nvPr/>
              </p:nvPicPr>
              <p:blipFill>
                <a:blip r:embed="rId1136"/>
                <a:stretch>
                  <a:fillRect/>
                </a:stretch>
              </p:blipFill>
              <p:spPr>
                <a:xfrm>
                  <a:off x="7788453" y="4540200"/>
                  <a:ext cx="232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78" name="Freihand 677">
                  <a:extLst>
                    <a:ext uri="{FF2B5EF4-FFF2-40B4-BE49-F238E27FC236}">
                      <a16:creationId xmlns:a16="http://schemas.microsoft.com/office/drawing/2014/main" id="{A207069A-C191-40D5-A89C-3EB7D6A5F8DF}"/>
                    </a:ext>
                  </a:extLst>
                </p14:cNvPr>
                <p14:cNvContentPartPr/>
                <p14:nvPr/>
              </p14:nvContentPartPr>
              <p14:xfrm>
                <a:off x="8057013" y="4495200"/>
                <a:ext cx="173160" cy="45360"/>
              </p14:xfrm>
            </p:contentPart>
          </mc:Choice>
          <mc:Fallback>
            <p:pic>
              <p:nvPicPr>
                <p:cNvPr id="678" name="Freihand 677">
                  <a:extLst>
                    <a:ext uri="{FF2B5EF4-FFF2-40B4-BE49-F238E27FC236}">
                      <a16:creationId xmlns:a16="http://schemas.microsoft.com/office/drawing/2014/main" id="{A207069A-C191-40D5-A89C-3EB7D6A5F8DF}"/>
                    </a:ext>
                  </a:extLst>
                </p:cNvPr>
                <p:cNvPicPr/>
                <p:nvPr/>
              </p:nvPicPr>
              <p:blipFill>
                <a:blip r:embed="rId1138"/>
                <a:stretch>
                  <a:fillRect/>
                </a:stretch>
              </p:blipFill>
              <p:spPr>
                <a:xfrm>
                  <a:off x="8052693" y="4490880"/>
                  <a:ext cx="181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80" name="Freihand 679">
                  <a:extLst>
                    <a:ext uri="{FF2B5EF4-FFF2-40B4-BE49-F238E27FC236}">
                      <a16:creationId xmlns:a16="http://schemas.microsoft.com/office/drawing/2014/main" id="{7C57DC8A-7FE1-4948-AADE-F8855E98C0CA}"/>
                    </a:ext>
                  </a:extLst>
                </p14:cNvPr>
                <p14:cNvContentPartPr/>
                <p14:nvPr/>
              </p14:nvContentPartPr>
              <p14:xfrm>
                <a:off x="6278613" y="4917120"/>
                <a:ext cx="110160" cy="150120"/>
              </p14:xfrm>
            </p:contentPart>
          </mc:Choice>
          <mc:Fallback>
            <p:pic>
              <p:nvPicPr>
                <p:cNvPr id="680" name="Freihand 679">
                  <a:extLst>
                    <a:ext uri="{FF2B5EF4-FFF2-40B4-BE49-F238E27FC236}">
                      <a16:creationId xmlns:a16="http://schemas.microsoft.com/office/drawing/2014/main" id="{7C57DC8A-7FE1-4948-AADE-F8855E98C0CA}"/>
                    </a:ext>
                  </a:extLst>
                </p:cNvPr>
                <p:cNvPicPr/>
                <p:nvPr/>
              </p:nvPicPr>
              <p:blipFill>
                <a:blip r:embed="rId1140"/>
                <a:stretch>
                  <a:fillRect/>
                </a:stretch>
              </p:blipFill>
              <p:spPr>
                <a:xfrm>
                  <a:off x="6274293" y="4912800"/>
                  <a:ext cx="118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81" name="Freihand 680">
                  <a:extLst>
                    <a:ext uri="{FF2B5EF4-FFF2-40B4-BE49-F238E27FC236}">
                      <a16:creationId xmlns:a16="http://schemas.microsoft.com/office/drawing/2014/main" id="{8055EFFD-50F3-44E7-8F07-241B3E8C173A}"/>
                    </a:ext>
                  </a:extLst>
                </p14:cNvPr>
                <p14:cNvContentPartPr/>
                <p14:nvPr/>
              </p14:nvContentPartPr>
              <p14:xfrm>
                <a:off x="6386613" y="4984080"/>
                <a:ext cx="77400" cy="60480"/>
              </p14:xfrm>
            </p:contentPart>
          </mc:Choice>
          <mc:Fallback>
            <p:pic>
              <p:nvPicPr>
                <p:cNvPr id="681" name="Freihand 680">
                  <a:extLst>
                    <a:ext uri="{FF2B5EF4-FFF2-40B4-BE49-F238E27FC236}">
                      <a16:creationId xmlns:a16="http://schemas.microsoft.com/office/drawing/2014/main" id="{8055EFFD-50F3-44E7-8F07-241B3E8C173A}"/>
                    </a:ext>
                  </a:extLst>
                </p:cNvPr>
                <p:cNvPicPr/>
                <p:nvPr/>
              </p:nvPicPr>
              <p:blipFill>
                <a:blip r:embed="rId1142"/>
                <a:stretch>
                  <a:fillRect/>
                </a:stretch>
              </p:blipFill>
              <p:spPr>
                <a:xfrm>
                  <a:off x="6382293" y="4979760"/>
                  <a:ext cx="86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82" name="Freihand 681">
                  <a:extLst>
                    <a:ext uri="{FF2B5EF4-FFF2-40B4-BE49-F238E27FC236}">
                      <a16:creationId xmlns:a16="http://schemas.microsoft.com/office/drawing/2014/main" id="{C1D66964-DA12-4E2F-B215-B41E2A81E4F2}"/>
                    </a:ext>
                  </a:extLst>
                </p14:cNvPr>
                <p14:cNvContentPartPr/>
                <p14:nvPr/>
              </p14:nvContentPartPr>
              <p14:xfrm>
                <a:off x="6485253" y="4957080"/>
                <a:ext cx="82440" cy="74160"/>
              </p14:xfrm>
            </p:contentPart>
          </mc:Choice>
          <mc:Fallback>
            <p:pic>
              <p:nvPicPr>
                <p:cNvPr id="682" name="Freihand 681">
                  <a:extLst>
                    <a:ext uri="{FF2B5EF4-FFF2-40B4-BE49-F238E27FC236}">
                      <a16:creationId xmlns:a16="http://schemas.microsoft.com/office/drawing/2014/main" id="{C1D66964-DA12-4E2F-B215-B41E2A81E4F2}"/>
                    </a:ext>
                  </a:extLst>
                </p:cNvPr>
                <p:cNvPicPr/>
                <p:nvPr/>
              </p:nvPicPr>
              <p:blipFill>
                <a:blip r:embed="rId1144"/>
                <a:stretch>
                  <a:fillRect/>
                </a:stretch>
              </p:blipFill>
              <p:spPr>
                <a:xfrm>
                  <a:off x="6480933" y="4952760"/>
                  <a:ext cx="91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83" name="Freihand 682">
                  <a:extLst>
                    <a:ext uri="{FF2B5EF4-FFF2-40B4-BE49-F238E27FC236}">
                      <a16:creationId xmlns:a16="http://schemas.microsoft.com/office/drawing/2014/main" id="{0E97121A-1A38-4CA2-9EC4-B4A247BF454B}"/>
                    </a:ext>
                  </a:extLst>
                </p14:cNvPr>
                <p14:cNvContentPartPr/>
                <p14:nvPr/>
              </p14:nvContentPartPr>
              <p14:xfrm>
                <a:off x="6549693" y="4878240"/>
                <a:ext cx="93960" cy="140040"/>
              </p14:xfrm>
            </p:contentPart>
          </mc:Choice>
          <mc:Fallback>
            <p:pic>
              <p:nvPicPr>
                <p:cNvPr id="683" name="Freihand 682">
                  <a:extLst>
                    <a:ext uri="{FF2B5EF4-FFF2-40B4-BE49-F238E27FC236}">
                      <a16:creationId xmlns:a16="http://schemas.microsoft.com/office/drawing/2014/main" id="{0E97121A-1A38-4CA2-9EC4-B4A247BF454B}"/>
                    </a:ext>
                  </a:extLst>
                </p:cNvPr>
                <p:cNvPicPr/>
                <p:nvPr/>
              </p:nvPicPr>
              <p:blipFill>
                <a:blip r:embed="rId1146"/>
                <a:stretch>
                  <a:fillRect/>
                </a:stretch>
              </p:blipFill>
              <p:spPr>
                <a:xfrm>
                  <a:off x="6545373" y="4873920"/>
                  <a:ext cx="102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84" name="Freihand 683">
                  <a:extLst>
                    <a:ext uri="{FF2B5EF4-FFF2-40B4-BE49-F238E27FC236}">
                      <a16:creationId xmlns:a16="http://schemas.microsoft.com/office/drawing/2014/main" id="{51DAD7BF-A3B8-4658-961B-8A8B11090777}"/>
                    </a:ext>
                  </a:extLst>
                </p14:cNvPr>
                <p14:cNvContentPartPr/>
                <p14:nvPr/>
              </p14:nvContentPartPr>
              <p14:xfrm>
                <a:off x="6633933" y="4921080"/>
                <a:ext cx="160200" cy="66960"/>
              </p14:xfrm>
            </p:contentPart>
          </mc:Choice>
          <mc:Fallback>
            <p:pic>
              <p:nvPicPr>
                <p:cNvPr id="684" name="Freihand 683">
                  <a:extLst>
                    <a:ext uri="{FF2B5EF4-FFF2-40B4-BE49-F238E27FC236}">
                      <a16:creationId xmlns:a16="http://schemas.microsoft.com/office/drawing/2014/main" id="{51DAD7BF-A3B8-4658-961B-8A8B11090777}"/>
                    </a:ext>
                  </a:extLst>
                </p:cNvPr>
                <p:cNvPicPr/>
                <p:nvPr/>
              </p:nvPicPr>
              <p:blipFill>
                <a:blip r:embed="rId1148"/>
                <a:stretch>
                  <a:fillRect/>
                </a:stretch>
              </p:blipFill>
              <p:spPr>
                <a:xfrm>
                  <a:off x="6629613" y="4916760"/>
                  <a:ext cx="168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85" name="Freihand 684">
                  <a:extLst>
                    <a:ext uri="{FF2B5EF4-FFF2-40B4-BE49-F238E27FC236}">
                      <a16:creationId xmlns:a16="http://schemas.microsoft.com/office/drawing/2014/main" id="{BCF46D9C-BDE8-4737-B7B4-36943FD3A1B8}"/>
                    </a:ext>
                  </a:extLst>
                </p14:cNvPr>
                <p14:cNvContentPartPr/>
                <p14:nvPr/>
              </p14:nvContentPartPr>
              <p14:xfrm>
                <a:off x="6802773" y="4878240"/>
                <a:ext cx="71280" cy="69120"/>
              </p14:xfrm>
            </p:contentPart>
          </mc:Choice>
          <mc:Fallback>
            <p:pic>
              <p:nvPicPr>
                <p:cNvPr id="685" name="Freihand 684">
                  <a:extLst>
                    <a:ext uri="{FF2B5EF4-FFF2-40B4-BE49-F238E27FC236}">
                      <a16:creationId xmlns:a16="http://schemas.microsoft.com/office/drawing/2014/main" id="{BCF46D9C-BDE8-4737-B7B4-36943FD3A1B8}"/>
                    </a:ext>
                  </a:extLst>
                </p:cNvPr>
                <p:cNvPicPr/>
                <p:nvPr/>
              </p:nvPicPr>
              <p:blipFill>
                <a:blip r:embed="rId1150"/>
                <a:stretch>
                  <a:fillRect/>
                </a:stretch>
              </p:blipFill>
              <p:spPr>
                <a:xfrm>
                  <a:off x="6798453" y="4873920"/>
                  <a:ext cx="79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686" name="Freihand 685">
                  <a:extLst>
                    <a:ext uri="{FF2B5EF4-FFF2-40B4-BE49-F238E27FC236}">
                      <a16:creationId xmlns:a16="http://schemas.microsoft.com/office/drawing/2014/main" id="{56EFFBC0-74DF-49BF-A832-91A3DED24A4F}"/>
                    </a:ext>
                  </a:extLst>
                </p14:cNvPr>
                <p14:cNvContentPartPr/>
                <p14:nvPr/>
              </p14:nvContentPartPr>
              <p14:xfrm>
                <a:off x="6896373" y="4841160"/>
                <a:ext cx="111960" cy="100800"/>
              </p14:xfrm>
            </p:contentPart>
          </mc:Choice>
          <mc:Fallback>
            <p:pic>
              <p:nvPicPr>
                <p:cNvPr id="686" name="Freihand 685">
                  <a:extLst>
                    <a:ext uri="{FF2B5EF4-FFF2-40B4-BE49-F238E27FC236}">
                      <a16:creationId xmlns:a16="http://schemas.microsoft.com/office/drawing/2014/main" id="{56EFFBC0-74DF-49BF-A832-91A3DED24A4F}"/>
                    </a:ext>
                  </a:extLst>
                </p:cNvPr>
                <p:cNvPicPr/>
                <p:nvPr/>
              </p:nvPicPr>
              <p:blipFill>
                <a:blip r:embed="rId1152"/>
                <a:stretch>
                  <a:fillRect/>
                </a:stretch>
              </p:blipFill>
              <p:spPr>
                <a:xfrm>
                  <a:off x="6892053" y="4836840"/>
                  <a:ext cx="120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687" name="Freihand 686">
                  <a:extLst>
                    <a:ext uri="{FF2B5EF4-FFF2-40B4-BE49-F238E27FC236}">
                      <a16:creationId xmlns:a16="http://schemas.microsoft.com/office/drawing/2014/main" id="{AFCA2260-38B6-4A74-A1B5-89F8C85F5622}"/>
                    </a:ext>
                  </a:extLst>
                </p14:cNvPr>
                <p14:cNvContentPartPr/>
                <p14:nvPr/>
              </p14:nvContentPartPr>
              <p14:xfrm>
                <a:off x="7023093" y="4851240"/>
                <a:ext cx="157680" cy="69120"/>
              </p14:xfrm>
            </p:contentPart>
          </mc:Choice>
          <mc:Fallback>
            <p:pic>
              <p:nvPicPr>
                <p:cNvPr id="687" name="Freihand 686">
                  <a:extLst>
                    <a:ext uri="{FF2B5EF4-FFF2-40B4-BE49-F238E27FC236}">
                      <a16:creationId xmlns:a16="http://schemas.microsoft.com/office/drawing/2014/main" id="{AFCA2260-38B6-4A74-A1B5-89F8C85F5622}"/>
                    </a:ext>
                  </a:extLst>
                </p:cNvPr>
                <p:cNvPicPr/>
                <p:nvPr/>
              </p:nvPicPr>
              <p:blipFill>
                <a:blip r:embed="rId1154"/>
                <a:stretch>
                  <a:fillRect/>
                </a:stretch>
              </p:blipFill>
              <p:spPr>
                <a:xfrm>
                  <a:off x="7018773" y="4846920"/>
                  <a:ext cx="166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688" name="Freihand 687">
                  <a:extLst>
                    <a:ext uri="{FF2B5EF4-FFF2-40B4-BE49-F238E27FC236}">
                      <a16:creationId xmlns:a16="http://schemas.microsoft.com/office/drawing/2014/main" id="{709FCFD5-A356-45A4-8B6E-157B520EEB39}"/>
                    </a:ext>
                  </a:extLst>
                </p14:cNvPr>
                <p14:cNvContentPartPr/>
                <p14:nvPr/>
              </p14:nvContentPartPr>
              <p14:xfrm>
                <a:off x="7198773" y="4790400"/>
                <a:ext cx="59040" cy="82440"/>
              </p14:xfrm>
            </p:contentPart>
          </mc:Choice>
          <mc:Fallback>
            <p:pic>
              <p:nvPicPr>
                <p:cNvPr id="688" name="Freihand 687">
                  <a:extLst>
                    <a:ext uri="{FF2B5EF4-FFF2-40B4-BE49-F238E27FC236}">
                      <a16:creationId xmlns:a16="http://schemas.microsoft.com/office/drawing/2014/main" id="{709FCFD5-A356-45A4-8B6E-157B520EEB39}"/>
                    </a:ext>
                  </a:extLst>
                </p:cNvPr>
                <p:cNvPicPr/>
                <p:nvPr/>
              </p:nvPicPr>
              <p:blipFill>
                <a:blip r:embed="rId1156"/>
                <a:stretch>
                  <a:fillRect/>
                </a:stretch>
              </p:blipFill>
              <p:spPr>
                <a:xfrm>
                  <a:off x="7194453" y="4786080"/>
                  <a:ext cx="67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689" name="Freihand 688">
                  <a:extLst>
                    <a:ext uri="{FF2B5EF4-FFF2-40B4-BE49-F238E27FC236}">
                      <a16:creationId xmlns:a16="http://schemas.microsoft.com/office/drawing/2014/main" id="{84468AEB-B26A-4947-BFBB-B15AAF1083AC}"/>
                    </a:ext>
                  </a:extLst>
                </p14:cNvPr>
                <p14:cNvContentPartPr/>
                <p14:nvPr/>
              </p14:nvContentPartPr>
              <p14:xfrm>
                <a:off x="7277613" y="4723080"/>
                <a:ext cx="170640" cy="141840"/>
              </p14:xfrm>
            </p:contentPart>
          </mc:Choice>
          <mc:Fallback>
            <p:pic>
              <p:nvPicPr>
                <p:cNvPr id="689" name="Freihand 688">
                  <a:extLst>
                    <a:ext uri="{FF2B5EF4-FFF2-40B4-BE49-F238E27FC236}">
                      <a16:creationId xmlns:a16="http://schemas.microsoft.com/office/drawing/2014/main" id="{84468AEB-B26A-4947-BFBB-B15AAF1083AC}"/>
                    </a:ext>
                  </a:extLst>
                </p:cNvPr>
                <p:cNvPicPr/>
                <p:nvPr/>
              </p:nvPicPr>
              <p:blipFill>
                <a:blip r:embed="rId1158"/>
                <a:stretch>
                  <a:fillRect/>
                </a:stretch>
              </p:blipFill>
              <p:spPr>
                <a:xfrm>
                  <a:off x="7273293" y="4718760"/>
                  <a:ext cx="179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690" name="Freihand 689">
                  <a:extLst>
                    <a:ext uri="{FF2B5EF4-FFF2-40B4-BE49-F238E27FC236}">
                      <a16:creationId xmlns:a16="http://schemas.microsoft.com/office/drawing/2014/main" id="{5D7D71D8-0A69-43CE-8EEB-4F9A3FE67166}"/>
                    </a:ext>
                  </a:extLst>
                </p14:cNvPr>
                <p14:cNvContentPartPr/>
                <p14:nvPr/>
              </p14:nvContentPartPr>
              <p14:xfrm>
                <a:off x="7257813" y="4746480"/>
                <a:ext cx="66960" cy="14040"/>
              </p14:xfrm>
            </p:contentPart>
          </mc:Choice>
          <mc:Fallback>
            <p:pic>
              <p:nvPicPr>
                <p:cNvPr id="690" name="Freihand 689">
                  <a:extLst>
                    <a:ext uri="{FF2B5EF4-FFF2-40B4-BE49-F238E27FC236}">
                      <a16:creationId xmlns:a16="http://schemas.microsoft.com/office/drawing/2014/main" id="{5D7D71D8-0A69-43CE-8EEB-4F9A3FE67166}"/>
                    </a:ext>
                  </a:extLst>
                </p:cNvPr>
                <p:cNvPicPr/>
                <p:nvPr/>
              </p:nvPicPr>
              <p:blipFill>
                <a:blip r:embed="rId1160"/>
                <a:stretch>
                  <a:fillRect/>
                </a:stretch>
              </p:blipFill>
              <p:spPr>
                <a:xfrm>
                  <a:off x="7253493" y="4742160"/>
                  <a:ext cx="75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691" name="Freihand 690">
                  <a:extLst>
                    <a:ext uri="{FF2B5EF4-FFF2-40B4-BE49-F238E27FC236}">
                      <a16:creationId xmlns:a16="http://schemas.microsoft.com/office/drawing/2014/main" id="{20E57681-A826-4795-B876-04E2C40DDE61}"/>
                    </a:ext>
                  </a:extLst>
                </p14:cNvPr>
                <p14:cNvContentPartPr/>
                <p14:nvPr/>
              </p14:nvContentPartPr>
              <p14:xfrm>
                <a:off x="7484253" y="4760520"/>
                <a:ext cx="114480" cy="59040"/>
              </p14:xfrm>
            </p:contentPart>
          </mc:Choice>
          <mc:Fallback>
            <p:pic>
              <p:nvPicPr>
                <p:cNvPr id="691" name="Freihand 690">
                  <a:extLst>
                    <a:ext uri="{FF2B5EF4-FFF2-40B4-BE49-F238E27FC236}">
                      <a16:creationId xmlns:a16="http://schemas.microsoft.com/office/drawing/2014/main" id="{20E57681-A826-4795-B876-04E2C40DDE61}"/>
                    </a:ext>
                  </a:extLst>
                </p:cNvPr>
                <p:cNvPicPr/>
                <p:nvPr/>
              </p:nvPicPr>
              <p:blipFill>
                <a:blip r:embed="rId1162"/>
                <a:stretch>
                  <a:fillRect/>
                </a:stretch>
              </p:blipFill>
              <p:spPr>
                <a:xfrm>
                  <a:off x="7479933" y="4756200"/>
                  <a:ext cx="123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692" name="Freihand 691">
                  <a:extLst>
                    <a:ext uri="{FF2B5EF4-FFF2-40B4-BE49-F238E27FC236}">
                      <a16:creationId xmlns:a16="http://schemas.microsoft.com/office/drawing/2014/main" id="{90AFBC12-8FC7-4A89-B016-39F9A5AD9E8A}"/>
                    </a:ext>
                  </a:extLst>
                </p14:cNvPr>
                <p14:cNvContentPartPr/>
                <p14:nvPr/>
              </p14:nvContentPartPr>
              <p14:xfrm>
                <a:off x="7583253" y="4713000"/>
                <a:ext cx="50040" cy="31320"/>
              </p14:xfrm>
            </p:contentPart>
          </mc:Choice>
          <mc:Fallback>
            <p:pic>
              <p:nvPicPr>
                <p:cNvPr id="692" name="Freihand 691">
                  <a:extLst>
                    <a:ext uri="{FF2B5EF4-FFF2-40B4-BE49-F238E27FC236}">
                      <a16:creationId xmlns:a16="http://schemas.microsoft.com/office/drawing/2014/main" id="{90AFBC12-8FC7-4A89-B016-39F9A5AD9E8A}"/>
                    </a:ext>
                  </a:extLst>
                </p:cNvPr>
                <p:cNvPicPr/>
                <p:nvPr/>
              </p:nvPicPr>
              <p:blipFill>
                <a:blip r:embed="rId1164"/>
                <a:stretch>
                  <a:fillRect/>
                </a:stretch>
              </p:blipFill>
              <p:spPr>
                <a:xfrm>
                  <a:off x="7578933" y="4708680"/>
                  <a:ext cx="58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693" name="Freihand 692">
                  <a:extLst>
                    <a:ext uri="{FF2B5EF4-FFF2-40B4-BE49-F238E27FC236}">
                      <a16:creationId xmlns:a16="http://schemas.microsoft.com/office/drawing/2014/main" id="{6A1940D2-4682-42B7-97E0-9206C5CFE11D}"/>
                    </a:ext>
                  </a:extLst>
                </p14:cNvPr>
                <p14:cNvContentPartPr/>
                <p14:nvPr/>
              </p14:nvContentPartPr>
              <p14:xfrm>
                <a:off x="7633293" y="4732440"/>
                <a:ext cx="63720" cy="60120"/>
              </p14:xfrm>
            </p:contentPart>
          </mc:Choice>
          <mc:Fallback>
            <p:pic>
              <p:nvPicPr>
                <p:cNvPr id="693" name="Freihand 692">
                  <a:extLst>
                    <a:ext uri="{FF2B5EF4-FFF2-40B4-BE49-F238E27FC236}">
                      <a16:creationId xmlns:a16="http://schemas.microsoft.com/office/drawing/2014/main" id="{6A1940D2-4682-42B7-97E0-9206C5CFE11D}"/>
                    </a:ext>
                  </a:extLst>
                </p:cNvPr>
                <p:cNvPicPr/>
                <p:nvPr/>
              </p:nvPicPr>
              <p:blipFill>
                <a:blip r:embed="rId1166"/>
                <a:stretch>
                  <a:fillRect/>
                </a:stretch>
              </p:blipFill>
              <p:spPr>
                <a:xfrm>
                  <a:off x="7628973" y="4728120"/>
                  <a:ext cx="72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694" name="Freihand 693">
                  <a:extLst>
                    <a:ext uri="{FF2B5EF4-FFF2-40B4-BE49-F238E27FC236}">
                      <a16:creationId xmlns:a16="http://schemas.microsoft.com/office/drawing/2014/main" id="{22912D56-6A0C-43C0-AE82-76C185D61FD2}"/>
                    </a:ext>
                  </a:extLst>
                </p14:cNvPr>
                <p14:cNvContentPartPr/>
                <p14:nvPr/>
              </p14:nvContentPartPr>
              <p14:xfrm>
                <a:off x="7753533" y="4676640"/>
                <a:ext cx="106200" cy="81000"/>
              </p14:xfrm>
            </p:contentPart>
          </mc:Choice>
          <mc:Fallback>
            <p:pic>
              <p:nvPicPr>
                <p:cNvPr id="694" name="Freihand 693">
                  <a:extLst>
                    <a:ext uri="{FF2B5EF4-FFF2-40B4-BE49-F238E27FC236}">
                      <a16:creationId xmlns:a16="http://schemas.microsoft.com/office/drawing/2014/main" id="{22912D56-6A0C-43C0-AE82-76C185D61FD2}"/>
                    </a:ext>
                  </a:extLst>
                </p:cNvPr>
                <p:cNvPicPr/>
                <p:nvPr/>
              </p:nvPicPr>
              <p:blipFill>
                <a:blip r:embed="rId1168"/>
                <a:stretch>
                  <a:fillRect/>
                </a:stretch>
              </p:blipFill>
              <p:spPr>
                <a:xfrm>
                  <a:off x="7749213" y="4672320"/>
                  <a:ext cx="114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695" name="Freihand 694">
                  <a:extLst>
                    <a:ext uri="{FF2B5EF4-FFF2-40B4-BE49-F238E27FC236}">
                      <a16:creationId xmlns:a16="http://schemas.microsoft.com/office/drawing/2014/main" id="{C4DC8D3B-A2FD-47F5-BD17-275B6F38ED80}"/>
                    </a:ext>
                  </a:extLst>
                </p14:cNvPr>
                <p14:cNvContentPartPr/>
                <p14:nvPr/>
              </p14:nvContentPartPr>
              <p14:xfrm>
                <a:off x="7882413" y="4674480"/>
                <a:ext cx="131040" cy="43560"/>
              </p14:xfrm>
            </p:contentPart>
          </mc:Choice>
          <mc:Fallback>
            <p:pic>
              <p:nvPicPr>
                <p:cNvPr id="695" name="Freihand 694">
                  <a:extLst>
                    <a:ext uri="{FF2B5EF4-FFF2-40B4-BE49-F238E27FC236}">
                      <a16:creationId xmlns:a16="http://schemas.microsoft.com/office/drawing/2014/main" id="{C4DC8D3B-A2FD-47F5-BD17-275B6F38ED80}"/>
                    </a:ext>
                  </a:extLst>
                </p:cNvPr>
                <p:cNvPicPr/>
                <p:nvPr/>
              </p:nvPicPr>
              <p:blipFill>
                <a:blip r:embed="rId1170"/>
                <a:stretch>
                  <a:fillRect/>
                </a:stretch>
              </p:blipFill>
              <p:spPr>
                <a:xfrm>
                  <a:off x="7878093" y="4670160"/>
                  <a:ext cx="139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697" name="Freihand 696">
                  <a:extLst>
                    <a:ext uri="{FF2B5EF4-FFF2-40B4-BE49-F238E27FC236}">
                      <a16:creationId xmlns:a16="http://schemas.microsoft.com/office/drawing/2014/main" id="{25016DC2-A580-49C7-9F5A-D9141B57852A}"/>
                    </a:ext>
                  </a:extLst>
                </p14:cNvPr>
                <p14:cNvContentPartPr/>
                <p14:nvPr/>
              </p14:nvContentPartPr>
              <p14:xfrm>
                <a:off x="8057733" y="4581600"/>
                <a:ext cx="77040" cy="101880"/>
              </p14:xfrm>
            </p:contentPart>
          </mc:Choice>
          <mc:Fallback>
            <p:pic>
              <p:nvPicPr>
                <p:cNvPr id="697" name="Freihand 696">
                  <a:extLst>
                    <a:ext uri="{FF2B5EF4-FFF2-40B4-BE49-F238E27FC236}">
                      <a16:creationId xmlns:a16="http://schemas.microsoft.com/office/drawing/2014/main" id="{25016DC2-A580-49C7-9F5A-D9141B57852A}"/>
                    </a:ext>
                  </a:extLst>
                </p:cNvPr>
                <p:cNvPicPr/>
                <p:nvPr/>
              </p:nvPicPr>
              <p:blipFill>
                <a:blip r:embed="rId1172"/>
                <a:stretch>
                  <a:fillRect/>
                </a:stretch>
              </p:blipFill>
              <p:spPr>
                <a:xfrm>
                  <a:off x="8053413" y="4577280"/>
                  <a:ext cx="85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698" name="Freihand 697">
                  <a:extLst>
                    <a:ext uri="{FF2B5EF4-FFF2-40B4-BE49-F238E27FC236}">
                      <a16:creationId xmlns:a16="http://schemas.microsoft.com/office/drawing/2014/main" id="{76972011-F28B-4659-9AAB-0CC53361B878}"/>
                    </a:ext>
                  </a:extLst>
                </p14:cNvPr>
                <p14:cNvContentPartPr/>
                <p14:nvPr/>
              </p14:nvContentPartPr>
              <p14:xfrm>
                <a:off x="8141613" y="4566840"/>
                <a:ext cx="74160" cy="111240"/>
              </p14:xfrm>
            </p:contentPart>
          </mc:Choice>
          <mc:Fallback>
            <p:pic>
              <p:nvPicPr>
                <p:cNvPr id="698" name="Freihand 697">
                  <a:extLst>
                    <a:ext uri="{FF2B5EF4-FFF2-40B4-BE49-F238E27FC236}">
                      <a16:creationId xmlns:a16="http://schemas.microsoft.com/office/drawing/2014/main" id="{76972011-F28B-4659-9AAB-0CC53361B878}"/>
                    </a:ext>
                  </a:extLst>
                </p:cNvPr>
                <p:cNvPicPr/>
                <p:nvPr/>
              </p:nvPicPr>
              <p:blipFill>
                <a:blip r:embed="rId1174"/>
                <a:stretch>
                  <a:fillRect/>
                </a:stretch>
              </p:blipFill>
              <p:spPr>
                <a:xfrm>
                  <a:off x="8137293" y="4562520"/>
                  <a:ext cx="82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699" name="Freihand 698">
                  <a:extLst>
                    <a:ext uri="{FF2B5EF4-FFF2-40B4-BE49-F238E27FC236}">
                      <a16:creationId xmlns:a16="http://schemas.microsoft.com/office/drawing/2014/main" id="{3525459D-EBF8-433F-A8DF-E9FB7287548E}"/>
                    </a:ext>
                  </a:extLst>
                </p14:cNvPr>
                <p14:cNvContentPartPr/>
                <p14:nvPr/>
              </p14:nvContentPartPr>
              <p14:xfrm>
                <a:off x="8176533" y="4601040"/>
                <a:ext cx="54000" cy="59400"/>
              </p14:xfrm>
            </p:contentPart>
          </mc:Choice>
          <mc:Fallback>
            <p:pic>
              <p:nvPicPr>
                <p:cNvPr id="699" name="Freihand 698">
                  <a:extLst>
                    <a:ext uri="{FF2B5EF4-FFF2-40B4-BE49-F238E27FC236}">
                      <a16:creationId xmlns:a16="http://schemas.microsoft.com/office/drawing/2014/main" id="{3525459D-EBF8-433F-A8DF-E9FB7287548E}"/>
                    </a:ext>
                  </a:extLst>
                </p:cNvPr>
                <p:cNvPicPr/>
                <p:nvPr/>
              </p:nvPicPr>
              <p:blipFill>
                <a:blip r:embed="rId1176"/>
                <a:stretch>
                  <a:fillRect/>
                </a:stretch>
              </p:blipFill>
              <p:spPr>
                <a:xfrm>
                  <a:off x="8172213" y="4596720"/>
                  <a:ext cx="62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00" name="Freihand 699">
                  <a:extLst>
                    <a:ext uri="{FF2B5EF4-FFF2-40B4-BE49-F238E27FC236}">
                      <a16:creationId xmlns:a16="http://schemas.microsoft.com/office/drawing/2014/main" id="{8F51752E-388C-4ECA-9840-1D3C4BBABF74}"/>
                    </a:ext>
                  </a:extLst>
                </p14:cNvPr>
                <p14:cNvContentPartPr/>
                <p14:nvPr/>
              </p14:nvContentPartPr>
              <p14:xfrm>
                <a:off x="8270853" y="4558920"/>
                <a:ext cx="81000" cy="56520"/>
              </p14:xfrm>
            </p:contentPart>
          </mc:Choice>
          <mc:Fallback>
            <p:pic>
              <p:nvPicPr>
                <p:cNvPr id="700" name="Freihand 699">
                  <a:extLst>
                    <a:ext uri="{FF2B5EF4-FFF2-40B4-BE49-F238E27FC236}">
                      <a16:creationId xmlns:a16="http://schemas.microsoft.com/office/drawing/2014/main" id="{8F51752E-388C-4ECA-9840-1D3C4BBABF74}"/>
                    </a:ext>
                  </a:extLst>
                </p:cNvPr>
                <p:cNvPicPr/>
                <p:nvPr/>
              </p:nvPicPr>
              <p:blipFill>
                <a:blip r:embed="rId1178"/>
                <a:stretch>
                  <a:fillRect/>
                </a:stretch>
              </p:blipFill>
              <p:spPr>
                <a:xfrm>
                  <a:off x="8266533" y="4554600"/>
                  <a:ext cx="89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01" name="Freihand 700">
                  <a:extLst>
                    <a:ext uri="{FF2B5EF4-FFF2-40B4-BE49-F238E27FC236}">
                      <a16:creationId xmlns:a16="http://schemas.microsoft.com/office/drawing/2014/main" id="{9D2936F6-00FF-4CAD-AFD3-B57BED78C306}"/>
                    </a:ext>
                  </a:extLst>
                </p14:cNvPr>
                <p14:cNvContentPartPr/>
                <p14:nvPr/>
              </p14:nvContentPartPr>
              <p14:xfrm>
                <a:off x="8231253" y="4444440"/>
                <a:ext cx="87840" cy="87480"/>
              </p14:xfrm>
            </p:contentPart>
          </mc:Choice>
          <mc:Fallback>
            <p:pic>
              <p:nvPicPr>
                <p:cNvPr id="701" name="Freihand 700">
                  <a:extLst>
                    <a:ext uri="{FF2B5EF4-FFF2-40B4-BE49-F238E27FC236}">
                      <a16:creationId xmlns:a16="http://schemas.microsoft.com/office/drawing/2014/main" id="{9D2936F6-00FF-4CAD-AFD3-B57BED78C306}"/>
                    </a:ext>
                  </a:extLst>
                </p:cNvPr>
                <p:cNvPicPr/>
                <p:nvPr/>
              </p:nvPicPr>
              <p:blipFill>
                <a:blip r:embed="rId1180"/>
                <a:stretch>
                  <a:fillRect/>
                </a:stretch>
              </p:blipFill>
              <p:spPr>
                <a:xfrm>
                  <a:off x="8226933" y="4440120"/>
                  <a:ext cx="96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02" name="Freihand 701">
                  <a:extLst>
                    <a:ext uri="{FF2B5EF4-FFF2-40B4-BE49-F238E27FC236}">
                      <a16:creationId xmlns:a16="http://schemas.microsoft.com/office/drawing/2014/main" id="{6C2DECEC-91BD-4AA7-ACB7-0A2E9659260E}"/>
                    </a:ext>
                  </a:extLst>
                </p14:cNvPr>
                <p14:cNvContentPartPr/>
                <p14:nvPr/>
              </p14:nvContentPartPr>
              <p14:xfrm>
                <a:off x="8375973" y="4488720"/>
                <a:ext cx="51120" cy="99360"/>
              </p14:xfrm>
            </p:contentPart>
          </mc:Choice>
          <mc:Fallback>
            <p:pic>
              <p:nvPicPr>
                <p:cNvPr id="702" name="Freihand 701">
                  <a:extLst>
                    <a:ext uri="{FF2B5EF4-FFF2-40B4-BE49-F238E27FC236}">
                      <a16:creationId xmlns:a16="http://schemas.microsoft.com/office/drawing/2014/main" id="{6C2DECEC-91BD-4AA7-ACB7-0A2E9659260E}"/>
                    </a:ext>
                  </a:extLst>
                </p:cNvPr>
                <p:cNvPicPr/>
                <p:nvPr/>
              </p:nvPicPr>
              <p:blipFill>
                <a:blip r:embed="rId1182"/>
                <a:stretch>
                  <a:fillRect/>
                </a:stretch>
              </p:blipFill>
              <p:spPr>
                <a:xfrm>
                  <a:off x="8371653" y="4484400"/>
                  <a:ext cx="59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03" name="Freihand 702">
                  <a:extLst>
                    <a:ext uri="{FF2B5EF4-FFF2-40B4-BE49-F238E27FC236}">
                      <a16:creationId xmlns:a16="http://schemas.microsoft.com/office/drawing/2014/main" id="{AC2B4CA3-579F-4334-BCCC-ADB0C8B9845C}"/>
                    </a:ext>
                  </a:extLst>
                </p14:cNvPr>
                <p14:cNvContentPartPr/>
                <p14:nvPr/>
              </p14:nvContentPartPr>
              <p14:xfrm>
                <a:off x="8484333" y="4457760"/>
                <a:ext cx="11160" cy="110160"/>
              </p14:xfrm>
            </p:contentPart>
          </mc:Choice>
          <mc:Fallback>
            <p:pic>
              <p:nvPicPr>
                <p:cNvPr id="703" name="Freihand 702">
                  <a:extLst>
                    <a:ext uri="{FF2B5EF4-FFF2-40B4-BE49-F238E27FC236}">
                      <a16:creationId xmlns:a16="http://schemas.microsoft.com/office/drawing/2014/main" id="{AC2B4CA3-579F-4334-BCCC-ADB0C8B9845C}"/>
                    </a:ext>
                  </a:extLst>
                </p:cNvPr>
                <p:cNvPicPr/>
                <p:nvPr/>
              </p:nvPicPr>
              <p:blipFill>
                <a:blip r:embed="rId1184"/>
                <a:stretch>
                  <a:fillRect/>
                </a:stretch>
              </p:blipFill>
              <p:spPr>
                <a:xfrm>
                  <a:off x="8480013" y="4453440"/>
                  <a:ext cx="19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04" name="Freihand 703">
                  <a:extLst>
                    <a:ext uri="{FF2B5EF4-FFF2-40B4-BE49-F238E27FC236}">
                      <a16:creationId xmlns:a16="http://schemas.microsoft.com/office/drawing/2014/main" id="{D616A9AC-5BE6-4658-B811-5D494339B87E}"/>
                    </a:ext>
                  </a:extLst>
                </p14:cNvPr>
                <p14:cNvContentPartPr/>
                <p14:nvPr/>
              </p14:nvContentPartPr>
              <p14:xfrm>
                <a:off x="8413773" y="4455240"/>
                <a:ext cx="115560" cy="23400"/>
              </p14:xfrm>
            </p:contentPart>
          </mc:Choice>
          <mc:Fallback>
            <p:pic>
              <p:nvPicPr>
                <p:cNvPr id="704" name="Freihand 703">
                  <a:extLst>
                    <a:ext uri="{FF2B5EF4-FFF2-40B4-BE49-F238E27FC236}">
                      <a16:creationId xmlns:a16="http://schemas.microsoft.com/office/drawing/2014/main" id="{D616A9AC-5BE6-4658-B811-5D494339B87E}"/>
                    </a:ext>
                  </a:extLst>
                </p:cNvPr>
                <p:cNvPicPr/>
                <p:nvPr/>
              </p:nvPicPr>
              <p:blipFill>
                <a:blip r:embed="rId1186"/>
                <a:stretch>
                  <a:fillRect/>
                </a:stretch>
              </p:blipFill>
              <p:spPr>
                <a:xfrm>
                  <a:off x="8409453" y="4450920"/>
                  <a:ext cx="124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05" name="Freihand 704">
                  <a:extLst>
                    <a:ext uri="{FF2B5EF4-FFF2-40B4-BE49-F238E27FC236}">
                      <a16:creationId xmlns:a16="http://schemas.microsoft.com/office/drawing/2014/main" id="{2953657A-BE3E-49B1-90D9-5056CBA7195B}"/>
                    </a:ext>
                  </a:extLst>
                </p14:cNvPr>
                <p14:cNvContentPartPr/>
                <p14:nvPr/>
              </p14:nvContentPartPr>
              <p14:xfrm>
                <a:off x="8436813" y="4482960"/>
                <a:ext cx="86400" cy="26280"/>
              </p14:xfrm>
            </p:contentPart>
          </mc:Choice>
          <mc:Fallback>
            <p:pic>
              <p:nvPicPr>
                <p:cNvPr id="705" name="Freihand 704">
                  <a:extLst>
                    <a:ext uri="{FF2B5EF4-FFF2-40B4-BE49-F238E27FC236}">
                      <a16:creationId xmlns:a16="http://schemas.microsoft.com/office/drawing/2014/main" id="{2953657A-BE3E-49B1-90D9-5056CBA7195B}"/>
                    </a:ext>
                  </a:extLst>
                </p:cNvPr>
                <p:cNvPicPr/>
                <p:nvPr/>
              </p:nvPicPr>
              <p:blipFill>
                <a:blip r:embed="rId1188"/>
                <a:stretch>
                  <a:fillRect/>
                </a:stretch>
              </p:blipFill>
              <p:spPr>
                <a:xfrm>
                  <a:off x="8432493" y="4478640"/>
                  <a:ext cx="95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07" name="Freihand 706">
                  <a:extLst>
                    <a:ext uri="{FF2B5EF4-FFF2-40B4-BE49-F238E27FC236}">
                      <a16:creationId xmlns:a16="http://schemas.microsoft.com/office/drawing/2014/main" id="{8779D5EF-88D4-4075-8B70-ECCF91BED7BC}"/>
                    </a:ext>
                  </a:extLst>
                </p14:cNvPr>
                <p14:cNvContentPartPr/>
                <p14:nvPr/>
              </p14:nvContentPartPr>
              <p14:xfrm>
                <a:off x="6313533" y="5146800"/>
                <a:ext cx="145800" cy="86040"/>
              </p14:xfrm>
            </p:contentPart>
          </mc:Choice>
          <mc:Fallback>
            <p:pic>
              <p:nvPicPr>
                <p:cNvPr id="707" name="Freihand 706">
                  <a:extLst>
                    <a:ext uri="{FF2B5EF4-FFF2-40B4-BE49-F238E27FC236}">
                      <a16:creationId xmlns:a16="http://schemas.microsoft.com/office/drawing/2014/main" id="{8779D5EF-88D4-4075-8B70-ECCF91BED7BC}"/>
                    </a:ext>
                  </a:extLst>
                </p:cNvPr>
                <p:cNvPicPr/>
                <p:nvPr/>
              </p:nvPicPr>
              <p:blipFill>
                <a:blip r:embed="rId1190"/>
                <a:stretch>
                  <a:fillRect/>
                </a:stretch>
              </p:blipFill>
              <p:spPr>
                <a:xfrm>
                  <a:off x="6309213" y="5142480"/>
                  <a:ext cx="154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08" name="Freihand 707">
                  <a:extLst>
                    <a:ext uri="{FF2B5EF4-FFF2-40B4-BE49-F238E27FC236}">
                      <a16:creationId xmlns:a16="http://schemas.microsoft.com/office/drawing/2014/main" id="{4FB53057-BE6E-42FB-B7E8-58DDAF7B0753}"/>
                    </a:ext>
                  </a:extLst>
                </p14:cNvPr>
                <p14:cNvContentPartPr/>
                <p14:nvPr/>
              </p14:nvContentPartPr>
              <p14:xfrm>
                <a:off x="6487053" y="5120880"/>
                <a:ext cx="148320" cy="158760"/>
              </p14:xfrm>
            </p:contentPart>
          </mc:Choice>
          <mc:Fallback>
            <p:pic>
              <p:nvPicPr>
                <p:cNvPr id="708" name="Freihand 707">
                  <a:extLst>
                    <a:ext uri="{FF2B5EF4-FFF2-40B4-BE49-F238E27FC236}">
                      <a16:creationId xmlns:a16="http://schemas.microsoft.com/office/drawing/2014/main" id="{4FB53057-BE6E-42FB-B7E8-58DDAF7B0753}"/>
                    </a:ext>
                  </a:extLst>
                </p:cNvPr>
                <p:cNvPicPr/>
                <p:nvPr/>
              </p:nvPicPr>
              <p:blipFill>
                <a:blip r:embed="rId1192"/>
                <a:stretch>
                  <a:fillRect/>
                </a:stretch>
              </p:blipFill>
              <p:spPr>
                <a:xfrm>
                  <a:off x="6482733" y="5116560"/>
                  <a:ext cx="156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09" name="Freihand 708">
                  <a:extLst>
                    <a:ext uri="{FF2B5EF4-FFF2-40B4-BE49-F238E27FC236}">
                      <a16:creationId xmlns:a16="http://schemas.microsoft.com/office/drawing/2014/main" id="{D33A59F3-C2CD-4900-A9CD-28F6D2801B4A}"/>
                    </a:ext>
                  </a:extLst>
                </p14:cNvPr>
                <p14:cNvContentPartPr/>
                <p14:nvPr/>
              </p14:nvContentPartPr>
              <p14:xfrm>
                <a:off x="6615933" y="5061480"/>
                <a:ext cx="51840" cy="106560"/>
              </p14:xfrm>
            </p:contentPart>
          </mc:Choice>
          <mc:Fallback>
            <p:pic>
              <p:nvPicPr>
                <p:cNvPr id="709" name="Freihand 708">
                  <a:extLst>
                    <a:ext uri="{FF2B5EF4-FFF2-40B4-BE49-F238E27FC236}">
                      <a16:creationId xmlns:a16="http://schemas.microsoft.com/office/drawing/2014/main" id="{D33A59F3-C2CD-4900-A9CD-28F6D2801B4A}"/>
                    </a:ext>
                  </a:extLst>
                </p:cNvPr>
                <p:cNvPicPr/>
                <p:nvPr/>
              </p:nvPicPr>
              <p:blipFill>
                <a:blip r:embed="rId1194"/>
                <a:stretch>
                  <a:fillRect/>
                </a:stretch>
              </p:blipFill>
              <p:spPr>
                <a:xfrm>
                  <a:off x="6611613" y="5057160"/>
                  <a:ext cx="60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10" name="Freihand 709">
                  <a:extLst>
                    <a:ext uri="{FF2B5EF4-FFF2-40B4-BE49-F238E27FC236}">
                      <a16:creationId xmlns:a16="http://schemas.microsoft.com/office/drawing/2014/main" id="{1C8AA558-7A6C-47B1-ABF1-7AC18BE91462}"/>
                    </a:ext>
                  </a:extLst>
                </p14:cNvPr>
                <p14:cNvContentPartPr/>
                <p14:nvPr/>
              </p14:nvContentPartPr>
              <p14:xfrm>
                <a:off x="6641493" y="5050680"/>
                <a:ext cx="66600" cy="99000"/>
              </p14:xfrm>
            </p:contentPart>
          </mc:Choice>
          <mc:Fallback>
            <p:pic>
              <p:nvPicPr>
                <p:cNvPr id="710" name="Freihand 709">
                  <a:extLst>
                    <a:ext uri="{FF2B5EF4-FFF2-40B4-BE49-F238E27FC236}">
                      <a16:creationId xmlns:a16="http://schemas.microsoft.com/office/drawing/2014/main" id="{1C8AA558-7A6C-47B1-ABF1-7AC18BE91462}"/>
                    </a:ext>
                  </a:extLst>
                </p:cNvPr>
                <p:cNvPicPr/>
                <p:nvPr/>
              </p:nvPicPr>
              <p:blipFill>
                <a:blip r:embed="rId1196"/>
                <a:stretch>
                  <a:fillRect/>
                </a:stretch>
              </p:blipFill>
              <p:spPr>
                <a:xfrm>
                  <a:off x="6637173" y="5046360"/>
                  <a:ext cx="75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11" name="Freihand 710">
                  <a:extLst>
                    <a:ext uri="{FF2B5EF4-FFF2-40B4-BE49-F238E27FC236}">
                      <a16:creationId xmlns:a16="http://schemas.microsoft.com/office/drawing/2014/main" id="{F79B3DB3-D854-4193-A6EC-B2CF31AE5EDB}"/>
                    </a:ext>
                  </a:extLst>
                </p14:cNvPr>
                <p14:cNvContentPartPr/>
                <p14:nvPr/>
              </p14:nvContentPartPr>
              <p14:xfrm>
                <a:off x="6562293" y="5068320"/>
                <a:ext cx="360" cy="360"/>
              </p14:xfrm>
            </p:contentPart>
          </mc:Choice>
          <mc:Fallback>
            <p:pic>
              <p:nvPicPr>
                <p:cNvPr id="711" name="Freihand 710">
                  <a:extLst>
                    <a:ext uri="{FF2B5EF4-FFF2-40B4-BE49-F238E27FC236}">
                      <a16:creationId xmlns:a16="http://schemas.microsoft.com/office/drawing/2014/main" id="{F79B3DB3-D854-4193-A6EC-B2CF31AE5EDB}"/>
                    </a:ext>
                  </a:extLst>
                </p:cNvPr>
                <p:cNvPicPr/>
                <p:nvPr/>
              </p:nvPicPr>
              <p:blipFill>
                <a:blip r:embed="rId99"/>
                <a:stretch>
                  <a:fillRect/>
                </a:stretch>
              </p:blipFill>
              <p:spPr>
                <a:xfrm>
                  <a:off x="6557973" y="5064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13" name="Freihand 712">
                  <a:extLst>
                    <a:ext uri="{FF2B5EF4-FFF2-40B4-BE49-F238E27FC236}">
                      <a16:creationId xmlns:a16="http://schemas.microsoft.com/office/drawing/2014/main" id="{4C8F2800-E2E7-4BC7-80DC-ED399B3E3B15}"/>
                    </a:ext>
                  </a:extLst>
                </p14:cNvPr>
                <p14:cNvContentPartPr/>
                <p14:nvPr/>
              </p14:nvContentPartPr>
              <p14:xfrm>
                <a:off x="6809973" y="5068320"/>
                <a:ext cx="72000" cy="75600"/>
              </p14:xfrm>
            </p:contentPart>
          </mc:Choice>
          <mc:Fallback>
            <p:pic>
              <p:nvPicPr>
                <p:cNvPr id="713" name="Freihand 712">
                  <a:extLst>
                    <a:ext uri="{FF2B5EF4-FFF2-40B4-BE49-F238E27FC236}">
                      <a16:creationId xmlns:a16="http://schemas.microsoft.com/office/drawing/2014/main" id="{4C8F2800-E2E7-4BC7-80DC-ED399B3E3B15}"/>
                    </a:ext>
                  </a:extLst>
                </p:cNvPr>
                <p:cNvPicPr/>
                <p:nvPr/>
              </p:nvPicPr>
              <p:blipFill>
                <a:blip r:embed="rId1199"/>
                <a:stretch>
                  <a:fillRect/>
                </a:stretch>
              </p:blipFill>
              <p:spPr>
                <a:xfrm>
                  <a:off x="6805653" y="5064000"/>
                  <a:ext cx="80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14" name="Freihand 713">
                  <a:extLst>
                    <a:ext uri="{FF2B5EF4-FFF2-40B4-BE49-F238E27FC236}">
                      <a16:creationId xmlns:a16="http://schemas.microsoft.com/office/drawing/2014/main" id="{6D396B76-EA07-4C98-81BF-E0727BEBAA8C}"/>
                    </a:ext>
                  </a:extLst>
                </p14:cNvPr>
                <p14:cNvContentPartPr/>
                <p14:nvPr/>
              </p14:nvContentPartPr>
              <p14:xfrm>
                <a:off x="6895293" y="5043840"/>
                <a:ext cx="15840" cy="60840"/>
              </p14:xfrm>
            </p:contentPart>
          </mc:Choice>
          <mc:Fallback>
            <p:pic>
              <p:nvPicPr>
                <p:cNvPr id="714" name="Freihand 713">
                  <a:extLst>
                    <a:ext uri="{FF2B5EF4-FFF2-40B4-BE49-F238E27FC236}">
                      <a16:creationId xmlns:a16="http://schemas.microsoft.com/office/drawing/2014/main" id="{6D396B76-EA07-4C98-81BF-E0727BEBAA8C}"/>
                    </a:ext>
                  </a:extLst>
                </p:cNvPr>
                <p:cNvPicPr/>
                <p:nvPr/>
              </p:nvPicPr>
              <p:blipFill>
                <a:blip r:embed="rId1201"/>
                <a:stretch>
                  <a:fillRect/>
                </a:stretch>
              </p:blipFill>
              <p:spPr>
                <a:xfrm>
                  <a:off x="6890973" y="5039520"/>
                  <a:ext cx="24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15" name="Freihand 714">
                  <a:extLst>
                    <a:ext uri="{FF2B5EF4-FFF2-40B4-BE49-F238E27FC236}">
                      <a16:creationId xmlns:a16="http://schemas.microsoft.com/office/drawing/2014/main" id="{C2937604-CDB5-42F3-BEE4-4EB6A00B9650}"/>
                    </a:ext>
                  </a:extLst>
                </p14:cNvPr>
                <p14:cNvContentPartPr/>
                <p14:nvPr/>
              </p14:nvContentPartPr>
              <p14:xfrm>
                <a:off x="6890613" y="5020800"/>
                <a:ext cx="31680" cy="23400"/>
              </p14:xfrm>
            </p:contentPart>
          </mc:Choice>
          <mc:Fallback>
            <p:pic>
              <p:nvPicPr>
                <p:cNvPr id="715" name="Freihand 714">
                  <a:extLst>
                    <a:ext uri="{FF2B5EF4-FFF2-40B4-BE49-F238E27FC236}">
                      <a16:creationId xmlns:a16="http://schemas.microsoft.com/office/drawing/2014/main" id="{C2937604-CDB5-42F3-BEE4-4EB6A00B9650}"/>
                    </a:ext>
                  </a:extLst>
                </p:cNvPr>
                <p:cNvPicPr/>
                <p:nvPr/>
              </p:nvPicPr>
              <p:blipFill>
                <a:blip r:embed="rId1203"/>
                <a:stretch>
                  <a:fillRect/>
                </a:stretch>
              </p:blipFill>
              <p:spPr>
                <a:xfrm>
                  <a:off x="6886293" y="5016480"/>
                  <a:ext cx="40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16" name="Freihand 715">
                  <a:extLst>
                    <a:ext uri="{FF2B5EF4-FFF2-40B4-BE49-F238E27FC236}">
                      <a16:creationId xmlns:a16="http://schemas.microsoft.com/office/drawing/2014/main" id="{4C906147-BE69-496B-9FDB-A45FA0DA9872}"/>
                    </a:ext>
                  </a:extLst>
                </p14:cNvPr>
                <p14:cNvContentPartPr/>
                <p14:nvPr/>
              </p14:nvContentPartPr>
              <p14:xfrm>
                <a:off x="6967293" y="4968960"/>
                <a:ext cx="101880" cy="138600"/>
              </p14:xfrm>
            </p:contentPart>
          </mc:Choice>
          <mc:Fallback>
            <p:pic>
              <p:nvPicPr>
                <p:cNvPr id="716" name="Freihand 715">
                  <a:extLst>
                    <a:ext uri="{FF2B5EF4-FFF2-40B4-BE49-F238E27FC236}">
                      <a16:creationId xmlns:a16="http://schemas.microsoft.com/office/drawing/2014/main" id="{4C906147-BE69-496B-9FDB-A45FA0DA9872}"/>
                    </a:ext>
                  </a:extLst>
                </p:cNvPr>
                <p:cNvPicPr/>
                <p:nvPr/>
              </p:nvPicPr>
              <p:blipFill>
                <a:blip r:embed="rId1205"/>
                <a:stretch>
                  <a:fillRect/>
                </a:stretch>
              </p:blipFill>
              <p:spPr>
                <a:xfrm>
                  <a:off x="6962973" y="4964640"/>
                  <a:ext cx="11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17" name="Freihand 716">
                  <a:extLst>
                    <a:ext uri="{FF2B5EF4-FFF2-40B4-BE49-F238E27FC236}">
                      <a16:creationId xmlns:a16="http://schemas.microsoft.com/office/drawing/2014/main" id="{24AC8AD2-6E7D-4274-87D2-9C425B5E5FB1}"/>
                    </a:ext>
                  </a:extLst>
                </p14:cNvPr>
                <p14:cNvContentPartPr/>
                <p14:nvPr/>
              </p14:nvContentPartPr>
              <p14:xfrm>
                <a:off x="7158813" y="4946640"/>
                <a:ext cx="108360" cy="117000"/>
              </p14:xfrm>
            </p:contentPart>
          </mc:Choice>
          <mc:Fallback>
            <p:pic>
              <p:nvPicPr>
                <p:cNvPr id="717" name="Freihand 716">
                  <a:extLst>
                    <a:ext uri="{FF2B5EF4-FFF2-40B4-BE49-F238E27FC236}">
                      <a16:creationId xmlns:a16="http://schemas.microsoft.com/office/drawing/2014/main" id="{24AC8AD2-6E7D-4274-87D2-9C425B5E5FB1}"/>
                    </a:ext>
                  </a:extLst>
                </p:cNvPr>
                <p:cNvPicPr/>
                <p:nvPr/>
              </p:nvPicPr>
              <p:blipFill>
                <a:blip r:embed="rId1207"/>
                <a:stretch>
                  <a:fillRect/>
                </a:stretch>
              </p:blipFill>
              <p:spPr>
                <a:xfrm>
                  <a:off x="7154493" y="4942320"/>
                  <a:ext cx="117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18" name="Freihand 717">
                  <a:extLst>
                    <a:ext uri="{FF2B5EF4-FFF2-40B4-BE49-F238E27FC236}">
                      <a16:creationId xmlns:a16="http://schemas.microsoft.com/office/drawing/2014/main" id="{508CBA50-8717-41E9-B7FD-C7601DE9DB1B}"/>
                    </a:ext>
                  </a:extLst>
                </p14:cNvPr>
                <p14:cNvContentPartPr/>
                <p14:nvPr/>
              </p14:nvContentPartPr>
              <p14:xfrm>
                <a:off x="7274013" y="4982640"/>
                <a:ext cx="167760" cy="59040"/>
              </p14:xfrm>
            </p:contentPart>
          </mc:Choice>
          <mc:Fallback>
            <p:pic>
              <p:nvPicPr>
                <p:cNvPr id="718" name="Freihand 717">
                  <a:extLst>
                    <a:ext uri="{FF2B5EF4-FFF2-40B4-BE49-F238E27FC236}">
                      <a16:creationId xmlns:a16="http://schemas.microsoft.com/office/drawing/2014/main" id="{508CBA50-8717-41E9-B7FD-C7601DE9DB1B}"/>
                    </a:ext>
                  </a:extLst>
                </p:cNvPr>
                <p:cNvPicPr/>
                <p:nvPr/>
              </p:nvPicPr>
              <p:blipFill>
                <a:blip r:embed="rId1209"/>
                <a:stretch>
                  <a:fillRect/>
                </a:stretch>
              </p:blipFill>
              <p:spPr>
                <a:xfrm>
                  <a:off x="7269693" y="4978320"/>
                  <a:ext cx="176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19" name="Freihand 718">
                  <a:extLst>
                    <a:ext uri="{FF2B5EF4-FFF2-40B4-BE49-F238E27FC236}">
                      <a16:creationId xmlns:a16="http://schemas.microsoft.com/office/drawing/2014/main" id="{815454A4-283E-4123-B998-A5802D90B0A0}"/>
                    </a:ext>
                  </a:extLst>
                </p14:cNvPr>
                <p14:cNvContentPartPr/>
                <p14:nvPr/>
              </p14:nvContentPartPr>
              <p14:xfrm>
                <a:off x="7469493" y="4942680"/>
                <a:ext cx="73080" cy="64080"/>
              </p14:xfrm>
            </p:contentPart>
          </mc:Choice>
          <mc:Fallback>
            <p:pic>
              <p:nvPicPr>
                <p:cNvPr id="719" name="Freihand 718">
                  <a:extLst>
                    <a:ext uri="{FF2B5EF4-FFF2-40B4-BE49-F238E27FC236}">
                      <a16:creationId xmlns:a16="http://schemas.microsoft.com/office/drawing/2014/main" id="{815454A4-283E-4123-B998-A5802D90B0A0}"/>
                    </a:ext>
                  </a:extLst>
                </p:cNvPr>
                <p:cNvPicPr/>
                <p:nvPr/>
              </p:nvPicPr>
              <p:blipFill>
                <a:blip r:embed="rId1211"/>
                <a:stretch>
                  <a:fillRect/>
                </a:stretch>
              </p:blipFill>
              <p:spPr>
                <a:xfrm>
                  <a:off x="7465173" y="4938360"/>
                  <a:ext cx="81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20" name="Freihand 719">
                  <a:extLst>
                    <a:ext uri="{FF2B5EF4-FFF2-40B4-BE49-F238E27FC236}">
                      <a16:creationId xmlns:a16="http://schemas.microsoft.com/office/drawing/2014/main" id="{7EA5CA88-2EC4-46A1-81A5-6CD8A1B59368}"/>
                    </a:ext>
                  </a:extLst>
                </p14:cNvPr>
                <p14:cNvContentPartPr/>
                <p14:nvPr/>
              </p14:nvContentPartPr>
              <p14:xfrm>
                <a:off x="7658133" y="4881480"/>
                <a:ext cx="289080" cy="169200"/>
              </p14:xfrm>
            </p:contentPart>
          </mc:Choice>
          <mc:Fallback>
            <p:pic>
              <p:nvPicPr>
                <p:cNvPr id="720" name="Freihand 719">
                  <a:extLst>
                    <a:ext uri="{FF2B5EF4-FFF2-40B4-BE49-F238E27FC236}">
                      <a16:creationId xmlns:a16="http://schemas.microsoft.com/office/drawing/2014/main" id="{7EA5CA88-2EC4-46A1-81A5-6CD8A1B59368}"/>
                    </a:ext>
                  </a:extLst>
                </p:cNvPr>
                <p:cNvPicPr/>
                <p:nvPr/>
              </p:nvPicPr>
              <p:blipFill>
                <a:blip r:embed="rId1213"/>
                <a:stretch>
                  <a:fillRect/>
                </a:stretch>
              </p:blipFill>
              <p:spPr>
                <a:xfrm>
                  <a:off x="7653813" y="4877160"/>
                  <a:ext cx="297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21" name="Freihand 720">
                  <a:extLst>
                    <a:ext uri="{FF2B5EF4-FFF2-40B4-BE49-F238E27FC236}">
                      <a16:creationId xmlns:a16="http://schemas.microsoft.com/office/drawing/2014/main" id="{4BD5B3B1-2475-4726-B1FB-4E0DBDDE4BB6}"/>
                    </a:ext>
                  </a:extLst>
                </p14:cNvPr>
                <p14:cNvContentPartPr/>
                <p14:nvPr/>
              </p14:nvContentPartPr>
              <p14:xfrm>
                <a:off x="7976373" y="4846200"/>
                <a:ext cx="41040" cy="54360"/>
              </p14:xfrm>
            </p:contentPart>
          </mc:Choice>
          <mc:Fallback>
            <p:pic>
              <p:nvPicPr>
                <p:cNvPr id="721" name="Freihand 720">
                  <a:extLst>
                    <a:ext uri="{FF2B5EF4-FFF2-40B4-BE49-F238E27FC236}">
                      <a16:creationId xmlns:a16="http://schemas.microsoft.com/office/drawing/2014/main" id="{4BD5B3B1-2475-4726-B1FB-4E0DBDDE4BB6}"/>
                    </a:ext>
                  </a:extLst>
                </p:cNvPr>
                <p:cNvPicPr/>
                <p:nvPr/>
              </p:nvPicPr>
              <p:blipFill>
                <a:blip r:embed="rId1215"/>
                <a:stretch>
                  <a:fillRect/>
                </a:stretch>
              </p:blipFill>
              <p:spPr>
                <a:xfrm>
                  <a:off x="7972053" y="4841880"/>
                  <a:ext cx="49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22" name="Freihand 721">
                  <a:extLst>
                    <a:ext uri="{FF2B5EF4-FFF2-40B4-BE49-F238E27FC236}">
                      <a16:creationId xmlns:a16="http://schemas.microsoft.com/office/drawing/2014/main" id="{74E16014-B4C0-46EA-BC33-D1EEA8342389}"/>
                    </a:ext>
                  </a:extLst>
                </p14:cNvPr>
                <p14:cNvContentPartPr/>
                <p14:nvPr/>
              </p14:nvContentPartPr>
              <p14:xfrm>
                <a:off x="8031093" y="4804800"/>
                <a:ext cx="74880" cy="64080"/>
              </p14:xfrm>
            </p:contentPart>
          </mc:Choice>
          <mc:Fallback>
            <p:pic>
              <p:nvPicPr>
                <p:cNvPr id="722" name="Freihand 721">
                  <a:extLst>
                    <a:ext uri="{FF2B5EF4-FFF2-40B4-BE49-F238E27FC236}">
                      <a16:creationId xmlns:a16="http://schemas.microsoft.com/office/drawing/2014/main" id="{74E16014-B4C0-46EA-BC33-D1EEA8342389}"/>
                    </a:ext>
                  </a:extLst>
                </p:cNvPr>
                <p:cNvPicPr/>
                <p:nvPr/>
              </p:nvPicPr>
              <p:blipFill>
                <a:blip r:embed="rId1217"/>
                <a:stretch>
                  <a:fillRect/>
                </a:stretch>
              </p:blipFill>
              <p:spPr>
                <a:xfrm>
                  <a:off x="8026773" y="4800480"/>
                  <a:ext cx="83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23" name="Freihand 722">
                  <a:extLst>
                    <a:ext uri="{FF2B5EF4-FFF2-40B4-BE49-F238E27FC236}">
                      <a16:creationId xmlns:a16="http://schemas.microsoft.com/office/drawing/2014/main" id="{388C50E8-A3C9-4FA4-A2AB-C05BAE2F3DB6}"/>
                    </a:ext>
                  </a:extLst>
                </p14:cNvPr>
                <p14:cNvContentPartPr/>
                <p14:nvPr/>
              </p14:nvContentPartPr>
              <p14:xfrm>
                <a:off x="8112093" y="4772760"/>
                <a:ext cx="66960" cy="80280"/>
              </p14:xfrm>
            </p:contentPart>
          </mc:Choice>
          <mc:Fallback>
            <p:pic>
              <p:nvPicPr>
                <p:cNvPr id="723" name="Freihand 722">
                  <a:extLst>
                    <a:ext uri="{FF2B5EF4-FFF2-40B4-BE49-F238E27FC236}">
                      <a16:creationId xmlns:a16="http://schemas.microsoft.com/office/drawing/2014/main" id="{388C50E8-A3C9-4FA4-A2AB-C05BAE2F3DB6}"/>
                    </a:ext>
                  </a:extLst>
                </p:cNvPr>
                <p:cNvPicPr/>
                <p:nvPr/>
              </p:nvPicPr>
              <p:blipFill>
                <a:blip r:embed="rId1219"/>
                <a:stretch>
                  <a:fillRect/>
                </a:stretch>
              </p:blipFill>
              <p:spPr>
                <a:xfrm>
                  <a:off x="8107773" y="4768440"/>
                  <a:ext cx="75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24" name="Freihand 723">
                  <a:extLst>
                    <a:ext uri="{FF2B5EF4-FFF2-40B4-BE49-F238E27FC236}">
                      <a16:creationId xmlns:a16="http://schemas.microsoft.com/office/drawing/2014/main" id="{73291CF9-62D1-4032-9403-A4D1D546602A}"/>
                    </a:ext>
                  </a:extLst>
                </p14:cNvPr>
                <p14:cNvContentPartPr/>
                <p14:nvPr/>
              </p14:nvContentPartPr>
              <p14:xfrm>
                <a:off x="8202813" y="4746840"/>
                <a:ext cx="163800" cy="75240"/>
              </p14:xfrm>
            </p:contentPart>
          </mc:Choice>
          <mc:Fallback>
            <p:pic>
              <p:nvPicPr>
                <p:cNvPr id="724" name="Freihand 723">
                  <a:extLst>
                    <a:ext uri="{FF2B5EF4-FFF2-40B4-BE49-F238E27FC236}">
                      <a16:creationId xmlns:a16="http://schemas.microsoft.com/office/drawing/2014/main" id="{73291CF9-62D1-4032-9403-A4D1D546602A}"/>
                    </a:ext>
                  </a:extLst>
                </p:cNvPr>
                <p:cNvPicPr/>
                <p:nvPr/>
              </p:nvPicPr>
              <p:blipFill>
                <a:blip r:embed="rId1221"/>
                <a:stretch>
                  <a:fillRect/>
                </a:stretch>
              </p:blipFill>
              <p:spPr>
                <a:xfrm>
                  <a:off x="8198493" y="4742520"/>
                  <a:ext cx="172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25" name="Freihand 724">
                  <a:extLst>
                    <a:ext uri="{FF2B5EF4-FFF2-40B4-BE49-F238E27FC236}">
                      <a16:creationId xmlns:a16="http://schemas.microsoft.com/office/drawing/2014/main" id="{1A5ADB95-53B2-4325-BA51-1395FDF32475}"/>
                    </a:ext>
                  </a:extLst>
                </p14:cNvPr>
                <p14:cNvContentPartPr/>
                <p14:nvPr/>
              </p14:nvContentPartPr>
              <p14:xfrm>
                <a:off x="6401373" y="5336520"/>
                <a:ext cx="144360" cy="77760"/>
              </p14:xfrm>
            </p:contentPart>
          </mc:Choice>
          <mc:Fallback>
            <p:pic>
              <p:nvPicPr>
                <p:cNvPr id="725" name="Freihand 724">
                  <a:extLst>
                    <a:ext uri="{FF2B5EF4-FFF2-40B4-BE49-F238E27FC236}">
                      <a16:creationId xmlns:a16="http://schemas.microsoft.com/office/drawing/2014/main" id="{1A5ADB95-53B2-4325-BA51-1395FDF32475}"/>
                    </a:ext>
                  </a:extLst>
                </p:cNvPr>
                <p:cNvPicPr/>
                <p:nvPr/>
              </p:nvPicPr>
              <p:blipFill>
                <a:blip r:embed="rId1223"/>
                <a:stretch>
                  <a:fillRect/>
                </a:stretch>
              </p:blipFill>
              <p:spPr>
                <a:xfrm>
                  <a:off x="6397053" y="5332200"/>
                  <a:ext cx="153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26" name="Freihand 725">
                  <a:extLst>
                    <a:ext uri="{FF2B5EF4-FFF2-40B4-BE49-F238E27FC236}">
                      <a16:creationId xmlns:a16="http://schemas.microsoft.com/office/drawing/2014/main" id="{99960932-F7C6-4B0E-966C-2D3630F2B1B1}"/>
                    </a:ext>
                  </a:extLst>
                </p14:cNvPr>
                <p14:cNvContentPartPr/>
                <p14:nvPr/>
              </p14:nvContentPartPr>
              <p14:xfrm>
                <a:off x="6452493" y="5293680"/>
                <a:ext cx="360" cy="360"/>
              </p14:xfrm>
            </p:contentPart>
          </mc:Choice>
          <mc:Fallback>
            <p:pic>
              <p:nvPicPr>
                <p:cNvPr id="726" name="Freihand 725">
                  <a:extLst>
                    <a:ext uri="{FF2B5EF4-FFF2-40B4-BE49-F238E27FC236}">
                      <a16:creationId xmlns:a16="http://schemas.microsoft.com/office/drawing/2014/main" id="{99960932-F7C6-4B0E-966C-2D3630F2B1B1}"/>
                    </a:ext>
                  </a:extLst>
                </p:cNvPr>
                <p:cNvPicPr/>
                <p:nvPr/>
              </p:nvPicPr>
              <p:blipFill>
                <a:blip r:embed="rId99"/>
                <a:stretch>
                  <a:fillRect/>
                </a:stretch>
              </p:blipFill>
              <p:spPr>
                <a:xfrm>
                  <a:off x="6448173" y="5289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27" name="Freihand 726">
                  <a:extLst>
                    <a:ext uri="{FF2B5EF4-FFF2-40B4-BE49-F238E27FC236}">
                      <a16:creationId xmlns:a16="http://schemas.microsoft.com/office/drawing/2014/main" id="{3BBC0BE8-8F2B-4544-85FC-B54EEA1696E1}"/>
                    </a:ext>
                  </a:extLst>
                </p14:cNvPr>
                <p14:cNvContentPartPr/>
                <p14:nvPr/>
              </p14:nvContentPartPr>
              <p14:xfrm>
                <a:off x="6638973" y="5240760"/>
                <a:ext cx="95400" cy="112320"/>
              </p14:xfrm>
            </p:contentPart>
          </mc:Choice>
          <mc:Fallback>
            <p:pic>
              <p:nvPicPr>
                <p:cNvPr id="727" name="Freihand 726">
                  <a:extLst>
                    <a:ext uri="{FF2B5EF4-FFF2-40B4-BE49-F238E27FC236}">
                      <a16:creationId xmlns:a16="http://schemas.microsoft.com/office/drawing/2014/main" id="{3BBC0BE8-8F2B-4544-85FC-B54EEA1696E1}"/>
                    </a:ext>
                  </a:extLst>
                </p:cNvPr>
                <p:cNvPicPr/>
                <p:nvPr/>
              </p:nvPicPr>
              <p:blipFill>
                <a:blip r:embed="rId1226"/>
                <a:stretch>
                  <a:fillRect/>
                </a:stretch>
              </p:blipFill>
              <p:spPr>
                <a:xfrm>
                  <a:off x="6634653" y="5236440"/>
                  <a:ext cx="104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28" name="Freihand 727">
                  <a:extLst>
                    <a:ext uri="{FF2B5EF4-FFF2-40B4-BE49-F238E27FC236}">
                      <a16:creationId xmlns:a16="http://schemas.microsoft.com/office/drawing/2014/main" id="{33CD26B2-D83E-4FE4-AB34-EE6DF40C8128}"/>
                    </a:ext>
                  </a:extLst>
                </p14:cNvPr>
                <p14:cNvContentPartPr/>
                <p14:nvPr/>
              </p14:nvContentPartPr>
              <p14:xfrm>
                <a:off x="6688653" y="5290800"/>
                <a:ext cx="66960" cy="25200"/>
              </p14:xfrm>
            </p:contentPart>
          </mc:Choice>
          <mc:Fallback>
            <p:pic>
              <p:nvPicPr>
                <p:cNvPr id="728" name="Freihand 727">
                  <a:extLst>
                    <a:ext uri="{FF2B5EF4-FFF2-40B4-BE49-F238E27FC236}">
                      <a16:creationId xmlns:a16="http://schemas.microsoft.com/office/drawing/2014/main" id="{33CD26B2-D83E-4FE4-AB34-EE6DF40C8128}"/>
                    </a:ext>
                  </a:extLst>
                </p:cNvPr>
                <p:cNvPicPr/>
                <p:nvPr/>
              </p:nvPicPr>
              <p:blipFill>
                <a:blip r:embed="rId1228"/>
                <a:stretch>
                  <a:fillRect/>
                </a:stretch>
              </p:blipFill>
              <p:spPr>
                <a:xfrm>
                  <a:off x="6684333" y="5286480"/>
                  <a:ext cx="75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30" name="Freihand 729">
                  <a:extLst>
                    <a:ext uri="{FF2B5EF4-FFF2-40B4-BE49-F238E27FC236}">
                      <a16:creationId xmlns:a16="http://schemas.microsoft.com/office/drawing/2014/main" id="{02B42225-4840-4CF1-A8F4-CEF36F48848A}"/>
                    </a:ext>
                  </a:extLst>
                </p14:cNvPr>
                <p14:cNvContentPartPr/>
                <p14:nvPr/>
              </p14:nvContentPartPr>
              <p14:xfrm>
                <a:off x="6856773" y="5221680"/>
                <a:ext cx="221760" cy="94320"/>
              </p14:xfrm>
            </p:contentPart>
          </mc:Choice>
          <mc:Fallback>
            <p:pic>
              <p:nvPicPr>
                <p:cNvPr id="730" name="Freihand 729">
                  <a:extLst>
                    <a:ext uri="{FF2B5EF4-FFF2-40B4-BE49-F238E27FC236}">
                      <a16:creationId xmlns:a16="http://schemas.microsoft.com/office/drawing/2014/main" id="{02B42225-4840-4CF1-A8F4-CEF36F48848A}"/>
                    </a:ext>
                  </a:extLst>
                </p:cNvPr>
                <p:cNvPicPr/>
                <p:nvPr/>
              </p:nvPicPr>
              <p:blipFill>
                <a:blip r:embed="rId1230"/>
                <a:stretch>
                  <a:fillRect/>
                </a:stretch>
              </p:blipFill>
              <p:spPr>
                <a:xfrm>
                  <a:off x="6852453" y="5217360"/>
                  <a:ext cx="230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31" name="Freihand 730">
                  <a:extLst>
                    <a:ext uri="{FF2B5EF4-FFF2-40B4-BE49-F238E27FC236}">
                      <a16:creationId xmlns:a16="http://schemas.microsoft.com/office/drawing/2014/main" id="{881F2009-75F6-4797-9539-E91BC270282D}"/>
                    </a:ext>
                  </a:extLst>
                </p14:cNvPr>
                <p14:cNvContentPartPr/>
                <p14:nvPr/>
              </p14:nvContentPartPr>
              <p14:xfrm>
                <a:off x="7024893" y="5177400"/>
                <a:ext cx="360" cy="360"/>
              </p14:xfrm>
            </p:contentPart>
          </mc:Choice>
          <mc:Fallback>
            <p:pic>
              <p:nvPicPr>
                <p:cNvPr id="731" name="Freihand 730">
                  <a:extLst>
                    <a:ext uri="{FF2B5EF4-FFF2-40B4-BE49-F238E27FC236}">
                      <a16:creationId xmlns:a16="http://schemas.microsoft.com/office/drawing/2014/main" id="{881F2009-75F6-4797-9539-E91BC270282D}"/>
                    </a:ext>
                  </a:extLst>
                </p:cNvPr>
                <p:cNvPicPr/>
                <p:nvPr/>
              </p:nvPicPr>
              <p:blipFill>
                <a:blip r:embed="rId99"/>
                <a:stretch>
                  <a:fillRect/>
                </a:stretch>
              </p:blipFill>
              <p:spPr>
                <a:xfrm>
                  <a:off x="7020573" y="5173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33" name="Freihand 732">
                  <a:extLst>
                    <a:ext uri="{FF2B5EF4-FFF2-40B4-BE49-F238E27FC236}">
                      <a16:creationId xmlns:a16="http://schemas.microsoft.com/office/drawing/2014/main" id="{ADF0E2B4-C442-4A94-B08C-DA45386DA17A}"/>
                    </a:ext>
                  </a:extLst>
                </p14:cNvPr>
                <p14:cNvContentPartPr/>
                <p14:nvPr/>
              </p14:nvContentPartPr>
              <p14:xfrm>
                <a:off x="7211733" y="5135280"/>
                <a:ext cx="264960" cy="172080"/>
              </p14:xfrm>
            </p:contentPart>
          </mc:Choice>
          <mc:Fallback>
            <p:pic>
              <p:nvPicPr>
                <p:cNvPr id="733" name="Freihand 732">
                  <a:extLst>
                    <a:ext uri="{FF2B5EF4-FFF2-40B4-BE49-F238E27FC236}">
                      <a16:creationId xmlns:a16="http://schemas.microsoft.com/office/drawing/2014/main" id="{ADF0E2B4-C442-4A94-B08C-DA45386DA17A}"/>
                    </a:ext>
                  </a:extLst>
                </p:cNvPr>
                <p:cNvPicPr/>
                <p:nvPr/>
              </p:nvPicPr>
              <p:blipFill>
                <a:blip r:embed="rId1233"/>
                <a:stretch>
                  <a:fillRect/>
                </a:stretch>
              </p:blipFill>
              <p:spPr>
                <a:xfrm>
                  <a:off x="7207413" y="5130960"/>
                  <a:ext cx="273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35" name="Freihand 734">
                  <a:extLst>
                    <a:ext uri="{FF2B5EF4-FFF2-40B4-BE49-F238E27FC236}">
                      <a16:creationId xmlns:a16="http://schemas.microsoft.com/office/drawing/2014/main" id="{56E77FB5-970F-4D78-BF50-656E3516B6D5}"/>
                    </a:ext>
                  </a:extLst>
                </p14:cNvPr>
                <p14:cNvContentPartPr/>
                <p14:nvPr/>
              </p14:nvContentPartPr>
              <p14:xfrm>
                <a:off x="7520973" y="5120160"/>
                <a:ext cx="180000" cy="70200"/>
              </p14:xfrm>
            </p:contentPart>
          </mc:Choice>
          <mc:Fallback>
            <p:pic>
              <p:nvPicPr>
                <p:cNvPr id="735" name="Freihand 734">
                  <a:extLst>
                    <a:ext uri="{FF2B5EF4-FFF2-40B4-BE49-F238E27FC236}">
                      <a16:creationId xmlns:a16="http://schemas.microsoft.com/office/drawing/2014/main" id="{56E77FB5-970F-4D78-BF50-656E3516B6D5}"/>
                    </a:ext>
                  </a:extLst>
                </p:cNvPr>
                <p:cNvPicPr/>
                <p:nvPr/>
              </p:nvPicPr>
              <p:blipFill>
                <a:blip r:embed="rId1235"/>
                <a:stretch>
                  <a:fillRect/>
                </a:stretch>
              </p:blipFill>
              <p:spPr>
                <a:xfrm>
                  <a:off x="7516653" y="5115840"/>
                  <a:ext cx="188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36" name="Freihand 735">
                  <a:extLst>
                    <a:ext uri="{FF2B5EF4-FFF2-40B4-BE49-F238E27FC236}">
                      <a16:creationId xmlns:a16="http://schemas.microsoft.com/office/drawing/2014/main" id="{E2FDD769-6F6B-4503-8EFF-E1F644298A20}"/>
                    </a:ext>
                  </a:extLst>
                </p14:cNvPr>
                <p14:cNvContentPartPr/>
                <p14:nvPr/>
              </p14:nvContentPartPr>
              <p14:xfrm>
                <a:off x="7632213" y="5074080"/>
                <a:ext cx="360" cy="360"/>
              </p14:xfrm>
            </p:contentPart>
          </mc:Choice>
          <mc:Fallback>
            <p:pic>
              <p:nvPicPr>
                <p:cNvPr id="736" name="Freihand 735">
                  <a:extLst>
                    <a:ext uri="{FF2B5EF4-FFF2-40B4-BE49-F238E27FC236}">
                      <a16:creationId xmlns:a16="http://schemas.microsoft.com/office/drawing/2014/main" id="{E2FDD769-6F6B-4503-8EFF-E1F644298A20}"/>
                    </a:ext>
                  </a:extLst>
                </p:cNvPr>
                <p:cNvPicPr/>
                <p:nvPr/>
              </p:nvPicPr>
              <p:blipFill>
                <a:blip r:embed="rId99"/>
                <a:stretch>
                  <a:fillRect/>
                </a:stretch>
              </p:blipFill>
              <p:spPr>
                <a:xfrm>
                  <a:off x="7627893" y="5069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37" name="Freihand 736">
                  <a:extLst>
                    <a:ext uri="{FF2B5EF4-FFF2-40B4-BE49-F238E27FC236}">
                      <a16:creationId xmlns:a16="http://schemas.microsoft.com/office/drawing/2014/main" id="{CE8174F9-C86E-4498-B762-B9FEDCC0759D}"/>
                    </a:ext>
                  </a:extLst>
                </p14:cNvPr>
                <p14:cNvContentPartPr/>
                <p14:nvPr/>
              </p14:nvContentPartPr>
              <p14:xfrm>
                <a:off x="7713213" y="5066520"/>
                <a:ext cx="73440" cy="80280"/>
              </p14:xfrm>
            </p:contentPart>
          </mc:Choice>
          <mc:Fallback>
            <p:pic>
              <p:nvPicPr>
                <p:cNvPr id="737" name="Freihand 736">
                  <a:extLst>
                    <a:ext uri="{FF2B5EF4-FFF2-40B4-BE49-F238E27FC236}">
                      <a16:creationId xmlns:a16="http://schemas.microsoft.com/office/drawing/2014/main" id="{CE8174F9-C86E-4498-B762-B9FEDCC0759D}"/>
                    </a:ext>
                  </a:extLst>
                </p:cNvPr>
                <p:cNvPicPr/>
                <p:nvPr/>
              </p:nvPicPr>
              <p:blipFill>
                <a:blip r:embed="rId1238"/>
                <a:stretch>
                  <a:fillRect/>
                </a:stretch>
              </p:blipFill>
              <p:spPr>
                <a:xfrm>
                  <a:off x="7708893" y="5062200"/>
                  <a:ext cx="82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38" name="Freihand 737">
                  <a:extLst>
                    <a:ext uri="{FF2B5EF4-FFF2-40B4-BE49-F238E27FC236}">
                      <a16:creationId xmlns:a16="http://schemas.microsoft.com/office/drawing/2014/main" id="{F9755808-5E81-4252-91CE-ECB03BB759EF}"/>
                    </a:ext>
                  </a:extLst>
                </p14:cNvPr>
                <p14:cNvContentPartPr/>
                <p14:nvPr/>
              </p14:nvContentPartPr>
              <p14:xfrm>
                <a:off x="7807173" y="5026200"/>
                <a:ext cx="273960" cy="91440"/>
              </p14:xfrm>
            </p:contentPart>
          </mc:Choice>
          <mc:Fallback>
            <p:pic>
              <p:nvPicPr>
                <p:cNvPr id="738" name="Freihand 737">
                  <a:extLst>
                    <a:ext uri="{FF2B5EF4-FFF2-40B4-BE49-F238E27FC236}">
                      <a16:creationId xmlns:a16="http://schemas.microsoft.com/office/drawing/2014/main" id="{F9755808-5E81-4252-91CE-ECB03BB759EF}"/>
                    </a:ext>
                  </a:extLst>
                </p:cNvPr>
                <p:cNvPicPr/>
                <p:nvPr/>
              </p:nvPicPr>
              <p:blipFill>
                <a:blip r:embed="rId1240"/>
                <a:stretch>
                  <a:fillRect/>
                </a:stretch>
              </p:blipFill>
              <p:spPr>
                <a:xfrm>
                  <a:off x="7802853" y="5021880"/>
                  <a:ext cx="282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39" name="Freihand 738">
                  <a:extLst>
                    <a:ext uri="{FF2B5EF4-FFF2-40B4-BE49-F238E27FC236}">
                      <a16:creationId xmlns:a16="http://schemas.microsoft.com/office/drawing/2014/main" id="{CA123CB0-BE98-4F59-9BC5-02EC5AA3EDEA}"/>
                    </a:ext>
                  </a:extLst>
                </p14:cNvPr>
                <p14:cNvContentPartPr/>
                <p14:nvPr/>
              </p14:nvContentPartPr>
              <p14:xfrm>
                <a:off x="8126133" y="4964640"/>
                <a:ext cx="60840" cy="67320"/>
              </p14:xfrm>
            </p:contentPart>
          </mc:Choice>
          <mc:Fallback>
            <p:pic>
              <p:nvPicPr>
                <p:cNvPr id="739" name="Freihand 738">
                  <a:extLst>
                    <a:ext uri="{FF2B5EF4-FFF2-40B4-BE49-F238E27FC236}">
                      <a16:creationId xmlns:a16="http://schemas.microsoft.com/office/drawing/2014/main" id="{CA123CB0-BE98-4F59-9BC5-02EC5AA3EDEA}"/>
                    </a:ext>
                  </a:extLst>
                </p:cNvPr>
                <p:cNvPicPr/>
                <p:nvPr/>
              </p:nvPicPr>
              <p:blipFill>
                <a:blip r:embed="rId1242"/>
                <a:stretch>
                  <a:fillRect/>
                </a:stretch>
              </p:blipFill>
              <p:spPr>
                <a:xfrm>
                  <a:off x="8121813" y="4960320"/>
                  <a:ext cx="69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40" name="Freihand 739">
                  <a:extLst>
                    <a:ext uri="{FF2B5EF4-FFF2-40B4-BE49-F238E27FC236}">
                      <a16:creationId xmlns:a16="http://schemas.microsoft.com/office/drawing/2014/main" id="{5C23DB4D-E233-4EA8-9EC4-E36949F27ABF}"/>
                    </a:ext>
                  </a:extLst>
                </p14:cNvPr>
                <p14:cNvContentPartPr/>
                <p14:nvPr/>
              </p14:nvContentPartPr>
              <p14:xfrm>
                <a:off x="8215773" y="4925760"/>
                <a:ext cx="54360" cy="89640"/>
              </p14:xfrm>
            </p:contentPart>
          </mc:Choice>
          <mc:Fallback>
            <p:pic>
              <p:nvPicPr>
                <p:cNvPr id="740" name="Freihand 739">
                  <a:extLst>
                    <a:ext uri="{FF2B5EF4-FFF2-40B4-BE49-F238E27FC236}">
                      <a16:creationId xmlns:a16="http://schemas.microsoft.com/office/drawing/2014/main" id="{5C23DB4D-E233-4EA8-9EC4-E36949F27ABF}"/>
                    </a:ext>
                  </a:extLst>
                </p:cNvPr>
                <p:cNvPicPr/>
                <p:nvPr/>
              </p:nvPicPr>
              <p:blipFill>
                <a:blip r:embed="rId1244"/>
                <a:stretch>
                  <a:fillRect/>
                </a:stretch>
              </p:blipFill>
              <p:spPr>
                <a:xfrm>
                  <a:off x="8211453" y="4921440"/>
                  <a:ext cx="63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41" name="Freihand 740">
                  <a:extLst>
                    <a:ext uri="{FF2B5EF4-FFF2-40B4-BE49-F238E27FC236}">
                      <a16:creationId xmlns:a16="http://schemas.microsoft.com/office/drawing/2014/main" id="{3B0A81F7-8361-411B-B89F-467F189495CB}"/>
                    </a:ext>
                  </a:extLst>
                </p14:cNvPr>
                <p14:cNvContentPartPr/>
                <p14:nvPr/>
              </p14:nvContentPartPr>
              <p14:xfrm>
                <a:off x="6434133" y="5521200"/>
                <a:ext cx="32040" cy="60480"/>
              </p14:xfrm>
            </p:contentPart>
          </mc:Choice>
          <mc:Fallback>
            <p:pic>
              <p:nvPicPr>
                <p:cNvPr id="741" name="Freihand 740">
                  <a:extLst>
                    <a:ext uri="{FF2B5EF4-FFF2-40B4-BE49-F238E27FC236}">
                      <a16:creationId xmlns:a16="http://schemas.microsoft.com/office/drawing/2014/main" id="{3B0A81F7-8361-411B-B89F-467F189495CB}"/>
                    </a:ext>
                  </a:extLst>
                </p:cNvPr>
                <p:cNvPicPr/>
                <p:nvPr/>
              </p:nvPicPr>
              <p:blipFill>
                <a:blip r:embed="rId1246"/>
                <a:stretch>
                  <a:fillRect/>
                </a:stretch>
              </p:blipFill>
              <p:spPr>
                <a:xfrm>
                  <a:off x="6429813" y="5516880"/>
                  <a:ext cx="40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42" name="Freihand 741">
                  <a:extLst>
                    <a:ext uri="{FF2B5EF4-FFF2-40B4-BE49-F238E27FC236}">
                      <a16:creationId xmlns:a16="http://schemas.microsoft.com/office/drawing/2014/main" id="{7F6D5B7D-FA0E-416C-A6FA-2D724E7C9AD1}"/>
                    </a:ext>
                  </a:extLst>
                </p14:cNvPr>
                <p14:cNvContentPartPr/>
                <p14:nvPr/>
              </p14:nvContentPartPr>
              <p14:xfrm>
                <a:off x="6432693" y="5465760"/>
                <a:ext cx="84600" cy="44640"/>
              </p14:xfrm>
            </p:contentPart>
          </mc:Choice>
          <mc:Fallback>
            <p:pic>
              <p:nvPicPr>
                <p:cNvPr id="742" name="Freihand 741">
                  <a:extLst>
                    <a:ext uri="{FF2B5EF4-FFF2-40B4-BE49-F238E27FC236}">
                      <a16:creationId xmlns:a16="http://schemas.microsoft.com/office/drawing/2014/main" id="{7F6D5B7D-FA0E-416C-A6FA-2D724E7C9AD1}"/>
                    </a:ext>
                  </a:extLst>
                </p:cNvPr>
                <p:cNvPicPr/>
                <p:nvPr/>
              </p:nvPicPr>
              <p:blipFill>
                <a:blip r:embed="rId1248"/>
                <a:stretch>
                  <a:fillRect/>
                </a:stretch>
              </p:blipFill>
              <p:spPr>
                <a:xfrm>
                  <a:off x="6428373" y="5461440"/>
                  <a:ext cx="93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43" name="Freihand 742">
                  <a:extLst>
                    <a:ext uri="{FF2B5EF4-FFF2-40B4-BE49-F238E27FC236}">
                      <a16:creationId xmlns:a16="http://schemas.microsoft.com/office/drawing/2014/main" id="{65B4A7B6-5253-4B85-A7FC-73E3D1447885}"/>
                    </a:ext>
                  </a:extLst>
                </p14:cNvPr>
                <p14:cNvContentPartPr/>
                <p14:nvPr/>
              </p14:nvContentPartPr>
              <p14:xfrm>
                <a:off x="6450333" y="5517960"/>
                <a:ext cx="100800" cy="50400"/>
              </p14:xfrm>
            </p:contentPart>
          </mc:Choice>
          <mc:Fallback>
            <p:pic>
              <p:nvPicPr>
                <p:cNvPr id="743" name="Freihand 742">
                  <a:extLst>
                    <a:ext uri="{FF2B5EF4-FFF2-40B4-BE49-F238E27FC236}">
                      <a16:creationId xmlns:a16="http://schemas.microsoft.com/office/drawing/2014/main" id="{65B4A7B6-5253-4B85-A7FC-73E3D1447885}"/>
                    </a:ext>
                  </a:extLst>
                </p:cNvPr>
                <p:cNvPicPr/>
                <p:nvPr/>
              </p:nvPicPr>
              <p:blipFill>
                <a:blip r:embed="rId1250"/>
                <a:stretch>
                  <a:fillRect/>
                </a:stretch>
              </p:blipFill>
              <p:spPr>
                <a:xfrm>
                  <a:off x="6446013" y="5513640"/>
                  <a:ext cx="109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44" name="Freihand 743">
                  <a:extLst>
                    <a:ext uri="{FF2B5EF4-FFF2-40B4-BE49-F238E27FC236}">
                      <a16:creationId xmlns:a16="http://schemas.microsoft.com/office/drawing/2014/main" id="{2D2AD235-8B36-4666-8DFE-E7D0E994A8A9}"/>
                    </a:ext>
                  </a:extLst>
                </p14:cNvPr>
                <p14:cNvContentPartPr/>
                <p14:nvPr/>
              </p14:nvContentPartPr>
              <p14:xfrm>
                <a:off x="6583173" y="5495280"/>
                <a:ext cx="105480" cy="38520"/>
              </p14:xfrm>
            </p:contentPart>
          </mc:Choice>
          <mc:Fallback>
            <p:pic>
              <p:nvPicPr>
                <p:cNvPr id="744" name="Freihand 743">
                  <a:extLst>
                    <a:ext uri="{FF2B5EF4-FFF2-40B4-BE49-F238E27FC236}">
                      <a16:creationId xmlns:a16="http://schemas.microsoft.com/office/drawing/2014/main" id="{2D2AD235-8B36-4666-8DFE-E7D0E994A8A9}"/>
                    </a:ext>
                  </a:extLst>
                </p:cNvPr>
                <p:cNvPicPr/>
                <p:nvPr/>
              </p:nvPicPr>
              <p:blipFill>
                <a:blip r:embed="rId1252"/>
                <a:stretch>
                  <a:fillRect/>
                </a:stretch>
              </p:blipFill>
              <p:spPr>
                <a:xfrm>
                  <a:off x="6578853" y="5490960"/>
                  <a:ext cx="114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45" name="Freihand 744">
                  <a:extLst>
                    <a:ext uri="{FF2B5EF4-FFF2-40B4-BE49-F238E27FC236}">
                      <a16:creationId xmlns:a16="http://schemas.microsoft.com/office/drawing/2014/main" id="{42D7FE10-4DC9-4A1B-B32A-69452F7807A9}"/>
                    </a:ext>
                  </a:extLst>
                </p14:cNvPr>
                <p14:cNvContentPartPr/>
                <p14:nvPr/>
              </p14:nvContentPartPr>
              <p14:xfrm>
                <a:off x="6650493" y="5380080"/>
                <a:ext cx="162360" cy="109800"/>
              </p14:xfrm>
            </p:contentPart>
          </mc:Choice>
          <mc:Fallback>
            <p:pic>
              <p:nvPicPr>
                <p:cNvPr id="745" name="Freihand 744">
                  <a:extLst>
                    <a:ext uri="{FF2B5EF4-FFF2-40B4-BE49-F238E27FC236}">
                      <a16:creationId xmlns:a16="http://schemas.microsoft.com/office/drawing/2014/main" id="{42D7FE10-4DC9-4A1B-B32A-69452F7807A9}"/>
                    </a:ext>
                  </a:extLst>
                </p:cNvPr>
                <p:cNvPicPr/>
                <p:nvPr/>
              </p:nvPicPr>
              <p:blipFill>
                <a:blip r:embed="rId1254"/>
                <a:stretch>
                  <a:fillRect/>
                </a:stretch>
              </p:blipFill>
              <p:spPr>
                <a:xfrm>
                  <a:off x="6646173" y="5375760"/>
                  <a:ext cx="171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46" name="Freihand 745">
                  <a:extLst>
                    <a:ext uri="{FF2B5EF4-FFF2-40B4-BE49-F238E27FC236}">
                      <a16:creationId xmlns:a16="http://schemas.microsoft.com/office/drawing/2014/main" id="{988FB9A5-5613-4FB1-A0A7-D950C7348C4F}"/>
                    </a:ext>
                  </a:extLst>
                </p14:cNvPr>
                <p14:cNvContentPartPr/>
                <p14:nvPr/>
              </p14:nvContentPartPr>
              <p14:xfrm>
                <a:off x="6789093" y="5438400"/>
                <a:ext cx="38880" cy="34920"/>
              </p14:xfrm>
            </p:contentPart>
          </mc:Choice>
          <mc:Fallback>
            <p:pic>
              <p:nvPicPr>
                <p:cNvPr id="746" name="Freihand 745">
                  <a:extLst>
                    <a:ext uri="{FF2B5EF4-FFF2-40B4-BE49-F238E27FC236}">
                      <a16:creationId xmlns:a16="http://schemas.microsoft.com/office/drawing/2014/main" id="{988FB9A5-5613-4FB1-A0A7-D950C7348C4F}"/>
                    </a:ext>
                  </a:extLst>
                </p:cNvPr>
                <p:cNvPicPr/>
                <p:nvPr/>
              </p:nvPicPr>
              <p:blipFill>
                <a:blip r:embed="rId1256"/>
                <a:stretch>
                  <a:fillRect/>
                </a:stretch>
              </p:blipFill>
              <p:spPr>
                <a:xfrm>
                  <a:off x="6784773" y="5434080"/>
                  <a:ext cx="47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47" name="Freihand 746">
                  <a:extLst>
                    <a:ext uri="{FF2B5EF4-FFF2-40B4-BE49-F238E27FC236}">
                      <a16:creationId xmlns:a16="http://schemas.microsoft.com/office/drawing/2014/main" id="{F12AFF4A-4CD1-4B4F-9F87-AEA81CBC1EF2}"/>
                    </a:ext>
                  </a:extLst>
                </p14:cNvPr>
                <p14:cNvContentPartPr/>
                <p14:nvPr/>
              </p14:nvContentPartPr>
              <p14:xfrm>
                <a:off x="6848133" y="5406000"/>
                <a:ext cx="228960" cy="56160"/>
              </p14:xfrm>
            </p:contentPart>
          </mc:Choice>
          <mc:Fallback>
            <p:pic>
              <p:nvPicPr>
                <p:cNvPr id="747" name="Freihand 746">
                  <a:extLst>
                    <a:ext uri="{FF2B5EF4-FFF2-40B4-BE49-F238E27FC236}">
                      <a16:creationId xmlns:a16="http://schemas.microsoft.com/office/drawing/2014/main" id="{F12AFF4A-4CD1-4B4F-9F87-AEA81CBC1EF2}"/>
                    </a:ext>
                  </a:extLst>
                </p:cNvPr>
                <p:cNvPicPr/>
                <p:nvPr/>
              </p:nvPicPr>
              <p:blipFill>
                <a:blip r:embed="rId1258"/>
                <a:stretch>
                  <a:fillRect/>
                </a:stretch>
              </p:blipFill>
              <p:spPr>
                <a:xfrm>
                  <a:off x="6843813" y="5401680"/>
                  <a:ext cx="237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48" name="Freihand 747">
                  <a:extLst>
                    <a:ext uri="{FF2B5EF4-FFF2-40B4-BE49-F238E27FC236}">
                      <a16:creationId xmlns:a16="http://schemas.microsoft.com/office/drawing/2014/main" id="{98672EF5-E63A-4065-9960-D847C6D7DA9F}"/>
                    </a:ext>
                  </a:extLst>
                </p14:cNvPr>
                <p14:cNvContentPartPr/>
                <p14:nvPr/>
              </p14:nvContentPartPr>
              <p14:xfrm>
                <a:off x="7120653" y="5370360"/>
                <a:ext cx="141840" cy="40320"/>
              </p14:xfrm>
            </p:contentPart>
          </mc:Choice>
          <mc:Fallback>
            <p:pic>
              <p:nvPicPr>
                <p:cNvPr id="748" name="Freihand 747">
                  <a:extLst>
                    <a:ext uri="{FF2B5EF4-FFF2-40B4-BE49-F238E27FC236}">
                      <a16:creationId xmlns:a16="http://schemas.microsoft.com/office/drawing/2014/main" id="{98672EF5-E63A-4065-9960-D847C6D7DA9F}"/>
                    </a:ext>
                  </a:extLst>
                </p:cNvPr>
                <p:cNvPicPr/>
                <p:nvPr/>
              </p:nvPicPr>
              <p:blipFill>
                <a:blip r:embed="rId1260"/>
                <a:stretch>
                  <a:fillRect/>
                </a:stretch>
              </p:blipFill>
              <p:spPr>
                <a:xfrm>
                  <a:off x="7116333" y="5366040"/>
                  <a:ext cx="150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49" name="Freihand 748">
                  <a:extLst>
                    <a:ext uri="{FF2B5EF4-FFF2-40B4-BE49-F238E27FC236}">
                      <a16:creationId xmlns:a16="http://schemas.microsoft.com/office/drawing/2014/main" id="{05B6415F-EF47-4E68-8D9B-84265FD2FFAA}"/>
                    </a:ext>
                  </a:extLst>
                </p14:cNvPr>
                <p14:cNvContentPartPr/>
                <p14:nvPr/>
              </p14:nvContentPartPr>
              <p14:xfrm>
                <a:off x="7323693" y="5314920"/>
                <a:ext cx="119160" cy="61200"/>
              </p14:xfrm>
            </p:contentPart>
          </mc:Choice>
          <mc:Fallback>
            <p:pic>
              <p:nvPicPr>
                <p:cNvPr id="749" name="Freihand 748">
                  <a:extLst>
                    <a:ext uri="{FF2B5EF4-FFF2-40B4-BE49-F238E27FC236}">
                      <a16:creationId xmlns:a16="http://schemas.microsoft.com/office/drawing/2014/main" id="{05B6415F-EF47-4E68-8D9B-84265FD2FFAA}"/>
                    </a:ext>
                  </a:extLst>
                </p:cNvPr>
                <p:cNvPicPr/>
                <p:nvPr/>
              </p:nvPicPr>
              <p:blipFill>
                <a:blip r:embed="rId1262"/>
                <a:stretch>
                  <a:fillRect/>
                </a:stretch>
              </p:blipFill>
              <p:spPr>
                <a:xfrm>
                  <a:off x="7319373" y="5310600"/>
                  <a:ext cx="127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51" name="Freihand 750">
                  <a:extLst>
                    <a:ext uri="{FF2B5EF4-FFF2-40B4-BE49-F238E27FC236}">
                      <a16:creationId xmlns:a16="http://schemas.microsoft.com/office/drawing/2014/main" id="{2EF592C8-5397-4FC2-835F-BA505140493A}"/>
                    </a:ext>
                  </a:extLst>
                </p14:cNvPr>
                <p14:cNvContentPartPr/>
                <p14:nvPr/>
              </p14:nvContentPartPr>
              <p14:xfrm>
                <a:off x="7516293" y="5272080"/>
                <a:ext cx="109080" cy="65880"/>
              </p14:xfrm>
            </p:contentPart>
          </mc:Choice>
          <mc:Fallback>
            <p:pic>
              <p:nvPicPr>
                <p:cNvPr id="751" name="Freihand 750">
                  <a:extLst>
                    <a:ext uri="{FF2B5EF4-FFF2-40B4-BE49-F238E27FC236}">
                      <a16:creationId xmlns:a16="http://schemas.microsoft.com/office/drawing/2014/main" id="{2EF592C8-5397-4FC2-835F-BA505140493A}"/>
                    </a:ext>
                  </a:extLst>
                </p:cNvPr>
                <p:cNvPicPr/>
                <p:nvPr/>
              </p:nvPicPr>
              <p:blipFill>
                <a:blip r:embed="rId1264"/>
                <a:stretch>
                  <a:fillRect/>
                </a:stretch>
              </p:blipFill>
              <p:spPr>
                <a:xfrm>
                  <a:off x="7511973" y="5267760"/>
                  <a:ext cx="117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52" name="Freihand 751">
                  <a:extLst>
                    <a:ext uri="{FF2B5EF4-FFF2-40B4-BE49-F238E27FC236}">
                      <a16:creationId xmlns:a16="http://schemas.microsoft.com/office/drawing/2014/main" id="{59672480-E968-48BC-80FE-A68DE7FAED5C}"/>
                    </a:ext>
                  </a:extLst>
                </p14:cNvPr>
                <p14:cNvContentPartPr/>
                <p14:nvPr/>
              </p14:nvContentPartPr>
              <p14:xfrm>
                <a:off x="7639053" y="5264160"/>
                <a:ext cx="130320" cy="40320"/>
              </p14:xfrm>
            </p:contentPart>
          </mc:Choice>
          <mc:Fallback>
            <p:pic>
              <p:nvPicPr>
                <p:cNvPr id="752" name="Freihand 751">
                  <a:extLst>
                    <a:ext uri="{FF2B5EF4-FFF2-40B4-BE49-F238E27FC236}">
                      <a16:creationId xmlns:a16="http://schemas.microsoft.com/office/drawing/2014/main" id="{59672480-E968-48BC-80FE-A68DE7FAED5C}"/>
                    </a:ext>
                  </a:extLst>
                </p:cNvPr>
                <p:cNvPicPr/>
                <p:nvPr/>
              </p:nvPicPr>
              <p:blipFill>
                <a:blip r:embed="rId1266"/>
                <a:stretch>
                  <a:fillRect/>
                </a:stretch>
              </p:blipFill>
              <p:spPr>
                <a:xfrm>
                  <a:off x="7634733" y="5259840"/>
                  <a:ext cx="138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54" name="Freihand 753">
                  <a:extLst>
                    <a:ext uri="{FF2B5EF4-FFF2-40B4-BE49-F238E27FC236}">
                      <a16:creationId xmlns:a16="http://schemas.microsoft.com/office/drawing/2014/main" id="{F381B55B-BB9B-470D-B923-F6E816B7BF6F}"/>
                    </a:ext>
                  </a:extLst>
                </p14:cNvPr>
                <p14:cNvContentPartPr/>
                <p14:nvPr/>
              </p14:nvContentPartPr>
              <p14:xfrm>
                <a:off x="6602613" y="5672400"/>
                <a:ext cx="96120" cy="118440"/>
              </p14:xfrm>
            </p:contentPart>
          </mc:Choice>
          <mc:Fallback>
            <p:pic>
              <p:nvPicPr>
                <p:cNvPr id="754" name="Freihand 753">
                  <a:extLst>
                    <a:ext uri="{FF2B5EF4-FFF2-40B4-BE49-F238E27FC236}">
                      <a16:creationId xmlns:a16="http://schemas.microsoft.com/office/drawing/2014/main" id="{F381B55B-BB9B-470D-B923-F6E816B7BF6F}"/>
                    </a:ext>
                  </a:extLst>
                </p:cNvPr>
                <p:cNvPicPr/>
                <p:nvPr/>
              </p:nvPicPr>
              <p:blipFill>
                <a:blip r:embed="rId1268"/>
                <a:stretch>
                  <a:fillRect/>
                </a:stretch>
              </p:blipFill>
              <p:spPr>
                <a:xfrm>
                  <a:off x="6598293" y="5668080"/>
                  <a:ext cx="104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55" name="Freihand 754">
                  <a:extLst>
                    <a:ext uri="{FF2B5EF4-FFF2-40B4-BE49-F238E27FC236}">
                      <a16:creationId xmlns:a16="http://schemas.microsoft.com/office/drawing/2014/main" id="{CBC7C5A5-3903-4ED3-BC54-B54EAE3DC9B0}"/>
                    </a:ext>
                  </a:extLst>
                </p14:cNvPr>
                <p14:cNvContentPartPr/>
                <p14:nvPr/>
              </p14:nvContentPartPr>
              <p14:xfrm>
                <a:off x="6762453" y="5637840"/>
                <a:ext cx="88200" cy="93960"/>
              </p14:xfrm>
            </p:contentPart>
          </mc:Choice>
          <mc:Fallback>
            <p:pic>
              <p:nvPicPr>
                <p:cNvPr id="755" name="Freihand 754">
                  <a:extLst>
                    <a:ext uri="{FF2B5EF4-FFF2-40B4-BE49-F238E27FC236}">
                      <a16:creationId xmlns:a16="http://schemas.microsoft.com/office/drawing/2014/main" id="{CBC7C5A5-3903-4ED3-BC54-B54EAE3DC9B0}"/>
                    </a:ext>
                  </a:extLst>
                </p:cNvPr>
                <p:cNvPicPr/>
                <p:nvPr/>
              </p:nvPicPr>
              <p:blipFill>
                <a:blip r:embed="rId1270"/>
                <a:stretch>
                  <a:fillRect/>
                </a:stretch>
              </p:blipFill>
              <p:spPr>
                <a:xfrm>
                  <a:off x="6758133" y="5633520"/>
                  <a:ext cx="96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56" name="Freihand 755">
                  <a:extLst>
                    <a:ext uri="{FF2B5EF4-FFF2-40B4-BE49-F238E27FC236}">
                      <a16:creationId xmlns:a16="http://schemas.microsoft.com/office/drawing/2014/main" id="{67F4F728-8E36-4B1B-B4DA-483C0736A253}"/>
                    </a:ext>
                  </a:extLst>
                </p14:cNvPr>
                <p14:cNvContentPartPr/>
                <p14:nvPr/>
              </p14:nvContentPartPr>
              <p14:xfrm>
                <a:off x="6881973" y="5591040"/>
                <a:ext cx="77760" cy="104760"/>
              </p14:xfrm>
            </p:contentPart>
          </mc:Choice>
          <mc:Fallback>
            <p:pic>
              <p:nvPicPr>
                <p:cNvPr id="756" name="Freihand 755">
                  <a:extLst>
                    <a:ext uri="{FF2B5EF4-FFF2-40B4-BE49-F238E27FC236}">
                      <a16:creationId xmlns:a16="http://schemas.microsoft.com/office/drawing/2014/main" id="{67F4F728-8E36-4B1B-B4DA-483C0736A253}"/>
                    </a:ext>
                  </a:extLst>
                </p:cNvPr>
                <p:cNvPicPr/>
                <p:nvPr/>
              </p:nvPicPr>
              <p:blipFill>
                <a:blip r:embed="rId1272"/>
                <a:stretch>
                  <a:fillRect/>
                </a:stretch>
              </p:blipFill>
              <p:spPr>
                <a:xfrm>
                  <a:off x="6877653" y="5586720"/>
                  <a:ext cx="8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57" name="Freihand 756">
                  <a:extLst>
                    <a:ext uri="{FF2B5EF4-FFF2-40B4-BE49-F238E27FC236}">
                      <a16:creationId xmlns:a16="http://schemas.microsoft.com/office/drawing/2014/main" id="{9112641D-82FF-49CC-9B17-4EBC2D99D459}"/>
                    </a:ext>
                  </a:extLst>
                </p14:cNvPr>
                <p14:cNvContentPartPr/>
                <p14:nvPr/>
              </p14:nvContentPartPr>
              <p14:xfrm>
                <a:off x="6927333" y="5620200"/>
                <a:ext cx="53280" cy="58680"/>
              </p14:xfrm>
            </p:contentPart>
          </mc:Choice>
          <mc:Fallback>
            <p:pic>
              <p:nvPicPr>
                <p:cNvPr id="757" name="Freihand 756">
                  <a:extLst>
                    <a:ext uri="{FF2B5EF4-FFF2-40B4-BE49-F238E27FC236}">
                      <a16:creationId xmlns:a16="http://schemas.microsoft.com/office/drawing/2014/main" id="{9112641D-82FF-49CC-9B17-4EBC2D99D459}"/>
                    </a:ext>
                  </a:extLst>
                </p:cNvPr>
                <p:cNvPicPr/>
                <p:nvPr/>
              </p:nvPicPr>
              <p:blipFill>
                <a:blip r:embed="rId1274"/>
                <a:stretch>
                  <a:fillRect/>
                </a:stretch>
              </p:blipFill>
              <p:spPr>
                <a:xfrm>
                  <a:off x="6923013" y="5615880"/>
                  <a:ext cx="61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58" name="Freihand 757">
                  <a:extLst>
                    <a:ext uri="{FF2B5EF4-FFF2-40B4-BE49-F238E27FC236}">
                      <a16:creationId xmlns:a16="http://schemas.microsoft.com/office/drawing/2014/main" id="{DC64726D-05F9-455D-876B-1A7F98DFDF0C}"/>
                    </a:ext>
                  </a:extLst>
                </p14:cNvPr>
                <p14:cNvContentPartPr/>
                <p14:nvPr/>
              </p14:nvContentPartPr>
              <p14:xfrm>
                <a:off x="7061613" y="5575920"/>
                <a:ext cx="26280" cy="63000"/>
              </p14:xfrm>
            </p:contentPart>
          </mc:Choice>
          <mc:Fallback>
            <p:pic>
              <p:nvPicPr>
                <p:cNvPr id="758" name="Freihand 757">
                  <a:extLst>
                    <a:ext uri="{FF2B5EF4-FFF2-40B4-BE49-F238E27FC236}">
                      <a16:creationId xmlns:a16="http://schemas.microsoft.com/office/drawing/2014/main" id="{DC64726D-05F9-455D-876B-1A7F98DFDF0C}"/>
                    </a:ext>
                  </a:extLst>
                </p:cNvPr>
                <p:cNvPicPr/>
                <p:nvPr/>
              </p:nvPicPr>
              <p:blipFill>
                <a:blip r:embed="rId1276"/>
                <a:stretch>
                  <a:fillRect/>
                </a:stretch>
              </p:blipFill>
              <p:spPr>
                <a:xfrm>
                  <a:off x="7057293" y="5571600"/>
                  <a:ext cx="34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59" name="Freihand 758">
                  <a:extLst>
                    <a:ext uri="{FF2B5EF4-FFF2-40B4-BE49-F238E27FC236}">
                      <a16:creationId xmlns:a16="http://schemas.microsoft.com/office/drawing/2014/main" id="{1669DEF8-41CD-4AA8-A5BC-4DA5A533AC4F}"/>
                    </a:ext>
                  </a:extLst>
                </p14:cNvPr>
                <p14:cNvContentPartPr/>
                <p14:nvPr/>
              </p14:nvContentPartPr>
              <p14:xfrm>
                <a:off x="7027773" y="5597160"/>
                <a:ext cx="69480" cy="23040"/>
              </p14:xfrm>
            </p:contentPart>
          </mc:Choice>
          <mc:Fallback>
            <p:pic>
              <p:nvPicPr>
                <p:cNvPr id="759" name="Freihand 758">
                  <a:extLst>
                    <a:ext uri="{FF2B5EF4-FFF2-40B4-BE49-F238E27FC236}">
                      <a16:creationId xmlns:a16="http://schemas.microsoft.com/office/drawing/2014/main" id="{1669DEF8-41CD-4AA8-A5BC-4DA5A533AC4F}"/>
                    </a:ext>
                  </a:extLst>
                </p:cNvPr>
                <p:cNvPicPr/>
                <p:nvPr/>
              </p:nvPicPr>
              <p:blipFill>
                <a:blip r:embed="rId1278"/>
                <a:stretch>
                  <a:fillRect/>
                </a:stretch>
              </p:blipFill>
              <p:spPr>
                <a:xfrm>
                  <a:off x="7023453" y="5592840"/>
                  <a:ext cx="78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60" name="Freihand 759">
                  <a:extLst>
                    <a:ext uri="{FF2B5EF4-FFF2-40B4-BE49-F238E27FC236}">
                      <a16:creationId xmlns:a16="http://schemas.microsoft.com/office/drawing/2014/main" id="{BAEFF06A-BC89-42EF-A128-5800447D94BD}"/>
                    </a:ext>
                  </a:extLst>
                </p14:cNvPr>
                <p14:cNvContentPartPr/>
                <p14:nvPr/>
              </p14:nvContentPartPr>
              <p14:xfrm>
                <a:off x="7177893" y="5512560"/>
                <a:ext cx="64080" cy="106560"/>
              </p14:xfrm>
            </p:contentPart>
          </mc:Choice>
          <mc:Fallback>
            <p:pic>
              <p:nvPicPr>
                <p:cNvPr id="760" name="Freihand 759">
                  <a:extLst>
                    <a:ext uri="{FF2B5EF4-FFF2-40B4-BE49-F238E27FC236}">
                      <a16:creationId xmlns:a16="http://schemas.microsoft.com/office/drawing/2014/main" id="{BAEFF06A-BC89-42EF-A128-5800447D94BD}"/>
                    </a:ext>
                  </a:extLst>
                </p:cNvPr>
                <p:cNvPicPr/>
                <p:nvPr/>
              </p:nvPicPr>
              <p:blipFill>
                <a:blip r:embed="rId1280"/>
                <a:stretch>
                  <a:fillRect/>
                </a:stretch>
              </p:blipFill>
              <p:spPr>
                <a:xfrm>
                  <a:off x="7173573" y="5508240"/>
                  <a:ext cx="72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61" name="Freihand 760">
                  <a:extLst>
                    <a:ext uri="{FF2B5EF4-FFF2-40B4-BE49-F238E27FC236}">
                      <a16:creationId xmlns:a16="http://schemas.microsoft.com/office/drawing/2014/main" id="{D251B940-2E84-4C32-A977-709BA6E7F817}"/>
                    </a:ext>
                  </a:extLst>
                </p14:cNvPr>
                <p14:cNvContentPartPr/>
                <p14:nvPr/>
              </p14:nvContentPartPr>
              <p14:xfrm>
                <a:off x="7299933" y="5490960"/>
                <a:ext cx="20880" cy="89640"/>
              </p14:xfrm>
            </p:contentPart>
          </mc:Choice>
          <mc:Fallback>
            <p:pic>
              <p:nvPicPr>
                <p:cNvPr id="761" name="Freihand 760">
                  <a:extLst>
                    <a:ext uri="{FF2B5EF4-FFF2-40B4-BE49-F238E27FC236}">
                      <a16:creationId xmlns:a16="http://schemas.microsoft.com/office/drawing/2014/main" id="{D251B940-2E84-4C32-A977-709BA6E7F817}"/>
                    </a:ext>
                  </a:extLst>
                </p:cNvPr>
                <p:cNvPicPr/>
                <p:nvPr/>
              </p:nvPicPr>
              <p:blipFill>
                <a:blip r:embed="rId1282"/>
                <a:stretch>
                  <a:fillRect/>
                </a:stretch>
              </p:blipFill>
              <p:spPr>
                <a:xfrm>
                  <a:off x="7295613" y="5486640"/>
                  <a:ext cx="29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62" name="Freihand 761">
                  <a:extLst>
                    <a:ext uri="{FF2B5EF4-FFF2-40B4-BE49-F238E27FC236}">
                      <a16:creationId xmlns:a16="http://schemas.microsoft.com/office/drawing/2014/main" id="{3745E1B0-E2C1-4F30-9C4B-78E9D7726D3E}"/>
                    </a:ext>
                  </a:extLst>
                </p14:cNvPr>
                <p14:cNvContentPartPr/>
                <p14:nvPr/>
              </p14:nvContentPartPr>
              <p14:xfrm>
                <a:off x="7257093" y="5468640"/>
                <a:ext cx="62640" cy="26640"/>
              </p14:xfrm>
            </p:contentPart>
          </mc:Choice>
          <mc:Fallback>
            <p:pic>
              <p:nvPicPr>
                <p:cNvPr id="762" name="Freihand 761">
                  <a:extLst>
                    <a:ext uri="{FF2B5EF4-FFF2-40B4-BE49-F238E27FC236}">
                      <a16:creationId xmlns:a16="http://schemas.microsoft.com/office/drawing/2014/main" id="{3745E1B0-E2C1-4F30-9C4B-78E9D7726D3E}"/>
                    </a:ext>
                  </a:extLst>
                </p:cNvPr>
                <p:cNvPicPr/>
                <p:nvPr/>
              </p:nvPicPr>
              <p:blipFill>
                <a:blip r:embed="rId1284"/>
                <a:stretch>
                  <a:fillRect/>
                </a:stretch>
              </p:blipFill>
              <p:spPr>
                <a:xfrm>
                  <a:off x="7252773" y="5464320"/>
                  <a:ext cx="71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63" name="Freihand 762">
                  <a:extLst>
                    <a:ext uri="{FF2B5EF4-FFF2-40B4-BE49-F238E27FC236}">
                      <a16:creationId xmlns:a16="http://schemas.microsoft.com/office/drawing/2014/main" id="{9A03B486-ABCD-42D8-B43C-2A766D23262B}"/>
                    </a:ext>
                  </a:extLst>
                </p14:cNvPr>
                <p14:cNvContentPartPr/>
                <p14:nvPr/>
              </p14:nvContentPartPr>
              <p14:xfrm>
                <a:off x="7246293" y="5501400"/>
                <a:ext cx="70920" cy="23400"/>
              </p14:xfrm>
            </p:contentPart>
          </mc:Choice>
          <mc:Fallback>
            <p:pic>
              <p:nvPicPr>
                <p:cNvPr id="763" name="Freihand 762">
                  <a:extLst>
                    <a:ext uri="{FF2B5EF4-FFF2-40B4-BE49-F238E27FC236}">
                      <a16:creationId xmlns:a16="http://schemas.microsoft.com/office/drawing/2014/main" id="{9A03B486-ABCD-42D8-B43C-2A766D23262B}"/>
                    </a:ext>
                  </a:extLst>
                </p:cNvPr>
                <p:cNvPicPr/>
                <p:nvPr/>
              </p:nvPicPr>
              <p:blipFill>
                <a:blip r:embed="rId1286"/>
                <a:stretch>
                  <a:fillRect/>
                </a:stretch>
              </p:blipFill>
              <p:spPr>
                <a:xfrm>
                  <a:off x="7241973" y="5497080"/>
                  <a:ext cx="79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64" name="Freihand 763">
                  <a:extLst>
                    <a:ext uri="{FF2B5EF4-FFF2-40B4-BE49-F238E27FC236}">
                      <a16:creationId xmlns:a16="http://schemas.microsoft.com/office/drawing/2014/main" id="{37D4947F-F60D-4580-AA73-F602169718DD}"/>
                    </a:ext>
                  </a:extLst>
                </p14:cNvPr>
                <p14:cNvContentPartPr/>
                <p14:nvPr/>
              </p14:nvContentPartPr>
              <p14:xfrm>
                <a:off x="7406853" y="5471880"/>
                <a:ext cx="109080" cy="35640"/>
              </p14:xfrm>
            </p:contentPart>
          </mc:Choice>
          <mc:Fallback>
            <p:pic>
              <p:nvPicPr>
                <p:cNvPr id="764" name="Freihand 763">
                  <a:extLst>
                    <a:ext uri="{FF2B5EF4-FFF2-40B4-BE49-F238E27FC236}">
                      <a16:creationId xmlns:a16="http://schemas.microsoft.com/office/drawing/2014/main" id="{37D4947F-F60D-4580-AA73-F602169718DD}"/>
                    </a:ext>
                  </a:extLst>
                </p:cNvPr>
                <p:cNvPicPr/>
                <p:nvPr/>
              </p:nvPicPr>
              <p:blipFill>
                <a:blip r:embed="rId1288"/>
                <a:stretch>
                  <a:fillRect/>
                </a:stretch>
              </p:blipFill>
              <p:spPr>
                <a:xfrm>
                  <a:off x="7402533" y="5467560"/>
                  <a:ext cx="117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65" name="Freihand 764">
                  <a:extLst>
                    <a:ext uri="{FF2B5EF4-FFF2-40B4-BE49-F238E27FC236}">
                      <a16:creationId xmlns:a16="http://schemas.microsoft.com/office/drawing/2014/main" id="{C21C7C54-4CF4-4F40-B227-C5A7E33DEE11}"/>
                    </a:ext>
                  </a:extLst>
                </p14:cNvPr>
                <p14:cNvContentPartPr/>
                <p14:nvPr/>
              </p14:nvContentPartPr>
              <p14:xfrm>
                <a:off x="7427373" y="5508960"/>
                <a:ext cx="96840" cy="39600"/>
              </p14:xfrm>
            </p:contentPart>
          </mc:Choice>
          <mc:Fallback>
            <p:pic>
              <p:nvPicPr>
                <p:cNvPr id="765" name="Freihand 764">
                  <a:extLst>
                    <a:ext uri="{FF2B5EF4-FFF2-40B4-BE49-F238E27FC236}">
                      <a16:creationId xmlns:a16="http://schemas.microsoft.com/office/drawing/2014/main" id="{C21C7C54-4CF4-4F40-B227-C5A7E33DEE11}"/>
                    </a:ext>
                  </a:extLst>
                </p:cNvPr>
                <p:cNvPicPr/>
                <p:nvPr/>
              </p:nvPicPr>
              <p:blipFill>
                <a:blip r:embed="rId1290"/>
                <a:stretch>
                  <a:fillRect/>
                </a:stretch>
              </p:blipFill>
              <p:spPr>
                <a:xfrm>
                  <a:off x="7423053" y="5504640"/>
                  <a:ext cx="105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766" name="Freihand 765">
                  <a:extLst>
                    <a:ext uri="{FF2B5EF4-FFF2-40B4-BE49-F238E27FC236}">
                      <a16:creationId xmlns:a16="http://schemas.microsoft.com/office/drawing/2014/main" id="{8D09EEF3-7DC8-4605-9BEB-E71DEACD829D}"/>
                    </a:ext>
                  </a:extLst>
                </p14:cNvPr>
                <p14:cNvContentPartPr/>
                <p14:nvPr/>
              </p14:nvContentPartPr>
              <p14:xfrm>
                <a:off x="7392813" y="5379360"/>
                <a:ext cx="110160" cy="86400"/>
              </p14:xfrm>
            </p:contentPart>
          </mc:Choice>
          <mc:Fallback>
            <p:pic>
              <p:nvPicPr>
                <p:cNvPr id="766" name="Freihand 765">
                  <a:extLst>
                    <a:ext uri="{FF2B5EF4-FFF2-40B4-BE49-F238E27FC236}">
                      <a16:creationId xmlns:a16="http://schemas.microsoft.com/office/drawing/2014/main" id="{8D09EEF3-7DC8-4605-9BEB-E71DEACD829D}"/>
                    </a:ext>
                  </a:extLst>
                </p:cNvPr>
                <p:cNvPicPr/>
                <p:nvPr/>
              </p:nvPicPr>
              <p:blipFill>
                <a:blip r:embed="rId1292"/>
                <a:stretch>
                  <a:fillRect/>
                </a:stretch>
              </p:blipFill>
              <p:spPr>
                <a:xfrm>
                  <a:off x="7388493" y="5375040"/>
                  <a:ext cx="118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67" name="Freihand 766">
                  <a:extLst>
                    <a:ext uri="{FF2B5EF4-FFF2-40B4-BE49-F238E27FC236}">
                      <a16:creationId xmlns:a16="http://schemas.microsoft.com/office/drawing/2014/main" id="{776CCE75-29EC-4245-A449-DF7B5159886D}"/>
                    </a:ext>
                  </a:extLst>
                </p14:cNvPr>
                <p14:cNvContentPartPr/>
                <p14:nvPr/>
              </p14:nvContentPartPr>
              <p14:xfrm>
                <a:off x="7578573" y="5406000"/>
                <a:ext cx="63000" cy="91440"/>
              </p14:xfrm>
            </p:contentPart>
          </mc:Choice>
          <mc:Fallback>
            <p:pic>
              <p:nvPicPr>
                <p:cNvPr id="767" name="Freihand 766">
                  <a:extLst>
                    <a:ext uri="{FF2B5EF4-FFF2-40B4-BE49-F238E27FC236}">
                      <a16:creationId xmlns:a16="http://schemas.microsoft.com/office/drawing/2014/main" id="{776CCE75-29EC-4245-A449-DF7B5159886D}"/>
                    </a:ext>
                  </a:extLst>
                </p:cNvPr>
                <p:cNvPicPr/>
                <p:nvPr/>
              </p:nvPicPr>
              <p:blipFill>
                <a:blip r:embed="rId1294"/>
                <a:stretch>
                  <a:fillRect/>
                </a:stretch>
              </p:blipFill>
              <p:spPr>
                <a:xfrm>
                  <a:off x="7574253" y="5401680"/>
                  <a:ext cx="71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68" name="Freihand 767">
                  <a:extLst>
                    <a:ext uri="{FF2B5EF4-FFF2-40B4-BE49-F238E27FC236}">
                      <a16:creationId xmlns:a16="http://schemas.microsoft.com/office/drawing/2014/main" id="{722D542F-BD9B-47BC-BE87-7F9B0C8E6194}"/>
                    </a:ext>
                  </a:extLst>
                </p14:cNvPr>
                <p14:cNvContentPartPr/>
                <p14:nvPr/>
              </p14:nvContentPartPr>
              <p14:xfrm>
                <a:off x="7682613" y="5391240"/>
                <a:ext cx="38160" cy="54720"/>
              </p14:xfrm>
            </p:contentPart>
          </mc:Choice>
          <mc:Fallback>
            <p:pic>
              <p:nvPicPr>
                <p:cNvPr id="768" name="Freihand 767">
                  <a:extLst>
                    <a:ext uri="{FF2B5EF4-FFF2-40B4-BE49-F238E27FC236}">
                      <a16:creationId xmlns:a16="http://schemas.microsoft.com/office/drawing/2014/main" id="{722D542F-BD9B-47BC-BE87-7F9B0C8E6194}"/>
                    </a:ext>
                  </a:extLst>
                </p:cNvPr>
                <p:cNvPicPr/>
                <p:nvPr/>
              </p:nvPicPr>
              <p:blipFill>
                <a:blip r:embed="rId1296"/>
                <a:stretch>
                  <a:fillRect/>
                </a:stretch>
              </p:blipFill>
              <p:spPr>
                <a:xfrm>
                  <a:off x="7678293" y="5386920"/>
                  <a:ext cx="46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769" name="Freihand 768">
                  <a:extLst>
                    <a:ext uri="{FF2B5EF4-FFF2-40B4-BE49-F238E27FC236}">
                      <a16:creationId xmlns:a16="http://schemas.microsoft.com/office/drawing/2014/main" id="{31C8DF15-B474-4E46-9B59-EB5DA579DEA5}"/>
                    </a:ext>
                  </a:extLst>
                </p14:cNvPr>
                <p14:cNvContentPartPr/>
                <p14:nvPr/>
              </p14:nvContentPartPr>
              <p14:xfrm>
                <a:off x="7746333" y="5350560"/>
                <a:ext cx="62640" cy="91080"/>
              </p14:xfrm>
            </p:contentPart>
          </mc:Choice>
          <mc:Fallback>
            <p:pic>
              <p:nvPicPr>
                <p:cNvPr id="769" name="Freihand 768">
                  <a:extLst>
                    <a:ext uri="{FF2B5EF4-FFF2-40B4-BE49-F238E27FC236}">
                      <a16:creationId xmlns:a16="http://schemas.microsoft.com/office/drawing/2014/main" id="{31C8DF15-B474-4E46-9B59-EB5DA579DEA5}"/>
                    </a:ext>
                  </a:extLst>
                </p:cNvPr>
                <p:cNvPicPr/>
                <p:nvPr/>
              </p:nvPicPr>
              <p:blipFill>
                <a:blip r:embed="rId1298"/>
                <a:stretch>
                  <a:fillRect/>
                </a:stretch>
              </p:blipFill>
              <p:spPr>
                <a:xfrm>
                  <a:off x="7742013" y="5346240"/>
                  <a:ext cx="71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770" name="Freihand 769">
                  <a:extLst>
                    <a:ext uri="{FF2B5EF4-FFF2-40B4-BE49-F238E27FC236}">
                      <a16:creationId xmlns:a16="http://schemas.microsoft.com/office/drawing/2014/main" id="{4CCE94E4-DA9E-4EC9-A966-D455CB681BF5}"/>
                    </a:ext>
                  </a:extLst>
                </p14:cNvPr>
                <p14:cNvContentPartPr/>
                <p14:nvPr/>
              </p14:nvContentPartPr>
              <p14:xfrm>
                <a:off x="7784853" y="5407440"/>
                <a:ext cx="37080" cy="19800"/>
              </p14:xfrm>
            </p:contentPart>
          </mc:Choice>
          <mc:Fallback>
            <p:pic>
              <p:nvPicPr>
                <p:cNvPr id="770" name="Freihand 769">
                  <a:extLst>
                    <a:ext uri="{FF2B5EF4-FFF2-40B4-BE49-F238E27FC236}">
                      <a16:creationId xmlns:a16="http://schemas.microsoft.com/office/drawing/2014/main" id="{4CCE94E4-DA9E-4EC9-A966-D455CB681BF5}"/>
                    </a:ext>
                  </a:extLst>
                </p:cNvPr>
                <p:cNvPicPr/>
                <p:nvPr/>
              </p:nvPicPr>
              <p:blipFill>
                <a:blip r:embed="rId1300"/>
                <a:stretch>
                  <a:fillRect/>
                </a:stretch>
              </p:blipFill>
              <p:spPr>
                <a:xfrm>
                  <a:off x="7780533" y="5403120"/>
                  <a:ext cx="45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771" name="Freihand 770">
                  <a:extLst>
                    <a:ext uri="{FF2B5EF4-FFF2-40B4-BE49-F238E27FC236}">
                      <a16:creationId xmlns:a16="http://schemas.microsoft.com/office/drawing/2014/main" id="{4EFD78E6-7EA8-45FD-83B2-E268DCE2A606}"/>
                    </a:ext>
                  </a:extLst>
                </p14:cNvPr>
                <p14:cNvContentPartPr/>
                <p14:nvPr/>
              </p14:nvContentPartPr>
              <p14:xfrm>
                <a:off x="7881333" y="5336520"/>
                <a:ext cx="33480" cy="74880"/>
              </p14:xfrm>
            </p:contentPart>
          </mc:Choice>
          <mc:Fallback>
            <p:pic>
              <p:nvPicPr>
                <p:cNvPr id="771" name="Freihand 770">
                  <a:extLst>
                    <a:ext uri="{FF2B5EF4-FFF2-40B4-BE49-F238E27FC236}">
                      <a16:creationId xmlns:a16="http://schemas.microsoft.com/office/drawing/2014/main" id="{4EFD78E6-7EA8-45FD-83B2-E268DCE2A606}"/>
                    </a:ext>
                  </a:extLst>
                </p:cNvPr>
                <p:cNvPicPr/>
                <p:nvPr/>
              </p:nvPicPr>
              <p:blipFill>
                <a:blip r:embed="rId1302"/>
                <a:stretch>
                  <a:fillRect/>
                </a:stretch>
              </p:blipFill>
              <p:spPr>
                <a:xfrm>
                  <a:off x="7877013" y="5332200"/>
                  <a:ext cx="42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772" name="Freihand 771">
                  <a:extLst>
                    <a:ext uri="{FF2B5EF4-FFF2-40B4-BE49-F238E27FC236}">
                      <a16:creationId xmlns:a16="http://schemas.microsoft.com/office/drawing/2014/main" id="{3FC1BA8F-6F3A-437E-A850-9A7F9ABF1557}"/>
                    </a:ext>
                  </a:extLst>
                </p14:cNvPr>
                <p14:cNvContentPartPr/>
                <p14:nvPr/>
              </p14:nvContentPartPr>
              <p14:xfrm>
                <a:off x="7858293" y="5346960"/>
                <a:ext cx="66240" cy="24840"/>
              </p14:xfrm>
            </p:contentPart>
          </mc:Choice>
          <mc:Fallback>
            <p:pic>
              <p:nvPicPr>
                <p:cNvPr id="772" name="Freihand 771">
                  <a:extLst>
                    <a:ext uri="{FF2B5EF4-FFF2-40B4-BE49-F238E27FC236}">
                      <a16:creationId xmlns:a16="http://schemas.microsoft.com/office/drawing/2014/main" id="{3FC1BA8F-6F3A-437E-A850-9A7F9ABF1557}"/>
                    </a:ext>
                  </a:extLst>
                </p:cNvPr>
                <p:cNvPicPr/>
                <p:nvPr/>
              </p:nvPicPr>
              <p:blipFill>
                <a:blip r:embed="rId1304"/>
                <a:stretch>
                  <a:fillRect/>
                </a:stretch>
              </p:blipFill>
              <p:spPr>
                <a:xfrm>
                  <a:off x="7853973" y="5342640"/>
                  <a:ext cx="74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774" name="Freihand 773">
                  <a:extLst>
                    <a:ext uri="{FF2B5EF4-FFF2-40B4-BE49-F238E27FC236}">
                      <a16:creationId xmlns:a16="http://schemas.microsoft.com/office/drawing/2014/main" id="{825C7C86-A9C8-4385-98E6-98EC8CD7B04C}"/>
                    </a:ext>
                  </a:extLst>
                </p14:cNvPr>
                <p14:cNvContentPartPr/>
                <p14:nvPr/>
              </p14:nvContentPartPr>
              <p14:xfrm>
                <a:off x="7982493" y="5266320"/>
                <a:ext cx="57960" cy="95760"/>
              </p14:xfrm>
            </p:contentPart>
          </mc:Choice>
          <mc:Fallback>
            <p:pic>
              <p:nvPicPr>
                <p:cNvPr id="774" name="Freihand 773">
                  <a:extLst>
                    <a:ext uri="{FF2B5EF4-FFF2-40B4-BE49-F238E27FC236}">
                      <a16:creationId xmlns:a16="http://schemas.microsoft.com/office/drawing/2014/main" id="{825C7C86-A9C8-4385-98E6-98EC8CD7B04C}"/>
                    </a:ext>
                  </a:extLst>
                </p:cNvPr>
                <p:cNvPicPr/>
                <p:nvPr/>
              </p:nvPicPr>
              <p:blipFill>
                <a:blip r:embed="rId1306"/>
                <a:stretch>
                  <a:fillRect/>
                </a:stretch>
              </p:blipFill>
              <p:spPr>
                <a:xfrm>
                  <a:off x="7978173" y="5262000"/>
                  <a:ext cx="66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775" name="Freihand 774">
                  <a:extLst>
                    <a:ext uri="{FF2B5EF4-FFF2-40B4-BE49-F238E27FC236}">
                      <a16:creationId xmlns:a16="http://schemas.microsoft.com/office/drawing/2014/main" id="{B4460665-E19B-4917-A3CD-86987FD2C628}"/>
                    </a:ext>
                  </a:extLst>
                </p14:cNvPr>
                <p14:cNvContentPartPr/>
                <p14:nvPr/>
              </p14:nvContentPartPr>
              <p14:xfrm>
                <a:off x="8058453" y="5237160"/>
                <a:ext cx="73080" cy="91440"/>
              </p14:xfrm>
            </p:contentPart>
          </mc:Choice>
          <mc:Fallback>
            <p:pic>
              <p:nvPicPr>
                <p:cNvPr id="775" name="Freihand 774">
                  <a:extLst>
                    <a:ext uri="{FF2B5EF4-FFF2-40B4-BE49-F238E27FC236}">
                      <a16:creationId xmlns:a16="http://schemas.microsoft.com/office/drawing/2014/main" id="{B4460665-E19B-4917-A3CD-86987FD2C628}"/>
                    </a:ext>
                  </a:extLst>
                </p:cNvPr>
                <p:cNvPicPr/>
                <p:nvPr/>
              </p:nvPicPr>
              <p:blipFill>
                <a:blip r:embed="rId1308"/>
                <a:stretch>
                  <a:fillRect/>
                </a:stretch>
              </p:blipFill>
              <p:spPr>
                <a:xfrm>
                  <a:off x="8054133" y="5232840"/>
                  <a:ext cx="81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776" name="Freihand 775">
                  <a:extLst>
                    <a:ext uri="{FF2B5EF4-FFF2-40B4-BE49-F238E27FC236}">
                      <a16:creationId xmlns:a16="http://schemas.microsoft.com/office/drawing/2014/main" id="{7B721580-7228-47C4-A1C0-D3555CDD2FDA}"/>
                    </a:ext>
                  </a:extLst>
                </p14:cNvPr>
                <p14:cNvContentPartPr/>
                <p14:nvPr/>
              </p14:nvContentPartPr>
              <p14:xfrm>
                <a:off x="8143773" y="5191800"/>
                <a:ext cx="56160" cy="73440"/>
              </p14:xfrm>
            </p:contentPart>
          </mc:Choice>
          <mc:Fallback>
            <p:pic>
              <p:nvPicPr>
                <p:cNvPr id="776" name="Freihand 775">
                  <a:extLst>
                    <a:ext uri="{FF2B5EF4-FFF2-40B4-BE49-F238E27FC236}">
                      <a16:creationId xmlns:a16="http://schemas.microsoft.com/office/drawing/2014/main" id="{7B721580-7228-47C4-A1C0-D3555CDD2FDA}"/>
                    </a:ext>
                  </a:extLst>
                </p:cNvPr>
                <p:cNvPicPr/>
                <p:nvPr/>
              </p:nvPicPr>
              <p:blipFill>
                <a:blip r:embed="rId1310"/>
                <a:stretch>
                  <a:fillRect/>
                </a:stretch>
              </p:blipFill>
              <p:spPr>
                <a:xfrm>
                  <a:off x="8139453" y="5187480"/>
                  <a:ext cx="64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777" name="Freihand 776">
                  <a:extLst>
                    <a:ext uri="{FF2B5EF4-FFF2-40B4-BE49-F238E27FC236}">
                      <a16:creationId xmlns:a16="http://schemas.microsoft.com/office/drawing/2014/main" id="{5B3DBED1-CE7A-419D-9982-B1969A2B2301}"/>
                    </a:ext>
                  </a:extLst>
                </p14:cNvPr>
                <p14:cNvContentPartPr/>
                <p14:nvPr/>
              </p14:nvContentPartPr>
              <p14:xfrm>
                <a:off x="8175093" y="5235360"/>
                <a:ext cx="37080" cy="29520"/>
              </p14:xfrm>
            </p:contentPart>
          </mc:Choice>
          <mc:Fallback>
            <p:pic>
              <p:nvPicPr>
                <p:cNvPr id="777" name="Freihand 776">
                  <a:extLst>
                    <a:ext uri="{FF2B5EF4-FFF2-40B4-BE49-F238E27FC236}">
                      <a16:creationId xmlns:a16="http://schemas.microsoft.com/office/drawing/2014/main" id="{5B3DBED1-CE7A-419D-9982-B1969A2B2301}"/>
                    </a:ext>
                  </a:extLst>
                </p:cNvPr>
                <p:cNvPicPr/>
                <p:nvPr/>
              </p:nvPicPr>
              <p:blipFill>
                <a:blip r:embed="rId1312"/>
                <a:stretch>
                  <a:fillRect/>
                </a:stretch>
              </p:blipFill>
              <p:spPr>
                <a:xfrm>
                  <a:off x="8170773" y="5231040"/>
                  <a:ext cx="45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778" name="Freihand 777">
                  <a:extLst>
                    <a:ext uri="{FF2B5EF4-FFF2-40B4-BE49-F238E27FC236}">
                      <a16:creationId xmlns:a16="http://schemas.microsoft.com/office/drawing/2014/main" id="{8E53D762-BF90-41FC-BCDE-414193C09EB1}"/>
                    </a:ext>
                  </a:extLst>
                </p14:cNvPr>
                <p14:cNvContentPartPr/>
                <p14:nvPr/>
              </p14:nvContentPartPr>
              <p14:xfrm>
                <a:off x="8225133" y="5191800"/>
                <a:ext cx="66240" cy="40680"/>
              </p14:xfrm>
            </p:contentPart>
          </mc:Choice>
          <mc:Fallback>
            <p:pic>
              <p:nvPicPr>
                <p:cNvPr id="778" name="Freihand 777">
                  <a:extLst>
                    <a:ext uri="{FF2B5EF4-FFF2-40B4-BE49-F238E27FC236}">
                      <a16:creationId xmlns:a16="http://schemas.microsoft.com/office/drawing/2014/main" id="{8E53D762-BF90-41FC-BCDE-414193C09EB1}"/>
                    </a:ext>
                  </a:extLst>
                </p:cNvPr>
                <p:cNvPicPr/>
                <p:nvPr/>
              </p:nvPicPr>
              <p:blipFill>
                <a:blip r:embed="rId1314"/>
                <a:stretch>
                  <a:fillRect/>
                </a:stretch>
              </p:blipFill>
              <p:spPr>
                <a:xfrm>
                  <a:off x="8220813" y="5187480"/>
                  <a:ext cx="74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779" name="Freihand 778">
                  <a:extLst>
                    <a:ext uri="{FF2B5EF4-FFF2-40B4-BE49-F238E27FC236}">
                      <a16:creationId xmlns:a16="http://schemas.microsoft.com/office/drawing/2014/main" id="{96FC2A7D-AEF8-4844-9E41-85ACBCBA2F10}"/>
                    </a:ext>
                  </a:extLst>
                </p14:cNvPr>
                <p14:cNvContentPartPr/>
                <p14:nvPr/>
              </p14:nvContentPartPr>
              <p14:xfrm>
                <a:off x="8329533" y="5112600"/>
                <a:ext cx="81720" cy="69840"/>
              </p14:xfrm>
            </p:contentPart>
          </mc:Choice>
          <mc:Fallback>
            <p:pic>
              <p:nvPicPr>
                <p:cNvPr id="779" name="Freihand 778">
                  <a:extLst>
                    <a:ext uri="{FF2B5EF4-FFF2-40B4-BE49-F238E27FC236}">
                      <a16:creationId xmlns:a16="http://schemas.microsoft.com/office/drawing/2014/main" id="{96FC2A7D-AEF8-4844-9E41-85ACBCBA2F10}"/>
                    </a:ext>
                  </a:extLst>
                </p:cNvPr>
                <p:cNvPicPr/>
                <p:nvPr/>
              </p:nvPicPr>
              <p:blipFill>
                <a:blip r:embed="rId1316"/>
                <a:stretch>
                  <a:fillRect/>
                </a:stretch>
              </p:blipFill>
              <p:spPr>
                <a:xfrm>
                  <a:off x="8325213" y="5108280"/>
                  <a:ext cx="90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780" name="Freihand 779">
                  <a:extLst>
                    <a:ext uri="{FF2B5EF4-FFF2-40B4-BE49-F238E27FC236}">
                      <a16:creationId xmlns:a16="http://schemas.microsoft.com/office/drawing/2014/main" id="{0EF1AE71-401C-4FEB-BE0B-F1A3AB62B8B4}"/>
                    </a:ext>
                  </a:extLst>
                </p14:cNvPr>
                <p14:cNvContentPartPr/>
                <p14:nvPr/>
              </p14:nvContentPartPr>
              <p14:xfrm>
                <a:off x="8390733" y="5115480"/>
                <a:ext cx="29520" cy="82080"/>
              </p14:xfrm>
            </p:contentPart>
          </mc:Choice>
          <mc:Fallback>
            <p:pic>
              <p:nvPicPr>
                <p:cNvPr id="780" name="Freihand 779">
                  <a:extLst>
                    <a:ext uri="{FF2B5EF4-FFF2-40B4-BE49-F238E27FC236}">
                      <a16:creationId xmlns:a16="http://schemas.microsoft.com/office/drawing/2014/main" id="{0EF1AE71-401C-4FEB-BE0B-F1A3AB62B8B4}"/>
                    </a:ext>
                  </a:extLst>
                </p:cNvPr>
                <p:cNvPicPr/>
                <p:nvPr/>
              </p:nvPicPr>
              <p:blipFill>
                <a:blip r:embed="rId1318"/>
                <a:stretch>
                  <a:fillRect/>
                </a:stretch>
              </p:blipFill>
              <p:spPr>
                <a:xfrm>
                  <a:off x="8386413" y="5111160"/>
                  <a:ext cx="38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781" name="Freihand 780">
                  <a:extLst>
                    <a:ext uri="{FF2B5EF4-FFF2-40B4-BE49-F238E27FC236}">
                      <a16:creationId xmlns:a16="http://schemas.microsoft.com/office/drawing/2014/main" id="{A24E2835-7B7F-4F2B-AEC5-97A2B0C641ED}"/>
                    </a:ext>
                  </a:extLst>
                </p14:cNvPr>
                <p14:cNvContentPartPr/>
                <p14:nvPr/>
              </p14:nvContentPartPr>
              <p14:xfrm>
                <a:off x="8413053" y="5071560"/>
                <a:ext cx="96120" cy="100440"/>
              </p14:xfrm>
            </p:contentPart>
          </mc:Choice>
          <mc:Fallback>
            <p:pic>
              <p:nvPicPr>
                <p:cNvPr id="781" name="Freihand 780">
                  <a:extLst>
                    <a:ext uri="{FF2B5EF4-FFF2-40B4-BE49-F238E27FC236}">
                      <a16:creationId xmlns:a16="http://schemas.microsoft.com/office/drawing/2014/main" id="{A24E2835-7B7F-4F2B-AEC5-97A2B0C641ED}"/>
                    </a:ext>
                  </a:extLst>
                </p:cNvPr>
                <p:cNvPicPr/>
                <p:nvPr/>
              </p:nvPicPr>
              <p:blipFill>
                <a:blip r:embed="rId1320"/>
                <a:stretch>
                  <a:fillRect/>
                </a:stretch>
              </p:blipFill>
              <p:spPr>
                <a:xfrm>
                  <a:off x="8408733" y="5067240"/>
                  <a:ext cx="104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782" name="Freihand 781">
                  <a:extLst>
                    <a:ext uri="{FF2B5EF4-FFF2-40B4-BE49-F238E27FC236}">
                      <a16:creationId xmlns:a16="http://schemas.microsoft.com/office/drawing/2014/main" id="{4DCF6CFE-EE83-41B0-811F-30CDB340E978}"/>
                    </a:ext>
                  </a:extLst>
                </p14:cNvPr>
                <p14:cNvContentPartPr/>
                <p14:nvPr/>
              </p14:nvContentPartPr>
              <p14:xfrm>
                <a:off x="8521773" y="5018280"/>
                <a:ext cx="80640" cy="97200"/>
              </p14:xfrm>
            </p:contentPart>
          </mc:Choice>
          <mc:Fallback>
            <p:pic>
              <p:nvPicPr>
                <p:cNvPr id="782" name="Freihand 781">
                  <a:extLst>
                    <a:ext uri="{FF2B5EF4-FFF2-40B4-BE49-F238E27FC236}">
                      <a16:creationId xmlns:a16="http://schemas.microsoft.com/office/drawing/2014/main" id="{4DCF6CFE-EE83-41B0-811F-30CDB340E978}"/>
                    </a:ext>
                  </a:extLst>
                </p:cNvPr>
                <p:cNvPicPr/>
                <p:nvPr/>
              </p:nvPicPr>
              <p:blipFill>
                <a:blip r:embed="rId1322"/>
                <a:stretch>
                  <a:fillRect/>
                </a:stretch>
              </p:blipFill>
              <p:spPr>
                <a:xfrm>
                  <a:off x="8517453" y="5013960"/>
                  <a:ext cx="89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83" name="Freihand 782">
                  <a:extLst>
                    <a:ext uri="{FF2B5EF4-FFF2-40B4-BE49-F238E27FC236}">
                      <a16:creationId xmlns:a16="http://schemas.microsoft.com/office/drawing/2014/main" id="{0AEAE5AD-AC38-4BFE-8C9C-5286747FE25C}"/>
                    </a:ext>
                  </a:extLst>
                </p14:cNvPr>
                <p14:cNvContentPartPr/>
                <p14:nvPr/>
              </p14:nvContentPartPr>
              <p14:xfrm>
                <a:off x="8570013" y="5066160"/>
                <a:ext cx="35640" cy="37800"/>
              </p14:xfrm>
            </p:contentPart>
          </mc:Choice>
          <mc:Fallback>
            <p:pic>
              <p:nvPicPr>
                <p:cNvPr id="783" name="Freihand 782">
                  <a:extLst>
                    <a:ext uri="{FF2B5EF4-FFF2-40B4-BE49-F238E27FC236}">
                      <a16:creationId xmlns:a16="http://schemas.microsoft.com/office/drawing/2014/main" id="{0AEAE5AD-AC38-4BFE-8C9C-5286747FE25C}"/>
                    </a:ext>
                  </a:extLst>
                </p:cNvPr>
                <p:cNvPicPr/>
                <p:nvPr/>
              </p:nvPicPr>
              <p:blipFill>
                <a:blip r:embed="rId1324"/>
                <a:stretch>
                  <a:fillRect/>
                </a:stretch>
              </p:blipFill>
              <p:spPr>
                <a:xfrm>
                  <a:off x="8565693" y="5061840"/>
                  <a:ext cx="44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785" name="Freihand 784">
                  <a:extLst>
                    <a:ext uri="{FF2B5EF4-FFF2-40B4-BE49-F238E27FC236}">
                      <a16:creationId xmlns:a16="http://schemas.microsoft.com/office/drawing/2014/main" id="{8AA14DD4-1C8F-41F8-87D4-4CFAAA7E1E9E}"/>
                    </a:ext>
                  </a:extLst>
                </p14:cNvPr>
                <p14:cNvContentPartPr/>
                <p14:nvPr/>
              </p14:nvContentPartPr>
              <p14:xfrm>
                <a:off x="6939933" y="5790840"/>
                <a:ext cx="51120" cy="97920"/>
              </p14:xfrm>
            </p:contentPart>
          </mc:Choice>
          <mc:Fallback>
            <p:pic>
              <p:nvPicPr>
                <p:cNvPr id="785" name="Freihand 784">
                  <a:extLst>
                    <a:ext uri="{FF2B5EF4-FFF2-40B4-BE49-F238E27FC236}">
                      <a16:creationId xmlns:a16="http://schemas.microsoft.com/office/drawing/2014/main" id="{8AA14DD4-1C8F-41F8-87D4-4CFAAA7E1E9E}"/>
                    </a:ext>
                  </a:extLst>
                </p:cNvPr>
                <p:cNvPicPr/>
                <p:nvPr/>
              </p:nvPicPr>
              <p:blipFill>
                <a:blip r:embed="rId1326"/>
                <a:stretch>
                  <a:fillRect/>
                </a:stretch>
              </p:blipFill>
              <p:spPr>
                <a:xfrm>
                  <a:off x="6935613" y="5786520"/>
                  <a:ext cx="59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786" name="Freihand 785">
                  <a:extLst>
                    <a:ext uri="{FF2B5EF4-FFF2-40B4-BE49-F238E27FC236}">
                      <a16:creationId xmlns:a16="http://schemas.microsoft.com/office/drawing/2014/main" id="{986AFAF4-E9EF-4C06-98C5-F333C0820119}"/>
                    </a:ext>
                  </a:extLst>
                </p14:cNvPr>
                <p14:cNvContentPartPr/>
                <p14:nvPr/>
              </p14:nvContentPartPr>
              <p14:xfrm>
                <a:off x="7032093" y="5714160"/>
                <a:ext cx="209160" cy="124200"/>
              </p14:xfrm>
            </p:contentPart>
          </mc:Choice>
          <mc:Fallback>
            <p:pic>
              <p:nvPicPr>
                <p:cNvPr id="786" name="Freihand 785">
                  <a:extLst>
                    <a:ext uri="{FF2B5EF4-FFF2-40B4-BE49-F238E27FC236}">
                      <a16:creationId xmlns:a16="http://schemas.microsoft.com/office/drawing/2014/main" id="{986AFAF4-E9EF-4C06-98C5-F333C0820119}"/>
                    </a:ext>
                  </a:extLst>
                </p:cNvPr>
                <p:cNvPicPr/>
                <p:nvPr/>
              </p:nvPicPr>
              <p:blipFill>
                <a:blip r:embed="rId1328"/>
                <a:stretch>
                  <a:fillRect/>
                </a:stretch>
              </p:blipFill>
              <p:spPr>
                <a:xfrm>
                  <a:off x="7027773" y="5709840"/>
                  <a:ext cx="217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787" name="Freihand 786">
                  <a:extLst>
                    <a:ext uri="{FF2B5EF4-FFF2-40B4-BE49-F238E27FC236}">
                      <a16:creationId xmlns:a16="http://schemas.microsoft.com/office/drawing/2014/main" id="{186A007F-A1BB-4070-B0D6-FBEC80576264}"/>
                    </a:ext>
                  </a:extLst>
                </p14:cNvPr>
                <p14:cNvContentPartPr/>
                <p14:nvPr/>
              </p14:nvContentPartPr>
              <p14:xfrm>
                <a:off x="7342053" y="5631720"/>
                <a:ext cx="279720" cy="185400"/>
              </p14:xfrm>
            </p:contentPart>
          </mc:Choice>
          <mc:Fallback>
            <p:pic>
              <p:nvPicPr>
                <p:cNvPr id="787" name="Freihand 786">
                  <a:extLst>
                    <a:ext uri="{FF2B5EF4-FFF2-40B4-BE49-F238E27FC236}">
                      <a16:creationId xmlns:a16="http://schemas.microsoft.com/office/drawing/2014/main" id="{186A007F-A1BB-4070-B0D6-FBEC80576264}"/>
                    </a:ext>
                  </a:extLst>
                </p:cNvPr>
                <p:cNvPicPr/>
                <p:nvPr/>
              </p:nvPicPr>
              <p:blipFill>
                <a:blip r:embed="rId1330"/>
                <a:stretch>
                  <a:fillRect/>
                </a:stretch>
              </p:blipFill>
              <p:spPr>
                <a:xfrm>
                  <a:off x="7337733" y="5627400"/>
                  <a:ext cx="288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788" name="Freihand 787">
                  <a:extLst>
                    <a:ext uri="{FF2B5EF4-FFF2-40B4-BE49-F238E27FC236}">
                      <a16:creationId xmlns:a16="http://schemas.microsoft.com/office/drawing/2014/main" id="{07298833-971B-46FB-B922-C503E413757E}"/>
                    </a:ext>
                  </a:extLst>
                </p14:cNvPr>
                <p14:cNvContentPartPr/>
                <p14:nvPr/>
              </p14:nvContentPartPr>
              <p14:xfrm>
                <a:off x="7647333" y="5584560"/>
                <a:ext cx="32400" cy="67320"/>
              </p14:xfrm>
            </p:contentPart>
          </mc:Choice>
          <mc:Fallback>
            <p:pic>
              <p:nvPicPr>
                <p:cNvPr id="788" name="Freihand 787">
                  <a:extLst>
                    <a:ext uri="{FF2B5EF4-FFF2-40B4-BE49-F238E27FC236}">
                      <a16:creationId xmlns:a16="http://schemas.microsoft.com/office/drawing/2014/main" id="{07298833-971B-46FB-B922-C503E413757E}"/>
                    </a:ext>
                  </a:extLst>
                </p:cNvPr>
                <p:cNvPicPr/>
                <p:nvPr/>
              </p:nvPicPr>
              <p:blipFill>
                <a:blip r:embed="rId1332"/>
                <a:stretch>
                  <a:fillRect/>
                </a:stretch>
              </p:blipFill>
              <p:spPr>
                <a:xfrm>
                  <a:off x="7643013" y="5580240"/>
                  <a:ext cx="41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789" name="Freihand 788">
                  <a:extLst>
                    <a:ext uri="{FF2B5EF4-FFF2-40B4-BE49-F238E27FC236}">
                      <a16:creationId xmlns:a16="http://schemas.microsoft.com/office/drawing/2014/main" id="{BC4A9FCF-E3A0-400F-88C6-5B4585861A8F}"/>
                    </a:ext>
                  </a:extLst>
                </p14:cNvPr>
                <p14:cNvContentPartPr/>
                <p14:nvPr/>
              </p14:nvContentPartPr>
              <p14:xfrm>
                <a:off x="7701333" y="5549640"/>
                <a:ext cx="54720" cy="79920"/>
              </p14:xfrm>
            </p:contentPart>
          </mc:Choice>
          <mc:Fallback>
            <p:pic>
              <p:nvPicPr>
                <p:cNvPr id="789" name="Freihand 788">
                  <a:extLst>
                    <a:ext uri="{FF2B5EF4-FFF2-40B4-BE49-F238E27FC236}">
                      <a16:creationId xmlns:a16="http://schemas.microsoft.com/office/drawing/2014/main" id="{BC4A9FCF-E3A0-400F-88C6-5B4585861A8F}"/>
                    </a:ext>
                  </a:extLst>
                </p:cNvPr>
                <p:cNvPicPr/>
                <p:nvPr/>
              </p:nvPicPr>
              <p:blipFill>
                <a:blip r:embed="rId1334"/>
                <a:stretch>
                  <a:fillRect/>
                </a:stretch>
              </p:blipFill>
              <p:spPr>
                <a:xfrm>
                  <a:off x="7697013" y="5545320"/>
                  <a:ext cx="63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790" name="Freihand 789">
                  <a:extLst>
                    <a:ext uri="{FF2B5EF4-FFF2-40B4-BE49-F238E27FC236}">
                      <a16:creationId xmlns:a16="http://schemas.microsoft.com/office/drawing/2014/main" id="{A6834050-A233-4BF8-9FA8-2CA8A93A00F3}"/>
                    </a:ext>
                  </a:extLst>
                </p14:cNvPr>
                <p14:cNvContentPartPr/>
                <p14:nvPr/>
              </p14:nvContentPartPr>
              <p14:xfrm>
                <a:off x="7759653" y="5508240"/>
                <a:ext cx="59760" cy="79200"/>
              </p14:xfrm>
            </p:contentPart>
          </mc:Choice>
          <mc:Fallback>
            <p:pic>
              <p:nvPicPr>
                <p:cNvPr id="790" name="Freihand 789">
                  <a:extLst>
                    <a:ext uri="{FF2B5EF4-FFF2-40B4-BE49-F238E27FC236}">
                      <a16:creationId xmlns:a16="http://schemas.microsoft.com/office/drawing/2014/main" id="{A6834050-A233-4BF8-9FA8-2CA8A93A00F3}"/>
                    </a:ext>
                  </a:extLst>
                </p:cNvPr>
                <p:cNvPicPr/>
                <p:nvPr/>
              </p:nvPicPr>
              <p:blipFill>
                <a:blip r:embed="rId1336"/>
                <a:stretch>
                  <a:fillRect/>
                </a:stretch>
              </p:blipFill>
              <p:spPr>
                <a:xfrm>
                  <a:off x="7755333" y="5503920"/>
                  <a:ext cx="68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791" name="Freihand 790">
                  <a:extLst>
                    <a:ext uri="{FF2B5EF4-FFF2-40B4-BE49-F238E27FC236}">
                      <a16:creationId xmlns:a16="http://schemas.microsoft.com/office/drawing/2014/main" id="{A2231103-23F8-42E0-AECB-77D4C7C067C7}"/>
                    </a:ext>
                  </a:extLst>
                </p14:cNvPr>
                <p14:cNvContentPartPr/>
                <p14:nvPr/>
              </p14:nvContentPartPr>
              <p14:xfrm>
                <a:off x="7838493" y="5479080"/>
                <a:ext cx="156240" cy="92160"/>
              </p14:xfrm>
            </p:contentPart>
          </mc:Choice>
          <mc:Fallback>
            <p:pic>
              <p:nvPicPr>
                <p:cNvPr id="791" name="Freihand 790">
                  <a:extLst>
                    <a:ext uri="{FF2B5EF4-FFF2-40B4-BE49-F238E27FC236}">
                      <a16:creationId xmlns:a16="http://schemas.microsoft.com/office/drawing/2014/main" id="{A2231103-23F8-42E0-AECB-77D4C7C067C7}"/>
                    </a:ext>
                  </a:extLst>
                </p:cNvPr>
                <p:cNvPicPr/>
                <p:nvPr/>
              </p:nvPicPr>
              <p:blipFill>
                <a:blip r:embed="rId1338"/>
                <a:stretch>
                  <a:fillRect/>
                </a:stretch>
              </p:blipFill>
              <p:spPr>
                <a:xfrm>
                  <a:off x="7834173" y="5474760"/>
                  <a:ext cx="164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792" name="Freihand 791">
                  <a:extLst>
                    <a:ext uri="{FF2B5EF4-FFF2-40B4-BE49-F238E27FC236}">
                      <a16:creationId xmlns:a16="http://schemas.microsoft.com/office/drawing/2014/main" id="{565081F1-B86A-4A33-851B-C47F0AB81121}"/>
                    </a:ext>
                  </a:extLst>
                </p14:cNvPr>
                <p14:cNvContentPartPr/>
                <p14:nvPr/>
              </p14:nvContentPartPr>
              <p14:xfrm>
                <a:off x="8091573" y="5432280"/>
                <a:ext cx="141480" cy="71640"/>
              </p14:xfrm>
            </p:contentPart>
          </mc:Choice>
          <mc:Fallback>
            <p:pic>
              <p:nvPicPr>
                <p:cNvPr id="792" name="Freihand 791">
                  <a:extLst>
                    <a:ext uri="{FF2B5EF4-FFF2-40B4-BE49-F238E27FC236}">
                      <a16:creationId xmlns:a16="http://schemas.microsoft.com/office/drawing/2014/main" id="{565081F1-B86A-4A33-851B-C47F0AB81121}"/>
                    </a:ext>
                  </a:extLst>
                </p:cNvPr>
                <p:cNvPicPr/>
                <p:nvPr/>
              </p:nvPicPr>
              <p:blipFill>
                <a:blip r:embed="rId1340"/>
                <a:stretch>
                  <a:fillRect/>
                </a:stretch>
              </p:blipFill>
              <p:spPr>
                <a:xfrm>
                  <a:off x="8087253" y="5427960"/>
                  <a:ext cx="150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793" name="Freihand 792">
                  <a:extLst>
                    <a:ext uri="{FF2B5EF4-FFF2-40B4-BE49-F238E27FC236}">
                      <a16:creationId xmlns:a16="http://schemas.microsoft.com/office/drawing/2014/main" id="{00B8FB3E-F2F4-4C75-952C-730C280E340A}"/>
                    </a:ext>
                  </a:extLst>
                </p14:cNvPr>
                <p14:cNvContentPartPr/>
                <p14:nvPr/>
              </p14:nvContentPartPr>
              <p14:xfrm>
                <a:off x="8168973" y="5373600"/>
                <a:ext cx="360" cy="360"/>
              </p14:xfrm>
            </p:contentPart>
          </mc:Choice>
          <mc:Fallback>
            <p:pic>
              <p:nvPicPr>
                <p:cNvPr id="793" name="Freihand 792">
                  <a:extLst>
                    <a:ext uri="{FF2B5EF4-FFF2-40B4-BE49-F238E27FC236}">
                      <a16:creationId xmlns:a16="http://schemas.microsoft.com/office/drawing/2014/main" id="{00B8FB3E-F2F4-4C75-952C-730C280E340A}"/>
                    </a:ext>
                  </a:extLst>
                </p:cNvPr>
                <p:cNvPicPr/>
                <p:nvPr/>
              </p:nvPicPr>
              <p:blipFill>
                <a:blip r:embed="rId99"/>
                <a:stretch>
                  <a:fillRect/>
                </a:stretch>
              </p:blipFill>
              <p:spPr>
                <a:xfrm>
                  <a:off x="8164653" y="5369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795" name="Freihand 794">
                  <a:extLst>
                    <a:ext uri="{FF2B5EF4-FFF2-40B4-BE49-F238E27FC236}">
                      <a16:creationId xmlns:a16="http://schemas.microsoft.com/office/drawing/2014/main" id="{D736E181-2F41-4F75-9D8C-1BDEC023D8F7}"/>
                    </a:ext>
                  </a:extLst>
                </p14:cNvPr>
                <p14:cNvContentPartPr/>
                <p14:nvPr/>
              </p14:nvContentPartPr>
              <p14:xfrm>
                <a:off x="8347173" y="5300520"/>
                <a:ext cx="30600" cy="100080"/>
              </p14:xfrm>
            </p:contentPart>
          </mc:Choice>
          <mc:Fallback>
            <p:pic>
              <p:nvPicPr>
                <p:cNvPr id="795" name="Freihand 794">
                  <a:extLst>
                    <a:ext uri="{FF2B5EF4-FFF2-40B4-BE49-F238E27FC236}">
                      <a16:creationId xmlns:a16="http://schemas.microsoft.com/office/drawing/2014/main" id="{D736E181-2F41-4F75-9D8C-1BDEC023D8F7}"/>
                    </a:ext>
                  </a:extLst>
                </p:cNvPr>
                <p:cNvPicPr/>
                <p:nvPr/>
              </p:nvPicPr>
              <p:blipFill>
                <a:blip r:embed="rId1343"/>
                <a:stretch>
                  <a:fillRect/>
                </a:stretch>
              </p:blipFill>
              <p:spPr>
                <a:xfrm>
                  <a:off x="8342853" y="5296200"/>
                  <a:ext cx="39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796" name="Freihand 795">
                  <a:extLst>
                    <a:ext uri="{FF2B5EF4-FFF2-40B4-BE49-F238E27FC236}">
                      <a16:creationId xmlns:a16="http://schemas.microsoft.com/office/drawing/2014/main" id="{B094ECDD-06AB-4A10-BB60-DBF75B2534F3}"/>
                    </a:ext>
                  </a:extLst>
                </p14:cNvPr>
                <p14:cNvContentPartPr/>
                <p14:nvPr/>
              </p14:nvContentPartPr>
              <p14:xfrm>
                <a:off x="8268693" y="5235000"/>
                <a:ext cx="122400" cy="62640"/>
              </p14:xfrm>
            </p:contentPart>
          </mc:Choice>
          <mc:Fallback>
            <p:pic>
              <p:nvPicPr>
                <p:cNvPr id="796" name="Freihand 795">
                  <a:extLst>
                    <a:ext uri="{FF2B5EF4-FFF2-40B4-BE49-F238E27FC236}">
                      <a16:creationId xmlns:a16="http://schemas.microsoft.com/office/drawing/2014/main" id="{B094ECDD-06AB-4A10-BB60-DBF75B2534F3}"/>
                    </a:ext>
                  </a:extLst>
                </p:cNvPr>
                <p:cNvPicPr/>
                <p:nvPr/>
              </p:nvPicPr>
              <p:blipFill>
                <a:blip r:embed="rId1345"/>
                <a:stretch>
                  <a:fillRect/>
                </a:stretch>
              </p:blipFill>
              <p:spPr>
                <a:xfrm>
                  <a:off x="8264373" y="5230680"/>
                  <a:ext cx="131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797" name="Freihand 796">
                  <a:extLst>
                    <a:ext uri="{FF2B5EF4-FFF2-40B4-BE49-F238E27FC236}">
                      <a16:creationId xmlns:a16="http://schemas.microsoft.com/office/drawing/2014/main" id="{862343E5-4F14-4A1E-AA20-1DC99A175C4F}"/>
                    </a:ext>
                  </a:extLst>
                </p14:cNvPr>
                <p14:cNvContentPartPr/>
                <p14:nvPr/>
              </p14:nvContentPartPr>
              <p14:xfrm>
                <a:off x="8289573" y="5291880"/>
                <a:ext cx="123840" cy="70560"/>
              </p14:xfrm>
            </p:contentPart>
          </mc:Choice>
          <mc:Fallback>
            <p:pic>
              <p:nvPicPr>
                <p:cNvPr id="797" name="Freihand 796">
                  <a:extLst>
                    <a:ext uri="{FF2B5EF4-FFF2-40B4-BE49-F238E27FC236}">
                      <a16:creationId xmlns:a16="http://schemas.microsoft.com/office/drawing/2014/main" id="{862343E5-4F14-4A1E-AA20-1DC99A175C4F}"/>
                    </a:ext>
                  </a:extLst>
                </p:cNvPr>
                <p:cNvPicPr/>
                <p:nvPr/>
              </p:nvPicPr>
              <p:blipFill>
                <a:blip r:embed="rId1347"/>
                <a:stretch>
                  <a:fillRect/>
                </a:stretch>
              </p:blipFill>
              <p:spPr>
                <a:xfrm>
                  <a:off x="8285253" y="5287560"/>
                  <a:ext cx="132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799" name="Freihand 798">
                  <a:extLst>
                    <a:ext uri="{FF2B5EF4-FFF2-40B4-BE49-F238E27FC236}">
                      <a16:creationId xmlns:a16="http://schemas.microsoft.com/office/drawing/2014/main" id="{D7C75C74-976D-41E4-BA9F-97143AED96E0}"/>
                    </a:ext>
                  </a:extLst>
                </p14:cNvPr>
                <p14:cNvContentPartPr/>
                <p14:nvPr/>
              </p14:nvContentPartPr>
              <p14:xfrm>
                <a:off x="7204893" y="5890200"/>
                <a:ext cx="77040" cy="97920"/>
              </p14:xfrm>
            </p:contentPart>
          </mc:Choice>
          <mc:Fallback>
            <p:pic>
              <p:nvPicPr>
                <p:cNvPr id="799" name="Freihand 798">
                  <a:extLst>
                    <a:ext uri="{FF2B5EF4-FFF2-40B4-BE49-F238E27FC236}">
                      <a16:creationId xmlns:a16="http://schemas.microsoft.com/office/drawing/2014/main" id="{D7C75C74-976D-41E4-BA9F-97143AED96E0}"/>
                    </a:ext>
                  </a:extLst>
                </p:cNvPr>
                <p:cNvPicPr/>
                <p:nvPr/>
              </p:nvPicPr>
              <p:blipFill>
                <a:blip r:embed="rId1349"/>
                <a:stretch>
                  <a:fillRect/>
                </a:stretch>
              </p:blipFill>
              <p:spPr>
                <a:xfrm>
                  <a:off x="7200573" y="5885880"/>
                  <a:ext cx="85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00" name="Freihand 799">
                  <a:extLst>
                    <a:ext uri="{FF2B5EF4-FFF2-40B4-BE49-F238E27FC236}">
                      <a16:creationId xmlns:a16="http://schemas.microsoft.com/office/drawing/2014/main" id="{99F3608D-0A4D-4789-A59A-947D81DA6FA3}"/>
                    </a:ext>
                  </a:extLst>
                </p14:cNvPr>
                <p14:cNvContentPartPr/>
                <p14:nvPr/>
              </p14:nvContentPartPr>
              <p14:xfrm>
                <a:off x="7330893" y="5838720"/>
                <a:ext cx="71280" cy="94320"/>
              </p14:xfrm>
            </p:contentPart>
          </mc:Choice>
          <mc:Fallback>
            <p:pic>
              <p:nvPicPr>
                <p:cNvPr id="800" name="Freihand 799">
                  <a:extLst>
                    <a:ext uri="{FF2B5EF4-FFF2-40B4-BE49-F238E27FC236}">
                      <a16:creationId xmlns:a16="http://schemas.microsoft.com/office/drawing/2014/main" id="{99F3608D-0A4D-4789-A59A-947D81DA6FA3}"/>
                    </a:ext>
                  </a:extLst>
                </p:cNvPr>
                <p:cNvPicPr/>
                <p:nvPr/>
              </p:nvPicPr>
              <p:blipFill>
                <a:blip r:embed="rId1351"/>
                <a:stretch>
                  <a:fillRect/>
                </a:stretch>
              </p:blipFill>
              <p:spPr>
                <a:xfrm>
                  <a:off x="7326573" y="5834400"/>
                  <a:ext cx="79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01" name="Freihand 800">
                  <a:extLst>
                    <a:ext uri="{FF2B5EF4-FFF2-40B4-BE49-F238E27FC236}">
                      <a16:creationId xmlns:a16="http://schemas.microsoft.com/office/drawing/2014/main" id="{46DCA90B-0815-4FF9-8B72-AB8EFE315912}"/>
                    </a:ext>
                  </a:extLst>
                </p14:cNvPr>
                <p14:cNvContentPartPr/>
                <p14:nvPr/>
              </p14:nvContentPartPr>
              <p14:xfrm>
                <a:off x="7432773" y="5804160"/>
                <a:ext cx="75600" cy="84600"/>
              </p14:xfrm>
            </p:contentPart>
          </mc:Choice>
          <mc:Fallback>
            <p:pic>
              <p:nvPicPr>
                <p:cNvPr id="801" name="Freihand 800">
                  <a:extLst>
                    <a:ext uri="{FF2B5EF4-FFF2-40B4-BE49-F238E27FC236}">
                      <a16:creationId xmlns:a16="http://schemas.microsoft.com/office/drawing/2014/main" id="{46DCA90B-0815-4FF9-8B72-AB8EFE315912}"/>
                    </a:ext>
                  </a:extLst>
                </p:cNvPr>
                <p:cNvPicPr/>
                <p:nvPr/>
              </p:nvPicPr>
              <p:blipFill>
                <a:blip r:embed="rId1353"/>
                <a:stretch>
                  <a:fillRect/>
                </a:stretch>
              </p:blipFill>
              <p:spPr>
                <a:xfrm>
                  <a:off x="7428453" y="5799840"/>
                  <a:ext cx="84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02" name="Freihand 801">
                  <a:extLst>
                    <a:ext uri="{FF2B5EF4-FFF2-40B4-BE49-F238E27FC236}">
                      <a16:creationId xmlns:a16="http://schemas.microsoft.com/office/drawing/2014/main" id="{D88EBD2D-7760-4DA6-BFFE-56785525CB96}"/>
                    </a:ext>
                  </a:extLst>
                </p14:cNvPr>
                <p14:cNvContentPartPr/>
                <p14:nvPr/>
              </p14:nvContentPartPr>
              <p14:xfrm>
                <a:off x="7483173" y="5831160"/>
                <a:ext cx="46440" cy="30240"/>
              </p14:xfrm>
            </p:contentPart>
          </mc:Choice>
          <mc:Fallback>
            <p:pic>
              <p:nvPicPr>
                <p:cNvPr id="802" name="Freihand 801">
                  <a:extLst>
                    <a:ext uri="{FF2B5EF4-FFF2-40B4-BE49-F238E27FC236}">
                      <a16:creationId xmlns:a16="http://schemas.microsoft.com/office/drawing/2014/main" id="{D88EBD2D-7760-4DA6-BFFE-56785525CB96}"/>
                    </a:ext>
                  </a:extLst>
                </p:cNvPr>
                <p:cNvPicPr/>
                <p:nvPr/>
              </p:nvPicPr>
              <p:blipFill>
                <a:blip r:embed="rId1355"/>
                <a:stretch>
                  <a:fillRect/>
                </a:stretch>
              </p:blipFill>
              <p:spPr>
                <a:xfrm>
                  <a:off x="7478853" y="5826840"/>
                  <a:ext cx="55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03" name="Freihand 802">
                  <a:extLst>
                    <a:ext uri="{FF2B5EF4-FFF2-40B4-BE49-F238E27FC236}">
                      <a16:creationId xmlns:a16="http://schemas.microsoft.com/office/drawing/2014/main" id="{CD311D46-903A-4F24-868A-647CD11B3955}"/>
                    </a:ext>
                  </a:extLst>
                </p14:cNvPr>
                <p14:cNvContentPartPr/>
                <p14:nvPr/>
              </p14:nvContentPartPr>
              <p14:xfrm>
                <a:off x="7562373" y="5769600"/>
                <a:ext cx="96120" cy="63360"/>
              </p14:xfrm>
            </p:contentPart>
          </mc:Choice>
          <mc:Fallback>
            <p:pic>
              <p:nvPicPr>
                <p:cNvPr id="803" name="Freihand 802">
                  <a:extLst>
                    <a:ext uri="{FF2B5EF4-FFF2-40B4-BE49-F238E27FC236}">
                      <a16:creationId xmlns:a16="http://schemas.microsoft.com/office/drawing/2014/main" id="{CD311D46-903A-4F24-868A-647CD11B3955}"/>
                    </a:ext>
                  </a:extLst>
                </p:cNvPr>
                <p:cNvPicPr/>
                <p:nvPr/>
              </p:nvPicPr>
              <p:blipFill>
                <a:blip r:embed="rId1357"/>
                <a:stretch>
                  <a:fillRect/>
                </a:stretch>
              </p:blipFill>
              <p:spPr>
                <a:xfrm>
                  <a:off x="7558053" y="5765280"/>
                  <a:ext cx="104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05" name="Freihand 804">
                  <a:extLst>
                    <a:ext uri="{FF2B5EF4-FFF2-40B4-BE49-F238E27FC236}">
                      <a16:creationId xmlns:a16="http://schemas.microsoft.com/office/drawing/2014/main" id="{B30A7E53-F46A-4010-9953-833A99AB401E}"/>
                    </a:ext>
                  </a:extLst>
                </p14:cNvPr>
                <p14:cNvContentPartPr/>
                <p14:nvPr/>
              </p14:nvContentPartPr>
              <p14:xfrm>
                <a:off x="7732653" y="5696520"/>
                <a:ext cx="78480" cy="90720"/>
              </p14:xfrm>
            </p:contentPart>
          </mc:Choice>
          <mc:Fallback>
            <p:pic>
              <p:nvPicPr>
                <p:cNvPr id="805" name="Freihand 804">
                  <a:extLst>
                    <a:ext uri="{FF2B5EF4-FFF2-40B4-BE49-F238E27FC236}">
                      <a16:creationId xmlns:a16="http://schemas.microsoft.com/office/drawing/2014/main" id="{B30A7E53-F46A-4010-9953-833A99AB401E}"/>
                    </a:ext>
                  </a:extLst>
                </p:cNvPr>
                <p:cNvPicPr/>
                <p:nvPr/>
              </p:nvPicPr>
              <p:blipFill>
                <a:blip r:embed="rId1359"/>
                <a:stretch>
                  <a:fillRect/>
                </a:stretch>
              </p:blipFill>
              <p:spPr>
                <a:xfrm>
                  <a:off x="7728333" y="5692200"/>
                  <a:ext cx="87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07" name="Freihand 806">
                  <a:extLst>
                    <a:ext uri="{FF2B5EF4-FFF2-40B4-BE49-F238E27FC236}">
                      <a16:creationId xmlns:a16="http://schemas.microsoft.com/office/drawing/2014/main" id="{E2A06A1D-A683-4041-A703-7CBBB9A0E860}"/>
                    </a:ext>
                  </a:extLst>
                </p14:cNvPr>
                <p14:cNvContentPartPr/>
                <p14:nvPr/>
              </p14:nvContentPartPr>
              <p14:xfrm>
                <a:off x="7847493" y="5650440"/>
                <a:ext cx="32400" cy="88920"/>
              </p14:xfrm>
            </p:contentPart>
          </mc:Choice>
          <mc:Fallback>
            <p:pic>
              <p:nvPicPr>
                <p:cNvPr id="807" name="Freihand 806">
                  <a:extLst>
                    <a:ext uri="{FF2B5EF4-FFF2-40B4-BE49-F238E27FC236}">
                      <a16:creationId xmlns:a16="http://schemas.microsoft.com/office/drawing/2014/main" id="{E2A06A1D-A683-4041-A703-7CBBB9A0E860}"/>
                    </a:ext>
                  </a:extLst>
                </p:cNvPr>
                <p:cNvPicPr/>
                <p:nvPr/>
              </p:nvPicPr>
              <p:blipFill>
                <a:blip r:embed="rId1361"/>
                <a:stretch>
                  <a:fillRect/>
                </a:stretch>
              </p:blipFill>
              <p:spPr>
                <a:xfrm>
                  <a:off x="7843173" y="5646120"/>
                  <a:ext cx="41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08" name="Freihand 807">
                  <a:extLst>
                    <a:ext uri="{FF2B5EF4-FFF2-40B4-BE49-F238E27FC236}">
                      <a16:creationId xmlns:a16="http://schemas.microsoft.com/office/drawing/2014/main" id="{329F1287-A48B-4D33-AC39-C9489C20F3CA}"/>
                    </a:ext>
                  </a:extLst>
                </p14:cNvPr>
                <p14:cNvContentPartPr/>
                <p14:nvPr/>
              </p14:nvContentPartPr>
              <p14:xfrm>
                <a:off x="7800693" y="5624880"/>
                <a:ext cx="92520" cy="30960"/>
              </p14:xfrm>
            </p:contentPart>
          </mc:Choice>
          <mc:Fallback>
            <p:pic>
              <p:nvPicPr>
                <p:cNvPr id="808" name="Freihand 807">
                  <a:extLst>
                    <a:ext uri="{FF2B5EF4-FFF2-40B4-BE49-F238E27FC236}">
                      <a16:creationId xmlns:a16="http://schemas.microsoft.com/office/drawing/2014/main" id="{329F1287-A48B-4D33-AC39-C9489C20F3CA}"/>
                    </a:ext>
                  </a:extLst>
                </p:cNvPr>
                <p:cNvPicPr/>
                <p:nvPr/>
              </p:nvPicPr>
              <p:blipFill>
                <a:blip r:embed="rId1363"/>
                <a:stretch>
                  <a:fillRect/>
                </a:stretch>
              </p:blipFill>
              <p:spPr>
                <a:xfrm>
                  <a:off x="7796373" y="5620560"/>
                  <a:ext cx="101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09" name="Freihand 808">
                  <a:extLst>
                    <a:ext uri="{FF2B5EF4-FFF2-40B4-BE49-F238E27FC236}">
                      <a16:creationId xmlns:a16="http://schemas.microsoft.com/office/drawing/2014/main" id="{E9AAD68D-1339-4B3F-978D-2FFA2B3BF3FE}"/>
                    </a:ext>
                  </a:extLst>
                </p14:cNvPr>
                <p14:cNvContentPartPr/>
                <p14:nvPr/>
              </p14:nvContentPartPr>
              <p14:xfrm>
                <a:off x="7802493" y="5663400"/>
                <a:ext cx="86400" cy="39960"/>
              </p14:xfrm>
            </p:contentPart>
          </mc:Choice>
          <mc:Fallback>
            <p:pic>
              <p:nvPicPr>
                <p:cNvPr id="809" name="Freihand 808">
                  <a:extLst>
                    <a:ext uri="{FF2B5EF4-FFF2-40B4-BE49-F238E27FC236}">
                      <a16:creationId xmlns:a16="http://schemas.microsoft.com/office/drawing/2014/main" id="{E9AAD68D-1339-4B3F-978D-2FFA2B3BF3FE}"/>
                    </a:ext>
                  </a:extLst>
                </p:cNvPr>
                <p:cNvPicPr/>
                <p:nvPr/>
              </p:nvPicPr>
              <p:blipFill>
                <a:blip r:embed="rId1365"/>
                <a:stretch>
                  <a:fillRect/>
                </a:stretch>
              </p:blipFill>
              <p:spPr>
                <a:xfrm>
                  <a:off x="7798173" y="5659080"/>
                  <a:ext cx="95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11" name="Freihand 810">
                  <a:extLst>
                    <a:ext uri="{FF2B5EF4-FFF2-40B4-BE49-F238E27FC236}">
                      <a16:creationId xmlns:a16="http://schemas.microsoft.com/office/drawing/2014/main" id="{4490CAB5-1237-41BF-B878-7F1FB47CA582}"/>
                    </a:ext>
                  </a:extLst>
                </p14:cNvPr>
                <p14:cNvContentPartPr/>
                <p14:nvPr/>
              </p14:nvContentPartPr>
              <p14:xfrm>
                <a:off x="7941453" y="5636040"/>
                <a:ext cx="73440" cy="26280"/>
              </p14:xfrm>
            </p:contentPart>
          </mc:Choice>
          <mc:Fallback>
            <p:pic>
              <p:nvPicPr>
                <p:cNvPr id="811" name="Freihand 810">
                  <a:extLst>
                    <a:ext uri="{FF2B5EF4-FFF2-40B4-BE49-F238E27FC236}">
                      <a16:creationId xmlns:a16="http://schemas.microsoft.com/office/drawing/2014/main" id="{4490CAB5-1237-41BF-B878-7F1FB47CA582}"/>
                    </a:ext>
                  </a:extLst>
                </p:cNvPr>
                <p:cNvPicPr/>
                <p:nvPr/>
              </p:nvPicPr>
              <p:blipFill>
                <a:blip r:embed="rId1367"/>
                <a:stretch>
                  <a:fillRect/>
                </a:stretch>
              </p:blipFill>
              <p:spPr>
                <a:xfrm>
                  <a:off x="7937133" y="5631720"/>
                  <a:ext cx="82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812" name="Freihand 811">
                  <a:extLst>
                    <a:ext uri="{FF2B5EF4-FFF2-40B4-BE49-F238E27FC236}">
                      <a16:creationId xmlns:a16="http://schemas.microsoft.com/office/drawing/2014/main" id="{B68883C1-18EB-4A5F-871C-E1944A489A03}"/>
                    </a:ext>
                  </a:extLst>
                </p14:cNvPr>
                <p14:cNvContentPartPr/>
                <p14:nvPr/>
              </p14:nvContentPartPr>
              <p14:xfrm>
                <a:off x="7942173" y="5657640"/>
                <a:ext cx="93960" cy="43920"/>
              </p14:xfrm>
            </p:contentPart>
          </mc:Choice>
          <mc:Fallback>
            <p:pic>
              <p:nvPicPr>
                <p:cNvPr id="812" name="Freihand 811">
                  <a:extLst>
                    <a:ext uri="{FF2B5EF4-FFF2-40B4-BE49-F238E27FC236}">
                      <a16:creationId xmlns:a16="http://schemas.microsoft.com/office/drawing/2014/main" id="{B68883C1-18EB-4A5F-871C-E1944A489A03}"/>
                    </a:ext>
                  </a:extLst>
                </p:cNvPr>
                <p:cNvPicPr/>
                <p:nvPr/>
              </p:nvPicPr>
              <p:blipFill>
                <a:blip r:embed="rId1369"/>
                <a:stretch>
                  <a:fillRect/>
                </a:stretch>
              </p:blipFill>
              <p:spPr>
                <a:xfrm>
                  <a:off x="7937853" y="5653320"/>
                  <a:ext cx="1026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13" name="Freihand 812">
                  <a:extLst>
                    <a:ext uri="{FF2B5EF4-FFF2-40B4-BE49-F238E27FC236}">
                      <a16:creationId xmlns:a16="http://schemas.microsoft.com/office/drawing/2014/main" id="{0AC8A467-BAEC-4A4F-8230-EE42D0F3727F}"/>
                    </a:ext>
                  </a:extLst>
                </p14:cNvPr>
                <p14:cNvContentPartPr/>
                <p14:nvPr/>
              </p14:nvContentPartPr>
              <p14:xfrm>
                <a:off x="7913733" y="5568000"/>
                <a:ext cx="101520" cy="60480"/>
              </p14:xfrm>
            </p:contentPart>
          </mc:Choice>
          <mc:Fallback>
            <p:pic>
              <p:nvPicPr>
                <p:cNvPr id="813" name="Freihand 812">
                  <a:extLst>
                    <a:ext uri="{FF2B5EF4-FFF2-40B4-BE49-F238E27FC236}">
                      <a16:creationId xmlns:a16="http://schemas.microsoft.com/office/drawing/2014/main" id="{0AC8A467-BAEC-4A4F-8230-EE42D0F3727F}"/>
                    </a:ext>
                  </a:extLst>
                </p:cNvPr>
                <p:cNvPicPr/>
                <p:nvPr/>
              </p:nvPicPr>
              <p:blipFill>
                <a:blip r:embed="rId1371"/>
                <a:stretch>
                  <a:fillRect/>
                </a:stretch>
              </p:blipFill>
              <p:spPr>
                <a:xfrm>
                  <a:off x="7909413" y="5563680"/>
                  <a:ext cx="110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15" name="Freihand 814">
                  <a:extLst>
                    <a:ext uri="{FF2B5EF4-FFF2-40B4-BE49-F238E27FC236}">
                      <a16:creationId xmlns:a16="http://schemas.microsoft.com/office/drawing/2014/main" id="{86DD9BC7-867D-4AE0-B98C-2800133C5A4A}"/>
                    </a:ext>
                  </a:extLst>
                </p14:cNvPr>
                <p14:cNvContentPartPr/>
                <p14:nvPr/>
              </p14:nvContentPartPr>
              <p14:xfrm>
                <a:off x="8101653" y="5575920"/>
                <a:ext cx="46440" cy="87120"/>
              </p14:xfrm>
            </p:contentPart>
          </mc:Choice>
          <mc:Fallback>
            <p:pic>
              <p:nvPicPr>
                <p:cNvPr id="815" name="Freihand 814">
                  <a:extLst>
                    <a:ext uri="{FF2B5EF4-FFF2-40B4-BE49-F238E27FC236}">
                      <a16:creationId xmlns:a16="http://schemas.microsoft.com/office/drawing/2014/main" id="{86DD9BC7-867D-4AE0-B98C-2800133C5A4A}"/>
                    </a:ext>
                  </a:extLst>
                </p:cNvPr>
                <p:cNvPicPr/>
                <p:nvPr/>
              </p:nvPicPr>
              <p:blipFill>
                <a:blip r:embed="rId1373"/>
                <a:stretch>
                  <a:fillRect/>
                </a:stretch>
              </p:blipFill>
              <p:spPr>
                <a:xfrm>
                  <a:off x="8097333" y="5571600"/>
                  <a:ext cx="55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16" name="Freihand 815">
                  <a:extLst>
                    <a:ext uri="{FF2B5EF4-FFF2-40B4-BE49-F238E27FC236}">
                      <a16:creationId xmlns:a16="http://schemas.microsoft.com/office/drawing/2014/main" id="{AF1440A0-C2C6-4723-B273-F27A1DBC8BB1}"/>
                    </a:ext>
                  </a:extLst>
                </p14:cNvPr>
                <p14:cNvContentPartPr/>
                <p14:nvPr/>
              </p14:nvContentPartPr>
              <p14:xfrm>
                <a:off x="8163213" y="5549640"/>
                <a:ext cx="51840" cy="82800"/>
              </p14:xfrm>
            </p:contentPart>
          </mc:Choice>
          <mc:Fallback>
            <p:pic>
              <p:nvPicPr>
                <p:cNvPr id="816" name="Freihand 815">
                  <a:extLst>
                    <a:ext uri="{FF2B5EF4-FFF2-40B4-BE49-F238E27FC236}">
                      <a16:creationId xmlns:a16="http://schemas.microsoft.com/office/drawing/2014/main" id="{AF1440A0-C2C6-4723-B273-F27A1DBC8BB1}"/>
                    </a:ext>
                  </a:extLst>
                </p:cNvPr>
                <p:cNvPicPr/>
                <p:nvPr/>
              </p:nvPicPr>
              <p:blipFill>
                <a:blip r:embed="rId1375"/>
                <a:stretch>
                  <a:fillRect/>
                </a:stretch>
              </p:blipFill>
              <p:spPr>
                <a:xfrm>
                  <a:off x="8158893" y="5545320"/>
                  <a:ext cx="60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17" name="Freihand 816">
                  <a:extLst>
                    <a:ext uri="{FF2B5EF4-FFF2-40B4-BE49-F238E27FC236}">
                      <a16:creationId xmlns:a16="http://schemas.microsoft.com/office/drawing/2014/main" id="{819BF422-3F84-4EB1-BEAF-37F4BD006F95}"/>
                    </a:ext>
                  </a:extLst>
                </p14:cNvPr>
                <p14:cNvContentPartPr/>
                <p14:nvPr/>
              </p14:nvContentPartPr>
              <p14:xfrm>
                <a:off x="8150613" y="5505720"/>
                <a:ext cx="72360" cy="33480"/>
              </p14:xfrm>
            </p:contentPart>
          </mc:Choice>
          <mc:Fallback>
            <p:pic>
              <p:nvPicPr>
                <p:cNvPr id="817" name="Freihand 816">
                  <a:extLst>
                    <a:ext uri="{FF2B5EF4-FFF2-40B4-BE49-F238E27FC236}">
                      <a16:creationId xmlns:a16="http://schemas.microsoft.com/office/drawing/2014/main" id="{819BF422-3F84-4EB1-BEAF-37F4BD006F95}"/>
                    </a:ext>
                  </a:extLst>
                </p:cNvPr>
                <p:cNvPicPr/>
                <p:nvPr/>
              </p:nvPicPr>
              <p:blipFill>
                <a:blip r:embed="rId1377"/>
                <a:stretch>
                  <a:fillRect/>
                </a:stretch>
              </p:blipFill>
              <p:spPr>
                <a:xfrm>
                  <a:off x="8146293" y="5501400"/>
                  <a:ext cx="81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818" name="Freihand 817">
                  <a:extLst>
                    <a:ext uri="{FF2B5EF4-FFF2-40B4-BE49-F238E27FC236}">
                      <a16:creationId xmlns:a16="http://schemas.microsoft.com/office/drawing/2014/main" id="{3CC22580-B8A1-4C7D-9F17-F10BA104848F}"/>
                    </a:ext>
                  </a:extLst>
                </p14:cNvPr>
                <p14:cNvContentPartPr/>
                <p14:nvPr/>
              </p14:nvContentPartPr>
              <p14:xfrm>
                <a:off x="8248173" y="5474040"/>
                <a:ext cx="33120" cy="90360"/>
              </p14:xfrm>
            </p:contentPart>
          </mc:Choice>
          <mc:Fallback>
            <p:pic>
              <p:nvPicPr>
                <p:cNvPr id="818" name="Freihand 817">
                  <a:extLst>
                    <a:ext uri="{FF2B5EF4-FFF2-40B4-BE49-F238E27FC236}">
                      <a16:creationId xmlns:a16="http://schemas.microsoft.com/office/drawing/2014/main" id="{3CC22580-B8A1-4C7D-9F17-F10BA104848F}"/>
                    </a:ext>
                  </a:extLst>
                </p:cNvPr>
                <p:cNvPicPr/>
                <p:nvPr/>
              </p:nvPicPr>
              <p:blipFill>
                <a:blip r:embed="rId1379"/>
                <a:stretch>
                  <a:fillRect/>
                </a:stretch>
              </p:blipFill>
              <p:spPr>
                <a:xfrm>
                  <a:off x="8243853" y="5469720"/>
                  <a:ext cx="41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19" name="Freihand 818">
                  <a:extLst>
                    <a:ext uri="{FF2B5EF4-FFF2-40B4-BE49-F238E27FC236}">
                      <a16:creationId xmlns:a16="http://schemas.microsoft.com/office/drawing/2014/main" id="{74C9DA98-CE57-4674-9044-8E440B957C9C}"/>
                    </a:ext>
                  </a:extLst>
                </p14:cNvPr>
                <p14:cNvContentPartPr/>
                <p14:nvPr/>
              </p14:nvContentPartPr>
              <p14:xfrm>
                <a:off x="8217213" y="5468640"/>
                <a:ext cx="70200" cy="74880"/>
              </p14:xfrm>
            </p:contentPart>
          </mc:Choice>
          <mc:Fallback>
            <p:pic>
              <p:nvPicPr>
                <p:cNvPr id="819" name="Freihand 818">
                  <a:extLst>
                    <a:ext uri="{FF2B5EF4-FFF2-40B4-BE49-F238E27FC236}">
                      <a16:creationId xmlns:a16="http://schemas.microsoft.com/office/drawing/2014/main" id="{74C9DA98-CE57-4674-9044-8E440B957C9C}"/>
                    </a:ext>
                  </a:extLst>
                </p:cNvPr>
                <p:cNvPicPr/>
                <p:nvPr/>
              </p:nvPicPr>
              <p:blipFill>
                <a:blip r:embed="rId1381"/>
                <a:stretch>
                  <a:fillRect/>
                </a:stretch>
              </p:blipFill>
              <p:spPr>
                <a:xfrm>
                  <a:off x="8212893" y="5464320"/>
                  <a:ext cx="78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20" name="Freihand 819">
                  <a:extLst>
                    <a:ext uri="{FF2B5EF4-FFF2-40B4-BE49-F238E27FC236}">
                      <a16:creationId xmlns:a16="http://schemas.microsoft.com/office/drawing/2014/main" id="{3FBD506D-4A5C-4EF9-9074-C322FC7DA2DB}"/>
                    </a:ext>
                  </a:extLst>
                </p14:cNvPr>
                <p14:cNvContentPartPr/>
                <p14:nvPr/>
              </p14:nvContentPartPr>
              <p14:xfrm>
                <a:off x="8346813" y="5452800"/>
                <a:ext cx="24840" cy="85320"/>
              </p14:xfrm>
            </p:contentPart>
          </mc:Choice>
          <mc:Fallback>
            <p:pic>
              <p:nvPicPr>
                <p:cNvPr id="820" name="Freihand 819">
                  <a:extLst>
                    <a:ext uri="{FF2B5EF4-FFF2-40B4-BE49-F238E27FC236}">
                      <a16:creationId xmlns:a16="http://schemas.microsoft.com/office/drawing/2014/main" id="{3FBD506D-4A5C-4EF9-9074-C322FC7DA2DB}"/>
                    </a:ext>
                  </a:extLst>
                </p:cNvPr>
                <p:cNvPicPr/>
                <p:nvPr/>
              </p:nvPicPr>
              <p:blipFill>
                <a:blip r:embed="rId1383"/>
                <a:stretch>
                  <a:fillRect/>
                </a:stretch>
              </p:blipFill>
              <p:spPr>
                <a:xfrm>
                  <a:off x="8342493" y="5448480"/>
                  <a:ext cx="33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21" name="Freihand 820">
                  <a:extLst>
                    <a:ext uri="{FF2B5EF4-FFF2-40B4-BE49-F238E27FC236}">
                      <a16:creationId xmlns:a16="http://schemas.microsoft.com/office/drawing/2014/main" id="{E83E118F-DC0F-41B0-A624-B7780137D6F5}"/>
                    </a:ext>
                  </a:extLst>
                </p14:cNvPr>
                <p14:cNvContentPartPr/>
                <p14:nvPr/>
              </p14:nvContentPartPr>
              <p14:xfrm>
                <a:off x="8306133" y="5472600"/>
                <a:ext cx="80280" cy="21240"/>
              </p14:xfrm>
            </p:contentPart>
          </mc:Choice>
          <mc:Fallback>
            <p:pic>
              <p:nvPicPr>
                <p:cNvPr id="821" name="Freihand 820">
                  <a:extLst>
                    <a:ext uri="{FF2B5EF4-FFF2-40B4-BE49-F238E27FC236}">
                      <a16:creationId xmlns:a16="http://schemas.microsoft.com/office/drawing/2014/main" id="{E83E118F-DC0F-41B0-A624-B7780137D6F5}"/>
                    </a:ext>
                  </a:extLst>
                </p:cNvPr>
                <p:cNvPicPr/>
                <p:nvPr/>
              </p:nvPicPr>
              <p:blipFill>
                <a:blip r:embed="rId1385"/>
                <a:stretch>
                  <a:fillRect/>
                </a:stretch>
              </p:blipFill>
              <p:spPr>
                <a:xfrm>
                  <a:off x="8301813" y="5468280"/>
                  <a:ext cx="88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22" name="Freihand 821">
                  <a:extLst>
                    <a:ext uri="{FF2B5EF4-FFF2-40B4-BE49-F238E27FC236}">
                      <a16:creationId xmlns:a16="http://schemas.microsoft.com/office/drawing/2014/main" id="{8189BFEF-64E1-4E4A-B4EF-002FB3E8D85C}"/>
                    </a:ext>
                  </a:extLst>
                </p14:cNvPr>
                <p14:cNvContentPartPr/>
                <p14:nvPr/>
              </p14:nvContentPartPr>
              <p14:xfrm>
                <a:off x="8426373" y="5395200"/>
                <a:ext cx="49680" cy="103680"/>
              </p14:xfrm>
            </p:contentPart>
          </mc:Choice>
          <mc:Fallback>
            <p:pic>
              <p:nvPicPr>
                <p:cNvPr id="822" name="Freihand 821">
                  <a:extLst>
                    <a:ext uri="{FF2B5EF4-FFF2-40B4-BE49-F238E27FC236}">
                      <a16:creationId xmlns:a16="http://schemas.microsoft.com/office/drawing/2014/main" id="{8189BFEF-64E1-4E4A-B4EF-002FB3E8D85C}"/>
                    </a:ext>
                  </a:extLst>
                </p:cNvPr>
                <p:cNvPicPr/>
                <p:nvPr/>
              </p:nvPicPr>
              <p:blipFill>
                <a:blip r:embed="rId1387"/>
                <a:stretch>
                  <a:fillRect/>
                </a:stretch>
              </p:blipFill>
              <p:spPr>
                <a:xfrm>
                  <a:off x="8422053" y="5390880"/>
                  <a:ext cx="58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23" name="Freihand 822">
                  <a:extLst>
                    <a:ext uri="{FF2B5EF4-FFF2-40B4-BE49-F238E27FC236}">
                      <a16:creationId xmlns:a16="http://schemas.microsoft.com/office/drawing/2014/main" id="{32494DA9-A370-4060-BC8F-DBF7264DACCE}"/>
                    </a:ext>
                  </a:extLst>
                </p14:cNvPr>
                <p14:cNvContentPartPr/>
                <p14:nvPr/>
              </p14:nvContentPartPr>
              <p14:xfrm>
                <a:off x="8464893" y="5325720"/>
                <a:ext cx="86400" cy="102960"/>
              </p14:xfrm>
            </p:contentPart>
          </mc:Choice>
          <mc:Fallback>
            <p:pic>
              <p:nvPicPr>
                <p:cNvPr id="823" name="Freihand 822">
                  <a:extLst>
                    <a:ext uri="{FF2B5EF4-FFF2-40B4-BE49-F238E27FC236}">
                      <a16:creationId xmlns:a16="http://schemas.microsoft.com/office/drawing/2014/main" id="{32494DA9-A370-4060-BC8F-DBF7264DACCE}"/>
                    </a:ext>
                  </a:extLst>
                </p:cNvPr>
                <p:cNvPicPr/>
                <p:nvPr/>
              </p:nvPicPr>
              <p:blipFill>
                <a:blip r:embed="rId1389"/>
                <a:stretch>
                  <a:fillRect/>
                </a:stretch>
              </p:blipFill>
              <p:spPr>
                <a:xfrm>
                  <a:off x="8460573" y="5321400"/>
                  <a:ext cx="95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24" name="Freihand 823">
                  <a:extLst>
                    <a:ext uri="{FF2B5EF4-FFF2-40B4-BE49-F238E27FC236}">
                      <a16:creationId xmlns:a16="http://schemas.microsoft.com/office/drawing/2014/main" id="{D1B4CCA6-C69A-4789-B9EE-69C2384A4BCC}"/>
                    </a:ext>
                  </a:extLst>
                </p14:cNvPr>
                <p14:cNvContentPartPr/>
                <p14:nvPr/>
              </p14:nvContentPartPr>
              <p14:xfrm>
                <a:off x="8471373" y="5355960"/>
                <a:ext cx="81720" cy="42480"/>
              </p14:xfrm>
            </p:contentPart>
          </mc:Choice>
          <mc:Fallback>
            <p:pic>
              <p:nvPicPr>
                <p:cNvPr id="824" name="Freihand 823">
                  <a:extLst>
                    <a:ext uri="{FF2B5EF4-FFF2-40B4-BE49-F238E27FC236}">
                      <a16:creationId xmlns:a16="http://schemas.microsoft.com/office/drawing/2014/main" id="{D1B4CCA6-C69A-4789-B9EE-69C2384A4BCC}"/>
                    </a:ext>
                  </a:extLst>
                </p:cNvPr>
                <p:cNvPicPr/>
                <p:nvPr/>
              </p:nvPicPr>
              <p:blipFill>
                <a:blip r:embed="rId1391"/>
                <a:stretch>
                  <a:fillRect/>
                </a:stretch>
              </p:blipFill>
              <p:spPr>
                <a:xfrm>
                  <a:off x="8467053" y="5351640"/>
                  <a:ext cx="90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25" name="Freihand 824">
                  <a:extLst>
                    <a:ext uri="{FF2B5EF4-FFF2-40B4-BE49-F238E27FC236}">
                      <a16:creationId xmlns:a16="http://schemas.microsoft.com/office/drawing/2014/main" id="{0277F643-3E18-4783-AEE0-A5B638F4EB4A}"/>
                    </a:ext>
                  </a:extLst>
                </p14:cNvPr>
                <p14:cNvContentPartPr/>
                <p14:nvPr/>
              </p14:nvContentPartPr>
              <p14:xfrm>
                <a:off x="7965933" y="5827920"/>
                <a:ext cx="130680" cy="47520"/>
              </p14:xfrm>
            </p:contentPart>
          </mc:Choice>
          <mc:Fallback>
            <p:pic>
              <p:nvPicPr>
                <p:cNvPr id="825" name="Freihand 824">
                  <a:extLst>
                    <a:ext uri="{FF2B5EF4-FFF2-40B4-BE49-F238E27FC236}">
                      <a16:creationId xmlns:a16="http://schemas.microsoft.com/office/drawing/2014/main" id="{0277F643-3E18-4783-AEE0-A5B638F4EB4A}"/>
                    </a:ext>
                  </a:extLst>
                </p:cNvPr>
                <p:cNvPicPr/>
                <p:nvPr/>
              </p:nvPicPr>
              <p:blipFill>
                <a:blip r:embed="rId1393"/>
                <a:stretch>
                  <a:fillRect/>
                </a:stretch>
              </p:blipFill>
              <p:spPr>
                <a:xfrm>
                  <a:off x="7961613" y="5823600"/>
                  <a:ext cx="139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26" name="Freihand 825">
                  <a:extLst>
                    <a:ext uri="{FF2B5EF4-FFF2-40B4-BE49-F238E27FC236}">
                      <a16:creationId xmlns:a16="http://schemas.microsoft.com/office/drawing/2014/main" id="{54DF2179-EA5E-4382-B520-43ED575FB15C}"/>
                    </a:ext>
                  </a:extLst>
                </p14:cNvPr>
                <p14:cNvContentPartPr/>
                <p14:nvPr/>
              </p14:nvContentPartPr>
              <p14:xfrm>
                <a:off x="8014893" y="5863560"/>
                <a:ext cx="113760" cy="37440"/>
              </p14:xfrm>
            </p:contentPart>
          </mc:Choice>
          <mc:Fallback>
            <p:pic>
              <p:nvPicPr>
                <p:cNvPr id="826" name="Freihand 825">
                  <a:extLst>
                    <a:ext uri="{FF2B5EF4-FFF2-40B4-BE49-F238E27FC236}">
                      <a16:creationId xmlns:a16="http://schemas.microsoft.com/office/drawing/2014/main" id="{54DF2179-EA5E-4382-B520-43ED575FB15C}"/>
                    </a:ext>
                  </a:extLst>
                </p:cNvPr>
                <p:cNvPicPr/>
                <p:nvPr/>
              </p:nvPicPr>
              <p:blipFill>
                <a:blip r:embed="rId1395"/>
                <a:stretch>
                  <a:fillRect/>
                </a:stretch>
              </p:blipFill>
              <p:spPr>
                <a:xfrm>
                  <a:off x="8010573" y="5859240"/>
                  <a:ext cx="122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27" name="Freihand 826">
                  <a:extLst>
                    <a:ext uri="{FF2B5EF4-FFF2-40B4-BE49-F238E27FC236}">
                      <a16:creationId xmlns:a16="http://schemas.microsoft.com/office/drawing/2014/main" id="{70E05FFC-660C-44FF-956D-4EBF6F2E2C95}"/>
                    </a:ext>
                  </a:extLst>
                </p14:cNvPr>
                <p14:cNvContentPartPr/>
                <p14:nvPr/>
              </p14:nvContentPartPr>
              <p14:xfrm>
                <a:off x="8176533" y="5727480"/>
                <a:ext cx="100080" cy="108720"/>
              </p14:xfrm>
            </p:contentPart>
          </mc:Choice>
          <mc:Fallback>
            <p:pic>
              <p:nvPicPr>
                <p:cNvPr id="827" name="Freihand 826">
                  <a:extLst>
                    <a:ext uri="{FF2B5EF4-FFF2-40B4-BE49-F238E27FC236}">
                      <a16:creationId xmlns:a16="http://schemas.microsoft.com/office/drawing/2014/main" id="{70E05FFC-660C-44FF-956D-4EBF6F2E2C95}"/>
                    </a:ext>
                  </a:extLst>
                </p:cNvPr>
                <p:cNvPicPr/>
                <p:nvPr/>
              </p:nvPicPr>
              <p:blipFill>
                <a:blip r:embed="rId1397"/>
                <a:stretch>
                  <a:fillRect/>
                </a:stretch>
              </p:blipFill>
              <p:spPr>
                <a:xfrm>
                  <a:off x="8172213" y="5723160"/>
                  <a:ext cx="108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28" name="Freihand 827">
                  <a:extLst>
                    <a:ext uri="{FF2B5EF4-FFF2-40B4-BE49-F238E27FC236}">
                      <a16:creationId xmlns:a16="http://schemas.microsoft.com/office/drawing/2014/main" id="{CDFF9539-A5B1-423B-B1C8-C6829CF55971}"/>
                    </a:ext>
                  </a:extLst>
                </p14:cNvPr>
                <p14:cNvContentPartPr/>
                <p14:nvPr/>
              </p14:nvContentPartPr>
              <p14:xfrm>
                <a:off x="8295693" y="5649360"/>
                <a:ext cx="81720" cy="113760"/>
              </p14:xfrm>
            </p:contentPart>
          </mc:Choice>
          <mc:Fallback>
            <p:pic>
              <p:nvPicPr>
                <p:cNvPr id="828" name="Freihand 827">
                  <a:extLst>
                    <a:ext uri="{FF2B5EF4-FFF2-40B4-BE49-F238E27FC236}">
                      <a16:creationId xmlns:a16="http://schemas.microsoft.com/office/drawing/2014/main" id="{CDFF9539-A5B1-423B-B1C8-C6829CF55971}"/>
                    </a:ext>
                  </a:extLst>
                </p:cNvPr>
                <p:cNvPicPr/>
                <p:nvPr/>
              </p:nvPicPr>
              <p:blipFill>
                <a:blip r:embed="rId1399"/>
                <a:stretch>
                  <a:fillRect/>
                </a:stretch>
              </p:blipFill>
              <p:spPr>
                <a:xfrm>
                  <a:off x="8291373" y="5645040"/>
                  <a:ext cx="90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29" name="Freihand 828">
                  <a:extLst>
                    <a:ext uri="{FF2B5EF4-FFF2-40B4-BE49-F238E27FC236}">
                      <a16:creationId xmlns:a16="http://schemas.microsoft.com/office/drawing/2014/main" id="{EFA14008-59B3-4FFA-AFA4-80178CF5989B}"/>
                    </a:ext>
                  </a:extLst>
                </p14:cNvPr>
                <p14:cNvContentPartPr/>
                <p14:nvPr/>
              </p14:nvContentPartPr>
              <p14:xfrm>
                <a:off x="8439333" y="5598240"/>
                <a:ext cx="20160" cy="90000"/>
              </p14:xfrm>
            </p:contentPart>
          </mc:Choice>
          <mc:Fallback>
            <p:pic>
              <p:nvPicPr>
                <p:cNvPr id="829" name="Freihand 828">
                  <a:extLst>
                    <a:ext uri="{FF2B5EF4-FFF2-40B4-BE49-F238E27FC236}">
                      <a16:creationId xmlns:a16="http://schemas.microsoft.com/office/drawing/2014/main" id="{EFA14008-59B3-4FFA-AFA4-80178CF5989B}"/>
                    </a:ext>
                  </a:extLst>
                </p:cNvPr>
                <p:cNvPicPr/>
                <p:nvPr/>
              </p:nvPicPr>
              <p:blipFill>
                <a:blip r:embed="rId1401"/>
                <a:stretch>
                  <a:fillRect/>
                </a:stretch>
              </p:blipFill>
              <p:spPr>
                <a:xfrm>
                  <a:off x="8435013" y="5593920"/>
                  <a:ext cx="28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830" name="Freihand 829">
                  <a:extLst>
                    <a:ext uri="{FF2B5EF4-FFF2-40B4-BE49-F238E27FC236}">
                      <a16:creationId xmlns:a16="http://schemas.microsoft.com/office/drawing/2014/main" id="{8C1EFAFD-F879-4CB2-BB39-A47D066CA3B5}"/>
                    </a:ext>
                  </a:extLst>
                </p14:cNvPr>
                <p14:cNvContentPartPr/>
                <p14:nvPr/>
              </p14:nvContentPartPr>
              <p14:xfrm>
                <a:off x="8366253" y="5571240"/>
                <a:ext cx="98640" cy="40320"/>
              </p14:xfrm>
            </p:contentPart>
          </mc:Choice>
          <mc:Fallback>
            <p:pic>
              <p:nvPicPr>
                <p:cNvPr id="830" name="Freihand 829">
                  <a:extLst>
                    <a:ext uri="{FF2B5EF4-FFF2-40B4-BE49-F238E27FC236}">
                      <a16:creationId xmlns:a16="http://schemas.microsoft.com/office/drawing/2014/main" id="{8C1EFAFD-F879-4CB2-BB39-A47D066CA3B5}"/>
                    </a:ext>
                  </a:extLst>
                </p:cNvPr>
                <p:cNvPicPr/>
                <p:nvPr/>
              </p:nvPicPr>
              <p:blipFill>
                <a:blip r:embed="rId1403"/>
                <a:stretch>
                  <a:fillRect/>
                </a:stretch>
              </p:blipFill>
              <p:spPr>
                <a:xfrm>
                  <a:off x="8361933" y="5566920"/>
                  <a:ext cx="107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831" name="Freihand 830">
                  <a:extLst>
                    <a:ext uri="{FF2B5EF4-FFF2-40B4-BE49-F238E27FC236}">
                      <a16:creationId xmlns:a16="http://schemas.microsoft.com/office/drawing/2014/main" id="{4BDC63F4-C6BB-4D27-AE6B-48DDC1DC49C0}"/>
                    </a:ext>
                  </a:extLst>
                </p14:cNvPr>
                <p14:cNvContentPartPr/>
                <p14:nvPr/>
              </p14:nvContentPartPr>
              <p14:xfrm>
                <a:off x="8394693" y="5598600"/>
                <a:ext cx="99360" cy="48600"/>
              </p14:xfrm>
            </p:contentPart>
          </mc:Choice>
          <mc:Fallback>
            <p:pic>
              <p:nvPicPr>
                <p:cNvPr id="831" name="Freihand 830">
                  <a:extLst>
                    <a:ext uri="{FF2B5EF4-FFF2-40B4-BE49-F238E27FC236}">
                      <a16:creationId xmlns:a16="http://schemas.microsoft.com/office/drawing/2014/main" id="{4BDC63F4-C6BB-4D27-AE6B-48DDC1DC49C0}"/>
                    </a:ext>
                  </a:extLst>
                </p:cNvPr>
                <p:cNvPicPr/>
                <p:nvPr/>
              </p:nvPicPr>
              <p:blipFill>
                <a:blip r:embed="rId1405"/>
                <a:stretch>
                  <a:fillRect/>
                </a:stretch>
              </p:blipFill>
              <p:spPr>
                <a:xfrm>
                  <a:off x="8390373" y="5594280"/>
                  <a:ext cx="108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838" name="Freihand 837">
                  <a:extLst>
                    <a:ext uri="{FF2B5EF4-FFF2-40B4-BE49-F238E27FC236}">
                      <a16:creationId xmlns:a16="http://schemas.microsoft.com/office/drawing/2014/main" id="{6B6B2790-93A2-4439-A424-2395980427B7}"/>
                    </a:ext>
                  </a:extLst>
                </p14:cNvPr>
                <p14:cNvContentPartPr/>
                <p14:nvPr/>
              </p14:nvContentPartPr>
              <p14:xfrm>
                <a:off x="4967853" y="4854120"/>
                <a:ext cx="81000" cy="109800"/>
              </p14:xfrm>
            </p:contentPart>
          </mc:Choice>
          <mc:Fallback>
            <p:pic>
              <p:nvPicPr>
                <p:cNvPr id="838" name="Freihand 837">
                  <a:extLst>
                    <a:ext uri="{FF2B5EF4-FFF2-40B4-BE49-F238E27FC236}">
                      <a16:creationId xmlns:a16="http://schemas.microsoft.com/office/drawing/2014/main" id="{6B6B2790-93A2-4439-A424-2395980427B7}"/>
                    </a:ext>
                  </a:extLst>
                </p:cNvPr>
                <p:cNvPicPr/>
                <p:nvPr/>
              </p:nvPicPr>
              <p:blipFill>
                <a:blip r:embed="rId1407"/>
                <a:stretch>
                  <a:fillRect/>
                </a:stretch>
              </p:blipFill>
              <p:spPr>
                <a:xfrm>
                  <a:off x="4963533" y="4849800"/>
                  <a:ext cx="89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839" name="Freihand 838">
                  <a:extLst>
                    <a:ext uri="{FF2B5EF4-FFF2-40B4-BE49-F238E27FC236}">
                      <a16:creationId xmlns:a16="http://schemas.microsoft.com/office/drawing/2014/main" id="{81B83F85-F096-42F7-9EAB-A06C203195BA}"/>
                    </a:ext>
                  </a:extLst>
                </p14:cNvPr>
                <p14:cNvContentPartPr/>
                <p14:nvPr/>
              </p14:nvContentPartPr>
              <p14:xfrm>
                <a:off x="6789453" y="6254160"/>
                <a:ext cx="45360" cy="39960"/>
              </p14:xfrm>
            </p:contentPart>
          </mc:Choice>
          <mc:Fallback>
            <p:pic>
              <p:nvPicPr>
                <p:cNvPr id="839" name="Freihand 838">
                  <a:extLst>
                    <a:ext uri="{FF2B5EF4-FFF2-40B4-BE49-F238E27FC236}">
                      <a16:creationId xmlns:a16="http://schemas.microsoft.com/office/drawing/2014/main" id="{81B83F85-F096-42F7-9EAB-A06C203195BA}"/>
                    </a:ext>
                  </a:extLst>
                </p:cNvPr>
                <p:cNvPicPr/>
                <p:nvPr/>
              </p:nvPicPr>
              <p:blipFill>
                <a:blip r:embed="rId1409"/>
                <a:stretch>
                  <a:fillRect/>
                </a:stretch>
              </p:blipFill>
              <p:spPr>
                <a:xfrm>
                  <a:off x="6785133" y="6249480"/>
                  <a:ext cx="54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40" name="Freihand 839">
                  <a:extLst>
                    <a:ext uri="{FF2B5EF4-FFF2-40B4-BE49-F238E27FC236}">
                      <a16:creationId xmlns:a16="http://schemas.microsoft.com/office/drawing/2014/main" id="{6EDF84B4-5A87-4474-8AB7-7E0462DBDB04}"/>
                    </a:ext>
                  </a:extLst>
                </p14:cNvPr>
                <p14:cNvContentPartPr/>
                <p14:nvPr/>
              </p14:nvContentPartPr>
              <p14:xfrm>
                <a:off x="4973973" y="4827480"/>
                <a:ext cx="77760" cy="116640"/>
              </p14:xfrm>
            </p:contentPart>
          </mc:Choice>
          <mc:Fallback>
            <p:pic>
              <p:nvPicPr>
                <p:cNvPr id="840" name="Freihand 839">
                  <a:extLst>
                    <a:ext uri="{FF2B5EF4-FFF2-40B4-BE49-F238E27FC236}">
                      <a16:creationId xmlns:a16="http://schemas.microsoft.com/office/drawing/2014/main" id="{6EDF84B4-5A87-4474-8AB7-7E0462DBDB04}"/>
                    </a:ext>
                  </a:extLst>
                </p:cNvPr>
                <p:cNvPicPr/>
                <p:nvPr/>
              </p:nvPicPr>
              <p:blipFill>
                <a:blip r:embed="rId1411"/>
                <a:stretch>
                  <a:fillRect/>
                </a:stretch>
              </p:blipFill>
              <p:spPr>
                <a:xfrm>
                  <a:off x="4969653" y="4823160"/>
                  <a:ext cx="86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47" name="Freihand 846">
                  <a:extLst>
                    <a:ext uri="{FF2B5EF4-FFF2-40B4-BE49-F238E27FC236}">
                      <a16:creationId xmlns:a16="http://schemas.microsoft.com/office/drawing/2014/main" id="{93BD0B92-77BC-4881-8EDA-64A00BD533D5}"/>
                    </a:ext>
                  </a:extLst>
                </p14:cNvPr>
                <p14:cNvContentPartPr/>
                <p14:nvPr/>
              </p14:nvContentPartPr>
              <p14:xfrm>
                <a:off x="2009373" y="2141160"/>
                <a:ext cx="231840" cy="358560"/>
              </p14:xfrm>
            </p:contentPart>
          </mc:Choice>
          <mc:Fallback>
            <p:pic>
              <p:nvPicPr>
                <p:cNvPr id="847" name="Freihand 846">
                  <a:extLst>
                    <a:ext uri="{FF2B5EF4-FFF2-40B4-BE49-F238E27FC236}">
                      <a16:creationId xmlns:a16="http://schemas.microsoft.com/office/drawing/2014/main" id="{93BD0B92-77BC-4881-8EDA-64A00BD533D5}"/>
                    </a:ext>
                  </a:extLst>
                </p:cNvPr>
                <p:cNvPicPr/>
                <p:nvPr/>
              </p:nvPicPr>
              <p:blipFill>
                <a:blip r:embed="rId1413"/>
                <a:stretch>
                  <a:fillRect/>
                </a:stretch>
              </p:blipFill>
              <p:spPr>
                <a:xfrm>
                  <a:off x="2005053" y="2136840"/>
                  <a:ext cx="24048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48" name="Freihand 847">
                  <a:extLst>
                    <a:ext uri="{FF2B5EF4-FFF2-40B4-BE49-F238E27FC236}">
                      <a16:creationId xmlns:a16="http://schemas.microsoft.com/office/drawing/2014/main" id="{80E9D3F4-5C1A-45F5-BBB7-29117515ADC5}"/>
                    </a:ext>
                  </a:extLst>
                </p14:cNvPr>
                <p14:cNvContentPartPr/>
                <p14:nvPr/>
              </p14:nvContentPartPr>
              <p14:xfrm>
                <a:off x="1955013" y="2283360"/>
                <a:ext cx="197640" cy="272880"/>
              </p14:xfrm>
            </p:contentPart>
          </mc:Choice>
          <mc:Fallback>
            <p:pic>
              <p:nvPicPr>
                <p:cNvPr id="848" name="Freihand 847">
                  <a:extLst>
                    <a:ext uri="{FF2B5EF4-FFF2-40B4-BE49-F238E27FC236}">
                      <a16:creationId xmlns:a16="http://schemas.microsoft.com/office/drawing/2014/main" id="{80E9D3F4-5C1A-45F5-BBB7-29117515ADC5}"/>
                    </a:ext>
                  </a:extLst>
                </p:cNvPr>
                <p:cNvPicPr/>
                <p:nvPr/>
              </p:nvPicPr>
              <p:blipFill>
                <a:blip r:embed="rId1415"/>
                <a:stretch>
                  <a:fillRect/>
                </a:stretch>
              </p:blipFill>
              <p:spPr>
                <a:xfrm>
                  <a:off x="1950693" y="2279040"/>
                  <a:ext cx="2062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50" name="Freihand 849">
                  <a:extLst>
                    <a:ext uri="{FF2B5EF4-FFF2-40B4-BE49-F238E27FC236}">
                      <a16:creationId xmlns:a16="http://schemas.microsoft.com/office/drawing/2014/main" id="{46E36D81-53A4-494E-960C-BB887819AD47}"/>
                    </a:ext>
                  </a:extLst>
                </p14:cNvPr>
                <p14:cNvContentPartPr/>
                <p14:nvPr/>
              </p14:nvContentPartPr>
              <p14:xfrm>
                <a:off x="2398173" y="1861080"/>
                <a:ext cx="360000" cy="307800"/>
              </p14:xfrm>
            </p:contentPart>
          </mc:Choice>
          <mc:Fallback>
            <p:pic>
              <p:nvPicPr>
                <p:cNvPr id="850" name="Freihand 849">
                  <a:extLst>
                    <a:ext uri="{FF2B5EF4-FFF2-40B4-BE49-F238E27FC236}">
                      <a16:creationId xmlns:a16="http://schemas.microsoft.com/office/drawing/2014/main" id="{46E36D81-53A4-494E-960C-BB887819AD47}"/>
                    </a:ext>
                  </a:extLst>
                </p:cNvPr>
                <p:cNvPicPr/>
                <p:nvPr/>
              </p:nvPicPr>
              <p:blipFill>
                <a:blip r:embed="rId1417"/>
                <a:stretch>
                  <a:fillRect/>
                </a:stretch>
              </p:blipFill>
              <p:spPr>
                <a:xfrm>
                  <a:off x="2393853" y="1856760"/>
                  <a:ext cx="3686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51" name="Freihand 850">
                  <a:extLst>
                    <a:ext uri="{FF2B5EF4-FFF2-40B4-BE49-F238E27FC236}">
                      <a16:creationId xmlns:a16="http://schemas.microsoft.com/office/drawing/2014/main" id="{F8FC6C89-B8AC-41AA-A1FE-C9951B6E32AD}"/>
                    </a:ext>
                  </a:extLst>
                </p14:cNvPr>
                <p14:cNvContentPartPr/>
                <p14:nvPr/>
              </p14:nvContentPartPr>
              <p14:xfrm>
                <a:off x="2795973" y="1783680"/>
                <a:ext cx="228600" cy="102960"/>
              </p14:xfrm>
            </p:contentPart>
          </mc:Choice>
          <mc:Fallback>
            <p:pic>
              <p:nvPicPr>
                <p:cNvPr id="851" name="Freihand 850">
                  <a:extLst>
                    <a:ext uri="{FF2B5EF4-FFF2-40B4-BE49-F238E27FC236}">
                      <a16:creationId xmlns:a16="http://schemas.microsoft.com/office/drawing/2014/main" id="{F8FC6C89-B8AC-41AA-A1FE-C9951B6E32AD}"/>
                    </a:ext>
                  </a:extLst>
                </p:cNvPr>
                <p:cNvPicPr/>
                <p:nvPr/>
              </p:nvPicPr>
              <p:blipFill>
                <a:blip r:embed="rId1419"/>
                <a:stretch>
                  <a:fillRect/>
                </a:stretch>
              </p:blipFill>
              <p:spPr>
                <a:xfrm>
                  <a:off x="2791653" y="1779360"/>
                  <a:ext cx="237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52" name="Freihand 851">
                  <a:extLst>
                    <a:ext uri="{FF2B5EF4-FFF2-40B4-BE49-F238E27FC236}">
                      <a16:creationId xmlns:a16="http://schemas.microsoft.com/office/drawing/2014/main" id="{8A954864-E4F7-4849-9033-A597767AA4A3}"/>
                    </a:ext>
                  </a:extLst>
                </p14:cNvPr>
                <p14:cNvContentPartPr/>
                <p14:nvPr/>
              </p14:nvContentPartPr>
              <p14:xfrm>
                <a:off x="2957613" y="1668480"/>
                <a:ext cx="24120" cy="2880"/>
              </p14:xfrm>
            </p:contentPart>
          </mc:Choice>
          <mc:Fallback>
            <p:pic>
              <p:nvPicPr>
                <p:cNvPr id="852" name="Freihand 851">
                  <a:extLst>
                    <a:ext uri="{FF2B5EF4-FFF2-40B4-BE49-F238E27FC236}">
                      <a16:creationId xmlns:a16="http://schemas.microsoft.com/office/drawing/2014/main" id="{8A954864-E4F7-4849-9033-A597767AA4A3}"/>
                    </a:ext>
                  </a:extLst>
                </p:cNvPr>
                <p:cNvPicPr/>
                <p:nvPr/>
              </p:nvPicPr>
              <p:blipFill>
                <a:blip r:embed="rId1421"/>
                <a:stretch>
                  <a:fillRect/>
                </a:stretch>
              </p:blipFill>
              <p:spPr>
                <a:xfrm>
                  <a:off x="2953293" y="1664160"/>
                  <a:ext cx="32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53" name="Freihand 852">
                  <a:extLst>
                    <a:ext uri="{FF2B5EF4-FFF2-40B4-BE49-F238E27FC236}">
                      <a16:creationId xmlns:a16="http://schemas.microsoft.com/office/drawing/2014/main" id="{68B5FBEC-29A3-4C34-9816-CBEC68778532}"/>
                    </a:ext>
                  </a:extLst>
                </p14:cNvPr>
                <p14:cNvContentPartPr/>
                <p14:nvPr/>
              </p14:nvContentPartPr>
              <p14:xfrm>
                <a:off x="3049413" y="1686840"/>
                <a:ext cx="74160" cy="81360"/>
              </p14:xfrm>
            </p:contentPart>
          </mc:Choice>
          <mc:Fallback>
            <p:pic>
              <p:nvPicPr>
                <p:cNvPr id="853" name="Freihand 852">
                  <a:extLst>
                    <a:ext uri="{FF2B5EF4-FFF2-40B4-BE49-F238E27FC236}">
                      <a16:creationId xmlns:a16="http://schemas.microsoft.com/office/drawing/2014/main" id="{68B5FBEC-29A3-4C34-9816-CBEC68778532}"/>
                    </a:ext>
                  </a:extLst>
                </p:cNvPr>
                <p:cNvPicPr/>
                <p:nvPr/>
              </p:nvPicPr>
              <p:blipFill>
                <a:blip r:embed="rId1423"/>
                <a:stretch>
                  <a:fillRect/>
                </a:stretch>
              </p:blipFill>
              <p:spPr>
                <a:xfrm>
                  <a:off x="3045093" y="1682520"/>
                  <a:ext cx="82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54" name="Freihand 853">
                  <a:extLst>
                    <a:ext uri="{FF2B5EF4-FFF2-40B4-BE49-F238E27FC236}">
                      <a16:creationId xmlns:a16="http://schemas.microsoft.com/office/drawing/2014/main" id="{594AE3C8-0991-4B9B-819E-A99A948621BE}"/>
                    </a:ext>
                  </a:extLst>
                </p14:cNvPr>
                <p14:cNvContentPartPr/>
                <p14:nvPr/>
              </p14:nvContentPartPr>
              <p14:xfrm>
                <a:off x="3124653" y="1647600"/>
                <a:ext cx="258120" cy="92880"/>
              </p14:xfrm>
            </p:contentPart>
          </mc:Choice>
          <mc:Fallback>
            <p:pic>
              <p:nvPicPr>
                <p:cNvPr id="854" name="Freihand 853">
                  <a:extLst>
                    <a:ext uri="{FF2B5EF4-FFF2-40B4-BE49-F238E27FC236}">
                      <a16:creationId xmlns:a16="http://schemas.microsoft.com/office/drawing/2014/main" id="{594AE3C8-0991-4B9B-819E-A99A948621BE}"/>
                    </a:ext>
                  </a:extLst>
                </p:cNvPr>
                <p:cNvPicPr/>
                <p:nvPr/>
              </p:nvPicPr>
              <p:blipFill>
                <a:blip r:embed="rId1425"/>
                <a:stretch>
                  <a:fillRect/>
                </a:stretch>
              </p:blipFill>
              <p:spPr>
                <a:xfrm>
                  <a:off x="3120333" y="1643280"/>
                  <a:ext cx="266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55" name="Freihand 854">
                  <a:extLst>
                    <a:ext uri="{FF2B5EF4-FFF2-40B4-BE49-F238E27FC236}">
                      <a16:creationId xmlns:a16="http://schemas.microsoft.com/office/drawing/2014/main" id="{AB57F63F-7BE6-4EA7-99FB-8F01E49C4ED0}"/>
                    </a:ext>
                  </a:extLst>
                </p14:cNvPr>
                <p14:cNvContentPartPr/>
                <p14:nvPr/>
              </p14:nvContentPartPr>
              <p14:xfrm>
                <a:off x="3341013" y="1618440"/>
                <a:ext cx="87480" cy="67680"/>
              </p14:xfrm>
            </p:contentPart>
          </mc:Choice>
          <mc:Fallback>
            <p:pic>
              <p:nvPicPr>
                <p:cNvPr id="855" name="Freihand 854">
                  <a:extLst>
                    <a:ext uri="{FF2B5EF4-FFF2-40B4-BE49-F238E27FC236}">
                      <a16:creationId xmlns:a16="http://schemas.microsoft.com/office/drawing/2014/main" id="{AB57F63F-7BE6-4EA7-99FB-8F01E49C4ED0}"/>
                    </a:ext>
                  </a:extLst>
                </p:cNvPr>
                <p:cNvPicPr/>
                <p:nvPr/>
              </p:nvPicPr>
              <p:blipFill>
                <a:blip r:embed="rId1427"/>
                <a:stretch>
                  <a:fillRect/>
                </a:stretch>
              </p:blipFill>
              <p:spPr>
                <a:xfrm>
                  <a:off x="3336693" y="1614120"/>
                  <a:ext cx="96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56" name="Freihand 855">
                  <a:extLst>
                    <a:ext uri="{FF2B5EF4-FFF2-40B4-BE49-F238E27FC236}">
                      <a16:creationId xmlns:a16="http://schemas.microsoft.com/office/drawing/2014/main" id="{59F86A28-5441-4FD5-A83B-D443617B6D64}"/>
                    </a:ext>
                  </a:extLst>
                </p14:cNvPr>
                <p14:cNvContentPartPr/>
                <p14:nvPr/>
              </p14:nvContentPartPr>
              <p14:xfrm>
                <a:off x="3459813" y="1563720"/>
                <a:ext cx="83880" cy="90360"/>
              </p14:xfrm>
            </p:contentPart>
          </mc:Choice>
          <mc:Fallback>
            <p:pic>
              <p:nvPicPr>
                <p:cNvPr id="856" name="Freihand 855">
                  <a:extLst>
                    <a:ext uri="{FF2B5EF4-FFF2-40B4-BE49-F238E27FC236}">
                      <a16:creationId xmlns:a16="http://schemas.microsoft.com/office/drawing/2014/main" id="{59F86A28-5441-4FD5-A83B-D443617B6D64}"/>
                    </a:ext>
                  </a:extLst>
                </p:cNvPr>
                <p:cNvPicPr/>
                <p:nvPr/>
              </p:nvPicPr>
              <p:blipFill>
                <a:blip r:embed="rId1429"/>
                <a:stretch>
                  <a:fillRect/>
                </a:stretch>
              </p:blipFill>
              <p:spPr>
                <a:xfrm>
                  <a:off x="3455493" y="1559400"/>
                  <a:ext cx="92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57" name="Freihand 856">
                  <a:extLst>
                    <a:ext uri="{FF2B5EF4-FFF2-40B4-BE49-F238E27FC236}">
                      <a16:creationId xmlns:a16="http://schemas.microsoft.com/office/drawing/2014/main" id="{674FE7BF-0066-4333-B29B-23A8EB3BB057}"/>
                    </a:ext>
                  </a:extLst>
                </p14:cNvPr>
                <p14:cNvContentPartPr/>
                <p14:nvPr/>
              </p14:nvContentPartPr>
              <p14:xfrm>
                <a:off x="3699213" y="1464000"/>
                <a:ext cx="18000" cy="152640"/>
              </p14:xfrm>
            </p:contentPart>
          </mc:Choice>
          <mc:Fallback>
            <p:pic>
              <p:nvPicPr>
                <p:cNvPr id="857" name="Freihand 856">
                  <a:extLst>
                    <a:ext uri="{FF2B5EF4-FFF2-40B4-BE49-F238E27FC236}">
                      <a16:creationId xmlns:a16="http://schemas.microsoft.com/office/drawing/2014/main" id="{674FE7BF-0066-4333-B29B-23A8EB3BB057}"/>
                    </a:ext>
                  </a:extLst>
                </p:cNvPr>
                <p:cNvPicPr/>
                <p:nvPr/>
              </p:nvPicPr>
              <p:blipFill>
                <a:blip r:embed="rId1431"/>
                <a:stretch>
                  <a:fillRect/>
                </a:stretch>
              </p:blipFill>
              <p:spPr>
                <a:xfrm>
                  <a:off x="3694893" y="1459680"/>
                  <a:ext cx="26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58" name="Freihand 857">
                  <a:extLst>
                    <a:ext uri="{FF2B5EF4-FFF2-40B4-BE49-F238E27FC236}">
                      <a16:creationId xmlns:a16="http://schemas.microsoft.com/office/drawing/2014/main" id="{D175F98B-3906-400F-AEAE-8997F32C09C2}"/>
                    </a:ext>
                  </a:extLst>
                </p14:cNvPr>
                <p14:cNvContentPartPr/>
                <p14:nvPr/>
              </p14:nvContentPartPr>
              <p14:xfrm>
                <a:off x="3682293" y="1452840"/>
                <a:ext cx="133200" cy="105840"/>
              </p14:xfrm>
            </p:contentPart>
          </mc:Choice>
          <mc:Fallback>
            <p:pic>
              <p:nvPicPr>
                <p:cNvPr id="858" name="Freihand 857">
                  <a:extLst>
                    <a:ext uri="{FF2B5EF4-FFF2-40B4-BE49-F238E27FC236}">
                      <a16:creationId xmlns:a16="http://schemas.microsoft.com/office/drawing/2014/main" id="{D175F98B-3906-400F-AEAE-8997F32C09C2}"/>
                    </a:ext>
                  </a:extLst>
                </p:cNvPr>
                <p:cNvPicPr/>
                <p:nvPr/>
              </p:nvPicPr>
              <p:blipFill>
                <a:blip r:embed="rId1433"/>
                <a:stretch>
                  <a:fillRect/>
                </a:stretch>
              </p:blipFill>
              <p:spPr>
                <a:xfrm>
                  <a:off x="3677973" y="1448520"/>
                  <a:ext cx="141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59" name="Freihand 858">
                  <a:extLst>
                    <a:ext uri="{FF2B5EF4-FFF2-40B4-BE49-F238E27FC236}">
                      <a16:creationId xmlns:a16="http://schemas.microsoft.com/office/drawing/2014/main" id="{905B9999-8740-4086-AEAD-6F8CCEA09F7B}"/>
                    </a:ext>
                  </a:extLst>
                </p14:cNvPr>
                <p14:cNvContentPartPr/>
                <p14:nvPr/>
              </p14:nvContentPartPr>
              <p14:xfrm>
                <a:off x="3726573" y="1591800"/>
                <a:ext cx="55440" cy="18720"/>
              </p14:xfrm>
            </p:contentPart>
          </mc:Choice>
          <mc:Fallback>
            <p:pic>
              <p:nvPicPr>
                <p:cNvPr id="859" name="Freihand 858">
                  <a:extLst>
                    <a:ext uri="{FF2B5EF4-FFF2-40B4-BE49-F238E27FC236}">
                      <a16:creationId xmlns:a16="http://schemas.microsoft.com/office/drawing/2014/main" id="{905B9999-8740-4086-AEAD-6F8CCEA09F7B}"/>
                    </a:ext>
                  </a:extLst>
                </p:cNvPr>
                <p:cNvPicPr/>
                <p:nvPr/>
              </p:nvPicPr>
              <p:blipFill>
                <a:blip r:embed="rId1435"/>
                <a:stretch>
                  <a:fillRect/>
                </a:stretch>
              </p:blipFill>
              <p:spPr>
                <a:xfrm>
                  <a:off x="3722253" y="1587480"/>
                  <a:ext cx="64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60" name="Freihand 859">
                  <a:extLst>
                    <a:ext uri="{FF2B5EF4-FFF2-40B4-BE49-F238E27FC236}">
                      <a16:creationId xmlns:a16="http://schemas.microsoft.com/office/drawing/2014/main" id="{82401706-CB6F-4C79-B893-FDDF2438F679}"/>
                    </a:ext>
                  </a:extLst>
                </p14:cNvPr>
                <p14:cNvContentPartPr/>
                <p14:nvPr/>
              </p14:nvContentPartPr>
              <p14:xfrm>
                <a:off x="3695973" y="1577400"/>
                <a:ext cx="132480" cy="34560"/>
              </p14:xfrm>
            </p:contentPart>
          </mc:Choice>
          <mc:Fallback>
            <p:pic>
              <p:nvPicPr>
                <p:cNvPr id="860" name="Freihand 859">
                  <a:extLst>
                    <a:ext uri="{FF2B5EF4-FFF2-40B4-BE49-F238E27FC236}">
                      <a16:creationId xmlns:a16="http://schemas.microsoft.com/office/drawing/2014/main" id="{82401706-CB6F-4C79-B893-FDDF2438F679}"/>
                    </a:ext>
                  </a:extLst>
                </p:cNvPr>
                <p:cNvPicPr/>
                <p:nvPr/>
              </p:nvPicPr>
              <p:blipFill>
                <a:blip r:embed="rId1437"/>
                <a:stretch>
                  <a:fillRect/>
                </a:stretch>
              </p:blipFill>
              <p:spPr>
                <a:xfrm>
                  <a:off x="3691653" y="1573080"/>
                  <a:ext cx="141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861" name="Freihand 860">
                  <a:extLst>
                    <a:ext uri="{FF2B5EF4-FFF2-40B4-BE49-F238E27FC236}">
                      <a16:creationId xmlns:a16="http://schemas.microsoft.com/office/drawing/2014/main" id="{45812039-0A7D-49EE-BE09-35F7AF5DF76A}"/>
                    </a:ext>
                  </a:extLst>
                </p14:cNvPr>
                <p14:cNvContentPartPr/>
                <p14:nvPr/>
              </p14:nvContentPartPr>
              <p14:xfrm>
                <a:off x="3867693" y="1502880"/>
                <a:ext cx="155160" cy="81720"/>
              </p14:xfrm>
            </p:contentPart>
          </mc:Choice>
          <mc:Fallback>
            <p:pic>
              <p:nvPicPr>
                <p:cNvPr id="861" name="Freihand 860">
                  <a:extLst>
                    <a:ext uri="{FF2B5EF4-FFF2-40B4-BE49-F238E27FC236}">
                      <a16:creationId xmlns:a16="http://schemas.microsoft.com/office/drawing/2014/main" id="{45812039-0A7D-49EE-BE09-35F7AF5DF76A}"/>
                    </a:ext>
                  </a:extLst>
                </p:cNvPr>
                <p:cNvPicPr/>
                <p:nvPr/>
              </p:nvPicPr>
              <p:blipFill>
                <a:blip r:embed="rId1439"/>
                <a:stretch>
                  <a:fillRect/>
                </a:stretch>
              </p:blipFill>
              <p:spPr>
                <a:xfrm>
                  <a:off x="3863373" y="1498560"/>
                  <a:ext cx="163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862" name="Freihand 861">
                  <a:extLst>
                    <a:ext uri="{FF2B5EF4-FFF2-40B4-BE49-F238E27FC236}">
                      <a16:creationId xmlns:a16="http://schemas.microsoft.com/office/drawing/2014/main" id="{7FD2F0A1-B55C-4171-8568-2496551BB064}"/>
                    </a:ext>
                  </a:extLst>
                </p14:cNvPr>
                <p14:cNvContentPartPr/>
                <p14:nvPr/>
              </p14:nvContentPartPr>
              <p14:xfrm>
                <a:off x="3989013" y="1404240"/>
                <a:ext cx="360" cy="360"/>
              </p14:xfrm>
            </p:contentPart>
          </mc:Choice>
          <mc:Fallback>
            <p:pic>
              <p:nvPicPr>
                <p:cNvPr id="862" name="Freihand 861">
                  <a:extLst>
                    <a:ext uri="{FF2B5EF4-FFF2-40B4-BE49-F238E27FC236}">
                      <a16:creationId xmlns:a16="http://schemas.microsoft.com/office/drawing/2014/main" id="{7FD2F0A1-B55C-4171-8568-2496551BB064}"/>
                    </a:ext>
                  </a:extLst>
                </p:cNvPr>
                <p:cNvPicPr/>
                <p:nvPr/>
              </p:nvPicPr>
              <p:blipFill>
                <a:blip r:embed="rId99"/>
                <a:stretch>
                  <a:fillRect/>
                </a:stretch>
              </p:blipFill>
              <p:spPr>
                <a:xfrm>
                  <a:off x="3984693" y="1399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863" name="Freihand 862">
                  <a:extLst>
                    <a:ext uri="{FF2B5EF4-FFF2-40B4-BE49-F238E27FC236}">
                      <a16:creationId xmlns:a16="http://schemas.microsoft.com/office/drawing/2014/main" id="{42EA870C-045D-4B9B-BFA7-78E94BED2105}"/>
                    </a:ext>
                  </a:extLst>
                </p14:cNvPr>
                <p14:cNvContentPartPr/>
                <p14:nvPr/>
              </p14:nvContentPartPr>
              <p14:xfrm>
                <a:off x="4071093" y="1390560"/>
                <a:ext cx="115560" cy="148320"/>
              </p14:xfrm>
            </p:contentPart>
          </mc:Choice>
          <mc:Fallback>
            <p:pic>
              <p:nvPicPr>
                <p:cNvPr id="863" name="Freihand 862">
                  <a:extLst>
                    <a:ext uri="{FF2B5EF4-FFF2-40B4-BE49-F238E27FC236}">
                      <a16:creationId xmlns:a16="http://schemas.microsoft.com/office/drawing/2014/main" id="{42EA870C-045D-4B9B-BFA7-78E94BED2105}"/>
                    </a:ext>
                  </a:extLst>
                </p:cNvPr>
                <p:cNvPicPr/>
                <p:nvPr/>
              </p:nvPicPr>
              <p:blipFill>
                <a:blip r:embed="rId1442"/>
                <a:stretch>
                  <a:fillRect/>
                </a:stretch>
              </p:blipFill>
              <p:spPr>
                <a:xfrm>
                  <a:off x="4066773" y="1386240"/>
                  <a:ext cx="124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864" name="Freihand 863">
                  <a:extLst>
                    <a:ext uri="{FF2B5EF4-FFF2-40B4-BE49-F238E27FC236}">
                      <a16:creationId xmlns:a16="http://schemas.microsoft.com/office/drawing/2014/main" id="{2C684AC3-F0B1-4568-A9F1-28F644EA70B9}"/>
                    </a:ext>
                  </a:extLst>
                </p14:cNvPr>
                <p14:cNvContentPartPr/>
                <p14:nvPr/>
              </p14:nvContentPartPr>
              <p14:xfrm>
                <a:off x="4132653" y="1488120"/>
                <a:ext cx="70200" cy="16560"/>
              </p14:xfrm>
            </p:contentPart>
          </mc:Choice>
          <mc:Fallback>
            <p:pic>
              <p:nvPicPr>
                <p:cNvPr id="864" name="Freihand 863">
                  <a:extLst>
                    <a:ext uri="{FF2B5EF4-FFF2-40B4-BE49-F238E27FC236}">
                      <a16:creationId xmlns:a16="http://schemas.microsoft.com/office/drawing/2014/main" id="{2C684AC3-F0B1-4568-A9F1-28F644EA70B9}"/>
                    </a:ext>
                  </a:extLst>
                </p:cNvPr>
                <p:cNvPicPr/>
                <p:nvPr/>
              </p:nvPicPr>
              <p:blipFill>
                <a:blip r:embed="rId1444"/>
                <a:stretch>
                  <a:fillRect/>
                </a:stretch>
              </p:blipFill>
              <p:spPr>
                <a:xfrm>
                  <a:off x="4128333" y="1483800"/>
                  <a:ext cx="78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865" name="Freihand 864">
                  <a:extLst>
                    <a:ext uri="{FF2B5EF4-FFF2-40B4-BE49-F238E27FC236}">
                      <a16:creationId xmlns:a16="http://schemas.microsoft.com/office/drawing/2014/main" id="{0E1ABEBC-6CAB-460A-A01E-D639929B6C57}"/>
                    </a:ext>
                  </a:extLst>
                </p14:cNvPr>
                <p14:cNvContentPartPr/>
                <p14:nvPr/>
              </p14:nvContentPartPr>
              <p14:xfrm>
                <a:off x="4215813" y="1459680"/>
                <a:ext cx="268560" cy="45360"/>
              </p14:xfrm>
            </p:contentPart>
          </mc:Choice>
          <mc:Fallback>
            <p:pic>
              <p:nvPicPr>
                <p:cNvPr id="865" name="Freihand 864">
                  <a:extLst>
                    <a:ext uri="{FF2B5EF4-FFF2-40B4-BE49-F238E27FC236}">
                      <a16:creationId xmlns:a16="http://schemas.microsoft.com/office/drawing/2014/main" id="{0E1ABEBC-6CAB-460A-A01E-D639929B6C57}"/>
                    </a:ext>
                  </a:extLst>
                </p:cNvPr>
                <p:cNvPicPr/>
                <p:nvPr/>
              </p:nvPicPr>
              <p:blipFill>
                <a:blip r:embed="rId1446"/>
                <a:stretch>
                  <a:fillRect/>
                </a:stretch>
              </p:blipFill>
              <p:spPr>
                <a:xfrm>
                  <a:off x="4211493" y="1455360"/>
                  <a:ext cx="277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866" name="Freihand 865">
                  <a:extLst>
                    <a:ext uri="{FF2B5EF4-FFF2-40B4-BE49-F238E27FC236}">
                      <a16:creationId xmlns:a16="http://schemas.microsoft.com/office/drawing/2014/main" id="{FC4E06E8-A01E-4D8A-9FC7-055CA62A66D6}"/>
                    </a:ext>
                  </a:extLst>
                </p14:cNvPr>
                <p14:cNvContentPartPr/>
                <p14:nvPr/>
              </p14:nvContentPartPr>
              <p14:xfrm>
                <a:off x="4520373" y="1430160"/>
                <a:ext cx="182520" cy="76320"/>
              </p14:xfrm>
            </p:contentPart>
          </mc:Choice>
          <mc:Fallback>
            <p:pic>
              <p:nvPicPr>
                <p:cNvPr id="866" name="Freihand 865">
                  <a:extLst>
                    <a:ext uri="{FF2B5EF4-FFF2-40B4-BE49-F238E27FC236}">
                      <a16:creationId xmlns:a16="http://schemas.microsoft.com/office/drawing/2014/main" id="{FC4E06E8-A01E-4D8A-9FC7-055CA62A66D6}"/>
                    </a:ext>
                  </a:extLst>
                </p:cNvPr>
                <p:cNvPicPr/>
                <p:nvPr/>
              </p:nvPicPr>
              <p:blipFill>
                <a:blip r:embed="rId1448"/>
                <a:stretch>
                  <a:fillRect/>
                </a:stretch>
              </p:blipFill>
              <p:spPr>
                <a:xfrm>
                  <a:off x="4516053" y="1425840"/>
                  <a:ext cx="191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867" name="Freihand 866">
                  <a:extLst>
                    <a:ext uri="{FF2B5EF4-FFF2-40B4-BE49-F238E27FC236}">
                      <a16:creationId xmlns:a16="http://schemas.microsoft.com/office/drawing/2014/main" id="{5CE46778-52A3-4D25-914D-3A6A5596318F}"/>
                    </a:ext>
                  </a:extLst>
                </p14:cNvPr>
                <p14:cNvContentPartPr/>
                <p14:nvPr/>
              </p14:nvContentPartPr>
              <p14:xfrm>
                <a:off x="4736733" y="1404960"/>
                <a:ext cx="171360" cy="82800"/>
              </p14:xfrm>
            </p:contentPart>
          </mc:Choice>
          <mc:Fallback>
            <p:pic>
              <p:nvPicPr>
                <p:cNvPr id="867" name="Freihand 866">
                  <a:extLst>
                    <a:ext uri="{FF2B5EF4-FFF2-40B4-BE49-F238E27FC236}">
                      <a16:creationId xmlns:a16="http://schemas.microsoft.com/office/drawing/2014/main" id="{5CE46778-52A3-4D25-914D-3A6A5596318F}"/>
                    </a:ext>
                  </a:extLst>
                </p:cNvPr>
                <p:cNvPicPr/>
                <p:nvPr/>
              </p:nvPicPr>
              <p:blipFill>
                <a:blip r:embed="rId1450"/>
                <a:stretch>
                  <a:fillRect/>
                </a:stretch>
              </p:blipFill>
              <p:spPr>
                <a:xfrm>
                  <a:off x="4732413" y="1400640"/>
                  <a:ext cx="180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868" name="Freihand 867">
                  <a:extLst>
                    <a:ext uri="{FF2B5EF4-FFF2-40B4-BE49-F238E27FC236}">
                      <a16:creationId xmlns:a16="http://schemas.microsoft.com/office/drawing/2014/main" id="{8B0CDAAF-5F5C-4899-9DE3-DF3E0074CE51}"/>
                    </a:ext>
                  </a:extLst>
                </p14:cNvPr>
                <p14:cNvContentPartPr/>
                <p14:nvPr/>
              </p14:nvContentPartPr>
              <p14:xfrm>
                <a:off x="4922493" y="1401360"/>
                <a:ext cx="81720" cy="78840"/>
              </p14:xfrm>
            </p:contentPart>
          </mc:Choice>
          <mc:Fallback>
            <p:pic>
              <p:nvPicPr>
                <p:cNvPr id="868" name="Freihand 867">
                  <a:extLst>
                    <a:ext uri="{FF2B5EF4-FFF2-40B4-BE49-F238E27FC236}">
                      <a16:creationId xmlns:a16="http://schemas.microsoft.com/office/drawing/2014/main" id="{8B0CDAAF-5F5C-4899-9DE3-DF3E0074CE51}"/>
                    </a:ext>
                  </a:extLst>
                </p:cNvPr>
                <p:cNvPicPr/>
                <p:nvPr/>
              </p:nvPicPr>
              <p:blipFill>
                <a:blip r:embed="rId1452"/>
                <a:stretch>
                  <a:fillRect/>
                </a:stretch>
              </p:blipFill>
              <p:spPr>
                <a:xfrm>
                  <a:off x="4918173" y="1397040"/>
                  <a:ext cx="90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870" name="Freihand 869">
                  <a:extLst>
                    <a:ext uri="{FF2B5EF4-FFF2-40B4-BE49-F238E27FC236}">
                      <a16:creationId xmlns:a16="http://schemas.microsoft.com/office/drawing/2014/main" id="{2D82EEAD-8325-4398-9040-CE20BFAB669A}"/>
                    </a:ext>
                  </a:extLst>
                </p14:cNvPr>
                <p14:cNvContentPartPr/>
                <p14:nvPr/>
              </p14:nvContentPartPr>
              <p14:xfrm>
                <a:off x="5026173" y="1372200"/>
                <a:ext cx="263520" cy="239040"/>
              </p14:xfrm>
            </p:contentPart>
          </mc:Choice>
          <mc:Fallback>
            <p:pic>
              <p:nvPicPr>
                <p:cNvPr id="870" name="Freihand 869">
                  <a:extLst>
                    <a:ext uri="{FF2B5EF4-FFF2-40B4-BE49-F238E27FC236}">
                      <a16:creationId xmlns:a16="http://schemas.microsoft.com/office/drawing/2014/main" id="{2D82EEAD-8325-4398-9040-CE20BFAB669A}"/>
                    </a:ext>
                  </a:extLst>
                </p:cNvPr>
                <p:cNvPicPr/>
                <p:nvPr/>
              </p:nvPicPr>
              <p:blipFill>
                <a:blip r:embed="rId1454"/>
                <a:stretch>
                  <a:fillRect/>
                </a:stretch>
              </p:blipFill>
              <p:spPr>
                <a:xfrm>
                  <a:off x="5021853" y="1367880"/>
                  <a:ext cx="272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871" name="Freihand 870">
                  <a:extLst>
                    <a:ext uri="{FF2B5EF4-FFF2-40B4-BE49-F238E27FC236}">
                      <a16:creationId xmlns:a16="http://schemas.microsoft.com/office/drawing/2014/main" id="{9571F800-652D-4C77-B6A5-705AF0A6B74F}"/>
                    </a:ext>
                  </a:extLst>
                </p14:cNvPr>
                <p14:cNvContentPartPr/>
                <p14:nvPr/>
              </p14:nvContentPartPr>
              <p14:xfrm>
                <a:off x="5302293" y="1367160"/>
                <a:ext cx="85680" cy="77400"/>
              </p14:xfrm>
            </p:contentPart>
          </mc:Choice>
          <mc:Fallback>
            <p:pic>
              <p:nvPicPr>
                <p:cNvPr id="871" name="Freihand 870">
                  <a:extLst>
                    <a:ext uri="{FF2B5EF4-FFF2-40B4-BE49-F238E27FC236}">
                      <a16:creationId xmlns:a16="http://schemas.microsoft.com/office/drawing/2014/main" id="{9571F800-652D-4C77-B6A5-705AF0A6B74F}"/>
                    </a:ext>
                  </a:extLst>
                </p:cNvPr>
                <p:cNvPicPr/>
                <p:nvPr/>
              </p:nvPicPr>
              <p:blipFill>
                <a:blip r:embed="rId1456"/>
                <a:stretch>
                  <a:fillRect/>
                </a:stretch>
              </p:blipFill>
              <p:spPr>
                <a:xfrm>
                  <a:off x="5297973" y="1362840"/>
                  <a:ext cx="94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872" name="Freihand 871">
                  <a:extLst>
                    <a:ext uri="{FF2B5EF4-FFF2-40B4-BE49-F238E27FC236}">
                      <a16:creationId xmlns:a16="http://schemas.microsoft.com/office/drawing/2014/main" id="{46F4BA47-FF74-450C-B3BC-AA4A2CE62DDF}"/>
                    </a:ext>
                  </a:extLst>
                </p14:cNvPr>
                <p14:cNvContentPartPr/>
                <p14:nvPr/>
              </p14:nvContentPartPr>
              <p14:xfrm>
                <a:off x="5401293" y="1269600"/>
                <a:ext cx="159120" cy="156600"/>
              </p14:xfrm>
            </p:contentPart>
          </mc:Choice>
          <mc:Fallback>
            <p:pic>
              <p:nvPicPr>
                <p:cNvPr id="872" name="Freihand 871">
                  <a:extLst>
                    <a:ext uri="{FF2B5EF4-FFF2-40B4-BE49-F238E27FC236}">
                      <a16:creationId xmlns:a16="http://schemas.microsoft.com/office/drawing/2014/main" id="{46F4BA47-FF74-450C-B3BC-AA4A2CE62DDF}"/>
                    </a:ext>
                  </a:extLst>
                </p:cNvPr>
                <p:cNvPicPr/>
                <p:nvPr/>
              </p:nvPicPr>
              <p:blipFill>
                <a:blip r:embed="rId1458"/>
                <a:stretch>
                  <a:fillRect/>
                </a:stretch>
              </p:blipFill>
              <p:spPr>
                <a:xfrm>
                  <a:off x="5396973" y="1265280"/>
                  <a:ext cx="167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873" name="Freihand 872">
                  <a:extLst>
                    <a:ext uri="{FF2B5EF4-FFF2-40B4-BE49-F238E27FC236}">
                      <a16:creationId xmlns:a16="http://schemas.microsoft.com/office/drawing/2014/main" id="{C0433CDF-5678-4130-8CB2-7AE76E8F338B}"/>
                    </a:ext>
                  </a:extLst>
                </p14:cNvPr>
                <p14:cNvContentPartPr/>
                <p14:nvPr/>
              </p14:nvContentPartPr>
              <p14:xfrm>
                <a:off x="5570853" y="1314240"/>
                <a:ext cx="108000" cy="104400"/>
              </p14:xfrm>
            </p:contentPart>
          </mc:Choice>
          <mc:Fallback>
            <p:pic>
              <p:nvPicPr>
                <p:cNvPr id="873" name="Freihand 872">
                  <a:extLst>
                    <a:ext uri="{FF2B5EF4-FFF2-40B4-BE49-F238E27FC236}">
                      <a16:creationId xmlns:a16="http://schemas.microsoft.com/office/drawing/2014/main" id="{C0433CDF-5678-4130-8CB2-7AE76E8F338B}"/>
                    </a:ext>
                  </a:extLst>
                </p:cNvPr>
                <p:cNvPicPr/>
                <p:nvPr/>
              </p:nvPicPr>
              <p:blipFill>
                <a:blip r:embed="rId1460"/>
                <a:stretch>
                  <a:fillRect/>
                </a:stretch>
              </p:blipFill>
              <p:spPr>
                <a:xfrm>
                  <a:off x="5566533" y="1309920"/>
                  <a:ext cx="116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875" name="Freihand 874">
                  <a:extLst>
                    <a:ext uri="{FF2B5EF4-FFF2-40B4-BE49-F238E27FC236}">
                      <a16:creationId xmlns:a16="http://schemas.microsoft.com/office/drawing/2014/main" id="{BB48FEE9-BCA9-4193-AD5F-518187605C8A}"/>
                    </a:ext>
                  </a:extLst>
                </p14:cNvPr>
                <p14:cNvContentPartPr/>
                <p14:nvPr/>
              </p14:nvContentPartPr>
              <p14:xfrm>
                <a:off x="5737893" y="1385880"/>
                <a:ext cx="4320" cy="89280"/>
              </p14:xfrm>
            </p:contentPart>
          </mc:Choice>
          <mc:Fallback>
            <p:pic>
              <p:nvPicPr>
                <p:cNvPr id="875" name="Freihand 874">
                  <a:extLst>
                    <a:ext uri="{FF2B5EF4-FFF2-40B4-BE49-F238E27FC236}">
                      <a16:creationId xmlns:a16="http://schemas.microsoft.com/office/drawing/2014/main" id="{BB48FEE9-BCA9-4193-AD5F-518187605C8A}"/>
                    </a:ext>
                  </a:extLst>
                </p:cNvPr>
                <p:cNvPicPr/>
                <p:nvPr/>
              </p:nvPicPr>
              <p:blipFill>
                <a:blip r:embed="rId1462"/>
                <a:stretch>
                  <a:fillRect/>
                </a:stretch>
              </p:blipFill>
              <p:spPr>
                <a:xfrm>
                  <a:off x="5733573" y="1381560"/>
                  <a:ext cx="12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876" name="Freihand 875">
                  <a:extLst>
                    <a:ext uri="{FF2B5EF4-FFF2-40B4-BE49-F238E27FC236}">
                      <a16:creationId xmlns:a16="http://schemas.microsoft.com/office/drawing/2014/main" id="{BFAF3289-0F0C-4764-8D43-6800E37E9AAB}"/>
                    </a:ext>
                  </a:extLst>
                </p14:cNvPr>
                <p14:cNvContentPartPr/>
                <p14:nvPr/>
              </p14:nvContentPartPr>
              <p14:xfrm>
                <a:off x="5808453" y="1291560"/>
                <a:ext cx="511920" cy="131400"/>
              </p14:xfrm>
            </p:contentPart>
          </mc:Choice>
          <mc:Fallback>
            <p:pic>
              <p:nvPicPr>
                <p:cNvPr id="876" name="Freihand 875">
                  <a:extLst>
                    <a:ext uri="{FF2B5EF4-FFF2-40B4-BE49-F238E27FC236}">
                      <a16:creationId xmlns:a16="http://schemas.microsoft.com/office/drawing/2014/main" id="{BFAF3289-0F0C-4764-8D43-6800E37E9AAB}"/>
                    </a:ext>
                  </a:extLst>
                </p:cNvPr>
                <p:cNvPicPr/>
                <p:nvPr/>
              </p:nvPicPr>
              <p:blipFill>
                <a:blip r:embed="rId1464"/>
                <a:stretch>
                  <a:fillRect/>
                </a:stretch>
              </p:blipFill>
              <p:spPr>
                <a:xfrm>
                  <a:off x="5804133" y="1287240"/>
                  <a:ext cx="520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877" name="Freihand 876">
                  <a:extLst>
                    <a:ext uri="{FF2B5EF4-FFF2-40B4-BE49-F238E27FC236}">
                      <a16:creationId xmlns:a16="http://schemas.microsoft.com/office/drawing/2014/main" id="{D98FA6FD-540F-4630-BF80-EB256DC5DB01}"/>
                    </a:ext>
                  </a:extLst>
                </p14:cNvPr>
                <p14:cNvContentPartPr/>
                <p14:nvPr/>
              </p14:nvContentPartPr>
              <p14:xfrm>
                <a:off x="6351333" y="1298040"/>
                <a:ext cx="84240" cy="62280"/>
              </p14:xfrm>
            </p:contentPart>
          </mc:Choice>
          <mc:Fallback>
            <p:pic>
              <p:nvPicPr>
                <p:cNvPr id="877" name="Freihand 876">
                  <a:extLst>
                    <a:ext uri="{FF2B5EF4-FFF2-40B4-BE49-F238E27FC236}">
                      <a16:creationId xmlns:a16="http://schemas.microsoft.com/office/drawing/2014/main" id="{D98FA6FD-540F-4630-BF80-EB256DC5DB01}"/>
                    </a:ext>
                  </a:extLst>
                </p:cNvPr>
                <p:cNvPicPr/>
                <p:nvPr/>
              </p:nvPicPr>
              <p:blipFill>
                <a:blip r:embed="rId1466"/>
                <a:stretch>
                  <a:fillRect/>
                </a:stretch>
              </p:blipFill>
              <p:spPr>
                <a:xfrm>
                  <a:off x="6347013" y="1293720"/>
                  <a:ext cx="92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879" name="Freihand 878">
                  <a:extLst>
                    <a:ext uri="{FF2B5EF4-FFF2-40B4-BE49-F238E27FC236}">
                      <a16:creationId xmlns:a16="http://schemas.microsoft.com/office/drawing/2014/main" id="{8126A10B-CF45-446E-977B-516CA391C2EA}"/>
                    </a:ext>
                  </a:extLst>
                </p14:cNvPr>
                <p14:cNvContentPartPr/>
                <p14:nvPr/>
              </p14:nvContentPartPr>
              <p14:xfrm>
                <a:off x="2994693" y="2002920"/>
                <a:ext cx="79920" cy="152640"/>
              </p14:xfrm>
            </p:contentPart>
          </mc:Choice>
          <mc:Fallback>
            <p:pic>
              <p:nvPicPr>
                <p:cNvPr id="879" name="Freihand 878">
                  <a:extLst>
                    <a:ext uri="{FF2B5EF4-FFF2-40B4-BE49-F238E27FC236}">
                      <a16:creationId xmlns:a16="http://schemas.microsoft.com/office/drawing/2014/main" id="{8126A10B-CF45-446E-977B-516CA391C2EA}"/>
                    </a:ext>
                  </a:extLst>
                </p:cNvPr>
                <p:cNvPicPr/>
                <p:nvPr/>
              </p:nvPicPr>
              <p:blipFill>
                <a:blip r:embed="rId1468"/>
                <a:stretch>
                  <a:fillRect/>
                </a:stretch>
              </p:blipFill>
              <p:spPr>
                <a:xfrm>
                  <a:off x="2990373" y="1998600"/>
                  <a:ext cx="88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880" name="Freihand 879">
                  <a:extLst>
                    <a:ext uri="{FF2B5EF4-FFF2-40B4-BE49-F238E27FC236}">
                      <a16:creationId xmlns:a16="http://schemas.microsoft.com/office/drawing/2014/main" id="{8E3B1DB3-CCE0-428B-BDDA-1D6EA55629CE}"/>
                    </a:ext>
                  </a:extLst>
                </p14:cNvPr>
                <p14:cNvContentPartPr/>
                <p14:nvPr/>
              </p14:nvContentPartPr>
              <p14:xfrm>
                <a:off x="3111693" y="2006520"/>
                <a:ext cx="178920" cy="104760"/>
              </p14:xfrm>
            </p:contentPart>
          </mc:Choice>
          <mc:Fallback>
            <p:pic>
              <p:nvPicPr>
                <p:cNvPr id="880" name="Freihand 879">
                  <a:extLst>
                    <a:ext uri="{FF2B5EF4-FFF2-40B4-BE49-F238E27FC236}">
                      <a16:creationId xmlns:a16="http://schemas.microsoft.com/office/drawing/2014/main" id="{8E3B1DB3-CCE0-428B-BDDA-1D6EA55629CE}"/>
                    </a:ext>
                  </a:extLst>
                </p:cNvPr>
                <p:cNvPicPr/>
                <p:nvPr/>
              </p:nvPicPr>
              <p:blipFill>
                <a:blip r:embed="rId1470"/>
                <a:stretch>
                  <a:fillRect/>
                </a:stretch>
              </p:blipFill>
              <p:spPr>
                <a:xfrm>
                  <a:off x="3107373" y="2002200"/>
                  <a:ext cx="187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881" name="Freihand 880">
                  <a:extLst>
                    <a:ext uri="{FF2B5EF4-FFF2-40B4-BE49-F238E27FC236}">
                      <a16:creationId xmlns:a16="http://schemas.microsoft.com/office/drawing/2014/main" id="{496537D1-C45F-4C3F-8DBE-10533303DA44}"/>
                    </a:ext>
                  </a:extLst>
                </p14:cNvPr>
                <p14:cNvContentPartPr/>
                <p14:nvPr/>
              </p14:nvContentPartPr>
              <p14:xfrm>
                <a:off x="3240573" y="1942440"/>
                <a:ext cx="38880" cy="16920"/>
              </p14:xfrm>
            </p:contentPart>
          </mc:Choice>
          <mc:Fallback>
            <p:pic>
              <p:nvPicPr>
                <p:cNvPr id="881" name="Freihand 880">
                  <a:extLst>
                    <a:ext uri="{FF2B5EF4-FFF2-40B4-BE49-F238E27FC236}">
                      <a16:creationId xmlns:a16="http://schemas.microsoft.com/office/drawing/2014/main" id="{496537D1-C45F-4C3F-8DBE-10533303DA44}"/>
                    </a:ext>
                  </a:extLst>
                </p:cNvPr>
                <p:cNvPicPr/>
                <p:nvPr/>
              </p:nvPicPr>
              <p:blipFill>
                <a:blip r:embed="rId1472"/>
                <a:stretch>
                  <a:fillRect/>
                </a:stretch>
              </p:blipFill>
              <p:spPr>
                <a:xfrm>
                  <a:off x="3236253" y="1938120"/>
                  <a:ext cx="47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882" name="Freihand 881">
                  <a:extLst>
                    <a:ext uri="{FF2B5EF4-FFF2-40B4-BE49-F238E27FC236}">
                      <a16:creationId xmlns:a16="http://schemas.microsoft.com/office/drawing/2014/main" id="{D064B28F-FC7E-4EB9-93AC-6A119BAD72AC}"/>
                    </a:ext>
                  </a:extLst>
                </p14:cNvPr>
                <p14:cNvContentPartPr/>
                <p14:nvPr/>
              </p14:nvContentPartPr>
              <p14:xfrm>
                <a:off x="3313293" y="1910040"/>
                <a:ext cx="144720" cy="134640"/>
              </p14:xfrm>
            </p:contentPart>
          </mc:Choice>
          <mc:Fallback>
            <p:pic>
              <p:nvPicPr>
                <p:cNvPr id="882" name="Freihand 881">
                  <a:extLst>
                    <a:ext uri="{FF2B5EF4-FFF2-40B4-BE49-F238E27FC236}">
                      <a16:creationId xmlns:a16="http://schemas.microsoft.com/office/drawing/2014/main" id="{D064B28F-FC7E-4EB9-93AC-6A119BAD72AC}"/>
                    </a:ext>
                  </a:extLst>
                </p:cNvPr>
                <p:cNvPicPr/>
                <p:nvPr/>
              </p:nvPicPr>
              <p:blipFill>
                <a:blip r:embed="rId1474"/>
                <a:stretch>
                  <a:fillRect/>
                </a:stretch>
              </p:blipFill>
              <p:spPr>
                <a:xfrm>
                  <a:off x="3308973" y="1905720"/>
                  <a:ext cx="153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883" name="Freihand 882">
                  <a:extLst>
                    <a:ext uri="{FF2B5EF4-FFF2-40B4-BE49-F238E27FC236}">
                      <a16:creationId xmlns:a16="http://schemas.microsoft.com/office/drawing/2014/main" id="{A4992AC5-C46B-47DD-A2E5-20CA7DD28A84}"/>
                    </a:ext>
                  </a:extLst>
                </p14:cNvPr>
                <p14:cNvContentPartPr/>
                <p14:nvPr/>
              </p14:nvContentPartPr>
              <p14:xfrm>
                <a:off x="3474213" y="1923000"/>
                <a:ext cx="88560" cy="88920"/>
              </p14:xfrm>
            </p:contentPart>
          </mc:Choice>
          <mc:Fallback>
            <p:pic>
              <p:nvPicPr>
                <p:cNvPr id="883" name="Freihand 882">
                  <a:extLst>
                    <a:ext uri="{FF2B5EF4-FFF2-40B4-BE49-F238E27FC236}">
                      <a16:creationId xmlns:a16="http://schemas.microsoft.com/office/drawing/2014/main" id="{A4992AC5-C46B-47DD-A2E5-20CA7DD28A84}"/>
                    </a:ext>
                  </a:extLst>
                </p:cNvPr>
                <p:cNvPicPr/>
                <p:nvPr/>
              </p:nvPicPr>
              <p:blipFill>
                <a:blip r:embed="rId1476"/>
                <a:stretch>
                  <a:fillRect/>
                </a:stretch>
              </p:blipFill>
              <p:spPr>
                <a:xfrm>
                  <a:off x="3469893" y="1918680"/>
                  <a:ext cx="97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884" name="Freihand 883">
                  <a:extLst>
                    <a:ext uri="{FF2B5EF4-FFF2-40B4-BE49-F238E27FC236}">
                      <a16:creationId xmlns:a16="http://schemas.microsoft.com/office/drawing/2014/main" id="{3EA3E5D7-4CFF-4063-AE57-E44EDDA412F8}"/>
                    </a:ext>
                  </a:extLst>
                </p14:cNvPr>
                <p14:cNvContentPartPr/>
                <p14:nvPr/>
              </p14:nvContentPartPr>
              <p14:xfrm>
                <a:off x="3768333" y="1877640"/>
                <a:ext cx="248760" cy="100440"/>
              </p14:xfrm>
            </p:contentPart>
          </mc:Choice>
          <mc:Fallback>
            <p:pic>
              <p:nvPicPr>
                <p:cNvPr id="884" name="Freihand 883">
                  <a:extLst>
                    <a:ext uri="{FF2B5EF4-FFF2-40B4-BE49-F238E27FC236}">
                      <a16:creationId xmlns:a16="http://schemas.microsoft.com/office/drawing/2014/main" id="{3EA3E5D7-4CFF-4063-AE57-E44EDDA412F8}"/>
                    </a:ext>
                  </a:extLst>
                </p:cNvPr>
                <p:cNvPicPr/>
                <p:nvPr/>
              </p:nvPicPr>
              <p:blipFill>
                <a:blip r:embed="rId1478"/>
                <a:stretch>
                  <a:fillRect/>
                </a:stretch>
              </p:blipFill>
              <p:spPr>
                <a:xfrm>
                  <a:off x="3764013" y="1873320"/>
                  <a:ext cx="257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885" name="Freihand 884">
                  <a:extLst>
                    <a:ext uri="{FF2B5EF4-FFF2-40B4-BE49-F238E27FC236}">
                      <a16:creationId xmlns:a16="http://schemas.microsoft.com/office/drawing/2014/main" id="{3DE1849F-E95F-4E5C-B368-DCB5CC78629A}"/>
                    </a:ext>
                  </a:extLst>
                </p14:cNvPr>
                <p14:cNvContentPartPr/>
                <p14:nvPr/>
              </p14:nvContentPartPr>
              <p14:xfrm>
                <a:off x="4035453" y="1837320"/>
                <a:ext cx="100440" cy="99000"/>
              </p14:xfrm>
            </p:contentPart>
          </mc:Choice>
          <mc:Fallback>
            <p:pic>
              <p:nvPicPr>
                <p:cNvPr id="885" name="Freihand 884">
                  <a:extLst>
                    <a:ext uri="{FF2B5EF4-FFF2-40B4-BE49-F238E27FC236}">
                      <a16:creationId xmlns:a16="http://schemas.microsoft.com/office/drawing/2014/main" id="{3DE1849F-E95F-4E5C-B368-DCB5CC78629A}"/>
                    </a:ext>
                  </a:extLst>
                </p:cNvPr>
                <p:cNvPicPr/>
                <p:nvPr/>
              </p:nvPicPr>
              <p:blipFill>
                <a:blip r:embed="rId1480"/>
                <a:stretch>
                  <a:fillRect/>
                </a:stretch>
              </p:blipFill>
              <p:spPr>
                <a:xfrm>
                  <a:off x="4031133" y="1833000"/>
                  <a:ext cx="109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888" name="Freihand 887">
                  <a:extLst>
                    <a:ext uri="{FF2B5EF4-FFF2-40B4-BE49-F238E27FC236}">
                      <a16:creationId xmlns:a16="http://schemas.microsoft.com/office/drawing/2014/main" id="{3759FD1F-8D5E-4E2B-902E-85A3C48939B5}"/>
                    </a:ext>
                  </a:extLst>
                </p14:cNvPr>
                <p14:cNvContentPartPr/>
                <p14:nvPr/>
              </p14:nvContentPartPr>
              <p14:xfrm>
                <a:off x="4143813" y="1845600"/>
                <a:ext cx="327240" cy="62640"/>
              </p14:xfrm>
            </p:contentPart>
          </mc:Choice>
          <mc:Fallback>
            <p:pic>
              <p:nvPicPr>
                <p:cNvPr id="888" name="Freihand 887">
                  <a:extLst>
                    <a:ext uri="{FF2B5EF4-FFF2-40B4-BE49-F238E27FC236}">
                      <a16:creationId xmlns:a16="http://schemas.microsoft.com/office/drawing/2014/main" id="{3759FD1F-8D5E-4E2B-902E-85A3C48939B5}"/>
                    </a:ext>
                  </a:extLst>
                </p:cNvPr>
                <p:cNvPicPr/>
                <p:nvPr/>
              </p:nvPicPr>
              <p:blipFill>
                <a:blip r:embed="rId1482"/>
                <a:stretch>
                  <a:fillRect/>
                </a:stretch>
              </p:blipFill>
              <p:spPr>
                <a:xfrm>
                  <a:off x="4139493" y="1841280"/>
                  <a:ext cx="335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889" name="Freihand 888">
                  <a:extLst>
                    <a:ext uri="{FF2B5EF4-FFF2-40B4-BE49-F238E27FC236}">
                      <a16:creationId xmlns:a16="http://schemas.microsoft.com/office/drawing/2014/main" id="{A9898EDB-302D-467B-8857-9973EB7B5237}"/>
                    </a:ext>
                  </a:extLst>
                </p14:cNvPr>
                <p14:cNvContentPartPr/>
                <p14:nvPr/>
              </p14:nvContentPartPr>
              <p14:xfrm>
                <a:off x="4499853" y="1823640"/>
                <a:ext cx="150120" cy="58680"/>
              </p14:xfrm>
            </p:contentPart>
          </mc:Choice>
          <mc:Fallback>
            <p:pic>
              <p:nvPicPr>
                <p:cNvPr id="889" name="Freihand 888">
                  <a:extLst>
                    <a:ext uri="{FF2B5EF4-FFF2-40B4-BE49-F238E27FC236}">
                      <a16:creationId xmlns:a16="http://schemas.microsoft.com/office/drawing/2014/main" id="{A9898EDB-302D-467B-8857-9973EB7B5237}"/>
                    </a:ext>
                  </a:extLst>
                </p:cNvPr>
                <p:cNvPicPr/>
                <p:nvPr/>
              </p:nvPicPr>
              <p:blipFill>
                <a:blip r:embed="rId1484"/>
                <a:stretch>
                  <a:fillRect/>
                </a:stretch>
              </p:blipFill>
              <p:spPr>
                <a:xfrm>
                  <a:off x="4495533" y="1819320"/>
                  <a:ext cx="158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891" name="Freihand 890">
                  <a:extLst>
                    <a:ext uri="{FF2B5EF4-FFF2-40B4-BE49-F238E27FC236}">
                      <a16:creationId xmlns:a16="http://schemas.microsoft.com/office/drawing/2014/main" id="{36C74EE2-E477-45B1-8573-757D291992E9}"/>
                    </a:ext>
                  </a:extLst>
                </p14:cNvPr>
                <p14:cNvContentPartPr/>
                <p14:nvPr/>
              </p14:nvContentPartPr>
              <p14:xfrm>
                <a:off x="4687053" y="1796280"/>
                <a:ext cx="185400" cy="70560"/>
              </p14:xfrm>
            </p:contentPart>
          </mc:Choice>
          <mc:Fallback>
            <p:pic>
              <p:nvPicPr>
                <p:cNvPr id="891" name="Freihand 890">
                  <a:extLst>
                    <a:ext uri="{FF2B5EF4-FFF2-40B4-BE49-F238E27FC236}">
                      <a16:creationId xmlns:a16="http://schemas.microsoft.com/office/drawing/2014/main" id="{36C74EE2-E477-45B1-8573-757D291992E9}"/>
                    </a:ext>
                  </a:extLst>
                </p:cNvPr>
                <p:cNvPicPr/>
                <p:nvPr/>
              </p:nvPicPr>
              <p:blipFill>
                <a:blip r:embed="rId1486"/>
                <a:stretch>
                  <a:fillRect/>
                </a:stretch>
              </p:blipFill>
              <p:spPr>
                <a:xfrm>
                  <a:off x="4682733" y="1791960"/>
                  <a:ext cx="194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892" name="Freihand 891">
                  <a:extLst>
                    <a:ext uri="{FF2B5EF4-FFF2-40B4-BE49-F238E27FC236}">
                      <a16:creationId xmlns:a16="http://schemas.microsoft.com/office/drawing/2014/main" id="{D123C763-45D2-4BAB-BDDC-A98C11848D97}"/>
                    </a:ext>
                  </a:extLst>
                </p14:cNvPr>
                <p14:cNvContentPartPr/>
                <p14:nvPr/>
              </p14:nvContentPartPr>
              <p14:xfrm>
                <a:off x="4930053" y="1767120"/>
                <a:ext cx="173160" cy="64440"/>
              </p14:xfrm>
            </p:contentPart>
          </mc:Choice>
          <mc:Fallback>
            <p:pic>
              <p:nvPicPr>
                <p:cNvPr id="892" name="Freihand 891">
                  <a:extLst>
                    <a:ext uri="{FF2B5EF4-FFF2-40B4-BE49-F238E27FC236}">
                      <a16:creationId xmlns:a16="http://schemas.microsoft.com/office/drawing/2014/main" id="{D123C763-45D2-4BAB-BDDC-A98C11848D97}"/>
                    </a:ext>
                  </a:extLst>
                </p:cNvPr>
                <p:cNvPicPr/>
                <p:nvPr/>
              </p:nvPicPr>
              <p:blipFill>
                <a:blip r:embed="rId1488"/>
                <a:stretch>
                  <a:fillRect/>
                </a:stretch>
              </p:blipFill>
              <p:spPr>
                <a:xfrm>
                  <a:off x="4925733" y="1762800"/>
                  <a:ext cx="181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893" name="Freihand 892">
                  <a:extLst>
                    <a:ext uri="{FF2B5EF4-FFF2-40B4-BE49-F238E27FC236}">
                      <a16:creationId xmlns:a16="http://schemas.microsoft.com/office/drawing/2014/main" id="{954192A0-2859-47E0-A612-6D3AC460725B}"/>
                    </a:ext>
                  </a:extLst>
                </p14:cNvPr>
                <p14:cNvContentPartPr/>
                <p14:nvPr/>
              </p14:nvContentPartPr>
              <p14:xfrm>
                <a:off x="5121933" y="1671720"/>
                <a:ext cx="82080" cy="144000"/>
              </p14:xfrm>
            </p:contentPart>
          </mc:Choice>
          <mc:Fallback>
            <p:pic>
              <p:nvPicPr>
                <p:cNvPr id="893" name="Freihand 892">
                  <a:extLst>
                    <a:ext uri="{FF2B5EF4-FFF2-40B4-BE49-F238E27FC236}">
                      <a16:creationId xmlns:a16="http://schemas.microsoft.com/office/drawing/2014/main" id="{954192A0-2859-47E0-A612-6D3AC460725B}"/>
                    </a:ext>
                  </a:extLst>
                </p:cNvPr>
                <p:cNvPicPr/>
                <p:nvPr/>
              </p:nvPicPr>
              <p:blipFill>
                <a:blip r:embed="rId1490"/>
                <a:stretch>
                  <a:fillRect/>
                </a:stretch>
              </p:blipFill>
              <p:spPr>
                <a:xfrm>
                  <a:off x="5117613" y="1667400"/>
                  <a:ext cx="90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895" name="Freihand 894">
                  <a:extLst>
                    <a:ext uri="{FF2B5EF4-FFF2-40B4-BE49-F238E27FC236}">
                      <a16:creationId xmlns:a16="http://schemas.microsoft.com/office/drawing/2014/main" id="{943D3138-4509-4B32-AEBE-1E9F7E588E59}"/>
                    </a:ext>
                  </a:extLst>
                </p14:cNvPr>
                <p14:cNvContentPartPr/>
                <p14:nvPr/>
              </p14:nvContentPartPr>
              <p14:xfrm>
                <a:off x="5236053" y="1729320"/>
                <a:ext cx="118440" cy="92520"/>
              </p14:xfrm>
            </p:contentPart>
          </mc:Choice>
          <mc:Fallback>
            <p:pic>
              <p:nvPicPr>
                <p:cNvPr id="895" name="Freihand 894">
                  <a:extLst>
                    <a:ext uri="{FF2B5EF4-FFF2-40B4-BE49-F238E27FC236}">
                      <a16:creationId xmlns:a16="http://schemas.microsoft.com/office/drawing/2014/main" id="{943D3138-4509-4B32-AEBE-1E9F7E588E59}"/>
                    </a:ext>
                  </a:extLst>
                </p:cNvPr>
                <p:cNvPicPr/>
                <p:nvPr/>
              </p:nvPicPr>
              <p:blipFill>
                <a:blip r:embed="rId1492"/>
                <a:stretch>
                  <a:fillRect/>
                </a:stretch>
              </p:blipFill>
              <p:spPr>
                <a:xfrm>
                  <a:off x="5231733" y="1725000"/>
                  <a:ext cx="127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896" name="Freihand 895">
                  <a:extLst>
                    <a:ext uri="{FF2B5EF4-FFF2-40B4-BE49-F238E27FC236}">
                      <a16:creationId xmlns:a16="http://schemas.microsoft.com/office/drawing/2014/main" id="{DEF88A34-C9FA-427B-B64E-A7852A59A7FC}"/>
                    </a:ext>
                  </a:extLst>
                </p14:cNvPr>
                <p14:cNvContentPartPr/>
                <p14:nvPr/>
              </p14:nvContentPartPr>
              <p14:xfrm>
                <a:off x="5360253" y="1645800"/>
                <a:ext cx="71640" cy="165960"/>
              </p14:xfrm>
            </p:contentPart>
          </mc:Choice>
          <mc:Fallback>
            <p:pic>
              <p:nvPicPr>
                <p:cNvPr id="896" name="Freihand 895">
                  <a:extLst>
                    <a:ext uri="{FF2B5EF4-FFF2-40B4-BE49-F238E27FC236}">
                      <a16:creationId xmlns:a16="http://schemas.microsoft.com/office/drawing/2014/main" id="{DEF88A34-C9FA-427B-B64E-A7852A59A7FC}"/>
                    </a:ext>
                  </a:extLst>
                </p:cNvPr>
                <p:cNvPicPr/>
                <p:nvPr/>
              </p:nvPicPr>
              <p:blipFill>
                <a:blip r:embed="rId1494"/>
                <a:stretch>
                  <a:fillRect/>
                </a:stretch>
              </p:blipFill>
              <p:spPr>
                <a:xfrm>
                  <a:off x="5355933" y="1641480"/>
                  <a:ext cx="80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897" name="Freihand 896">
                  <a:extLst>
                    <a:ext uri="{FF2B5EF4-FFF2-40B4-BE49-F238E27FC236}">
                      <a16:creationId xmlns:a16="http://schemas.microsoft.com/office/drawing/2014/main" id="{4396A822-0797-43E1-B0F5-BA766C82429E}"/>
                    </a:ext>
                  </a:extLst>
                </p14:cNvPr>
                <p14:cNvContentPartPr/>
                <p14:nvPr/>
              </p14:nvContentPartPr>
              <p14:xfrm>
                <a:off x="5331093" y="1637520"/>
                <a:ext cx="31680" cy="6840"/>
              </p14:xfrm>
            </p:contentPart>
          </mc:Choice>
          <mc:Fallback>
            <p:pic>
              <p:nvPicPr>
                <p:cNvPr id="897" name="Freihand 896">
                  <a:extLst>
                    <a:ext uri="{FF2B5EF4-FFF2-40B4-BE49-F238E27FC236}">
                      <a16:creationId xmlns:a16="http://schemas.microsoft.com/office/drawing/2014/main" id="{4396A822-0797-43E1-B0F5-BA766C82429E}"/>
                    </a:ext>
                  </a:extLst>
                </p:cNvPr>
                <p:cNvPicPr/>
                <p:nvPr/>
              </p:nvPicPr>
              <p:blipFill>
                <a:blip r:embed="rId1496"/>
                <a:stretch>
                  <a:fillRect/>
                </a:stretch>
              </p:blipFill>
              <p:spPr>
                <a:xfrm>
                  <a:off x="5326773" y="1633200"/>
                  <a:ext cx="40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898" name="Freihand 897">
                  <a:extLst>
                    <a:ext uri="{FF2B5EF4-FFF2-40B4-BE49-F238E27FC236}">
                      <a16:creationId xmlns:a16="http://schemas.microsoft.com/office/drawing/2014/main" id="{96B00BA9-F83D-45F8-82E5-C9026171AF11}"/>
                    </a:ext>
                  </a:extLst>
                </p14:cNvPr>
                <p14:cNvContentPartPr/>
                <p14:nvPr/>
              </p14:nvContentPartPr>
              <p14:xfrm>
                <a:off x="5443053" y="1683600"/>
                <a:ext cx="227880" cy="114480"/>
              </p14:xfrm>
            </p:contentPart>
          </mc:Choice>
          <mc:Fallback>
            <p:pic>
              <p:nvPicPr>
                <p:cNvPr id="898" name="Freihand 897">
                  <a:extLst>
                    <a:ext uri="{FF2B5EF4-FFF2-40B4-BE49-F238E27FC236}">
                      <a16:creationId xmlns:a16="http://schemas.microsoft.com/office/drawing/2014/main" id="{96B00BA9-F83D-45F8-82E5-C9026171AF11}"/>
                    </a:ext>
                  </a:extLst>
                </p:cNvPr>
                <p:cNvPicPr/>
                <p:nvPr/>
              </p:nvPicPr>
              <p:blipFill>
                <a:blip r:embed="rId1498"/>
                <a:stretch>
                  <a:fillRect/>
                </a:stretch>
              </p:blipFill>
              <p:spPr>
                <a:xfrm>
                  <a:off x="5438733" y="1679280"/>
                  <a:ext cx="236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841" name="Freihand 840">
                  <a:extLst>
                    <a:ext uri="{FF2B5EF4-FFF2-40B4-BE49-F238E27FC236}">
                      <a16:creationId xmlns:a16="http://schemas.microsoft.com/office/drawing/2014/main" id="{B07A0125-765D-49EE-91DF-56D7E1FFD7BB}"/>
                    </a:ext>
                  </a:extLst>
                </p14:cNvPr>
                <p14:cNvContentPartPr/>
                <p14:nvPr/>
              </p14:nvContentPartPr>
              <p14:xfrm>
                <a:off x="1009653" y="1885560"/>
                <a:ext cx="162720" cy="34560"/>
              </p14:xfrm>
            </p:contentPart>
          </mc:Choice>
          <mc:Fallback>
            <p:pic>
              <p:nvPicPr>
                <p:cNvPr id="841" name="Freihand 840">
                  <a:extLst>
                    <a:ext uri="{FF2B5EF4-FFF2-40B4-BE49-F238E27FC236}">
                      <a16:creationId xmlns:a16="http://schemas.microsoft.com/office/drawing/2014/main" id="{B07A0125-765D-49EE-91DF-56D7E1FFD7BB}"/>
                    </a:ext>
                  </a:extLst>
                </p:cNvPr>
                <p:cNvPicPr/>
                <p:nvPr/>
              </p:nvPicPr>
              <p:blipFill>
                <a:blip r:embed="rId1500"/>
                <a:stretch>
                  <a:fillRect/>
                </a:stretch>
              </p:blipFill>
              <p:spPr>
                <a:xfrm>
                  <a:off x="1005333" y="1881240"/>
                  <a:ext cx="171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842" name="Freihand 841">
                  <a:extLst>
                    <a:ext uri="{FF2B5EF4-FFF2-40B4-BE49-F238E27FC236}">
                      <a16:creationId xmlns:a16="http://schemas.microsoft.com/office/drawing/2014/main" id="{B21A335E-5AAB-43BF-BCBB-1F41276A64B6}"/>
                    </a:ext>
                  </a:extLst>
                </p14:cNvPr>
                <p14:cNvContentPartPr/>
                <p14:nvPr/>
              </p14:nvContentPartPr>
              <p14:xfrm>
                <a:off x="632733" y="1831560"/>
                <a:ext cx="99720" cy="182520"/>
              </p14:xfrm>
            </p:contentPart>
          </mc:Choice>
          <mc:Fallback>
            <p:pic>
              <p:nvPicPr>
                <p:cNvPr id="842" name="Freihand 841">
                  <a:extLst>
                    <a:ext uri="{FF2B5EF4-FFF2-40B4-BE49-F238E27FC236}">
                      <a16:creationId xmlns:a16="http://schemas.microsoft.com/office/drawing/2014/main" id="{B21A335E-5AAB-43BF-BCBB-1F41276A64B6}"/>
                    </a:ext>
                  </a:extLst>
                </p:cNvPr>
                <p:cNvPicPr/>
                <p:nvPr/>
              </p:nvPicPr>
              <p:blipFill>
                <a:blip r:embed="rId1502"/>
                <a:stretch>
                  <a:fillRect/>
                </a:stretch>
              </p:blipFill>
              <p:spPr>
                <a:xfrm>
                  <a:off x="628413" y="1827240"/>
                  <a:ext cx="108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843" name="Freihand 842">
                  <a:extLst>
                    <a:ext uri="{FF2B5EF4-FFF2-40B4-BE49-F238E27FC236}">
                      <a16:creationId xmlns:a16="http://schemas.microsoft.com/office/drawing/2014/main" id="{87F32D29-A395-4658-AD6F-08A8B819391B}"/>
                    </a:ext>
                  </a:extLst>
                </p14:cNvPr>
                <p14:cNvContentPartPr/>
                <p14:nvPr/>
              </p14:nvContentPartPr>
              <p14:xfrm>
                <a:off x="747213" y="1781520"/>
                <a:ext cx="133200" cy="176040"/>
              </p14:xfrm>
            </p:contentPart>
          </mc:Choice>
          <mc:Fallback>
            <p:pic>
              <p:nvPicPr>
                <p:cNvPr id="843" name="Freihand 842">
                  <a:extLst>
                    <a:ext uri="{FF2B5EF4-FFF2-40B4-BE49-F238E27FC236}">
                      <a16:creationId xmlns:a16="http://schemas.microsoft.com/office/drawing/2014/main" id="{87F32D29-A395-4658-AD6F-08A8B819391B}"/>
                    </a:ext>
                  </a:extLst>
                </p:cNvPr>
                <p:cNvPicPr/>
                <p:nvPr/>
              </p:nvPicPr>
              <p:blipFill>
                <a:blip r:embed="rId1504"/>
                <a:stretch>
                  <a:fillRect/>
                </a:stretch>
              </p:blipFill>
              <p:spPr>
                <a:xfrm>
                  <a:off x="742893" y="1777200"/>
                  <a:ext cx="141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901" name="Freihand 900">
                  <a:extLst>
                    <a:ext uri="{FF2B5EF4-FFF2-40B4-BE49-F238E27FC236}">
                      <a16:creationId xmlns:a16="http://schemas.microsoft.com/office/drawing/2014/main" id="{C0E8AB91-86E3-4BE4-A596-9636D5B3B083}"/>
                    </a:ext>
                  </a:extLst>
                </p14:cNvPr>
                <p14:cNvContentPartPr/>
                <p14:nvPr/>
              </p14:nvContentPartPr>
              <p14:xfrm>
                <a:off x="848373" y="1939560"/>
                <a:ext cx="252000" cy="795240"/>
              </p14:xfrm>
            </p:contentPart>
          </mc:Choice>
          <mc:Fallback>
            <p:pic>
              <p:nvPicPr>
                <p:cNvPr id="901" name="Freihand 900">
                  <a:extLst>
                    <a:ext uri="{FF2B5EF4-FFF2-40B4-BE49-F238E27FC236}">
                      <a16:creationId xmlns:a16="http://schemas.microsoft.com/office/drawing/2014/main" id="{C0E8AB91-86E3-4BE4-A596-9636D5B3B083}"/>
                    </a:ext>
                  </a:extLst>
                </p:cNvPr>
                <p:cNvPicPr/>
                <p:nvPr/>
              </p:nvPicPr>
              <p:blipFill>
                <a:blip r:embed="rId1506"/>
                <a:stretch>
                  <a:fillRect/>
                </a:stretch>
              </p:blipFill>
              <p:spPr>
                <a:xfrm>
                  <a:off x="844053" y="1935240"/>
                  <a:ext cx="260640" cy="80388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833" name="Freihand 832">
                  <a:extLst>
                    <a:ext uri="{FF2B5EF4-FFF2-40B4-BE49-F238E27FC236}">
                      <a16:creationId xmlns:a16="http://schemas.microsoft.com/office/drawing/2014/main" id="{E0E2A110-09D6-49B6-887C-71762FD104D8}"/>
                    </a:ext>
                  </a:extLst>
                </p14:cNvPr>
                <p14:cNvContentPartPr/>
                <p14:nvPr/>
              </p14:nvContentPartPr>
              <p14:xfrm>
                <a:off x="6795933" y="6196920"/>
                <a:ext cx="28080" cy="157320"/>
              </p14:xfrm>
            </p:contentPart>
          </mc:Choice>
          <mc:Fallback>
            <p:pic>
              <p:nvPicPr>
                <p:cNvPr id="833" name="Freihand 832">
                  <a:extLst>
                    <a:ext uri="{FF2B5EF4-FFF2-40B4-BE49-F238E27FC236}">
                      <a16:creationId xmlns:a16="http://schemas.microsoft.com/office/drawing/2014/main" id="{E0E2A110-09D6-49B6-887C-71762FD104D8}"/>
                    </a:ext>
                  </a:extLst>
                </p:cNvPr>
                <p:cNvPicPr/>
                <p:nvPr/>
              </p:nvPicPr>
              <p:blipFill>
                <a:blip r:embed="rId1508"/>
                <a:stretch>
                  <a:fillRect/>
                </a:stretch>
              </p:blipFill>
              <p:spPr>
                <a:xfrm>
                  <a:off x="6791613" y="6192600"/>
                  <a:ext cx="36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834" name="Freihand 833">
                  <a:extLst>
                    <a:ext uri="{FF2B5EF4-FFF2-40B4-BE49-F238E27FC236}">
                      <a16:creationId xmlns:a16="http://schemas.microsoft.com/office/drawing/2014/main" id="{2F6E874F-5EA6-4797-89E2-EFF01B95C4B1}"/>
                    </a:ext>
                  </a:extLst>
                </p14:cNvPr>
                <p14:cNvContentPartPr/>
                <p14:nvPr/>
              </p14:nvContentPartPr>
              <p14:xfrm>
                <a:off x="6706293" y="6377640"/>
                <a:ext cx="56160" cy="94680"/>
              </p14:xfrm>
            </p:contentPart>
          </mc:Choice>
          <mc:Fallback>
            <p:pic>
              <p:nvPicPr>
                <p:cNvPr id="834" name="Freihand 833">
                  <a:extLst>
                    <a:ext uri="{FF2B5EF4-FFF2-40B4-BE49-F238E27FC236}">
                      <a16:creationId xmlns:a16="http://schemas.microsoft.com/office/drawing/2014/main" id="{2F6E874F-5EA6-4797-89E2-EFF01B95C4B1}"/>
                    </a:ext>
                  </a:extLst>
                </p:cNvPr>
                <p:cNvPicPr/>
                <p:nvPr/>
              </p:nvPicPr>
              <p:blipFill>
                <a:blip r:embed="rId1510"/>
                <a:stretch>
                  <a:fillRect/>
                </a:stretch>
              </p:blipFill>
              <p:spPr>
                <a:xfrm>
                  <a:off x="6701973" y="6373320"/>
                  <a:ext cx="64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835" name="Freihand 834">
                  <a:extLst>
                    <a:ext uri="{FF2B5EF4-FFF2-40B4-BE49-F238E27FC236}">
                      <a16:creationId xmlns:a16="http://schemas.microsoft.com/office/drawing/2014/main" id="{03A6734F-220B-4701-955F-DD4070A12EBA}"/>
                    </a:ext>
                  </a:extLst>
                </p14:cNvPr>
                <p14:cNvContentPartPr/>
                <p14:nvPr/>
              </p14:nvContentPartPr>
              <p14:xfrm>
                <a:off x="6757053" y="6421200"/>
                <a:ext cx="4320" cy="85680"/>
              </p14:xfrm>
            </p:contentPart>
          </mc:Choice>
          <mc:Fallback>
            <p:pic>
              <p:nvPicPr>
                <p:cNvPr id="835" name="Freihand 834">
                  <a:extLst>
                    <a:ext uri="{FF2B5EF4-FFF2-40B4-BE49-F238E27FC236}">
                      <a16:creationId xmlns:a16="http://schemas.microsoft.com/office/drawing/2014/main" id="{03A6734F-220B-4701-955F-DD4070A12EBA}"/>
                    </a:ext>
                  </a:extLst>
                </p:cNvPr>
                <p:cNvPicPr/>
                <p:nvPr/>
              </p:nvPicPr>
              <p:blipFill>
                <a:blip r:embed="rId1512"/>
                <a:stretch>
                  <a:fillRect/>
                </a:stretch>
              </p:blipFill>
              <p:spPr>
                <a:xfrm>
                  <a:off x="6752733" y="6416880"/>
                  <a:ext cx="12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836" name="Freihand 835">
                  <a:extLst>
                    <a:ext uri="{FF2B5EF4-FFF2-40B4-BE49-F238E27FC236}">
                      <a16:creationId xmlns:a16="http://schemas.microsoft.com/office/drawing/2014/main" id="{A2079293-C29F-43E0-8FCC-4C258FD431ED}"/>
                    </a:ext>
                  </a:extLst>
                </p14:cNvPr>
                <p14:cNvContentPartPr/>
                <p14:nvPr/>
              </p14:nvContentPartPr>
              <p14:xfrm>
                <a:off x="6818253" y="6389160"/>
                <a:ext cx="102240" cy="92880"/>
              </p14:xfrm>
            </p:contentPart>
          </mc:Choice>
          <mc:Fallback>
            <p:pic>
              <p:nvPicPr>
                <p:cNvPr id="836" name="Freihand 835">
                  <a:extLst>
                    <a:ext uri="{FF2B5EF4-FFF2-40B4-BE49-F238E27FC236}">
                      <a16:creationId xmlns:a16="http://schemas.microsoft.com/office/drawing/2014/main" id="{A2079293-C29F-43E0-8FCC-4C258FD431ED}"/>
                    </a:ext>
                  </a:extLst>
                </p:cNvPr>
                <p:cNvPicPr/>
                <p:nvPr/>
              </p:nvPicPr>
              <p:blipFill>
                <a:blip r:embed="rId1514"/>
                <a:stretch>
                  <a:fillRect/>
                </a:stretch>
              </p:blipFill>
              <p:spPr>
                <a:xfrm>
                  <a:off x="6813933" y="6384840"/>
                  <a:ext cx="110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903" name="Freihand 902">
                  <a:extLst>
                    <a:ext uri="{FF2B5EF4-FFF2-40B4-BE49-F238E27FC236}">
                      <a16:creationId xmlns:a16="http://schemas.microsoft.com/office/drawing/2014/main" id="{58221051-1ABA-4391-9878-2CF428E1C1D1}"/>
                    </a:ext>
                  </a:extLst>
                </p14:cNvPr>
                <p14:cNvContentPartPr/>
                <p14:nvPr/>
              </p14:nvContentPartPr>
              <p14:xfrm>
                <a:off x="6199053" y="6340560"/>
                <a:ext cx="293400" cy="101160"/>
              </p14:xfrm>
            </p:contentPart>
          </mc:Choice>
          <mc:Fallback>
            <p:pic>
              <p:nvPicPr>
                <p:cNvPr id="903" name="Freihand 902">
                  <a:extLst>
                    <a:ext uri="{FF2B5EF4-FFF2-40B4-BE49-F238E27FC236}">
                      <a16:creationId xmlns:a16="http://schemas.microsoft.com/office/drawing/2014/main" id="{58221051-1ABA-4391-9878-2CF428E1C1D1}"/>
                    </a:ext>
                  </a:extLst>
                </p:cNvPr>
                <p:cNvPicPr/>
                <p:nvPr/>
              </p:nvPicPr>
              <p:blipFill>
                <a:blip r:embed="rId1516"/>
                <a:stretch>
                  <a:fillRect/>
                </a:stretch>
              </p:blipFill>
              <p:spPr>
                <a:xfrm>
                  <a:off x="6194733" y="6336240"/>
                  <a:ext cx="302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904" name="Freihand 903">
                  <a:extLst>
                    <a:ext uri="{FF2B5EF4-FFF2-40B4-BE49-F238E27FC236}">
                      <a16:creationId xmlns:a16="http://schemas.microsoft.com/office/drawing/2014/main" id="{D789A003-09DE-433E-8FCB-7A1903FD4661}"/>
                    </a:ext>
                  </a:extLst>
                </p14:cNvPr>
                <p14:cNvContentPartPr/>
                <p14:nvPr/>
              </p14:nvContentPartPr>
              <p14:xfrm>
                <a:off x="6472653" y="6327600"/>
                <a:ext cx="246960" cy="112320"/>
              </p14:xfrm>
            </p:contentPart>
          </mc:Choice>
          <mc:Fallback>
            <p:pic>
              <p:nvPicPr>
                <p:cNvPr id="904" name="Freihand 903">
                  <a:extLst>
                    <a:ext uri="{FF2B5EF4-FFF2-40B4-BE49-F238E27FC236}">
                      <a16:creationId xmlns:a16="http://schemas.microsoft.com/office/drawing/2014/main" id="{D789A003-09DE-433E-8FCB-7A1903FD4661}"/>
                    </a:ext>
                  </a:extLst>
                </p:cNvPr>
                <p:cNvPicPr/>
                <p:nvPr/>
              </p:nvPicPr>
              <p:blipFill>
                <a:blip r:embed="rId1518"/>
                <a:stretch>
                  <a:fillRect/>
                </a:stretch>
              </p:blipFill>
              <p:spPr>
                <a:xfrm>
                  <a:off x="6468333" y="6323280"/>
                  <a:ext cx="255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906" name="Freihand 905">
                  <a:extLst>
                    <a:ext uri="{FF2B5EF4-FFF2-40B4-BE49-F238E27FC236}">
                      <a16:creationId xmlns:a16="http://schemas.microsoft.com/office/drawing/2014/main" id="{E6393589-1B23-4B79-B3B3-0980076454C2}"/>
                    </a:ext>
                  </a:extLst>
                </p14:cNvPr>
                <p14:cNvContentPartPr/>
                <p14:nvPr/>
              </p14:nvContentPartPr>
              <p14:xfrm>
                <a:off x="682773" y="2443560"/>
                <a:ext cx="5761800" cy="3978000"/>
              </p14:xfrm>
            </p:contentPart>
          </mc:Choice>
          <mc:Fallback>
            <p:pic>
              <p:nvPicPr>
                <p:cNvPr id="906" name="Freihand 905">
                  <a:extLst>
                    <a:ext uri="{FF2B5EF4-FFF2-40B4-BE49-F238E27FC236}">
                      <a16:creationId xmlns:a16="http://schemas.microsoft.com/office/drawing/2014/main" id="{E6393589-1B23-4B79-B3B3-0980076454C2}"/>
                    </a:ext>
                  </a:extLst>
                </p:cNvPr>
                <p:cNvPicPr/>
                <p:nvPr/>
              </p:nvPicPr>
              <p:blipFill>
                <a:blip r:embed="rId1520"/>
                <a:stretch>
                  <a:fillRect/>
                </a:stretch>
              </p:blipFill>
              <p:spPr>
                <a:xfrm>
                  <a:off x="678453" y="2439240"/>
                  <a:ext cx="5770440" cy="398664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908" name="Freihand 907">
                  <a:extLst>
                    <a:ext uri="{FF2B5EF4-FFF2-40B4-BE49-F238E27FC236}">
                      <a16:creationId xmlns:a16="http://schemas.microsoft.com/office/drawing/2014/main" id="{EC5F3E5F-6E50-4A96-8B7A-98A9AC498DEB}"/>
                    </a:ext>
                  </a:extLst>
                </p14:cNvPr>
                <p14:cNvContentPartPr/>
                <p14:nvPr/>
              </p14:nvContentPartPr>
              <p14:xfrm>
                <a:off x="2532453" y="3161760"/>
                <a:ext cx="1631520" cy="1340280"/>
              </p14:xfrm>
            </p:contentPart>
          </mc:Choice>
          <mc:Fallback>
            <p:pic>
              <p:nvPicPr>
                <p:cNvPr id="908" name="Freihand 907">
                  <a:extLst>
                    <a:ext uri="{FF2B5EF4-FFF2-40B4-BE49-F238E27FC236}">
                      <a16:creationId xmlns:a16="http://schemas.microsoft.com/office/drawing/2014/main" id="{EC5F3E5F-6E50-4A96-8B7A-98A9AC498DEB}"/>
                    </a:ext>
                  </a:extLst>
                </p:cNvPr>
                <p:cNvPicPr/>
                <p:nvPr/>
              </p:nvPicPr>
              <p:blipFill>
                <a:blip r:embed="rId1522"/>
                <a:stretch>
                  <a:fillRect/>
                </a:stretch>
              </p:blipFill>
              <p:spPr>
                <a:xfrm>
                  <a:off x="2528133" y="3157440"/>
                  <a:ext cx="1640160" cy="134892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909" name="Freihand 908">
                  <a:extLst>
                    <a:ext uri="{FF2B5EF4-FFF2-40B4-BE49-F238E27FC236}">
                      <a16:creationId xmlns:a16="http://schemas.microsoft.com/office/drawing/2014/main" id="{116ED974-52BA-439A-993C-9F00DCECD287}"/>
                    </a:ext>
                  </a:extLst>
                </p14:cNvPr>
                <p14:cNvContentPartPr/>
                <p14:nvPr/>
              </p14:nvContentPartPr>
              <p14:xfrm>
                <a:off x="4013493" y="3023160"/>
                <a:ext cx="339480" cy="245160"/>
              </p14:xfrm>
            </p:contentPart>
          </mc:Choice>
          <mc:Fallback>
            <p:pic>
              <p:nvPicPr>
                <p:cNvPr id="909" name="Freihand 908">
                  <a:extLst>
                    <a:ext uri="{FF2B5EF4-FFF2-40B4-BE49-F238E27FC236}">
                      <a16:creationId xmlns:a16="http://schemas.microsoft.com/office/drawing/2014/main" id="{116ED974-52BA-439A-993C-9F00DCECD287}"/>
                    </a:ext>
                  </a:extLst>
                </p:cNvPr>
                <p:cNvPicPr/>
                <p:nvPr/>
              </p:nvPicPr>
              <p:blipFill>
                <a:blip r:embed="rId1524"/>
                <a:stretch>
                  <a:fillRect/>
                </a:stretch>
              </p:blipFill>
              <p:spPr>
                <a:xfrm>
                  <a:off x="4009173" y="3018840"/>
                  <a:ext cx="348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911" name="Freihand 910">
                  <a:extLst>
                    <a:ext uri="{FF2B5EF4-FFF2-40B4-BE49-F238E27FC236}">
                      <a16:creationId xmlns:a16="http://schemas.microsoft.com/office/drawing/2014/main" id="{805C03BC-C88D-4E8D-B10A-B03C822B32F3}"/>
                    </a:ext>
                  </a:extLst>
                </p14:cNvPr>
                <p14:cNvContentPartPr/>
                <p14:nvPr/>
              </p14:nvContentPartPr>
              <p14:xfrm>
                <a:off x="4466733" y="2758200"/>
                <a:ext cx="92520" cy="212760"/>
              </p14:xfrm>
            </p:contentPart>
          </mc:Choice>
          <mc:Fallback>
            <p:pic>
              <p:nvPicPr>
                <p:cNvPr id="911" name="Freihand 910">
                  <a:extLst>
                    <a:ext uri="{FF2B5EF4-FFF2-40B4-BE49-F238E27FC236}">
                      <a16:creationId xmlns:a16="http://schemas.microsoft.com/office/drawing/2014/main" id="{805C03BC-C88D-4E8D-B10A-B03C822B32F3}"/>
                    </a:ext>
                  </a:extLst>
                </p:cNvPr>
                <p:cNvPicPr/>
                <p:nvPr/>
              </p:nvPicPr>
              <p:blipFill>
                <a:blip r:embed="rId1526"/>
                <a:stretch>
                  <a:fillRect/>
                </a:stretch>
              </p:blipFill>
              <p:spPr>
                <a:xfrm>
                  <a:off x="4462413" y="2753880"/>
                  <a:ext cx="101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912" name="Freihand 911">
                  <a:extLst>
                    <a:ext uri="{FF2B5EF4-FFF2-40B4-BE49-F238E27FC236}">
                      <a16:creationId xmlns:a16="http://schemas.microsoft.com/office/drawing/2014/main" id="{576AB267-6772-45A1-BE21-3862B15D9D30}"/>
                    </a:ext>
                  </a:extLst>
                </p14:cNvPr>
                <p14:cNvContentPartPr/>
                <p14:nvPr/>
              </p14:nvContentPartPr>
              <p14:xfrm>
                <a:off x="4571853" y="2763240"/>
                <a:ext cx="113040" cy="143280"/>
              </p14:xfrm>
            </p:contentPart>
          </mc:Choice>
          <mc:Fallback>
            <p:pic>
              <p:nvPicPr>
                <p:cNvPr id="912" name="Freihand 911">
                  <a:extLst>
                    <a:ext uri="{FF2B5EF4-FFF2-40B4-BE49-F238E27FC236}">
                      <a16:creationId xmlns:a16="http://schemas.microsoft.com/office/drawing/2014/main" id="{576AB267-6772-45A1-BE21-3862B15D9D30}"/>
                    </a:ext>
                  </a:extLst>
                </p:cNvPr>
                <p:cNvPicPr/>
                <p:nvPr/>
              </p:nvPicPr>
              <p:blipFill>
                <a:blip r:embed="rId1528"/>
                <a:stretch>
                  <a:fillRect/>
                </a:stretch>
              </p:blipFill>
              <p:spPr>
                <a:xfrm>
                  <a:off x="4567533" y="2758920"/>
                  <a:ext cx="121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913" name="Freihand 912">
                  <a:extLst>
                    <a:ext uri="{FF2B5EF4-FFF2-40B4-BE49-F238E27FC236}">
                      <a16:creationId xmlns:a16="http://schemas.microsoft.com/office/drawing/2014/main" id="{09160589-96CF-4137-B005-F412DB8EEBAC}"/>
                    </a:ext>
                  </a:extLst>
                </p14:cNvPr>
                <p14:cNvContentPartPr/>
                <p14:nvPr/>
              </p14:nvContentPartPr>
              <p14:xfrm>
                <a:off x="4666173" y="2668920"/>
                <a:ext cx="209160" cy="188280"/>
              </p14:xfrm>
            </p:contentPart>
          </mc:Choice>
          <mc:Fallback>
            <p:pic>
              <p:nvPicPr>
                <p:cNvPr id="913" name="Freihand 912">
                  <a:extLst>
                    <a:ext uri="{FF2B5EF4-FFF2-40B4-BE49-F238E27FC236}">
                      <a16:creationId xmlns:a16="http://schemas.microsoft.com/office/drawing/2014/main" id="{09160589-96CF-4137-B005-F412DB8EEBAC}"/>
                    </a:ext>
                  </a:extLst>
                </p:cNvPr>
                <p:cNvPicPr/>
                <p:nvPr/>
              </p:nvPicPr>
              <p:blipFill>
                <a:blip r:embed="rId1530"/>
                <a:stretch>
                  <a:fillRect/>
                </a:stretch>
              </p:blipFill>
              <p:spPr>
                <a:xfrm>
                  <a:off x="4661853" y="2664600"/>
                  <a:ext cx="217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914" name="Freihand 913">
                  <a:extLst>
                    <a:ext uri="{FF2B5EF4-FFF2-40B4-BE49-F238E27FC236}">
                      <a16:creationId xmlns:a16="http://schemas.microsoft.com/office/drawing/2014/main" id="{2B47B173-EE30-4846-B032-65E91B080C98}"/>
                    </a:ext>
                  </a:extLst>
                </p14:cNvPr>
                <p14:cNvContentPartPr/>
                <p14:nvPr/>
              </p14:nvContentPartPr>
              <p14:xfrm>
                <a:off x="4800453" y="2601240"/>
                <a:ext cx="18000" cy="3240"/>
              </p14:xfrm>
            </p:contentPart>
          </mc:Choice>
          <mc:Fallback>
            <p:pic>
              <p:nvPicPr>
                <p:cNvPr id="914" name="Freihand 913">
                  <a:extLst>
                    <a:ext uri="{FF2B5EF4-FFF2-40B4-BE49-F238E27FC236}">
                      <a16:creationId xmlns:a16="http://schemas.microsoft.com/office/drawing/2014/main" id="{2B47B173-EE30-4846-B032-65E91B080C98}"/>
                    </a:ext>
                  </a:extLst>
                </p:cNvPr>
                <p:cNvPicPr/>
                <p:nvPr/>
              </p:nvPicPr>
              <p:blipFill>
                <a:blip r:embed="rId279"/>
                <a:stretch>
                  <a:fillRect/>
                </a:stretch>
              </p:blipFill>
              <p:spPr>
                <a:xfrm>
                  <a:off x="4796133" y="2596920"/>
                  <a:ext cx="26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915" name="Freihand 914">
                  <a:extLst>
                    <a:ext uri="{FF2B5EF4-FFF2-40B4-BE49-F238E27FC236}">
                      <a16:creationId xmlns:a16="http://schemas.microsoft.com/office/drawing/2014/main" id="{C099F47C-C0D0-40D8-8398-0047EA3B39CE}"/>
                    </a:ext>
                  </a:extLst>
                </p14:cNvPr>
                <p14:cNvContentPartPr/>
                <p14:nvPr/>
              </p14:nvContentPartPr>
              <p14:xfrm>
                <a:off x="4848693" y="2550120"/>
                <a:ext cx="74880" cy="228960"/>
              </p14:xfrm>
            </p:contentPart>
          </mc:Choice>
          <mc:Fallback>
            <p:pic>
              <p:nvPicPr>
                <p:cNvPr id="915" name="Freihand 914">
                  <a:extLst>
                    <a:ext uri="{FF2B5EF4-FFF2-40B4-BE49-F238E27FC236}">
                      <a16:creationId xmlns:a16="http://schemas.microsoft.com/office/drawing/2014/main" id="{C099F47C-C0D0-40D8-8398-0047EA3B39CE}"/>
                    </a:ext>
                  </a:extLst>
                </p:cNvPr>
                <p:cNvPicPr/>
                <p:nvPr/>
              </p:nvPicPr>
              <p:blipFill>
                <a:blip r:embed="rId1533"/>
                <a:stretch>
                  <a:fillRect/>
                </a:stretch>
              </p:blipFill>
              <p:spPr>
                <a:xfrm>
                  <a:off x="4844373" y="2545800"/>
                  <a:ext cx="835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916" name="Freihand 915">
                  <a:extLst>
                    <a:ext uri="{FF2B5EF4-FFF2-40B4-BE49-F238E27FC236}">
                      <a16:creationId xmlns:a16="http://schemas.microsoft.com/office/drawing/2014/main" id="{E8ACB19F-BD62-4744-9C10-5600A55463F3}"/>
                    </a:ext>
                  </a:extLst>
                </p14:cNvPr>
                <p14:cNvContentPartPr/>
                <p14:nvPr/>
              </p14:nvContentPartPr>
              <p14:xfrm>
                <a:off x="5039493" y="2529600"/>
                <a:ext cx="315360" cy="240840"/>
              </p14:xfrm>
            </p:contentPart>
          </mc:Choice>
          <mc:Fallback>
            <p:pic>
              <p:nvPicPr>
                <p:cNvPr id="916" name="Freihand 915">
                  <a:extLst>
                    <a:ext uri="{FF2B5EF4-FFF2-40B4-BE49-F238E27FC236}">
                      <a16:creationId xmlns:a16="http://schemas.microsoft.com/office/drawing/2014/main" id="{E8ACB19F-BD62-4744-9C10-5600A55463F3}"/>
                    </a:ext>
                  </a:extLst>
                </p:cNvPr>
                <p:cNvPicPr/>
                <p:nvPr/>
              </p:nvPicPr>
              <p:blipFill>
                <a:blip r:embed="rId1535"/>
                <a:stretch>
                  <a:fillRect/>
                </a:stretch>
              </p:blipFill>
              <p:spPr>
                <a:xfrm>
                  <a:off x="5035173" y="2525280"/>
                  <a:ext cx="3240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917" name="Freihand 916">
                  <a:extLst>
                    <a:ext uri="{FF2B5EF4-FFF2-40B4-BE49-F238E27FC236}">
                      <a16:creationId xmlns:a16="http://schemas.microsoft.com/office/drawing/2014/main" id="{C6EDCA21-38F7-414A-BE63-519E397958F7}"/>
                    </a:ext>
                  </a:extLst>
                </p14:cNvPr>
                <p14:cNvContentPartPr/>
                <p14:nvPr/>
              </p14:nvContentPartPr>
              <p14:xfrm>
                <a:off x="5396613" y="2443920"/>
                <a:ext cx="39600" cy="84960"/>
              </p14:xfrm>
            </p:contentPart>
          </mc:Choice>
          <mc:Fallback>
            <p:pic>
              <p:nvPicPr>
                <p:cNvPr id="917" name="Freihand 916">
                  <a:extLst>
                    <a:ext uri="{FF2B5EF4-FFF2-40B4-BE49-F238E27FC236}">
                      <a16:creationId xmlns:a16="http://schemas.microsoft.com/office/drawing/2014/main" id="{C6EDCA21-38F7-414A-BE63-519E397958F7}"/>
                    </a:ext>
                  </a:extLst>
                </p:cNvPr>
                <p:cNvPicPr/>
                <p:nvPr/>
              </p:nvPicPr>
              <p:blipFill>
                <a:blip r:embed="rId1537"/>
                <a:stretch>
                  <a:fillRect/>
                </a:stretch>
              </p:blipFill>
              <p:spPr>
                <a:xfrm>
                  <a:off x="5392293" y="2439600"/>
                  <a:ext cx="48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918" name="Freihand 917">
                  <a:extLst>
                    <a:ext uri="{FF2B5EF4-FFF2-40B4-BE49-F238E27FC236}">
                      <a16:creationId xmlns:a16="http://schemas.microsoft.com/office/drawing/2014/main" id="{7F224403-6D09-4E41-A42E-391D9DE191B6}"/>
                    </a:ext>
                  </a:extLst>
                </p14:cNvPr>
                <p14:cNvContentPartPr/>
                <p14:nvPr/>
              </p14:nvContentPartPr>
              <p14:xfrm>
                <a:off x="5478333" y="2384880"/>
                <a:ext cx="74880" cy="102240"/>
              </p14:xfrm>
            </p:contentPart>
          </mc:Choice>
          <mc:Fallback>
            <p:pic>
              <p:nvPicPr>
                <p:cNvPr id="918" name="Freihand 917">
                  <a:extLst>
                    <a:ext uri="{FF2B5EF4-FFF2-40B4-BE49-F238E27FC236}">
                      <a16:creationId xmlns:a16="http://schemas.microsoft.com/office/drawing/2014/main" id="{7F224403-6D09-4E41-A42E-391D9DE191B6}"/>
                    </a:ext>
                  </a:extLst>
                </p:cNvPr>
                <p:cNvPicPr/>
                <p:nvPr/>
              </p:nvPicPr>
              <p:blipFill>
                <a:blip r:embed="rId1539"/>
                <a:stretch>
                  <a:fillRect/>
                </a:stretch>
              </p:blipFill>
              <p:spPr>
                <a:xfrm>
                  <a:off x="5474013" y="2380560"/>
                  <a:ext cx="83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919" name="Freihand 918">
                  <a:extLst>
                    <a:ext uri="{FF2B5EF4-FFF2-40B4-BE49-F238E27FC236}">
                      <a16:creationId xmlns:a16="http://schemas.microsoft.com/office/drawing/2014/main" id="{9F06B557-C8DB-4596-B746-57F9E41C5723}"/>
                    </a:ext>
                  </a:extLst>
                </p14:cNvPr>
                <p14:cNvContentPartPr/>
                <p14:nvPr/>
              </p14:nvContentPartPr>
              <p14:xfrm>
                <a:off x="5557533" y="2347440"/>
                <a:ext cx="65520" cy="101880"/>
              </p14:xfrm>
            </p:contentPart>
          </mc:Choice>
          <mc:Fallback>
            <p:pic>
              <p:nvPicPr>
                <p:cNvPr id="919" name="Freihand 918">
                  <a:extLst>
                    <a:ext uri="{FF2B5EF4-FFF2-40B4-BE49-F238E27FC236}">
                      <a16:creationId xmlns:a16="http://schemas.microsoft.com/office/drawing/2014/main" id="{9F06B557-C8DB-4596-B746-57F9E41C5723}"/>
                    </a:ext>
                  </a:extLst>
                </p:cNvPr>
                <p:cNvPicPr/>
                <p:nvPr/>
              </p:nvPicPr>
              <p:blipFill>
                <a:blip r:embed="rId1541"/>
                <a:stretch>
                  <a:fillRect/>
                </a:stretch>
              </p:blipFill>
              <p:spPr>
                <a:xfrm>
                  <a:off x="5553213" y="2343120"/>
                  <a:ext cx="74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920" name="Freihand 919">
                  <a:extLst>
                    <a:ext uri="{FF2B5EF4-FFF2-40B4-BE49-F238E27FC236}">
                      <a16:creationId xmlns:a16="http://schemas.microsoft.com/office/drawing/2014/main" id="{A5886689-4778-4C64-8676-DE7AD6BECF76}"/>
                    </a:ext>
                  </a:extLst>
                </p14:cNvPr>
                <p14:cNvContentPartPr/>
                <p14:nvPr/>
              </p14:nvContentPartPr>
              <p14:xfrm>
                <a:off x="5638893" y="2335560"/>
                <a:ext cx="168120" cy="73440"/>
              </p14:xfrm>
            </p:contentPart>
          </mc:Choice>
          <mc:Fallback>
            <p:pic>
              <p:nvPicPr>
                <p:cNvPr id="920" name="Freihand 919">
                  <a:extLst>
                    <a:ext uri="{FF2B5EF4-FFF2-40B4-BE49-F238E27FC236}">
                      <a16:creationId xmlns:a16="http://schemas.microsoft.com/office/drawing/2014/main" id="{A5886689-4778-4C64-8676-DE7AD6BECF76}"/>
                    </a:ext>
                  </a:extLst>
                </p:cNvPr>
                <p:cNvPicPr/>
                <p:nvPr/>
              </p:nvPicPr>
              <p:blipFill>
                <a:blip r:embed="rId1543"/>
                <a:stretch>
                  <a:fillRect/>
                </a:stretch>
              </p:blipFill>
              <p:spPr>
                <a:xfrm>
                  <a:off x="5634573" y="2331240"/>
                  <a:ext cx="176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921" name="Freihand 920">
                  <a:extLst>
                    <a:ext uri="{FF2B5EF4-FFF2-40B4-BE49-F238E27FC236}">
                      <a16:creationId xmlns:a16="http://schemas.microsoft.com/office/drawing/2014/main" id="{B26FB053-2385-4B89-A036-45E55180B135}"/>
                    </a:ext>
                  </a:extLst>
                </p14:cNvPr>
                <p14:cNvContentPartPr/>
                <p14:nvPr/>
              </p14:nvContentPartPr>
              <p14:xfrm>
                <a:off x="5911773" y="2156640"/>
                <a:ext cx="32760" cy="137160"/>
              </p14:xfrm>
            </p:contentPart>
          </mc:Choice>
          <mc:Fallback>
            <p:pic>
              <p:nvPicPr>
                <p:cNvPr id="921" name="Freihand 920">
                  <a:extLst>
                    <a:ext uri="{FF2B5EF4-FFF2-40B4-BE49-F238E27FC236}">
                      <a16:creationId xmlns:a16="http://schemas.microsoft.com/office/drawing/2014/main" id="{B26FB053-2385-4B89-A036-45E55180B135}"/>
                    </a:ext>
                  </a:extLst>
                </p:cNvPr>
                <p:cNvPicPr/>
                <p:nvPr/>
              </p:nvPicPr>
              <p:blipFill>
                <a:blip r:embed="rId1545"/>
                <a:stretch>
                  <a:fillRect/>
                </a:stretch>
              </p:blipFill>
              <p:spPr>
                <a:xfrm>
                  <a:off x="5907453" y="2152320"/>
                  <a:ext cx="41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922" name="Freihand 921">
                  <a:extLst>
                    <a:ext uri="{FF2B5EF4-FFF2-40B4-BE49-F238E27FC236}">
                      <a16:creationId xmlns:a16="http://schemas.microsoft.com/office/drawing/2014/main" id="{7685FB1A-0752-4EF1-91ED-06112DBC409C}"/>
                    </a:ext>
                  </a:extLst>
                </p14:cNvPr>
                <p14:cNvContentPartPr/>
                <p14:nvPr/>
              </p14:nvContentPartPr>
              <p14:xfrm>
                <a:off x="5823573" y="2116320"/>
                <a:ext cx="142200" cy="65160"/>
              </p14:xfrm>
            </p:contentPart>
          </mc:Choice>
          <mc:Fallback>
            <p:pic>
              <p:nvPicPr>
                <p:cNvPr id="922" name="Freihand 921">
                  <a:extLst>
                    <a:ext uri="{FF2B5EF4-FFF2-40B4-BE49-F238E27FC236}">
                      <a16:creationId xmlns:a16="http://schemas.microsoft.com/office/drawing/2014/main" id="{7685FB1A-0752-4EF1-91ED-06112DBC409C}"/>
                    </a:ext>
                  </a:extLst>
                </p:cNvPr>
                <p:cNvPicPr/>
                <p:nvPr/>
              </p:nvPicPr>
              <p:blipFill>
                <a:blip r:embed="rId1547"/>
                <a:stretch>
                  <a:fillRect/>
                </a:stretch>
              </p:blipFill>
              <p:spPr>
                <a:xfrm>
                  <a:off x="5819253" y="2112000"/>
                  <a:ext cx="150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923" name="Freihand 922">
                  <a:extLst>
                    <a:ext uri="{FF2B5EF4-FFF2-40B4-BE49-F238E27FC236}">
                      <a16:creationId xmlns:a16="http://schemas.microsoft.com/office/drawing/2014/main" id="{6E25F3B3-0DCE-4593-B7F7-8B788F805C08}"/>
                    </a:ext>
                  </a:extLst>
                </p14:cNvPr>
                <p14:cNvContentPartPr/>
                <p14:nvPr/>
              </p14:nvContentPartPr>
              <p14:xfrm>
                <a:off x="5830413" y="2160960"/>
                <a:ext cx="142200" cy="71280"/>
              </p14:xfrm>
            </p:contentPart>
          </mc:Choice>
          <mc:Fallback>
            <p:pic>
              <p:nvPicPr>
                <p:cNvPr id="923" name="Freihand 922">
                  <a:extLst>
                    <a:ext uri="{FF2B5EF4-FFF2-40B4-BE49-F238E27FC236}">
                      <a16:creationId xmlns:a16="http://schemas.microsoft.com/office/drawing/2014/main" id="{6E25F3B3-0DCE-4593-B7F7-8B788F805C08}"/>
                    </a:ext>
                  </a:extLst>
                </p:cNvPr>
                <p:cNvPicPr/>
                <p:nvPr/>
              </p:nvPicPr>
              <p:blipFill>
                <a:blip r:embed="rId1549"/>
                <a:stretch>
                  <a:fillRect/>
                </a:stretch>
              </p:blipFill>
              <p:spPr>
                <a:xfrm>
                  <a:off x="5826093" y="2156640"/>
                  <a:ext cx="150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924" name="Freihand 923">
                  <a:extLst>
                    <a:ext uri="{FF2B5EF4-FFF2-40B4-BE49-F238E27FC236}">
                      <a16:creationId xmlns:a16="http://schemas.microsoft.com/office/drawing/2014/main" id="{7E34F5BD-B9A9-41F8-91E2-B4C7353D9A3B}"/>
                    </a:ext>
                  </a:extLst>
                </p14:cNvPr>
                <p14:cNvContentPartPr/>
                <p14:nvPr/>
              </p14:nvContentPartPr>
              <p14:xfrm>
                <a:off x="6096093" y="2084640"/>
                <a:ext cx="56160" cy="109800"/>
              </p14:xfrm>
            </p:contentPart>
          </mc:Choice>
          <mc:Fallback>
            <p:pic>
              <p:nvPicPr>
                <p:cNvPr id="924" name="Freihand 923">
                  <a:extLst>
                    <a:ext uri="{FF2B5EF4-FFF2-40B4-BE49-F238E27FC236}">
                      <a16:creationId xmlns:a16="http://schemas.microsoft.com/office/drawing/2014/main" id="{7E34F5BD-B9A9-41F8-91E2-B4C7353D9A3B}"/>
                    </a:ext>
                  </a:extLst>
                </p:cNvPr>
                <p:cNvPicPr/>
                <p:nvPr/>
              </p:nvPicPr>
              <p:blipFill>
                <a:blip r:embed="rId1551"/>
                <a:stretch>
                  <a:fillRect/>
                </a:stretch>
              </p:blipFill>
              <p:spPr>
                <a:xfrm>
                  <a:off x="6091773" y="2080320"/>
                  <a:ext cx="64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925" name="Freihand 924">
                  <a:extLst>
                    <a:ext uri="{FF2B5EF4-FFF2-40B4-BE49-F238E27FC236}">
                      <a16:creationId xmlns:a16="http://schemas.microsoft.com/office/drawing/2014/main" id="{03753935-A912-424F-A522-E62DE398621E}"/>
                    </a:ext>
                  </a:extLst>
                </p14:cNvPr>
                <p14:cNvContentPartPr/>
                <p14:nvPr/>
              </p14:nvContentPartPr>
              <p14:xfrm>
                <a:off x="6177093" y="1997520"/>
                <a:ext cx="239040" cy="148320"/>
              </p14:xfrm>
            </p:contentPart>
          </mc:Choice>
          <mc:Fallback>
            <p:pic>
              <p:nvPicPr>
                <p:cNvPr id="925" name="Freihand 924">
                  <a:extLst>
                    <a:ext uri="{FF2B5EF4-FFF2-40B4-BE49-F238E27FC236}">
                      <a16:creationId xmlns:a16="http://schemas.microsoft.com/office/drawing/2014/main" id="{03753935-A912-424F-A522-E62DE398621E}"/>
                    </a:ext>
                  </a:extLst>
                </p:cNvPr>
                <p:cNvPicPr/>
                <p:nvPr/>
              </p:nvPicPr>
              <p:blipFill>
                <a:blip r:embed="rId1553"/>
                <a:stretch>
                  <a:fillRect/>
                </a:stretch>
              </p:blipFill>
              <p:spPr>
                <a:xfrm>
                  <a:off x="6172773" y="1993200"/>
                  <a:ext cx="247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926" name="Freihand 925">
                  <a:extLst>
                    <a:ext uri="{FF2B5EF4-FFF2-40B4-BE49-F238E27FC236}">
                      <a16:creationId xmlns:a16="http://schemas.microsoft.com/office/drawing/2014/main" id="{9BD410DA-BE68-4DCD-B53E-14C2CC599728}"/>
                    </a:ext>
                  </a:extLst>
                </p14:cNvPr>
                <p14:cNvContentPartPr/>
                <p14:nvPr/>
              </p14:nvContentPartPr>
              <p14:xfrm>
                <a:off x="6465453" y="1852800"/>
                <a:ext cx="135720" cy="172800"/>
              </p14:xfrm>
            </p:contentPart>
          </mc:Choice>
          <mc:Fallback>
            <p:pic>
              <p:nvPicPr>
                <p:cNvPr id="926" name="Freihand 925">
                  <a:extLst>
                    <a:ext uri="{FF2B5EF4-FFF2-40B4-BE49-F238E27FC236}">
                      <a16:creationId xmlns:a16="http://schemas.microsoft.com/office/drawing/2014/main" id="{9BD410DA-BE68-4DCD-B53E-14C2CC599728}"/>
                    </a:ext>
                  </a:extLst>
                </p:cNvPr>
                <p:cNvPicPr/>
                <p:nvPr/>
              </p:nvPicPr>
              <p:blipFill>
                <a:blip r:embed="rId1555"/>
                <a:stretch>
                  <a:fillRect/>
                </a:stretch>
              </p:blipFill>
              <p:spPr>
                <a:xfrm>
                  <a:off x="6461133" y="1848480"/>
                  <a:ext cx="144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927" name="Freihand 926">
                  <a:extLst>
                    <a:ext uri="{FF2B5EF4-FFF2-40B4-BE49-F238E27FC236}">
                      <a16:creationId xmlns:a16="http://schemas.microsoft.com/office/drawing/2014/main" id="{3BFF73DC-4FD5-4FB0-9CF2-8E8ABF06CD5D}"/>
                    </a:ext>
                  </a:extLst>
                </p14:cNvPr>
                <p14:cNvContentPartPr/>
                <p14:nvPr/>
              </p14:nvContentPartPr>
              <p14:xfrm>
                <a:off x="6562293" y="1921560"/>
                <a:ext cx="60840" cy="62280"/>
              </p14:xfrm>
            </p:contentPart>
          </mc:Choice>
          <mc:Fallback>
            <p:pic>
              <p:nvPicPr>
                <p:cNvPr id="927" name="Freihand 926">
                  <a:extLst>
                    <a:ext uri="{FF2B5EF4-FFF2-40B4-BE49-F238E27FC236}">
                      <a16:creationId xmlns:a16="http://schemas.microsoft.com/office/drawing/2014/main" id="{3BFF73DC-4FD5-4FB0-9CF2-8E8ABF06CD5D}"/>
                    </a:ext>
                  </a:extLst>
                </p:cNvPr>
                <p:cNvPicPr/>
                <p:nvPr/>
              </p:nvPicPr>
              <p:blipFill>
                <a:blip r:embed="rId1557"/>
                <a:stretch>
                  <a:fillRect/>
                </a:stretch>
              </p:blipFill>
              <p:spPr>
                <a:xfrm>
                  <a:off x="6557973" y="1917240"/>
                  <a:ext cx="69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929" name="Freihand 928">
                  <a:extLst>
                    <a:ext uri="{FF2B5EF4-FFF2-40B4-BE49-F238E27FC236}">
                      <a16:creationId xmlns:a16="http://schemas.microsoft.com/office/drawing/2014/main" id="{CCD44257-DE74-4FC5-B3F4-8DD8D9D83DE7}"/>
                    </a:ext>
                  </a:extLst>
                </p14:cNvPr>
                <p14:cNvContentPartPr/>
                <p14:nvPr/>
              </p14:nvContentPartPr>
              <p14:xfrm>
                <a:off x="4642053" y="3009120"/>
                <a:ext cx="210600" cy="148680"/>
              </p14:xfrm>
            </p:contentPart>
          </mc:Choice>
          <mc:Fallback>
            <p:pic>
              <p:nvPicPr>
                <p:cNvPr id="929" name="Freihand 928">
                  <a:extLst>
                    <a:ext uri="{FF2B5EF4-FFF2-40B4-BE49-F238E27FC236}">
                      <a16:creationId xmlns:a16="http://schemas.microsoft.com/office/drawing/2014/main" id="{CCD44257-DE74-4FC5-B3F4-8DD8D9D83DE7}"/>
                    </a:ext>
                  </a:extLst>
                </p:cNvPr>
                <p:cNvPicPr/>
                <p:nvPr/>
              </p:nvPicPr>
              <p:blipFill>
                <a:blip r:embed="rId1559"/>
                <a:stretch>
                  <a:fillRect/>
                </a:stretch>
              </p:blipFill>
              <p:spPr>
                <a:xfrm>
                  <a:off x="4637733" y="3004800"/>
                  <a:ext cx="219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930" name="Freihand 929">
                  <a:extLst>
                    <a:ext uri="{FF2B5EF4-FFF2-40B4-BE49-F238E27FC236}">
                      <a16:creationId xmlns:a16="http://schemas.microsoft.com/office/drawing/2014/main" id="{12171AE7-E571-4CE3-B00C-05CF2BD8C877}"/>
                    </a:ext>
                  </a:extLst>
                </p14:cNvPr>
                <p14:cNvContentPartPr/>
                <p14:nvPr/>
              </p14:nvContentPartPr>
              <p14:xfrm>
                <a:off x="4886853" y="2888160"/>
                <a:ext cx="120240" cy="141120"/>
              </p14:xfrm>
            </p:contentPart>
          </mc:Choice>
          <mc:Fallback>
            <p:pic>
              <p:nvPicPr>
                <p:cNvPr id="930" name="Freihand 929">
                  <a:extLst>
                    <a:ext uri="{FF2B5EF4-FFF2-40B4-BE49-F238E27FC236}">
                      <a16:creationId xmlns:a16="http://schemas.microsoft.com/office/drawing/2014/main" id="{12171AE7-E571-4CE3-B00C-05CF2BD8C877}"/>
                    </a:ext>
                  </a:extLst>
                </p:cNvPr>
                <p:cNvPicPr/>
                <p:nvPr/>
              </p:nvPicPr>
              <p:blipFill>
                <a:blip r:embed="rId1561"/>
                <a:stretch>
                  <a:fillRect/>
                </a:stretch>
              </p:blipFill>
              <p:spPr>
                <a:xfrm>
                  <a:off x="4882533" y="2883840"/>
                  <a:ext cx="128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932" name="Freihand 931">
                  <a:extLst>
                    <a:ext uri="{FF2B5EF4-FFF2-40B4-BE49-F238E27FC236}">
                      <a16:creationId xmlns:a16="http://schemas.microsoft.com/office/drawing/2014/main" id="{684BF789-D156-404F-BFEC-79CB617A6DE0}"/>
                    </a:ext>
                  </a:extLst>
                </p14:cNvPr>
                <p14:cNvContentPartPr/>
                <p14:nvPr/>
              </p14:nvContentPartPr>
              <p14:xfrm>
                <a:off x="5175933" y="2770800"/>
                <a:ext cx="215640" cy="125640"/>
              </p14:xfrm>
            </p:contentPart>
          </mc:Choice>
          <mc:Fallback>
            <p:pic>
              <p:nvPicPr>
                <p:cNvPr id="932" name="Freihand 931">
                  <a:extLst>
                    <a:ext uri="{FF2B5EF4-FFF2-40B4-BE49-F238E27FC236}">
                      <a16:creationId xmlns:a16="http://schemas.microsoft.com/office/drawing/2014/main" id="{684BF789-D156-404F-BFEC-79CB617A6DE0}"/>
                    </a:ext>
                  </a:extLst>
                </p:cNvPr>
                <p:cNvPicPr/>
                <p:nvPr/>
              </p:nvPicPr>
              <p:blipFill>
                <a:blip r:embed="rId1563"/>
                <a:stretch>
                  <a:fillRect/>
                </a:stretch>
              </p:blipFill>
              <p:spPr>
                <a:xfrm>
                  <a:off x="5171613" y="2766480"/>
                  <a:ext cx="224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933" name="Freihand 932">
                  <a:extLst>
                    <a:ext uri="{FF2B5EF4-FFF2-40B4-BE49-F238E27FC236}">
                      <a16:creationId xmlns:a16="http://schemas.microsoft.com/office/drawing/2014/main" id="{93A13938-BD50-44BB-B710-868AD5C55D5C}"/>
                    </a:ext>
                  </a:extLst>
                </p14:cNvPr>
                <p14:cNvContentPartPr/>
                <p14:nvPr/>
              </p14:nvContentPartPr>
              <p14:xfrm>
                <a:off x="5295813" y="2680800"/>
                <a:ext cx="38880" cy="15120"/>
              </p14:xfrm>
            </p:contentPart>
          </mc:Choice>
          <mc:Fallback>
            <p:pic>
              <p:nvPicPr>
                <p:cNvPr id="933" name="Freihand 932">
                  <a:extLst>
                    <a:ext uri="{FF2B5EF4-FFF2-40B4-BE49-F238E27FC236}">
                      <a16:creationId xmlns:a16="http://schemas.microsoft.com/office/drawing/2014/main" id="{93A13938-BD50-44BB-B710-868AD5C55D5C}"/>
                    </a:ext>
                  </a:extLst>
                </p:cNvPr>
                <p:cNvPicPr/>
                <p:nvPr/>
              </p:nvPicPr>
              <p:blipFill>
                <a:blip r:embed="rId1565"/>
                <a:stretch>
                  <a:fillRect/>
                </a:stretch>
              </p:blipFill>
              <p:spPr>
                <a:xfrm>
                  <a:off x="5291493" y="2676480"/>
                  <a:ext cx="47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934" name="Freihand 933">
                  <a:extLst>
                    <a:ext uri="{FF2B5EF4-FFF2-40B4-BE49-F238E27FC236}">
                      <a16:creationId xmlns:a16="http://schemas.microsoft.com/office/drawing/2014/main" id="{7B346D03-B28C-463D-8662-13E80AEBD9CE}"/>
                    </a:ext>
                  </a:extLst>
                </p14:cNvPr>
                <p14:cNvContentPartPr/>
                <p14:nvPr/>
              </p14:nvContentPartPr>
              <p14:xfrm>
                <a:off x="5466093" y="2627520"/>
                <a:ext cx="278640" cy="262800"/>
              </p14:xfrm>
            </p:contentPart>
          </mc:Choice>
          <mc:Fallback>
            <p:pic>
              <p:nvPicPr>
                <p:cNvPr id="934" name="Freihand 933">
                  <a:extLst>
                    <a:ext uri="{FF2B5EF4-FFF2-40B4-BE49-F238E27FC236}">
                      <a16:creationId xmlns:a16="http://schemas.microsoft.com/office/drawing/2014/main" id="{7B346D03-B28C-463D-8662-13E80AEBD9CE}"/>
                    </a:ext>
                  </a:extLst>
                </p:cNvPr>
                <p:cNvPicPr/>
                <p:nvPr/>
              </p:nvPicPr>
              <p:blipFill>
                <a:blip r:embed="rId1567"/>
                <a:stretch>
                  <a:fillRect/>
                </a:stretch>
              </p:blipFill>
              <p:spPr>
                <a:xfrm>
                  <a:off x="5461773" y="2623200"/>
                  <a:ext cx="2872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935" name="Freihand 934">
                  <a:extLst>
                    <a:ext uri="{FF2B5EF4-FFF2-40B4-BE49-F238E27FC236}">
                      <a16:creationId xmlns:a16="http://schemas.microsoft.com/office/drawing/2014/main" id="{11D3A3A4-BCD4-46CE-BBB9-30A5595E5C5D}"/>
                    </a:ext>
                  </a:extLst>
                </p14:cNvPr>
                <p14:cNvContentPartPr/>
                <p14:nvPr/>
              </p14:nvContentPartPr>
              <p14:xfrm>
                <a:off x="5776773" y="2514480"/>
                <a:ext cx="205560" cy="119520"/>
              </p14:xfrm>
            </p:contentPart>
          </mc:Choice>
          <mc:Fallback>
            <p:pic>
              <p:nvPicPr>
                <p:cNvPr id="935" name="Freihand 934">
                  <a:extLst>
                    <a:ext uri="{FF2B5EF4-FFF2-40B4-BE49-F238E27FC236}">
                      <a16:creationId xmlns:a16="http://schemas.microsoft.com/office/drawing/2014/main" id="{11D3A3A4-BCD4-46CE-BBB9-30A5595E5C5D}"/>
                    </a:ext>
                  </a:extLst>
                </p:cNvPr>
                <p:cNvPicPr/>
                <p:nvPr/>
              </p:nvPicPr>
              <p:blipFill>
                <a:blip r:embed="rId1569"/>
                <a:stretch>
                  <a:fillRect/>
                </a:stretch>
              </p:blipFill>
              <p:spPr>
                <a:xfrm>
                  <a:off x="5772453" y="2510160"/>
                  <a:ext cx="214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70">
              <p14:nvContentPartPr>
                <p14:cNvPr id="936" name="Freihand 935">
                  <a:extLst>
                    <a:ext uri="{FF2B5EF4-FFF2-40B4-BE49-F238E27FC236}">
                      <a16:creationId xmlns:a16="http://schemas.microsoft.com/office/drawing/2014/main" id="{A5691D93-4AE7-4C24-8676-55E7E867DBE4}"/>
                    </a:ext>
                  </a:extLst>
                </p14:cNvPr>
                <p14:cNvContentPartPr/>
                <p14:nvPr/>
              </p14:nvContentPartPr>
              <p14:xfrm>
                <a:off x="5926533" y="2438520"/>
                <a:ext cx="28800" cy="10440"/>
              </p14:xfrm>
            </p:contentPart>
          </mc:Choice>
          <mc:Fallback>
            <p:pic>
              <p:nvPicPr>
                <p:cNvPr id="936" name="Freihand 935">
                  <a:extLst>
                    <a:ext uri="{FF2B5EF4-FFF2-40B4-BE49-F238E27FC236}">
                      <a16:creationId xmlns:a16="http://schemas.microsoft.com/office/drawing/2014/main" id="{A5691D93-4AE7-4C24-8676-55E7E867DBE4}"/>
                    </a:ext>
                  </a:extLst>
                </p:cNvPr>
                <p:cNvPicPr/>
                <p:nvPr/>
              </p:nvPicPr>
              <p:blipFill>
                <a:blip r:embed="rId1571"/>
                <a:stretch>
                  <a:fillRect/>
                </a:stretch>
              </p:blipFill>
              <p:spPr>
                <a:xfrm>
                  <a:off x="5922213" y="2434200"/>
                  <a:ext cx="37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937" name="Freihand 936">
                  <a:extLst>
                    <a:ext uri="{FF2B5EF4-FFF2-40B4-BE49-F238E27FC236}">
                      <a16:creationId xmlns:a16="http://schemas.microsoft.com/office/drawing/2014/main" id="{95580702-0522-4FAB-BB69-677706718634}"/>
                    </a:ext>
                  </a:extLst>
                </p14:cNvPr>
                <p14:cNvContentPartPr/>
                <p14:nvPr/>
              </p14:nvContentPartPr>
              <p14:xfrm>
                <a:off x="6018693" y="2436000"/>
                <a:ext cx="80280" cy="66960"/>
              </p14:xfrm>
            </p:contentPart>
          </mc:Choice>
          <mc:Fallback>
            <p:pic>
              <p:nvPicPr>
                <p:cNvPr id="937" name="Freihand 936">
                  <a:extLst>
                    <a:ext uri="{FF2B5EF4-FFF2-40B4-BE49-F238E27FC236}">
                      <a16:creationId xmlns:a16="http://schemas.microsoft.com/office/drawing/2014/main" id="{95580702-0522-4FAB-BB69-677706718634}"/>
                    </a:ext>
                  </a:extLst>
                </p:cNvPr>
                <p:cNvPicPr/>
                <p:nvPr/>
              </p:nvPicPr>
              <p:blipFill>
                <a:blip r:embed="rId1573"/>
                <a:stretch>
                  <a:fillRect/>
                </a:stretch>
              </p:blipFill>
              <p:spPr>
                <a:xfrm>
                  <a:off x="6014373" y="2431680"/>
                  <a:ext cx="88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938" name="Freihand 937">
                  <a:extLst>
                    <a:ext uri="{FF2B5EF4-FFF2-40B4-BE49-F238E27FC236}">
                      <a16:creationId xmlns:a16="http://schemas.microsoft.com/office/drawing/2014/main" id="{1B07706F-C17B-4E57-971B-2248A1EB2E11}"/>
                    </a:ext>
                  </a:extLst>
                </p14:cNvPr>
                <p14:cNvContentPartPr/>
                <p14:nvPr/>
              </p14:nvContentPartPr>
              <p14:xfrm>
                <a:off x="6110493" y="2356080"/>
                <a:ext cx="239400" cy="111600"/>
              </p14:xfrm>
            </p:contentPart>
          </mc:Choice>
          <mc:Fallback>
            <p:pic>
              <p:nvPicPr>
                <p:cNvPr id="938" name="Freihand 937">
                  <a:extLst>
                    <a:ext uri="{FF2B5EF4-FFF2-40B4-BE49-F238E27FC236}">
                      <a16:creationId xmlns:a16="http://schemas.microsoft.com/office/drawing/2014/main" id="{1B07706F-C17B-4E57-971B-2248A1EB2E11}"/>
                    </a:ext>
                  </a:extLst>
                </p:cNvPr>
                <p:cNvPicPr/>
                <p:nvPr/>
              </p:nvPicPr>
              <p:blipFill>
                <a:blip r:embed="rId1575"/>
                <a:stretch>
                  <a:fillRect/>
                </a:stretch>
              </p:blipFill>
              <p:spPr>
                <a:xfrm>
                  <a:off x="6106173" y="2351760"/>
                  <a:ext cx="248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939" name="Freihand 938">
                  <a:extLst>
                    <a:ext uri="{FF2B5EF4-FFF2-40B4-BE49-F238E27FC236}">
                      <a16:creationId xmlns:a16="http://schemas.microsoft.com/office/drawing/2014/main" id="{8E6571E3-D568-459A-8EA1-A3150AA13DF2}"/>
                    </a:ext>
                  </a:extLst>
                </p14:cNvPr>
                <p14:cNvContentPartPr/>
                <p14:nvPr/>
              </p14:nvContentPartPr>
              <p14:xfrm>
                <a:off x="6374373" y="2286240"/>
                <a:ext cx="58680" cy="70200"/>
              </p14:xfrm>
            </p:contentPart>
          </mc:Choice>
          <mc:Fallback>
            <p:pic>
              <p:nvPicPr>
                <p:cNvPr id="939" name="Freihand 938">
                  <a:extLst>
                    <a:ext uri="{FF2B5EF4-FFF2-40B4-BE49-F238E27FC236}">
                      <a16:creationId xmlns:a16="http://schemas.microsoft.com/office/drawing/2014/main" id="{8E6571E3-D568-459A-8EA1-A3150AA13DF2}"/>
                    </a:ext>
                  </a:extLst>
                </p:cNvPr>
                <p:cNvPicPr/>
                <p:nvPr/>
              </p:nvPicPr>
              <p:blipFill>
                <a:blip r:embed="rId1577"/>
                <a:stretch>
                  <a:fillRect/>
                </a:stretch>
              </p:blipFill>
              <p:spPr>
                <a:xfrm>
                  <a:off x="6370053" y="2281920"/>
                  <a:ext cx="67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940" name="Freihand 939">
                  <a:extLst>
                    <a:ext uri="{FF2B5EF4-FFF2-40B4-BE49-F238E27FC236}">
                      <a16:creationId xmlns:a16="http://schemas.microsoft.com/office/drawing/2014/main" id="{C01F45FD-0A71-46C8-81B6-5AF4F456DD82}"/>
                    </a:ext>
                  </a:extLst>
                </p14:cNvPr>
                <p14:cNvContentPartPr/>
                <p14:nvPr/>
              </p14:nvContentPartPr>
              <p14:xfrm>
                <a:off x="6558333" y="2176440"/>
                <a:ext cx="27360" cy="139320"/>
              </p14:xfrm>
            </p:contentPart>
          </mc:Choice>
          <mc:Fallback>
            <p:pic>
              <p:nvPicPr>
                <p:cNvPr id="940" name="Freihand 939">
                  <a:extLst>
                    <a:ext uri="{FF2B5EF4-FFF2-40B4-BE49-F238E27FC236}">
                      <a16:creationId xmlns:a16="http://schemas.microsoft.com/office/drawing/2014/main" id="{C01F45FD-0A71-46C8-81B6-5AF4F456DD82}"/>
                    </a:ext>
                  </a:extLst>
                </p:cNvPr>
                <p:cNvPicPr/>
                <p:nvPr/>
              </p:nvPicPr>
              <p:blipFill>
                <a:blip r:embed="rId1579"/>
                <a:stretch>
                  <a:fillRect/>
                </a:stretch>
              </p:blipFill>
              <p:spPr>
                <a:xfrm>
                  <a:off x="6554013" y="2172120"/>
                  <a:ext cx="36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941" name="Freihand 940">
                  <a:extLst>
                    <a:ext uri="{FF2B5EF4-FFF2-40B4-BE49-F238E27FC236}">
                      <a16:creationId xmlns:a16="http://schemas.microsoft.com/office/drawing/2014/main" id="{500C513C-DEDB-4681-BDD4-84B2FBCD556C}"/>
                    </a:ext>
                  </a:extLst>
                </p14:cNvPr>
                <p14:cNvContentPartPr/>
                <p14:nvPr/>
              </p14:nvContentPartPr>
              <p14:xfrm>
                <a:off x="6471933" y="2130720"/>
                <a:ext cx="145440" cy="88200"/>
              </p14:xfrm>
            </p:contentPart>
          </mc:Choice>
          <mc:Fallback>
            <p:pic>
              <p:nvPicPr>
                <p:cNvPr id="941" name="Freihand 940">
                  <a:extLst>
                    <a:ext uri="{FF2B5EF4-FFF2-40B4-BE49-F238E27FC236}">
                      <a16:creationId xmlns:a16="http://schemas.microsoft.com/office/drawing/2014/main" id="{500C513C-DEDB-4681-BDD4-84B2FBCD556C}"/>
                    </a:ext>
                  </a:extLst>
                </p:cNvPr>
                <p:cNvPicPr/>
                <p:nvPr/>
              </p:nvPicPr>
              <p:blipFill>
                <a:blip r:embed="rId1581"/>
                <a:stretch>
                  <a:fillRect/>
                </a:stretch>
              </p:blipFill>
              <p:spPr>
                <a:xfrm>
                  <a:off x="6467613" y="2126400"/>
                  <a:ext cx="154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942" name="Freihand 941">
                  <a:extLst>
                    <a:ext uri="{FF2B5EF4-FFF2-40B4-BE49-F238E27FC236}">
                      <a16:creationId xmlns:a16="http://schemas.microsoft.com/office/drawing/2014/main" id="{35E009AF-6EC2-4DB5-956F-7C43CD700244}"/>
                    </a:ext>
                  </a:extLst>
                </p14:cNvPr>
                <p14:cNvContentPartPr/>
                <p14:nvPr/>
              </p14:nvContentPartPr>
              <p14:xfrm>
                <a:off x="6624213" y="2169240"/>
                <a:ext cx="41040" cy="76680"/>
              </p14:xfrm>
            </p:contentPart>
          </mc:Choice>
          <mc:Fallback>
            <p:pic>
              <p:nvPicPr>
                <p:cNvPr id="942" name="Freihand 941">
                  <a:extLst>
                    <a:ext uri="{FF2B5EF4-FFF2-40B4-BE49-F238E27FC236}">
                      <a16:creationId xmlns:a16="http://schemas.microsoft.com/office/drawing/2014/main" id="{35E009AF-6EC2-4DB5-956F-7C43CD700244}"/>
                    </a:ext>
                  </a:extLst>
                </p:cNvPr>
                <p:cNvPicPr/>
                <p:nvPr/>
              </p:nvPicPr>
              <p:blipFill>
                <a:blip r:embed="rId1583"/>
                <a:stretch>
                  <a:fillRect/>
                </a:stretch>
              </p:blipFill>
              <p:spPr>
                <a:xfrm>
                  <a:off x="6619893" y="2164920"/>
                  <a:ext cx="49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943" name="Freihand 942">
                  <a:extLst>
                    <a:ext uri="{FF2B5EF4-FFF2-40B4-BE49-F238E27FC236}">
                      <a16:creationId xmlns:a16="http://schemas.microsoft.com/office/drawing/2014/main" id="{D4C1DB7B-029E-48B5-BE27-A167C72DAA8F}"/>
                    </a:ext>
                  </a:extLst>
                </p14:cNvPr>
                <p14:cNvContentPartPr/>
                <p14:nvPr/>
              </p14:nvContentPartPr>
              <p14:xfrm>
                <a:off x="6676053" y="2134320"/>
                <a:ext cx="52920" cy="88560"/>
              </p14:xfrm>
            </p:contentPart>
          </mc:Choice>
          <mc:Fallback>
            <p:pic>
              <p:nvPicPr>
                <p:cNvPr id="943" name="Freihand 942">
                  <a:extLst>
                    <a:ext uri="{FF2B5EF4-FFF2-40B4-BE49-F238E27FC236}">
                      <a16:creationId xmlns:a16="http://schemas.microsoft.com/office/drawing/2014/main" id="{D4C1DB7B-029E-48B5-BE27-A167C72DAA8F}"/>
                    </a:ext>
                  </a:extLst>
                </p:cNvPr>
                <p:cNvPicPr/>
                <p:nvPr/>
              </p:nvPicPr>
              <p:blipFill>
                <a:blip r:embed="rId1585"/>
                <a:stretch>
                  <a:fillRect/>
                </a:stretch>
              </p:blipFill>
              <p:spPr>
                <a:xfrm>
                  <a:off x="6671733" y="2130000"/>
                  <a:ext cx="61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944" name="Freihand 943">
                  <a:extLst>
                    <a:ext uri="{FF2B5EF4-FFF2-40B4-BE49-F238E27FC236}">
                      <a16:creationId xmlns:a16="http://schemas.microsoft.com/office/drawing/2014/main" id="{98A2F519-DF23-4BC3-8EFD-3C3EDE104B82}"/>
                    </a:ext>
                  </a:extLst>
                </p14:cNvPr>
                <p14:cNvContentPartPr/>
                <p14:nvPr/>
              </p14:nvContentPartPr>
              <p14:xfrm>
                <a:off x="6765693" y="1986360"/>
                <a:ext cx="214920" cy="195120"/>
              </p14:xfrm>
            </p:contentPart>
          </mc:Choice>
          <mc:Fallback>
            <p:pic>
              <p:nvPicPr>
                <p:cNvPr id="944" name="Freihand 943">
                  <a:extLst>
                    <a:ext uri="{FF2B5EF4-FFF2-40B4-BE49-F238E27FC236}">
                      <a16:creationId xmlns:a16="http://schemas.microsoft.com/office/drawing/2014/main" id="{98A2F519-DF23-4BC3-8EFD-3C3EDE104B82}"/>
                    </a:ext>
                  </a:extLst>
                </p:cNvPr>
                <p:cNvPicPr/>
                <p:nvPr/>
              </p:nvPicPr>
              <p:blipFill>
                <a:blip r:embed="rId1587"/>
                <a:stretch>
                  <a:fillRect/>
                </a:stretch>
              </p:blipFill>
              <p:spPr>
                <a:xfrm>
                  <a:off x="6761373" y="1982040"/>
                  <a:ext cx="223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945" name="Freihand 944">
                  <a:extLst>
                    <a:ext uri="{FF2B5EF4-FFF2-40B4-BE49-F238E27FC236}">
                      <a16:creationId xmlns:a16="http://schemas.microsoft.com/office/drawing/2014/main" id="{1321450C-B555-4729-A6EA-7C5F72CA33C3}"/>
                    </a:ext>
                  </a:extLst>
                </p14:cNvPr>
                <p14:cNvContentPartPr/>
                <p14:nvPr/>
              </p14:nvContentPartPr>
              <p14:xfrm>
                <a:off x="6976293" y="1953960"/>
                <a:ext cx="55800" cy="140040"/>
              </p14:xfrm>
            </p:contentPart>
          </mc:Choice>
          <mc:Fallback>
            <p:pic>
              <p:nvPicPr>
                <p:cNvPr id="945" name="Freihand 944">
                  <a:extLst>
                    <a:ext uri="{FF2B5EF4-FFF2-40B4-BE49-F238E27FC236}">
                      <a16:creationId xmlns:a16="http://schemas.microsoft.com/office/drawing/2014/main" id="{1321450C-B555-4729-A6EA-7C5F72CA33C3}"/>
                    </a:ext>
                  </a:extLst>
                </p:cNvPr>
                <p:cNvPicPr/>
                <p:nvPr/>
              </p:nvPicPr>
              <p:blipFill>
                <a:blip r:embed="rId1589"/>
                <a:stretch>
                  <a:fillRect/>
                </a:stretch>
              </p:blipFill>
              <p:spPr>
                <a:xfrm>
                  <a:off x="6971973" y="1949640"/>
                  <a:ext cx="64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946" name="Freihand 945">
                  <a:extLst>
                    <a:ext uri="{FF2B5EF4-FFF2-40B4-BE49-F238E27FC236}">
                      <a16:creationId xmlns:a16="http://schemas.microsoft.com/office/drawing/2014/main" id="{B234FF2E-9F4D-47C7-B94F-F5537FD09C03}"/>
                    </a:ext>
                  </a:extLst>
                </p14:cNvPr>
                <p14:cNvContentPartPr/>
                <p14:nvPr/>
              </p14:nvContentPartPr>
              <p14:xfrm>
                <a:off x="7018773" y="2043600"/>
                <a:ext cx="35640" cy="55440"/>
              </p14:xfrm>
            </p:contentPart>
          </mc:Choice>
          <mc:Fallback>
            <p:pic>
              <p:nvPicPr>
                <p:cNvPr id="946" name="Freihand 945">
                  <a:extLst>
                    <a:ext uri="{FF2B5EF4-FFF2-40B4-BE49-F238E27FC236}">
                      <a16:creationId xmlns:a16="http://schemas.microsoft.com/office/drawing/2014/main" id="{B234FF2E-9F4D-47C7-B94F-F5537FD09C03}"/>
                    </a:ext>
                  </a:extLst>
                </p:cNvPr>
                <p:cNvPicPr/>
                <p:nvPr/>
              </p:nvPicPr>
              <p:blipFill>
                <a:blip r:embed="rId1591"/>
                <a:stretch>
                  <a:fillRect/>
                </a:stretch>
              </p:blipFill>
              <p:spPr>
                <a:xfrm>
                  <a:off x="7014453" y="2039280"/>
                  <a:ext cx="44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947" name="Freihand 946">
                  <a:extLst>
                    <a:ext uri="{FF2B5EF4-FFF2-40B4-BE49-F238E27FC236}">
                      <a16:creationId xmlns:a16="http://schemas.microsoft.com/office/drawing/2014/main" id="{034BF3E1-ADD1-42DF-AFDB-E4E637ABF96D}"/>
                    </a:ext>
                  </a:extLst>
                </p14:cNvPr>
                <p14:cNvContentPartPr/>
                <p14:nvPr/>
              </p14:nvContentPartPr>
              <p14:xfrm>
                <a:off x="7065933" y="1916880"/>
                <a:ext cx="110880" cy="177840"/>
              </p14:xfrm>
            </p:contentPart>
          </mc:Choice>
          <mc:Fallback>
            <p:pic>
              <p:nvPicPr>
                <p:cNvPr id="947" name="Freihand 946">
                  <a:extLst>
                    <a:ext uri="{FF2B5EF4-FFF2-40B4-BE49-F238E27FC236}">
                      <a16:creationId xmlns:a16="http://schemas.microsoft.com/office/drawing/2014/main" id="{034BF3E1-ADD1-42DF-AFDB-E4E637ABF96D}"/>
                    </a:ext>
                  </a:extLst>
                </p:cNvPr>
                <p:cNvPicPr/>
                <p:nvPr/>
              </p:nvPicPr>
              <p:blipFill>
                <a:blip r:embed="rId1593"/>
                <a:stretch>
                  <a:fillRect/>
                </a:stretch>
              </p:blipFill>
              <p:spPr>
                <a:xfrm>
                  <a:off x="7061613" y="1912560"/>
                  <a:ext cx="119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948" name="Freihand 947">
                  <a:extLst>
                    <a:ext uri="{FF2B5EF4-FFF2-40B4-BE49-F238E27FC236}">
                      <a16:creationId xmlns:a16="http://schemas.microsoft.com/office/drawing/2014/main" id="{0C44F0F8-B8B3-4874-A16F-B7091E33DE78}"/>
                    </a:ext>
                  </a:extLst>
                </p14:cNvPr>
                <p14:cNvContentPartPr/>
                <p14:nvPr/>
              </p14:nvContentPartPr>
              <p14:xfrm>
                <a:off x="7128213" y="1894200"/>
                <a:ext cx="360" cy="360"/>
              </p14:xfrm>
            </p:contentPart>
          </mc:Choice>
          <mc:Fallback>
            <p:pic>
              <p:nvPicPr>
                <p:cNvPr id="948" name="Freihand 947">
                  <a:extLst>
                    <a:ext uri="{FF2B5EF4-FFF2-40B4-BE49-F238E27FC236}">
                      <a16:creationId xmlns:a16="http://schemas.microsoft.com/office/drawing/2014/main" id="{0C44F0F8-B8B3-4874-A16F-B7091E33DE78}"/>
                    </a:ext>
                  </a:extLst>
                </p:cNvPr>
                <p:cNvPicPr/>
                <p:nvPr/>
              </p:nvPicPr>
              <p:blipFill>
                <a:blip r:embed="rId99"/>
                <a:stretch>
                  <a:fillRect/>
                </a:stretch>
              </p:blipFill>
              <p:spPr>
                <a:xfrm>
                  <a:off x="7123893" y="1889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5">
              <p14:nvContentPartPr>
                <p14:cNvPr id="949" name="Freihand 948">
                  <a:extLst>
                    <a:ext uri="{FF2B5EF4-FFF2-40B4-BE49-F238E27FC236}">
                      <a16:creationId xmlns:a16="http://schemas.microsoft.com/office/drawing/2014/main" id="{007840F6-F546-4021-B0D0-565D00F40F4C}"/>
                    </a:ext>
                  </a:extLst>
                </p14:cNvPr>
                <p14:cNvContentPartPr/>
                <p14:nvPr/>
              </p14:nvContentPartPr>
              <p14:xfrm>
                <a:off x="7160613" y="1939560"/>
                <a:ext cx="151920" cy="75240"/>
              </p14:xfrm>
            </p:contentPart>
          </mc:Choice>
          <mc:Fallback>
            <p:pic>
              <p:nvPicPr>
                <p:cNvPr id="949" name="Freihand 948">
                  <a:extLst>
                    <a:ext uri="{FF2B5EF4-FFF2-40B4-BE49-F238E27FC236}">
                      <a16:creationId xmlns:a16="http://schemas.microsoft.com/office/drawing/2014/main" id="{007840F6-F546-4021-B0D0-565D00F40F4C}"/>
                    </a:ext>
                  </a:extLst>
                </p:cNvPr>
                <p:cNvPicPr/>
                <p:nvPr/>
              </p:nvPicPr>
              <p:blipFill>
                <a:blip r:embed="rId1596"/>
                <a:stretch>
                  <a:fillRect/>
                </a:stretch>
              </p:blipFill>
              <p:spPr>
                <a:xfrm>
                  <a:off x="7156293" y="1935240"/>
                  <a:ext cx="160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97">
              <p14:nvContentPartPr>
                <p14:cNvPr id="951" name="Freihand 950">
                  <a:extLst>
                    <a:ext uri="{FF2B5EF4-FFF2-40B4-BE49-F238E27FC236}">
                      <a16:creationId xmlns:a16="http://schemas.microsoft.com/office/drawing/2014/main" id="{6DED4864-71E8-4691-BC77-22B50B9E0D92}"/>
                    </a:ext>
                  </a:extLst>
                </p14:cNvPr>
                <p14:cNvContentPartPr/>
                <p14:nvPr/>
              </p14:nvContentPartPr>
              <p14:xfrm>
                <a:off x="4835013" y="3217200"/>
                <a:ext cx="100440" cy="97560"/>
              </p14:xfrm>
            </p:contentPart>
          </mc:Choice>
          <mc:Fallback>
            <p:pic>
              <p:nvPicPr>
                <p:cNvPr id="951" name="Freihand 950">
                  <a:extLst>
                    <a:ext uri="{FF2B5EF4-FFF2-40B4-BE49-F238E27FC236}">
                      <a16:creationId xmlns:a16="http://schemas.microsoft.com/office/drawing/2014/main" id="{6DED4864-71E8-4691-BC77-22B50B9E0D92}"/>
                    </a:ext>
                  </a:extLst>
                </p:cNvPr>
                <p:cNvPicPr/>
                <p:nvPr/>
              </p:nvPicPr>
              <p:blipFill>
                <a:blip r:embed="rId1598"/>
                <a:stretch>
                  <a:fillRect/>
                </a:stretch>
              </p:blipFill>
              <p:spPr>
                <a:xfrm>
                  <a:off x="4830693" y="3212880"/>
                  <a:ext cx="109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99">
              <p14:nvContentPartPr>
                <p14:cNvPr id="952" name="Freihand 951">
                  <a:extLst>
                    <a:ext uri="{FF2B5EF4-FFF2-40B4-BE49-F238E27FC236}">
                      <a16:creationId xmlns:a16="http://schemas.microsoft.com/office/drawing/2014/main" id="{F5E3B993-0B35-4049-B194-8466F7EDABD7}"/>
                    </a:ext>
                  </a:extLst>
                </p14:cNvPr>
                <p14:cNvContentPartPr/>
                <p14:nvPr/>
              </p14:nvContentPartPr>
              <p14:xfrm>
                <a:off x="4935453" y="3100200"/>
                <a:ext cx="225720" cy="173880"/>
              </p14:xfrm>
            </p:contentPart>
          </mc:Choice>
          <mc:Fallback>
            <p:pic>
              <p:nvPicPr>
                <p:cNvPr id="952" name="Freihand 951">
                  <a:extLst>
                    <a:ext uri="{FF2B5EF4-FFF2-40B4-BE49-F238E27FC236}">
                      <a16:creationId xmlns:a16="http://schemas.microsoft.com/office/drawing/2014/main" id="{F5E3B993-0B35-4049-B194-8466F7EDABD7}"/>
                    </a:ext>
                  </a:extLst>
                </p:cNvPr>
                <p:cNvPicPr/>
                <p:nvPr/>
              </p:nvPicPr>
              <p:blipFill>
                <a:blip r:embed="rId1600"/>
                <a:stretch>
                  <a:fillRect/>
                </a:stretch>
              </p:blipFill>
              <p:spPr>
                <a:xfrm>
                  <a:off x="4931133" y="3095880"/>
                  <a:ext cx="234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601">
              <p14:nvContentPartPr>
                <p14:cNvPr id="954" name="Freihand 953">
                  <a:extLst>
                    <a:ext uri="{FF2B5EF4-FFF2-40B4-BE49-F238E27FC236}">
                      <a16:creationId xmlns:a16="http://schemas.microsoft.com/office/drawing/2014/main" id="{D8360CB7-9B96-4555-ADCE-C101B966FCC7}"/>
                    </a:ext>
                  </a:extLst>
                </p14:cNvPr>
                <p14:cNvContentPartPr/>
                <p14:nvPr/>
              </p14:nvContentPartPr>
              <p14:xfrm>
                <a:off x="5218413" y="3112080"/>
                <a:ext cx="3240" cy="12240"/>
              </p14:xfrm>
            </p:contentPart>
          </mc:Choice>
          <mc:Fallback>
            <p:pic>
              <p:nvPicPr>
                <p:cNvPr id="954" name="Freihand 953">
                  <a:extLst>
                    <a:ext uri="{FF2B5EF4-FFF2-40B4-BE49-F238E27FC236}">
                      <a16:creationId xmlns:a16="http://schemas.microsoft.com/office/drawing/2014/main" id="{D8360CB7-9B96-4555-ADCE-C101B966FCC7}"/>
                    </a:ext>
                  </a:extLst>
                </p:cNvPr>
                <p:cNvPicPr/>
                <p:nvPr/>
              </p:nvPicPr>
              <p:blipFill>
                <a:blip r:embed="rId1602"/>
                <a:stretch>
                  <a:fillRect/>
                </a:stretch>
              </p:blipFill>
              <p:spPr>
                <a:xfrm>
                  <a:off x="5214093" y="3107760"/>
                  <a:ext cx="11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603">
              <p14:nvContentPartPr>
                <p14:cNvPr id="955" name="Freihand 954">
                  <a:extLst>
                    <a:ext uri="{FF2B5EF4-FFF2-40B4-BE49-F238E27FC236}">
                      <a16:creationId xmlns:a16="http://schemas.microsoft.com/office/drawing/2014/main" id="{7285C9BE-1BCA-400D-8BE7-489F1759658B}"/>
                    </a:ext>
                  </a:extLst>
                </p14:cNvPr>
                <p14:cNvContentPartPr/>
                <p14:nvPr/>
              </p14:nvContentPartPr>
              <p14:xfrm>
                <a:off x="5376453" y="2928480"/>
                <a:ext cx="214200" cy="142920"/>
              </p14:xfrm>
            </p:contentPart>
          </mc:Choice>
          <mc:Fallback>
            <p:pic>
              <p:nvPicPr>
                <p:cNvPr id="955" name="Freihand 954">
                  <a:extLst>
                    <a:ext uri="{FF2B5EF4-FFF2-40B4-BE49-F238E27FC236}">
                      <a16:creationId xmlns:a16="http://schemas.microsoft.com/office/drawing/2014/main" id="{7285C9BE-1BCA-400D-8BE7-489F1759658B}"/>
                    </a:ext>
                  </a:extLst>
                </p:cNvPr>
                <p:cNvPicPr/>
                <p:nvPr/>
              </p:nvPicPr>
              <p:blipFill>
                <a:blip r:embed="rId1604"/>
                <a:stretch>
                  <a:fillRect/>
                </a:stretch>
              </p:blipFill>
              <p:spPr>
                <a:xfrm>
                  <a:off x="5372133" y="2924160"/>
                  <a:ext cx="222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605">
              <p14:nvContentPartPr>
                <p14:cNvPr id="956" name="Freihand 955">
                  <a:extLst>
                    <a:ext uri="{FF2B5EF4-FFF2-40B4-BE49-F238E27FC236}">
                      <a16:creationId xmlns:a16="http://schemas.microsoft.com/office/drawing/2014/main" id="{D46C8D67-42EF-410E-8A75-5591D6855EBE}"/>
                    </a:ext>
                  </a:extLst>
                </p14:cNvPr>
                <p14:cNvContentPartPr/>
                <p14:nvPr/>
              </p14:nvContentPartPr>
              <p14:xfrm>
                <a:off x="5474013" y="2885280"/>
                <a:ext cx="360" cy="360"/>
              </p14:xfrm>
            </p:contentPart>
          </mc:Choice>
          <mc:Fallback>
            <p:pic>
              <p:nvPicPr>
                <p:cNvPr id="956" name="Freihand 955">
                  <a:extLst>
                    <a:ext uri="{FF2B5EF4-FFF2-40B4-BE49-F238E27FC236}">
                      <a16:creationId xmlns:a16="http://schemas.microsoft.com/office/drawing/2014/main" id="{D46C8D67-42EF-410E-8A75-5591D6855EBE}"/>
                    </a:ext>
                  </a:extLst>
                </p:cNvPr>
                <p:cNvPicPr/>
                <p:nvPr/>
              </p:nvPicPr>
              <p:blipFill>
                <a:blip r:embed="rId99"/>
                <a:stretch>
                  <a:fillRect/>
                </a:stretch>
              </p:blipFill>
              <p:spPr>
                <a:xfrm>
                  <a:off x="5469693" y="2880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957" name="Freihand 956">
                  <a:extLst>
                    <a:ext uri="{FF2B5EF4-FFF2-40B4-BE49-F238E27FC236}">
                      <a16:creationId xmlns:a16="http://schemas.microsoft.com/office/drawing/2014/main" id="{0636B8EB-7B2F-4FF0-8F40-1EB50A6DD6E4}"/>
                    </a:ext>
                  </a:extLst>
                </p14:cNvPr>
                <p14:cNvContentPartPr/>
                <p14:nvPr/>
              </p14:nvContentPartPr>
              <p14:xfrm>
                <a:off x="5710173" y="2787360"/>
                <a:ext cx="103680" cy="104400"/>
              </p14:xfrm>
            </p:contentPart>
          </mc:Choice>
          <mc:Fallback>
            <p:pic>
              <p:nvPicPr>
                <p:cNvPr id="957" name="Freihand 956">
                  <a:extLst>
                    <a:ext uri="{FF2B5EF4-FFF2-40B4-BE49-F238E27FC236}">
                      <a16:creationId xmlns:a16="http://schemas.microsoft.com/office/drawing/2014/main" id="{0636B8EB-7B2F-4FF0-8F40-1EB50A6DD6E4}"/>
                    </a:ext>
                  </a:extLst>
                </p:cNvPr>
                <p:cNvPicPr/>
                <p:nvPr/>
              </p:nvPicPr>
              <p:blipFill>
                <a:blip r:embed="rId1607"/>
                <a:stretch>
                  <a:fillRect/>
                </a:stretch>
              </p:blipFill>
              <p:spPr>
                <a:xfrm>
                  <a:off x="5705853" y="2783040"/>
                  <a:ext cx="112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958" name="Freihand 957">
                  <a:extLst>
                    <a:ext uri="{FF2B5EF4-FFF2-40B4-BE49-F238E27FC236}">
                      <a16:creationId xmlns:a16="http://schemas.microsoft.com/office/drawing/2014/main" id="{E0A6410D-22AE-4B6B-9C93-5CE63648E903}"/>
                    </a:ext>
                  </a:extLst>
                </p14:cNvPr>
                <p14:cNvContentPartPr/>
                <p14:nvPr/>
              </p14:nvContentPartPr>
              <p14:xfrm>
                <a:off x="5808453" y="2775480"/>
                <a:ext cx="86400" cy="161280"/>
              </p14:xfrm>
            </p:contentPart>
          </mc:Choice>
          <mc:Fallback>
            <p:pic>
              <p:nvPicPr>
                <p:cNvPr id="958" name="Freihand 957">
                  <a:extLst>
                    <a:ext uri="{FF2B5EF4-FFF2-40B4-BE49-F238E27FC236}">
                      <a16:creationId xmlns:a16="http://schemas.microsoft.com/office/drawing/2014/main" id="{E0A6410D-22AE-4B6B-9C93-5CE63648E903}"/>
                    </a:ext>
                  </a:extLst>
                </p:cNvPr>
                <p:cNvPicPr/>
                <p:nvPr/>
              </p:nvPicPr>
              <p:blipFill>
                <a:blip r:embed="rId1609"/>
                <a:stretch>
                  <a:fillRect/>
                </a:stretch>
              </p:blipFill>
              <p:spPr>
                <a:xfrm>
                  <a:off x="5804133" y="2771160"/>
                  <a:ext cx="95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959" name="Freihand 958">
                  <a:extLst>
                    <a:ext uri="{FF2B5EF4-FFF2-40B4-BE49-F238E27FC236}">
                      <a16:creationId xmlns:a16="http://schemas.microsoft.com/office/drawing/2014/main" id="{B7CBD9DF-F9F2-4533-B8F9-7FF2C33B5AF0}"/>
                    </a:ext>
                  </a:extLst>
                </p14:cNvPr>
                <p14:cNvContentPartPr/>
                <p14:nvPr/>
              </p14:nvContentPartPr>
              <p14:xfrm>
                <a:off x="5902053" y="2733000"/>
                <a:ext cx="51120" cy="82080"/>
              </p14:xfrm>
            </p:contentPart>
          </mc:Choice>
          <mc:Fallback>
            <p:pic>
              <p:nvPicPr>
                <p:cNvPr id="959" name="Freihand 958">
                  <a:extLst>
                    <a:ext uri="{FF2B5EF4-FFF2-40B4-BE49-F238E27FC236}">
                      <a16:creationId xmlns:a16="http://schemas.microsoft.com/office/drawing/2014/main" id="{B7CBD9DF-F9F2-4533-B8F9-7FF2C33B5AF0}"/>
                    </a:ext>
                  </a:extLst>
                </p:cNvPr>
                <p:cNvPicPr/>
                <p:nvPr/>
              </p:nvPicPr>
              <p:blipFill>
                <a:blip r:embed="rId1611"/>
                <a:stretch>
                  <a:fillRect/>
                </a:stretch>
              </p:blipFill>
              <p:spPr>
                <a:xfrm>
                  <a:off x="5897733" y="2728680"/>
                  <a:ext cx="59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960" name="Freihand 959">
                  <a:extLst>
                    <a:ext uri="{FF2B5EF4-FFF2-40B4-BE49-F238E27FC236}">
                      <a16:creationId xmlns:a16="http://schemas.microsoft.com/office/drawing/2014/main" id="{58A53D7C-26F2-487A-96CB-B366601F415F}"/>
                    </a:ext>
                  </a:extLst>
                </p14:cNvPr>
                <p14:cNvContentPartPr/>
                <p14:nvPr/>
              </p14:nvContentPartPr>
              <p14:xfrm>
                <a:off x="5956413" y="2693760"/>
                <a:ext cx="99360" cy="91080"/>
              </p14:xfrm>
            </p:contentPart>
          </mc:Choice>
          <mc:Fallback>
            <p:pic>
              <p:nvPicPr>
                <p:cNvPr id="960" name="Freihand 959">
                  <a:extLst>
                    <a:ext uri="{FF2B5EF4-FFF2-40B4-BE49-F238E27FC236}">
                      <a16:creationId xmlns:a16="http://schemas.microsoft.com/office/drawing/2014/main" id="{58A53D7C-26F2-487A-96CB-B366601F415F}"/>
                    </a:ext>
                  </a:extLst>
                </p:cNvPr>
                <p:cNvPicPr/>
                <p:nvPr/>
              </p:nvPicPr>
              <p:blipFill>
                <a:blip r:embed="rId1613"/>
                <a:stretch>
                  <a:fillRect/>
                </a:stretch>
              </p:blipFill>
              <p:spPr>
                <a:xfrm>
                  <a:off x="5952093" y="2689440"/>
                  <a:ext cx="108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14">
              <p14:nvContentPartPr>
                <p14:cNvPr id="961" name="Freihand 960">
                  <a:extLst>
                    <a:ext uri="{FF2B5EF4-FFF2-40B4-BE49-F238E27FC236}">
                      <a16:creationId xmlns:a16="http://schemas.microsoft.com/office/drawing/2014/main" id="{70A0D6B0-1D5E-4087-BE79-2CA11036A49A}"/>
                    </a:ext>
                  </a:extLst>
                </p14:cNvPr>
                <p14:cNvContentPartPr/>
                <p14:nvPr/>
              </p14:nvContentPartPr>
              <p14:xfrm>
                <a:off x="5974773" y="2647680"/>
                <a:ext cx="141480" cy="71640"/>
              </p14:xfrm>
            </p:contentPart>
          </mc:Choice>
          <mc:Fallback>
            <p:pic>
              <p:nvPicPr>
                <p:cNvPr id="961" name="Freihand 960">
                  <a:extLst>
                    <a:ext uri="{FF2B5EF4-FFF2-40B4-BE49-F238E27FC236}">
                      <a16:creationId xmlns:a16="http://schemas.microsoft.com/office/drawing/2014/main" id="{70A0D6B0-1D5E-4087-BE79-2CA11036A49A}"/>
                    </a:ext>
                  </a:extLst>
                </p:cNvPr>
                <p:cNvPicPr/>
                <p:nvPr/>
              </p:nvPicPr>
              <p:blipFill>
                <a:blip r:embed="rId1615"/>
                <a:stretch>
                  <a:fillRect/>
                </a:stretch>
              </p:blipFill>
              <p:spPr>
                <a:xfrm>
                  <a:off x="5970453" y="2643360"/>
                  <a:ext cx="150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16">
              <p14:nvContentPartPr>
                <p14:cNvPr id="962" name="Freihand 961">
                  <a:extLst>
                    <a:ext uri="{FF2B5EF4-FFF2-40B4-BE49-F238E27FC236}">
                      <a16:creationId xmlns:a16="http://schemas.microsoft.com/office/drawing/2014/main" id="{65710437-BCD3-49DD-AE02-65687F26364A}"/>
                    </a:ext>
                  </a:extLst>
                </p14:cNvPr>
                <p14:cNvContentPartPr/>
                <p14:nvPr/>
              </p14:nvContentPartPr>
              <p14:xfrm>
                <a:off x="6081333" y="2598000"/>
                <a:ext cx="34200" cy="43560"/>
              </p14:xfrm>
            </p:contentPart>
          </mc:Choice>
          <mc:Fallback>
            <p:pic>
              <p:nvPicPr>
                <p:cNvPr id="962" name="Freihand 961">
                  <a:extLst>
                    <a:ext uri="{FF2B5EF4-FFF2-40B4-BE49-F238E27FC236}">
                      <a16:creationId xmlns:a16="http://schemas.microsoft.com/office/drawing/2014/main" id="{65710437-BCD3-49DD-AE02-65687F26364A}"/>
                    </a:ext>
                  </a:extLst>
                </p:cNvPr>
                <p:cNvPicPr/>
                <p:nvPr/>
              </p:nvPicPr>
              <p:blipFill>
                <a:blip r:embed="rId1617"/>
                <a:stretch>
                  <a:fillRect/>
                </a:stretch>
              </p:blipFill>
              <p:spPr>
                <a:xfrm>
                  <a:off x="6077013" y="2593680"/>
                  <a:ext cx="42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18">
              <p14:nvContentPartPr>
                <p14:cNvPr id="963" name="Freihand 962">
                  <a:extLst>
                    <a:ext uri="{FF2B5EF4-FFF2-40B4-BE49-F238E27FC236}">
                      <a16:creationId xmlns:a16="http://schemas.microsoft.com/office/drawing/2014/main" id="{3CDD4962-9029-49E1-8F8D-3160D8D88FEA}"/>
                    </a:ext>
                  </a:extLst>
                </p14:cNvPr>
                <p14:cNvContentPartPr/>
                <p14:nvPr/>
              </p14:nvContentPartPr>
              <p14:xfrm>
                <a:off x="6151893" y="2605920"/>
                <a:ext cx="80640" cy="96480"/>
              </p14:xfrm>
            </p:contentPart>
          </mc:Choice>
          <mc:Fallback>
            <p:pic>
              <p:nvPicPr>
                <p:cNvPr id="963" name="Freihand 962">
                  <a:extLst>
                    <a:ext uri="{FF2B5EF4-FFF2-40B4-BE49-F238E27FC236}">
                      <a16:creationId xmlns:a16="http://schemas.microsoft.com/office/drawing/2014/main" id="{3CDD4962-9029-49E1-8F8D-3160D8D88FEA}"/>
                    </a:ext>
                  </a:extLst>
                </p:cNvPr>
                <p:cNvPicPr/>
                <p:nvPr/>
              </p:nvPicPr>
              <p:blipFill>
                <a:blip r:embed="rId1619"/>
                <a:stretch>
                  <a:fillRect/>
                </a:stretch>
              </p:blipFill>
              <p:spPr>
                <a:xfrm>
                  <a:off x="6147573" y="2601600"/>
                  <a:ext cx="89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20">
              <p14:nvContentPartPr>
                <p14:cNvPr id="964" name="Freihand 963">
                  <a:extLst>
                    <a:ext uri="{FF2B5EF4-FFF2-40B4-BE49-F238E27FC236}">
                      <a16:creationId xmlns:a16="http://schemas.microsoft.com/office/drawing/2014/main" id="{CC5CAA47-6C56-4C60-91CE-F3DD49FFD50F}"/>
                    </a:ext>
                  </a:extLst>
                </p14:cNvPr>
                <p14:cNvContentPartPr/>
                <p14:nvPr/>
              </p14:nvContentPartPr>
              <p14:xfrm>
                <a:off x="6260973" y="2532120"/>
                <a:ext cx="114840" cy="106560"/>
              </p14:xfrm>
            </p:contentPart>
          </mc:Choice>
          <mc:Fallback>
            <p:pic>
              <p:nvPicPr>
                <p:cNvPr id="964" name="Freihand 963">
                  <a:extLst>
                    <a:ext uri="{FF2B5EF4-FFF2-40B4-BE49-F238E27FC236}">
                      <a16:creationId xmlns:a16="http://schemas.microsoft.com/office/drawing/2014/main" id="{CC5CAA47-6C56-4C60-91CE-F3DD49FFD50F}"/>
                    </a:ext>
                  </a:extLst>
                </p:cNvPr>
                <p:cNvPicPr/>
                <p:nvPr/>
              </p:nvPicPr>
              <p:blipFill>
                <a:blip r:embed="rId1621"/>
                <a:stretch>
                  <a:fillRect/>
                </a:stretch>
              </p:blipFill>
              <p:spPr>
                <a:xfrm>
                  <a:off x="6256653" y="2527800"/>
                  <a:ext cx="123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22">
              <p14:nvContentPartPr>
                <p14:cNvPr id="965" name="Freihand 964">
                  <a:extLst>
                    <a:ext uri="{FF2B5EF4-FFF2-40B4-BE49-F238E27FC236}">
                      <a16:creationId xmlns:a16="http://schemas.microsoft.com/office/drawing/2014/main" id="{1090BB0A-D785-4892-A309-D90832018C2F}"/>
                    </a:ext>
                  </a:extLst>
                </p14:cNvPr>
                <p14:cNvContentPartPr/>
                <p14:nvPr/>
              </p14:nvContentPartPr>
              <p14:xfrm>
                <a:off x="6313893" y="2490000"/>
                <a:ext cx="56160" cy="39960"/>
              </p14:xfrm>
            </p:contentPart>
          </mc:Choice>
          <mc:Fallback>
            <p:pic>
              <p:nvPicPr>
                <p:cNvPr id="965" name="Freihand 964">
                  <a:extLst>
                    <a:ext uri="{FF2B5EF4-FFF2-40B4-BE49-F238E27FC236}">
                      <a16:creationId xmlns:a16="http://schemas.microsoft.com/office/drawing/2014/main" id="{1090BB0A-D785-4892-A309-D90832018C2F}"/>
                    </a:ext>
                  </a:extLst>
                </p:cNvPr>
                <p:cNvPicPr/>
                <p:nvPr/>
              </p:nvPicPr>
              <p:blipFill>
                <a:blip r:embed="rId1623"/>
                <a:stretch>
                  <a:fillRect/>
                </a:stretch>
              </p:blipFill>
              <p:spPr>
                <a:xfrm>
                  <a:off x="6309573" y="2485680"/>
                  <a:ext cx="64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24">
              <p14:nvContentPartPr>
                <p14:cNvPr id="966" name="Freihand 965">
                  <a:extLst>
                    <a:ext uri="{FF2B5EF4-FFF2-40B4-BE49-F238E27FC236}">
                      <a16:creationId xmlns:a16="http://schemas.microsoft.com/office/drawing/2014/main" id="{EAEAE6F1-3615-4A14-B73D-C3B38931E318}"/>
                    </a:ext>
                  </a:extLst>
                </p14:cNvPr>
                <p14:cNvContentPartPr/>
                <p14:nvPr/>
              </p14:nvContentPartPr>
              <p14:xfrm>
                <a:off x="6349173" y="2523840"/>
                <a:ext cx="95760" cy="66600"/>
              </p14:xfrm>
            </p:contentPart>
          </mc:Choice>
          <mc:Fallback>
            <p:pic>
              <p:nvPicPr>
                <p:cNvPr id="966" name="Freihand 965">
                  <a:extLst>
                    <a:ext uri="{FF2B5EF4-FFF2-40B4-BE49-F238E27FC236}">
                      <a16:creationId xmlns:a16="http://schemas.microsoft.com/office/drawing/2014/main" id="{EAEAE6F1-3615-4A14-B73D-C3B38931E318}"/>
                    </a:ext>
                  </a:extLst>
                </p:cNvPr>
                <p:cNvPicPr/>
                <p:nvPr/>
              </p:nvPicPr>
              <p:blipFill>
                <a:blip r:embed="rId1625"/>
                <a:stretch>
                  <a:fillRect/>
                </a:stretch>
              </p:blipFill>
              <p:spPr>
                <a:xfrm>
                  <a:off x="6344853" y="2519520"/>
                  <a:ext cx="104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26">
              <p14:nvContentPartPr>
                <p14:cNvPr id="967" name="Freihand 966">
                  <a:extLst>
                    <a:ext uri="{FF2B5EF4-FFF2-40B4-BE49-F238E27FC236}">
                      <a16:creationId xmlns:a16="http://schemas.microsoft.com/office/drawing/2014/main" id="{6EDF9869-0C3C-4FC6-9A61-A76ED0EE67AB}"/>
                    </a:ext>
                  </a:extLst>
                </p14:cNvPr>
                <p14:cNvContentPartPr/>
                <p14:nvPr/>
              </p14:nvContentPartPr>
              <p14:xfrm>
                <a:off x="6454293" y="2506560"/>
                <a:ext cx="38880" cy="48600"/>
              </p14:xfrm>
            </p:contentPart>
          </mc:Choice>
          <mc:Fallback>
            <p:pic>
              <p:nvPicPr>
                <p:cNvPr id="967" name="Freihand 966">
                  <a:extLst>
                    <a:ext uri="{FF2B5EF4-FFF2-40B4-BE49-F238E27FC236}">
                      <a16:creationId xmlns:a16="http://schemas.microsoft.com/office/drawing/2014/main" id="{6EDF9869-0C3C-4FC6-9A61-A76ED0EE67AB}"/>
                    </a:ext>
                  </a:extLst>
                </p:cNvPr>
                <p:cNvPicPr/>
                <p:nvPr/>
              </p:nvPicPr>
              <p:blipFill>
                <a:blip r:embed="rId1627"/>
                <a:stretch>
                  <a:fillRect/>
                </a:stretch>
              </p:blipFill>
              <p:spPr>
                <a:xfrm>
                  <a:off x="6449973" y="2502240"/>
                  <a:ext cx="47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28">
              <p14:nvContentPartPr>
                <p14:cNvPr id="968" name="Freihand 967">
                  <a:extLst>
                    <a:ext uri="{FF2B5EF4-FFF2-40B4-BE49-F238E27FC236}">
                      <a16:creationId xmlns:a16="http://schemas.microsoft.com/office/drawing/2014/main" id="{CDABBF78-7A48-41BA-BD6F-1AD13EB955CC}"/>
                    </a:ext>
                  </a:extLst>
                </p14:cNvPr>
                <p14:cNvContentPartPr/>
                <p14:nvPr/>
              </p14:nvContentPartPr>
              <p14:xfrm>
                <a:off x="6493173" y="2405040"/>
                <a:ext cx="288360" cy="117000"/>
              </p14:xfrm>
            </p:contentPart>
          </mc:Choice>
          <mc:Fallback>
            <p:pic>
              <p:nvPicPr>
                <p:cNvPr id="968" name="Freihand 967">
                  <a:extLst>
                    <a:ext uri="{FF2B5EF4-FFF2-40B4-BE49-F238E27FC236}">
                      <a16:creationId xmlns:a16="http://schemas.microsoft.com/office/drawing/2014/main" id="{CDABBF78-7A48-41BA-BD6F-1AD13EB955CC}"/>
                    </a:ext>
                  </a:extLst>
                </p:cNvPr>
                <p:cNvPicPr/>
                <p:nvPr/>
              </p:nvPicPr>
              <p:blipFill>
                <a:blip r:embed="rId1629"/>
                <a:stretch>
                  <a:fillRect/>
                </a:stretch>
              </p:blipFill>
              <p:spPr>
                <a:xfrm>
                  <a:off x="6488853" y="2400720"/>
                  <a:ext cx="297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30">
              <p14:nvContentPartPr>
                <p14:cNvPr id="969" name="Freihand 968">
                  <a:extLst>
                    <a:ext uri="{FF2B5EF4-FFF2-40B4-BE49-F238E27FC236}">
                      <a16:creationId xmlns:a16="http://schemas.microsoft.com/office/drawing/2014/main" id="{3D59E4DA-325D-4FEE-850A-B2FF27CA2526}"/>
                    </a:ext>
                  </a:extLst>
                </p14:cNvPr>
                <p14:cNvContentPartPr/>
                <p14:nvPr/>
              </p14:nvContentPartPr>
              <p14:xfrm>
                <a:off x="6641853" y="2307840"/>
                <a:ext cx="4320" cy="18360"/>
              </p14:xfrm>
            </p:contentPart>
          </mc:Choice>
          <mc:Fallback>
            <p:pic>
              <p:nvPicPr>
                <p:cNvPr id="969" name="Freihand 968">
                  <a:extLst>
                    <a:ext uri="{FF2B5EF4-FFF2-40B4-BE49-F238E27FC236}">
                      <a16:creationId xmlns:a16="http://schemas.microsoft.com/office/drawing/2014/main" id="{3D59E4DA-325D-4FEE-850A-B2FF27CA2526}"/>
                    </a:ext>
                  </a:extLst>
                </p:cNvPr>
                <p:cNvPicPr/>
                <p:nvPr/>
              </p:nvPicPr>
              <p:blipFill>
                <a:blip r:embed="rId1631"/>
                <a:stretch>
                  <a:fillRect/>
                </a:stretch>
              </p:blipFill>
              <p:spPr>
                <a:xfrm>
                  <a:off x="6637533" y="2303520"/>
                  <a:ext cx="12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32">
              <p14:nvContentPartPr>
                <p14:cNvPr id="970" name="Freihand 969">
                  <a:extLst>
                    <a:ext uri="{FF2B5EF4-FFF2-40B4-BE49-F238E27FC236}">
                      <a16:creationId xmlns:a16="http://schemas.microsoft.com/office/drawing/2014/main" id="{922F200E-C270-4BBD-81F2-AA1539A63CBA}"/>
                    </a:ext>
                  </a:extLst>
                </p14:cNvPr>
                <p14:cNvContentPartPr/>
                <p14:nvPr/>
              </p14:nvContentPartPr>
              <p14:xfrm>
                <a:off x="6889533" y="2221440"/>
                <a:ext cx="282600" cy="228240"/>
              </p14:xfrm>
            </p:contentPart>
          </mc:Choice>
          <mc:Fallback>
            <p:pic>
              <p:nvPicPr>
                <p:cNvPr id="970" name="Freihand 969">
                  <a:extLst>
                    <a:ext uri="{FF2B5EF4-FFF2-40B4-BE49-F238E27FC236}">
                      <a16:creationId xmlns:a16="http://schemas.microsoft.com/office/drawing/2014/main" id="{922F200E-C270-4BBD-81F2-AA1539A63CBA}"/>
                    </a:ext>
                  </a:extLst>
                </p:cNvPr>
                <p:cNvPicPr/>
                <p:nvPr/>
              </p:nvPicPr>
              <p:blipFill>
                <a:blip r:embed="rId1633"/>
                <a:stretch>
                  <a:fillRect/>
                </a:stretch>
              </p:blipFill>
              <p:spPr>
                <a:xfrm>
                  <a:off x="6885213" y="2217120"/>
                  <a:ext cx="2912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634">
              <p14:nvContentPartPr>
                <p14:cNvPr id="971" name="Freihand 970">
                  <a:extLst>
                    <a:ext uri="{FF2B5EF4-FFF2-40B4-BE49-F238E27FC236}">
                      <a16:creationId xmlns:a16="http://schemas.microsoft.com/office/drawing/2014/main" id="{85F207F7-0D8B-4244-BE8D-566704574781}"/>
                    </a:ext>
                  </a:extLst>
                </p14:cNvPr>
                <p14:cNvContentPartPr/>
                <p14:nvPr/>
              </p14:nvContentPartPr>
              <p14:xfrm>
                <a:off x="7206333" y="2104800"/>
                <a:ext cx="112680" cy="210240"/>
              </p14:xfrm>
            </p:contentPart>
          </mc:Choice>
          <mc:Fallback>
            <p:pic>
              <p:nvPicPr>
                <p:cNvPr id="971" name="Freihand 970">
                  <a:extLst>
                    <a:ext uri="{FF2B5EF4-FFF2-40B4-BE49-F238E27FC236}">
                      <a16:creationId xmlns:a16="http://schemas.microsoft.com/office/drawing/2014/main" id="{85F207F7-0D8B-4244-BE8D-566704574781}"/>
                    </a:ext>
                  </a:extLst>
                </p:cNvPr>
                <p:cNvPicPr/>
                <p:nvPr/>
              </p:nvPicPr>
              <p:blipFill>
                <a:blip r:embed="rId1635"/>
                <a:stretch>
                  <a:fillRect/>
                </a:stretch>
              </p:blipFill>
              <p:spPr>
                <a:xfrm>
                  <a:off x="7202013" y="2100480"/>
                  <a:ext cx="1213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36">
              <p14:nvContentPartPr>
                <p14:cNvPr id="973" name="Freihand 972">
                  <a:extLst>
                    <a:ext uri="{FF2B5EF4-FFF2-40B4-BE49-F238E27FC236}">
                      <a16:creationId xmlns:a16="http://schemas.microsoft.com/office/drawing/2014/main" id="{64C116C2-DB46-4DC6-9496-E198869EE0F3}"/>
                    </a:ext>
                  </a:extLst>
                </p14:cNvPr>
                <p14:cNvContentPartPr/>
                <p14:nvPr/>
              </p14:nvContentPartPr>
              <p14:xfrm>
                <a:off x="7131093" y="2178600"/>
                <a:ext cx="47160" cy="48240"/>
              </p14:xfrm>
            </p:contentPart>
          </mc:Choice>
          <mc:Fallback>
            <p:pic>
              <p:nvPicPr>
                <p:cNvPr id="973" name="Freihand 972">
                  <a:extLst>
                    <a:ext uri="{FF2B5EF4-FFF2-40B4-BE49-F238E27FC236}">
                      <a16:creationId xmlns:a16="http://schemas.microsoft.com/office/drawing/2014/main" id="{64C116C2-DB46-4DC6-9496-E198869EE0F3}"/>
                    </a:ext>
                  </a:extLst>
                </p:cNvPr>
                <p:cNvPicPr/>
                <p:nvPr/>
              </p:nvPicPr>
              <p:blipFill>
                <a:blip r:embed="rId1637"/>
                <a:stretch>
                  <a:fillRect/>
                </a:stretch>
              </p:blipFill>
              <p:spPr>
                <a:xfrm>
                  <a:off x="7126773" y="2174280"/>
                  <a:ext cx="55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38">
              <p14:nvContentPartPr>
                <p14:cNvPr id="974" name="Freihand 973">
                  <a:extLst>
                    <a:ext uri="{FF2B5EF4-FFF2-40B4-BE49-F238E27FC236}">
                      <a16:creationId xmlns:a16="http://schemas.microsoft.com/office/drawing/2014/main" id="{A8875D32-23EE-42AA-824C-6A2800F817C0}"/>
                    </a:ext>
                  </a:extLst>
                </p14:cNvPr>
                <p14:cNvContentPartPr/>
                <p14:nvPr/>
              </p14:nvContentPartPr>
              <p14:xfrm>
                <a:off x="7137933" y="2127840"/>
                <a:ext cx="25200" cy="23040"/>
              </p14:xfrm>
            </p:contentPart>
          </mc:Choice>
          <mc:Fallback>
            <p:pic>
              <p:nvPicPr>
                <p:cNvPr id="974" name="Freihand 973">
                  <a:extLst>
                    <a:ext uri="{FF2B5EF4-FFF2-40B4-BE49-F238E27FC236}">
                      <a16:creationId xmlns:a16="http://schemas.microsoft.com/office/drawing/2014/main" id="{A8875D32-23EE-42AA-824C-6A2800F817C0}"/>
                    </a:ext>
                  </a:extLst>
                </p:cNvPr>
                <p:cNvPicPr/>
                <p:nvPr/>
              </p:nvPicPr>
              <p:blipFill>
                <a:blip r:embed="rId1639"/>
                <a:stretch>
                  <a:fillRect/>
                </a:stretch>
              </p:blipFill>
              <p:spPr>
                <a:xfrm>
                  <a:off x="7133613" y="2123520"/>
                  <a:ext cx="33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40">
              <p14:nvContentPartPr>
                <p14:cNvPr id="976" name="Freihand 975">
                  <a:extLst>
                    <a:ext uri="{FF2B5EF4-FFF2-40B4-BE49-F238E27FC236}">
                      <a16:creationId xmlns:a16="http://schemas.microsoft.com/office/drawing/2014/main" id="{5D708B52-009B-4C43-90B3-D221F5C483BF}"/>
                    </a:ext>
                  </a:extLst>
                </p14:cNvPr>
                <p14:cNvContentPartPr/>
                <p14:nvPr/>
              </p14:nvContentPartPr>
              <p14:xfrm>
                <a:off x="4931853" y="3394680"/>
                <a:ext cx="186480" cy="124200"/>
              </p14:xfrm>
            </p:contentPart>
          </mc:Choice>
          <mc:Fallback>
            <p:pic>
              <p:nvPicPr>
                <p:cNvPr id="976" name="Freihand 975">
                  <a:extLst>
                    <a:ext uri="{FF2B5EF4-FFF2-40B4-BE49-F238E27FC236}">
                      <a16:creationId xmlns:a16="http://schemas.microsoft.com/office/drawing/2014/main" id="{5D708B52-009B-4C43-90B3-D221F5C483BF}"/>
                    </a:ext>
                  </a:extLst>
                </p:cNvPr>
                <p:cNvPicPr/>
                <p:nvPr/>
              </p:nvPicPr>
              <p:blipFill>
                <a:blip r:embed="rId1641"/>
                <a:stretch>
                  <a:fillRect/>
                </a:stretch>
              </p:blipFill>
              <p:spPr>
                <a:xfrm>
                  <a:off x="4927533" y="3390360"/>
                  <a:ext cx="195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42">
              <p14:nvContentPartPr>
                <p14:cNvPr id="977" name="Freihand 976">
                  <a:extLst>
                    <a:ext uri="{FF2B5EF4-FFF2-40B4-BE49-F238E27FC236}">
                      <a16:creationId xmlns:a16="http://schemas.microsoft.com/office/drawing/2014/main" id="{AE64F984-575F-43BF-8C5B-97C003BC61F0}"/>
                    </a:ext>
                  </a:extLst>
                </p14:cNvPr>
                <p14:cNvContentPartPr/>
                <p14:nvPr/>
              </p14:nvContentPartPr>
              <p14:xfrm>
                <a:off x="5204733" y="3243480"/>
                <a:ext cx="85320" cy="130680"/>
              </p14:xfrm>
            </p:contentPart>
          </mc:Choice>
          <mc:Fallback>
            <p:pic>
              <p:nvPicPr>
                <p:cNvPr id="977" name="Freihand 976">
                  <a:extLst>
                    <a:ext uri="{FF2B5EF4-FFF2-40B4-BE49-F238E27FC236}">
                      <a16:creationId xmlns:a16="http://schemas.microsoft.com/office/drawing/2014/main" id="{AE64F984-575F-43BF-8C5B-97C003BC61F0}"/>
                    </a:ext>
                  </a:extLst>
                </p:cNvPr>
                <p:cNvPicPr/>
                <p:nvPr/>
              </p:nvPicPr>
              <p:blipFill>
                <a:blip r:embed="rId1643"/>
                <a:stretch>
                  <a:fillRect/>
                </a:stretch>
              </p:blipFill>
              <p:spPr>
                <a:xfrm>
                  <a:off x="5200413" y="3239160"/>
                  <a:ext cx="93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44">
              <p14:nvContentPartPr>
                <p14:cNvPr id="978" name="Freihand 977">
                  <a:extLst>
                    <a:ext uri="{FF2B5EF4-FFF2-40B4-BE49-F238E27FC236}">
                      <a16:creationId xmlns:a16="http://schemas.microsoft.com/office/drawing/2014/main" id="{C7688F4F-9D93-4BC3-B49C-A7B7843ACAE7}"/>
                    </a:ext>
                  </a:extLst>
                </p14:cNvPr>
                <p14:cNvContentPartPr/>
                <p14:nvPr/>
              </p14:nvContentPartPr>
              <p14:xfrm>
                <a:off x="5282853" y="3318360"/>
                <a:ext cx="55440" cy="11880"/>
              </p14:xfrm>
            </p:contentPart>
          </mc:Choice>
          <mc:Fallback>
            <p:pic>
              <p:nvPicPr>
                <p:cNvPr id="978" name="Freihand 977">
                  <a:extLst>
                    <a:ext uri="{FF2B5EF4-FFF2-40B4-BE49-F238E27FC236}">
                      <a16:creationId xmlns:a16="http://schemas.microsoft.com/office/drawing/2014/main" id="{C7688F4F-9D93-4BC3-B49C-A7B7843ACAE7}"/>
                    </a:ext>
                  </a:extLst>
                </p:cNvPr>
                <p:cNvPicPr/>
                <p:nvPr/>
              </p:nvPicPr>
              <p:blipFill>
                <a:blip r:embed="rId1645"/>
                <a:stretch>
                  <a:fillRect/>
                </a:stretch>
              </p:blipFill>
              <p:spPr>
                <a:xfrm>
                  <a:off x="5278533" y="3314040"/>
                  <a:ext cx="64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46">
              <p14:nvContentPartPr>
                <p14:cNvPr id="979" name="Freihand 978">
                  <a:extLst>
                    <a:ext uri="{FF2B5EF4-FFF2-40B4-BE49-F238E27FC236}">
                      <a16:creationId xmlns:a16="http://schemas.microsoft.com/office/drawing/2014/main" id="{1997A594-89D1-41DF-97A1-0EEC277CB056}"/>
                    </a:ext>
                  </a:extLst>
                </p14:cNvPr>
                <p14:cNvContentPartPr/>
                <p14:nvPr/>
              </p14:nvContentPartPr>
              <p14:xfrm>
                <a:off x="5334333" y="3197760"/>
                <a:ext cx="226440" cy="107640"/>
              </p14:xfrm>
            </p:contentPart>
          </mc:Choice>
          <mc:Fallback>
            <p:pic>
              <p:nvPicPr>
                <p:cNvPr id="979" name="Freihand 978">
                  <a:extLst>
                    <a:ext uri="{FF2B5EF4-FFF2-40B4-BE49-F238E27FC236}">
                      <a16:creationId xmlns:a16="http://schemas.microsoft.com/office/drawing/2014/main" id="{1997A594-89D1-41DF-97A1-0EEC277CB056}"/>
                    </a:ext>
                  </a:extLst>
                </p:cNvPr>
                <p:cNvPicPr/>
                <p:nvPr/>
              </p:nvPicPr>
              <p:blipFill>
                <a:blip r:embed="rId1647"/>
                <a:stretch>
                  <a:fillRect/>
                </a:stretch>
              </p:blipFill>
              <p:spPr>
                <a:xfrm>
                  <a:off x="5330013" y="3193440"/>
                  <a:ext cx="235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48">
              <p14:nvContentPartPr>
                <p14:cNvPr id="980" name="Freihand 979">
                  <a:extLst>
                    <a:ext uri="{FF2B5EF4-FFF2-40B4-BE49-F238E27FC236}">
                      <a16:creationId xmlns:a16="http://schemas.microsoft.com/office/drawing/2014/main" id="{CC10B9E3-3D65-4DCE-972F-CA7C1A2964A3}"/>
                    </a:ext>
                  </a:extLst>
                </p14:cNvPr>
                <p14:cNvContentPartPr/>
                <p14:nvPr/>
              </p14:nvContentPartPr>
              <p14:xfrm>
                <a:off x="5600373" y="3126480"/>
                <a:ext cx="59040" cy="131400"/>
              </p14:xfrm>
            </p:contentPart>
          </mc:Choice>
          <mc:Fallback>
            <p:pic>
              <p:nvPicPr>
                <p:cNvPr id="980" name="Freihand 979">
                  <a:extLst>
                    <a:ext uri="{FF2B5EF4-FFF2-40B4-BE49-F238E27FC236}">
                      <a16:creationId xmlns:a16="http://schemas.microsoft.com/office/drawing/2014/main" id="{CC10B9E3-3D65-4DCE-972F-CA7C1A2964A3}"/>
                    </a:ext>
                  </a:extLst>
                </p:cNvPr>
                <p:cNvPicPr/>
                <p:nvPr/>
              </p:nvPicPr>
              <p:blipFill>
                <a:blip r:embed="rId1649"/>
                <a:stretch>
                  <a:fillRect/>
                </a:stretch>
              </p:blipFill>
              <p:spPr>
                <a:xfrm>
                  <a:off x="5596053" y="3122160"/>
                  <a:ext cx="67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50">
              <p14:nvContentPartPr>
                <p14:cNvPr id="981" name="Freihand 980">
                  <a:extLst>
                    <a:ext uri="{FF2B5EF4-FFF2-40B4-BE49-F238E27FC236}">
                      <a16:creationId xmlns:a16="http://schemas.microsoft.com/office/drawing/2014/main" id="{903D9A01-009D-44DC-B8EF-C1F6311751D4}"/>
                    </a:ext>
                  </a:extLst>
                </p14:cNvPr>
                <p14:cNvContentPartPr/>
                <p14:nvPr/>
              </p14:nvContentPartPr>
              <p14:xfrm>
                <a:off x="5672373" y="3073560"/>
                <a:ext cx="112680" cy="76680"/>
              </p14:xfrm>
            </p:contentPart>
          </mc:Choice>
          <mc:Fallback>
            <p:pic>
              <p:nvPicPr>
                <p:cNvPr id="981" name="Freihand 980">
                  <a:extLst>
                    <a:ext uri="{FF2B5EF4-FFF2-40B4-BE49-F238E27FC236}">
                      <a16:creationId xmlns:a16="http://schemas.microsoft.com/office/drawing/2014/main" id="{903D9A01-009D-44DC-B8EF-C1F6311751D4}"/>
                    </a:ext>
                  </a:extLst>
                </p:cNvPr>
                <p:cNvPicPr/>
                <p:nvPr/>
              </p:nvPicPr>
              <p:blipFill>
                <a:blip r:embed="rId1651"/>
                <a:stretch>
                  <a:fillRect/>
                </a:stretch>
              </p:blipFill>
              <p:spPr>
                <a:xfrm>
                  <a:off x="5668053" y="3069240"/>
                  <a:ext cx="121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52">
              <p14:nvContentPartPr>
                <p14:cNvPr id="982" name="Freihand 981">
                  <a:extLst>
                    <a:ext uri="{FF2B5EF4-FFF2-40B4-BE49-F238E27FC236}">
                      <a16:creationId xmlns:a16="http://schemas.microsoft.com/office/drawing/2014/main" id="{B4E10106-5D8C-472C-B8D9-84944D9F7220}"/>
                    </a:ext>
                  </a:extLst>
                </p14:cNvPr>
                <p14:cNvContentPartPr/>
                <p14:nvPr/>
              </p14:nvContentPartPr>
              <p14:xfrm>
                <a:off x="5795493" y="3003720"/>
                <a:ext cx="47880" cy="83880"/>
              </p14:xfrm>
            </p:contentPart>
          </mc:Choice>
          <mc:Fallback>
            <p:pic>
              <p:nvPicPr>
                <p:cNvPr id="982" name="Freihand 981">
                  <a:extLst>
                    <a:ext uri="{FF2B5EF4-FFF2-40B4-BE49-F238E27FC236}">
                      <a16:creationId xmlns:a16="http://schemas.microsoft.com/office/drawing/2014/main" id="{B4E10106-5D8C-472C-B8D9-84944D9F7220}"/>
                    </a:ext>
                  </a:extLst>
                </p:cNvPr>
                <p:cNvPicPr/>
                <p:nvPr/>
              </p:nvPicPr>
              <p:blipFill>
                <a:blip r:embed="rId1653"/>
                <a:stretch>
                  <a:fillRect/>
                </a:stretch>
              </p:blipFill>
              <p:spPr>
                <a:xfrm>
                  <a:off x="5791173" y="2999400"/>
                  <a:ext cx="56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54">
              <p14:nvContentPartPr>
                <p14:cNvPr id="983" name="Freihand 982">
                  <a:extLst>
                    <a:ext uri="{FF2B5EF4-FFF2-40B4-BE49-F238E27FC236}">
                      <a16:creationId xmlns:a16="http://schemas.microsoft.com/office/drawing/2014/main" id="{A246C0FC-CCE4-4C1F-A6B6-64326F3E4AEC}"/>
                    </a:ext>
                  </a:extLst>
                </p14:cNvPr>
                <p14:cNvContentPartPr/>
                <p14:nvPr/>
              </p14:nvContentPartPr>
              <p14:xfrm>
                <a:off x="5841933" y="3074640"/>
                <a:ext cx="360" cy="360"/>
              </p14:xfrm>
            </p:contentPart>
          </mc:Choice>
          <mc:Fallback>
            <p:pic>
              <p:nvPicPr>
                <p:cNvPr id="983" name="Freihand 982">
                  <a:extLst>
                    <a:ext uri="{FF2B5EF4-FFF2-40B4-BE49-F238E27FC236}">
                      <a16:creationId xmlns:a16="http://schemas.microsoft.com/office/drawing/2014/main" id="{A246C0FC-CCE4-4C1F-A6B6-64326F3E4AEC}"/>
                    </a:ext>
                  </a:extLst>
                </p:cNvPr>
                <p:cNvPicPr/>
                <p:nvPr/>
              </p:nvPicPr>
              <p:blipFill>
                <a:blip r:embed="rId99"/>
                <a:stretch>
                  <a:fillRect/>
                </a:stretch>
              </p:blipFill>
              <p:spPr>
                <a:xfrm>
                  <a:off x="5837613" y="3070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5">
              <p14:nvContentPartPr>
                <p14:cNvPr id="984" name="Freihand 983">
                  <a:extLst>
                    <a:ext uri="{FF2B5EF4-FFF2-40B4-BE49-F238E27FC236}">
                      <a16:creationId xmlns:a16="http://schemas.microsoft.com/office/drawing/2014/main" id="{79997E54-7120-4C49-A22C-5C60891C01C4}"/>
                    </a:ext>
                  </a:extLst>
                </p14:cNvPr>
                <p14:cNvContentPartPr/>
                <p14:nvPr/>
              </p14:nvContentPartPr>
              <p14:xfrm>
                <a:off x="5878293" y="2900400"/>
                <a:ext cx="301680" cy="142200"/>
              </p14:xfrm>
            </p:contentPart>
          </mc:Choice>
          <mc:Fallback>
            <p:pic>
              <p:nvPicPr>
                <p:cNvPr id="984" name="Freihand 983">
                  <a:extLst>
                    <a:ext uri="{FF2B5EF4-FFF2-40B4-BE49-F238E27FC236}">
                      <a16:creationId xmlns:a16="http://schemas.microsoft.com/office/drawing/2014/main" id="{79997E54-7120-4C49-A22C-5C60891C01C4}"/>
                    </a:ext>
                  </a:extLst>
                </p:cNvPr>
                <p:cNvPicPr/>
                <p:nvPr/>
              </p:nvPicPr>
              <p:blipFill>
                <a:blip r:embed="rId1656"/>
                <a:stretch>
                  <a:fillRect/>
                </a:stretch>
              </p:blipFill>
              <p:spPr>
                <a:xfrm>
                  <a:off x="5873973" y="2896080"/>
                  <a:ext cx="310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657">
              <p14:nvContentPartPr>
                <p14:cNvPr id="985" name="Freihand 984">
                  <a:extLst>
                    <a:ext uri="{FF2B5EF4-FFF2-40B4-BE49-F238E27FC236}">
                      <a16:creationId xmlns:a16="http://schemas.microsoft.com/office/drawing/2014/main" id="{14A4A962-D972-4FAF-827C-A23E0CCF5199}"/>
                    </a:ext>
                  </a:extLst>
                </p14:cNvPr>
                <p14:cNvContentPartPr/>
                <p14:nvPr/>
              </p14:nvContentPartPr>
              <p14:xfrm>
                <a:off x="6038493" y="2828400"/>
                <a:ext cx="14040" cy="10080"/>
              </p14:xfrm>
            </p:contentPart>
          </mc:Choice>
          <mc:Fallback>
            <p:pic>
              <p:nvPicPr>
                <p:cNvPr id="985" name="Freihand 984">
                  <a:extLst>
                    <a:ext uri="{FF2B5EF4-FFF2-40B4-BE49-F238E27FC236}">
                      <a16:creationId xmlns:a16="http://schemas.microsoft.com/office/drawing/2014/main" id="{14A4A962-D972-4FAF-827C-A23E0CCF5199}"/>
                    </a:ext>
                  </a:extLst>
                </p:cNvPr>
                <p:cNvPicPr/>
                <p:nvPr/>
              </p:nvPicPr>
              <p:blipFill>
                <a:blip r:embed="rId1658"/>
                <a:stretch>
                  <a:fillRect/>
                </a:stretch>
              </p:blipFill>
              <p:spPr>
                <a:xfrm>
                  <a:off x="6034173" y="2824080"/>
                  <a:ext cx="22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59">
              <p14:nvContentPartPr>
                <p14:cNvPr id="986" name="Freihand 985">
                  <a:extLst>
                    <a:ext uri="{FF2B5EF4-FFF2-40B4-BE49-F238E27FC236}">
                      <a16:creationId xmlns:a16="http://schemas.microsoft.com/office/drawing/2014/main" id="{F632F89D-33A2-4559-9956-4B04D9BDD090}"/>
                    </a:ext>
                  </a:extLst>
                </p14:cNvPr>
                <p14:cNvContentPartPr/>
                <p14:nvPr/>
              </p14:nvContentPartPr>
              <p14:xfrm>
                <a:off x="6248733" y="2758920"/>
                <a:ext cx="90000" cy="123480"/>
              </p14:xfrm>
            </p:contentPart>
          </mc:Choice>
          <mc:Fallback>
            <p:pic>
              <p:nvPicPr>
                <p:cNvPr id="986" name="Freihand 985">
                  <a:extLst>
                    <a:ext uri="{FF2B5EF4-FFF2-40B4-BE49-F238E27FC236}">
                      <a16:creationId xmlns:a16="http://schemas.microsoft.com/office/drawing/2014/main" id="{F632F89D-33A2-4559-9956-4B04D9BDD090}"/>
                    </a:ext>
                  </a:extLst>
                </p:cNvPr>
                <p:cNvPicPr/>
                <p:nvPr/>
              </p:nvPicPr>
              <p:blipFill>
                <a:blip r:embed="rId1660"/>
                <a:stretch>
                  <a:fillRect/>
                </a:stretch>
              </p:blipFill>
              <p:spPr>
                <a:xfrm>
                  <a:off x="6244413" y="2754600"/>
                  <a:ext cx="98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61">
              <p14:nvContentPartPr>
                <p14:cNvPr id="987" name="Freihand 986">
                  <a:extLst>
                    <a:ext uri="{FF2B5EF4-FFF2-40B4-BE49-F238E27FC236}">
                      <a16:creationId xmlns:a16="http://schemas.microsoft.com/office/drawing/2014/main" id="{E8B01462-9F62-4109-92AF-4ECE359458CE}"/>
                    </a:ext>
                  </a:extLst>
                </p14:cNvPr>
                <p14:cNvContentPartPr/>
                <p14:nvPr/>
              </p14:nvContentPartPr>
              <p14:xfrm>
                <a:off x="6306693" y="2825160"/>
                <a:ext cx="67680" cy="11880"/>
              </p14:xfrm>
            </p:contentPart>
          </mc:Choice>
          <mc:Fallback>
            <p:pic>
              <p:nvPicPr>
                <p:cNvPr id="987" name="Freihand 986">
                  <a:extLst>
                    <a:ext uri="{FF2B5EF4-FFF2-40B4-BE49-F238E27FC236}">
                      <a16:creationId xmlns:a16="http://schemas.microsoft.com/office/drawing/2014/main" id="{E8B01462-9F62-4109-92AF-4ECE359458CE}"/>
                    </a:ext>
                  </a:extLst>
                </p:cNvPr>
                <p:cNvPicPr/>
                <p:nvPr/>
              </p:nvPicPr>
              <p:blipFill>
                <a:blip r:embed="rId1662"/>
                <a:stretch>
                  <a:fillRect/>
                </a:stretch>
              </p:blipFill>
              <p:spPr>
                <a:xfrm>
                  <a:off x="6302373" y="2820840"/>
                  <a:ext cx="76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63">
              <p14:nvContentPartPr>
                <p14:cNvPr id="988" name="Freihand 987">
                  <a:extLst>
                    <a:ext uri="{FF2B5EF4-FFF2-40B4-BE49-F238E27FC236}">
                      <a16:creationId xmlns:a16="http://schemas.microsoft.com/office/drawing/2014/main" id="{28275BBE-A94A-44BC-8CB9-EDC6E16A33CC}"/>
                    </a:ext>
                  </a:extLst>
                </p14:cNvPr>
                <p14:cNvContentPartPr/>
                <p14:nvPr/>
              </p14:nvContentPartPr>
              <p14:xfrm>
                <a:off x="6369333" y="2746680"/>
                <a:ext cx="154080" cy="82440"/>
              </p14:xfrm>
            </p:contentPart>
          </mc:Choice>
          <mc:Fallback>
            <p:pic>
              <p:nvPicPr>
                <p:cNvPr id="988" name="Freihand 987">
                  <a:extLst>
                    <a:ext uri="{FF2B5EF4-FFF2-40B4-BE49-F238E27FC236}">
                      <a16:creationId xmlns:a16="http://schemas.microsoft.com/office/drawing/2014/main" id="{28275BBE-A94A-44BC-8CB9-EDC6E16A33CC}"/>
                    </a:ext>
                  </a:extLst>
                </p:cNvPr>
                <p:cNvPicPr/>
                <p:nvPr/>
              </p:nvPicPr>
              <p:blipFill>
                <a:blip r:embed="rId1664"/>
                <a:stretch>
                  <a:fillRect/>
                </a:stretch>
              </p:blipFill>
              <p:spPr>
                <a:xfrm>
                  <a:off x="6365013" y="2742360"/>
                  <a:ext cx="162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65">
              <p14:nvContentPartPr>
                <p14:cNvPr id="989" name="Freihand 988">
                  <a:extLst>
                    <a:ext uri="{FF2B5EF4-FFF2-40B4-BE49-F238E27FC236}">
                      <a16:creationId xmlns:a16="http://schemas.microsoft.com/office/drawing/2014/main" id="{ABB1DD73-459C-4236-B8DD-627A2BA90E20}"/>
                    </a:ext>
                  </a:extLst>
                </p14:cNvPr>
                <p14:cNvContentPartPr/>
                <p14:nvPr/>
              </p14:nvContentPartPr>
              <p14:xfrm>
                <a:off x="6519453" y="2690520"/>
                <a:ext cx="27360" cy="24120"/>
              </p14:xfrm>
            </p:contentPart>
          </mc:Choice>
          <mc:Fallback>
            <p:pic>
              <p:nvPicPr>
                <p:cNvPr id="989" name="Freihand 988">
                  <a:extLst>
                    <a:ext uri="{FF2B5EF4-FFF2-40B4-BE49-F238E27FC236}">
                      <a16:creationId xmlns:a16="http://schemas.microsoft.com/office/drawing/2014/main" id="{ABB1DD73-459C-4236-B8DD-627A2BA90E20}"/>
                    </a:ext>
                  </a:extLst>
                </p:cNvPr>
                <p:cNvPicPr/>
                <p:nvPr/>
              </p:nvPicPr>
              <p:blipFill>
                <a:blip r:embed="rId1666"/>
                <a:stretch>
                  <a:fillRect/>
                </a:stretch>
              </p:blipFill>
              <p:spPr>
                <a:xfrm>
                  <a:off x="6515133" y="2686200"/>
                  <a:ext cx="360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67">
              <p14:nvContentPartPr>
                <p14:cNvPr id="990" name="Freihand 989">
                  <a:extLst>
                    <a:ext uri="{FF2B5EF4-FFF2-40B4-BE49-F238E27FC236}">
                      <a16:creationId xmlns:a16="http://schemas.microsoft.com/office/drawing/2014/main" id="{09896424-91CA-4050-B4AA-EF622414EE9D}"/>
                    </a:ext>
                  </a:extLst>
                </p14:cNvPr>
                <p14:cNvContentPartPr/>
                <p14:nvPr/>
              </p14:nvContentPartPr>
              <p14:xfrm>
                <a:off x="6446733" y="2705280"/>
                <a:ext cx="72720" cy="92520"/>
              </p14:xfrm>
            </p:contentPart>
          </mc:Choice>
          <mc:Fallback>
            <p:pic>
              <p:nvPicPr>
                <p:cNvPr id="990" name="Freihand 989">
                  <a:extLst>
                    <a:ext uri="{FF2B5EF4-FFF2-40B4-BE49-F238E27FC236}">
                      <a16:creationId xmlns:a16="http://schemas.microsoft.com/office/drawing/2014/main" id="{09896424-91CA-4050-B4AA-EF622414EE9D}"/>
                    </a:ext>
                  </a:extLst>
                </p:cNvPr>
                <p:cNvPicPr/>
                <p:nvPr/>
              </p:nvPicPr>
              <p:blipFill>
                <a:blip r:embed="rId1668"/>
                <a:stretch>
                  <a:fillRect/>
                </a:stretch>
              </p:blipFill>
              <p:spPr>
                <a:xfrm>
                  <a:off x="6442413" y="2700960"/>
                  <a:ext cx="81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69">
              <p14:nvContentPartPr>
                <p14:cNvPr id="991" name="Freihand 990">
                  <a:extLst>
                    <a:ext uri="{FF2B5EF4-FFF2-40B4-BE49-F238E27FC236}">
                      <a16:creationId xmlns:a16="http://schemas.microsoft.com/office/drawing/2014/main" id="{A5AC92F1-E52D-42EC-9ACC-4B08349126D7}"/>
                    </a:ext>
                  </a:extLst>
                </p14:cNvPr>
                <p14:cNvContentPartPr/>
                <p14:nvPr/>
              </p14:nvContentPartPr>
              <p14:xfrm>
                <a:off x="6530253" y="2634720"/>
                <a:ext cx="188280" cy="142560"/>
              </p14:xfrm>
            </p:contentPart>
          </mc:Choice>
          <mc:Fallback>
            <p:pic>
              <p:nvPicPr>
                <p:cNvPr id="991" name="Freihand 990">
                  <a:extLst>
                    <a:ext uri="{FF2B5EF4-FFF2-40B4-BE49-F238E27FC236}">
                      <a16:creationId xmlns:a16="http://schemas.microsoft.com/office/drawing/2014/main" id="{A5AC92F1-E52D-42EC-9ACC-4B08349126D7}"/>
                    </a:ext>
                  </a:extLst>
                </p:cNvPr>
                <p:cNvPicPr/>
                <p:nvPr/>
              </p:nvPicPr>
              <p:blipFill>
                <a:blip r:embed="rId1670"/>
                <a:stretch>
                  <a:fillRect/>
                </a:stretch>
              </p:blipFill>
              <p:spPr>
                <a:xfrm>
                  <a:off x="6525933" y="2630400"/>
                  <a:ext cx="196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71">
              <p14:nvContentPartPr>
                <p14:cNvPr id="992" name="Freihand 991">
                  <a:extLst>
                    <a:ext uri="{FF2B5EF4-FFF2-40B4-BE49-F238E27FC236}">
                      <a16:creationId xmlns:a16="http://schemas.microsoft.com/office/drawing/2014/main" id="{76655674-6877-49B5-A7DE-2A6A6034C56B}"/>
                    </a:ext>
                  </a:extLst>
                </p14:cNvPr>
                <p14:cNvContentPartPr/>
                <p14:nvPr/>
              </p14:nvContentPartPr>
              <p14:xfrm>
                <a:off x="6733653" y="2586480"/>
                <a:ext cx="109800" cy="86040"/>
              </p14:xfrm>
            </p:contentPart>
          </mc:Choice>
          <mc:Fallback>
            <p:pic>
              <p:nvPicPr>
                <p:cNvPr id="992" name="Freihand 991">
                  <a:extLst>
                    <a:ext uri="{FF2B5EF4-FFF2-40B4-BE49-F238E27FC236}">
                      <a16:creationId xmlns:a16="http://schemas.microsoft.com/office/drawing/2014/main" id="{76655674-6877-49B5-A7DE-2A6A6034C56B}"/>
                    </a:ext>
                  </a:extLst>
                </p:cNvPr>
                <p:cNvPicPr/>
                <p:nvPr/>
              </p:nvPicPr>
              <p:blipFill>
                <a:blip r:embed="rId1672"/>
                <a:stretch>
                  <a:fillRect/>
                </a:stretch>
              </p:blipFill>
              <p:spPr>
                <a:xfrm>
                  <a:off x="6729333" y="2582160"/>
                  <a:ext cx="118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73">
              <p14:nvContentPartPr>
                <p14:cNvPr id="993" name="Freihand 992">
                  <a:extLst>
                    <a:ext uri="{FF2B5EF4-FFF2-40B4-BE49-F238E27FC236}">
                      <a16:creationId xmlns:a16="http://schemas.microsoft.com/office/drawing/2014/main" id="{0043C314-FEF4-46CE-83B8-B385FE93336A}"/>
                    </a:ext>
                  </a:extLst>
                </p14:cNvPr>
                <p14:cNvContentPartPr/>
                <p14:nvPr/>
              </p14:nvContentPartPr>
              <p14:xfrm>
                <a:off x="6885933" y="2529600"/>
                <a:ext cx="76680" cy="76680"/>
              </p14:xfrm>
            </p:contentPart>
          </mc:Choice>
          <mc:Fallback>
            <p:pic>
              <p:nvPicPr>
                <p:cNvPr id="993" name="Freihand 992">
                  <a:extLst>
                    <a:ext uri="{FF2B5EF4-FFF2-40B4-BE49-F238E27FC236}">
                      <a16:creationId xmlns:a16="http://schemas.microsoft.com/office/drawing/2014/main" id="{0043C314-FEF4-46CE-83B8-B385FE93336A}"/>
                    </a:ext>
                  </a:extLst>
                </p:cNvPr>
                <p:cNvPicPr/>
                <p:nvPr/>
              </p:nvPicPr>
              <p:blipFill>
                <a:blip r:embed="rId1674"/>
                <a:stretch>
                  <a:fillRect/>
                </a:stretch>
              </p:blipFill>
              <p:spPr>
                <a:xfrm>
                  <a:off x="6881613" y="2525280"/>
                  <a:ext cx="85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75">
              <p14:nvContentPartPr>
                <p14:cNvPr id="994" name="Freihand 993">
                  <a:extLst>
                    <a:ext uri="{FF2B5EF4-FFF2-40B4-BE49-F238E27FC236}">
                      <a16:creationId xmlns:a16="http://schemas.microsoft.com/office/drawing/2014/main" id="{5F038C84-7279-4C55-A71A-66CF3CCADF01}"/>
                    </a:ext>
                  </a:extLst>
                </p14:cNvPr>
                <p14:cNvContentPartPr/>
                <p14:nvPr/>
              </p14:nvContentPartPr>
              <p14:xfrm>
                <a:off x="6974853" y="2370120"/>
                <a:ext cx="286920" cy="200880"/>
              </p14:xfrm>
            </p:contentPart>
          </mc:Choice>
          <mc:Fallback>
            <p:pic>
              <p:nvPicPr>
                <p:cNvPr id="994" name="Freihand 993">
                  <a:extLst>
                    <a:ext uri="{FF2B5EF4-FFF2-40B4-BE49-F238E27FC236}">
                      <a16:creationId xmlns:a16="http://schemas.microsoft.com/office/drawing/2014/main" id="{5F038C84-7279-4C55-A71A-66CF3CCADF01}"/>
                    </a:ext>
                  </a:extLst>
                </p:cNvPr>
                <p:cNvPicPr/>
                <p:nvPr/>
              </p:nvPicPr>
              <p:blipFill>
                <a:blip r:embed="rId1676"/>
                <a:stretch>
                  <a:fillRect/>
                </a:stretch>
              </p:blipFill>
              <p:spPr>
                <a:xfrm>
                  <a:off x="6970533" y="2365800"/>
                  <a:ext cx="295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677">
              <p14:nvContentPartPr>
                <p14:cNvPr id="995" name="Freihand 994">
                  <a:extLst>
                    <a:ext uri="{FF2B5EF4-FFF2-40B4-BE49-F238E27FC236}">
                      <a16:creationId xmlns:a16="http://schemas.microsoft.com/office/drawing/2014/main" id="{2E094E1B-5492-4758-8BC9-91B8A870B4D4}"/>
                    </a:ext>
                  </a:extLst>
                </p14:cNvPr>
                <p14:cNvContentPartPr/>
                <p14:nvPr/>
              </p14:nvContentPartPr>
              <p14:xfrm>
                <a:off x="7071333" y="2339520"/>
                <a:ext cx="22680" cy="7560"/>
              </p14:xfrm>
            </p:contentPart>
          </mc:Choice>
          <mc:Fallback>
            <p:pic>
              <p:nvPicPr>
                <p:cNvPr id="995" name="Freihand 994">
                  <a:extLst>
                    <a:ext uri="{FF2B5EF4-FFF2-40B4-BE49-F238E27FC236}">
                      <a16:creationId xmlns:a16="http://schemas.microsoft.com/office/drawing/2014/main" id="{2E094E1B-5492-4758-8BC9-91B8A870B4D4}"/>
                    </a:ext>
                  </a:extLst>
                </p:cNvPr>
                <p:cNvPicPr/>
                <p:nvPr/>
              </p:nvPicPr>
              <p:blipFill>
                <a:blip r:embed="rId1678"/>
                <a:stretch>
                  <a:fillRect/>
                </a:stretch>
              </p:blipFill>
              <p:spPr>
                <a:xfrm>
                  <a:off x="7067013" y="2335200"/>
                  <a:ext cx="31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79">
              <p14:nvContentPartPr>
                <p14:cNvPr id="997" name="Freihand 996">
                  <a:extLst>
                    <a:ext uri="{FF2B5EF4-FFF2-40B4-BE49-F238E27FC236}">
                      <a16:creationId xmlns:a16="http://schemas.microsoft.com/office/drawing/2014/main" id="{2AB7FC1B-4BF1-4CDE-B4E3-64ED73E31C11}"/>
                    </a:ext>
                  </a:extLst>
                </p14:cNvPr>
                <p14:cNvContentPartPr/>
                <p14:nvPr/>
              </p14:nvContentPartPr>
              <p14:xfrm>
                <a:off x="5084853" y="3588360"/>
                <a:ext cx="181440" cy="98640"/>
              </p14:xfrm>
            </p:contentPart>
          </mc:Choice>
          <mc:Fallback>
            <p:pic>
              <p:nvPicPr>
                <p:cNvPr id="997" name="Freihand 996">
                  <a:extLst>
                    <a:ext uri="{FF2B5EF4-FFF2-40B4-BE49-F238E27FC236}">
                      <a16:creationId xmlns:a16="http://schemas.microsoft.com/office/drawing/2014/main" id="{2AB7FC1B-4BF1-4CDE-B4E3-64ED73E31C11}"/>
                    </a:ext>
                  </a:extLst>
                </p:cNvPr>
                <p:cNvPicPr/>
                <p:nvPr/>
              </p:nvPicPr>
              <p:blipFill>
                <a:blip r:embed="rId1680"/>
                <a:stretch>
                  <a:fillRect/>
                </a:stretch>
              </p:blipFill>
              <p:spPr>
                <a:xfrm>
                  <a:off x="5080533" y="3584040"/>
                  <a:ext cx="190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81">
              <p14:nvContentPartPr>
                <p14:cNvPr id="998" name="Freihand 997">
                  <a:extLst>
                    <a:ext uri="{FF2B5EF4-FFF2-40B4-BE49-F238E27FC236}">
                      <a16:creationId xmlns:a16="http://schemas.microsoft.com/office/drawing/2014/main" id="{26E2F630-AB0C-4CB3-865E-7E4FA474FCA7}"/>
                    </a:ext>
                  </a:extLst>
                </p14:cNvPr>
                <p14:cNvContentPartPr/>
                <p14:nvPr/>
              </p14:nvContentPartPr>
              <p14:xfrm>
                <a:off x="5282493" y="3442920"/>
                <a:ext cx="93600" cy="146520"/>
              </p14:xfrm>
            </p:contentPart>
          </mc:Choice>
          <mc:Fallback>
            <p:pic>
              <p:nvPicPr>
                <p:cNvPr id="998" name="Freihand 997">
                  <a:extLst>
                    <a:ext uri="{FF2B5EF4-FFF2-40B4-BE49-F238E27FC236}">
                      <a16:creationId xmlns:a16="http://schemas.microsoft.com/office/drawing/2014/main" id="{26E2F630-AB0C-4CB3-865E-7E4FA474FCA7}"/>
                    </a:ext>
                  </a:extLst>
                </p:cNvPr>
                <p:cNvPicPr/>
                <p:nvPr/>
              </p:nvPicPr>
              <p:blipFill>
                <a:blip r:embed="rId1682"/>
                <a:stretch>
                  <a:fillRect/>
                </a:stretch>
              </p:blipFill>
              <p:spPr>
                <a:xfrm>
                  <a:off x="5278173" y="3438600"/>
                  <a:ext cx="102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83">
              <p14:nvContentPartPr>
                <p14:cNvPr id="999" name="Freihand 998">
                  <a:extLst>
                    <a:ext uri="{FF2B5EF4-FFF2-40B4-BE49-F238E27FC236}">
                      <a16:creationId xmlns:a16="http://schemas.microsoft.com/office/drawing/2014/main" id="{FA5F683F-42C0-44BF-82DA-CA62682181A1}"/>
                    </a:ext>
                  </a:extLst>
                </p14:cNvPr>
                <p14:cNvContentPartPr/>
                <p14:nvPr/>
              </p14:nvContentPartPr>
              <p14:xfrm>
                <a:off x="5526213" y="3342480"/>
                <a:ext cx="85320" cy="125280"/>
              </p14:xfrm>
            </p:contentPart>
          </mc:Choice>
          <mc:Fallback>
            <p:pic>
              <p:nvPicPr>
                <p:cNvPr id="999" name="Freihand 998">
                  <a:extLst>
                    <a:ext uri="{FF2B5EF4-FFF2-40B4-BE49-F238E27FC236}">
                      <a16:creationId xmlns:a16="http://schemas.microsoft.com/office/drawing/2014/main" id="{FA5F683F-42C0-44BF-82DA-CA62682181A1}"/>
                    </a:ext>
                  </a:extLst>
                </p:cNvPr>
                <p:cNvPicPr/>
                <p:nvPr/>
              </p:nvPicPr>
              <p:blipFill>
                <a:blip r:embed="rId1684"/>
                <a:stretch>
                  <a:fillRect/>
                </a:stretch>
              </p:blipFill>
              <p:spPr>
                <a:xfrm>
                  <a:off x="5521893" y="3338160"/>
                  <a:ext cx="93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85">
              <p14:nvContentPartPr>
                <p14:cNvPr id="1000" name="Freihand 999">
                  <a:extLst>
                    <a:ext uri="{FF2B5EF4-FFF2-40B4-BE49-F238E27FC236}">
                      <a16:creationId xmlns:a16="http://schemas.microsoft.com/office/drawing/2014/main" id="{5798254F-6F65-402D-B6A9-562A8D0669F7}"/>
                    </a:ext>
                  </a:extLst>
                </p14:cNvPr>
                <p14:cNvContentPartPr/>
                <p14:nvPr/>
              </p14:nvContentPartPr>
              <p14:xfrm>
                <a:off x="5619813" y="3279840"/>
                <a:ext cx="250920" cy="134280"/>
              </p14:xfrm>
            </p:contentPart>
          </mc:Choice>
          <mc:Fallback>
            <p:pic>
              <p:nvPicPr>
                <p:cNvPr id="1000" name="Freihand 999">
                  <a:extLst>
                    <a:ext uri="{FF2B5EF4-FFF2-40B4-BE49-F238E27FC236}">
                      <a16:creationId xmlns:a16="http://schemas.microsoft.com/office/drawing/2014/main" id="{5798254F-6F65-402D-B6A9-562A8D0669F7}"/>
                    </a:ext>
                  </a:extLst>
                </p:cNvPr>
                <p:cNvPicPr/>
                <p:nvPr/>
              </p:nvPicPr>
              <p:blipFill>
                <a:blip r:embed="rId1686"/>
                <a:stretch>
                  <a:fillRect/>
                </a:stretch>
              </p:blipFill>
              <p:spPr>
                <a:xfrm>
                  <a:off x="5615493" y="3275520"/>
                  <a:ext cx="259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687">
              <p14:nvContentPartPr>
                <p14:cNvPr id="1001" name="Freihand 1000">
                  <a:extLst>
                    <a:ext uri="{FF2B5EF4-FFF2-40B4-BE49-F238E27FC236}">
                      <a16:creationId xmlns:a16="http://schemas.microsoft.com/office/drawing/2014/main" id="{16B6E525-A882-49FC-8EA9-A086DD832DCA}"/>
                    </a:ext>
                  </a:extLst>
                </p14:cNvPr>
                <p14:cNvContentPartPr/>
                <p14:nvPr/>
              </p14:nvContentPartPr>
              <p14:xfrm>
                <a:off x="5963973" y="3144840"/>
                <a:ext cx="194400" cy="102960"/>
              </p14:xfrm>
            </p:contentPart>
          </mc:Choice>
          <mc:Fallback>
            <p:pic>
              <p:nvPicPr>
                <p:cNvPr id="1001" name="Freihand 1000">
                  <a:extLst>
                    <a:ext uri="{FF2B5EF4-FFF2-40B4-BE49-F238E27FC236}">
                      <a16:creationId xmlns:a16="http://schemas.microsoft.com/office/drawing/2014/main" id="{16B6E525-A882-49FC-8EA9-A086DD832DCA}"/>
                    </a:ext>
                  </a:extLst>
                </p:cNvPr>
                <p:cNvPicPr/>
                <p:nvPr/>
              </p:nvPicPr>
              <p:blipFill>
                <a:blip r:embed="rId1688"/>
                <a:stretch>
                  <a:fillRect/>
                </a:stretch>
              </p:blipFill>
              <p:spPr>
                <a:xfrm>
                  <a:off x="5959653" y="3140520"/>
                  <a:ext cx="203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89">
              <p14:nvContentPartPr>
                <p14:cNvPr id="1002" name="Freihand 1001">
                  <a:extLst>
                    <a:ext uri="{FF2B5EF4-FFF2-40B4-BE49-F238E27FC236}">
                      <a16:creationId xmlns:a16="http://schemas.microsoft.com/office/drawing/2014/main" id="{BAC8D261-091B-4421-8A43-0106380171C2}"/>
                    </a:ext>
                  </a:extLst>
                </p14:cNvPr>
                <p14:cNvContentPartPr/>
                <p14:nvPr/>
              </p14:nvContentPartPr>
              <p14:xfrm>
                <a:off x="6181413" y="3067800"/>
                <a:ext cx="68040" cy="69480"/>
              </p14:xfrm>
            </p:contentPart>
          </mc:Choice>
          <mc:Fallback>
            <p:pic>
              <p:nvPicPr>
                <p:cNvPr id="1002" name="Freihand 1001">
                  <a:extLst>
                    <a:ext uri="{FF2B5EF4-FFF2-40B4-BE49-F238E27FC236}">
                      <a16:creationId xmlns:a16="http://schemas.microsoft.com/office/drawing/2014/main" id="{BAC8D261-091B-4421-8A43-0106380171C2}"/>
                    </a:ext>
                  </a:extLst>
                </p:cNvPr>
                <p:cNvPicPr/>
                <p:nvPr/>
              </p:nvPicPr>
              <p:blipFill>
                <a:blip r:embed="rId1690"/>
                <a:stretch>
                  <a:fillRect/>
                </a:stretch>
              </p:blipFill>
              <p:spPr>
                <a:xfrm>
                  <a:off x="6177093" y="3063480"/>
                  <a:ext cx="76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91">
              <p14:nvContentPartPr>
                <p14:cNvPr id="1004" name="Freihand 1003">
                  <a:extLst>
                    <a:ext uri="{FF2B5EF4-FFF2-40B4-BE49-F238E27FC236}">
                      <a16:creationId xmlns:a16="http://schemas.microsoft.com/office/drawing/2014/main" id="{D83F7DC1-D89E-4C71-90F7-627DF556EC79}"/>
                    </a:ext>
                  </a:extLst>
                </p14:cNvPr>
                <p14:cNvContentPartPr/>
                <p14:nvPr/>
              </p14:nvContentPartPr>
              <p14:xfrm>
                <a:off x="6258453" y="2972760"/>
                <a:ext cx="120960" cy="131400"/>
              </p14:xfrm>
            </p:contentPart>
          </mc:Choice>
          <mc:Fallback>
            <p:pic>
              <p:nvPicPr>
                <p:cNvPr id="1004" name="Freihand 1003">
                  <a:extLst>
                    <a:ext uri="{FF2B5EF4-FFF2-40B4-BE49-F238E27FC236}">
                      <a16:creationId xmlns:a16="http://schemas.microsoft.com/office/drawing/2014/main" id="{D83F7DC1-D89E-4C71-90F7-627DF556EC79}"/>
                    </a:ext>
                  </a:extLst>
                </p:cNvPr>
                <p:cNvPicPr/>
                <p:nvPr/>
              </p:nvPicPr>
              <p:blipFill>
                <a:blip r:embed="rId1692"/>
                <a:stretch>
                  <a:fillRect/>
                </a:stretch>
              </p:blipFill>
              <p:spPr>
                <a:xfrm>
                  <a:off x="6254133" y="2968440"/>
                  <a:ext cx="129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93">
              <p14:nvContentPartPr>
                <p14:cNvPr id="1005" name="Freihand 1004">
                  <a:extLst>
                    <a:ext uri="{FF2B5EF4-FFF2-40B4-BE49-F238E27FC236}">
                      <a16:creationId xmlns:a16="http://schemas.microsoft.com/office/drawing/2014/main" id="{AECBD609-FCB2-4332-B13C-4B220D34DC7D}"/>
                    </a:ext>
                  </a:extLst>
                </p14:cNvPr>
                <p14:cNvContentPartPr/>
                <p14:nvPr/>
              </p14:nvContentPartPr>
              <p14:xfrm>
                <a:off x="6372933" y="2918760"/>
                <a:ext cx="148320" cy="133200"/>
              </p14:xfrm>
            </p:contentPart>
          </mc:Choice>
          <mc:Fallback>
            <p:pic>
              <p:nvPicPr>
                <p:cNvPr id="1005" name="Freihand 1004">
                  <a:extLst>
                    <a:ext uri="{FF2B5EF4-FFF2-40B4-BE49-F238E27FC236}">
                      <a16:creationId xmlns:a16="http://schemas.microsoft.com/office/drawing/2014/main" id="{AECBD609-FCB2-4332-B13C-4B220D34DC7D}"/>
                    </a:ext>
                  </a:extLst>
                </p:cNvPr>
                <p:cNvPicPr/>
                <p:nvPr/>
              </p:nvPicPr>
              <p:blipFill>
                <a:blip r:embed="rId1694"/>
                <a:stretch>
                  <a:fillRect/>
                </a:stretch>
              </p:blipFill>
              <p:spPr>
                <a:xfrm>
                  <a:off x="6368613" y="2914440"/>
                  <a:ext cx="156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95">
              <p14:nvContentPartPr>
                <p14:cNvPr id="1006" name="Freihand 1005">
                  <a:extLst>
                    <a:ext uri="{FF2B5EF4-FFF2-40B4-BE49-F238E27FC236}">
                      <a16:creationId xmlns:a16="http://schemas.microsoft.com/office/drawing/2014/main" id="{545B9413-8D57-4ECA-A249-4CCB96D5DEA7}"/>
                    </a:ext>
                  </a:extLst>
                </p14:cNvPr>
                <p14:cNvContentPartPr/>
                <p14:nvPr/>
              </p14:nvContentPartPr>
              <p14:xfrm>
                <a:off x="6425133" y="2904720"/>
                <a:ext cx="360" cy="360"/>
              </p14:xfrm>
            </p:contentPart>
          </mc:Choice>
          <mc:Fallback>
            <p:pic>
              <p:nvPicPr>
                <p:cNvPr id="1006" name="Freihand 1005">
                  <a:extLst>
                    <a:ext uri="{FF2B5EF4-FFF2-40B4-BE49-F238E27FC236}">
                      <a16:creationId xmlns:a16="http://schemas.microsoft.com/office/drawing/2014/main" id="{545B9413-8D57-4ECA-A249-4CCB96D5DEA7}"/>
                    </a:ext>
                  </a:extLst>
                </p:cNvPr>
                <p:cNvPicPr/>
                <p:nvPr/>
              </p:nvPicPr>
              <p:blipFill>
                <a:blip r:embed="rId99"/>
                <a:stretch>
                  <a:fillRect/>
                </a:stretch>
              </p:blipFill>
              <p:spPr>
                <a:xfrm>
                  <a:off x="6420813" y="2900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6">
              <p14:nvContentPartPr>
                <p14:cNvPr id="1007" name="Freihand 1006">
                  <a:extLst>
                    <a:ext uri="{FF2B5EF4-FFF2-40B4-BE49-F238E27FC236}">
                      <a16:creationId xmlns:a16="http://schemas.microsoft.com/office/drawing/2014/main" id="{17B30B91-525A-46F7-A517-D406AF07C4BE}"/>
                    </a:ext>
                  </a:extLst>
                </p14:cNvPr>
                <p14:cNvContentPartPr/>
                <p14:nvPr/>
              </p14:nvContentPartPr>
              <p14:xfrm>
                <a:off x="6536013" y="2856480"/>
                <a:ext cx="57240" cy="198360"/>
              </p14:xfrm>
            </p:contentPart>
          </mc:Choice>
          <mc:Fallback>
            <p:pic>
              <p:nvPicPr>
                <p:cNvPr id="1007" name="Freihand 1006">
                  <a:extLst>
                    <a:ext uri="{FF2B5EF4-FFF2-40B4-BE49-F238E27FC236}">
                      <a16:creationId xmlns:a16="http://schemas.microsoft.com/office/drawing/2014/main" id="{17B30B91-525A-46F7-A517-D406AF07C4BE}"/>
                    </a:ext>
                  </a:extLst>
                </p:cNvPr>
                <p:cNvPicPr/>
                <p:nvPr/>
              </p:nvPicPr>
              <p:blipFill>
                <a:blip r:embed="rId1697"/>
                <a:stretch>
                  <a:fillRect/>
                </a:stretch>
              </p:blipFill>
              <p:spPr>
                <a:xfrm>
                  <a:off x="6531693" y="2852160"/>
                  <a:ext cx="65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98">
              <p14:nvContentPartPr>
                <p14:cNvPr id="1008" name="Freihand 1007">
                  <a:extLst>
                    <a:ext uri="{FF2B5EF4-FFF2-40B4-BE49-F238E27FC236}">
                      <a16:creationId xmlns:a16="http://schemas.microsoft.com/office/drawing/2014/main" id="{C0AA2E09-07DF-4B11-A614-BDA8670D1732}"/>
                    </a:ext>
                  </a:extLst>
                </p14:cNvPr>
                <p14:cNvContentPartPr/>
                <p14:nvPr/>
              </p14:nvContentPartPr>
              <p14:xfrm>
                <a:off x="6622053" y="2862600"/>
                <a:ext cx="133920" cy="57240"/>
              </p14:xfrm>
            </p:contentPart>
          </mc:Choice>
          <mc:Fallback>
            <p:pic>
              <p:nvPicPr>
                <p:cNvPr id="1008" name="Freihand 1007">
                  <a:extLst>
                    <a:ext uri="{FF2B5EF4-FFF2-40B4-BE49-F238E27FC236}">
                      <a16:creationId xmlns:a16="http://schemas.microsoft.com/office/drawing/2014/main" id="{C0AA2E09-07DF-4B11-A614-BDA8670D1732}"/>
                    </a:ext>
                  </a:extLst>
                </p:cNvPr>
                <p:cNvPicPr/>
                <p:nvPr/>
              </p:nvPicPr>
              <p:blipFill>
                <a:blip r:embed="rId1699"/>
                <a:stretch>
                  <a:fillRect/>
                </a:stretch>
              </p:blipFill>
              <p:spPr>
                <a:xfrm>
                  <a:off x="6617733" y="2858280"/>
                  <a:ext cx="142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1009" name="Freihand 1008">
                  <a:extLst>
                    <a:ext uri="{FF2B5EF4-FFF2-40B4-BE49-F238E27FC236}">
                      <a16:creationId xmlns:a16="http://schemas.microsoft.com/office/drawing/2014/main" id="{BA33BE83-47C9-4268-AAB4-4341C6A9A152}"/>
                    </a:ext>
                  </a:extLst>
                </p14:cNvPr>
                <p14:cNvContentPartPr/>
                <p14:nvPr/>
              </p14:nvContentPartPr>
              <p14:xfrm>
                <a:off x="6786933" y="2745600"/>
                <a:ext cx="223560" cy="107280"/>
              </p14:xfrm>
            </p:contentPart>
          </mc:Choice>
          <mc:Fallback>
            <p:pic>
              <p:nvPicPr>
                <p:cNvPr id="1009" name="Freihand 1008">
                  <a:extLst>
                    <a:ext uri="{FF2B5EF4-FFF2-40B4-BE49-F238E27FC236}">
                      <a16:creationId xmlns:a16="http://schemas.microsoft.com/office/drawing/2014/main" id="{BA33BE83-47C9-4268-AAB4-4341C6A9A152}"/>
                    </a:ext>
                  </a:extLst>
                </p:cNvPr>
                <p:cNvPicPr/>
                <p:nvPr/>
              </p:nvPicPr>
              <p:blipFill>
                <a:blip r:embed="rId1701"/>
                <a:stretch>
                  <a:fillRect/>
                </a:stretch>
              </p:blipFill>
              <p:spPr>
                <a:xfrm>
                  <a:off x="6782613" y="2741280"/>
                  <a:ext cx="232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02">
              <p14:nvContentPartPr>
                <p14:cNvPr id="1010" name="Freihand 1009">
                  <a:extLst>
                    <a:ext uri="{FF2B5EF4-FFF2-40B4-BE49-F238E27FC236}">
                      <a16:creationId xmlns:a16="http://schemas.microsoft.com/office/drawing/2014/main" id="{1ECD6B69-23BB-438D-BDA3-937D02AE2F90}"/>
                    </a:ext>
                  </a:extLst>
                </p14:cNvPr>
                <p14:cNvContentPartPr/>
                <p14:nvPr/>
              </p14:nvContentPartPr>
              <p14:xfrm>
                <a:off x="7087173" y="2595840"/>
                <a:ext cx="81360" cy="137520"/>
              </p14:xfrm>
            </p:contentPart>
          </mc:Choice>
          <mc:Fallback>
            <p:pic>
              <p:nvPicPr>
                <p:cNvPr id="1010" name="Freihand 1009">
                  <a:extLst>
                    <a:ext uri="{FF2B5EF4-FFF2-40B4-BE49-F238E27FC236}">
                      <a16:creationId xmlns:a16="http://schemas.microsoft.com/office/drawing/2014/main" id="{1ECD6B69-23BB-438D-BDA3-937D02AE2F90}"/>
                    </a:ext>
                  </a:extLst>
                </p:cNvPr>
                <p:cNvPicPr/>
                <p:nvPr/>
              </p:nvPicPr>
              <p:blipFill>
                <a:blip r:embed="rId1703"/>
                <a:stretch>
                  <a:fillRect/>
                </a:stretch>
              </p:blipFill>
              <p:spPr>
                <a:xfrm>
                  <a:off x="7082853" y="2591520"/>
                  <a:ext cx="90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04">
              <p14:nvContentPartPr>
                <p14:cNvPr id="1011" name="Freihand 1010">
                  <a:extLst>
                    <a:ext uri="{FF2B5EF4-FFF2-40B4-BE49-F238E27FC236}">
                      <a16:creationId xmlns:a16="http://schemas.microsoft.com/office/drawing/2014/main" id="{7164C91B-1E90-4EE6-ABB9-1D2416F6A3A7}"/>
                    </a:ext>
                  </a:extLst>
                </p14:cNvPr>
                <p14:cNvContentPartPr/>
                <p14:nvPr/>
              </p14:nvContentPartPr>
              <p14:xfrm>
                <a:off x="7095093" y="2673600"/>
                <a:ext cx="66960" cy="12960"/>
              </p14:xfrm>
            </p:contentPart>
          </mc:Choice>
          <mc:Fallback>
            <p:pic>
              <p:nvPicPr>
                <p:cNvPr id="1011" name="Freihand 1010">
                  <a:extLst>
                    <a:ext uri="{FF2B5EF4-FFF2-40B4-BE49-F238E27FC236}">
                      <a16:creationId xmlns:a16="http://schemas.microsoft.com/office/drawing/2014/main" id="{7164C91B-1E90-4EE6-ABB9-1D2416F6A3A7}"/>
                    </a:ext>
                  </a:extLst>
                </p:cNvPr>
                <p:cNvPicPr/>
                <p:nvPr/>
              </p:nvPicPr>
              <p:blipFill>
                <a:blip r:embed="rId1705"/>
                <a:stretch>
                  <a:fillRect/>
                </a:stretch>
              </p:blipFill>
              <p:spPr>
                <a:xfrm>
                  <a:off x="7090773" y="2669280"/>
                  <a:ext cx="75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06">
              <p14:nvContentPartPr>
                <p14:cNvPr id="1012" name="Freihand 1011">
                  <a:extLst>
                    <a:ext uri="{FF2B5EF4-FFF2-40B4-BE49-F238E27FC236}">
                      <a16:creationId xmlns:a16="http://schemas.microsoft.com/office/drawing/2014/main" id="{346D2B14-95DF-4467-886D-6B9921523C19}"/>
                    </a:ext>
                  </a:extLst>
                </p14:cNvPr>
                <p14:cNvContentPartPr/>
                <p14:nvPr/>
              </p14:nvContentPartPr>
              <p14:xfrm>
                <a:off x="7204533" y="2569200"/>
                <a:ext cx="202680" cy="97920"/>
              </p14:xfrm>
            </p:contentPart>
          </mc:Choice>
          <mc:Fallback>
            <p:pic>
              <p:nvPicPr>
                <p:cNvPr id="1012" name="Freihand 1011">
                  <a:extLst>
                    <a:ext uri="{FF2B5EF4-FFF2-40B4-BE49-F238E27FC236}">
                      <a16:creationId xmlns:a16="http://schemas.microsoft.com/office/drawing/2014/main" id="{346D2B14-95DF-4467-886D-6B9921523C19}"/>
                    </a:ext>
                  </a:extLst>
                </p:cNvPr>
                <p:cNvPicPr/>
                <p:nvPr/>
              </p:nvPicPr>
              <p:blipFill>
                <a:blip r:embed="rId1707"/>
                <a:stretch>
                  <a:fillRect/>
                </a:stretch>
              </p:blipFill>
              <p:spPr>
                <a:xfrm>
                  <a:off x="7200213" y="2564880"/>
                  <a:ext cx="211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08">
              <p14:nvContentPartPr>
                <p14:cNvPr id="1013" name="Freihand 1012">
                  <a:extLst>
                    <a:ext uri="{FF2B5EF4-FFF2-40B4-BE49-F238E27FC236}">
                      <a16:creationId xmlns:a16="http://schemas.microsoft.com/office/drawing/2014/main" id="{B37F31E2-B17D-4C4A-A5CD-F9A4BE9F11BD}"/>
                    </a:ext>
                  </a:extLst>
                </p14:cNvPr>
                <p14:cNvContentPartPr/>
                <p14:nvPr/>
              </p14:nvContentPartPr>
              <p14:xfrm>
                <a:off x="7403613" y="2432400"/>
                <a:ext cx="97920" cy="164160"/>
              </p14:xfrm>
            </p:contentPart>
          </mc:Choice>
          <mc:Fallback>
            <p:pic>
              <p:nvPicPr>
                <p:cNvPr id="1013" name="Freihand 1012">
                  <a:extLst>
                    <a:ext uri="{FF2B5EF4-FFF2-40B4-BE49-F238E27FC236}">
                      <a16:creationId xmlns:a16="http://schemas.microsoft.com/office/drawing/2014/main" id="{B37F31E2-B17D-4C4A-A5CD-F9A4BE9F11BD}"/>
                    </a:ext>
                  </a:extLst>
                </p:cNvPr>
                <p:cNvPicPr/>
                <p:nvPr/>
              </p:nvPicPr>
              <p:blipFill>
                <a:blip r:embed="rId1709"/>
                <a:stretch>
                  <a:fillRect/>
                </a:stretch>
              </p:blipFill>
              <p:spPr>
                <a:xfrm>
                  <a:off x="7399293" y="2428080"/>
                  <a:ext cx="106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10">
              <p14:nvContentPartPr>
                <p14:cNvPr id="1014" name="Freihand 1013">
                  <a:extLst>
                    <a:ext uri="{FF2B5EF4-FFF2-40B4-BE49-F238E27FC236}">
                      <a16:creationId xmlns:a16="http://schemas.microsoft.com/office/drawing/2014/main" id="{1CD134C7-C42C-4C06-B2BA-5F05633DF543}"/>
                    </a:ext>
                  </a:extLst>
                </p14:cNvPr>
                <p14:cNvContentPartPr/>
                <p14:nvPr/>
              </p14:nvContentPartPr>
              <p14:xfrm>
                <a:off x="7516293" y="2347440"/>
                <a:ext cx="174600" cy="195840"/>
              </p14:xfrm>
            </p:contentPart>
          </mc:Choice>
          <mc:Fallback>
            <p:pic>
              <p:nvPicPr>
                <p:cNvPr id="1014" name="Freihand 1013">
                  <a:extLst>
                    <a:ext uri="{FF2B5EF4-FFF2-40B4-BE49-F238E27FC236}">
                      <a16:creationId xmlns:a16="http://schemas.microsoft.com/office/drawing/2014/main" id="{1CD134C7-C42C-4C06-B2BA-5F05633DF543}"/>
                    </a:ext>
                  </a:extLst>
                </p:cNvPr>
                <p:cNvPicPr/>
                <p:nvPr/>
              </p:nvPicPr>
              <p:blipFill>
                <a:blip r:embed="rId1711"/>
                <a:stretch>
                  <a:fillRect/>
                </a:stretch>
              </p:blipFill>
              <p:spPr>
                <a:xfrm>
                  <a:off x="7511973" y="2343120"/>
                  <a:ext cx="183240" cy="204480"/>
                </a:xfrm>
                <a:prstGeom prst="rect">
                  <a:avLst/>
                </a:prstGeom>
              </p:spPr>
            </p:pic>
          </mc:Fallback>
        </mc:AlternateContent>
      </p:grpSp>
    </p:spTree>
    <p:extLst>
      <p:ext uri="{BB962C8B-B14F-4D97-AF65-F5344CB8AC3E}">
        <p14:creationId xmlns:p14="http://schemas.microsoft.com/office/powerpoint/2010/main" val="233538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7F21FD6-7B65-471C-87E2-CC8D62CADB78}"/>
                  </a:ext>
                </a:extLst>
              </p14:cNvPr>
              <p14:cNvContentPartPr/>
              <p14:nvPr/>
            </p14:nvContentPartPr>
            <p14:xfrm>
              <a:off x="4071813" y="1480560"/>
              <a:ext cx="2678760" cy="55080"/>
            </p14:xfrm>
          </p:contentPart>
        </mc:Choice>
        <mc:Fallback>
          <p:pic>
            <p:nvPicPr>
              <p:cNvPr id="2" name="Freihand 1">
                <a:extLst>
                  <a:ext uri="{FF2B5EF4-FFF2-40B4-BE49-F238E27FC236}">
                    <a16:creationId xmlns:a16="http://schemas.microsoft.com/office/drawing/2014/main" id="{57F21FD6-7B65-471C-87E2-CC8D62CADB78}"/>
                  </a:ext>
                </a:extLst>
              </p:cNvPr>
              <p:cNvPicPr/>
              <p:nvPr/>
            </p:nvPicPr>
            <p:blipFill>
              <a:blip r:embed="rId3"/>
              <a:stretch>
                <a:fillRect/>
              </a:stretch>
            </p:blipFill>
            <p:spPr>
              <a:xfrm>
                <a:off x="4067493" y="1476240"/>
                <a:ext cx="2687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13" name="Freihand 312">
                <a:extLst>
                  <a:ext uri="{FF2B5EF4-FFF2-40B4-BE49-F238E27FC236}">
                    <a16:creationId xmlns:a16="http://schemas.microsoft.com/office/drawing/2014/main" id="{D17E83B0-9F3E-48C5-8F59-47A90FD1E8A9}"/>
                  </a:ext>
                </a:extLst>
              </p14:cNvPr>
              <p14:cNvContentPartPr/>
              <p14:nvPr/>
            </p14:nvContentPartPr>
            <p14:xfrm>
              <a:off x="1040973" y="5582040"/>
              <a:ext cx="976680" cy="780480"/>
            </p14:xfrm>
          </p:contentPart>
        </mc:Choice>
        <mc:Fallback>
          <p:pic>
            <p:nvPicPr>
              <p:cNvPr id="313" name="Freihand 312">
                <a:extLst>
                  <a:ext uri="{FF2B5EF4-FFF2-40B4-BE49-F238E27FC236}">
                    <a16:creationId xmlns:a16="http://schemas.microsoft.com/office/drawing/2014/main" id="{D17E83B0-9F3E-48C5-8F59-47A90FD1E8A9}"/>
                  </a:ext>
                </a:extLst>
              </p:cNvPr>
              <p:cNvPicPr/>
              <p:nvPr/>
            </p:nvPicPr>
            <p:blipFill>
              <a:blip r:embed="rId5"/>
              <a:stretch>
                <a:fillRect/>
              </a:stretch>
            </p:blipFill>
            <p:spPr>
              <a:xfrm>
                <a:off x="1036653" y="5577720"/>
                <a:ext cx="985320" cy="789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47" name="Freihand 346">
                <a:extLst>
                  <a:ext uri="{FF2B5EF4-FFF2-40B4-BE49-F238E27FC236}">
                    <a16:creationId xmlns:a16="http://schemas.microsoft.com/office/drawing/2014/main" id="{6E9B9D58-248D-4073-AA99-A6C172592337}"/>
                  </a:ext>
                </a:extLst>
              </p14:cNvPr>
              <p14:cNvContentPartPr/>
              <p14:nvPr/>
            </p14:nvContentPartPr>
            <p14:xfrm>
              <a:off x="1109373" y="4515360"/>
              <a:ext cx="2945160" cy="1807200"/>
            </p14:xfrm>
          </p:contentPart>
        </mc:Choice>
        <mc:Fallback>
          <p:pic>
            <p:nvPicPr>
              <p:cNvPr id="347" name="Freihand 346">
                <a:extLst>
                  <a:ext uri="{FF2B5EF4-FFF2-40B4-BE49-F238E27FC236}">
                    <a16:creationId xmlns:a16="http://schemas.microsoft.com/office/drawing/2014/main" id="{6E9B9D58-248D-4073-AA99-A6C172592337}"/>
                  </a:ext>
                </a:extLst>
              </p:cNvPr>
              <p:cNvPicPr/>
              <p:nvPr/>
            </p:nvPicPr>
            <p:blipFill>
              <a:blip r:embed="rId7"/>
              <a:stretch>
                <a:fillRect/>
              </a:stretch>
            </p:blipFill>
            <p:spPr>
              <a:xfrm>
                <a:off x="1105053" y="4511040"/>
                <a:ext cx="2953800" cy="1815840"/>
              </a:xfrm>
              <a:prstGeom prst="rect">
                <a:avLst/>
              </a:prstGeom>
            </p:spPr>
          </p:pic>
        </mc:Fallback>
      </mc:AlternateContent>
      <p:grpSp>
        <p:nvGrpSpPr>
          <p:cNvPr id="404" name="Gruppieren 403">
            <a:extLst>
              <a:ext uri="{FF2B5EF4-FFF2-40B4-BE49-F238E27FC236}">
                <a16:creationId xmlns:a16="http://schemas.microsoft.com/office/drawing/2014/main" id="{0D9676F1-D657-4625-8826-BEC98AA80E6B}"/>
              </a:ext>
            </a:extLst>
          </p:cNvPr>
          <p:cNvGrpSpPr/>
          <p:nvPr/>
        </p:nvGrpSpPr>
        <p:grpSpPr>
          <a:xfrm>
            <a:off x="23973" y="3890040"/>
            <a:ext cx="5717880" cy="2763360"/>
            <a:chOff x="23973" y="3890040"/>
            <a:chExt cx="5717880" cy="2763360"/>
          </a:xfrm>
        </p:grpSpPr>
        <mc:AlternateContent xmlns:mc="http://schemas.openxmlformats.org/markup-compatibility/2006">
          <mc:Choice xmlns:p14="http://schemas.microsoft.com/office/powerpoint/2010/main" Requires="p14">
            <p:contentPart p14:bwMode="auto" r:id="rId8">
              <p14:nvContentPartPr>
                <p14:cNvPr id="310" name="Freihand 309">
                  <a:extLst>
                    <a:ext uri="{FF2B5EF4-FFF2-40B4-BE49-F238E27FC236}">
                      <a16:creationId xmlns:a16="http://schemas.microsoft.com/office/drawing/2014/main" id="{4EFD0E7E-73EE-4D13-91A3-763634A2A401}"/>
                    </a:ext>
                  </a:extLst>
                </p14:cNvPr>
                <p14:cNvContentPartPr/>
                <p14:nvPr/>
              </p14:nvContentPartPr>
              <p14:xfrm>
                <a:off x="2126733" y="6552600"/>
                <a:ext cx="93960" cy="100800"/>
              </p14:xfrm>
            </p:contentPart>
          </mc:Choice>
          <mc:Fallback>
            <p:pic>
              <p:nvPicPr>
                <p:cNvPr id="310" name="Freihand 309">
                  <a:extLst>
                    <a:ext uri="{FF2B5EF4-FFF2-40B4-BE49-F238E27FC236}">
                      <a16:creationId xmlns:a16="http://schemas.microsoft.com/office/drawing/2014/main" id="{4EFD0E7E-73EE-4D13-91A3-763634A2A401}"/>
                    </a:ext>
                  </a:extLst>
                </p:cNvPr>
                <p:cNvPicPr/>
                <p:nvPr/>
              </p:nvPicPr>
              <p:blipFill>
                <a:blip r:embed="rId9"/>
                <a:stretch>
                  <a:fillRect/>
                </a:stretch>
              </p:blipFill>
              <p:spPr>
                <a:xfrm>
                  <a:off x="2122413" y="6548280"/>
                  <a:ext cx="102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1" name="Freihand 310">
                  <a:extLst>
                    <a:ext uri="{FF2B5EF4-FFF2-40B4-BE49-F238E27FC236}">
                      <a16:creationId xmlns:a16="http://schemas.microsoft.com/office/drawing/2014/main" id="{5BF66D92-027C-4808-9769-31887A9783E4}"/>
                    </a:ext>
                  </a:extLst>
                </p14:cNvPr>
                <p14:cNvContentPartPr/>
                <p14:nvPr/>
              </p14:nvContentPartPr>
              <p14:xfrm>
                <a:off x="2209533" y="6472320"/>
                <a:ext cx="151560" cy="110880"/>
              </p14:xfrm>
            </p:contentPart>
          </mc:Choice>
          <mc:Fallback>
            <p:pic>
              <p:nvPicPr>
                <p:cNvPr id="311" name="Freihand 310">
                  <a:extLst>
                    <a:ext uri="{FF2B5EF4-FFF2-40B4-BE49-F238E27FC236}">
                      <a16:creationId xmlns:a16="http://schemas.microsoft.com/office/drawing/2014/main" id="{5BF66D92-027C-4808-9769-31887A9783E4}"/>
                    </a:ext>
                  </a:extLst>
                </p:cNvPr>
                <p:cNvPicPr/>
                <p:nvPr/>
              </p:nvPicPr>
              <p:blipFill>
                <a:blip r:embed="rId11"/>
                <a:stretch>
                  <a:fillRect/>
                </a:stretch>
              </p:blipFill>
              <p:spPr>
                <a:xfrm>
                  <a:off x="2205213" y="6468000"/>
                  <a:ext cx="160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4" name="Freihand 313">
                  <a:extLst>
                    <a:ext uri="{FF2B5EF4-FFF2-40B4-BE49-F238E27FC236}">
                      <a16:creationId xmlns:a16="http://schemas.microsoft.com/office/drawing/2014/main" id="{FFB93140-87F8-4C2A-88D5-E5686D47897D}"/>
                    </a:ext>
                  </a:extLst>
                </p14:cNvPr>
                <p14:cNvContentPartPr/>
                <p14:nvPr/>
              </p14:nvContentPartPr>
              <p14:xfrm>
                <a:off x="1068693" y="5155440"/>
                <a:ext cx="1452960" cy="1180440"/>
              </p14:xfrm>
            </p:contentPart>
          </mc:Choice>
          <mc:Fallback>
            <p:pic>
              <p:nvPicPr>
                <p:cNvPr id="314" name="Freihand 313">
                  <a:extLst>
                    <a:ext uri="{FF2B5EF4-FFF2-40B4-BE49-F238E27FC236}">
                      <a16:creationId xmlns:a16="http://schemas.microsoft.com/office/drawing/2014/main" id="{FFB93140-87F8-4C2A-88D5-E5686D47897D}"/>
                    </a:ext>
                  </a:extLst>
                </p:cNvPr>
                <p:cNvPicPr/>
                <p:nvPr/>
              </p:nvPicPr>
              <p:blipFill>
                <a:blip r:embed="rId13"/>
                <a:stretch>
                  <a:fillRect/>
                </a:stretch>
              </p:blipFill>
              <p:spPr>
                <a:xfrm>
                  <a:off x="1064373" y="5151120"/>
                  <a:ext cx="1461600" cy="1189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5" name="Freihand 314">
                  <a:extLst>
                    <a:ext uri="{FF2B5EF4-FFF2-40B4-BE49-F238E27FC236}">
                      <a16:creationId xmlns:a16="http://schemas.microsoft.com/office/drawing/2014/main" id="{605023CD-312E-4D4A-851D-F418A8ADA4AB}"/>
                    </a:ext>
                  </a:extLst>
                </p14:cNvPr>
                <p14:cNvContentPartPr/>
                <p14:nvPr/>
              </p14:nvContentPartPr>
              <p14:xfrm>
                <a:off x="2475213" y="6430200"/>
                <a:ext cx="40320" cy="121320"/>
              </p14:xfrm>
            </p:contentPart>
          </mc:Choice>
          <mc:Fallback>
            <p:pic>
              <p:nvPicPr>
                <p:cNvPr id="315" name="Freihand 314">
                  <a:extLst>
                    <a:ext uri="{FF2B5EF4-FFF2-40B4-BE49-F238E27FC236}">
                      <a16:creationId xmlns:a16="http://schemas.microsoft.com/office/drawing/2014/main" id="{605023CD-312E-4D4A-851D-F418A8ADA4AB}"/>
                    </a:ext>
                  </a:extLst>
                </p:cNvPr>
                <p:cNvPicPr/>
                <p:nvPr/>
              </p:nvPicPr>
              <p:blipFill>
                <a:blip r:embed="rId15"/>
                <a:stretch>
                  <a:fillRect/>
                </a:stretch>
              </p:blipFill>
              <p:spPr>
                <a:xfrm>
                  <a:off x="2470893" y="6425880"/>
                  <a:ext cx="48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6" name="Freihand 315">
                  <a:extLst>
                    <a:ext uri="{FF2B5EF4-FFF2-40B4-BE49-F238E27FC236}">
                      <a16:creationId xmlns:a16="http://schemas.microsoft.com/office/drawing/2014/main" id="{CD545FEF-62FB-4E17-AFC8-40989063C7B5}"/>
                    </a:ext>
                  </a:extLst>
                </p14:cNvPr>
                <p14:cNvContentPartPr/>
                <p14:nvPr/>
              </p14:nvContentPartPr>
              <p14:xfrm>
                <a:off x="2527053" y="6409680"/>
                <a:ext cx="84600" cy="84600"/>
              </p14:xfrm>
            </p:contentPart>
          </mc:Choice>
          <mc:Fallback>
            <p:pic>
              <p:nvPicPr>
                <p:cNvPr id="316" name="Freihand 315">
                  <a:extLst>
                    <a:ext uri="{FF2B5EF4-FFF2-40B4-BE49-F238E27FC236}">
                      <a16:creationId xmlns:a16="http://schemas.microsoft.com/office/drawing/2014/main" id="{CD545FEF-62FB-4E17-AFC8-40989063C7B5}"/>
                    </a:ext>
                  </a:extLst>
                </p:cNvPr>
                <p:cNvPicPr/>
                <p:nvPr/>
              </p:nvPicPr>
              <p:blipFill>
                <a:blip r:embed="rId17"/>
                <a:stretch>
                  <a:fillRect/>
                </a:stretch>
              </p:blipFill>
              <p:spPr>
                <a:xfrm>
                  <a:off x="2522733" y="6405360"/>
                  <a:ext cx="93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7" name="Freihand 316">
                  <a:extLst>
                    <a:ext uri="{FF2B5EF4-FFF2-40B4-BE49-F238E27FC236}">
                      <a16:creationId xmlns:a16="http://schemas.microsoft.com/office/drawing/2014/main" id="{3C46629E-63D9-43AA-93FE-AD8A83DA702E}"/>
                    </a:ext>
                  </a:extLst>
                </p14:cNvPr>
                <p14:cNvContentPartPr/>
                <p14:nvPr/>
              </p14:nvContentPartPr>
              <p14:xfrm>
                <a:off x="2534253" y="6357480"/>
                <a:ext cx="48600" cy="39960"/>
              </p14:xfrm>
            </p:contentPart>
          </mc:Choice>
          <mc:Fallback>
            <p:pic>
              <p:nvPicPr>
                <p:cNvPr id="317" name="Freihand 316">
                  <a:extLst>
                    <a:ext uri="{FF2B5EF4-FFF2-40B4-BE49-F238E27FC236}">
                      <a16:creationId xmlns:a16="http://schemas.microsoft.com/office/drawing/2014/main" id="{3C46629E-63D9-43AA-93FE-AD8A83DA702E}"/>
                    </a:ext>
                  </a:extLst>
                </p:cNvPr>
                <p:cNvPicPr/>
                <p:nvPr/>
              </p:nvPicPr>
              <p:blipFill>
                <a:blip r:embed="rId19"/>
                <a:stretch>
                  <a:fillRect/>
                </a:stretch>
              </p:blipFill>
              <p:spPr>
                <a:xfrm>
                  <a:off x="2529933" y="6353160"/>
                  <a:ext cx="57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8" name="Freihand 317">
                  <a:extLst>
                    <a:ext uri="{FF2B5EF4-FFF2-40B4-BE49-F238E27FC236}">
                      <a16:creationId xmlns:a16="http://schemas.microsoft.com/office/drawing/2014/main" id="{94FE7213-5417-4D17-BEB9-80271D6A97B0}"/>
                    </a:ext>
                  </a:extLst>
                </p14:cNvPr>
                <p14:cNvContentPartPr/>
                <p14:nvPr/>
              </p14:nvContentPartPr>
              <p14:xfrm>
                <a:off x="823173" y="5152200"/>
                <a:ext cx="68040" cy="90000"/>
              </p14:xfrm>
            </p:contentPart>
          </mc:Choice>
          <mc:Fallback>
            <p:pic>
              <p:nvPicPr>
                <p:cNvPr id="318" name="Freihand 317">
                  <a:extLst>
                    <a:ext uri="{FF2B5EF4-FFF2-40B4-BE49-F238E27FC236}">
                      <a16:creationId xmlns:a16="http://schemas.microsoft.com/office/drawing/2014/main" id="{94FE7213-5417-4D17-BEB9-80271D6A97B0}"/>
                    </a:ext>
                  </a:extLst>
                </p:cNvPr>
                <p:cNvPicPr/>
                <p:nvPr/>
              </p:nvPicPr>
              <p:blipFill>
                <a:blip r:embed="rId21"/>
                <a:stretch>
                  <a:fillRect/>
                </a:stretch>
              </p:blipFill>
              <p:spPr>
                <a:xfrm>
                  <a:off x="818853" y="5147880"/>
                  <a:ext cx="76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9" name="Freihand 318">
                  <a:extLst>
                    <a:ext uri="{FF2B5EF4-FFF2-40B4-BE49-F238E27FC236}">
                      <a16:creationId xmlns:a16="http://schemas.microsoft.com/office/drawing/2014/main" id="{99DDAE54-3EED-4674-AF19-EBF50174C60D}"/>
                    </a:ext>
                  </a:extLst>
                </p14:cNvPr>
                <p14:cNvContentPartPr/>
                <p14:nvPr/>
              </p14:nvContentPartPr>
              <p14:xfrm>
                <a:off x="926133" y="5110800"/>
                <a:ext cx="42840" cy="63000"/>
              </p14:xfrm>
            </p:contentPart>
          </mc:Choice>
          <mc:Fallback>
            <p:pic>
              <p:nvPicPr>
                <p:cNvPr id="319" name="Freihand 318">
                  <a:extLst>
                    <a:ext uri="{FF2B5EF4-FFF2-40B4-BE49-F238E27FC236}">
                      <a16:creationId xmlns:a16="http://schemas.microsoft.com/office/drawing/2014/main" id="{99DDAE54-3EED-4674-AF19-EBF50174C60D}"/>
                    </a:ext>
                  </a:extLst>
                </p:cNvPr>
                <p:cNvPicPr/>
                <p:nvPr/>
              </p:nvPicPr>
              <p:blipFill>
                <a:blip r:embed="rId23"/>
                <a:stretch>
                  <a:fillRect/>
                </a:stretch>
              </p:blipFill>
              <p:spPr>
                <a:xfrm>
                  <a:off x="921813" y="5106480"/>
                  <a:ext cx="51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2" name="Freihand 321">
                  <a:extLst>
                    <a:ext uri="{FF2B5EF4-FFF2-40B4-BE49-F238E27FC236}">
                      <a16:creationId xmlns:a16="http://schemas.microsoft.com/office/drawing/2014/main" id="{0117C1D6-2C2C-4634-BBF0-AC48D4B99782}"/>
                    </a:ext>
                  </a:extLst>
                </p14:cNvPr>
                <p14:cNvContentPartPr/>
                <p14:nvPr/>
              </p14:nvContentPartPr>
              <p14:xfrm>
                <a:off x="850173" y="5811720"/>
                <a:ext cx="567000" cy="151560"/>
              </p14:xfrm>
            </p:contentPart>
          </mc:Choice>
          <mc:Fallback>
            <p:pic>
              <p:nvPicPr>
                <p:cNvPr id="322" name="Freihand 321">
                  <a:extLst>
                    <a:ext uri="{FF2B5EF4-FFF2-40B4-BE49-F238E27FC236}">
                      <a16:creationId xmlns:a16="http://schemas.microsoft.com/office/drawing/2014/main" id="{0117C1D6-2C2C-4634-BBF0-AC48D4B99782}"/>
                    </a:ext>
                  </a:extLst>
                </p:cNvPr>
                <p:cNvPicPr/>
                <p:nvPr/>
              </p:nvPicPr>
              <p:blipFill>
                <a:blip r:embed="rId25"/>
                <a:stretch>
                  <a:fillRect/>
                </a:stretch>
              </p:blipFill>
              <p:spPr>
                <a:xfrm>
                  <a:off x="845853" y="5807400"/>
                  <a:ext cx="575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3" name="Freihand 322">
                  <a:extLst>
                    <a:ext uri="{FF2B5EF4-FFF2-40B4-BE49-F238E27FC236}">
                      <a16:creationId xmlns:a16="http://schemas.microsoft.com/office/drawing/2014/main" id="{F0C17C0E-819D-4147-ABFA-448899DC6396}"/>
                    </a:ext>
                  </a:extLst>
                </p14:cNvPr>
                <p14:cNvContentPartPr/>
                <p14:nvPr/>
              </p14:nvContentPartPr>
              <p14:xfrm>
                <a:off x="1461813" y="5745840"/>
                <a:ext cx="100800" cy="113040"/>
              </p14:xfrm>
            </p:contentPart>
          </mc:Choice>
          <mc:Fallback>
            <p:pic>
              <p:nvPicPr>
                <p:cNvPr id="323" name="Freihand 322">
                  <a:extLst>
                    <a:ext uri="{FF2B5EF4-FFF2-40B4-BE49-F238E27FC236}">
                      <a16:creationId xmlns:a16="http://schemas.microsoft.com/office/drawing/2014/main" id="{F0C17C0E-819D-4147-ABFA-448899DC6396}"/>
                    </a:ext>
                  </a:extLst>
                </p:cNvPr>
                <p:cNvPicPr/>
                <p:nvPr/>
              </p:nvPicPr>
              <p:blipFill>
                <a:blip r:embed="rId27"/>
                <a:stretch>
                  <a:fillRect/>
                </a:stretch>
              </p:blipFill>
              <p:spPr>
                <a:xfrm>
                  <a:off x="1457493" y="5741520"/>
                  <a:ext cx="109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5" name="Freihand 324">
                  <a:extLst>
                    <a:ext uri="{FF2B5EF4-FFF2-40B4-BE49-F238E27FC236}">
                      <a16:creationId xmlns:a16="http://schemas.microsoft.com/office/drawing/2014/main" id="{7CED9476-F2F4-4B78-BF91-8B4411365D4C}"/>
                    </a:ext>
                  </a:extLst>
                </p14:cNvPr>
                <p14:cNvContentPartPr/>
                <p14:nvPr/>
              </p14:nvContentPartPr>
              <p14:xfrm>
                <a:off x="82293" y="5840520"/>
                <a:ext cx="165960" cy="91080"/>
              </p14:xfrm>
            </p:contentPart>
          </mc:Choice>
          <mc:Fallback>
            <p:pic>
              <p:nvPicPr>
                <p:cNvPr id="325" name="Freihand 324">
                  <a:extLst>
                    <a:ext uri="{FF2B5EF4-FFF2-40B4-BE49-F238E27FC236}">
                      <a16:creationId xmlns:a16="http://schemas.microsoft.com/office/drawing/2014/main" id="{7CED9476-F2F4-4B78-BF91-8B4411365D4C}"/>
                    </a:ext>
                  </a:extLst>
                </p:cNvPr>
                <p:cNvPicPr/>
                <p:nvPr/>
              </p:nvPicPr>
              <p:blipFill>
                <a:blip r:embed="rId29"/>
                <a:stretch>
                  <a:fillRect/>
                </a:stretch>
              </p:blipFill>
              <p:spPr>
                <a:xfrm>
                  <a:off x="77973" y="5836200"/>
                  <a:ext cx="174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6" name="Freihand 325">
                  <a:extLst>
                    <a:ext uri="{FF2B5EF4-FFF2-40B4-BE49-F238E27FC236}">
                      <a16:creationId xmlns:a16="http://schemas.microsoft.com/office/drawing/2014/main" id="{F6D79876-E65C-46AE-8582-975E7D834EB8}"/>
                    </a:ext>
                  </a:extLst>
                </p14:cNvPr>
                <p14:cNvContentPartPr/>
                <p14:nvPr/>
              </p14:nvContentPartPr>
              <p14:xfrm>
                <a:off x="282093" y="5830440"/>
                <a:ext cx="34200" cy="72000"/>
              </p14:xfrm>
            </p:contentPart>
          </mc:Choice>
          <mc:Fallback>
            <p:pic>
              <p:nvPicPr>
                <p:cNvPr id="326" name="Freihand 325">
                  <a:extLst>
                    <a:ext uri="{FF2B5EF4-FFF2-40B4-BE49-F238E27FC236}">
                      <a16:creationId xmlns:a16="http://schemas.microsoft.com/office/drawing/2014/main" id="{F6D79876-E65C-46AE-8582-975E7D834EB8}"/>
                    </a:ext>
                  </a:extLst>
                </p:cNvPr>
                <p:cNvPicPr/>
                <p:nvPr/>
              </p:nvPicPr>
              <p:blipFill>
                <a:blip r:embed="rId31"/>
                <a:stretch>
                  <a:fillRect/>
                </a:stretch>
              </p:blipFill>
              <p:spPr>
                <a:xfrm>
                  <a:off x="277773" y="5826120"/>
                  <a:ext cx="42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7" name="Freihand 326">
                  <a:extLst>
                    <a:ext uri="{FF2B5EF4-FFF2-40B4-BE49-F238E27FC236}">
                      <a16:creationId xmlns:a16="http://schemas.microsoft.com/office/drawing/2014/main" id="{A4196A08-162B-4405-B892-140A2E4B8DA7}"/>
                    </a:ext>
                  </a:extLst>
                </p14:cNvPr>
                <p14:cNvContentPartPr/>
                <p14:nvPr/>
              </p14:nvContentPartPr>
              <p14:xfrm>
                <a:off x="338253" y="5782200"/>
                <a:ext cx="182160" cy="204480"/>
              </p14:xfrm>
            </p:contentPart>
          </mc:Choice>
          <mc:Fallback>
            <p:pic>
              <p:nvPicPr>
                <p:cNvPr id="327" name="Freihand 326">
                  <a:extLst>
                    <a:ext uri="{FF2B5EF4-FFF2-40B4-BE49-F238E27FC236}">
                      <a16:creationId xmlns:a16="http://schemas.microsoft.com/office/drawing/2014/main" id="{A4196A08-162B-4405-B892-140A2E4B8DA7}"/>
                    </a:ext>
                  </a:extLst>
                </p:cNvPr>
                <p:cNvPicPr/>
                <p:nvPr/>
              </p:nvPicPr>
              <p:blipFill>
                <a:blip r:embed="rId33"/>
                <a:stretch>
                  <a:fillRect/>
                </a:stretch>
              </p:blipFill>
              <p:spPr>
                <a:xfrm>
                  <a:off x="333933" y="5777880"/>
                  <a:ext cx="190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8" name="Freihand 327">
                  <a:extLst>
                    <a:ext uri="{FF2B5EF4-FFF2-40B4-BE49-F238E27FC236}">
                      <a16:creationId xmlns:a16="http://schemas.microsoft.com/office/drawing/2014/main" id="{7CF8DE86-8E1D-47A1-A3A4-75B1A01446FC}"/>
                    </a:ext>
                  </a:extLst>
                </p14:cNvPr>
                <p14:cNvContentPartPr/>
                <p14:nvPr/>
              </p14:nvContentPartPr>
              <p14:xfrm>
                <a:off x="524013" y="5793000"/>
                <a:ext cx="11160" cy="29880"/>
              </p14:xfrm>
            </p:contentPart>
          </mc:Choice>
          <mc:Fallback>
            <p:pic>
              <p:nvPicPr>
                <p:cNvPr id="328" name="Freihand 327">
                  <a:extLst>
                    <a:ext uri="{FF2B5EF4-FFF2-40B4-BE49-F238E27FC236}">
                      <a16:creationId xmlns:a16="http://schemas.microsoft.com/office/drawing/2014/main" id="{7CF8DE86-8E1D-47A1-A3A4-75B1A01446FC}"/>
                    </a:ext>
                  </a:extLst>
                </p:cNvPr>
                <p:cNvPicPr/>
                <p:nvPr/>
              </p:nvPicPr>
              <p:blipFill>
                <a:blip r:embed="rId35"/>
                <a:stretch>
                  <a:fillRect/>
                </a:stretch>
              </p:blipFill>
              <p:spPr>
                <a:xfrm>
                  <a:off x="519693" y="5788680"/>
                  <a:ext cx="19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9" name="Freihand 328">
                  <a:extLst>
                    <a:ext uri="{FF2B5EF4-FFF2-40B4-BE49-F238E27FC236}">
                      <a16:creationId xmlns:a16="http://schemas.microsoft.com/office/drawing/2014/main" id="{E520A77D-FA29-47F1-B5A9-826BA9937E95}"/>
                    </a:ext>
                  </a:extLst>
                </p14:cNvPr>
                <p14:cNvContentPartPr/>
                <p14:nvPr/>
              </p14:nvContentPartPr>
              <p14:xfrm>
                <a:off x="559293" y="5776440"/>
                <a:ext cx="185040" cy="114120"/>
              </p14:xfrm>
            </p:contentPart>
          </mc:Choice>
          <mc:Fallback>
            <p:pic>
              <p:nvPicPr>
                <p:cNvPr id="329" name="Freihand 328">
                  <a:extLst>
                    <a:ext uri="{FF2B5EF4-FFF2-40B4-BE49-F238E27FC236}">
                      <a16:creationId xmlns:a16="http://schemas.microsoft.com/office/drawing/2014/main" id="{E520A77D-FA29-47F1-B5A9-826BA9937E95}"/>
                    </a:ext>
                  </a:extLst>
                </p:cNvPr>
                <p:cNvPicPr/>
                <p:nvPr/>
              </p:nvPicPr>
              <p:blipFill>
                <a:blip r:embed="rId37"/>
                <a:stretch>
                  <a:fillRect/>
                </a:stretch>
              </p:blipFill>
              <p:spPr>
                <a:xfrm>
                  <a:off x="554973" y="5772120"/>
                  <a:ext cx="193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0" name="Freihand 329">
                  <a:extLst>
                    <a:ext uri="{FF2B5EF4-FFF2-40B4-BE49-F238E27FC236}">
                      <a16:creationId xmlns:a16="http://schemas.microsoft.com/office/drawing/2014/main" id="{5E566D92-CEE8-4E0B-9960-1A43A83A58DA}"/>
                    </a:ext>
                  </a:extLst>
                </p14:cNvPr>
                <p14:cNvContentPartPr/>
                <p14:nvPr/>
              </p14:nvContentPartPr>
              <p14:xfrm>
                <a:off x="286773" y="5741520"/>
                <a:ext cx="106920" cy="23400"/>
              </p14:xfrm>
            </p:contentPart>
          </mc:Choice>
          <mc:Fallback>
            <p:pic>
              <p:nvPicPr>
                <p:cNvPr id="330" name="Freihand 329">
                  <a:extLst>
                    <a:ext uri="{FF2B5EF4-FFF2-40B4-BE49-F238E27FC236}">
                      <a16:creationId xmlns:a16="http://schemas.microsoft.com/office/drawing/2014/main" id="{5E566D92-CEE8-4E0B-9960-1A43A83A58DA}"/>
                    </a:ext>
                  </a:extLst>
                </p:cNvPr>
                <p:cNvPicPr/>
                <p:nvPr/>
              </p:nvPicPr>
              <p:blipFill>
                <a:blip r:embed="rId39"/>
                <a:stretch>
                  <a:fillRect/>
                </a:stretch>
              </p:blipFill>
              <p:spPr>
                <a:xfrm>
                  <a:off x="282453" y="5737200"/>
                  <a:ext cx="115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1" name="Freihand 330">
                  <a:extLst>
                    <a:ext uri="{FF2B5EF4-FFF2-40B4-BE49-F238E27FC236}">
                      <a16:creationId xmlns:a16="http://schemas.microsoft.com/office/drawing/2014/main" id="{CFC0060D-0E97-4329-AE27-B6366F86DBD0}"/>
                    </a:ext>
                  </a:extLst>
                </p14:cNvPr>
                <p14:cNvContentPartPr/>
                <p14:nvPr/>
              </p14:nvContentPartPr>
              <p14:xfrm>
                <a:off x="23973" y="6056160"/>
                <a:ext cx="32760" cy="88200"/>
              </p14:xfrm>
            </p:contentPart>
          </mc:Choice>
          <mc:Fallback>
            <p:pic>
              <p:nvPicPr>
                <p:cNvPr id="331" name="Freihand 330">
                  <a:extLst>
                    <a:ext uri="{FF2B5EF4-FFF2-40B4-BE49-F238E27FC236}">
                      <a16:creationId xmlns:a16="http://schemas.microsoft.com/office/drawing/2014/main" id="{CFC0060D-0E97-4329-AE27-B6366F86DBD0}"/>
                    </a:ext>
                  </a:extLst>
                </p:cNvPr>
                <p:cNvPicPr/>
                <p:nvPr/>
              </p:nvPicPr>
              <p:blipFill>
                <a:blip r:embed="rId41"/>
                <a:stretch>
                  <a:fillRect/>
                </a:stretch>
              </p:blipFill>
              <p:spPr>
                <a:xfrm>
                  <a:off x="19653" y="6051840"/>
                  <a:ext cx="41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2" name="Freihand 331">
                  <a:extLst>
                    <a:ext uri="{FF2B5EF4-FFF2-40B4-BE49-F238E27FC236}">
                      <a16:creationId xmlns:a16="http://schemas.microsoft.com/office/drawing/2014/main" id="{39BD18D0-B001-4464-882E-1C49035E9CAD}"/>
                    </a:ext>
                  </a:extLst>
                </p14:cNvPr>
                <p14:cNvContentPartPr/>
                <p14:nvPr/>
              </p14:nvContentPartPr>
              <p14:xfrm>
                <a:off x="42333" y="6034560"/>
                <a:ext cx="111600" cy="6120"/>
              </p14:xfrm>
            </p:contentPart>
          </mc:Choice>
          <mc:Fallback>
            <p:pic>
              <p:nvPicPr>
                <p:cNvPr id="332" name="Freihand 331">
                  <a:extLst>
                    <a:ext uri="{FF2B5EF4-FFF2-40B4-BE49-F238E27FC236}">
                      <a16:creationId xmlns:a16="http://schemas.microsoft.com/office/drawing/2014/main" id="{39BD18D0-B001-4464-882E-1C49035E9CAD}"/>
                    </a:ext>
                  </a:extLst>
                </p:cNvPr>
                <p:cNvPicPr/>
                <p:nvPr/>
              </p:nvPicPr>
              <p:blipFill>
                <a:blip r:embed="rId43"/>
                <a:stretch>
                  <a:fillRect/>
                </a:stretch>
              </p:blipFill>
              <p:spPr>
                <a:xfrm>
                  <a:off x="38013" y="6030240"/>
                  <a:ext cx="120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3" name="Freihand 332">
                  <a:extLst>
                    <a:ext uri="{FF2B5EF4-FFF2-40B4-BE49-F238E27FC236}">
                      <a16:creationId xmlns:a16="http://schemas.microsoft.com/office/drawing/2014/main" id="{491E266F-BCC9-4190-B25F-22DC59D439AF}"/>
                    </a:ext>
                  </a:extLst>
                </p14:cNvPr>
                <p14:cNvContentPartPr/>
                <p14:nvPr/>
              </p14:nvContentPartPr>
              <p14:xfrm>
                <a:off x="58893" y="6081000"/>
                <a:ext cx="88560" cy="56520"/>
              </p14:xfrm>
            </p:contentPart>
          </mc:Choice>
          <mc:Fallback>
            <p:pic>
              <p:nvPicPr>
                <p:cNvPr id="333" name="Freihand 332">
                  <a:extLst>
                    <a:ext uri="{FF2B5EF4-FFF2-40B4-BE49-F238E27FC236}">
                      <a16:creationId xmlns:a16="http://schemas.microsoft.com/office/drawing/2014/main" id="{491E266F-BCC9-4190-B25F-22DC59D439AF}"/>
                    </a:ext>
                  </a:extLst>
                </p:cNvPr>
                <p:cNvPicPr/>
                <p:nvPr/>
              </p:nvPicPr>
              <p:blipFill>
                <a:blip r:embed="rId45"/>
                <a:stretch>
                  <a:fillRect/>
                </a:stretch>
              </p:blipFill>
              <p:spPr>
                <a:xfrm>
                  <a:off x="54573" y="6076680"/>
                  <a:ext cx="97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4" name="Freihand 333">
                  <a:extLst>
                    <a:ext uri="{FF2B5EF4-FFF2-40B4-BE49-F238E27FC236}">
                      <a16:creationId xmlns:a16="http://schemas.microsoft.com/office/drawing/2014/main" id="{3B462EB8-C2D1-4EC5-BB9F-1C62FBA5E701}"/>
                    </a:ext>
                  </a:extLst>
                </p14:cNvPr>
                <p14:cNvContentPartPr/>
                <p14:nvPr/>
              </p14:nvContentPartPr>
              <p14:xfrm>
                <a:off x="187053" y="6064440"/>
                <a:ext cx="103680" cy="54720"/>
              </p14:xfrm>
            </p:contentPart>
          </mc:Choice>
          <mc:Fallback>
            <p:pic>
              <p:nvPicPr>
                <p:cNvPr id="334" name="Freihand 333">
                  <a:extLst>
                    <a:ext uri="{FF2B5EF4-FFF2-40B4-BE49-F238E27FC236}">
                      <a16:creationId xmlns:a16="http://schemas.microsoft.com/office/drawing/2014/main" id="{3B462EB8-C2D1-4EC5-BB9F-1C62FBA5E701}"/>
                    </a:ext>
                  </a:extLst>
                </p:cNvPr>
                <p:cNvPicPr/>
                <p:nvPr/>
              </p:nvPicPr>
              <p:blipFill>
                <a:blip r:embed="rId47"/>
                <a:stretch>
                  <a:fillRect/>
                </a:stretch>
              </p:blipFill>
              <p:spPr>
                <a:xfrm>
                  <a:off x="182733" y="6060120"/>
                  <a:ext cx="112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5" name="Freihand 334">
                  <a:extLst>
                    <a:ext uri="{FF2B5EF4-FFF2-40B4-BE49-F238E27FC236}">
                      <a16:creationId xmlns:a16="http://schemas.microsoft.com/office/drawing/2014/main" id="{36109B07-D2EC-4A62-A895-4D0E45477FCA}"/>
                    </a:ext>
                  </a:extLst>
                </p14:cNvPr>
                <p14:cNvContentPartPr/>
                <p14:nvPr/>
              </p14:nvContentPartPr>
              <p14:xfrm>
                <a:off x="267693" y="6006120"/>
                <a:ext cx="360" cy="360"/>
              </p14:xfrm>
            </p:contentPart>
          </mc:Choice>
          <mc:Fallback>
            <p:pic>
              <p:nvPicPr>
                <p:cNvPr id="335" name="Freihand 334">
                  <a:extLst>
                    <a:ext uri="{FF2B5EF4-FFF2-40B4-BE49-F238E27FC236}">
                      <a16:creationId xmlns:a16="http://schemas.microsoft.com/office/drawing/2014/main" id="{36109B07-D2EC-4A62-A895-4D0E45477FCA}"/>
                    </a:ext>
                  </a:extLst>
                </p:cNvPr>
                <p:cNvPicPr/>
                <p:nvPr/>
              </p:nvPicPr>
              <p:blipFill>
                <a:blip r:embed="rId49"/>
                <a:stretch>
                  <a:fillRect/>
                </a:stretch>
              </p:blipFill>
              <p:spPr>
                <a:xfrm>
                  <a:off x="263373" y="6001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6" name="Freihand 335">
                  <a:extLst>
                    <a:ext uri="{FF2B5EF4-FFF2-40B4-BE49-F238E27FC236}">
                      <a16:creationId xmlns:a16="http://schemas.microsoft.com/office/drawing/2014/main" id="{9060C5AF-20B8-435F-81A7-E953289DBCD0}"/>
                    </a:ext>
                  </a:extLst>
                </p14:cNvPr>
                <p14:cNvContentPartPr/>
                <p14:nvPr/>
              </p14:nvContentPartPr>
              <p14:xfrm>
                <a:off x="317733" y="5984160"/>
                <a:ext cx="71640" cy="131760"/>
              </p14:xfrm>
            </p:contentPart>
          </mc:Choice>
          <mc:Fallback>
            <p:pic>
              <p:nvPicPr>
                <p:cNvPr id="336" name="Freihand 335">
                  <a:extLst>
                    <a:ext uri="{FF2B5EF4-FFF2-40B4-BE49-F238E27FC236}">
                      <a16:creationId xmlns:a16="http://schemas.microsoft.com/office/drawing/2014/main" id="{9060C5AF-20B8-435F-81A7-E953289DBCD0}"/>
                    </a:ext>
                  </a:extLst>
                </p:cNvPr>
                <p:cNvPicPr/>
                <p:nvPr/>
              </p:nvPicPr>
              <p:blipFill>
                <a:blip r:embed="rId51"/>
                <a:stretch>
                  <a:fillRect/>
                </a:stretch>
              </p:blipFill>
              <p:spPr>
                <a:xfrm>
                  <a:off x="313413" y="5979840"/>
                  <a:ext cx="80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7" name="Freihand 336">
                  <a:extLst>
                    <a:ext uri="{FF2B5EF4-FFF2-40B4-BE49-F238E27FC236}">
                      <a16:creationId xmlns:a16="http://schemas.microsoft.com/office/drawing/2014/main" id="{00A3444C-A17A-45C2-B23A-36754A6DC70B}"/>
                    </a:ext>
                  </a:extLst>
                </p14:cNvPr>
                <p14:cNvContentPartPr/>
                <p14:nvPr/>
              </p14:nvContentPartPr>
              <p14:xfrm>
                <a:off x="408093" y="6073800"/>
                <a:ext cx="167760" cy="23760"/>
              </p14:xfrm>
            </p:contentPart>
          </mc:Choice>
          <mc:Fallback>
            <p:pic>
              <p:nvPicPr>
                <p:cNvPr id="337" name="Freihand 336">
                  <a:extLst>
                    <a:ext uri="{FF2B5EF4-FFF2-40B4-BE49-F238E27FC236}">
                      <a16:creationId xmlns:a16="http://schemas.microsoft.com/office/drawing/2014/main" id="{00A3444C-A17A-45C2-B23A-36754A6DC70B}"/>
                    </a:ext>
                  </a:extLst>
                </p:cNvPr>
                <p:cNvPicPr/>
                <p:nvPr/>
              </p:nvPicPr>
              <p:blipFill>
                <a:blip r:embed="rId53"/>
                <a:stretch>
                  <a:fillRect/>
                </a:stretch>
              </p:blipFill>
              <p:spPr>
                <a:xfrm>
                  <a:off x="403773" y="6069480"/>
                  <a:ext cx="176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8" name="Freihand 337">
                  <a:extLst>
                    <a:ext uri="{FF2B5EF4-FFF2-40B4-BE49-F238E27FC236}">
                      <a16:creationId xmlns:a16="http://schemas.microsoft.com/office/drawing/2014/main" id="{21706989-8CA3-4DDB-BA54-6C38B6C4BC8A}"/>
                    </a:ext>
                  </a:extLst>
                </p14:cNvPr>
                <p14:cNvContentPartPr/>
                <p14:nvPr/>
              </p14:nvContentPartPr>
              <p14:xfrm>
                <a:off x="623013" y="6040320"/>
                <a:ext cx="96480" cy="51120"/>
              </p14:xfrm>
            </p:contentPart>
          </mc:Choice>
          <mc:Fallback>
            <p:pic>
              <p:nvPicPr>
                <p:cNvPr id="338" name="Freihand 337">
                  <a:extLst>
                    <a:ext uri="{FF2B5EF4-FFF2-40B4-BE49-F238E27FC236}">
                      <a16:creationId xmlns:a16="http://schemas.microsoft.com/office/drawing/2014/main" id="{21706989-8CA3-4DDB-BA54-6C38B6C4BC8A}"/>
                    </a:ext>
                  </a:extLst>
                </p:cNvPr>
                <p:cNvPicPr/>
                <p:nvPr/>
              </p:nvPicPr>
              <p:blipFill>
                <a:blip r:embed="rId55"/>
                <a:stretch>
                  <a:fillRect/>
                </a:stretch>
              </p:blipFill>
              <p:spPr>
                <a:xfrm>
                  <a:off x="618693" y="6036000"/>
                  <a:ext cx="105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9" name="Freihand 338">
                  <a:extLst>
                    <a:ext uri="{FF2B5EF4-FFF2-40B4-BE49-F238E27FC236}">
                      <a16:creationId xmlns:a16="http://schemas.microsoft.com/office/drawing/2014/main" id="{16C7F245-A916-487B-9867-06E53296604F}"/>
                    </a:ext>
                  </a:extLst>
                </p14:cNvPr>
                <p14:cNvContentPartPr/>
                <p14:nvPr/>
              </p14:nvContentPartPr>
              <p14:xfrm>
                <a:off x="753693" y="6036000"/>
                <a:ext cx="68040" cy="48960"/>
              </p14:xfrm>
            </p:contentPart>
          </mc:Choice>
          <mc:Fallback>
            <p:pic>
              <p:nvPicPr>
                <p:cNvPr id="339" name="Freihand 338">
                  <a:extLst>
                    <a:ext uri="{FF2B5EF4-FFF2-40B4-BE49-F238E27FC236}">
                      <a16:creationId xmlns:a16="http://schemas.microsoft.com/office/drawing/2014/main" id="{16C7F245-A916-487B-9867-06E53296604F}"/>
                    </a:ext>
                  </a:extLst>
                </p:cNvPr>
                <p:cNvPicPr/>
                <p:nvPr/>
              </p:nvPicPr>
              <p:blipFill>
                <a:blip r:embed="rId57"/>
                <a:stretch>
                  <a:fillRect/>
                </a:stretch>
              </p:blipFill>
              <p:spPr>
                <a:xfrm>
                  <a:off x="749373" y="6031680"/>
                  <a:ext cx="76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0" name="Freihand 339">
                  <a:extLst>
                    <a:ext uri="{FF2B5EF4-FFF2-40B4-BE49-F238E27FC236}">
                      <a16:creationId xmlns:a16="http://schemas.microsoft.com/office/drawing/2014/main" id="{C13880C9-B601-45C6-BBF7-83995738C3EC}"/>
                    </a:ext>
                  </a:extLst>
                </p14:cNvPr>
                <p14:cNvContentPartPr/>
                <p14:nvPr/>
              </p14:nvContentPartPr>
              <p14:xfrm>
                <a:off x="848013" y="6024840"/>
                <a:ext cx="43200" cy="63720"/>
              </p14:xfrm>
            </p:contentPart>
          </mc:Choice>
          <mc:Fallback>
            <p:pic>
              <p:nvPicPr>
                <p:cNvPr id="340" name="Freihand 339">
                  <a:extLst>
                    <a:ext uri="{FF2B5EF4-FFF2-40B4-BE49-F238E27FC236}">
                      <a16:creationId xmlns:a16="http://schemas.microsoft.com/office/drawing/2014/main" id="{C13880C9-B601-45C6-BBF7-83995738C3EC}"/>
                    </a:ext>
                  </a:extLst>
                </p:cNvPr>
                <p:cNvPicPr/>
                <p:nvPr/>
              </p:nvPicPr>
              <p:blipFill>
                <a:blip r:embed="rId59"/>
                <a:stretch>
                  <a:fillRect/>
                </a:stretch>
              </p:blipFill>
              <p:spPr>
                <a:xfrm>
                  <a:off x="843693" y="6020520"/>
                  <a:ext cx="51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1" name="Freihand 340">
                  <a:extLst>
                    <a:ext uri="{FF2B5EF4-FFF2-40B4-BE49-F238E27FC236}">
                      <a16:creationId xmlns:a16="http://schemas.microsoft.com/office/drawing/2014/main" id="{0CDA8CD3-4D0B-4609-9A00-DFBB4B2E1BE0}"/>
                    </a:ext>
                  </a:extLst>
                </p14:cNvPr>
                <p14:cNvContentPartPr/>
                <p14:nvPr/>
              </p14:nvContentPartPr>
              <p14:xfrm>
                <a:off x="939453" y="6028800"/>
                <a:ext cx="33480" cy="720"/>
              </p14:xfrm>
            </p:contentPart>
          </mc:Choice>
          <mc:Fallback>
            <p:pic>
              <p:nvPicPr>
                <p:cNvPr id="341" name="Freihand 340">
                  <a:extLst>
                    <a:ext uri="{FF2B5EF4-FFF2-40B4-BE49-F238E27FC236}">
                      <a16:creationId xmlns:a16="http://schemas.microsoft.com/office/drawing/2014/main" id="{0CDA8CD3-4D0B-4609-9A00-DFBB4B2E1BE0}"/>
                    </a:ext>
                  </a:extLst>
                </p:cNvPr>
                <p:cNvPicPr/>
                <p:nvPr/>
              </p:nvPicPr>
              <p:blipFill>
                <a:blip r:embed="rId61"/>
                <a:stretch>
                  <a:fillRect/>
                </a:stretch>
              </p:blipFill>
              <p:spPr>
                <a:xfrm>
                  <a:off x="935133" y="6024480"/>
                  <a:ext cx="421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2" name="Freihand 341">
                  <a:extLst>
                    <a:ext uri="{FF2B5EF4-FFF2-40B4-BE49-F238E27FC236}">
                      <a16:creationId xmlns:a16="http://schemas.microsoft.com/office/drawing/2014/main" id="{13B2253E-56FF-46A2-A2A2-01415DAF5DA8}"/>
                    </a:ext>
                  </a:extLst>
                </p14:cNvPr>
                <p14:cNvContentPartPr/>
                <p14:nvPr/>
              </p14:nvContentPartPr>
              <p14:xfrm>
                <a:off x="162573" y="6249840"/>
                <a:ext cx="209160" cy="168480"/>
              </p14:xfrm>
            </p:contentPart>
          </mc:Choice>
          <mc:Fallback>
            <p:pic>
              <p:nvPicPr>
                <p:cNvPr id="342" name="Freihand 341">
                  <a:extLst>
                    <a:ext uri="{FF2B5EF4-FFF2-40B4-BE49-F238E27FC236}">
                      <a16:creationId xmlns:a16="http://schemas.microsoft.com/office/drawing/2014/main" id="{13B2253E-56FF-46A2-A2A2-01415DAF5DA8}"/>
                    </a:ext>
                  </a:extLst>
                </p:cNvPr>
                <p:cNvPicPr/>
                <p:nvPr/>
              </p:nvPicPr>
              <p:blipFill>
                <a:blip r:embed="rId63"/>
                <a:stretch>
                  <a:fillRect/>
                </a:stretch>
              </p:blipFill>
              <p:spPr>
                <a:xfrm>
                  <a:off x="158253" y="6245520"/>
                  <a:ext cx="217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3" name="Freihand 342">
                  <a:extLst>
                    <a:ext uri="{FF2B5EF4-FFF2-40B4-BE49-F238E27FC236}">
                      <a16:creationId xmlns:a16="http://schemas.microsoft.com/office/drawing/2014/main" id="{01386280-A73F-4159-9EFD-320A7ACC986B}"/>
                    </a:ext>
                  </a:extLst>
                </p14:cNvPr>
                <p14:cNvContentPartPr/>
                <p14:nvPr/>
              </p14:nvContentPartPr>
              <p14:xfrm>
                <a:off x="402693" y="6246600"/>
                <a:ext cx="88560" cy="45720"/>
              </p14:xfrm>
            </p:contentPart>
          </mc:Choice>
          <mc:Fallback>
            <p:pic>
              <p:nvPicPr>
                <p:cNvPr id="343" name="Freihand 342">
                  <a:extLst>
                    <a:ext uri="{FF2B5EF4-FFF2-40B4-BE49-F238E27FC236}">
                      <a16:creationId xmlns:a16="http://schemas.microsoft.com/office/drawing/2014/main" id="{01386280-A73F-4159-9EFD-320A7ACC986B}"/>
                    </a:ext>
                  </a:extLst>
                </p:cNvPr>
                <p:cNvPicPr/>
                <p:nvPr/>
              </p:nvPicPr>
              <p:blipFill>
                <a:blip r:embed="rId65"/>
                <a:stretch>
                  <a:fillRect/>
                </a:stretch>
              </p:blipFill>
              <p:spPr>
                <a:xfrm>
                  <a:off x="398373" y="6242280"/>
                  <a:ext cx="97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4" name="Freihand 343">
                  <a:extLst>
                    <a:ext uri="{FF2B5EF4-FFF2-40B4-BE49-F238E27FC236}">
                      <a16:creationId xmlns:a16="http://schemas.microsoft.com/office/drawing/2014/main" id="{0CF6AEB3-3794-416E-8B5D-D30275DAC6D6}"/>
                    </a:ext>
                  </a:extLst>
                </p14:cNvPr>
                <p14:cNvContentPartPr/>
                <p14:nvPr/>
              </p14:nvContentPartPr>
              <p14:xfrm>
                <a:off x="521133" y="6162360"/>
                <a:ext cx="101880" cy="114840"/>
              </p14:xfrm>
            </p:contentPart>
          </mc:Choice>
          <mc:Fallback>
            <p:pic>
              <p:nvPicPr>
                <p:cNvPr id="344" name="Freihand 343">
                  <a:extLst>
                    <a:ext uri="{FF2B5EF4-FFF2-40B4-BE49-F238E27FC236}">
                      <a16:creationId xmlns:a16="http://schemas.microsoft.com/office/drawing/2014/main" id="{0CF6AEB3-3794-416E-8B5D-D30275DAC6D6}"/>
                    </a:ext>
                  </a:extLst>
                </p:cNvPr>
                <p:cNvPicPr/>
                <p:nvPr/>
              </p:nvPicPr>
              <p:blipFill>
                <a:blip r:embed="rId67"/>
                <a:stretch>
                  <a:fillRect/>
                </a:stretch>
              </p:blipFill>
              <p:spPr>
                <a:xfrm>
                  <a:off x="516813" y="6158040"/>
                  <a:ext cx="11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5" name="Freihand 344">
                  <a:extLst>
                    <a:ext uri="{FF2B5EF4-FFF2-40B4-BE49-F238E27FC236}">
                      <a16:creationId xmlns:a16="http://schemas.microsoft.com/office/drawing/2014/main" id="{564E286F-073F-42EF-8AE8-40B8A772FBF3}"/>
                    </a:ext>
                  </a:extLst>
                </p14:cNvPr>
                <p14:cNvContentPartPr/>
                <p14:nvPr/>
              </p14:nvContentPartPr>
              <p14:xfrm>
                <a:off x="636693" y="6208440"/>
                <a:ext cx="156600" cy="74520"/>
              </p14:xfrm>
            </p:contentPart>
          </mc:Choice>
          <mc:Fallback>
            <p:pic>
              <p:nvPicPr>
                <p:cNvPr id="345" name="Freihand 344">
                  <a:extLst>
                    <a:ext uri="{FF2B5EF4-FFF2-40B4-BE49-F238E27FC236}">
                      <a16:creationId xmlns:a16="http://schemas.microsoft.com/office/drawing/2014/main" id="{564E286F-073F-42EF-8AE8-40B8A772FBF3}"/>
                    </a:ext>
                  </a:extLst>
                </p:cNvPr>
                <p:cNvPicPr/>
                <p:nvPr/>
              </p:nvPicPr>
              <p:blipFill>
                <a:blip r:embed="rId69"/>
                <a:stretch>
                  <a:fillRect/>
                </a:stretch>
              </p:blipFill>
              <p:spPr>
                <a:xfrm>
                  <a:off x="632373" y="6204120"/>
                  <a:ext cx="165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9" name="Freihand 348">
                  <a:extLst>
                    <a:ext uri="{FF2B5EF4-FFF2-40B4-BE49-F238E27FC236}">
                      <a16:creationId xmlns:a16="http://schemas.microsoft.com/office/drawing/2014/main" id="{661921B3-93E6-44A8-ABE7-D3B03CA88A74}"/>
                    </a:ext>
                  </a:extLst>
                </p14:cNvPr>
                <p14:cNvContentPartPr/>
                <p14:nvPr/>
              </p14:nvContentPartPr>
              <p14:xfrm>
                <a:off x="1751973" y="4683120"/>
                <a:ext cx="1527120" cy="1360080"/>
              </p14:xfrm>
            </p:contentPart>
          </mc:Choice>
          <mc:Fallback>
            <p:pic>
              <p:nvPicPr>
                <p:cNvPr id="349" name="Freihand 348">
                  <a:extLst>
                    <a:ext uri="{FF2B5EF4-FFF2-40B4-BE49-F238E27FC236}">
                      <a16:creationId xmlns:a16="http://schemas.microsoft.com/office/drawing/2014/main" id="{661921B3-93E6-44A8-ABE7-D3B03CA88A74}"/>
                    </a:ext>
                  </a:extLst>
                </p:cNvPr>
                <p:cNvPicPr/>
                <p:nvPr/>
              </p:nvPicPr>
              <p:blipFill>
                <a:blip r:embed="rId71"/>
                <a:stretch>
                  <a:fillRect/>
                </a:stretch>
              </p:blipFill>
              <p:spPr>
                <a:xfrm>
                  <a:off x="1747653" y="4678800"/>
                  <a:ext cx="1535760" cy="136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0" name="Freihand 349">
                  <a:extLst>
                    <a:ext uri="{FF2B5EF4-FFF2-40B4-BE49-F238E27FC236}">
                      <a16:creationId xmlns:a16="http://schemas.microsoft.com/office/drawing/2014/main" id="{8C6D3EE3-44B2-40B1-8044-034A2A99E5FE}"/>
                    </a:ext>
                  </a:extLst>
                </p14:cNvPr>
                <p14:cNvContentPartPr/>
                <p14:nvPr/>
              </p14:nvContentPartPr>
              <p14:xfrm>
                <a:off x="3196293" y="4511760"/>
                <a:ext cx="251280" cy="234360"/>
              </p14:xfrm>
            </p:contentPart>
          </mc:Choice>
          <mc:Fallback>
            <p:pic>
              <p:nvPicPr>
                <p:cNvPr id="350" name="Freihand 349">
                  <a:extLst>
                    <a:ext uri="{FF2B5EF4-FFF2-40B4-BE49-F238E27FC236}">
                      <a16:creationId xmlns:a16="http://schemas.microsoft.com/office/drawing/2014/main" id="{8C6D3EE3-44B2-40B1-8044-034A2A99E5FE}"/>
                    </a:ext>
                  </a:extLst>
                </p:cNvPr>
                <p:cNvPicPr/>
                <p:nvPr/>
              </p:nvPicPr>
              <p:blipFill>
                <a:blip r:embed="rId73"/>
                <a:stretch>
                  <a:fillRect/>
                </a:stretch>
              </p:blipFill>
              <p:spPr>
                <a:xfrm>
                  <a:off x="3191973" y="4507440"/>
                  <a:ext cx="259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2" name="Freihand 351">
                  <a:extLst>
                    <a:ext uri="{FF2B5EF4-FFF2-40B4-BE49-F238E27FC236}">
                      <a16:creationId xmlns:a16="http://schemas.microsoft.com/office/drawing/2014/main" id="{17CFBB79-7491-49B5-A438-28285F12D119}"/>
                    </a:ext>
                  </a:extLst>
                </p14:cNvPr>
                <p14:cNvContentPartPr/>
                <p14:nvPr/>
              </p14:nvContentPartPr>
              <p14:xfrm>
                <a:off x="3137973" y="4123320"/>
                <a:ext cx="185040" cy="111960"/>
              </p14:xfrm>
            </p:contentPart>
          </mc:Choice>
          <mc:Fallback>
            <p:pic>
              <p:nvPicPr>
                <p:cNvPr id="352" name="Freihand 351">
                  <a:extLst>
                    <a:ext uri="{FF2B5EF4-FFF2-40B4-BE49-F238E27FC236}">
                      <a16:creationId xmlns:a16="http://schemas.microsoft.com/office/drawing/2014/main" id="{17CFBB79-7491-49B5-A438-28285F12D119}"/>
                    </a:ext>
                  </a:extLst>
                </p:cNvPr>
                <p:cNvPicPr/>
                <p:nvPr/>
              </p:nvPicPr>
              <p:blipFill>
                <a:blip r:embed="rId75"/>
                <a:stretch>
                  <a:fillRect/>
                </a:stretch>
              </p:blipFill>
              <p:spPr>
                <a:xfrm>
                  <a:off x="3133653" y="4119000"/>
                  <a:ext cx="193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3" name="Freihand 352">
                  <a:extLst>
                    <a:ext uri="{FF2B5EF4-FFF2-40B4-BE49-F238E27FC236}">
                      <a16:creationId xmlns:a16="http://schemas.microsoft.com/office/drawing/2014/main" id="{D5D357E3-56C2-4547-9BF3-6410DA0C4F31}"/>
                    </a:ext>
                  </a:extLst>
                </p14:cNvPr>
                <p14:cNvContentPartPr/>
                <p14:nvPr/>
              </p14:nvContentPartPr>
              <p14:xfrm>
                <a:off x="3335613" y="4140960"/>
                <a:ext cx="85320" cy="63720"/>
              </p14:xfrm>
            </p:contentPart>
          </mc:Choice>
          <mc:Fallback>
            <p:pic>
              <p:nvPicPr>
                <p:cNvPr id="353" name="Freihand 352">
                  <a:extLst>
                    <a:ext uri="{FF2B5EF4-FFF2-40B4-BE49-F238E27FC236}">
                      <a16:creationId xmlns:a16="http://schemas.microsoft.com/office/drawing/2014/main" id="{D5D357E3-56C2-4547-9BF3-6410DA0C4F31}"/>
                    </a:ext>
                  </a:extLst>
                </p:cNvPr>
                <p:cNvPicPr/>
                <p:nvPr/>
              </p:nvPicPr>
              <p:blipFill>
                <a:blip r:embed="rId77"/>
                <a:stretch>
                  <a:fillRect/>
                </a:stretch>
              </p:blipFill>
              <p:spPr>
                <a:xfrm>
                  <a:off x="3331293" y="4136640"/>
                  <a:ext cx="93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54" name="Freihand 353">
                  <a:extLst>
                    <a:ext uri="{FF2B5EF4-FFF2-40B4-BE49-F238E27FC236}">
                      <a16:creationId xmlns:a16="http://schemas.microsoft.com/office/drawing/2014/main" id="{69B69E9F-17B1-4F9C-BE95-40F6B05F6341}"/>
                    </a:ext>
                  </a:extLst>
                </p14:cNvPr>
                <p14:cNvContentPartPr/>
                <p14:nvPr/>
              </p14:nvContentPartPr>
              <p14:xfrm>
                <a:off x="3410853" y="4095600"/>
                <a:ext cx="94680" cy="116280"/>
              </p14:xfrm>
            </p:contentPart>
          </mc:Choice>
          <mc:Fallback>
            <p:pic>
              <p:nvPicPr>
                <p:cNvPr id="354" name="Freihand 353">
                  <a:extLst>
                    <a:ext uri="{FF2B5EF4-FFF2-40B4-BE49-F238E27FC236}">
                      <a16:creationId xmlns:a16="http://schemas.microsoft.com/office/drawing/2014/main" id="{69B69E9F-17B1-4F9C-BE95-40F6B05F6341}"/>
                    </a:ext>
                  </a:extLst>
                </p:cNvPr>
                <p:cNvPicPr/>
                <p:nvPr/>
              </p:nvPicPr>
              <p:blipFill>
                <a:blip r:embed="rId79"/>
                <a:stretch>
                  <a:fillRect/>
                </a:stretch>
              </p:blipFill>
              <p:spPr>
                <a:xfrm>
                  <a:off x="3406533" y="4091280"/>
                  <a:ext cx="103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55" name="Freihand 354">
                  <a:extLst>
                    <a:ext uri="{FF2B5EF4-FFF2-40B4-BE49-F238E27FC236}">
                      <a16:creationId xmlns:a16="http://schemas.microsoft.com/office/drawing/2014/main" id="{8D0FB3E8-76F3-4D12-9775-12A3FEACEE57}"/>
                    </a:ext>
                  </a:extLst>
                </p14:cNvPr>
                <p14:cNvContentPartPr/>
                <p14:nvPr/>
              </p14:nvContentPartPr>
              <p14:xfrm>
                <a:off x="3629373" y="4022160"/>
                <a:ext cx="10440" cy="127440"/>
              </p14:xfrm>
            </p:contentPart>
          </mc:Choice>
          <mc:Fallback>
            <p:pic>
              <p:nvPicPr>
                <p:cNvPr id="355" name="Freihand 354">
                  <a:extLst>
                    <a:ext uri="{FF2B5EF4-FFF2-40B4-BE49-F238E27FC236}">
                      <a16:creationId xmlns:a16="http://schemas.microsoft.com/office/drawing/2014/main" id="{8D0FB3E8-76F3-4D12-9775-12A3FEACEE57}"/>
                    </a:ext>
                  </a:extLst>
                </p:cNvPr>
                <p:cNvPicPr/>
                <p:nvPr/>
              </p:nvPicPr>
              <p:blipFill>
                <a:blip r:embed="rId81"/>
                <a:stretch>
                  <a:fillRect/>
                </a:stretch>
              </p:blipFill>
              <p:spPr>
                <a:xfrm>
                  <a:off x="3625053" y="4017840"/>
                  <a:ext cx="19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6" name="Freihand 355">
                  <a:extLst>
                    <a:ext uri="{FF2B5EF4-FFF2-40B4-BE49-F238E27FC236}">
                      <a16:creationId xmlns:a16="http://schemas.microsoft.com/office/drawing/2014/main" id="{BED070C4-5F9E-4B6B-AC71-89C4F845ADD1}"/>
                    </a:ext>
                  </a:extLst>
                </p14:cNvPr>
                <p14:cNvContentPartPr/>
                <p14:nvPr/>
              </p14:nvContentPartPr>
              <p14:xfrm>
                <a:off x="3607053" y="4005960"/>
                <a:ext cx="98640" cy="27000"/>
              </p14:xfrm>
            </p:contentPart>
          </mc:Choice>
          <mc:Fallback>
            <p:pic>
              <p:nvPicPr>
                <p:cNvPr id="356" name="Freihand 355">
                  <a:extLst>
                    <a:ext uri="{FF2B5EF4-FFF2-40B4-BE49-F238E27FC236}">
                      <a16:creationId xmlns:a16="http://schemas.microsoft.com/office/drawing/2014/main" id="{BED070C4-5F9E-4B6B-AC71-89C4F845ADD1}"/>
                    </a:ext>
                  </a:extLst>
                </p:cNvPr>
                <p:cNvPicPr/>
                <p:nvPr/>
              </p:nvPicPr>
              <p:blipFill>
                <a:blip r:embed="rId83"/>
                <a:stretch>
                  <a:fillRect/>
                </a:stretch>
              </p:blipFill>
              <p:spPr>
                <a:xfrm>
                  <a:off x="3602733" y="4001640"/>
                  <a:ext cx="107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57" name="Freihand 356">
                  <a:extLst>
                    <a:ext uri="{FF2B5EF4-FFF2-40B4-BE49-F238E27FC236}">
                      <a16:creationId xmlns:a16="http://schemas.microsoft.com/office/drawing/2014/main" id="{8B6F1F42-86B5-494A-B5EB-62B631D2B44C}"/>
                    </a:ext>
                  </a:extLst>
                </p14:cNvPr>
                <p14:cNvContentPartPr/>
                <p14:nvPr/>
              </p14:nvContentPartPr>
              <p14:xfrm>
                <a:off x="3628653" y="4058880"/>
                <a:ext cx="95400" cy="80280"/>
              </p14:xfrm>
            </p:contentPart>
          </mc:Choice>
          <mc:Fallback>
            <p:pic>
              <p:nvPicPr>
                <p:cNvPr id="357" name="Freihand 356">
                  <a:extLst>
                    <a:ext uri="{FF2B5EF4-FFF2-40B4-BE49-F238E27FC236}">
                      <a16:creationId xmlns:a16="http://schemas.microsoft.com/office/drawing/2014/main" id="{8B6F1F42-86B5-494A-B5EB-62B631D2B44C}"/>
                    </a:ext>
                  </a:extLst>
                </p:cNvPr>
                <p:cNvPicPr/>
                <p:nvPr/>
              </p:nvPicPr>
              <p:blipFill>
                <a:blip r:embed="rId85"/>
                <a:stretch>
                  <a:fillRect/>
                </a:stretch>
              </p:blipFill>
              <p:spPr>
                <a:xfrm>
                  <a:off x="3624333" y="4054560"/>
                  <a:ext cx="104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8" name="Freihand 357">
                  <a:extLst>
                    <a:ext uri="{FF2B5EF4-FFF2-40B4-BE49-F238E27FC236}">
                      <a16:creationId xmlns:a16="http://schemas.microsoft.com/office/drawing/2014/main" id="{EECD3796-F5BF-4C2D-9710-5A2B0243B928}"/>
                    </a:ext>
                  </a:extLst>
                </p14:cNvPr>
                <p14:cNvContentPartPr/>
                <p14:nvPr/>
              </p14:nvContentPartPr>
              <p14:xfrm>
                <a:off x="3751413" y="3978240"/>
                <a:ext cx="80280" cy="143280"/>
              </p14:xfrm>
            </p:contentPart>
          </mc:Choice>
          <mc:Fallback>
            <p:pic>
              <p:nvPicPr>
                <p:cNvPr id="358" name="Freihand 357">
                  <a:extLst>
                    <a:ext uri="{FF2B5EF4-FFF2-40B4-BE49-F238E27FC236}">
                      <a16:creationId xmlns:a16="http://schemas.microsoft.com/office/drawing/2014/main" id="{EECD3796-F5BF-4C2D-9710-5A2B0243B928}"/>
                    </a:ext>
                  </a:extLst>
                </p:cNvPr>
                <p:cNvPicPr/>
                <p:nvPr/>
              </p:nvPicPr>
              <p:blipFill>
                <a:blip r:embed="rId87"/>
                <a:stretch>
                  <a:fillRect/>
                </a:stretch>
              </p:blipFill>
              <p:spPr>
                <a:xfrm>
                  <a:off x="3747093" y="3973920"/>
                  <a:ext cx="88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59" name="Freihand 358">
                  <a:extLst>
                    <a:ext uri="{FF2B5EF4-FFF2-40B4-BE49-F238E27FC236}">
                      <a16:creationId xmlns:a16="http://schemas.microsoft.com/office/drawing/2014/main" id="{31DAAC4C-9CDF-4006-A2E1-2C5C4D994443}"/>
                    </a:ext>
                  </a:extLst>
                </p14:cNvPr>
                <p14:cNvContentPartPr/>
                <p14:nvPr/>
              </p14:nvContentPartPr>
              <p14:xfrm>
                <a:off x="3798213" y="4054560"/>
                <a:ext cx="50040" cy="50040"/>
              </p14:xfrm>
            </p:contentPart>
          </mc:Choice>
          <mc:Fallback>
            <p:pic>
              <p:nvPicPr>
                <p:cNvPr id="359" name="Freihand 358">
                  <a:extLst>
                    <a:ext uri="{FF2B5EF4-FFF2-40B4-BE49-F238E27FC236}">
                      <a16:creationId xmlns:a16="http://schemas.microsoft.com/office/drawing/2014/main" id="{31DAAC4C-9CDF-4006-A2E1-2C5C4D994443}"/>
                    </a:ext>
                  </a:extLst>
                </p:cNvPr>
                <p:cNvPicPr/>
                <p:nvPr/>
              </p:nvPicPr>
              <p:blipFill>
                <a:blip r:embed="rId89"/>
                <a:stretch>
                  <a:fillRect/>
                </a:stretch>
              </p:blipFill>
              <p:spPr>
                <a:xfrm>
                  <a:off x="3793893" y="4050240"/>
                  <a:ext cx="58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60" name="Freihand 359">
                  <a:extLst>
                    <a:ext uri="{FF2B5EF4-FFF2-40B4-BE49-F238E27FC236}">
                      <a16:creationId xmlns:a16="http://schemas.microsoft.com/office/drawing/2014/main" id="{EF175E80-4EDF-4138-89CD-2164D0359B56}"/>
                    </a:ext>
                  </a:extLst>
                </p14:cNvPr>
                <p14:cNvContentPartPr/>
                <p14:nvPr/>
              </p14:nvContentPartPr>
              <p14:xfrm>
                <a:off x="3993693" y="3961680"/>
                <a:ext cx="69480" cy="146880"/>
              </p14:xfrm>
            </p:contentPart>
          </mc:Choice>
          <mc:Fallback>
            <p:pic>
              <p:nvPicPr>
                <p:cNvPr id="360" name="Freihand 359">
                  <a:extLst>
                    <a:ext uri="{FF2B5EF4-FFF2-40B4-BE49-F238E27FC236}">
                      <a16:creationId xmlns:a16="http://schemas.microsoft.com/office/drawing/2014/main" id="{EF175E80-4EDF-4138-89CD-2164D0359B56}"/>
                    </a:ext>
                  </a:extLst>
                </p:cNvPr>
                <p:cNvPicPr/>
                <p:nvPr/>
              </p:nvPicPr>
              <p:blipFill>
                <a:blip r:embed="rId91"/>
                <a:stretch>
                  <a:fillRect/>
                </a:stretch>
              </p:blipFill>
              <p:spPr>
                <a:xfrm>
                  <a:off x="3989373" y="3957360"/>
                  <a:ext cx="78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61" name="Freihand 360">
                  <a:extLst>
                    <a:ext uri="{FF2B5EF4-FFF2-40B4-BE49-F238E27FC236}">
                      <a16:creationId xmlns:a16="http://schemas.microsoft.com/office/drawing/2014/main" id="{A5DF28DF-F57A-459E-9D9D-2826EC034699}"/>
                    </a:ext>
                  </a:extLst>
                </p14:cNvPr>
                <p14:cNvContentPartPr/>
                <p14:nvPr/>
              </p14:nvContentPartPr>
              <p14:xfrm>
                <a:off x="4062093" y="4015320"/>
                <a:ext cx="69480" cy="80640"/>
              </p14:xfrm>
            </p:contentPart>
          </mc:Choice>
          <mc:Fallback>
            <p:pic>
              <p:nvPicPr>
                <p:cNvPr id="361" name="Freihand 360">
                  <a:extLst>
                    <a:ext uri="{FF2B5EF4-FFF2-40B4-BE49-F238E27FC236}">
                      <a16:creationId xmlns:a16="http://schemas.microsoft.com/office/drawing/2014/main" id="{A5DF28DF-F57A-459E-9D9D-2826EC034699}"/>
                    </a:ext>
                  </a:extLst>
                </p:cNvPr>
                <p:cNvPicPr/>
                <p:nvPr/>
              </p:nvPicPr>
              <p:blipFill>
                <a:blip r:embed="rId93"/>
                <a:stretch>
                  <a:fillRect/>
                </a:stretch>
              </p:blipFill>
              <p:spPr>
                <a:xfrm>
                  <a:off x="4057773" y="4011000"/>
                  <a:ext cx="78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62" name="Freihand 361">
                  <a:extLst>
                    <a:ext uri="{FF2B5EF4-FFF2-40B4-BE49-F238E27FC236}">
                      <a16:creationId xmlns:a16="http://schemas.microsoft.com/office/drawing/2014/main" id="{DBAEA43E-D812-409B-AA7E-97364C964EFA}"/>
                    </a:ext>
                  </a:extLst>
                </p14:cNvPr>
                <p14:cNvContentPartPr/>
                <p14:nvPr/>
              </p14:nvContentPartPr>
              <p14:xfrm>
                <a:off x="4152813" y="3960960"/>
                <a:ext cx="94680" cy="133200"/>
              </p14:xfrm>
            </p:contentPart>
          </mc:Choice>
          <mc:Fallback>
            <p:pic>
              <p:nvPicPr>
                <p:cNvPr id="362" name="Freihand 361">
                  <a:extLst>
                    <a:ext uri="{FF2B5EF4-FFF2-40B4-BE49-F238E27FC236}">
                      <a16:creationId xmlns:a16="http://schemas.microsoft.com/office/drawing/2014/main" id="{DBAEA43E-D812-409B-AA7E-97364C964EFA}"/>
                    </a:ext>
                  </a:extLst>
                </p:cNvPr>
                <p:cNvPicPr/>
                <p:nvPr/>
              </p:nvPicPr>
              <p:blipFill>
                <a:blip r:embed="rId95"/>
                <a:stretch>
                  <a:fillRect/>
                </a:stretch>
              </p:blipFill>
              <p:spPr>
                <a:xfrm>
                  <a:off x="4148493" y="3956640"/>
                  <a:ext cx="103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63" name="Freihand 362">
                  <a:extLst>
                    <a:ext uri="{FF2B5EF4-FFF2-40B4-BE49-F238E27FC236}">
                      <a16:creationId xmlns:a16="http://schemas.microsoft.com/office/drawing/2014/main" id="{8F00BE25-E005-4971-857F-E7727FA3188A}"/>
                    </a:ext>
                  </a:extLst>
                </p14:cNvPr>
                <p14:cNvContentPartPr/>
                <p14:nvPr/>
              </p14:nvContentPartPr>
              <p14:xfrm>
                <a:off x="4263693" y="3987600"/>
                <a:ext cx="200520" cy="94320"/>
              </p14:xfrm>
            </p:contentPart>
          </mc:Choice>
          <mc:Fallback>
            <p:pic>
              <p:nvPicPr>
                <p:cNvPr id="363" name="Freihand 362">
                  <a:extLst>
                    <a:ext uri="{FF2B5EF4-FFF2-40B4-BE49-F238E27FC236}">
                      <a16:creationId xmlns:a16="http://schemas.microsoft.com/office/drawing/2014/main" id="{8F00BE25-E005-4971-857F-E7727FA3188A}"/>
                    </a:ext>
                  </a:extLst>
                </p:cNvPr>
                <p:cNvPicPr/>
                <p:nvPr/>
              </p:nvPicPr>
              <p:blipFill>
                <a:blip r:embed="rId97"/>
                <a:stretch>
                  <a:fillRect/>
                </a:stretch>
              </p:blipFill>
              <p:spPr>
                <a:xfrm>
                  <a:off x="4259373" y="3983280"/>
                  <a:ext cx="209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64" name="Freihand 363">
                  <a:extLst>
                    <a:ext uri="{FF2B5EF4-FFF2-40B4-BE49-F238E27FC236}">
                      <a16:creationId xmlns:a16="http://schemas.microsoft.com/office/drawing/2014/main" id="{8163A4EE-EA4A-4388-A415-D039B6447FE4}"/>
                    </a:ext>
                  </a:extLst>
                </p14:cNvPr>
                <p14:cNvContentPartPr/>
                <p14:nvPr/>
              </p14:nvContentPartPr>
              <p14:xfrm>
                <a:off x="4476813" y="3890040"/>
                <a:ext cx="263520" cy="181080"/>
              </p14:xfrm>
            </p:contentPart>
          </mc:Choice>
          <mc:Fallback>
            <p:pic>
              <p:nvPicPr>
                <p:cNvPr id="364" name="Freihand 363">
                  <a:extLst>
                    <a:ext uri="{FF2B5EF4-FFF2-40B4-BE49-F238E27FC236}">
                      <a16:creationId xmlns:a16="http://schemas.microsoft.com/office/drawing/2014/main" id="{8163A4EE-EA4A-4388-A415-D039B6447FE4}"/>
                    </a:ext>
                  </a:extLst>
                </p:cNvPr>
                <p:cNvPicPr/>
                <p:nvPr/>
              </p:nvPicPr>
              <p:blipFill>
                <a:blip r:embed="rId99"/>
                <a:stretch>
                  <a:fillRect/>
                </a:stretch>
              </p:blipFill>
              <p:spPr>
                <a:xfrm>
                  <a:off x="4472493" y="3885720"/>
                  <a:ext cx="272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66" name="Freihand 365">
                  <a:extLst>
                    <a:ext uri="{FF2B5EF4-FFF2-40B4-BE49-F238E27FC236}">
                      <a16:creationId xmlns:a16="http://schemas.microsoft.com/office/drawing/2014/main" id="{54B7553A-47DA-485D-A0AD-00F75BD111AF}"/>
                    </a:ext>
                  </a:extLst>
                </p14:cNvPr>
                <p14:cNvContentPartPr/>
                <p14:nvPr/>
              </p14:nvContentPartPr>
              <p14:xfrm>
                <a:off x="3589773" y="4319160"/>
                <a:ext cx="15480" cy="95040"/>
              </p14:xfrm>
            </p:contentPart>
          </mc:Choice>
          <mc:Fallback>
            <p:pic>
              <p:nvPicPr>
                <p:cNvPr id="366" name="Freihand 365">
                  <a:extLst>
                    <a:ext uri="{FF2B5EF4-FFF2-40B4-BE49-F238E27FC236}">
                      <a16:creationId xmlns:a16="http://schemas.microsoft.com/office/drawing/2014/main" id="{54B7553A-47DA-485D-A0AD-00F75BD111AF}"/>
                    </a:ext>
                  </a:extLst>
                </p:cNvPr>
                <p:cNvPicPr/>
                <p:nvPr/>
              </p:nvPicPr>
              <p:blipFill>
                <a:blip r:embed="rId101"/>
                <a:stretch>
                  <a:fillRect/>
                </a:stretch>
              </p:blipFill>
              <p:spPr>
                <a:xfrm>
                  <a:off x="3585453" y="4314840"/>
                  <a:ext cx="24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67" name="Freihand 366">
                  <a:extLst>
                    <a:ext uri="{FF2B5EF4-FFF2-40B4-BE49-F238E27FC236}">
                      <a16:creationId xmlns:a16="http://schemas.microsoft.com/office/drawing/2014/main" id="{5F5ECD3F-33F0-4A99-BDEB-002EE4C30967}"/>
                    </a:ext>
                  </a:extLst>
                </p14:cNvPr>
                <p14:cNvContentPartPr/>
                <p14:nvPr/>
              </p14:nvContentPartPr>
              <p14:xfrm>
                <a:off x="3573933" y="4307280"/>
                <a:ext cx="84960" cy="8280"/>
              </p14:xfrm>
            </p:contentPart>
          </mc:Choice>
          <mc:Fallback>
            <p:pic>
              <p:nvPicPr>
                <p:cNvPr id="367" name="Freihand 366">
                  <a:extLst>
                    <a:ext uri="{FF2B5EF4-FFF2-40B4-BE49-F238E27FC236}">
                      <a16:creationId xmlns:a16="http://schemas.microsoft.com/office/drawing/2014/main" id="{5F5ECD3F-33F0-4A99-BDEB-002EE4C30967}"/>
                    </a:ext>
                  </a:extLst>
                </p:cNvPr>
                <p:cNvPicPr/>
                <p:nvPr/>
              </p:nvPicPr>
              <p:blipFill>
                <a:blip r:embed="rId103"/>
                <a:stretch>
                  <a:fillRect/>
                </a:stretch>
              </p:blipFill>
              <p:spPr>
                <a:xfrm>
                  <a:off x="3569613" y="4302960"/>
                  <a:ext cx="93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68" name="Freihand 367">
                  <a:extLst>
                    <a:ext uri="{FF2B5EF4-FFF2-40B4-BE49-F238E27FC236}">
                      <a16:creationId xmlns:a16="http://schemas.microsoft.com/office/drawing/2014/main" id="{BAEF412E-6DCF-45D3-81DA-47DC62A07E48}"/>
                    </a:ext>
                  </a:extLst>
                </p14:cNvPr>
                <p14:cNvContentPartPr/>
                <p14:nvPr/>
              </p14:nvContentPartPr>
              <p14:xfrm>
                <a:off x="3577173" y="4355520"/>
                <a:ext cx="118440" cy="50040"/>
              </p14:xfrm>
            </p:contentPart>
          </mc:Choice>
          <mc:Fallback>
            <p:pic>
              <p:nvPicPr>
                <p:cNvPr id="368" name="Freihand 367">
                  <a:extLst>
                    <a:ext uri="{FF2B5EF4-FFF2-40B4-BE49-F238E27FC236}">
                      <a16:creationId xmlns:a16="http://schemas.microsoft.com/office/drawing/2014/main" id="{BAEF412E-6DCF-45D3-81DA-47DC62A07E48}"/>
                    </a:ext>
                  </a:extLst>
                </p:cNvPr>
                <p:cNvPicPr/>
                <p:nvPr/>
              </p:nvPicPr>
              <p:blipFill>
                <a:blip r:embed="rId105"/>
                <a:stretch>
                  <a:fillRect/>
                </a:stretch>
              </p:blipFill>
              <p:spPr>
                <a:xfrm>
                  <a:off x="3572853" y="4351200"/>
                  <a:ext cx="127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70" name="Freihand 369">
                  <a:extLst>
                    <a:ext uri="{FF2B5EF4-FFF2-40B4-BE49-F238E27FC236}">
                      <a16:creationId xmlns:a16="http://schemas.microsoft.com/office/drawing/2014/main" id="{D11D43ED-5508-4ED3-B885-6DA8FCC749D3}"/>
                    </a:ext>
                  </a:extLst>
                </p14:cNvPr>
                <p14:cNvContentPartPr/>
                <p14:nvPr/>
              </p14:nvContentPartPr>
              <p14:xfrm>
                <a:off x="3727653" y="4284240"/>
                <a:ext cx="79560" cy="87840"/>
              </p14:xfrm>
            </p:contentPart>
          </mc:Choice>
          <mc:Fallback>
            <p:pic>
              <p:nvPicPr>
                <p:cNvPr id="370" name="Freihand 369">
                  <a:extLst>
                    <a:ext uri="{FF2B5EF4-FFF2-40B4-BE49-F238E27FC236}">
                      <a16:creationId xmlns:a16="http://schemas.microsoft.com/office/drawing/2014/main" id="{D11D43ED-5508-4ED3-B885-6DA8FCC749D3}"/>
                    </a:ext>
                  </a:extLst>
                </p:cNvPr>
                <p:cNvPicPr/>
                <p:nvPr/>
              </p:nvPicPr>
              <p:blipFill>
                <a:blip r:embed="rId107"/>
                <a:stretch>
                  <a:fillRect/>
                </a:stretch>
              </p:blipFill>
              <p:spPr>
                <a:xfrm>
                  <a:off x="3723333" y="4279920"/>
                  <a:ext cx="88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1" name="Freihand 370">
                  <a:extLst>
                    <a:ext uri="{FF2B5EF4-FFF2-40B4-BE49-F238E27FC236}">
                      <a16:creationId xmlns:a16="http://schemas.microsoft.com/office/drawing/2014/main" id="{6B2B5B09-F342-40EB-B9E8-A33A7672F8F5}"/>
                    </a:ext>
                  </a:extLst>
                </p14:cNvPr>
                <p14:cNvContentPartPr/>
                <p14:nvPr/>
              </p14:nvContentPartPr>
              <p14:xfrm>
                <a:off x="3776613" y="4335000"/>
                <a:ext cx="55440" cy="34560"/>
              </p14:xfrm>
            </p:contentPart>
          </mc:Choice>
          <mc:Fallback>
            <p:pic>
              <p:nvPicPr>
                <p:cNvPr id="371" name="Freihand 370">
                  <a:extLst>
                    <a:ext uri="{FF2B5EF4-FFF2-40B4-BE49-F238E27FC236}">
                      <a16:creationId xmlns:a16="http://schemas.microsoft.com/office/drawing/2014/main" id="{6B2B5B09-F342-40EB-B9E8-A33A7672F8F5}"/>
                    </a:ext>
                  </a:extLst>
                </p:cNvPr>
                <p:cNvPicPr/>
                <p:nvPr/>
              </p:nvPicPr>
              <p:blipFill>
                <a:blip r:embed="rId109"/>
                <a:stretch>
                  <a:fillRect/>
                </a:stretch>
              </p:blipFill>
              <p:spPr>
                <a:xfrm>
                  <a:off x="3772293" y="4330680"/>
                  <a:ext cx="64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72" name="Freihand 371">
                  <a:extLst>
                    <a:ext uri="{FF2B5EF4-FFF2-40B4-BE49-F238E27FC236}">
                      <a16:creationId xmlns:a16="http://schemas.microsoft.com/office/drawing/2014/main" id="{1DD542FA-08F7-4E4E-8FA5-9695FD79CFE2}"/>
                    </a:ext>
                  </a:extLst>
                </p14:cNvPr>
                <p14:cNvContentPartPr/>
                <p14:nvPr/>
              </p14:nvContentPartPr>
              <p14:xfrm>
                <a:off x="3887133" y="4295040"/>
                <a:ext cx="68040" cy="82800"/>
              </p14:xfrm>
            </p:contentPart>
          </mc:Choice>
          <mc:Fallback>
            <p:pic>
              <p:nvPicPr>
                <p:cNvPr id="372" name="Freihand 371">
                  <a:extLst>
                    <a:ext uri="{FF2B5EF4-FFF2-40B4-BE49-F238E27FC236}">
                      <a16:creationId xmlns:a16="http://schemas.microsoft.com/office/drawing/2014/main" id="{1DD542FA-08F7-4E4E-8FA5-9695FD79CFE2}"/>
                    </a:ext>
                  </a:extLst>
                </p:cNvPr>
                <p:cNvPicPr/>
                <p:nvPr/>
              </p:nvPicPr>
              <p:blipFill>
                <a:blip r:embed="rId111"/>
                <a:stretch>
                  <a:fillRect/>
                </a:stretch>
              </p:blipFill>
              <p:spPr>
                <a:xfrm>
                  <a:off x="3882813" y="4290720"/>
                  <a:ext cx="76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73" name="Freihand 372">
                  <a:extLst>
                    <a:ext uri="{FF2B5EF4-FFF2-40B4-BE49-F238E27FC236}">
                      <a16:creationId xmlns:a16="http://schemas.microsoft.com/office/drawing/2014/main" id="{232068CD-CC4B-4FFA-98FF-0BFC6C8DE647}"/>
                    </a:ext>
                  </a:extLst>
                </p14:cNvPr>
                <p14:cNvContentPartPr/>
                <p14:nvPr/>
              </p14:nvContentPartPr>
              <p14:xfrm>
                <a:off x="3977493" y="4196760"/>
                <a:ext cx="430200" cy="162000"/>
              </p14:xfrm>
            </p:contentPart>
          </mc:Choice>
          <mc:Fallback>
            <p:pic>
              <p:nvPicPr>
                <p:cNvPr id="373" name="Freihand 372">
                  <a:extLst>
                    <a:ext uri="{FF2B5EF4-FFF2-40B4-BE49-F238E27FC236}">
                      <a16:creationId xmlns:a16="http://schemas.microsoft.com/office/drawing/2014/main" id="{232068CD-CC4B-4FFA-98FF-0BFC6C8DE647}"/>
                    </a:ext>
                  </a:extLst>
                </p:cNvPr>
                <p:cNvPicPr/>
                <p:nvPr/>
              </p:nvPicPr>
              <p:blipFill>
                <a:blip r:embed="rId113"/>
                <a:stretch>
                  <a:fillRect/>
                </a:stretch>
              </p:blipFill>
              <p:spPr>
                <a:xfrm>
                  <a:off x="3973173" y="4192440"/>
                  <a:ext cx="438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74" name="Freihand 373">
                  <a:extLst>
                    <a:ext uri="{FF2B5EF4-FFF2-40B4-BE49-F238E27FC236}">
                      <a16:creationId xmlns:a16="http://schemas.microsoft.com/office/drawing/2014/main" id="{4C01B25E-391E-4C07-82F6-D12601E524D4}"/>
                    </a:ext>
                  </a:extLst>
                </p14:cNvPr>
                <p14:cNvContentPartPr/>
                <p14:nvPr/>
              </p14:nvContentPartPr>
              <p14:xfrm>
                <a:off x="4305093" y="4173360"/>
                <a:ext cx="19440" cy="16560"/>
              </p14:xfrm>
            </p:contentPart>
          </mc:Choice>
          <mc:Fallback>
            <p:pic>
              <p:nvPicPr>
                <p:cNvPr id="374" name="Freihand 373">
                  <a:extLst>
                    <a:ext uri="{FF2B5EF4-FFF2-40B4-BE49-F238E27FC236}">
                      <a16:creationId xmlns:a16="http://schemas.microsoft.com/office/drawing/2014/main" id="{4C01B25E-391E-4C07-82F6-D12601E524D4}"/>
                    </a:ext>
                  </a:extLst>
                </p:cNvPr>
                <p:cNvPicPr/>
                <p:nvPr/>
              </p:nvPicPr>
              <p:blipFill>
                <a:blip r:embed="rId115"/>
                <a:stretch>
                  <a:fillRect/>
                </a:stretch>
              </p:blipFill>
              <p:spPr>
                <a:xfrm>
                  <a:off x="4300773" y="4169040"/>
                  <a:ext cx="28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76" name="Freihand 375">
                  <a:extLst>
                    <a:ext uri="{FF2B5EF4-FFF2-40B4-BE49-F238E27FC236}">
                      <a16:creationId xmlns:a16="http://schemas.microsoft.com/office/drawing/2014/main" id="{A2FE7720-D7DD-4B48-8B9A-D00771FCB845}"/>
                    </a:ext>
                  </a:extLst>
                </p14:cNvPr>
                <p14:cNvContentPartPr/>
                <p14:nvPr/>
              </p14:nvContentPartPr>
              <p14:xfrm>
                <a:off x="4507053" y="4202880"/>
                <a:ext cx="332280" cy="95040"/>
              </p14:xfrm>
            </p:contentPart>
          </mc:Choice>
          <mc:Fallback>
            <p:pic>
              <p:nvPicPr>
                <p:cNvPr id="376" name="Freihand 375">
                  <a:extLst>
                    <a:ext uri="{FF2B5EF4-FFF2-40B4-BE49-F238E27FC236}">
                      <a16:creationId xmlns:a16="http://schemas.microsoft.com/office/drawing/2014/main" id="{A2FE7720-D7DD-4B48-8B9A-D00771FCB845}"/>
                    </a:ext>
                  </a:extLst>
                </p:cNvPr>
                <p:cNvPicPr/>
                <p:nvPr/>
              </p:nvPicPr>
              <p:blipFill>
                <a:blip r:embed="rId117"/>
                <a:stretch>
                  <a:fillRect/>
                </a:stretch>
              </p:blipFill>
              <p:spPr>
                <a:xfrm>
                  <a:off x="4502733" y="4198560"/>
                  <a:ext cx="340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77" name="Freihand 376">
                  <a:extLst>
                    <a:ext uri="{FF2B5EF4-FFF2-40B4-BE49-F238E27FC236}">
                      <a16:creationId xmlns:a16="http://schemas.microsoft.com/office/drawing/2014/main" id="{FB690D53-654F-48F3-BDD3-3C3B02D5F09A}"/>
                    </a:ext>
                  </a:extLst>
                </p14:cNvPr>
                <p14:cNvContentPartPr/>
                <p14:nvPr/>
              </p14:nvContentPartPr>
              <p14:xfrm>
                <a:off x="4782813" y="4124400"/>
                <a:ext cx="360" cy="360"/>
              </p14:xfrm>
            </p:contentPart>
          </mc:Choice>
          <mc:Fallback>
            <p:pic>
              <p:nvPicPr>
                <p:cNvPr id="377" name="Freihand 376">
                  <a:extLst>
                    <a:ext uri="{FF2B5EF4-FFF2-40B4-BE49-F238E27FC236}">
                      <a16:creationId xmlns:a16="http://schemas.microsoft.com/office/drawing/2014/main" id="{FB690D53-654F-48F3-BDD3-3C3B02D5F09A}"/>
                    </a:ext>
                  </a:extLst>
                </p:cNvPr>
                <p:cNvPicPr/>
                <p:nvPr/>
              </p:nvPicPr>
              <p:blipFill>
                <a:blip r:embed="rId49"/>
                <a:stretch>
                  <a:fillRect/>
                </a:stretch>
              </p:blipFill>
              <p:spPr>
                <a:xfrm>
                  <a:off x="4778493" y="4120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78" name="Freihand 377">
                  <a:extLst>
                    <a:ext uri="{FF2B5EF4-FFF2-40B4-BE49-F238E27FC236}">
                      <a16:creationId xmlns:a16="http://schemas.microsoft.com/office/drawing/2014/main" id="{DBFE628F-BD05-49EC-BB3F-EE4C481A83F0}"/>
                    </a:ext>
                  </a:extLst>
                </p14:cNvPr>
                <p14:cNvContentPartPr/>
                <p14:nvPr/>
              </p14:nvContentPartPr>
              <p14:xfrm>
                <a:off x="3907293" y="4485840"/>
                <a:ext cx="131760" cy="79560"/>
              </p14:xfrm>
            </p:contentPart>
          </mc:Choice>
          <mc:Fallback>
            <p:pic>
              <p:nvPicPr>
                <p:cNvPr id="378" name="Freihand 377">
                  <a:extLst>
                    <a:ext uri="{FF2B5EF4-FFF2-40B4-BE49-F238E27FC236}">
                      <a16:creationId xmlns:a16="http://schemas.microsoft.com/office/drawing/2014/main" id="{DBFE628F-BD05-49EC-BB3F-EE4C481A83F0}"/>
                    </a:ext>
                  </a:extLst>
                </p:cNvPr>
                <p:cNvPicPr/>
                <p:nvPr/>
              </p:nvPicPr>
              <p:blipFill>
                <a:blip r:embed="rId120"/>
                <a:stretch>
                  <a:fillRect/>
                </a:stretch>
              </p:blipFill>
              <p:spPr>
                <a:xfrm>
                  <a:off x="3902973" y="4481520"/>
                  <a:ext cx="140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79" name="Freihand 378">
                  <a:extLst>
                    <a:ext uri="{FF2B5EF4-FFF2-40B4-BE49-F238E27FC236}">
                      <a16:creationId xmlns:a16="http://schemas.microsoft.com/office/drawing/2014/main" id="{05539415-7EBD-4E46-A815-C83E0BFD5FDC}"/>
                    </a:ext>
                  </a:extLst>
                </p14:cNvPr>
                <p14:cNvContentPartPr/>
                <p14:nvPr/>
              </p14:nvContentPartPr>
              <p14:xfrm>
                <a:off x="4062813" y="4493760"/>
                <a:ext cx="63000" cy="47520"/>
              </p14:xfrm>
            </p:contentPart>
          </mc:Choice>
          <mc:Fallback>
            <p:pic>
              <p:nvPicPr>
                <p:cNvPr id="379" name="Freihand 378">
                  <a:extLst>
                    <a:ext uri="{FF2B5EF4-FFF2-40B4-BE49-F238E27FC236}">
                      <a16:creationId xmlns:a16="http://schemas.microsoft.com/office/drawing/2014/main" id="{05539415-7EBD-4E46-A815-C83E0BFD5FDC}"/>
                    </a:ext>
                  </a:extLst>
                </p:cNvPr>
                <p:cNvPicPr/>
                <p:nvPr/>
              </p:nvPicPr>
              <p:blipFill>
                <a:blip r:embed="rId122"/>
                <a:stretch>
                  <a:fillRect/>
                </a:stretch>
              </p:blipFill>
              <p:spPr>
                <a:xfrm>
                  <a:off x="4058493" y="4489440"/>
                  <a:ext cx="71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0" name="Freihand 379">
                  <a:extLst>
                    <a:ext uri="{FF2B5EF4-FFF2-40B4-BE49-F238E27FC236}">
                      <a16:creationId xmlns:a16="http://schemas.microsoft.com/office/drawing/2014/main" id="{69A890A0-FF82-44D2-B408-3B1BAE60956B}"/>
                    </a:ext>
                  </a:extLst>
                </p14:cNvPr>
                <p14:cNvContentPartPr/>
                <p14:nvPr/>
              </p14:nvContentPartPr>
              <p14:xfrm>
                <a:off x="4135533" y="4440840"/>
                <a:ext cx="177480" cy="210960"/>
              </p14:xfrm>
            </p:contentPart>
          </mc:Choice>
          <mc:Fallback>
            <p:pic>
              <p:nvPicPr>
                <p:cNvPr id="380" name="Freihand 379">
                  <a:extLst>
                    <a:ext uri="{FF2B5EF4-FFF2-40B4-BE49-F238E27FC236}">
                      <a16:creationId xmlns:a16="http://schemas.microsoft.com/office/drawing/2014/main" id="{69A890A0-FF82-44D2-B408-3B1BAE60956B}"/>
                    </a:ext>
                  </a:extLst>
                </p:cNvPr>
                <p:cNvPicPr/>
                <p:nvPr/>
              </p:nvPicPr>
              <p:blipFill>
                <a:blip r:embed="rId124"/>
                <a:stretch>
                  <a:fillRect/>
                </a:stretch>
              </p:blipFill>
              <p:spPr>
                <a:xfrm>
                  <a:off x="4131213" y="4436520"/>
                  <a:ext cx="186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1" name="Freihand 380">
                  <a:extLst>
                    <a:ext uri="{FF2B5EF4-FFF2-40B4-BE49-F238E27FC236}">
                      <a16:creationId xmlns:a16="http://schemas.microsoft.com/office/drawing/2014/main" id="{191E7C7D-2410-400F-AD2B-7EECE974E2BC}"/>
                    </a:ext>
                  </a:extLst>
                </p14:cNvPr>
                <p14:cNvContentPartPr/>
                <p14:nvPr/>
              </p14:nvContentPartPr>
              <p14:xfrm>
                <a:off x="4322733" y="4412760"/>
                <a:ext cx="42480" cy="40320"/>
              </p14:xfrm>
            </p:contentPart>
          </mc:Choice>
          <mc:Fallback>
            <p:pic>
              <p:nvPicPr>
                <p:cNvPr id="381" name="Freihand 380">
                  <a:extLst>
                    <a:ext uri="{FF2B5EF4-FFF2-40B4-BE49-F238E27FC236}">
                      <a16:creationId xmlns:a16="http://schemas.microsoft.com/office/drawing/2014/main" id="{191E7C7D-2410-400F-AD2B-7EECE974E2BC}"/>
                    </a:ext>
                  </a:extLst>
                </p:cNvPr>
                <p:cNvPicPr/>
                <p:nvPr/>
              </p:nvPicPr>
              <p:blipFill>
                <a:blip r:embed="rId126"/>
                <a:stretch>
                  <a:fillRect/>
                </a:stretch>
              </p:blipFill>
              <p:spPr>
                <a:xfrm>
                  <a:off x="4318413" y="4408440"/>
                  <a:ext cx="51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2" name="Freihand 381">
                  <a:extLst>
                    <a:ext uri="{FF2B5EF4-FFF2-40B4-BE49-F238E27FC236}">
                      <a16:creationId xmlns:a16="http://schemas.microsoft.com/office/drawing/2014/main" id="{E281FB12-ED49-41A9-9C56-343C80EDE325}"/>
                    </a:ext>
                  </a:extLst>
                </p14:cNvPr>
                <p14:cNvContentPartPr/>
                <p14:nvPr/>
              </p14:nvContentPartPr>
              <p14:xfrm>
                <a:off x="4400853" y="4395840"/>
                <a:ext cx="95400" cy="118080"/>
              </p14:xfrm>
            </p:contentPart>
          </mc:Choice>
          <mc:Fallback>
            <p:pic>
              <p:nvPicPr>
                <p:cNvPr id="382" name="Freihand 381">
                  <a:extLst>
                    <a:ext uri="{FF2B5EF4-FFF2-40B4-BE49-F238E27FC236}">
                      <a16:creationId xmlns:a16="http://schemas.microsoft.com/office/drawing/2014/main" id="{E281FB12-ED49-41A9-9C56-343C80EDE325}"/>
                    </a:ext>
                  </a:extLst>
                </p:cNvPr>
                <p:cNvPicPr/>
                <p:nvPr/>
              </p:nvPicPr>
              <p:blipFill>
                <a:blip r:embed="rId128"/>
                <a:stretch>
                  <a:fillRect/>
                </a:stretch>
              </p:blipFill>
              <p:spPr>
                <a:xfrm>
                  <a:off x="4396533" y="4391520"/>
                  <a:ext cx="104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3" name="Freihand 382">
                  <a:extLst>
                    <a:ext uri="{FF2B5EF4-FFF2-40B4-BE49-F238E27FC236}">
                      <a16:creationId xmlns:a16="http://schemas.microsoft.com/office/drawing/2014/main" id="{596383EC-16C9-4084-BCE7-D720A56E7915}"/>
                    </a:ext>
                  </a:extLst>
                </p14:cNvPr>
                <p14:cNvContentPartPr/>
                <p14:nvPr/>
              </p14:nvContentPartPr>
              <p14:xfrm>
                <a:off x="4091973" y="4401960"/>
                <a:ext cx="56520" cy="5400"/>
              </p14:xfrm>
            </p:contentPart>
          </mc:Choice>
          <mc:Fallback>
            <p:pic>
              <p:nvPicPr>
                <p:cNvPr id="383" name="Freihand 382">
                  <a:extLst>
                    <a:ext uri="{FF2B5EF4-FFF2-40B4-BE49-F238E27FC236}">
                      <a16:creationId xmlns:a16="http://schemas.microsoft.com/office/drawing/2014/main" id="{596383EC-16C9-4084-BCE7-D720A56E7915}"/>
                    </a:ext>
                  </a:extLst>
                </p:cNvPr>
                <p:cNvPicPr/>
                <p:nvPr/>
              </p:nvPicPr>
              <p:blipFill>
                <a:blip r:embed="rId130"/>
                <a:stretch>
                  <a:fillRect/>
                </a:stretch>
              </p:blipFill>
              <p:spPr>
                <a:xfrm>
                  <a:off x="4087653" y="4397640"/>
                  <a:ext cx="65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4" name="Freihand 383">
                  <a:extLst>
                    <a:ext uri="{FF2B5EF4-FFF2-40B4-BE49-F238E27FC236}">
                      <a16:creationId xmlns:a16="http://schemas.microsoft.com/office/drawing/2014/main" id="{CCEAF500-3A95-4DCE-AB95-BF625268C2C7}"/>
                    </a:ext>
                  </a:extLst>
                </p14:cNvPr>
                <p14:cNvContentPartPr/>
                <p14:nvPr/>
              </p14:nvContentPartPr>
              <p14:xfrm>
                <a:off x="4625493" y="4423920"/>
                <a:ext cx="83880" cy="60480"/>
              </p14:xfrm>
            </p:contentPart>
          </mc:Choice>
          <mc:Fallback>
            <p:pic>
              <p:nvPicPr>
                <p:cNvPr id="384" name="Freihand 383">
                  <a:extLst>
                    <a:ext uri="{FF2B5EF4-FFF2-40B4-BE49-F238E27FC236}">
                      <a16:creationId xmlns:a16="http://schemas.microsoft.com/office/drawing/2014/main" id="{CCEAF500-3A95-4DCE-AB95-BF625268C2C7}"/>
                    </a:ext>
                  </a:extLst>
                </p:cNvPr>
                <p:cNvPicPr/>
                <p:nvPr/>
              </p:nvPicPr>
              <p:blipFill>
                <a:blip r:embed="rId132"/>
                <a:stretch>
                  <a:fillRect/>
                </a:stretch>
              </p:blipFill>
              <p:spPr>
                <a:xfrm>
                  <a:off x="4621173" y="4419600"/>
                  <a:ext cx="9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5" name="Freihand 384">
                  <a:extLst>
                    <a:ext uri="{FF2B5EF4-FFF2-40B4-BE49-F238E27FC236}">
                      <a16:creationId xmlns:a16="http://schemas.microsoft.com/office/drawing/2014/main" id="{BA8C2A82-97DA-476A-B8A4-F36E88B47A58}"/>
                    </a:ext>
                  </a:extLst>
                </p14:cNvPr>
                <p14:cNvContentPartPr/>
                <p14:nvPr/>
              </p14:nvContentPartPr>
              <p14:xfrm>
                <a:off x="4705413" y="4434720"/>
                <a:ext cx="56880" cy="45000"/>
              </p14:xfrm>
            </p:contentPart>
          </mc:Choice>
          <mc:Fallback>
            <p:pic>
              <p:nvPicPr>
                <p:cNvPr id="385" name="Freihand 384">
                  <a:extLst>
                    <a:ext uri="{FF2B5EF4-FFF2-40B4-BE49-F238E27FC236}">
                      <a16:creationId xmlns:a16="http://schemas.microsoft.com/office/drawing/2014/main" id="{BA8C2A82-97DA-476A-B8A4-F36E88B47A58}"/>
                    </a:ext>
                  </a:extLst>
                </p:cNvPr>
                <p:cNvPicPr/>
                <p:nvPr/>
              </p:nvPicPr>
              <p:blipFill>
                <a:blip r:embed="rId134"/>
                <a:stretch>
                  <a:fillRect/>
                </a:stretch>
              </p:blipFill>
              <p:spPr>
                <a:xfrm>
                  <a:off x="4701093" y="4430400"/>
                  <a:ext cx="65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6" name="Freihand 385">
                  <a:extLst>
                    <a:ext uri="{FF2B5EF4-FFF2-40B4-BE49-F238E27FC236}">
                      <a16:creationId xmlns:a16="http://schemas.microsoft.com/office/drawing/2014/main" id="{3985C78F-A75E-4D2C-B4AD-67ACF89ED884}"/>
                    </a:ext>
                  </a:extLst>
                </p14:cNvPr>
                <p14:cNvContentPartPr/>
                <p14:nvPr/>
              </p14:nvContentPartPr>
              <p14:xfrm>
                <a:off x="4797933" y="4345440"/>
                <a:ext cx="113760" cy="131760"/>
              </p14:xfrm>
            </p:contentPart>
          </mc:Choice>
          <mc:Fallback>
            <p:pic>
              <p:nvPicPr>
                <p:cNvPr id="386" name="Freihand 385">
                  <a:extLst>
                    <a:ext uri="{FF2B5EF4-FFF2-40B4-BE49-F238E27FC236}">
                      <a16:creationId xmlns:a16="http://schemas.microsoft.com/office/drawing/2014/main" id="{3985C78F-A75E-4D2C-B4AD-67ACF89ED884}"/>
                    </a:ext>
                  </a:extLst>
                </p:cNvPr>
                <p:cNvPicPr/>
                <p:nvPr/>
              </p:nvPicPr>
              <p:blipFill>
                <a:blip r:embed="rId136"/>
                <a:stretch>
                  <a:fillRect/>
                </a:stretch>
              </p:blipFill>
              <p:spPr>
                <a:xfrm>
                  <a:off x="4793613" y="4341120"/>
                  <a:ext cx="122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87" name="Freihand 386">
                  <a:extLst>
                    <a:ext uri="{FF2B5EF4-FFF2-40B4-BE49-F238E27FC236}">
                      <a16:creationId xmlns:a16="http://schemas.microsoft.com/office/drawing/2014/main" id="{139BEA23-9A02-430F-93E1-07B021522AE0}"/>
                    </a:ext>
                  </a:extLst>
                </p14:cNvPr>
                <p14:cNvContentPartPr/>
                <p14:nvPr/>
              </p14:nvContentPartPr>
              <p14:xfrm>
                <a:off x="4307253" y="4654680"/>
                <a:ext cx="189000" cy="89640"/>
              </p14:xfrm>
            </p:contentPart>
          </mc:Choice>
          <mc:Fallback>
            <p:pic>
              <p:nvPicPr>
                <p:cNvPr id="387" name="Freihand 386">
                  <a:extLst>
                    <a:ext uri="{FF2B5EF4-FFF2-40B4-BE49-F238E27FC236}">
                      <a16:creationId xmlns:a16="http://schemas.microsoft.com/office/drawing/2014/main" id="{139BEA23-9A02-430F-93E1-07B021522AE0}"/>
                    </a:ext>
                  </a:extLst>
                </p:cNvPr>
                <p:cNvPicPr/>
                <p:nvPr/>
              </p:nvPicPr>
              <p:blipFill>
                <a:blip r:embed="rId138"/>
                <a:stretch>
                  <a:fillRect/>
                </a:stretch>
              </p:blipFill>
              <p:spPr>
                <a:xfrm>
                  <a:off x="4302933" y="4650360"/>
                  <a:ext cx="19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8" name="Freihand 387">
                  <a:extLst>
                    <a:ext uri="{FF2B5EF4-FFF2-40B4-BE49-F238E27FC236}">
                      <a16:creationId xmlns:a16="http://schemas.microsoft.com/office/drawing/2014/main" id="{3F43E1D4-010D-4613-B1B6-09587DEE2996}"/>
                    </a:ext>
                  </a:extLst>
                </p14:cNvPr>
                <p14:cNvContentPartPr/>
                <p14:nvPr/>
              </p14:nvContentPartPr>
              <p14:xfrm>
                <a:off x="4534413" y="4602480"/>
                <a:ext cx="129600" cy="233640"/>
              </p14:xfrm>
            </p:contentPart>
          </mc:Choice>
          <mc:Fallback>
            <p:pic>
              <p:nvPicPr>
                <p:cNvPr id="388" name="Freihand 387">
                  <a:extLst>
                    <a:ext uri="{FF2B5EF4-FFF2-40B4-BE49-F238E27FC236}">
                      <a16:creationId xmlns:a16="http://schemas.microsoft.com/office/drawing/2014/main" id="{3F43E1D4-010D-4613-B1B6-09587DEE2996}"/>
                    </a:ext>
                  </a:extLst>
                </p:cNvPr>
                <p:cNvPicPr/>
                <p:nvPr/>
              </p:nvPicPr>
              <p:blipFill>
                <a:blip r:embed="rId140"/>
                <a:stretch>
                  <a:fillRect/>
                </a:stretch>
              </p:blipFill>
              <p:spPr>
                <a:xfrm>
                  <a:off x="4530093" y="4598160"/>
                  <a:ext cx="1382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9" name="Freihand 388">
                  <a:extLst>
                    <a:ext uri="{FF2B5EF4-FFF2-40B4-BE49-F238E27FC236}">
                      <a16:creationId xmlns:a16="http://schemas.microsoft.com/office/drawing/2014/main" id="{74215D33-C7DC-4C37-8960-10EF83D138D4}"/>
                    </a:ext>
                  </a:extLst>
                </p14:cNvPr>
                <p14:cNvContentPartPr/>
                <p14:nvPr/>
              </p14:nvContentPartPr>
              <p14:xfrm>
                <a:off x="4739973" y="4606440"/>
                <a:ext cx="179280" cy="89640"/>
              </p14:xfrm>
            </p:contentPart>
          </mc:Choice>
          <mc:Fallback>
            <p:pic>
              <p:nvPicPr>
                <p:cNvPr id="389" name="Freihand 388">
                  <a:extLst>
                    <a:ext uri="{FF2B5EF4-FFF2-40B4-BE49-F238E27FC236}">
                      <a16:creationId xmlns:a16="http://schemas.microsoft.com/office/drawing/2014/main" id="{74215D33-C7DC-4C37-8960-10EF83D138D4}"/>
                    </a:ext>
                  </a:extLst>
                </p:cNvPr>
                <p:cNvPicPr/>
                <p:nvPr/>
              </p:nvPicPr>
              <p:blipFill>
                <a:blip r:embed="rId142"/>
                <a:stretch>
                  <a:fillRect/>
                </a:stretch>
              </p:blipFill>
              <p:spPr>
                <a:xfrm>
                  <a:off x="4735653" y="4602120"/>
                  <a:ext cx="187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90" name="Freihand 389">
                  <a:extLst>
                    <a:ext uri="{FF2B5EF4-FFF2-40B4-BE49-F238E27FC236}">
                      <a16:creationId xmlns:a16="http://schemas.microsoft.com/office/drawing/2014/main" id="{BD7AA893-2544-4793-810A-D8E561E4AF1A}"/>
                    </a:ext>
                  </a:extLst>
                </p14:cNvPr>
                <p14:cNvContentPartPr/>
                <p14:nvPr/>
              </p14:nvContentPartPr>
              <p14:xfrm>
                <a:off x="4999533" y="4578360"/>
                <a:ext cx="84240" cy="89280"/>
              </p14:xfrm>
            </p:contentPart>
          </mc:Choice>
          <mc:Fallback>
            <p:pic>
              <p:nvPicPr>
                <p:cNvPr id="390" name="Freihand 389">
                  <a:extLst>
                    <a:ext uri="{FF2B5EF4-FFF2-40B4-BE49-F238E27FC236}">
                      <a16:creationId xmlns:a16="http://schemas.microsoft.com/office/drawing/2014/main" id="{BD7AA893-2544-4793-810A-D8E561E4AF1A}"/>
                    </a:ext>
                  </a:extLst>
                </p:cNvPr>
                <p:cNvPicPr/>
                <p:nvPr/>
              </p:nvPicPr>
              <p:blipFill>
                <a:blip r:embed="rId144"/>
                <a:stretch>
                  <a:fillRect/>
                </a:stretch>
              </p:blipFill>
              <p:spPr>
                <a:xfrm>
                  <a:off x="4995213" y="4574040"/>
                  <a:ext cx="92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91" name="Freihand 390">
                  <a:extLst>
                    <a:ext uri="{FF2B5EF4-FFF2-40B4-BE49-F238E27FC236}">
                      <a16:creationId xmlns:a16="http://schemas.microsoft.com/office/drawing/2014/main" id="{7961D817-56E3-40E3-9AFE-50B346559B9C}"/>
                    </a:ext>
                  </a:extLst>
                </p14:cNvPr>
                <p14:cNvContentPartPr/>
                <p14:nvPr/>
              </p14:nvContentPartPr>
              <p14:xfrm>
                <a:off x="5115453" y="4505640"/>
                <a:ext cx="95760" cy="151200"/>
              </p14:xfrm>
            </p:contentPart>
          </mc:Choice>
          <mc:Fallback>
            <p:pic>
              <p:nvPicPr>
                <p:cNvPr id="391" name="Freihand 390">
                  <a:extLst>
                    <a:ext uri="{FF2B5EF4-FFF2-40B4-BE49-F238E27FC236}">
                      <a16:creationId xmlns:a16="http://schemas.microsoft.com/office/drawing/2014/main" id="{7961D817-56E3-40E3-9AFE-50B346559B9C}"/>
                    </a:ext>
                  </a:extLst>
                </p:cNvPr>
                <p:cNvPicPr/>
                <p:nvPr/>
              </p:nvPicPr>
              <p:blipFill>
                <a:blip r:embed="rId146"/>
                <a:stretch>
                  <a:fillRect/>
                </a:stretch>
              </p:blipFill>
              <p:spPr>
                <a:xfrm>
                  <a:off x="5111133" y="4501320"/>
                  <a:ext cx="104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92" name="Freihand 391">
                  <a:extLst>
                    <a:ext uri="{FF2B5EF4-FFF2-40B4-BE49-F238E27FC236}">
                      <a16:creationId xmlns:a16="http://schemas.microsoft.com/office/drawing/2014/main" id="{6236234A-493B-4410-A98C-382511411C91}"/>
                    </a:ext>
                  </a:extLst>
                </p14:cNvPr>
                <p14:cNvContentPartPr/>
                <p14:nvPr/>
              </p14:nvContentPartPr>
              <p14:xfrm>
                <a:off x="5270613" y="4580520"/>
                <a:ext cx="3240" cy="61920"/>
              </p14:xfrm>
            </p:contentPart>
          </mc:Choice>
          <mc:Fallback>
            <p:pic>
              <p:nvPicPr>
                <p:cNvPr id="392" name="Freihand 391">
                  <a:extLst>
                    <a:ext uri="{FF2B5EF4-FFF2-40B4-BE49-F238E27FC236}">
                      <a16:creationId xmlns:a16="http://schemas.microsoft.com/office/drawing/2014/main" id="{6236234A-493B-4410-A98C-382511411C91}"/>
                    </a:ext>
                  </a:extLst>
                </p:cNvPr>
                <p:cNvPicPr/>
                <p:nvPr/>
              </p:nvPicPr>
              <p:blipFill>
                <a:blip r:embed="rId148"/>
                <a:stretch>
                  <a:fillRect/>
                </a:stretch>
              </p:blipFill>
              <p:spPr>
                <a:xfrm>
                  <a:off x="5266293" y="4576200"/>
                  <a:ext cx="11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93" name="Freihand 392">
                  <a:extLst>
                    <a:ext uri="{FF2B5EF4-FFF2-40B4-BE49-F238E27FC236}">
                      <a16:creationId xmlns:a16="http://schemas.microsoft.com/office/drawing/2014/main" id="{E0547DED-FD0F-46B2-B170-503992703952}"/>
                    </a:ext>
                  </a:extLst>
                </p14:cNvPr>
                <p14:cNvContentPartPr/>
                <p14:nvPr/>
              </p14:nvContentPartPr>
              <p14:xfrm>
                <a:off x="5302293" y="4567200"/>
                <a:ext cx="92520" cy="69480"/>
              </p14:xfrm>
            </p:contentPart>
          </mc:Choice>
          <mc:Fallback>
            <p:pic>
              <p:nvPicPr>
                <p:cNvPr id="393" name="Freihand 392">
                  <a:extLst>
                    <a:ext uri="{FF2B5EF4-FFF2-40B4-BE49-F238E27FC236}">
                      <a16:creationId xmlns:a16="http://schemas.microsoft.com/office/drawing/2014/main" id="{E0547DED-FD0F-46B2-B170-503992703952}"/>
                    </a:ext>
                  </a:extLst>
                </p:cNvPr>
                <p:cNvPicPr/>
                <p:nvPr/>
              </p:nvPicPr>
              <p:blipFill>
                <a:blip r:embed="rId150"/>
                <a:stretch>
                  <a:fillRect/>
                </a:stretch>
              </p:blipFill>
              <p:spPr>
                <a:xfrm>
                  <a:off x="5297973" y="4562880"/>
                  <a:ext cx="101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94" name="Freihand 393">
                  <a:extLst>
                    <a:ext uri="{FF2B5EF4-FFF2-40B4-BE49-F238E27FC236}">
                      <a16:creationId xmlns:a16="http://schemas.microsoft.com/office/drawing/2014/main" id="{B7908EC7-D50A-4F6E-9655-688E47B21679}"/>
                    </a:ext>
                  </a:extLst>
                </p14:cNvPr>
                <p14:cNvContentPartPr/>
                <p14:nvPr/>
              </p14:nvContentPartPr>
              <p14:xfrm>
                <a:off x="5335053" y="4469640"/>
                <a:ext cx="36360" cy="36720"/>
              </p14:xfrm>
            </p:contentPart>
          </mc:Choice>
          <mc:Fallback>
            <p:pic>
              <p:nvPicPr>
                <p:cNvPr id="394" name="Freihand 393">
                  <a:extLst>
                    <a:ext uri="{FF2B5EF4-FFF2-40B4-BE49-F238E27FC236}">
                      <a16:creationId xmlns:a16="http://schemas.microsoft.com/office/drawing/2014/main" id="{B7908EC7-D50A-4F6E-9655-688E47B21679}"/>
                    </a:ext>
                  </a:extLst>
                </p:cNvPr>
                <p:cNvPicPr/>
                <p:nvPr/>
              </p:nvPicPr>
              <p:blipFill>
                <a:blip r:embed="rId152"/>
                <a:stretch>
                  <a:fillRect/>
                </a:stretch>
              </p:blipFill>
              <p:spPr>
                <a:xfrm>
                  <a:off x="5330733" y="4465320"/>
                  <a:ext cx="45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5" name="Freihand 394">
                  <a:extLst>
                    <a:ext uri="{FF2B5EF4-FFF2-40B4-BE49-F238E27FC236}">
                      <a16:creationId xmlns:a16="http://schemas.microsoft.com/office/drawing/2014/main" id="{BBEF509D-2566-42C0-91D5-A7C12EFC6A4E}"/>
                    </a:ext>
                  </a:extLst>
                </p14:cNvPr>
                <p14:cNvContentPartPr/>
                <p14:nvPr/>
              </p14:nvContentPartPr>
              <p14:xfrm>
                <a:off x="5416053" y="4470360"/>
                <a:ext cx="88560" cy="154080"/>
              </p14:xfrm>
            </p:contentPart>
          </mc:Choice>
          <mc:Fallback>
            <p:pic>
              <p:nvPicPr>
                <p:cNvPr id="395" name="Freihand 394">
                  <a:extLst>
                    <a:ext uri="{FF2B5EF4-FFF2-40B4-BE49-F238E27FC236}">
                      <a16:creationId xmlns:a16="http://schemas.microsoft.com/office/drawing/2014/main" id="{BBEF509D-2566-42C0-91D5-A7C12EFC6A4E}"/>
                    </a:ext>
                  </a:extLst>
                </p:cNvPr>
                <p:cNvPicPr/>
                <p:nvPr/>
              </p:nvPicPr>
              <p:blipFill>
                <a:blip r:embed="rId154"/>
                <a:stretch>
                  <a:fillRect/>
                </a:stretch>
              </p:blipFill>
              <p:spPr>
                <a:xfrm>
                  <a:off x="5411733" y="4466040"/>
                  <a:ext cx="97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96" name="Freihand 395">
                  <a:extLst>
                    <a:ext uri="{FF2B5EF4-FFF2-40B4-BE49-F238E27FC236}">
                      <a16:creationId xmlns:a16="http://schemas.microsoft.com/office/drawing/2014/main" id="{85434141-85BD-4315-B991-5D60766A7C04}"/>
                    </a:ext>
                  </a:extLst>
                </p14:cNvPr>
                <p14:cNvContentPartPr/>
                <p14:nvPr/>
              </p14:nvContentPartPr>
              <p14:xfrm>
                <a:off x="5526213" y="4531200"/>
                <a:ext cx="215640" cy="78120"/>
              </p14:xfrm>
            </p:contentPart>
          </mc:Choice>
          <mc:Fallback>
            <p:pic>
              <p:nvPicPr>
                <p:cNvPr id="396" name="Freihand 395">
                  <a:extLst>
                    <a:ext uri="{FF2B5EF4-FFF2-40B4-BE49-F238E27FC236}">
                      <a16:creationId xmlns:a16="http://schemas.microsoft.com/office/drawing/2014/main" id="{85434141-85BD-4315-B991-5D60766A7C04}"/>
                    </a:ext>
                  </a:extLst>
                </p:cNvPr>
                <p:cNvPicPr/>
                <p:nvPr/>
              </p:nvPicPr>
              <p:blipFill>
                <a:blip r:embed="rId156"/>
                <a:stretch>
                  <a:fillRect/>
                </a:stretch>
              </p:blipFill>
              <p:spPr>
                <a:xfrm>
                  <a:off x="5521893" y="4526880"/>
                  <a:ext cx="224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98" name="Freihand 397">
                  <a:extLst>
                    <a:ext uri="{FF2B5EF4-FFF2-40B4-BE49-F238E27FC236}">
                      <a16:creationId xmlns:a16="http://schemas.microsoft.com/office/drawing/2014/main" id="{C7EE5456-9218-44DF-A178-DC7C7D5AD1B4}"/>
                    </a:ext>
                  </a:extLst>
                </p14:cNvPr>
                <p14:cNvContentPartPr/>
                <p14:nvPr/>
              </p14:nvContentPartPr>
              <p14:xfrm>
                <a:off x="1164453" y="4148880"/>
                <a:ext cx="11520" cy="26280"/>
              </p14:xfrm>
            </p:contentPart>
          </mc:Choice>
          <mc:Fallback>
            <p:pic>
              <p:nvPicPr>
                <p:cNvPr id="398" name="Freihand 397">
                  <a:extLst>
                    <a:ext uri="{FF2B5EF4-FFF2-40B4-BE49-F238E27FC236}">
                      <a16:creationId xmlns:a16="http://schemas.microsoft.com/office/drawing/2014/main" id="{C7EE5456-9218-44DF-A178-DC7C7D5AD1B4}"/>
                    </a:ext>
                  </a:extLst>
                </p:cNvPr>
                <p:cNvPicPr/>
                <p:nvPr/>
              </p:nvPicPr>
              <p:blipFill>
                <a:blip r:embed="rId158"/>
                <a:stretch>
                  <a:fillRect/>
                </a:stretch>
              </p:blipFill>
              <p:spPr>
                <a:xfrm>
                  <a:off x="1160133" y="4144560"/>
                  <a:ext cx="20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99" name="Freihand 398">
                  <a:extLst>
                    <a:ext uri="{FF2B5EF4-FFF2-40B4-BE49-F238E27FC236}">
                      <a16:creationId xmlns:a16="http://schemas.microsoft.com/office/drawing/2014/main" id="{035CC85A-3342-4EE1-AE4F-8F07EDBE024D}"/>
                    </a:ext>
                  </a:extLst>
                </p14:cNvPr>
                <p14:cNvContentPartPr/>
                <p14:nvPr/>
              </p14:nvContentPartPr>
              <p14:xfrm>
                <a:off x="1135653" y="4116840"/>
                <a:ext cx="3250080" cy="2150640"/>
              </p14:xfrm>
            </p:contentPart>
          </mc:Choice>
          <mc:Fallback>
            <p:pic>
              <p:nvPicPr>
                <p:cNvPr id="399" name="Freihand 398">
                  <a:extLst>
                    <a:ext uri="{FF2B5EF4-FFF2-40B4-BE49-F238E27FC236}">
                      <a16:creationId xmlns:a16="http://schemas.microsoft.com/office/drawing/2014/main" id="{035CC85A-3342-4EE1-AE4F-8F07EDBE024D}"/>
                    </a:ext>
                  </a:extLst>
                </p:cNvPr>
                <p:cNvPicPr/>
                <p:nvPr/>
              </p:nvPicPr>
              <p:blipFill>
                <a:blip r:embed="rId160"/>
                <a:stretch>
                  <a:fillRect/>
                </a:stretch>
              </p:blipFill>
              <p:spPr>
                <a:xfrm>
                  <a:off x="1131333" y="4112520"/>
                  <a:ext cx="3258720" cy="2159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01" name="Freihand 400">
                  <a:extLst>
                    <a:ext uri="{FF2B5EF4-FFF2-40B4-BE49-F238E27FC236}">
                      <a16:creationId xmlns:a16="http://schemas.microsoft.com/office/drawing/2014/main" id="{1606B328-6E91-4FB8-A68F-60DDD1A7C55D}"/>
                    </a:ext>
                  </a:extLst>
                </p14:cNvPr>
                <p14:cNvContentPartPr/>
                <p14:nvPr/>
              </p14:nvContentPartPr>
              <p14:xfrm>
                <a:off x="4364853" y="6347760"/>
                <a:ext cx="66960" cy="106560"/>
              </p14:xfrm>
            </p:contentPart>
          </mc:Choice>
          <mc:Fallback>
            <p:pic>
              <p:nvPicPr>
                <p:cNvPr id="401" name="Freihand 400">
                  <a:extLst>
                    <a:ext uri="{FF2B5EF4-FFF2-40B4-BE49-F238E27FC236}">
                      <a16:creationId xmlns:a16="http://schemas.microsoft.com/office/drawing/2014/main" id="{1606B328-6E91-4FB8-A68F-60DDD1A7C55D}"/>
                    </a:ext>
                  </a:extLst>
                </p:cNvPr>
                <p:cNvPicPr/>
                <p:nvPr/>
              </p:nvPicPr>
              <p:blipFill>
                <a:blip r:embed="rId162"/>
                <a:stretch>
                  <a:fillRect/>
                </a:stretch>
              </p:blipFill>
              <p:spPr>
                <a:xfrm>
                  <a:off x="4360533" y="6343440"/>
                  <a:ext cx="75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02" name="Freihand 401">
                  <a:extLst>
                    <a:ext uri="{FF2B5EF4-FFF2-40B4-BE49-F238E27FC236}">
                      <a16:creationId xmlns:a16="http://schemas.microsoft.com/office/drawing/2014/main" id="{02F76B88-DD8E-46E7-ACFD-4EBBDEFB23AE}"/>
                    </a:ext>
                  </a:extLst>
                </p14:cNvPr>
                <p14:cNvContentPartPr/>
                <p14:nvPr/>
              </p14:nvContentPartPr>
              <p14:xfrm>
                <a:off x="4424613" y="6398520"/>
                <a:ext cx="11160" cy="109440"/>
              </p14:xfrm>
            </p:contentPart>
          </mc:Choice>
          <mc:Fallback>
            <p:pic>
              <p:nvPicPr>
                <p:cNvPr id="402" name="Freihand 401">
                  <a:extLst>
                    <a:ext uri="{FF2B5EF4-FFF2-40B4-BE49-F238E27FC236}">
                      <a16:creationId xmlns:a16="http://schemas.microsoft.com/office/drawing/2014/main" id="{02F76B88-DD8E-46E7-ACFD-4EBBDEFB23AE}"/>
                    </a:ext>
                  </a:extLst>
                </p:cNvPr>
                <p:cNvPicPr/>
                <p:nvPr/>
              </p:nvPicPr>
              <p:blipFill>
                <a:blip r:embed="rId164"/>
                <a:stretch>
                  <a:fillRect/>
                </a:stretch>
              </p:blipFill>
              <p:spPr>
                <a:xfrm>
                  <a:off x="4420293" y="6394200"/>
                  <a:ext cx="1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03" name="Freihand 402">
                  <a:extLst>
                    <a:ext uri="{FF2B5EF4-FFF2-40B4-BE49-F238E27FC236}">
                      <a16:creationId xmlns:a16="http://schemas.microsoft.com/office/drawing/2014/main" id="{DB99F07C-7E34-4F65-AF1F-941B61756097}"/>
                    </a:ext>
                  </a:extLst>
                </p14:cNvPr>
                <p14:cNvContentPartPr/>
                <p14:nvPr/>
              </p14:nvContentPartPr>
              <p14:xfrm>
                <a:off x="4479333" y="6346320"/>
                <a:ext cx="97920" cy="142920"/>
              </p14:xfrm>
            </p:contentPart>
          </mc:Choice>
          <mc:Fallback>
            <p:pic>
              <p:nvPicPr>
                <p:cNvPr id="403" name="Freihand 402">
                  <a:extLst>
                    <a:ext uri="{FF2B5EF4-FFF2-40B4-BE49-F238E27FC236}">
                      <a16:creationId xmlns:a16="http://schemas.microsoft.com/office/drawing/2014/main" id="{DB99F07C-7E34-4F65-AF1F-941B61756097}"/>
                    </a:ext>
                  </a:extLst>
                </p:cNvPr>
                <p:cNvPicPr/>
                <p:nvPr/>
              </p:nvPicPr>
              <p:blipFill>
                <a:blip r:embed="rId166"/>
                <a:stretch>
                  <a:fillRect/>
                </a:stretch>
              </p:blipFill>
              <p:spPr>
                <a:xfrm>
                  <a:off x="4475013" y="6342000"/>
                  <a:ext cx="106560" cy="151560"/>
                </a:xfrm>
                <a:prstGeom prst="rect">
                  <a:avLst/>
                </a:prstGeom>
              </p:spPr>
            </p:pic>
          </mc:Fallback>
        </mc:AlternateContent>
      </p:grpSp>
      <p:grpSp>
        <p:nvGrpSpPr>
          <p:cNvPr id="407" name="Gruppieren 406">
            <a:extLst>
              <a:ext uri="{FF2B5EF4-FFF2-40B4-BE49-F238E27FC236}">
                <a16:creationId xmlns:a16="http://schemas.microsoft.com/office/drawing/2014/main" id="{E1E08E21-5749-4E26-90D3-2DB285B5FB63}"/>
              </a:ext>
            </a:extLst>
          </p:cNvPr>
          <p:cNvGrpSpPr/>
          <p:nvPr/>
        </p:nvGrpSpPr>
        <p:grpSpPr>
          <a:xfrm>
            <a:off x="824613" y="4038360"/>
            <a:ext cx="191880" cy="154080"/>
            <a:chOff x="824613" y="4038360"/>
            <a:chExt cx="191880" cy="154080"/>
          </a:xfrm>
        </p:grpSpPr>
        <mc:AlternateContent xmlns:mc="http://schemas.openxmlformats.org/markup-compatibility/2006">
          <mc:Choice xmlns:p14="http://schemas.microsoft.com/office/powerpoint/2010/main" Requires="p14">
            <p:contentPart p14:bwMode="auto" r:id="rId167">
              <p14:nvContentPartPr>
                <p14:cNvPr id="405" name="Freihand 404">
                  <a:extLst>
                    <a:ext uri="{FF2B5EF4-FFF2-40B4-BE49-F238E27FC236}">
                      <a16:creationId xmlns:a16="http://schemas.microsoft.com/office/drawing/2014/main" id="{3CBD8C42-05D9-420A-A7A3-F7F19DA4B0A0}"/>
                    </a:ext>
                  </a:extLst>
                </p14:cNvPr>
                <p14:cNvContentPartPr/>
                <p14:nvPr/>
              </p14:nvContentPartPr>
              <p14:xfrm>
                <a:off x="824613" y="4048440"/>
                <a:ext cx="92520" cy="144000"/>
              </p14:xfrm>
            </p:contentPart>
          </mc:Choice>
          <mc:Fallback>
            <p:pic>
              <p:nvPicPr>
                <p:cNvPr id="405" name="Freihand 404">
                  <a:extLst>
                    <a:ext uri="{FF2B5EF4-FFF2-40B4-BE49-F238E27FC236}">
                      <a16:creationId xmlns:a16="http://schemas.microsoft.com/office/drawing/2014/main" id="{3CBD8C42-05D9-420A-A7A3-F7F19DA4B0A0}"/>
                    </a:ext>
                  </a:extLst>
                </p:cNvPr>
                <p:cNvPicPr/>
                <p:nvPr/>
              </p:nvPicPr>
              <p:blipFill>
                <a:blip r:embed="rId168"/>
                <a:stretch>
                  <a:fillRect/>
                </a:stretch>
              </p:blipFill>
              <p:spPr>
                <a:xfrm>
                  <a:off x="820293" y="4044120"/>
                  <a:ext cx="101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06" name="Freihand 405">
                  <a:extLst>
                    <a:ext uri="{FF2B5EF4-FFF2-40B4-BE49-F238E27FC236}">
                      <a16:creationId xmlns:a16="http://schemas.microsoft.com/office/drawing/2014/main" id="{E39A416E-E43F-4589-B16B-698639175949}"/>
                    </a:ext>
                  </a:extLst>
                </p14:cNvPr>
                <p14:cNvContentPartPr/>
                <p14:nvPr/>
              </p14:nvContentPartPr>
              <p14:xfrm>
                <a:off x="921813" y="4038360"/>
                <a:ext cx="94680" cy="127800"/>
              </p14:xfrm>
            </p:contentPart>
          </mc:Choice>
          <mc:Fallback>
            <p:pic>
              <p:nvPicPr>
                <p:cNvPr id="406" name="Freihand 405">
                  <a:extLst>
                    <a:ext uri="{FF2B5EF4-FFF2-40B4-BE49-F238E27FC236}">
                      <a16:creationId xmlns:a16="http://schemas.microsoft.com/office/drawing/2014/main" id="{E39A416E-E43F-4589-B16B-698639175949}"/>
                    </a:ext>
                  </a:extLst>
                </p:cNvPr>
                <p:cNvPicPr/>
                <p:nvPr/>
              </p:nvPicPr>
              <p:blipFill>
                <a:blip r:embed="rId170"/>
                <a:stretch>
                  <a:fillRect/>
                </a:stretch>
              </p:blipFill>
              <p:spPr>
                <a:xfrm>
                  <a:off x="917493" y="4034040"/>
                  <a:ext cx="103320" cy="136440"/>
                </a:xfrm>
                <a:prstGeom prst="rect">
                  <a:avLst/>
                </a:prstGeom>
              </p:spPr>
            </p:pic>
          </mc:Fallback>
        </mc:AlternateContent>
      </p:grpSp>
      <p:sp>
        <p:nvSpPr>
          <p:cNvPr id="409" name="Textfeld 408">
            <a:extLst>
              <a:ext uri="{FF2B5EF4-FFF2-40B4-BE49-F238E27FC236}">
                <a16:creationId xmlns:a16="http://schemas.microsoft.com/office/drawing/2014/main" id="{021B49B9-74F9-487A-A693-932EAD8B2E58}"/>
              </a:ext>
            </a:extLst>
          </p:cNvPr>
          <p:cNvSpPr txBox="1"/>
          <p:nvPr/>
        </p:nvSpPr>
        <p:spPr>
          <a:xfrm>
            <a:off x="7610319" y="16759"/>
            <a:ext cx="4485240" cy="461665"/>
          </a:xfrm>
          <a:prstGeom prst="rect">
            <a:avLst/>
          </a:prstGeom>
          <a:noFill/>
        </p:spPr>
        <p:txBody>
          <a:bodyPr wrap="square">
            <a:spAutoFit/>
          </a:bodyPr>
          <a:lstStyle/>
          <a:p>
            <a:r>
              <a:rPr lang="de-DE" sz="1200" dirty="0">
                <a:hlinkClick r:id="rId171"/>
              </a:rPr>
              <a:t>https://www.youtube.com/watch?v=002HcSoycxA&amp;feature=youtu.be</a:t>
            </a:r>
            <a:endParaRPr lang="de-DE" sz="1200" dirty="0"/>
          </a:p>
          <a:p>
            <a:endParaRPr lang="de-DE" sz="1200" dirty="0"/>
          </a:p>
        </p:txBody>
      </p:sp>
      <p:grpSp>
        <p:nvGrpSpPr>
          <p:cNvPr id="448" name="Gruppieren 447">
            <a:extLst>
              <a:ext uri="{FF2B5EF4-FFF2-40B4-BE49-F238E27FC236}">
                <a16:creationId xmlns:a16="http://schemas.microsoft.com/office/drawing/2014/main" id="{C11FB90A-AD21-420A-A99B-84BF5ABDFE20}"/>
              </a:ext>
            </a:extLst>
          </p:cNvPr>
          <p:cNvGrpSpPr/>
          <p:nvPr/>
        </p:nvGrpSpPr>
        <p:grpSpPr>
          <a:xfrm>
            <a:off x="7672893" y="390840"/>
            <a:ext cx="294840" cy="151200"/>
            <a:chOff x="7672893" y="390840"/>
            <a:chExt cx="294840" cy="151200"/>
          </a:xfrm>
        </p:grpSpPr>
        <mc:AlternateContent xmlns:mc="http://schemas.openxmlformats.org/markup-compatibility/2006">
          <mc:Choice xmlns:p14="http://schemas.microsoft.com/office/powerpoint/2010/main" Requires="p14">
            <p:contentPart p14:bwMode="auto" r:id="rId172">
              <p14:nvContentPartPr>
                <p14:cNvPr id="410" name="Freihand 409">
                  <a:extLst>
                    <a:ext uri="{FF2B5EF4-FFF2-40B4-BE49-F238E27FC236}">
                      <a16:creationId xmlns:a16="http://schemas.microsoft.com/office/drawing/2014/main" id="{FE08E31B-E2BD-4E15-9245-56CB378C84CB}"/>
                    </a:ext>
                  </a:extLst>
                </p14:cNvPr>
                <p14:cNvContentPartPr/>
                <p14:nvPr/>
              </p14:nvContentPartPr>
              <p14:xfrm>
                <a:off x="7672893" y="434400"/>
                <a:ext cx="188280" cy="16200"/>
              </p14:xfrm>
            </p:contentPart>
          </mc:Choice>
          <mc:Fallback>
            <p:pic>
              <p:nvPicPr>
                <p:cNvPr id="410" name="Freihand 409">
                  <a:extLst>
                    <a:ext uri="{FF2B5EF4-FFF2-40B4-BE49-F238E27FC236}">
                      <a16:creationId xmlns:a16="http://schemas.microsoft.com/office/drawing/2014/main" id="{FE08E31B-E2BD-4E15-9245-56CB378C84CB}"/>
                    </a:ext>
                  </a:extLst>
                </p:cNvPr>
                <p:cNvPicPr/>
                <p:nvPr/>
              </p:nvPicPr>
              <p:blipFill>
                <a:blip r:embed="rId173"/>
                <a:stretch>
                  <a:fillRect/>
                </a:stretch>
              </p:blipFill>
              <p:spPr>
                <a:xfrm>
                  <a:off x="7668573" y="430080"/>
                  <a:ext cx="196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11" name="Freihand 410">
                  <a:extLst>
                    <a:ext uri="{FF2B5EF4-FFF2-40B4-BE49-F238E27FC236}">
                      <a16:creationId xmlns:a16="http://schemas.microsoft.com/office/drawing/2014/main" id="{66C9FFC0-4DAC-497A-A424-D4DEB8B9A46E}"/>
                    </a:ext>
                  </a:extLst>
                </p14:cNvPr>
                <p14:cNvContentPartPr/>
                <p14:nvPr/>
              </p14:nvContentPartPr>
              <p14:xfrm>
                <a:off x="7691253" y="489120"/>
                <a:ext cx="145440" cy="5400"/>
              </p14:xfrm>
            </p:contentPart>
          </mc:Choice>
          <mc:Fallback>
            <p:pic>
              <p:nvPicPr>
                <p:cNvPr id="411" name="Freihand 410">
                  <a:extLst>
                    <a:ext uri="{FF2B5EF4-FFF2-40B4-BE49-F238E27FC236}">
                      <a16:creationId xmlns:a16="http://schemas.microsoft.com/office/drawing/2014/main" id="{66C9FFC0-4DAC-497A-A424-D4DEB8B9A46E}"/>
                    </a:ext>
                  </a:extLst>
                </p:cNvPr>
                <p:cNvPicPr/>
                <p:nvPr/>
              </p:nvPicPr>
              <p:blipFill>
                <a:blip r:embed="rId175"/>
                <a:stretch>
                  <a:fillRect/>
                </a:stretch>
              </p:blipFill>
              <p:spPr>
                <a:xfrm>
                  <a:off x="7686933" y="484800"/>
                  <a:ext cx="154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12" name="Freihand 411">
                  <a:extLst>
                    <a:ext uri="{FF2B5EF4-FFF2-40B4-BE49-F238E27FC236}">
                      <a16:creationId xmlns:a16="http://schemas.microsoft.com/office/drawing/2014/main" id="{4D8307F9-ED25-47FC-9FDC-1980F09A9418}"/>
                    </a:ext>
                  </a:extLst>
                </p14:cNvPr>
                <p14:cNvContentPartPr/>
                <p14:nvPr/>
              </p14:nvContentPartPr>
              <p14:xfrm>
                <a:off x="7870533" y="390840"/>
                <a:ext cx="97200" cy="151200"/>
              </p14:xfrm>
            </p:contentPart>
          </mc:Choice>
          <mc:Fallback>
            <p:pic>
              <p:nvPicPr>
                <p:cNvPr id="412" name="Freihand 411">
                  <a:extLst>
                    <a:ext uri="{FF2B5EF4-FFF2-40B4-BE49-F238E27FC236}">
                      <a16:creationId xmlns:a16="http://schemas.microsoft.com/office/drawing/2014/main" id="{4D8307F9-ED25-47FC-9FDC-1980F09A9418}"/>
                    </a:ext>
                  </a:extLst>
                </p:cNvPr>
                <p:cNvPicPr/>
                <p:nvPr/>
              </p:nvPicPr>
              <p:blipFill>
                <a:blip r:embed="rId177"/>
                <a:stretch>
                  <a:fillRect/>
                </a:stretch>
              </p:blipFill>
              <p:spPr>
                <a:xfrm>
                  <a:off x="7866213" y="386520"/>
                  <a:ext cx="105840" cy="159840"/>
                </a:xfrm>
                <a:prstGeom prst="rect">
                  <a:avLst/>
                </a:prstGeom>
              </p:spPr>
            </p:pic>
          </mc:Fallback>
        </mc:AlternateContent>
      </p:grpSp>
      <p:grpSp>
        <p:nvGrpSpPr>
          <p:cNvPr id="447" name="Gruppieren 446">
            <a:extLst>
              <a:ext uri="{FF2B5EF4-FFF2-40B4-BE49-F238E27FC236}">
                <a16:creationId xmlns:a16="http://schemas.microsoft.com/office/drawing/2014/main" id="{3B3329EB-4C4B-480B-A1CD-745109AB9676}"/>
              </a:ext>
            </a:extLst>
          </p:cNvPr>
          <p:cNvGrpSpPr/>
          <p:nvPr/>
        </p:nvGrpSpPr>
        <p:grpSpPr>
          <a:xfrm>
            <a:off x="8136573" y="392640"/>
            <a:ext cx="367200" cy="211680"/>
            <a:chOff x="8136573" y="392640"/>
            <a:chExt cx="367200" cy="211680"/>
          </a:xfrm>
        </p:grpSpPr>
        <mc:AlternateContent xmlns:mc="http://schemas.openxmlformats.org/markup-compatibility/2006">
          <mc:Choice xmlns:p14="http://schemas.microsoft.com/office/powerpoint/2010/main" Requires="p14">
            <p:contentPart p14:bwMode="auto" r:id="rId178">
              <p14:nvContentPartPr>
                <p14:cNvPr id="413" name="Freihand 412">
                  <a:extLst>
                    <a:ext uri="{FF2B5EF4-FFF2-40B4-BE49-F238E27FC236}">
                      <a16:creationId xmlns:a16="http://schemas.microsoft.com/office/drawing/2014/main" id="{41978552-DCD0-42F2-85C7-A6DE5BA8DF9D}"/>
                    </a:ext>
                  </a:extLst>
                </p14:cNvPr>
                <p14:cNvContentPartPr/>
                <p14:nvPr/>
              </p14:nvContentPartPr>
              <p14:xfrm>
                <a:off x="8136573" y="411720"/>
                <a:ext cx="88920" cy="64800"/>
              </p14:xfrm>
            </p:contentPart>
          </mc:Choice>
          <mc:Fallback>
            <p:pic>
              <p:nvPicPr>
                <p:cNvPr id="413" name="Freihand 412">
                  <a:extLst>
                    <a:ext uri="{FF2B5EF4-FFF2-40B4-BE49-F238E27FC236}">
                      <a16:creationId xmlns:a16="http://schemas.microsoft.com/office/drawing/2014/main" id="{41978552-DCD0-42F2-85C7-A6DE5BA8DF9D}"/>
                    </a:ext>
                  </a:extLst>
                </p:cNvPr>
                <p:cNvPicPr/>
                <p:nvPr/>
              </p:nvPicPr>
              <p:blipFill>
                <a:blip r:embed="rId179"/>
                <a:stretch>
                  <a:fillRect/>
                </a:stretch>
              </p:blipFill>
              <p:spPr>
                <a:xfrm>
                  <a:off x="8132253" y="407400"/>
                  <a:ext cx="97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14" name="Freihand 413">
                  <a:extLst>
                    <a:ext uri="{FF2B5EF4-FFF2-40B4-BE49-F238E27FC236}">
                      <a16:creationId xmlns:a16="http://schemas.microsoft.com/office/drawing/2014/main" id="{97A197BA-352B-414A-A927-F733A616342E}"/>
                    </a:ext>
                  </a:extLst>
                </p14:cNvPr>
                <p14:cNvContentPartPr/>
                <p14:nvPr/>
              </p14:nvContentPartPr>
              <p14:xfrm>
                <a:off x="8278053" y="392640"/>
                <a:ext cx="130320" cy="211680"/>
              </p14:xfrm>
            </p:contentPart>
          </mc:Choice>
          <mc:Fallback>
            <p:pic>
              <p:nvPicPr>
                <p:cNvPr id="414" name="Freihand 413">
                  <a:extLst>
                    <a:ext uri="{FF2B5EF4-FFF2-40B4-BE49-F238E27FC236}">
                      <a16:creationId xmlns:a16="http://schemas.microsoft.com/office/drawing/2014/main" id="{97A197BA-352B-414A-A927-F733A616342E}"/>
                    </a:ext>
                  </a:extLst>
                </p:cNvPr>
                <p:cNvPicPr/>
                <p:nvPr/>
              </p:nvPicPr>
              <p:blipFill>
                <a:blip r:embed="rId181"/>
                <a:stretch>
                  <a:fillRect/>
                </a:stretch>
              </p:blipFill>
              <p:spPr>
                <a:xfrm>
                  <a:off x="8273733" y="388320"/>
                  <a:ext cx="138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15" name="Freihand 414">
                  <a:extLst>
                    <a:ext uri="{FF2B5EF4-FFF2-40B4-BE49-F238E27FC236}">
                      <a16:creationId xmlns:a16="http://schemas.microsoft.com/office/drawing/2014/main" id="{C20BAB3A-826E-4B17-8DB1-BF463713CBAF}"/>
                    </a:ext>
                  </a:extLst>
                </p14:cNvPr>
                <p14:cNvContentPartPr/>
                <p14:nvPr/>
              </p14:nvContentPartPr>
              <p14:xfrm>
                <a:off x="8503413" y="476520"/>
                <a:ext cx="360" cy="360"/>
              </p14:xfrm>
            </p:contentPart>
          </mc:Choice>
          <mc:Fallback>
            <p:pic>
              <p:nvPicPr>
                <p:cNvPr id="415" name="Freihand 414">
                  <a:extLst>
                    <a:ext uri="{FF2B5EF4-FFF2-40B4-BE49-F238E27FC236}">
                      <a16:creationId xmlns:a16="http://schemas.microsoft.com/office/drawing/2014/main" id="{C20BAB3A-826E-4B17-8DB1-BF463713CBAF}"/>
                    </a:ext>
                  </a:extLst>
                </p:cNvPr>
                <p:cNvPicPr/>
                <p:nvPr/>
              </p:nvPicPr>
              <p:blipFill>
                <a:blip r:embed="rId183"/>
                <a:stretch>
                  <a:fillRect/>
                </a:stretch>
              </p:blipFill>
              <p:spPr>
                <a:xfrm>
                  <a:off x="8499093" y="472200"/>
                  <a:ext cx="9000" cy="9000"/>
                </a:xfrm>
                <a:prstGeom prst="rect">
                  <a:avLst/>
                </a:prstGeom>
              </p:spPr>
            </p:pic>
          </mc:Fallback>
        </mc:AlternateContent>
      </p:grpSp>
      <p:grpSp>
        <p:nvGrpSpPr>
          <p:cNvPr id="446" name="Gruppieren 445">
            <a:extLst>
              <a:ext uri="{FF2B5EF4-FFF2-40B4-BE49-F238E27FC236}">
                <a16:creationId xmlns:a16="http://schemas.microsoft.com/office/drawing/2014/main" id="{94E95FB5-C393-4453-B79F-1E815295FB75}"/>
              </a:ext>
            </a:extLst>
          </p:cNvPr>
          <p:cNvGrpSpPr/>
          <p:nvPr/>
        </p:nvGrpSpPr>
        <p:grpSpPr>
          <a:xfrm>
            <a:off x="8763333" y="339360"/>
            <a:ext cx="830880" cy="166680"/>
            <a:chOff x="8763333" y="339360"/>
            <a:chExt cx="830880" cy="166680"/>
          </a:xfrm>
        </p:grpSpPr>
        <mc:AlternateContent xmlns:mc="http://schemas.openxmlformats.org/markup-compatibility/2006">
          <mc:Choice xmlns:p14="http://schemas.microsoft.com/office/powerpoint/2010/main" Requires="p14">
            <p:contentPart p14:bwMode="auto" r:id="rId184">
              <p14:nvContentPartPr>
                <p14:cNvPr id="416" name="Freihand 415">
                  <a:extLst>
                    <a:ext uri="{FF2B5EF4-FFF2-40B4-BE49-F238E27FC236}">
                      <a16:creationId xmlns:a16="http://schemas.microsoft.com/office/drawing/2014/main" id="{FE9FB48F-9C19-4D45-A20A-B73368CC0435}"/>
                    </a:ext>
                  </a:extLst>
                </p14:cNvPr>
                <p14:cNvContentPartPr/>
                <p14:nvPr/>
              </p14:nvContentPartPr>
              <p14:xfrm>
                <a:off x="8763333" y="339360"/>
                <a:ext cx="94320" cy="110520"/>
              </p14:xfrm>
            </p:contentPart>
          </mc:Choice>
          <mc:Fallback>
            <p:pic>
              <p:nvPicPr>
                <p:cNvPr id="416" name="Freihand 415">
                  <a:extLst>
                    <a:ext uri="{FF2B5EF4-FFF2-40B4-BE49-F238E27FC236}">
                      <a16:creationId xmlns:a16="http://schemas.microsoft.com/office/drawing/2014/main" id="{FE9FB48F-9C19-4D45-A20A-B73368CC0435}"/>
                    </a:ext>
                  </a:extLst>
                </p:cNvPr>
                <p:cNvPicPr/>
                <p:nvPr/>
              </p:nvPicPr>
              <p:blipFill>
                <a:blip r:embed="rId185"/>
                <a:stretch>
                  <a:fillRect/>
                </a:stretch>
              </p:blipFill>
              <p:spPr>
                <a:xfrm>
                  <a:off x="8759013" y="335040"/>
                  <a:ext cx="102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17" name="Freihand 416">
                  <a:extLst>
                    <a:ext uri="{FF2B5EF4-FFF2-40B4-BE49-F238E27FC236}">
                      <a16:creationId xmlns:a16="http://schemas.microsoft.com/office/drawing/2014/main" id="{FCFC658A-27F1-4438-A9D0-C44644DE8080}"/>
                    </a:ext>
                  </a:extLst>
                </p14:cNvPr>
                <p14:cNvContentPartPr/>
                <p14:nvPr/>
              </p14:nvContentPartPr>
              <p14:xfrm>
                <a:off x="8894013" y="406320"/>
                <a:ext cx="8640" cy="50400"/>
              </p14:xfrm>
            </p:contentPart>
          </mc:Choice>
          <mc:Fallback>
            <p:pic>
              <p:nvPicPr>
                <p:cNvPr id="417" name="Freihand 416">
                  <a:extLst>
                    <a:ext uri="{FF2B5EF4-FFF2-40B4-BE49-F238E27FC236}">
                      <a16:creationId xmlns:a16="http://schemas.microsoft.com/office/drawing/2014/main" id="{FCFC658A-27F1-4438-A9D0-C44644DE8080}"/>
                    </a:ext>
                  </a:extLst>
                </p:cNvPr>
                <p:cNvPicPr/>
                <p:nvPr/>
              </p:nvPicPr>
              <p:blipFill>
                <a:blip r:embed="rId187"/>
                <a:stretch>
                  <a:fillRect/>
                </a:stretch>
              </p:blipFill>
              <p:spPr>
                <a:xfrm>
                  <a:off x="8889693" y="402000"/>
                  <a:ext cx="17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18" name="Freihand 417">
                  <a:extLst>
                    <a:ext uri="{FF2B5EF4-FFF2-40B4-BE49-F238E27FC236}">
                      <a16:creationId xmlns:a16="http://schemas.microsoft.com/office/drawing/2014/main" id="{81581D9E-5AD6-406B-A23D-C6535E0019D6}"/>
                    </a:ext>
                  </a:extLst>
                </p14:cNvPr>
                <p14:cNvContentPartPr/>
                <p14:nvPr/>
              </p14:nvContentPartPr>
              <p14:xfrm>
                <a:off x="8916693" y="354480"/>
                <a:ext cx="360" cy="360"/>
              </p14:xfrm>
            </p:contentPart>
          </mc:Choice>
          <mc:Fallback>
            <p:pic>
              <p:nvPicPr>
                <p:cNvPr id="418" name="Freihand 417">
                  <a:extLst>
                    <a:ext uri="{FF2B5EF4-FFF2-40B4-BE49-F238E27FC236}">
                      <a16:creationId xmlns:a16="http://schemas.microsoft.com/office/drawing/2014/main" id="{81581D9E-5AD6-406B-A23D-C6535E0019D6}"/>
                    </a:ext>
                  </a:extLst>
                </p:cNvPr>
                <p:cNvPicPr/>
                <p:nvPr/>
              </p:nvPicPr>
              <p:blipFill>
                <a:blip r:embed="rId183"/>
                <a:stretch>
                  <a:fillRect/>
                </a:stretch>
              </p:blipFill>
              <p:spPr>
                <a:xfrm>
                  <a:off x="8912373" y="350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19" name="Freihand 418">
                  <a:extLst>
                    <a:ext uri="{FF2B5EF4-FFF2-40B4-BE49-F238E27FC236}">
                      <a16:creationId xmlns:a16="http://schemas.microsoft.com/office/drawing/2014/main" id="{15B1CD07-3A41-46D9-8C3F-03A620377ED0}"/>
                    </a:ext>
                  </a:extLst>
                </p14:cNvPr>
                <p14:cNvContentPartPr/>
                <p14:nvPr/>
              </p14:nvContentPartPr>
              <p14:xfrm>
                <a:off x="8962773" y="362040"/>
                <a:ext cx="119160" cy="93960"/>
              </p14:xfrm>
            </p:contentPart>
          </mc:Choice>
          <mc:Fallback>
            <p:pic>
              <p:nvPicPr>
                <p:cNvPr id="419" name="Freihand 418">
                  <a:extLst>
                    <a:ext uri="{FF2B5EF4-FFF2-40B4-BE49-F238E27FC236}">
                      <a16:creationId xmlns:a16="http://schemas.microsoft.com/office/drawing/2014/main" id="{15B1CD07-3A41-46D9-8C3F-03A620377ED0}"/>
                    </a:ext>
                  </a:extLst>
                </p:cNvPr>
                <p:cNvPicPr/>
                <p:nvPr/>
              </p:nvPicPr>
              <p:blipFill>
                <a:blip r:embed="rId190"/>
                <a:stretch>
                  <a:fillRect/>
                </a:stretch>
              </p:blipFill>
              <p:spPr>
                <a:xfrm>
                  <a:off x="8958453" y="357720"/>
                  <a:ext cx="127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20" name="Freihand 419">
                  <a:extLst>
                    <a:ext uri="{FF2B5EF4-FFF2-40B4-BE49-F238E27FC236}">
                      <a16:creationId xmlns:a16="http://schemas.microsoft.com/office/drawing/2014/main" id="{4294FA3B-7624-4852-910B-3E27420A101C}"/>
                    </a:ext>
                  </a:extLst>
                </p14:cNvPr>
                <p14:cNvContentPartPr/>
                <p14:nvPr/>
              </p14:nvContentPartPr>
              <p14:xfrm>
                <a:off x="9107133" y="388680"/>
                <a:ext cx="66240" cy="77040"/>
              </p14:xfrm>
            </p:contentPart>
          </mc:Choice>
          <mc:Fallback>
            <p:pic>
              <p:nvPicPr>
                <p:cNvPr id="420" name="Freihand 419">
                  <a:extLst>
                    <a:ext uri="{FF2B5EF4-FFF2-40B4-BE49-F238E27FC236}">
                      <a16:creationId xmlns:a16="http://schemas.microsoft.com/office/drawing/2014/main" id="{4294FA3B-7624-4852-910B-3E27420A101C}"/>
                    </a:ext>
                  </a:extLst>
                </p:cNvPr>
                <p:cNvPicPr/>
                <p:nvPr/>
              </p:nvPicPr>
              <p:blipFill>
                <a:blip r:embed="rId192"/>
                <a:stretch>
                  <a:fillRect/>
                </a:stretch>
              </p:blipFill>
              <p:spPr>
                <a:xfrm>
                  <a:off x="9102813" y="384360"/>
                  <a:ext cx="74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21" name="Freihand 420">
                  <a:extLst>
                    <a:ext uri="{FF2B5EF4-FFF2-40B4-BE49-F238E27FC236}">
                      <a16:creationId xmlns:a16="http://schemas.microsoft.com/office/drawing/2014/main" id="{2541AAE9-B537-4403-8732-87312754883F}"/>
                    </a:ext>
                  </a:extLst>
                </p14:cNvPr>
                <p14:cNvContentPartPr/>
                <p14:nvPr/>
              </p14:nvContentPartPr>
              <p14:xfrm>
                <a:off x="9230613" y="396960"/>
                <a:ext cx="61200" cy="58680"/>
              </p14:xfrm>
            </p:contentPart>
          </mc:Choice>
          <mc:Fallback>
            <p:pic>
              <p:nvPicPr>
                <p:cNvPr id="421" name="Freihand 420">
                  <a:extLst>
                    <a:ext uri="{FF2B5EF4-FFF2-40B4-BE49-F238E27FC236}">
                      <a16:creationId xmlns:a16="http://schemas.microsoft.com/office/drawing/2014/main" id="{2541AAE9-B537-4403-8732-87312754883F}"/>
                    </a:ext>
                  </a:extLst>
                </p:cNvPr>
                <p:cNvPicPr/>
                <p:nvPr/>
              </p:nvPicPr>
              <p:blipFill>
                <a:blip r:embed="rId194"/>
                <a:stretch>
                  <a:fillRect/>
                </a:stretch>
              </p:blipFill>
              <p:spPr>
                <a:xfrm>
                  <a:off x="9226293" y="392640"/>
                  <a:ext cx="69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22" name="Freihand 421">
                  <a:extLst>
                    <a:ext uri="{FF2B5EF4-FFF2-40B4-BE49-F238E27FC236}">
                      <a16:creationId xmlns:a16="http://schemas.microsoft.com/office/drawing/2014/main" id="{7A9C143B-AD8A-461B-B717-F5CCC6E3DD36}"/>
                    </a:ext>
                  </a:extLst>
                </p14:cNvPr>
                <p14:cNvContentPartPr/>
                <p14:nvPr/>
              </p14:nvContentPartPr>
              <p14:xfrm>
                <a:off x="9433653" y="439440"/>
                <a:ext cx="160560" cy="66600"/>
              </p14:xfrm>
            </p:contentPart>
          </mc:Choice>
          <mc:Fallback>
            <p:pic>
              <p:nvPicPr>
                <p:cNvPr id="422" name="Freihand 421">
                  <a:extLst>
                    <a:ext uri="{FF2B5EF4-FFF2-40B4-BE49-F238E27FC236}">
                      <a16:creationId xmlns:a16="http://schemas.microsoft.com/office/drawing/2014/main" id="{7A9C143B-AD8A-461B-B717-F5CCC6E3DD36}"/>
                    </a:ext>
                  </a:extLst>
                </p:cNvPr>
                <p:cNvPicPr/>
                <p:nvPr/>
              </p:nvPicPr>
              <p:blipFill>
                <a:blip r:embed="rId196"/>
                <a:stretch>
                  <a:fillRect/>
                </a:stretch>
              </p:blipFill>
              <p:spPr>
                <a:xfrm>
                  <a:off x="9429333" y="435120"/>
                  <a:ext cx="169200" cy="75240"/>
                </a:xfrm>
                <a:prstGeom prst="rect">
                  <a:avLst/>
                </a:prstGeom>
              </p:spPr>
            </p:pic>
          </mc:Fallback>
        </mc:AlternateContent>
      </p:grpSp>
      <p:grpSp>
        <p:nvGrpSpPr>
          <p:cNvPr id="445" name="Gruppieren 444">
            <a:extLst>
              <a:ext uri="{FF2B5EF4-FFF2-40B4-BE49-F238E27FC236}">
                <a16:creationId xmlns:a16="http://schemas.microsoft.com/office/drawing/2014/main" id="{A4E5C254-3209-4F3B-80ED-A1D91ED8A556}"/>
              </a:ext>
            </a:extLst>
          </p:cNvPr>
          <p:cNvGrpSpPr/>
          <p:nvPr/>
        </p:nvGrpSpPr>
        <p:grpSpPr>
          <a:xfrm>
            <a:off x="9785733" y="370320"/>
            <a:ext cx="417600" cy="248040"/>
            <a:chOff x="9785733" y="370320"/>
            <a:chExt cx="417600" cy="248040"/>
          </a:xfrm>
        </p:grpSpPr>
        <mc:AlternateContent xmlns:mc="http://schemas.openxmlformats.org/markup-compatibility/2006">
          <mc:Choice xmlns:p14="http://schemas.microsoft.com/office/powerpoint/2010/main" Requires="p14">
            <p:contentPart p14:bwMode="auto" r:id="rId197">
              <p14:nvContentPartPr>
                <p14:cNvPr id="423" name="Freihand 422">
                  <a:extLst>
                    <a:ext uri="{FF2B5EF4-FFF2-40B4-BE49-F238E27FC236}">
                      <a16:creationId xmlns:a16="http://schemas.microsoft.com/office/drawing/2014/main" id="{260F7BDC-2CEB-4307-A72F-ED9C98FE9B07}"/>
                    </a:ext>
                  </a:extLst>
                </p14:cNvPr>
                <p14:cNvContentPartPr/>
                <p14:nvPr/>
              </p14:nvContentPartPr>
              <p14:xfrm>
                <a:off x="9785733" y="442680"/>
                <a:ext cx="81720" cy="86040"/>
              </p14:xfrm>
            </p:contentPart>
          </mc:Choice>
          <mc:Fallback>
            <p:pic>
              <p:nvPicPr>
                <p:cNvPr id="423" name="Freihand 422">
                  <a:extLst>
                    <a:ext uri="{FF2B5EF4-FFF2-40B4-BE49-F238E27FC236}">
                      <a16:creationId xmlns:a16="http://schemas.microsoft.com/office/drawing/2014/main" id="{260F7BDC-2CEB-4307-A72F-ED9C98FE9B07}"/>
                    </a:ext>
                  </a:extLst>
                </p:cNvPr>
                <p:cNvPicPr/>
                <p:nvPr/>
              </p:nvPicPr>
              <p:blipFill>
                <a:blip r:embed="rId198"/>
                <a:stretch>
                  <a:fillRect/>
                </a:stretch>
              </p:blipFill>
              <p:spPr>
                <a:xfrm>
                  <a:off x="9781413" y="438360"/>
                  <a:ext cx="90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24" name="Freihand 423">
                  <a:extLst>
                    <a:ext uri="{FF2B5EF4-FFF2-40B4-BE49-F238E27FC236}">
                      <a16:creationId xmlns:a16="http://schemas.microsoft.com/office/drawing/2014/main" id="{842B493F-DC94-4AFF-B8CB-DD2E1269EA2B}"/>
                    </a:ext>
                  </a:extLst>
                </p14:cNvPr>
                <p14:cNvContentPartPr/>
                <p14:nvPr/>
              </p14:nvContentPartPr>
              <p14:xfrm>
                <a:off x="9924333" y="370320"/>
                <a:ext cx="103320" cy="141480"/>
              </p14:xfrm>
            </p:contentPart>
          </mc:Choice>
          <mc:Fallback>
            <p:pic>
              <p:nvPicPr>
                <p:cNvPr id="424" name="Freihand 423">
                  <a:extLst>
                    <a:ext uri="{FF2B5EF4-FFF2-40B4-BE49-F238E27FC236}">
                      <a16:creationId xmlns:a16="http://schemas.microsoft.com/office/drawing/2014/main" id="{842B493F-DC94-4AFF-B8CB-DD2E1269EA2B}"/>
                    </a:ext>
                  </a:extLst>
                </p:cNvPr>
                <p:cNvPicPr/>
                <p:nvPr/>
              </p:nvPicPr>
              <p:blipFill>
                <a:blip r:embed="rId200"/>
                <a:stretch>
                  <a:fillRect/>
                </a:stretch>
              </p:blipFill>
              <p:spPr>
                <a:xfrm>
                  <a:off x="9920013" y="366000"/>
                  <a:ext cx="111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25" name="Freihand 424">
                  <a:extLst>
                    <a:ext uri="{FF2B5EF4-FFF2-40B4-BE49-F238E27FC236}">
                      <a16:creationId xmlns:a16="http://schemas.microsoft.com/office/drawing/2014/main" id="{B6C80FCF-70A1-42CE-97E3-B523BE250728}"/>
                    </a:ext>
                  </a:extLst>
                </p14:cNvPr>
                <p14:cNvContentPartPr/>
                <p14:nvPr/>
              </p14:nvContentPartPr>
              <p14:xfrm>
                <a:off x="10029813" y="439080"/>
                <a:ext cx="87840" cy="179280"/>
              </p14:xfrm>
            </p:contentPart>
          </mc:Choice>
          <mc:Fallback>
            <p:pic>
              <p:nvPicPr>
                <p:cNvPr id="425" name="Freihand 424">
                  <a:extLst>
                    <a:ext uri="{FF2B5EF4-FFF2-40B4-BE49-F238E27FC236}">
                      <a16:creationId xmlns:a16="http://schemas.microsoft.com/office/drawing/2014/main" id="{B6C80FCF-70A1-42CE-97E3-B523BE250728}"/>
                    </a:ext>
                  </a:extLst>
                </p:cNvPr>
                <p:cNvPicPr/>
                <p:nvPr/>
              </p:nvPicPr>
              <p:blipFill>
                <a:blip r:embed="rId202"/>
                <a:stretch>
                  <a:fillRect/>
                </a:stretch>
              </p:blipFill>
              <p:spPr>
                <a:xfrm>
                  <a:off x="10025493" y="434760"/>
                  <a:ext cx="96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26" name="Freihand 425">
                  <a:extLst>
                    <a:ext uri="{FF2B5EF4-FFF2-40B4-BE49-F238E27FC236}">
                      <a16:creationId xmlns:a16="http://schemas.microsoft.com/office/drawing/2014/main" id="{5E5AC6E6-0630-44CB-8DF7-39AA3C1F0CB9}"/>
                    </a:ext>
                  </a:extLst>
                </p14:cNvPr>
                <p14:cNvContentPartPr/>
                <p14:nvPr/>
              </p14:nvContentPartPr>
              <p14:xfrm>
                <a:off x="10202973" y="482640"/>
                <a:ext cx="360" cy="360"/>
              </p14:xfrm>
            </p:contentPart>
          </mc:Choice>
          <mc:Fallback>
            <p:pic>
              <p:nvPicPr>
                <p:cNvPr id="426" name="Freihand 425">
                  <a:extLst>
                    <a:ext uri="{FF2B5EF4-FFF2-40B4-BE49-F238E27FC236}">
                      <a16:creationId xmlns:a16="http://schemas.microsoft.com/office/drawing/2014/main" id="{5E5AC6E6-0630-44CB-8DF7-39AA3C1F0CB9}"/>
                    </a:ext>
                  </a:extLst>
                </p:cNvPr>
                <p:cNvPicPr/>
                <p:nvPr/>
              </p:nvPicPr>
              <p:blipFill>
                <a:blip r:embed="rId183"/>
                <a:stretch>
                  <a:fillRect/>
                </a:stretch>
              </p:blipFill>
              <p:spPr>
                <a:xfrm>
                  <a:off x="10198653" y="478320"/>
                  <a:ext cx="9000" cy="9000"/>
                </a:xfrm>
                <a:prstGeom prst="rect">
                  <a:avLst/>
                </a:prstGeom>
              </p:spPr>
            </p:pic>
          </mc:Fallback>
        </mc:AlternateContent>
      </p:grpSp>
      <p:grpSp>
        <p:nvGrpSpPr>
          <p:cNvPr id="444" name="Gruppieren 443">
            <a:extLst>
              <a:ext uri="{FF2B5EF4-FFF2-40B4-BE49-F238E27FC236}">
                <a16:creationId xmlns:a16="http://schemas.microsoft.com/office/drawing/2014/main" id="{EC1CB23F-FE82-4400-A7B9-3AC117176359}"/>
              </a:ext>
            </a:extLst>
          </p:cNvPr>
          <p:cNvGrpSpPr/>
          <p:nvPr/>
        </p:nvGrpSpPr>
        <p:grpSpPr>
          <a:xfrm>
            <a:off x="10376493" y="315960"/>
            <a:ext cx="1745640" cy="286920"/>
            <a:chOff x="10376493" y="315960"/>
            <a:chExt cx="1745640" cy="286920"/>
          </a:xfrm>
        </p:grpSpPr>
        <mc:AlternateContent xmlns:mc="http://schemas.openxmlformats.org/markup-compatibility/2006">
          <mc:Choice xmlns:p14="http://schemas.microsoft.com/office/powerpoint/2010/main" Requires="p14">
            <p:contentPart p14:bwMode="auto" r:id="rId204">
              <p14:nvContentPartPr>
                <p14:cNvPr id="427" name="Freihand 426">
                  <a:extLst>
                    <a:ext uri="{FF2B5EF4-FFF2-40B4-BE49-F238E27FC236}">
                      <a16:creationId xmlns:a16="http://schemas.microsoft.com/office/drawing/2014/main" id="{024A7644-0CF0-4F0C-A462-3D4F6752500C}"/>
                    </a:ext>
                  </a:extLst>
                </p14:cNvPr>
                <p14:cNvContentPartPr/>
                <p14:nvPr/>
              </p14:nvContentPartPr>
              <p14:xfrm>
                <a:off x="10376493" y="389040"/>
                <a:ext cx="74880" cy="94680"/>
              </p14:xfrm>
            </p:contentPart>
          </mc:Choice>
          <mc:Fallback>
            <p:pic>
              <p:nvPicPr>
                <p:cNvPr id="427" name="Freihand 426">
                  <a:extLst>
                    <a:ext uri="{FF2B5EF4-FFF2-40B4-BE49-F238E27FC236}">
                      <a16:creationId xmlns:a16="http://schemas.microsoft.com/office/drawing/2014/main" id="{024A7644-0CF0-4F0C-A462-3D4F6752500C}"/>
                    </a:ext>
                  </a:extLst>
                </p:cNvPr>
                <p:cNvPicPr/>
                <p:nvPr/>
              </p:nvPicPr>
              <p:blipFill>
                <a:blip r:embed="rId205"/>
                <a:stretch>
                  <a:fillRect/>
                </a:stretch>
              </p:blipFill>
              <p:spPr>
                <a:xfrm>
                  <a:off x="10372173" y="384720"/>
                  <a:ext cx="83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28" name="Freihand 427">
                  <a:extLst>
                    <a:ext uri="{FF2B5EF4-FFF2-40B4-BE49-F238E27FC236}">
                      <a16:creationId xmlns:a16="http://schemas.microsoft.com/office/drawing/2014/main" id="{9994BD06-318F-4D38-B8F2-87F00E153198}"/>
                    </a:ext>
                  </a:extLst>
                </p14:cNvPr>
                <p14:cNvContentPartPr/>
                <p14:nvPr/>
              </p14:nvContentPartPr>
              <p14:xfrm>
                <a:off x="10459653" y="433320"/>
                <a:ext cx="91080" cy="135000"/>
              </p14:xfrm>
            </p:contentPart>
          </mc:Choice>
          <mc:Fallback>
            <p:pic>
              <p:nvPicPr>
                <p:cNvPr id="428" name="Freihand 427">
                  <a:extLst>
                    <a:ext uri="{FF2B5EF4-FFF2-40B4-BE49-F238E27FC236}">
                      <a16:creationId xmlns:a16="http://schemas.microsoft.com/office/drawing/2014/main" id="{9994BD06-318F-4D38-B8F2-87F00E153198}"/>
                    </a:ext>
                  </a:extLst>
                </p:cNvPr>
                <p:cNvPicPr/>
                <p:nvPr/>
              </p:nvPicPr>
              <p:blipFill>
                <a:blip r:embed="rId207"/>
                <a:stretch>
                  <a:fillRect/>
                </a:stretch>
              </p:blipFill>
              <p:spPr>
                <a:xfrm>
                  <a:off x="10455333" y="429000"/>
                  <a:ext cx="99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29" name="Freihand 428">
                  <a:extLst>
                    <a:ext uri="{FF2B5EF4-FFF2-40B4-BE49-F238E27FC236}">
                      <a16:creationId xmlns:a16="http://schemas.microsoft.com/office/drawing/2014/main" id="{12A2815A-AF66-41B8-94A0-AD7034CA44E5}"/>
                    </a:ext>
                  </a:extLst>
                </p14:cNvPr>
                <p14:cNvContentPartPr/>
                <p14:nvPr/>
              </p14:nvContentPartPr>
              <p14:xfrm>
                <a:off x="10586733" y="387240"/>
                <a:ext cx="343800" cy="113040"/>
              </p14:xfrm>
            </p:contentPart>
          </mc:Choice>
          <mc:Fallback>
            <p:pic>
              <p:nvPicPr>
                <p:cNvPr id="429" name="Freihand 428">
                  <a:extLst>
                    <a:ext uri="{FF2B5EF4-FFF2-40B4-BE49-F238E27FC236}">
                      <a16:creationId xmlns:a16="http://schemas.microsoft.com/office/drawing/2014/main" id="{12A2815A-AF66-41B8-94A0-AD7034CA44E5}"/>
                    </a:ext>
                  </a:extLst>
                </p:cNvPr>
                <p:cNvPicPr/>
                <p:nvPr/>
              </p:nvPicPr>
              <p:blipFill>
                <a:blip r:embed="rId209"/>
                <a:stretch>
                  <a:fillRect/>
                </a:stretch>
              </p:blipFill>
              <p:spPr>
                <a:xfrm>
                  <a:off x="10582413" y="382920"/>
                  <a:ext cx="352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30" name="Freihand 429">
                  <a:extLst>
                    <a:ext uri="{FF2B5EF4-FFF2-40B4-BE49-F238E27FC236}">
                      <a16:creationId xmlns:a16="http://schemas.microsoft.com/office/drawing/2014/main" id="{0A8D013A-541D-4364-95CE-E2C708E68E37}"/>
                    </a:ext>
                  </a:extLst>
                </p14:cNvPr>
                <p14:cNvContentPartPr/>
                <p14:nvPr/>
              </p14:nvContentPartPr>
              <p14:xfrm>
                <a:off x="10858173" y="338640"/>
                <a:ext cx="360" cy="360"/>
              </p14:xfrm>
            </p:contentPart>
          </mc:Choice>
          <mc:Fallback>
            <p:pic>
              <p:nvPicPr>
                <p:cNvPr id="430" name="Freihand 429">
                  <a:extLst>
                    <a:ext uri="{FF2B5EF4-FFF2-40B4-BE49-F238E27FC236}">
                      <a16:creationId xmlns:a16="http://schemas.microsoft.com/office/drawing/2014/main" id="{0A8D013A-541D-4364-95CE-E2C708E68E37}"/>
                    </a:ext>
                  </a:extLst>
                </p:cNvPr>
                <p:cNvPicPr/>
                <p:nvPr/>
              </p:nvPicPr>
              <p:blipFill>
                <a:blip r:embed="rId183"/>
                <a:stretch>
                  <a:fillRect/>
                </a:stretch>
              </p:blipFill>
              <p:spPr>
                <a:xfrm>
                  <a:off x="10853853" y="334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31" name="Freihand 430">
                  <a:extLst>
                    <a:ext uri="{FF2B5EF4-FFF2-40B4-BE49-F238E27FC236}">
                      <a16:creationId xmlns:a16="http://schemas.microsoft.com/office/drawing/2014/main" id="{66720BD9-60B0-4C73-8315-0D8B735FE9DE}"/>
                    </a:ext>
                  </a:extLst>
                </p14:cNvPr>
                <p14:cNvContentPartPr/>
                <p14:nvPr/>
              </p14:nvContentPartPr>
              <p14:xfrm>
                <a:off x="10973013" y="430800"/>
                <a:ext cx="16560" cy="65520"/>
              </p14:xfrm>
            </p:contentPart>
          </mc:Choice>
          <mc:Fallback>
            <p:pic>
              <p:nvPicPr>
                <p:cNvPr id="431" name="Freihand 430">
                  <a:extLst>
                    <a:ext uri="{FF2B5EF4-FFF2-40B4-BE49-F238E27FC236}">
                      <a16:creationId xmlns:a16="http://schemas.microsoft.com/office/drawing/2014/main" id="{66720BD9-60B0-4C73-8315-0D8B735FE9DE}"/>
                    </a:ext>
                  </a:extLst>
                </p:cNvPr>
                <p:cNvPicPr/>
                <p:nvPr/>
              </p:nvPicPr>
              <p:blipFill>
                <a:blip r:embed="rId212"/>
                <a:stretch>
                  <a:fillRect/>
                </a:stretch>
              </p:blipFill>
              <p:spPr>
                <a:xfrm>
                  <a:off x="10968693" y="426480"/>
                  <a:ext cx="25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32" name="Freihand 431">
                  <a:extLst>
                    <a:ext uri="{FF2B5EF4-FFF2-40B4-BE49-F238E27FC236}">
                      <a16:creationId xmlns:a16="http://schemas.microsoft.com/office/drawing/2014/main" id="{23F46F00-23B0-4580-96F6-0871BA0B633B}"/>
                    </a:ext>
                  </a:extLst>
                </p14:cNvPr>
                <p14:cNvContentPartPr/>
                <p14:nvPr/>
              </p14:nvContentPartPr>
              <p14:xfrm>
                <a:off x="11013693" y="424320"/>
                <a:ext cx="200520" cy="50040"/>
              </p14:xfrm>
            </p:contentPart>
          </mc:Choice>
          <mc:Fallback>
            <p:pic>
              <p:nvPicPr>
                <p:cNvPr id="432" name="Freihand 431">
                  <a:extLst>
                    <a:ext uri="{FF2B5EF4-FFF2-40B4-BE49-F238E27FC236}">
                      <a16:creationId xmlns:a16="http://schemas.microsoft.com/office/drawing/2014/main" id="{23F46F00-23B0-4580-96F6-0871BA0B633B}"/>
                    </a:ext>
                  </a:extLst>
                </p:cNvPr>
                <p:cNvPicPr/>
                <p:nvPr/>
              </p:nvPicPr>
              <p:blipFill>
                <a:blip r:embed="rId214"/>
                <a:stretch>
                  <a:fillRect/>
                </a:stretch>
              </p:blipFill>
              <p:spPr>
                <a:xfrm>
                  <a:off x="11009373" y="420000"/>
                  <a:ext cx="209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33" name="Freihand 432">
                  <a:extLst>
                    <a:ext uri="{FF2B5EF4-FFF2-40B4-BE49-F238E27FC236}">
                      <a16:creationId xmlns:a16="http://schemas.microsoft.com/office/drawing/2014/main" id="{90C64809-85D0-4A26-8D2B-6CA9458BF854}"/>
                    </a:ext>
                  </a:extLst>
                </p14:cNvPr>
                <p14:cNvContentPartPr/>
                <p14:nvPr/>
              </p14:nvContentPartPr>
              <p14:xfrm>
                <a:off x="11217453" y="422520"/>
                <a:ext cx="73440" cy="180360"/>
              </p14:xfrm>
            </p:contentPart>
          </mc:Choice>
          <mc:Fallback>
            <p:pic>
              <p:nvPicPr>
                <p:cNvPr id="433" name="Freihand 432">
                  <a:extLst>
                    <a:ext uri="{FF2B5EF4-FFF2-40B4-BE49-F238E27FC236}">
                      <a16:creationId xmlns:a16="http://schemas.microsoft.com/office/drawing/2014/main" id="{90C64809-85D0-4A26-8D2B-6CA9458BF854}"/>
                    </a:ext>
                  </a:extLst>
                </p:cNvPr>
                <p:cNvPicPr/>
                <p:nvPr/>
              </p:nvPicPr>
              <p:blipFill>
                <a:blip r:embed="rId216"/>
                <a:stretch>
                  <a:fillRect/>
                </a:stretch>
              </p:blipFill>
              <p:spPr>
                <a:xfrm>
                  <a:off x="11213133" y="418200"/>
                  <a:ext cx="82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34" name="Freihand 433">
                  <a:extLst>
                    <a:ext uri="{FF2B5EF4-FFF2-40B4-BE49-F238E27FC236}">
                      <a16:creationId xmlns:a16="http://schemas.microsoft.com/office/drawing/2014/main" id="{B8FB4F7F-9916-4C61-B691-9E9DA24B2C1C}"/>
                    </a:ext>
                  </a:extLst>
                </p14:cNvPr>
                <p14:cNvContentPartPr/>
                <p14:nvPr/>
              </p14:nvContentPartPr>
              <p14:xfrm>
                <a:off x="11305293" y="418920"/>
                <a:ext cx="75600" cy="67320"/>
              </p14:xfrm>
            </p:contentPart>
          </mc:Choice>
          <mc:Fallback>
            <p:pic>
              <p:nvPicPr>
                <p:cNvPr id="434" name="Freihand 433">
                  <a:extLst>
                    <a:ext uri="{FF2B5EF4-FFF2-40B4-BE49-F238E27FC236}">
                      <a16:creationId xmlns:a16="http://schemas.microsoft.com/office/drawing/2014/main" id="{B8FB4F7F-9916-4C61-B691-9E9DA24B2C1C}"/>
                    </a:ext>
                  </a:extLst>
                </p:cNvPr>
                <p:cNvPicPr/>
                <p:nvPr/>
              </p:nvPicPr>
              <p:blipFill>
                <a:blip r:embed="rId218"/>
                <a:stretch>
                  <a:fillRect/>
                </a:stretch>
              </p:blipFill>
              <p:spPr>
                <a:xfrm>
                  <a:off x="11300973" y="414600"/>
                  <a:ext cx="84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35" name="Freihand 434">
                  <a:extLst>
                    <a:ext uri="{FF2B5EF4-FFF2-40B4-BE49-F238E27FC236}">
                      <a16:creationId xmlns:a16="http://schemas.microsoft.com/office/drawing/2014/main" id="{16DEDFF0-39B1-4353-82D1-76E7AFECD29C}"/>
                    </a:ext>
                  </a:extLst>
                </p14:cNvPr>
                <p14:cNvContentPartPr/>
                <p14:nvPr/>
              </p14:nvContentPartPr>
              <p14:xfrm>
                <a:off x="11426973" y="471480"/>
                <a:ext cx="360" cy="360"/>
              </p14:xfrm>
            </p:contentPart>
          </mc:Choice>
          <mc:Fallback>
            <p:pic>
              <p:nvPicPr>
                <p:cNvPr id="435" name="Freihand 434">
                  <a:extLst>
                    <a:ext uri="{FF2B5EF4-FFF2-40B4-BE49-F238E27FC236}">
                      <a16:creationId xmlns:a16="http://schemas.microsoft.com/office/drawing/2014/main" id="{16DEDFF0-39B1-4353-82D1-76E7AFECD29C}"/>
                    </a:ext>
                  </a:extLst>
                </p:cNvPr>
                <p:cNvPicPr/>
                <p:nvPr/>
              </p:nvPicPr>
              <p:blipFill>
                <a:blip r:embed="rId183"/>
                <a:stretch>
                  <a:fillRect/>
                </a:stretch>
              </p:blipFill>
              <p:spPr>
                <a:xfrm>
                  <a:off x="11422653" y="46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36" name="Freihand 435">
                  <a:extLst>
                    <a:ext uri="{FF2B5EF4-FFF2-40B4-BE49-F238E27FC236}">
                      <a16:creationId xmlns:a16="http://schemas.microsoft.com/office/drawing/2014/main" id="{F9F33A84-4BF4-4691-96B0-85DED956671E}"/>
                    </a:ext>
                  </a:extLst>
                </p14:cNvPr>
                <p14:cNvContentPartPr/>
                <p14:nvPr/>
              </p14:nvContentPartPr>
              <p14:xfrm>
                <a:off x="11398533" y="405240"/>
                <a:ext cx="91440" cy="155520"/>
              </p14:xfrm>
            </p:contentPart>
          </mc:Choice>
          <mc:Fallback>
            <p:pic>
              <p:nvPicPr>
                <p:cNvPr id="436" name="Freihand 435">
                  <a:extLst>
                    <a:ext uri="{FF2B5EF4-FFF2-40B4-BE49-F238E27FC236}">
                      <a16:creationId xmlns:a16="http://schemas.microsoft.com/office/drawing/2014/main" id="{F9F33A84-4BF4-4691-96B0-85DED956671E}"/>
                    </a:ext>
                  </a:extLst>
                </p:cNvPr>
                <p:cNvPicPr/>
                <p:nvPr/>
              </p:nvPicPr>
              <p:blipFill>
                <a:blip r:embed="rId221"/>
                <a:stretch>
                  <a:fillRect/>
                </a:stretch>
              </p:blipFill>
              <p:spPr>
                <a:xfrm>
                  <a:off x="11394213" y="400920"/>
                  <a:ext cx="100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37" name="Freihand 436">
                  <a:extLst>
                    <a:ext uri="{FF2B5EF4-FFF2-40B4-BE49-F238E27FC236}">
                      <a16:creationId xmlns:a16="http://schemas.microsoft.com/office/drawing/2014/main" id="{3908F12F-9DCC-452B-B254-D9A6E46187EA}"/>
                    </a:ext>
                  </a:extLst>
                </p14:cNvPr>
                <p14:cNvContentPartPr/>
                <p14:nvPr/>
              </p14:nvContentPartPr>
              <p14:xfrm>
                <a:off x="11504013" y="411360"/>
                <a:ext cx="33480" cy="65880"/>
              </p14:xfrm>
            </p:contentPart>
          </mc:Choice>
          <mc:Fallback>
            <p:pic>
              <p:nvPicPr>
                <p:cNvPr id="437" name="Freihand 436">
                  <a:extLst>
                    <a:ext uri="{FF2B5EF4-FFF2-40B4-BE49-F238E27FC236}">
                      <a16:creationId xmlns:a16="http://schemas.microsoft.com/office/drawing/2014/main" id="{3908F12F-9DCC-452B-B254-D9A6E46187EA}"/>
                    </a:ext>
                  </a:extLst>
                </p:cNvPr>
                <p:cNvPicPr/>
                <p:nvPr/>
              </p:nvPicPr>
              <p:blipFill>
                <a:blip r:embed="rId223"/>
                <a:stretch>
                  <a:fillRect/>
                </a:stretch>
              </p:blipFill>
              <p:spPr>
                <a:xfrm>
                  <a:off x="11499693" y="407040"/>
                  <a:ext cx="42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38" name="Freihand 437">
                  <a:extLst>
                    <a:ext uri="{FF2B5EF4-FFF2-40B4-BE49-F238E27FC236}">
                      <a16:creationId xmlns:a16="http://schemas.microsoft.com/office/drawing/2014/main" id="{1E2184C6-3BBE-4185-BF61-28995049BAB2}"/>
                    </a:ext>
                  </a:extLst>
                </p14:cNvPr>
                <p14:cNvContentPartPr/>
                <p14:nvPr/>
              </p14:nvContentPartPr>
              <p14:xfrm>
                <a:off x="11563413" y="414960"/>
                <a:ext cx="53640" cy="55800"/>
              </p14:xfrm>
            </p:contentPart>
          </mc:Choice>
          <mc:Fallback>
            <p:pic>
              <p:nvPicPr>
                <p:cNvPr id="438" name="Freihand 437">
                  <a:extLst>
                    <a:ext uri="{FF2B5EF4-FFF2-40B4-BE49-F238E27FC236}">
                      <a16:creationId xmlns:a16="http://schemas.microsoft.com/office/drawing/2014/main" id="{1E2184C6-3BBE-4185-BF61-28995049BAB2}"/>
                    </a:ext>
                  </a:extLst>
                </p:cNvPr>
                <p:cNvPicPr/>
                <p:nvPr/>
              </p:nvPicPr>
              <p:blipFill>
                <a:blip r:embed="rId225"/>
                <a:stretch>
                  <a:fillRect/>
                </a:stretch>
              </p:blipFill>
              <p:spPr>
                <a:xfrm>
                  <a:off x="11559093" y="410640"/>
                  <a:ext cx="62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39" name="Freihand 438">
                  <a:extLst>
                    <a:ext uri="{FF2B5EF4-FFF2-40B4-BE49-F238E27FC236}">
                      <a16:creationId xmlns:a16="http://schemas.microsoft.com/office/drawing/2014/main" id="{6B27DCD0-D868-4046-AC0A-ED7B4BB50E6C}"/>
                    </a:ext>
                  </a:extLst>
                </p14:cNvPr>
                <p14:cNvContentPartPr/>
                <p14:nvPr/>
              </p14:nvContentPartPr>
              <p14:xfrm>
                <a:off x="11618493" y="346200"/>
                <a:ext cx="98280" cy="129960"/>
              </p14:xfrm>
            </p:contentPart>
          </mc:Choice>
          <mc:Fallback>
            <p:pic>
              <p:nvPicPr>
                <p:cNvPr id="439" name="Freihand 438">
                  <a:extLst>
                    <a:ext uri="{FF2B5EF4-FFF2-40B4-BE49-F238E27FC236}">
                      <a16:creationId xmlns:a16="http://schemas.microsoft.com/office/drawing/2014/main" id="{6B27DCD0-D868-4046-AC0A-ED7B4BB50E6C}"/>
                    </a:ext>
                  </a:extLst>
                </p:cNvPr>
                <p:cNvPicPr/>
                <p:nvPr/>
              </p:nvPicPr>
              <p:blipFill>
                <a:blip r:embed="rId227"/>
                <a:stretch>
                  <a:fillRect/>
                </a:stretch>
              </p:blipFill>
              <p:spPr>
                <a:xfrm>
                  <a:off x="11614173" y="341880"/>
                  <a:ext cx="106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40" name="Freihand 439">
                  <a:extLst>
                    <a:ext uri="{FF2B5EF4-FFF2-40B4-BE49-F238E27FC236}">
                      <a16:creationId xmlns:a16="http://schemas.microsoft.com/office/drawing/2014/main" id="{5FDB1B57-6E12-459B-829C-AF3DD07BE9F4}"/>
                    </a:ext>
                  </a:extLst>
                </p14:cNvPr>
                <p14:cNvContentPartPr/>
                <p14:nvPr/>
              </p14:nvContentPartPr>
              <p14:xfrm>
                <a:off x="11737653" y="403080"/>
                <a:ext cx="205200" cy="66600"/>
              </p14:xfrm>
            </p:contentPart>
          </mc:Choice>
          <mc:Fallback>
            <p:pic>
              <p:nvPicPr>
                <p:cNvPr id="440" name="Freihand 439">
                  <a:extLst>
                    <a:ext uri="{FF2B5EF4-FFF2-40B4-BE49-F238E27FC236}">
                      <a16:creationId xmlns:a16="http://schemas.microsoft.com/office/drawing/2014/main" id="{5FDB1B57-6E12-459B-829C-AF3DD07BE9F4}"/>
                    </a:ext>
                  </a:extLst>
                </p:cNvPr>
                <p:cNvPicPr/>
                <p:nvPr/>
              </p:nvPicPr>
              <p:blipFill>
                <a:blip r:embed="rId229"/>
                <a:stretch>
                  <a:fillRect/>
                </a:stretch>
              </p:blipFill>
              <p:spPr>
                <a:xfrm>
                  <a:off x="11733333" y="398760"/>
                  <a:ext cx="213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41" name="Freihand 440">
                  <a:extLst>
                    <a:ext uri="{FF2B5EF4-FFF2-40B4-BE49-F238E27FC236}">
                      <a16:creationId xmlns:a16="http://schemas.microsoft.com/office/drawing/2014/main" id="{6A5C7B87-C5EA-4E06-B96D-639F4F9F41A8}"/>
                    </a:ext>
                  </a:extLst>
                </p14:cNvPr>
                <p14:cNvContentPartPr/>
                <p14:nvPr/>
              </p14:nvContentPartPr>
              <p14:xfrm>
                <a:off x="11964093" y="409200"/>
                <a:ext cx="158040" cy="80280"/>
              </p14:xfrm>
            </p:contentPart>
          </mc:Choice>
          <mc:Fallback>
            <p:pic>
              <p:nvPicPr>
                <p:cNvPr id="441" name="Freihand 440">
                  <a:extLst>
                    <a:ext uri="{FF2B5EF4-FFF2-40B4-BE49-F238E27FC236}">
                      <a16:creationId xmlns:a16="http://schemas.microsoft.com/office/drawing/2014/main" id="{6A5C7B87-C5EA-4E06-B96D-639F4F9F41A8}"/>
                    </a:ext>
                  </a:extLst>
                </p:cNvPr>
                <p:cNvPicPr/>
                <p:nvPr/>
              </p:nvPicPr>
              <p:blipFill>
                <a:blip r:embed="rId231"/>
                <a:stretch>
                  <a:fillRect/>
                </a:stretch>
              </p:blipFill>
              <p:spPr>
                <a:xfrm>
                  <a:off x="11959773" y="404880"/>
                  <a:ext cx="166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42" name="Freihand 441">
                  <a:extLst>
                    <a:ext uri="{FF2B5EF4-FFF2-40B4-BE49-F238E27FC236}">
                      <a16:creationId xmlns:a16="http://schemas.microsoft.com/office/drawing/2014/main" id="{D6EA1AEC-F58B-418E-8EEA-CAF104C7F351}"/>
                    </a:ext>
                  </a:extLst>
                </p14:cNvPr>
                <p14:cNvContentPartPr/>
                <p14:nvPr/>
              </p14:nvContentPartPr>
              <p14:xfrm>
                <a:off x="12102693" y="315960"/>
                <a:ext cx="13320" cy="141480"/>
              </p14:xfrm>
            </p:contentPart>
          </mc:Choice>
          <mc:Fallback>
            <p:pic>
              <p:nvPicPr>
                <p:cNvPr id="442" name="Freihand 441">
                  <a:extLst>
                    <a:ext uri="{FF2B5EF4-FFF2-40B4-BE49-F238E27FC236}">
                      <a16:creationId xmlns:a16="http://schemas.microsoft.com/office/drawing/2014/main" id="{D6EA1AEC-F58B-418E-8EEA-CAF104C7F351}"/>
                    </a:ext>
                  </a:extLst>
                </p:cNvPr>
                <p:cNvPicPr/>
                <p:nvPr/>
              </p:nvPicPr>
              <p:blipFill>
                <a:blip r:embed="rId233"/>
                <a:stretch>
                  <a:fillRect/>
                </a:stretch>
              </p:blipFill>
              <p:spPr>
                <a:xfrm>
                  <a:off x="12098373" y="311640"/>
                  <a:ext cx="21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43" name="Freihand 442">
                  <a:extLst>
                    <a:ext uri="{FF2B5EF4-FFF2-40B4-BE49-F238E27FC236}">
                      <a16:creationId xmlns:a16="http://schemas.microsoft.com/office/drawing/2014/main" id="{3B0333BE-4F53-4156-A48C-338F19C9DA08}"/>
                    </a:ext>
                  </a:extLst>
                </p14:cNvPr>
                <p14:cNvContentPartPr/>
                <p14:nvPr/>
              </p14:nvContentPartPr>
              <p14:xfrm>
                <a:off x="12118893" y="520080"/>
                <a:ext cx="360" cy="360"/>
              </p14:xfrm>
            </p:contentPart>
          </mc:Choice>
          <mc:Fallback>
            <p:pic>
              <p:nvPicPr>
                <p:cNvPr id="443" name="Freihand 442">
                  <a:extLst>
                    <a:ext uri="{FF2B5EF4-FFF2-40B4-BE49-F238E27FC236}">
                      <a16:creationId xmlns:a16="http://schemas.microsoft.com/office/drawing/2014/main" id="{3B0333BE-4F53-4156-A48C-338F19C9DA08}"/>
                    </a:ext>
                  </a:extLst>
                </p:cNvPr>
                <p:cNvPicPr/>
                <p:nvPr/>
              </p:nvPicPr>
              <p:blipFill>
                <a:blip r:embed="rId183"/>
                <a:stretch>
                  <a:fillRect/>
                </a:stretch>
              </p:blipFill>
              <p:spPr>
                <a:xfrm>
                  <a:off x="12114573" y="515760"/>
                  <a:ext cx="9000" cy="9000"/>
                </a:xfrm>
                <a:prstGeom prst="rect">
                  <a:avLst/>
                </a:prstGeom>
              </p:spPr>
            </p:pic>
          </mc:Fallback>
        </mc:AlternateContent>
      </p:grpSp>
      <p:grpSp>
        <p:nvGrpSpPr>
          <p:cNvPr id="493" name="Gruppieren 492">
            <a:extLst>
              <a:ext uri="{FF2B5EF4-FFF2-40B4-BE49-F238E27FC236}">
                <a16:creationId xmlns:a16="http://schemas.microsoft.com/office/drawing/2014/main" id="{092DBE3B-81A4-4933-B6C7-F7DC5801B312}"/>
              </a:ext>
            </a:extLst>
          </p:cNvPr>
          <p:cNvGrpSpPr/>
          <p:nvPr/>
        </p:nvGrpSpPr>
        <p:grpSpPr>
          <a:xfrm>
            <a:off x="372093" y="972960"/>
            <a:ext cx="11684520" cy="5608800"/>
            <a:chOff x="372093" y="972960"/>
            <a:chExt cx="11684520" cy="5608800"/>
          </a:xfrm>
        </p:grpSpPr>
        <mc:AlternateContent xmlns:mc="http://schemas.openxmlformats.org/markup-compatibility/2006">
          <mc:Choice xmlns:p14="http://schemas.microsoft.com/office/powerpoint/2010/main" Requires="p14">
            <p:contentPart p14:bwMode="auto" r:id="rId235">
              <p14:nvContentPartPr>
                <p14:cNvPr id="94" name="Freihand 93">
                  <a:extLst>
                    <a:ext uri="{FF2B5EF4-FFF2-40B4-BE49-F238E27FC236}">
                      <a16:creationId xmlns:a16="http://schemas.microsoft.com/office/drawing/2014/main" id="{3046247D-340C-4E0C-B077-47AA8019746F}"/>
                    </a:ext>
                  </a:extLst>
                </p14:cNvPr>
                <p14:cNvContentPartPr/>
                <p14:nvPr/>
              </p14:nvContentPartPr>
              <p14:xfrm>
                <a:off x="1052133" y="3945120"/>
                <a:ext cx="95760" cy="1548360"/>
              </p14:xfrm>
            </p:contentPart>
          </mc:Choice>
          <mc:Fallback>
            <p:pic>
              <p:nvPicPr>
                <p:cNvPr id="94" name="Freihand 93">
                  <a:extLst>
                    <a:ext uri="{FF2B5EF4-FFF2-40B4-BE49-F238E27FC236}">
                      <a16:creationId xmlns:a16="http://schemas.microsoft.com/office/drawing/2014/main" id="{3046247D-340C-4E0C-B077-47AA8019746F}"/>
                    </a:ext>
                  </a:extLst>
                </p:cNvPr>
                <p:cNvPicPr/>
                <p:nvPr/>
              </p:nvPicPr>
              <p:blipFill>
                <a:blip r:embed="rId236"/>
                <a:stretch>
                  <a:fillRect/>
                </a:stretch>
              </p:blipFill>
              <p:spPr>
                <a:xfrm>
                  <a:off x="1047813" y="3940800"/>
                  <a:ext cx="104400" cy="1557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5" name="Freihand 94">
                  <a:extLst>
                    <a:ext uri="{FF2B5EF4-FFF2-40B4-BE49-F238E27FC236}">
                      <a16:creationId xmlns:a16="http://schemas.microsoft.com/office/drawing/2014/main" id="{9FE22243-DA43-4865-9749-D25C1BFCDB0B}"/>
                    </a:ext>
                  </a:extLst>
                </p14:cNvPr>
                <p14:cNvContentPartPr/>
                <p14:nvPr/>
              </p14:nvContentPartPr>
              <p14:xfrm>
                <a:off x="1026213" y="6218520"/>
                <a:ext cx="5040" cy="75240"/>
              </p14:xfrm>
            </p:contentPart>
          </mc:Choice>
          <mc:Fallback>
            <p:pic>
              <p:nvPicPr>
                <p:cNvPr id="95" name="Freihand 94">
                  <a:extLst>
                    <a:ext uri="{FF2B5EF4-FFF2-40B4-BE49-F238E27FC236}">
                      <a16:creationId xmlns:a16="http://schemas.microsoft.com/office/drawing/2014/main" id="{9FE22243-DA43-4865-9749-D25C1BFCDB0B}"/>
                    </a:ext>
                  </a:extLst>
                </p:cNvPr>
                <p:cNvPicPr/>
                <p:nvPr/>
              </p:nvPicPr>
              <p:blipFill>
                <a:blip r:embed="rId238"/>
                <a:stretch>
                  <a:fillRect/>
                </a:stretch>
              </p:blipFill>
              <p:spPr>
                <a:xfrm>
                  <a:off x="1021893" y="6214200"/>
                  <a:ext cx="13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6" name="Freihand 95">
                  <a:extLst>
                    <a:ext uri="{FF2B5EF4-FFF2-40B4-BE49-F238E27FC236}">
                      <a16:creationId xmlns:a16="http://schemas.microsoft.com/office/drawing/2014/main" id="{803D13A6-C57D-4062-96EB-ED2AB9A2D304}"/>
                    </a:ext>
                  </a:extLst>
                </p14:cNvPr>
                <p14:cNvContentPartPr/>
                <p14:nvPr/>
              </p14:nvContentPartPr>
              <p14:xfrm>
                <a:off x="1044573" y="5394840"/>
                <a:ext cx="26280" cy="975960"/>
              </p14:xfrm>
            </p:contentPart>
          </mc:Choice>
          <mc:Fallback>
            <p:pic>
              <p:nvPicPr>
                <p:cNvPr id="96" name="Freihand 95">
                  <a:extLst>
                    <a:ext uri="{FF2B5EF4-FFF2-40B4-BE49-F238E27FC236}">
                      <a16:creationId xmlns:a16="http://schemas.microsoft.com/office/drawing/2014/main" id="{803D13A6-C57D-4062-96EB-ED2AB9A2D304}"/>
                    </a:ext>
                  </a:extLst>
                </p:cNvPr>
                <p:cNvPicPr/>
                <p:nvPr/>
              </p:nvPicPr>
              <p:blipFill>
                <a:blip r:embed="rId240"/>
                <a:stretch>
                  <a:fillRect/>
                </a:stretch>
              </p:blipFill>
              <p:spPr>
                <a:xfrm>
                  <a:off x="1040253" y="5390520"/>
                  <a:ext cx="34920" cy="984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7" name="Freihand 96">
                  <a:extLst>
                    <a:ext uri="{FF2B5EF4-FFF2-40B4-BE49-F238E27FC236}">
                      <a16:creationId xmlns:a16="http://schemas.microsoft.com/office/drawing/2014/main" id="{3BE77349-E44D-4827-B3F1-031BB77DA943}"/>
                    </a:ext>
                  </a:extLst>
                </p14:cNvPr>
                <p14:cNvContentPartPr/>
                <p14:nvPr/>
              </p14:nvContentPartPr>
              <p14:xfrm>
                <a:off x="899493" y="6311040"/>
                <a:ext cx="3538440" cy="63360"/>
              </p14:xfrm>
            </p:contentPart>
          </mc:Choice>
          <mc:Fallback>
            <p:pic>
              <p:nvPicPr>
                <p:cNvPr id="97" name="Freihand 96">
                  <a:extLst>
                    <a:ext uri="{FF2B5EF4-FFF2-40B4-BE49-F238E27FC236}">
                      <a16:creationId xmlns:a16="http://schemas.microsoft.com/office/drawing/2014/main" id="{3BE77349-E44D-4827-B3F1-031BB77DA943}"/>
                    </a:ext>
                  </a:extLst>
                </p:cNvPr>
                <p:cNvPicPr/>
                <p:nvPr/>
              </p:nvPicPr>
              <p:blipFill>
                <a:blip r:embed="rId242"/>
                <a:stretch>
                  <a:fillRect/>
                </a:stretch>
              </p:blipFill>
              <p:spPr>
                <a:xfrm>
                  <a:off x="895173" y="6306720"/>
                  <a:ext cx="3547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8" name="Freihand 97">
                  <a:extLst>
                    <a:ext uri="{FF2B5EF4-FFF2-40B4-BE49-F238E27FC236}">
                      <a16:creationId xmlns:a16="http://schemas.microsoft.com/office/drawing/2014/main" id="{ED761F3C-918F-4B12-ACEB-924F03E1EC4E}"/>
                    </a:ext>
                  </a:extLst>
                </p14:cNvPr>
                <p14:cNvContentPartPr/>
                <p14:nvPr/>
              </p14:nvContentPartPr>
              <p14:xfrm>
                <a:off x="4421373" y="6207360"/>
                <a:ext cx="3600" cy="4320"/>
              </p14:xfrm>
            </p:contentPart>
          </mc:Choice>
          <mc:Fallback>
            <p:pic>
              <p:nvPicPr>
                <p:cNvPr id="98" name="Freihand 97">
                  <a:extLst>
                    <a:ext uri="{FF2B5EF4-FFF2-40B4-BE49-F238E27FC236}">
                      <a16:creationId xmlns:a16="http://schemas.microsoft.com/office/drawing/2014/main" id="{ED761F3C-918F-4B12-ACEB-924F03E1EC4E}"/>
                    </a:ext>
                  </a:extLst>
                </p:cNvPr>
                <p:cNvPicPr/>
                <p:nvPr/>
              </p:nvPicPr>
              <p:blipFill>
                <a:blip r:embed="rId244"/>
                <a:stretch>
                  <a:fillRect/>
                </a:stretch>
              </p:blipFill>
              <p:spPr>
                <a:xfrm>
                  <a:off x="4417053" y="6203040"/>
                  <a:ext cx="12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9" name="Freihand 98">
                  <a:extLst>
                    <a:ext uri="{FF2B5EF4-FFF2-40B4-BE49-F238E27FC236}">
                      <a16:creationId xmlns:a16="http://schemas.microsoft.com/office/drawing/2014/main" id="{C7B090C1-5310-46F2-A299-8FFA276AF048}"/>
                    </a:ext>
                  </a:extLst>
                </p14:cNvPr>
                <p14:cNvContentPartPr/>
                <p14:nvPr/>
              </p14:nvContentPartPr>
              <p14:xfrm>
                <a:off x="4420293" y="6281520"/>
                <a:ext cx="885240" cy="29520"/>
              </p14:xfrm>
            </p:contentPart>
          </mc:Choice>
          <mc:Fallback>
            <p:pic>
              <p:nvPicPr>
                <p:cNvPr id="99" name="Freihand 98">
                  <a:extLst>
                    <a:ext uri="{FF2B5EF4-FFF2-40B4-BE49-F238E27FC236}">
                      <a16:creationId xmlns:a16="http://schemas.microsoft.com/office/drawing/2014/main" id="{C7B090C1-5310-46F2-A299-8FFA276AF048}"/>
                    </a:ext>
                  </a:extLst>
                </p:cNvPr>
                <p:cNvPicPr/>
                <p:nvPr/>
              </p:nvPicPr>
              <p:blipFill>
                <a:blip r:embed="rId246"/>
                <a:stretch>
                  <a:fillRect/>
                </a:stretch>
              </p:blipFill>
              <p:spPr>
                <a:xfrm>
                  <a:off x="4415973" y="6277200"/>
                  <a:ext cx="893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0" name="Freihand 99">
                  <a:extLst>
                    <a:ext uri="{FF2B5EF4-FFF2-40B4-BE49-F238E27FC236}">
                      <a16:creationId xmlns:a16="http://schemas.microsoft.com/office/drawing/2014/main" id="{328E134D-2F77-48EA-9A9A-4EC58A3138D2}"/>
                    </a:ext>
                  </a:extLst>
                </p14:cNvPr>
                <p14:cNvContentPartPr/>
                <p14:nvPr/>
              </p14:nvContentPartPr>
              <p14:xfrm>
                <a:off x="5252973" y="6172800"/>
                <a:ext cx="155520" cy="210960"/>
              </p14:xfrm>
            </p:contentPart>
          </mc:Choice>
          <mc:Fallback>
            <p:pic>
              <p:nvPicPr>
                <p:cNvPr id="100" name="Freihand 99">
                  <a:extLst>
                    <a:ext uri="{FF2B5EF4-FFF2-40B4-BE49-F238E27FC236}">
                      <a16:creationId xmlns:a16="http://schemas.microsoft.com/office/drawing/2014/main" id="{328E134D-2F77-48EA-9A9A-4EC58A3138D2}"/>
                    </a:ext>
                  </a:extLst>
                </p:cNvPr>
                <p:cNvPicPr/>
                <p:nvPr/>
              </p:nvPicPr>
              <p:blipFill>
                <a:blip r:embed="rId248"/>
                <a:stretch>
                  <a:fillRect/>
                </a:stretch>
              </p:blipFill>
              <p:spPr>
                <a:xfrm>
                  <a:off x="5248653" y="6168480"/>
                  <a:ext cx="164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6" name="Freihand 105">
                  <a:extLst>
                    <a:ext uri="{FF2B5EF4-FFF2-40B4-BE49-F238E27FC236}">
                      <a16:creationId xmlns:a16="http://schemas.microsoft.com/office/drawing/2014/main" id="{D788F442-EBA4-4109-AEB9-25FF8B5A1D64}"/>
                    </a:ext>
                  </a:extLst>
                </p14:cNvPr>
                <p14:cNvContentPartPr/>
                <p14:nvPr/>
              </p14:nvContentPartPr>
              <p14:xfrm>
                <a:off x="5176293" y="6388800"/>
                <a:ext cx="158040" cy="165240"/>
              </p14:xfrm>
            </p:contentPart>
          </mc:Choice>
          <mc:Fallback>
            <p:pic>
              <p:nvPicPr>
                <p:cNvPr id="106" name="Freihand 105">
                  <a:extLst>
                    <a:ext uri="{FF2B5EF4-FFF2-40B4-BE49-F238E27FC236}">
                      <a16:creationId xmlns:a16="http://schemas.microsoft.com/office/drawing/2014/main" id="{D788F442-EBA4-4109-AEB9-25FF8B5A1D64}"/>
                    </a:ext>
                  </a:extLst>
                </p:cNvPr>
                <p:cNvPicPr/>
                <p:nvPr/>
              </p:nvPicPr>
              <p:blipFill>
                <a:blip r:embed="rId250"/>
                <a:stretch>
                  <a:fillRect/>
                </a:stretch>
              </p:blipFill>
              <p:spPr>
                <a:xfrm>
                  <a:off x="5171973" y="6384480"/>
                  <a:ext cx="166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7" name="Freihand 106">
                  <a:extLst>
                    <a:ext uri="{FF2B5EF4-FFF2-40B4-BE49-F238E27FC236}">
                      <a16:creationId xmlns:a16="http://schemas.microsoft.com/office/drawing/2014/main" id="{F88E1B2F-08FF-42C0-A519-B0D2144FAF48}"/>
                    </a:ext>
                  </a:extLst>
                </p14:cNvPr>
                <p14:cNvContentPartPr/>
                <p14:nvPr/>
              </p14:nvContentPartPr>
              <p14:xfrm>
                <a:off x="5271333" y="6446040"/>
                <a:ext cx="83160" cy="84240"/>
              </p14:xfrm>
            </p:contentPart>
          </mc:Choice>
          <mc:Fallback>
            <p:pic>
              <p:nvPicPr>
                <p:cNvPr id="107" name="Freihand 106">
                  <a:extLst>
                    <a:ext uri="{FF2B5EF4-FFF2-40B4-BE49-F238E27FC236}">
                      <a16:creationId xmlns:a16="http://schemas.microsoft.com/office/drawing/2014/main" id="{F88E1B2F-08FF-42C0-A519-B0D2144FAF48}"/>
                    </a:ext>
                  </a:extLst>
                </p:cNvPr>
                <p:cNvPicPr/>
                <p:nvPr/>
              </p:nvPicPr>
              <p:blipFill>
                <a:blip r:embed="rId252"/>
                <a:stretch>
                  <a:fillRect/>
                </a:stretch>
              </p:blipFill>
              <p:spPr>
                <a:xfrm>
                  <a:off x="5267013" y="6441720"/>
                  <a:ext cx="91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9" name="Freihand 108">
                  <a:extLst>
                    <a:ext uri="{FF2B5EF4-FFF2-40B4-BE49-F238E27FC236}">
                      <a16:creationId xmlns:a16="http://schemas.microsoft.com/office/drawing/2014/main" id="{3B13DD27-504B-4BD2-8465-94C13E1E6F6E}"/>
                    </a:ext>
                  </a:extLst>
                </p14:cNvPr>
                <p14:cNvContentPartPr/>
                <p14:nvPr/>
              </p14:nvContentPartPr>
              <p14:xfrm>
                <a:off x="3083973" y="6228600"/>
                <a:ext cx="17280" cy="186480"/>
              </p14:xfrm>
            </p:contentPart>
          </mc:Choice>
          <mc:Fallback>
            <p:pic>
              <p:nvPicPr>
                <p:cNvPr id="109" name="Freihand 108">
                  <a:extLst>
                    <a:ext uri="{FF2B5EF4-FFF2-40B4-BE49-F238E27FC236}">
                      <a16:creationId xmlns:a16="http://schemas.microsoft.com/office/drawing/2014/main" id="{3B13DD27-504B-4BD2-8465-94C13E1E6F6E}"/>
                    </a:ext>
                  </a:extLst>
                </p:cNvPr>
                <p:cNvPicPr/>
                <p:nvPr/>
              </p:nvPicPr>
              <p:blipFill>
                <a:blip r:embed="rId254"/>
                <a:stretch>
                  <a:fillRect/>
                </a:stretch>
              </p:blipFill>
              <p:spPr>
                <a:xfrm>
                  <a:off x="3079653" y="6224280"/>
                  <a:ext cx="25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0" name="Freihand 109">
                  <a:extLst>
                    <a:ext uri="{FF2B5EF4-FFF2-40B4-BE49-F238E27FC236}">
                      <a16:creationId xmlns:a16="http://schemas.microsoft.com/office/drawing/2014/main" id="{DDDDF1F6-7ED0-4293-A05A-04716702C913}"/>
                    </a:ext>
                  </a:extLst>
                </p14:cNvPr>
                <p14:cNvContentPartPr/>
                <p14:nvPr/>
              </p14:nvContentPartPr>
              <p14:xfrm>
                <a:off x="2975613" y="6421200"/>
                <a:ext cx="87480" cy="143280"/>
              </p14:xfrm>
            </p:contentPart>
          </mc:Choice>
          <mc:Fallback>
            <p:pic>
              <p:nvPicPr>
                <p:cNvPr id="110" name="Freihand 109">
                  <a:extLst>
                    <a:ext uri="{FF2B5EF4-FFF2-40B4-BE49-F238E27FC236}">
                      <a16:creationId xmlns:a16="http://schemas.microsoft.com/office/drawing/2014/main" id="{DDDDF1F6-7ED0-4293-A05A-04716702C913}"/>
                    </a:ext>
                  </a:extLst>
                </p:cNvPr>
                <p:cNvPicPr/>
                <p:nvPr/>
              </p:nvPicPr>
              <p:blipFill>
                <a:blip r:embed="rId256"/>
                <a:stretch>
                  <a:fillRect/>
                </a:stretch>
              </p:blipFill>
              <p:spPr>
                <a:xfrm>
                  <a:off x="2971293" y="6416880"/>
                  <a:ext cx="96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1" name="Freihand 110">
                  <a:extLst>
                    <a:ext uri="{FF2B5EF4-FFF2-40B4-BE49-F238E27FC236}">
                      <a16:creationId xmlns:a16="http://schemas.microsoft.com/office/drawing/2014/main" id="{F10C7F72-FAAA-4501-8CCB-5CD306F116EC}"/>
                    </a:ext>
                  </a:extLst>
                </p14:cNvPr>
                <p14:cNvContentPartPr/>
                <p14:nvPr/>
              </p14:nvContentPartPr>
              <p14:xfrm>
                <a:off x="3121773" y="6482760"/>
                <a:ext cx="56880" cy="80280"/>
              </p14:xfrm>
            </p:contentPart>
          </mc:Choice>
          <mc:Fallback>
            <p:pic>
              <p:nvPicPr>
                <p:cNvPr id="111" name="Freihand 110">
                  <a:extLst>
                    <a:ext uri="{FF2B5EF4-FFF2-40B4-BE49-F238E27FC236}">
                      <a16:creationId xmlns:a16="http://schemas.microsoft.com/office/drawing/2014/main" id="{F10C7F72-FAAA-4501-8CCB-5CD306F116EC}"/>
                    </a:ext>
                  </a:extLst>
                </p:cNvPr>
                <p:cNvPicPr/>
                <p:nvPr/>
              </p:nvPicPr>
              <p:blipFill>
                <a:blip r:embed="rId258"/>
                <a:stretch>
                  <a:fillRect/>
                </a:stretch>
              </p:blipFill>
              <p:spPr>
                <a:xfrm>
                  <a:off x="3117453" y="6478440"/>
                  <a:ext cx="65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3" name="Freihand 112">
                  <a:extLst>
                    <a:ext uri="{FF2B5EF4-FFF2-40B4-BE49-F238E27FC236}">
                      <a16:creationId xmlns:a16="http://schemas.microsoft.com/office/drawing/2014/main" id="{96A0C3CC-C9FE-462B-8B2B-68C2E8C730E3}"/>
                    </a:ext>
                  </a:extLst>
                </p14:cNvPr>
                <p14:cNvContentPartPr/>
                <p14:nvPr/>
              </p14:nvContentPartPr>
              <p14:xfrm>
                <a:off x="910293" y="5582760"/>
                <a:ext cx="192240" cy="2880"/>
              </p14:xfrm>
            </p:contentPart>
          </mc:Choice>
          <mc:Fallback>
            <p:pic>
              <p:nvPicPr>
                <p:cNvPr id="113" name="Freihand 112">
                  <a:extLst>
                    <a:ext uri="{FF2B5EF4-FFF2-40B4-BE49-F238E27FC236}">
                      <a16:creationId xmlns:a16="http://schemas.microsoft.com/office/drawing/2014/main" id="{96A0C3CC-C9FE-462B-8B2B-68C2E8C730E3}"/>
                    </a:ext>
                  </a:extLst>
                </p:cNvPr>
                <p:cNvPicPr/>
                <p:nvPr/>
              </p:nvPicPr>
              <p:blipFill>
                <a:blip r:embed="rId260"/>
                <a:stretch>
                  <a:fillRect/>
                </a:stretch>
              </p:blipFill>
              <p:spPr>
                <a:xfrm>
                  <a:off x="905973" y="5578440"/>
                  <a:ext cx="200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 name="Freihand 113">
                  <a:extLst>
                    <a:ext uri="{FF2B5EF4-FFF2-40B4-BE49-F238E27FC236}">
                      <a16:creationId xmlns:a16="http://schemas.microsoft.com/office/drawing/2014/main" id="{5BB413D3-08A1-448D-9CA2-5AE0F5A0B5AD}"/>
                    </a:ext>
                  </a:extLst>
                </p14:cNvPr>
                <p14:cNvContentPartPr/>
                <p14:nvPr/>
              </p14:nvContentPartPr>
              <p14:xfrm>
                <a:off x="738213" y="5470440"/>
                <a:ext cx="102600" cy="197640"/>
              </p14:xfrm>
            </p:contentPart>
          </mc:Choice>
          <mc:Fallback>
            <p:pic>
              <p:nvPicPr>
                <p:cNvPr id="114" name="Freihand 113">
                  <a:extLst>
                    <a:ext uri="{FF2B5EF4-FFF2-40B4-BE49-F238E27FC236}">
                      <a16:creationId xmlns:a16="http://schemas.microsoft.com/office/drawing/2014/main" id="{5BB413D3-08A1-448D-9CA2-5AE0F5A0B5AD}"/>
                    </a:ext>
                  </a:extLst>
                </p:cNvPr>
                <p:cNvPicPr/>
                <p:nvPr/>
              </p:nvPicPr>
              <p:blipFill>
                <a:blip r:embed="rId262"/>
                <a:stretch>
                  <a:fillRect/>
                </a:stretch>
              </p:blipFill>
              <p:spPr>
                <a:xfrm>
                  <a:off x="733893" y="5466120"/>
                  <a:ext cx="111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3" name="Freihand 122">
                  <a:extLst>
                    <a:ext uri="{FF2B5EF4-FFF2-40B4-BE49-F238E27FC236}">
                      <a16:creationId xmlns:a16="http://schemas.microsoft.com/office/drawing/2014/main" id="{A4D321A4-7E84-4D78-896D-6D999FDCA4D3}"/>
                    </a:ext>
                  </a:extLst>
                </p14:cNvPr>
                <p14:cNvContentPartPr/>
                <p14:nvPr/>
              </p14:nvContentPartPr>
              <p14:xfrm>
                <a:off x="4131573" y="6218520"/>
                <a:ext cx="2520" cy="166320"/>
              </p14:xfrm>
            </p:contentPart>
          </mc:Choice>
          <mc:Fallback>
            <p:pic>
              <p:nvPicPr>
                <p:cNvPr id="123" name="Freihand 122">
                  <a:extLst>
                    <a:ext uri="{FF2B5EF4-FFF2-40B4-BE49-F238E27FC236}">
                      <a16:creationId xmlns:a16="http://schemas.microsoft.com/office/drawing/2014/main" id="{A4D321A4-7E84-4D78-896D-6D999FDCA4D3}"/>
                    </a:ext>
                  </a:extLst>
                </p:cNvPr>
                <p:cNvPicPr/>
                <p:nvPr/>
              </p:nvPicPr>
              <p:blipFill>
                <a:blip r:embed="rId264"/>
                <a:stretch>
                  <a:fillRect/>
                </a:stretch>
              </p:blipFill>
              <p:spPr>
                <a:xfrm>
                  <a:off x="4127253" y="6214200"/>
                  <a:ext cx="11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4" name="Freihand 123">
                  <a:extLst>
                    <a:ext uri="{FF2B5EF4-FFF2-40B4-BE49-F238E27FC236}">
                      <a16:creationId xmlns:a16="http://schemas.microsoft.com/office/drawing/2014/main" id="{98D82A29-2818-4F75-9011-2EFB06DC3FC6}"/>
                    </a:ext>
                  </a:extLst>
                </p14:cNvPr>
                <p14:cNvContentPartPr/>
                <p14:nvPr/>
              </p14:nvContentPartPr>
              <p14:xfrm>
                <a:off x="4039413" y="6450720"/>
                <a:ext cx="71280" cy="127800"/>
              </p14:xfrm>
            </p:contentPart>
          </mc:Choice>
          <mc:Fallback>
            <p:pic>
              <p:nvPicPr>
                <p:cNvPr id="124" name="Freihand 123">
                  <a:extLst>
                    <a:ext uri="{FF2B5EF4-FFF2-40B4-BE49-F238E27FC236}">
                      <a16:creationId xmlns:a16="http://schemas.microsoft.com/office/drawing/2014/main" id="{98D82A29-2818-4F75-9011-2EFB06DC3FC6}"/>
                    </a:ext>
                  </a:extLst>
                </p:cNvPr>
                <p:cNvPicPr/>
                <p:nvPr/>
              </p:nvPicPr>
              <p:blipFill>
                <a:blip r:embed="rId266"/>
                <a:stretch>
                  <a:fillRect/>
                </a:stretch>
              </p:blipFill>
              <p:spPr>
                <a:xfrm>
                  <a:off x="4035093" y="6446400"/>
                  <a:ext cx="79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5" name="Freihand 124">
                  <a:extLst>
                    <a:ext uri="{FF2B5EF4-FFF2-40B4-BE49-F238E27FC236}">
                      <a16:creationId xmlns:a16="http://schemas.microsoft.com/office/drawing/2014/main" id="{C774CB02-D4EE-4B12-932D-6FB42F90A7F8}"/>
                    </a:ext>
                  </a:extLst>
                </p14:cNvPr>
                <p14:cNvContentPartPr/>
                <p14:nvPr/>
              </p14:nvContentPartPr>
              <p14:xfrm>
                <a:off x="4171173" y="6444960"/>
                <a:ext cx="129600" cy="136800"/>
              </p14:xfrm>
            </p:contentPart>
          </mc:Choice>
          <mc:Fallback>
            <p:pic>
              <p:nvPicPr>
                <p:cNvPr id="125" name="Freihand 124">
                  <a:extLst>
                    <a:ext uri="{FF2B5EF4-FFF2-40B4-BE49-F238E27FC236}">
                      <a16:creationId xmlns:a16="http://schemas.microsoft.com/office/drawing/2014/main" id="{C774CB02-D4EE-4B12-932D-6FB42F90A7F8}"/>
                    </a:ext>
                  </a:extLst>
                </p:cNvPr>
                <p:cNvPicPr/>
                <p:nvPr/>
              </p:nvPicPr>
              <p:blipFill>
                <a:blip r:embed="rId268"/>
                <a:stretch>
                  <a:fillRect/>
                </a:stretch>
              </p:blipFill>
              <p:spPr>
                <a:xfrm>
                  <a:off x="4166853" y="6440640"/>
                  <a:ext cx="138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7" name="Freihand 126">
                  <a:extLst>
                    <a:ext uri="{FF2B5EF4-FFF2-40B4-BE49-F238E27FC236}">
                      <a16:creationId xmlns:a16="http://schemas.microsoft.com/office/drawing/2014/main" id="{16AC5BD4-BC98-499E-B3A8-241755F2ADB7}"/>
                    </a:ext>
                  </a:extLst>
                </p14:cNvPr>
                <p14:cNvContentPartPr/>
                <p14:nvPr/>
              </p14:nvContentPartPr>
              <p14:xfrm>
                <a:off x="3110253" y="5497440"/>
                <a:ext cx="20520" cy="40320"/>
              </p14:xfrm>
            </p:contentPart>
          </mc:Choice>
          <mc:Fallback>
            <p:pic>
              <p:nvPicPr>
                <p:cNvPr id="127" name="Freihand 126">
                  <a:extLst>
                    <a:ext uri="{FF2B5EF4-FFF2-40B4-BE49-F238E27FC236}">
                      <a16:creationId xmlns:a16="http://schemas.microsoft.com/office/drawing/2014/main" id="{16AC5BD4-BC98-499E-B3A8-241755F2ADB7}"/>
                    </a:ext>
                  </a:extLst>
                </p:cNvPr>
                <p:cNvPicPr/>
                <p:nvPr/>
              </p:nvPicPr>
              <p:blipFill>
                <a:blip r:embed="rId270"/>
                <a:stretch>
                  <a:fillRect/>
                </a:stretch>
              </p:blipFill>
              <p:spPr>
                <a:xfrm>
                  <a:off x="3105933" y="5493120"/>
                  <a:ext cx="29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8" name="Freihand 127">
                  <a:extLst>
                    <a:ext uri="{FF2B5EF4-FFF2-40B4-BE49-F238E27FC236}">
                      <a16:creationId xmlns:a16="http://schemas.microsoft.com/office/drawing/2014/main" id="{07F022A9-2D33-4C18-967D-50B8B2236DF4}"/>
                    </a:ext>
                  </a:extLst>
                </p14:cNvPr>
                <p14:cNvContentPartPr/>
                <p14:nvPr/>
              </p14:nvContentPartPr>
              <p14:xfrm>
                <a:off x="1079853" y="4520400"/>
                <a:ext cx="2095200" cy="986040"/>
              </p14:xfrm>
            </p:contentPart>
          </mc:Choice>
          <mc:Fallback>
            <p:pic>
              <p:nvPicPr>
                <p:cNvPr id="128" name="Freihand 127">
                  <a:extLst>
                    <a:ext uri="{FF2B5EF4-FFF2-40B4-BE49-F238E27FC236}">
                      <a16:creationId xmlns:a16="http://schemas.microsoft.com/office/drawing/2014/main" id="{07F022A9-2D33-4C18-967D-50B8B2236DF4}"/>
                    </a:ext>
                  </a:extLst>
                </p:cNvPr>
                <p:cNvPicPr/>
                <p:nvPr/>
              </p:nvPicPr>
              <p:blipFill>
                <a:blip r:embed="rId272"/>
                <a:stretch>
                  <a:fillRect/>
                </a:stretch>
              </p:blipFill>
              <p:spPr>
                <a:xfrm>
                  <a:off x="1075533" y="4516080"/>
                  <a:ext cx="2103840" cy="994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9" name="Freihand 128">
                  <a:extLst>
                    <a:ext uri="{FF2B5EF4-FFF2-40B4-BE49-F238E27FC236}">
                      <a16:creationId xmlns:a16="http://schemas.microsoft.com/office/drawing/2014/main" id="{CC6B5D14-11DE-4A5F-81D9-EC647909FFF0}"/>
                    </a:ext>
                  </a:extLst>
                </p14:cNvPr>
                <p14:cNvContentPartPr/>
                <p14:nvPr/>
              </p14:nvContentPartPr>
              <p14:xfrm>
                <a:off x="3153093" y="5485560"/>
                <a:ext cx="958680" cy="851400"/>
              </p14:xfrm>
            </p:contentPart>
          </mc:Choice>
          <mc:Fallback>
            <p:pic>
              <p:nvPicPr>
                <p:cNvPr id="129" name="Freihand 128">
                  <a:extLst>
                    <a:ext uri="{FF2B5EF4-FFF2-40B4-BE49-F238E27FC236}">
                      <a16:creationId xmlns:a16="http://schemas.microsoft.com/office/drawing/2014/main" id="{CC6B5D14-11DE-4A5F-81D9-EC647909FFF0}"/>
                    </a:ext>
                  </a:extLst>
                </p:cNvPr>
                <p:cNvPicPr/>
                <p:nvPr/>
              </p:nvPicPr>
              <p:blipFill>
                <a:blip r:embed="rId274"/>
                <a:stretch>
                  <a:fillRect/>
                </a:stretch>
              </p:blipFill>
              <p:spPr>
                <a:xfrm>
                  <a:off x="3148773" y="5481240"/>
                  <a:ext cx="96732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6" name="Freihand 115">
                  <a:extLst>
                    <a:ext uri="{FF2B5EF4-FFF2-40B4-BE49-F238E27FC236}">
                      <a16:creationId xmlns:a16="http://schemas.microsoft.com/office/drawing/2014/main" id="{910CB7CD-3B16-4D54-ABD3-5D603A9294D4}"/>
                    </a:ext>
                  </a:extLst>
                </p14:cNvPr>
                <p14:cNvContentPartPr/>
                <p14:nvPr/>
              </p14:nvContentPartPr>
              <p14:xfrm>
                <a:off x="1033773" y="4499160"/>
                <a:ext cx="192960" cy="20520"/>
              </p14:xfrm>
            </p:contentPart>
          </mc:Choice>
          <mc:Fallback>
            <p:pic>
              <p:nvPicPr>
                <p:cNvPr id="116" name="Freihand 115">
                  <a:extLst>
                    <a:ext uri="{FF2B5EF4-FFF2-40B4-BE49-F238E27FC236}">
                      <a16:creationId xmlns:a16="http://schemas.microsoft.com/office/drawing/2014/main" id="{910CB7CD-3B16-4D54-ABD3-5D603A9294D4}"/>
                    </a:ext>
                  </a:extLst>
                </p:cNvPr>
                <p:cNvPicPr/>
                <p:nvPr/>
              </p:nvPicPr>
              <p:blipFill>
                <a:blip r:embed="rId276"/>
                <a:stretch>
                  <a:fillRect/>
                </a:stretch>
              </p:blipFill>
              <p:spPr>
                <a:xfrm>
                  <a:off x="1029453" y="4494840"/>
                  <a:ext cx="201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7" name="Freihand 116">
                  <a:extLst>
                    <a:ext uri="{FF2B5EF4-FFF2-40B4-BE49-F238E27FC236}">
                      <a16:creationId xmlns:a16="http://schemas.microsoft.com/office/drawing/2014/main" id="{FBA7734A-295C-4C47-8894-6A836B5C5239}"/>
                    </a:ext>
                  </a:extLst>
                </p14:cNvPr>
                <p14:cNvContentPartPr/>
                <p14:nvPr/>
              </p14:nvContentPartPr>
              <p14:xfrm>
                <a:off x="743253" y="4428600"/>
                <a:ext cx="28800" cy="127800"/>
              </p14:xfrm>
            </p:contentPart>
          </mc:Choice>
          <mc:Fallback>
            <p:pic>
              <p:nvPicPr>
                <p:cNvPr id="117" name="Freihand 116">
                  <a:extLst>
                    <a:ext uri="{FF2B5EF4-FFF2-40B4-BE49-F238E27FC236}">
                      <a16:creationId xmlns:a16="http://schemas.microsoft.com/office/drawing/2014/main" id="{FBA7734A-295C-4C47-8894-6A836B5C5239}"/>
                    </a:ext>
                  </a:extLst>
                </p:cNvPr>
                <p:cNvPicPr/>
                <p:nvPr/>
              </p:nvPicPr>
              <p:blipFill>
                <a:blip r:embed="rId278"/>
                <a:stretch>
                  <a:fillRect/>
                </a:stretch>
              </p:blipFill>
              <p:spPr>
                <a:xfrm>
                  <a:off x="738933" y="4424280"/>
                  <a:ext cx="37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8" name="Freihand 117">
                  <a:extLst>
                    <a:ext uri="{FF2B5EF4-FFF2-40B4-BE49-F238E27FC236}">
                      <a16:creationId xmlns:a16="http://schemas.microsoft.com/office/drawing/2014/main" id="{1A08A98B-C73E-4118-9AF0-6A9707CF6371}"/>
                    </a:ext>
                  </a:extLst>
                </p14:cNvPr>
                <p14:cNvContentPartPr/>
                <p14:nvPr/>
              </p14:nvContentPartPr>
              <p14:xfrm>
                <a:off x="831093" y="4431120"/>
                <a:ext cx="36000" cy="83880"/>
              </p14:xfrm>
            </p:contentPart>
          </mc:Choice>
          <mc:Fallback>
            <p:pic>
              <p:nvPicPr>
                <p:cNvPr id="118" name="Freihand 117">
                  <a:extLst>
                    <a:ext uri="{FF2B5EF4-FFF2-40B4-BE49-F238E27FC236}">
                      <a16:creationId xmlns:a16="http://schemas.microsoft.com/office/drawing/2014/main" id="{1A08A98B-C73E-4118-9AF0-6A9707CF6371}"/>
                    </a:ext>
                  </a:extLst>
                </p:cNvPr>
                <p:cNvPicPr/>
                <p:nvPr/>
              </p:nvPicPr>
              <p:blipFill>
                <a:blip r:embed="rId280"/>
                <a:stretch>
                  <a:fillRect/>
                </a:stretch>
              </p:blipFill>
              <p:spPr>
                <a:xfrm>
                  <a:off x="826773" y="4426800"/>
                  <a:ext cx="44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20" name="Freihand 119">
                  <a:extLst>
                    <a:ext uri="{FF2B5EF4-FFF2-40B4-BE49-F238E27FC236}">
                      <a16:creationId xmlns:a16="http://schemas.microsoft.com/office/drawing/2014/main" id="{AB504308-1E02-4022-B700-675C9DC9A0EA}"/>
                    </a:ext>
                  </a:extLst>
                </p14:cNvPr>
                <p14:cNvContentPartPr/>
                <p14:nvPr/>
              </p14:nvContentPartPr>
              <p14:xfrm>
                <a:off x="837573" y="4391880"/>
                <a:ext cx="34200" cy="16200"/>
              </p14:xfrm>
            </p:contentPart>
          </mc:Choice>
          <mc:Fallback>
            <p:pic>
              <p:nvPicPr>
                <p:cNvPr id="120" name="Freihand 119">
                  <a:extLst>
                    <a:ext uri="{FF2B5EF4-FFF2-40B4-BE49-F238E27FC236}">
                      <a16:creationId xmlns:a16="http://schemas.microsoft.com/office/drawing/2014/main" id="{AB504308-1E02-4022-B700-675C9DC9A0EA}"/>
                    </a:ext>
                  </a:extLst>
                </p:cNvPr>
                <p:cNvPicPr/>
                <p:nvPr/>
              </p:nvPicPr>
              <p:blipFill>
                <a:blip r:embed="rId282"/>
                <a:stretch>
                  <a:fillRect/>
                </a:stretch>
              </p:blipFill>
              <p:spPr>
                <a:xfrm>
                  <a:off x="833253" y="4387560"/>
                  <a:ext cx="42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21" name="Freihand 120">
                  <a:extLst>
                    <a:ext uri="{FF2B5EF4-FFF2-40B4-BE49-F238E27FC236}">
                      <a16:creationId xmlns:a16="http://schemas.microsoft.com/office/drawing/2014/main" id="{CCB367DE-EB03-4B6B-9794-C542F47E5E52}"/>
                    </a:ext>
                  </a:extLst>
                </p14:cNvPr>
                <p14:cNvContentPartPr/>
                <p14:nvPr/>
              </p14:nvContentPartPr>
              <p14:xfrm>
                <a:off x="817773" y="4376760"/>
                <a:ext cx="100080" cy="145800"/>
              </p14:xfrm>
            </p:contentPart>
          </mc:Choice>
          <mc:Fallback>
            <p:pic>
              <p:nvPicPr>
                <p:cNvPr id="121" name="Freihand 120">
                  <a:extLst>
                    <a:ext uri="{FF2B5EF4-FFF2-40B4-BE49-F238E27FC236}">
                      <a16:creationId xmlns:a16="http://schemas.microsoft.com/office/drawing/2014/main" id="{CCB367DE-EB03-4B6B-9794-C542F47E5E52}"/>
                    </a:ext>
                  </a:extLst>
                </p:cNvPr>
                <p:cNvPicPr/>
                <p:nvPr/>
              </p:nvPicPr>
              <p:blipFill>
                <a:blip r:embed="rId284"/>
                <a:stretch>
                  <a:fillRect/>
                </a:stretch>
              </p:blipFill>
              <p:spPr>
                <a:xfrm>
                  <a:off x="813453" y="4372440"/>
                  <a:ext cx="108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1" name="Freihand 130">
                  <a:extLst>
                    <a:ext uri="{FF2B5EF4-FFF2-40B4-BE49-F238E27FC236}">
                      <a16:creationId xmlns:a16="http://schemas.microsoft.com/office/drawing/2014/main" id="{457B1915-552F-4B70-B0FC-110959E95C96}"/>
                    </a:ext>
                  </a:extLst>
                </p14:cNvPr>
                <p14:cNvContentPartPr/>
                <p14:nvPr/>
              </p14:nvContentPartPr>
              <p14:xfrm>
                <a:off x="1399173" y="4079760"/>
                <a:ext cx="68760" cy="393840"/>
              </p14:xfrm>
            </p:contentPart>
          </mc:Choice>
          <mc:Fallback>
            <p:pic>
              <p:nvPicPr>
                <p:cNvPr id="131" name="Freihand 130">
                  <a:extLst>
                    <a:ext uri="{FF2B5EF4-FFF2-40B4-BE49-F238E27FC236}">
                      <a16:creationId xmlns:a16="http://schemas.microsoft.com/office/drawing/2014/main" id="{457B1915-552F-4B70-B0FC-110959E95C96}"/>
                    </a:ext>
                  </a:extLst>
                </p:cNvPr>
                <p:cNvPicPr/>
                <p:nvPr/>
              </p:nvPicPr>
              <p:blipFill>
                <a:blip r:embed="rId286"/>
                <a:stretch>
                  <a:fillRect/>
                </a:stretch>
              </p:blipFill>
              <p:spPr>
                <a:xfrm>
                  <a:off x="1394853" y="4075440"/>
                  <a:ext cx="774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2" name="Freihand 131">
                  <a:extLst>
                    <a:ext uri="{FF2B5EF4-FFF2-40B4-BE49-F238E27FC236}">
                      <a16:creationId xmlns:a16="http://schemas.microsoft.com/office/drawing/2014/main" id="{3548EF8D-EA97-484E-A018-586B44A3E9C5}"/>
                    </a:ext>
                  </a:extLst>
                </p14:cNvPr>
                <p14:cNvContentPartPr/>
                <p14:nvPr/>
              </p14:nvContentPartPr>
              <p14:xfrm>
                <a:off x="1318533" y="4367400"/>
                <a:ext cx="225000" cy="181800"/>
              </p14:xfrm>
            </p:contentPart>
          </mc:Choice>
          <mc:Fallback>
            <p:pic>
              <p:nvPicPr>
                <p:cNvPr id="132" name="Freihand 131">
                  <a:extLst>
                    <a:ext uri="{FF2B5EF4-FFF2-40B4-BE49-F238E27FC236}">
                      <a16:creationId xmlns:a16="http://schemas.microsoft.com/office/drawing/2014/main" id="{3548EF8D-EA97-484E-A018-586B44A3E9C5}"/>
                    </a:ext>
                  </a:extLst>
                </p:cNvPr>
                <p:cNvPicPr/>
                <p:nvPr/>
              </p:nvPicPr>
              <p:blipFill>
                <a:blip r:embed="rId288"/>
                <a:stretch>
                  <a:fillRect/>
                </a:stretch>
              </p:blipFill>
              <p:spPr>
                <a:xfrm>
                  <a:off x="1314213" y="4363080"/>
                  <a:ext cx="233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 name="Freihand 4">
                  <a:extLst>
                    <a:ext uri="{FF2B5EF4-FFF2-40B4-BE49-F238E27FC236}">
                      <a16:creationId xmlns:a16="http://schemas.microsoft.com/office/drawing/2014/main" id="{6F19DFD8-B7B2-4329-B63E-1AF0AC6AB6FE}"/>
                    </a:ext>
                  </a:extLst>
                </p14:cNvPr>
                <p14:cNvContentPartPr/>
                <p14:nvPr/>
              </p14:nvContentPartPr>
              <p14:xfrm>
                <a:off x="372093" y="3143400"/>
                <a:ext cx="1053000" cy="78840"/>
              </p14:xfrm>
            </p:contentPart>
          </mc:Choice>
          <mc:Fallback>
            <p:pic>
              <p:nvPicPr>
                <p:cNvPr id="5" name="Freihand 4">
                  <a:extLst>
                    <a:ext uri="{FF2B5EF4-FFF2-40B4-BE49-F238E27FC236}">
                      <a16:creationId xmlns:a16="http://schemas.microsoft.com/office/drawing/2014/main" id="{6F19DFD8-B7B2-4329-B63E-1AF0AC6AB6FE}"/>
                    </a:ext>
                  </a:extLst>
                </p:cNvPr>
                <p:cNvPicPr/>
                <p:nvPr/>
              </p:nvPicPr>
              <p:blipFill>
                <a:blip r:embed="rId290"/>
                <a:stretch>
                  <a:fillRect/>
                </a:stretch>
              </p:blipFill>
              <p:spPr>
                <a:xfrm>
                  <a:off x="367773" y="3139080"/>
                  <a:ext cx="1061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 name="Freihand 5">
                  <a:extLst>
                    <a:ext uri="{FF2B5EF4-FFF2-40B4-BE49-F238E27FC236}">
                      <a16:creationId xmlns:a16="http://schemas.microsoft.com/office/drawing/2014/main" id="{02CC62E7-E28C-44A6-8C69-CB531E057853}"/>
                    </a:ext>
                  </a:extLst>
                </p14:cNvPr>
                <p14:cNvContentPartPr/>
                <p14:nvPr/>
              </p14:nvContentPartPr>
              <p14:xfrm>
                <a:off x="932973" y="3311160"/>
                <a:ext cx="89640" cy="114480"/>
              </p14:xfrm>
            </p:contentPart>
          </mc:Choice>
          <mc:Fallback>
            <p:pic>
              <p:nvPicPr>
                <p:cNvPr id="6" name="Freihand 5">
                  <a:extLst>
                    <a:ext uri="{FF2B5EF4-FFF2-40B4-BE49-F238E27FC236}">
                      <a16:creationId xmlns:a16="http://schemas.microsoft.com/office/drawing/2014/main" id="{02CC62E7-E28C-44A6-8C69-CB531E057853}"/>
                    </a:ext>
                  </a:extLst>
                </p:cNvPr>
                <p:cNvPicPr/>
                <p:nvPr/>
              </p:nvPicPr>
              <p:blipFill>
                <a:blip r:embed="rId292"/>
                <a:stretch>
                  <a:fillRect/>
                </a:stretch>
              </p:blipFill>
              <p:spPr>
                <a:xfrm>
                  <a:off x="928653" y="3306840"/>
                  <a:ext cx="98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7" name="Freihand 6">
                  <a:extLst>
                    <a:ext uri="{FF2B5EF4-FFF2-40B4-BE49-F238E27FC236}">
                      <a16:creationId xmlns:a16="http://schemas.microsoft.com/office/drawing/2014/main" id="{99DC52B6-0589-4E5B-9135-984CECA2FB37}"/>
                    </a:ext>
                  </a:extLst>
                </p14:cNvPr>
                <p14:cNvContentPartPr/>
                <p14:nvPr/>
              </p14:nvContentPartPr>
              <p14:xfrm>
                <a:off x="1072293" y="3248880"/>
                <a:ext cx="299520" cy="140760"/>
              </p14:xfrm>
            </p:contentPart>
          </mc:Choice>
          <mc:Fallback>
            <p:pic>
              <p:nvPicPr>
                <p:cNvPr id="7" name="Freihand 6">
                  <a:extLst>
                    <a:ext uri="{FF2B5EF4-FFF2-40B4-BE49-F238E27FC236}">
                      <a16:creationId xmlns:a16="http://schemas.microsoft.com/office/drawing/2014/main" id="{99DC52B6-0589-4E5B-9135-984CECA2FB37}"/>
                    </a:ext>
                  </a:extLst>
                </p:cNvPr>
                <p:cNvPicPr/>
                <p:nvPr/>
              </p:nvPicPr>
              <p:blipFill>
                <a:blip r:embed="rId294"/>
                <a:stretch>
                  <a:fillRect/>
                </a:stretch>
              </p:blipFill>
              <p:spPr>
                <a:xfrm>
                  <a:off x="1067973" y="3244560"/>
                  <a:ext cx="308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9" name="Freihand 8">
                  <a:extLst>
                    <a:ext uri="{FF2B5EF4-FFF2-40B4-BE49-F238E27FC236}">
                      <a16:creationId xmlns:a16="http://schemas.microsoft.com/office/drawing/2014/main" id="{A9AA0148-35C9-4A4A-89D6-D96BC4FCC012}"/>
                    </a:ext>
                  </a:extLst>
                </p14:cNvPr>
                <p14:cNvContentPartPr/>
                <p14:nvPr/>
              </p14:nvContentPartPr>
              <p14:xfrm>
                <a:off x="1578813" y="3297480"/>
                <a:ext cx="118080" cy="222120"/>
              </p14:xfrm>
            </p:contentPart>
          </mc:Choice>
          <mc:Fallback>
            <p:pic>
              <p:nvPicPr>
                <p:cNvPr id="9" name="Freihand 8">
                  <a:extLst>
                    <a:ext uri="{FF2B5EF4-FFF2-40B4-BE49-F238E27FC236}">
                      <a16:creationId xmlns:a16="http://schemas.microsoft.com/office/drawing/2014/main" id="{A9AA0148-35C9-4A4A-89D6-D96BC4FCC012}"/>
                    </a:ext>
                  </a:extLst>
                </p:cNvPr>
                <p:cNvPicPr/>
                <p:nvPr/>
              </p:nvPicPr>
              <p:blipFill>
                <a:blip r:embed="rId296"/>
                <a:stretch>
                  <a:fillRect/>
                </a:stretch>
              </p:blipFill>
              <p:spPr>
                <a:xfrm>
                  <a:off x="1574493" y="3293160"/>
                  <a:ext cx="126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0" name="Freihand 9">
                  <a:extLst>
                    <a:ext uri="{FF2B5EF4-FFF2-40B4-BE49-F238E27FC236}">
                      <a16:creationId xmlns:a16="http://schemas.microsoft.com/office/drawing/2014/main" id="{EFC6C088-D929-4C50-8890-FD959B55F95D}"/>
                    </a:ext>
                  </a:extLst>
                </p14:cNvPr>
                <p14:cNvContentPartPr/>
                <p14:nvPr/>
              </p14:nvContentPartPr>
              <p14:xfrm>
                <a:off x="1753413" y="3309720"/>
                <a:ext cx="245520" cy="57960"/>
              </p14:xfrm>
            </p:contentPart>
          </mc:Choice>
          <mc:Fallback>
            <p:pic>
              <p:nvPicPr>
                <p:cNvPr id="10" name="Freihand 9">
                  <a:extLst>
                    <a:ext uri="{FF2B5EF4-FFF2-40B4-BE49-F238E27FC236}">
                      <a16:creationId xmlns:a16="http://schemas.microsoft.com/office/drawing/2014/main" id="{EFC6C088-D929-4C50-8890-FD959B55F95D}"/>
                    </a:ext>
                  </a:extLst>
                </p:cNvPr>
                <p:cNvPicPr/>
                <p:nvPr/>
              </p:nvPicPr>
              <p:blipFill>
                <a:blip r:embed="rId298"/>
                <a:stretch>
                  <a:fillRect/>
                </a:stretch>
              </p:blipFill>
              <p:spPr>
                <a:xfrm>
                  <a:off x="1749093" y="3305400"/>
                  <a:ext cx="254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 name="Freihand 10">
                  <a:extLst>
                    <a:ext uri="{FF2B5EF4-FFF2-40B4-BE49-F238E27FC236}">
                      <a16:creationId xmlns:a16="http://schemas.microsoft.com/office/drawing/2014/main" id="{97ECE147-6510-44CE-84A0-4E3D5F70B6CB}"/>
                    </a:ext>
                  </a:extLst>
                </p14:cNvPr>
                <p14:cNvContentPartPr/>
                <p14:nvPr/>
              </p14:nvContentPartPr>
              <p14:xfrm>
                <a:off x="2034213" y="3288120"/>
                <a:ext cx="165600" cy="94680"/>
              </p14:xfrm>
            </p:contentPart>
          </mc:Choice>
          <mc:Fallback>
            <p:pic>
              <p:nvPicPr>
                <p:cNvPr id="11" name="Freihand 10">
                  <a:extLst>
                    <a:ext uri="{FF2B5EF4-FFF2-40B4-BE49-F238E27FC236}">
                      <a16:creationId xmlns:a16="http://schemas.microsoft.com/office/drawing/2014/main" id="{97ECE147-6510-44CE-84A0-4E3D5F70B6CB}"/>
                    </a:ext>
                  </a:extLst>
                </p:cNvPr>
                <p:cNvPicPr/>
                <p:nvPr/>
              </p:nvPicPr>
              <p:blipFill>
                <a:blip r:embed="rId300"/>
                <a:stretch>
                  <a:fillRect/>
                </a:stretch>
              </p:blipFill>
              <p:spPr>
                <a:xfrm>
                  <a:off x="2029893" y="3283800"/>
                  <a:ext cx="174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 name="Freihand 11">
                  <a:extLst>
                    <a:ext uri="{FF2B5EF4-FFF2-40B4-BE49-F238E27FC236}">
                      <a16:creationId xmlns:a16="http://schemas.microsoft.com/office/drawing/2014/main" id="{58D0079B-D7B7-447B-8940-6D3C8331E271}"/>
                    </a:ext>
                  </a:extLst>
                </p14:cNvPr>
                <p14:cNvContentPartPr/>
                <p14:nvPr/>
              </p14:nvContentPartPr>
              <p14:xfrm>
                <a:off x="2083893" y="3341040"/>
                <a:ext cx="140760" cy="6840"/>
              </p14:xfrm>
            </p:contentPart>
          </mc:Choice>
          <mc:Fallback>
            <p:pic>
              <p:nvPicPr>
                <p:cNvPr id="12" name="Freihand 11">
                  <a:extLst>
                    <a:ext uri="{FF2B5EF4-FFF2-40B4-BE49-F238E27FC236}">
                      <a16:creationId xmlns:a16="http://schemas.microsoft.com/office/drawing/2014/main" id="{58D0079B-D7B7-447B-8940-6D3C8331E271}"/>
                    </a:ext>
                  </a:extLst>
                </p:cNvPr>
                <p:cNvPicPr/>
                <p:nvPr/>
              </p:nvPicPr>
              <p:blipFill>
                <a:blip r:embed="rId302"/>
                <a:stretch>
                  <a:fillRect/>
                </a:stretch>
              </p:blipFill>
              <p:spPr>
                <a:xfrm>
                  <a:off x="2079573" y="3336720"/>
                  <a:ext cx="149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02" name="Freihand 101">
                  <a:extLst>
                    <a:ext uri="{FF2B5EF4-FFF2-40B4-BE49-F238E27FC236}">
                      <a16:creationId xmlns:a16="http://schemas.microsoft.com/office/drawing/2014/main" id="{A3B6E482-B509-4F50-8646-7B465EBFBF89}"/>
                    </a:ext>
                  </a:extLst>
                </p14:cNvPr>
                <p14:cNvContentPartPr/>
                <p14:nvPr/>
              </p14:nvContentPartPr>
              <p14:xfrm>
                <a:off x="1011093" y="3822000"/>
                <a:ext cx="200520" cy="180360"/>
              </p14:xfrm>
            </p:contentPart>
          </mc:Choice>
          <mc:Fallback>
            <p:pic>
              <p:nvPicPr>
                <p:cNvPr id="102" name="Freihand 101">
                  <a:extLst>
                    <a:ext uri="{FF2B5EF4-FFF2-40B4-BE49-F238E27FC236}">
                      <a16:creationId xmlns:a16="http://schemas.microsoft.com/office/drawing/2014/main" id="{A3B6E482-B509-4F50-8646-7B465EBFBF89}"/>
                    </a:ext>
                  </a:extLst>
                </p:cNvPr>
                <p:cNvPicPr/>
                <p:nvPr/>
              </p:nvPicPr>
              <p:blipFill>
                <a:blip r:embed="rId304"/>
                <a:stretch>
                  <a:fillRect/>
                </a:stretch>
              </p:blipFill>
              <p:spPr>
                <a:xfrm>
                  <a:off x="1006773" y="3817680"/>
                  <a:ext cx="209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03" name="Freihand 102">
                  <a:extLst>
                    <a:ext uri="{FF2B5EF4-FFF2-40B4-BE49-F238E27FC236}">
                      <a16:creationId xmlns:a16="http://schemas.microsoft.com/office/drawing/2014/main" id="{8C273019-3434-4F21-8B05-33D91E65D548}"/>
                    </a:ext>
                  </a:extLst>
                </p14:cNvPr>
                <p14:cNvContentPartPr/>
                <p14:nvPr/>
              </p14:nvContentPartPr>
              <p14:xfrm>
                <a:off x="777093" y="3775920"/>
                <a:ext cx="5760" cy="133920"/>
              </p14:xfrm>
            </p:contentPart>
          </mc:Choice>
          <mc:Fallback>
            <p:pic>
              <p:nvPicPr>
                <p:cNvPr id="103" name="Freihand 102">
                  <a:extLst>
                    <a:ext uri="{FF2B5EF4-FFF2-40B4-BE49-F238E27FC236}">
                      <a16:creationId xmlns:a16="http://schemas.microsoft.com/office/drawing/2014/main" id="{8C273019-3434-4F21-8B05-33D91E65D548}"/>
                    </a:ext>
                  </a:extLst>
                </p:cNvPr>
                <p:cNvPicPr/>
                <p:nvPr/>
              </p:nvPicPr>
              <p:blipFill>
                <a:blip r:embed="rId306"/>
                <a:stretch>
                  <a:fillRect/>
                </a:stretch>
              </p:blipFill>
              <p:spPr>
                <a:xfrm>
                  <a:off x="772773" y="3771600"/>
                  <a:ext cx="14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04" name="Freihand 103">
                  <a:extLst>
                    <a:ext uri="{FF2B5EF4-FFF2-40B4-BE49-F238E27FC236}">
                      <a16:creationId xmlns:a16="http://schemas.microsoft.com/office/drawing/2014/main" id="{C5FA9274-7B99-44D3-BCC8-E5CAD3FCD4E3}"/>
                    </a:ext>
                  </a:extLst>
                </p14:cNvPr>
                <p14:cNvContentPartPr/>
                <p14:nvPr/>
              </p14:nvContentPartPr>
              <p14:xfrm>
                <a:off x="705453" y="3764400"/>
                <a:ext cx="113760" cy="2160"/>
              </p14:xfrm>
            </p:contentPart>
          </mc:Choice>
          <mc:Fallback>
            <p:pic>
              <p:nvPicPr>
                <p:cNvPr id="104" name="Freihand 103">
                  <a:extLst>
                    <a:ext uri="{FF2B5EF4-FFF2-40B4-BE49-F238E27FC236}">
                      <a16:creationId xmlns:a16="http://schemas.microsoft.com/office/drawing/2014/main" id="{C5FA9274-7B99-44D3-BCC8-E5CAD3FCD4E3}"/>
                    </a:ext>
                  </a:extLst>
                </p:cNvPr>
                <p:cNvPicPr/>
                <p:nvPr/>
              </p:nvPicPr>
              <p:blipFill>
                <a:blip r:embed="rId308"/>
                <a:stretch>
                  <a:fillRect/>
                </a:stretch>
              </p:blipFill>
              <p:spPr>
                <a:xfrm>
                  <a:off x="701133" y="3760080"/>
                  <a:ext cx="122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05" name="Freihand 104">
                  <a:extLst>
                    <a:ext uri="{FF2B5EF4-FFF2-40B4-BE49-F238E27FC236}">
                      <a16:creationId xmlns:a16="http://schemas.microsoft.com/office/drawing/2014/main" id="{9715B4E0-F0C9-4C3E-9987-F30007C0A219}"/>
                    </a:ext>
                  </a:extLst>
                </p14:cNvPr>
                <p14:cNvContentPartPr/>
                <p14:nvPr/>
              </p14:nvContentPartPr>
              <p14:xfrm>
                <a:off x="691773" y="3767640"/>
                <a:ext cx="173880" cy="58320"/>
              </p14:xfrm>
            </p:contentPart>
          </mc:Choice>
          <mc:Fallback>
            <p:pic>
              <p:nvPicPr>
                <p:cNvPr id="105" name="Freihand 104">
                  <a:extLst>
                    <a:ext uri="{FF2B5EF4-FFF2-40B4-BE49-F238E27FC236}">
                      <a16:creationId xmlns:a16="http://schemas.microsoft.com/office/drawing/2014/main" id="{9715B4E0-F0C9-4C3E-9987-F30007C0A219}"/>
                    </a:ext>
                  </a:extLst>
                </p:cNvPr>
                <p:cNvPicPr/>
                <p:nvPr/>
              </p:nvPicPr>
              <p:blipFill>
                <a:blip r:embed="rId310"/>
                <a:stretch>
                  <a:fillRect/>
                </a:stretch>
              </p:blipFill>
              <p:spPr>
                <a:xfrm>
                  <a:off x="687453" y="3763320"/>
                  <a:ext cx="182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3" name="Freihand 132">
                  <a:extLst>
                    <a:ext uri="{FF2B5EF4-FFF2-40B4-BE49-F238E27FC236}">
                      <a16:creationId xmlns:a16="http://schemas.microsoft.com/office/drawing/2014/main" id="{ECEDF705-CBB5-422C-98A0-10FFC2DD7ED8}"/>
                    </a:ext>
                  </a:extLst>
                </p14:cNvPr>
                <p14:cNvContentPartPr/>
                <p14:nvPr/>
              </p14:nvContentPartPr>
              <p14:xfrm>
                <a:off x="1326813" y="3703920"/>
                <a:ext cx="331200" cy="177480"/>
              </p14:xfrm>
            </p:contentPart>
          </mc:Choice>
          <mc:Fallback>
            <p:pic>
              <p:nvPicPr>
                <p:cNvPr id="133" name="Freihand 132">
                  <a:extLst>
                    <a:ext uri="{FF2B5EF4-FFF2-40B4-BE49-F238E27FC236}">
                      <a16:creationId xmlns:a16="http://schemas.microsoft.com/office/drawing/2014/main" id="{ECEDF705-CBB5-422C-98A0-10FFC2DD7ED8}"/>
                    </a:ext>
                  </a:extLst>
                </p:cNvPr>
                <p:cNvPicPr/>
                <p:nvPr/>
              </p:nvPicPr>
              <p:blipFill>
                <a:blip r:embed="rId312"/>
                <a:stretch>
                  <a:fillRect/>
                </a:stretch>
              </p:blipFill>
              <p:spPr>
                <a:xfrm>
                  <a:off x="1322493" y="3699600"/>
                  <a:ext cx="339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4" name="Freihand 133">
                  <a:extLst>
                    <a:ext uri="{FF2B5EF4-FFF2-40B4-BE49-F238E27FC236}">
                      <a16:creationId xmlns:a16="http://schemas.microsoft.com/office/drawing/2014/main" id="{8398C34C-4382-4068-BB5B-B8812217203F}"/>
                    </a:ext>
                  </a:extLst>
                </p14:cNvPr>
                <p14:cNvContentPartPr/>
                <p14:nvPr/>
              </p14:nvContentPartPr>
              <p14:xfrm>
                <a:off x="1696173" y="3672960"/>
                <a:ext cx="177840" cy="69480"/>
              </p14:xfrm>
            </p:contentPart>
          </mc:Choice>
          <mc:Fallback>
            <p:pic>
              <p:nvPicPr>
                <p:cNvPr id="134" name="Freihand 133">
                  <a:extLst>
                    <a:ext uri="{FF2B5EF4-FFF2-40B4-BE49-F238E27FC236}">
                      <a16:creationId xmlns:a16="http://schemas.microsoft.com/office/drawing/2014/main" id="{8398C34C-4382-4068-BB5B-B8812217203F}"/>
                    </a:ext>
                  </a:extLst>
                </p:cNvPr>
                <p:cNvPicPr/>
                <p:nvPr/>
              </p:nvPicPr>
              <p:blipFill>
                <a:blip r:embed="rId314"/>
                <a:stretch>
                  <a:fillRect/>
                </a:stretch>
              </p:blipFill>
              <p:spPr>
                <a:xfrm>
                  <a:off x="1691853" y="3668640"/>
                  <a:ext cx="186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5" name="Freihand 134">
                  <a:extLst>
                    <a:ext uri="{FF2B5EF4-FFF2-40B4-BE49-F238E27FC236}">
                      <a16:creationId xmlns:a16="http://schemas.microsoft.com/office/drawing/2014/main" id="{DB811D08-4B3F-4614-913D-880679EBB7E6}"/>
                    </a:ext>
                  </a:extLst>
                </p14:cNvPr>
                <p14:cNvContentPartPr/>
                <p14:nvPr/>
              </p14:nvContentPartPr>
              <p14:xfrm>
                <a:off x="1871493" y="3629040"/>
                <a:ext cx="26280" cy="7560"/>
              </p14:xfrm>
            </p:contentPart>
          </mc:Choice>
          <mc:Fallback>
            <p:pic>
              <p:nvPicPr>
                <p:cNvPr id="135" name="Freihand 134">
                  <a:extLst>
                    <a:ext uri="{FF2B5EF4-FFF2-40B4-BE49-F238E27FC236}">
                      <a16:creationId xmlns:a16="http://schemas.microsoft.com/office/drawing/2014/main" id="{DB811D08-4B3F-4614-913D-880679EBB7E6}"/>
                    </a:ext>
                  </a:extLst>
                </p:cNvPr>
                <p:cNvPicPr/>
                <p:nvPr/>
              </p:nvPicPr>
              <p:blipFill>
                <a:blip r:embed="rId316"/>
                <a:stretch>
                  <a:fillRect/>
                </a:stretch>
              </p:blipFill>
              <p:spPr>
                <a:xfrm>
                  <a:off x="1867173" y="3624720"/>
                  <a:ext cx="34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6" name="Freihand 135">
                  <a:extLst>
                    <a:ext uri="{FF2B5EF4-FFF2-40B4-BE49-F238E27FC236}">
                      <a16:creationId xmlns:a16="http://schemas.microsoft.com/office/drawing/2014/main" id="{FBE8D8F6-6802-45FF-BCD1-D8E78FCC8884}"/>
                    </a:ext>
                  </a:extLst>
                </p14:cNvPr>
                <p14:cNvContentPartPr/>
                <p14:nvPr/>
              </p14:nvContentPartPr>
              <p14:xfrm>
                <a:off x="1894173" y="3665760"/>
                <a:ext cx="83520" cy="77760"/>
              </p14:xfrm>
            </p:contentPart>
          </mc:Choice>
          <mc:Fallback>
            <p:pic>
              <p:nvPicPr>
                <p:cNvPr id="136" name="Freihand 135">
                  <a:extLst>
                    <a:ext uri="{FF2B5EF4-FFF2-40B4-BE49-F238E27FC236}">
                      <a16:creationId xmlns:a16="http://schemas.microsoft.com/office/drawing/2014/main" id="{FBE8D8F6-6802-45FF-BCD1-D8E78FCC8884}"/>
                    </a:ext>
                  </a:extLst>
                </p:cNvPr>
                <p:cNvPicPr/>
                <p:nvPr/>
              </p:nvPicPr>
              <p:blipFill>
                <a:blip r:embed="rId318"/>
                <a:stretch>
                  <a:fillRect/>
                </a:stretch>
              </p:blipFill>
              <p:spPr>
                <a:xfrm>
                  <a:off x="1889853" y="3661440"/>
                  <a:ext cx="92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7" name="Freihand 136">
                  <a:extLst>
                    <a:ext uri="{FF2B5EF4-FFF2-40B4-BE49-F238E27FC236}">
                      <a16:creationId xmlns:a16="http://schemas.microsoft.com/office/drawing/2014/main" id="{90CC0386-3A1C-4751-B04B-8D6899973AF0}"/>
                    </a:ext>
                  </a:extLst>
                </p14:cNvPr>
                <p14:cNvContentPartPr/>
                <p14:nvPr/>
              </p14:nvContentPartPr>
              <p14:xfrm>
                <a:off x="1967973" y="3655680"/>
                <a:ext cx="255960" cy="69480"/>
              </p14:xfrm>
            </p:contentPart>
          </mc:Choice>
          <mc:Fallback>
            <p:pic>
              <p:nvPicPr>
                <p:cNvPr id="137" name="Freihand 136">
                  <a:extLst>
                    <a:ext uri="{FF2B5EF4-FFF2-40B4-BE49-F238E27FC236}">
                      <a16:creationId xmlns:a16="http://schemas.microsoft.com/office/drawing/2014/main" id="{90CC0386-3A1C-4751-B04B-8D6899973AF0}"/>
                    </a:ext>
                  </a:extLst>
                </p:cNvPr>
                <p:cNvPicPr/>
                <p:nvPr/>
              </p:nvPicPr>
              <p:blipFill>
                <a:blip r:embed="rId320"/>
                <a:stretch>
                  <a:fillRect/>
                </a:stretch>
              </p:blipFill>
              <p:spPr>
                <a:xfrm>
                  <a:off x="1963653" y="3651360"/>
                  <a:ext cx="264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8" name="Freihand 137">
                  <a:extLst>
                    <a:ext uri="{FF2B5EF4-FFF2-40B4-BE49-F238E27FC236}">
                      <a16:creationId xmlns:a16="http://schemas.microsoft.com/office/drawing/2014/main" id="{1AB2511D-09E0-458A-9A8C-090766F27769}"/>
                    </a:ext>
                  </a:extLst>
                </p14:cNvPr>
                <p14:cNvContentPartPr/>
                <p14:nvPr/>
              </p14:nvContentPartPr>
              <p14:xfrm>
                <a:off x="2263173" y="3640200"/>
                <a:ext cx="94680" cy="70560"/>
              </p14:xfrm>
            </p:contentPart>
          </mc:Choice>
          <mc:Fallback>
            <p:pic>
              <p:nvPicPr>
                <p:cNvPr id="138" name="Freihand 137">
                  <a:extLst>
                    <a:ext uri="{FF2B5EF4-FFF2-40B4-BE49-F238E27FC236}">
                      <a16:creationId xmlns:a16="http://schemas.microsoft.com/office/drawing/2014/main" id="{1AB2511D-09E0-458A-9A8C-090766F27769}"/>
                    </a:ext>
                  </a:extLst>
                </p:cNvPr>
                <p:cNvPicPr/>
                <p:nvPr/>
              </p:nvPicPr>
              <p:blipFill>
                <a:blip r:embed="rId322"/>
                <a:stretch>
                  <a:fillRect/>
                </a:stretch>
              </p:blipFill>
              <p:spPr>
                <a:xfrm>
                  <a:off x="2258853" y="3635880"/>
                  <a:ext cx="103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62" name="Freihand 61">
                  <a:extLst>
                    <a:ext uri="{FF2B5EF4-FFF2-40B4-BE49-F238E27FC236}">
                      <a16:creationId xmlns:a16="http://schemas.microsoft.com/office/drawing/2014/main" id="{8731F132-F289-47C7-8042-D1D4A1301B1B}"/>
                    </a:ext>
                  </a:extLst>
                </p14:cNvPr>
                <p14:cNvContentPartPr/>
                <p14:nvPr/>
              </p14:nvContentPartPr>
              <p14:xfrm>
                <a:off x="10664493" y="3195960"/>
                <a:ext cx="186480" cy="59760"/>
              </p14:xfrm>
            </p:contentPart>
          </mc:Choice>
          <mc:Fallback>
            <p:pic>
              <p:nvPicPr>
                <p:cNvPr id="62" name="Freihand 61">
                  <a:extLst>
                    <a:ext uri="{FF2B5EF4-FFF2-40B4-BE49-F238E27FC236}">
                      <a16:creationId xmlns:a16="http://schemas.microsoft.com/office/drawing/2014/main" id="{8731F132-F289-47C7-8042-D1D4A1301B1B}"/>
                    </a:ext>
                  </a:extLst>
                </p:cNvPr>
                <p:cNvPicPr/>
                <p:nvPr/>
              </p:nvPicPr>
              <p:blipFill>
                <a:blip r:embed="rId324"/>
                <a:stretch>
                  <a:fillRect/>
                </a:stretch>
              </p:blipFill>
              <p:spPr>
                <a:xfrm>
                  <a:off x="10660173" y="3191640"/>
                  <a:ext cx="195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63" name="Freihand 62">
                  <a:extLst>
                    <a:ext uri="{FF2B5EF4-FFF2-40B4-BE49-F238E27FC236}">
                      <a16:creationId xmlns:a16="http://schemas.microsoft.com/office/drawing/2014/main" id="{2CB780DF-2C27-44C7-8558-479C92BE82E1}"/>
                    </a:ext>
                  </a:extLst>
                </p14:cNvPr>
                <p14:cNvContentPartPr/>
                <p14:nvPr/>
              </p14:nvContentPartPr>
              <p14:xfrm>
                <a:off x="10933053" y="3105600"/>
                <a:ext cx="191520" cy="144000"/>
              </p14:xfrm>
            </p:contentPart>
          </mc:Choice>
          <mc:Fallback>
            <p:pic>
              <p:nvPicPr>
                <p:cNvPr id="63" name="Freihand 62">
                  <a:extLst>
                    <a:ext uri="{FF2B5EF4-FFF2-40B4-BE49-F238E27FC236}">
                      <a16:creationId xmlns:a16="http://schemas.microsoft.com/office/drawing/2014/main" id="{2CB780DF-2C27-44C7-8558-479C92BE82E1}"/>
                    </a:ext>
                  </a:extLst>
                </p:cNvPr>
                <p:cNvPicPr/>
                <p:nvPr/>
              </p:nvPicPr>
              <p:blipFill>
                <a:blip r:embed="rId326"/>
                <a:stretch>
                  <a:fillRect/>
                </a:stretch>
              </p:blipFill>
              <p:spPr>
                <a:xfrm>
                  <a:off x="10928733" y="3101280"/>
                  <a:ext cx="200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64" name="Freihand 63">
                  <a:extLst>
                    <a:ext uri="{FF2B5EF4-FFF2-40B4-BE49-F238E27FC236}">
                      <a16:creationId xmlns:a16="http://schemas.microsoft.com/office/drawing/2014/main" id="{E9965975-5634-44E3-960A-7C93EFCC0193}"/>
                    </a:ext>
                  </a:extLst>
                </p14:cNvPr>
                <p14:cNvContentPartPr/>
                <p14:nvPr/>
              </p14:nvContentPartPr>
              <p14:xfrm>
                <a:off x="11252013" y="3096600"/>
                <a:ext cx="102960" cy="116280"/>
              </p14:xfrm>
            </p:contentPart>
          </mc:Choice>
          <mc:Fallback>
            <p:pic>
              <p:nvPicPr>
                <p:cNvPr id="64" name="Freihand 63">
                  <a:extLst>
                    <a:ext uri="{FF2B5EF4-FFF2-40B4-BE49-F238E27FC236}">
                      <a16:creationId xmlns:a16="http://schemas.microsoft.com/office/drawing/2014/main" id="{E9965975-5634-44E3-960A-7C93EFCC0193}"/>
                    </a:ext>
                  </a:extLst>
                </p:cNvPr>
                <p:cNvPicPr/>
                <p:nvPr/>
              </p:nvPicPr>
              <p:blipFill>
                <a:blip r:embed="rId328"/>
                <a:stretch>
                  <a:fillRect/>
                </a:stretch>
              </p:blipFill>
              <p:spPr>
                <a:xfrm>
                  <a:off x="11247693" y="3092280"/>
                  <a:ext cx="111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65" name="Freihand 64">
                  <a:extLst>
                    <a:ext uri="{FF2B5EF4-FFF2-40B4-BE49-F238E27FC236}">
                      <a16:creationId xmlns:a16="http://schemas.microsoft.com/office/drawing/2014/main" id="{2E8F8B97-F8D4-4BE2-8DC1-9E5AA9D0DFCA}"/>
                    </a:ext>
                  </a:extLst>
                </p14:cNvPr>
                <p14:cNvContentPartPr/>
                <p14:nvPr/>
              </p14:nvContentPartPr>
              <p14:xfrm>
                <a:off x="11347773" y="3123960"/>
                <a:ext cx="204120" cy="104400"/>
              </p14:xfrm>
            </p:contentPart>
          </mc:Choice>
          <mc:Fallback>
            <p:pic>
              <p:nvPicPr>
                <p:cNvPr id="65" name="Freihand 64">
                  <a:extLst>
                    <a:ext uri="{FF2B5EF4-FFF2-40B4-BE49-F238E27FC236}">
                      <a16:creationId xmlns:a16="http://schemas.microsoft.com/office/drawing/2014/main" id="{2E8F8B97-F8D4-4BE2-8DC1-9E5AA9D0DFCA}"/>
                    </a:ext>
                  </a:extLst>
                </p:cNvPr>
                <p:cNvPicPr/>
                <p:nvPr/>
              </p:nvPicPr>
              <p:blipFill>
                <a:blip r:embed="rId330"/>
                <a:stretch>
                  <a:fillRect/>
                </a:stretch>
              </p:blipFill>
              <p:spPr>
                <a:xfrm>
                  <a:off x="11343453" y="3119640"/>
                  <a:ext cx="212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 name="Freihand 12">
                  <a:extLst>
                    <a:ext uri="{FF2B5EF4-FFF2-40B4-BE49-F238E27FC236}">
                      <a16:creationId xmlns:a16="http://schemas.microsoft.com/office/drawing/2014/main" id="{EB12566D-C69A-4178-9988-646C325F68B5}"/>
                    </a:ext>
                  </a:extLst>
                </p14:cNvPr>
                <p14:cNvContentPartPr/>
                <p14:nvPr/>
              </p14:nvContentPartPr>
              <p14:xfrm>
                <a:off x="2393133" y="3336720"/>
                <a:ext cx="176400" cy="66240"/>
              </p14:xfrm>
            </p:contentPart>
          </mc:Choice>
          <mc:Fallback>
            <p:pic>
              <p:nvPicPr>
                <p:cNvPr id="13" name="Freihand 12">
                  <a:extLst>
                    <a:ext uri="{FF2B5EF4-FFF2-40B4-BE49-F238E27FC236}">
                      <a16:creationId xmlns:a16="http://schemas.microsoft.com/office/drawing/2014/main" id="{EB12566D-C69A-4178-9988-646C325F68B5}"/>
                    </a:ext>
                  </a:extLst>
                </p:cNvPr>
                <p:cNvPicPr/>
                <p:nvPr/>
              </p:nvPicPr>
              <p:blipFill>
                <a:blip r:embed="rId332"/>
                <a:stretch>
                  <a:fillRect/>
                </a:stretch>
              </p:blipFill>
              <p:spPr>
                <a:xfrm>
                  <a:off x="2388813" y="3332400"/>
                  <a:ext cx="185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 name="Freihand 13">
                  <a:extLst>
                    <a:ext uri="{FF2B5EF4-FFF2-40B4-BE49-F238E27FC236}">
                      <a16:creationId xmlns:a16="http://schemas.microsoft.com/office/drawing/2014/main" id="{8D05C67B-23CB-4674-B338-0CC08737835D}"/>
                    </a:ext>
                  </a:extLst>
                </p14:cNvPr>
                <p14:cNvContentPartPr/>
                <p14:nvPr/>
              </p14:nvContentPartPr>
              <p14:xfrm>
                <a:off x="2614893" y="3236640"/>
                <a:ext cx="136440" cy="142200"/>
              </p14:xfrm>
            </p:contentPart>
          </mc:Choice>
          <mc:Fallback>
            <p:pic>
              <p:nvPicPr>
                <p:cNvPr id="14" name="Freihand 13">
                  <a:extLst>
                    <a:ext uri="{FF2B5EF4-FFF2-40B4-BE49-F238E27FC236}">
                      <a16:creationId xmlns:a16="http://schemas.microsoft.com/office/drawing/2014/main" id="{8D05C67B-23CB-4674-B338-0CC08737835D}"/>
                    </a:ext>
                  </a:extLst>
                </p:cNvPr>
                <p:cNvPicPr/>
                <p:nvPr/>
              </p:nvPicPr>
              <p:blipFill>
                <a:blip r:embed="rId334"/>
                <a:stretch>
                  <a:fillRect/>
                </a:stretch>
              </p:blipFill>
              <p:spPr>
                <a:xfrm>
                  <a:off x="2610573" y="3232320"/>
                  <a:ext cx="145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5" name="Freihand 14">
                  <a:extLst>
                    <a:ext uri="{FF2B5EF4-FFF2-40B4-BE49-F238E27FC236}">
                      <a16:creationId xmlns:a16="http://schemas.microsoft.com/office/drawing/2014/main" id="{939E3B63-2379-4567-B789-712278ECF61B}"/>
                    </a:ext>
                  </a:extLst>
                </p14:cNvPr>
                <p14:cNvContentPartPr/>
                <p14:nvPr/>
              </p14:nvContentPartPr>
              <p14:xfrm>
                <a:off x="2799933" y="3336360"/>
                <a:ext cx="484200" cy="180360"/>
              </p14:xfrm>
            </p:contentPart>
          </mc:Choice>
          <mc:Fallback>
            <p:pic>
              <p:nvPicPr>
                <p:cNvPr id="15" name="Freihand 14">
                  <a:extLst>
                    <a:ext uri="{FF2B5EF4-FFF2-40B4-BE49-F238E27FC236}">
                      <a16:creationId xmlns:a16="http://schemas.microsoft.com/office/drawing/2014/main" id="{939E3B63-2379-4567-B789-712278ECF61B}"/>
                    </a:ext>
                  </a:extLst>
                </p:cNvPr>
                <p:cNvPicPr/>
                <p:nvPr/>
              </p:nvPicPr>
              <p:blipFill>
                <a:blip r:embed="rId336"/>
                <a:stretch>
                  <a:fillRect/>
                </a:stretch>
              </p:blipFill>
              <p:spPr>
                <a:xfrm>
                  <a:off x="2795613" y="3332040"/>
                  <a:ext cx="492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 name="Freihand 15">
                  <a:extLst>
                    <a:ext uri="{FF2B5EF4-FFF2-40B4-BE49-F238E27FC236}">
                      <a16:creationId xmlns:a16="http://schemas.microsoft.com/office/drawing/2014/main" id="{CF67A244-0F52-442C-8556-3299156A951D}"/>
                    </a:ext>
                  </a:extLst>
                </p14:cNvPr>
                <p14:cNvContentPartPr/>
                <p14:nvPr/>
              </p14:nvContentPartPr>
              <p14:xfrm>
                <a:off x="3333093" y="3322680"/>
                <a:ext cx="399960" cy="76680"/>
              </p14:xfrm>
            </p:contentPart>
          </mc:Choice>
          <mc:Fallback>
            <p:pic>
              <p:nvPicPr>
                <p:cNvPr id="16" name="Freihand 15">
                  <a:extLst>
                    <a:ext uri="{FF2B5EF4-FFF2-40B4-BE49-F238E27FC236}">
                      <a16:creationId xmlns:a16="http://schemas.microsoft.com/office/drawing/2014/main" id="{CF67A244-0F52-442C-8556-3299156A951D}"/>
                    </a:ext>
                  </a:extLst>
                </p:cNvPr>
                <p:cNvPicPr/>
                <p:nvPr/>
              </p:nvPicPr>
              <p:blipFill>
                <a:blip r:embed="rId338"/>
                <a:stretch>
                  <a:fillRect/>
                </a:stretch>
              </p:blipFill>
              <p:spPr>
                <a:xfrm>
                  <a:off x="3328773" y="3318360"/>
                  <a:ext cx="408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 name="Freihand 16">
                  <a:extLst>
                    <a:ext uri="{FF2B5EF4-FFF2-40B4-BE49-F238E27FC236}">
                      <a16:creationId xmlns:a16="http://schemas.microsoft.com/office/drawing/2014/main" id="{1BD699D3-516B-41BE-B001-C8AAC7CF853B}"/>
                    </a:ext>
                  </a:extLst>
                </p14:cNvPr>
                <p14:cNvContentPartPr/>
                <p14:nvPr/>
              </p14:nvContentPartPr>
              <p14:xfrm>
                <a:off x="3685173" y="3248520"/>
                <a:ext cx="360" cy="360"/>
              </p14:xfrm>
            </p:contentPart>
          </mc:Choice>
          <mc:Fallback>
            <p:pic>
              <p:nvPicPr>
                <p:cNvPr id="17" name="Freihand 16">
                  <a:extLst>
                    <a:ext uri="{FF2B5EF4-FFF2-40B4-BE49-F238E27FC236}">
                      <a16:creationId xmlns:a16="http://schemas.microsoft.com/office/drawing/2014/main" id="{1BD699D3-516B-41BE-B001-C8AAC7CF853B}"/>
                    </a:ext>
                  </a:extLst>
                </p:cNvPr>
                <p:cNvPicPr/>
                <p:nvPr/>
              </p:nvPicPr>
              <p:blipFill>
                <a:blip r:embed="rId183"/>
                <a:stretch>
                  <a:fillRect/>
                </a:stretch>
              </p:blipFill>
              <p:spPr>
                <a:xfrm>
                  <a:off x="3680853" y="3244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 name="Freihand 17">
                  <a:extLst>
                    <a:ext uri="{FF2B5EF4-FFF2-40B4-BE49-F238E27FC236}">
                      <a16:creationId xmlns:a16="http://schemas.microsoft.com/office/drawing/2014/main" id="{85EED988-9CF3-4F40-BCA1-F88CC133F822}"/>
                    </a:ext>
                  </a:extLst>
                </p14:cNvPr>
                <p14:cNvContentPartPr/>
                <p14:nvPr/>
              </p14:nvContentPartPr>
              <p14:xfrm>
                <a:off x="4023573" y="3374160"/>
                <a:ext cx="360" cy="360"/>
              </p14:xfrm>
            </p:contentPart>
          </mc:Choice>
          <mc:Fallback>
            <p:pic>
              <p:nvPicPr>
                <p:cNvPr id="18" name="Freihand 17">
                  <a:extLst>
                    <a:ext uri="{FF2B5EF4-FFF2-40B4-BE49-F238E27FC236}">
                      <a16:creationId xmlns:a16="http://schemas.microsoft.com/office/drawing/2014/main" id="{85EED988-9CF3-4F40-BCA1-F88CC133F822}"/>
                    </a:ext>
                  </a:extLst>
                </p:cNvPr>
                <p:cNvPicPr/>
                <p:nvPr/>
              </p:nvPicPr>
              <p:blipFill>
                <a:blip r:embed="rId183"/>
                <a:stretch>
                  <a:fillRect/>
                </a:stretch>
              </p:blipFill>
              <p:spPr>
                <a:xfrm>
                  <a:off x="4019253" y="3369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 name="Freihand 18">
                  <a:extLst>
                    <a:ext uri="{FF2B5EF4-FFF2-40B4-BE49-F238E27FC236}">
                      <a16:creationId xmlns:a16="http://schemas.microsoft.com/office/drawing/2014/main" id="{1C555345-B913-4356-9194-A7619D439822}"/>
                    </a:ext>
                  </a:extLst>
                </p14:cNvPr>
                <p14:cNvContentPartPr/>
                <p14:nvPr/>
              </p14:nvContentPartPr>
              <p14:xfrm>
                <a:off x="3897933" y="3299280"/>
                <a:ext cx="236880" cy="78480"/>
              </p14:xfrm>
            </p:contentPart>
          </mc:Choice>
          <mc:Fallback>
            <p:pic>
              <p:nvPicPr>
                <p:cNvPr id="19" name="Freihand 18">
                  <a:extLst>
                    <a:ext uri="{FF2B5EF4-FFF2-40B4-BE49-F238E27FC236}">
                      <a16:creationId xmlns:a16="http://schemas.microsoft.com/office/drawing/2014/main" id="{1C555345-B913-4356-9194-A7619D439822}"/>
                    </a:ext>
                  </a:extLst>
                </p:cNvPr>
                <p:cNvPicPr/>
                <p:nvPr/>
              </p:nvPicPr>
              <p:blipFill>
                <a:blip r:embed="rId342"/>
                <a:stretch>
                  <a:fillRect/>
                </a:stretch>
              </p:blipFill>
              <p:spPr>
                <a:xfrm>
                  <a:off x="3893613" y="3294960"/>
                  <a:ext cx="245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 name="Freihand 19">
                  <a:extLst>
                    <a:ext uri="{FF2B5EF4-FFF2-40B4-BE49-F238E27FC236}">
                      <a16:creationId xmlns:a16="http://schemas.microsoft.com/office/drawing/2014/main" id="{58F9BABA-3964-4703-BB10-33DF191DC42A}"/>
                    </a:ext>
                  </a:extLst>
                </p14:cNvPr>
                <p14:cNvContentPartPr/>
                <p14:nvPr/>
              </p14:nvContentPartPr>
              <p14:xfrm>
                <a:off x="4123293" y="3206400"/>
                <a:ext cx="25560" cy="41040"/>
              </p14:xfrm>
            </p:contentPart>
          </mc:Choice>
          <mc:Fallback>
            <p:pic>
              <p:nvPicPr>
                <p:cNvPr id="20" name="Freihand 19">
                  <a:extLst>
                    <a:ext uri="{FF2B5EF4-FFF2-40B4-BE49-F238E27FC236}">
                      <a16:creationId xmlns:a16="http://schemas.microsoft.com/office/drawing/2014/main" id="{58F9BABA-3964-4703-BB10-33DF191DC42A}"/>
                    </a:ext>
                  </a:extLst>
                </p:cNvPr>
                <p:cNvPicPr/>
                <p:nvPr/>
              </p:nvPicPr>
              <p:blipFill>
                <a:blip r:embed="rId344"/>
                <a:stretch>
                  <a:fillRect/>
                </a:stretch>
              </p:blipFill>
              <p:spPr>
                <a:xfrm>
                  <a:off x="4118973" y="3202080"/>
                  <a:ext cx="34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 name="Freihand 20">
                  <a:extLst>
                    <a:ext uri="{FF2B5EF4-FFF2-40B4-BE49-F238E27FC236}">
                      <a16:creationId xmlns:a16="http://schemas.microsoft.com/office/drawing/2014/main" id="{28E7D466-E4AA-43E4-8EED-0327E73A602E}"/>
                    </a:ext>
                  </a:extLst>
                </p14:cNvPr>
                <p14:cNvContentPartPr/>
                <p14:nvPr/>
              </p14:nvContentPartPr>
              <p14:xfrm>
                <a:off x="4218693" y="3223680"/>
                <a:ext cx="204840" cy="180720"/>
              </p14:xfrm>
            </p:contentPart>
          </mc:Choice>
          <mc:Fallback>
            <p:pic>
              <p:nvPicPr>
                <p:cNvPr id="21" name="Freihand 20">
                  <a:extLst>
                    <a:ext uri="{FF2B5EF4-FFF2-40B4-BE49-F238E27FC236}">
                      <a16:creationId xmlns:a16="http://schemas.microsoft.com/office/drawing/2014/main" id="{28E7D466-E4AA-43E4-8EED-0327E73A602E}"/>
                    </a:ext>
                  </a:extLst>
                </p:cNvPr>
                <p:cNvPicPr/>
                <p:nvPr/>
              </p:nvPicPr>
              <p:blipFill>
                <a:blip r:embed="rId346"/>
                <a:stretch>
                  <a:fillRect/>
                </a:stretch>
              </p:blipFill>
              <p:spPr>
                <a:xfrm>
                  <a:off x="4214373" y="3219360"/>
                  <a:ext cx="213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 name="Freihand 21">
                  <a:extLst>
                    <a:ext uri="{FF2B5EF4-FFF2-40B4-BE49-F238E27FC236}">
                      <a16:creationId xmlns:a16="http://schemas.microsoft.com/office/drawing/2014/main" id="{C50A59FF-1142-4C3E-9EA9-CED283ED5CE0}"/>
                    </a:ext>
                  </a:extLst>
                </p14:cNvPr>
                <p14:cNvContentPartPr/>
                <p14:nvPr/>
              </p14:nvContentPartPr>
              <p14:xfrm>
                <a:off x="4472853" y="3279480"/>
                <a:ext cx="115920" cy="183600"/>
              </p14:xfrm>
            </p:contentPart>
          </mc:Choice>
          <mc:Fallback>
            <p:pic>
              <p:nvPicPr>
                <p:cNvPr id="22" name="Freihand 21">
                  <a:extLst>
                    <a:ext uri="{FF2B5EF4-FFF2-40B4-BE49-F238E27FC236}">
                      <a16:creationId xmlns:a16="http://schemas.microsoft.com/office/drawing/2014/main" id="{C50A59FF-1142-4C3E-9EA9-CED283ED5CE0}"/>
                    </a:ext>
                  </a:extLst>
                </p:cNvPr>
                <p:cNvPicPr/>
                <p:nvPr/>
              </p:nvPicPr>
              <p:blipFill>
                <a:blip r:embed="rId348"/>
                <a:stretch>
                  <a:fillRect/>
                </a:stretch>
              </p:blipFill>
              <p:spPr>
                <a:xfrm>
                  <a:off x="4468533" y="3275160"/>
                  <a:ext cx="124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 name="Freihand 22">
                  <a:extLst>
                    <a:ext uri="{FF2B5EF4-FFF2-40B4-BE49-F238E27FC236}">
                      <a16:creationId xmlns:a16="http://schemas.microsoft.com/office/drawing/2014/main" id="{9E178D1B-3B14-46F3-8786-95A076CBB1CD}"/>
                    </a:ext>
                  </a:extLst>
                </p14:cNvPr>
                <p14:cNvContentPartPr/>
                <p14:nvPr/>
              </p14:nvContentPartPr>
              <p14:xfrm>
                <a:off x="4602813" y="3291000"/>
                <a:ext cx="140760" cy="102240"/>
              </p14:xfrm>
            </p:contentPart>
          </mc:Choice>
          <mc:Fallback>
            <p:pic>
              <p:nvPicPr>
                <p:cNvPr id="23" name="Freihand 22">
                  <a:extLst>
                    <a:ext uri="{FF2B5EF4-FFF2-40B4-BE49-F238E27FC236}">
                      <a16:creationId xmlns:a16="http://schemas.microsoft.com/office/drawing/2014/main" id="{9E178D1B-3B14-46F3-8786-95A076CBB1CD}"/>
                    </a:ext>
                  </a:extLst>
                </p:cNvPr>
                <p:cNvPicPr/>
                <p:nvPr/>
              </p:nvPicPr>
              <p:blipFill>
                <a:blip r:embed="rId350"/>
                <a:stretch>
                  <a:fillRect/>
                </a:stretch>
              </p:blipFill>
              <p:spPr>
                <a:xfrm>
                  <a:off x="4598493" y="3286680"/>
                  <a:ext cx="149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 name="Freihand 24">
                  <a:extLst>
                    <a:ext uri="{FF2B5EF4-FFF2-40B4-BE49-F238E27FC236}">
                      <a16:creationId xmlns:a16="http://schemas.microsoft.com/office/drawing/2014/main" id="{0E9C3588-06D7-4A98-A718-6B34442C1421}"/>
                    </a:ext>
                  </a:extLst>
                </p14:cNvPr>
                <p14:cNvContentPartPr/>
                <p14:nvPr/>
              </p14:nvContentPartPr>
              <p14:xfrm>
                <a:off x="4815933" y="3228720"/>
                <a:ext cx="321840" cy="137880"/>
              </p14:xfrm>
            </p:contentPart>
          </mc:Choice>
          <mc:Fallback>
            <p:pic>
              <p:nvPicPr>
                <p:cNvPr id="25" name="Freihand 24">
                  <a:extLst>
                    <a:ext uri="{FF2B5EF4-FFF2-40B4-BE49-F238E27FC236}">
                      <a16:creationId xmlns:a16="http://schemas.microsoft.com/office/drawing/2014/main" id="{0E9C3588-06D7-4A98-A718-6B34442C1421}"/>
                    </a:ext>
                  </a:extLst>
                </p:cNvPr>
                <p:cNvPicPr/>
                <p:nvPr/>
              </p:nvPicPr>
              <p:blipFill>
                <a:blip r:embed="rId352"/>
                <a:stretch>
                  <a:fillRect/>
                </a:stretch>
              </p:blipFill>
              <p:spPr>
                <a:xfrm>
                  <a:off x="4811613" y="3224400"/>
                  <a:ext cx="330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 name="Freihand 25">
                  <a:extLst>
                    <a:ext uri="{FF2B5EF4-FFF2-40B4-BE49-F238E27FC236}">
                      <a16:creationId xmlns:a16="http://schemas.microsoft.com/office/drawing/2014/main" id="{E1ADE3A4-9528-42A2-BD1B-98220CDD5107}"/>
                    </a:ext>
                  </a:extLst>
                </p14:cNvPr>
                <p14:cNvContentPartPr/>
                <p14:nvPr/>
              </p14:nvContentPartPr>
              <p14:xfrm>
                <a:off x="5052093" y="3166080"/>
                <a:ext cx="20880" cy="6840"/>
              </p14:xfrm>
            </p:contentPart>
          </mc:Choice>
          <mc:Fallback>
            <p:pic>
              <p:nvPicPr>
                <p:cNvPr id="26" name="Freihand 25">
                  <a:extLst>
                    <a:ext uri="{FF2B5EF4-FFF2-40B4-BE49-F238E27FC236}">
                      <a16:creationId xmlns:a16="http://schemas.microsoft.com/office/drawing/2014/main" id="{E1ADE3A4-9528-42A2-BD1B-98220CDD5107}"/>
                    </a:ext>
                  </a:extLst>
                </p:cNvPr>
                <p:cNvPicPr/>
                <p:nvPr/>
              </p:nvPicPr>
              <p:blipFill>
                <a:blip r:embed="rId354"/>
                <a:stretch>
                  <a:fillRect/>
                </a:stretch>
              </p:blipFill>
              <p:spPr>
                <a:xfrm>
                  <a:off x="5047773" y="3161760"/>
                  <a:ext cx="29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7" name="Freihand 26">
                  <a:extLst>
                    <a:ext uri="{FF2B5EF4-FFF2-40B4-BE49-F238E27FC236}">
                      <a16:creationId xmlns:a16="http://schemas.microsoft.com/office/drawing/2014/main" id="{E2AC5D51-6EDB-4B09-8128-4D25B0B7EDEA}"/>
                    </a:ext>
                  </a:extLst>
                </p14:cNvPr>
                <p14:cNvContentPartPr/>
                <p14:nvPr/>
              </p14:nvContentPartPr>
              <p14:xfrm>
                <a:off x="5178813" y="3166800"/>
                <a:ext cx="113040" cy="182160"/>
              </p14:xfrm>
            </p:contentPart>
          </mc:Choice>
          <mc:Fallback>
            <p:pic>
              <p:nvPicPr>
                <p:cNvPr id="27" name="Freihand 26">
                  <a:extLst>
                    <a:ext uri="{FF2B5EF4-FFF2-40B4-BE49-F238E27FC236}">
                      <a16:creationId xmlns:a16="http://schemas.microsoft.com/office/drawing/2014/main" id="{E2AC5D51-6EDB-4B09-8128-4D25B0B7EDEA}"/>
                    </a:ext>
                  </a:extLst>
                </p:cNvPr>
                <p:cNvPicPr/>
                <p:nvPr/>
              </p:nvPicPr>
              <p:blipFill>
                <a:blip r:embed="rId356"/>
                <a:stretch>
                  <a:fillRect/>
                </a:stretch>
              </p:blipFill>
              <p:spPr>
                <a:xfrm>
                  <a:off x="5174493" y="3162480"/>
                  <a:ext cx="121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8" name="Freihand 27">
                  <a:extLst>
                    <a:ext uri="{FF2B5EF4-FFF2-40B4-BE49-F238E27FC236}">
                      <a16:creationId xmlns:a16="http://schemas.microsoft.com/office/drawing/2014/main" id="{93968F47-6FE3-4DFA-8CB7-893AB4AEB50F}"/>
                    </a:ext>
                  </a:extLst>
                </p14:cNvPr>
                <p14:cNvContentPartPr/>
                <p14:nvPr/>
              </p14:nvContentPartPr>
              <p14:xfrm>
                <a:off x="5538453" y="3232680"/>
                <a:ext cx="8640" cy="38160"/>
              </p14:xfrm>
            </p:contentPart>
          </mc:Choice>
          <mc:Fallback>
            <p:pic>
              <p:nvPicPr>
                <p:cNvPr id="28" name="Freihand 27">
                  <a:extLst>
                    <a:ext uri="{FF2B5EF4-FFF2-40B4-BE49-F238E27FC236}">
                      <a16:creationId xmlns:a16="http://schemas.microsoft.com/office/drawing/2014/main" id="{93968F47-6FE3-4DFA-8CB7-893AB4AEB50F}"/>
                    </a:ext>
                  </a:extLst>
                </p:cNvPr>
                <p:cNvPicPr/>
                <p:nvPr/>
              </p:nvPicPr>
              <p:blipFill>
                <a:blip r:embed="rId358"/>
                <a:stretch>
                  <a:fillRect/>
                </a:stretch>
              </p:blipFill>
              <p:spPr>
                <a:xfrm>
                  <a:off x="5534133" y="3228360"/>
                  <a:ext cx="17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9" name="Freihand 28">
                  <a:extLst>
                    <a:ext uri="{FF2B5EF4-FFF2-40B4-BE49-F238E27FC236}">
                      <a16:creationId xmlns:a16="http://schemas.microsoft.com/office/drawing/2014/main" id="{4BC94E7E-1D1E-4DE3-8435-EB0503399F4D}"/>
                    </a:ext>
                  </a:extLst>
                </p14:cNvPr>
                <p14:cNvContentPartPr/>
                <p14:nvPr/>
              </p14:nvContentPartPr>
              <p14:xfrm>
                <a:off x="5520813" y="3338520"/>
                <a:ext cx="7200" cy="9000"/>
              </p14:xfrm>
            </p:contentPart>
          </mc:Choice>
          <mc:Fallback>
            <p:pic>
              <p:nvPicPr>
                <p:cNvPr id="29" name="Freihand 28">
                  <a:extLst>
                    <a:ext uri="{FF2B5EF4-FFF2-40B4-BE49-F238E27FC236}">
                      <a16:creationId xmlns:a16="http://schemas.microsoft.com/office/drawing/2014/main" id="{4BC94E7E-1D1E-4DE3-8435-EB0503399F4D}"/>
                    </a:ext>
                  </a:extLst>
                </p:cNvPr>
                <p:cNvPicPr/>
                <p:nvPr/>
              </p:nvPicPr>
              <p:blipFill>
                <a:blip r:embed="rId360"/>
                <a:stretch>
                  <a:fillRect/>
                </a:stretch>
              </p:blipFill>
              <p:spPr>
                <a:xfrm>
                  <a:off x="5516493" y="3334200"/>
                  <a:ext cx="15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0" name="Freihand 29">
                  <a:extLst>
                    <a:ext uri="{FF2B5EF4-FFF2-40B4-BE49-F238E27FC236}">
                      <a16:creationId xmlns:a16="http://schemas.microsoft.com/office/drawing/2014/main" id="{1002C7E0-E539-4FF1-AF97-E9C30BD074F6}"/>
                    </a:ext>
                  </a:extLst>
                </p14:cNvPr>
                <p14:cNvContentPartPr/>
                <p14:nvPr/>
              </p14:nvContentPartPr>
              <p14:xfrm>
                <a:off x="5906733" y="3204600"/>
                <a:ext cx="169920" cy="175680"/>
              </p14:xfrm>
            </p:contentPart>
          </mc:Choice>
          <mc:Fallback>
            <p:pic>
              <p:nvPicPr>
                <p:cNvPr id="30" name="Freihand 29">
                  <a:extLst>
                    <a:ext uri="{FF2B5EF4-FFF2-40B4-BE49-F238E27FC236}">
                      <a16:creationId xmlns:a16="http://schemas.microsoft.com/office/drawing/2014/main" id="{1002C7E0-E539-4FF1-AF97-E9C30BD074F6}"/>
                    </a:ext>
                  </a:extLst>
                </p:cNvPr>
                <p:cNvPicPr/>
                <p:nvPr/>
              </p:nvPicPr>
              <p:blipFill>
                <a:blip r:embed="rId362"/>
                <a:stretch>
                  <a:fillRect/>
                </a:stretch>
              </p:blipFill>
              <p:spPr>
                <a:xfrm>
                  <a:off x="5902413" y="3200280"/>
                  <a:ext cx="178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1" name="Freihand 30">
                  <a:extLst>
                    <a:ext uri="{FF2B5EF4-FFF2-40B4-BE49-F238E27FC236}">
                      <a16:creationId xmlns:a16="http://schemas.microsoft.com/office/drawing/2014/main" id="{79C0BC70-7764-4A00-9508-CEC010D44ACB}"/>
                    </a:ext>
                  </a:extLst>
                </p14:cNvPr>
                <p14:cNvContentPartPr/>
                <p14:nvPr/>
              </p14:nvContentPartPr>
              <p14:xfrm>
                <a:off x="6091773" y="3260760"/>
                <a:ext cx="117000" cy="73800"/>
              </p14:xfrm>
            </p:contentPart>
          </mc:Choice>
          <mc:Fallback>
            <p:pic>
              <p:nvPicPr>
                <p:cNvPr id="31" name="Freihand 30">
                  <a:extLst>
                    <a:ext uri="{FF2B5EF4-FFF2-40B4-BE49-F238E27FC236}">
                      <a16:creationId xmlns:a16="http://schemas.microsoft.com/office/drawing/2014/main" id="{79C0BC70-7764-4A00-9508-CEC010D44ACB}"/>
                    </a:ext>
                  </a:extLst>
                </p:cNvPr>
                <p:cNvPicPr/>
                <p:nvPr/>
              </p:nvPicPr>
              <p:blipFill>
                <a:blip r:embed="rId364"/>
                <a:stretch>
                  <a:fillRect/>
                </a:stretch>
              </p:blipFill>
              <p:spPr>
                <a:xfrm>
                  <a:off x="6087453" y="3256440"/>
                  <a:ext cx="125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2" name="Freihand 31">
                  <a:extLst>
                    <a:ext uri="{FF2B5EF4-FFF2-40B4-BE49-F238E27FC236}">
                      <a16:creationId xmlns:a16="http://schemas.microsoft.com/office/drawing/2014/main" id="{CA6AE00D-377B-4F0B-B832-EC4B599BED65}"/>
                    </a:ext>
                  </a:extLst>
                </p14:cNvPr>
                <p14:cNvContentPartPr/>
                <p14:nvPr/>
              </p14:nvContentPartPr>
              <p14:xfrm>
                <a:off x="6229293" y="3238800"/>
                <a:ext cx="108360" cy="119520"/>
              </p14:xfrm>
            </p:contentPart>
          </mc:Choice>
          <mc:Fallback>
            <p:pic>
              <p:nvPicPr>
                <p:cNvPr id="32" name="Freihand 31">
                  <a:extLst>
                    <a:ext uri="{FF2B5EF4-FFF2-40B4-BE49-F238E27FC236}">
                      <a16:creationId xmlns:a16="http://schemas.microsoft.com/office/drawing/2014/main" id="{CA6AE00D-377B-4F0B-B832-EC4B599BED65}"/>
                    </a:ext>
                  </a:extLst>
                </p:cNvPr>
                <p:cNvPicPr/>
                <p:nvPr/>
              </p:nvPicPr>
              <p:blipFill>
                <a:blip r:embed="rId366"/>
                <a:stretch>
                  <a:fillRect/>
                </a:stretch>
              </p:blipFill>
              <p:spPr>
                <a:xfrm>
                  <a:off x="6224973" y="3234480"/>
                  <a:ext cx="117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3" name="Freihand 32">
                  <a:extLst>
                    <a:ext uri="{FF2B5EF4-FFF2-40B4-BE49-F238E27FC236}">
                      <a16:creationId xmlns:a16="http://schemas.microsoft.com/office/drawing/2014/main" id="{2B70F229-9407-4858-AFB2-74BB518AA943}"/>
                    </a:ext>
                  </a:extLst>
                </p14:cNvPr>
                <p14:cNvContentPartPr/>
                <p14:nvPr/>
              </p14:nvContentPartPr>
              <p14:xfrm>
                <a:off x="6392013" y="3254640"/>
                <a:ext cx="5040" cy="84240"/>
              </p14:xfrm>
            </p:contentPart>
          </mc:Choice>
          <mc:Fallback>
            <p:pic>
              <p:nvPicPr>
                <p:cNvPr id="33" name="Freihand 32">
                  <a:extLst>
                    <a:ext uri="{FF2B5EF4-FFF2-40B4-BE49-F238E27FC236}">
                      <a16:creationId xmlns:a16="http://schemas.microsoft.com/office/drawing/2014/main" id="{2B70F229-9407-4858-AFB2-74BB518AA943}"/>
                    </a:ext>
                  </a:extLst>
                </p:cNvPr>
                <p:cNvPicPr/>
                <p:nvPr/>
              </p:nvPicPr>
              <p:blipFill>
                <a:blip r:embed="rId368"/>
                <a:stretch>
                  <a:fillRect/>
                </a:stretch>
              </p:blipFill>
              <p:spPr>
                <a:xfrm>
                  <a:off x="6387693" y="3250320"/>
                  <a:ext cx="13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4" name="Freihand 33">
                  <a:extLst>
                    <a:ext uri="{FF2B5EF4-FFF2-40B4-BE49-F238E27FC236}">
                      <a16:creationId xmlns:a16="http://schemas.microsoft.com/office/drawing/2014/main" id="{0EC56273-E54D-46E2-8DC1-1DF8193832E3}"/>
                    </a:ext>
                  </a:extLst>
                </p14:cNvPr>
                <p14:cNvContentPartPr/>
                <p14:nvPr/>
              </p14:nvContentPartPr>
              <p14:xfrm>
                <a:off x="6446013" y="3262200"/>
                <a:ext cx="219240" cy="99720"/>
              </p14:xfrm>
            </p:contentPart>
          </mc:Choice>
          <mc:Fallback>
            <p:pic>
              <p:nvPicPr>
                <p:cNvPr id="34" name="Freihand 33">
                  <a:extLst>
                    <a:ext uri="{FF2B5EF4-FFF2-40B4-BE49-F238E27FC236}">
                      <a16:creationId xmlns:a16="http://schemas.microsoft.com/office/drawing/2014/main" id="{0EC56273-E54D-46E2-8DC1-1DF8193832E3}"/>
                    </a:ext>
                  </a:extLst>
                </p:cNvPr>
                <p:cNvPicPr/>
                <p:nvPr/>
              </p:nvPicPr>
              <p:blipFill>
                <a:blip r:embed="rId370"/>
                <a:stretch>
                  <a:fillRect/>
                </a:stretch>
              </p:blipFill>
              <p:spPr>
                <a:xfrm>
                  <a:off x="6441693" y="3257880"/>
                  <a:ext cx="227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5" name="Freihand 34">
                  <a:extLst>
                    <a:ext uri="{FF2B5EF4-FFF2-40B4-BE49-F238E27FC236}">
                      <a16:creationId xmlns:a16="http://schemas.microsoft.com/office/drawing/2014/main" id="{0FA2448C-046B-4962-ABEF-EC8C266B05E2}"/>
                    </a:ext>
                  </a:extLst>
                </p14:cNvPr>
                <p14:cNvContentPartPr/>
                <p14:nvPr/>
              </p14:nvContentPartPr>
              <p14:xfrm>
                <a:off x="6686493" y="3267240"/>
                <a:ext cx="30600" cy="84240"/>
              </p14:xfrm>
            </p:contentPart>
          </mc:Choice>
          <mc:Fallback>
            <p:pic>
              <p:nvPicPr>
                <p:cNvPr id="35" name="Freihand 34">
                  <a:extLst>
                    <a:ext uri="{FF2B5EF4-FFF2-40B4-BE49-F238E27FC236}">
                      <a16:creationId xmlns:a16="http://schemas.microsoft.com/office/drawing/2014/main" id="{0FA2448C-046B-4962-ABEF-EC8C266B05E2}"/>
                    </a:ext>
                  </a:extLst>
                </p:cNvPr>
                <p:cNvPicPr/>
                <p:nvPr/>
              </p:nvPicPr>
              <p:blipFill>
                <a:blip r:embed="rId372"/>
                <a:stretch>
                  <a:fillRect/>
                </a:stretch>
              </p:blipFill>
              <p:spPr>
                <a:xfrm>
                  <a:off x="6682173" y="3262920"/>
                  <a:ext cx="39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6" name="Freihand 35">
                  <a:extLst>
                    <a:ext uri="{FF2B5EF4-FFF2-40B4-BE49-F238E27FC236}">
                      <a16:creationId xmlns:a16="http://schemas.microsoft.com/office/drawing/2014/main" id="{52D41EE0-7A34-41D0-92E2-AF83700A369B}"/>
                    </a:ext>
                  </a:extLst>
                </p14:cNvPr>
                <p14:cNvContentPartPr/>
                <p14:nvPr/>
              </p14:nvContentPartPr>
              <p14:xfrm>
                <a:off x="6744453" y="3243120"/>
                <a:ext cx="143640" cy="78840"/>
              </p14:xfrm>
            </p:contentPart>
          </mc:Choice>
          <mc:Fallback>
            <p:pic>
              <p:nvPicPr>
                <p:cNvPr id="36" name="Freihand 35">
                  <a:extLst>
                    <a:ext uri="{FF2B5EF4-FFF2-40B4-BE49-F238E27FC236}">
                      <a16:creationId xmlns:a16="http://schemas.microsoft.com/office/drawing/2014/main" id="{52D41EE0-7A34-41D0-92E2-AF83700A369B}"/>
                    </a:ext>
                  </a:extLst>
                </p:cNvPr>
                <p:cNvPicPr/>
                <p:nvPr/>
              </p:nvPicPr>
              <p:blipFill>
                <a:blip r:embed="rId374"/>
                <a:stretch>
                  <a:fillRect/>
                </a:stretch>
              </p:blipFill>
              <p:spPr>
                <a:xfrm>
                  <a:off x="6740133" y="3238800"/>
                  <a:ext cx="152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7" name="Freihand 36">
                  <a:extLst>
                    <a:ext uri="{FF2B5EF4-FFF2-40B4-BE49-F238E27FC236}">
                      <a16:creationId xmlns:a16="http://schemas.microsoft.com/office/drawing/2014/main" id="{AED4A351-1B3A-4522-BECD-F926EFDC4686}"/>
                    </a:ext>
                  </a:extLst>
                </p14:cNvPr>
                <p14:cNvContentPartPr/>
                <p14:nvPr/>
              </p14:nvContentPartPr>
              <p14:xfrm>
                <a:off x="6772533" y="3173640"/>
                <a:ext cx="30960" cy="12240"/>
              </p14:xfrm>
            </p:contentPart>
          </mc:Choice>
          <mc:Fallback>
            <p:pic>
              <p:nvPicPr>
                <p:cNvPr id="37" name="Freihand 36">
                  <a:extLst>
                    <a:ext uri="{FF2B5EF4-FFF2-40B4-BE49-F238E27FC236}">
                      <a16:creationId xmlns:a16="http://schemas.microsoft.com/office/drawing/2014/main" id="{AED4A351-1B3A-4522-BECD-F926EFDC4686}"/>
                    </a:ext>
                  </a:extLst>
                </p:cNvPr>
                <p:cNvPicPr/>
                <p:nvPr/>
              </p:nvPicPr>
              <p:blipFill>
                <a:blip r:embed="rId376"/>
                <a:stretch>
                  <a:fillRect/>
                </a:stretch>
              </p:blipFill>
              <p:spPr>
                <a:xfrm>
                  <a:off x="6768213" y="3169320"/>
                  <a:ext cx="39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8" name="Freihand 37">
                  <a:extLst>
                    <a:ext uri="{FF2B5EF4-FFF2-40B4-BE49-F238E27FC236}">
                      <a16:creationId xmlns:a16="http://schemas.microsoft.com/office/drawing/2014/main" id="{C1777729-D896-41A2-A33B-6B381D9B2ECA}"/>
                    </a:ext>
                  </a:extLst>
                </p14:cNvPr>
                <p14:cNvContentPartPr/>
                <p14:nvPr/>
              </p14:nvContentPartPr>
              <p14:xfrm>
                <a:off x="6942093" y="3238080"/>
                <a:ext cx="75240" cy="82080"/>
              </p14:xfrm>
            </p:contentPart>
          </mc:Choice>
          <mc:Fallback>
            <p:pic>
              <p:nvPicPr>
                <p:cNvPr id="38" name="Freihand 37">
                  <a:extLst>
                    <a:ext uri="{FF2B5EF4-FFF2-40B4-BE49-F238E27FC236}">
                      <a16:creationId xmlns:a16="http://schemas.microsoft.com/office/drawing/2014/main" id="{C1777729-D896-41A2-A33B-6B381D9B2ECA}"/>
                    </a:ext>
                  </a:extLst>
                </p:cNvPr>
                <p:cNvPicPr/>
                <p:nvPr/>
              </p:nvPicPr>
              <p:blipFill>
                <a:blip r:embed="rId378"/>
                <a:stretch>
                  <a:fillRect/>
                </a:stretch>
              </p:blipFill>
              <p:spPr>
                <a:xfrm>
                  <a:off x="6937773" y="3233760"/>
                  <a:ext cx="83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9" name="Freihand 38">
                  <a:extLst>
                    <a:ext uri="{FF2B5EF4-FFF2-40B4-BE49-F238E27FC236}">
                      <a16:creationId xmlns:a16="http://schemas.microsoft.com/office/drawing/2014/main" id="{B574AA5F-5653-4A2A-9F27-66CE02D65EB7}"/>
                    </a:ext>
                  </a:extLst>
                </p14:cNvPr>
                <p14:cNvContentPartPr/>
                <p14:nvPr/>
              </p14:nvContentPartPr>
              <p14:xfrm>
                <a:off x="6410373" y="3149520"/>
                <a:ext cx="23400" cy="8640"/>
              </p14:xfrm>
            </p:contentPart>
          </mc:Choice>
          <mc:Fallback>
            <p:pic>
              <p:nvPicPr>
                <p:cNvPr id="39" name="Freihand 38">
                  <a:extLst>
                    <a:ext uri="{FF2B5EF4-FFF2-40B4-BE49-F238E27FC236}">
                      <a16:creationId xmlns:a16="http://schemas.microsoft.com/office/drawing/2014/main" id="{B574AA5F-5653-4A2A-9F27-66CE02D65EB7}"/>
                    </a:ext>
                  </a:extLst>
                </p:cNvPr>
                <p:cNvPicPr/>
                <p:nvPr/>
              </p:nvPicPr>
              <p:blipFill>
                <a:blip r:embed="rId380"/>
                <a:stretch>
                  <a:fillRect/>
                </a:stretch>
              </p:blipFill>
              <p:spPr>
                <a:xfrm>
                  <a:off x="6406053" y="3145200"/>
                  <a:ext cx="32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0" name="Freihand 39">
                  <a:extLst>
                    <a:ext uri="{FF2B5EF4-FFF2-40B4-BE49-F238E27FC236}">
                      <a16:creationId xmlns:a16="http://schemas.microsoft.com/office/drawing/2014/main" id="{FA77F52D-5420-41A5-A708-DA6F00A20115}"/>
                    </a:ext>
                  </a:extLst>
                </p14:cNvPr>
                <p14:cNvContentPartPr/>
                <p14:nvPr/>
              </p14:nvContentPartPr>
              <p14:xfrm>
                <a:off x="7212813" y="3224040"/>
                <a:ext cx="140760" cy="118080"/>
              </p14:xfrm>
            </p:contentPart>
          </mc:Choice>
          <mc:Fallback>
            <p:pic>
              <p:nvPicPr>
                <p:cNvPr id="40" name="Freihand 39">
                  <a:extLst>
                    <a:ext uri="{FF2B5EF4-FFF2-40B4-BE49-F238E27FC236}">
                      <a16:creationId xmlns:a16="http://schemas.microsoft.com/office/drawing/2014/main" id="{FA77F52D-5420-41A5-A708-DA6F00A20115}"/>
                    </a:ext>
                  </a:extLst>
                </p:cNvPr>
                <p:cNvPicPr/>
                <p:nvPr/>
              </p:nvPicPr>
              <p:blipFill>
                <a:blip r:embed="rId382"/>
                <a:stretch>
                  <a:fillRect/>
                </a:stretch>
              </p:blipFill>
              <p:spPr>
                <a:xfrm>
                  <a:off x="7208493" y="3219720"/>
                  <a:ext cx="149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1" name="Freihand 40">
                  <a:extLst>
                    <a:ext uri="{FF2B5EF4-FFF2-40B4-BE49-F238E27FC236}">
                      <a16:creationId xmlns:a16="http://schemas.microsoft.com/office/drawing/2014/main" id="{D989A213-A56B-4988-B547-E559A0AB0DAB}"/>
                    </a:ext>
                  </a:extLst>
                </p14:cNvPr>
                <p14:cNvContentPartPr/>
                <p14:nvPr/>
              </p14:nvContentPartPr>
              <p14:xfrm>
                <a:off x="7366533" y="3265800"/>
                <a:ext cx="79560" cy="87120"/>
              </p14:xfrm>
            </p:contentPart>
          </mc:Choice>
          <mc:Fallback>
            <p:pic>
              <p:nvPicPr>
                <p:cNvPr id="41" name="Freihand 40">
                  <a:extLst>
                    <a:ext uri="{FF2B5EF4-FFF2-40B4-BE49-F238E27FC236}">
                      <a16:creationId xmlns:a16="http://schemas.microsoft.com/office/drawing/2014/main" id="{D989A213-A56B-4988-B547-E559A0AB0DAB}"/>
                    </a:ext>
                  </a:extLst>
                </p:cNvPr>
                <p:cNvPicPr/>
                <p:nvPr/>
              </p:nvPicPr>
              <p:blipFill>
                <a:blip r:embed="rId384"/>
                <a:stretch>
                  <a:fillRect/>
                </a:stretch>
              </p:blipFill>
              <p:spPr>
                <a:xfrm>
                  <a:off x="7362213" y="3261480"/>
                  <a:ext cx="88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2" name="Freihand 41">
                  <a:extLst>
                    <a:ext uri="{FF2B5EF4-FFF2-40B4-BE49-F238E27FC236}">
                      <a16:creationId xmlns:a16="http://schemas.microsoft.com/office/drawing/2014/main" id="{5F66632D-313A-4140-9032-8A11628FFE60}"/>
                    </a:ext>
                  </a:extLst>
                </p14:cNvPr>
                <p14:cNvContentPartPr/>
                <p14:nvPr/>
              </p14:nvContentPartPr>
              <p14:xfrm>
                <a:off x="7522773" y="3246000"/>
                <a:ext cx="110520" cy="82440"/>
              </p14:xfrm>
            </p:contentPart>
          </mc:Choice>
          <mc:Fallback>
            <p:pic>
              <p:nvPicPr>
                <p:cNvPr id="42" name="Freihand 41">
                  <a:extLst>
                    <a:ext uri="{FF2B5EF4-FFF2-40B4-BE49-F238E27FC236}">
                      <a16:creationId xmlns:a16="http://schemas.microsoft.com/office/drawing/2014/main" id="{5F66632D-313A-4140-9032-8A11628FFE60}"/>
                    </a:ext>
                  </a:extLst>
                </p:cNvPr>
                <p:cNvPicPr/>
                <p:nvPr/>
              </p:nvPicPr>
              <p:blipFill>
                <a:blip r:embed="rId386"/>
                <a:stretch>
                  <a:fillRect/>
                </a:stretch>
              </p:blipFill>
              <p:spPr>
                <a:xfrm>
                  <a:off x="7518453" y="3241680"/>
                  <a:ext cx="119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3" name="Freihand 42">
                  <a:extLst>
                    <a:ext uri="{FF2B5EF4-FFF2-40B4-BE49-F238E27FC236}">
                      <a16:creationId xmlns:a16="http://schemas.microsoft.com/office/drawing/2014/main" id="{70CED27A-D504-4217-9E45-1E892786F8BE}"/>
                    </a:ext>
                  </a:extLst>
                </p14:cNvPr>
                <p14:cNvContentPartPr/>
                <p14:nvPr/>
              </p14:nvContentPartPr>
              <p14:xfrm>
                <a:off x="7731933" y="3269400"/>
                <a:ext cx="380160" cy="172080"/>
              </p14:xfrm>
            </p:contentPart>
          </mc:Choice>
          <mc:Fallback>
            <p:pic>
              <p:nvPicPr>
                <p:cNvPr id="43" name="Freihand 42">
                  <a:extLst>
                    <a:ext uri="{FF2B5EF4-FFF2-40B4-BE49-F238E27FC236}">
                      <a16:creationId xmlns:a16="http://schemas.microsoft.com/office/drawing/2014/main" id="{70CED27A-D504-4217-9E45-1E892786F8BE}"/>
                    </a:ext>
                  </a:extLst>
                </p:cNvPr>
                <p:cNvPicPr/>
                <p:nvPr/>
              </p:nvPicPr>
              <p:blipFill>
                <a:blip r:embed="rId388"/>
                <a:stretch>
                  <a:fillRect/>
                </a:stretch>
              </p:blipFill>
              <p:spPr>
                <a:xfrm>
                  <a:off x="7727613" y="3265080"/>
                  <a:ext cx="388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4" name="Freihand 43">
                  <a:extLst>
                    <a:ext uri="{FF2B5EF4-FFF2-40B4-BE49-F238E27FC236}">
                      <a16:creationId xmlns:a16="http://schemas.microsoft.com/office/drawing/2014/main" id="{458B0A08-0CBF-44FD-B5A4-D9E48112B6E9}"/>
                    </a:ext>
                  </a:extLst>
                </p14:cNvPr>
                <p14:cNvContentPartPr/>
                <p14:nvPr/>
              </p14:nvContentPartPr>
              <p14:xfrm>
                <a:off x="8163573" y="3246000"/>
                <a:ext cx="301320" cy="95040"/>
              </p14:xfrm>
            </p:contentPart>
          </mc:Choice>
          <mc:Fallback>
            <p:pic>
              <p:nvPicPr>
                <p:cNvPr id="44" name="Freihand 43">
                  <a:extLst>
                    <a:ext uri="{FF2B5EF4-FFF2-40B4-BE49-F238E27FC236}">
                      <a16:creationId xmlns:a16="http://schemas.microsoft.com/office/drawing/2014/main" id="{458B0A08-0CBF-44FD-B5A4-D9E48112B6E9}"/>
                    </a:ext>
                  </a:extLst>
                </p:cNvPr>
                <p:cNvPicPr/>
                <p:nvPr/>
              </p:nvPicPr>
              <p:blipFill>
                <a:blip r:embed="rId390"/>
                <a:stretch>
                  <a:fillRect/>
                </a:stretch>
              </p:blipFill>
              <p:spPr>
                <a:xfrm>
                  <a:off x="8159253" y="3241680"/>
                  <a:ext cx="309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5" name="Freihand 44">
                  <a:extLst>
                    <a:ext uri="{FF2B5EF4-FFF2-40B4-BE49-F238E27FC236}">
                      <a16:creationId xmlns:a16="http://schemas.microsoft.com/office/drawing/2014/main" id="{95F14E39-4487-4BCE-81F1-079313E01666}"/>
                    </a:ext>
                  </a:extLst>
                </p14:cNvPr>
                <p14:cNvContentPartPr/>
                <p14:nvPr/>
              </p14:nvContentPartPr>
              <p14:xfrm>
                <a:off x="8477493" y="3201720"/>
                <a:ext cx="360" cy="360"/>
              </p14:xfrm>
            </p:contentPart>
          </mc:Choice>
          <mc:Fallback>
            <p:pic>
              <p:nvPicPr>
                <p:cNvPr id="45" name="Freihand 44">
                  <a:extLst>
                    <a:ext uri="{FF2B5EF4-FFF2-40B4-BE49-F238E27FC236}">
                      <a16:creationId xmlns:a16="http://schemas.microsoft.com/office/drawing/2014/main" id="{95F14E39-4487-4BCE-81F1-079313E01666}"/>
                    </a:ext>
                  </a:extLst>
                </p:cNvPr>
                <p:cNvPicPr/>
                <p:nvPr/>
              </p:nvPicPr>
              <p:blipFill>
                <a:blip r:embed="rId183"/>
                <a:stretch>
                  <a:fillRect/>
                </a:stretch>
              </p:blipFill>
              <p:spPr>
                <a:xfrm>
                  <a:off x="8473173" y="3197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6" name="Freihand 45">
                  <a:extLst>
                    <a:ext uri="{FF2B5EF4-FFF2-40B4-BE49-F238E27FC236}">
                      <a16:creationId xmlns:a16="http://schemas.microsoft.com/office/drawing/2014/main" id="{8B0DFBD0-A50E-40A7-8D44-482BB4BD75C7}"/>
                    </a:ext>
                  </a:extLst>
                </p14:cNvPr>
                <p14:cNvContentPartPr/>
                <p14:nvPr/>
              </p14:nvContentPartPr>
              <p14:xfrm>
                <a:off x="8503053" y="3240960"/>
                <a:ext cx="86040" cy="95040"/>
              </p14:xfrm>
            </p:contentPart>
          </mc:Choice>
          <mc:Fallback>
            <p:pic>
              <p:nvPicPr>
                <p:cNvPr id="46" name="Freihand 45">
                  <a:extLst>
                    <a:ext uri="{FF2B5EF4-FFF2-40B4-BE49-F238E27FC236}">
                      <a16:creationId xmlns:a16="http://schemas.microsoft.com/office/drawing/2014/main" id="{8B0DFBD0-A50E-40A7-8D44-482BB4BD75C7}"/>
                    </a:ext>
                  </a:extLst>
                </p:cNvPr>
                <p:cNvPicPr/>
                <p:nvPr/>
              </p:nvPicPr>
              <p:blipFill>
                <a:blip r:embed="rId393"/>
                <a:stretch>
                  <a:fillRect/>
                </a:stretch>
              </p:blipFill>
              <p:spPr>
                <a:xfrm>
                  <a:off x="8498733" y="3236640"/>
                  <a:ext cx="94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7" name="Freihand 46">
                  <a:extLst>
                    <a:ext uri="{FF2B5EF4-FFF2-40B4-BE49-F238E27FC236}">
                      <a16:creationId xmlns:a16="http://schemas.microsoft.com/office/drawing/2014/main" id="{DF125523-5E84-4E3C-9A1B-B86AF0615882}"/>
                    </a:ext>
                  </a:extLst>
                </p14:cNvPr>
                <p14:cNvContentPartPr/>
                <p14:nvPr/>
              </p14:nvContentPartPr>
              <p14:xfrm>
                <a:off x="8590893" y="3254280"/>
                <a:ext cx="357120" cy="62280"/>
              </p14:xfrm>
            </p:contentPart>
          </mc:Choice>
          <mc:Fallback>
            <p:pic>
              <p:nvPicPr>
                <p:cNvPr id="47" name="Freihand 46">
                  <a:extLst>
                    <a:ext uri="{FF2B5EF4-FFF2-40B4-BE49-F238E27FC236}">
                      <a16:creationId xmlns:a16="http://schemas.microsoft.com/office/drawing/2014/main" id="{DF125523-5E84-4E3C-9A1B-B86AF0615882}"/>
                    </a:ext>
                  </a:extLst>
                </p:cNvPr>
                <p:cNvPicPr/>
                <p:nvPr/>
              </p:nvPicPr>
              <p:blipFill>
                <a:blip r:embed="rId395"/>
                <a:stretch>
                  <a:fillRect/>
                </a:stretch>
              </p:blipFill>
              <p:spPr>
                <a:xfrm>
                  <a:off x="8586573" y="3249600"/>
                  <a:ext cx="365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8" name="Freihand 47">
                  <a:extLst>
                    <a:ext uri="{FF2B5EF4-FFF2-40B4-BE49-F238E27FC236}">
                      <a16:creationId xmlns:a16="http://schemas.microsoft.com/office/drawing/2014/main" id="{6131F0FF-1204-4923-A445-56A1F8E53D74}"/>
                    </a:ext>
                  </a:extLst>
                </p14:cNvPr>
                <p14:cNvContentPartPr/>
                <p14:nvPr/>
              </p14:nvContentPartPr>
              <p14:xfrm>
                <a:off x="9000213" y="3253200"/>
                <a:ext cx="83520" cy="102960"/>
              </p14:xfrm>
            </p:contentPart>
          </mc:Choice>
          <mc:Fallback>
            <p:pic>
              <p:nvPicPr>
                <p:cNvPr id="48" name="Freihand 47">
                  <a:extLst>
                    <a:ext uri="{FF2B5EF4-FFF2-40B4-BE49-F238E27FC236}">
                      <a16:creationId xmlns:a16="http://schemas.microsoft.com/office/drawing/2014/main" id="{6131F0FF-1204-4923-A445-56A1F8E53D74}"/>
                    </a:ext>
                  </a:extLst>
                </p:cNvPr>
                <p:cNvPicPr/>
                <p:nvPr/>
              </p:nvPicPr>
              <p:blipFill>
                <a:blip r:embed="rId397"/>
                <a:stretch>
                  <a:fillRect/>
                </a:stretch>
              </p:blipFill>
              <p:spPr>
                <a:xfrm>
                  <a:off x="8995893" y="3248880"/>
                  <a:ext cx="92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9" name="Freihand 48">
                  <a:extLst>
                    <a:ext uri="{FF2B5EF4-FFF2-40B4-BE49-F238E27FC236}">
                      <a16:creationId xmlns:a16="http://schemas.microsoft.com/office/drawing/2014/main" id="{E14A01B9-E41D-4860-A600-3656EA145163}"/>
                    </a:ext>
                  </a:extLst>
                </p14:cNvPr>
                <p14:cNvContentPartPr/>
                <p14:nvPr/>
              </p14:nvContentPartPr>
              <p14:xfrm>
                <a:off x="9248973" y="3190560"/>
                <a:ext cx="23040" cy="122760"/>
              </p14:xfrm>
            </p:contentPart>
          </mc:Choice>
          <mc:Fallback>
            <p:pic>
              <p:nvPicPr>
                <p:cNvPr id="49" name="Freihand 48">
                  <a:extLst>
                    <a:ext uri="{FF2B5EF4-FFF2-40B4-BE49-F238E27FC236}">
                      <a16:creationId xmlns:a16="http://schemas.microsoft.com/office/drawing/2014/main" id="{E14A01B9-E41D-4860-A600-3656EA145163}"/>
                    </a:ext>
                  </a:extLst>
                </p:cNvPr>
                <p:cNvPicPr/>
                <p:nvPr/>
              </p:nvPicPr>
              <p:blipFill>
                <a:blip r:embed="rId399"/>
                <a:stretch>
                  <a:fillRect/>
                </a:stretch>
              </p:blipFill>
              <p:spPr>
                <a:xfrm>
                  <a:off x="9244653" y="3186240"/>
                  <a:ext cx="31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50" name="Freihand 49">
                  <a:extLst>
                    <a:ext uri="{FF2B5EF4-FFF2-40B4-BE49-F238E27FC236}">
                      <a16:creationId xmlns:a16="http://schemas.microsoft.com/office/drawing/2014/main" id="{36BD0FB2-ACE5-4C98-AA65-7E57B7FD9A52}"/>
                    </a:ext>
                  </a:extLst>
                </p14:cNvPr>
                <p14:cNvContentPartPr/>
                <p14:nvPr/>
              </p14:nvContentPartPr>
              <p14:xfrm>
                <a:off x="9246453" y="3180480"/>
                <a:ext cx="140040" cy="14400"/>
              </p14:xfrm>
            </p:contentPart>
          </mc:Choice>
          <mc:Fallback>
            <p:pic>
              <p:nvPicPr>
                <p:cNvPr id="50" name="Freihand 49">
                  <a:extLst>
                    <a:ext uri="{FF2B5EF4-FFF2-40B4-BE49-F238E27FC236}">
                      <a16:creationId xmlns:a16="http://schemas.microsoft.com/office/drawing/2014/main" id="{36BD0FB2-ACE5-4C98-AA65-7E57B7FD9A52}"/>
                    </a:ext>
                  </a:extLst>
                </p:cNvPr>
                <p:cNvPicPr/>
                <p:nvPr/>
              </p:nvPicPr>
              <p:blipFill>
                <a:blip r:embed="rId401"/>
                <a:stretch>
                  <a:fillRect/>
                </a:stretch>
              </p:blipFill>
              <p:spPr>
                <a:xfrm>
                  <a:off x="9242133" y="3176160"/>
                  <a:ext cx="148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1" name="Freihand 50">
                  <a:extLst>
                    <a:ext uri="{FF2B5EF4-FFF2-40B4-BE49-F238E27FC236}">
                      <a16:creationId xmlns:a16="http://schemas.microsoft.com/office/drawing/2014/main" id="{8AADA60E-C426-4323-A398-747806E38ED9}"/>
                    </a:ext>
                  </a:extLst>
                </p14:cNvPr>
                <p14:cNvContentPartPr/>
                <p14:nvPr/>
              </p14:nvContentPartPr>
              <p14:xfrm>
                <a:off x="9234213" y="3229440"/>
                <a:ext cx="168480" cy="66600"/>
              </p14:xfrm>
            </p:contentPart>
          </mc:Choice>
          <mc:Fallback>
            <p:pic>
              <p:nvPicPr>
                <p:cNvPr id="51" name="Freihand 50">
                  <a:extLst>
                    <a:ext uri="{FF2B5EF4-FFF2-40B4-BE49-F238E27FC236}">
                      <a16:creationId xmlns:a16="http://schemas.microsoft.com/office/drawing/2014/main" id="{8AADA60E-C426-4323-A398-747806E38ED9}"/>
                    </a:ext>
                  </a:extLst>
                </p:cNvPr>
                <p:cNvPicPr/>
                <p:nvPr/>
              </p:nvPicPr>
              <p:blipFill>
                <a:blip r:embed="rId403"/>
                <a:stretch>
                  <a:fillRect/>
                </a:stretch>
              </p:blipFill>
              <p:spPr>
                <a:xfrm>
                  <a:off x="9229893" y="3225120"/>
                  <a:ext cx="177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2" name="Freihand 51">
                  <a:extLst>
                    <a:ext uri="{FF2B5EF4-FFF2-40B4-BE49-F238E27FC236}">
                      <a16:creationId xmlns:a16="http://schemas.microsoft.com/office/drawing/2014/main" id="{161C91F3-5F9B-4125-873B-385FE2A811C8}"/>
                    </a:ext>
                  </a:extLst>
                </p14:cNvPr>
                <p14:cNvContentPartPr/>
                <p14:nvPr/>
              </p14:nvContentPartPr>
              <p14:xfrm>
                <a:off x="9418533" y="3250320"/>
                <a:ext cx="146160" cy="63000"/>
              </p14:xfrm>
            </p:contentPart>
          </mc:Choice>
          <mc:Fallback>
            <p:pic>
              <p:nvPicPr>
                <p:cNvPr id="52" name="Freihand 51">
                  <a:extLst>
                    <a:ext uri="{FF2B5EF4-FFF2-40B4-BE49-F238E27FC236}">
                      <a16:creationId xmlns:a16="http://schemas.microsoft.com/office/drawing/2014/main" id="{161C91F3-5F9B-4125-873B-385FE2A811C8}"/>
                    </a:ext>
                  </a:extLst>
                </p:cNvPr>
                <p:cNvPicPr/>
                <p:nvPr/>
              </p:nvPicPr>
              <p:blipFill>
                <a:blip r:embed="rId405"/>
                <a:stretch>
                  <a:fillRect/>
                </a:stretch>
              </p:blipFill>
              <p:spPr>
                <a:xfrm>
                  <a:off x="9414213" y="3246000"/>
                  <a:ext cx="154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3" name="Freihand 52">
                  <a:extLst>
                    <a:ext uri="{FF2B5EF4-FFF2-40B4-BE49-F238E27FC236}">
                      <a16:creationId xmlns:a16="http://schemas.microsoft.com/office/drawing/2014/main" id="{926C426E-47C8-4D08-B5B1-1ECC688AF352}"/>
                    </a:ext>
                  </a:extLst>
                </p14:cNvPr>
                <p14:cNvContentPartPr/>
                <p14:nvPr/>
              </p14:nvContentPartPr>
              <p14:xfrm>
                <a:off x="9529053" y="3148080"/>
                <a:ext cx="360" cy="360"/>
              </p14:xfrm>
            </p:contentPart>
          </mc:Choice>
          <mc:Fallback>
            <p:pic>
              <p:nvPicPr>
                <p:cNvPr id="53" name="Freihand 52">
                  <a:extLst>
                    <a:ext uri="{FF2B5EF4-FFF2-40B4-BE49-F238E27FC236}">
                      <a16:creationId xmlns:a16="http://schemas.microsoft.com/office/drawing/2014/main" id="{926C426E-47C8-4D08-B5B1-1ECC688AF352}"/>
                    </a:ext>
                  </a:extLst>
                </p:cNvPr>
                <p:cNvPicPr/>
                <p:nvPr/>
              </p:nvPicPr>
              <p:blipFill>
                <a:blip r:embed="rId183"/>
                <a:stretch>
                  <a:fillRect/>
                </a:stretch>
              </p:blipFill>
              <p:spPr>
                <a:xfrm>
                  <a:off x="9524733" y="3143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54" name="Freihand 53">
                  <a:extLst>
                    <a:ext uri="{FF2B5EF4-FFF2-40B4-BE49-F238E27FC236}">
                      <a16:creationId xmlns:a16="http://schemas.microsoft.com/office/drawing/2014/main" id="{1D8DEB3F-4781-4DD7-A59F-94BE74D61948}"/>
                    </a:ext>
                  </a:extLst>
                </p14:cNvPr>
                <p14:cNvContentPartPr/>
                <p14:nvPr/>
              </p14:nvContentPartPr>
              <p14:xfrm>
                <a:off x="9634893" y="3130080"/>
                <a:ext cx="138240" cy="178920"/>
              </p14:xfrm>
            </p:contentPart>
          </mc:Choice>
          <mc:Fallback>
            <p:pic>
              <p:nvPicPr>
                <p:cNvPr id="54" name="Freihand 53">
                  <a:extLst>
                    <a:ext uri="{FF2B5EF4-FFF2-40B4-BE49-F238E27FC236}">
                      <a16:creationId xmlns:a16="http://schemas.microsoft.com/office/drawing/2014/main" id="{1D8DEB3F-4781-4DD7-A59F-94BE74D61948}"/>
                    </a:ext>
                  </a:extLst>
                </p:cNvPr>
                <p:cNvPicPr/>
                <p:nvPr/>
              </p:nvPicPr>
              <p:blipFill>
                <a:blip r:embed="rId408"/>
                <a:stretch>
                  <a:fillRect/>
                </a:stretch>
              </p:blipFill>
              <p:spPr>
                <a:xfrm>
                  <a:off x="9630573" y="3125760"/>
                  <a:ext cx="146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5" name="Freihand 54">
                  <a:extLst>
                    <a:ext uri="{FF2B5EF4-FFF2-40B4-BE49-F238E27FC236}">
                      <a16:creationId xmlns:a16="http://schemas.microsoft.com/office/drawing/2014/main" id="{CA8E6E0C-E3B5-4849-B1F1-EB9BA74AC10C}"/>
                    </a:ext>
                  </a:extLst>
                </p14:cNvPr>
                <p14:cNvContentPartPr/>
                <p14:nvPr/>
              </p14:nvContentPartPr>
              <p14:xfrm>
                <a:off x="9697533" y="3231960"/>
                <a:ext cx="38880" cy="52200"/>
              </p14:xfrm>
            </p:contentPart>
          </mc:Choice>
          <mc:Fallback>
            <p:pic>
              <p:nvPicPr>
                <p:cNvPr id="55" name="Freihand 54">
                  <a:extLst>
                    <a:ext uri="{FF2B5EF4-FFF2-40B4-BE49-F238E27FC236}">
                      <a16:creationId xmlns:a16="http://schemas.microsoft.com/office/drawing/2014/main" id="{CA8E6E0C-E3B5-4849-B1F1-EB9BA74AC10C}"/>
                    </a:ext>
                  </a:extLst>
                </p:cNvPr>
                <p:cNvPicPr/>
                <p:nvPr/>
              </p:nvPicPr>
              <p:blipFill>
                <a:blip r:embed="rId410"/>
                <a:stretch>
                  <a:fillRect/>
                </a:stretch>
              </p:blipFill>
              <p:spPr>
                <a:xfrm>
                  <a:off x="9693213" y="3227640"/>
                  <a:ext cx="47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6" name="Freihand 55">
                  <a:extLst>
                    <a:ext uri="{FF2B5EF4-FFF2-40B4-BE49-F238E27FC236}">
                      <a16:creationId xmlns:a16="http://schemas.microsoft.com/office/drawing/2014/main" id="{7B08E843-BB2E-4007-8B33-1D361CC933BF}"/>
                    </a:ext>
                  </a:extLst>
                </p14:cNvPr>
                <p14:cNvContentPartPr/>
                <p14:nvPr/>
              </p14:nvContentPartPr>
              <p14:xfrm>
                <a:off x="9743613" y="3218640"/>
                <a:ext cx="302040" cy="53640"/>
              </p14:xfrm>
            </p:contentPart>
          </mc:Choice>
          <mc:Fallback>
            <p:pic>
              <p:nvPicPr>
                <p:cNvPr id="56" name="Freihand 55">
                  <a:extLst>
                    <a:ext uri="{FF2B5EF4-FFF2-40B4-BE49-F238E27FC236}">
                      <a16:creationId xmlns:a16="http://schemas.microsoft.com/office/drawing/2014/main" id="{7B08E843-BB2E-4007-8B33-1D361CC933BF}"/>
                    </a:ext>
                  </a:extLst>
                </p:cNvPr>
                <p:cNvPicPr/>
                <p:nvPr/>
              </p:nvPicPr>
              <p:blipFill>
                <a:blip r:embed="rId412"/>
                <a:stretch>
                  <a:fillRect/>
                </a:stretch>
              </p:blipFill>
              <p:spPr>
                <a:xfrm>
                  <a:off x="9739293" y="3214320"/>
                  <a:ext cx="310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57" name="Freihand 56">
                  <a:extLst>
                    <a:ext uri="{FF2B5EF4-FFF2-40B4-BE49-F238E27FC236}">
                      <a16:creationId xmlns:a16="http://schemas.microsoft.com/office/drawing/2014/main" id="{94A3E4A7-9F12-41F7-B1BD-BDAF648F3B19}"/>
                    </a:ext>
                  </a:extLst>
                </p14:cNvPr>
                <p14:cNvContentPartPr/>
                <p14:nvPr/>
              </p14:nvContentPartPr>
              <p14:xfrm>
                <a:off x="10094253" y="3192000"/>
                <a:ext cx="140760" cy="76680"/>
              </p14:xfrm>
            </p:contentPart>
          </mc:Choice>
          <mc:Fallback>
            <p:pic>
              <p:nvPicPr>
                <p:cNvPr id="57" name="Freihand 56">
                  <a:extLst>
                    <a:ext uri="{FF2B5EF4-FFF2-40B4-BE49-F238E27FC236}">
                      <a16:creationId xmlns:a16="http://schemas.microsoft.com/office/drawing/2014/main" id="{94A3E4A7-9F12-41F7-B1BD-BDAF648F3B19}"/>
                    </a:ext>
                  </a:extLst>
                </p:cNvPr>
                <p:cNvPicPr/>
                <p:nvPr/>
              </p:nvPicPr>
              <p:blipFill>
                <a:blip r:embed="rId414"/>
                <a:stretch>
                  <a:fillRect/>
                </a:stretch>
              </p:blipFill>
              <p:spPr>
                <a:xfrm>
                  <a:off x="10089933" y="3187680"/>
                  <a:ext cx="149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58" name="Freihand 57">
                  <a:extLst>
                    <a:ext uri="{FF2B5EF4-FFF2-40B4-BE49-F238E27FC236}">
                      <a16:creationId xmlns:a16="http://schemas.microsoft.com/office/drawing/2014/main" id="{1D797432-DE4D-4D1D-B299-378B2046EAF9}"/>
                    </a:ext>
                  </a:extLst>
                </p14:cNvPr>
                <p14:cNvContentPartPr/>
                <p14:nvPr/>
              </p14:nvContentPartPr>
              <p14:xfrm>
                <a:off x="10285053" y="3171120"/>
                <a:ext cx="231480" cy="108000"/>
              </p14:xfrm>
            </p:contentPart>
          </mc:Choice>
          <mc:Fallback>
            <p:pic>
              <p:nvPicPr>
                <p:cNvPr id="58" name="Freihand 57">
                  <a:extLst>
                    <a:ext uri="{FF2B5EF4-FFF2-40B4-BE49-F238E27FC236}">
                      <a16:creationId xmlns:a16="http://schemas.microsoft.com/office/drawing/2014/main" id="{1D797432-DE4D-4D1D-B299-378B2046EAF9}"/>
                    </a:ext>
                  </a:extLst>
                </p:cNvPr>
                <p:cNvPicPr/>
                <p:nvPr/>
              </p:nvPicPr>
              <p:blipFill>
                <a:blip r:embed="rId416"/>
                <a:stretch>
                  <a:fillRect/>
                </a:stretch>
              </p:blipFill>
              <p:spPr>
                <a:xfrm>
                  <a:off x="10280733" y="3166800"/>
                  <a:ext cx="240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67" name="Freihand 66">
                  <a:extLst>
                    <a:ext uri="{FF2B5EF4-FFF2-40B4-BE49-F238E27FC236}">
                      <a16:creationId xmlns:a16="http://schemas.microsoft.com/office/drawing/2014/main" id="{35A95BFC-3790-4883-A1D6-F246978AA068}"/>
                    </a:ext>
                  </a:extLst>
                </p14:cNvPr>
                <p14:cNvContentPartPr/>
                <p14:nvPr/>
              </p14:nvContentPartPr>
              <p14:xfrm>
                <a:off x="6124173" y="3515640"/>
                <a:ext cx="187920" cy="182520"/>
              </p14:xfrm>
            </p:contentPart>
          </mc:Choice>
          <mc:Fallback>
            <p:pic>
              <p:nvPicPr>
                <p:cNvPr id="67" name="Freihand 66">
                  <a:extLst>
                    <a:ext uri="{FF2B5EF4-FFF2-40B4-BE49-F238E27FC236}">
                      <a16:creationId xmlns:a16="http://schemas.microsoft.com/office/drawing/2014/main" id="{35A95BFC-3790-4883-A1D6-F246978AA068}"/>
                    </a:ext>
                  </a:extLst>
                </p:cNvPr>
                <p:cNvPicPr/>
                <p:nvPr/>
              </p:nvPicPr>
              <p:blipFill>
                <a:blip r:embed="rId418"/>
                <a:stretch>
                  <a:fillRect/>
                </a:stretch>
              </p:blipFill>
              <p:spPr>
                <a:xfrm>
                  <a:off x="6119853" y="3511320"/>
                  <a:ext cx="196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68" name="Freihand 67">
                  <a:extLst>
                    <a:ext uri="{FF2B5EF4-FFF2-40B4-BE49-F238E27FC236}">
                      <a16:creationId xmlns:a16="http://schemas.microsoft.com/office/drawing/2014/main" id="{2C1AF481-175F-4B95-800B-04BD13A1C455}"/>
                    </a:ext>
                  </a:extLst>
                </p14:cNvPr>
                <p14:cNvContentPartPr/>
                <p14:nvPr/>
              </p14:nvContentPartPr>
              <p14:xfrm>
                <a:off x="6338733" y="3503760"/>
                <a:ext cx="150480" cy="158760"/>
              </p14:xfrm>
            </p:contentPart>
          </mc:Choice>
          <mc:Fallback>
            <p:pic>
              <p:nvPicPr>
                <p:cNvPr id="68" name="Freihand 67">
                  <a:extLst>
                    <a:ext uri="{FF2B5EF4-FFF2-40B4-BE49-F238E27FC236}">
                      <a16:creationId xmlns:a16="http://schemas.microsoft.com/office/drawing/2014/main" id="{2C1AF481-175F-4B95-800B-04BD13A1C455}"/>
                    </a:ext>
                  </a:extLst>
                </p:cNvPr>
                <p:cNvPicPr/>
                <p:nvPr/>
              </p:nvPicPr>
              <p:blipFill>
                <a:blip r:embed="rId420"/>
                <a:stretch>
                  <a:fillRect/>
                </a:stretch>
              </p:blipFill>
              <p:spPr>
                <a:xfrm>
                  <a:off x="6334413" y="3499440"/>
                  <a:ext cx="159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69" name="Freihand 68">
                  <a:extLst>
                    <a:ext uri="{FF2B5EF4-FFF2-40B4-BE49-F238E27FC236}">
                      <a16:creationId xmlns:a16="http://schemas.microsoft.com/office/drawing/2014/main" id="{99F1CDF8-7C6A-44AC-8D40-5D36946B8AA0}"/>
                    </a:ext>
                  </a:extLst>
                </p14:cNvPr>
                <p14:cNvContentPartPr/>
                <p14:nvPr/>
              </p14:nvContentPartPr>
              <p14:xfrm>
                <a:off x="6520893" y="3441120"/>
                <a:ext cx="72360" cy="138240"/>
              </p14:xfrm>
            </p:contentPart>
          </mc:Choice>
          <mc:Fallback>
            <p:pic>
              <p:nvPicPr>
                <p:cNvPr id="69" name="Freihand 68">
                  <a:extLst>
                    <a:ext uri="{FF2B5EF4-FFF2-40B4-BE49-F238E27FC236}">
                      <a16:creationId xmlns:a16="http://schemas.microsoft.com/office/drawing/2014/main" id="{99F1CDF8-7C6A-44AC-8D40-5D36946B8AA0}"/>
                    </a:ext>
                  </a:extLst>
                </p:cNvPr>
                <p:cNvPicPr/>
                <p:nvPr/>
              </p:nvPicPr>
              <p:blipFill>
                <a:blip r:embed="rId422"/>
                <a:stretch>
                  <a:fillRect/>
                </a:stretch>
              </p:blipFill>
              <p:spPr>
                <a:xfrm>
                  <a:off x="6516573" y="3436800"/>
                  <a:ext cx="81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70" name="Freihand 69">
                  <a:extLst>
                    <a:ext uri="{FF2B5EF4-FFF2-40B4-BE49-F238E27FC236}">
                      <a16:creationId xmlns:a16="http://schemas.microsoft.com/office/drawing/2014/main" id="{B698B544-80DD-4377-A635-836B66781525}"/>
                    </a:ext>
                  </a:extLst>
                </p14:cNvPr>
                <p14:cNvContentPartPr/>
                <p14:nvPr/>
              </p14:nvContentPartPr>
              <p14:xfrm>
                <a:off x="6622773" y="3490080"/>
                <a:ext cx="216000" cy="79920"/>
              </p14:xfrm>
            </p:contentPart>
          </mc:Choice>
          <mc:Fallback>
            <p:pic>
              <p:nvPicPr>
                <p:cNvPr id="70" name="Freihand 69">
                  <a:extLst>
                    <a:ext uri="{FF2B5EF4-FFF2-40B4-BE49-F238E27FC236}">
                      <a16:creationId xmlns:a16="http://schemas.microsoft.com/office/drawing/2014/main" id="{B698B544-80DD-4377-A635-836B66781525}"/>
                    </a:ext>
                  </a:extLst>
                </p:cNvPr>
                <p:cNvPicPr/>
                <p:nvPr/>
              </p:nvPicPr>
              <p:blipFill>
                <a:blip r:embed="rId424"/>
                <a:stretch>
                  <a:fillRect/>
                </a:stretch>
              </p:blipFill>
              <p:spPr>
                <a:xfrm>
                  <a:off x="6618453" y="3485760"/>
                  <a:ext cx="224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71" name="Freihand 70">
                  <a:extLst>
                    <a:ext uri="{FF2B5EF4-FFF2-40B4-BE49-F238E27FC236}">
                      <a16:creationId xmlns:a16="http://schemas.microsoft.com/office/drawing/2014/main" id="{2D023455-6818-4574-9CC4-8582038A3132}"/>
                    </a:ext>
                  </a:extLst>
                </p14:cNvPr>
                <p14:cNvContentPartPr/>
                <p14:nvPr/>
              </p14:nvContentPartPr>
              <p14:xfrm>
                <a:off x="6890973" y="3483960"/>
                <a:ext cx="224640" cy="68400"/>
              </p14:xfrm>
            </p:contentPart>
          </mc:Choice>
          <mc:Fallback>
            <p:pic>
              <p:nvPicPr>
                <p:cNvPr id="71" name="Freihand 70">
                  <a:extLst>
                    <a:ext uri="{FF2B5EF4-FFF2-40B4-BE49-F238E27FC236}">
                      <a16:creationId xmlns:a16="http://schemas.microsoft.com/office/drawing/2014/main" id="{2D023455-6818-4574-9CC4-8582038A3132}"/>
                    </a:ext>
                  </a:extLst>
                </p:cNvPr>
                <p:cNvPicPr/>
                <p:nvPr/>
              </p:nvPicPr>
              <p:blipFill>
                <a:blip r:embed="rId426"/>
                <a:stretch>
                  <a:fillRect/>
                </a:stretch>
              </p:blipFill>
              <p:spPr>
                <a:xfrm>
                  <a:off x="6886653" y="3479640"/>
                  <a:ext cx="233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72" name="Freihand 71">
                  <a:extLst>
                    <a:ext uri="{FF2B5EF4-FFF2-40B4-BE49-F238E27FC236}">
                      <a16:creationId xmlns:a16="http://schemas.microsoft.com/office/drawing/2014/main" id="{AA74866F-CA8D-4D5D-BAAC-850C93451A78}"/>
                    </a:ext>
                  </a:extLst>
                </p14:cNvPr>
                <p14:cNvContentPartPr/>
                <p14:nvPr/>
              </p14:nvContentPartPr>
              <p14:xfrm>
                <a:off x="7325493" y="3459480"/>
                <a:ext cx="47880" cy="116280"/>
              </p14:xfrm>
            </p:contentPart>
          </mc:Choice>
          <mc:Fallback>
            <p:pic>
              <p:nvPicPr>
                <p:cNvPr id="72" name="Freihand 71">
                  <a:extLst>
                    <a:ext uri="{FF2B5EF4-FFF2-40B4-BE49-F238E27FC236}">
                      <a16:creationId xmlns:a16="http://schemas.microsoft.com/office/drawing/2014/main" id="{AA74866F-CA8D-4D5D-BAAC-850C93451A78}"/>
                    </a:ext>
                  </a:extLst>
                </p:cNvPr>
                <p:cNvPicPr/>
                <p:nvPr/>
              </p:nvPicPr>
              <p:blipFill>
                <a:blip r:embed="rId428"/>
                <a:stretch>
                  <a:fillRect/>
                </a:stretch>
              </p:blipFill>
              <p:spPr>
                <a:xfrm>
                  <a:off x="7321173" y="3455160"/>
                  <a:ext cx="56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73" name="Freihand 72">
                  <a:extLst>
                    <a:ext uri="{FF2B5EF4-FFF2-40B4-BE49-F238E27FC236}">
                      <a16:creationId xmlns:a16="http://schemas.microsoft.com/office/drawing/2014/main" id="{1CB4DF53-FC74-495D-89FB-D1F102939737}"/>
                    </a:ext>
                  </a:extLst>
                </p14:cNvPr>
                <p14:cNvContentPartPr/>
                <p14:nvPr/>
              </p14:nvContentPartPr>
              <p14:xfrm>
                <a:off x="7296333" y="3439680"/>
                <a:ext cx="140760" cy="124560"/>
              </p14:xfrm>
            </p:contentPart>
          </mc:Choice>
          <mc:Fallback>
            <p:pic>
              <p:nvPicPr>
                <p:cNvPr id="73" name="Freihand 72">
                  <a:extLst>
                    <a:ext uri="{FF2B5EF4-FFF2-40B4-BE49-F238E27FC236}">
                      <a16:creationId xmlns:a16="http://schemas.microsoft.com/office/drawing/2014/main" id="{1CB4DF53-FC74-495D-89FB-D1F102939737}"/>
                    </a:ext>
                  </a:extLst>
                </p:cNvPr>
                <p:cNvPicPr/>
                <p:nvPr/>
              </p:nvPicPr>
              <p:blipFill>
                <a:blip r:embed="rId430"/>
                <a:stretch>
                  <a:fillRect/>
                </a:stretch>
              </p:blipFill>
              <p:spPr>
                <a:xfrm>
                  <a:off x="7292013" y="3435360"/>
                  <a:ext cx="149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74" name="Freihand 73">
                  <a:extLst>
                    <a:ext uri="{FF2B5EF4-FFF2-40B4-BE49-F238E27FC236}">
                      <a16:creationId xmlns:a16="http://schemas.microsoft.com/office/drawing/2014/main" id="{4B5D8AD4-447A-41D3-9E5D-953D76E2E06F}"/>
                    </a:ext>
                  </a:extLst>
                </p14:cNvPr>
                <p14:cNvContentPartPr/>
                <p14:nvPr/>
              </p14:nvContentPartPr>
              <p14:xfrm>
                <a:off x="7496133" y="3492600"/>
                <a:ext cx="65880" cy="75240"/>
              </p14:xfrm>
            </p:contentPart>
          </mc:Choice>
          <mc:Fallback>
            <p:pic>
              <p:nvPicPr>
                <p:cNvPr id="74" name="Freihand 73">
                  <a:extLst>
                    <a:ext uri="{FF2B5EF4-FFF2-40B4-BE49-F238E27FC236}">
                      <a16:creationId xmlns:a16="http://schemas.microsoft.com/office/drawing/2014/main" id="{4B5D8AD4-447A-41D3-9E5D-953D76E2E06F}"/>
                    </a:ext>
                  </a:extLst>
                </p:cNvPr>
                <p:cNvPicPr/>
                <p:nvPr/>
              </p:nvPicPr>
              <p:blipFill>
                <a:blip r:embed="rId432"/>
                <a:stretch>
                  <a:fillRect/>
                </a:stretch>
              </p:blipFill>
              <p:spPr>
                <a:xfrm>
                  <a:off x="7491813" y="3488280"/>
                  <a:ext cx="74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75" name="Freihand 74">
                  <a:extLst>
                    <a:ext uri="{FF2B5EF4-FFF2-40B4-BE49-F238E27FC236}">
                      <a16:creationId xmlns:a16="http://schemas.microsoft.com/office/drawing/2014/main" id="{9CCE8887-E9B3-408C-BBB3-879703798687}"/>
                    </a:ext>
                  </a:extLst>
                </p14:cNvPr>
                <p14:cNvContentPartPr/>
                <p14:nvPr/>
              </p14:nvContentPartPr>
              <p14:xfrm>
                <a:off x="7624653" y="3486840"/>
                <a:ext cx="94320" cy="71640"/>
              </p14:xfrm>
            </p:contentPart>
          </mc:Choice>
          <mc:Fallback>
            <p:pic>
              <p:nvPicPr>
                <p:cNvPr id="75" name="Freihand 74">
                  <a:extLst>
                    <a:ext uri="{FF2B5EF4-FFF2-40B4-BE49-F238E27FC236}">
                      <a16:creationId xmlns:a16="http://schemas.microsoft.com/office/drawing/2014/main" id="{9CCE8887-E9B3-408C-BBB3-879703798687}"/>
                    </a:ext>
                  </a:extLst>
                </p:cNvPr>
                <p:cNvPicPr/>
                <p:nvPr/>
              </p:nvPicPr>
              <p:blipFill>
                <a:blip r:embed="rId434"/>
                <a:stretch>
                  <a:fillRect/>
                </a:stretch>
              </p:blipFill>
              <p:spPr>
                <a:xfrm>
                  <a:off x="7620333" y="3482520"/>
                  <a:ext cx="102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76" name="Freihand 75">
                  <a:extLst>
                    <a:ext uri="{FF2B5EF4-FFF2-40B4-BE49-F238E27FC236}">
                      <a16:creationId xmlns:a16="http://schemas.microsoft.com/office/drawing/2014/main" id="{AC066EDC-9BCD-45CF-B3BE-D387FB54329E}"/>
                    </a:ext>
                  </a:extLst>
                </p14:cNvPr>
                <p14:cNvContentPartPr/>
                <p14:nvPr/>
              </p14:nvContentPartPr>
              <p14:xfrm>
                <a:off x="7737693" y="3486480"/>
                <a:ext cx="72000" cy="75960"/>
              </p14:xfrm>
            </p:contentPart>
          </mc:Choice>
          <mc:Fallback>
            <p:pic>
              <p:nvPicPr>
                <p:cNvPr id="76" name="Freihand 75">
                  <a:extLst>
                    <a:ext uri="{FF2B5EF4-FFF2-40B4-BE49-F238E27FC236}">
                      <a16:creationId xmlns:a16="http://schemas.microsoft.com/office/drawing/2014/main" id="{AC066EDC-9BCD-45CF-B3BE-D387FB54329E}"/>
                    </a:ext>
                  </a:extLst>
                </p:cNvPr>
                <p:cNvPicPr/>
                <p:nvPr/>
              </p:nvPicPr>
              <p:blipFill>
                <a:blip r:embed="rId436"/>
                <a:stretch>
                  <a:fillRect/>
                </a:stretch>
              </p:blipFill>
              <p:spPr>
                <a:xfrm>
                  <a:off x="7733373" y="3482160"/>
                  <a:ext cx="80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79" name="Freihand 78">
                  <a:extLst>
                    <a:ext uri="{FF2B5EF4-FFF2-40B4-BE49-F238E27FC236}">
                      <a16:creationId xmlns:a16="http://schemas.microsoft.com/office/drawing/2014/main" id="{BEBEECDC-83A6-49AF-9781-947D0F3782E2}"/>
                    </a:ext>
                  </a:extLst>
                </p14:cNvPr>
                <p14:cNvContentPartPr/>
                <p14:nvPr/>
              </p14:nvContentPartPr>
              <p14:xfrm>
                <a:off x="7840653" y="3494040"/>
                <a:ext cx="239040" cy="94320"/>
              </p14:xfrm>
            </p:contentPart>
          </mc:Choice>
          <mc:Fallback>
            <p:pic>
              <p:nvPicPr>
                <p:cNvPr id="79" name="Freihand 78">
                  <a:extLst>
                    <a:ext uri="{FF2B5EF4-FFF2-40B4-BE49-F238E27FC236}">
                      <a16:creationId xmlns:a16="http://schemas.microsoft.com/office/drawing/2014/main" id="{BEBEECDC-83A6-49AF-9781-947D0F3782E2}"/>
                    </a:ext>
                  </a:extLst>
                </p:cNvPr>
                <p:cNvPicPr/>
                <p:nvPr/>
              </p:nvPicPr>
              <p:blipFill>
                <a:blip r:embed="rId438"/>
                <a:stretch>
                  <a:fillRect/>
                </a:stretch>
              </p:blipFill>
              <p:spPr>
                <a:xfrm>
                  <a:off x="7836333" y="3489720"/>
                  <a:ext cx="247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80" name="Freihand 79">
                  <a:extLst>
                    <a:ext uri="{FF2B5EF4-FFF2-40B4-BE49-F238E27FC236}">
                      <a16:creationId xmlns:a16="http://schemas.microsoft.com/office/drawing/2014/main" id="{DB3E2CC2-F499-4A1F-9FDD-419524C5F9C8}"/>
                    </a:ext>
                  </a:extLst>
                </p14:cNvPr>
                <p14:cNvContentPartPr/>
                <p14:nvPr/>
              </p14:nvContentPartPr>
              <p14:xfrm>
                <a:off x="8132973" y="3489720"/>
                <a:ext cx="105120" cy="78120"/>
              </p14:xfrm>
            </p:contentPart>
          </mc:Choice>
          <mc:Fallback>
            <p:pic>
              <p:nvPicPr>
                <p:cNvPr id="80" name="Freihand 79">
                  <a:extLst>
                    <a:ext uri="{FF2B5EF4-FFF2-40B4-BE49-F238E27FC236}">
                      <a16:creationId xmlns:a16="http://schemas.microsoft.com/office/drawing/2014/main" id="{DB3E2CC2-F499-4A1F-9FDD-419524C5F9C8}"/>
                    </a:ext>
                  </a:extLst>
                </p:cNvPr>
                <p:cNvPicPr/>
                <p:nvPr/>
              </p:nvPicPr>
              <p:blipFill>
                <a:blip r:embed="rId440"/>
                <a:stretch>
                  <a:fillRect/>
                </a:stretch>
              </p:blipFill>
              <p:spPr>
                <a:xfrm>
                  <a:off x="8128653" y="3485400"/>
                  <a:ext cx="113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81" name="Freihand 80">
                  <a:extLst>
                    <a:ext uri="{FF2B5EF4-FFF2-40B4-BE49-F238E27FC236}">
                      <a16:creationId xmlns:a16="http://schemas.microsoft.com/office/drawing/2014/main" id="{38D54F7C-6955-4818-8689-DA556810B013}"/>
                    </a:ext>
                  </a:extLst>
                </p14:cNvPr>
                <p14:cNvContentPartPr/>
                <p14:nvPr/>
              </p14:nvContentPartPr>
              <p14:xfrm>
                <a:off x="8244933" y="3483240"/>
                <a:ext cx="168480" cy="84600"/>
              </p14:xfrm>
            </p:contentPart>
          </mc:Choice>
          <mc:Fallback>
            <p:pic>
              <p:nvPicPr>
                <p:cNvPr id="81" name="Freihand 80">
                  <a:extLst>
                    <a:ext uri="{FF2B5EF4-FFF2-40B4-BE49-F238E27FC236}">
                      <a16:creationId xmlns:a16="http://schemas.microsoft.com/office/drawing/2014/main" id="{38D54F7C-6955-4818-8689-DA556810B013}"/>
                    </a:ext>
                  </a:extLst>
                </p:cNvPr>
                <p:cNvPicPr/>
                <p:nvPr/>
              </p:nvPicPr>
              <p:blipFill>
                <a:blip r:embed="rId442"/>
                <a:stretch>
                  <a:fillRect/>
                </a:stretch>
              </p:blipFill>
              <p:spPr>
                <a:xfrm>
                  <a:off x="8240613" y="3478920"/>
                  <a:ext cx="177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83" name="Freihand 82">
                  <a:extLst>
                    <a:ext uri="{FF2B5EF4-FFF2-40B4-BE49-F238E27FC236}">
                      <a16:creationId xmlns:a16="http://schemas.microsoft.com/office/drawing/2014/main" id="{C3205312-B540-48EF-A99C-BA50643A0663}"/>
                    </a:ext>
                  </a:extLst>
                </p14:cNvPr>
                <p14:cNvContentPartPr/>
                <p14:nvPr/>
              </p14:nvContentPartPr>
              <p14:xfrm>
                <a:off x="8438253" y="3418440"/>
                <a:ext cx="92520" cy="147240"/>
              </p14:xfrm>
            </p:contentPart>
          </mc:Choice>
          <mc:Fallback>
            <p:pic>
              <p:nvPicPr>
                <p:cNvPr id="83" name="Freihand 82">
                  <a:extLst>
                    <a:ext uri="{FF2B5EF4-FFF2-40B4-BE49-F238E27FC236}">
                      <a16:creationId xmlns:a16="http://schemas.microsoft.com/office/drawing/2014/main" id="{C3205312-B540-48EF-A99C-BA50643A0663}"/>
                    </a:ext>
                  </a:extLst>
                </p:cNvPr>
                <p:cNvPicPr/>
                <p:nvPr/>
              </p:nvPicPr>
              <p:blipFill>
                <a:blip r:embed="rId444"/>
                <a:stretch>
                  <a:fillRect/>
                </a:stretch>
              </p:blipFill>
              <p:spPr>
                <a:xfrm>
                  <a:off x="8433933" y="3414120"/>
                  <a:ext cx="101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84" name="Freihand 83">
                  <a:extLst>
                    <a:ext uri="{FF2B5EF4-FFF2-40B4-BE49-F238E27FC236}">
                      <a16:creationId xmlns:a16="http://schemas.microsoft.com/office/drawing/2014/main" id="{8CB7217C-98B2-41F6-8D3B-785E53479029}"/>
                    </a:ext>
                  </a:extLst>
                </p14:cNvPr>
                <p14:cNvContentPartPr/>
                <p14:nvPr/>
              </p14:nvContentPartPr>
              <p14:xfrm>
                <a:off x="8544093" y="3499440"/>
                <a:ext cx="63720" cy="82080"/>
              </p14:xfrm>
            </p:contentPart>
          </mc:Choice>
          <mc:Fallback>
            <p:pic>
              <p:nvPicPr>
                <p:cNvPr id="84" name="Freihand 83">
                  <a:extLst>
                    <a:ext uri="{FF2B5EF4-FFF2-40B4-BE49-F238E27FC236}">
                      <a16:creationId xmlns:a16="http://schemas.microsoft.com/office/drawing/2014/main" id="{8CB7217C-98B2-41F6-8D3B-785E53479029}"/>
                    </a:ext>
                  </a:extLst>
                </p:cNvPr>
                <p:cNvPicPr/>
                <p:nvPr/>
              </p:nvPicPr>
              <p:blipFill>
                <a:blip r:embed="rId446"/>
                <a:stretch>
                  <a:fillRect/>
                </a:stretch>
              </p:blipFill>
              <p:spPr>
                <a:xfrm>
                  <a:off x="8539773" y="3495120"/>
                  <a:ext cx="72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85" name="Freihand 84">
                  <a:extLst>
                    <a:ext uri="{FF2B5EF4-FFF2-40B4-BE49-F238E27FC236}">
                      <a16:creationId xmlns:a16="http://schemas.microsoft.com/office/drawing/2014/main" id="{FB4D7269-D9F8-4B9F-9785-1B6C29C25CF0}"/>
                    </a:ext>
                  </a:extLst>
                </p14:cNvPr>
                <p14:cNvContentPartPr/>
                <p14:nvPr/>
              </p14:nvContentPartPr>
              <p14:xfrm>
                <a:off x="8625813" y="3500880"/>
                <a:ext cx="82440" cy="81360"/>
              </p14:xfrm>
            </p:contentPart>
          </mc:Choice>
          <mc:Fallback>
            <p:pic>
              <p:nvPicPr>
                <p:cNvPr id="85" name="Freihand 84">
                  <a:extLst>
                    <a:ext uri="{FF2B5EF4-FFF2-40B4-BE49-F238E27FC236}">
                      <a16:creationId xmlns:a16="http://schemas.microsoft.com/office/drawing/2014/main" id="{FB4D7269-D9F8-4B9F-9785-1B6C29C25CF0}"/>
                    </a:ext>
                  </a:extLst>
                </p:cNvPr>
                <p:cNvPicPr/>
                <p:nvPr/>
              </p:nvPicPr>
              <p:blipFill>
                <a:blip r:embed="rId448"/>
                <a:stretch>
                  <a:fillRect/>
                </a:stretch>
              </p:blipFill>
              <p:spPr>
                <a:xfrm>
                  <a:off x="8621493" y="3496560"/>
                  <a:ext cx="91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86" name="Freihand 85">
                  <a:extLst>
                    <a:ext uri="{FF2B5EF4-FFF2-40B4-BE49-F238E27FC236}">
                      <a16:creationId xmlns:a16="http://schemas.microsoft.com/office/drawing/2014/main" id="{B515EA4D-92E6-4DC7-98A8-7AABF32051FC}"/>
                    </a:ext>
                  </a:extLst>
                </p14:cNvPr>
                <p14:cNvContentPartPr/>
                <p14:nvPr/>
              </p14:nvContentPartPr>
              <p14:xfrm>
                <a:off x="8745693" y="3512760"/>
                <a:ext cx="61200" cy="61920"/>
              </p14:xfrm>
            </p:contentPart>
          </mc:Choice>
          <mc:Fallback>
            <p:pic>
              <p:nvPicPr>
                <p:cNvPr id="86" name="Freihand 85">
                  <a:extLst>
                    <a:ext uri="{FF2B5EF4-FFF2-40B4-BE49-F238E27FC236}">
                      <a16:creationId xmlns:a16="http://schemas.microsoft.com/office/drawing/2014/main" id="{B515EA4D-92E6-4DC7-98A8-7AABF32051FC}"/>
                    </a:ext>
                  </a:extLst>
                </p:cNvPr>
                <p:cNvPicPr/>
                <p:nvPr/>
              </p:nvPicPr>
              <p:blipFill>
                <a:blip r:embed="rId450"/>
                <a:stretch>
                  <a:fillRect/>
                </a:stretch>
              </p:blipFill>
              <p:spPr>
                <a:xfrm>
                  <a:off x="8741373" y="3508440"/>
                  <a:ext cx="69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87" name="Freihand 86">
                  <a:extLst>
                    <a:ext uri="{FF2B5EF4-FFF2-40B4-BE49-F238E27FC236}">
                      <a16:creationId xmlns:a16="http://schemas.microsoft.com/office/drawing/2014/main" id="{D7F3FB51-FFED-48BC-9AA3-9586C77D1AA0}"/>
                    </a:ext>
                  </a:extLst>
                </p14:cNvPr>
                <p14:cNvContentPartPr/>
                <p14:nvPr/>
              </p14:nvContentPartPr>
              <p14:xfrm>
                <a:off x="8803653" y="3404040"/>
                <a:ext cx="91800" cy="190440"/>
              </p14:xfrm>
            </p:contentPart>
          </mc:Choice>
          <mc:Fallback>
            <p:pic>
              <p:nvPicPr>
                <p:cNvPr id="87" name="Freihand 86">
                  <a:extLst>
                    <a:ext uri="{FF2B5EF4-FFF2-40B4-BE49-F238E27FC236}">
                      <a16:creationId xmlns:a16="http://schemas.microsoft.com/office/drawing/2014/main" id="{D7F3FB51-FFED-48BC-9AA3-9586C77D1AA0}"/>
                    </a:ext>
                  </a:extLst>
                </p:cNvPr>
                <p:cNvPicPr/>
                <p:nvPr/>
              </p:nvPicPr>
              <p:blipFill>
                <a:blip r:embed="rId452"/>
                <a:stretch>
                  <a:fillRect/>
                </a:stretch>
              </p:blipFill>
              <p:spPr>
                <a:xfrm>
                  <a:off x="8799333" y="3399720"/>
                  <a:ext cx="100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88" name="Freihand 87">
                  <a:extLst>
                    <a:ext uri="{FF2B5EF4-FFF2-40B4-BE49-F238E27FC236}">
                      <a16:creationId xmlns:a16="http://schemas.microsoft.com/office/drawing/2014/main" id="{CBAA69EE-5B8E-4363-A834-747908CC6E93}"/>
                    </a:ext>
                  </a:extLst>
                </p14:cNvPr>
                <p14:cNvContentPartPr/>
                <p14:nvPr/>
              </p14:nvContentPartPr>
              <p14:xfrm>
                <a:off x="8916693" y="3504480"/>
                <a:ext cx="69840" cy="86040"/>
              </p14:xfrm>
            </p:contentPart>
          </mc:Choice>
          <mc:Fallback>
            <p:pic>
              <p:nvPicPr>
                <p:cNvPr id="88" name="Freihand 87">
                  <a:extLst>
                    <a:ext uri="{FF2B5EF4-FFF2-40B4-BE49-F238E27FC236}">
                      <a16:creationId xmlns:a16="http://schemas.microsoft.com/office/drawing/2014/main" id="{CBAA69EE-5B8E-4363-A834-747908CC6E93}"/>
                    </a:ext>
                  </a:extLst>
                </p:cNvPr>
                <p:cNvPicPr/>
                <p:nvPr/>
              </p:nvPicPr>
              <p:blipFill>
                <a:blip r:embed="rId454"/>
                <a:stretch>
                  <a:fillRect/>
                </a:stretch>
              </p:blipFill>
              <p:spPr>
                <a:xfrm>
                  <a:off x="8912373" y="3500160"/>
                  <a:ext cx="78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89" name="Freihand 88">
                  <a:extLst>
                    <a:ext uri="{FF2B5EF4-FFF2-40B4-BE49-F238E27FC236}">
                      <a16:creationId xmlns:a16="http://schemas.microsoft.com/office/drawing/2014/main" id="{E365C603-1443-4B1D-825E-CD86EF5B8609}"/>
                    </a:ext>
                  </a:extLst>
                </p14:cNvPr>
                <p14:cNvContentPartPr/>
                <p14:nvPr/>
              </p14:nvContentPartPr>
              <p14:xfrm>
                <a:off x="9040173" y="3516000"/>
                <a:ext cx="195840" cy="63720"/>
              </p14:xfrm>
            </p:contentPart>
          </mc:Choice>
          <mc:Fallback>
            <p:pic>
              <p:nvPicPr>
                <p:cNvPr id="89" name="Freihand 88">
                  <a:extLst>
                    <a:ext uri="{FF2B5EF4-FFF2-40B4-BE49-F238E27FC236}">
                      <a16:creationId xmlns:a16="http://schemas.microsoft.com/office/drawing/2014/main" id="{E365C603-1443-4B1D-825E-CD86EF5B8609}"/>
                    </a:ext>
                  </a:extLst>
                </p:cNvPr>
                <p:cNvPicPr/>
                <p:nvPr/>
              </p:nvPicPr>
              <p:blipFill>
                <a:blip r:embed="rId456"/>
                <a:stretch>
                  <a:fillRect/>
                </a:stretch>
              </p:blipFill>
              <p:spPr>
                <a:xfrm>
                  <a:off x="9035853" y="3511680"/>
                  <a:ext cx="204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90" name="Freihand 89">
                  <a:extLst>
                    <a:ext uri="{FF2B5EF4-FFF2-40B4-BE49-F238E27FC236}">
                      <a16:creationId xmlns:a16="http://schemas.microsoft.com/office/drawing/2014/main" id="{53828E26-9EB5-4027-949F-11421C4284E2}"/>
                    </a:ext>
                  </a:extLst>
                </p14:cNvPr>
                <p14:cNvContentPartPr/>
                <p14:nvPr/>
              </p14:nvContentPartPr>
              <p14:xfrm>
                <a:off x="9254373" y="3408360"/>
                <a:ext cx="90720" cy="137160"/>
              </p14:xfrm>
            </p:contentPart>
          </mc:Choice>
          <mc:Fallback>
            <p:pic>
              <p:nvPicPr>
                <p:cNvPr id="90" name="Freihand 89">
                  <a:extLst>
                    <a:ext uri="{FF2B5EF4-FFF2-40B4-BE49-F238E27FC236}">
                      <a16:creationId xmlns:a16="http://schemas.microsoft.com/office/drawing/2014/main" id="{53828E26-9EB5-4027-949F-11421C4284E2}"/>
                    </a:ext>
                  </a:extLst>
                </p:cNvPr>
                <p:cNvPicPr/>
                <p:nvPr/>
              </p:nvPicPr>
              <p:blipFill>
                <a:blip r:embed="rId458"/>
                <a:stretch>
                  <a:fillRect/>
                </a:stretch>
              </p:blipFill>
              <p:spPr>
                <a:xfrm>
                  <a:off x="9250053" y="3404040"/>
                  <a:ext cx="99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91" name="Freihand 90">
                  <a:extLst>
                    <a:ext uri="{FF2B5EF4-FFF2-40B4-BE49-F238E27FC236}">
                      <a16:creationId xmlns:a16="http://schemas.microsoft.com/office/drawing/2014/main" id="{F0256498-339D-4E55-B8AB-5B1C1759FC4A}"/>
                    </a:ext>
                  </a:extLst>
                </p14:cNvPr>
                <p14:cNvContentPartPr/>
                <p14:nvPr/>
              </p14:nvContentPartPr>
              <p14:xfrm>
                <a:off x="9291093" y="3502680"/>
                <a:ext cx="515880" cy="146520"/>
              </p14:xfrm>
            </p:contentPart>
          </mc:Choice>
          <mc:Fallback>
            <p:pic>
              <p:nvPicPr>
                <p:cNvPr id="91" name="Freihand 90">
                  <a:extLst>
                    <a:ext uri="{FF2B5EF4-FFF2-40B4-BE49-F238E27FC236}">
                      <a16:creationId xmlns:a16="http://schemas.microsoft.com/office/drawing/2014/main" id="{F0256498-339D-4E55-B8AB-5B1C1759FC4A}"/>
                    </a:ext>
                  </a:extLst>
                </p:cNvPr>
                <p:cNvPicPr/>
                <p:nvPr/>
              </p:nvPicPr>
              <p:blipFill>
                <a:blip r:embed="rId460"/>
                <a:stretch>
                  <a:fillRect/>
                </a:stretch>
              </p:blipFill>
              <p:spPr>
                <a:xfrm>
                  <a:off x="9286773" y="3498360"/>
                  <a:ext cx="524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92" name="Freihand 91">
                  <a:extLst>
                    <a:ext uri="{FF2B5EF4-FFF2-40B4-BE49-F238E27FC236}">
                      <a16:creationId xmlns:a16="http://schemas.microsoft.com/office/drawing/2014/main" id="{7D91DA93-8103-4AEA-93B7-04C1902ECBF7}"/>
                    </a:ext>
                  </a:extLst>
                </p14:cNvPr>
                <p14:cNvContentPartPr/>
                <p14:nvPr/>
              </p14:nvContentPartPr>
              <p14:xfrm>
                <a:off x="9070413" y="3406200"/>
                <a:ext cx="142200" cy="8280"/>
              </p14:xfrm>
            </p:contentPart>
          </mc:Choice>
          <mc:Fallback>
            <p:pic>
              <p:nvPicPr>
                <p:cNvPr id="92" name="Freihand 91">
                  <a:extLst>
                    <a:ext uri="{FF2B5EF4-FFF2-40B4-BE49-F238E27FC236}">
                      <a16:creationId xmlns:a16="http://schemas.microsoft.com/office/drawing/2014/main" id="{7D91DA93-8103-4AEA-93B7-04C1902ECBF7}"/>
                    </a:ext>
                  </a:extLst>
                </p:cNvPr>
                <p:cNvPicPr/>
                <p:nvPr/>
              </p:nvPicPr>
              <p:blipFill>
                <a:blip r:embed="rId462"/>
                <a:stretch>
                  <a:fillRect/>
                </a:stretch>
              </p:blipFill>
              <p:spPr>
                <a:xfrm>
                  <a:off x="9066093" y="3401880"/>
                  <a:ext cx="150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5" name="Freihand 144">
                  <a:extLst>
                    <a:ext uri="{FF2B5EF4-FFF2-40B4-BE49-F238E27FC236}">
                      <a16:creationId xmlns:a16="http://schemas.microsoft.com/office/drawing/2014/main" id="{F6859A6A-B495-45D3-AAA1-A0533D7251B0}"/>
                    </a:ext>
                  </a:extLst>
                </p14:cNvPr>
                <p14:cNvContentPartPr/>
                <p14:nvPr/>
              </p14:nvContentPartPr>
              <p14:xfrm>
                <a:off x="2598693" y="3585480"/>
                <a:ext cx="7200" cy="102240"/>
              </p14:xfrm>
            </p:contentPart>
          </mc:Choice>
          <mc:Fallback>
            <p:pic>
              <p:nvPicPr>
                <p:cNvPr id="145" name="Freihand 144">
                  <a:extLst>
                    <a:ext uri="{FF2B5EF4-FFF2-40B4-BE49-F238E27FC236}">
                      <a16:creationId xmlns:a16="http://schemas.microsoft.com/office/drawing/2014/main" id="{F6859A6A-B495-45D3-AAA1-A0533D7251B0}"/>
                    </a:ext>
                  </a:extLst>
                </p:cNvPr>
                <p:cNvPicPr/>
                <p:nvPr/>
              </p:nvPicPr>
              <p:blipFill>
                <a:blip r:embed="rId464"/>
                <a:stretch>
                  <a:fillRect/>
                </a:stretch>
              </p:blipFill>
              <p:spPr>
                <a:xfrm>
                  <a:off x="2594373" y="3581160"/>
                  <a:ext cx="15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6" name="Freihand 145">
                  <a:extLst>
                    <a:ext uri="{FF2B5EF4-FFF2-40B4-BE49-F238E27FC236}">
                      <a16:creationId xmlns:a16="http://schemas.microsoft.com/office/drawing/2014/main" id="{EA7E6687-6F8F-4C53-B0CF-5A133DF1C5BC}"/>
                    </a:ext>
                  </a:extLst>
                </p14:cNvPr>
                <p14:cNvContentPartPr/>
                <p14:nvPr/>
              </p14:nvContentPartPr>
              <p14:xfrm>
                <a:off x="2522013" y="3570720"/>
                <a:ext cx="142200" cy="7920"/>
              </p14:xfrm>
            </p:contentPart>
          </mc:Choice>
          <mc:Fallback>
            <p:pic>
              <p:nvPicPr>
                <p:cNvPr id="146" name="Freihand 145">
                  <a:extLst>
                    <a:ext uri="{FF2B5EF4-FFF2-40B4-BE49-F238E27FC236}">
                      <a16:creationId xmlns:a16="http://schemas.microsoft.com/office/drawing/2014/main" id="{EA7E6687-6F8F-4C53-B0CF-5A133DF1C5BC}"/>
                    </a:ext>
                  </a:extLst>
                </p:cNvPr>
                <p:cNvPicPr/>
                <p:nvPr/>
              </p:nvPicPr>
              <p:blipFill>
                <a:blip r:embed="rId466"/>
                <a:stretch>
                  <a:fillRect/>
                </a:stretch>
              </p:blipFill>
              <p:spPr>
                <a:xfrm>
                  <a:off x="2517693" y="3566400"/>
                  <a:ext cx="150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47" name="Freihand 146">
                  <a:extLst>
                    <a:ext uri="{FF2B5EF4-FFF2-40B4-BE49-F238E27FC236}">
                      <a16:creationId xmlns:a16="http://schemas.microsoft.com/office/drawing/2014/main" id="{C703A6B8-B532-46CD-B8FC-5C3CCB8BA05D}"/>
                    </a:ext>
                  </a:extLst>
                </p14:cNvPr>
                <p14:cNvContentPartPr/>
                <p14:nvPr/>
              </p14:nvContentPartPr>
              <p14:xfrm>
                <a:off x="2691213" y="3554880"/>
                <a:ext cx="97200" cy="146880"/>
              </p14:xfrm>
            </p:contentPart>
          </mc:Choice>
          <mc:Fallback>
            <p:pic>
              <p:nvPicPr>
                <p:cNvPr id="147" name="Freihand 146">
                  <a:extLst>
                    <a:ext uri="{FF2B5EF4-FFF2-40B4-BE49-F238E27FC236}">
                      <a16:creationId xmlns:a16="http://schemas.microsoft.com/office/drawing/2014/main" id="{C703A6B8-B532-46CD-B8FC-5C3CCB8BA05D}"/>
                    </a:ext>
                  </a:extLst>
                </p:cNvPr>
                <p:cNvPicPr/>
                <p:nvPr/>
              </p:nvPicPr>
              <p:blipFill>
                <a:blip r:embed="rId468"/>
                <a:stretch>
                  <a:fillRect/>
                </a:stretch>
              </p:blipFill>
              <p:spPr>
                <a:xfrm>
                  <a:off x="2686893" y="3550560"/>
                  <a:ext cx="105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48" name="Freihand 147">
                  <a:extLst>
                    <a:ext uri="{FF2B5EF4-FFF2-40B4-BE49-F238E27FC236}">
                      <a16:creationId xmlns:a16="http://schemas.microsoft.com/office/drawing/2014/main" id="{24C6DDA0-35F1-4FCC-81A3-661B416690B9}"/>
                    </a:ext>
                  </a:extLst>
                </p14:cNvPr>
                <p14:cNvContentPartPr/>
                <p14:nvPr/>
              </p14:nvContentPartPr>
              <p14:xfrm>
                <a:off x="2755653" y="3625800"/>
                <a:ext cx="33480" cy="64080"/>
              </p14:xfrm>
            </p:contentPart>
          </mc:Choice>
          <mc:Fallback>
            <p:pic>
              <p:nvPicPr>
                <p:cNvPr id="148" name="Freihand 147">
                  <a:extLst>
                    <a:ext uri="{FF2B5EF4-FFF2-40B4-BE49-F238E27FC236}">
                      <a16:creationId xmlns:a16="http://schemas.microsoft.com/office/drawing/2014/main" id="{24C6DDA0-35F1-4FCC-81A3-661B416690B9}"/>
                    </a:ext>
                  </a:extLst>
                </p:cNvPr>
                <p:cNvPicPr/>
                <p:nvPr/>
              </p:nvPicPr>
              <p:blipFill>
                <a:blip r:embed="rId470"/>
                <a:stretch>
                  <a:fillRect/>
                </a:stretch>
              </p:blipFill>
              <p:spPr>
                <a:xfrm>
                  <a:off x="2751333" y="3621480"/>
                  <a:ext cx="42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49" name="Freihand 148">
                  <a:extLst>
                    <a:ext uri="{FF2B5EF4-FFF2-40B4-BE49-F238E27FC236}">
                      <a16:creationId xmlns:a16="http://schemas.microsoft.com/office/drawing/2014/main" id="{5B039B32-1704-4545-A529-4786F20C2256}"/>
                    </a:ext>
                  </a:extLst>
                </p14:cNvPr>
                <p14:cNvContentPartPr/>
                <p14:nvPr/>
              </p14:nvContentPartPr>
              <p14:xfrm>
                <a:off x="2930613" y="3615360"/>
                <a:ext cx="226080" cy="98280"/>
              </p14:xfrm>
            </p:contentPart>
          </mc:Choice>
          <mc:Fallback>
            <p:pic>
              <p:nvPicPr>
                <p:cNvPr id="149" name="Freihand 148">
                  <a:extLst>
                    <a:ext uri="{FF2B5EF4-FFF2-40B4-BE49-F238E27FC236}">
                      <a16:creationId xmlns:a16="http://schemas.microsoft.com/office/drawing/2014/main" id="{5B039B32-1704-4545-A529-4786F20C2256}"/>
                    </a:ext>
                  </a:extLst>
                </p:cNvPr>
                <p:cNvPicPr/>
                <p:nvPr/>
              </p:nvPicPr>
              <p:blipFill>
                <a:blip r:embed="rId472"/>
                <a:stretch>
                  <a:fillRect/>
                </a:stretch>
              </p:blipFill>
              <p:spPr>
                <a:xfrm>
                  <a:off x="2926293" y="3611040"/>
                  <a:ext cx="234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50" name="Freihand 149">
                  <a:extLst>
                    <a:ext uri="{FF2B5EF4-FFF2-40B4-BE49-F238E27FC236}">
                      <a16:creationId xmlns:a16="http://schemas.microsoft.com/office/drawing/2014/main" id="{8C9E3812-9BA1-4BA4-A8A2-545E56AADA3F}"/>
                    </a:ext>
                  </a:extLst>
                </p14:cNvPr>
                <p14:cNvContentPartPr/>
                <p14:nvPr/>
              </p14:nvContentPartPr>
              <p14:xfrm>
                <a:off x="3159573" y="3579360"/>
                <a:ext cx="105840" cy="141840"/>
              </p14:xfrm>
            </p:contentPart>
          </mc:Choice>
          <mc:Fallback>
            <p:pic>
              <p:nvPicPr>
                <p:cNvPr id="150" name="Freihand 149">
                  <a:extLst>
                    <a:ext uri="{FF2B5EF4-FFF2-40B4-BE49-F238E27FC236}">
                      <a16:creationId xmlns:a16="http://schemas.microsoft.com/office/drawing/2014/main" id="{8C9E3812-9BA1-4BA4-A8A2-545E56AADA3F}"/>
                    </a:ext>
                  </a:extLst>
                </p:cNvPr>
                <p:cNvPicPr/>
                <p:nvPr/>
              </p:nvPicPr>
              <p:blipFill>
                <a:blip r:embed="rId474"/>
                <a:stretch>
                  <a:fillRect/>
                </a:stretch>
              </p:blipFill>
              <p:spPr>
                <a:xfrm>
                  <a:off x="3155253" y="3575040"/>
                  <a:ext cx="114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51" name="Freihand 150">
                  <a:extLst>
                    <a:ext uri="{FF2B5EF4-FFF2-40B4-BE49-F238E27FC236}">
                      <a16:creationId xmlns:a16="http://schemas.microsoft.com/office/drawing/2014/main" id="{4E668C99-4904-4A24-ACFD-68A8F8AEB6AC}"/>
                    </a:ext>
                  </a:extLst>
                </p14:cNvPr>
                <p14:cNvContentPartPr/>
                <p14:nvPr/>
              </p14:nvContentPartPr>
              <p14:xfrm>
                <a:off x="3262533" y="3639120"/>
                <a:ext cx="69480" cy="77760"/>
              </p14:xfrm>
            </p:contentPart>
          </mc:Choice>
          <mc:Fallback>
            <p:pic>
              <p:nvPicPr>
                <p:cNvPr id="151" name="Freihand 150">
                  <a:extLst>
                    <a:ext uri="{FF2B5EF4-FFF2-40B4-BE49-F238E27FC236}">
                      <a16:creationId xmlns:a16="http://schemas.microsoft.com/office/drawing/2014/main" id="{4E668C99-4904-4A24-ACFD-68A8F8AEB6AC}"/>
                    </a:ext>
                  </a:extLst>
                </p:cNvPr>
                <p:cNvPicPr/>
                <p:nvPr/>
              </p:nvPicPr>
              <p:blipFill>
                <a:blip r:embed="rId476"/>
                <a:stretch>
                  <a:fillRect/>
                </a:stretch>
              </p:blipFill>
              <p:spPr>
                <a:xfrm>
                  <a:off x="3258213" y="3634800"/>
                  <a:ext cx="78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52" name="Freihand 151">
                  <a:extLst>
                    <a:ext uri="{FF2B5EF4-FFF2-40B4-BE49-F238E27FC236}">
                      <a16:creationId xmlns:a16="http://schemas.microsoft.com/office/drawing/2014/main" id="{E74422F0-4E8A-48B1-9F64-D052F144E34B}"/>
                    </a:ext>
                  </a:extLst>
                </p14:cNvPr>
                <p14:cNvContentPartPr/>
                <p14:nvPr/>
              </p14:nvContentPartPr>
              <p14:xfrm>
                <a:off x="3343173" y="3608160"/>
                <a:ext cx="86400" cy="205560"/>
              </p14:xfrm>
            </p:contentPart>
          </mc:Choice>
          <mc:Fallback>
            <p:pic>
              <p:nvPicPr>
                <p:cNvPr id="152" name="Freihand 151">
                  <a:extLst>
                    <a:ext uri="{FF2B5EF4-FFF2-40B4-BE49-F238E27FC236}">
                      <a16:creationId xmlns:a16="http://schemas.microsoft.com/office/drawing/2014/main" id="{E74422F0-4E8A-48B1-9F64-D052F144E34B}"/>
                    </a:ext>
                  </a:extLst>
                </p:cNvPr>
                <p:cNvPicPr/>
                <p:nvPr/>
              </p:nvPicPr>
              <p:blipFill>
                <a:blip r:embed="rId478"/>
                <a:stretch>
                  <a:fillRect/>
                </a:stretch>
              </p:blipFill>
              <p:spPr>
                <a:xfrm>
                  <a:off x="3338853" y="3603840"/>
                  <a:ext cx="95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53" name="Freihand 152">
                  <a:extLst>
                    <a:ext uri="{FF2B5EF4-FFF2-40B4-BE49-F238E27FC236}">
                      <a16:creationId xmlns:a16="http://schemas.microsoft.com/office/drawing/2014/main" id="{7B7F6CFD-198A-4A61-B6F6-8A823730FEC8}"/>
                    </a:ext>
                  </a:extLst>
                </p14:cNvPr>
                <p14:cNvContentPartPr/>
                <p14:nvPr/>
              </p14:nvContentPartPr>
              <p14:xfrm>
                <a:off x="3459093" y="3628680"/>
                <a:ext cx="123480" cy="88200"/>
              </p14:xfrm>
            </p:contentPart>
          </mc:Choice>
          <mc:Fallback>
            <p:pic>
              <p:nvPicPr>
                <p:cNvPr id="153" name="Freihand 152">
                  <a:extLst>
                    <a:ext uri="{FF2B5EF4-FFF2-40B4-BE49-F238E27FC236}">
                      <a16:creationId xmlns:a16="http://schemas.microsoft.com/office/drawing/2014/main" id="{7B7F6CFD-198A-4A61-B6F6-8A823730FEC8}"/>
                    </a:ext>
                  </a:extLst>
                </p:cNvPr>
                <p:cNvPicPr/>
                <p:nvPr/>
              </p:nvPicPr>
              <p:blipFill>
                <a:blip r:embed="rId480"/>
                <a:stretch>
                  <a:fillRect/>
                </a:stretch>
              </p:blipFill>
              <p:spPr>
                <a:xfrm>
                  <a:off x="3454773" y="3624360"/>
                  <a:ext cx="132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54" name="Freihand 153">
                  <a:extLst>
                    <a:ext uri="{FF2B5EF4-FFF2-40B4-BE49-F238E27FC236}">
                      <a16:creationId xmlns:a16="http://schemas.microsoft.com/office/drawing/2014/main" id="{F13CB72B-59C2-4498-90B9-C180FE2D3356}"/>
                    </a:ext>
                  </a:extLst>
                </p14:cNvPr>
                <p14:cNvContentPartPr/>
                <p14:nvPr/>
              </p14:nvContentPartPr>
              <p14:xfrm>
                <a:off x="3580413" y="3577560"/>
                <a:ext cx="29520" cy="29880"/>
              </p14:xfrm>
            </p:contentPart>
          </mc:Choice>
          <mc:Fallback>
            <p:pic>
              <p:nvPicPr>
                <p:cNvPr id="154" name="Freihand 153">
                  <a:extLst>
                    <a:ext uri="{FF2B5EF4-FFF2-40B4-BE49-F238E27FC236}">
                      <a16:creationId xmlns:a16="http://schemas.microsoft.com/office/drawing/2014/main" id="{F13CB72B-59C2-4498-90B9-C180FE2D3356}"/>
                    </a:ext>
                  </a:extLst>
                </p:cNvPr>
                <p:cNvPicPr/>
                <p:nvPr/>
              </p:nvPicPr>
              <p:blipFill>
                <a:blip r:embed="rId482"/>
                <a:stretch>
                  <a:fillRect/>
                </a:stretch>
              </p:blipFill>
              <p:spPr>
                <a:xfrm>
                  <a:off x="3576093" y="3573240"/>
                  <a:ext cx="3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56" name="Freihand 155">
                  <a:extLst>
                    <a:ext uri="{FF2B5EF4-FFF2-40B4-BE49-F238E27FC236}">
                      <a16:creationId xmlns:a16="http://schemas.microsoft.com/office/drawing/2014/main" id="{6E750C9F-FE24-45BC-8CF7-F64D13521546}"/>
                    </a:ext>
                  </a:extLst>
                </p14:cNvPr>
                <p14:cNvContentPartPr/>
                <p14:nvPr/>
              </p14:nvContentPartPr>
              <p14:xfrm>
                <a:off x="3624693" y="3543360"/>
                <a:ext cx="251280" cy="173520"/>
              </p14:xfrm>
            </p:contentPart>
          </mc:Choice>
          <mc:Fallback>
            <p:pic>
              <p:nvPicPr>
                <p:cNvPr id="156" name="Freihand 155">
                  <a:extLst>
                    <a:ext uri="{FF2B5EF4-FFF2-40B4-BE49-F238E27FC236}">
                      <a16:creationId xmlns:a16="http://schemas.microsoft.com/office/drawing/2014/main" id="{6E750C9F-FE24-45BC-8CF7-F64D13521546}"/>
                    </a:ext>
                  </a:extLst>
                </p:cNvPr>
                <p:cNvPicPr/>
                <p:nvPr/>
              </p:nvPicPr>
              <p:blipFill>
                <a:blip r:embed="rId484"/>
                <a:stretch>
                  <a:fillRect/>
                </a:stretch>
              </p:blipFill>
              <p:spPr>
                <a:xfrm>
                  <a:off x="3620373" y="3539040"/>
                  <a:ext cx="259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57" name="Freihand 156">
                  <a:extLst>
                    <a:ext uri="{FF2B5EF4-FFF2-40B4-BE49-F238E27FC236}">
                      <a16:creationId xmlns:a16="http://schemas.microsoft.com/office/drawing/2014/main" id="{2765331D-31E6-419C-9C36-9E52B30EDBA8}"/>
                    </a:ext>
                  </a:extLst>
                </p14:cNvPr>
                <p14:cNvContentPartPr/>
                <p14:nvPr/>
              </p14:nvContentPartPr>
              <p14:xfrm>
                <a:off x="4004853" y="3594120"/>
                <a:ext cx="235800" cy="122400"/>
              </p14:xfrm>
            </p:contentPart>
          </mc:Choice>
          <mc:Fallback>
            <p:pic>
              <p:nvPicPr>
                <p:cNvPr id="157" name="Freihand 156">
                  <a:extLst>
                    <a:ext uri="{FF2B5EF4-FFF2-40B4-BE49-F238E27FC236}">
                      <a16:creationId xmlns:a16="http://schemas.microsoft.com/office/drawing/2014/main" id="{2765331D-31E6-419C-9C36-9E52B30EDBA8}"/>
                    </a:ext>
                  </a:extLst>
                </p:cNvPr>
                <p:cNvPicPr/>
                <p:nvPr/>
              </p:nvPicPr>
              <p:blipFill>
                <a:blip r:embed="rId486"/>
                <a:stretch>
                  <a:fillRect/>
                </a:stretch>
              </p:blipFill>
              <p:spPr>
                <a:xfrm>
                  <a:off x="4000533" y="3589800"/>
                  <a:ext cx="244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59" name="Freihand 158">
                  <a:extLst>
                    <a:ext uri="{FF2B5EF4-FFF2-40B4-BE49-F238E27FC236}">
                      <a16:creationId xmlns:a16="http://schemas.microsoft.com/office/drawing/2014/main" id="{E90C7BB1-F9C5-4806-B6C8-4C209BA0080D}"/>
                    </a:ext>
                  </a:extLst>
                </p14:cNvPr>
                <p14:cNvContentPartPr/>
                <p14:nvPr/>
              </p14:nvContentPartPr>
              <p14:xfrm>
                <a:off x="4423173" y="3577560"/>
                <a:ext cx="10440" cy="144000"/>
              </p14:xfrm>
            </p:contentPart>
          </mc:Choice>
          <mc:Fallback>
            <p:pic>
              <p:nvPicPr>
                <p:cNvPr id="159" name="Freihand 158">
                  <a:extLst>
                    <a:ext uri="{FF2B5EF4-FFF2-40B4-BE49-F238E27FC236}">
                      <a16:creationId xmlns:a16="http://schemas.microsoft.com/office/drawing/2014/main" id="{E90C7BB1-F9C5-4806-B6C8-4C209BA0080D}"/>
                    </a:ext>
                  </a:extLst>
                </p:cNvPr>
                <p:cNvPicPr/>
                <p:nvPr/>
              </p:nvPicPr>
              <p:blipFill>
                <a:blip r:embed="rId488"/>
                <a:stretch>
                  <a:fillRect/>
                </a:stretch>
              </p:blipFill>
              <p:spPr>
                <a:xfrm>
                  <a:off x="4418853" y="3573240"/>
                  <a:ext cx="19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0" name="Freihand 159">
                  <a:extLst>
                    <a:ext uri="{FF2B5EF4-FFF2-40B4-BE49-F238E27FC236}">
                      <a16:creationId xmlns:a16="http://schemas.microsoft.com/office/drawing/2014/main" id="{E0A9F099-6C3C-4320-A403-DB74650704FD}"/>
                    </a:ext>
                  </a:extLst>
                </p14:cNvPr>
                <p14:cNvContentPartPr/>
                <p14:nvPr/>
              </p14:nvContentPartPr>
              <p14:xfrm>
                <a:off x="4377813" y="3572880"/>
                <a:ext cx="140760" cy="121320"/>
              </p14:xfrm>
            </p:contentPart>
          </mc:Choice>
          <mc:Fallback>
            <p:pic>
              <p:nvPicPr>
                <p:cNvPr id="160" name="Freihand 159">
                  <a:extLst>
                    <a:ext uri="{FF2B5EF4-FFF2-40B4-BE49-F238E27FC236}">
                      <a16:creationId xmlns:a16="http://schemas.microsoft.com/office/drawing/2014/main" id="{E0A9F099-6C3C-4320-A403-DB74650704FD}"/>
                    </a:ext>
                  </a:extLst>
                </p:cNvPr>
                <p:cNvPicPr/>
                <p:nvPr/>
              </p:nvPicPr>
              <p:blipFill>
                <a:blip r:embed="rId490"/>
                <a:stretch>
                  <a:fillRect/>
                </a:stretch>
              </p:blipFill>
              <p:spPr>
                <a:xfrm>
                  <a:off x="4373493" y="3568560"/>
                  <a:ext cx="149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1" name="Freihand 160">
                  <a:extLst>
                    <a:ext uri="{FF2B5EF4-FFF2-40B4-BE49-F238E27FC236}">
                      <a16:creationId xmlns:a16="http://schemas.microsoft.com/office/drawing/2014/main" id="{AEC6BCF1-7519-429B-81F5-F49B4DDD50CE}"/>
                    </a:ext>
                  </a:extLst>
                </p14:cNvPr>
                <p14:cNvContentPartPr/>
                <p14:nvPr/>
              </p14:nvContentPartPr>
              <p14:xfrm>
                <a:off x="4519653" y="3615000"/>
                <a:ext cx="83520" cy="74520"/>
              </p14:xfrm>
            </p:contentPart>
          </mc:Choice>
          <mc:Fallback>
            <p:pic>
              <p:nvPicPr>
                <p:cNvPr id="161" name="Freihand 160">
                  <a:extLst>
                    <a:ext uri="{FF2B5EF4-FFF2-40B4-BE49-F238E27FC236}">
                      <a16:creationId xmlns:a16="http://schemas.microsoft.com/office/drawing/2014/main" id="{AEC6BCF1-7519-429B-81F5-F49B4DDD50CE}"/>
                    </a:ext>
                  </a:extLst>
                </p:cNvPr>
                <p:cNvPicPr/>
                <p:nvPr/>
              </p:nvPicPr>
              <p:blipFill>
                <a:blip r:embed="rId492"/>
                <a:stretch>
                  <a:fillRect/>
                </a:stretch>
              </p:blipFill>
              <p:spPr>
                <a:xfrm>
                  <a:off x="4515333" y="3610680"/>
                  <a:ext cx="92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2" name="Freihand 161">
                  <a:extLst>
                    <a:ext uri="{FF2B5EF4-FFF2-40B4-BE49-F238E27FC236}">
                      <a16:creationId xmlns:a16="http://schemas.microsoft.com/office/drawing/2014/main" id="{3D4A9C4B-4622-4F65-9DB6-F18D4B015C66}"/>
                    </a:ext>
                  </a:extLst>
                </p14:cNvPr>
                <p14:cNvContentPartPr/>
                <p14:nvPr/>
              </p14:nvContentPartPr>
              <p14:xfrm>
                <a:off x="4610373" y="3594120"/>
                <a:ext cx="90000" cy="71280"/>
              </p14:xfrm>
            </p:contentPart>
          </mc:Choice>
          <mc:Fallback>
            <p:pic>
              <p:nvPicPr>
                <p:cNvPr id="162" name="Freihand 161">
                  <a:extLst>
                    <a:ext uri="{FF2B5EF4-FFF2-40B4-BE49-F238E27FC236}">
                      <a16:creationId xmlns:a16="http://schemas.microsoft.com/office/drawing/2014/main" id="{3D4A9C4B-4622-4F65-9DB6-F18D4B015C66}"/>
                    </a:ext>
                  </a:extLst>
                </p:cNvPr>
                <p:cNvPicPr/>
                <p:nvPr/>
              </p:nvPicPr>
              <p:blipFill>
                <a:blip r:embed="rId494"/>
                <a:stretch>
                  <a:fillRect/>
                </a:stretch>
              </p:blipFill>
              <p:spPr>
                <a:xfrm>
                  <a:off x="4606053" y="3589800"/>
                  <a:ext cx="98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3" name="Freihand 162">
                  <a:extLst>
                    <a:ext uri="{FF2B5EF4-FFF2-40B4-BE49-F238E27FC236}">
                      <a16:creationId xmlns:a16="http://schemas.microsoft.com/office/drawing/2014/main" id="{6D8FE6D2-2E2D-4673-926A-16B92A41C0C7}"/>
                    </a:ext>
                  </a:extLst>
                </p14:cNvPr>
                <p14:cNvContentPartPr/>
                <p14:nvPr/>
              </p14:nvContentPartPr>
              <p14:xfrm>
                <a:off x="4688853" y="3582600"/>
                <a:ext cx="90000" cy="90360"/>
              </p14:xfrm>
            </p:contentPart>
          </mc:Choice>
          <mc:Fallback>
            <p:pic>
              <p:nvPicPr>
                <p:cNvPr id="163" name="Freihand 162">
                  <a:extLst>
                    <a:ext uri="{FF2B5EF4-FFF2-40B4-BE49-F238E27FC236}">
                      <a16:creationId xmlns:a16="http://schemas.microsoft.com/office/drawing/2014/main" id="{6D8FE6D2-2E2D-4673-926A-16B92A41C0C7}"/>
                    </a:ext>
                  </a:extLst>
                </p:cNvPr>
                <p:cNvPicPr/>
                <p:nvPr/>
              </p:nvPicPr>
              <p:blipFill>
                <a:blip r:embed="rId496"/>
                <a:stretch>
                  <a:fillRect/>
                </a:stretch>
              </p:blipFill>
              <p:spPr>
                <a:xfrm>
                  <a:off x="4684533" y="3578280"/>
                  <a:ext cx="98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4" name="Freihand 163">
                  <a:extLst>
                    <a:ext uri="{FF2B5EF4-FFF2-40B4-BE49-F238E27FC236}">
                      <a16:creationId xmlns:a16="http://schemas.microsoft.com/office/drawing/2014/main" id="{AA5D1F71-5A37-4EC5-A8D6-3FFF8BFF342C}"/>
                    </a:ext>
                  </a:extLst>
                </p14:cNvPr>
                <p14:cNvContentPartPr/>
                <p14:nvPr/>
              </p14:nvContentPartPr>
              <p14:xfrm>
                <a:off x="4796493" y="3602400"/>
                <a:ext cx="136440" cy="78120"/>
              </p14:xfrm>
            </p:contentPart>
          </mc:Choice>
          <mc:Fallback>
            <p:pic>
              <p:nvPicPr>
                <p:cNvPr id="164" name="Freihand 163">
                  <a:extLst>
                    <a:ext uri="{FF2B5EF4-FFF2-40B4-BE49-F238E27FC236}">
                      <a16:creationId xmlns:a16="http://schemas.microsoft.com/office/drawing/2014/main" id="{AA5D1F71-5A37-4EC5-A8D6-3FFF8BFF342C}"/>
                    </a:ext>
                  </a:extLst>
                </p:cNvPr>
                <p:cNvPicPr/>
                <p:nvPr/>
              </p:nvPicPr>
              <p:blipFill>
                <a:blip r:embed="rId498"/>
                <a:stretch>
                  <a:fillRect/>
                </a:stretch>
              </p:blipFill>
              <p:spPr>
                <a:xfrm>
                  <a:off x="4792173" y="3598080"/>
                  <a:ext cx="145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6" name="Freihand 165">
                  <a:extLst>
                    <a:ext uri="{FF2B5EF4-FFF2-40B4-BE49-F238E27FC236}">
                      <a16:creationId xmlns:a16="http://schemas.microsoft.com/office/drawing/2014/main" id="{B0410B31-C7D9-4310-8B8A-80A16E0A2CE1}"/>
                    </a:ext>
                  </a:extLst>
                </p14:cNvPr>
                <p14:cNvContentPartPr/>
                <p14:nvPr/>
              </p14:nvContentPartPr>
              <p14:xfrm>
                <a:off x="4892253" y="3589440"/>
                <a:ext cx="118800" cy="83160"/>
              </p14:xfrm>
            </p:contentPart>
          </mc:Choice>
          <mc:Fallback>
            <p:pic>
              <p:nvPicPr>
                <p:cNvPr id="166" name="Freihand 165">
                  <a:extLst>
                    <a:ext uri="{FF2B5EF4-FFF2-40B4-BE49-F238E27FC236}">
                      <a16:creationId xmlns:a16="http://schemas.microsoft.com/office/drawing/2014/main" id="{B0410B31-C7D9-4310-8B8A-80A16E0A2CE1}"/>
                    </a:ext>
                  </a:extLst>
                </p:cNvPr>
                <p:cNvPicPr/>
                <p:nvPr/>
              </p:nvPicPr>
              <p:blipFill>
                <a:blip r:embed="rId500"/>
                <a:stretch>
                  <a:fillRect/>
                </a:stretch>
              </p:blipFill>
              <p:spPr>
                <a:xfrm>
                  <a:off x="4887933" y="3585120"/>
                  <a:ext cx="12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7" name="Freihand 166">
                  <a:extLst>
                    <a:ext uri="{FF2B5EF4-FFF2-40B4-BE49-F238E27FC236}">
                      <a16:creationId xmlns:a16="http://schemas.microsoft.com/office/drawing/2014/main" id="{DEA5CCFD-1F56-46E4-9389-C3D13D30DBEB}"/>
                    </a:ext>
                  </a:extLst>
                </p14:cNvPr>
                <p14:cNvContentPartPr/>
                <p14:nvPr/>
              </p14:nvContentPartPr>
              <p14:xfrm>
                <a:off x="5012853" y="3591960"/>
                <a:ext cx="66960" cy="57960"/>
              </p14:xfrm>
            </p:contentPart>
          </mc:Choice>
          <mc:Fallback>
            <p:pic>
              <p:nvPicPr>
                <p:cNvPr id="167" name="Freihand 166">
                  <a:extLst>
                    <a:ext uri="{FF2B5EF4-FFF2-40B4-BE49-F238E27FC236}">
                      <a16:creationId xmlns:a16="http://schemas.microsoft.com/office/drawing/2014/main" id="{DEA5CCFD-1F56-46E4-9389-C3D13D30DBEB}"/>
                    </a:ext>
                  </a:extLst>
                </p:cNvPr>
                <p:cNvPicPr/>
                <p:nvPr/>
              </p:nvPicPr>
              <p:blipFill>
                <a:blip r:embed="rId502"/>
                <a:stretch>
                  <a:fillRect/>
                </a:stretch>
              </p:blipFill>
              <p:spPr>
                <a:xfrm>
                  <a:off x="5008533" y="3587640"/>
                  <a:ext cx="75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8" name="Freihand 167">
                  <a:extLst>
                    <a:ext uri="{FF2B5EF4-FFF2-40B4-BE49-F238E27FC236}">
                      <a16:creationId xmlns:a16="http://schemas.microsoft.com/office/drawing/2014/main" id="{A5E0F1D1-CB27-4854-B502-50C5E16C63B5}"/>
                    </a:ext>
                  </a:extLst>
                </p14:cNvPr>
                <p14:cNvContentPartPr/>
                <p14:nvPr/>
              </p14:nvContentPartPr>
              <p14:xfrm>
                <a:off x="5122293" y="3596280"/>
                <a:ext cx="133200" cy="61200"/>
              </p14:xfrm>
            </p:contentPart>
          </mc:Choice>
          <mc:Fallback>
            <p:pic>
              <p:nvPicPr>
                <p:cNvPr id="168" name="Freihand 167">
                  <a:extLst>
                    <a:ext uri="{FF2B5EF4-FFF2-40B4-BE49-F238E27FC236}">
                      <a16:creationId xmlns:a16="http://schemas.microsoft.com/office/drawing/2014/main" id="{A5E0F1D1-CB27-4854-B502-50C5E16C63B5}"/>
                    </a:ext>
                  </a:extLst>
                </p:cNvPr>
                <p:cNvPicPr/>
                <p:nvPr/>
              </p:nvPicPr>
              <p:blipFill>
                <a:blip r:embed="rId504"/>
                <a:stretch>
                  <a:fillRect/>
                </a:stretch>
              </p:blipFill>
              <p:spPr>
                <a:xfrm>
                  <a:off x="5117973" y="3591960"/>
                  <a:ext cx="141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0" name="Freihand 169">
                  <a:extLst>
                    <a:ext uri="{FF2B5EF4-FFF2-40B4-BE49-F238E27FC236}">
                      <a16:creationId xmlns:a16="http://schemas.microsoft.com/office/drawing/2014/main" id="{9A83C954-177D-4B03-94A4-7415DE016F9B}"/>
                    </a:ext>
                  </a:extLst>
                </p14:cNvPr>
                <p14:cNvContentPartPr/>
                <p14:nvPr/>
              </p14:nvContentPartPr>
              <p14:xfrm>
                <a:off x="5311653" y="3529320"/>
                <a:ext cx="65520" cy="135360"/>
              </p14:xfrm>
            </p:contentPart>
          </mc:Choice>
          <mc:Fallback>
            <p:pic>
              <p:nvPicPr>
                <p:cNvPr id="170" name="Freihand 169">
                  <a:extLst>
                    <a:ext uri="{FF2B5EF4-FFF2-40B4-BE49-F238E27FC236}">
                      <a16:creationId xmlns:a16="http://schemas.microsoft.com/office/drawing/2014/main" id="{9A83C954-177D-4B03-94A4-7415DE016F9B}"/>
                    </a:ext>
                  </a:extLst>
                </p:cNvPr>
                <p:cNvPicPr/>
                <p:nvPr/>
              </p:nvPicPr>
              <p:blipFill>
                <a:blip r:embed="rId506"/>
                <a:stretch>
                  <a:fillRect/>
                </a:stretch>
              </p:blipFill>
              <p:spPr>
                <a:xfrm>
                  <a:off x="5307333" y="3525000"/>
                  <a:ext cx="74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1" name="Freihand 170">
                  <a:extLst>
                    <a:ext uri="{FF2B5EF4-FFF2-40B4-BE49-F238E27FC236}">
                      <a16:creationId xmlns:a16="http://schemas.microsoft.com/office/drawing/2014/main" id="{2855D8C4-77EC-4139-9A28-90EE9A50B431}"/>
                    </a:ext>
                  </a:extLst>
                </p14:cNvPr>
                <p14:cNvContentPartPr/>
                <p14:nvPr/>
              </p14:nvContentPartPr>
              <p14:xfrm>
                <a:off x="5395533" y="3577200"/>
                <a:ext cx="51120" cy="72360"/>
              </p14:xfrm>
            </p:contentPart>
          </mc:Choice>
          <mc:Fallback>
            <p:pic>
              <p:nvPicPr>
                <p:cNvPr id="171" name="Freihand 170">
                  <a:extLst>
                    <a:ext uri="{FF2B5EF4-FFF2-40B4-BE49-F238E27FC236}">
                      <a16:creationId xmlns:a16="http://schemas.microsoft.com/office/drawing/2014/main" id="{2855D8C4-77EC-4139-9A28-90EE9A50B431}"/>
                    </a:ext>
                  </a:extLst>
                </p:cNvPr>
                <p:cNvPicPr/>
                <p:nvPr/>
              </p:nvPicPr>
              <p:blipFill>
                <a:blip r:embed="rId508"/>
                <a:stretch>
                  <a:fillRect/>
                </a:stretch>
              </p:blipFill>
              <p:spPr>
                <a:xfrm>
                  <a:off x="5391213" y="3572880"/>
                  <a:ext cx="59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2" name="Freihand 171">
                  <a:extLst>
                    <a:ext uri="{FF2B5EF4-FFF2-40B4-BE49-F238E27FC236}">
                      <a16:creationId xmlns:a16="http://schemas.microsoft.com/office/drawing/2014/main" id="{D70ABDB8-3DC7-4FD8-B7B3-B0E6C8E4739F}"/>
                    </a:ext>
                  </a:extLst>
                </p14:cNvPr>
                <p14:cNvContentPartPr/>
                <p14:nvPr/>
              </p14:nvContentPartPr>
              <p14:xfrm>
                <a:off x="5481213" y="3603120"/>
                <a:ext cx="63720" cy="55080"/>
              </p14:xfrm>
            </p:contentPart>
          </mc:Choice>
          <mc:Fallback>
            <p:pic>
              <p:nvPicPr>
                <p:cNvPr id="172" name="Freihand 171">
                  <a:extLst>
                    <a:ext uri="{FF2B5EF4-FFF2-40B4-BE49-F238E27FC236}">
                      <a16:creationId xmlns:a16="http://schemas.microsoft.com/office/drawing/2014/main" id="{D70ABDB8-3DC7-4FD8-B7B3-B0E6C8E4739F}"/>
                    </a:ext>
                  </a:extLst>
                </p:cNvPr>
                <p:cNvPicPr/>
                <p:nvPr/>
              </p:nvPicPr>
              <p:blipFill>
                <a:blip r:embed="rId510"/>
                <a:stretch>
                  <a:fillRect/>
                </a:stretch>
              </p:blipFill>
              <p:spPr>
                <a:xfrm>
                  <a:off x="5476893" y="3598800"/>
                  <a:ext cx="72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3" name="Freihand 172">
                  <a:extLst>
                    <a:ext uri="{FF2B5EF4-FFF2-40B4-BE49-F238E27FC236}">
                      <a16:creationId xmlns:a16="http://schemas.microsoft.com/office/drawing/2014/main" id="{CC50F984-E581-4EEF-9A66-3851B08C872E}"/>
                    </a:ext>
                  </a:extLst>
                </p14:cNvPr>
                <p14:cNvContentPartPr/>
                <p14:nvPr/>
              </p14:nvContentPartPr>
              <p14:xfrm>
                <a:off x="5566893" y="3603120"/>
                <a:ext cx="100440" cy="57600"/>
              </p14:xfrm>
            </p:contentPart>
          </mc:Choice>
          <mc:Fallback>
            <p:pic>
              <p:nvPicPr>
                <p:cNvPr id="173" name="Freihand 172">
                  <a:extLst>
                    <a:ext uri="{FF2B5EF4-FFF2-40B4-BE49-F238E27FC236}">
                      <a16:creationId xmlns:a16="http://schemas.microsoft.com/office/drawing/2014/main" id="{CC50F984-E581-4EEF-9A66-3851B08C872E}"/>
                    </a:ext>
                  </a:extLst>
                </p:cNvPr>
                <p:cNvPicPr/>
                <p:nvPr/>
              </p:nvPicPr>
              <p:blipFill>
                <a:blip r:embed="rId512"/>
                <a:stretch>
                  <a:fillRect/>
                </a:stretch>
              </p:blipFill>
              <p:spPr>
                <a:xfrm>
                  <a:off x="5562573" y="3598800"/>
                  <a:ext cx="109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4" name="Freihand 173">
                  <a:extLst>
                    <a:ext uri="{FF2B5EF4-FFF2-40B4-BE49-F238E27FC236}">
                      <a16:creationId xmlns:a16="http://schemas.microsoft.com/office/drawing/2014/main" id="{826CBA2E-71CD-44D7-82C5-56B963743324}"/>
                    </a:ext>
                  </a:extLst>
                </p14:cNvPr>
                <p14:cNvContentPartPr/>
                <p14:nvPr/>
              </p14:nvContentPartPr>
              <p14:xfrm>
                <a:off x="5654013" y="3529320"/>
                <a:ext cx="68760" cy="135000"/>
              </p14:xfrm>
            </p:contentPart>
          </mc:Choice>
          <mc:Fallback>
            <p:pic>
              <p:nvPicPr>
                <p:cNvPr id="174" name="Freihand 173">
                  <a:extLst>
                    <a:ext uri="{FF2B5EF4-FFF2-40B4-BE49-F238E27FC236}">
                      <a16:creationId xmlns:a16="http://schemas.microsoft.com/office/drawing/2014/main" id="{826CBA2E-71CD-44D7-82C5-56B963743324}"/>
                    </a:ext>
                  </a:extLst>
                </p:cNvPr>
                <p:cNvPicPr/>
                <p:nvPr/>
              </p:nvPicPr>
              <p:blipFill>
                <a:blip r:embed="rId514"/>
                <a:stretch>
                  <a:fillRect/>
                </a:stretch>
              </p:blipFill>
              <p:spPr>
                <a:xfrm>
                  <a:off x="5649693" y="3525000"/>
                  <a:ext cx="77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5" name="Freihand 174">
                  <a:extLst>
                    <a:ext uri="{FF2B5EF4-FFF2-40B4-BE49-F238E27FC236}">
                      <a16:creationId xmlns:a16="http://schemas.microsoft.com/office/drawing/2014/main" id="{87D8F970-88F8-4223-AEEC-BBBC7A7C1988}"/>
                    </a:ext>
                  </a:extLst>
                </p14:cNvPr>
                <p14:cNvContentPartPr/>
                <p14:nvPr/>
              </p14:nvContentPartPr>
              <p14:xfrm>
                <a:off x="5719893" y="3598440"/>
                <a:ext cx="83520" cy="125280"/>
              </p14:xfrm>
            </p:contentPart>
          </mc:Choice>
          <mc:Fallback>
            <p:pic>
              <p:nvPicPr>
                <p:cNvPr id="175" name="Freihand 174">
                  <a:extLst>
                    <a:ext uri="{FF2B5EF4-FFF2-40B4-BE49-F238E27FC236}">
                      <a16:creationId xmlns:a16="http://schemas.microsoft.com/office/drawing/2014/main" id="{87D8F970-88F8-4223-AEEC-BBBC7A7C1988}"/>
                    </a:ext>
                  </a:extLst>
                </p:cNvPr>
                <p:cNvPicPr/>
                <p:nvPr/>
              </p:nvPicPr>
              <p:blipFill>
                <a:blip r:embed="rId516"/>
                <a:stretch>
                  <a:fillRect/>
                </a:stretch>
              </p:blipFill>
              <p:spPr>
                <a:xfrm>
                  <a:off x="5715573" y="3594120"/>
                  <a:ext cx="92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6" name="Freihand 175">
                  <a:extLst>
                    <a:ext uri="{FF2B5EF4-FFF2-40B4-BE49-F238E27FC236}">
                      <a16:creationId xmlns:a16="http://schemas.microsoft.com/office/drawing/2014/main" id="{13343E2C-DB1F-413C-86EB-579D4045DF25}"/>
                    </a:ext>
                  </a:extLst>
                </p14:cNvPr>
                <p14:cNvContentPartPr/>
                <p14:nvPr/>
              </p14:nvContentPartPr>
              <p14:xfrm>
                <a:off x="5789733" y="3639120"/>
                <a:ext cx="128520" cy="96480"/>
              </p14:xfrm>
            </p:contentPart>
          </mc:Choice>
          <mc:Fallback>
            <p:pic>
              <p:nvPicPr>
                <p:cNvPr id="176" name="Freihand 175">
                  <a:extLst>
                    <a:ext uri="{FF2B5EF4-FFF2-40B4-BE49-F238E27FC236}">
                      <a16:creationId xmlns:a16="http://schemas.microsoft.com/office/drawing/2014/main" id="{13343E2C-DB1F-413C-86EB-579D4045DF25}"/>
                    </a:ext>
                  </a:extLst>
                </p:cNvPr>
                <p:cNvPicPr/>
                <p:nvPr/>
              </p:nvPicPr>
              <p:blipFill>
                <a:blip r:embed="rId518"/>
                <a:stretch>
                  <a:fillRect/>
                </a:stretch>
              </p:blipFill>
              <p:spPr>
                <a:xfrm>
                  <a:off x="5785413" y="3634800"/>
                  <a:ext cx="137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7" name="Freihand 176">
                  <a:extLst>
                    <a:ext uri="{FF2B5EF4-FFF2-40B4-BE49-F238E27FC236}">
                      <a16:creationId xmlns:a16="http://schemas.microsoft.com/office/drawing/2014/main" id="{E9A2E772-ADF9-4EFC-AB6A-62F14FFB02A6}"/>
                    </a:ext>
                  </a:extLst>
                </p14:cNvPr>
                <p14:cNvContentPartPr/>
                <p14:nvPr/>
              </p14:nvContentPartPr>
              <p14:xfrm>
                <a:off x="5934093" y="3602400"/>
                <a:ext cx="81000" cy="150480"/>
              </p14:xfrm>
            </p:contentPart>
          </mc:Choice>
          <mc:Fallback>
            <p:pic>
              <p:nvPicPr>
                <p:cNvPr id="177" name="Freihand 176">
                  <a:extLst>
                    <a:ext uri="{FF2B5EF4-FFF2-40B4-BE49-F238E27FC236}">
                      <a16:creationId xmlns:a16="http://schemas.microsoft.com/office/drawing/2014/main" id="{E9A2E772-ADF9-4EFC-AB6A-62F14FFB02A6}"/>
                    </a:ext>
                  </a:extLst>
                </p:cNvPr>
                <p:cNvPicPr/>
                <p:nvPr/>
              </p:nvPicPr>
              <p:blipFill>
                <a:blip r:embed="rId520"/>
                <a:stretch>
                  <a:fillRect/>
                </a:stretch>
              </p:blipFill>
              <p:spPr>
                <a:xfrm>
                  <a:off x="5929773" y="3598080"/>
                  <a:ext cx="89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8" name="Freihand 177">
                  <a:extLst>
                    <a:ext uri="{FF2B5EF4-FFF2-40B4-BE49-F238E27FC236}">
                      <a16:creationId xmlns:a16="http://schemas.microsoft.com/office/drawing/2014/main" id="{72258E7D-DD8C-4081-8EF1-3952B8301FAC}"/>
                    </a:ext>
                  </a:extLst>
                </p14:cNvPr>
                <p14:cNvContentPartPr/>
                <p14:nvPr/>
              </p14:nvContentPartPr>
              <p14:xfrm>
                <a:off x="5984133" y="3710760"/>
                <a:ext cx="30960" cy="45360"/>
              </p14:xfrm>
            </p:contentPart>
          </mc:Choice>
          <mc:Fallback>
            <p:pic>
              <p:nvPicPr>
                <p:cNvPr id="178" name="Freihand 177">
                  <a:extLst>
                    <a:ext uri="{FF2B5EF4-FFF2-40B4-BE49-F238E27FC236}">
                      <a16:creationId xmlns:a16="http://schemas.microsoft.com/office/drawing/2014/main" id="{72258E7D-DD8C-4081-8EF1-3952B8301FAC}"/>
                    </a:ext>
                  </a:extLst>
                </p:cNvPr>
                <p:cNvPicPr/>
                <p:nvPr/>
              </p:nvPicPr>
              <p:blipFill>
                <a:blip r:embed="rId522"/>
                <a:stretch>
                  <a:fillRect/>
                </a:stretch>
              </p:blipFill>
              <p:spPr>
                <a:xfrm>
                  <a:off x="5979813" y="3706440"/>
                  <a:ext cx="39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9" name="Freihand 178">
                  <a:extLst>
                    <a:ext uri="{FF2B5EF4-FFF2-40B4-BE49-F238E27FC236}">
                      <a16:creationId xmlns:a16="http://schemas.microsoft.com/office/drawing/2014/main" id="{A4F71A43-B178-4C85-88C1-6217F1BBD1A9}"/>
                    </a:ext>
                  </a:extLst>
                </p14:cNvPr>
                <p14:cNvContentPartPr/>
                <p14:nvPr/>
              </p14:nvContentPartPr>
              <p14:xfrm>
                <a:off x="6048573" y="3721200"/>
                <a:ext cx="214200" cy="213480"/>
              </p14:xfrm>
            </p:contentPart>
          </mc:Choice>
          <mc:Fallback>
            <p:pic>
              <p:nvPicPr>
                <p:cNvPr id="179" name="Freihand 178">
                  <a:extLst>
                    <a:ext uri="{FF2B5EF4-FFF2-40B4-BE49-F238E27FC236}">
                      <a16:creationId xmlns:a16="http://schemas.microsoft.com/office/drawing/2014/main" id="{A4F71A43-B178-4C85-88C1-6217F1BBD1A9}"/>
                    </a:ext>
                  </a:extLst>
                </p:cNvPr>
                <p:cNvPicPr/>
                <p:nvPr/>
              </p:nvPicPr>
              <p:blipFill>
                <a:blip r:embed="rId524"/>
                <a:stretch>
                  <a:fillRect/>
                </a:stretch>
              </p:blipFill>
              <p:spPr>
                <a:xfrm>
                  <a:off x="6044253" y="3716880"/>
                  <a:ext cx="2228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80" name="Freihand 179">
                  <a:extLst>
                    <a:ext uri="{FF2B5EF4-FFF2-40B4-BE49-F238E27FC236}">
                      <a16:creationId xmlns:a16="http://schemas.microsoft.com/office/drawing/2014/main" id="{EFB7BAE8-F34F-4F5A-BB67-45E12C2CC213}"/>
                    </a:ext>
                  </a:extLst>
                </p14:cNvPr>
                <p14:cNvContentPartPr/>
                <p14:nvPr/>
              </p14:nvContentPartPr>
              <p14:xfrm>
                <a:off x="5847333" y="3530040"/>
                <a:ext cx="37080" cy="8280"/>
              </p14:xfrm>
            </p:contentPart>
          </mc:Choice>
          <mc:Fallback>
            <p:pic>
              <p:nvPicPr>
                <p:cNvPr id="180" name="Freihand 179">
                  <a:extLst>
                    <a:ext uri="{FF2B5EF4-FFF2-40B4-BE49-F238E27FC236}">
                      <a16:creationId xmlns:a16="http://schemas.microsoft.com/office/drawing/2014/main" id="{EFB7BAE8-F34F-4F5A-BB67-45E12C2CC213}"/>
                    </a:ext>
                  </a:extLst>
                </p:cNvPr>
                <p:cNvPicPr/>
                <p:nvPr/>
              </p:nvPicPr>
              <p:blipFill>
                <a:blip r:embed="rId526"/>
                <a:stretch>
                  <a:fillRect/>
                </a:stretch>
              </p:blipFill>
              <p:spPr>
                <a:xfrm>
                  <a:off x="5843013" y="3525720"/>
                  <a:ext cx="45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81" name="Freihand 180">
                  <a:extLst>
                    <a:ext uri="{FF2B5EF4-FFF2-40B4-BE49-F238E27FC236}">
                      <a16:creationId xmlns:a16="http://schemas.microsoft.com/office/drawing/2014/main" id="{3E35E5EE-1B07-432D-8597-604A370C2561}"/>
                    </a:ext>
                  </a:extLst>
                </p14:cNvPr>
                <p14:cNvContentPartPr/>
                <p14:nvPr/>
              </p14:nvContentPartPr>
              <p14:xfrm>
                <a:off x="5922573" y="3560280"/>
                <a:ext cx="360" cy="360"/>
              </p14:xfrm>
            </p:contentPart>
          </mc:Choice>
          <mc:Fallback>
            <p:pic>
              <p:nvPicPr>
                <p:cNvPr id="181" name="Freihand 180">
                  <a:extLst>
                    <a:ext uri="{FF2B5EF4-FFF2-40B4-BE49-F238E27FC236}">
                      <a16:creationId xmlns:a16="http://schemas.microsoft.com/office/drawing/2014/main" id="{3E35E5EE-1B07-432D-8597-604A370C2561}"/>
                    </a:ext>
                  </a:extLst>
                </p:cNvPr>
                <p:cNvPicPr/>
                <p:nvPr/>
              </p:nvPicPr>
              <p:blipFill>
                <a:blip r:embed="rId183"/>
                <a:stretch>
                  <a:fillRect/>
                </a:stretch>
              </p:blipFill>
              <p:spPr>
                <a:xfrm>
                  <a:off x="5918253" y="3555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83" name="Freihand 182">
                  <a:extLst>
                    <a:ext uri="{FF2B5EF4-FFF2-40B4-BE49-F238E27FC236}">
                      <a16:creationId xmlns:a16="http://schemas.microsoft.com/office/drawing/2014/main" id="{25524A74-85D8-4574-AD33-A45D5F16E15B}"/>
                    </a:ext>
                  </a:extLst>
                </p14:cNvPr>
                <p14:cNvContentPartPr/>
                <p14:nvPr/>
              </p14:nvContentPartPr>
              <p14:xfrm>
                <a:off x="5758413" y="4092720"/>
                <a:ext cx="22680" cy="133200"/>
              </p14:xfrm>
            </p:contentPart>
          </mc:Choice>
          <mc:Fallback>
            <p:pic>
              <p:nvPicPr>
                <p:cNvPr id="183" name="Freihand 182">
                  <a:extLst>
                    <a:ext uri="{FF2B5EF4-FFF2-40B4-BE49-F238E27FC236}">
                      <a16:creationId xmlns:a16="http://schemas.microsoft.com/office/drawing/2014/main" id="{25524A74-85D8-4574-AD33-A45D5F16E15B}"/>
                    </a:ext>
                  </a:extLst>
                </p:cNvPr>
                <p:cNvPicPr/>
                <p:nvPr/>
              </p:nvPicPr>
              <p:blipFill>
                <a:blip r:embed="rId529"/>
                <a:stretch>
                  <a:fillRect/>
                </a:stretch>
              </p:blipFill>
              <p:spPr>
                <a:xfrm>
                  <a:off x="5754093" y="4088400"/>
                  <a:ext cx="31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84" name="Freihand 183">
                  <a:extLst>
                    <a:ext uri="{FF2B5EF4-FFF2-40B4-BE49-F238E27FC236}">
                      <a16:creationId xmlns:a16="http://schemas.microsoft.com/office/drawing/2014/main" id="{3952B26B-C2DB-4DFF-A4C5-D0D7BB290DAC}"/>
                    </a:ext>
                  </a:extLst>
                </p14:cNvPr>
                <p14:cNvContentPartPr/>
                <p14:nvPr/>
              </p14:nvContentPartPr>
              <p14:xfrm>
                <a:off x="5750853" y="4066440"/>
                <a:ext cx="129240" cy="17640"/>
              </p14:xfrm>
            </p:contentPart>
          </mc:Choice>
          <mc:Fallback>
            <p:pic>
              <p:nvPicPr>
                <p:cNvPr id="184" name="Freihand 183">
                  <a:extLst>
                    <a:ext uri="{FF2B5EF4-FFF2-40B4-BE49-F238E27FC236}">
                      <a16:creationId xmlns:a16="http://schemas.microsoft.com/office/drawing/2014/main" id="{3952B26B-C2DB-4DFF-A4C5-D0D7BB290DAC}"/>
                    </a:ext>
                  </a:extLst>
                </p:cNvPr>
                <p:cNvPicPr/>
                <p:nvPr/>
              </p:nvPicPr>
              <p:blipFill>
                <a:blip r:embed="rId531"/>
                <a:stretch>
                  <a:fillRect/>
                </a:stretch>
              </p:blipFill>
              <p:spPr>
                <a:xfrm>
                  <a:off x="5746533" y="4062120"/>
                  <a:ext cx="137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85" name="Freihand 184">
                  <a:extLst>
                    <a:ext uri="{FF2B5EF4-FFF2-40B4-BE49-F238E27FC236}">
                      <a16:creationId xmlns:a16="http://schemas.microsoft.com/office/drawing/2014/main" id="{5DF99427-98E7-4ABB-A934-3ABE5C48BE21}"/>
                    </a:ext>
                  </a:extLst>
                </p14:cNvPr>
                <p14:cNvContentPartPr/>
                <p14:nvPr/>
              </p14:nvContentPartPr>
              <p14:xfrm>
                <a:off x="5746173" y="4127640"/>
                <a:ext cx="127080" cy="81720"/>
              </p14:xfrm>
            </p:contentPart>
          </mc:Choice>
          <mc:Fallback>
            <p:pic>
              <p:nvPicPr>
                <p:cNvPr id="185" name="Freihand 184">
                  <a:extLst>
                    <a:ext uri="{FF2B5EF4-FFF2-40B4-BE49-F238E27FC236}">
                      <a16:creationId xmlns:a16="http://schemas.microsoft.com/office/drawing/2014/main" id="{5DF99427-98E7-4ABB-A934-3ABE5C48BE21}"/>
                    </a:ext>
                  </a:extLst>
                </p:cNvPr>
                <p:cNvPicPr/>
                <p:nvPr/>
              </p:nvPicPr>
              <p:blipFill>
                <a:blip r:embed="rId533"/>
                <a:stretch>
                  <a:fillRect/>
                </a:stretch>
              </p:blipFill>
              <p:spPr>
                <a:xfrm>
                  <a:off x="5741853" y="4123320"/>
                  <a:ext cx="135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86" name="Freihand 185">
                  <a:extLst>
                    <a:ext uri="{FF2B5EF4-FFF2-40B4-BE49-F238E27FC236}">
                      <a16:creationId xmlns:a16="http://schemas.microsoft.com/office/drawing/2014/main" id="{A199A5E9-0708-4FDE-87AF-3BE16349FD89}"/>
                    </a:ext>
                  </a:extLst>
                </p14:cNvPr>
                <p14:cNvContentPartPr/>
                <p14:nvPr/>
              </p14:nvContentPartPr>
              <p14:xfrm>
                <a:off x="5942013" y="4047720"/>
                <a:ext cx="119160" cy="149760"/>
              </p14:xfrm>
            </p:contentPart>
          </mc:Choice>
          <mc:Fallback>
            <p:pic>
              <p:nvPicPr>
                <p:cNvPr id="186" name="Freihand 185">
                  <a:extLst>
                    <a:ext uri="{FF2B5EF4-FFF2-40B4-BE49-F238E27FC236}">
                      <a16:creationId xmlns:a16="http://schemas.microsoft.com/office/drawing/2014/main" id="{A199A5E9-0708-4FDE-87AF-3BE16349FD89}"/>
                    </a:ext>
                  </a:extLst>
                </p:cNvPr>
                <p:cNvPicPr/>
                <p:nvPr/>
              </p:nvPicPr>
              <p:blipFill>
                <a:blip r:embed="rId535"/>
                <a:stretch>
                  <a:fillRect/>
                </a:stretch>
              </p:blipFill>
              <p:spPr>
                <a:xfrm>
                  <a:off x="5937693" y="4043400"/>
                  <a:ext cx="127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87" name="Freihand 186">
                  <a:extLst>
                    <a:ext uri="{FF2B5EF4-FFF2-40B4-BE49-F238E27FC236}">
                      <a16:creationId xmlns:a16="http://schemas.microsoft.com/office/drawing/2014/main" id="{60FACD4E-1511-452F-BE74-5A18288A4954}"/>
                    </a:ext>
                  </a:extLst>
                </p14:cNvPr>
                <p14:cNvContentPartPr/>
                <p14:nvPr/>
              </p14:nvContentPartPr>
              <p14:xfrm>
                <a:off x="6010053" y="4115760"/>
                <a:ext cx="47880" cy="73440"/>
              </p14:xfrm>
            </p:contentPart>
          </mc:Choice>
          <mc:Fallback>
            <p:pic>
              <p:nvPicPr>
                <p:cNvPr id="187" name="Freihand 186">
                  <a:extLst>
                    <a:ext uri="{FF2B5EF4-FFF2-40B4-BE49-F238E27FC236}">
                      <a16:creationId xmlns:a16="http://schemas.microsoft.com/office/drawing/2014/main" id="{60FACD4E-1511-452F-BE74-5A18288A4954}"/>
                    </a:ext>
                  </a:extLst>
                </p:cNvPr>
                <p:cNvPicPr/>
                <p:nvPr/>
              </p:nvPicPr>
              <p:blipFill>
                <a:blip r:embed="rId537"/>
                <a:stretch>
                  <a:fillRect/>
                </a:stretch>
              </p:blipFill>
              <p:spPr>
                <a:xfrm>
                  <a:off x="6005733" y="4111440"/>
                  <a:ext cx="56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88" name="Freihand 187">
                  <a:extLst>
                    <a:ext uri="{FF2B5EF4-FFF2-40B4-BE49-F238E27FC236}">
                      <a16:creationId xmlns:a16="http://schemas.microsoft.com/office/drawing/2014/main" id="{D526987E-F68A-4E59-8BE7-C234F5B9B78B}"/>
                    </a:ext>
                  </a:extLst>
                </p14:cNvPr>
                <p14:cNvContentPartPr/>
                <p14:nvPr/>
              </p14:nvContentPartPr>
              <p14:xfrm>
                <a:off x="6160533" y="4094880"/>
                <a:ext cx="93240" cy="47880"/>
              </p14:xfrm>
            </p:contentPart>
          </mc:Choice>
          <mc:Fallback>
            <p:pic>
              <p:nvPicPr>
                <p:cNvPr id="188" name="Freihand 187">
                  <a:extLst>
                    <a:ext uri="{FF2B5EF4-FFF2-40B4-BE49-F238E27FC236}">
                      <a16:creationId xmlns:a16="http://schemas.microsoft.com/office/drawing/2014/main" id="{D526987E-F68A-4E59-8BE7-C234F5B9B78B}"/>
                    </a:ext>
                  </a:extLst>
                </p:cNvPr>
                <p:cNvPicPr/>
                <p:nvPr/>
              </p:nvPicPr>
              <p:blipFill>
                <a:blip r:embed="rId539"/>
                <a:stretch>
                  <a:fillRect/>
                </a:stretch>
              </p:blipFill>
              <p:spPr>
                <a:xfrm>
                  <a:off x="6156213" y="4090560"/>
                  <a:ext cx="101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09" name="Freihand 208">
                  <a:extLst>
                    <a:ext uri="{FF2B5EF4-FFF2-40B4-BE49-F238E27FC236}">
                      <a16:creationId xmlns:a16="http://schemas.microsoft.com/office/drawing/2014/main" id="{548D8F99-F515-4A36-A3ED-C6DA59F30C85}"/>
                    </a:ext>
                  </a:extLst>
                </p14:cNvPr>
                <p14:cNvContentPartPr/>
                <p14:nvPr/>
              </p14:nvContentPartPr>
              <p14:xfrm>
                <a:off x="3796773" y="972960"/>
                <a:ext cx="3031200" cy="916560"/>
              </p14:xfrm>
            </p:contentPart>
          </mc:Choice>
          <mc:Fallback>
            <p:pic>
              <p:nvPicPr>
                <p:cNvPr id="209" name="Freihand 208">
                  <a:extLst>
                    <a:ext uri="{FF2B5EF4-FFF2-40B4-BE49-F238E27FC236}">
                      <a16:creationId xmlns:a16="http://schemas.microsoft.com/office/drawing/2014/main" id="{548D8F99-F515-4A36-A3ED-C6DA59F30C85}"/>
                    </a:ext>
                  </a:extLst>
                </p:cNvPr>
                <p:cNvPicPr/>
                <p:nvPr/>
              </p:nvPicPr>
              <p:blipFill>
                <a:blip r:embed="rId541"/>
                <a:stretch>
                  <a:fillRect/>
                </a:stretch>
              </p:blipFill>
              <p:spPr>
                <a:xfrm>
                  <a:off x="3792453" y="968640"/>
                  <a:ext cx="3039840" cy="925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0" name="Freihand 209">
                  <a:extLst>
                    <a:ext uri="{FF2B5EF4-FFF2-40B4-BE49-F238E27FC236}">
                      <a16:creationId xmlns:a16="http://schemas.microsoft.com/office/drawing/2014/main" id="{62074D8E-9A39-472C-BE2E-6CAF04CA7D97}"/>
                    </a:ext>
                  </a:extLst>
                </p14:cNvPr>
                <p14:cNvContentPartPr/>
                <p14:nvPr/>
              </p14:nvContentPartPr>
              <p14:xfrm>
                <a:off x="6107613" y="1788720"/>
                <a:ext cx="1004040" cy="1805760"/>
              </p14:xfrm>
            </p:contentPart>
          </mc:Choice>
          <mc:Fallback>
            <p:pic>
              <p:nvPicPr>
                <p:cNvPr id="210" name="Freihand 209">
                  <a:extLst>
                    <a:ext uri="{FF2B5EF4-FFF2-40B4-BE49-F238E27FC236}">
                      <a16:creationId xmlns:a16="http://schemas.microsoft.com/office/drawing/2014/main" id="{62074D8E-9A39-472C-BE2E-6CAF04CA7D97}"/>
                    </a:ext>
                  </a:extLst>
                </p:cNvPr>
                <p:cNvPicPr/>
                <p:nvPr/>
              </p:nvPicPr>
              <p:blipFill>
                <a:blip r:embed="rId543"/>
                <a:stretch>
                  <a:fillRect/>
                </a:stretch>
              </p:blipFill>
              <p:spPr>
                <a:xfrm>
                  <a:off x="6103293" y="1784400"/>
                  <a:ext cx="1012680" cy="18144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1" name="Freihand 210">
                  <a:extLst>
                    <a:ext uri="{FF2B5EF4-FFF2-40B4-BE49-F238E27FC236}">
                      <a16:creationId xmlns:a16="http://schemas.microsoft.com/office/drawing/2014/main" id="{41A9F7AF-E1FC-4B31-8B27-853A75965778}"/>
                    </a:ext>
                  </a:extLst>
                </p14:cNvPr>
                <p14:cNvContentPartPr/>
                <p14:nvPr/>
              </p14:nvContentPartPr>
              <p14:xfrm>
                <a:off x="6969093" y="3500880"/>
                <a:ext cx="261360" cy="232920"/>
              </p14:xfrm>
            </p:contentPart>
          </mc:Choice>
          <mc:Fallback>
            <p:pic>
              <p:nvPicPr>
                <p:cNvPr id="211" name="Freihand 210">
                  <a:extLst>
                    <a:ext uri="{FF2B5EF4-FFF2-40B4-BE49-F238E27FC236}">
                      <a16:creationId xmlns:a16="http://schemas.microsoft.com/office/drawing/2014/main" id="{41A9F7AF-E1FC-4B31-8B27-853A75965778}"/>
                    </a:ext>
                  </a:extLst>
                </p:cNvPr>
                <p:cNvPicPr/>
                <p:nvPr/>
              </p:nvPicPr>
              <p:blipFill>
                <a:blip r:embed="rId545"/>
                <a:stretch>
                  <a:fillRect/>
                </a:stretch>
              </p:blipFill>
              <p:spPr>
                <a:xfrm>
                  <a:off x="6964773" y="3496560"/>
                  <a:ext cx="270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90" name="Freihand 189">
                  <a:extLst>
                    <a:ext uri="{FF2B5EF4-FFF2-40B4-BE49-F238E27FC236}">
                      <a16:creationId xmlns:a16="http://schemas.microsoft.com/office/drawing/2014/main" id="{BBCE3FA0-EF72-4AD1-AE0D-0C34ABF98366}"/>
                    </a:ext>
                  </a:extLst>
                </p14:cNvPr>
                <p14:cNvContentPartPr/>
                <p14:nvPr/>
              </p14:nvContentPartPr>
              <p14:xfrm>
                <a:off x="6330813" y="4049880"/>
                <a:ext cx="94320" cy="177120"/>
              </p14:xfrm>
            </p:contentPart>
          </mc:Choice>
          <mc:Fallback>
            <p:pic>
              <p:nvPicPr>
                <p:cNvPr id="190" name="Freihand 189">
                  <a:extLst>
                    <a:ext uri="{FF2B5EF4-FFF2-40B4-BE49-F238E27FC236}">
                      <a16:creationId xmlns:a16="http://schemas.microsoft.com/office/drawing/2014/main" id="{BBCE3FA0-EF72-4AD1-AE0D-0C34ABF98366}"/>
                    </a:ext>
                  </a:extLst>
                </p:cNvPr>
                <p:cNvPicPr/>
                <p:nvPr/>
              </p:nvPicPr>
              <p:blipFill>
                <a:blip r:embed="rId547"/>
                <a:stretch>
                  <a:fillRect/>
                </a:stretch>
              </p:blipFill>
              <p:spPr>
                <a:xfrm>
                  <a:off x="6326493" y="4045560"/>
                  <a:ext cx="102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91" name="Freihand 190">
                  <a:extLst>
                    <a:ext uri="{FF2B5EF4-FFF2-40B4-BE49-F238E27FC236}">
                      <a16:creationId xmlns:a16="http://schemas.microsoft.com/office/drawing/2014/main" id="{4ECDA51C-3F57-481A-94FC-9B560E31167D}"/>
                    </a:ext>
                  </a:extLst>
                </p14:cNvPr>
                <p14:cNvContentPartPr/>
                <p14:nvPr/>
              </p14:nvContentPartPr>
              <p14:xfrm>
                <a:off x="6456453" y="4067520"/>
                <a:ext cx="9360" cy="118440"/>
              </p14:xfrm>
            </p:contentPart>
          </mc:Choice>
          <mc:Fallback>
            <p:pic>
              <p:nvPicPr>
                <p:cNvPr id="191" name="Freihand 190">
                  <a:extLst>
                    <a:ext uri="{FF2B5EF4-FFF2-40B4-BE49-F238E27FC236}">
                      <a16:creationId xmlns:a16="http://schemas.microsoft.com/office/drawing/2014/main" id="{4ECDA51C-3F57-481A-94FC-9B560E31167D}"/>
                    </a:ext>
                  </a:extLst>
                </p:cNvPr>
                <p:cNvPicPr/>
                <p:nvPr/>
              </p:nvPicPr>
              <p:blipFill>
                <a:blip r:embed="rId549"/>
                <a:stretch>
                  <a:fillRect/>
                </a:stretch>
              </p:blipFill>
              <p:spPr>
                <a:xfrm>
                  <a:off x="6452133" y="4063200"/>
                  <a:ext cx="18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92" name="Freihand 191">
                  <a:extLst>
                    <a:ext uri="{FF2B5EF4-FFF2-40B4-BE49-F238E27FC236}">
                      <a16:creationId xmlns:a16="http://schemas.microsoft.com/office/drawing/2014/main" id="{4F5467AC-2572-4B56-8BFD-E605829571C4}"/>
                    </a:ext>
                  </a:extLst>
                </p14:cNvPr>
                <p14:cNvContentPartPr/>
                <p14:nvPr/>
              </p14:nvContentPartPr>
              <p14:xfrm>
                <a:off x="6425133" y="4059960"/>
                <a:ext cx="81000" cy="14040"/>
              </p14:xfrm>
            </p:contentPart>
          </mc:Choice>
          <mc:Fallback>
            <p:pic>
              <p:nvPicPr>
                <p:cNvPr id="192" name="Freihand 191">
                  <a:extLst>
                    <a:ext uri="{FF2B5EF4-FFF2-40B4-BE49-F238E27FC236}">
                      <a16:creationId xmlns:a16="http://schemas.microsoft.com/office/drawing/2014/main" id="{4F5467AC-2572-4B56-8BFD-E605829571C4}"/>
                    </a:ext>
                  </a:extLst>
                </p:cNvPr>
                <p:cNvPicPr/>
                <p:nvPr/>
              </p:nvPicPr>
              <p:blipFill>
                <a:blip r:embed="rId551"/>
                <a:stretch>
                  <a:fillRect/>
                </a:stretch>
              </p:blipFill>
              <p:spPr>
                <a:xfrm>
                  <a:off x="6420813" y="4055640"/>
                  <a:ext cx="89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93" name="Freihand 192">
                  <a:extLst>
                    <a:ext uri="{FF2B5EF4-FFF2-40B4-BE49-F238E27FC236}">
                      <a16:creationId xmlns:a16="http://schemas.microsoft.com/office/drawing/2014/main" id="{47A89766-0A82-4A2A-82AC-AAD03133702E}"/>
                    </a:ext>
                  </a:extLst>
                </p14:cNvPr>
                <p14:cNvContentPartPr/>
                <p14:nvPr/>
              </p14:nvContentPartPr>
              <p14:xfrm>
                <a:off x="6407133" y="4119720"/>
                <a:ext cx="92520" cy="2880"/>
              </p14:xfrm>
            </p:contentPart>
          </mc:Choice>
          <mc:Fallback>
            <p:pic>
              <p:nvPicPr>
                <p:cNvPr id="193" name="Freihand 192">
                  <a:extLst>
                    <a:ext uri="{FF2B5EF4-FFF2-40B4-BE49-F238E27FC236}">
                      <a16:creationId xmlns:a16="http://schemas.microsoft.com/office/drawing/2014/main" id="{47A89766-0A82-4A2A-82AC-AAD03133702E}"/>
                    </a:ext>
                  </a:extLst>
                </p:cNvPr>
                <p:cNvPicPr/>
                <p:nvPr/>
              </p:nvPicPr>
              <p:blipFill>
                <a:blip r:embed="rId553"/>
                <a:stretch>
                  <a:fillRect/>
                </a:stretch>
              </p:blipFill>
              <p:spPr>
                <a:xfrm>
                  <a:off x="6402813" y="4115400"/>
                  <a:ext cx="101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95" name="Freihand 194">
                  <a:extLst>
                    <a:ext uri="{FF2B5EF4-FFF2-40B4-BE49-F238E27FC236}">
                      <a16:creationId xmlns:a16="http://schemas.microsoft.com/office/drawing/2014/main" id="{32B427C9-99B4-4113-AA0F-FA9549171464}"/>
                    </a:ext>
                  </a:extLst>
                </p14:cNvPr>
                <p14:cNvContentPartPr/>
                <p14:nvPr/>
              </p14:nvContentPartPr>
              <p14:xfrm>
                <a:off x="6591093" y="4074000"/>
                <a:ext cx="31320" cy="49320"/>
              </p14:xfrm>
            </p:contentPart>
          </mc:Choice>
          <mc:Fallback>
            <p:pic>
              <p:nvPicPr>
                <p:cNvPr id="195" name="Freihand 194">
                  <a:extLst>
                    <a:ext uri="{FF2B5EF4-FFF2-40B4-BE49-F238E27FC236}">
                      <a16:creationId xmlns:a16="http://schemas.microsoft.com/office/drawing/2014/main" id="{32B427C9-99B4-4113-AA0F-FA9549171464}"/>
                    </a:ext>
                  </a:extLst>
                </p:cNvPr>
                <p:cNvPicPr/>
                <p:nvPr/>
              </p:nvPicPr>
              <p:blipFill>
                <a:blip r:embed="rId555"/>
                <a:stretch>
                  <a:fillRect/>
                </a:stretch>
              </p:blipFill>
              <p:spPr>
                <a:xfrm>
                  <a:off x="6586773" y="4069680"/>
                  <a:ext cx="39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96" name="Freihand 195">
                  <a:extLst>
                    <a:ext uri="{FF2B5EF4-FFF2-40B4-BE49-F238E27FC236}">
                      <a16:creationId xmlns:a16="http://schemas.microsoft.com/office/drawing/2014/main" id="{2C84B6CB-9AEF-44F5-9CD5-436CDC3CEC72}"/>
                    </a:ext>
                  </a:extLst>
                </p14:cNvPr>
                <p14:cNvContentPartPr/>
                <p14:nvPr/>
              </p14:nvContentPartPr>
              <p14:xfrm>
                <a:off x="6748413" y="3989040"/>
                <a:ext cx="11880" cy="153720"/>
              </p14:xfrm>
            </p:contentPart>
          </mc:Choice>
          <mc:Fallback>
            <p:pic>
              <p:nvPicPr>
                <p:cNvPr id="196" name="Freihand 195">
                  <a:extLst>
                    <a:ext uri="{FF2B5EF4-FFF2-40B4-BE49-F238E27FC236}">
                      <a16:creationId xmlns:a16="http://schemas.microsoft.com/office/drawing/2014/main" id="{2C84B6CB-9AEF-44F5-9CD5-436CDC3CEC72}"/>
                    </a:ext>
                  </a:extLst>
                </p:cNvPr>
                <p:cNvPicPr/>
                <p:nvPr/>
              </p:nvPicPr>
              <p:blipFill>
                <a:blip r:embed="rId557"/>
                <a:stretch>
                  <a:fillRect/>
                </a:stretch>
              </p:blipFill>
              <p:spPr>
                <a:xfrm>
                  <a:off x="6744093" y="3984720"/>
                  <a:ext cx="20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97" name="Freihand 196">
                  <a:extLst>
                    <a:ext uri="{FF2B5EF4-FFF2-40B4-BE49-F238E27FC236}">
                      <a16:creationId xmlns:a16="http://schemas.microsoft.com/office/drawing/2014/main" id="{2784C2CF-E429-426C-9674-13365A498D0B}"/>
                    </a:ext>
                  </a:extLst>
                </p14:cNvPr>
                <p14:cNvContentPartPr/>
                <p14:nvPr/>
              </p14:nvContentPartPr>
              <p14:xfrm>
                <a:off x="6691173" y="3967440"/>
                <a:ext cx="113760" cy="10800"/>
              </p14:xfrm>
            </p:contentPart>
          </mc:Choice>
          <mc:Fallback>
            <p:pic>
              <p:nvPicPr>
                <p:cNvPr id="197" name="Freihand 196">
                  <a:extLst>
                    <a:ext uri="{FF2B5EF4-FFF2-40B4-BE49-F238E27FC236}">
                      <a16:creationId xmlns:a16="http://schemas.microsoft.com/office/drawing/2014/main" id="{2784C2CF-E429-426C-9674-13365A498D0B}"/>
                    </a:ext>
                  </a:extLst>
                </p:cNvPr>
                <p:cNvPicPr/>
                <p:nvPr/>
              </p:nvPicPr>
              <p:blipFill>
                <a:blip r:embed="rId559"/>
                <a:stretch>
                  <a:fillRect/>
                </a:stretch>
              </p:blipFill>
              <p:spPr>
                <a:xfrm>
                  <a:off x="6686853" y="3963120"/>
                  <a:ext cx="122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98" name="Freihand 197">
                  <a:extLst>
                    <a:ext uri="{FF2B5EF4-FFF2-40B4-BE49-F238E27FC236}">
                      <a16:creationId xmlns:a16="http://schemas.microsoft.com/office/drawing/2014/main" id="{99E997F8-B294-4893-8801-99A602D246CA}"/>
                    </a:ext>
                  </a:extLst>
                </p14:cNvPr>
                <p14:cNvContentPartPr/>
                <p14:nvPr/>
              </p14:nvContentPartPr>
              <p14:xfrm>
                <a:off x="6644373" y="4027920"/>
                <a:ext cx="170640" cy="5400"/>
              </p14:xfrm>
            </p:contentPart>
          </mc:Choice>
          <mc:Fallback>
            <p:pic>
              <p:nvPicPr>
                <p:cNvPr id="198" name="Freihand 197">
                  <a:extLst>
                    <a:ext uri="{FF2B5EF4-FFF2-40B4-BE49-F238E27FC236}">
                      <a16:creationId xmlns:a16="http://schemas.microsoft.com/office/drawing/2014/main" id="{99E997F8-B294-4893-8801-99A602D246CA}"/>
                    </a:ext>
                  </a:extLst>
                </p:cNvPr>
                <p:cNvPicPr/>
                <p:nvPr/>
              </p:nvPicPr>
              <p:blipFill>
                <a:blip r:embed="rId561"/>
                <a:stretch>
                  <a:fillRect/>
                </a:stretch>
              </p:blipFill>
              <p:spPr>
                <a:xfrm>
                  <a:off x="6640053" y="4023600"/>
                  <a:ext cx="179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99" name="Freihand 198">
                  <a:extLst>
                    <a:ext uri="{FF2B5EF4-FFF2-40B4-BE49-F238E27FC236}">
                      <a16:creationId xmlns:a16="http://schemas.microsoft.com/office/drawing/2014/main" id="{82B09F8B-900F-48D0-AEB5-03D6178CA0DF}"/>
                    </a:ext>
                  </a:extLst>
                </p14:cNvPr>
                <p14:cNvContentPartPr/>
                <p14:nvPr/>
              </p14:nvContentPartPr>
              <p14:xfrm>
                <a:off x="7021653" y="4005960"/>
                <a:ext cx="11880" cy="108000"/>
              </p14:xfrm>
            </p:contentPart>
          </mc:Choice>
          <mc:Fallback>
            <p:pic>
              <p:nvPicPr>
                <p:cNvPr id="199" name="Freihand 198">
                  <a:extLst>
                    <a:ext uri="{FF2B5EF4-FFF2-40B4-BE49-F238E27FC236}">
                      <a16:creationId xmlns:a16="http://schemas.microsoft.com/office/drawing/2014/main" id="{82B09F8B-900F-48D0-AEB5-03D6178CA0DF}"/>
                    </a:ext>
                  </a:extLst>
                </p:cNvPr>
                <p:cNvPicPr/>
                <p:nvPr/>
              </p:nvPicPr>
              <p:blipFill>
                <a:blip r:embed="rId563"/>
                <a:stretch>
                  <a:fillRect/>
                </a:stretch>
              </p:blipFill>
              <p:spPr>
                <a:xfrm>
                  <a:off x="7017333" y="4001640"/>
                  <a:ext cx="20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00" name="Freihand 199">
                  <a:extLst>
                    <a:ext uri="{FF2B5EF4-FFF2-40B4-BE49-F238E27FC236}">
                      <a16:creationId xmlns:a16="http://schemas.microsoft.com/office/drawing/2014/main" id="{BD33DBC6-509C-47DA-A844-6CA0C93B6394}"/>
                    </a:ext>
                  </a:extLst>
                </p14:cNvPr>
                <p14:cNvContentPartPr/>
                <p14:nvPr/>
              </p14:nvContentPartPr>
              <p14:xfrm>
                <a:off x="6980253" y="4038360"/>
                <a:ext cx="106200" cy="10080"/>
              </p14:xfrm>
            </p:contentPart>
          </mc:Choice>
          <mc:Fallback>
            <p:pic>
              <p:nvPicPr>
                <p:cNvPr id="200" name="Freihand 199">
                  <a:extLst>
                    <a:ext uri="{FF2B5EF4-FFF2-40B4-BE49-F238E27FC236}">
                      <a16:creationId xmlns:a16="http://schemas.microsoft.com/office/drawing/2014/main" id="{BD33DBC6-509C-47DA-A844-6CA0C93B6394}"/>
                    </a:ext>
                  </a:extLst>
                </p:cNvPr>
                <p:cNvPicPr/>
                <p:nvPr/>
              </p:nvPicPr>
              <p:blipFill>
                <a:blip r:embed="rId565"/>
                <a:stretch>
                  <a:fillRect/>
                </a:stretch>
              </p:blipFill>
              <p:spPr>
                <a:xfrm>
                  <a:off x="6975933" y="4034040"/>
                  <a:ext cx="114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01" name="Freihand 200">
                  <a:extLst>
                    <a:ext uri="{FF2B5EF4-FFF2-40B4-BE49-F238E27FC236}">
                      <a16:creationId xmlns:a16="http://schemas.microsoft.com/office/drawing/2014/main" id="{EFB5C79D-89DC-4D36-9412-BF3D2224E29F}"/>
                    </a:ext>
                  </a:extLst>
                </p14:cNvPr>
                <p14:cNvContentPartPr/>
                <p14:nvPr/>
              </p14:nvContentPartPr>
              <p14:xfrm>
                <a:off x="7175733" y="4009560"/>
                <a:ext cx="126720" cy="186480"/>
              </p14:xfrm>
            </p:contentPart>
          </mc:Choice>
          <mc:Fallback>
            <p:pic>
              <p:nvPicPr>
                <p:cNvPr id="201" name="Freihand 200">
                  <a:extLst>
                    <a:ext uri="{FF2B5EF4-FFF2-40B4-BE49-F238E27FC236}">
                      <a16:creationId xmlns:a16="http://schemas.microsoft.com/office/drawing/2014/main" id="{EFB5C79D-89DC-4D36-9412-BF3D2224E29F}"/>
                    </a:ext>
                  </a:extLst>
                </p:cNvPr>
                <p:cNvPicPr/>
                <p:nvPr/>
              </p:nvPicPr>
              <p:blipFill>
                <a:blip r:embed="rId567"/>
                <a:stretch>
                  <a:fillRect/>
                </a:stretch>
              </p:blipFill>
              <p:spPr>
                <a:xfrm>
                  <a:off x="7171413" y="4005240"/>
                  <a:ext cx="135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02" name="Freihand 201">
                  <a:extLst>
                    <a:ext uri="{FF2B5EF4-FFF2-40B4-BE49-F238E27FC236}">
                      <a16:creationId xmlns:a16="http://schemas.microsoft.com/office/drawing/2014/main" id="{A97AF02A-180C-4544-986E-4DB637274DE0}"/>
                    </a:ext>
                  </a:extLst>
                </p14:cNvPr>
                <p14:cNvContentPartPr/>
                <p14:nvPr/>
              </p14:nvContentPartPr>
              <p14:xfrm>
                <a:off x="7340973" y="4068960"/>
                <a:ext cx="101880" cy="96480"/>
              </p14:xfrm>
            </p:contentPart>
          </mc:Choice>
          <mc:Fallback>
            <p:pic>
              <p:nvPicPr>
                <p:cNvPr id="202" name="Freihand 201">
                  <a:extLst>
                    <a:ext uri="{FF2B5EF4-FFF2-40B4-BE49-F238E27FC236}">
                      <a16:creationId xmlns:a16="http://schemas.microsoft.com/office/drawing/2014/main" id="{A97AF02A-180C-4544-986E-4DB637274DE0}"/>
                    </a:ext>
                  </a:extLst>
                </p:cNvPr>
                <p:cNvPicPr/>
                <p:nvPr/>
              </p:nvPicPr>
              <p:blipFill>
                <a:blip r:embed="rId569"/>
                <a:stretch>
                  <a:fillRect/>
                </a:stretch>
              </p:blipFill>
              <p:spPr>
                <a:xfrm>
                  <a:off x="7336653" y="4064640"/>
                  <a:ext cx="110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03" name="Freihand 202">
                  <a:extLst>
                    <a:ext uri="{FF2B5EF4-FFF2-40B4-BE49-F238E27FC236}">
                      <a16:creationId xmlns:a16="http://schemas.microsoft.com/office/drawing/2014/main" id="{23A1590F-B09D-4A37-A6E4-393E821169A0}"/>
                    </a:ext>
                  </a:extLst>
                </p14:cNvPr>
                <p14:cNvContentPartPr/>
                <p14:nvPr/>
              </p14:nvContentPartPr>
              <p14:xfrm>
                <a:off x="7384533" y="4143480"/>
                <a:ext cx="57240" cy="29880"/>
              </p14:xfrm>
            </p:contentPart>
          </mc:Choice>
          <mc:Fallback>
            <p:pic>
              <p:nvPicPr>
                <p:cNvPr id="203" name="Freihand 202">
                  <a:extLst>
                    <a:ext uri="{FF2B5EF4-FFF2-40B4-BE49-F238E27FC236}">
                      <a16:creationId xmlns:a16="http://schemas.microsoft.com/office/drawing/2014/main" id="{23A1590F-B09D-4A37-A6E4-393E821169A0}"/>
                    </a:ext>
                  </a:extLst>
                </p:cNvPr>
                <p:cNvPicPr/>
                <p:nvPr/>
              </p:nvPicPr>
              <p:blipFill>
                <a:blip r:embed="rId571"/>
                <a:stretch>
                  <a:fillRect/>
                </a:stretch>
              </p:blipFill>
              <p:spPr>
                <a:xfrm>
                  <a:off x="7380213" y="4139160"/>
                  <a:ext cx="65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04" name="Freihand 203">
                  <a:extLst>
                    <a:ext uri="{FF2B5EF4-FFF2-40B4-BE49-F238E27FC236}">
                      <a16:creationId xmlns:a16="http://schemas.microsoft.com/office/drawing/2014/main" id="{B0951DA3-0236-491D-B601-E754FC959FC6}"/>
                    </a:ext>
                  </a:extLst>
                </p14:cNvPr>
                <p14:cNvContentPartPr/>
                <p14:nvPr/>
              </p14:nvContentPartPr>
              <p14:xfrm>
                <a:off x="7531773" y="4021800"/>
                <a:ext cx="15120" cy="30960"/>
              </p14:xfrm>
            </p:contentPart>
          </mc:Choice>
          <mc:Fallback>
            <p:pic>
              <p:nvPicPr>
                <p:cNvPr id="204" name="Freihand 203">
                  <a:extLst>
                    <a:ext uri="{FF2B5EF4-FFF2-40B4-BE49-F238E27FC236}">
                      <a16:creationId xmlns:a16="http://schemas.microsoft.com/office/drawing/2014/main" id="{B0951DA3-0236-491D-B601-E754FC959FC6}"/>
                    </a:ext>
                  </a:extLst>
                </p:cNvPr>
                <p:cNvPicPr/>
                <p:nvPr/>
              </p:nvPicPr>
              <p:blipFill>
                <a:blip r:embed="rId573"/>
                <a:stretch>
                  <a:fillRect/>
                </a:stretch>
              </p:blipFill>
              <p:spPr>
                <a:xfrm>
                  <a:off x="7527453" y="4017480"/>
                  <a:ext cx="23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06" name="Freihand 205">
                  <a:extLst>
                    <a:ext uri="{FF2B5EF4-FFF2-40B4-BE49-F238E27FC236}">
                      <a16:creationId xmlns:a16="http://schemas.microsoft.com/office/drawing/2014/main" id="{A8985E0C-4A73-4BBC-9978-6C9E60995B44}"/>
                    </a:ext>
                  </a:extLst>
                </p14:cNvPr>
                <p14:cNvContentPartPr/>
                <p14:nvPr/>
              </p14:nvContentPartPr>
              <p14:xfrm>
                <a:off x="7632213" y="3911280"/>
                <a:ext cx="134640" cy="173160"/>
              </p14:xfrm>
            </p:contentPart>
          </mc:Choice>
          <mc:Fallback>
            <p:pic>
              <p:nvPicPr>
                <p:cNvPr id="206" name="Freihand 205">
                  <a:extLst>
                    <a:ext uri="{FF2B5EF4-FFF2-40B4-BE49-F238E27FC236}">
                      <a16:creationId xmlns:a16="http://schemas.microsoft.com/office/drawing/2014/main" id="{A8985E0C-4A73-4BBC-9978-6C9E60995B44}"/>
                    </a:ext>
                  </a:extLst>
                </p:cNvPr>
                <p:cNvPicPr/>
                <p:nvPr/>
              </p:nvPicPr>
              <p:blipFill>
                <a:blip r:embed="rId575"/>
                <a:stretch>
                  <a:fillRect/>
                </a:stretch>
              </p:blipFill>
              <p:spPr>
                <a:xfrm>
                  <a:off x="7627893" y="3906960"/>
                  <a:ext cx="143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07" name="Freihand 206">
                  <a:extLst>
                    <a:ext uri="{FF2B5EF4-FFF2-40B4-BE49-F238E27FC236}">
                      <a16:creationId xmlns:a16="http://schemas.microsoft.com/office/drawing/2014/main" id="{9E646893-38BB-497E-BB37-4A9E7637456D}"/>
                    </a:ext>
                  </a:extLst>
                </p14:cNvPr>
                <p14:cNvContentPartPr/>
                <p14:nvPr/>
              </p14:nvContentPartPr>
              <p14:xfrm>
                <a:off x="7689093" y="4005960"/>
                <a:ext cx="89280" cy="86040"/>
              </p14:xfrm>
            </p:contentPart>
          </mc:Choice>
          <mc:Fallback>
            <p:pic>
              <p:nvPicPr>
                <p:cNvPr id="207" name="Freihand 206">
                  <a:extLst>
                    <a:ext uri="{FF2B5EF4-FFF2-40B4-BE49-F238E27FC236}">
                      <a16:creationId xmlns:a16="http://schemas.microsoft.com/office/drawing/2014/main" id="{9E646893-38BB-497E-BB37-4A9E7637456D}"/>
                    </a:ext>
                  </a:extLst>
                </p:cNvPr>
                <p:cNvPicPr/>
                <p:nvPr/>
              </p:nvPicPr>
              <p:blipFill>
                <a:blip r:embed="rId577"/>
                <a:stretch>
                  <a:fillRect/>
                </a:stretch>
              </p:blipFill>
              <p:spPr>
                <a:xfrm>
                  <a:off x="7684773" y="4001640"/>
                  <a:ext cx="97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3" name="Freihand 212">
                  <a:extLst>
                    <a:ext uri="{FF2B5EF4-FFF2-40B4-BE49-F238E27FC236}">
                      <a16:creationId xmlns:a16="http://schemas.microsoft.com/office/drawing/2014/main" id="{37157A2D-971E-4D41-928E-FFDFEFFBA70E}"/>
                    </a:ext>
                  </a:extLst>
                </p14:cNvPr>
                <p14:cNvContentPartPr/>
                <p14:nvPr/>
              </p14:nvContentPartPr>
              <p14:xfrm>
                <a:off x="7892133" y="3960600"/>
                <a:ext cx="144360" cy="13680"/>
              </p14:xfrm>
            </p:contentPart>
          </mc:Choice>
          <mc:Fallback>
            <p:pic>
              <p:nvPicPr>
                <p:cNvPr id="213" name="Freihand 212">
                  <a:extLst>
                    <a:ext uri="{FF2B5EF4-FFF2-40B4-BE49-F238E27FC236}">
                      <a16:creationId xmlns:a16="http://schemas.microsoft.com/office/drawing/2014/main" id="{37157A2D-971E-4D41-928E-FFDFEFFBA70E}"/>
                    </a:ext>
                  </a:extLst>
                </p:cNvPr>
                <p:cNvPicPr/>
                <p:nvPr/>
              </p:nvPicPr>
              <p:blipFill>
                <a:blip r:embed="rId579"/>
                <a:stretch>
                  <a:fillRect/>
                </a:stretch>
              </p:blipFill>
              <p:spPr>
                <a:xfrm>
                  <a:off x="7887813" y="3956280"/>
                  <a:ext cx="153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4" name="Freihand 213">
                  <a:extLst>
                    <a:ext uri="{FF2B5EF4-FFF2-40B4-BE49-F238E27FC236}">
                      <a16:creationId xmlns:a16="http://schemas.microsoft.com/office/drawing/2014/main" id="{82C91F10-85D0-4F9C-85BA-8C079CF035CB}"/>
                    </a:ext>
                  </a:extLst>
                </p14:cNvPr>
                <p14:cNvContentPartPr/>
                <p14:nvPr/>
              </p14:nvContentPartPr>
              <p14:xfrm>
                <a:off x="7892853" y="4000560"/>
                <a:ext cx="178920" cy="24840"/>
              </p14:xfrm>
            </p:contentPart>
          </mc:Choice>
          <mc:Fallback>
            <p:pic>
              <p:nvPicPr>
                <p:cNvPr id="214" name="Freihand 213">
                  <a:extLst>
                    <a:ext uri="{FF2B5EF4-FFF2-40B4-BE49-F238E27FC236}">
                      <a16:creationId xmlns:a16="http://schemas.microsoft.com/office/drawing/2014/main" id="{82C91F10-85D0-4F9C-85BA-8C079CF035CB}"/>
                    </a:ext>
                  </a:extLst>
                </p:cNvPr>
                <p:cNvPicPr/>
                <p:nvPr/>
              </p:nvPicPr>
              <p:blipFill>
                <a:blip r:embed="rId581"/>
                <a:stretch>
                  <a:fillRect/>
                </a:stretch>
              </p:blipFill>
              <p:spPr>
                <a:xfrm>
                  <a:off x="7888533" y="3996240"/>
                  <a:ext cx="187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5" name="Freihand 214">
                  <a:extLst>
                    <a:ext uri="{FF2B5EF4-FFF2-40B4-BE49-F238E27FC236}">
                      <a16:creationId xmlns:a16="http://schemas.microsoft.com/office/drawing/2014/main" id="{A28F8FDB-FD24-4D79-92B7-44EBB0C8A954}"/>
                    </a:ext>
                  </a:extLst>
                </p14:cNvPr>
                <p14:cNvContentPartPr/>
                <p14:nvPr/>
              </p14:nvContentPartPr>
              <p14:xfrm>
                <a:off x="8027853" y="3885360"/>
                <a:ext cx="106920" cy="181800"/>
              </p14:xfrm>
            </p:contentPart>
          </mc:Choice>
          <mc:Fallback>
            <p:pic>
              <p:nvPicPr>
                <p:cNvPr id="215" name="Freihand 214">
                  <a:extLst>
                    <a:ext uri="{FF2B5EF4-FFF2-40B4-BE49-F238E27FC236}">
                      <a16:creationId xmlns:a16="http://schemas.microsoft.com/office/drawing/2014/main" id="{A28F8FDB-FD24-4D79-92B7-44EBB0C8A954}"/>
                    </a:ext>
                  </a:extLst>
                </p:cNvPr>
                <p:cNvPicPr/>
                <p:nvPr/>
              </p:nvPicPr>
              <p:blipFill>
                <a:blip r:embed="rId583"/>
                <a:stretch>
                  <a:fillRect/>
                </a:stretch>
              </p:blipFill>
              <p:spPr>
                <a:xfrm>
                  <a:off x="8023533" y="3881040"/>
                  <a:ext cx="115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7" name="Freihand 216">
                  <a:extLst>
                    <a:ext uri="{FF2B5EF4-FFF2-40B4-BE49-F238E27FC236}">
                      <a16:creationId xmlns:a16="http://schemas.microsoft.com/office/drawing/2014/main" id="{95C6950E-0DB8-42A9-A491-A7E8FB635232}"/>
                    </a:ext>
                  </a:extLst>
                </p14:cNvPr>
                <p14:cNvContentPartPr/>
                <p14:nvPr/>
              </p14:nvContentPartPr>
              <p14:xfrm>
                <a:off x="8239533" y="3894720"/>
                <a:ext cx="170640" cy="91080"/>
              </p14:xfrm>
            </p:contentPart>
          </mc:Choice>
          <mc:Fallback>
            <p:pic>
              <p:nvPicPr>
                <p:cNvPr id="217" name="Freihand 216">
                  <a:extLst>
                    <a:ext uri="{FF2B5EF4-FFF2-40B4-BE49-F238E27FC236}">
                      <a16:creationId xmlns:a16="http://schemas.microsoft.com/office/drawing/2014/main" id="{95C6950E-0DB8-42A9-A491-A7E8FB635232}"/>
                    </a:ext>
                  </a:extLst>
                </p:cNvPr>
                <p:cNvPicPr/>
                <p:nvPr/>
              </p:nvPicPr>
              <p:blipFill>
                <a:blip r:embed="rId585"/>
                <a:stretch>
                  <a:fillRect/>
                </a:stretch>
              </p:blipFill>
              <p:spPr>
                <a:xfrm>
                  <a:off x="8235213" y="3890400"/>
                  <a:ext cx="179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8" name="Freihand 217">
                  <a:extLst>
                    <a:ext uri="{FF2B5EF4-FFF2-40B4-BE49-F238E27FC236}">
                      <a16:creationId xmlns:a16="http://schemas.microsoft.com/office/drawing/2014/main" id="{787A3FE3-627F-4235-B4E1-1AF500653742}"/>
                    </a:ext>
                  </a:extLst>
                </p14:cNvPr>
                <p14:cNvContentPartPr/>
                <p14:nvPr/>
              </p14:nvContentPartPr>
              <p14:xfrm>
                <a:off x="8440413" y="3796440"/>
                <a:ext cx="38160" cy="203400"/>
              </p14:xfrm>
            </p:contentPart>
          </mc:Choice>
          <mc:Fallback>
            <p:pic>
              <p:nvPicPr>
                <p:cNvPr id="218" name="Freihand 217">
                  <a:extLst>
                    <a:ext uri="{FF2B5EF4-FFF2-40B4-BE49-F238E27FC236}">
                      <a16:creationId xmlns:a16="http://schemas.microsoft.com/office/drawing/2014/main" id="{787A3FE3-627F-4235-B4E1-1AF500653742}"/>
                    </a:ext>
                  </a:extLst>
                </p:cNvPr>
                <p:cNvPicPr/>
                <p:nvPr/>
              </p:nvPicPr>
              <p:blipFill>
                <a:blip r:embed="rId587"/>
                <a:stretch>
                  <a:fillRect/>
                </a:stretch>
              </p:blipFill>
              <p:spPr>
                <a:xfrm>
                  <a:off x="8436093" y="3792120"/>
                  <a:ext cx="46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9" name="Freihand 218">
                  <a:extLst>
                    <a:ext uri="{FF2B5EF4-FFF2-40B4-BE49-F238E27FC236}">
                      <a16:creationId xmlns:a16="http://schemas.microsoft.com/office/drawing/2014/main" id="{7A22795A-F88D-4446-AF83-C0E9E41C0E77}"/>
                    </a:ext>
                  </a:extLst>
                </p14:cNvPr>
                <p14:cNvContentPartPr/>
                <p14:nvPr/>
              </p14:nvContentPartPr>
              <p14:xfrm>
                <a:off x="8493333" y="3887880"/>
                <a:ext cx="77040" cy="78120"/>
              </p14:xfrm>
            </p:contentPart>
          </mc:Choice>
          <mc:Fallback>
            <p:pic>
              <p:nvPicPr>
                <p:cNvPr id="219" name="Freihand 218">
                  <a:extLst>
                    <a:ext uri="{FF2B5EF4-FFF2-40B4-BE49-F238E27FC236}">
                      <a16:creationId xmlns:a16="http://schemas.microsoft.com/office/drawing/2014/main" id="{7A22795A-F88D-4446-AF83-C0E9E41C0E77}"/>
                    </a:ext>
                  </a:extLst>
                </p:cNvPr>
                <p:cNvPicPr/>
                <p:nvPr/>
              </p:nvPicPr>
              <p:blipFill>
                <a:blip r:embed="rId589"/>
                <a:stretch>
                  <a:fillRect/>
                </a:stretch>
              </p:blipFill>
              <p:spPr>
                <a:xfrm>
                  <a:off x="8489013" y="3883560"/>
                  <a:ext cx="85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20" name="Freihand 219">
                  <a:extLst>
                    <a:ext uri="{FF2B5EF4-FFF2-40B4-BE49-F238E27FC236}">
                      <a16:creationId xmlns:a16="http://schemas.microsoft.com/office/drawing/2014/main" id="{C2A150AC-CF53-4DE4-8316-4315D0089C58}"/>
                    </a:ext>
                  </a:extLst>
                </p14:cNvPr>
                <p14:cNvContentPartPr/>
                <p14:nvPr/>
              </p14:nvContentPartPr>
              <p14:xfrm>
                <a:off x="8579373" y="3872400"/>
                <a:ext cx="108000" cy="201240"/>
              </p14:xfrm>
            </p:contentPart>
          </mc:Choice>
          <mc:Fallback>
            <p:pic>
              <p:nvPicPr>
                <p:cNvPr id="220" name="Freihand 219">
                  <a:extLst>
                    <a:ext uri="{FF2B5EF4-FFF2-40B4-BE49-F238E27FC236}">
                      <a16:creationId xmlns:a16="http://schemas.microsoft.com/office/drawing/2014/main" id="{C2A150AC-CF53-4DE4-8316-4315D0089C58}"/>
                    </a:ext>
                  </a:extLst>
                </p:cNvPr>
                <p:cNvPicPr/>
                <p:nvPr/>
              </p:nvPicPr>
              <p:blipFill>
                <a:blip r:embed="rId591"/>
                <a:stretch>
                  <a:fillRect/>
                </a:stretch>
              </p:blipFill>
              <p:spPr>
                <a:xfrm>
                  <a:off x="8575053" y="3868080"/>
                  <a:ext cx="116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21" name="Freihand 220">
                  <a:extLst>
                    <a:ext uri="{FF2B5EF4-FFF2-40B4-BE49-F238E27FC236}">
                      <a16:creationId xmlns:a16="http://schemas.microsoft.com/office/drawing/2014/main" id="{72A62DC5-3CCA-4DCD-9EC0-5A348970692A}"/>
                    </a:ext>
                  </a:extLst>
                </p14:cNvPr>
                <p14:cNvContentPartPr/>
                <p14:nvPr/>
              </p14:nvContentPartPr>
              <p14:xfrm>
                <a:off x="8715813" y="3856920"/>
                <a:ext cx="76320" cy="70200"/>
              </p14:xfrm>
            </p:contentPart>
          </mc:Choice>
          <mc:Fallback>
            <p:pic>
              <p:nvPicPr>
                <p:cNvPr id="221" name="Freihand 220">
                  <a:extLst>
                    <a:ext uri="{FF2B5EF4-FFF2-40B4-BE49-F238E27FC236}">
                      <a16:creationId xmlns:a16="http://schemas.microsoft.com/office/drawing/2014/main" id="{72A62DC5-3CCA-4DCD-9EC0-5A348970692A}"/>
                    </a:ext>
                  </a:extLst>
                </p:cNvPr>
                <p:cNvPicPr/>
                <p:nvPr/>
              </p:nvPicPr>
              <p:blipFill>
                <a:blip r:embed="rId593"/>
                <a:stretch>
                  <a:fillRect/>
                </a:stretch>
              </p:blipFill>
              <p:spPr>
                <a:xfrm>
                  <a:off x="8711493" y="3852600"/>
                  <a:ext cx="84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22" name="Freihand 221">
                  <a:extLst>
                    <a:ext uri="{FF2B5EF4-FFF2-40B4-BE49-F238E27FC236}">
                      <a16:creationId xmlns:a16="http://schemas.microsoft.com/office/drawing/2014/main" id="{B8F2F73F-0230-4264-9CBB-8AB11CDB4F08}"/>
                    </a:ext>
                  </a:extLst>
                </p14:cNvPr>
                <p14:cNvContentPartPr/>
                <p14:nvPr/>
              </p14:nvContentPartPr>
              <p14:xfrm>
                <a:off x="8785653" y="3842880"/>
                <a:ext cx="20880" cy="108000"/>
              </p14:xfrm>
            </p:contentPart>
          </mc:Choice>
          <mc:Fallback>
            <p:pic>
              <p:nvPicPr>
                <p:cNvPr id="222" name="Freihand 221">
                  <a:extLst>
                    <a:ext uri="{FF2B5EF4-FFF2-40B4-BE49-F238E27FC236}">
                      <a16:creationId xmlns:a16="http://schemas.microsoft.com/office/drawing/2014/main" id="{B8F2F73F-0230-4264-9CBB-8AB11CDB4F08}"/>
                    </a:ext>
                  </a:extLst>
                </p:cNvPr>
                <p:cNvPicPr/>
                <p:nvPr/>
              </p:nvPicPr>
              <p:blipFill>
                <a:blip r:embed="rId595"/>
                <a:stretch>
                  <a:fillRect/>
                </a:stretch>
              </p:blipFill>
              <p:spPr>
                <a:xfrm>
                  <a:off x="8781333" y="3838560"/>
                  <a:ext cx="29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23" name="Freihand 222">
                  <a:extLst>
                    <a:ext uri="{FF2B5EF4-FFF2-40B4-BE49-F238E27FC236}">
                      <a16:creationId xmlns:a16="http://schemas.microsoft.com/office/drawing/2014/main" id="{209204F9-AE4B-47D6-BA72-4410A1B5BDA2}"/>
                    </a:ext>
                  </a:extLst>
                </p14:cNvPr>
                <p14:cNvContentPartPr/>
                <p14:nvPr/>
              </p14:nvContentPartPr>
              <p14:xfrm>
                <a:off x="8795733" y="3781680"/>
                <a:ext cx="10440" cy="7200"/>
              </p14:xfrm>
            </p:contentPart>
          </mc:Choice>
          <mc:Fallback>
            <p:pic>
              <p:nvPicPr>
                <p:cNvPr id="223" name="Freihand 222">
                  <a:extLst>
                    <a:ext uri="{FF2B5EF4-FFF2-40B4-BE49-F238E27FC236}">
                      <a16:creationId xmlns:a16="http://schemas.microsoft.com/office/drawing/2014/main" id="{209204F9-AE4B-47D6-BA72-4410A1B5BDA2}"/>
                    </a:ext>
                  </a:extLst>
                </p:cNvPr>
                <p:cNvPicPr/>
                <p:nvPr/>
              </p:nvPicPr>
              <p:blipFill>
                <a:blip r:embed="rId597"/>
                <a:stretch>
                  <a:fillRect/>
                </a:stretch>
              </p:blipFill>
              <p:spPr>
                <a:xfrm>
                  <a:off x="8791413" y="3777360"/>
                  <a:ext cx="19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24" name="Freihand 223">
                  <a:extLst>
                    <a:ext uri="{FF2B5EF4-FFF2-40B4-BE49-F238E27FC236}">
                      <a16:creationId xmlns:a16="http://schemas.microsoft.com/office/drawing/2014/main" id="{42949BB9-1F01-4B3B-B435-0136EB9E876B}"/>
                    </a:ext>
                  </a:extLst>
                </p14:cNvPr>
                <p14:cNvContentPartPr/>
                <p14:nvPr/>
              </p14:nvContentPartPr>
              <p14:xfrm>
                <a:off x="8861613" y="3755400"/>
                <a:ext cx="134280" cy="160920"/>
              </p14:xfrm>
            </p:contentPart>
          </mc:Choice>
          <mc:Fallback>
            <p:pic>
              <p:nvPicPr>
                <p:cNvPr id="224" name="Freihand 223">
                  <a:extLst>
                    <a:ext uri="{FF2B5EF4-FFF2-40B4-BE49-F238E27FC236}">
                      <a16:creationId xmlns:a16="http://schemas.microsoft.com/office/drawing/2014/main" id="{42949BB9-1F01-4B3B-B435-0136EB9E876B}"/>
                    </a:ext>
                  </a:extLst>
                </p:cNvPr>
                <p:cNvPicPr/>
                <p:nvPr/>
              </p:nvPicPr>
              <p:blipFill>
                <a:blip r:embed="rId599"/>
                <a:stretch>
                  <a:fillRect/>
                </a:stretch>
              </p:blipFill>
              <p:spPr>
                <a:xfrm>
                  <a:off x="8857293" y="3751080"/>
                  <a:ext cx="142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25" name="Freihand 224">
                  <a:extLst>
                    <a:ext uri="{FF2B5EF4-FFF2-40B4-BE49-F238E27FC236}">
                      <a16:creationId xmlns:a16="http://schemas.microsoft.com/office/drawing/2014/main" id="{48789E82-95E4-42CA-9E0D-37635D213B12}"/>
                    </a:ext>
                  </a:extLst>
                </p14:cNvPr>
                <p14:cNvContentPartPr/>
                <p14:nvPr/>
              </p14:nvContentPartPr>
              <p14:xfrm>
                <a:off x="8986173" y="3744240"/>
                <a:ext cx="116640" cy="172440"/>
              </p14:xfrm>
            </p:contentPart>
          </mc:Choice>
          <mc:Fallback>
            <p:pic>
              <p:nvPicPr>
                <p:cNvPr id="225" name="Freihand 224">
                  <a:extLst>
                    <a:ext uri="{FF2B5EF4-FFF2-40B4-BE49-F238E27FC236}">
                      <a16:creationId xmlns:a16="http://schemas.microsoft.com/office/drawing/2014/main" id="{48789E82-95E4-42CA-9E0D-37635D213B12}"/>
                    </a:ext>
                  </a:extLst>
                </p:cNvPr>
                <p:cNvPicPr/>
                <p:nvPr/>
              </p:nvPicPr>
              <p:blipFill>
                <a:blip r:embed="rId601"/>
                <a:stretch>
                  <a:fillRect/>
                </a:stretch>
              </p:blipFill>
              <p:spPr>
                <a:xfrm>
                  <a:off x="8981853" y="3739920"/>
                  <a:ext cx="125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26" name="Freihand 225">
                  <a:extLst>
                    <a:ext uri="{FF2B5EF4-FFF2-40B4-BE49-F238E27FC236}">
                      <a16:creationId xmlns:a16="http://schemas.microsoft.com/office/drawing/2014/main" id="{D91C7EE6-C284-4C67-B7DD-054DC1087C0C}"/>
                    </a:ext>
                  </a:extLst>
                </p14:cNvPr>
                <p14:cNvContentPartPr/>
                <p14:nvPr/>
              </p14:nvContentPartPr>
              <p14:xfrm>
                <a:off x="9162933" y="3796080"/>
                <a:ext cx="195480" cy="96840"/>
              </p14:xfrm>
            </p:contentPart>
          </mc:Choice>
          <mc:Fallback>
            <p:pic>
              <p:nvPicPr>
                <p:cNvPr id="226" name="Freihand 225">
                  <a:extLst>
                    <a:ext uri="{FF2B5EF4-FFF2-40B4-BE49-F238E27FC236}">
                      <a16:creationId xmlns:a16="http://schemas.microsoft.com/office/drawing/2014/main" id="{D91C7EE6-C284-4C67-B7DD-054DC1087C0C}"/>
                    </a:ext>
                  </a:extLst>
                </p:cNvPr>
                <p:cNvPicPr/>
                <p:nvPr/>
              </p:nvPicPr>
              <p:blipFill>
                <a:blip r:embed="rId603"/>
                <a:stretch>
                  <a:fillRect/>
                </a:stretch>
              </p:blipFill>
              <p:spPr>
                <a:xfrm>
                  <a:off x="9158613" y="3791760"/>
                  <a:ext cx="204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27" name="Freihand 226">
                  <a:extLst>
                    <a:ext uri="{FF2B5EF4-FFF2-40B4-BE49-F238E27FC236}">
                      <a16:creationId xmlns:a16="http://schemas.microsoft.com/office/drawing/2014/main" id="{4A34A293-DBEA-4E77-8537-ADF9F8E1E3B3}"/>
                    </a:ext>
                  </a:extLst>
                </p14:cNvPr>
                <p14:cNvContentPartPr/>
                <p14:nvPr/>
              </p14:nvContentPartPr>
              <p14:xfrm>
                <a:off x="9335733" y="3776640"/>
                <a:ext cx="27000" cy="18720"/>
              </p14:xfrm>
            </p:contentPart>
          </mc:Choice>
          <mc:Fallback>
            <p:pic>
              <p:nvPicPr>
                <p:cNvPr id="227" name="Freihand 226">
                  <a:extLst>
                    <a:ext uri="{FF2B5EF4-FFF2-40B4-BE49-F238E27FC236}">
                      <a16:creationId xmlns:a16="http://schemas.microsoft.com/office/drawing/2014/main" id="{4A34A293-DBEA-4E77-8537-ADF9F8E1E3B3}"/>
                    </a:ext>
                  </a:extLst>
                </p:cNvPr>
                <p:cNvPicPr/>
                <p:nvPr/>
              </p:nvPicPr>
              <p:blipFill>
                <a:blip r:embed="rId605"/>
                <a:stretch>
                  <a:fillRect/>
                </a:stretch>
              </p:blipFill>
              <p:spPr>
                <a:xfrm>
                  <a:off x="9331413" y="3772320"/>
                  <a:ext cx="35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28" name="Freihand 227">
                  <a:extLst>
                    <a:ext uri="{FF2B5EF4-FFF2-40B4-BE49-F238E27FC236}">
                      <a16:creationId xmlns:a16="http://schemas.microsoft.com/office/drawing/2014/main" id="{B24E68F4-EC29-4D53-BB9F-64828A7C1882}"/>
                    </a:ext>
                  </a:extLst>
                </p14:cNvPr>
                <p14:cNvContentPartPr/>
                <p14:nvPr/>
              </p14:nvContentPartPr>
              <p14:xfrm>
                <a:off x="9409173" y="3802200"/>
                <a:ext cx="148320" cy="83520"/>
              </p14:xfrm>
            </p:contentPart>
          </mc:Choice>
          <mc:Fallback>
            <p:pic>
              <p:nvPicPr>
                <p:cNvPr id="228" name="Freihand 227">
                  <a:extLst>
                    <a:ext uri="{FF2B5EF4-FFF2-40B4-BE49-F238E27FC236}">
                      <a16:creationId xmlns:a16="http://schemas.microsoft.com/office/drawing/2014/main" id="{B24E68F4-EC29-4D53-BB9F-64828A7C1882}"/>
                    </a:ext>
                  </a:extLst>
                </p:cNvPr>
                <p:cNvPicPr/>
                <p:nvPr/>
              </p:nvPicPr>
              <p:blipFill>
                <a:blip r:embed="rId607"/>
                <a:stretch>
                  <a:fillRect/>
                </a:stretch>
              </p:blipFill>
              <p:spPr>
                <a:xfrm>
                  <a:off x="9404853" y="3797880"/>
                  <a:ext cx="156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29" name="Freihand 228">
                  <a:extLst>
                    <a:ext uri="{FF2B5EF4-FFF2-40B4-BE49-F238E27FC236}">
                      <a16:creationId xmlns:a16="http://schemas.microsoft.com/office/drawing/2014/main" id="{9EF3AED6-D055-4FDA-B23E-4430808E9D10}"/>
                    </a:ext>
                  </a:extLst>
                </p14:cNvPr>
                <p14:cNvContentPartPr/>
                <p14:nvPr/>
              </p14:nvContentPartPr>
              <p14:xfrm>
                <a:off x="9739653" y="3728400"/>
                <a:ext cx="117720" cy="192600"/>
              </p14:xfrm>
            </p:contentPart>
          </mc:Choice>
          <mc:Fallback>
            <p:pic>
              <p:nvPicPr>
                <p:cNvPr id="229" name="Freihand 228">
                  <a:extLst>
                    <a:ext uri="{FF2B5EF4-FFF2-40B4-BE49-F238E27FC236}">
                      <a16:creationId xmlns:a16="http://schemas.microsoft.com/office/drawing/2014/main" id="{9EF3AED6-D055-4FDA-B23E-4430808E9D10}"/>
                    </a:ext>
                  </a:extLst>
                </p:cNvPr>
                <p:cNvPicPr/>
                <p:nvPr/>
              </p:nvPicPr>
              <p:blipFill>
                <a:blip r:embed="rId609"/>
                <a:stretch>
                  <a:fillRect/>
                </a:stretch>
              </p:blipFill>
              <p:spPr>
                <a:xfrm>
                  <a:off x="9735333" y="3724080"/>
                  <a:ext cx="126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30" name="Freihand 229">
                  <a:extLst>
                    <a:ext uri="{FF2B5EF4-FFF2-40B4-BE49-F238E27FC236}">
                      <a16:creationId xmlns:a16="http://schemas.microsoft.com/office/drawing/2014/main" id="{F900047C-C0EB-4FEB-9A61-9CCDCCD96BB8}"/>
                    </a:ext>
                  </a:extLst>
                </p14:cNvPr>
                <p14:cNvContentPartPr/>
                <p14:nvPr/>
              </p14:nvContentPartPr>
              <p14:xfrm>
                <a:off x="9876453" y="3773400"/>
                <a:ext cx="138600" cy="79560"/>
              </p14:xfrm>
            </p:contentPart>
          </mc:Choice>
          <mc:Fallback>
            <p:pic>
              <p:nvPicPr>
                <p:cNvPr id="230" name="Freihand 229">
                  <a:extLst>
                    <a:ext uri="{FF2B5EF4-FFF2-40B4-BE49-F238E27FC236}">
                      <a16:creationId xmlns:a16="http://schemas.microsoft.com/office/drawing/2014/main" id="{F900047C-C0EB-4FEB-9A61-9CCDCCD96BB8}"/>
                    </a:ext>
                  </a:extLst>
                </p:cNvPr>
                <p:cNvPicPr/>
                <p:nvPr/>
              </p:nvPicPr>
              <p:blipFill>
                <a:blip r:embed="rId611"/>
                <a:stretch>
                  <a:fillRect/>
                </a:stretch>
              </p:blipFill>
              <p:spPr>
                <a:xfrm>
                  <a:off x="9872133" y="3769080"/>
                  <a:ext cx="14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31" name="Freihand 230">
                  <a:extLst>
                    <a:ext uri="{FF2B5EF4-FFF2-40B4-BE49-F238E27FC236}">
                      <a16:creationId xmlns:a16="http://schemas.microsoft.com/office/drawing/2014/main" id="{A8967E25-F679-4856-9732-C7B0C87290C5}"/>
                    </a:ext>
                  </a:extLst>
                </p14:cNvPr>
                <p14:cNvContentPartPr/>
                <p14:nvPr/>
              </p14:nvContentPartPr>
              <p14:xfrm>
                <a:off x="10049973" y="3777720"/>
                <a:ext cx="89280" cy="77040"/>
              </p14:xfrm>
            </p:contentPart>
          </mc:Choice>
          <mc:Fallback>
            <p:pic>
              <p:nvPicPr>
                <p:cNvPr id="231" name="Freihand 230">
                  <a:extLst>
                    <a:ext uri="{FF2B5EF4-FFF2-40B4-BE49-F238E27FC236}">
                      <a16:creationId xmlns:a16="http://schemas.microsoft.com/office/drawing/2014/main" id="{A8967E25-F679-4856-9732-C7B0C87290C5}"/>
                    </a:ext>
                  </a:extLst>
                </p:cNvPr>
                <p:cNvPicPr/>
                <p:nvPr/>
              </p:nvPicPr>
              <p:blipFill>
                <a:blip r:embed="rId613"/>
                <a:stretch>
                  <a:fillRect/>
                </a:stretch>
              </p:blipFill>
              <p:spPr>
                <a:xfrm>
                  <a:off x="10045653" y="3773400"/>
                  <a:ext cx="97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32" name="Freihand 231">
                  <a:extLst>
                    <a:ext uri="{FF2B5EF4-FFF2-40B4-BE49-F238E27FC236}">
                      <a16:creationId xmlns:a16="http://schemas.microsoft.com/office/drawing/2014/main" id="{EEF0DEFD-95DC-436E-A457-685D970D5FE7}"/>
                    </a:ext>
                  </a:extLst>
                </p14:cNvPr>
                <p14:cNvContentPartPr/>
                <p14:nvPr/>
              </p14:nvContentPartPr>
              <p14:xfrm>
                <a:off x="10164813" y="3691680"/>
                <a:ext cx="126000" cy="166680"/>
              </p14:xfrm>
            </p:contentPart>
          </mc:Choice>
          <mc:Fallback>
            <p:pic>
              <p:nvPicPr>
                <p:cNvPr id="232" name="Freihand 231">
                  <a:extLst>
                    <a:ext uri="{FF2B5EF4-FFF2-40B4-BE49-F238E27FC236}">
                      <a16:creationId xmlns:a16="http://schemas.microsoft.com/office/drawing/2014/main" id="{EEF0DEFD-95DC-436E-A457-685D970D5FE7}"/>
                    </a:ext>
                  </a:extLst>
                </p:cNvPr>
                <p:cNvPicPr/>
                <p:nvPr/>
              </p:nvPicPr>
              <p:blipFill>
                <a:blip r:embed="rId615"/>
                <a:stretch>
                  <a:fillRect/>
                </a:stretch>
              </p:blipFill>
              <p:spPr>
                <a:xfrm>
                  <a:off x="10160493" y="3687360"/>
                  <a:ext cx="134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33" name="Freihand 232">
                  <a:extLst>
                    <a:ext uri="{FF2B5EF4-FFF2-40B4-BE49-F238E27FC236}">
                      <a16:creationId xmlns:a16="http://schemas.microsoft.com/office/drawing/2014/main" id="{EAC86C63-364A-4919-9667-D20CB3ECB67B}"/>
                    </a:ext>
                  </a:extLst>
                </p14:cNvPr>
                <p14:cNvContentPartPr/>
                <p14:nvPr/>
              </p14:nvContentPartPr>
              <p14:xfrm>
                <a:off x="10300533" y="3755400"/>
                <a:ext cx="166680" cy="78840"/>
              </p14:xfrm>
            </p:contentPart>
          </mc:Choice>
          <mc:Fallback>
            <p:pic>
              <p:nvPicPr>
                <p:cNvPr id="233" name="Freihand 232">
                  <a:extLst>
                    <a:ext uri="{FF2B5EF4-FFF2-40B4-BE49-F238E27FC236}">
                      <a16:creationId xmlns:a16="http://schemas.microsoft.com/office/drawing/2014/main" id="{EAC86C63-364A-4919-9667-D20CB3ECB67B}"/>
                    </a:ext>
                  </a:extLst>
                </p:cNvPr>
                <p:cNvPicPr/>
                <p:nvPr/>
              </p:nvPicPr>
              <p:blipFill>
                <a:blip r:embed="rId617"/>
                <a:stretch>
                  <a:fillRect/>
                </a:stretch>
              </p:blipFill>
              <p:spPr>
                <a:xfrm>
                  <a:off x="10296213" y="3751080"/>
                  <a:ext cx="175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34" name="Freihand 233">
                  <a:extLst>
                    <a:ext uri="{FF2B5EF4-FFF2-40B4-BE49-F238E27FC236}">
                      <a16:creationId xmlns:a16="http://schemas.microsoft.com/office/drawing/2014/main" id="{55CFBE06-8BA2-458D-9122-3EA6A0ED2010}"/>
                    </a:ext>
                  </a:extLst>
                </p14:cNvPr>
                <p14:cNvContentPartPr/>
                <p14:nvPr/>
              </p14:nvContentPartPr>
              <p14:xfrm>
                <a:off x="10587453" y="3726240"/>
                <a:ext cx="162000" cy="93960"/>
              </p14:xfrm>
            </p:contentPart>
          </mc:Choice>
          <mc:Fallback>
            <p:pic>
              <p:nvPicPr>
                <p:cNvPr id="234" name="Freihand 233">
                  <a:extLst>
                    <a:ext uri="{FF2B5EF4-FFF2-40B4-BE49-F238E27FC236}">
                      <a16:creationId xmlns:a16="http://schemas.microsoft.com/office/drawing/2014/main" id="{55CFBE06-8BA2-458D-9122-3EA6A0ED2010}"/>
                    </a:ext>
                  </a:extLst>
                </p:cNvPr>
                <p:cNvPicPr/>
                <p:nvPr/>
              </p:nvPicPr>
              <p:blipFill>
                <a:blip r:embed="rId619"/>
                <a:stretch>
                  <a:fillRect/>
                </a:stretch>
              </p:blipFill>
              <p:spPr>
                <a:xfrm>
                  <a:off x="10583133" y="3721920"/>
                  <a:ext cx="170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35" name="Freihand 234">
                  <a:extLst>
                    <a:ext uri="{FF2B5EF4-FFF2-40B4-BE49-F238E27FC236}">
                      <a16:creationId xmlns:a16="http://schemas.microsoft.com/office/drawing/2014/main" id="{8DD527E6-65F7-466E-B91D-3B7260A5155D}"/>
                    </a:ext>
                  </a:extLst>
                </p14:cNvPr>
                <p14:cNvContentPartPr/>
                <p14:nvPr/>
              </p14:nvContentPartPr>
              <p14:xfrm>
                <a:off x="10771413" y="3639480"/>
                <a:ext cx="84600" cy="185040"/>
              </p14:xfrm>
            </p:contentPart>
          </mc:Choice>
          <mc:Fallback>
            <p:pic>
              <p:nvPicPr>
                <p:cNvPr id="235" name="Freihand 234">
                  <a:extLst>
                    <a:ext uri="{FF2B5EF4-FFF2-40B4-BE49-F238E27FC236}">
                      <a16:creationId xmlns:a16="http://schemas.microsoft.com/office/drawing/2014/main" id="{8DD527E6-65F7-466E-B91D-3B7260A5155D}"/>
                    </a:ext>
                  </a:extLst>
                </p:cNvPr>
                <p:cNvPicPr/>
                <p:nvPr/>
              </p:nvPicPr>
              <p:blipFill>
                <a:blip r:embed="rId621"/>
                <a:stretch>
                  <a:fillRect/>
                </a:stretch>
              </p:blipFill>
              <p:spPr>
                <a:xfrm>
                  <a:off x="10767093" y="3635160"/>
                  <a:ext cx="93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36" name="Freihand 235">
                  <a:extLst>
                    <a:ext uri="{FF2B5EF4-FFF2-40B4-BE49-F238E27FC236}">
                      <a16:creationId xmlns:a16="http://schemas.microsoft.com/office/drawing/2014/main" id="{0B9881BE-A460-4498-96C0-B5AF028020A1}"/>
                    </a:ext>
                  </a:extLst>
                </p14:cNvPr>
                <p14:cNvContentPartPr/>
                <p14:nvPr/>
              </p14:nvContentPartPr>
              <p14:xfrm>
                <a:off x="10736853" y="3605280"/>
                <a:ext cx="33480" cy="7920"/>
              </p14:xfrm>
            </p:contentPart>
          </mc:Choice>
          <mc:Fallback>
            <p:pic>
              <p:nvPicPr>
                <p:cNvPr id="236" name="Freihand 235">
                  <a:extLst>
                    <a:ext uri="{FF2B5EF4-FFF2-40B4-BE49-F238E27FC236}">
                      <a16:creationId xmlns:a16="http://schemas.microsoft.com/office/drawing/2014/main" id="{0B9881BE-A460-4498-96C0-B5AF028020A1}"/>
                    </a:ext>
                  </a:extLst>
                </p:cNvPr>
                <p:cNvPicPr/>
                <p:nvPr/>
              </p:nvPicPr>
              <p:blipFill>
                <a:blip r:embed="rId623"/>
                <a:stretch>
                  <a:fillRect/>
                </a:stretch>
              </p:blipFill>
              <p:spPr>
                <a:xfrm>
                  <a:off x="10732533" y="3600960"/>
                  <a:ext cx="42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37" name="Freihand 236">
                  <a:extLst>
                    <a:ext uri="{FF2B5EF4-FFF2-40B4-BE49-F238E27FC236}">
                      <a16:creationId xmlns:a16="http://schemas.microsoft.com/office/drawing/2014/main" id="{A73AB8E1-8683-4CD2-B3F5-DF0418F8477B}"/>
                    </a:ext>
                  </a:extLst>
                </p14:cNvPr>
                <p14:cNvContentPartPr/>
                <p14:nvPr/>
              </p14:nvContentPartPr>
              <p14:xfrm>
                <a:off x="10958613" y="3648480"/>
                <a:ext cx="204480" cy="132120"/>
              </p14:xfrm>
            </p:contentPart>
          </mc:Choice>
          <mc:Fallback>
            <p:pic>
              <p:nvPicPr>
                <p:cNvPr id="237" name="Freihand 236">
                  <a:extLst>
                    <a:ext uri="{FF2B5EF4-FFF2-40B4-BE49-F238E27FC236}">
                      <a16:creationId xmlns:a16="http://schemas.microsoft.com/office/drawing/2014/main" id="{A73AB8E1-8683-4CD2-B3F5-DF0418F8477B}"/>
                    </a:ext>
                  </a:extLst>
                </p:cNvPr>
                <p:cNvPicPr/>
                <p:nvPr/>
              </p:nvPicPr>
              <p:blipFill>
                <a:blip r:embed="rId625"/>
                <a:stretch>
                  <a:fillRect/>
                </a:stretch>
              </p:blipFill>
              <p:spPr>
                <a:xfrm>
                  <a:off x="10954293" y="3644160"/>
                  <a:ext cx="213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38" name="Freihand 237">
                  <a:extLst>
                    <a:ext uri="{FF2B5EF4-FFF2-40B4-BE49-F238E27FC236}">
                      <a16:creationId xmlns:a16="http://schemas.microsoft.com/office/drawing/2014/main" id="{5BA7A759-D07A-4B08-BE83-99173D6DD957}"/>
                    </a:ext>
                  </a:extLst>
                </p14:cNvPr>
                <p14:cNvContentPartPr/>
                <p14:nvPr/>
              </p14:nvContentPartPr>
              <p14:xfrm>
                <a:off x="11279733" y="3603840"/>
                <a:ext cx="84240" cy="124920"/>
              </p14:xfrm>
            </p:contentPart>
          </mc:Choice>
          <mc:Fallback>
            <p:pic>
              <p:nvPicPr>
                <p:cNvPr id="238" name="Freihand 237">
                  <a:extLst>
                    <a:ext uri="{FF2B5EF4-FFF2-40B4-BE49-F238E27FC236}">
                      <a16:creationId xmlns:a16="http://schemas.microsoft.com/office/drawing/2014/main" id="{5BA7A759-D07A-4B08-BE83-99173D6DD957}"/>
                    </a:ext>
                  </a:extLst>
                </p:cNvPr>
                <p:cNvPicPr/>
                <p:nvPr/>
              </p:nvPicPr>
              <p:blipFill>
                <a:blip r:embed="rId627"/>
                <a:stretch>
                  <a:fillRect/>
                </a:stretch>
              </p:blipFill>
              <p:spPr>
                <a:xfrm>
                  <a:off x="11275413" y="3599520"/>
                  <a:ext cx="92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39" name="Freihand 238">
                  <a:extLst>
                    <a:ext uri="{FF2B5EF4-FFF2-40B4-BE49-F238E27FC236}">
                      <a16:creationId xmlns:a16="http://schemas.microsoft.com/office/drawing/2014/main" id="{72C2CC54-8B93-46E5-8CCE-6D35495D06A3}"/>
                    </a:ext>
                  </a:extLst>
                </p14:cNvPr>
                <p14:cNvContentPartPr/>
                <p14:nvPr/>
              </p14:nvContentPartPr>
              <p14:xfrm>
                <a:off x="11365773" y="3590880"/>
                <a:ext cx="140400" cy="150480"/>
              </p14:xfrm>
            </p:contentPart>
          </mc:Choice>
          <mc:Fallback>
            <p:pic>
              <p:nvPicPr>
                <p:cNvPr id="239" name="Freihand 238">
                  <a:extLst>
                    <a:ext uri="{FF2B5EF4-FFF2-40B4-BE49-F238E27FC236}">
                      <a16:creationId xmlns:a16="http://schemas.microsoft.com/office/drawing/2014/main" id="{72C2CC54-8B93-46E5-8CCE-6D35495D06A3}"/>
                    </a:ext>
                  </a:extLst>
                </p:cNvPr>
                <p:cNvPicPr/>
                <p:nvPr/>
              </p:nvPicPr>
              <p:blipFill>
                <a:blip r:embed="rId629"/>
                <a:stretch>
                  <a:fillRect/>
                </a:stretch>
              </p:blipFill>
              <p:spPr>
                <a:xfrm>
                  <a:off x="11361453" y="3586560"/>
                  <a:ext cx="149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40" name="Freihand 239">
                  <a:extLst>
                    <a:ext uri="{FF2B5EF4-FFF2-40B4-BE49-F238E27FC236}">
                      <a16:creationId xmlns:a16="http://schemas.microsoft.com/office/drawing/2014/main" id="{33BF41A1-2C8B-4968-88CA-A18BD6AC7020}"/>
                    </a:ext>
                  </a:extLst>
                </p14:cNvPr>
                <p14:cNvContentPartPr/>
                <p14:nvPr/>
              </p14:nvContentPartPr>
              <p14:xfrm>
                <a:off x="11537493" y="3582960"/>
                <a:ext cx="3240" cy="41760"/>
              </p14:xfrm>
            </p:contentPart>
          </mc:Choice>
          <mc:Fallback>
            <p:pic>
              <p:nvPicPr>
                <p:cNvPr id="240" name="Freihand 239">
                  <a:extLst>
                    <a:ext uri="{FF2B5EF4-FFF2-40B4-BE49-F238E27FC236}">
                      <a16:creationId xmlns:a16="http://schemas.microsoft.com/office/drawing/2014/main" id="{33BF41A1-2C8B-4968-88CA-A18BD6AC7020}"/>
                    </a:ext>
                  </a:extLst>
                </p:cNvPr>
                <p:cNvPicPr/>
                <p:nvPr/>
              </p:nvPicPr>
              <p:blipFill>
                <a:blip r:embed="rId631"/>
                <a:stretch>
                  <a:fillRect/>
                </a:stretch>
              </p:blipFill>
              <p:spPr>
                <a:xfrm>
                  <a:off x="11533173" y="3578640"/>
                  <a:ext cx="11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41" name="Freihand 240">
                  <a:extLst>
                    <a:ext uri="{FF2B5EF4-FFF2-40B4-BE49-F238E27FC236}">
                      <a16:creationId xmlns:a16="http://schemas.microsoft.com/office/drawing/2014/main" id="{CB51833F-FE41-4256-9967-96DD47444C56}"/>
                    </a:ext>
                  </a:extLst>
                </p14:cNvPr>
                <p14:cNvContentPartPr/>
                <p14:nvPr/>
              </p14:nvContentPartPr>
              <p14:xfrm>
                <a:off x="11509773" y="3641640"/>
                <a:ext cx="304920" cy="176400"/>
              </p14:xfrm>
            </p:contentPart>
          </mc:Choice>
          <mc:Fallback>
            <p:pic>
              <p:nvPicPr>
                <p:cNvPr id="241" name="Freihand 240">
                  <a:extLst>
                    <a:ext uri="{FF2B5EF4-FFF2-40B4-BE49-F238E27FC236}">
                      <a16:creationId xmlns:a16="http://schemas.microsoft.com/office/drawing/2014/main" id="{CB51833F-FE41-4256-9967-96DD47444C56}"/>
                    </a:ext>
                  </a:extLst>
                </p:cNvPr>
                <p:cNvPicPr/>
                <p:nvPr/>
              </p:nvPicPr>
              <p:blipFill>
                <a:blip r:embed="rId633"/>
                <a:stretch>
                  <a:fillRect/>
                </a:stretch>
              </p:blipFill>
              <p:spPr>
                <a:xfrm>
                  <a:off x="11505453" y="3637320"/>
                  <a:ext cx="313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44" name="Freihand 243">
                  <a:extLst>
                    <a:ext uri="{FF2B5EF4-FFF2-40B4-BE49-F238E27FC236}">
                      <a16:creationId xmlns:a16="http://schemas.microsoft.com/office/drawing/2014/main" id="{A217BF88-3D95-4C75-9978-2D7BFFB2B17C}"/>
                    </a:ext>
                  </a:extLst>
                </p14:cNvPr>
                <p14:cNvContentPartPr/>
                <p14:nvPr/>
              </p14:nvContentPartPr>
              <p14:xfrm>
                <a:off x="11816133" y="3631200"/>
                <a:ext cx="94680" cy="3600"/>
              </p14:xfrm>
            </p:contentPart>
          </mc:Choice>
          <mc:Fallback>
            <p:pic>
              <p:nvPicPr>
                <p:cNvPr id="244" name="Freihand 243">
                  <a:extLst>
                    <a:ext uri="{FF2B5EF4-FFF2-40B4-BE49-F238E27FC236}">
                      <a16:creationId xmlns:a16="http://schemas.microsoft.com/office/drawing/2014/main" id="{A217BF88-3D95-4C75-9978-2D7BFFB2B17C}"/>
                    </a:ext>
                  </a:extLst>
                </p:cNvPr>
                <p:cNvPicPr/>
                <p:nvPr/>
              </p:nvPicPr>
              <p:blipFill>
                <a:blip r:embed="rId635"/>
                <a:stretch>
                  <a:fillRect/>
                </a:stretch>
              </p:blipFill>
              <p:spPr>
                <a:xfrm>
                  <a:off x="11811813" y="3626880"/>
                  <a:ext cx="103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45" name="Freihand 244">
                  <a:extLst>
                    <a:ext uri="{FF2B5EF4-FFF2-40B4-BE49-F238E27FC236}">
                      <a16:creationId xmlns:a16="http://schemas.microsoft.com/office/drawing/2014/main" id="{AF4B9E21-4FC6-4C66-BBA9-12F654358EC1}"/>
                    </a:ext>
                  </a:extLst>
                </p14:cNvPr>
                <p14:cNvContentPartPr/>
                <p14:nvPr/>
              </p14:nvContentPartPr>
              <p14:xfrm>
                <a:off x="11921973" y="3549480"/>
                <a:ext cx="134640" cy="161640"/>
              </p14:xfrm>
            </p:contentPart>
          </mc:Choice>
          <mc:Fallback>
            <p:pic>
              <p:nvPicPr>
                <p:cNvPr id="245" name="Freihand 244">
                  <a:extLst>
                    <a:ext uri="{FF2B5EF4-FFF2-40B4-BE49-F238E27FC236}">
                      <a16:creationId xmlns:a16="http://schemas.microsoft.com/office/drawing/2014/main" id="{AF4B9E21-4FC6-4C66-BBA9-12F654358EC1}"/>
                    </a:ext>
                  </a:extLst>
                </p:cNvPr>
                <p:cNvPicPr/>
                <p:nvPr/>
              </p:nvPicPr>
              <p:blipFill>
                <a:blip r:embed="rId637"/>
                <a:stretch>
                  <a:fillRect/>
                </a:stretch>
              </p:blipFill>
              <p:spPr>
                <a:xfrm>
                  <a:off x="11917653" y="3545160"/>
                  <a:ext cx="143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47" name="Freihand 246">
                  <a:extLst>
                    <a:ext uri="{FF2B5EF4-FFF2-40B4-BE49-F238E27FC236}">
                      <a16:creationId xmlns:a16="http://schemas.microsoft.com/office/drawing/2014/main" id="{49851DA9-9500-427B-BBBE-0F780216C855}"/>
                    </a:ext>
                  </a:extLst>
                </p14:cNvPr>
                <p14:cNvContentPartPr/>
                <p14:nvPr/>
              </p14:nvContentPartPr>
              <p14:xfrm>
                <a:off x="6029853" y="4445520"/>
                <a:ext cx="155880" cy="11880"/>
              </p14:xfrm>
            </p:contentPart>
          </mc:Choice>
          <mc:Fallback>
            <p:pic>
              <p:nvPicPr>
                <p:cNvPr id="247" name="Freihand 246">
                  <a:extLst>
                    <a:ext uri="{FF2B5EF4-FFF2-40B4-BE49-F238E27FC236}">
                      <a16:creationId xmlns:a16="http://schemas.microsoft.com/office/drawing/2014/main" id="{49851DA9-9500-427B-BBBE-0F780216C855}"/>
                    </a:ext>
                  </a:extLst>
                </p:cNvPr>
                <p:cNvPicPr/>
                <p:nvPr/>
              </p:nvPicPr>
              <p:blipFill>
                <a:blip r:embed="rId639"/>
                <a:stretch>
                  <a:fillRect/>
                </a:stretch>
              </p:blipFill>
              <p:spPr>
                <a:xfrm>
                  <a:off x="6025533" y="4441200"/>
                  <a:ext cx="164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48" name="Freihand 247">
                  <a:extLst>
                    <a:ext uri="{FF2B5EF4-FFF2-40B4-BE49-F238E27FC236}">
                      <a16:creationId xmlns:a16="http://schemas.microsoft.com/office/drawing/2014/main" id="{33E9F583-2D59-4147-8698-BBEF99DA8568}"/>
                    </a:ext>
                  </a:extLst>
                </p14:cNvPr>
                <p14:cNvContentPartPr/>
                <p14:nvPr/>
              </p14:nvContentPartPr>
              <p14:xfrm>
                <a:off x="6070533" y="4469280"/>
                <a:ext cx="155880" cy="15120"/>
              </p14:xfrm>
            </p:contentPart>
          </mc:Choice>
          <mc:Fallback>
            <p:pic>
              <p:nvPicPr>
                <p:cNvPr id="248" name="Freihand 247">
                  <a:extLst>
                    <a:ext uri="{FF2B5EF4-FFF2-40B4-BE49-F238E27FC236}">
                      <a16:creationId xmlns:a16="http://schemas.microsoft.com/office/drawing/2014/main" id="{33E9F583-2D59-4147-8698-BBEF99DA8568}"/>
                    </a:ext>
                  </a:extLst>
                </p:cNvPr>
                <p:cNvPicPr/>
                <p:nvPr/>
              </p:nvPicPr>
              <p:blipFill>
                <a:blip r:embed="rId641"/>
                <a:stretch>
                  <a:fillRect/>
                </a:stretch>
              </p:blipFill>
              <p:spPr>
                <a:xfrm>
                  <a:off x="6066213" y="4464960"/>
                  <a:ext cx="164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49" name="Freihand 248">
                  <a:extLst>
                    <a:ext uri="{FF2B5EF4-FFF2-40B4-BE49-F238E27FC236}">
                      <a16:creationId xmlns:a16="http://schemas.microsoft.com/office/drawing/2014/main" id="{A6B03A74-8655-4F01-AE07-97E75D6A2B01}"/>
                    </a:ext>
                  </a:extLst>
                </p14:cNvPr>
                <p14:cNvContentPartPr/>
                <p14:nvPr/>
              </p14:nvContentPartPr>
              <p14:xfrm>
                <a:off x="6231813" y="4375680"/>
                <a:ext cx="74880" cy="144720"/>
              </p14:xfrm>
            </p:contentPart>
          </mc:Choice>
          <mc:Fallback>
            <p:pic>
              <p:nvPicPr>
                <p:cNvPr id="249" name="Freihand 248">
                  <a:extLst>
                    <a:ext uri="{FF2B5EF4-FFF2-40B4-BE49-F238E27FC236}">
                      <a16:creationId xmlns:a16="http://schemas.microsoft.com/office/drawing/2014/main" id="{A6B03A74-8655-4F01-AE07-97E75D6A2B01}"/>
                    </a:ext>
                  </a:extLst>
                </p:cNvPr>
                <p:cNvPicPr/>
                <p:nvPr/>
              </p:nvPicPr>
              <p:blipFill>
                <a:blip r:embed="rId643"/>
                <a:stretch>
                  <a:fillRect/>
                </a:stretch>
              </p:blipFill>
              <p:spPr>
                <a:xfrm>
                  <a:off x="6227493" y="4371360"/>
                  <a:ext cx="83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50" name="Freihand 249">
                  <a:extLst>
                    <a:ext uri="{FF2B5EF4-FFF2-40B4-BE49-F238E27FC236}">
                      <a16:creationId xmlns:a16="http://schemas.microsoft.com/office/drawing/2014/main" id="{97AC76D7-5D71-458D-ABF4-2A39E328119B}"/>
                    </a:ext>
                  </a:extLst>
                </p14:cNvPr>
                <p14:cNvContentPartPr/>
                <p14:nvPr/>
              </p14:nvContentPartPr>
              <p14:xfrm>
                <a:off x="6489573" y="4350840"/>
                <a:ext cx="10080" cy="146520"/>
              </p14:xfrm>
            </p:contentPart>
          </mc:Choice>
          <mc:Fallback>
            <p:pic>
              <p:nvPicPr>
                <p:cNvPr id="250" name="Freihand 249">
                  <a:extLst>
                    <a:ext uri="{FF2B5EF4-FFF2-40B4-BE49-F238E27FC236}">
                      <a16:creationId xmlns:a16="http://schemas.microsoft.com/office/drawing/2014/main" id="{97AC76D7-5D71-458D-ABF4-2A39E328119B}"/>
                    </a:ext>
                  </a:extLst>
                </p:cNvPr>
                <p:cNvPicPr/>
                <p:nvPr/>
              </p:nvPicPr>
              <p:blipFill>
                <a:blip r:embed="rId645"/>
                <a:stretch>
                  <a:fillRect/>
                </a:stretch>
              </p:blipFill>
              <p:spPr>
                <a:xfrm>
                  <a:off x="6485253" y="4346520"/>
                  <a:ext cx="18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51" name="Freihand 250">
                  <a:extLst>
                    <a:ext uri="{FF2B5EF4-FFF2-40B4-BE49-F238E27FC236}">
                      <a16:creationId xmlns:a16="http://schemas.microsoft.com/office/drawing/2014/main" id="{D7DB5428-229F-4D14-A27E-88EF3DA58D17}"/>
                    </a:ext>
                  </a:extLst>
                </p14:cNvPr>
                <p14:cNvContentPartPr/>
                <p14:nvPr/>
              </p14:nvContentPartPr>
              <p14:xfrm>
                <a:off x="6427293" y="4342920"/>
                <a:ext cx="132480" cy="8640"/>
              </p14:xfrm>
            </p:contentPart>
          </mc:Choice>
          <mc:Fallback>
            <p:pic>
              <p:nvPicPr>
                <p:cNvPr id="251" name="Freihand 250">
                  <a:extLst>
                    <a:ext uri="{FF2B5EF4-FFF2-40B4-BE49-F238E27FC236}">
                      <a16:creationId xmlns:a16="http://schemas.microsoft.com/office/drawing/2014/main" id="{D7DB5428-229F-4D14-A27E-88EF3DA58D17}"/>
                    </a:ext>
                  </a:extLst>
                </p:cNvPr>
                <p:cNvPicPr/>
                <p:nvPr/>
              </p:nvPicPr>
              <p:blipFill>
                <a:blip r:embed="rId647"/>
                <a:stretch>
                  <a:fillRect/>
                </a:stretch>
              </p:blipFill>
              <p:spPr>
                <a:xfrm>
                  <a:off x="6422973" y="4338600"/>
                  <a:ext cx="141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52" name="Freihand 251">
                  <a:extLst>
                    <a:ext uri="{FF2B5EF4-FFF2-40B4-BE49-F238E27FC236}">
                      <a16:creationId xmlns:a16="http://schemas.microsoft.com/office/drawing/2014/main" id="{B25AB439-A64E-45DB-A284-10B7C938151F}"/>
                    </a:ext>
                  </a:extLst>
                </p14:cNvPr>
                <p14:cNvContentPartPr/>
                <p14:nvPr/>
              </p14:nvContentPartPr>
              <p14:xfrm>
                <a:off x="6404973" y="4393320"/>
                <a:ext cx="182880" cy="29520"/>
              </p14:xfrm>
            </p:contentPart>
          </mc:Choice>
          <mc:Fallback>
            <p:pic>
              <p:nvPicPr>
                <p:cNvPr id="252" name="Freihand 251">
                  <a:extLst>
                    <a:ext uri="{FF2B5EF4-FFF2-40B4-BE49-F238E27FC236}">
                      <a16:creationId xmlns:a16="http://schemas.microsoft.com/office/drawing/2014/main" id="{B25AB439-A64E-45DB-A284-10B7C938151F}"/>
                    </a:ext>
                  </a:extLst>
                </p:cNvPr>
                <p:cNvPicPr/>
                <p:nvPr/>
              </p:nvPicPr>
              <p:blipFill>
                <a:blip r:embed="rId649"/>
                <a:stretch>
                  <a:fillRect/>
                </a:stretch>
              </p:blipFill>
              <p:spPr>
                <a:xfrm>
                  <a:off x="6400653" y="4389000"/>
                  <a:ext cx="191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53" name="Freihand 252">
                  <a:extLst>
                    <a:ext uri="{FF2B5EF4-FFF2-40B4-BE49-F238E27FC236}">
                      <a16:creationId xmlns:a16="http://schemas.microsoft.com/office/drawing/2014/main" id="{9F469E61-CE23-4A51-85B6-730CA3DE197F}"/>
                    </a:ext>
                  </a:extLst>
                </p14:cNvPr>
                <p14:cNvContentPartPr/>
                <p14:nvPr/>
              </p14:nvContentPartPr>
              <p14:xfrm>
                <a:off x="6681813" y="4367760"/>
                <a:ext cx="142200" cy="47160"/>
              </p14:xfrm>
            </p:contentPart>
          </mc:Choice>
          <mc:Fallback>
            <p:pic>
              <p:nvPicPr>
                <p:cNvPr id="253" name="Freihand 252">
                  <a:extLst>
                    <a:ext uri="{FF2B5EF4-FFF2-40B4-BE49-F238E27FC236}">
                      <a16:creationId xmlns:a16="http://schemas.microsoft.com/office/drawing/2014/main" id="{9F469E61-CE23-4A51-85B6-730CA3DE197F}"/>
                    </a:ext>
                  </a:extLst>
                </p:cNvPr>
                <p:cNvPicPr/>
                <p:nvPr/>
              </p:nvPicPr>
              <p:blipFill>
                <a:blip r:embed="rId651"/>
                <a:stretch>
                  <a:fillRect/>
                </a:stretch>
              </p:blipFill>
              <p:spPr>
                <a:xfrm>
                  <a:off x="6677493" y="4363440"/>
                  <a:ext cx="1508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55" name="Freihand 254">
                  <a:extLst>
                    <a:ext uri="{FF2B5EF4-FFF2-40B4-BE49-F238E27FC236}">
                      <a16:creationId xmlns:a16="http://schemas.microsoft.com/office/drawing/2014/main" id="{22D855D4-BF16-4E2A-8DCF-CA6F3FB3BCC6}"/>
                    </a:ext>
                  </a:extLst>
                </p14:cNvPr>
                <p14:cNvContentPartPr/>
                <p14:nvPr/>
              </p14:nvContentPartPr>
              <p14:xfrm>
                <a:off x="6942453" y="4256160"/>
                <a:ext cx="10800" cy="97200"/>
              </p14:xfrm>
            </p:contentPart>
          </mc:Choice>
          <mc:Fallback>
            <p:pic>
              <p:nvPicPr>
                <p:cNvPr id="255" name="Freihand 254">
                  <a:extLst>
                    <a:ext uri="{FF2B5EF4-FFF2-40B4-BE49-F238E27FC236}">
                      <a16:creationId xmlns:a16="http://schemas.microsoft.com/office/drawing/2014/main" id="{22D855D4-BF16-4E2A-8DCF-CA6F3FB3BCC6}"/>
                    </a:ext>
                  </a:extLst>
                </p:cNvPr>
                <p:cNvPicPr/>
                <p:nvPr/>
              </p:nvPicPr>
              <p:blipFill>
                <a:blip r:embed="rId653"/>
                <a:stretch>
                  <a:fillRect/>
                </a:stretch>
              </p:blipFill>
              <p:spPr>
                <a:xfrm>
                  <a:off x="6938133" y="4251840"/>
                  <a:ext cx="19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56" name="Freihand 255">
                  <a:extLst>
                    <a:ext uri="{FF2B5EF4-FFF2-40B4-BE49-F238E27FC236}">
                      <a16:creationId xmlns:a16="http://schemas.microsoft.com/office/drawing/2014/main" id="{98D35BDE-F54B-432F-891C-30353F540DEF}"/>
                    </a:ext>
                  </a:extLst>
                </p14:cNvPr>
                <p14:cNvContentPartPr/>
                <p14:nvPr/>
              </p14:nvContentPartPr>
              <p14:xfrm>
                <a:off x="6936333" y="4264080"/>
                <a:ext cx="81720" cy="14400"/>
              </p14:xfrm>
            </p:contentPart>
          </mc:Choice>
          <mc:Fallback>
            <p:pic>
              <p:nvPicPr>
                <p:cNvPr id="256" name="Freihand 255">
                  <a:extLst>
                    <a:ext uri="{FF2B5EF4-FFF2-40B4-BE49-F238E27FC236}">
                      <a16:creationId xmlns:a16="http://schemas.microsoft.com/office/drawing/2014/main" id="{98D35BDE-F54B-432F-891C-30353F540DEF}"/>
                    </a:ext>
                  </a:extLst>
                </p:cNvPr>
                <p:cNvPicPr/>
                <p:nvPr/>
              </p:nvPicPr>
              <p:blipFill>
                <a:blip r:embed="rId655"/>
                <a:stretch>
                  <a:fillRect/>
                </a:stretch>
              </p:blipFill>
              <p:spPr>
                <a:xfrm>
                  <a:off x="6932013" y="4259760"/>
                  <a:ext cx="90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57" name="Freihand 256">
                  <a:extLst>
                    <a:ext uri="{FF2B5EF4-FFF2-40B4-BE49-F238E27FC236}">
                      <a16:creationId xmlns:a16="http://schemas.microsoft.com/office/drawing/2014/main" id="{08BB6515-B8A4-4BC5-AD61-D6C7F726BC7D}"/>
                    </a:ext>
                  </a:extLst>
                </p14:cNvPr>
                <p14:cNvContentPartPr/>
                <p14:nvPr/>
              </p14:nvContentPartPr>
              <p14:xfrm>
                <a:off x="6934893" y="4302600"/>
                <a:ext cx="103320" cy="60840"/>
              </p14:xfrm>
            </p:contentPart>
          </mc:Choice>
          <mc:Fallback>
            <p:pic>
              <p:nvPicPr>
                <p:cNvPr id="257" name="Freihand 256">
                  <a:extLst>
                    <a:ext uri="{FF2B5EF4-FFF2-40B4-BE49-F238E27FC236}">
                      <a16:creationId xmlns:a16="http://schemas.microsoft.com/office/drawing/2014/main" id="{08BB6515-B8A4-4BC5-AD61-D6C7F726BC7D}"/>
                    </a:ext>
                  </a:extLst>
                </p:cNvPr>
                <p:cNvPicPr/>
                <p:nvPr/>
              </p:nvPicPr>
              <p:blipFill>
                <a:blip r:embed="rId657"/>
                <a:stretch>
                  <a:fillRect/>
                </a:stretch>
              </p:blipFill>
              <p:spPr>
                <a:xfrm>
                  <a:off x="6930573" y="4298280"/>
                  <a:ext cx="111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58" name="Freihand 257">
                  <a:extLst>
                    <a:ext uri="{FF2B5EF4-FFF2-40B4-BE49-F238E27FC236}">
                      <a16:creationId xmlns:a16="http://schemas.microsoft.com/office/drawing/2014/main" id="{70B59694-FB26-4D68-BFB5-BAEDC3AF1DB1}"/>
                    </a:ext>
                  </a:extLst>
                </p14:cNvPr>
                <p14:cNvContentPartPr/>
                <p14:nvPr/>
              </p14:nvContentPartPr>
              <p14:xfrm>
                <a:off x="7073133" y="4230240"/>
                <a:ext cx="88560" cy="108000"/>
              </p14:xfrm>
            </p:contentPart>
          </mc:Choice>
          <mc:Fallback>
            <p:pic>
              <p:nvPicPr>
                <p:cNvPr id="258" name="Freihand 257">
                  <a:extLst>
                    <a:ext uri="{FF2B5EF4-FFF2-40B4-BE49-F238E27FC236}">
                      <a16:creationId xmlns:a16="http://schemas.microsoft.com/office/drawing/2014/main" id="{70B59694-FB26-4D68-BFB5-BAEDC3AF1DB1}"/>
                    </a:ext>
                  </a:extLst>
                </p:cNvPr>
                <p:cNvPicPr/>
                <p:nvPr/>
              </p:nvPicPr>
              <p:blipFill>
                <a:blip r:embed="rId659"/>
                <a:stretch>
                  <a:fillRect/>
                </a:stretch>
              </p:blipFill>
              <p:spPr>
                <a:xfrm>
                  <a:off x="7068813" y="4225920"/>
                  <a:ext cx="97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59" name="Freihand 258">
                  <a:extLst>
                    <a:ext uri="{FF2B5EF4-FFF2-40B4-BE49-F238E27FC236}">
                      <a16:creationId xmlns:a16="http://schemas.microsoft.com/office/drawing/2014/main" id="{47697FE9-DD89-4862-BDA4-F3108E052C4C}"/>
                    </a:ext>
                  </a:extLst>
                </p14:cNvPr>
                <p14:cNvContentPartPr/>
                <p14:nvPr/>
              </p14:nvContentPartPr>
              <p14:xfrm>
                <a:off x="7122093" y="4300800"/>
                <a:ext cx="54720" cy="47520"/>
              </p14:xfrm>
            </p:contentPart>
          </mc:Choice>
          <mc:Fallback>
            <p:pic>
              <p:nvPicPr>
                <p:cNvPr id="259" name="Freihand 258">
                  <a:extLst>
                    <a:ext uri="{FF2B5EF4-FFF2-40B4-BE49-F238E27FC236}">
                      <a16:creationId xmlns:a16="http://schemas.microsoft.com/office/drawing/2014/main" id="{47697FE9-DD89-4862-BDA4-F3108E052C4C}"/>
                    </a:ext>
                  </a:extLst>
                </p:cNvPr>
                <p:cNvPicPr/>
                <p:nvPr/>
              </p:nvPicPr>
              <p:blipFill>
                <a:blip r:embed="rId661"/>
                <a:stretch>
                  <a:fillRect/>
                </a:stretch>
              </p:blipFill>
              <p:spPr>
                <a:xfrm>
                  <a:off x="7117773" y="4296480"/>
                  <a:ext cx="63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60" name="Freihand 259">
                  <a:extLst>
                    <a:ext uri="{FF2B5EF4-FFF2-40B4-BE49-F238E27FC236}">
                      <a16:creationId xmlns:a16="http://schemas.microsoft.com/office/drawing/2014/main" id="{29DB6163-C98F-4F48-AD65-D36AF281C541}"/>
                    </a:ext>
                  </a:extLst>
                </p14:cNvPr>
                <p14:cNvContentPartPr/>
                <p14:nvPr/>
              </p14:nvContentPartPr>
              <p14:xfrm>
                <a:off x="6879093" y="4395840"/>
                <a:ext cx="437760" cy="33840"/>
              </p14:xfrm>
            </p:contentPart>
          </mc:Choice>
          <mc:Fallback>
            <p:pic>
              <p:nvPicPr>
                <p:cNvPr id="260" name="Freihand 259">
                  <a:extLst>
                    <a:ext uri="{FF2B5EF4-FFF2-40B4-BE49-F238E27FC236}">
                      <a16:creationId xmlns:a16="http://schemas.microsoft.com/office/drawing/2014/main" id="{29DB6163-C98F-4F48-AD65-D36AF281C541}"/>
                    </a:ext>
                  </a:extLst>
                </p:cNvPr>
                <p:cNvPicPr/>
                <p:nvPr/>
              </p:nvPicPr>
              <p:blipFill>
                <a:blip r:embed="rId663"/>
                <a:stretch>
                  <a:fillRect/>
                </a:stretch>
              </p:blipFill>
              <p:spPr>
                <a:xfrm>
                  <a:off x="6874773" y="4391520"/>
                  <a:ext cx="446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61" name="Freihand 260">
                  <a:extLst>
                    <a:ext uri="{FF2B5EF4-FFF2-40B4-BE49-F238E27FC236}">
                      <a16:creationId xmlns:a16="http://schemas.microsoft.com/office/drawing/2014/main" id="{5F23FDD4-02A7-492C-A823-CA35971E23DE}"/>
                    </a:ext>
                  </a:extLst>
                </p14:cNvPr>
                <p14:cNvContentPartPr/>
                <p14:nvPr/>
              </p14:nvContentPartPr>
              <p14:xfrm>
                <a:off x="6988893" y="4494480"/>
                <a:ext cx="102960" cy="187200"/>
              </p14:xfrm>
            </p:contentPart>
          </mc:Choice>
          <mc:Fallback>
            <p:pic>
              <p:nvPicPr>
                <p:cNvPr id="261" name="Freihand 260">
                  <a:extLst>
                    <a:ext uri="{FF2B5EF4-FFF2-40B4-BE49-F238E27FC236}">
                      <a16:creationId xmlns:a16="http://schemas.microsoft.com/office/drawing/2014/main" id="{5F23FDD4-02A7-492C-A823-CA35971E23DE}"/>
                    </a:ext>
                  </a:extLst>
                </p:cNvPr>
                <p:cNvPicPr/>
                <p:nvPr/>
              </p:nvPicPr>
              <p:blipFill>
                <a:blip r:embed="rId665"/>
                <a:stretch>
                  <a:fillRect/>
                </a:stretch>
              </p:blipFill>
              <p:spPr>
                <a:xfrm>
                  <a:off x="6984573" y="4490160"/>
                  <a:ext cx="111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63" name="Freihand 262">
                  <a:extLst>
                    <a:ext uri="{FF2B5EF4-FFF2-40B4-BE49-F238E27FC236}">
                      <a16:creationId xmlns:a16="http://schemas.microsoft.com/office/drawing/2014/main" id="{8E9E1D13-30E5-4424-BF59-0D1DE52CB21C}"/>
                    </a:ext>
                  </a:extLst>
                </p14:cNvPr>
                <p14:cNvContentPartPr/>
                <p14:nvPr/>
              </p14:nvContentPartPr>
              <p14:xfrm>
                <a:off x="7142973" y="4505280"/>
                <a:ext cx="5760" cy="105120"/>
              </p14:xfrm>
            </p:contentPart>
          </mc:Choice>
          <mc:Fallback>
            <p:pic>
              <p:nvPicPr>
                <p:cNvPr id="263" name="Freihand 262">
                  <a:extLst>
                    <a:ext uri="{FF2B5EF4-FFF2-40B4-BE49-F238E27FC236}">
                      <a16:creationId xmlns:a16="http://schemas.microsoft.com/office/drawing/2014/main" id="{8E9E1D13-30E5-4424-BF59-0D1DE52CB21C}"/>
                    </a:ext>
                  </a:extLst>
                </p:cNvPr>
                <p:cNvPicPr/>
                <p:nvPr/>
              </p:nvPicPr>
              <p:blipFill>
                <a:blip r:embed="rId667"/>
                <a:stretch>
                  <a:fillRect/>
                </a:stretch>
              </p:blipFill>
              <p:spPr>
                <a:xfrm>
                  <a:off x="7138653" y="4500960"/>
                  <a:ext cx="14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64" name="Freihand 263">
                  <a:extLst>
                    <a:ext uri="{FF2B5EF4-FFF2-40B4-BE49-F238E27FC236}">
                      <a16:creationId xmlns:a16="http://schemas.microsoft.com/office/drawing/2014/main" id="{1959C485-162A-4CF7-B277-6CF7DD1950F6}"/>
                    </a:ext>
                  </a:extLst>
                </p14:cNvPr>
                <p14:cNvContentPartPr/>
                <p14:nvPr/>
              </p14:nvContentPartPr>
              <p14:xfrm>
                <a:off x="7113093" y="4489440"/>
                <a:ext cx="68760" cy="5400"/>
              </p14:xfrm>
            </p:contentPart>
          </mc:Choice>
          <mc:Fallback>
            <p:pic>
              <p:nvPicPr>
                <p:cNvPr id="264" name="Freihand 263">
                  <a:extLst>
                    <a:ext uri="{FF2B5EF4-FFF2-40B4-BE49-F238E27FC236}">
                      <a16:creationId xmlns:a16="http://schemas.microsoft.com/office/drawing/2014/main" id="{1959C485-162A-4CF7-B277-6CF7DD1950F6}"/>
                    </a:ext>
                  </a:extLst>
                </p:cNvPr>
                <p:cNvPicPr/>
                <p:nvPr/>
              </p:nvPicPr>
              <p:blipFill>
                <a:blip r:embed="rId669"/>
                <a:stretch>
                  <a:fillRect/>
                </a:stretch>
              </p:blipFill>
              <p:spPr>
                <a:xfrm>
                  <a:off x="7108773" y="4485120"/>
                  <a:ext cx="77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65" name="Freihand 264">
                  <a:extLst>
                    <a:ext uri="{FF2B5EF4-FFF2-40B4-BE49-F238E27FC236}">
                      <a16:creationId xmlns:a16="http://schemas.microsoft.com/office/drawing/2014/main" id="{3AFCB797-F434-4E1C-ADA8-63CEDE8F9FD0}"/>
                    </a:ext>
                  </a:extLst>
                </p14:cNvPr>
                <p14:cNvContentPartPr/>
                <p14:nvPr/>
              </p14:nvContentPartPr>
              <p14:xfrm>
                <a:off x="7079253" y="4531560"/>
                <a:ext cx="127080" cy="20880"/>
              </p14:xfrm>
            </p:contentPart>
          </mc:Choice>
          <mc:Fallback>
            <p:pic>
              <p:nvPicPr>
                <p:cNvPr id="265" name="Freihand 264">
                  <a:extLst>
                    <a:ext uri="{FF2B5EF4-FFF2-40B4-BE49-F238E27FC236}">
                      <a16:creationId xmlns:a16="http://schemas.microsoft.com/office/drawing/2014/main" id="{3AFCB797-F434-4E1C-ADA8-63CEDE8F9FD0}"/>
                    </a:ext>
                  </a:extLst>
                </p:cNvPr>
                <p:cNvPicPr/>
                <p:nvPr/>
              </p:nvPicPr>
              <p:blipFill>
                <a:blip r:embed="rId671"/>
                <a:stretch>
                  <a:fillRect/>
                </a:stretch>
              </p:blipFill>
              <p:spPr>
                <a:xfrm>
                  <a:off x="7074933" y="4527240"/>
                  <a:ext cx="135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66" name="Freihand 265">
                  <a:extLst>
                    <a:ext uri="{FF2B5EF4-FFF2-40B4-BE49-F238E27FC236}">
                      <a16:creationId xmlns:a16="http://schemas.microsoft.com/office/drawing/2014/main" id="{47DA919B-0347-4D2A-9BF9-4DF11DE31CF4}"/>
                    </a:ext>
                  </a:extLst>
                </p14:cNvPr>
                <p14:cNvContentPartPr/>
                <p14:nvPr/>
              </p14:nvContentPartPr>
              <p14:xfrm>
                <a:off x="7409013" y="4389720"/>
                <a:ext cx="110880" cy="2880"/>
              </p14:xfrm>
            </p:contentPart>
          </mc:Choice>
          <mc:Fallback>
            <p:pic>
              <p:nvPicPr>
                <p:cNvPr id="266" name="Freihand 265">
                  <a:extLst>
                    <a:ext uri="{FF2B5EF4-FFF2-40B4-BE49-F238E27FC236}">
                      <a16:creationId xmlns:a16="http://schemas.microsoft.com/office/drawing/2014/main" id="{47DA919B-0347-4D2A-9BF9-4DF11DE31CF4}"/>
                    </a:ext>
                  </a:extLst>
                </p:cNvPr>
                <p:cNvPicPr/>
                <p:nvPr/>
              </p:nvPicPr>
              <p:blipFill>
                <a:blip r:embed="rId673"/>
                <a:stretch>
                  <a:fillRect/>
                </a:stretch>
              </p:blipFill>
              <p:spPr>
                <a:xfrm>
                  <a:off x="7404693" y="4385400"/>
                  <a:ext cx="119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68" name="Freihand 267">
                  <a:extLst>
                    <a:ext uri="{FF2B5EF4-FFF2-40B4-BE49-F238E27FC236}">
                      <a16:creationId xmlns:a16="http://schemas.microsoft.com/office/drawing/2014/main" id="{DFB08FEC-6570-4060-9D05-08589CC95471}"/>
                    </a:ext>
                  </a:extLst>
                </p14:cNvPr>
                <p14:cNvContentPartPr/>
                <p14:nvPr/>
              </p14:nvContentPartPr>
              <p14:xfrm>
                <a:off x="7657053" y="4236360"/>
                <a:ext cx="89640" cy="176040"/>
              </p14:xfrm>
            </p:contentPart>
          </mc:Choice>
          <mc:Fallback>
            <p:pic>
              <p:nvPicPr>
                <p:cNvPr id="268" name="Freihand 267">
                  <a:extLst>
                    <a:ext uri="{FF2B5EF4-FFF2-40B4-BE49-F238E27FC236}">
                      <a16:creationId xmlns:a16="http://schemas.microsoft.com/office/drawing/2014/main" id="{DFB08FEC-6570-4060-9D05-08589CC95471}"/>
                    </a:ext>
                  </a:extLst>
                </p:cNvPr>
                <p:cNvPicPr/>
                <p:nvPr/>
              </p:nvPicPr>
              <p:blipFill>
                <a:blip r:embed="rId675"/>
                <a:stretch>
                  <a:fillRect/>
                </a:stretch>
              </p:blipFill>
              <p:spPr>
                <a:xfrm>
                  <a:off x="7652733" y="4232040"/>
                  <a:ext cx="98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70" name="Freihand 269">
                  <a:extLst>
                    <a:ext uri="{FF2B5EF4-FFF2-40B4-BE49-F238E27FC236}">
                      <a16:creationId xmlns:a16="http://schemas.microsoft.com/office/drawing/2014/main" id="{36E37EFE-A0BE-4193-B571-656C1E7C76F9}"/>
                    </a:ext>
                  </a:extLst>
                </p14:cNvPr>
                <p14:cNvContentPartPr/>
                <p14:nvPr/>
              </p14:nvContentPartPr>
              <p14:xfrm>
                <a:off x="7774053" y="4231320"/>
                <a:ext cx="70200" cy="104040"/>
              </p14:xfrm>
            </p:contentPart>
          </mc:Choice>
          <mc:Fallback>
            <p:pic>
              <p:nvPicPr>
                <p:cNvPr id="270" name="Freihand 269">
                  <a:extLst>
                    <a:ext uri="{FF2B5EF4-FFF2-40B4-BE49-F238E27FC236}">
                      <a16:creationId xmlns:a16="http://schemas.microsoft.com/office/drawing/2014/main" id="{36E37EFE-A0BE-4193-B571-656C1E7C76F9}"/>
                    </a:ext>
                  </a:extLst>
                </p:cNvPr>
                <p:cNvPicPr/>
                <p:nvPr/>
              </p:nvPicPr>
              <p:blipFill>
                <a:blip r:embed="rId677"/>
                <a:stretch>
                  <a:fillRect/>
                </a:stretch>
              </p:blipFill>
              <p:spPr>
                <a:xfrm>
                  <a:off x="7769733" y="4227000"/>
                  <a:ext cx="78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71" name="Freihand 270">
                  <a:extLst>
                    <a:ext uri="{FF2B5EF4-FFF2-40B4-BE49-F238E27FC236}">
                      <a16:creationId xmlns:a16="http://schemas.microsoft.com/office/drawing/2014/main" id="{783BD2B7-DA1B-4FD0-A19F-F205AF1FC22D}"/>
                    </a:ext>
                  </a:extLst>
                </p14:cNvPr>
                <p14:cNvContentPartPr/>
                <p14:nvPr/>
              </p14:nvContentPartPr>
              <p14:xfrm>
                <a:off x="7803933" y="4260120"/>
                <a:ext cx="39600" cy="59040"/>
              </p14:xfrm>
            </p:contentPart>
          </mc:Choice>
          <mc:Fallback>
            <p:pic>
              <p:nvPicPr>
                <p:cNvPr id="271" name="Freihand 270">
                  <a:extLst>
                    <a:ext uri="{FF2B5EF4-FFF2-40B4-BE49-F238E27FC236}">
                      <a16:creationId xmlns:a16="http://schemas.microsoft.com/office/drawing/2014/main" id="{783BD2B7-DA1B-4FD0-A19F-F205AF1FC22D}"/>
                    </a:ext>
                  </a:extLst>
                </p:cNvPr>
                <p:cNvPicPr/>
                <p:nvPr/>
              </p:nvPicPr>
              <p:blipFill>
                <a:blip r:embed="rId679"/>
                <a:stretch>
                  <a:fillRect/>
                </a:stretch>
              </p:blipFill>
              <p:spPr>
                <a:xfrm>
                  <a:off x="7799613" y="4255800"/>
                  <a:ext cx="48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72" name="Freihand 271">
                  <a:extLst>
                    <a:ext uri="{FF2B5EF4-FFF2-40B4-BE49-F238E27FC236}">
                      <a16:creationId xmlns:a16="http://schemas.microsoft.com/office/drawing/2014/main" id="{3375BCA4-C774-4499-B669-CEA9E27F10C6}"/>
                    </a:ext>
                  </a:extLst>
                </p14:cNvPr>
                <p14:cNvContentPartPr/>
                <p14:nvPr/>
              </p14:nvContentPartPr>
              <p14:xfrm>
                <a:off x="7600533" y="4344720"/>
                <a:ext cx="284040" cy="34200"/>
              </p14:xfrm>
            </p:contentPart>
          </mc:Choice>
          <mc:Fallback>
            <p:pic>
              <p:nvPicPr>
                <p:cNvPr id="272" name="Freihand 271">
                  <a:extLst>
                    <a:ext uri="{FF2B5EF4-FFF2-40B4-BE49-F238E27FC236}">
                      <a16:creationId xmlns:a16="http://schemas.microsoft.com/office/drawing/2014/main" id="{3375BCA4-C774-4499-B669-CEA9E27F10C6}"/>
                    </a:ext>
                  </a:extLst>
                </p:cNvPr>
                <p:cNvPicPr/>
                <p:nvPr/>
              </p:nvPicPr>
              <p:blipFill>
                <a:blip r:embed="rId681"/>
                <a:stretch>
                  <a:fillRect/>
                </a:stretch>
              </p:blipFill>
              <p:spPr>
                <a:xfrm>
                  <a:off x="7596213" y="4340400"/>
                  <a:ext cx="292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73" name="Freihand 272">
                  <a:extLst>
                    <a:ext uri="{FF2B5EF4-FFF2-40B4-BE49-F238E27FC236}">
                      <a16:creationId xmlns:a16="http://schemas.microsoft.com/office/drawing/2014/main" id="{867EAB32-4582-44C1-B704-4F4B59BE8F70}"/>
                    </a:ext>
                  </a:extLst>
                </p14:cNvPr>
                <p14:cNvContentPartPr/>
                <p14:nvPr/>
              </p14:nvContentPartPr>
              <p14:xfrm>
                <a:off x="7674333" y="4423200"/>
                <a:ext cx="66960" cy="127800"/>
              </p14:xfrm>
            </p:contentPart>
          </mc:Choice>
          <mc:Fallback>
            <p:pic>
              <p:nvPicPr>
                <p:cNvPr id="273" name="Freihand 272">
                  <a:extLst>
                    <a:ext uri="{FF2B5EF4-FFF2-40B4-BE49-F238E27FC236}">
                      <a16:creationId xmlns:a16="http://schemas.microsoft.com/office/drawing/2014/main" id="{867EAB32-4582-44C1-B704-4F4B59BE8F70}"/>
                    </a:ext>
                  </a:extLst>
                </p:cNvPr>
                <p:cNvPicPr/>
                <p:nvPr/>
              </p:nvPicPr>
              <p:blipFill>
                <a:blip r:embed="rId683"/>
                <a:stretch>
                  <a:fillRect/>
                </a:stretch>
              </p:blipFill>
              <p:spPr>
                <a:xfrm>
                  <a:off x="7670013" y="4418880"/>
                  <a:ext cx="75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74" name="Freihand 273">
                  <a:extLst>
                    <a:ext uri="{FF2B5EF4-FFF2-40B4-BE49-F238E27FC236}">
                      <a16:creationId xmlns:a16="http://schemas.microsoft.com/office/drawing/2014/main" id="{82A90172-579C-4867-82F5-980F400569C8}"/>
                    </a:ext>
                  </a:extLst>
                </p14:cNvPr>
                <p14:cNvContentPartPr/>
                <p14:nvPr/>
              </p14:nvContentPartPr>
              <p14:xfrm>
                <a:off x="7790613" y="4447320"/>
                <a:ext cx="4680" cy="75960"/>
              </p14:xfrm>
            </p:contentPart>
          </mc:Choice>
          <mc:Fallback>
            <p:pic>
              <p:nvPicPr>
                <p:cNvPr id="274" name="Freihand 273">
                  <a:extLst>
                    <a:ext uri="{FF2B5EF4-FFF2-40B4-BE49-F238E27FC236}">
                      <a16:creationId xmlns:a16="http://schemas.microsoft.com/office/drawing/2014/main" id="{82A90172-579C-4867-82F5-980F400569C8}"/>
                    </a:ext>
                  </a:extLst>
                </p:cNvPr>
                <p:cNvPicPr/>
                <p:nvPr/>
              </p:nvPicPr>
              <p:blipFill>
                <a:blip r:embed="rId685"/>
                <a:stretch>
                  <a:fillRect/>
                </a:stretch>
              </p:blipFill>
              <p:spPr>
                <a:xfrm>
                  <a:off x="7786293" y="4443000"/>
                  <a:ext cx="13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75" name="Freihand 274">
                  <a:extLst>
                    <a:ext uri="{FF2B5EF4-FFF2-40B4-BE49-F238E27FC236}">
                      <a16:creationId xmlns:a16="http://schemas.microsoft.com/office/drawing/2014/main" id="{982C7403-723C-4E2C-B760-20C44DAF77C2}"/>
                    </a:ext>
                  </a:extLst>
                </p14:cNvPr>
                <p14:cNvContentPartPr/>
                <p14:nvPr/>
              </p14:nvContentPartPr>
              <p14:xfrm>
                <a:off x="7725093" y="4429680"/>
                <a:ext cx="110160" cy="60120"/>
              </p14:xfrm>
            </p:contentPart>
          </mc:Choice>
          <mc:Fallback>
            <p:pic>
              <p:nvPicPr>
                <p:cNvPr id="275" name="Freihand 274">
                  <a:extLst>
                    <a:ext uri="{FF2B5EF4-FFF2-40B4-BE49-F238E27FC236}">
                      <a16:creationId xmlns:a16="http://schemas.microsoft.com/office/drawing/2014/main" id="{982C7403-723C-4E2C-B760-20C44DAF77C2}"/>
                    </a:ext>
                  </a:extLst>
                </p:cNvPr>
                <p:cNvPicPr/>
                <p:nvPr/>
              </p:nvPicPr>
              <p:blipFill>
                <a:blip r:embed="rId687"/>
                <a:stretch>
                  <a:fillRect/>
                </a:stretch>
              </p:blipFill>
              <p:spPr>
                <a:xfrm>
                  <a:off x="7720773" y="4425360"/>
                  <a:ext cx="118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77" name="Freihand 276">
                  <a:extLst>
                    <a:ext uri="{FF2B5EF4-FFF2-40B4-BE49-F238E27FC236}">
                      <a16:creationId xmlns:a16="http://schemas.microsoft.com/office/drawing/2014/main" id="{B56E56C9-AA0F-422C-8597-2C2C03EA2E60}"/>
                    </a:ext>
                  </a:extLst>
                </p14:cNvPr>
                <p14:cNvContentPartPr/>
                <p14:nvPr/>
              </p14:nvContentPartPr>
              <p14:xfrm>
                <a:off x="7969533" y="4344000"/>
                <a:ext cx="22680" cy="19440"/>
              </p14:xfrm>
            </p:contentPart>
          </mc:Choice>
          <mc:Fallback>
            <p:pic>
              <p:nvPicPr>
                <p:cNvPr id="277" name="Freihand 276">
                  <a:extLst>
                    <a:ext uri="{FF2B5EF4-FFF2-40B4-BE49-F238E27FC236}">
                      <a16:creationId xmlns:a16="http://schemas.microsoft.com/office/drawing/2014/main" id="{B56E56C9-AA0F-422C-8597-2C2C03EA2E60}"/>
                    </a:ext>
                  </a:extLst>
                </p:cNvPr>
                <p:cNvPicPr/>
                <p:nvPr/>
              </p:nvPicPr>
              <p:blipFill>
                <a:blip r:embed="rId689"/>
                <a:stretch>
                  <a:fillRect/>
                </a:stretch>
              </p:blipFill>
              <p:spPr>
                <a:xfrm>
                  <a:off x="7965213" y="4339680"/>
                  <a:ext cx="31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78" name="Freihand 277">
                  <a:extLst>
                    <a:ext uri="{FF2B5EF4-FFF2-40B4-BE49-F238E27FC236}">
                      <a16:creationId xmlns:a16="http://schemas.microsoft.com/office/drawing/2014/main" id="{1263E888-E604-4CEC-AA00-A38A019E78A0}"/>
                    </a:ext>
                  </a:extLst>
                </p14:cNvPr>
                <p14:cNvContentPartPr/>
                <p14:nvPr/>
              </p14:nvContentPartPr>
              <p14:xfrm>
                <a:off x="8067813" y="4223040"/>
                <a:ext cx="128160" cy="164520"/>
              </p14:xfrm>
            </p:contentPart>
          </mc:Choice>
          <mc:Fallback>
            <p:pic>
              <p:nvPicPr>
                <p:cNvPr id="278" name="Freihand 277">
                  <a:extLst>
                    <a:ext uri="{FF2B5EF4-FFF2-40B4-BE49-F238E27FC236}">
                      <a16:creationId xmlns:a16="http://schemas.microsoft.com/office/drawing/2014/main" id="{1263E888-E604-4CEC-AA00-A38A019E78A0}"/>
                    </a:ext>
                  </a:extLst>
                </p:cNvPr>
                <p:cNvPicPr/>
                <p:nvPr/>
              </p:nvPicPr>
              <p:blipFill>
                <a:blip r:embed="rId691"/>
                <a:stretch>
                  <a:fillRect/>
                </a:stretch>
              </p:blipFill>
              <p:spPr>
                <a:xfrm>
                  <a:off x="8063493" y="4218720"/>
                  <a:ext cx="136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79" name="Freihand 278">
                  <a:extLst>
                    <a:ext uri="{FF2B5EF4-FFF2-40B4-BE49-F238E27FC236}">
                      <a16:creationId xmlns:a16="http://schemas.microsoft.com/office/drawing/2014/main" id="{0F420720-E350-489F-A2A0-88AEA86F0B7D}"/>
                    </a:ext>
                  </a:extLst>
                </p14:cNvPr>
                <p14:cNvContentPartPr/>
                <p14:nvPr/>
              </p14:nvContentPartPr>
              <p14:xfrm>
                <a:off x="8130093" y="4289640"/>
                <a:ext cx="67680" cy="97560"/>
              </p14:xfrm>
            </p:contentPart>
          </mc:Choice>
          <mc:Fallback>
            <p:pic>
              <p:nvPicPr>
                <p:cNvPr id="279" name="Freihand 278">
                  <a:extLst>
                    <a:ext uri="{FF2B5EF4-FFF2-40B4-BE49-F238E27FC236}">
                      <a16:creationId xmlns:a16="http://schemas.microsoft.com/office/drawing/2014/main" id="{0F420720-E350-489F-A2A0-88AEA86F0B7D}"/>
                    </a:ext>
                  </a:extLst>
                </p:cNvPr>
                <p:cNvPicPr/>
                <p:nvPr/>
              </p:nvPicPr>
              <p:blipFill>
                <a:blip r:embed="rId693"/>
                <a:stretch>
                  <a:fillRect/>
                </a:stretch>
              </p:blipFill>
              <p:spPr>
                <a:xfrm>
                  <a:off x="8125773" y="4285320"/>
                  <a:ext cx="76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81" name="Freihand 280">
                  <a:extLst>
                    <a:ext uri="{FF2B5EF4-FFF2-40B4-BE49-F238E27FC236}">
                      <a16:creationId xmlns:a16="http://schemas.microsoft.com/office/drawing/2014/main" id="{490E01B0-15C5-480E-86BF-CC921BE991F7}"/>
                    </a:ext>
                  </a:extLst>
                </p14:cNvPr>
                <p14:cNvContentPartPr/>
                <p14:nvPr/>
              </p14:nvContentPartPr>
              <p14:xfrm>
                <a:off x="6391653" y="4562160"/>
                <a:ext cx="1084680" cy="237600"/>
              </p14:xfrm>
            </p:contentPart>
          </mc:Choice>
          <mc:Fallback>
            <p:pic>
              <p:nvPicPr>
                <p:cNvPr id="281" name="Freihand 280">
                  <a:extLst>
                    <a:ext uri="{FF2B5EF4-FFF2-40B4-BE49-F238E27FC236}">
                      <a16:creationId xmlns:a16="http://schemas.microsoft.com/office/drawing/2014/main" id="{490E01B0-15C5-480E-86BF-CC921BE991F7}"/>
                    </a:ext>
                  </a:extLst>
                </p:cNvPr>
                <p:cNvPicPr/>
                <p:nvPr/>
              </p:nvPicPr>
              <p:blipFill>
                <a:blip r:embed="rId695"/>
                <a:stretch>
                  <a:fillRect/>
                </a:stretch>
              </p:blipFill>
              <p:spPr>
                <a:xfrm>
                  <a:off x="6387333" y="4557840"/>
                  <a:ext cx="10933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82" name="Freihand 281">
                  <a:extLst>
                    <a:ext uri="{FF2B5EF4-FFF2-40B4-BE49-F238E27FC236}">
                      <a16:creationId xmlns:a16="http://schemas.microsoft.com/office/drawing/2014/main" id="{76D4DF56-D583-4611-9DAF-8BD7219E0742}"/>
                    </a:ext>
                  </a:extLst>
                </p14:cNvPr>
                <p14:cNvContentPartPr/>
                <p14:nvPr/>
              </p14:nvContentPartPr>
              <p14:xfrm>
                <a:off x="7431693" y="4570800"/>
                <a:ext cx="909360" cy="224280"/>
              </p14:xfrm>
            </p:contentPart>
          </mc:Choice>
          <mc:Fallback>
            <p:pic>
              <p:nvPicPr>
                <p:cNvPr id="282" name="Freihand 281">
                  <a:extLst>
                    <a:ext uri="{FF2B5EF4-FFF2-40B4-BE49-F238E27FC236}">
                      <a16:creationId xmlns:a16="http://schemas.microsoft.com/office/drawing/2014/main" id="{76D4DF56-D583-4611-9DAF-8BD7219E0742}"/>
                    </a:ext>
                  </a:extLst>
                </p:cNvPr>
                <p:cNvPicPr/>
                <p:nvPr/>
              </p:nvPicPr>
              <p:blipFill>
                <a:blip r:embed="rId697"/>
                <a:stretch>
                  <a:fillRect/>
                </a:stretch>
              </p:blipFill>
              <p:spPr>
                <a:xfrm>
                  <a:off x="7427373" y="4566480"/>
                  <a:ext cx="918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84" name="Freihand 283">
                  <a:extLst>
                    <a:ext uri="{FF2B5EF4-FFF2-40B4-BE49-F238E27FC236}">
                      <a16:creationId xmlns:a16="http://schemas.microsoft.com/office/drawing/2014/main" id="{6D35E217-03F0-49AF-9BA1-7D6BF764659C}"/>
                    </a:ext>
                  </a:extLst>
                </p14:cNvPr>
                <p14:cNvContentPartPr/>
                <p14:nvPr/>
              </p14:nvContentPartPr>
              <p14:xfrm>
                <a:off x="6975933" y="4917120"/>
                <a:ext cx="101520" cy="122760"/>
              </p14:xfrm>
            </p:contentPart>
          </mc:Choice>
          <mc:Fallback>
            <p:pic>
              <p:nvPicPr>
                <p:cNvPr id="284" name="Freihand 283">
                  <a:extLst>
                    <a:ext uri="{FF2B5EF4-FFF2-40B4-BE49-F238E27FC236}">
                      <a16:creationId xmlns:a16="http://schemas.microsoft.com/office/drawing/2014/main" id="{6D35E217-03F0-49AF-9BA1-7D6BF764659C}"/>
                    </a:ext>
                  </a:extLst>
                </p:cNvPr>
                <p:cNvPicPr/>
                <p:nvPr/>
              </p:nvPicPr>
              <p:blipFill>
                <a:blip r:embed="rId699"/>
                <a:stretch>
                  <a:fillRect/>
                </a:stretch>
              </p:blipFill>
              <p:spPr>
                <a:xfrm>
                  <a:off x="6971613" y="4912800"/>
                  <a:ext cx="110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85" name="Freihand 284">
                  <a:extLst>
                    <a:ext uri="{FF2B5EF4-FFF2-40B4-BE49-F238E27FC236}">
                      <a16:creationId xmlns:a16="http://schemas.microsoft.com/office/drawing/2014/main" id="{45D857DE-1067-43AC-AE59-17AFB056FF91}"/>
                    </a:ext>
                  </a:extLst>
                </p14:cNvPr>
                <p14:cNvContentPartPr/>
                <p14:nvPr/>
              </p14:nvContentPartPr>
              <p14:xfrm>
                <a:off x="7147653" y="4849800"/>
                <a:ext cx="221040" cy="285120"/>
              </p14:xfrm>
            </p:contentPart>
          </mc:Choice>
          <mc:Fallback>
            <p:pic>
              <p:nvPicPr>
                <p:cNvPr id="285" name="Freihand 284">
                  <a:extLst>
                    <a:ext uri="{FF2B5EF4-FFF2-40B4-BE49-F238E27FC236}">
                      <a16:creationId xmlns:a16="http://schemas.microsoft.com/office/drawing/2014/main" id="{45D857DE-1067-43AC-AE59-17AFB056FF91}"/>
                    </a:ext>
                  </a:extLst>
                </p:cNvPr>
                <p:cNvPicPr/>
                <p:nvPr/>
              </p:nvPicPr>
              <p:blipFill>
                <a:blip r:embed="rId701"/>
                <a:stretch>
                  <a:fillRect/>
                </a:stretch>
              </p:blipFill>
              <p:spPr>
                <a:xfrm>
                  <a:off x="7143333" y="4845480"/>
                  <a:ext cx="2296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86" name="Freihand 285">
                  <a:extLst>
                    <a:ext uri="{FF2B5EF4-FFF2-40B4-BE49-F238E27FC236}">
                      <a16:creationId xmlns:a16="http://schemas.microsoft.com/office/drawing/2014/main" id="{FCF8E33F-18DF-4D55-8E0F-EAF3B52C9915}"/>
                    </a:ext>
                  </a:extLst>
                </p14:cNvPr>
                <p14:cNvContentPartPr/>
                <p14:nvPr/>
              </p14:nvContentPartPr>
              <p14:xfrm>
                <a:off x="7443573" y="4947000"/>
                <a:ext cx="360" cy="360"/>
              </p14:xfrm>
            </p:contentPart>
          </mc:Choice>
          <mc:Fallback>
            <p:pic>
              <p:nvPicPr>
                <p:cNvPr id="286" name="Freihand 285">
                  <a:extLst>
                    <a:ext uri="{FF2B5EF4-FFF2-40B4-BE49-F238E27FC236}">
                      <a16:creationId xmlns:a16="http://schemas.microsoft.com/office/drawing/2014/main" id="{FCF8E33F-18DF-4D55-8E0F-EAF3B52C9915}"/>
                    </a:ext>
                  </a:extLst>
                </p:cNvPr>
                <p:cNvPicPr/>
                <p:nvPr/>
              </p:nvPicPr>
              <p:blipFill>
                <a:blip r:embed="rId183"/>
                <a:stretch>
                  <a:fillRect/>
                </a:stretch>
              </p:blipFill>
              <p:spPr>
                <a:xfrm>
                  <a:off x="7439253" y="4942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287" name="Freihand 286">
                  <a:extLst>
                    <a:ext uri="{FF2B5EF4-FFF2-40B4-BE49-F238E27FC236}">
                      <a16:creationId xmlns:a16="http://schemas.microsoft.com/office/drawing/2014/main" id="{F372414C-C9B1-40FA-B1C3-B9658DC14693}"/>
                    </a:ext>
                  </a:extLst>
                </p14:cNvPr>
                <p14:cNvContentPartPr/>
                <p14:nvPr/>
              </p14:nvContentPartPr>
              <p14:xfrm>
                <a:off x="6963333" y="5202600"/>
                <a:ext cx="10440" cy="154440"/>
              </p14:xfrm>
            </p:contentPart>
          </mc:Choice>
          <mc:Fallback>
            <p:pic>
              <p:nvPicPr>
                <p:cNvPr id="287" name="Freihand 286">
                  <a:extLst>
                    <a:ext uri="{FF2B5EF4-FFF2-40B4-BE49-F238E27FC236}">
                      <a16:creationId xmlns:a16="http://schemas.microsoft.com/office/drawing/2014/main" id="{F372414C-C9B1-40FA-B1C3-B9658DC14693}"/>
                    </a:ext>
                  </a:extLst>
                </p:cNvPr>
                <p:cNvPicPr/>
                <p:nvPr/>
              </p:nvPicPr>
              <p:blipFill>
                <a:blip r:embed="rId704"/>
                <a:stretch>
                  <a:fillRect/>
                </a:stretch>
              </p:blipFill>
              <p:spPr>
                <a:xfrm>
                  <a:off x="6959013" y="5198280"/>
                  <a:ext cx="19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288" name="Freihand 287">
                  <a:extLst>
                    <a:ext uri="{FF2B5EF4-FFF2-40B4-BE49-F238E27FC236}">
                      <a16:creationId xmlns:a16="http://schemas.microsoft.com/office/drawing/2014/main" id="{D3786949-37DC-4234-9634-91327576084C}"/>
                    </a:ext>
                  </a:extLst>
                </p14:cNvPr>
                <p14:cNvContentPartPr/>
                <p14:nvPr/>
              </p14:nvContentPartPr>
              <p14:xfrm>
                <a:off x="6873693" y="5154360"/>
                <a:ext cx="175680" cy="176760"/>
              </p14:xfrm>
            </p:contentPart>
          </mc:Choice>
          <mc:Fallback>
            <p:pic>
              <p:nvPicPr>
                <p:cNvPr id="288" name="Freihand 287">
                  <a:extLst>
                    <a:ext uri="{FF2B5EF4-FFF2-40B4-BE49-F238E27FC236}">
                      <a16:creationId xmlns:a16="http://schemas.microsoft.com/office/drawing/2014/main" id="{D3786949-37DC-4234-9634-91327576084C}"/>
                    </a:ext>
                  </a:extLst>
                </p:cNvPr>
                <p:cNvPicPr/>
                <p:nvPr/>
              </p:nvPicPr>
              <p:blipFill>
                <a:blip r:embed="rId706"/>
                <a:stretch>
                  <a:fillRect/>
                </a:stretch>
              </p:blipFill>
              <p:spPr>
                <a:xfrm>
                  <a:off x="6869373" y="5150040"/>
                  <a:ext cx="184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289" name="Freihand 288">
                  <a:extLst>
                    <a:ext uri="{FF2B5EF4-FFF2-40B4-BE49-F238E27FC236}">
                      <a16:creationId xmlns:a16="http://schemas.microsoft.com/office/drawing/2014/main" id="{812192AB-A9BE-4DDC-BE10-11F5139EF370}"/>
                    </a:ext>
                  </a:extLst>
                </p14:cNvPr>
                <p14:cNvContentPartPr/>
                <p14:nvPr/>
              </p14:nvContentPartPr>
              <p14:xfrm>
                <a:off x="7088973" y="5237160"/>
                <a:ext cx="54720" cy="66960"/>
              </p14:xfrm>
            </p:contentPart>
          </mc:Choice>
          <mc:Fallback>
            <p:pic>
              <p:nvPicPr>
                <p:cNvPr id="289" name="Freihand 288">
                  <a:extLst>
                    <a:ext uri="{FF2B5EF4-FFF2-40B4-BE49-F238E27FC236}">
                      <a16:creationId xmlns:a16="http://schemas.microsoft.com/office/drawing/2014/main" id="{812192AB-A9BE-4DDC-BE10-11F5139EF370}"/>
                    </a:ext>
                  </a:extLst>
                </p:cNvPr>
                <p:cNvPicPr/>
                <p:nvPr/>
              </p:nvPicPr>
              <p:blipFill>
                <a:blip r:embed="rId708"/>
                <a:stretch>
                  <a:fillRect/>
                </a:stretch>
              </p:blipFill>
              <p:spPr>
                <a:xfrm>
                  <a:off x="7084653" y="5232840"/>
                  <a:ext cx="63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290" name="Freihand 289">
                  <a:extLst>
                    <a:ext uri="{FF2B5EF4-FFF2-40B4-BE49-F238E27FC236}">
                      <a16:creationId xmlns:a16="http://schemas.microsoft.com/office/drawing/2014/main" id="{50B23E82-8E0A-4A93-8564-90FE96A4CD0D}"/>
                    </a:ext>
                  </a:extLst>
                </p14:cNvPr>
                <p14:cNvContentPartPr/>
                <p14:nvPr/>
              </p14:nvContentPartPr>
              <p14:xfrm>
                <a:off x="7203813" y="5142480"/>
                <a:ext cx="120600" cy="142200"/>
              </p14:xfrm>
            </p:contentPart>
          </mc:Choice>
          <mc:Fallback>
            <p:pic>
              <p:nvPicPr>
                <p:cNvPr id="290" name="Freihand 289">
                  <a:extLst>
                    <a:ext uri="{FF2B5EF4-FFF2-40B4-BE49-F238E27FC236}">
                      <a16:creationId xmlns:a16="http://schemas.microsoft.com/office/drawing/2014/main" id="{50B23E82-8E0A-4A93-8564-90FE96A4CD0D}"/>
                    </a:ext>
                  </a:extLst>
                </p:cNvPr>
                <p:cNvPicPr/>
                <p:nvPr/>
              </p:nvPicPr>
              <p:blipFill>
                <a:blip r:embed="rId710"/>
                <a:stretch>
                  <a:fillRect/>
                </a:stretch>
              </p:blipFill>
              <p:spPr>
                <a:xfrm>
                  <a:off x="7199493" y="5138160"/>
                  <a:ext cx="129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291" name="Freihand 290">
                  <a:extLst>
                    <a:ext uri="{FF2B5EF4-FFF2-40B4-BE49-F238E27FC236}">
                      <a16:creationId xmlns:a16="http://schemas.microsoft.com/office/drawing/2014/main" id="{AEC260D1-6FB1-4958-BA12-CBD0E76677D4}"/>
                    </a:ext>
                  </a:extLst>
                </p14:cNvPr>
                <p14:cNvContentPartPr/>
                <p14:nvPr/>
              </p14:nvContentPartPr>
              <p14:xfrm>
                <a:off x="7362213" y="5188920"/>
                <a:ext cx="171000" cy="198360"/>
              </p14:xfrm>
            </p:contentPart>
          </mc:Choice>
          <mc:Fallback>
            <p:pic>
              <p:nvPicPr>
                <p:cNvPr id="291" name="Freihand 290">
                  <a:extLst>
                    <a:ext uri="{FF2B5EF4-FFF2-40B4-BE49-F238E27FC236}">
                      <a16:creationId xmlns:a16="http://schemas.microsoft.com/office/drawing/2014/main" id="{AEC260D1-6FB1-4958-BA12-CBD0E76677D4}"/>
                    </a:ext>
                  </a:extLst>
                </p:cNvPr>
                <p:cNvPicPr/>
                <p:nvPr/>
              </p:nvPicPr>
              <p:blipFill>
                <a:blip r:embed="rId712"/>
                <a:stretch>
                  <a:fillRect/>
                </a:stretch>
              </p:blipFill>
              <p:spPr>
                <a:xfrm>
                  <a:off x="7357893" y="5184600"/>
                  <a:ext cx="179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292" name="Freihand 291">
                  <a:extLst>
                    <a:ext uri="{FF2B5EF4-FFF2-40B4-BE49-F238E27FC236}">
                      <a16:creationId xmlns:a16="http://schemas.microsoft.com/office/drawing/2014/main" id="{0D6956E3-855A-400A-9CFB-DDAF72B1EF70}"/>
                    </a:ext>
                  </a:extLst>
                </p14:cNvPr>
                <p14:cNvContentPartPr/>
                <p14:nvPr/>
              </p14:nvContentPartPr>
              <p14:xfrm>
                <a:off x="7512693" y="5077680"/>
                <a:ext cx="96120" cy="167400"/>
              </p14:xfrm>
            </p:contentPart>
          </mc:Choice>
          <mc:Fallback>
            <p:pic>
              <p:nvPicPr>
                <p:cNvPr id="292" name="Freihand 291">
                  <a:extLst>
                    <a:ext uri="{FF2B5EF4-FFF2-40B4-BE49-F238E27FC236}">
                      <a16:creationId xmlns:a16="http://schemas.microsoft.com/office/drawing/2014/main" id="{0D6956E3-855A-400A-9CFB-DDAF72B1EF70}"/>
                    </a:ext>
                  </a:extLst>
                </p:cNvPr>
                <p:cNvPicPr/>
                <p:nvPr/>
              </p:nvPicPr>
              <p:blipFill>
                <a:blip r:embed="rId714"/>
                <a:stretch>
                  <a:fillRect/>
                </a:stretch>
              </p:blipFill>
              <p:spPr>
                <a:xfrm>
                  <a:off x="7508373" y="5073360"/>
                  <a:ext cx="104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93" name="Freihand 292">
                  <a:extLst>
                    <a:ext uri="{FF2B5EF4-FFF2-40B4-BE49-F238E27FC236}">
                      <a16:creationId xmlns:a16="http://schemas.microsoft.com/office/drawing/2014/main" id="{769CC6B9-8D49-408C-8F6F-2558A57D7C52}"/>
                    </a:ext>
                  </a:extLst>
                </p14:cNvPr>
                <p14:cNvContentPartPr/>
                <p14:nvPr/>
              </p14:nvContentPartPr>
              <p14:xfrm>
                <a:off x="7628613" y="5143200"/>
                <a:ext cx="189360" cy="159480"/>
              </p14:xfrm>
            </p:contentPart>
          </mc:Choice>
          <mc:Fallback>
            <p:pic>
              <p:nvPicPr>
                <p:cNvPr id="293" name="Freihand 292">
                  <a:extLst>
                    <a:ext uri="{FF2B5EF4-FFF2-40B4-BE49-F238E27FC236}">
                      <a16:creationId xmlns:a16="http://schemas.microsoft.com/office/drawing/2014/main" id="{769CC6B9-8D49-408C-8F6F-2558A57D7C52}"/>
                    </a:ext>
                  </a:extLst>
                </p:cNvPr>
                <p:cNvPicPr/>
                <p:nvPr/>
              </p:nvPicPr>
              <p:blipFill>
                <a:blip r:embed="rId716"/>
                <a:stretch>
                  <a:fillRect/>
                </a:stretch>
              </p:blipFill>
              <p:spPr>
                <a:xfrm>
                  <a:off x="7624293" y="5138880"/>
                  <a:ext cx="198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94" name="Freihand 293">
                  <a:extLst>
                    <a:ext uri="{FF2B5EF4-FFF2-40B4-BE49-F238E27FC236}">
                      <a16:creationId xmlns:a16="http://schemas.microsoft.com/office/drawing/2014/main" id="{4C28F37C-7722-4636-8563-D90848FD9F5B}"/>
                    </a:ext>
                  </a:extLst>
                </p14:cNvPr>
                <p14:cNvContentPartPr/>
                <p14:nvPr/>
              </p14:nvContentPartPr>
              <p14:xfrm>
                <a:off x="7871973" y="5124840"/>
                <a:ext cx="81000" cy="72720"/>
              </p14:xfrm>
            </p:contentPart>
          </mc:Choice>
          <mc:Fallback>
            <p:pic>
              <p:nvPicPr>
                <p:cNvPr id="294" name="Freihand 293">
                  <a:extLst>
                    <a:ext uri="{FF2B5EF4-FFF2-40B4-BE49-F238E27FC236}">
                      <a16:creationId xmlns:a16="http://schemas.microsoft.com/office/drawing/2014/main" id="{4C28F37C-7722-4636-8563-D90848FD9F5B}"/>
                    </a:ext>
                  </a:extLst>
                </p:cNvPr>
                <p:cNvPicPr/>
                <p:nvPr/>
              </p:nvPicPr>
              <p:blipFill>
                <a:blip r:embed="rId718"/>
                <a:stretch>
                  <a:fillRect/>
                </a:stretch>
              </p:blipFill>
              <p:spPr>
                <a:xfrm>
                  <a:off x="7867653" y="5120520"/>
                  <a:ext cx="89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95" name="Freihand 294">
                  <a:extLst>
                    <a:ext uri="{FF2B5EF4-FFF2-40B4-BE49-F238E27FC236}">
                      <a16:creationId xmlns:a16="http://schemas.microsoft.com/office/drawing/2014/main" id="{937E4649-57A0-4F49-9E9F-942D1583DDBE}"/>
                    </a:ext>
                  </a:extLst>
                </p14:cNvPr>
                <p14:cNvContentPartPr/>
                <p14:nvPr/>
              </p14:nvContentPartPr>
              <p14:xfrm>
                <a:off x="7997253" y="5052120"/>
                <a:ext cx="223560" cy="135720"/>
              </p14:xfrm>
            </p:contentPart>
          </mc:Choice>
          <mc:Fallback>
            <p:pic>
              <p:nvPicPr>
                <p:cNvPr id="295" name="Freihand 294">
                  <a:extLst>
                    <a:ext uri="{FF2B5EF4-FFF2-40B4-BE49-F238E27FC236}">
                      <a16:creationId xmlns:a16="http://schemas.microsoft.com/office/drawing/2014/main" id="{937E4649-57A0-4F49-9E9F-942D1583DDBE}"/>
                    </a:ext>
                  </a:extLst>
                </p:cNvPr>
                <p:cNvPicPr/>
                <p:nvPr/>
              </p:nvPicPr>
              <p:blipFill>
                <a:blip r:embed="rId720"/>
                <a:stretch>
                  <a:fillRect/>
                </a:stretch>
              </p:blipFill>
              <p:spPr>
                <a:xfrm>
                  <a:off x="7992933" y="5047800"/>
                  <a:ext cx="232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96" name="Freihand 295">
                  <a:extLst>
                    <a:ext uri="{FF2B5EF4-FFF2-40B4-BE49-F238E27FC236}">
                      <a16:creationId xmlns:a16="http://schemas.microsoft.com/office/drawing/2014/main" id="{F09E6EE6-E0C9-4074-953E-9EB4D7A13200}"/>
                    </a:ext>
                  </a:extLst>
                </p14:cNvPr>
                <p14:cNvContentPartPr/>
                <p14:nvPr/>
              </p14:nvContentPartPr>
              <p14:xfrm>
                <a:off x="7054053" y="5519760"/>
                <a:ext cx="191160" cy="93240"/>
              </p14:xfrm>
            </p:contentPart>
          </mc:Choice>
          <mc:Fallback>
            <p:pic>
              <p:nvPicPr>
                <p:cNvPr id="296" name="Freihand 295">
                  <a:extLst>
                    <a:ext uri="{FF2B5EF4-FFF2-40B4-BE49-F238E27FC236}">
                      <a16:creationId xmlns:a16="http://schemas.microsoft.com/office/drawing/2014/main" id="{F09E6EE6-E0C9-4074-953E-9EB4D7A13200}"/>
                    </a:ext>
                  </a:extLst>
                </p:cNvPr>
                <p:cNvPicPr/>
                <p:nvPr/>
              </p:nvPicPr>
              <p:blipFill>
                <a:blip r:embed="rId722"/>
                <a:stretch>
                  <a:fillRect/>
                </a:stretch>
              </p:blipFill>
              <p:spPr>
                <a:xfrm>
                  <a:off x="7049733" y="5515440"/>
                  <a:ext cx="199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97" name="Freihand 296">
                  <a:extLst>
                    <a:ext uri="{FF2B5EF4-FFF2-40B4-BE49-F238E27FC236}">
                      <a16:creationId xmlns:a16="http://schemas.microsoft.com/office/drawing/2014/main" id="{A99594FE-D0D8-402E-855B-73A8D8D2FA20}"/>
                    </a:ext>
                  </a:extLst>
                </p14:cNvPr>
                <p14:cNvContentPartPr/>
                <p14:nvPr/>
              </p14:nvContentPartPr>
              <p14:xfrm>
                <a:off x="7230093" y="5437680"/>
                <a:ext cx="9360" cy="22680"/>
              </p14:xfrm>
            </p:contentPart>
          </mc:Choice>
          <mc:Fallback>
            <p:pic>
              <p:nvPicPr>
                <p:cNvPr id="297" name="Freihand 296">
                  <a:extLst>
                    <a:ext uri="{FF2B5EF4-FFF2-40B4-BE49-F238E27FC236}">
                      <a16:creationId xmlns:a16="http://schemas.microsoft.com/office/drawing/2014/main" id="{A99594FE-D0D8-402E-855B-73A8D8D2FA20}"/>
                    </a:ext>
                  </a:extLst>
                </p:cNvPr>
                <p:cNvPicPr/>
                <p:nvPr/>
              </p:nvPicPr>
              <p:blipFill>
                <a:blip r:embed="rId724"/>
                <a:stretch>
                  <a:fillRect/>
                </a:stretch>
              </p:blipFill>
              <p:spPr>
                <a:xfrm>
                  <a:off x="7225773" y="5433360"/>
                  <a:ext cx="18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98" name="Freihand 297">
                  <a:extLst>
                    <a:ext uri="{FF2B5EF4-FFF2-40B4-BE49-F238E27FC236}">
                      <a16:creationId xmlns:a16="http://schemas.microsoft.com/office/drawing/2014/main" id="{52E1AF78-51BA-46B8-B3E1-98F7752EF445}"/>
                    </a:ext>
                  </a:extLst>
                </p14:cNvPr>
                <p14:cNvContentPartPr/>
                <p14:nvPr/>
              </p14:nvContentPartPr>
              <p14:xfrm>
                <a:off x="7468053" y="5398440"/>
                <a:ext cx="131400" cy="189720"/>
              </p14:xfrm>
            </p:contentPart>
          </mc:Choice>
          <mc:Fallback>
            <p:pic>
              <p:nvPicPr>
                <p:cNvPr id="298" name="Freihand 297">
                  <a:extLst>
                    <a:ext uri="{FF2B5EF4-FFF2-40B4-BE49-F238E27FC236}">
                      <a16:creationId xmlns:a16="http://schemas.microsoft.com/office/drawing/2014/main" id="{52E1AF78-51BA-46B8-B3E1-98F7752EF445}"/>
                    </a:ext>
                  </a:extLst>
                </p:cNvPr>
                <p:cNvPicPr/>
                <p:nvPr/>
              </p:nvPicPr>
              <p:blipFill>
                <a:blip r:embed="rId726"/>
                <a:stretch>
                  <a:fillRect/>
                </a:stretch>
              </p:blipFill>
              <p:spPr>
                <a:xfrm>
                  <a:off x="7463733" y="5394120"/>
                  <a:ext cx="140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99" name="Freihand 298">
                  <a:extLst>
                    <a:ext uri="{FF2B5EF4-FFF2-40B4-BE49-F238E27FC236}">
                      <a16:creationId xmlns:a16="http://schemas.microsoft.com/office/drawing/2014/main" id="{4C60F309-1F45-40D7-AAF4-71FF8BF1C15C}"/>
                    </a:ext>
                  </a:extLst>
                </p14:cNvPr>
                <p14:cNvContentPartPr/>
                <p14:nvPr/>
              </p14:nvContentPartPr>
              <p14:xfrm>
                <a:off x="7630053" y="5478360"/>
                <a:ext cx="9720" cy="77400"/>
              </p14:xfrm>
            </p:contentPart>
          </mc:Choice>
          <mc:Fallback>
            <p:pic>
              <p:nvPicPr>
                <p:cNvPr id="299" name="Freihand 298">
                  <a:extLst>
                    <a:ext uri="{FF2B5EF4-FFF2-40B4-BE49-F238E27FC236}">
                      <a16:creationId xmlns:a16="http://schemas.microsoft.com/office/drawing/2014/main" id="{4C60F309-1F45-40D7-AAF4-71FF8BF1C15C}"/>
                    </a:ext>
                  </a:extLst>
                </p:cNvPr>
                <p:cNvPicPr/>
                <p:nvPr/>
              </p:nvPicPr>
              <p:blipFill>
                <a:blip r:embed="rId728"/>
                <a:stretch>
                  <a:fillRect/>
                </a:stretch>
              </p:blipFill>
              <p:spPr>
                <a:xfrm>
                  <a:off x="7625733" y="5474040"/>
                  <a:ext cx="18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00" name="Freihand 299">
                  <a:extLst>
                    <a:ext uri="{FF2B5EF4-FFF2-40B4-BE49-F238E27FC236}">
                      <a16:creationId xmlns:a16="http://schemas.microsoft.com/office/drawing/2014/main" id="{67E852C3-76AC-429B-A2CB-ABBAED0EA976}"/>
                    </a:ext>
                  </a:extLst>
                </p14:cNvPr>
                <p14:cNvContentPartPr/>
                <p14:nvPr/>
              </p14:nvContentPartPr>
              <p14:xfrm>
                <a:off x="7689093" y="5365320"/>
                <a:ext cx="104760" cy="179640"/>
              </p14:xfrm>
            </p:contentPart>
          </mc:Choice>
          <mc:Fallback>
            <p:pic>
              <p:nvPicPr>
                <p:cNvPr id="300" name="Freihand 299">
                  <a:extLst>
                    <a:ext uri="{FF2B5EF4-FFF2-40B4-BE49-F238E27FC236}">
                      <a16:creationId xmlns:a16="http://schemas.microsoft.com/office/drawing/2014/main" id="{67E852C3-76AC-429B-A2CB-ABBAED0EA976}"/>
                    </a:ext>
                  </a:extLst>
                </p:cNvPr>
                <p:cNvPicPr/>
                <p:nvPr/>
              </p:nvPicPr>
              <p:blipFill>
                <a:blip r:embed="rId730"/>
                <a:stretch>
                  <a:fillRect/>
                </a:stretch>
              </p:blipFill>
              <p:spPr>
                <a:xfrm>
                  <a:off x="7684773" y="5361000"/>
                  <a:ext cx="113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01" name="Freihand 300">
                  <a:extLst>
                    <a:ext uri="{FF2B5EF4-FFF2-40B4-BE49-F238E27FC236}">
                      <a16:creationId xmlns:a16="http://schemas.microsoft.com/office/drawing/2014/main" id="{ABB65746-4FC2-4BDD-8B6F-BA2227FB005B}"/>
                    </a:ext>
                  </a:extLst>
                </p14:cNvPr>
                <p14:cNvContentPartPr/>
                <p14:nvPr/>
              </p14:nvContentPartPr>
              <p14:xfrm>
                <a:off x="7771893" y="5494920"/>
                <a:ext cx="28800" cy="39240"/>
              </p14:xfrm>
            </p:contentPart>
          </mc:Choice>
          <mc:Fallback>
            <p:pic>
              <p:nvPicPr>
                <p:cNvPr id="301" name="Freihand 300">
                  <a:extLst>
                    <a:ext uri="{FF2B5EF4-FFF2-40B4-BE49-F238E27FC236}">
                      <a16:creationId xmlns:a16="http://schemas.microsoft.com/office/drawing/2014/main" id="{ABB65746-4FC2-4BDD-8B6F-BA2227FB005B}"/>
                    </a:ext>
                  </a:extLst>
                </p:cNvPr>
                <p:cNvPicPr/>
                <p:nvPr/>
              </p:nvPicPr>
              <p:blipFill>
                <a:blip r:embed="rId732"/>
                <a:stretch>
                  <a:fillRect/>
                </a:stretch>
              </p:blipFill>
              <p:spPr>
                <a:xfrm>
                  <a:off x="7767573" y="5490600"/>
                  <a:ext cx="37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02" name="Freihand 301">
                  <a:extLst>
                    <a:ext uri="{FF2B5EF4-FFF2-40B4-BE49-F238E27FC236}">
                      <a16:creationId xmlns:a16="http://schemas.microsoft.com/office/drawing/2014/main" id="{0C5AF3B8-ABCD-456A-9674-12FAB05275A0}"/>
                    </a:ext>
                  </a:extLst>
                </p14:cNvPr>
                <p14:cNvContentPartPr/>
                <p14:nvPr/>
              </p14:nvContentPartPr>
              <p14:xfrm>
                <a:off x="7826613" y="5438040"/>
                <a:ext cx="44640" cy="85680"/>
              </p14:xfrm>
            </p:contentPart>
          </mc:Choice>
          <mc:Fallback>
            <p:pic>
              <p:nvPicPr>
                <p:cNvPr id="302" name="Freihand 301">
                  <a:extLst>
                    <a:ext uri="{FF2B5EF4-FFF2-40B4-BE49-F238E27FC236}">
                      <a16:creationId xmlns:a16="http://schemas.microsoft.com/office/drawing/2014/main" id="{0C5AF3B8-ABCD-456A-9674-12FAB05275A0}"/>
                    </a:ext>
                  </a:extLst>
                </p:cNvPr>
                <p:cNvPicPr/>
                <p:nvPr/>
              </p:nvPicPr>
              <p:blipFill>
                <a:blip r:embed="rId734"/>
                <a:stretch>
                  <a:fillRect/>
                </a:stretch>
              </p:blipFill>
              <p:spPr>
                <a:xfrm>
                  <a:off x="7822293" y="5433720"/>
                  <a:ext cx="53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03" name="Freihand 302">
                  <a:extLst>
                    <a:ext uri="{FF2B5EF4-FFF2-40B4-BE49-F238E27FC236}">
                      <a16:creationId xmlns:a16="http://schemas.microsoft.com/office/drawing/2014/main" id="{B85E68FD-3515-4D14-9FE3-DFA445DAB5AC}"/>
                    </a:ext>
                  </a:extLst>
                </p14:cNvPr>
                <p14:cNvContentPartPr/>
                <p14:nvPr/>
              </p14:nvContentPartPr>
              <p14:xfrm>
                <a:off x="7899693" y="5428680"/>
                <a:ext cx="65880" cy="84960"/>
              </p14:xfrm>
            </p:contentPart>
          </mc:Choice>
          <mc:Fallback>
            <p:pic>
              <p:nvPicPr>
                <p:cNvPr id="303" name="Freihand 302">
                  <a:extLst>
                    <a:ext uri="{FF2B5EF4-FFF2-40B4-BE49-F238E27FC236}">
                      <a16:creationId xmlns:a16="http://schemas.microsoft.com/office/drawing/2014/main" id="{B85E68FD-3515-4D14-9FE3-DFA445DAB5AC}"/>
                    </a:ext>
                  </a:extLst>
                </p:cNvPr>
                <p:cNvPicPr/>
                <p:nvPr/>
              </p:nvPicPr>
              <p:blipFill>
                <a:blip r:embed="rId736"/>
                <a:stretch>
                  <a:fillRect/>
                </a:stretch>
              </p:blipFill>
              <p:spPr>
                <a:xfrm>
                  <a:off x="7895373" y="5424360"/>
                  <a:ext cx="74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04" name="Freihand 303">
                  <a:extLst>
                    <a:ext uri="{FF2B5EF4-FFF2-40B4-BE49-F238E27FC236}">
                      <a16:creationId xmlns:a16="http://schemas.microsoft.com/office/drawing/2014/main" id="{3EAE2AC2-3697-4743-95B4-18B72E9BA3C9}"/>
                    </a:ext>
                  </a:extLst>
                </p14:cNvPr>
                <p14:cNvContentPartPr/>
                <p14:nvPr/>
              </p14:nvContentPartPr>
              <p14:xfrm>
                <a:off x="7587573" y="5294040"/>
                <a:ext cx="41040" cy="16920"/>
              </p14:xfrm>
            </p:contentPart>
          </mc:Choice>
          <mc:Fallback>
            <p:pic>
              <p:nvPicPr>
                <p:cNvPr id="304" name="Freihand 303">
                  <a:extLst>
                    <a:ext uri="{FF2B5EF4-FFF2-40B4-BE49-F238E27FC236}">
                      <a16:creationId xmlns:a16="http://schemas.microsoft.com/office/drawing/2014/main" id="{3EAE2AC2-3697-4743-95B4-18B72E9BA3C9}"/>
                    </a:ext>
                  </a:extLst>
                </p:cNvPr>
                <p:cNvPicPr/>
                <p:nvPr/>
              </p:nvPicPr>
              <p:blipFill>
                <a:blip r:embed="rId738"/>
                <a:stretch>
                  <a:fillRect/>
                </a:stretch>
              </p:blipFill>
              <p:spPr>
                <a:xfrm>
                  <a:off x="7583253" y="5289720"/>
                  <a:ext cx="49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49" name="Freihand 448">
                  <a:extLst>
                    <a:ext uri="{FF2B5EF4-FFF2-40B4-BE49-F238E27FC236}">
                      <a16:creationId xmlns:a16="http://schemas.microsoft.com/office/drawing/2014/main" id="{389F85A1-939B-440E-A932-EAD90D6C95CA}"/>
                    </a:ext>
                  </a:extLst>
                </p14:cNvPr>
                <p14:cNvContentPartPr/>
                <p14:nvPr/>
              </p14:nvContentPartPr>
              <p14:xfrm>
                <a:off x="3668253" y="5376840"/>
                <a:ext cx="418680" cy="73440"/>
              </p14:xfrm>
            </p:contentPart>
          </mc:Choice>
          <mc:Fallback>
            <p:pic>
              <p:nvPicPr>
                <p:cNvPr id="449" name="Freihand 448">
                  <a:extLst>
                    <a:ext uri="{FF2B5EF4-FFF2-40B4-BE49-F238E27FC236}">
                      <a16:creationId xmlns:a16="http://schemas.microsoft.com/office/drawing/2014/main" id="{389F85A1-939B-440E-A932-EAD90D6C95CA}"/>
                    </a:ext>
                  </a:extLst>
                </p:cNvPr>
                <p:cNvPicPr/>
                <p:nvPr/>
              </p:nvPicPr>
              <p:blipFill>
                <a:blip r:embed="rId740"/>
                <a:stretch>
                  <a:fillRect/>
                </a:stretch>
              </p:blipFill>
              <p:spPr>
                <a:xfrm>
                  <a:off x="3663933" y="5372520"/>
                  <a:ext cx="427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50" name="Freihand 449">
                  <a:extLst>
                    <a:ext uri="{FF2B5EF4-FFF2-40B4-BE49-F238E27FC236}">
                      <a16:creationId xmlns:a16="http://schemas.microsoft.com/office/drawing/2014/main" id="{C906DEB9-6118-4446-81E4-4D146A234355}"/>
                    </a:ext>
                  </a:extLst>
                </p14:cNvPr>
                <p14:cNvContentPartPr/>
                <p14:nvPr/>
              </p14:nvContentPartPr>
              <p14:xfrm>
                <a:off x="4069653" y="5266320"/>
                <a:ext cx="203760" cy="176400"/>
              </p14:xfrm>
            </p:contentPart>
          </mc:Choice>
          <mc:Fallback>
            <p:pic>
              <p:nvPicPr>
                <p:cNvPr id="450" name="Freihand 449">
                  <a:extLst>
                    <a:ext uri="{FF2B5EF4-FFF2-40B4-BE49-F238E27FC236}">
                      <a16:creationId xmlns:a16="http://schemas.microsoft.com/office/drawing/2014/main" id="{C906DEB9-6118-4446-81E4-4D146A234355}"/>
                    </a:ext>
                  </a:extLst>
                </p:cNvPr>
                <p:cNvPicPr/>
                <p:nvPr/>
              </p:nvPicPr>
              <p:blipFill>
                <a:blip r:embed="rId742"/>
                <a:stretch>
                  <a:fillRect/>
                </a:stretch>
              </p:blipFill>
              <p:spPr>
                <a:xfrm>
                  <a:off x="4065333" y="5262000"/>
                  <a:ext cx="212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1" name="Freihand 450">
                  <a:extLst>
                    <a:ext uri="{FF2B5EF4-FFF2-40B4-BE49-F238E27FC236}">
                      <a16:creationId xmlns:a16="http://schemas.microsoft.com/office/drawing/2014/main" id="{BEF69F87-D004-4FDA-BC20-FB6869EBB0FA}"/>
                    </a:ext>
                  </a:extLst>
                </p14:cNvPr>
                <p14:cNvContentPartPr/>
                <p14:nvPr/>
              </p14:nvContentPartPr>
              <p14:xfrm>
                <a:off x="3575373" y="5316720"/>
                <a:ext cx="234000" cy="180000"/>
              </p14:xfrm>
            </p:contentPart>
          </mc:Choice>
          <mc:Fallback>
            <p:pic>
              <p:nvPicPr>
                <p:cNvPr id="451" name="Freihand 450">
                  <a:extLst>
                    <a:ext uri="{FF2B5EF4-FFF2-40B4-BE49-F238E27FC236}">
                      <a16:creationId xmlns:a16="http://schemas.microsoft.com/office/drawing/2014/main" id="{BEF69F87-D004-4FDA-BC20-FB6869EBB0FA}"/>
                    </a:ext>
                  </a:extLst>
                </p:cNvPr>
                <p:cNvPicPr/>
                <p:nvPr/>
              </p:nvPicPr>
              <p:blipFill>
                <a:blip r:embed="rId744"/>
                <a:stretch>
                  <a:fillRect/>
                </a:stretch>
              </p:blipFill>
              <p:spPr>
                <a:xfrm>
                  <a:off x="3571053" y="5312400"/>
                  <a:ext cx="242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3" name="Freihand 452">
                  <a:extLst>
                    <a:ext uri="{FF2B5EF4-FFF2-40B4-BE49-F238E27FC236}">
                      <a16:creationId xmlns:a16="http://schemas.microsoft.com/office/drawing/2014/main" id="{C9A6952C-E4A9-444B-B3D9-9179A6E63A82}"/>
                    </a:ext>
                  </a:extLst>
                </p14:cNvPr>
                <p14:cNvContentPartPr/>
                <p14:nvPr/>
              </p14:nvContentPartPr>
              <p14:xfrm>
                <a:off x="4452693" y="5144640"/>
                <a:ext cx="249480" cy="175320"/>
              </p14:xfrm>
            </p:contentPart>
          </mc:Choice>
          <mc:Fallback>
            <p:pic>
              <p:nvPicPr>
                <p:cNvPr id="453" name="Freihand 452">
                  <a:extLst>
                    <a:ext uri="{FF2B5EF4-FFF2-40B4-BE49-F238E27FC236}">
                      <a16:creationId xmlns:a16="http://schemas.microsoft.com/office/drawing/2014/main" id="{C9A6952C-E4A9-444B-B3D9-9179A6E63A82}"/>
                    </a:ext>
                  </a:extLst>
                </p:cNvPr>
                <p:cNvPicPr/>
                <p:nvPr/>
              </p:nvPicPr>
              <p:blipFill>
                <a:blip r:embed="rId746"/>
                <a:stretch>
                  <a:fillRect/>
                </a:stretch>
              </p:blipFill>
              <p:spPr>
                <a:xfrm>
                  <a:off x="4448373" y="5140320"/>
                  <a:ext cx="258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54" name="Freihand 453">
                  <a:extLst>
                    <a:ext uri="{FF2B5EF4-FFF2-40B4-BE49-F238E27FC236}">
                      <a16:creationId xmlns:a16="http://schemas.microsoft.com/office/drawing/2014/main" id="{EA233893-EF65-4AA8-B51D-3D11157CCEAA}"/>
                    </a:ext>
                  </a:extLst>
                </p14:cNvPr>
                <p14:cNvContentPartPr/>
                <p14:nvPr/>
              </p14:nvContentPartPr>
              <p14:xfrm>
                <a:off x="4661493" y="5129520"/>
                <a:ext cx="18000" cy="15840"/>
              </p14:xfrm>
            </p:contentPart>
          </mc:Choice>
          <mc:Fallback>
            <p:pic>
              <p:nvPicPr>
                <p:cNvPr id="454" name="Freihand 453">
                  <a:extLst>
                    <a:ext uri="{FF2B5EF4-FFF2-40B4-BE49-F238E27FC236}">
                      <a16:creationId xmlns:a16="http://schemas.microsoft.com/office/drawing/2014/main" id="{EA233893-EF65-4AA8-B51D-3D11157CCEAA}"/>
                    </a:ext>
                  </a:extLst>
                </p:cNvPr>
                <p:cNvPicPr/>
                <p:nvPr/>
              </p:nvPicPr>
              <p:blipFill>
                <a:blip r:embed="rId748"/>
                <a:stretch>
                  <a:fillRect/>
                </a:stretch>
              </p:blipFill>
              <p:spPr>
                <a:xfrm>
                  <a:off x="4657173" y="5125200"/>
                  <a:ext cx="26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5" name="Freihand 454">
                  <a:extLst>
                    <a:ext uri="{FF2B5EF4-FFF2-40B4-BE49-F238E27FC236}">
                      <a16:creationId xmlns:a16="http://schemas.microsoft.com/office/drawing/2014/main" id="{48EC8E28-957A-4C53-82DE-301FE15AB290}"/>
                    </a:ext>
                  </a:extLst>
                </p14:cNvPr>
                <p14:cNvContentPartPr/>
                <p14:nvPr/>
              </p14:nvContentPartPr>
              <p14:xfrm>
                <a:off x="4761213" y="5182080"/>
                <a:ext cx="104400" cy="84600"/>
              </p14:xfrm>
            </p:contentPart>
          </mc:Choice>
          <mc:Fallback>
            <p:pic>
              <p:nvPicPr>
                <p:cNvPr id="455" name="Freihand 454">
                  <a:extLst>
                    <a:ext uri="{FF2B5EF4-FFF2-40B4-BE49-F238E27FC236}">
                      <a16:creationId xmlns:a16="http://schemas.microsoft.com/office/drawing/2014/main" id="{48EC8E28-957A-4C53-82DE-301FE15AB290}"/>
                    </a:ext>
                  </a:extLst>
                </p:cNvPr>
                <p:cNvPicPr/>
                <p:nvPr/>
              </p:nvPicPr>
              <p:blipFill>
                <a:blip r:embed="rId750"/>
                <a:stretch>
                  <a:fillRect/>
                </a:stretch>
              </p:blipFill>
              <p:spPr>
                <a:xfrm>
                  <a:off x="4756893" y="5177760"/>
                  <a:ext cx="11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6" name="Freihand 455">
                  <a:extLst>
                    <a:ext uri="{FF2B5EF4-FFF2-40B4-BE49-F238E27FC236}">
                      <a16:creationId xmlns:a16="http://schemas.microsoft.com/office/drawing/2014/main" id="{3DC415B9-801C-41A1-8E24-870B2A79E362}"/>
                    </a:ext>
                  </a:extLst>
                </p14:cNvPr>
                <p14:cNvContentPartPr/>
                <p14:nvPr/>
              </p14:nvContentPartPr>
              <p14:xfrm>
                <a:off x="4864893" y="5146800"/>
                <a:ext cx="304920" cy="96120"/>
              </p14:xfrm>
            </p:contentPart>
          </mc:Choice>
          <mc:Fallback>
            <p:pic>
              <p:nvPicPr>
                <p:cNvPr id="456" name="Freihand 455">
                  <a:extLst>
                    <a:ext uri="{FF2B5EF4-FFF2-40B4-BE49-F238E27FC236}">
                      <a16:creationId xmlns:a16="http://schemas.microsoft.com/office/drawing/2014/main" id="{3DC415B9-801C-41A1-8E24-870B2A79E362}"/>
                    </a:ext>
                  </a:extLst>
                </p:cNvPr>
                <p:cNvPicPr/>
                <p:nvPr/>
              </p:nvPicPr>
              <p:blipFill>
                <a:blip r:embed="rId752"/>
                <a:stretch>
                  <a:fillRect/>
                </a:stretch>
              </p:blipFill>
              <p:spPr>
                <a:xfrm>
                  <a:off x="4860573" y="5142480"/>
                  <a:ext cx="313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57" name="Freihand 456">
                  <a:extLst>
                    <a:ext uri="{FF2B5EF4-FFF2-40B4-BE49-F238E27FC236}">
                      <a16:creationId xmlns:a16="http://schemas.microsoft.com/office/drawing/2014/main" id="{99F8017B-1EE2-450B-B4AA-44115E10C159}"/>
                    </a:ext>
                  </a:extLst>
                </p14:cNvPr>
                <p14:cNvContentPartPr/>
                <p14:nvPr/>
              </p14:nvContentPartPr>
              <p14:xfrm>
                <a:off x="5229213" y="5094600"/>
                <a:ext cx="104760" cy="116280"/>
              </p14:xfrm>
            </p:contentPart>
          </mc:Choice>
          <mc:Fallback>
            <p:pic>
              <p:nvPicPr>
                <p:cNvPr id="457" name="Freihand 456">
                  <a:extLst>
                    <a:ext uri="{FF2B5EF4-FFF2-40B4-BE49-F238E27FC236}">
                      <a16:creationId xmlns:a16="http://schemas.microsoft.com/office/drawing/2014/main" id="{99F8017B-1EE2-450B-B4AA-44115E10C159}"/>
                    </a:ext>
                  </a:extLst>
                </p:cNvPr>
                <p:cNvPicPr/>
                <p:nvPr/>
              </p:nvPicPr>
              <p:blipFill>
                <a:blip r:embed="rId754"/>
                <a:stretch>
                  <a:fillRect/>
                </a:stretch>
              </p:blipFill>
              <p:spPr>
                <a:xfrm>
                  <a:off x="5224893" y="5090280"/>
                  <a:ext cx="113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8" name="Freihand 457">
                  <a:extLst>
                    <a:ext uri="{FF2B5EF4-FFF2-40B4-BE49-F238E27FC236}">
                      <a16:creationId xmlns:a16="http://schemas.microsoft.com/office/drawing/2014/main" id="{0FC1B25F-5BB6-4283-8F04-8B88E8E3FD06}"/>
                    </a:ext>
                  </a:extLst>
                </p14:cNvPr>
                <p14:cNvContentPartPr/>
                <p14:nvPr/>
              </p14:nvContentPartPr>
              <p14:xfrm>
                <a:off x="4527213" y="5411040"/>
                <a:ext cx="122760" cy="136440"/>
              </p14:xfrm>
            </p:contentPart>
          </mc:Choice>
          <mc:Fallback>
            <p:pic>
              <p:nvPicPr>
                <p:cNvPr id="458" name="Freihand 457">
                  <a:extLst>
                    <a:ext uri="{FF2B5EF4-FFF2-40B4-BE49-F238E27FC236}">
                      <a16:creationId xmlns:a16="http://schemas.microsoft.com/office/drawing/2014/main" id="{0FC1B25F-5BB6-4283-8F04-8B88E8E3FD06}"/>
                    </a:ext>
                  </a:extLst>
                </p:cNvPr>
                <p:cNvPicPr/>
                <p:nvPr/>
              </p:nvPicPr>
              <p:blipFill>
                <a:blip r:embed="rId756"/>
                <a:stretch>
                  <a:fillRect/>
                </a:stretch>
              </p:blipFill>
              <p:spPr>
                <a:xfrm>
                  <a:off x="4522893" y="5406720"/>
                  <a:ext cx="131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9" name="Freihand 458">
                  <a:extLst>
                    <a:ext uri="{FF2B5EF4-FFF2-40B4-BE49-F238E27FC236}">
                      <a16:creationId xmlns:a16="http://schemas.microsoft.com/office/drawing/2014/main" id="{0FCAEA93-021B-4C10-8DCA-674C2168A44E}"/>
                    </a:ext>
                  </a:extLst>
                </p14:cNvPr>
                <p14:cNvContentPartPr/>
                <p14:nvPr/>
              </p14:nvContentPartPr>
              <p14:xfrm>
                <a:off x="4672653" y="5444880"/>
                <a:ext cx="79200" cy="159840"/>
              </p14:xfrm>
            </p:contentPart>
          </mc:Choice>
          <mc:Fallback>
            <p:pic>
              <p:nvPicPr>
                <p:cNvPr id="459" name="Freihand 458">
                  <a:extLst>
                    <a:ext uri="{FF2B5EF4-FFF2-40B4-BE49-F238E27FC236}">
                      <a16:creationId xmlns:a16="http://schemas.microsoft.com/office/drawing/2014/main" id="{0FCAEA93-021B-4C10-8DCA-674C2168A44E}"/>
                    </a:ext>
                  </a:extLst>
                </p:cNvPr>
                <p:cNvPicPr/>
                <p:nvPr/>
              </p:nvPicPr>
              <p:blipFill>
                <a:blip r:embed="rId758"/>
                <a:stretch>
                  <a:fillRect/>
                </a:stretch>
              </p:blipFill>
              <p:spPr>
                <a:xfrm>
                  <a:off x="4668333" y="5440560"/>
                  <a:ext cx="87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0" name="Freihand 459">
                  <a:extLst>
                    <a:ext uri="{FF2B5EF4-FFF2-40B4-BE49-F238E27FC236}">
                      <a16:creationId xmlns:a16="http://schemas.microsoft.com/office/drawing/2014/main" id="{75A0F016-989E-426A-B88B-580BD34CF07B}"/>
                    </a:ext>
                  </a:extLst>
                </p14:cNvPr>
                <p14:cNvContentPartPr/>
                <p14:nvPr/>
              </p14:nvContentPartPr>
              <p14:xfrm>
                <a:off x="4789293" y="5391600"/>
                <a:ext cx="329040" cy="123840"/>
              </p14:xfrm>
            </p:contentPart>
          </mc:Choice>
          <mc:Fallback>
            <p:pic>
              <p:nvPicPr>
                <p:cNvPr id="460" name="Freihand 459">
                  <a:extLst>
                    <a:ext uri="{FF2B5EF4-FFF2-40B4-BE49-F238E27FC236}">
                      <a16:creationId xmlns:a16="http://schemas.microsoft.com/office/drawing/2014/main" id="{75A0F016-989E-426A-B88B-580BD34CF07B}"/>
                    </a:ext>
                  </a:extLst>
                </p:cNvPr>
                <p:cNvPicPr/>
                <p:nvPr/>
              </p:nvPicPr>
              <p:blipFill>
                <a:blip r:embed="rId760"/>
                <a:stretch>
                  <a:fillRect/>
                </a:stretch>
              </p:blipFill>
              <p:spPr>
                <a:xfrm>
                  <a:off x="4784973" y="5387280"/>
                  <a:ext cx="337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61" name="Freihand 460">
                  <a:extLst>
                    <a:ext uri="{FF2B5EF4-FFF2-40B4-BE49-F238E27FC236}">
                      <a16:creationId xmlns:a16="http://schemas.microsoft.com/office/drawing/2014/main" id="{E20462A3-65E9-4EDE-A988-B3B4A02FB0F3}"/>
                    </a:ext>
                  </a:extLst>
                </p14:cNvPr>
                <p14:cNvContentPartPr/>
                <p14:nvPr/>
              </p14:nvContentPartPr>
              <p14:xfrm>
                <a:off x="5085213" y="5341920"/>
                <a:ext cx="360" cy="360"/>
              </p14:xfrm>
            </p:contentPart>
          </mc:Choice>
          <mc:Fallback>
            <p:pic>
              <p:nvPicPr>
                <p:cNvPr id="461" name="Freihand 460">
                  <a:extLst>
                    <a:ext uri="{FF2B5EF4-FFF2-40B4-BE49-F238E27FC236}">
                      <a16:creationId xmlns:a16="http://schemas.microsoft.com/office/drawing/2014/main" id="{E20462A3-65E9-4EDE-A988-B3B4A02FB0F3}"/>
                    </a:ext>
                  </a:extLst>
                </p:cNvPr>
                <p:cNvPicPr/>
                <p:nvPr/>
              </p:nvPicPr>
              <p:blipFill>
                <a:blip r:embed="rId183"/>
                <a:stretch>
                  <a:fillRect/>
                </a:stretch>
              </p:blipFill>
              <p:spPr>
                <a:xfrm>
                  <a:off x="5080893" y="5337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2" name="Freihand 461">
                  <a:extLst>
                    <a:ext uri="{FF2B5EF4-FFF2-40B4-BE49-F238E27FC236}">
                      <a16:creationId xmlns:a16="http://schemas.microsoft.com/office/drawing/2014/main" id="{31D98646-3FB5-4D3E-A74F-2E23A769AA27}"/>
                    </a:ext>
                  </a:extLst>
                </p14:cNvPr>
                <p14:cNvContentPartPr/>
                <p14:nvPr/>
              </p14:nvContentPartPr>
              <p14:xfrm>
                <a:off x="5170173" y="5406720"/>
                <a:ext cx="21240" cy="97920"/>
              </p14:xfrm>
            </p:contentPart>
          </mc:Choice>
          <mc:Fallback>
            <p:pic>
              <p:nvPicPr>
                <p:cNvPr id="462" name="Freihand 461">
                  <a:extLst>
                    <a:ext uri="{FF2B5EF4-FFF2-40B4-BE49-F238E27FC236}">
                      <a16:creationId xmlns:a16="http://schemas.microsoft.com/office/drawing/2014/main" id="{31D98646-3FB5-4D3E-A74F-2E23A769AA27}"/>
                    </a:ext>
                  </a:extLst>
                </p:cNvPr>
                <p:cNvPicPr/>
                <p:nvPr/>
              </p:nvPicPr>
              <p:blipFill>
                <a:blip r:embed="rId763"/>
                <a:stretch>
                  <a:fillRect/>
                </a:stretch>
              </p:blipFill>
              <p:spPr>
                <a:xfrm>
                  <a:off x="5165853" y="5402400"/>
                  <a:ext cx="29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4" name="Freihand 463">
                  <a:extLst>
                    <a:ext uri="{FF2B5EF4-FFF2-40B4-BE49-F238E27FC236}">
                      <a16:creationId xmlns:a16="http://schemas.microsoft.com/office/drawing/2014/main" id="{4987FAC9-3973-4B5A-A8D4-77979E03E4FE}"/>
                    </a:ext>
                  </a:extLst>
                </p14:cNvPr>
                <p14:cNvContentPartPr/>
                <p14:nvPr/>
              </p14:nvContentPartPr>
              <p14:xfrm>
                <a:off x="5238933" y="5379720"/>
                <a:ext cx="353880" cy="190800"/>
              </p14:xfrm>
            </p:contentPart>
          </mc:Choice>
          <mc:Fallback>
            <p:pic>
              <p:nvPicPr>
                <p:cNvPr id="464" name="Freihand 463">
                  <a:extLst>
                    <a:ext uri="{FF2B5EF4-FFF2-40B4-BE49-F238E27FC236}">
                      <a16:creationId xmlns:a16="http://schemas.microsoft.com/office/drawing/2014/main" id="{4987FAC9-3973-4B5A-A8D4-77979E03E4FE}"/>
                    </a:ext>
                  </a:extLst>
                </p:cNvPr>
                <p:cNvPicPr/>
                <p:nvPr/>
              </p:nvPicPr>
              <p:blipFill>
                <a:blip r:embed="rId765"/>
                <a:stretch>
                  <a:fillRect/>
                </a:stretch>
              </p:blipFill>
              <p:spPr>
                <a:xfrm>
                  <a:off x="5234613" y="5375400"/>
                  <a:ext cx="362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5" name="Freihand 464">
                  <a:extLst>
                    <a:ext uri="{FF2B5EF4-FFF2-40B4-BE49-F238E27FC236}">
                      <a16:creationId xmlns:a16="http://schemas.microsoft.com/office/drawing/2014/main" id="{361DF7DC-7072-42FA-A3C2-9888441220FC}"/>
                    </a:ext>
                  </a:extLst>
                </p14:cNvPr>
                <p14:cNvContentPartPr/>
                <p14:nvPr/>
              </p14:nvContentPartPr>
              <p14:xfrm>
                <a:off x="5642493" y="5349840"/>
                <a:ext cx="70560" cy="69840"/>
              </p14:xfrm>
            </p:contentPart>
          </mc:Choice>
          <mc:Fallback>
            <p:pic>
              <p:nvPicPr>
                <p:cNvPr id="465" name="Freihand 464">
                  <a:extLst>
                    <a:ext uri="{FF2B5EF4-FFF2-40B4-BE49-F238E27FC236}">
                      <a16:creationId xmlns:a16="http://schemas.microsoft.com/office/drawing/2014/main" id="{361DF7DC-7072-42FA-A3C2-9888441220FC}"/>
                    </a:ext>
                  </a:extLst>
                </p:cNvPr>
                <p:cNvPicPr/>
                <p:nvPr/>
              </p:nvPicPr>
              <p:blipFill>
                <a:blip r:embed="rId767"/>
                <a:stretch>
                  <a:fillRect/>
                </a:stretch>
              </p:blipFill>
              <p:spPr>
                <a:xfrm>
                  <a:off x="5638173" y="5345520"/>
                  <a:ext cx="79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6" name="Freihand 465">
                  <a:extLst>
                    <a:ext uri="{FF2B5EF4-FFF2-40B4-BE49-F238E27FC236}">
                      <a16:creationId xmlns:a16="http://schemas.microsoft.com/office/drawing/2014/main" id="{B27084D1-30F6-4C6C-8C53-027DD8C0ED50}"/>
                    </a:ext>
                  </a:extLst>
                </p14:cNvPr>
                <p14:cNvContentPartPr/>
                <p14:nvPr/>
              </p14:nvContentPartPr>
              <p14:xfrm>
                <a:off x="5725293" y="5328240"/>
                <a:ext cx="97920" cy="183960"/>
              </p14:xfrm>
            </p:contentPart>
          </mc:Choice>
          <mc:Fallback>
            <p:pic>
              <p:nvPicPr>
                <p:cNvPr id="466" name="Freihand 465">
                  <a:extLst>
                    <a:ext uri="{FF2B5EF4-FFF2-40B4-BE49-F238E27FC236}">
                      <a16:creationId xmlns:a16="http://schemas.microsoft.com/office/drawing/2014/main" id="{B27084D1-30F6-4C6C-8C53-027DD8C0ED50}"/>
                    </a:ext>
                  </a:extLst>
                </p:cNvPr>
                <p:cNvPicPr/>
                <p:nvPr/>
              </p:nvPicPr>
              <p:blipFill>
                <a:blip r:embed="rId769"/>
                <a:stretch>
                  <a:fillRect/>
                </a:stretch>
              </p:blipFill>
              <p:spPr>
                <a:xfrm>
                  <a:off x="5720973" y="5323920"/>
                  <a:ext cx="106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7" name="Freihand 466">
                  <a:extLst>
                    <a:ext uri="{FF2B5EF4-FFF2-40B4-BE49-F238E27FC236}">
                      <a16:creationId xmlns:a16="http://schemas.microsoft.com/office/drawing/2014/main" id="{DA7B43AC-2469-48AA-B0E3-5782E79FB9EA}"/>
                    </a:ext>
                  </a:extLst>
                </p14:cNvPr>
                <p14:cNvContentPartPr/>
                <p14:nvPr/>
              </p14:nvContentPartPr>
              <p14:xfrm>
                <a:off x="5845173" y="5351640"/>
                <a:ext cx="15840" cy="58680"/>
              </p14:xfrm>
            </p:contentPart>
          </mc:Choice>
          <mc:Fallback>
            <p:pic>
              <p:nvPicPr>
                <p:cNvPr id="467" name="Freihand 466">
                  <a:extLst>
                    <a:ext uri="{FF2B5EF4-FFF2-40B4-BE49-F238E27FC236}">
                      <a16:creationId xmlns:a16="http://schemas.microsoft.com/office/drawing/2014/main" id="{DA7B43AC-2469-48AA-B0E3-5782E79FB9EA}"/>
                    </a:ext>
                  </a:extLst>
                </p:cNvPr>
                <p:cNvPicPr/>
                <p:nvPr/>
              </p:nvPicPr>
              <p:blipFill>
                <a:blip r:embed="rId771"/>
                <a:stretch>
                  <a:fillRect/>
                </a:stretch>
              </p:blipFill>
              <p:spPr>
                <a:xfrm>
                  <a:off x="5840853" y="5347320"/>
                  <a:ext cx="24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8" name="Freihand 467">
                  <a:extLst>
                    <a:ext uri="{FF2B5EF4-FFF2-40B4-BE49-F238E27FC236}">
                      <a16:creationId xmlns:a16="http://schemas.microsoft.com/office/drawing/2014/main" id="{E60B32EA-01BE-4347-B7AD-71C554850EF1}"/>
                    </a:ext>
                  </a:extLst>
                </p14:cNvPr>
                <p14:cNvContentPartPr/>
                <p14:nvPr/>
              </p14:nvContentPartPr>
              <p14:xfrm>
                <a:off x="5841213" y="5331480"/>
                <a:ext cx="42840" cy="96840"/>
              </p14:xfrm>
            </p:contentPart>
          </mc:Choice>
          <mc:Fallback>
            <p:pic>
              <p:nvPicPr>
                <p:cNvPr id="468" name="Freihand 467">
                  <a:extLst>
                    <a:ext uri="{FF2B5EF4-FFF2-40B4-BE49-F238E27FC236}">
                      <a16:creationId xmlns:a16="http://schemas.microsoft.com/office/drawing/2014/main" id="{E60B32EA-01BE-4347-B7AD-71C554850EF1}"/>
                    </a:ext>
                  </a:extLst>
                </p:cNvPr>
                <p:cNvPicPr/>
                <p:nvPr/>
              </p:nvPicPr>
              <p:blipFill>
                <a:blip r:embed="rId773"/>
                <a:stretch>
                  <a:fillRect/>
                </a:stretch>
              </p:blipFill>
              <p:spPr>
                <a:xfrm>
                  <a:off x="5836893" y="5327160"/>
                  <a:ext cx="51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9" name="Freihand 468">
                  <a:extLst>
                    <a:ext uri="{FF2B5EF4-FFF2-40B4-BE49-F238E27FC236}">
                      <a16:creationId xmlns:a16="http://schemas.microsoft.com/office/drawing/2014/main" id="{DDC81133-98AC-4A1E-A8A0-E29BD386956E}"/>
                    </a:ext>
                  </a:extLst>
                </p14:cNvPr>
                <p14:cNvContentPartPr/>
                <p14:nvPr/>
              </p14:nvContentPartPr>
              <p14:xfrm>
                <a:off x="5896293" y="5303400"/>
                <a:ext cx="76320" cy="97560"/>
              </p14:xfrm>
            </p:contentPart>
          </mc:Choice>
          <mc:Fallback>
            <p:pic>
              <p:nvPicPr>
                <p:cNvPr id="469" name="Freihand 468">
                  <a:extLst>
                    <a:ext uri="{FF2B5EF4-FFF2-40B4-BE49-F238E27FC236}">
                      <a16:creationId xmlns:a16="http://schemas.microsoft.com/office/drawing/2014/main" id="{DDC81133-98AC-4A1E-A8A0-E29BD386956E}"/>
                    </a:ext>
                  </a:extLst>
                </p:cNvPr>
                <p:cNvPicPr/>
                <p:nvPr/>
              </p:nvPicPr>
              <p:blipFill>
                <a:blip r:embed="rId775"/>
                <a:stretch>
                  <a:fillRect/>
                </a:stretch>
              </p:blipFill>
              <p:spPr>
                <a:xfrm>
                  <a:off x="5891973" y="5299080"/>
                  <a:ext cx="84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0" name="Freihand 469">
                  <a:extLst>
                    <a:ext uri="{FF2B5EF4-FFF2-40B4-BE49-F238E27FC236}">
                      <a16:creationId xmlns:a16="http://schemas.microsoft.com/office/drawing/2014/main" id="{4406E0D8-5D21-47F1-981D-957C4B461FC1}"/>
                    </a:ext>
                  </a:extLst>
                </p14:cNvPr>
                <p14:cNvContentPartPr/>
                <p14:nvPr/>
              </p14:nvContentPartPr>
              <p14:xfrm>
                <a:off x="5968653" y="5257680"/>
                <a:ext cx="82440" cy="131040"/>
              </p14:xfrm>
            </p:contentPart>
          </mc:Choice>
          <mc:Fallback>
            <p:pic>
              <p:nvPicPr>
                <p:cNvPr id="470" name="Freihand 469">
                  <a:extLst>
                    <a:ext uri="{FF2B5EF4-FFF2-40B4-BE49-F238E27FC236}">
                      <a16:creationId xmlns:a16="http://schemas.microsoft.com/office/drawing/2014/main" id="{4406E0D8-5D21-47F1-981D-957C4B461FC1}"/>
                    </a:ext>
                  </a:extLst>
                </p:cNvPr>
                <p:cNvPicPr/>
                <p:nvPr/>
              </p:nvPicPr>
              <p:blipFill>
                <a:blip r:embed="rId777"/>
                <a:stretch>
                  <a:fillRect/>
                </a:stretch>
              </p:blipFill>
              <p:spPr>
                <a:xfrm>
                  <a:off x="5964333" y="5253360"/>
                  <a:ext cx="91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1" name="Freihand 470">
                  <a:extLst>
                    <a:ext uri="{FF2B5EF4-FFF2-40B4-BE49-F238E27FC236}">
                      <a16:creationId xmlns:a16="http://schemas.microsoft.com/office/drawing/2014/main" id="{B73789AE-B4A1-4395-8603-E8245594C54F}"/>
                    </a:ext>
                  </a:extLst>
                </p14:cNvPr>
                <p14:cNvContentPartPr/>
                <p14:nvPr/>
              </p14:nvContentPartPr>
              <p14:xfrm>
                <a:off x="6051813" y="5220600"/>
                <a:ext cx="161280" cy="165960"/>
              </p14:xfrm>
            </p:contentPart>
          </mc:Choice>
          <mc:Fallback>
            <p:pic>
              <p:nvPicPr>
                <p:cNvPr id="471" name="Freihand 470">
                  <a:extLst>
                    <a:ext uri="{FF2B5EF4-FFF2-40B4-BE49-F238E27FC236}">
                      <a16:creationId xmlns:a16="http://schemas.microsoft.com/office/drawing/2014/main" id="{B73789AE-B4A1-4395-8603-E8245594C54F}"/>
                    </a:ext>
                  </a:extLst>
                </p:cNvPr>
                <p:cNvPicPr/>
                <p:nvPr/>
              </p:nvPicPr>
              <p:blipFill>
                <a:blip r:embed="rId779"/>
                <a:stretch>
                  <a:fillRect/>
                </a:stretch>
              </p:blipFill>
              <p:spPr>
                <a:xfrm>
                  <a:off x="6047493" y="5216280"/>
                  <a:ext cx="169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2" name="Freihand 471">
                  <a:extLst>
                    <a:ext uri="{FF2B5EF4-FFF2-40B4-BE49-F238E27FC236}">
                      <a16:creationId xmlns:a16="http://schemas.microsoft.com/office/drawing/2014/main" id="{34E1E040-B3DC-41A2-8396-8956A5AE8DA6}"/>
                    </a:ext>
                  </a:extLst>
                </p14:cNvPr>
                <p14:cNvContentPartPr/>
                <p14:nvPr/>
              </p14:nvContentPartPr>
              <p14:xfrm>
                <a:off x="6111213" y="5280000"/>
                <a:ext cx="361800" cy="78480"/>
              </p14:xfrm>
            </p:contentPart>
          </mc:Choice>
          <mc:Fallback>
            <p:pic>
              <p:nvPicPr>
                <p:cNvPr id="472" name="Freihand 471">
                  <a:extLst>
                    <a:ext uri="{FF2B5EF4-FFF2-40B4-BE49-F238E27FC236}">
                      <a16:creationId xmlns:a16="http://schemas.microsoft.com/office/drawing/2014/main" id="{34E1E040-B3DC-41A2-8396-8956A5AE8DA6}"/>
                    </a:ext>
                  </a:extLst>
                </p:cNvPr>
                <p:cNvPicPr/>
                <p:nvPr/>
              </p:nvPicPr>
              <p:blipFill>
                <a:blip r:embed="rId781"/>
                <a:stretch>
                  <a:fillRect/>
                </a:stretch>
              </p:blipFill>
              <p:spPr>
                <a:xfrm>
                  <a:off x="6106893" y="5275680"/>
                  <a:ext cx="370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3" name="Freihand 472">
                  <a:extLst>
                    <a:ext uri="{FF2B5EF4-FFF2-40B4-BE49-F238E27FC236}">
                      <a16:creationId xmlns:a16="http://schemas.microsoft.com/office/drawing/2014/main" id="{47E67697-AEB9-4750-9A2D-E58FEF7B6B0C}"/>
                    </a:ext>
                  </a:extLst>
                </p14:cNvPr>
                <p14:cNvContentPartPr/>
                <p14:nvPr/>
              </p14:nvContentPartPr>
              <p14:xfrm>
                <a:off x="6416493" y="5188920"/>
                <a:ext cx="360" cy="360"/>
              </p14:xfrm>
            </p:contentPart>
          </mc:Choice>
          <mc:Fallback>
            <p:pic>
              <p:nvPicPr>
                <p:cNvPr id="473" name="Freihand 472">
                  <a:extLst>
                    <a:ext uri="{FF2B5EF4-FFF2-40B4-BE49-F238E27FC236}">
                      <a16:creationId xmlns:a16="http://schemas.microsoft.com/office/drawing/2014/main" id="{47E67697-AEB9-4750-9A2D-E58FEF7B6B0C}"/>
                    </a:ext>
                  </a:extLst>
                </p:cNvPr>
                <p:cNvPicPr/>
                <p:nvPr/>
              </p:nvPicPr>
              <p:blipFill>
                <a:blip r:embed="rId183"/>
                <a:stretch>
                  <a:fillRect/>
                </a:stretch>
              </p:blipFill>
              <p:spPr>
                <a:xfrm>
                  <a:off x="6412173" y="5184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75" name="Freihand 474">
                  <a:extLst>
                    <a:ext uri="{FF2B5EF4-FFF2-40B4-BE49-F238E27FC236}">
                      <a16:creationId xmlns:a16="http://schemas.microsoft.com/office/drawing/2014/main" id="{DA2F1D36-9BB7-4475-8AA2-6825BA97F8AA}"/>
                    </a:ext>
                  </a:extLst>
                </p14:cNvPr>
                <p14:cNvContentPartPr/>
                <p14:nvPr/>
              </p14:nvContentPartPr>
              <p14:xfrm>
                <a:off x="4424973" y="4963200"/>
                <a:ext cx="90720" cy="110880"/>
              </p14:xfrm>
            </p:contentPart>
          </mc:Choice>
          <mc:Fallback>
            <p:pic>
              <p:nvPicPr>
                <p:cNvPr id="475" name="Freihand 474">
                  <a:extLst>
                    <a:ext uri="{FF2B5EF4-FFF2-40B4-BE49-F238E27FC236}">
                      <a16:creationId xmlns:a16="http://schemas.microsoft.com/office/drawing/2014/main" id="{DA2F1D36-9BB7-4475-8AA2-6825BA97F8AA}"/>
                    </a:ext>
                  </a:extLst>
                </p:cNvPr>
                <p:cNvPicPr/>
                <p:nvPr/>
              </p:nvPicPr>
              <p:blipFill>
                <a:blip r:embed="rId784"/>
                <a:stretch>
                  <a:fillRect/>
                </a:stretch>
              </p:blipFill>
              <p:spPr>
                <a:xfrm>
                  <a:off x="4420653" y="4958880"/>
                  <a:ext cx="99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76" name="Freihand 475">
                  <a:extLst>
                    <a:ext uri="{FF2B5EF4-FFF2-40B4-BE49-F238E27FC236}">
                      <a16:creationId xmlns:a16="http://schemas.microsoft.com/office/drawing/2014/main" id="{D0696A07-B1FC-4323-9B3C-144C16A0D7AD}"/>
                    </a:ext>
                  </a:extLst>
                </p14:cNvPr>
                <p14:cNvContentPartPr/>
                <p14:nvPr/>
              </p14:nvContentPartPr>
              <p14:xfrm>
                <a:off x="4545933" y="4904880"/>
                <a:ext cx="20880" cy="141120"/>
              </p14:xfrm>
            </p:contentPart>
          </mc:Choice>
          <mc:Fallback>
            <p:pic>
              <p:nvPicPr>
                <p:cNvPr id="476" name="Freihand 475">
                  <a:extLst>
                    <a:ext uri="{FF2B5EF4-FFF2-40B4-BE49-F238E27FC236}">
                      <a16:creationId xmlns:a16="http://schemas.microsoft.com/office/drawing/2014/main" id="{D0696A07-B1FC-4323-9B3C-144C16A0D7AD}"/>
                    </a:ext>
                  </a:extLst>
                </p:cNvPr>
                <p:cNvPicPr/>
                <p:nvPr/>
              </p:nvPicPr>
              <p:blipFill>
                <a:blip r:embed="rId786"/>
                <a:stretch>
                  <a:fillRect/>
                </a:stretch>
              </p:blipFill>
              <p:spPr>
                <a:xfrm>
                  <a:off x="4541613" y="4900560"/>
                  <a:ext cx="29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77" name="Freihand 476">
                  <a:extLst>
                    <a:ext uri="{FF2B5EF4-FFF2-40B4-BE49-F238E27FC236}">
                      <a16:creationId xmlns:a16="http://schemas.microsoft.com/office/drawing/2014/main" id="{0F3C91DA-59BC-41CF-ABDC-2435740BA5C4}"/>
                    </a:ext>
                  </a:extLst>
                </p14:cNvPr>
                <p14:cNvContentPartPr/>
                <p14:nvPr/>
              </p14:nvContentPartPr>
              <p14:xfrm>
                <a:off x="4608573" y="4954560"/>
                <a:ext cx="90720" cy="80280"/>
              </p14:xfrm>
            </p:contentPart>
          </mc:Choice>
          <mc:Fallback>
            <p:pic>
              <p:nvPicPr>
                <p:cNvPr id="477" name="Freihand 476">
                  <a:extLst>
                    <a:ext uri="{FF2B5EF4-FFF2-40B4-BE49-F238E27FC236}">
                      <a16:creationId xmlns:a16="http://schemas.microsoft.com/office/drawing/2014/main" id="{0F3C91DA-59BC-41CF-ABDC-2435740BA5C4}"/>
                    </a:ext>
                  </a:extLst>
                </p:cNvPr>
                <p:cNvPicPr/>
                <p:nvPr/>
              </p:nvPicPr>
              <p:blipFill>
                <a:blip r:embed="rId788"/>
                <a:stretch>
                  <a:fillRect/>
                </a:stretch>
              </p:blipFill>
              <p:spPr>
                <a:xfrm>
                  <a:off x="4604253" y="4950240"/>
                  <a:ext cx="99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9" name="Freihand 478">
                  <a:extLst>
                    <a:ext uri="{FF2B5EF4-FFF2-40B4-BE49-F238E27FC236}">
                      <a16:creationId xmlns:a16="http://schemas.microsoft.com/office/drawing/2014/main" id="{CA17E189-DB5F-45DC-B31C-A8456F36B5BD}"/>
                    </a:ext>
                  </a:extLst>
                </p14:cNvPr>
                <p14:cNvContentPartPr/>
                <p14:nvPr/>
              </p14:nvContentPartPr>
              <p14:xfrm>
                <a:off x="5092773" y="5660160"/>
                <a:ext cx="92160" cy="91080"/>
              </p14:xfrm>
            </p:contentPart>
          </mc:Choice>
          <mc:Fallback>
            <p:pic>
              <p:nvPicPr>
                <p:cNvPr id="479" name="Freihand 478">
                  <a:extLst>
                    <a:ext uri="{FF2B5EF4-FFF2-40B4-BE49-F238E27FC236}">
                      <a16:creationId xmlns:a16="http://schemas.microsoft.com/office/drawing/2014/main" id="{CA17E189-DB5F-45DC-B31C-A8456F36B5BD}"/>
                    </a:ext>
                  </a:extLst>
                </p:cNvPr>
                <p:cNvPicPr/>
                <p:nvPr/>
              </p:nvPicPr>
              <p:blipFill>
                <a:blip r:embed="rId790"/>
                <a:stretch>
                  <a:fillRect/>
                </a:stretch>
              </p:blipFill>
              <p:spPr>
                <a:xfrm>
                  <a:off x="5088453" y="5655840"/>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80" name="Freihand 479">
                  <a:extLst>
                    <a:ext uri="{FF2B5EF4-FFF2-40B4-BE49-F238E27FC236}">
                      <a16:creationId xmlns:a16="http://schemas.microsoft.com/office/drawing/2014/main" id="{4505822B-1E0A-4D56-A8CB-6532D6616C18}"/>
                    </a:ext>
                  </a:extLst>
                </p14:cNvPr>
                <p14:cNvContentPartPr/>
                <p14:nvPr/>
              </p14:nvContentPartPr>
              <p14:xfrm>
                <a:off x="5240013" y="5593920"/>
                <a:ext cx="183600" cy="132120"/>
              </p14:xfrm>
            </p:contentPart>
          </mc:Choice>
          <mc:Fallback>
            <p:pic>
              <p:nvPicPr>
                <p:cNvPr id="480" name="Freihand 479">
                  <a:extLst>
                    <a:ext uri="{FF2B5EF4-FFF2-40B4-BE49-F238E27FC236}">
                      <a16:creationId xmlns:a16="http://schemas.microsoft.com/office/drawing/2014/main" id="{4505822B-1E0A-4D56-A8CB-6532D6616C18}"/>
                    </a:ext>
                  </a:extLst>
                </p:cNvPr>
                <p:cNvPicPr/>
                <p:nvPr/>
              </p:nvPicPr>
              <p:blipFill>
                <a:blip r:embed="rId792"/>
                <a:stretch>
                  <a:fillRect/>
                </a:stretch>
              </p:blipFill>
              <p:spPr>
                <a:xfrm>
                  <a:off x="5235693" y="5589600"/>
                  <a:ext cx="192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1" name="Freihand 480">
                  <a:extLst>
                    <a:ext uri="{FF2B5EF4-FFF2-40B4-BE49-F238E27FC236}">
                      <a16:creationId xmlns:a16="http://schemas.microsoft.com/office/drawing/2014/main" id="{1E2647CD-3E93-4925-BE5F-C551EB2A6CD6}"/>
                    </a:ext>
                  </a:extLst>
                </p14:cNvPr>
                <p14:cNvContentPartPr/>
                <p14:nvPr/>
              </p14:nvContentPartPr>
              <p14:xfrm>
                <a:off x="5445933" y="5624520"/>
                <a:ext cx="76680" cy="145440"/>
              </p14:xfrm>
            </p:contentPart>
          </mc:Choice>
          <mc:Fallback>
            <p:pic>
              <p:nvPicPr>
                <p:cNvPr id="481" name="Freihand 480">
                  <a:extLst>
                    <a:ext uri="{FF2B5EF4-FFF2-40B4-BE49-F238E27FC236}">
                      <a16:creationId xmlns:a16="http://schemas.microsoft.com/office/drawing/2014/main" id="{1E2647CD-3E93-4925-BE5F-C551EB2A6CD6}"/>
                    </a:ext>
                  </a:extLst>
                </p:cNvPr>
                <p:cNvPicPr/>
                <p:nvPr/>
              </p:nvPicPr>
              <p:blipFill>
                <a:blip r:embed="rId794"/>
                <a:stretch>
                  <a:fillRect/>
                </a:stretch>
              </p:blipFill>
              <p:spPr>
                <a:xfrm>
                  <a:off x="5441613" y="5620200"/>
                  <a:ext cx="85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2" name="Freihand 481">
                  <a:extLst>
                    <a:ext uri="{FF2B5EF4-FFF2-40B4-BE49-F238E27FC236}">
                      <a16:creationId xmlns:a16="http://schemas.microsoft.com/office/drawing/2014/main" id="{D9B125E5-94A2-43D2-B1FD-92A85732101C}"/>
                    </a:ext>
                  </a:extLst>
                </p14:cNvPr>
                <p14:cNvContentPartPr/>
                <p14:nvPr/>
              </p14:nvContentPartPr>
              <p14:xfrm>
                <a:off x="5559693" y="5632800"/>
                <a:ext cx="7920" cy="23400"/>
              </p14:xfrm>
            </p:contentPart>
          </mc:Choice>
          <mc:Fallback>
            <p:pic>
              <p:nvPicPr>
                <p:cNvPr id="482" name="Freihand 481">
                  <a:extLst>
                    <a:ext uri="{FF2B5EF4-FFF2-40B4-BE49-F238E27FC236}">
                      <a16:creationId xmlns:a16="http://schemas.microsoft.com/office/drawing/2014/main" id="{D9B125E5-94A2-43D2-B1FD-92A85732101C}"/>
                    </a:ext>
                  </a:extLst>
                </p:cNvPr>
                <p:cNvPicPr/>
                <p:nvPr/>
              </p:nvPicPr>
              <p:blipFill>
                <a:blip r:embed="rId796"/>
                <a:stretch>
                  <a:fillRect/>
                </a:stretch>
              </p:blipFill>
              <p:spPr>
                <a:xfrm>
                  <a:off x="5555373" y="5628480"/>
                  <a:ext cx="16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3" name="Freihand 482">
                  <a:extLst>
                    <a:ext uri="{FF2B5EF4-FFF2-40B4-BE49-F238E27FC236}">
                      <a16:creationId xmlns:a16="http://schemas.microsoft.com/office/drawing/2014/main" id="{40EE7406-7359-44D8-8CAC-7048370C17E2}"/>
                    </a:ext>
                  </a:extLst>
                </p14:cNvPr>
                <p14:cNvContentPartPr/>
                <p14:nvPr/>
              </p14:nvContentPartPr>
              <p14:xfrm>
                <a:off x="5547453" y="5607240"/>
                <a:ext cx="67680" cy="97560"/>
              </p14:xfrm>
            </p:contentPart>
          </mc:Choice>
          <mc:Fallback>
            <p:pic>
              <p:nvPicPr>
                <p:cNvPr id="483" name="Freihand 482">
                  <a:extLst>
                    <a:ext uri="{FF2B5EF4-FFF2-40B4-BE49-F238E27FC236}">
                      <a16:creationId xmlns:a16="http://schemas.microsoft.com/office/drawing/2014/main" id="{40EE7406-7359-44D8-8CAC-7048370C17E2}"/>
                    </a:ext>
                  </a:extLst>
                </p:cNvPr>
                <p:cNvPicPr/>
                <p:nvPr/>
              </p:nvPicPr>
              <p:blipFill>
                <a:blip r:embed="rId798"/>
                <a:stretch>
                  <a:fillRect/>
                </a:stretch>
              </p:blipFill>
              <p:spPr>
                <a:xfrm>
                  <a:off x="5543133" y="5602920"/>
                  <a:ext cx="76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4" name="Freihand 483">
                  <a:extLst>
                    <a:ext uri="{FF2B5EF4-FFF2-40B4-BE49-F238E27FC236}">
                      <a16:creationId xmlns:a16="http://schemas.microsoft.com/office/drawing/2014/main" id="{58E42302-0662-4EB0-94DC-07F2450D3192}"/>
                    </a:ext>
                  </a:extLst>
                </p14:cNvPr>
                <p14:cNvContentPartPr/>
                <p14:nvPr/>
              </p14:nvContentPartPr>
              <p14:xfrm>
                <a:off x="5611173" y="5607240"/>
                <a:ext cx="77760" cy="63360"/>
              </p14:xfrm>
            </p:contentPart>
          </mc:Choice>
          <mc:Fallback>
            <p:pic>
              <p:nvPicPr>
                <p:cNvPr id="484" name="Freihand 483">
                  <a:extLst>
                    <a:ext uri="{FF2B5EF4-FFF2-40B4-BE49-F238E27FC236}">
                      <a16:creationId xmlns:a16="http://schemas.microsoft.com/office/drawing/2014/main" id="{58E42302-0662-4EB0-94DC-07F2450D3192}"/>
                    </a:ext>
                  </a:extLst>
                </p:cNvPr>
                <p:cNvPicPr/>
                <p:nvPr/>
              </p:nvPicPr>
              <p:blipFill>
                <a:blip r:embed="rId800"/>
                <a:stretch>
                  <a:fillRect/>
                </a:stretch>
              </p:blipFill>
              <p:spPr>
                <a:xfrm>
                  <a:off x="5606853" y="5602920"/>
                  <a:ext cx="86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86" name="Freihand 485">
                  <a:extLst>
                    <a:ext uri="{FF2B5EF4-FFF2-40B4-BE49-F238E27FC236}">
                      <a16:creationId xmlns:a16="http://schemas.microsoft.com/office/drawing/2014/main" id="{533E5D0E-C241-42BE-B15F-E6E39943011E}"/>
                    </a:ext>
                  </a:extLst>
                </p14:cNvPr>
                <p14:cNvContentPartPr/>
                <p14:nvPr/>
              </p14:nvContentPartPr>
              <p14:xfrm>
                <a:off x="5697573" y="5535960"/>
                <a:ext cx="272160" cy="144720"/>
              </p14:xfrm>
            </p:contentPart>
          </mc:Choice>
          <mc:Fallback>
            <p:pic>
              <p:nvPicPr>
                <p:cNvPr id="486" name="Freihand 485">
                  <a:extLst>
                    <a:ext uri="{FF2B5EF4-FFF2-40B4-BE49-F238E27FC236}">
                      <a16:creationId xmlns:a16="http://schemas.microsoft.com/office/drawing/2014/main" id="{533E5D0E-C241-42BE-B15F-E6E39943011E}"/>
                    </a:ext>
                  </a:extLst>
                </p:cNvPr>
                <p:cNvPicPr/>
                <p:nvPr/>
              </p:nvPicPr>
              <p:blipFill>
                <a:blip r:embed="rId802"/>
                <a:stretch>
                  <a:fillRect/>
                </a:stretch>
              </p:blipFill>
              <p:spPr>
                <a:xfrm>
                  <a:off x="5693253" y="5531640"/>
                  <a:ext cx="280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87" name="Freihand 486">
                  <a:extLst>
                    <a:ext uri="{FF2B5EF4-FFF2-40B4-BE49-F238E27FC236}">
                      <a16:creationId xmlns:a16="http://schemas.microsoft.com/office/drawing/2014/main" id="{A53B4164-8BE8-4348-A163-ACE568E95493}"/>
                    </a:ext>
                  </a:extLst>
                </p14:cNvPr>
                <p14:cNvContentPartPr/>
                <p14:nvPr/>
              </p14:nvContentPartPr>
              <p14:xfrm>
                <a:off x="5904933" y="5471520"/>
                <a:ext cx="24120" cy="37080"/>
              </p14:xfrm>
            </p:contentPart>
          </mc:Choice>
          <mc:Fallback>
            <p:pic>
              <p:nvPicPr>
                <p:cNvPr id="487" name="Freihand 486">
                  <a:extLst>
                    <a:ext uri="{FF2B5EF4-FFF2-40B4-BE49-F238E27FC236}">
                      <a16:creationId xmlns:a16="http://schemas.microsoft.com/office/drawing/2014/main" id="{A53B4164-8BE8-4348-A163-ACE568E95493}"/>
                    </a:ext>
                  </a:extLst>
                </p:cNvPr>
                <p:cNvPicPr/>
                <p:nvPr/>
              </p:nvPicPr>
              <p:blipFill>
                <a:blip r:embed="rId804"/>
                <a:stretch>
                  <a:fillRect/>
                </a:stretch>
              </p:blipFill>
              <p:spPr>
                <a:xfrm>
                  <a:off x="5900613" y="5467200"/>
                  <a:ext cx="32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8" name="Freihand 487">
                  <a:extLst>
                    <a:ext uri="{FF2B5EF4-FFF2-40B4-BE49-F238E27FC236}">
                      <a16:creationId xmlns:a16="http://schemas.microsoft.com/office/drawing/2014/main" id="{C0B43875-D2C4-4D01-A9B3-7B2823759B36}"/>
                    </a:ext>
                  </a:extLst>
                </p14:cNvPr>
                <p14:cNvContentPartPr/>
                <p14:nvPr/>
              </p14:nvContentPartPr>
              <p14:xfrm>
                <a:off x="5998533" y="5541000"/>
                <a:ext cx="255600" cy="86040"/>
              </p14:xfrm>
            </p:contentPart>
          </mc:Choice>
          <mc:Fallback>
            <p:pic>
              <p:nvPicPr>
                <p:cNvPr id="488" name="Freihand 487">
                  <a:extLst>
                    <a:ext uri="{FF2B5EF4-FFF2-40B4-BE49-F238E27FC236}">
                      <a16:creationId xmlns:a16="http://schemas.microsoft.com/office/drawing/2014/main" id="{C0B43875-D2C4-4D01-A9B3-7B2823759B36}"/>
                    </a:ext>
                  </a:extLst>
                </p:cNvPr>
                <p:cNvPicPr/>
                <p:nvPr/>
              </p:nvPicPr>
              <p:blipFill>
                <a:blip r:embed="rId806"/>
                <a:stretch>
                  <a:fillRect/>
                </a:stretch>
              </p:blipFill>
              <p:spPr>
                <a:xfrm>
                  <a:off x="5994213" y="5536680"/>
                  <a:ext cx="264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9" name="Freihand 488">
                  <a:extLst>
                    <a:ext uri="{FF2B5EF4-FFF2-40B4-BE49-F238E27FC236}">
                      <a16:creationId xmlns:a16="http://schemas.microsoft.com/office/drawing/2014/main" id="{3826B369-4CE5-41D6-AA0B-2482E81068E1}"/>
                    </a:ext>
                  </a:extLst>
                </p14:cNvPr>
                <p14:cNvContentPartPr/>
                <p14:nvPr/>
              </p14:nvContentPartPr>
              <p14:xfrm>
                <a:off x="6324333" y="5432640"/>
                <a:ext cx="26280" cy="223560"/>
              </p14:xfrm>
            </p:contentPart>
          </mc:Choice>
          <mc:Fallback>
            <p:pic>
              <p:nvPicPr>
                <p:cNvPr id="489" name="Freihand 488">
                  <a:extLst>
                    <a:ext uri="{FF2B5EF4-FFF2-40B4-BE49-F238E27FC236}">
                      <a16:creationId xmlns:a16="http://schemas.microsoft.com/office/drawing/2014/main" id="{3826B369-4CE5-41D6-AA0B-2482E81068E1}"/>
                    </a:ext>
                  </a:extLst>
                </p:cNvPr>
                <p:cNvPicPr/>
                <p:nvPr/>
              </p:nvPicPr>
              <p:blipFill>
                <a:blip r:embed="rId808"/>
                <a:stretch>
                  <a:fillRect/>
                </a:stretch>
              </p:blipFill>
              <p:spPr>
                <a:xfrm>
                  <a:off x="6320013" y="5428320"/>
                  <a:ext cx="34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1" name="Freihand 490">
                  <a:extLst>
                    <a:ext uri="{FF2B5EF4-FFF2-40B4-BE49-F238E27FC236}">
                      <a16:creationId xmlns:a16="http://schemas.microsoft.com/office/drawing/2014/main" id="{ED6B07B7-E963-4312-8863-DFA4BC7050D7}"/>
                    </a:ext>
                  </a:extLst>
                </p14:cNvPr>
                <p14:cNvContentPartPr/>
                <p14:nvPr/>
              </p14:nvContentPartPr>
              <p14:xfrm>
                <a:off x="1140693" y="4534440"/>
                <a:ext cx="1978560" cy="924120"/>
              </p14:xfrm>
            </p:contentPart>
          </mc:Choice>
          <mc:Fallback>
            <p:pic>
              <p:nvPicPr>
                <p:cNvPr id="491" name="Freihand 490">
                  <a:extLst>
                    <a:ext uri="{FF2B5EF4-FFF2-40B4-BE49-F238E27FC236}">
                      <a16:creationId xmlns:a16="http://schemas.microsoft.com/office/drawing/2014/main" id="{ED6B07B7-E963-4312-8863-DFA4BC7050D7}"/>
                    </a:ext>
                  </a:extLst>
                </p:cNvPr>
                <p:cNvPicPr/>
                <p:nvPr/>
              </p:nvPicPr>
              <p:blipFill>
                <a:blip r:embed="rId810"/>
                <a:stretch>
                  <a:fillRect/>
                </a:stretch>
              </p:blipFill>
              <p:spPr>
                <a:xfrm>
                  <a:off x="1136373" y="4530120"/>
                  <a:ext cx="1987200" cy="9327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2" name="Freihand 491">
                  <a:extLst>
                    <a:ext uri="{FF2B5EF4-FFF2-40B4-BE49-F238E27FC236}">
                      <a16:creationId xmlns:a16="http://schemas.microsoft.com/office/drawing/2014/main" id="{8AA34FF7-5D63-44AA-89E8-68F183A04D87}"/>
                    </a:ext>
                  </a:extLst>
                </p14:cNvPr>
                <p14:cNvContentPartPr/>
                <p14:nvPr/>
              </p14:nvContentPartPr>
              <p14:xfrm>
                <a:off x="3184413" y="5483760"/>
                <a:ext cx="801720" cy="763920"/>
              </p14:xfrm>
            </p:contentPart>
          </mc:Choice>
          <mc:Fallback>
            <p:pic>
              <p:nvPicPr>
                <p:cNvPr id="492" name="Freihand 491">
                  <a:extLst>
                    <a:ext uri="{FF2B5EF4-FFF2-40B4-BE49-F238E27FC236}">
                      <a16:creationId xmlns:a16="http://schemas.microsoft.com/office/drawing/2014/main" id="{8AA34FF7-5D63-44AA-89E8-68F183A04D87}"/>
                    </a:ext>
                  </a:extLst>
                </p:cNvPr>
                <p:cNvPicPr/>
                <p:nvPr/>
              </p:nvPicPr>
              <p:blipFill>
                <a:blip r:embed="rId812"/>
                <a:stretch>
                  <a:fillRect/>
                </a:stretch>
              </p:blipFill>
              <p:spPr>
                <a:xfrm>
                  <a:off x="3180093" y="5479440"/>
                  <a:ext cx="810360" cy="772560"/>
                </a:xfrm>
                <a:prstGeom prst="rect">
                  <a:avLst/>
                </a:prstGeom>
              </p:spPr>
            </p:pic>
          </mc:Fallback>
        </mc:AlternateContent>
      </p:grpSp>
    </p:spTree>
    <p:extLst>
      <p:ext uri="{BB962C8B-B14F-4D97-AF65-F5344CB8AC3E}">
        <p14:creationId xmlns:p14="http://schemas.microsoft.com/office/powerpoint/2010/main" val="398503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94A65FA-8219-48CF-966E-F389519782AF}"/>
                  </a:ext>
                </a:extLst>
              </p14:cNvPr>
              <p14:cNvContentPartPr/>
              <p14:nvPr/>
            </p14:nvContentPartPr>
            <p14:xfrm>
              <a:off x="2313573" y="2464080"/>
              <a:ext cx="3098520" cy="111600"/>
            </p14:xfrm>
          </p:contentPart>
        </mc:Choice>
        <mc:Fallback>
          <p:pic>
            <p:nvPicPr>
              <p:cNvPr id="2" name="Freihand 1">
                <a:extLst>
                  <a:ext uri="{FF2B5EF4-FFF2-40B4-BE49-F238E27FC236}">
                    <a16:creationId xmlns:a16="http://schemas.microsoft.com/office/drawing/2014/main" id="{694A65FA-8219-48CF-966E-F389519782AF}"/>
                  </a:ext>
                </a:extLst>
              </p:cNvPr>
              <p:cNvPicPr/>
              <p:nvPr/>
            </p:nvPicPr>
            <p:blipFill>
              <a:blip r:embed="rId4"/>
              <a:stretch>
                <a:fillRect/>
              </a:stretch>
            </p:blipFill>
            <p:spPr>
              <a:xfrm>
                <a:off x="2309253" y="2459760"/>
                <a:ext cx="3107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D90B32B-D5E8-4CF7-8678-CA7F2409B086}"/>
                  </a:ext>
                </a:extLst>
              </p14:cNvPr>
              <p14:cNvContentPartPr/>
              <p14:nvPr/>
            </p14:nvContentPartPr>
            <p14:xfrm>
              <a:off x="5857413" y="5294040"/>
              <a:ext cx="2774160" cy="920520"/>
            </p14:xfrm>
          </p:contentPart>
        </mc:Choice>
        <mc:Fallback>
          <p:pic>
            <p:nvPicPr>
              <p:cNvPr id="3" name="Freihand 2">
                <a:extLst>
                  <a:ext uri="{FF2B5EF4-FFF2-40B4-BE49-F238E27FC236}">
                    <a16:creationId xmlns:a16="http://schemas.microsoft.com/office/drawing/2014/main" id="{5D90B32B-D5E8-4CF7-8678-CA7F2409B086}"/>
                  </a:ext>
                </a:extLst>
              </p:cNvPr>
              <p:cNvPicPr/>
              <p:nvPr/>
            </p:nvPicPr>
            <p:blipFill>
              <a:blip r:embed="rId6"/>
              <a:stretch>
                <a:fillRect/>
              </a:stretch>
            </p:blipFill>
            <p:spPr>
              <a:xfrm>
                <a:off x="5853093" y="5289720"/>
                <a:ext cx="2782800" cy="929160"/>
              </a:xfrm>
              <a:prstGeom prst="rect">
                <a:avLst/>
              </a:prstGeom>
            </p:spPr>
          </p:pic>
        </mc:Fallback>
      </mc:AlternateContent>
    </p:spTree>
    <p:extLst>
      <p:ext uri="{BB962C8B-B14F-4D97-AF65-F5344CB8AC3E}">
        <p14:creationId xmlns:p14="http://schemas.microsoft.com/office/powerpoint/2010/main" val="423634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09E99E1-ACF6-41AC-A773-3650295980B5}"/>
                  </a:ext>
                </a:extLst>
              </p14:cNvPr>
              <p14:cNvContentPartPr/>
              <p14:nvPr/>
            </p14:nvContentPartPr>
            <p14:xfrm>
              <a:off x="725253" y="3814800"/>
              <a:ext cx="1665720" cy="874800"/>
            </p14:xfrm>
          </p:contentPart>
        </mc:Choice>
        <mc:Fallback>
          <p:pic>
            <p:nvPicPr>
              <p:cNvPr id="2" name="Freihand 1">
                <a:extLst>
                  <a:ext uri="{FF2B5EF4-FFF2-40B4-BE49-F238E27FC236}">
                    <a16:creationId xmlns:a16="http://schemas.microsoft.com/office/drawing/2014/main" id="{109E99E1-ACF6-41AC-A773-3650295980B5}"/>
                  </a:ext>
                </a:extLst>
              </p:cNvPr>
              <p:cNvPicPr/>
              <p:nvPr/>
            </p:nvPicPr>
            <p:blipFill>
              <a:blip r:embed="rId4"/>
              <a:stretch>
                <a:fillRect/>
              </a:stretch>
            </p:blipFill>
            <p:spPr>
              <a:xfrm>
                <a:off x="720933" y="3810480"/>
                <a:ext cx="1674360" cy="883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C19759C-B8E5-4F53-8224-7376EC214272}"/>
                  </a:ext>
                </a:extLst>
              </p14:cNvPr>
              <p14:cNvContentPartPr/>
              <p14:nvPr/>
            </p14:nvContentPartPr>
            <p14:xfrm>
              <a:off x="3792093" y="5484840"/>
              <a:ext cx="1023120" cy="596880"/>
            </p14:xfrm>
          </p:contentPart>
        </mc:Choice>
        <mc:Fallback>
          <p:pic>
            <p:nvPicPr>
              <p:cNvPr id="3" name="Freihand 2">
                <a:extLst>
                  <a:ext uri="{FF2B5EF4-FFF2-40B4-BE49-F238E27FC236}">
                    <a16:creationId xmlns:a16="http://schemas.microsoft.com/office/drawing/2014/main" id="{4C19759C-B8E5-4F53-8224-7376EC214272}"/>
                  </a:ext>
                </a:extLst>
              </p:cNvPr>
              <p:cNvPicPr/>
              <p:nvPr/>
            </p:nvPicPr>
            <p:blipFill>
              <a:blip r:embed="rId6"/>
              <a:stretch>
                <a:fillRect/>
              </a:stretch>
            </p:blipFill>
            <p:spPr>
              <a:xfrm>
                <a:off x="3787773" y="5480520"/>
                <a:ext cx="1031760" cy="605520"/>
              </a:xfrm>
              <a:prstGeom prst="rect">
                <a:avLst/>
              </a:prstGeom>
            </p:spPr>
          </p:pic>
        </mc:Fallback>
      </mc:AlternateContent>
    </p:spTree>
    <p:extLst>
      <p:ext uri="{BB962C8B-B14F-4D97-AF65-F5344CB8AC3E}">
        <p14:creationId xmlns:p14="http://schemas.microsoft.com/office/powerpoint/2010/main" val="1710449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a:t>
                </a:r>
              </a:p>
              <a:p>
                <a:pPr lvl="1"/>
                <a:r>
                  <a:rPr lang="de-DE" sz="2400" dirty="0">
                    <a:latin typeface="Times New Roman" panose="02020603050405020304" pitchFamily="18" charset="0"/>
                    <a:cs typeface="Times New Roman" panose="02020603050405020304" pitchFamily="18" charset="0"/>
                  </a:rPr>
                  <a:t>    („Zuwachs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DCEC1F7B-7EFF-415C-A94A-4F537AFF0A3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81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4" name="Gerade Verbindung mit Pfeil 3">
            <a:extLst>
              <a:ext uri="{FF2B5EF4-FFF2-40B4-BE49-F238E27FC236}">
                <a16:creationId xmlns:a16="http://schemas.microsoft.com/office/drawing/2014/main" id="{CBA82F59-53E9-E13D-D41E-0337C00376B3}"/>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F28521C1-3609-B6CD-EB60-09E49B755A9F}"/>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09E7679-FC47-5639-543E-AD88CF66A2BC}"/>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B5B18D6-E3F7-89BB-1F44-982908F70260}"/>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1A1DAD3B-D6F0-5221-0AB0-59FC855C5FA4}"/>
              </a:ext>
            </a:extLst>
          </p:cNvPr>
          <p:cNvGrpSpPr/>
          <p:nvPr/>
        </p:nvGrpSpPr>
        <p:grpSpPr>
          <a:xfrm>
            <a:off x="349200" y="1127932"/>
            <a:ext cx="357505" cy="3600172"/>
            <a:chOff x="1159727" y="1436302"/>
            <a:chExt cx="408878" cy="4322956"/>
          </a:xfrm>
        </p:grpSpPr>
        <p:cxnSp>
          <p:nvCxnSpPr>
            <p:cNvPr id="11" name="Gerader Verbinder 10">
              <a:extLst>
                <a:ext uri="{FF2B5EF4-FFF2-40B4-BE49-F238E27FC236}">
                  <a16:creationId xmlns:a16="http://schemas.microsoft.com/office/drawing/2014/main" id="{265EDA55-3392-A860-AA6E-2B695B78DED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3C506A9-A6EA-A911-A92C-74ED9411767B}"/>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FF5C1CF-763A-6C02-B5AC-39EBF2050943}"/>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6A6DBA48-83AE-2AB8-A277-E080DFB7D8FC}"/>
              </a:ext>
            </a:extLst>
          </p:cNvPr>
          <p:cNvGrpSpPr/>
          <p:nvPr/>
        </p:nvGrpSpPr>
        <p:grpSpPr>
          <a:xfrm>
            <a:off x="1332056" y="5278594"/>
            <a:ext cx="6707040" cy="340514"/>
            <a:chOff x="2460796" y="5819673"/>
            <a:chExt cx="7670843" cy="408877"/>
          </a:xfrm>
        </p:grpSpPr>
        <p:cxnSp>
          <p:nvCxnSpPr>
            <p:cNvPr id="22" name="Gerader Verbinder 21">
              <a:extLst>
                <a:ext uri="{FF2B5EF4-FFF2-40B4-BE49-F238E27FC236}">
                  <a16:creationId xmlns:a16="http://schemas.microsoft.com/office/drawing/2014/main" id="{DCB81DA0-7132-A2F1-6999-ED64D8B23B2B}"/>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C19A795-3249-E9FD-5A0B-767B8DE6753B}"/>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1F84CE30-0B9D-E58A-4C4E-F8C95F664528}"/>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feld 27">
            <a:extLst>
              <a:ext uri="{FF2B5EF4-FFF2-40B4-BE49-F238E27FC236}">
                <a16:creationId xmlns:a16="http://schemas.microsoft.com/office/drawing/2014/main" id="{C6242538-BB79-81CC-5C0A-4111D55AC300}"/>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6" name="Textfeld 35">
            <a:extLst>
              <a:ext uri="{FF2B5EF4-FFF2-40B4-BE49-F238E27FC236}">
                <a16:creationId xmlns:a16="http://schemas.microsoft.com/office/drawing/2014/main" id="{952A3F8C-F9F9-EB37-6202-1255DB1EA801}"/>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7" name="Textfeld 36">
            <a:extLst>
              <a:ext uri="{FF2B5EF4-FFF2-40B4-BE49-F238E27FC236}">
                <a16:creationId xmlns:a16="http://schemas.microsoft.com/office/drawing/2014/main" id="{0AE33A36-C22B-1DF6-43DD-81A11C01640A}"/>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42" name="Textfeld 41">
            <a:extLst>
              <a:ext uri="{FF2B5EF4-FFF2-40B4-BE49-F238E27FC236}">
                <a16:creationId xmlns:a16="http://schemas.microsoft.com/office/drawing/2014/main" id="{AB91ECBA-7D16-3BB9-0CF1-D7CA9DCD234B}"/>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45" name="Textfeld 44">
            <a:extLst>
              <a:ext uri="{FF2B5EF4-FFF2-40B4-BE49-F238E27FC236}">
                <a16:creationId xmlns:a16="http://schemas.microsoft.com/office/drawing/2014/main" id="{78C61507-9660-5405-07E0-04DDA163562E}"/>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48" name="Textfeld 47">
            <a:extLst>
              <a:ext uri="{FF2B5EF4-FFF2-40B4-BE49-F238E27FC236}">
                <a16:creationId xmlns:a16="http://schemas.microsoft.com/office/drawing/2014/main" id="{F6FA3640-2775-F1C9-1C42-0388B74E2B85}"/>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50" name="Rechteck 49">
                <a:extLst>
                  <a:ext uri="{FF2B5EF4-FFF2-40B4-BE49-F238E27FC236}">
                    <a16:creationId xmlns:a16="http://schemas.microsoft.com/office/drawing/2014/main" id="{58E4E0D9-3416-4863-7C5A-8637AF817F91}"/>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50" name="Rechteck 49">
                <a:extLst>
                  <a:ext uri="{FF2B5EF4-FFF2-40B4-BE49-F238E27FC236}">
                    <a16:creationId xmlns:a16="http://schemas.microsoft.com/office/drawing/2014/main" id="{58E4E0D9-3416-4863-7C5A-8637AF817F91}"/>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Rechteck 50">
                <a:extLst>
                  <a:ext uri="{FF2B5EF4-FFF2-40B4-BE49-F238E27FC236}">
                    <a16:creationId xmlns:a16="http://schemas.microsoft.com/office/drawing/2014/main" id="{58E314B9-FD15-30A6-C12B-5600E258CDE0}"/>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51" name="Rechteck 50">
                <a:extLst>
                  <a:ext uri="{FF2B5EF4-FFF2-40B4-BE49-F238E27FC236}">
                    <a16:creationId xmlns:a16="http://schemas.microsoft.com/office/drawing/2014/main" id="{58E314B9-FD15-30A6-C12B-5600E258CDE0}"/>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Tree>
    <p:extLst>
      <p:ext uri="{BB962C8B-B14F-4D97-AF65-F5344CB8AC3E}">
        <p14:creationId xmlns:p14="http://schemas.microsoft.com/office/powerpoint/2010/main" val="263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42" grpId="0"/>
      <p:bldP spid="45" grpId="0"/>
      <p:bldP spid="48"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3603111" y="1587149"/>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5134361" y="407558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35978" y="5992696"/>
            <a:ext cx="819963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 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0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D94FB60-3DF2-479C-A1C1-E425E59ADA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701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118FC9B-F3D0-126F-13DA-9035CA68FAD9}"/>
                  </a:ext>
                </a:extLst>
              </p14:cNvPr>
              <p14:cNvContentPartPr/>
              <p14:nvPr/>
            </p14:nvContentPartPr>
            <p14:xfrm>
              <a:off x="1341884" y="2616676"/>
              <a:ext cx="8176680" cy="142920"/>
            </p14:xfrm>
          </p:contentPart>
        </mc:Choice>
        <mc:Fallback xmlns="">
          <p:pic>
            <p:nvPicPr>
              <p:cNvPr id="2" name="Freihand 1">
                <a:extLst>
                  <a:ext uri="{FF2B5EF4-FFF2-40B4-BE49-F238E27FC236}">
                    <a16:creationId xmlns:a16="http://schemas.microsoft.com/office/drawing/2014/main" id="{7118FC9B-F3D0-126F-13DA-9035CA68FAD9}"/>
                  </a:ext>
                </a:extLst>
              </p:cNvPr>
              <p:cNvPicPr/>
              <p:nvPr/>
            </p:nvPicPr>
            <p:blipFill>
              <a:blip r:embed="rId3"/>
              <a:stretch>
                <a:fillRect/>
              </a:stretch>
            </p:blipFill>
            <p:spPr>
              <a:xfrm>
                <a:off x="1333244" y="2608036"/>
                <a:ext cx="8194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8431BCD-E5D0-A878-6708-8E118CD8A4F8}"/>
                  </a:ext>
                </a:extLst>
              </p14:cNvPr>
              <p14:cNvContentPartPr/>
              <p14:nvPr/>
            </p14:nvContentPartPr>
            <p14:xfrm>
              <a:off x="1629524" y="3177916"/>
              <a:ext cx="6345000" cy="2020320"/>
            </p14:xfrm>
          </p:contentPart>
        </mc:Choice>
        <mc:Fallback xmlns="">
          <p:pic>
            <p:nvPicPr>
              <p:cNvPr id="3" name="Freihand 2">
                <a:extLst>
                  <a:ext uri="{FF2B5EF4-FFF2-40B4-BE49-F238E27FC236}">
                    <a16:creationId xmlns:a16="http://schemas.microsoft.com/office/drawing/2014/main" id="{C8431BCD-E5D0-A878-6708-8E118CD8A4F8}"/>
                  </a:ext>
                </a:extLst>
              </p:cNvPr>
              <p:cNvPicPr/>
              <p:nvPr/>
            </p:nvPicPr>
            <p:blipFill>
              <a:blip r:embed="rId5"/>
              <a:stretch>
                <a:fillRect/>
              </a:stretch>
            </p:blipFill>
            <p:spPr>
              <a:xfrm>
                <a:off x="1620884" y="3168916"/>
                <a:ext cx="6362640" cy="2037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09C199B6-685C-A392-8B52-76A11C0E019C}"/>
                  </a:ext>
                </a:extLst>
              </p14:cNvPr>
              <p14:cNvContentPartPr/>
              <p14:nvPr/>
            </p14:nvContentPartPr>
            <p14:xfrm>
              <a:off x="1183124" y="5509276"/>
              <a:ext cx="3028320" cy="134280"/>
            </p14:xfrm>
          </p:contentPart>
        </mc:Choice>
        <mc:Fallback xmlns="">
          <p:pic>
            <p:nvPicPr>
              <p:cNvPr id="4" name="Freihand 3">
                <a:extLst>
                  <a:ext uri="{FF2B5EF4-FFF2-40B4-BE49-F238E27FC236}">
                    <a16:creationId xmlns:a16="http://schemas.microsoft.com/office/drawing/2014/main" id="{09C199B6-685C-A392-8B52-76A11C0E019C}"/>
                  </a:ext>
                </a:extLst>
              </p:cNvPr>
              <p:cNvPicPr/>
              <p:nvPr/>
            </p:nvPicPr>
            <p:blipFill>
              <a:blip r:embed="rId7"/>
              <a:stretch>
                <a:fillRect/>
              </a:stretch>
            </p:blipFill>
            <p:spPr>
              <a:xfrm>
                <a:off x="1174124" y="5500276"/>
                <a:ext cx="3045960" cy="151920"/>
              </a:xfrm>
              <a:prstGeom prst="rect">
                <a:avLst/>
              </a:prstGeom>
            </p:spPr>
          </p:pic>
        </mc:Fallback>
      </mc:AlternateContent>
    </p:spTree>
    <p:extLst>
      <p:ext uri="{BB962C8B-B14F-4D97-AF65-F5344CB8AC3E}">
        <p14:creationId xmlns:p14="http://schemas.microsoft.com/office/powerpoint/2010/main" val="2149084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554680" cy="6131470"/>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a:extLst>
              <a:ext uri="{FF2B5EF4-FFF2-40B4-BE49-F238E27FC236}">
                <a16:creationId xmlns:a16="http://schemas.microsoft.com/office/drawing/2014/main" id="{4D9295D4-9BEF-469A-BFB0-35B82F2C40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32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endParaRPr lang="de-DE" sz="2400" i="1"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750" t="-889" b="-7889"/>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9A49BA6A-1D39-4265-9580-2D5D0F16C3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1984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920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9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103002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103002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0339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92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5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169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12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a:t>
            </a:r>
            <a:r>
              <a:rPr lang="de-DE" sz="2400">
                <a:latin typeface="Times New Roman" panose="02020603050405020304" pitchFamily="18" charset="0"/>
                <a:cs typeface="Times New Roman" panose="02020603050405020304" pitchFamily="18" charset="0"/>
              </a:rPr>
              <a:t>2 GG</a:t>
            </a:r>
          </a:p>
          <a:p>
            <a:pPr lvl="1"/>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BC05F0D-7D1E-58B4-4E58-913A5C1B1237}"/>
                  </a:ext>
                </a:extLst>
              </p14:cNvPr>
              <p14:cNvContentPartPr/>
              <p14:nvPr/>
            </p14:nvContentPartPr>
            <p14:xfrm>
              <a:off x="3618884" y="2842756"/>
              <a:ext cx="6917040" cy="176760"/>
            </p14:xfrm>
          </p:contentPart>
        </mc:Choice>
        <mc:Fallback xmlns="">
          <p:pic>
            <p:nvPicPr>
              <p:cNvPr id="2" name="Freihand 1">
                <a:extLst>
                  <a:ext uri="{FF2B5EF4-FFF2-40B4-BE49-F238E27FC236}">
                    <a16:creationId xmlns:a16="http://schemas.microsoft.com/office/drawing/2014/main" id="{4BC05F0D-7D1E-58B4-4E58-913A5C1B1237}"/>
                  </a:ext>
                </a:extLst>
              </p:cNvPr>
              <p:cNvPicPr/>
              <p:nvPr/>
            </p:nvPicPr>
            <p:blipFill>
              <a:blip r:embed="rId3"/>
              <a:stretch>
                <a:fillRect/>
              </a:stretch>
            </p:blipFill>
            <p:spPr>
              <a:xfrm>
                <a:off x="3610244" y="2834116"/>
                <a:ext cx="6934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D2317D5-4662-D45F-1699-4D5D91194C98}"/>
                  </a:ext>
                </a:extLst>
              </p14:cNvPr>
              <p14:cNvContentPartPr/>
              <p14:nvPr/>
            </p14:nvContentPartPr>
            <p14:xfrm>
              <a:off x="1660124" y="3524956"/>
              <a:ext cx="5620680" cy="163440"/>
            </p14:xfrm>
          </p:contentPart>
        </mc:Choice>
        <mc:Fallback xmlns="">
          <p:pic>
            <p:nvPicPr>
              <p:cNvPr id="3" name="Freihand 2">
                <a:extLst>
                  <a:ext uri="{FF2B5EF4-FFF2-40B4-BE49-F238E27FC236}">
                    <a16:creationId xmlns:a16="http://schemas.microsoft.com/office/drawing/2014/main" id="{6D2317D5-4662-D45F-1699-4D5D91194C98}"/>
                  </a:ext>
                </a:extLst>
              </p:cNvPr>
              <p:cNvPicPr/>
              <p:nvPr/>
            </p:nvPicPr>
            <p:blipFill>
              <a:blip r:embed="rId5"/>
              <a:stretch>
                <a:fillRect/>
              </a:stretch>
            </p:blipFill>
            <p:spPr>
              <a:xfrm>
                <a:off x="1651484" y="3516316"/>
                <a:ext cx="5638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76BBE19-6BAD-36D5-BFD3-A9D2B15A6656}"/>
                  </a:ext>
                </a:extLst>
              </p14:cNvPr>
              <p14:cNvContentPartPr/>
              <p14:nvPr/>
            </p14:nvContentPartPr>
            <p14:xfrm>
              <a:off x="1866764" y="3746716"/>
              <a:ext cx="4241880" cy="194760"/>
            </p14:xfrm>
          </p:contentPart>
        </mc:Choice>
        <mc:Fallback xmlns="">
          <p:pic>
            <p:nvPicPr>
              <p:cNvPr id="4" name="Freihand 3">
                <a:extLst>
                  <a:ext uri="{FF2B5EF4-FFF2-40B4-BE49-F238E27FC236}">
                    <a16:creationId xmlns:a16="http://schemas.microsoft.com/office/drawing/2014/main" id="{F76BBE19-6BAD-36D5-BFD3-A9D2B15A6656}"/>
                  </a:ext>
                </a:extLst>
              </p:cNvPr>
              <p:cNvPicPr/>
              <p:nvPr/>
            </p:nvPicPr>
            <p:blipFill>
              <a:blip r:embed="rId7"/>
              <a:stretch>
                <a:fillRect/>
              </a:stretch>
            </p:blipFill>
            <p:spPr>
              <a:xfrm>
                <a:off x="1857764" y="3738076"/>
                <a:ext cx="4259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1C9C3E6A-D8EF-ADD8-8A07-F68E2AF04F05}"/>
                  </a:ext>
                </a:extLst>
              </p14:cNvPr>
              <p14:cNvContentPartPr/>
              <p14:nvPr/>
            </p14:nvContentPartPr>
            <p14:xfrm>
              <a:off x="1763444" y="4207156"/>
              <a:ext cx="4983120" cy="141120"/>
            </p14:xfrm>
          </p:contentPart>
        </mc:Choice>
        <mc:Fallback xmlns="">
          <p:pic>
            <p:nvPicPr>
              <p:cNvPr id="5" name="Freihand 4">
                <a:extLst>
                  <a:ext uri="{FF2B5EF4-FFF2-40B4-BE49-F238E27FC236}">
                    <a16:creationId xmlns:a16="http://schemas.microsoft.com/office/drawing/2014/main" id="{1C9C3E6A-D8EF-ADD8-8A07-F68E2AF04F05}"/>
                  </a:ext>
                </a:extLst>
              </p:cNvPr>
              <p:cNvPicPr/>
              <p:nvPr/>
            </p:nvPicPr>
            <p:blipFill>
              <a:blip r:embed="rId9"/>
              <a:stretch>
                <a:fillRect/>
              </a:stretch>
            </p:blipFill>
            <p:spPr>
              <a:xfrm>
                <a:off x="1754804" y="4198156"/>
                <a:ext cx="5000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5346256-BD6E-58FA-5FD8-F760104E9B30}"/>
                  </a:ext>
                </a:extLst>
              </p14:cNvPr>
              <p14:cNvContentPartPr/>
              <p14:nvPr/>
            </p14:nvContentPartPr>
            <p14:xfrm>
              <a:off x="1869284" y="4957756"/>
              <a:ext cx="2751480" cy="78120"/>
            </p14:xfrm>
          </p:contentPart>
        </mc:Choice>
        <mc:Fallback xmlns="">
          <p:pic>
            <p:nvPicPr>
              <p:cNvPr id="7" name="Freihand 6">
                <a:extLst>
                  <a:ext uri="{FF2B5EF4-FFF2-40B4-BE49-F238E27FC236}">
                    <a16:creationId xmlns:a16="http://schemas.microsoft.com/office/drawing/2014/main" id="{B5346256-BD6E-58FA-5FD8-F760104E9B30}"/>
                  </a:ext>
                </a:extLst>
              </p:cNvPr>
              <p:cNvPicPr/>
              <p:nvPr/>
            </p:nvPicPr>
            <p:blipFill>
              <a:blip r:embed="rId11"/>
              <a:stretch>
                <a:fillRect/>
              </a:stretch>
            </p:blipFill>
            <p:spPr>
              <a:xfrm>
                <a:off x="1860284" y="4949116"/>
                <a:ext cx="2769120" cy="95760"/>
              </a:xfrm>
              <a:prstGeom prst="rect">
                <a:avLst/>
              </a:prstGeom>
            </p:spPr>
          </p:pic>
        </mc:Fallback>
      </mc:AlternateContent>
    </p:spTree>
    <p:extLst>
      <p:ext uri="{BB962C8B-B14F-4D97-AF65-F5344CB8AC3E}">
        <p14:creationId xmlns:p14="http://schemas.microsoft.com/office/powerpoint/2010/main" val="115826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90CB07A-DD28-24B7-BF37-87BCD8E44502}"/>
              </a:ext>
            </a:extLst>
          </p:cNvPr>
          <p:cNvGrpSpPr/>
          <p:nvPr/>
        </p:nvGrpSpPr>
        <p:grpSpPr>
          <a:xfrm>
            <a:off x="455924" y="671596"/>
            <a:ext cx="3691440" cy="1198800"/>
            <a:chOff x="455924" y="671596"/>
            <a:chExt cx="3691440" cy="11988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1ADCAAB7-F515-7091-B25D-2E60E47054F6}"/>
                    </a:ext>
                  </a:extLst>
                </p14:cNvPr>
                <p14:cNvContentPartPr/>
                <p14:nvPr/>
              </p14:nvContentPartPr>
              <p14:xfrm>
                <a:off x="736724" y="780676"/>
                <a:ext cx="293400" cy="73800"/>
              </p14:xfrm>
            </p:contentPart>
          </mc:Choice>
          <mc:Fallback xmlns="">
            <p:pic>
              <p:nvPicPr>
                <p:cNvPr id="2" name="Freihand 1">
                  <a:extLst>
                    <a:ext uri="{FF2B5EF4-FFF2-40B4-BE49-F238E27FC236}">
                      <a16:creationId xmlns:a16="http://schemas.microsoft.com/office/drawing/2014/main" id="{1ADCAAB7-F515-7091-B25D-2E60E47054F6}"/>
                    </a:ext>
                  </a:extLst>
                </p:cNvPr>
                <p:cNvPicPr/>
                <p:nvPr/>
              </p:nvPicPr>
              <p:blipFill>
                <a:blip r:embed="rId3"/>
                <a:stretch>
                  <a:fillRect/>
                </a:stretch>
              </p:blipFill>
              <p:spPr>
                <a:xfrm>
                  <a:off x="727724" y="771676"/>
                  <a:ext cx="311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A164F6E-EF6E-A5F1-6AC4-455F83E8D681}"/>
                    </a:ext>
                  </a:extLst>
                </p14:cNvPr>
                <p14:cNvContentPartPr/>
                <p14:nvPr/>
              </p14:nvContentPartPr>
              <p14:xfrm>
                <a:off x="455924" y="671596"/>
                <a:ext cx="3691440" cy="1195200"/>
              </p14:xfrm>
            </p:contentPart>
          </mc:Choice>
          <mc:Fallback xmlns="">
            <p:pic>
              <p:nvPicPr>
                <p:cNvPr id="3" name="Freihand 2">
                  <a:extLst>
                    <a:ext uri="{FF2B5EF4-FFF2-40B4-BE49-F238E27FC236}">
                      <a16:creationId xmlns:a16="http://schemas.microsoft.com/office/drawing/2014/main" id="{1A164F6E-EF6E-A5F1-6AC4-455F83E8D681}"/>
                    </a:ext>
                  </a:extLst>
                </p:cNvPr>
                <p:cNvPicPr/>
                <p:nvPr/>
              </p:nvPicPr>
              <p:blipFill>
                <a:blip r:embed="rId5"/>
                <a:stretch>
                  <a:fillRect/>
                </a:stretch>
              </p:blipFill>
              <p:spPr>
                <a:xfrm>
                  <a:off x="447284" y="662956"/>
                  <a:ext cx="3709080" cy="121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78EEEAE-1ADD-C66E-F73B-A547D222E3C3}"/>
                    </a:ext>
                  </a:extLst>
                </p14:cNvPr>
                <p14:cNvContentPartPr/>
                <p14:nvPr/>
              </p14:nvContentPartPr>
              <p14:xfrm>
                <a:off x="1388324" y="1112956"/>
                <a:ext cx="1985040" cy="757440"/>
              </p14:xfrm>
            </p:contentPart>
          </mc:Choice>
          <mc:Fallback xmlns="">
            <p:pic>
              <p:nvPicPr>
                <p:cNvPr id="5" name="Freihand 4">
                  <a:extLst>
                    <a:ext uri="{FF2B5EF4-FFF2-40B4-BE49-F238E27FC236}">
                      <a16:creationId xmlns:a16="http://schemas.microsoft.com/office/drawing/2014/main" id="{578EEEAE-1ADD-C66E-F73B-A547D222E3C3}"/>
                    </a:ext>
                  </a:extLst>
                </p:cNvPr>
                <p:cNvPicPr/>
                <p:nvPr/>
              </p:nvPicPr>
              <p:blipFill>
                <a:blip r:embed="rId7"/>
                <a:stretch>
                  <a:fillRect/>
                </a:stretch>
              </p:blipFill>
              <p:spPr>
                <a:xfrm>
                  <a:off x="1379684" y="1103956"/>
                  <a:ext cx="2002680" cy="77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E584372D-BE04-6E0B-7C23-0AEF679387B3}"/>
                  </a:ext>
                </a:extLst>
              </p14:cNvPr>
              <p14:cNvContentPartPr/>
              <p14:nvPr/>
            </p14:nvContentPartPr>
            <p14:xfrm>
              <a:off x="1141004" y="2657716"/>
              <a:ext cx="3273840" cy="142200"/>
            </p14:xfrm>
          </p:contentPart>
        </mc:Choice>
        <mc:Fallback xmlns="">
          <p:pic>
            <p:nvPicPr>
              <p:cNvPr id="8" name="Freihand 7">
                <a:extLst>
                  <a:ext uri="{FF2B5EF4-FFF2-40B4-BE49-F238E27FC236}">
                    <a16:creationId xmlns:a16="http://schemas.microsoft.com/office/drawing/2014/main" id="{E584372D-BE04-6E0B-7C23-0AEF679387B3}"/>
                  </a:ext>
                </a:extLst>
              </p:cNvPr>
              <p:cNvPicPr/>
              <p:nvPr/>
            </p:nvPicPr>
            <p:blipFill>
              <a:blip r:embed="rId9"/>
              <a:stretch>
                <a:fillRect/>
              </a:stretch>
            </p:blipFill>
            <p:spPr>
              <a:xfrm>
                <a:off x="1132364" y="2648716"/>
                <a:ext cx="3291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7C6733EF-DD15-0088-CF47-AA601611FCF5}"/>
                  </a:ext>
                </a:extLst>
              </p14:cNvPr>
              <p14:cNvContentPartPr/>
              <p14:nvPr/>
            </p14:nvContentPartPr>
            <p14:xfrm>
              <a:off x="1438004" y="4192036"/>
              <a:ext cx="4717440" cy="80280"/>
            </p14:xfrm>
          </p:contentPart>
        </mc:Choice>
        <mc:Fallback xmlns="">
          <p:pic>
            <p:nvPicPr>
              <p:cNvPr id="9" name="Freihand 8">
                <a:extLst>
                  <a:ext uri="{FF2B5EF4-FFF2-40B4-BE49-F238E27FC236}">
                    <a16:creationId xmlns:a16="http://schemas.microsoft.com/office/drawing/2014/main" id="{7C6733EF-DD15-0088-CF47-AA601611FCF5}"/>
                  </a:ext>
                </a:extLst>
              </p:cNvPr>
              <p:cNvPicPr/>
              <p:nvPr/>
            </p:nvPicPr>
            <p:blipFill>
              <a:blip r:embed="rId11"/>
              <a:stretch>
                <a:fillRect/>
              </a:stretch>
            </p:blipFill>
            <p:spPr>
              <a:xfrm>
                <a:off x="1429004" y="4183036"/>
                <a:ext cx="4735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E7937FB1-054F-EB3B-1452-33A68A06C234}"/>
                  </a:ext>
                </a:extLst>
              </p14:cNvPr>
              <p14:cNvContentPartPr/>
              <p14:nvPr/>
            </p14:nvContentPartPr>
            <p14:xfrm>
              <a:off x="491204" y="4764796"/>
              <a:ext cx="4940640" cy="1011600"/>
            </p14:xfrm>
          </p:contentPart>
        </mc:Choice>
        <mc:Fallback xmlns="">
          <p:pic>
            <p:nvPicPr>
              <p:cNvPr id="12" name="Freihand 11">
                <a:extLst>
                  <a:ext uri="{FF2B5EF4-FFF2-40B4-BE49-F238E27FC236}">
                    <a16:creationId xmlns:a16="http://schemas.microsoft.com/office/drawing/2014/main" id="{E7937FB1-054F-EB3B-1452-33A68A06C234}"/>
                  </a:ext>
                </a:extLst>
              </p:cNvPr>
              <p:cNvPicPr/>
              <p:nvPr/>
            </p:nvPicPr>
            <p:blipFill>
              <a:blip r:embed="rId13"/>
              <a:stretch>
                <a:fillRect/>
              </a:stretch>
            </p:blipFill>
            <p:spPr>
              <a:xfrm>
                <a:off x="482564" y="4756156"/>
                <a:ext cx="4958280" cy="1029240"/>
              </a:xfrm>
              <a:prstGeom prst="rect">
                <a:avLst/>
              </a:prstGeom>
            </p:spPr>
          </p:pic>
        </mc:Fallback>
      </mc:AlternateContent>
    </p:spTree>
    <p:extLst>
      <p:ext uri="{BB962C8B-B14F-4D97-AF65-F5344CB8AC3E}">
        <p14:creationId xmlns:p14="http://schemas.microsoft.com/office/powerpoint/2010/main" val="5808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1BF1657A-F2AD-42C9-9010-2A417ABC7F44}"/>
                  </a:ext>
                </a:extLst>
              </p14:cNvPr>
              <p14:cNvContentPartPr/>
              <p14:nvPr/>
            </p14:nvContentPartPr>
            <p14:xfrm>
              <a:off x="4045124" y="1525222"/>
              <a:ext cx="360" cy="360"/>
            </p14:xfrm>
          </p:contentPart>
        </mc:Choice>
        <mc:Fallback xmlns="">
          <p:pic>
            <p:nvPicPr>
              <p:cNvPr id="2" name="Freihand 1">
                <a:extLst>
                  <a:ext uri="{FF2B5EF4-FFF2-40B4-BE49-F238E27FC236}">
                    <a16:creationId xmlns:a16="http://schemas.microsoft.com/office/drawing/2014/main" id="{1BF1657A-F2AD-42C9-9010-2A417ABC7F44}"/>
                  </a:ext>
                </a:extLst>
              </p:cNvPr>
              <p:cNvPicPr/>
              <p:nvPr/>
            </p:nvPicPr>
            <p:blipFill>
              <a:blip r:embed="rId3"/>
              <a:stretch>
                <a:fillRect/>
              </a:stretch>
            </p:blipFill>
            <p:spPr>
              <a:xfrm>
                <a:off x="4036484" y="15165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B3543EC-3ABC-C101-3363-52FA360A5CEF}"/>
                  </a:ext>
                </a:extLst>
              </p14:cNvPr>
              <p14:cNvContentPartPr/>
              <p14:nvPr/>
            </p14:nvContentPartPr>
            <p14:xfrm>
              <a:off x="3446084" y="477982"/>
              <a:ext cx="3959640" cy="90720"/>
            </p14:xfrm>
          </p:contentPart>
        </mc:Choice>
        <mc:Fallback xmlns="">
          <p:pic>
            <p:nvPicPr>
              <p:cNvPr id="3" name="Freihand 2">
                <a:extLst>
                  <a:ext uri="{FF2B5EF4-FFF2-40B4-BE49-F238E27FC236}">
                    <a16:creationId xmlns:a16="http://schemas.microsoft.com/office/drawing/2014/main" id="{AB3543EC-3ABC-C101-3363-52FA360A5CEF}"/>
                  </a:ext>
                </a:extLst>
              </p:cNvPr>
              <p:cNvPicPr/>
              <p:nvPr/>
            </p:nvPicPr>
            <p:blipFill>
              <a:blip r:embed="rId5"/>
              <a:stretch>
                <a:fillRect/>
              </a:stretch>
            </p:blipFill>
            <p:spPr>
              <a:xfrm>
                <a:off x="3437084" y="468982"/>
                <a:ext cx="3977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5F04B45-2DE3-38CF-94A5-FC621D52E3BE}"/>
                  </a:ext>
                </a:extLst>
              </p14:cNvPr>
              <p14:cNvContentPartPr/>
              <p14:nvPr/>
            </p14:nvContentPartPr>
            <p14:xfrm>
              <a:off x="3430964" y="105022"/>
              <a:ext cx="1901880" cy="592200"/>
            </p14:xfrm>
          </p:contentPart>
        </mc:Choice>
        <mc:Fallback xmlns="">
          <p:pic>
            <p:nvPicPr>
              <p:cNvPr id="5" name="Freihand 4">
                <a:extLst>
                  <a:ext uri="{FF2B5EF4-FFF2-40B4-BE49-F238E27FC236}">
                    <a16:creationId xmlns:a16="http://schemas.microsoft.com/office/drawing/2014/main" id="{35F04B45-2DE3-38CF-94A5-FC621D52E3BE}"/>
                  </a:ext>
                </a:extLst>
              </p:cNvPr>
              <p:cNvPicPr/>
              <p:nvPr/>
            </p:nvPicPr>
            <p:blipFill>
              <a:blip r:embed="rId7"/>
              <a:stretch>
                <a:fillRect/>
              </a:stretch>
            </p:blipFill>
            <p:spPr>
              <a:xfrm>
                <a:off x="3421964" y="96022"/>
                <a:ext cx="191952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B01CF417-9236-FD1E-51B4-10C920BD8F9D}"/>
                  </a:ext>
                </a:extLst>
              </p14:cNvPr>
              <p14:cNvContentPartPr/>
              <p14:nvPr/>
            </p14:nvContentPartPr>
            <p14:xfrm>
              <a:off x="3947924" y="2369422"/>
              <a:ext cx="3772080" cy="77760"/>
            </p14:xfrm>
          </p:contentPart>
        </mc:Choice>
        <mc:Fallback xmlns="">
          <p:pic>
            <p:nvPicPr>
              <p:cNvPr id="6" name="Freihand 5">
                <a:extLst>
                  <a:ext uri="{FF2B5EF4-FFF2-40B4-BE49-F238E27FC236}">
                    <a16:creationId xmlns:a16="http://schemas.microsoft.com/office/drawing/2014/main" id="{B01CF417-9236-FD1E-51B4-10C920BD8F9D}"/>
                  </a:ext>
                </a:extLst>
              </p:cNvPr>
              <p:cNvPicPr/>
              <p:nvPr/>
            </p:nvPicPr>
            <p:blipFill>
              <a:blip r:embed="rId9"/>
              <a:stretch>
                <a:fillRect/>
              </a:stretch>
            </p:blipFill>
            <p:spPr>
              <a:xfrm>
                <a:off x="3939284" y="2360422"/>
                <a:ext cx="3789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DD740697-3E84-1F59-271F-5A8B7EA7A3D1}"/>
                  </a:ext>
                </a:extLst>
              </p14:cNvPr>
              <p14:cNvContentPartPr/>
              <p14:nvPr/>
            </p14:nvContentPartPr>
            <p14:xfrm>
              <a:off x="1367804" y="4236742"/>
              <a:ext cx="1233720" cy="90360"/>
            </p14:xfrm>
          </p:contentPart>
        </mc:Choice>
        <mc:Fallback xmlns="">
          <p:pic>
            <p:nvPicPr>
              <p:cNvPr id="7" name="Freihand 6">
                <a:extLst>
                  <a:ext uri="{FF2B5EF4-FFF2-40B4-BE49-F238E27FC236}">
                    <a16:creationId xmlns:a16="http://schemas.microsoft.com/office/drawing/2014/main" id="{DD740697-3E84-1F59-271F-5A8B7EA7A3D1}"/>
                  </a:ext>
                </a:extLst>
              </p:cNvPr>
              <p:cNvPicPr/>
              <p:nvPr/>
            </p:nvPicPr>
            <p:blipFill>
              <a:blip r:embed="rId11"/>
              <a:stretch>
                <a:fillRect/>
              </a:stretch>
            </p:blipFill>
            <p:spPr>
              <a:xfrm>
                <a:off x="1358804" y="4227742"/>
                <a:ext cx="1251360" cy="108000"/>
              </a:xfrm>
              <a:prstGeom prst="rect">
                <a:avLst/>
              </a:prstGeom>
            </p:spPr>
          </p:pic>
        </mc:Fallback>
      </mc:AlternateContent>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0B395A0-0551-936A-EF35-58AE1DA26145}"/>
                  </a:ext>
                </a:extLst>
              </p14:cNvPr>
              <p14:cNvContentPartPr/>
              <p14:nvPr/>
            </p14:nvContentPartPr>
            <p14:xfrm>
              <a:off x="1032284" y="1482022"/>
              <a:ext cx="3235320" cy="79560"/>
            </p14:xfrm>
          </p:contentPart>
        </mc:Choice>
        <mc:Fallback xmlns="">
          <p:pic>
            <p:nvPicPr>
              <p:cNvPr id="2" name="Freihand 1">
                <a:extLst>
                  <a:ext uri="{FF2B5EF4-FFF2-40B4-BE49-F238E27FC236}">
                    <a16:creationId xmlns:a16="http://schemas.microsoft.com/office/drawing/2014/main" id="{F0B395A0-0551-936A-EF35-58AE1DA26145}"/>
                  </a:ext>
                </a:extLst>
              </p:cNvPr>
              <p:cNvPicPr/>
              <p:nvPr/>
            </p:nvPicPr>
            <p:blipFill>
              <a:blip r:embed="rId3"/>
              <a:stretch>
                <a:fillRect/>
              </a:stretch>
            </p:blipFill>
            <p:spPr>
              <a:xfrm>
                <a:off x="1023644" y="1473022"/>
                <a:ext cx="325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018C126-E667-7EAC-A1F2-F8F314859555}"/>
                  </a:ext>
                </a:extLst>
              </p14:cNvPr>
              <p14:cNvContentPartPr/>
              <p14:nvPr/>
            </p14:nvContentPartPr>
            <p14:xfrm>
              <a:off x="736364" y="2387062"/>
              <a:ext cx="3716280" cy="68040"/>
            </p14:xfrm>
          </p:contentPart>
        </mc:Choice>
        <mc:Fallback xmlns="">
          <p:pic>
            <p:nvPicPr>
              <p:cNvPr id="3" name="Freihand 2">
                <a:extLst>
                  <a:ext uri="{FF2B5EF4-FFF2-40B4-BE49-F238E27FC236}">
                    <a16:creationId xmlns:a16="http://schemas.microsoft.com/office/drawing/2014/main" id="{2018C126-E667-7EAC-A1F2-F8F314859555}"/>
                  </a:ext>
                </a:extLst>
              </p:cNvPr>
              <p:cNvPicPr/>
              <p:nvPr/>
            </p:nvPicPr>
            <p:blipFill>
              <a:blip r:embed="rId5"/>
              <a:stretch>
                <a:fillRect/>
              </a:stretch>
            </p:blipFill>
            <p:spPr>
              <a:xfrm>
                <a:off x="727364" y="2378062"/>
                <a:ext cx="3733920" cy="85680"/>
              </a:xfrm>
              <a:prstGeom prst="rect">
                <a:avLst/>
              </a:prstGeom>
            </p:spPr>
          </p:pic>
        </mc:Fallback>
      </mc:AlternateContent>
      <p:grpSp>
        <p:nvGrpSpPr>
          <p:cNvPr id="49" name="Gruppieren 48">
            <a:extLst>
              <a:ext uri="{FF2B5EF4-FFF2-40B4-BE49-F238E27FC236}">
                <a16:creationId xmlns:a16="http://schemas.microsoft.com/office/drawing/2014/main" id="{B193B5E6-FB25-299C-09AB-7CCA368EE878}"/>
              </a:ext>
            </a:extLst>
          </p:cNvPr>
          <p:cNvGrpSpPr/>
          <p:nvPr/>
        </p:nvGrpSpPr>
        <p:grpSpPr>
          <a:xfrm>
            <a:off x="3879884" y="1835182"/>
            <a:ext cx="6974640" cy="1127880"/>
            <a:chOff x="3879884" y="1835182"/>
            <a:chExt cx="6974640" cy="112788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5EAD5706-B96D-8D75-EAB0-AA6359051D75}"/>
                    </a:ext>
                  </a:extLst>
                </p14:cNvPr>
                <p14:cNvContentPartPr/>
                <p14:nvPr/>
              </p14:nvContentPartPr>
              <p14:xfrm>
                <a:off x="3920564" y="2578222"/>
                <a:ext cx="961560" cy="58680"/>
              </p14:xfrm>
            </p:contentPart>
          </mc:Choice>
          <mc:Fallback xmlns="">
            <p:pic>
              <p:nvPicPr>
                <p:cNvPr id="5" name="Freihand 4">
                  <a:extLst>
                    <a:ext uri="{FF2B5EF4-FFF2-40B4-BE49-F238E27FC236}">
                      <a16:creationId xmlns:a16="http://schemas.microsoft.com/office/drawing/2014/main" id="{5EAD5706-B96D-8D75-EAB0-AA6359051D75}"/>
                    </a:ext>
                  </a:extLst>
                </p:cNvPr>
                <p:cNvPicPr/>
                <p:nvPr/>
              </p:nvPicPr>
              <p:blipFill>
                <a:blip r:embed="rId7"/>
                <a:stretch>
                  <a:fillRect/>
                </a:stretch>
              </p:blipFill>
              <p:spPr>
                <a:xfrm>
                  <a:off x="3911924" y="2569582"/>
                  <a:ext cx="979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7CEEDF22-A154-4583-A105-0C36D34D1D77}"/>
                    </a:ext>
                  </a:extLst>
                </p14:cNvPr>
                <p14:cNvContentPartPr/>
                <p14:nvPr/>
              </p14:nvContentPartPr>
              <p14:xfrm>
                <a:off x="3942524" y="2523142"/>
                <a:ext cx="4320" cy="96840"/>
              </p14:xfrm>
            </p:contentPart>
          </mc:Choice>
          <mc:Fallback xmlns="">
            <p:pic>
              <p:nvPicPr>
                <p:cNvPr id="7" name="Freihand 6">
                  <a:extLst>
                    <a:ext uri="{FF2B5EF4-FFF2-40B4-BE49-F238E27FC236}">
                      <a16:creationId xmlns:a16="http://schemas.microsoft.com/office/drawing/2014/main" id="{7CEEDF22-A154-4583-A105-0C36D34D1D77}"/>
                    </a:ext>
                  </a:extLst>
                </p:cNvPr>
                <p:cNvPicPr/>
                <p:nvPr/>
              </p:nvPicPr>
              <p:blipFill>
                <a:blip r:embed="rId9"/>
                <a:stretch>
                  <a:fillRect/>
                </a:stretch>
              </p:blipFill>
              <p:spPr>
                <a:xfrm>
                  <a:off x="3933884" y="2514502"/>
                  <a:ext cx="2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39FBC032-3843-30B4-3E20-DD21B1331074}"/>
                    </a:ext>
                  </a:extLst>
                </p14:cNvPr>
                <p14:cNvContentPartPr/>
                <p14:nvPr/>
              </p14:nvContentPartPr>
              <p14:xfrm>
                <a:off x="3879884" y="2394982"/>
                <a:ext cx="168840" cy="126000"/>
              </p14:xfrm>
            </p:contentPart>
          </mc:Choice>
          <mc:Fallback xmlns="">
            <p:pic>
              <p:nvPicPr>
                <p:cNvPr id="9" name="Freihand 8">
                  <a:extLst>
                    <a:ext uri="{FF2B5EF4-FFF2-40B4-BE49-F238E27FC236}">
                      <a16:creationId xmlns:a16="http://schemas.microsoft.com/office/drawing/2014/main" id="{39FBC032-3843-30B4-3E20-DD21B1331074}"/>
                    </a:ext>
                  </a:extLst>
                </p:cNvPr>
                <p:cNvPicPr/>
                <p:nvPr/>
              </p:nvPicPr>
              <p:blipFill>
                <a:blip r:embed="rId11"/>
                <a:stretch>
                  <a:fillRect/>
                </a:stretch>
              </p:blipFill>
              <p:spPr>
                <a:xfrm>
                  <a:off x="3870884" y="2386342"/>
                  <a:ext cx="18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5D176B19-2FC3-FFD4-214F-A604936E8EA2}"/>
                    </a:ext>
                  </a:extLst>
                </p14:cNvPr>
                <p14:cNvContentPartPr/>
                <p14:nvPr/>
              </p14:nvContentPartPr>
              <p14:xfrm>
                <a:off x="5110364" y="2469862"/>
                <a:ext cx="150840" cy="105840"/>
              </p14:xfrm>
            </p:contentPart>
          </mc:Choice>
          <mc:Fallback xmlns="">
            <p:pic>
              <p:nvPicPr>
                <p:cNvPr id="12" name="Freihand 11">
                  <a:extLst>
                    <a:ext uri="{FF2B5EF4-FFF2-40B4-BE49-F238E27FC236}">
                      <a16:creationId xmlns:a16="http://schemas.microsoft.com/office/drawing/2014/main" id="{5D176B19-2FC3-FFD4-214F-A604936E8EA2}"/>
                    </a:ext>
                  </a:extLst>
                </p:cNvPr>
                <p:cNvPicPr/>
                <p:nvPr/>
              </p:nvPicPr>
              <p:blipFill>
                <a:blip r:embed="rId13"/>
                <a:stretch>
                  <a:fillRect/>
                </a:stretch>
              </p:blipFill>
              <p:spPr>
                <a:xfrm>
                  <a:off x="5101724" y="2460862"/>
                  <a:ext cx="168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E4ED8017-3717-1C9C-79A2-D30CC52DA00D}"/>
                    </a:ext>
                  </a:extLst>
                </p14:cNvPr>
                <p14:cNvContentPartPr/>
                <p14:nvPr/>
              </p14:nvContentPartPr>
              <p14:xfrm>
                <a:off x="5300084" y="2348902"/>
                <a:ext cx="111960" cy="210600"/>
              </p14:xfrm>
            </p:contentPart>
          </mc:Choice>
          <mc:Fallback xmlns="">
            <p:pic>
              <p:nvPicPr>
                <p:cNvPr id="13" name="Freihand 12">
                  <a:extLst>
                    <a:ext uri="{FF2B5EF4-FFF2-40B4-BE49-F238E27FC236}">
                      <a16:creationId xmlns:a16="http://schemas.microsoft.com/office/drawing/2014/main" id="{E4ED8017-3717-1C9C-79A2-D30CC52DA00D}"/>
                    </a:ext>
                  </a:extLst>
                </p:cNvPr>
                <p:cNvPicPr/>
                <p:nvPr/>
              </p:nvPicPr>
              <p:blipFill>
                <a:blip r:embed="rId15"/>
                <a:stretch>
                  <a:fillRect/>
                </a:stretch>
              </p:blipFill>
              <p:spPr>
                <a:xfrm>
                  <a:off x="5291084" y="2339902"/>
                  <a:ext cx="129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516CCBC6-ABCF-54C9-CE4C-67A5338F300E}"/>
                    </a:ext>
                  </a:extLst>
                </p14:cNvPr>
                <p14:cNvContentPartPr/>
                <p14:nvPr/>
              </p14:nvContentPartPr>
              <p14:xfrm>
                <a:off x="5502044" y="2450422"/>
                <a:ext cx="79200" cy="96480"/>
              </p14:xfrm>
            </p:contentPart>
          </mc:Choice>
          <mc:Fallback xmlns="">
            <p:pic>
              <p:nvPicPr>
                <p:cNvPr id="15" name="Freihand 14">
                  <a:extLst>
                    <a:ext uri="{FF2B5EF4-FFF2-40B4-BE49-F238E27FC236}">
                      <a16:creationId xmlns:a16="http://schemas.microsoft.com/office/drawing/2014/main" id="{516CCBC6-ABCF-54C9-CE4C-67A5338F300E}"/>
                    </a:ext>
                  </a:extLst>
                </p:cNvPr>
                <p:cNvPicPr/>
                <p:nvPr/>
              </p:nvPicPr>
              <p:blipFill>
                <a:blip r:embed="rId17"/>
                <a:stretch>
                  <a:fillRect/>
                </a:stretch>
              </p:blipFill>
              <p:spPr>
                <a:xfrm>
                  <a:off x="5493044" y="2441422"/>
                  <a:ext cx="96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8B87A101-C927-3822-FFCF-04B26C0B13E1}"/>
                    </a:ext>
                  </a:extLst>
                </p14:cNvPr>
                <p14:cNvContentPartPr/>
                <p14:nvPr/>
              </p14:nvContentPartPr>
              <p14:xfrm>
                <a:off x="5808044" y="2287702"/>
                <a:ext cx="176040" cy="266760"/>
              </p14:xfrm>
            </p:contentPart>
          </mc:Choice>
          <mc:Fallback xmlns="">
            <p:pic>
              <p:nvPicPr>
                <p:cNvPr id="17" name="Freihand 16">
                  <a:extLst>
                    <a:ext uri="{FF2B5EF4-FFF2-40B4-BE49-F238E27FC236}">
                      <a16:creationId xmlns:a16="http://schemas.microsoft.com/office/drawing/2014/main" id="{8B87A101-C927-3822-FFCF-04B26C0B13E1}"/>
                    </a:ext>
                  </a:extLst>
                </p:cNvPr>
                <p:cNvPicPr/>
                <p:nvPr/>
              </p:nvPicPr>
              <p:blipFill>
                <a:blip r:embed="rId19"/>
                <a:stretch>
                  <a:fillRect/>
                </a:stretch>
              </p:blipFill>
              <p:spPr>
                <a:xfrm>
                  <a:off x="5799404" y="2278702"/>
                  <a:ext cx="1936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559DC873-EEB9-0439-8B17-D410C7BA7DC0}"/>
                    </a:ext>
                  </a:extLst>
                </p14:cNvPr>
                <p14:cNvContentPartPr/>
                <p14:nvPr/>
              </p14:nvContentPartPr>
              <p14:xfrm>
                <a:off x="6013604" y="2353222"/>
                <a:ext cx="205200" cy="144360"/>
              </p14:xfrm>
            </p:contentPart>
          </mc:Choice>
          <mc:Fallback xmlns="">
            <p:pic>
              <p:nvPicPr>
                <p:cNvPr id="18" name="Freihand 17">
                  <a:extLst>
                    <a:ext uri="{FF2B5EF4-FFF2-40B4-BE49-F238E27FC236}">
                      <a16:creationId xmlns:a16="http://schemas.microsoft.com/office/drawing/2014/main" id="{559DC873-EEB9-0439-8B17-D410C7BA7DC0}"/>
                    </a:ext>
                  </a:extLst>
                </p:cNvPr>
                <p:cNvPicPr/>
                <p:nvPr/>
              </p:nvPicPr>
              <p:blipFill>
                <a:blip r:embed="rId21"/>
                <a:stretch>
                  <a:fillRect/>
                </a:stretch>
              </p:blipFill>
              <p:spPr>
                <a:xfrm>
                  <a:off x="6004604" y="2344582"/>
                  <a:ext cx="222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280D4742-255A-618C-AE33-ED95A4DAD36F}"/>
                    </a:ext>
                  </a:extLst>
                </p14:cNvPr>
                <p14:cNvContentPartPr/>
                <p14:nvPr/>
              </p14:nvContentPartPr>
              <p14:xfrm>
                <a:off x="6233564" y="2228662"/>
                <a:ext cx="309600" cy="272160"/>
              </p14:xfrm>
            </p:contentPart>
          </mc:Choice>
          <mc:Fallback xmlns="">
            <p:pic>
              <p:nvPicPr>
                <p:cNvPr id="19" name="Freihand 18">
                  <a:extLst>
                    <a:ext uri="{FF2B5EF4-FFF2-40B4-BE49-F238E27FC236}">
                      <a16:creationId xmlns:a16="http://schemas.microsoft.com/office/drawing/2014/main" id="{280D4742-255A-618C-AE33-ED95A4DAD36F}"/>
                    </a:ext>
                  </a:extLst>
                </p:cNvPr>
                <p:cNvPicPr/>
                <p:nvPr/>
              </p:nvPicPr>
              <p:blipFill>
                <a:blip r:embed="rId23"/>
                <a:stretch>
                  <a:fillRect/>
                </a:stretch>
              </p:blipFill>
              <p:spPr>
                <a:xfrm>
                  <a:off x="6224564" y="2219662"/>
                  <a:ext cx="3272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86EE62EC-6309-42F7-BAC7-DAFFD4C96697}"/>
                    </a:ext>
                  </a:extLst>
                </p14:cNvPr>
                <p14:cNvContentPartPr/>
                <p14:nvPr/>
              </p14:nvContentPartPr>
              <p14:xfrm>
                <a:off x="6010364" y="2180422"/>
                <a:ext cx="131040" cy="38160"/>
              </p14:xfrm>
            </p:contentPart>
          </mc:Choice>
          <mc:Fallback xmlns="">
            <p:pic>
              <p:nvPicPr>
                <p:cNvPr id="20" name="Freihand 19">
                  <a:extLst>
                    <a:ext uri="{FF2B5EF4-FFF2-40B4-BE49-F238E27FC236}">
                      <a16:creationId xmlns:a16="http://schemas.microsoft.com/office/drawing/2014/main" id="{86EE62EC-6309-42F7-BAC7-DAFFD4C96697}"/>
                    </a:ext>
                  </a:extLst>
                </p:cNvPr>
                <p:cNvPicPr/>
                <p:nvPr/>
              </p:nvPicPr>
              <p:blipFill>
                <a:blip r:embed="rId25"/>
                <a:stretch>
                  <a:fillRect/>
                </a:stretch>
              </p:blipFill>
              <p:spPr>
                <a:xfrm>
                  <a:off x="6001724" y="2171782"/>
                  <a:ext cx="148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96B02C54-8282-9047-9730-A6CF8E1DD10B}"/>
                    </a:ext>
                  </a:extLst>
                </p14:cNvPr>
                <p14:cNvContentPartPr/>
                <p14:nvPr/>
              </p14:nvContentPartPr>
              <p14:xfrm>
                <a:off x="6713804" y="2204902"/>
                <a:ext cx="498240" cy="165240"/>
              </p14:xfrm>
            </p:contentPart>
          </mc:Choice>
          <mc:Fallback xmlns="">
            <p:pic>
              <p:nvPicPr>
                <p:cNvPr id="21" name="Freihand 20">
                  <a:extLst>
                    <a:ext uri="{FF2B5EF4-FFF2-40B4-BE49-F238E27FC236}">
                      <a16:creationId xmlns:a16="http://schemas.microsoft.com/office/drawing/2014/main" id="{96B02C54-8282-9047-9730-A6CF8E1DD10B}"/>
                    </a:ext>
                  </a:extLst>
                </p:cNvPr>
                <p:cNvPicPr/>
                <p:nvPr/>
              </p:nvPicPr>
              <p:blipFill>
                <a:blip r:embed="rId27"/>
                <a:stretch>
                  <a:fillRect/>
                </a:stretch>
              </p:blipFill>
              <p:spPr>
                <a:xfrm>
                  <a:off x="6704804" y="2195902"/>
                  <a:ext cx="515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F0CA1C21-2DCA-2489-3930-2A44600CD346}"/>
                    </a:ext>
                  </a:extLst>
                </p14:cNvPr>
                <p14:cNvContentPartPr/>
                <p14:nvPr/>
              </p14:nvContentPartPr>
              <p14:xfrm>
                <a:off x="7262084" y="2094382"/>
                <a:ext cx="191160" cy="201600"/>
              </p14:xfrm>
            </p:contentPart>
          </mc:Choice>
          <mc:Fallback xmlns="">
            <p:pic>
              <p:nvPicPr>
                <p:cNvPr id="22" name="Freihand 21">
                  <a:extLst>
                    <a:ext uri="{FF2B5EF4-FFF2-40B4-BE49-F238E27FC236}">
                      <a16:creationId xmlns:a16="http://schemas.microsoft.com/office/drawing/2014/main" id="{F0CA1C21-2DCA-2489-3930-2A44600CD346}"/>
                    </a:ext>
                  </a:extLst>
                </p:cNvPr>
                <p:cNvPicPr/>
                <p:nvPr/>
              </p:nvPicPr>
              <p:blipFill>
                <a:blip r:embed="rId29"/>
                <a:stretch>
                  <a:fillRect/>
                </a:stretch>
              </p:blipFill>
              <p:spPr>
                <a:xfrm>
                  <a:off x="7253084" y="2085382"/>
                  <a:ext cx="208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949921E3-5B71-C660-800D-AC7469345121}"/>
                    </a:ext>
                  </a:extLst>
                </p14:cNvPr>
                <p14:cNvContentPartPr/>
                <p14:nvPr/>
              </p14:nvContentPartPr>
              <p14:xfrm>
                <a:off x="7444604" y="2136142"/>
                <a:ext cx="323280" cy="88920"/>
              </p14:xfrm>
            </p:contentPart>
          </mc:Choice>
          <mc:Fallback xmlns="">
            <p:pic>
              <p:nvPicPr>
                <p:cNvPr id="23" name="Freihand 22">
                  <a:extLst>
                    <a:ext uri="{FF2B5EF4-FFF2-40B4-BE49-F238E27FC236}">
                      <a16:creationId xmlns:a16="http://schemas.microsoft.com/office/drawing/2014/main" id="{949921E3-5B71-C660-800D-AC7469345121}"/>
                    </a:ext>
                  </a:extLst>
                </p:cNvPr>
                <p:cNvPicPr/>
                <p:nvPr/>
              </p:nvPicPr>
              <p:blipFill>
                <a:blip r:embed="rId31"/>
                <a:stretch>
                  <a:fillRect/>
                </a:stretch>
              </p:blipFill>
              <p:spPr>
                <a:xfrm>
                  <a:off x="7435604" y="2127502"/>
                  <a:ext cx="340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A5790623-DDB1-2FD7-4BD5-525487CE00D5}"/>
                    </a:ext>
                  </a:extLst>
                </p14:cNvPr>
                <p14:cNvContentPartPr/>
                <p14:nvPr/>
              </p14:nvContentPartPr>
              <p14:xfrm>
                <a:off x="8049044" y="2132182"/>
                <a:ext cx="221760" cy="93600"/>
              </p14:xfrm>
            </p:contentPart>
          </mc:Choice>
          <mc:Fallback xmlns="">
            <p:pic>
              <p:nvPicPr>
                <p:cNvPr id="24" name="Freihand 23">
                  <a:extLst>
                    <a:ext uri="{FF2B5EF4-FFF2-40B4-BE49-F238E27FC236}">
                      <a16:creationId xmlns:a16="http://schemas.microsoft.com/office/drawing/2014/main" id="{A5790623-DDB1-2FD7-4BD5-525487CE00D5}"/>
                    </a:ext>
                  </a:extLst>
                </p:cNvPr>
                <p:cNvPicPr/>
                <p:nvPr/>
              </p:nvPicPr>
              <p:blipFill>
                <a:blip r:embed="rId33"/>
                <a:stretch>
                  <a:fillRect/>
                </a:stretch>
              </p:blipFill>
              <p:spPr>
                <a:xfrm>
                  <a:off x="8040044" y="2123182"/>
                  <a:ext cx="239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2D857832-1AC5-3CDB-29B4-F0520827A279}"/>
                    </a:ext>
                  </a:extLst>
                </p14:cNvPr>
                <p14:cNvContentPartPr/>
                <p14:nvPr/>
              </p14:nvContentPartPr>
              <p14:xfrm>
                <a:off x="8262884" y="2005462"/>
                <a:ext cx="10800" cy="29160"/>
              </p14:xfrm>
            </p:contentPart>
          </mc:Choice>
          <mc:Fallback xmlns="">
            <p:pic>
              <p:nvPicPr>
                <p:cNvPr id="25" name="Freihand 24">
                  <a:extLst>
                    <a:ext uri="{FF2B5EF4-FFF2-40B4-BE49-F238E27FC236}">
                      <a16:creationId xmlns:a16="http://schemas.microsoft.com/office/drawing/2014/main" id="{2D857832-1AC5-3CDB-29B4-F0520827A279}"/>
                    </a:ext>
                  </a:extLst>
                </p:cNvPr>
                <p:cNvPicPr/>
                <p:nvPr/>
              </p:nvPicPr>
              <p:blipFill>
                <a:blip r:embed="rId35"/>
                <a:stretch>
                  <a:fillRect/>
                </a:stretch>
              </p:blipFill>
              <p:spPr>
                <a:xfrm>
                  <a:off x="8253884" y="1996822"/>
                  <a:ext cx="28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5AEC3AD8-1C16-A406-B047-C9CA177E952F}"/>
                    </a:ext>
                  </a:extLst>
                </p14:cNvPr>
                <p14:cNvContentPartPr/>
                <p14:nvPr/>
              </p14:nvContentPartPr>
              <p14:xfrm>
                <a:off x="8491484" y="2030302"/>
                <a:ext cx="417240" cy="134280"/>
              </p14:xfrm>
            </p:contentPart>
          </mc:Choice>
          <mc:Fallback xmlns="">
            <p:pic>
              <p:nvPicPr>
                <p:cNvPr id="26" name="Freihand 25">
                  <a:extLst>
                    <a:ext uri="{FF2B5EF4-FFF2-40B4-BE49-F238E27FC236}">
                      <a16:creationId xmlns:a16="http://schemas.microsoft.com/office/drawing/2014/main" id="{5AEC3AD8-1C16-A406-B047-C9CA177E952F}"/>
                    </a:ext>
                  </a:extLst>
                </p:cNvPr>
                <p:cNvPicPr/>
                <p:nvPr/>
              </p:nvPicPr>
              <p:blipFill>
                <a:blip r:embed="rId37"/>
                <a:stretch>
                  <a:fillRect/>
                </a:stretch>
              </p:blipFill>
              <p:spPr>
                <a:xfrm>
                  <a:off x="8482484" y="2021662"/>
                  <a:ext cx="434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4892B687-2E39-E1E2-C9A8-33CEF912A3F2}"/>
                    </a:ext>
                  </a:extLst>
                </p14:cNvPr>
                <p14:cNvContentPartPr/>
                <p14:nvPr/>
              </p14:nvContentPartPr>
              <p14:xfrm>
                <a:off x="9150284" y="1920502"/>
                <a:ext cx="425520" cy="361800"/>
              </p14:xfrm>
            </p:contentPart>
          </mc:Choice>
          <mc:Fallback xmlns="">
            <p:pic>
              <p:nvPicPr>
                <p:cNvPr id="27" name="Freihand 26">
                  <a:extLst>
                    <a:ext uri="{FF2B5EF4-FFF2-40B4-BE49-F238E27FC236}">
                      <a16:creationId xmlns:a16="http://schemas.microsoft.com/office/drawing/2014/main" id="{4892B687-2E39-E1E2-C9A8-33CEF912A3F2}"/>
                    </a:ext>
                  </a:extLst>
                </p:cNvPr>
                <p:cNvPicPr/>
                <p:nvPr/>
              </p:nvPicPr>
              <p:blipFill>
                <a:blip r:embed="rId39"/>
                <a:stretch>
                  <a:fillRect/>
                </a:stretch>
              </p:blipFill>
              <p:spPr>
                <a:xfrm>
                  <a:off x="9141644" y="1911862"/>
                  <a:ext cx="4431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7D2FB1DA-0341-584A-57B8-C64E9061326D}"/>
                    </a:ext>
                  </a:extLst>
                </p14:cNvPr>
                <p14:cNvContentPartPr/>
                <p14:nvPr/>
              </p14:nvContentPartPr>
              <p14:xfrm>
                <a:off x="9551324" y="1883782"/>
                <a:ext cx="13320" cy="19080"/>
              </p14:xfrm>
            </p:contentPart>
          </mc:Choice>
          <mc:Fallback xmlns="">
            <p:pic>
              <p:nvPicPr>
                <p:cNvPr id="28" name="Freihand 27">
                  <a:extLst>
                    <a:ext uri="{FF2B5EF4-FFF2-40B4-BE49-F238E27FC236}">
                      <a16:creationId xmlns:a16="http://schemas.microsoft.com/office/drawing/2014/main" id="{7D2FB1DA-0341-584A-57B8-C64E9061326D}"/>
                    </a:ext>
                  </a:extLst>
                </p:cNvPr>
                <p:cNvPicPr/>
                <p:nvPr/>
              </p:nvPicPr>
              <p:blipFill>
                <a:blip r:embed="rId41"/>
                <a:stretch>
                  <a:fillRect/>
                </a:stretch>
              </p:blipFill>
              <p:spPr>
                <a:xfrm>
                  <a:off x="9542324" y="1875142"/>
                  <a:ext cx="30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39368EFD-33FB-F1EA-7FBE-7E34F8552D13}"/>
                    </a:ext>
                  </a:extLst>
                </p14:cNvPr>
                <p14:cNvContentPartPr/>
                <p14:nvPr/>
              </p14:nvContentPartPr>
              <p14:xfrm>
                <a:off x="9579764" y="1835182"/>
                <a:ext cx="218880" cy="215640"/>
              </p14:xfrm>
            </p:contentPart>
          </mc:Choice>
          <mc:Fallback xmlns="">
            <p:pic>
              <p:nvPicPr>
                <p:cNvPr id="29" name="Freihand 28">
                  <a:extLst>
                    <a:ext uri="{FF2B5EF4-FFF2-40B4-BE49-F238E27FC236}">
                      <a16:creationId xmlns:a16="http://schemas.microsoft.com/office/drawing/2014/main" id="{39368EFD-33FB-F1EA-7FBE-7E34F8552D13}"/>
                    </a:ext>
                  </a:extLst>
                </p:cNvPr>
                <p:cNvPicPr/>
                <p:nvPr/>
              </p:nvPicPr>
              <p:blipFill>
                <a:blip r:embed="rId43"/>
                <a:stretch>
                  <a:fillRect/>
                </a:stretch>
              </p:blipFill>
              <p:spPr>
                <a:xfrm>
                  <a:off x="9570764" y="1826182"/>
                  <a:ext cx="236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D5535BE1-0E1F-FF65-660C-FCB62488F97D}"/>
                    </a:ext>
                  </a:extLst>
                </p14:cNvPr>
                <p14:cNvContentPartPr/>
                <p14:nvPr/>
              </p14:nvContentPartPr>
              <p14:xfrm>
                <a:off x="9833924" y="1915822"/>
                <a:ext cx="264240" cy="118080"/>
              </p14:xfrm>
            </p:contentPart>
          </mc:Choice>
          <mc:Fallback xmlns="">
            <p:pic>
              <p:nvPicPr>
                <p:cNvPr id="30" name="Freihand 29">
                  <a:extLst>
                    <a:ext uri="{FF2B5EF4-FFF2-40B4-BE49-F238E27FC236}">
                      <a16:creationId xmlns:a16="http://schemas.microsoft.com/office/drawing/2014/main" id="{D5535BE1-0E1F-FF65-660C-FCB62488F97D}"/>
                    </a:ext>
                  </a:extLst>
                </p:cNvPr>
                <p:cNvPicPr/>
                <p:nvPr/>
              </p:nvPicPr>
              <p:blipFill>
                <a:blip r:embed="rId45"/>
                <a:stretch>
                  <a:fillRect/>
                </a:stretch>
              </p:blipFill>
              <p:spPr>
                <a:xfrm>
                  <a:off x="9825284" y="1906822"/>
                  <a:ext cx="281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63D3E4E-37BE-9C4E-BC9E-6A7938E5B89E}"/>
                    </a:ext>
                  </a:extLst>
                </p14:cNvPr>
                <p14:cNvContentPartPr/>
                <p14:nvPr/>
              </p14:nvContentPartPr>
              <p14:xfrm>
                <a:off x="7809644" y="2475982"/>
                <a:ext cx="145800" cy="201960"/>
              </p14:xfrm>
            </p:contentPart>
          </mc:Choice>
          <mc:Fallback xmlns="">
            <p:pic>
              <p:nvPicPr>
                <p:cNvPr id="31" name="Freihand 30">
                  <a:extLst>
                    <a:ext uri="{FF2B5EF4-FFF2-40B4-BE49-F238E27FC236}">
                      <a16:creationId xmlns:a16="http://schemas.microsoft.com/office/drawing/2014/main" id="{063D3E4E-37BE-9C4E-BC9E-6A7938E5B89E}"/>
                    </a:ext>
                  </a:extLst>
                </p:cNvPr>
                <p:cNvPicPr/>
                <p:nvPr/>
              </p:nvPicPr>
              <p:blipFill>
                <a:blip r:embed="rId47"/>
                <a:stretch>
                  <a:fillRect/>
                </a:stretch>
              </p:blipFill>
              <p:spPr>
                <a:xfrm>
                  <a:off x="7800644" y="2467342"/>
                  <a:ext cx="1634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DA68E019-55ED-3A89-29FE-F669C3FBAF7B}"/>
                    </a:ext>
                  </a:extLst>
                </p14:cNvPr>
                <p14:cNvContentPartPr/>
                <p14:nvPr/>
              </p14:nvContentPartPr>
              <p14:xfrm>
                <a:off x="7797764" y="2576782"/>
                <a:ext cx="123120" cy="19080"/>
              </p14:xfrm>
            </p:contentPart>
          </mc:Choice>
          <mc:Fallback xmlns="">
            <p:pic>
              <p:nvPicPr>
                <p:cNvPr id="32" name="Freihand 31">
                  <a:extLst>
                    <a:ext uri="{FF2B5EF4-FFF2-40B4-BE49-F238E27FC236}">
                      <a16:creationId xmlns:a16="http://schemas.microsoft.com/office/drawing/2014/main" id="{DA68E019-55ED-3A89-29FE-F669C3FBAF7B}"/>
                    </a:ext>
                  </a:extLst>
                </p:cNvPr>
                <p:cNvPicPr/>
                <p:nvPr/>
              </p:nvPicPr>
              <p:blipFill>
                <a:blip r:embed="rId49"/>
                <a:stretch>
                  <a:fillRect/>
                </a:stretch>
              </p:blipFill>
              <p:spPr>
                <a:xfrm>
                  <a:off x="7789124" y="2567782"/>
                  <a:ext cx="140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09D7FA04-C35B-BDC8-598B-369D635AD448}"/>
                    </a:ext>
                  </a:extLst>
                </p14:cNvPr>
                <p14:cNvContentPartPr/>
                <p14:nvPr/>
              </p14:nvContentPartPr>
              <p14:xfrm>
                <a:off x="8026364" y="2415862"/>
                <a:ext cx="250560" cy="203760"/>
              </p14:xfrm>
            </p:contentPart>
          </mc:Choice>
          <mc:Fallback xmlns="">
            <p:pic>
              <p:nvPicPr>
                <p:cNvPr id="33" name="Freihand 32">
                  <a:extLst>
                    <a:ext uri="{FF2B5EF4-FFF2-40B4-BE49-F238E27FC236}">
                      <a16:creationId xmlns:a16="http://schemas.microsoft.com/office/drawing/2014/main" id="{09D7FA04-C35B-BDC8-598B-369D635AD448}"/>
                    </a:ext>
                  </a:extLst>
                </p:cNvPr>
                <p:cNvPicPr/>
                <p:nvPr/>
              </p:nvPicPr>
              <p:blipFill>
                <a:blip r:embed="rId51"/>
                <a:stretch>
                  <a:fillRect/>
                </a:stretch>
              </p:blipFill>
              <p:spPr>
                <a:xfrm>
                  <a:off x="8017724" y="2406862"/>
                  <a:ext cx="268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BD7D9966-2EF0-D55A-BF65-37E8AE3541FB}"/>
                    </a:ext>
                  </a:extLst>
                </p14:cNvPr>
                <p14:cNvContentPartPr/>
                <p14:nvPr/>
              </p14:nvContentPartPr>
              <p14:xfrm>
                <a:off x="8165684" y="2363302"/>
                <a:ext cx="32760" cy="6120"/>
              </p14:xfrm>
            </p:contentPart>
          </mc:Choice>
          <mc:Fallback xmlns="">
            <p:pic>
              <p:nvPicPr>
                <p:cNvPr id="34" name="Freihand 33">
                  <a:extLst>
                    <a:ext uri="{FF2B5EF4-FFF2-40B4-BE49-F238E27FC236}">
                      <a16:creationId xmlns:a16="http://schemas.microsoft.com/office/drawing/2014/main" id="{BD7D9966-2EF0-D55A-BF65-37E8AE3541FB}"/>
                    </a:ext>
                  </a:extLst>
                </p:cNvPr>
                <p:cNvPicPr/>
                <p:nvPr/>
              </p:nvPicPr>
              <p:blipFill>
                <a:blip r:embed="rId53"/>
                <a:stretch>
                  <a:fillRect/>
                </a:stretch>
              </p:blipFill>
              <p:spPr>
                <a:xfrm>
                  <a:off x="8157044" y="2354302"/>
                  <a:ext cx="50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525F0FDE-018B-04A9-0B29-29F5E7F291C3}"/>
                    </a:ext>
                  </a:extLst>
                </p14:cNvPr>
                <p14:cNvContentPartPr/>
                <p14:nvPr/>
              </p14:nvContentPartPr>
              <p14:xfrm>
                <a:off x="8376644" y="2497942"/>
                <a:ext cx="350280" cy="109440"/>
              </p14:xfrm>
            </p:contentPart>
          </mc:Choice>
          <mc:Fallback xmlns="">
            <p:pic>
              <p:nvPicPr>
                <p:cNvPr id="35" name="Freihand 34">
                  <a:extLst>
                    <a:ext uri="{FF2B5EF4-FFF2-40B4-BE49-F238E27FC236}">
                      <a16:creationId xmlns:a16="http://schemas.microsoft.com/office/drawing/2014/main" id="{525F0FDE-018B-04A9-0B29-29F5E7F291C3}"/>
                    </a:ext>
                  </a:extLst>
                </p:cNvPr>
                <p:cNvPicPr/>
                <p:nvPr/>
              </p:nvPicPr>
              <p:blipFill>
                <a:blip r:embed="rId55"/>
                <a:stretch>
                  <a:fillRect/>
                </a:stretch>
              </p:blipFill>
              <p:spPr>
                <a:xfrm>
                  <a:off x="8368004" y="2488942"/>
                  <a:ext cx="367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590ECAD2-22C4-6D70-AC5B-5B9EBAD82074}"/>
                    </a:ext>
                  </a:extLst>
                </p14:cNvPr>
                <p14:cNvContentPartPr/>
                <p14:nvPr/>
              </p14:nvContentPartPr>
              <p14:xfrm>
                <a:off x="8696684" y="2355022"/>
                <a:ext cx="10800" cy="6120"/>
              </p14:xfrm>
            </p:contentPart>
          </mc:Choice>
          <mc:Fallback xmlns="">
            <p:pic>
              <p:nvPicPr>
                <p:cNvPr id="36" name="Freihand 35">
                  <a:extLst>
                    <a:ext uri="{FF2B5EF4-FFF2-40B4-BE49-F238E27FC236}">
                      <a16:creationId xmlns:a16="http://schemas.microsoft.com/office/drawing/2014/main" id="{590ECAD2-22C4-6D70-AC5B-5B9EBAD82074}"/>
                    </a:ext>
                  </a:extLst>
                </p:cNvPr>
                <p:cNvPicPr/>
                <p:nvPr/>
              </p:nvPicPr>
              <p:blipFill>
                <a:blip r:embed="rId57"/>
                <a:stretch>
                  <a:fillRect/>
                </a:stretch>
              </p:blipFill>
              <p:spPr>
                <a:xfrm>
                  <a:off x="8688044" y="2346022"/>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0C4D9823-2A19-1E70-0F2B-875BD641FB16}"/>
                    </a:ext>
                  </a:extLst>
                </p14:cNvPr>
                <p14:cNvContentPartPr/>
                <p14:nvPr/>
              </p14:nvContentPartPr>
              <p14:xfrm>
                <a:off x="8753204" y="2363662"/>
                <a:ext cx="106560" cy="207360"/>
              </p14:xfrm>
            </p:contentPart>
          </mc:Choice>
          <mc:Fallback xmlns="">
            <p:pic>
              <p:nvPicPr>
                <p:cNvPr id="37" name="Freihand 36">
                  <a:extLst>
                    <a:ext uri="{FF2B5EF4-FFF2-40B4-BE49-F238E27FC236}">
                      <a16:creationId xmlns:a16="http://schemas.microsoft.com/office/drawing/2014/main" id="{0C4D9823-2A19-1E70-0F2B-875BD641FB16}"/>
                    </a:ext>
                  </a:extLst>
                </p:cNvPr>
                <p:cNvPicPr/>
                <p:nvPr/>
              </p:nvPicPr>
              <p:blipFill>
                <a:blip r:embed="rId59"/>
                <a:stretch>
                  <a:fillRect/>
                </a:stretch>
              </p:blipFill>
              <p:spPr>
                <a:xfrm>
                  <a:off x="8744204" y="2355022"/>
                  <a:ext cx="124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C0558EAE-516E-C1CC-835F-34769B9B64DA}"/>
                    </a:ext>
                  </a:extLst>
                </p14:cNvPr>
                <p14:cNvContentPartPr/>
                <p14:nvPr/>
              </p14:nvContentPartPr>
              <p14:xfrm>
                <a:off x="8915564" y="2318662"/>
                <a:ext cx="377280" cy="249480"/>
              </p14:xfrm>
            </p:contentPart>
          </mc:Choice>
          <mc:Fallback xmlns="">
            <p:pic>
              <p:nvPicPr>
                <p:cNvPr id="38" name="Freihand 37">
                  <a:extLst>
                    <a:ext uri="{FF2B5EF4-FFF2-40B4-BE49-F238E27FC236}">
                      <a16:creationId xmlns:a16="http://schemas.microsoft.com/office/drawing/2014/main" id="{C0558EAE-516E-C1CC-835F-34769B9B64DA}"/>
                    </a:ext>
                  </a:extLst>
                </p:cNvPr>
                <p:cNvPicPr/>
                <p:nvPr/>
              </p:nvPicPr>
              <p:blipFill>
                <a:blip r:embed="rId61"/>
                <a:stretch>
                  <a:fillRect/>
                </a:stretch>
              </p:blipFill>
              <p:spPr>
                <a:xfrm>
                  <a:off x="8906564" y="2310022"/>
                  <a:ext cx="3949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A8BA08E1-D2A6-86FF-3EE7-8B2B4B636CAF}"/>
                    </a:ext>
                  </a:extLst>
                </p14:cNvPr>
                <p14:cNvContentPartPr/>
                <p14:nvPr/>
              </p14:nvContentPartPr>
              <p14:xfrm>
                <a:off x="9049124" y="2321902"/>
                <a:ext cx="28800" cy="3960"/>
              </p14:xfrm>
            </p:contentPart>
          </mc:Choice>
          <mc:Fallback xmlns="">
            <p:pic>
              <p:nvPicPr>
                <p:cNvPr id="39" name="Freihand 38">
                  <a:extLst>
                    <a:ext uri="{FF2B5EF4-FFF2-40B4-BE49-F238E27FC236}">
                      <a16:creationId xmlns:a16="http://schemas.microsoft.com/office/drawing/2014/main" id="{A8BA08E1-D2A6-86FF-3EE7-8B2B4B636CAF}"/>
                    </a:ext>
                  </a:extLst>
                </p:cNvPr>
                <p:cNvPicPr/>
                <p:nvPr/>
              </p:nvPicPr>
              <p:blipFill>
                <a:blip r:embed="rId53"/>
                <a:stretch>
                  <a:fillRect/>
                </a:stretch>
              </p:blipFill>
              <p:spPr>
                <a:xfrm>
                  <a:off x="9040484" y="2312902"/>
                  <a:ext cx="4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11784FA9-28CC-9BA8-F80E-EACDFC42A1D2}"/>
                    </a:ext>
                  </a:extLst>
                </p14:cNvPr>
                <p14:cNvContentPartPr/>
                <p14:nvPr/>
              </p14:nvContentPartPr>
              <p14:xfrm>
                <a:off x="9417764" y="2377702"/>
                <a:ext cx="562680" cy="329400"/>
              </p14:xfrm>
            </p:contentPart>
          </mc:Choice>
          <mc:Fallback xmlns="">
            <p:pic>
              <p:nvPicPr>
                <p:cNvPr id="40" name="Freihand 39">
                  <a:extLst>
                    <a:ext uri="{FF2B5EF4-FFF2-40B4-BE49-F238E27FC236}">
                      <a16:creationId xmlns:a16="http://schemas.microsoft.com/office/drawing/2014/main" id="{11784FA9-28CC-9BA8-F80E-EACDFC42A1D2}"/>
                    </a:ext>
                  </a:extLst>
                </p:cNvPr>
                <p:cNvPicPr/>
                <p:nvPr/>
              </p:nvPicPr>
              <p:blipFill>
                <a:blip r:embed="rId64"/>
                <a:stretch>
                  <a:fillRect/>
                </a:stretch>
              </p:blipFill>
              <p:spPr>
                <a:xfrm>
                  <a:off x="9409124" y="2368702"/>
                  <a:ext cx="5803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55D5C24A-7D62-7E4D-D145-B6C7F141E7ED}"/>
                    </a:ext>
                  </a:extLst>
                </p14:cNvPr>
                <p14:cNvContentPartPr/>
                <p14:nvPr/>
              </p14:nvContentPartPr>
              <p14:xfrm>
                <a:off x="10057124" y="2328022"/>
                <a:ext cx="79920" cy="85320"/>
              </p14:xfrm>
            </p:contentPart>
          </mc:Choice>
          <mc:Fallback xmlns="">
            <p:pic>
              <p:nvPicPr>
                <p:cNvPr id="41" name="Freihand 40">
                  <a:extLst>
                    <a:ext uri="{FF2B5EF4-FFF2-40B4-BE49-F238E27FC236}">
                      <a16:creationId xmlns:a16="http://schemas.microsoft.com/office/drawing/2014/main" id="{55D5C24A-7D62-7E4D-D145-B6C7F141E7ED}"/>
                    </a:ext>
                  </a:extLst>
                </p:cNvPr>
                <p:cNvPicPr/>
                <p:nvPr/>
              </p:nvPicPr>
              <p:blipFill>
                <a:blip r:embed="rId66"/>
                <a:stretch>
                  <a:fillRect/>
                </a:stretch>
              </p:blipFill>
              <p:spPr>
                <a:xfrm>
                  <a:off x="10048484" y="2319022"/>
                  <a:ext cx="97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38D5AB1E-2E20-71AA-23EE-71CC26A1A81D}"/>
                    </a:ext>
                  </a:extLst>
                </p14:cNvPr>
                <p14:cNvContentPartPr/>
                <p14:nvPr/>
              </p14:nvContentPartPr>
              <p14:xfrm>
                <a:off x="10198244" y="2294902"/>
                <a:ext cx="109440" cy="99000"/>
              </p14:xfrm>
            </p:contentPart>
          </mc:Choice>
          <mc:Fallback xmlns="">
            <p:pic>
              <p:nvPicPr>
                <p:cNvPr id="42" name="Freihand 41">
                  <a:extLst>
                    <a:ext uri="{FF2B5EF4-FFF2-40B4-BE49-F238E27FC236}">
                      <a16:creationId xmlns:a16="http://schemas.microsoft.com/office/drawing/2014/main" id="{38D5AB1E-2E20-71AA-23EE-71CC26A1A81D}"/>
                    </a:ext>
                  </a:extLst>
                </p:cNvPr>
                <p:cNvPicPr/>
                <p:nvPr/>
              </p:nvPicPr>
              <p:blipFill>
                <a:blip r:embed="rId68"/>
                <a:stretch>
                  <a:fillRect/>
                </a:stretch>
              </p:blipFill>
              <p:spPr>
                <a:xfrm>
                  <a:off x="10189604" y="2286262"/>
                  <a:ext cx="127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68648B4-0609-C165-64C1-B7D1E510AA7F}"/>
                    </a:ext>
                  </a:extLst>
                </p14:cNvPr>
                <p14:cNvContentPartPr/>
                <p14:nvPr/>
              </p14:nvContentPartPr>
              <p14:xfrm>
                <a:off x="10335404" y="2290942"/>
                <a:ext cx="111600" cy="91800"/>
              </p14:xfrm>
            </p:contentPart>
          </mc:Choice>
          <mc:Fallback xmlns="">
            <p:pic>
              <p:nvPicPr>
                <p:cNvPr id="43" name="Freihand 42">
                  <a:extLst>
                    <a:ext uri="{FF2B5EF4-FFF2-40B4-BE49-F238E27FC236}">
                      <a16:creationId xmlns:a16="http://schemas.microsoft.com/office/drawing/2014/main" id="{968648B4-0609-C165-64C1-B7D1E510AA7F}"/>
                    </a:ext>
                  </a:extLst>
                </p:cNvPr>
                <p:cNvPicPr/>
                <p:nvPr/>
              </p:nvPicPr>
              <p:blipFill>
                <a:blip r:embed="rId70"/>
                <a:stretch>
                  <a:fillRect/>
                </a:stretch>
              </p:blipFill>
              <p:spPr>
                <a:xfrm>
                  <a:off x="10326764" y="2282302"/>
                  <a:ext cx="12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CA914C23-7F5D-EFED-6337-5E6629C9C3FD}"/>
                    </a:ext>
                  </a:extLst>
                </p14:cNvPr>
                <p14:cNvContentPartPr/>
                <p14:nvPr/>
              </p14:nvContentPartPr>
              <p14:xfrm>
                <a:off x="10455644" y="2294182"/>
                <a:ext cx="282600" cy="59400"/>
              </p14:xfrm>
            </p:contentPart>
          </mc:Choice>
          <mc:Fallback xmlns="">
            <p:pic>
              <p:nvPicPr>
                <p:cNvPr id="44" name="Freihand 43">
                  <a:extLst>
                    <a:ext uri="{FF2B5EF4-FFF2-40B4-BE49-F238E27FC236}">
                      <a16:creationId xmlns:a16="http://schemas.microsoft.com/office/drawing/2014/main" id="{CA914C23-7F5D-EFED-6337-5E6629C9C3FD}"/>
                    </a:ext>
                  </a:extLst>
                </p:cNvPr>
                <p:cNvPicPr/>
                <p:nvPr/>
              </p:nvPicPr>
              <p:blipFill>
                <a:blip r:embed="rId72"/>
                <a:stretch>
                  <a:fillRect/>
                </a:stretch>
              </p:blipFill>
              <p:spPr>
                <a:xfrm>
                  <a:off x="10447004" y="2285182"/>
                  <a:ext cx="300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8148F78-A4A3-CB9D-09AB-963289EDED96}"/>
                    </a:ext>
                  </a:extLst>
                </p14:cNvPr>
                <p14:cNvContentPartPr/>
                <p14:nvPr/>
              </p14:nvContentPartPr>
              <p14:xfrm>
                <a:off x="10827884" y="2071702"/>
                <a:ext cx="26640" cy="295920"/>
              </p14:xfrm>
            </p:contentPart>
          </mc:Choice>
          <mc:Fallback xmlns="">
            <p:pic>
              <p:nvPicPr>
                <p:cNvPr id="45" name="Freihand 44">
                  <a:extLst>
                    <a:ext uri="{FF2B5EF4-FFF2-40B4-BE49-F238E27FC236}">
                      <a16:creationId xmlns:a16="http://schemas.microsoft.com/office/drawing/2014/main" id="{68148F78-A4A3-CB9D-09AB-963289EDED96}"/>
                    </a:ext>
                  </a:extLst>
                </p:cNvPr>
                <p:cNvPicPr/>
                <p:nvPr/>
              </p:nvPicPr>
              <p:blipFill>
                <a:blip r:embed="rId74"/>
                <a:stretch>
                  <a:fillRect/>
                </a:stretch>
              </p:blipFill>
              <p:spPr>
                <a:xfrm>
                  <a:off x="10818884" y="2062702"/>
                  <a:ext cx="442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AE031DD8-EFB1-E287-A702-8C59A087F2B8}"/>
                    </a:ext>
                  </a:extLst>
                </p14:cNvPr>
                <p14:cNvContentPartPr/>
                <p14:nvPr/>
              </p14:nvContentPartPr>
              <p14:xfrm>
                <a:off x="7705964" y="2084302"/>
                <a:ext cx="2787840" cy="411480"/>
              </p14:xfrm>
            </p:contentPart>
          </mc:Choice>
          <mc:Fallback xmlns="">
            <p:pic>
              <p:nvPicPr>
                <p:cNvPr id="47" name="Freihand 46">
                  <a:extLst>
                    <a:ext uri="{FF2B5EF4-FFF2-40B4-BE49-F238E27FC236}">
                      <a16:creationId xmlns:a16="http://schemas.microsoft.com/office/drawing/2014/main" id="{AE031DD8-EFB1-E287-A702-8C59A087F2B8}"/>
                    </a:ext>
                  </a:extLst>
                </p:cNvPr>
                <p:cNvPicPr/>
                <p:nvPr/>
              </p:nvPicPr>
              <p:blipFill>
                <a:blip r:embed="rId76"/>
                <a:stretch>
                  <a:fillRect/>
                </a:stretch>
              </p:blipFill>
              <p:spPr>
                <a:xfrm>
                  <a:off x="7697324" y="2075302"/>
                  <a:ext cx="28054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A3ABF8BF-7029-F3AA-0679-AA7E56B557F7}"/>
                    </a:ext>
                  </a:extLst>
                </p14:cNvPr>
                <p14:cNvContentPartPr/>
                <p14:nvPr/>
              </p14:nvContentPartPr>
              <p14:xfrm>
                <a:off x="7451444" y="2611702"/>
                <a:ext cx="1979640" cy="351360"/>
              </p14:xfrm>
            </p:contentPart>
          </mc:Choice>
          <mc:Fallback xmlns="">
            <p:pic>
              <p:nvPicPr>
                <p:cNvPr id="48" name="Freihand 47">
                  <a:extLst>
                    <a:ext uri="{FF2B5EF4-FFF2-40B4-BE49-F238E27FC236}">
                      <a16:creationId xmlns:a16="http://schemas.microsoft.com/office/drawing/2014/main" id="{A3ABF8BF-7029-F3AA-0679-AA7E56B557F7}"/>
                    </a:ext>
                  </a:extLst>
                </p:cNvPr>
                <p:cNvPicPr/>
                <p:nvPr/>
              </p:nvPicPr>
              <p:blipFill>
                <a:blip r:embed="rId78"/>
                <a:stretch>
                  <a:fillRect/>
                </a:stretch>
              </p:blipFill>
              <p:spPr>
                <a:xfrm>
                  <a:off x="7442804" y="2603062"/>
                  <a:ext cx="1997280" cy="369000"/>
                </a:xfrm>
                <a:prstGeom prst="rect">
                  <a:avLst/>
                </a:prstGeom>
              </p:spPr>
            </p:pic>
          </mc:Fallback>
        </mc:AlternateContent>
      </p:grpSp>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95FD8813-2954-E7BE-1386-6FDC88FBCDE2}"/>
              </a:ext>
            </a:extLst>
          </p:cNvPr>
          <p:cNvGrpSpPr/>
          <p:nvPr/>
        </p:nvGrpSpPr>
        <p:grpSpPr>
          <a:xfrm>
            <a:off x="9681284" y="967942"/>
            <a:ext cx="331200" cy="246960"/>
            <a:chOff x="9681284" y="967942"/>
            <a:chExt cx="331200" cy="24696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8CE89237-AFD6-8D00-0A00-9B5D1E3A707D}"/>
                    </a:ext>
                  </a:extLst>
                </p14:cNvPr>
                <p14:cNvContentPartPr/>
                <p14:nvPr/>
              </p14:nvContentPartPr>
              <p14:xfrm>
                <a:off x="9681284" y="967942"/>
                <a:ext cx="207000" cy="246960"/>
              </p14:xfrm>
            </p:contentPart>
          </mc:Choice>
          <mc:Fallback xmlns="">
            <p:pic>
              <p:nvPicPr>
                <p:cNvPr id="2" name="Freihand 1">
                  <a:extLst>
                    <a:ext uri="{FF2B5EF4-FFF2-40B4-BE49-F238E27FC236}">
                      <a16:creationId xmlns:a16="http://schemas.microsoft.com/office/drawing/2014/main" id="{8CE89237-AFD6-8D00-0A00-9B5D1E3A707D}"/>
                    </a:ext>
                  </a:extLst>
                </p:cNvPr>
                <p:cNvPicPr/>
                <p:nvPr/>
              </p:nvPicPr>
              <p:blipFill>
                <a:blip r:embed="rId3"/>
                <a:stretch>
                  <a:fillRect/>
                </a:stretch>
              </p:blipFill>
              <p:spPr>
                <a:xfrm>
                  <a:off x="9672284" y="958942"/>
                  <a:ext cx="224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56919949-E8B1-2772-6721-1C0167976BA6}"/>
                    </a:ext>
                  </a:extLst>
                </p14:cNvPr>
                <p14:cNvContentPartPr/>
                <p14:nvPr/>
              </p14:nvContentPartPr>
              <p14:xfrm>
                <a:off x="9999164" y="1186822"/>
                <a:ext cx="13320" cy="11880"/>
              </p14:xfrm>
            </p:contentPart>
          </mc:Choice>
          <mc:Fallback xmlns="">
            <p:pic>
              <p:nvPicPr>
                <p:cNvPr id="6" name="Freihand 5">
                  <a:extLst>
                    <a:ext uri="{FF2B5EF4-FFF2-40B4-BE49-F238E27FC236}">
                      <a16:creationId xmlns:a16="http://schemas.microsoft.com/office/drawing/2014/main" id="{56919949-E8B1-2772-6721-1C0167976BA6}"/>
                    </a:ext>
                  </a:extLst>
                </p:cNvPr>
                <p:cNvPicPr/>
                <p:nvPr/>
              </p:nvPicPr>
              <p:blipFill>
                <a:blip r:embed="rId5"/>
                <a:stretch>
                  <a:fillRect/>
                </a:stretch>
              </p:blipFill>
              <p:spPr>
                <a:xfrm>
                  <a:off x="9990164" y="1177822"/>
                  <a:ext cx="30960" cy="29520"/>
                </a:xfrm>
                <a:prstGeom prst="rect">
                  <a:avLst/>
                </a:prstGeom>
              </p:spPr>
            </p:pic>
          </mc:Fallback>
        </mc:AlternateContent>
      </p:grpSp>
      <p:grpSp>
        <p:nvGrpSpPr>
          <p:cNvPr id="14" name="Gruppieren 13">
            <a:extLst>
              <a:ext uri="{FF2B5EF4-FFF2-40B4-BE49-F238E27FC236}">
                <a16:creationId xmlns:a16="http://schemas.microsoft.com/office/drawing/2014/main" id="{6069D8EB-F908-3929-7A7C-F9578C8BC277}"/>
              </a:ext>
            </a:extLst>
          </p:cNvPr>
          <p:cNvGrpSpPr/>
          <p:nvPr/>
        </p:nvGrpSpPr>
        <p:grpSpPr>
          <a:xfrm>
            <a:off x="9757244" y="1396702"/>
            <a:ext cx="264600" cy="185760"/>
            <a:chOff x="9757244" y="1396702"/>
            <a:chExt cx="264600" cy="18576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EB78D8D-19D3-5B92-FC72-E8841CB08851}"/>
                    </a:ext>
                  </a:extLst>
                </p14:cNvPr>
                <p14:cNvContentPartPr/>
                <p14:nvPr/>
              </p14:nvContentPartPr>
              <p14:xfrm>
                <a:off x="9757244" y="1396702"/>
                <a:ext cx="111240" cy="185760"/>
              </p14:xfrm>
            </p:contentPart>
          </mc:Choice>
          <mc:Fallback xmlns="">
            <p:pic>
              <p:nvPicPr>
                <p:cNvPr id="4" name="Freihand 3">
                  <a:extLst>
                    <a:ext uri="{FF2B5EF4-FFF2-40B4-BE49-F238E27FC236}">
                      <a16:creationId xmlns:a16="http://schemas.microsoft.com/office/drawing/2014/main" id="{1EB78D8D-19D3-5B92-FC72-E8841CB08851}"/>
                    </a:ext>
                  </a:extLst>
                </p:cNvPr>
                <p:cNvPicPr/>
                <p:nvPr/>
              </p:nvPicPr>
              <p:blipFill>
                <a:blip r:embed="rId7"/>
                <a:stretch>
                  <a:fillRect/>
                </a:stretch>
              </p:blipFill>
              <p:spPr>
                <a:xfrm>
                  <a:off x="9748604" y="1388062"/>
                  <a:ext cx="1288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122B4F38-D090-7162-2105-4511D7A15735}"/>
                    </a:ext>
                  </a:extLst>
                </p14:cNvPr>
                <p14:cNvContentPartPr/>
                <p14:nvPr/>
              </p14:nvContentPartPr>
              <p14:xfrm>
                <a:off x="9990164" y="1505782"/>
                <a:ext cx="31680" cy="31680"/>
              </p14:xfrm>
            </p:contentPart>
          </mc:Choice>
          <mc:Fallback xmlns="">
            <p:pic>
              <p:nvPicPr>
                <p:cNvPr id="7" name="Freihand 6">
                  <a:extLst>
                    <a:ext uri="{FF2B5EF4-FFF2-40B4-BE49-F238E27FC236}">
                      <a16:creationId xmlns:a16="http://schemas.microsoft.com/office/drawing/2014/main" id="{122B4F38-D090-7162-2105-4511D7A15735}"/>
                    </a:ext>
                  </a:extLst>
                </p:cNvPr>
                <p:cNvPicPr/>
                <p:nvPr/>
              </p:nvPicPr>
              <p:blipFill>
                <a:blip r:embed="rId9"/>
                <a:stretch>
                  <a:fillRect/>
                </a:stretch>
              </p:blipFill>
              <p:spPr>
                <a:xfrm>
                  <a:off x="9981524" y="1496782"/>
                  <a:ext cx="49320" cy="49320"/>
                </a:xfrm>
                <a:prstGeom prst="rect">
                  <a:avLst/>
                </a:prstGeom>
              </p:spPr>
            </p:pic>
          </mc:Fallback>
        </mc:AlternateContent>
      </p:grpSp>
      <p:grpSp>
        <p:nvGrpSpPr>
          <p:cNvPr id="29" name="Gruppieren 28">
            <a:extLst>
              <a:ext uri="{FF2B5EF4-FFF2-40B4-BE49-F238E27FC236}">
                <a16:creationId xmlns:a16="http://schemas.microsoft.com/office/drawing/2014/main" id="{D799FA37-ECF3-A8BC-4927-E31C92593F62}"/>
              </a:ext>
            </a:extLst>
          </p:cNvPr>
          <p:cNvGrpSpPr/>
          <p:nvPr/>
        </p:nvGrpSpPr>
        <p:grpSpPr>
          <a:xfrm>
            <a:off x="9292124" y="445222"/>
            <a:ext cx="1291320" cy="292320"/>
            <a:chOff x="9292124" y="445222"/>
            <a:chExt cx="1291320" cy="292320"/>
          </a:xfrm>
        </p:grpSpPr>
        <mc:AlternateContent xmlns:mc="http://schemas.openxmlformats.org/markup-compatibility/2006" xmlns:p14="http://schemas.microsoft.com/office/powerpoint/2010/main">
          <mc:Choice Requires="p14">
            <p:contentPart p14:bwMode="auto" r:id="rId10">
              <p14:nvContentPartPr>
                <p14:cNvPr id="16" name="Freihand 15">
                  <a:extLst>
                    <a:ext uri="{FF2B5EF4-FFF2-40B4-BE49-F238E27FC236}">
                      <a16:creationId xmlns:a16="http://schemas.microsoft.com/office/drawing/2014/main" id="{DCAF4629-787A-05FF-8469-B62068F996A1}"/>
                    </a:ext>
                  </a:extLst>
                </p14:cNvPr>
                <p14:cNvContentPartPr/>
                <p14:nvPr/>
              </p14:nvContentPartPr>
              <p14:xfrm>
                <a:off x="9298244" y="506062"/>
                <a:ext cx="18000" cy="155160"/>
              </p14:xfrm>
            </p:contentPart>
          </mc:Choice>
          <mc:Fallback xmlns="">
            <p:pic>
              <p:nvPicPr>
                <p:cNvPr id="16" name="Freihand 15">
                  <a:extLst>
                    <a:ext uri="{FF2B5EF4-FFF2-40B4-BE49-F238E27FC236}">
                      <a16:creationId xmlns:a16="http://schemas.microsoft.com/office/drawing/2014/main" id="{DCAF4629-787A-05FF-8469-B62068F996A1}"/>
                    </a:ext>
                  </a:extLst>
                </p:cNvPr>
                <p:cNvPicPr/>
                <p:nvPr/>
              </p:nvPicPr>
              <p:blipFill>
                <a:blip r:embed="rId11"/>
                <a:stretch>
                  <a:fillRect/>
                </a:stretch>
              </p:blipFill>
              <p:spPr>
                <a:xfrm>
                  <a:off x="9289604" y="497422"/>
                  <a:ext cx="35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6A10AF80-215D-A68A-8C10-81404AAB2323}"/>
                    </a:ext>
                  </a:extLst>
                </p14:cNvPr>
                <p14:cNvContentPartPr/>
                <p14:nvPr/>
              </p14:nvContentPartPr>
              <p14:xfrm>
                <a:off x="9292124" y="456742"/>
                <a:ext cx="146520" cy="128160"/>
              </p14:xfrm>
            </p:contentPart>
          </mc:Choice>
          <mc:Fallback xmlns="">
            <p:pic>
              <p:nvPicPr>
                <p:cNvPr id="17" name="Freihand 16">
                  <a:extLst>
                    <a:ext uri="{FF2B5EF4-FFF2-40B4-BE49-F238E27FC236}">
                      <a16:creationId xmlns:a16="http://schemas.microsoft.com/office/drawing/2014/main" id="{6A10AF80-215D-A68A-8C10-81404AAB2323}"/>
                    </a:ext>
                  </a:extLst>
                </p:cNvPr>
                <p:cNvPicPr/>
                <p:nvPr/>
              </p:nvPicPr>
              <p:blipFill>
                <a:blip r:embed="rId13"/>
                <a:stretch>
                  <a:fillRect/>
                </a:stretch>
              </p:blipFill>
              <p:spPr>
                <a:xfrm>
                  <a:off x="9283484" y="447742"/>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4AA5F83A-63D0-A0D8-5FBD-45559A30DE3E}"/>
                    </a:ext>
                  </a:extLst>
                </p14:cNvPr>
                <p14:cNvContentPartPr/>
                <p14:nvPr/>
              </p14:nvContentPartPr>
              <p14:xfrm>
                <a:off x="9339644" y="485542"/>
                <a:ext cx="318240" cy="208080"/>
              </p14:xfrm>
            </p:contentPart>
          </mc:Choice>
          <mc:Fallback xmlns="">
            <p:pic>
              <p:nvPicPr>
                <p:cNvPr id="18" name="Freihand 17">
                  <a:extLst>
                    <a:ext uri="{FF2B5EF4-FFF2-40B4-BE49-F238E27FC236}">
                      <a16:creationId xmlns:a16="http://schemas.microsoft.com/office/drawing/2014/main" id="{4AA5F83A-63D0-A0D8-5FBD-45559A30DE3E}"/>
                    </a:ext>
                  </a:extLst>
                </p:cNvPr>
                <p:cNvPicPr/>
                <p:nvPr/>
              </p:nvPicPr>
              <p:blipFill>
                <a:blip r:embed="rId15"/>
                <a:stretch>
                  <a:fillRect/>
                </a:stretch>
              </p:blipFill>
              <p:spPr>
                <a:xfrm>
                  <a:off x="9331004" y="476542"/>
                  <a:ext cx="335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8BB1E26C-DBD6-6FDD-6A47-6E2E4AC77007}"/>
                    </a:ext>
                  </a:extLst>
                </p14:cNvPr>
                <p14:cNvContentPartPr/>
                <p14:nvPr/>
              </p14:nvContentPartPr>
              <p14:xfrm>
                <a:off x="9669044" y="562942"/>
                <a:ext cx="113760" cy="105840"/>
              </p14:xfrm>
            </p:contentPart>
          </mc:Choice>
          <mc:Fallback xmlns="">
            <p:pic>
              <p:nvPicPr>
                <p:cNvPr id="19" name="Freihand 18">
                  <a:extLst>
                    <a:ext uri="{FF2B5EF4-FFF2-40B4-BE49-F238E27FC236}">
                      <a16:creationId xmlns:a16="http://schemas.microsoft.com/office/drawing/2014/main" id="{8BB1E26C-DBD6-6FDD-6A47-6E2E4AC77007}"/>
                    </a:ext>
                  </a:extLst>
                </p:cNvPr>
                <p:cNvPicPr/>
                <p:nvPr/>
              </p:nvPicPr>
              <p:blipFill>
                <a:blip r:embed="rId17"/>
                <a:stretch>
                  <a:fillRect/>
                </a:stretch>
              </p:blipFill>
              <p:spPr>
                <a:xfrm>
                  <a:off x="9660404" y="554302"/>
                  <a:ext cx="13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B6E18A6F-44BF-F34B-C7E1-ADEA31AEDEBA}"/>
                    </a:ext>
                  </a:extLst>
                </p14:cNvPr>
                <p14:cNvContentPartPr/>
                <p14:nvPr/>
              </p14:nvContentPartPr>
              <p14:xfrm>
                <a:off x="9799004" y="445222"/>
                <a:ext cx="133560" cy="181080"/>
              </p14:xfrm>
            </p:contentPart>
          </mc:Choice>
          <mc:Fallback xmlns="">
            <p:pic>
              <p:nvPicPr>
                <p:cNvPr id="20" name="Freihand 19">
                  <a:extLst>
                    <a:ext uri="{FF2B5EF4-FFF2-40B4-BE49-F238E27FC236}">
                      <a16:creationId xmlns:a16="http://schemas.microsoft.com/office/drawing/2014/main" id="{B6E18A6F-44BF-F34B-C7E1-ADEA31AEDEBA}"/>
                    </a:ext>
                  </a:extLst>
                </p:cNvPr>
                <p:cNvPicPr/>
                <p:nvPr/>
              </p:nvPicPr>
              <p:blipFill>
                <a:blip r:embed="rId19"/>
                <a:stretch>
                  <a:fillRect/>
                </a:stretch>
              </p:blipFill>
              <p:spPr>
                <a:xfrm>
                  <a:off x="9790364" y="436222"/>
                  <a:ext cx="151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E978B4BA-D07A-94EE-D371-621F1130D52F}"/>
                    </a:ext>
                  </a:extLst>
                </p14:cNvPr>
                <p14:cNvContentPartPr/>
                <p14:nvPr/>
              </p14:nvContentPartPr>
              <p14:xfrm>
                <a:off x="10002764" y="542062"/>
                <a:ext cx="148320" cy="114840"/>
              </p14:xfrm>
            </p:contentPart>
          </mc:Choice>
          <mc:Fallback xmlns="">
            <p:pic>
              <p:nvPicPr>
                <p:cNvPr id="21" name="Freihand 20">
                  <a:extLst>
                    <a:ext uri="{FF2B5EF4-FFF2-40B4-BE49-F238E27FC236}">
                      <a16:creationId xmlns:a16="http://schemas.microsoft.com/office/drawing/2014/main" id="{E978B4BA-D07A-94EE-D371-621F1130D52F}"/>
                    </a:ext>
                  </a:extLst>
                </p:cNvPr>
                <p:cNvPicPr/>
                <p:nvPr/>
              </p:nvPicPr>
              <p:blipFill>
                <a:blip r:embed="rId21"/>
                <a:stretch>
                  <a:fillRect/>
                </a:stretch>
              </p:blipFill>
              <p:spPr>
                <a:xfrm>
                  <a:off x="9993764" y="533422"/>
                  <a:ext cx="165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29A21677-49CA-608A-17FF-375E59527D9C}"/>
                    </a:ext>
                  </a:extLst>
                </p14:cNvPr>
                <p14:cNvContentPartPr/>
                <p14:nvPr/>
              </p14:nvContentPartPr>
              <p14:xfrm>
                <a:off x="10148204" y="486262"/>
                <a:ext cx="32400" cy="14400"/>
              </p14:xfrm>
            </p:contentPart>
          </mc:Choice>
          <mc:Fallback xmlns="">
            <p:pic>
              <p:nvPicPr>
                <p:cNvPr id="22" name="Freihand 21">
                  <a:extLst>
                    <a:ext uri="{FF2B5EF4-FFF2-40B4-BE49-F238E27FC236}">
                      <a16:creationId xmlns:a16="http://schemas.microsoft.com/office/drawing/2014/main" id="{29A21677-49CA-608A-17FF-375E59527D9C}"/>
                    </a:ext>
                  </a:extLst>
                </p:cNvPr>
                <p:cNvPicPr/>
                <p:nvPr/>
              </p:nvPicPr>
              <p:blipFill>
                <a:blip r:embed="rId23"/>
                <a:stretch>
                  <a:fillRect/>
                </a:stretch>
              </p:blipFill>
              <p:spPr>
                <a:xfrm>
                  <a:off x="10139204" y="477262"/>
                  <a:ext cx="50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BCD67440-7C30-DD5A-A6DC-95A451293ABB}"/>
                    </a:ext>
                  </a:extLst>
                </p14:cNvPr>
                <p14:cNvContentPartPr/>
                <p14:nvPr/>
              </p14:nvContentPartPr>
              <p14:xfrm>
                <a:off x="10210844" y="465382"/>
                <a:ext cx="372600" cy="272160"/>
              </p14:xfrm>
            </p:contentPart>
          </mc:Choice>
          <mc:Fallback xmlns="">
            <p:pic>
              <p:nvPicPr>
                <p:cNvPr id="23" name="Freihand 22">
                  <a:extLst>
                    <a:ext uri="{FF2B5EF4-FFF2-40B4-BE49-F238E27FC236}">
                      <a16:creationId xmlns:a16="http://schemas.microsoft.com/office/drawing/2014/main" id="{BCD67440-7C30-DD5A-A6DC-95A451293ABB}"/>
                    </a:ext>
                  </a:extLst>
                </p:cNvPr>
                <p:cNvPicPr/>
                <p:nvPr/>
              </p:nvPicPr>
              <p:blipFill>
                <a:blip r:embed="rId25"/>
                <a:stretch>
                  <a:fillRect/>
                </a:stretch>
              </p:blipFill>
              <p:spPr>
                <a:xfrm>
                  <a:off x="10202204" y="456742"/>
                  <a:ext cx="390240" cy="289800"/>
                </a:xfrm>
                <a:prstGeom prst="rect">
                  <a:avLst/>
                </a:prstGeom>
              </p:spPr>
            </p:pic>
          </mc:Fallback>
        </mc:AlternateContent>
      </p:grpSp>
      <p:grpSp>
        <p:nvGrpSpPr>
          <p:cNvPr id="28" name="Gruppieren 27">
            <a:extLst>
              <a:ext uri="{FF2B5EF4-FFF2-40B4-BE49-F238E27FC236}">
                <a16:creationId xmlns:a16="http://schemas.microsoft.com/office/drawing/2014/main" id="{FB6260F6-A69E-D3C5-D3F8-8947D25B0A21}"/>
              </a:ext>
            </a:extLst>
          </p:cNvPr>
          <p:cNvGrpSpPr/>
          <p:nvPr/>
        </p:nvGrpSpPr>
        <p:grpSpPr>
          <a:xfrm>
            <a:off x="10845524" y="392662"/>
            <a:ext cx="589680" cy="217800"/>
            <a:chOff x="10845524" y="392662"/>
            <a:chExt cx="589680" cy="217800"/>
          </a:xfrm>
        </p:grpSpPr>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24C23EA2-03EB-2D0F-3C4C-FC901B15BC43}"/>
                    </a:ext>
                  </a:extLst>
                </p14:cNvPr>
                <p14:cNvContentPartPr/>
                <p14:nvPr/>
              </p14:nvContentPartPr>
              <p14:xfrm>
                <a:off x="10845524" y="500662"/>
                <a:ext cx="108000" cy="109800"/>
              </p14:xfrm>
            </p:contentPart>
          </mc:Choice>
          <mc:Fallback xmlns="">
            <p:pic>
              <p:nvPicPr>
                <p:cNvPr id="24" name="Freihand 23">
                  <a:extLst>
                    <a:ext uri="{FF2B5EF4-FFF2-40B4-BE49-F238E27FC236}">
                      <a16:creationId xmlns:a16="http://schemas.microsoft.com/office/drawing/2014/main" id="{24C23EA2-03EB-2D0F-3C4C-FC901B15BC43}"/>
                    </a:ext>
                  </a:extLst>
                </p:cNvPr>
                <p:cNvPicPr/>
                <p:nvPr/>
              </p:nvPicPr>
              <p:blipFill>
                <a:blip r:embed="rId27"/>
                <a:stretch>
                  <a:fillRect/>
                </a:stretch>
              </p:blipFill>
              <p:spPr>
                <a:xfrm>
                  <a:off x="10836884" y="492022"/>
                  <a:ext cx="12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B82553DA-84DF-CC04-B727-BCF698888AB4}"/>
                    </a:ext>
                  </a:extLst>
                </p14:cNvPr>
                <p14:cNvContentPartPr/>
                <p14:nvPr/>
              </p14:nvContentPartPr>
              <p14:xfrm>
                <a:off x="10853444" y="524782"/>
                <a:ext cx="281520" cy="73080"/>
              </p14:xfrm>
            </p:contentPart>
          </mc:Choice>
          <mc:Fallback xmlns="">
            <p:pic>
              <p:nvPicPr>
                <p:cNvPr id="25" name="Freihand 24">
                  <a:extLst>
                    <a:ext uri="{FF2B5EF4-FFF2-40B4-BE49-F238E27FC236}">
                      <a16:creationId xmlns:a16="http://schemas.microsoft.com/office/drawing/2014/main" id="{B82553DA-84DF-CC04-B727-BCF698888AB4}"/>
                    </a:ext>
                  </a:extLst>
                </p:cNvPr>
                <p:cNvPicPr/>
                <p:nvPr/>
              </p:nvPicPr>
              <p:blipFill>
                <a:blip r:embed="rId29"/>
                <a:stretch>
                  <a:fillRect/>
                </a:stretch>
              </p:blipFill>
              <p:spPr>
                <a:xfrm>
                  <a:off x="10844804" y="516142"/>
                  <a:ext cx="299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909B0810-AA65-A0BE-84B0-56B32A9004D4}"/>
                    </a:ext>
                  </a:extLst>
                </p14:cNvPr>
                <p14:cNvContentPartPr/>
                <p14:nvPr/>
              </p14:nvContentPartPr>
              <p14:xfrm>
                <a:off x="11242244" y="445942"/>
                <a:ext cx="17280" cy="87480"/>
              </p14:xfrm>
            </p:contentPart>
          </mc:Choice>
          <mc:Fallback xmlns="">
            <p:pic>
              <p:nvPicPr>
                <p:cNvPr id="26" name="Freihand 25">
                  <a:extLst>
                    <a:ext uri="{FF2B5EF4-FFF2-40B4-BE49-F238E27FC236}">
                      <a16:creationId xmlns:a16="http://schemas.microsoft.com/office/drawing/2014/main" id="{909B0810-AA65-A0BE-84B0-56B32A9004D4}"/>
                    </a:ext>
                  </a:extLst>
                </p:cNvPr>
                <p:cNvPicPr/>
                <p:nvPr/>
              </p:nvPicPr>
              <p:blipFill>
                <a:blip r:embed="rId31"/>
                <a:stretch>
                  <a:fillRect/>
                </a:stretch>
              </p:blipFill>
              <p:spPr>
                <a:xfrm>
                  <a:off x="11233244" y="436942"/>
                  <a:ext cx="34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E3ADD1E7-0A94-DC3D-10ED-05689A58CD43}"/>
                    </a:ext>
                  </a:extLst>
                </p14:cNvPr>
                <p14:cNvContentPartPr/>
                <p14:nvPr/>
              </p14:nvContentPartPr>
              <p14:xfrm>
                <a:off x="11170244" y="392662"/>
                <a:ext cx="264960" cy="203760"/>
              </p14:xfrm>
            </p:contentPart>
          </mc:Choice>
          <mc:Fallback xmlns="">
            <p:pic>
              <p:nvPicPr>
                <p:cNvPr id="27" name="Freihand 26">
                  <a:extLst>
                    <a:ext uri="{FF2B5EF4-FFF2-40B4-BE49-F238E27FC236}">
                      <a16:creationId xmlns:a16="http://schemas.microsoft.com/office/drawing/2014/main" id="{E3ADD1E7-0A94-DC3D-10ED-05689A58CD43}"/>
                    </a:ext>
                  </a:extLst>
                </p:cNvPr>
                <p:cNvPicPr/>
                <p:nvPr/>
              </p:nvPicPr>
              <p:blipFill>
                <a:blip r:embed="rId33"/>
                <a:stretch>
                  <a:fillRect/>
                </a:stretch>
              </p:blipFill>
              <p:spPr>
                <a:xfrm>
                  <a:off x="11161604" y="383662"/>
                  <a:ext cx="282600" cy="221400"/>
                </a:xfrm>
                <a:prstGeom prst="rect">
                  <a:avLst/>
                </a:prstGeom>
              </p:spPr>
            </p:pic>
          </mc:Fallback>
        </mc:AlternateContent>
      </p:grpSp>
      <p:grpSp>
        <p:nvGrpSpPr>
          <p:cNvPr id="38" name="Gruppieren 37">
            <a:extLst>
              <a:ext uri="{FF2B5EF4-FFF2-40B4-BE49-F238E27FC236}">
                <a16:creationId xmlns:a16="http://schemas.microsoft.com/office/drawing/2014/main" id="{8241340F-E0EB-7647-226C-E2BB1570DA65}"/>
              </a:ext>
            </a:extLst>
          </p:cNvPr>
          <p:cNvGrpSpPr/>
          <p:nvPr/>
        </p:nvGrpSpPr>
        <p:grpSpPr>
          <a:xfrm>
            <a:off x="10314884" y="937702"/>
            <a:ext cx="545400" cy="875880"/>
            <a:chOff x="10314884" y="937702"/>
            <a:chExt cx="545400" cy="875880"/>
          </a:xfrm>
        </p:grpSpPr>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EBDA38AF-516C-EEA0-A50A-C0525D88AF64}"/>
                    </a:ext>
                  </a:extLst>
                </p14:cNvPr>
                <p14:cNvContentPartPr/>
                <p14:nvPr/>
              </p14:nvContentPartPr>
              <p14:xfrm>
                <a:off x="10314884" y="937702"/>
                <a:ext cx="181800" cy="875880"/>
              </p14:xfrm>
            </p:contentPart>
          </mc:Choice>
          <mc:Fallback xmlns="">
            <p:pic>
              <p:nvPicPr>
                <p:cNvPr id="30" name="Freihand 29">
                  <a:extLst>
                    <a:ext uri="{FF2B5EF4-FFF2-40B4-BE49-F238E27FC236}">
                      <a16:creationId xmlns:a16="http://schemas.microsoft.com/office/drawing/2014/main" id="{EBDA38AF-516C-EEA0-A50A-C0525D88AF64}"/>
                    </a:ext>
                  </a:extLst>
                </p:cNvPr>
                <p:cNvPicPr/>
                <p:nvPr/>
              </p:nvPicPr>
              <p:blipFill>
                <a:blip r:embed="rId35"/>
                <a:stretch>
                  <a:fillRect/>
                </a:stretch>
              </p:blipFill>
              <p:spPr>
                <a:xfrm>
                  <a:off x="10305884" y="929062"/>
                  <a:ext cx="199440" cy="893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6AE87F3D-8F3E-428B-B7B4-F999A08AE50D}"/>
                    </a:ext>
                  </a:extLst>
                </p14:cNvPr>
                <p14:cNvContentPartPr/>
                <p14:nvPr/>
              </p14:nvContentPartPr>
              <p14:xfrm>
                <a:off x="10586324" y="1330102"/>
                <a:ext cx="144720" cy="53640"/>
              </p14:xfrm>
            </p:contentPart>
          </mc:Choice>
          <mc:Fallback xmlns="">
            <p:pic>
              <p:nvPicPr>
                <p:cNvPr id="31" name="Freihand 30">
                  <a:extLst>
                    <a:ext uri="{FF2B5EF4-FFF2-40B4-BE49-F238E27FC236}">
                      <a16:creationId xmlns:a16="http://schemas.microsoft.com/office/drawing/2014/main" id="{6AE87F3D-8F3E-428B-B7B4-F999A08AE50D}"/>
                    </a:ext>
                  </a:extLst>
                </p:cNvPr>
                <p:cNvPicPr/>
                <p:nvPr/>
              </p:nvPicPr>
              <p:blipFill>
                <a:blip r:embed="rId37"/>
                <a:stretch>
                  <a:fillRect/>
                </a:stretch>
              </p:blipFill>
              <p:spPr>
                <a:xfrm>
                  <a:off x="10577324" y="1321462"/>
                  <a:ext cx="162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89700E90-B6CF-1176-6797-E0F7EE07354B}"/>
                    </a:ext>
                  </a:extLst>
                </p14:cNvPr>
                <p14:cNvContentPartPr/>
                <p14:nvPr/>
              </p14:nvContentPartPr>
              <p14:xfrm>
                <a:off x="10598564" y="1249822"/>
                <a:ext cx="261720" cy="179640"/>
              </p14:xfrm>
            </p:contentPart>
          </mc:Choice>
          <mc:Fallback xmlns="">
            <p:pic>
              <p:nvPicPr>
                <p:cNvPr id="32" name="Freihand 31">
                  <a:extLst>
                    <a:ext uri="{FF2B5EF4-FFF2-40B4-BE49-F238E27FC236}">
                      <a16:creationId xmlns:a16="http://schemas.microsoft.com/office/drawing/2014/main" id="{89700E90-B6CF-1176-6797-E0F7EE07354B}"/>
                    </a:ext>
                  </a:extLst>
                </p:cNvPr>
                <p:cNvPicPr/>
                <p:nvPr/>
              </p:nvPicPr>
              <p:blipFill>
                <a:blip r:embed="rId39"/>
                <a:stretch>
                  <a:fillRect/>
                </a:stretch>
              </p:blipFill>
              <p:spPr>
                <a:xfrm>
                  <a:off x="10589924" y="1241182"/>
                  <a:ext cx="279360" cy="197280"/>
                </a:xfrm>
                <a:prstGeom prst="rect">
                  <a:avLst/>
                </a:prstGeom>
              </p:spPr>
            </p:pic>
          </mc:Fallback>
        </mc:AlternateContent>
      </p:grpSp>
      <p:grpSp>
        <p:nvGrpSpPr>
          <p:cNvPr id="37" name="Gruppieren 36">
            <a:extLst>
              <a:ext uri="{FF2B5EF4-FFF2-40B4-BE49-F238E27FC236}">
                <a16:creationId xmlns:a16="http://schemas.microsoft.com/office/drawing/2014/main" id="{3CC84C26-6C29-3726-99F2-F5C7BD8F0DB4}"/>
              </a:ext>
            </a:extLst>
          </p:cNvPr>
          <p:cNvGrpSpPr/>
          <p:nvPr/>
        </p:nvGrpSpPr>
        <p:grpSpPr>
          <a:xfrm>
            <a:off x="11047484" y="1081342"/>
            <a:ext cx="745920" cy="271800"/>
            <a:chOff x="11047484" y="1081342"/>
            <a:chExt cx="745920" cy="271800"/>
          </a:xfrm>
        </p:grpSpPr>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6A07B3F7-7C68-613B-FDCC-8B60F234A21E}"/>
                    </a:ext>
                  </a:extLst>
                </p14:cNvPr>
                <p14:cNvContentPartPr/>
                <p14:nvPr/>
              </p14:nvContentPartPr>
              <p14:xfrm>
                <a:off x="11047484" y="1170982"/>
                <a:ext cx="166320" cy="182160"/>
              </p14:xfrm>
            </p:contentPart>
          </mc:Choice>
          <mc:Fallback xmlns="">
            <p:pic>
              <p:nvPicPr>
                <p:cNvPr id="33" name="Freihand 32">
                  <a:extLst>
                    <a:ext uri="{FF2B5EF4-FFF2-40B4-BE49-F238E27FC236}">
                      <a16:creationId xmlns:a16="http://schemas.microsoft.com/office/drawing/2014/main" id="{6A07B3F7-7C68-613B-FDCC-8B60F234A21E}"/>
                    </a:ext>
                  </a:extLst>
                </p:cNvPr>
                <p:cNvPicPr/>
                <p:nvPr/>
              </p:nvPicPr>
              <p:blipFill>
                <a:blip r:embed="rId41"/>
                <a:stretch>
                  <a:fillRect/>
                </a:stretch>
              </p:blipFill>
              <p:spPr>
                <a:xfrm>
                  <a:off x="11038844" y="1162342"/>
                  <a:ext cx="183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DB40DE43-09F1-5788-4E0E-5B180C7D4B65}"/>
                    </a:ext>
                  </a:extLst>
                </p14:cNvPr>
                <p14:cNvContentPartPr/>
                <p14:nvPr/>
              </p14:nvContentPartPr>
              <p14:xfrm>
                <a:off x="11345204" y="1150822"/>
                <a:ext cx="42120" cy="172080"/>
              </p14:xfrm>
            </p:contentPart>
          </mc:Choice>
          <mc:Fallback xmlns="">
            <p:pic>
              <p:nvPicPr>
                <p:cNvPr id="34" name="Freihand 33">
                  <a:extLst>
                    <a:ext uri="{FF2B5EF4-FFF2-40B4-BE49-F238E27FC236}">
                      <a16:creationId xmlns:a16="http://schemas.microsoft.com/office/drawing/2014/main" id="{DB40DE43-09F1-5788-4E0E-5B180C7D4B65}"/>
                    </a:ext>
                  </a:extLst>
                </p:cNvPr>
                <p:cNvPicPr/>
                <p:nvPr/>
              </p:nvPicPr>
              <p:blipFill>
                <a:blip r:embed="rId43"/>
                <a:stretch>
                  <a:fillRect/>
                </a:stretch>
              </p:blipFill>
              <p:spPr>
                <a:xfrm>
                  <a:off x="11336564" y="1141822"/>
                  <a:ext cx="59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2F902445-BFEF-A572-F760-701FFDB2A1E4}"/>
                    </a:ext>
                  </a:extLst>
                </p14:cNvPr>
                <p14:cNvContentPartPr/>
                <p14:nvPr/>
              </p14:nvContentPartPr>
              <p14:xfrm>
                <a:off x="11240084" y="1081342"/>
                <a:ext cx="553320" cy="203760"/>
              </p14:xfrm>
            </p:contentPart>
          </mc:Choice>
          <mc:Fallback xmlns="">
            <p:pic>
              <p:nvPicPr>
                <p:cNvPr id="35" name="Freihand 34">
                  <a:extLst>
                    <a:ext uri="{FF2B5EF4-FFF2-40B4-BE49-F238E27FC236}">
                      <a16:creationId xmlns:a16="http://schemas.microsoft.com/office/drawing/2014/main" id="{2F902445-BFEF-A572-F760-701FFDB2A1E4}"/>
                    </a:ext>
                  </a:extLst>
                </p:cNvPr>
                <p:cNvPicPr/>
                <p:nvPr/>
              </p:nvPicPr>
              <p:blipFill>
                <a:blip r:embed="rId45"/>
                <a:stretch>
                  <a:fillRect/>
                </a:stretch>
              </p:blipFill>
              <p:spPr>
                <a:xfrm>
                  <a:off x="11231444" y="1072702"/>
                  <a:ext cx="570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12658E42-14B2-A333-C905-78BE8670B30C}"/>
                    </a:ext>
                  </a:extLst>
                </p14:cNvPr>
                <p14:cNvContentPartPr/>
                <p14:nvPr/>
              </p14:nvContentPartPr>
              <p14:xfrm>
                <a:off x="11705564" y="1239022"/>
                <a:ext cx="55080" cy="113400"/>
              </p14:xfrm>
            </p:contentPart>
          </mc:Choice>
          <mc:Fallback xmlns="">
            <p:pic>
              <p:nvPicPr>
                <p:cNvPr id="36" name="Freihand 35">
                  <a:extLst>
                    <a:ext uri="{FF2B5EF4-FFF2-40B4-BE49-F238E27FC236}">
                      <a16:creationId xmlns:a16="http://schemas.microsoft.com/office/drawing/2014/main" id="{12658E42-14B2-A333-C905-78BE8670B30C}"/>
                    </a:ext>
                  </a:extLst>
                </p:cNvPr>
                <p:cNvPicPr/>
                <p:nvPr/>
              </p:nvPicPr>
              <p:blipFill>
                <a:blip r:embed="rId47"/>
                <a:stretch>
                  <a:fillRect/>
                </a:stretch>
              </p:blipFill>
              <p:spPr>
                <a:xfrm>
                  <a:off x="11696564" y="1230022"/>
                  <a:ext cx="7272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4D0B05D3-1AB9-FBB3-C8ED-FEEA65A6A72F}"/>
                  </a:ext>
                </a:extLst>
              </p14:cNvPr>
              <p14:cNvContentPartPr/>
              <p14:nvPr/>
            </p14:nvContentPartPr>
            <p14:xfrm>
              <a:off x="7640084" y="3638422"/>
              <a:ext cx="1237680" cy="117720"/>
            </p14:xfrm>
          </p:contentPart>
        </mc:Choice>
        <mc:Fallback xmlns="">
          <p:pic>
            <p:nvPicPr>
              <p:cNvPr id="39" name="Freihand 38">
                <a:extLst>
                  <a:ext uri="{FF2B5EF4-FFF2-40B4-BE49-F238E27FC236}">
                    <a16:creationId xmlns:a16="http://schemas.microsoft.com/office/drawing/2014/main" id="{4D0B05D3-1AB9-FBB3-C8ED-FEEA65A6A72F}"/>
                  </a:ext>
                </a:extLst>
              </p:cNvPr>
              <p:cNvPicPr/>
              <p:nvPr/>
            </p:nvPicPr>
            <p:blipFill>
              <a:blip r:embed="rId49"/>
              <a:stretch>
                <a:fillRect/>
              </a:stretch>
            </p:blipFill>
            <p:spPr>
              <a:xfrm>
                <a:off x="7631084" y="3629422"/>
                <a:ext cx="1255320" cy="135360"/>
              </a:xfrm>
              <a:prstGeom prst="rect">
                <a:avLst/>
              </a:prstGeom>
            </p:spPr>
          </p:pic>
        </mc:Fallback>
      </mc:AlternateContent>
      <p:grpSp>
        <p:nvGrpSpPr>
          <p:cNvPr id="93" name="Gruppieren 92">
            <a:extLst>
              <a:ext uri="{FF2B5EF4-FFF2-40B4-BE49-F238E27FC236}">
                <a16:creationId xmlns:a16="http://schemas.microsoft.com/office/drawing/2014/main" id="{273AE741-1B3D-4587-539E-00CACE7784ED}"/>
              </a:ext>
            </a:extLst>
          </p:cNvPr>
          <p:cNvGrpSpPr/>
          <p:nvPr/>
        </p:nvGrpSpPr>
        <p:grpSpPr>
          <a:xfrm>
            <a:off x="9405164" y="1763182"/>
            <a:ext cx="2614680" cy="1753920"/>
            <a:chOff x="9405164" y="1763182"/>
            <a:chExt cx="2614680" cy="1753920"/>
          </a:xfrm>
        </p:grpSpPr>
        <mc:AlternateContent xmlns:mc="http://schemas.openxmlformats.org/markup-compatibility/2006" xmlns:p14="http://schemas.microsoft.com/office/powerpoint/2010/main">
          <mc:Choice Requires="p14">
            <p:contentPart p14:bwMode="auto" r:id="rId50">
              <p14:nvContentPartPr>
                <p14:cNvPr id="5" name="Freihand 4">
                  <a:extLst>
                    <a:ext uri="{FF2B5EF4-FFF2-40B4-BE49-F238E27FC236}">
                      <a16:creationId xmlns:a16="http://schemas.microsoft.com/office/drawing/2014/main" id="{FC1909A3-0CDC-C893-DB0B-B449CF9E4623}"/>
                    </a:ext>
                  </a:extLst>
                </p14:cNvPr>
                <p14:cNvContentPartPr/>
                <p14:nvPr/>
              </p14:nvContentPartPr>
              <p14:xfrm>
                <a:off x="9669764" y="1763182"/>
                <a:ext cx="195480" cy="191520"/>
              </p14:xfrm>
            </p:contentPart>
          </mc:Choice>
          <mc:Fallback xmlns="">
            <p:pic>
              <p:nvPicPr>
                <p:cNvPr id="5" name="Freihand 4">
                  <a:extLst>
                    <a:ext uri="{FF2B5EF4-FFF2-40B4-BE49-F238E27FC236}">
                      <a16:creationId xmlns:a16="http://schemas.microsoft.com/office/drawing/2014/main" id="{FC1909A3-0CDC-C893-DB0B-B449CF9E4623}"/>
                    </a:ext>
                  </a:extLst>
                </p:cNvPr>
                <p:cNvPicPr/>
                <p:nvPr/>
              </p:nvPicPr>
              <p:blipFill>
                <a:blip r:embed="rId51"/>
                <a:stretch>
                  <a:fillRect/>
                </a:stretch>
              </p:blipFill>
              <p:spPr>
                <a:xfrm>
                  <a:off x="9661124" y="1754182"/>
                  <a:ext cx="213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 name="Freihand 11">
                  <a:extLst>
                    <a:ext uri="{FF2B5EF4-FFF2-40B4-BE49-F238E27FC236}">
                      <a16:creationId xmlns:a16="http://schemas.microsoft.com/office/drawing/2014/main" id="{65FD401C-B6E2-5912-2FC0-9512F42082D4}"/>
                    </a:ext>
                  </a:extLst>
                </p14:cNvPr>
                <p14:cNvContentPartPr/>
                <p14:nvPr/>
              </p14:nvContentPartPr>
              <p14:xfrm>
                <a:off x="10037324" y="1928062"/>
                <a:ext cx="21240" cy="35640"/>
              </p14:xfrm>
            </p:contentPart>
          </mc:Choice>
          <mc:Fallback xmlns="">
            <p:pic>
              <p:nvPicPr>
                <p:cNvPr id="12" name="Freihand 11">
                  <a:extLst>
                    <a:ext uri="{FF2B5EF4-FFF2-40B4-BE49-F238E27FC236}">
                      <a16:creationId xmlns:a16="http://schemas.microsoft.com/office/drawing/2014/main" id="{65FD401C-B6E2-5912-2FC0-9512F42082D4}"/>
                    </a:ext>
                  </a:extLst>
                </p:cNvPr>
                <p:cNvPicPr/>
                <p:nvPr/>
              </p:nvPicPr>
              <p:blipFill>
                <a:blip r:embed="rId53"/>
                <a:stretch>
                  <a:fillRect/>
                </a:stretch>
              </p:blipFill>
              <p:spPr>
                <a:xfrm>
                  <a:off x="10028684" y="1919422"/>
                  <a:ext cx="38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4BC5CB79-179F-67E6-FE19-3F8667F22BAF}"/>
                    </a:ext>
                  </a:extLst>
                </p14:cNvPr>
                <p14:cNvContentPartPr/>
                <p14:nvPr/>
              </p14:nvContentPartPr>
              <p14:xfrm>
                <a:off x="9507764" y="2322262"/>
                <a:ext cx="189720" cy="23400"/>
              </p14:xfrm>
            </p:contentPart>
          </mc:Choice>
          <mc:Fallback xmlns="">
            <p:pic>
              <p:nvPicPr>
                <p:cNvPr id="40" name="Freihand 39">
                  <a:extLst>
                    <a:ext uri="{FF2B5EF4-FFF2-40B4-BE49-F238E27FC236}">
                      <a16:creationId xmlns:a16="http://schemas.microsoft.com/office/drawing/2014/main" id="{4BC5CB79-179F-67E6-FE19-3F8667F22BAF}"/>
                    </a:ext>
                  </a:extLst>
                </p:cNvPr>
                <p:cNvPicPr/>
                <p:nvPr/>
              </p:nvPicPr>
              <p:blipFill>
                <a:blip r:embed="rId55"/>
                <a:stretch>
                  <a:fillRect/>
                </a:stretch>
              </p:blipFill>
              <p:spPr>
                <a:xfrm>
                  <a:off x="9499124" y="2313622"/>
                  <a:ext cx="207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F5D84240-5438-78BD-BE44-98DE87C3195C}"/>
                    </a:ext>
                  </a:extLst>
                </p14:cNvPr>
                <p14:cNvContentPartPr/>
                <p14:nvPr/>
              </p14:nvContentPartPr>
              <p14:xfrm>
                <a:off x="9474284" y="2379142"/>
                <a:ext cx="159120" cy="38880"/>
              </p14:xfrm>
            </p:contentPart>
          </mc:Choice>
          <mc:Fallback xmlns="">
            <p:pic>
              <p:nvPicPr>
                <p:cNvPr id="41" name="Freihand 40">
                  <a:extLst>
                    <a:ext uri="{FF2B5EF4-FFF2-40B4-BE49-F238E27FC236}">
                      <a16:creationId xmlns:a16="http://schemas.microsoft.com/office/drawing/2014/main" id="{F5D84240-5438-78BD-BE44-98DE87C3195C}"/>
                    </a:ext>
                  </a:extLst>
                </p:cNvPr>
                <p:cNvPicPr/>
                <p:nvPr/>
              </p:nvPicPr>
              <p:blipFill>
                <a:blip r:embed="rId57"/>
                <a:stretch>
                  <a:fillRect/>
                </a:stretch>
              </p:blipFill>
              <p:spPr>
                <a:xfrm>
                  <a:off x="9465644" y="2370502"/>
                  <a:ext cx="176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48B7FAF4-40A7-8B9C-C577-03897ED94404}"/>
                    </a:ext>
                  </a:extLst>
                </p14:cNvPr>
                <p14:cNvContentPartPr/>
                <p14:nvPr/>
              </p14:nvContentPartPr>
              <p14:xfrm>
                <a:off x="9747884" y="2241262"/>
                <a:ext cx="148320" cy="145440"/>
              </p14:xfrm>
            </p:contentPart>
          </mc:Choice>
          <mc:Fallback xmlns="">
            <p:pic>
              <p:nvPicPr>
                <p:cNvPr id="42" name="Freihand 41">
                  <a:extLst>
                    <a:ext uri="{FF2B5EF4-FFF2-40B4-BE49-F238E27FC236}">
                      <a16:creationId xmlns:a16="http://schemas.microsoft.com/office/drawing/2014/main" id="{48B7FAF4-40A7-8B9C-C577-03897ED94404}"/>
                    </a:ext>
                  </a:extLst>
                </p:cNvPr>
                <p:cNvPicPr/>
                <p:nvPr/>
              </p:nvPicPr>
              <p:blipFill>
                <a:blip r:embed="rId59"/>
                <a:stretch>
                  <a:fillRect/>
                </a:stretch>
              </p:blipFill>
              <p:spPr>
                <a:xfrm>
                  <a:off x="9738884" y="2232622"/>
                  <a:ext cx="165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5B10BE2A-33D7-814A-C3BF-D5CCF0E33AEB}"/>
                    </a:ext>
                  </a:extLst>
                </p14:cNvPr>
                <p14:cNvContentPartPr/>
                <p14:nvPr/>
              </p14:nvContentPartPr>
              <p14:xfrm>
                <a:off x="10065404" y="2162782"/>
                <a:ext cx="138240" cy="159840"/>
              </p14:xfrm>
            </p:contentPart>
          </mc:Choice>
          <mc:Fallback xmlns="">
            <p:pic>
              <p:nvPicPr>
                <p:cNvPr id="43" name="Freihand 42">
                  <a:extLst>
                    <a:ext uri="{FF2B5EF4-FFF2-40B4-BE49-F238E27FC236}">
                      <a16:creationId xmlns:a16="http://schemas.microsoft.com/office/drawing/2014/main" id="{5B10BE2A-33D7-814A-C3BF-D5CCF0E33AEB}"/>
                    </a:ext>
                  </a:extLst>
                </p:cNvPr>
                <p:cNvPicPr/>
                <p:nvPr/>
              </p:nvPicPr>
              <p:blipFill>
                <a:blip r:embed="rId61"/>
                <a:stretch>
                  <a:fillRect/>
                </a:stretch>
              </p:blipFill>
              <p:spPr>
                <a:xfrm>
                  <a:off x="10056764" y="2153782"/>
                  <a:ext cx="155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5B6DC8B7-3BDC-30A0-F090-099C61DAC095}"/>
                    </a:ext>
                  </a:extLst>
                </p14:cNvPr>
                <p14:cNvContentPartPr/>
                <p14:nvPr/>
              </p14:nvContentPartPr>
              <p14:xfrm>
                <a:off x="10306964" y="2289502"/>
                <a:ext cx="12600" cy="10800"/>
              </p14:xfrm>
            </p:contentPart>
          </mc:Choice>
          <mc:Fallback xmlns="">
            <p:pic>
              <p:nvPicPr>
                <p:cNvPr id="44" name="Freihand 43">
                  <a:extLst>
                    <a:ext uri="{FF2B5EF4-FFF2-40B4-BE49-F238E27FC236}">
                      <a16:creationId xmlns:a16="http://schemas.microsoft.com/office/drawing/2014/main" id="{5B6DC8B7-3BDC-30A0-F090-099C61DAC095}"/>
                    </a:ext>
                  </a:extLst>
                </p:cNvPr>
                <p:cNvPicPr/>
                <p:nvPr/>
              </p:nvPicPr>
              <p:blipFill>
                <a:blip r:embed="rId5"/>
                <a:stretch>
                  <a:fillRect/>
                </a:stretch>
              </p:blipFill>
              <p:spPr>
                <a:xfrm>
                  <a:off x="10298324" y="2280502"/>
                  <a:ext cx="30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44B535F5-E4C0-7252-873A-379117269D21}"/>
                    </a:ext>
                  </a:extLst>
                </p14:cNvPr>
                <p14:cNvContentPartPr/>
                <p14:nvPr/>
              </p14:nvContentPartPr>
              <p14:xfrm>
                <a:off x="10538084" y="2094382"/>
                <a:ext cx="107640" cy="185400"/>
              </p14:xfrm>
            </p:contentPart>
          </mc:Choice>
          <mc:Fallback xmlns="">
            <p:pic>
              <p:nvPicPr>
                <p:cNvPr id="46" name="Freihand 45">
                  <a:extLst>
                    <a:ext uri="{FF2B5EF4-FFF2-40B4-BE49-F238E27FC236}">
                      <a16:creationId xmlns:a16="http://schemas.microsoft.com/office/drawing/2014/main" id="{44B535F5-E4C0-7252-873A-379117269D21}"/>
                    </a:ext>
                  </a:extLst>
                </p:cNvPr>
                <p:cNvPicPr/>
                <p:nvPr/>
              </p:nvPicPr>
              <p:blipFill>
                <a:blip r:embed="rId64"/>
                <a:stretch>
                  <a:fillRect/>
                </a:stretch>
              </p:blipFill>
              <p:spPr>
                <a:xfrm>
                  <a:off x="10529444" y="2085382"/>
                  <a:ext cx="125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1A5E8020-3D27-21D7-85FE-06C6AC7F300E}"/>
                    </a:ext>
                  </a:extLst>
                </p14:cNvPr>
                <p14:cNvContentPartPr/>
                <p14:nvPr/>
              </p14:nvContentPartPr>
              <p14:xfrm>
                <a:off x="10723844" y="2147662"/>
                <a:ext cx="96480" cy="100080"/>
              </p14:xfrm>
            </p:contentPart>
          </mc:Choice>
          <mc:Fallback xmlns="">
            <p:pic>
              <p:nvPicPr>
                <p:cNvPr id="47" name="Freihand 46">
                  <a:extLst>
                    <a:ext uri="{FF2B5EF4-FFF2-40B4-BE49-F238E27FC236}">
                      <a16:creationId xmlns:a16="http://schemas.microsoft.com/office/drawing/2014/main" id="{1A5E8020-3D27-21D7-85FE-06C6AC7F300E}"/>
                    </a:ext>
                  </a:extLst>
                </p:cNvPr>
                <p:cNvPicPr/>
                <p:nvPr/>
              </p:nvPicPr>
              <p:blipFill>
                <a:blip r:embed="rId66"/>
                <a:stretch>
                  <a:fillRect/>
                </a:stretch>
              </p:blipFill>
              <p:spPr>
                <a:xfrm>
                  <a:off x="10714844" y="2139022"/>
                  <a:ext cx="114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33D951F6-D5D2-340F-8BBB-C2CEC8ABBFC4}"/>
                    </a:ext>
                  </a:extLst>
                </p14:cNvPr>
                <p14:cNvContentPartPr/>
                <p14:nvPr/>
              </p14:nvContentPartPr>
              <p14:xfrm>
                <a:off x="10794404" y="2145862"/>
                <a:ext cx="73800" cy="132840"/>
              </p14:xfrm>
            </p:contentPart>
          </mc:Choice>
          <mc:Fallback xmlns="">
            <p:pic>
              <p:nvPicPr>
                <p:cNvPr id="48" name="Freihand 47">
                  <a:extLst>
                    <a:ext uri="{FF2B5EF4-FFF2-40B4-BE49-F238E27FC236}">
                      <a16:creationId xmlns:a16="http://schemas.microsoft.com/office/drawing/2014/main" id="{33D951F6-D5D2-340F-8BBB-C2CEC8ABBFC4}"/>
                    </a:ext>
                  </a:extLst>
                </p:cNvPr>
                <p:cNvPicPr/>
                <p:nvPr/>
              </p:nvPicPr>
              <p:blipFill>
                <a:blip r:embed="rId68"/>
                <a:stretch>
                  <a:fillRect/>
                </a:stretch>
              </p:blipFill>
              <p:spPr>
                <a:xfrm>
                  <a:off x="10785404" y="2136862"/>
                  <a:ext cx="9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923B522C-A4DC-0730-CB58-8956389A6986}"/>
                    </a:ext>
                  </a:extLst>
                </p14:cNvPr>
                <p14:cNvContentPartPr/>
                <p14:nvPr/>
              </p14:nvContentPartPr>
              <p14:xfrm>
                <a:off x="10918964" y="2054782"/>
                <a:ext cx="169200" cy="172440"/>
              </p14:xfrm>
            </p:contentPart>
          </mc:Choice>
          <mc:Fallback xmlns="">
            <p:pic>
              <p:nvPicPr>
                <p:cNvPr id="49" name="Freihand 48">
                  <a:extLst>
                    <a:ext uri="{FF2B5EF4-FFF2-40B4-BE49-F238E27FC236}">
                      <a16:creationId xmlns:a16="http://schemas.microsoft.com/office/drawing/2014/main" id="{923B522C-A4DC-0730-CB58-8956389A6986}"/>
                    </a:ext>
                  </a:extLst>
                </p:cNvPr>
                <p:cNvPicPr/>
                <p:nvPr/>
              </p:nvPicPr>
              <p:blipFill>
                <a:blip r:embed="rId70"/>
                <a:stretch>
                  <a:fillRect/>
                </a:stretch>
              </p:blipFill>
              <p:spPr>
                <a:xfrm>
                  <a:off x="10909964" y="2045782"/>
                  <a:ext cx="186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42D0BD7E-797C-FED7-5845-32B05F8DF846}"/>
                    </a:ext>
                  </a:extLst>
                </p14:cNvPr>
                <p14:cNvContentPartPr/>
                <p14:nvPr/>
              </p14:nvContentPartPr>
              <p14:xfrm>
                <a:off x="11223524" y="2105182"/>
                <a:ext cx="168480" cy="91080"/>
              </p14:xfrm>
            </p:contentPart>
          </mc:Choice>
          <mc:Fallback xmlns="">
            <p:pic>
              <p:nvPicPr>
                <p:cNvPr id="50" name="Freihand 49">
                  <a:extLst>
                    <a:ext uri="{FF2B5EF4-FFF2-40B4-BE49-F238E27FC236}">
                      <a16:creationId xmlns:a16="http://schemas.microsoft.com/office/drawing/2014/main" id="{42D0BD7E-797C-FED7-5845-32B05F8DF846}"/>
                    </a:ext>
                  </a:extLst>
                </p:cNvPr>
                <p:cNvPicPr/>
                <p:nvPr/>
              </p:nvPicPr>
              <p:blipFill>
                <a:blip r:embed="rId72"/>
                <a:stretch>
                  <a:fillRect/>
                </a:stretch>
              </p:blipFill>
              <p:spPr>
                <a:xfrm>
                  <a:off x="11214524" y="2096182"/>
                  <a:ext cx="186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DE6F1DA3-2E9B-AD02-04D2-E00E7AAF3D56}"/>
                    </a:ext>
                  </a:extLst>
                </p14:cNvPr>
                <p14:cNvContentPartPr/>
                <p14:nvPr/>
              </p14:nvContentPartPr>
              <p14:xfrm>
                <a:off x="11392364" y="2011942"/>
                <a:ext cx="16920" cy="31680"/>
              </p14:xfrm>
            </p:contentPart>
          </mc:Choice>
          <mc:Fallback xmlns="">
            <p:pic>
              <p:nvPicPr>
                <p:cNvPr id="51" name="Freihand 50">
                  <a:extLst>
                    <a:ext uri="{FF2B5EF4-FFF2-40B4-BE49-F238E27FC236}">
                      <a16:creationId xmlns:a16="http://schemas.microsoft.com/office/drawing/2014/main" id="{DE6F1DA3-2E9B-AD02-04D2-E00E7AAF3D56}"/>
                    </a:ext>
                  </a:extLst>
                </p:cNvPr>
                <p:cNvPicPr/>
                <p:nvPr/>
              </p:nvPicPr>
              <p:blipFill>
                <a:blip r:embed="rId74"/>
                <a:stretch>
                  <a:fillRect/>
                </a:stretch>
              </p:blipFill>
              <p:spPr>
                <a:xfrm>
                  <a:off x="11383364" y="2002942"/>
                  <a:ext cx="34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52D71946-6E91-325C-AB2B-EE247D1C7251}"/>
                    </a:ext>
                  </a:extLst>
                </p14:cNvPr>
                <p14:cNvContentPartPr/>
                <p14:nvPr/>
              </p14:nvContentPartPr>
              <p14:xfrm>
                <a:off x="11484524" y="2010862"/>
                <a:ext cx="168120" cy="156600"/>
              </p14:xfrm>
            </p:contentPart>
          </mc:Choice>
          <mc:Fallback xmlns="">
            <p:pic>
              <p:nvPicPr>
                <p:cNvPr id="52" name="Freihand 51">
                  <a:extLst>
                    <a:ext uri="{FF2B5EF4-FFF2-40B4-BE49-F238E27FC236}">
                      <a16:creationId xmlns:a16="http://schemas.microsoft.com/office/drawing/2014/main" id="{52D71946-6E91-325C-AB2B-EE247D1C7251}"/>
                    </a:ext>
                  </a:extLst>
                </p:cNvPr>
                <p:cNvPicPr/>
                <p:nvPr/>
              </p:nvPicPr>
              <p:blipFill>
                <a:blip r:embed="rId76"/>
                <a:stretch>
                  <a:fillRect/>
                </a:stretch>
              </p:blipFill>
              <p:spPr>
                <a:xfrm>
                  <a:off x="11475884" y="2002222"/>
                  <a:ext cx="185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246ED487-C450-D459-0FAC-8AE50533796F}"/>
                    </a:ext>
                  </a:extLst>
                </p14:cNvPr>
                <p14:cNvContentPartPr/>
                <p14:nvPr/>
              </p14:nvContentPartPr>
              <p14:xfrm>
                <a:off x="11690084" y="2007622"/>
                <a:ext cx="86760" cy="147960"/>
              </p14:xfrm>
            </p:contentPart>
          </mc:Choice>
          <mc:Fallback xmlns="">
            <p:pic>
              <p:nvPicPr>
                <p:cNvPr id="53" name="Freihand 52">
                  <a:extLst>
                    <a:ext uri="{FF2B5EF4-FFF2-40B4-BE49-F238E27FC236}">
                      <a16:creationId xmlns:a16="http://schemas.microsoft.com/office/drawing/2014/main" id="{246ED487-C450-D459-0FAC-8AE50533796F}"/>
                    </a:ext>
                  </a:extLst>
                </p:cNvPr>
                <p:cNvPicPr/>
                <p:nvPr/>
              </p:nvPicPr>
              <p:blipFill>
                <a:blip r:embed="rId78"/>
                <a:stretch>
                  <a:fillRect/>
                </a:stretch>
              </p:blipFill>
              <p:spPr>
                <a:xfrm>
                  <a:off x="11681084" y="1998982"/>
                  <a:ext cx="104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CD7D1601-FB43-4808-8614-5BC9B7CA2F3E}"/>
                    </a:ext>
                  </a:extLst>
                </p14:cNvPr>
                <p14:cNvContentPartPr/>
                <p14:nvPr/>
              </p14:nvContentPartPr>
              <p14:xfrm>
                <a:off x="9405164" y="2626462"/>
                <a:ext cx="321120" cy="156960"/>
              </p14:xfrm>
            </p:contentPart>
          </mc:Choice>
          <mc:Fallback xmlns="">
            <p:pic>
              <p:nvPicPr>
                <p:cNvPr id="54" name="Freihand 53">
                  <a:extLst>
                    <a:ext uri="{FF2B5EF4-FFF2-40B4-BE49-F238E27FC236}">
                      <a16:creationId xmlns:a16="http://schemas.microsoft.com/office/drawing/2014/main" id="{CD7D1601-FB43-4808-8614-5BC9B7CA2F3E}"/>
                    </a:ext>
                  </a:extLst>
                </p:cNvPr>
                <p:cNvPicPr/>
                <p:nvPr/>
              </p:nvPicPr>
              <p:blipFill>
                <a:blip r:embed="rId80"/>
                <a:stretch>
                  <a:fillRect/>
                </a:stretch>
              </p:blipFill>
              <p:spPr>
                <a:xfrm>
                  <a:off x="9396524" y="2617822"/>
                  <a:ext cx="338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233F2B2D-ACF9-A349-D801-A5BEAC739646}"/>
                    </a:ext>
                  </a:extLst>
                </p14:cNvPr>
                <p14:cNvContentPartPr/>
                <p14:nvPr/>
              </p14:nvContentPartPr>
              <p14:xfrm>
                <a:off x="9797924" y="2549782"/>
                <a:ext cx="116640" cy="173520"/>
              </p14:xfrm>
            </p:contentPart>
          </mc:Choice>
          <mc:Fallback xmlns="">
            <p:pic>
              <p:nvPicPr>
                <p:cNvPr id="55" name="Freihand 54">
                  <a:extLst>
                    <a:ext uri="{FF2B5EF4-FFF2-40B4-BE49-F238E27FC236}">
                      <a16:creationId xmlns:a16="http://schemas.microsoft.com/office/drawing/2014/main" id="{233F2B2D-ACF9-A349-D801-A5BEAC739646}"/>
                    </a:ext>
                  </a:extLst>
                </p:cNvPr>
                <p:cNvPicPr/>
                <p:nvPr/>
              </p:nvPicPr>
              <p:blipFill>
                <a:blip r:embed="rId82"/>
                <a:stretch>
                  <a:fillRect/>
                </a:stretch>
              </p:blipFill>
              <p:spPr>
                <a:xfrm>
                  <a:off x="9789284" y="2541142"/>
                  <a:ext cx="134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C4ECF49E-DCC5-F99C-DE1B-6EF2B9381D4E}"/>
                    </a:ext>
                  </a:extLst>
                </p14:cNvPr>
                <p14:cNvContentPartPr/>
                <p14:nvPr/>
              </p14:nvContentPartPr>
              <p14:xfrm>
                <a:off x="9969644" y="2643742"/>
                <a:ext cx="152280" cy="228240"/>
              </p14:xfrm>
            </p:contentPart>
          </mc:Choice>
          <mc:Fallback xmlns="">
            <p:pic>
              <p:nvPicPr>
                <p:cNvPr id="56" name="Freihand 55">
                  <a:extLst>
                    <a:ext uri="{FF2B5EF4-FFF2-40B4-BE49-F238E27FC236}">
                      <a16:creationId xmlns:a16="http://schemas.microsoft.com/office/drawing/2014/main" id="{C4ECF49E-DCC5-F99C-DE1B-6EF2B9381D4E}"/>
                    </a:ext>
                  </a:extLst>
                </p:cNvPr>
                <p:cNvPicPr/>
                <p:nvPr/>
              </p:nvPicPr>
              <p:blipFill>
                <a:blip r:embed="rId84"/>
                <a:stretch>
                  <a:fillRect/>
                </a:stretch>
              </p:blipFill>
              <p:spPr>
                <a:xfrm>
                  <a:off x="9960644" y="2634742"/>
                  <a:ext cx="1699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EB664183-D1EA-7FA3-73BF-DF56A8E5C542}"/>
                    </a:ext>
                  </a:extLst>
                </p14:cNvPr>
                <p14:cNvContentPartPr/>
                <p14:nvPr/>
              </p14:nvContentPartPr>
              <p14:xfrm>
                <a:off x="10183484" y="2525302"/>
                <a:ext cx="187920" cy="269280"/>
              </p14:xfrm>
            </p:contentPart>
          </mc:Choice>
          <mc:Fallback xmlns="">
            <p:pic>
              <p:nvPicPr>
                <p:cNvPr id="57" name="Freihand 56">
                  <a:extLst>
                    <a:ext uri="{FF2B5EF4-FFF2-40B4-BE49-F238E27FC236}">
                      <a16:creationId xmlns:a16="http://schemas.microsoft.com/office/drawing/2014/main" id="{EB664183-D1EA-7FA3-73BF-DF56A8E5C542}"/>
                    </a:ext>
                  </a:extLst>
                </p:cNvPr>
                <p:cNvPicPr/>
                <p:nvPr/>
              </p:nvPicPr>
              <p:blipFill>
                <a:blip r:embed="rId86"/>
                <a:stretch>
                  <a:fillRect/>
                </a:stretch>
              </p:blipFill>
              <p:spPr>
                <a:xfrm>
                  <a:off x="10174484" y="2516302"/>
                  <a:ext cx="2055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25A1787B-A1EB-D8D1-5DC3-BB77E624EF61}"/>
                    </a:ext>
                  </a:extLst>
                </p14:cNvPr>
                <p14:cNvContentPartPr/>
                <p14:nvPr/>
              </p14:nvContentPartPr>
              <p14:xfrm>
                <a:off x="10386524" y="2460502"/>
                <a:ext cx="315360" cy="164520"/>
              </p14:xfrm>
            </p:contentPart>
          </mc:Choice>
          <mc:Fallback xmlns="">
            <p:pic>
              <p:nvPicPr>
                <p:cNvPr id="58" name="Freihand 57">
                  <a:extLst>
                    <a:ext uri="{FF2B5EF4-FFF2-40B4-BE49-F238E27FC236}">
                      <a16:creationId xmlns:a16="http://schemas.microsoft.com/office/drawing/2014/main" id="{25A1787B-A1EB-D8D1-5DC3-BB77E624EF61}"/>
                    </a:ext>
                  </a:extLst>
                </p:cNvPr>
                <p:cNvPicPr/>
                <p:nvPr/>
              </p:nvPicPr>
              <p:blipFill>
                <a:blip r:embed="rId88"/>
                <a:stretch>
                  <a:fillRect/>
                </a:stretch>
              </p:blipFill>
              <p:spPr>
                <a:xfrm>
                  <a:off x="10377884" y="2451502"/>
                  <a:ext cx="333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5FB7B32C-11E3-F3D3-B125-5562CB32D8BD}"/>
                    </a:ext>
                  </a:extLst>
                </p14:cNvPr>
                <p14:cNvContentPartPr/>
                <p14:nvPr/>
              </p14:nvContentPartPr>
              <p14:xfrm>
                <a:off x="10276004" y="2413342"/>
                <a:ext cx="65880" cy="25560"/>
              </p14:xfrm>
            </p:contentPart>
          </mc:Choice>
          <mc:Fallback xmlns="">
            <p:pic>
              <p:nvPicPr>
                <p:cNvPr id="59" name="Freihand 58">
                  <a:extLst>
                    <a:ext uri="{FF2B5EF4-FFF2-40B4-BE49-F238E27FC236}">
                      <a16:creationId xmlns:a16="http://schemas.microsoft.com/office/drawing/2014/main" id="{5FB7B32C-11E3-F3D3-B125-5562CB32D8BD}"/>
                    </a:ext>
                  </a:extLst>
                </p:cNvPr>
                <p:cNvPicPr/>
                <p:nvPr/>
              </p:nvPicPr>
              <p:blipFill>
                <a:blip r:embed="rId90"/>
                <a:stretch>
                  <a:fillRect/>
                </a:stretch>
              </p:blipFill>
              <p:spPr>
                <a:xfrm>
                  <a:off x="10267364" y="2404342"/>
                  <a:ext cx="8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4366B115-DE6F-2969-6D57-31244DF4624C}"/>
                    </a:ext>
                  </a:extLst>
                </p14:cNvPr>
                <p14:cNvContentPartPr/>
                <p14:nvPr/>
              </p14:nvContentPartPr>
              <p14:xfrm>
                <a:off x="10906004" y="2431702"/>
                <a:ext cx="255240" cy="168480"/>
              </p14:xfrm>
            </p:contentPart>
          </mc:Choice>
          <mc:Fallback xmlns="">
            <p:pic>
              <p:nvPicPr>
                <p:cNvPr id="60" name="Freihand 59">
                  <a:extLst>
                    <a:ext uri="{FF2B5EF4-FFF2-40B4-BE49-F238E27FC236}">
                      <a16:creationId xmlns:a16="http://schemas.microsoft.com/office/drawing/2014/main" id="{4366B115-DE6F-2969-6D57-31244DF4624C}"/>
                    </a:ext>
                  </a:extLst>
                </p:cNvPr>
                <p:cNvPicPr/>
                <p:nvPr/>
              </p:nvPicPr>
              <p:blipFill>
                <a:blip r:embed="rId92"/>
                <a:stretch>
                  <a:fillRect/>
                </a:stretch>
              </p:blipFill>
              <p:spPr>
                <a:xfrm>
                  <a:off x="10897364" y="2422702"/>
                  <a:ext cx="272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F9EC06A1-73BE-FF6B-7C50-CDD68F182757}"/>
                    </a:ext>
                  </a:extLst>
                </p14:cNvPr>
                <p14:cNvContentPartPr/>
                <p14:nvPr/>
              </p14:nvContentPartPr>
              <p14:xfrm>
                <a:off x="11217764" y="2397142"/>
                <a:ext cx="196920" cy="187920"/>
              </p14:xfrm>
            </p:contentPart>
          </mc:Choice>
          <mc:Fallback xmlns="">
            <p:pic>
              <p:nvPicPr>
                <p:cNvPr id="61" name="Freihand 60">
                  <a:extLst>
                    <a:ext uri="{FF2B5EF4-FFF2-40B4-BE49-F238E27FC236}">
                      <a16:creationId xmlns:a16="http://schemas.microsoft.com/office/drawing/2014/main" id="{F9EC06A1-73BE-FF6B-7C50-CDD68F182757}"/>
                    </a:ext>
                  </a:extLst>
                </p:cNvPr>
                <p:cNvPicPr/>
                <p:nvPr/>
              </p:nvPicPr>
              <p:blipFill>
                <a:blip r:embed="rId94"/>
                <a:stretch>
                  <a:fillRect/>
                </a:stretch>
              </p:blipFill>
              <p:spPr>
                <a:xfrm>
                  <a:off x="11209124" y="2388502"/>
                  <a:ext cx="214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9BC749F-37A6-3E85-DF22-DD26754D08AE}"/>
                    </a:ext>
                  </a:extLst>
                </p14:cNvPr>
                <p14:cNvContentPartPr/>
                <p14:nvPr/>
              </p14:nvContentPartPr>
              <p14:xfrm>
                <a:off x="11435204" y="2480662"/>
                <a:ext cx="91080" cy="78480"/>
              </p14:xfrm>
            </p:contentPart>
          </mc:Choice>
          <mc:Fallback xmlns="">
            <p:pic>
              <p:nvPicPr>
                <p:cNvPr id="62" name="Freihand 61">
                  <a:extLst>
                    <a:ext uri="{FF2B5EF4-FFF2-40B4-BE49-F238E27FC236}">
                      <a16:creationId xmlns:a16="http://schemas.microsoft.com/office/drawing/2014/main" id="{E9BC749F-37A6-3E85-DF22-DD26754D08AE}"/>
                    </a:ext>
                  </a:extLst>
                </p:cNvPr>
                <p:cNvPicPr/>
                <p:nvPr/>
              </p:nvPicPr>
              <p:blipFill>
                <a:blip r:embed="rId96"/>
                <a:stretch>
                  <a:fillRect/>
                </a:stretch>
              </p:blipFill>
              <p:spPr>
                <a:xfrm>
                  <a:off x="11426204" y="2472022"/>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0FD33AB8-7D54-140A-25ED-B46AAE8AD3E4}"/>
                    </a:ext>
                  </a:extLst>
                </p14:cNvPr>
                <p14:cNvContentPartPr/>
                <p14:nvPr/>
              </p14:nvContentPartPr>
              <p14:xfrm>
                <a:off x="11559404" y="2391022"/>
                <a:ext cx="329040" cy="157320"/>
              </p14:xfrm>
            </p:contentPart>
          </mc:Choice>
          <mc:Fallback xmlns="">
            <p:pic>
              <p:nvPicPr>
                <p:cNvPr id="63" name="Freihand 62">
                  <a:extLst>
                    <a:ext uri="{FF2B5EF4-FFF2-40B4-BE49-F238E27FC236}">
                      <a16:creationId xmlns:a16="http://schemas.microsoft.com/office/drawing/2014/main" id="{0FD33AB8-7D54-140A-25ED-B46AAE8AD3E4}"/>
                    </a:ext>
                  </a:extLst>
                </p:cNvPr>
                <p:cNvPicPr/>
                <p:nvPr/>
              </p:nvPicPr>
              <p:blipFill>
                <a:blip r:embed="rId98"/>
                <a:stretch>
                  <a:fillRect/>
                </a:stretch>
              </p:blipFill>
              <p:spPr>
                <a:xfrm>
                  <a:off x="11550404" y="2382022"/>
                  <a:ext cx="346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C2D0D58B-9D43-879A-39A9-DEE4F79294E6}"/>
                    </a:ext>
                  </a:extLst>
                </p14:cNvPr>
                <p14:cNvContentPartPr/>
                <p14:nvPr/>
              </p14:nvContentPartPr>
              <p14:xfrm>
                <a:off x="11830844" y="2393542"/>
                <a:ext cx="39240" cy="16200"/>
              </p14:xfrm>
            </p:contentPart>
          </mc:Choice>
          <mc:Fallback xmlns="">
            <p:pic>
              <p:nvPicPr>
                <p:cNvPr id="64" name="Freihand 63">
                  <a:extLst>
                    <a:ext uri="{FF2B5EF4-FFF2-40B4-BE49-F238E27FC236}">
                      <a16:creationId xmlns:a16="http://schemas.microsoft.com/office/drawing/2014/main" id="{C2D0D58B-9D43-879A-39A9-DEE4F79294E6}"/>
                    </a:ext>
                  </a:extLst>
                </p:cNvPr>
                <p:cNvPicPr/>
                <p:nvPr/>
              </p:nvPicPr>
              <p:blipFill>
                <a:blip r:embed="rId100"/>
                <a:stretch>
                  <a:fillRect/>
                </a:stretch>
              </p:blipFill>
              <p:spPr>
                <a:xfrm>
                  <a:off x="11821844" y="2384902"/>
                  <a:ext cx="56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738ACB27-36BC-A860-CEEB-49D865327E63}"/>
                    </a:ext>
                  </a:extLst>
                </p14:cNvPr>
                <p14:cNvContentPartPr/>
                <p14:nvPr/>
              </p14:nvContentPartPr>
              <p14:xfrm>
                <a:off x="11907884" y="2462662"/>
                <a:ext cx="111960" cy="97560"/>
              </p14:xfrm>
            </p:contentPart>
          </mc:Choice>
          <mc:Fallback xmlns="">
            <p:pic>
              <p:nvPicPr>
                <p:cNvPr id="65" name="Freihand 64">
                  <a:extLst>
                    <a:ext uri="{FF2B5EF4-FFF2-40B4-BE49-F238E27FC236}">
                      <a16:creationId xmlns:a16="http://schemas.microsoft.com/office/drawing/2014/main" id="{738ACB27-36BC-A860-CEEB-49D865327E63}"/>
                    </a:ext>
                  </a:extLst>
                </p:cNvPr>
                <p:cNvPicPr/>
                <p:nvPr/>
              </p:nvPicPr>
              <p:blipFill>
                <a:blip r:embed="rId102"/>
                <a:stretch>
                  <a:fillRect/>
                </a:stretch>
              </p:blipFill>
              <p:spPr>
                <a:xfrm>
                  <a:off x="11899244" y="2454022"/>
                  <a:ext cx="129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FA310F1C-8A01-C948-9B91-3456FA0714E7}"/>
                    </a:ext>
                  </a:extLst>
                </p14:cNvPr>
                <p14:cNvContentPartPr/>
                <p14:nvPr/>
              </p14:nvContentPartPr>
              <p14:xfrm>
                <a:off x="9424244" y="3052342"/>
                <a:ext cx="158400" cy="11880"/>
              </p14:xfrm>
            </p:contentPart>
          </mc:Choice>
          <mc:Fallback xmlns="">
            <p:pic>
              <p:nvPicPr>
                <p:cNvPr id="66" name="Freihand 65">
                  <a:extLst>
                    <a:ext uri="{FF2B5EF4-FFF2-40B4-BE49-F238E27FC236}">
                      <a16:creationId xmlns:a16="http://schemas.microsoft.com/office/drawing/2014/main" id="{FA310F1C-8A01-C948-9B91-3456FA0714E7}"/>
                    </a:ext>
                  </a:extLst>
                </p:cNvPr>
                <p:cNvPicPr/>
                <p:nvPr/>
              </p:nvPicPr>
              <p:blipFill>
                <a:blip r:embed="rId104"/>
                <a:stretch>
                  <a:fillRect/>
                </a:stretch>
              </p:blipFill>
              <p:spPr>
                <a:xfrm>
                  <a:off x="9415604" y="3043702"/>
                  <a:ext cx="176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C4513550-63CD-6B06-82E7-6893CA2DEA04}"/>
                    </a:ext>
                  </a:extLst>
                </p14:cNvPr>
                <p14:cNvContentPartPr/>
                <p14:nvPr/>
              </p14:nvContentPartPr>
              <p14:xfrm>
                <a:off x="9413084" y="3083302"/>
                <a:ext cx="199080" cy="46440"/>
              </p14:xfrm>
            </p:contentPart>
          </mc:Choice>
          <mc:Fallback xmlns="">
            <p:pic>
              <p:nvPicPr>
                <p:cNvPr id="67" name="Freihand 66">
                  <a:extLst>
                    <a:ext uri="{FF2B5EF4-FFF2-40B4-BE49-F238E27FC236}">
                      <a16:creationId xmlns:a16="http://schemas.microsoft.com/office/drawing/2014/main" id="{C4513550-63CD-6B06-82E7-6893CA2DEA04}"/>
                    </a:ext>
                  </a:extLst>
                </p:cNvPr>
                <p:cNvPicPr/>
                <p:nvPr/>
              </p:nvPicPr>
              <p:blipFill>
                <a:blip r:embed="rId106"/>
                <a:stretch>
                  <a:fillRect/>
                </a:stretch>
              </p:blipFill>
              <p:spPr>
                <a:xfrm>
                  <a:off x="9404084" y="3074662"/>
                  <a:ext cx="216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21AA9910-9012-2BA7-B2F9-6C6DF6602983}"/>
                    </a:ext>
                  </a:extLst>
                </p14:cNvPr>
                <p14:cNvContentPartPr/>
                <p14:nvPr/>
              </p14:nvContentPartPr>
              <p14:xfrm>
                <a:off x="9590564" y="3008062"/>
                <a:ext cx="69120" cy="159840"/>
              </p14:xfrm>
            </p:contentPart>
          </mc:Choice>
          <mc:Fallback xmlns="">
            <p:pic>
              <p:nvPicPr>
                <p:cNvPr id="68" name="Freihand 67">
                  <a:extLst>
                    <a:ext uri="{FF2B5EF4-FFF2-40B4-BE49-F238E27FC236}">
                      <a16:creationId xmlns:a16="http://schemas.microsoft.com/office/drawing/2014/main" id="{21AA9910-9012-2BA7-B2F9-6C6DF6602983}"/>
                    </a:ext>
                  </a:extLst>
                </p:cNvPr>
                <p:cNvPicPr/>
                <p:nvPr/>
              </p:nvPicPr>
              <p:blipFill>
                <a:blip r:embed="rId108"/>
                <a:stretch>
                  <a:fillRect/>
                </a:stretch>
              </p:blipFill>
              <p:spPr>
                <a:xfrm>
                  <a:off x="9581564" y="2999422"/>
                  <a:ext cx="86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D8F359FF-E72D-65C6-B43F-2BB94070974B}"/>
                    </a:ext>
                  </a:extLst>
                </p14:cNvPr>
                <p14:cNvContentPartPr/>
                <p14:nvPr/>
              </p14:nvContentPartPr>
              <p14:xfrm>
                <a:off x="9905204" y="2977462"/>
                <a:ext cx="143640" cy="121320"/>
              </p14:xfrm>
            </p:contentPart>
          </mc:Choice>
          <mc:Fallback xmlns="">
            <p:pic>
              <p:nvPicPr>
                <p:cNvPr id="69" name="Freihand 68">
                  <a:extLst>
                    <a:ext uri="{FF2B5EF4-FFF2-40B4-BE49-F238E27FC236}">
                      <a16:creationId xmlns:a16="http://schemas.microsoft.com/office/drawing/2014/main" id="{D8F359FF-E72D-65C6-B43F-2BB94070974B}"/>
                    </a:ext>
                  </a:extLst>
                </p:cNvPr>
                <p:cNvPicPr/>
                <p:nvPr/>
              </p:nvPicPr>
              <p:blipFill>
                <a:blip r:embed="rId110"/>
                <a:stretch>
                  <a:fillRect/>
                </a:stretch>
              </p:blipFill>
              <p:spPr>
                <a:xfrm>
                  <a:off x="9896564" y="2968462"/>
                  <a:ext cx="161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3083DAC6-4D50-3101-CD42-CC27F0548CCB}"/>
                    </a:ext>
                  </a:extLst>
                </p14:cNvPr>
                <p14:cNvContentPartPr/>
                <p14:nvPr/>
              </p14:nvContentPartPr>
              <p14:xfrm>
                <a:off x="10109324" y="2926702"/>
                <a:ext cx="23760" cy="171000"/>
              </p14:xfrm>
            </p:contentPart>
          </mc:Choice>
          <mc:Fallback xmlns="">
            <p:pic>
              <p:nvPicPr>
                <p:cNvPr id="70" name="Freihand 69">
                  <a:extLst>
                    <a:ext uri="{FF2B5EF4-FFF2-40B4-BE49-F238E27FC236}">
                      <a16:creationId xmlns:a16="http://schemas.microsoft.com/office/drawing/2014/main" id="{3083DAC6-4D50-3101-CD42-CC27F0548CCB}"/>
                    </a:ext>
                  </a:extLst>
                </p:cNvPr>
                <p:cNvPicPr/>
                <p:nvPr/>
              </p:nvPicPr>
              <p:blipFill>
                <a:blip r:embed="rId112"/>
                <a:stretch>
                  <a:fillRect/>
                </a:stretch>
              </p:blipFill>
              <p:spPr>
                <a:xfrm>
                  <a:off x="10100324" y="2917702"/>
                  <a:ext cx="41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F01CC354-DF77-84FA-3CBE-8FD94512D85A}"/>
                    </a:ext>
                  </a:extLst>
                </p14:cNvPr>
                <p14:cNvContentPartPr/>
                <p14:nvPr/>
              </p14:nvContentPartPr>
              <p14:xfrm>
                <a:off x="10054604" y="2907622"/>
                <a:ext cx="190080" cy="100440"/>
              </p14:xfrm>
            </p:contentPart>
          </mc:Choice>
          <mc:Fallback xmlns="">
            <p:pic>
              <p:nvPicPr>
                <p:cNvPr id="71" name="Freihand 70">
                  <a:extLst>
                    <a:ext uri="{FF2B5EF4-FFF2-40B4-BE49-F238E27FC236}">
                      <a16:creationId xmlns:a16="http://schemas.microsoft.com/office/drawing/2014/main" id="{F01CC354-DF77-84FA-3CBE-8FD94512D85A}"/>
                    </a:ext>
                  </a:extLst>
                </p:cNvPr>
                <p:cNvPicPr/>
                <p:nvPr/>
              </p:nvPicPr>
              <p:blipFill>
                <a:blip r:embed="rId114"/>
                <a:stretch>
                  <a:fillRect/>
                </a:stretch>
              </p:blipFill>
              <p:spPr>
                <a:xfrm>
                  <a:off x="10045604" y="2898982"/>
                  <a:ext cx="207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3300CBAD-E474-D34A-BB74-1B4CA8A1449A}"/>
                    </a:ext>
                  </a:extLst>
                </p14:cNvPr>
                <p14:cNvContentPartPr/>
                <p14:nvPr/>
              </p14:nvContentPartPr>
              <p14:xfrm>
                <a:off x="10316324" y="2915902"/>
                <a:ext cx="143280" cy="120600"/>
              </p14:xfrm>
            </p:contentPart>
          </mc:Choice>
          <mc:Fallback xmlns="">
            <p:pic>
              <p:nvPicPr>
                <p:cNvPr id="72" name="Freihand 71">
                  <a:extLst>
                    <a:ext uri="{FF2B5EF4-FFF2-40B4-BE49-F238E27FC236}">
                      <a16:creationId xmlns:a16="http://schemas.microsoft.com/office/drawing/2014/main" id="{3300CBAD-E474-D34A-BB74-1B4CA8A1449A}"/>
                    </a:ext>
                  </a:extLst>
                </p:cNvPr>
                <p:cNvPicPr/>
                <p:nvPr/>
              </p:nvPicPr>
              <p:blipFill>
                <a:blip r:embed="rId116"/>
                <a:stretch>
                  <a:fillRect/>
                </a:stretch>
              </p:blipFill>
              <p:spPr>
                <a:xfrm>
                  <a:off x="10307684" y="2906902"/>
                  <a:ext cx="160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56EAF835-B135-F2A9-B169-549665D700B8}"/>
                    </a:ext>
                  </a:extLst>
                </p14:cNvPr>
                <p14:cNvContentPartPr/>
                <p14:nvPr/>
              </p14:nvContentPartPr>
              <p14:xfrm>
                <a:off x="10370684" y="3019582"/>
                <a:ext cx="87480" cy="27720"/>
              </p14:xfrm>
            </p:contentPart>
          </mc:Choice>
          <mc:Fallback xmlns="">
            <p:pic>
              <p:nvPicPr>
                <p:cNvPr id="73" name="Freihand 72">
                  <a:extLst>
                    <a:ext uri="{FF2B5EF4-FFF2-40B4-BE49-F238E27FC236}">
                      <a16:creationId xmlns:a16="http://schemas.microsoft.com/office/drawing/2014/main" id="{56EAF835-B135-F2A9-B169-549665D700B8}"/>
                    </a:ext>
                  </a:extLst>
                </p:cNvPr>
                <p:cNvPicPr/>
                <p:nvPr/>
              </p:nvPicPr>
              <p:blipFill>
                <a:blip r:embed="rId118"/>
                <a:stretch>
                  <a:fillRect/>
                </a:stretch>
              </p:blipFill>
              <p:spPr>
                <a:xfrm>
                  <a:off x="10361684" y="3010582"/>
                  <a:ext cx="105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8877DFDA-60DD-B7CB-40BB-461D50E552B8}"/>
                    </a:ext>
                  </a:extLst>
                </p14:cNvPr>
                <p14:cNvContentPartPr/>
                <p14:nvPr/>
              </p14:nvContentPartPr>
              <p14:xfrm>
                <a:off x="10715204" y="2917342"/>
                <a:ext cx="281520" cy="126000"/>
              </p14:xfrm>
            </p:contentPart>
          </mc:Choice>
          <mc:Fallback xmlns="">
            <p:pic>
              <p:nvPicPr>
                <p:cNvPr id="78" name="Freihand 77">
                  <a:extLst>
                    <a:ext uri="{FF2B5EF4-FFF2-40B4-BE49-F238E27FC236}">
                      <a16:creationId xmlns:a16="http://schemas.microsoft.com/office/drawing/2014/main" id="{8877DFDA-60DD-B7CB-40BB-461D50E552B8}"/>
                    </a:ext>
                  </a:extLst>
                </p:cNvPr>
                <p:cNvPicPr/>
                <p:nvPr/>
              </p:nvPicPr>
              <p:blipFill>
                <a:blip r:embed="rId120"/>
                <a:stretch>
                  <a:fillRect/>
                </a:stretch>
              </p:blipFill>
              <p:spPr>
                <a:xfrm>
                  <a:off x="10706564" y="2908342"/>
                  <a:ext cx="299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CCEEE546-3C6D-3BA9-6078-B7042DB01C9B}"/>
                    </a:ext>
                  </a:extLst>
                </p14:cNvPr>
                <p14:cNvContentPartPr/>
                <p14:nvPr/>
              </p14:nvContentPartPr>
              <p14:xfrm>
                <a:off x="11142164" y="2814742"/>
                <a:ext cx="64440" cy="209880"/>
              </p14:xfrm>
            </p:contentPart>
          </mc:Choice>
          <mc:Fallback xmlns="">
            <p:pic>
              <p:nvPicPr>
                <p:cNvPr id="79" name="Freihand 78">
                  <a:extLst>
                    <a:ext uri="{FF2B5EF4-FFF2-40B4-BE49-F238E27FC236}">
                      <a16:creationId xmlns:a16="http://schemas.microsoft.com/office/drawing/2014/main" id="{CCEEE546-3C6D-3BA9-6078-B7042DB01C9B}"/>
                    </a:ext>
                  </a:extLst>
                </p:cNvPr>
                <p:cNvPicPr/>
                <p:nvPr/>
              </p:nvPicPr>
              <p:blipFill>
                <a:blip r:embed="rId122"/>
                <a:stretch>
                  <a:fillRect/>
                </a:stretch>
              </p:blipFill>
              <p:spPr>
                <a:xfrm>
                  <a:off x="11133524" y="2806102"/>
                  <a:ext cx="82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C7FB266D-A911-9295-FAD9-2474A258384B}"/>
                    </a:ext>
                  </a:extLst>
                </p14:cNvPr>
                <p14:cNvContentPartPr/>
                <p14:nvPr/>
              </p14:nvContentPartPr>
              <p14:xfrm>
                <a:off x="11246564" y="2897542"/>
                <a:ext cx="309240" cy="96480"/>
              </p14:xfrm>
            </p:contentPart>
          </mc:Choice>
          <mc:Fallback xmlns="">
            <p:pic>
              <p:nvPicPr>
                <p:cNvPr id="80" name="Freihand 79">
                  <a:extLst>
                    <a:ext uri="{FF2B5EF4-FFF2-40B4-BE49-F238E27FC236}">
                      <a16:creationId xmlns:a16="http://schemas.microsoft.com/office/drawing/2014/main" id="{C7FB266D-A911-9295-FAD9-2474A258384B}"/>
                    </a:ext>
                  </a:extLst>
                </p:cNvPr>
                <p:cNvPicPr/>
                <p:nvPr/>
              </p:nvPicPr>
              <p:blipFill>
                <a:blip r:embed="rId124"/>
                <a:stretch>
                  <a:fillRect/>
                </a:stretch>
              </p:blipFill>
              <p:spPr>
                <a:xfrm>
                  <a:off x="11237564" y="2888542"/>
                  <a:ext cx="32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ED408165-77E7-4942-5D9E-F6CE594CF9B7}"/>
                    </a:ext>
                  </a:extLst>
                </p14:cNvPr>
                <p14:cNvContentPartPr/>
                <p14:nvPr/>
              </p14:nvContentPartPr>
              <p14:xfrm>
                <a:off x="11617724" y="2857942"/>
                <a:ext cx="177120" cy="92520"/>
              </p14:xfrm>
            </p:contentPart>
          </mc:Choice>
          <mc:Fallback xmlns="">
            <p:pic>
              <p:nvPicPr>
                <p:cNvPr id="81" name="Freihand 80">
                  <a:extLst>
                    <a:ext uri="{FF2B5EF4-FFF2-40B4-BE49-F238E27FC236}">
                      <a16:creationId xmlns:a16="http://schemas.microsoft.com/office/drawing/2014/main" id="{ED408165-77E7-4942-5D9E-F6CE594CF9B7}"/>
                    </a:ext>
                  </a:extLst>
                </p:cNvPr>
                <p:cNvPicPr/>
                <p:nvPr/>
              </p:nvPicPr>
              <p:blipFill>
                <a:blip r:embed="rId126"/>
                <a:stretch>
                  <a:fillRect/>
                </a:stretch>
              </p:blipFill>
              <p:spPr>
                <a:xfrm>
                  <a:off x="11608724" y="2849302"/>
                  <a:ext cx="194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BBE77DBC-F976-6562-6579-371E6FED7C78}"/>
                    </a:ext>
                  </a:extLst>
                </p14:cNvPr>
                <p14:cNvContentPartPr/>
                <p14:nvPr/>
              </p14:nvContentPartPr>
              <p14:xfrm>
                <a:off x="9952004" y="3250342"/>
                <a:ext cx="129600" cy="166680"/>
              </p14:xfrm>
            </p:contentPart>
          </mc:Choice>
          <mc:Fallback xmlns="">
            <p:pic>
              <p:nvPicPr>
                <p:cNvPr id="82" name="Freihand 81">
                  <a:extLst>
                    <a:ext uri="{FF2B5EF4-FFF2-40B4-BE49-F238E27FC236}">
                      <a16:creationId xmlns:a16="http://schemas.microsoft.com/office/drawing/2014/main" id="{BBE77DBC-F976-6562-6579-371E6FED7C78}"/>
                    </a:ext>
                  </a:extLst>
                </p:cNvPr>
                <p:cNvPicPr/>
                <p:nvPr/>
              </p:nvPicPr>
              <p:blipFill>
                <a:blip r:embed="rId128"/>
                <a:stretch>
                  <a:fillRect/>
                </a:stretch>
              </p:blipFill>
              <p:spPr>
                <a:xfrm>
                  <a:off x="9943004" y="3241342"/>
                  <a:ext cx="147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851137FC-176E-D49C-D702-9C3EADCE8F39}"/>
                    </a:ext>
                  </a:extLst>
                </p14:cNvPr>
                <p14:cNvContentPartPr/>
                <p14:nvPr/>
              </p14:nvContentPartPr>
              <p14:xfrm>
                <a:off x="10138844" y="3292822"/>
                <a:ext cx="228960" cy="73080"/>
              </p14:xfrm>
            </p:contentPart>
          </mc:Choice>
          <mc:Fallback xmlns="">
            <p:pic>
              <p:nvPicPr>
                <p:cNvPr id="83" name="Freihand 82">
                  <a:extLst>
                    <a:ext uri="{FF2B5EF4-FFF2-40B4-BE49-F238E27FC236}">
                      <a16:creationId xmlns:a16="http://schemas.microsoft.com/office/drawing/2014/main" id="{851137FC-176E-D49C-D702-9C3EADCE8F39}"/>
                    </a:ext>
                  </a:extLst>
                </p:cNvPr>
                <p:cNvPicPr/>
                <p:nvPr/>
              </p:nvPicPr>
              <p:blipFill>
                <a:blip r:embed="rId130"/>
                <a:stretch>
                  <a:fillRect/>
                </a:stretch>
              </p:blipFill>
              <p:spPr>
                <a:xfrm>
                  <a:off x="10130204" y="3284182"/>
                  <a:ext cx="246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43D733DF-3164-3D82-6F25-D62AFF91B73E}"/>
                    </a:ext>
                  </a:extLst>
                </p14:cNvPr>
                <p14:cNvContentPartPr/>
                <p14:nvPr/>
              </p14:nvContentPartPr>
              <p14:xfrm>
                <a:off x="10329284" y="3246382"/>
                <a:ext cx="21600" cy="8280"/>
              </p14:xfrm>
            </p:contentPart>
          </mc:Choice>
          <mc:Fallback xmlns="">
            <p:pic>
              <p:nvPicPr>
                <p:cNvPr id="84" name="Freihand 83">
                  <a:extLst>
                    <a:ext uri="{FF2B5EF4-FFF2-40B4-BE49-F238E27FC236}">
                      <a16:creationId xmlns:a16="http://schemas.microsoft.com/office/drawing/2014/main" id="{43D733DF-3164-3D82-6F25-D62AFF91B73E}"/>
                    </a:ext>
                  </a:extLst>
                </p:cNvPr>
                <p:cNvPicPr/>
                <p:nvPr/>
              </p:nvPicPr>
              <p:blipFill>
                <a:blip r:embed="rId132"/>
                <a:stretch>
                  <a:fillRect/>
                </a:stretch>
              </p:blipFill>
              <p:spPr>
                <a:xfrm>
                  <a:off x="10320644" y="3237742"/>
                  <a:ext cx="39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676E86CD-3DBF-B7AC-5EAB-30BB9BEF16BF}"/>
                    </a:ext>
                  </a:extLst>
                </p14:cNvPr>
                <p14:cNvContentPartPr/>
                <p14:nvPr/>
              </p14:nvContentPartPr>
              <p14:xfrm>
                <a:off x="10421084" y="3203542"/>
                <a:ext cx="153000" cy="105120"/>
              </p14:xfrm>
            </p:contentPart>
          </mc:Choice>
          <mc:Fallback xmlns="">
            <p:pic>
              <p:nvPicPr>
                <p:cNvPr id="85" name="Freihand 84">
                  <a:extLst>
                    <a:ext uri="{FF2B5EF4-FFF2-40B4-BE49-F238E27FC236}">
                      <a16:creationId xmlns:a16="http://schemas.microsoft.com/office/drawing/2014/main" id="{676E86CD-3DBF-B7AC-5EAB-30BB9BEF16BF}"/>
                    </a:ext>
                  </a:extLst>
                </p:cNvPr>
                <p:cNvPicPr/>
                <p:nvPr/>
              </p:nvPicPr>
              <p:blipFill>
                <a:blip r:embed="rId134"/>
                <a:stretch>
                  <a:fillRect/>
                </a:stretch>
              </p:blipFill>
              <p:spPr>
                <a:xfrm>
                  <a:off x="10412084" y="3194542"/>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A3283D13-4BBC-52F2-ACD4-7B40C8E0AC76}"/>
                    </a:ext>
                  </a:extLst>
                </p14:cNvPr>
                <p14:cNvContentPartPr/>
                <p14:nvPr/>
              </p14:nvContentPartPr>
              <p14:xfrm>
                <a:off x="10748324" y="3216142"/>
                <a:ext cx="164880" cy="115920"/>
              </p14:xfrm>
            </p:contentPart>
          </mc:Choice>
          <mc:Fallback xmlns="">
            <p:pic>
              <p:nvPicPr>
                <p:cNvPr id="86" name="Freihand 85">
                  <a:extLst>
                    <a:ext uri="{FF2B5EF4-FFF2-40B4-BE49-F238E27FC236}">
                      <a16:creationId xmlns:a16="http://schemas.microsoft.com/office/drawing/2014/main" id="{A3283D13-4BBC-52F2-ACD4-7B40C8E0AC76}"/>
                    </a:ext>
                  </a:extLst>
                </p:cNvPr>
                <p:cNvPicPr/>
                <p:nvPr/>
              </p:nvPicPr>
              <p:blipFill>
                <a:blip r:embed="rId136"/>
                <a:stretch>
                  <a:fillRect/>
                </a:stretch>
              </p:blipFill>
              <p:spPr>
                <a:xfrm>
                  <a:off x="10739324" y="3207142"/>
                  <a:ext cx="182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221D66A7-E303-5C5D-F92C-CA96C90CF38A}"/>
                    </a:ext>
                  </a:extLst>
                </p14:cNvPr>
                <p14:cNvContentPartPr/>
                <p14:nvPr/>
              </p14:nvContentPartPr>
              <p14:xfrm>
                <a:off x="10973324" y="3174742"/>
                <a:ext cx="162000" cy="147240"/>
              </p14:xfrm>
            </p:contentPart>
          </mc:Choice>
          <mc:Fallback xmlns="">
            <p:pic>
              <p:nvPicPr>
                <p:cNvPr id="87" name="Freihand 86">
                  <a:extLst>
                    <a:ext uri="{FF2B5EF4-FFF2-40B4-BE49-F238E27FC236}">
                      <a16:creationId xmlns:a16="http://schemas.microsoft.com/office/drawing/2014/main" id="{221D66A7-E303-5C5D-F92C-CA96C90CF38A}"/>
                    </a:ext>
                  </a:extLst>
                </p:cNvPr>
                <p:cNvPicPr/>
                <p:nvPr/>
              </p:nvPicPr>
              <p:blipFill>
                <a:blip r:embed="rId138"/>
                <a:stretch>
                  <a:fillRect/>
                </a:stretch>
              </p:blipFill>
              <p:spPr>
                <a:xfrm>
                  <a:off x="10964324" y="3166102"/>
                  <a:ext cx="179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14D0BC7B-D409-2065-7E4C-7990918B27B7}"/>
                    </a:ext>
                  </a:extLst>
                </p14:cNvPr>
                <p14:cNvContentPartPr/>
                <p14:nvPr/>
              </p14:nvContentPartPr>
              <p14:xfrm>
                <a:off x="11166284" y="3184822"/>
                <a:ext cx="100440" cy="117000"/>
              </p14:xfrm>
            </p:contentPart>
          </mc:Choice>
          <mc:Fallback xmlns="">
            <p:pic>
              <p:nvPicPr>
                <p:cNvPr id="88" name="Freihand 87">
                  <a:extLst>
                    <a:ext uri="{FF2B5EF4-FFF2-40B4-BE49-F238E27FC236}">
                      <a16:creationId xmlns:a16="http://schemas.microsoft.com/office/drawing/2014/main" id="{14D0BC7B-D409-2065-7E4C-7990918B27B7}"/>
                    </a:ext>
                  </a:extLst>
                </p:cNvPr>
                <p:cNvPicPr/>
                <p:nvPr/>
              </p:nvPicPr>
              <p:blipFill>
                <a:blip r:embed="rId140"/>
                <a:stretch>
                  <a:fillRect/>
                </a:stretch>
              </p:blipFill>
              <p:spPr>
                <a:xfrm>
                  <a:off x="11157284" y="3176182"/>
                  <a:ext cx="118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A68095CC-1402-DEDB-8985-0DC5979049DE}"/>
                    </a:ext>
                  </a:extLst>
                </p14:cNvPr>
                <p14:cNvContentPartPr/>
                <p14:nvPr/>
              </p14:nvContentPartPr>
              <p14:xfrm>
                <a:off x="11392724" y="3134782"/>
                <a:ext cx="167400" cy="110520"/>
              </p14:xfrm>
            </p:contentPart>
          </mc:Choice>
          <mc:Fallback xmlns="">
            <p:pic>
              <p:nvPicPr>
                <p:cNvPr id="89" name="Freihand 88">
                  <a:extLst>
                    <a:ext uri="{FF2B5EF4-FFF2-40B4-BE49-F238E27FC236}">
                      <a16:creationId xmlns:a16="http://schemas.microsoft.com/office/drawing/2014/main" id="{A68095CC-1402-DEDB-8985-0DC5979049DE}"/>
                    </a:ext>
                  </a:extLst>
                </p:cNvPr>
                <p:cNvPicPr/>
                <p:nvPr/>
              </p:nvPicPr>
              <p:blipFill>
                <a:blip r:embed="rId142"/>
                <a:stretch>
                  <a:fillRect/>
                </a:stretch>
              </p:blipFill>
              <p:spPr>
                <a:xfrm>
                  <a:off x="11384084" y="3126142"/>
                  <a:ext cx="185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F870B0F6-10E3-9CFA-EFA7-3338A045B2C0}"/>
                    </a:ext>
                  </a:extLst>
                </p14:cNvPr>
                <p14:cNvContentPartPr/>
                <p14:nvPr/>
              </p14:nvContentPartPr>
              <p14:xfrm>
                <a:off x="11383364" y="3211822"/>
                <a:ext cx="182160" cy="19080"/>
              </p14:xfrm>
            </p:contentPart>
          </mc:Choice>
          <mc:Fallback xmlns="">
            <p:pic>
              <p:nvPicPr>
                <p:cNvPr id="90" name="Freihand 89">
                  <a:extLst>
                    <a:ext uri="{FF2B5EF4-FFF2-40B4-BE49-F238E27FC236}">
                      <a16:creationId xmlns:a16="http://schemas.microsoft.com/office/drawing/2014/main" id="{F870B0F6-10E3-9CFA-EFA7-3338A045B2C0}"/>
                    </a:ext>
                  </a:extLst>
                </p:cNvPr>
                <p:cNvPicPr/>
                <p:nvPr/>
              </p:nvPicPr>
              <p:blipFill>
                <a:blip r:embed="rId144"/>
                <a:stretch>
                  <a:fillRect/>
                </a:stretch>
              </p:blipFill>
              <p:spPr>
                <a:xfrm>
                  <a:off x="11374724" y="3203182"/>
                  <a:ext cx="199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B8E6C614-E8FC-E096-3DEF-07E593A32974}"/>
                    </a:ext>
                  </a:extLst>
                </p14:cNvPr>
                <p14:cNvContentPartPr/>
                <p14:nvPr/>
              </p14:nvContentPartPr>
              <p14:xfrm>
                <a:off x="10785044" y="3350782"/>
                <a:ext cx="729360" cy="111960"/>
              </p14:xfrm>
            </p:contentPart>
          </mc:Choice>
          <mc:Fallback xmlns="">
            <p:pic>
              <p:nvPicPr>
                <p:cNvPr id="91" name="Freihand 90">
                  <a:extLst>
                    <a:ext uri="{FF2B5EF4-FFF2-40B4-BE49-F238E27FC236}">
                      <a16:creationId xmlns:a16="http://schemas.microsoft.com/office/drawing/2014/main" id="{B8E6C614-E8FC-E096-3DEF-07E593A32974}"/>
                    </a:ext>
                  </a:extLst>
                </p:cNvPr>
                <p:cNvPicPr/>
                <p:nvPr/>
              </p:nvPicPr>
              <p:blipFill>
                <a:blip r:embed="rId146"/>
                <a:stretch>
                  <a:fillRect/>
                </a:stretch>
              </p:blipFill>
              <p:spPr>
                <a:xfrm>
                  <a:off x="10776044" y="3341782"/>
                  <a:ext cx="747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CD5E3701-4E7F-6BE6-A19B-47272894A765}"/>
                    </a:ext>
                  </a:extLst>
                </p14:cNvPr>
                <p14:cNvContentPartPr/>
                <p14:nvPr/>
              </p14:nvContentPartPr>
              <p14:xfrm>
                <a:off x="10761644" y="3392542"/>
                <a:ext cx="777600" cy="124560"/>
              </p14:xfrm>
            </p:contentPart>
          </mc:Choice>
          <mc:Fallback xmlns="">
            <p:pic>
              <p:nvPicPr>
                <p:cNvPr id="92" name="Freihand 91">
                  <a:extLst>
                    <a:ext uri="{FF2B5EF4-FFF2-40B4-BE49-F238E27FC236}">
                      <a16:creationId xmlns:a16="http://schemas.microsoft.com/office/drawing/2014/main" id="{CD5E3701-4E7F-6BE6-A19B-47272894A765}"/>
                    </a:ext>
                  </a:extLst>
                </p:cNvPr>
                <p:cNvPicPr/>
                <p:nvPr/>
              </p:nvPicPr>
              <p:blipFill>
                <a:blip r:embed="rId148"/>
                <a:stretch>
                  <a:fillRect/>
                </a:stretch>
              </p:blipFill>
              <p:spPr>
                <a:xfrm>
                  <a:off x="10753004" y="3383542"/>
                  <a:ext cx="795240" cy="142200"/>
                </a:xfrm>
                <a:prstGeom prst="rect">
                  <a:avLst/>
                </a:prstGeom>
              </p:spPr>
            </p:pic>
          </mc:Fallback>
        </mc:AlternateContent>
      </p:grpSp>
      <p:grpSp>
        <p:nvGrpSpPr>
          <p:cNvPr id="270" name="Gruppieren 269">
            <a:extLst>
              <a:ext uri="{FF2B5EF4-FFF2-40B4-BE49-F238E27FC236}">
                <a16:creationId xmlns:a16="http://schemas.microsoft.com/office/drawing/2014/main" id="{E6F2A697-6294-D7C0-828A-2C3CF2A1A100}"/>
              </a:ext>
            </a:extLst>
          </p:cNvPr>
          <p:cNvGrpSpPr/>
          <p:nvPr/>
        </p:nvGrpSpPr>
        <p:grpSpPr>
          <a:xfrm>
            <a:off x="532244" y="4716262"/>
            <a:ext cx="8014680" cy="1935720"/>
            <a:chOff x="532244" y="4716262"/>
            <a:chExt cx="8014680" cy="1935720"/>
          </a:xfrm>
        </p:grpSpPr>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57E7083E-1EB9-97F6-674B-92B0034A976D}"/>
                    </a:ext>
                  </a:extLst>
                </p14:cNvPr>
                <p14:cNvContentPartPr/>
                <p14:nvPr/>
              </p14:nvContentPartPr>
              <p14:xfrm>
                <a:off x="532244" y="5110822"/>
                <a:ext cx="20880" cy="163440"/>
              </p14:xfrm>
            </p:contentPart>
          </mc:Choice>
          <mc:Fallback xmlns="">
            <p:pic>
              <p:nvPicPr>
                <p:cNvPr id="94" name="Freihand 93">
                  <a:extLst>
                    <a:ext uri="{FF2B5EF4-FFF2-40B4-BE49-F238E27FC236}">
                      <a16:creationId xmlns:a16="http://schemas.microsoft.com/office/drawing/2014/main" id="{57E7083E-1EB9-97F6-674B-92B0034A976D}"/>
                    </a:ext>
                  </a:extLst>
                </p:cNvPr>
                <p:cNvPicPr/>
                <p:nvPr/>
              </p:nvPicPr>
              <p:blipFill>
                <a:blip r:embed="rId150"/>
                <a:stretch>
                  <a:fillRect/>
                </a:stretch>
              </p:blipFill>
              <p:spPr>
                <a:xfrm>
                  <a:off x="523604" y="5101822"/>
                  <a:ext cx="38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FAA14B1D-E9F2-640E-9A87-2668D7E7206D}"/>
                    </a:ext>
                  </a:extLst>
                </p14:cNvPr>
                <p14:cNvContentPartPr/>
                <p14:nvPr/>
              </p14:nvContentPartPr>
              <p14:xfrm>
                <a:off x="552404" y="5085982"/>
                <a:ext cx="122040" cy="14760"/>
              </p14:xfrm>
            </p:contentPart>
          </mc:Choice>
          <mc:Fallback xmlns="">
            <p:pic>
              <p:nvPicPr>
                <p:cNvPr id="95" name="Freihand 94">
                  <a:extLst>
                    <a:ext uri="{FF2B5EF4-FFF2-40B4-BE49-F238E27FC236}">
                      <a16:creationId xmlns:a16="http://schemas.microsoft.com/office/drawing/2014/main" id="{FAA14B1D-E9F2-640E-9A87-2668D7E7206D}"/>
                    </a:ext>
                  </a:extLst>
                </p:cNvPr>
                <p:cNvPicPr/>
                <p:nvPr/>
              </p:nvPicPr>
              <p:blipFill>
                <a:blip r:embed="rId152"/>
                <a:stretch>
                  <a:fillRect/>
                </a:stretch>
              </p:blipFill>
              <p:spPr>
                <a:xfrm>
                  <a:off x="543764" y="5076982"/>
                  <a:ext cx="139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8FD395A6-D32E-DCD5-0FAF-EA5FC82BF7BE}"/>
                    </a:ext>
                  </a:extLst>
                </p14:cNvPr>
                <p14:cNvContentPartPr/>
                <p14:nvPr/>
              </p14:nvContentPartPr>
              <p14:xfrm>
                <a:off x="559604" y="5152582"/>
                <a:ext cx="112320" cy="168480"/>
              </p14:xfrm>
            </p:contentPart>
          </mc:Choice>
          <mc:Fallback xmlns="">
            <p:pic>
              <p:nvPicPr>
                <p:cNvPr id="96" name="Freihand 95">
                  <a:extLst>
                    <a:ext uri="{FF2B5EF4-FFF2-40B4-BE49-F238E27FC236}">
                      <a16:creationId xmlns:a16="http://schemas.microsoft.com/office/drawing/2014/main" id="{8FD395A6-D32E-DCD5-0FAF-EA5FC82BF7BE}"/>
                    </a:ext>
                  </a:extLst>
                </p:cNvPr>
                <p:cNvPicPr/>
                <p:nvPr/>
              </p:nvPicPr>
              <p:blipFill>
                <a:blip r:embed="rId154"/>
                <a:stretch>
                  <a:fillRect/>
                </a:stretch>
              </p:blipFill>
              <p:spPr>
                <a:xfrm>
                  <a:off x="550964" y="5143582"/>
                  <a:ext cx="129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594D8F61-C3C1-429F-6590-0CB9DB0DE811}"/>
                    </a:ext>
                  </a:extLst>
                </p14:cNvPr>
                <p14:cNvContentPartPr/>
                <p14:nvPr/>
              </p14:nvContentPartPr>
              <p14:xfrm>
                <a:off x="732404" y="5203702"/>
                <a:ext cx="88200" cy="77400"/>
              </p14:xfrm>
            </p:contentPart>
          </mc:Choice>
          <mc:Fallback xmlns="">
            <p:pic>
              <p:nvPicPr>
                <p:cNvPr id="97" name="Freihand 96">
                  <a:extLst>
                    <a:ext uri="{FF2B5EF4-FFF2-40B4-BE49-F238E27FC236}">
                      <a16:creationId xmlns:a16="http://schemas.microsoft.com/office/drawing/2014/main" id="{594D8F61-C3C1-429F-6590-0CB9DB0DE811}"/>
                    </a:ext>
                  </a:extLst>
                </p:cNvPr>
                <p:cNvPicPr/>
                <p:nvPr/>
              </p:nvPicPr>
              <p:blipFill>
                <a:blip r:embed="rId156"/>
                <a:stretch>
                  <a:fillRect/>
                </a:stretch>
              </p:blipFill>
              <p:spPr>
                <a:xfrm>
                  <a:off x="723764" y="5194702"/>
                  <a:ext cx="105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884856DC-D22C-8117-D79E-1AC64A697A82}"/>
                    </a:ext>
                  </a:extLst>
                </p14:cNvPr>
                <p14:cNvContentPartPr/>
                <p14:nvPr/>
              </p14:nvContentPartPr>
              <p14:xfrm>
                <a:off x="861284" y="5083462"/>
                <a:ext cx="170280" cy="205200"/>
              </p14:xfrm>
            </p:contentPart>
          </mc:Choice>
          <mc:Fallback xmlns="">
            <p:pic>
              <p:nvPicPr>
                <p:cNvPr id="98" name="Freihand 97">
                  <a:extLst>
                    <a:ext uri="{FF2B5EF4-FFF2-40B4-BE49-F238E27FC236}">
                      <a16:creationId xmlns:a16="http://schemas.microsoft.com/office/drawing/2014/main" id="{884856DC-D22C-8117-D79E-1AC64A697A82}"/>
                    </a:ext>
                  </a:extLst>
                </p:cNvPr>
                <p:cNvPicPr/>
                <p:nvPr/>
              </p:nvPicPr>
              <p:blipFill>
                <a:blip r:embed="rId158"/>
                <a:stretch>
                  <a:fillRect/>
                </a:stretch>
              </p:blipFill>
              <p:spPr>
                <a:xfrm>
                  <a:off x="852644" y="5074462"/>
                  <a:ext cx="187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7F76FE05-CA43-5BF3-44E7-176ED03149F8}"/>
                    </a:ext>
                  </a:extLst>
                </p14:cNvPr>
                <p14:cNvContentPartPr/>
                <p14:nvPr/>
              </p14:nvContentPartPr>
              <p14:xfrm>
                <a:off x="1041644" y="5105422"/>
                <a:ext cx="141840" cy="158040"/>
              </p14:xfrm>
            </p:contentPart>
          </mc:Choice>
          <mc:Fallback xmlns="">
            <p:pic>
              <p:nvPicPr>
                <p:cNvPr id="99" name="Freihand 98">
                  <a:extLst>
                    <a:ext uri="{FF2B5EF4-FFF2-40B4-BE49-F238E27FC236}">
                      <a16:creationId xmlns:a16="http://schemas.microsoft.com/office/drawing/2014/main" id="{7F76FE05-CA43-5BF3-44E7-176ED03149F8}"/>
                    </a:ext>
                  </a:extLst>
                </p:cNvPr>
                <p:cNvPicPr/>
                <p:nvPr/>
              </p:nvPicPr>
              <p:blipFill>
                <a:blip r:embed="rId160"/>
                <a:stretch>
                  <a:fillRect/>
                </a:stretch>
              </p:blipFill>
              <p:spPr>
                <a:xfrm>
                  <a:off x="1032644" y="5096782"/>
                  <a:ext cx="159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1181D9DA-50C0-B393-0749-C71B7EB242C3}"/>
                    </a:ext>
                  </a:extLst>
                </p14:cNvPr>
                <p14:cNvContentPartPr/>
                <p14:nvPr/>
              </p14:nvContentPartPr>
              <p14:xfrm>
                <a:off x="1143524" y="5022982"/>
                <a:ext cx="74520" cy="201600"/>
              </p14:xfrm>
            </p:contentPart>
          </mc:Choice>
          <mc:Fallback xmlns="">
            <p:pic>
              <p:nvPicPr>
                <p:cNvPr id="100" name="Freihand 99">
                  <a:extLst>
                    <a:ext uri="{FF2B5EF4-FFF2-40B4-BE49-F238E27FC236}">
                      <a16:creationId xmlns:a16="http://schemas.microsoft.com/office/drawing/2014/main" id="{1181D9DA-50C0-B393-0749-C71B7EB242C3}"/>
                    </a:ext>
                  </a:extLst>
                </p:cNvPr>
                <p:cNvPicPr/>
                <p:nvPr/>
              </p:nvPicPr>
              <p:blipFill>
                <a:blip r:embed="rId162"/>
                <a:stretch>
                  <a:fillRect/>
                </a:stretch>
              </p:blipFill>
              <p:spPr>
                <a:xfrm>
                  <a:off x="1134524" y="5013982"/>
                  <a:ext cx="92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F0DBFDA6-A6ED-034E-9FE7-ADCE966C2822}"/>
                    </a:ext>
                  </a:extLst>
                </p14:cNvPr>
                <p14:cNvContentPartPr/>
                <p14:nvPr/>
              </p14:nvContentPartPr>
              <p14:xfrm>
                <a:off x="1239644" y="5145382"/>
                <a:ext cx="169920" cy="77400"/>
              </p14:xfrm>
            </p:contentPart>
          </mc:Choice>
          <mc:Fallback xmlns="">
            <p:pic>
              <p:nvPicPr>
                <p:cNvPr id="101" name="Freihand 100">
                  <a:extLst>
                    <a:ext uri="{FF2B5EF4-FFF2-40B4-BE49-F238E27FC236}">
                      <a16:creationId xmlns:a16="http://schemas.microsoft.com/office/drawing/2014/main" id="{F0DBFDA6-A6ED-034E-9FE7-ADCE966C2822}"/>
                    </a:ext>
                  </a:extLst>
                </p:cNvPr>
                <p:cNvPicPr/>
                <p:nvPr/>
              </p:nvPicPr>
              <p:blipFill>
                <a:blip r:embed="rId164"/>
                <a:stretch>
                  <a:fillRect/>
                </a:stretch>
              </p:blipFill>
              <p:spPr>
                <a:xfrm>
                  <a:off x="1230644" y="5136382"/>
                  <a:ext cx="187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E712707F-5E9F-4E72-77F0-5B15476CDA6A}"/>
                    </a:ext>
                  </a:extLst>
                </p14:cNvPr>
                <p14:cNvContentPartPr/>
                <p14:nvPr/>
              </p14:nvContentPartPr>
              <p14:xfrm>
                <a:off x="1387964" y="5100382"/>
                <a:ext cx="30960" cy="16200"/>
              </p14:xfrm>
            </p:contentPart>
          </mc:Choice>
          <mc:Fallback xmlns="">
            <p:pic>
              <p:nvPicPr>
                <p:cNvPr id="102" name="Freihand 101">
                  <a:extLst>
                    <a:ext uri="{FF2B5EF4-FFF2-40B4-BE49-F238E27FC236}">
                      <a16:creationId xmlns:a16="http://schemas.microsoft.com/office/drawing/2014/main" id="{E712707F-5E9F-4E72-77F0-5B15476CDA6A}"/>
                    </a:ext>
                  </a:extLst>
                </p:cNvPr>
                <p:cNvPicPr/>
                <p:nvPr/>
              </p:nvPicPr>
              <p:blipFill>
                <a:blip r:embed="rId166"/>
                <a:stretch>
                  <a:fillRect/>
                </a:stretch>
              </p:blipFill>
              <p:spPr>
                <a:xfrm>
                  <a:off x="1378964" y="5091382"/>
                  <a:ext cx="48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48345F40-0295-80F5-210E-5BCD1CAD4943}"/>
                    </a:ext>
                  </a:extLst>
                </p14:cNvPr>
                <p14:cNvContentPartPr/>
                <p14:nvPr/>
              </p14:nvContentPartPr>
              <p14:xfrm>
                <a:off x="1437644" y="5085982"/>
                <a:ext cx="322560" cy="272880"/>
              </p14:xfrm>
            </p:contentPart>
          </mc:Choice>
          <mc:Fallback xmlns="">
            <p:pic>
              <p:nvPicPr>
                <p:cNvPr id="103" name="Freihand 102">
                  <a:extLst>
                    <a:ext uri="{FF2B5EF4-FFF2-40B4-BE49-F238E27FC236}">
                      <a16:creationId xmlns:a16="http://schemas.microsoft.com/office/drawing/2014/main" id="{48345F40-0295-80F5-210E-5BCD1CAD4943}"/>
                    </a:ext>
                  </a:extLst>
                </p:cNvPr>
                <p:cNvPicPr/>
                <p:nvPr/>
              </p:nvPicPr>
              <p:blipFill>
                <a:blip r:embed="rId168"/>
                <a:stretch>
                  <a:fillRect/>
                </a:stretch>
              </p:blipFill>
              <p:spPr>
                <a:xfrm>
                  <a:off x="1428644" y="5076982"/>
                  <a:ext cx="3402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A8D8B25E-69FD-3586-FD45-D58CC5B72FFC}"/>
                    </a:ext>
                  </a:extLst>
                </p14:cNvPr>
                <p14:cNvContentPartPr/>
                <p14:nvPr/>
              </p14:nvContentPartPr>
              <p14:xfrm>
                <a:off x="1964324" y="5096782"/>
                <a:ext cx="102600" cy="121680"/>
              </p14:xfrm>
            </p:contentPart>
          </mc:Choice>
          <mc:Fallback xmlns="">
            <p:pic>
              <p:nvPicPr>
                <p:cNvPr id="104" name="Freihand 103">
                  <a:extLst>
                    <a:ext uri="{FF2B5EF4-FFF2-40B4-BE49-F238E27FC236}">
                      <a16:creationId xmlns:a16="http://schemas.microsoft.com/office/drawing/2014/main" id="{A8D8B25E-69FD-3586-FD45-D58CC5B72FFC}"/>
                    </a:ext>
                  </a:extLst>
                </p:cNvPr>
                <p:cNvPicPr/>
                <p:nvPr/>
              </p:nvPicPr>
              <p:blipFill>
                <a:blip r:embed="rId170"/>
                <a:stretch>
                  <a:fillRect/>
                </a:stretch>
              </p:blipFill>
              <p:spPr>
                <a:xfrm>
                  <a:off x="1955324" y="5087782"/>
                  <a:ext cx="12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49EA0813-9D64-7E6E-8474-3E6875E0B173}"/>
                    </a:ext>
                  </a:extLst>
                </p14:cNvPr>
                <p14:cNvContentPartPr/>
                <p14:nvPr/>
              </p14:nvContentPartPr>
              <p14:xfrm>
                <a:off x="1971524" y="5141782"/>
                <a:ext cx="204840" cy="53640"/>
              </p14:xfrm>
            </p:contentPart>
          </mc:Choice>
          <mc:Fallback xmlns="">
            <p:pic>
              <p:nvPicPr>
                <p:cNvPr id="105" name="Freihand 104">
                  <a:extLst>
                    <a:ext uri="{FF2B5EF4-FFF2-40B4-BE49-F238E27FC236}">
                      <a16:creationId xmlns:a16="http://schemas.microsoft.com/office/drawing/2014/main" id="{49EA0813-9D64-7E6E-8474-3E6875E0B173}"/>
                    </a:ext>
                  </a:extLst>
                </p:cNvPr>
                <p:cNvPicPr/>
                <p:nvPr/>
              </p:nvPicPr>
              <p:blipFill>
                <a:blip r:embed="rId172"/>
                <a:stretch>
                  <a:fillRect/>
                </a:stretch>
              </p:blipFill>
              <p:spPr>
                <a:xfrm>
                  <a:off x="1962524" y="5132782"/>
                  <a:ext cx="222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7EDC2CCB-9434-AA9D-9C2E-37CC47AA6E85}"/>
                    </a:ext>
                  </a:extLst>
                </p14:cNvPr>
                <p14:cNvContentPartPr/>
                <p14:nvPr/>
              </p14:nvContentPartPr>
              <p14:xfrm>
                <a:off x="2252684" y="5081302"/>
                <a:ext cx="22680" cy="75240"/>
              </p14:xfrm>
            </p:contentPart>
          </mc:Choice>
          <mc:Fallback xmlns="">
            <p:pic>
              <p:nvPicPr>
                <p:cNvPr id="106" name="Freihand 105">
                  <a:extLst>
                    <a:ext uri="{FF2B5EF4-FFF2-40B4-BE49-F238E27FC236}">
                      <a16:creationId xmlns:a16="http://schemas.microsoft.com/office/drawing/2014/main" id="{7EDC2CCB-9434-AA9D-9C2E-37CC47AA6E85}"/>
                    </a:ext>
                  </a:extLst>
                </p:cNvPr>
                <p:cNvPicPr/>
                <p:nvPr/>
              </p:nvPicPr>
              <p:blipFill>
                <a:blip r:embed="rId174"/>
                <a:stretch>
                  <a:fillRect/>
                </a:stretch>
              </p:blipFill>
              <p:spPr>
                <a:xfrm>
                  <a:off x="2243684" y="5072302"/>
                  <a:ext cx="40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3864EAB0-95A8-76F6-892C-CF2520F212FD}"/>
                    </a:ext>
                  </a:extLst>
                </p14:cNvPr>
                <p14:cNvContentPartPr/>
                <p14:nvPr/>
              </p14:nvContentPartPr>
              <p14:xfrm>
                <a:off x="2203724" y="5029822"/>
                <a:ext cx="183960" cy="163440"/>
              </p14:xfrm>
            </p:contentPart>
          </mc:Choice>
          <mc:Fallback xmlns="">
            <p:pic>
              <p:nvPicPr>
                <p:cNvPr id="107" name="Freihand 106">
                  <a:extLst>
                    <a:ext uri="{FF2B5EF4-FFF2-40B4-BE49-F238E27FC236}">
                      <a16:creationId xmlns:a16="http://schemas.microsoft.com/office/drawing/2014/main" id="{3864EAB0-95A8-76F6-892C-CF2520F212FD}"/>
                    </a:ext>
                  </a:extLst>
                </p:cNvPr>
                <p:cNvPicPr/>
                <p:nvPr/>
              </p:nvPicPr>
              <p:blipFill>
                <a:blip r:embed="rId176"/>
                <a:stretch>
                  <a:fillRect/>
                </a:stretch>
              </p:blipFill>
              <p:spPr>
                <a:xfrm>
                  <a:off x="2194724" y="5021182"/>
                  <a:ext cx="201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29F3D16E-90AF-3FA3-CB65-183A18D17AAE}"/>
                    </a:ext>
                  </a:extLst>
                </p14:cNvPr>
                <p14:cNvContentPartPr/>
                <p14:nvPr/>
              </p14:nvContentPartPr>
              <p14:xfrm>
                <a:off x="894044" y="5534542"/>
                <a:ext cx="112320" cy="118800"/>
              </p14:xfrm>
            </p:contentPart>
          </mc:Choice>
          <mc:Fallback xmlns="">
            <p:pic>
              <p:nvPicPr>
                <p:cNvPr id="108" name="Freihand 107">
                  <a:extLst>
                    <a:ext uri="{FF2B5EF4-FFF2-40B4-BE49-F238E27FC236}">
                      <a16:creationId xmlns:a16="http://schemas.microsoft.com/office/drawing/2014/main" id="{29F3D16E-90AF-3FA3-CB65-183A18D17AAE}"/>
                    </a:ext>
                  </a:extLst>
                </p:cNvPr>
                <p:cNvPicPr/>
                <p:nvPr/>
              </p:nvPicPr>
              <p:blipFill>
                <a:blip r:embed="rId178"/>
                <a:stretch>
                  <a:fillRect/>
                </a:stretch>
              </p:blipFill>
              <p:spPr>
                <a:xfrm>
                  <a:off x="885044" y="5525902"/>
                  <a:ext cx="129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D32F376E-9840-456B-A237-AD5F3DDE0347}"/>
                    </a:ext>
                  </a:extLst>
                </p14:cNvPr>
                <p14:cNvContentPartPr/>
                <p14:nvPr/>
              </p14:nvContentPartPr>
              <p14:xfrm>
                <a:off x="1100324" y="5643982"/>
                <a:ext cx="18360" cy="39600"/>
              </p14:xfrm>
            </p:contentPart>
          </mc:Choice>
          <mc:Fallback xmlns="">
            <p:pic>
              <p:nvPicPr>
                <p:cNvPr id="109" name="Freihand 108">
                  <a:extLst>
                    <a:ext uri="{FF2B5EF4-FFF2-40B4-BE49-F238E27FC236}">
                      <a16:creationId xmlns:a16="http://schemas.microsoft.com/office/drawing/2014/main" id="{D32F376E-9840-456B-A237-AD5F3DDE0347}"/>
                    </a:ext>
                  </a:extLst>
                </p:cNvPr>
                <p:cNvPicPr/>
                <p:nvPr/>
              </p:nvPicPr>
              <p:blipFill>
                <a:blip r:embed="rId180"/>
                <a:stretch>
                  <a:fillRect/>
                </a:stretch>
              </p:blipFill>
              <p:spPr>
                <a:xfrm>
                  <a:off x="1091684" y="5635342"/>
                  <a:ext cx="36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BBCA1814-E92C-2919-E666-B129D7ACA4FA}"/>
                    </a:ext>
                  </a:extLst>
                </p14:cNvPr>
                <p14:cNvContentPartPr/>
                <p14:nvPr/>
              </p14:nvContentPartPr>
              <p14:xfrm>
                <a:off x="975404" y="5820742"/>
                <a:ext cx="85680" cy="229320"/>
              </p14:xfrm>
            </p:contentPart>
          </mc:Choice>
          <mc:Fallback xmlns="">
            <p:pic>
              <p:nvPicPr>
                <p:cNvPr id="113" name="Freihand 112">
                  <a:extLst>
                    <a:ext uri="{FF2B5EF4-FFF2-40B4-BE49-F238E27FC236}">
                      <a16:creationId xmlns:a16="http://schemas.microsoft.com/office/drawing/2014/main" id="{BBCA1814-E92C-2919-E666-B129D7ACA4FA}"/>
                    </a:ext>
                  </a:extLst>
                </p:cNvPr>
                <p:cNvPicPr/>
                <p:nvPr/>
              </p:nvPicPr>
              <p:blipFill>
                <a:blip r:embed="rId182"/>
                <a:stretch>
                  <a:fillRect/>
                </a:stretch>
              </p:blipFill>
              <p:spPr>
                <a:xfrm>
                  <a:off x="966764" y="5812102"/>
                  <a:ext cx="1033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CC090BE4-49F4-6928-102A-9DF837C11E44}"/>
                    </a:ext>
                  </a:extLst>
                </p14:cNvPr>
                <p14:cNvContentPartPr/>
                <p14:nvPr/>
              </p14:nvContentPartPr>
              <p14:xfrm>
                <a:off x="1122644" y="6024502"/>
                <a:ext cx="4320" cy="15840"/>
              </p14:xfrm>
            </p:contentPart>
          </mc:Choice>
          <mc:Fallback xmlns="">
            <p:pic>
              <p:nvPicPr>
                <p:cNvPr id="114" name="Freihand 113">
                  <a:extLst>
                    <a:ext uri="{FF2B5EF4-FFF2-40B4-BE49-F238E27FC236}">
                      <a16:creationId xmlns:a16="http://schemas.microsoft.com/office/drawing/2014/main" id="{CC090BE4-49F4-6928-102A-9DF837C11E44}"/>
                    </a:ext>
                  </a:extLst>
                </p:cNvPr>
                <p:cNvPicPr/>
                <p:nvPr/>
              </p:nvPicPr>
              <p:blipFill>
                <a:blip r:embed="rId184"/>
                <a:stretch>
                  <a:fillRect/>
                </a:stretch>
              </p:blipFill>
              <p:spPr>
                <a:xfrm>
                  <a:off x="1113644" y="6015502"/>
                  <a:ext cx="21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51BD4E19-2E1A-8393-05E8-100464EF54F3}"/>
                    </a:ext>
                  </a:extLst>
                </p14:cNvPr>
                <p14:cNvContentPartPr/>
                <p14:nvPr/>
              </p14:nvContentPartPr>
              <p14:xfrm>
                <a:off x="990524" y="6222502"/>
                <a:ext cx="138240" cy="168480"/>
              </p14:xfrm>
            </p:contentPart>
          </mc:Choice>
          <mc:Fallback xmlns="">
            <p:pic>
              <p:nvPicPr>
                <p:cNvPr id="116" name="Freihand 115">
                  <a:extLst>
                    <a:ext uri="{FF2B5EF4-FFF2-40B4-BE49-F238E27FC236}">
                      <a16:creationId xmlns:a16="http://schemas.microsoft.com/office/drawing/2014/main" id="{51BD4E19-2E1A-8393-05E8-100464EF54F3}"/>
                    </a:ext>
                  </a:extLst>
                </p:cNvPr>
                <p:cNvPicPr/>
                <p:nvPr/>
              </p:nvPicPr>
              <p:blipFill>
                <a:blip r:embed="rId186"/>
                <a:stretch>
                  <a:fillRect/>
                </a:stretch>
              </p:blipFill>
              <p:spPr>
                <a:xfrm>
                  <a:off x="981524" y="6213502"/>
                  <a:ext cx="155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E79D6144-8788-6A5C-B19A-A33255206090}"/>
                    </a:ext>
                  </a:extLst>
                </p14:cNvPr>
                <p14:cNvContentPartPr/>
                <p14:nvPr/>
              </p14:nvContentPartPr>
              <p14:xfrm>
                <a:off x="1185644" y="6352102"/>
                <a:ext cx="7560" cy="23400"/>
              </p14:xfrm>
            </p:contentPart>
          </mc:Choice>
          <mc:Fallback xmlns="">
            <p:pic>
              <p:nvPicPr>
                <p:cNvPr id="117" name="Freihand 116">
                  <a:extLst>
                    <a:ext uri="{FF2B5EF4-FFF2-40B4-BE49-F238E27FC236}">
                      <a16:creationId xmlns:a16="http://schemas.microsoft.com/office/drawing/2014/main" id="{E79D6144-8788-6A5C-B19A-A33255206090}"/>
                    </a:ext>
                  </a:extLst>
                </p:cNvPr>
                <p:cNvPicPr/>
                <p:nvPr/>
              </p:nvPicPr>
              <p:blipFill>
                <a:blip r:embed="rId188"/>
                <a:stretch>
                  <a:fillRect/>
                </a:stretch>
              </p:blipFill>
              <p:spPr>
                <a:xfrm>
                  <a:off x="1176644" y="6343102"/>
                  <a:ext cx="25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 name="Freihand 118">
                  <a:extLst>
                    <a:ext uri="{FF2B5EF4-FFF2-40B4-BE49-F238E27FC236}">
                      <a16:creationId xmlns:a16="http://schemas.microsoft.com/office/drawing/2014/main" id="{9301FC30-B184-3464-F87B-DCB050F4133F}"/>
                    </a:ext>
                  </a:extLst>
                </p14:cNvPr>
                <p14:cNvContentPartPr/>
                <p14:nvPr/>
              </p14:nvContentPartPr>
              <p14:xfrm>
                <a:off x="1218764" y="5524102"/>
                <a:ext cx="268560" cy="769680"/>
              </p14:xfrm>
            </p:contentPart>
          </mc:Choice>
          <mc:Fallback xmlns="">
            <p:pic>
              <p:nvPicPr>
                <p:cNvPr id="119" name="Freihand 118">
                  <a:extLst>
                    <a:ext uri="{FF2B5EF4-FFF2-40B4-BE49-F238E27FC236}">
                      <a16:creationId xmlns:a16="http://schemas.microsoft.com/office/drawing/2014/main" id="{9301FC30-B184-3464-F87B-DCB050F4133F}"/>
                    </a:ext>
                  </a:extLst>
                </p:cNvPr>
                <p:cNvPicPr/>
                <p:nvPr/>
              </p:nvPicPr>
              <p:blipFill>
                <a:blip r:embed="rId190"/>
                <a:stretch>
                  <a:fillRect/>
                </a:stretch>
              </p:blipFill>
              <p:spPr>
                <a:xfrm>
                  <a:off x="1209764" y="5515102"/>
                  <a:ext cx="28620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0" name="Freihand 119">
                  <a:extLst>
                    <a:ext uri="{FF2B5EF4-FFF2-40B4-BE49-F238E27FC236}">
                      <a16:creationId xmlns:a16="http://schemas.microsoft.com/office/drawing/2014/main" id="{E9B65003-86AE-8369-D963-2BA091BC61AF}"/>
                    </a:ext>
                  </a:extLst>
                </p14:cNvPr>
                <p14:cNvContentPartPr/>
                <p14:nvPr/>
              </p14:nvContentPartPr>
              <p14:xfrm>
                <a:off x="1584524" y="5898502"/>
                <a:ext cx="52920" cy="21960"/>
              </p14:xfrm>
            </p:contentPart>
          </mc:Choice>
          <mc:Fallback xmlns="">
            <p:pic>
              <p:nvPicPr>
                <p:cNvPr id="120" name="Freihand 119">
                  <a:extLst>
                    <a:ext uri="{FF2B5EF4-FFF2-40B4-BE49-F238E27FC236}">
                      <a16:creationId xmlns:a16="http://schemas.microsoft.com/office/drawing/2014/main" id="{E9B65003-86AE-8369-D963-2BA091BC61AF}"/>
                    </a:ext>
                  </a:extLst>
                </p:cNvPr>
                <p:cNvPicPr/>
                <p:nvPr/>
              </p:nvPicPr>
              <p:blipFill>
                <a:blip r:embed="rId192"/>
                <a:stretch>
                  <a:fillRect/>
                </a:stretch>
              </p:blipFill>
              <p:spPr>
                <a:xfrm>
                  <a:off x="1575524" y="5889862"/>
                  <a:ext cx="70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1" name="Freihand 120">
                  <a:extLst>
                    <a:ext uri="{FF2B5EF4-FFF2-40B4-BE49-F238E27FC236}">
                      <a16:creationId xmlns:a16="http://schemas.microsoft.com/office/drawing/2014/main" id="{44377F2B-205C-7C2E-6968-0F5E7B5DD672}"/>
                    </a:ext>
                  </a:extLst>
                </p14:cNvPr>
                <p14:cNvContentPartPr/>
                <p14:nvPr/>
              </p14:nvContentPartPr>
              <p14:xfrm>
                <a:off x="1555364" y="5823262"/>
                <a:ext cx="220680" cy="180360"/>
              </p14:xfrm>
            </p:contentPart>
          </mc:Choice>
          <mc:Fallback xmlns="">
            <p:pic>
              <p:nvPicPr>
                <p:cNvPr id="121" name="Freihand 120">
                  <a:extLst>
                    <a:ext uri="{FF2B5EF4-FFF2-40B4-BE49-F238E27FC236}">
                      <a16:creationId xmlns:a16="http://schemas.microsoft.com/office/drawing/2014/main" id="{44377F2B-205C-7C2E-6968-0F5E7B5DD672}"/>
                    </a:ext>
                  </a:extLst>
                </p:cNvPr>
                <p:cNvPicPr/>
                <p:nvPr/>
              </p:nvPicPr>
              <p:blipFill>
                <a:blip r:embed="rId194"/>
                <a:stretch>
                  <a:fillRect/>
                </a:stretch>
              </p:blipFill>
              <p:spPr>
                <a:xfrm>
                  <a:off x="1546724" y="5814262"/>
                  <a:ext cx="238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96D375AB-ED3D-EAB5-0678-EB3DCBF20B94}"/>
                    </a:ext>
                  </a:extLst>
                </p14:cNvPr>
                <p14:cNvContentPartPr/>
                <p14:nvPr/>
              </p14:nvContentPartPr>
              <p14:xfrm>
                <a:off x="1919684" y="5783662"/>
                <a:ext cx="149040" cy="172800"/>
              </p14:xfrm>
            </p:contentPart>
          </mc:Choice>
          <mc:Fallback xmlns="">
            <p:pic>
              <p:nvPicPr>
                <p:cNvPr id="122" name="Freihand 121">
                  <a:extLst>
                    <a:ext uri="{FF2B5EF4-FFF2-40B4-BE49-F238E27FC236}">
                      <a16:creationId xmlns:a16="http://schemas.microsoft.com/office/drawing/2014/main" id="{96D375AB-ED3D-EAB5-0678-EB3DCBF20B94}"/>
                    </a:ext>
                  </a:extLst>
                </p:cNvPr>
                <p:cNvPicPr/>
                <p:nvPr/>
              </p:nvPicPr>
              <p:blipFill>
                <a:blip r:embed="rId196"/>
                <a:stretch>
                  <a:fillRect/>
                </a:stretch>
              </p:blipFill>
              <p:spPr>
                <a:xfrm>
                  <a:off x="1911044" y="5775022"/>
                  <a:ext cx="166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45B712E2-DDB1-1CD1-6949-DC8053DA0921}"/>
                    </a:ext>
                  </a:extLst>
                </p14:cNvPr>
                <p14:cNvContentPartPr/>
                <p14:nvPr/>
              </p14:nvContentPartPr>
              <p14:xfrm>
                <a:off x="2136044" y="5768902"/>
                <a:ext cx="5400" cy="162000"/>
              </p14:xfrm>
            </p:contentPart>
          </mc:Choice>
          <mc:Fallback xmlns="">
            <p:pic>
              <p:nvPicPr>
                <p:cNvPr id="123" name="Freihand 122">
                  <a:extLst>
                    <a:ext uri="{FF2B5EF4-FFF2-40B4-BE49-F238E27FC236}">
                      <a16:creationId xmlns:a16="http://schemas.microsoft.com/office/drawing/2014/main" id="{45B712E2-DDB1-1CD1-6949-DC8053DA0921}"/>
                    </a:ext>
                  </a:extLst>
                </p:cNvPr>
                <p:cNvPicPr/>
                <p:nvPr/>
              </p:nvPicPr>
              <p:blipFill>
                <a:blip r:embed="rId198"/>
                <a:stretch>
                  <a:fillRect/>
                </a:stretch>
              </p:blipFill>
              <p:spPr>
                <a:xfrm>
                  <a:off x="2127044" y="5760262"/>
                  <a:ext cx="23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2AA51866-1FD6-99CE-D5B3-4A0D0DB7A7F5}"/>
                    </a:ext>
                  </a:extLst>
                </p14:cNvPr>
                <p14:cNvContentPartPr/>
                <p14:nvPr/>
              </p14:nvContentPartPr>
              <p14:xfrm>
                <a:off x="2084924" y="5691142"/>
                <a:ext cx="315360" cy="186840"/>
              </p14:xfrm>
            </p:contentPart>
          </mc:Choice>
          <mc:Fallback xmlns="">
            <p:pic>
              <p:nvPicPr>
                <p:cNvPr id="124" name="Freihand 123">
                  <a:extLst>
                    <a:ext uri="{FF2B5EF4-FFF2-40B4-BE49-F238E27FC236}">
                      <a16:creationId xmlns:a16="http://schemas.microsoft.com/office/drawing/2014/main" id="{2AA51866-1FD6-99CE-D5B3-4A0D0DB7A7F5}"/>
                    </a:ext>
                  </a:extLst>
                </p:cNvPr>
                <p:cNvPicPr/>
                <p:nvPr/>
              </p:nvPicPr>
              <p:blipFill>
                <a:blip r:embed="rId200"/>
                <a:stretch>
                  <a:fillRect/>
                </a:stretch>
              </p:blipFill>
              <p:spPr>
                <a:xfrm>
                  <a:off x="2075924" y="5682142"/>
                  <a:ext cx="333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8C846DC8-1EA1-868C-C05B-13D76CCD7829}"/>
                    </a:ext>
                  </a:extLst>
                </p14:cNvPr>
                <p14:cNvContentPartPr/>
                <p14:nvPr/>
              </p14:nvContentPartPr>
              <p14:xfrm>
                <a:off x="2333684" y="5792662"/>
                <a:ext cx="63720" cy="69120"/>
              </p14:xfrm>
            </p:contentPart>
          </mc:Choice>
          <mc:Fallback xmlns="">
            <p:pic>
              <p:nvPicPr>
                <p:cNvPr id="125" name="Freihand 124">
                  <a:extLst>
                    <a:ext uri="{FF2B5EF4-FFF2-40B4-BE49-F238E27FC236}">
                      <a16:creationId xmlns:a16="http://schemas.microsoft.com/office/drawing/2014/main" id="{8C846DC8-1EA1-868C-C05B-13D76CCD7829}"/>
                    </a:ext>
                  </a:extLst>
                </p:cNvPr>
                <p:cNvPicPr/>
                <p:nvPr/>
              </p:nvPicPr>
              <p:blipFill>
                <a:blip r:embed="rId202"/>
                <a:stretch>
                  <a:fillRect/>
                </a:stretch>
              </p:blipFill>
              <p:spPr>
                <a:xfrm>
                  <a:off x="2324684" y="5784022"/>
                  <a:ext cx="81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DD697E18-B8A6-2943-639F-8EB032CC853D}"/>
                    </a:ext>
                  </a:extLst>
                </p14:cNvPr>
                <p14:cNvContentPartPr/>
                <p14:nvPr/>
              </p14:nvContentPartPr>
              <p14:xfrm>
                <a:off x="798644" y="6086422"/>
                <a:ext cx="414360" cy="68400"/>
              </p14:xfrm>
            </p:contentPart>
          </mc:Choice>
          <mc:Fallback xmlns="">
            <p:pic>
              <p:nvPicPr>
                <p:cNvPr id="128" name="Freihand 127">
                  <a:extLst>
                    <a:ext uri="{FF2B5EF4-FFF2-40B4-BE49-F238E27FC236}">
                      <a16:creationId xmlns:a16="http://schemas.microsoft.com/office/drawing/2014/main" id="{DD697E18-B8A6-2943-639F-8EB032CC853D}"/>
                    </a:ext>
                  </a:extLst>
                </p:cNvPr>
                <p:cNvPicPr/>
                <p:nvPr/>
              </p:nvPicPr>
              <p:blipFill>
                <a:blip r:embed="rId204"/>
                <a:stretch>
                  <a:fillRect/>
                </a:stretch>
              </p:blipFill>
              <p:spPr>
                <a:xfrm>
                  <a:off x="789644" y="6077422"/>
                  <a:ext cx="432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Freihand 129">
                  <a:extLst>
                    <a:ext uri="{FF2B5EF4-FFF2-40B4-BE49-F238E27FC236}">
                      <a16:creationId xmlns:a16="http://schemas.microsoft.com/office/drawing/2014/main" id="{1473721F-3D3E-617E-7088-58D658111D71}"/>
                    </a:ext>
                  </a:extLst>
                </p14:cNvPr>
                <p14:cNvContentPartPr/>
                <p14:nvPr/>
              </p14:nvContentPartPr>
              <p14:xfrm>
                <a:off x="2587484" y="5472262"/>
                <a:ext cx="87120" cy="13680"/>
              </p14:xfrm>
            </p:contentPart>
          </mc:Choice>
          <mc:Fallback xmlns="">
            <p:pic>
              <p:nvPicPr>
                <p:cNvPr id="130" name="Freihand 129">
                  <a:extLst>
                    <a:ext uri="{FF2B5EF4-FFF2-40B4-BE49-F238E27FC236}">
                      <a16:creationId xmlns:a16="http://schemas.microsoft.com/office/drawing/2014/main" id="{1473721F-3D3E-617E-7088-58D658111D71}"/>
                    </a:ext>
                  </a:extLst>
                </p:cNvPr>
                <p:cNvPicPr/>
                <p:nvPr/>
              </p:nvPicPr>
              <p:blipFill>
                <a:blip r:embed="rId206"/>
                <a:stretch>
                  <a:fillRect/>
                </a:stretch>
              </p:blipFill>
              <p:spPr>
                <a:xfrm>
                  <a:off x="2578484" y="5463622"/>
                  <a:ext cx="104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 name="Freihand 130">
                  <a:extLst>
                    <a:ext uri="{FF2B5EF4-FFF2-40B4-BE49-F238E27FC236}">
                      <a16:creationId xmlns:a16="http://schemas.microsoft.com/office/drawing/2014/main" id="{D49C2338-C217-53A0-3444-56E52B335925}"/>
                    </a:ext>
                  </a:extLst>
                </p14:cNvPr>
                <p14:cNvContentPartPr/>
                <p14:nvPr/>
              </p14:nvContentPartPr>
              <p14:xfrm>
                <a:off x="2569844" y="5389822"/>
                <a:ext cx="246240" cy="166680"/>
              </p14:xfrm>
            </p:contentPart>
          </mc:Choice>
          <mc:Fallback xmlns="">
            <p:pic>
              <p:nvPicPr>
                <p:cNvPr id="131" name="Freihand 130">
                  <a:extLst>
                    <a:ext uri="{FF2B5EF4-FFF2-40B4-BE49-F238E27FC236}">
                      <a16:creationId xmlns:a16="http://schemas.microsoft.com/office/drawing/2014/main" id="{D49C2338-C217-53A0-3444-56E52B335925}"/>
                    </a:ext>
                  </a:extLst>
                </p:cNvPr>
                <p:cNvPicPr/>
                <p:nvPr/>
              </p:nvPicPr>
              <p:blipFill>
                <a:blip r:embed="rId208"/>
                <a:stretch>
                  <a:fillRect/>
                </a:stretch>
              </p:blipFill>
              <p:spPr>
                <a:xfrm>
                  <a:off x="2561204" y="5380822"/>
                  <a:ext cx="263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 name="Freihand 131">
                  <a:extLst>
                    <a:ext uri="{FF2B5EF4-FFF2-40B4-BE49-F238E27FC236}">
                      <a16:creationId xmlns:a16="http://schemas.microsoft.com/office/drawing/2014/main" id="{E9BCA3C2-73BE-6829-6CC5-FB8BF071631A}"/>
                    </a:ext>
                  </a:extLst>
                </p14:cNvPr>
                <p14:cNvContentPartPr/>
                <p14:nvPr/>
              </p14:nvContentPartPr>
              <p14:xfrm>
                <a:off x="2998244" y="5295142"/>
                <a:ext cx="94680" cy="244440"/>
              </p14:xfrm>
            </p:contentPart>
          </mc:Choice>
          <mc:Fallback xmlns="">
            <p:pic>
              <p:nvPicPr>
                <p:cNvPr id="132" name="Freihand 131">
                  <a:extLst>
                    <a:ext uri="{FF2B5EF4-FFF2-40B4-BE49-F238E27FC236}">
                      <a16:creationId xmlns:a16="http://schemas.microsoft.com/office/drawing/2014/main" id="{E9BCA3C2-73BE-6829-6CC5-FB8BF071631A}"/>
                    </a:ext>
                  </a:extLst>
                </p:cNvPr>
                <p:cNvPicPr/>
                <p:nvPr/>
              </p:nvPicPr>
              <p:blipFill>
                <a:blip r:embed="rId210"/>
                <a:stretch>
                  <a:fillRect/>
                </a:stretch>
              </p:blipFill>
              <p:spPr>
                <a:xfrm>
                  <a:off x="2989244" y="5286502"/>
                  <a:ext cx="112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3" name="Freihand 132">
                  <a:extLst>
                    <a:ext uri="{FF2B5EF4-FFF2-40B4-BE49-F238E27FC236}">
                      <a16:creationId xmlns:a16="http://schemas.microsoft.com/office/drawing/2014/main" id="{1545674D-B55A-DCFC-9FA6-6A913EA55AC2}"/>
                    </a:ext>
                  </a:extLst>
                </p14:cNvPr>
                <p14:cNvContentPartPr/>
                <p14:nvPr/>
              </p14:nvContentPartPr>
              <p14:xfrm>
                <a:off x="3197324" y="5476582"/>
                <a:ext cx="12600" cy="23040"/>
              </p14:xfrm>
            </p:contentPart>
          </mc:Choice>
          <mc:Fallback xmlns="">
            <p:pic>
              <p:nvPicPr>
                <p:cNvPr id="133" name="Freihand 132">
                  <a:extLst>
                    <a:ext uri="{FF2B5EF4-FFF2-40B4-BE49-F238E27FC236}">
                      <a16:creationId xmlns:a16="http://schemas.microsoft.com/office/drawing/2014/main" id="{1545674D-B55A-DCFC-9FA6-6A913EA55AC2}"/>
                    </a:ext>
                  </a:extLst>
                </p:cNvPr>
                <p:cNvPicPr/>
                <p:nvPr/>
              </p:nvPicPr>
              <p:blipFill>
                <a:blip r:embed="rId212"/>
                <a:stretch>
                  <a:fillRect/>
                </a:stretch>
              </p:blipFill>
              <p:spPr>
                <a:xfrm>
                  <a:off x="3188684" y="5467582"/>
                  <a:ext cx="30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4" name="Freihand 133">
                  <a:extLst>
                    <a:ext uri="{FF2B5EF4-FFF2-40B4-BE49-F238E27FC236}">
                      <a16:creationId xmlns:a16="http://schemas.microsoft.com/office/drawing/2014/main" id="{47517147-D80F-FD2C-F42E-1A5E2B298529}"/>
                    </a:ext>
                  </a:extLst>
                </p14:cNvPr>
                <p14:cNvContentPartPr/>
                <p14:nvPr/>
              </p14:nvContentPartPr>
              <p14:xfrm>
                <a:off x="3396404" y="5277862"/>
                <a:ext cx="59760" cy="165600"/>
              </p14:xfrm>
            </p:contentPart>
          </mc:Choice>
          <mc:Fallback xmlns="">
            <p:pic>
              <p:nvPicPr>
                <p:cNvPr id="134" name="Freihand 133">
                  <a:extLst>
                    <a:ext uri="{FF2B5EF4-FFF2-40B4-BE49-F238E27FC236}">
                      <a16:creationId xmlns:a16="http://schemas.microsoft.com/office/drawing/2014/main" id="{47517147-D80F-FD2C-F42E-1A5E2B298529}"/>
                    </a:ext>
                  </a:extLst>
                </p:cNvPr>
                <p:cNvPicPr/>
                <p:nvPr/>
              </p:nvPicPr>
              <p:blipFill>
                <a:blip r:embed="rId214"/>
                <a:stretch>
                  <a:fillRect/>
                </a:stretch>
              </p:blipFill>
              <p:spPr>
                <a:xfrm>
                  <a:off x="3387764" y="5268862"/>
                  <a:ext cx="77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00034C63-B1DA-F714-1EAF-15AC58A9917B}"/>
                    </a:ext>
                  </a:extLst>
                </p14:cNvPr>
                <p14:cNvContentPartPr/>
                <p14:nvPr/>
              </p14:nvContentPartPr>
              <p14:xfrm>
                <a:off x="3495764" y="5312782"/>
                <a:ext cx="146880" cy="147240"/>
              </p14:xfrm>
            </p:contentPart>
          </mc:Choice>
          <mc:Fallback xmlns="">
            <p:pic>
              <p:nvPicPr>
                <p:cNvPr id="135" name="Freihand 134">
                  <a:extLst>
                    <a:ext uri="{FF2B5EF4-FFF2-40B4-BE49-F238E27FC236}">
                      <a16:creationId xmlns:a16="http://schemas.microsoft.com/office/drawing/2014/main" id="{00034C63-B1DA-F714-1EAF-15AC58A9917B}"/>
                    </a:ext>
                  </a:extLst>
                </p:cNvPr>
                <p:cNvPicPr/>
                <p:nvPr/>
              </p:nvPicPr>
              <p:blipFill>
                <a:blip r:embed="rId216"/>
                <a:stretch>
                  <a:fillRect/>
                </a:stretch>
              </p:blipFill>
              <p:spPr>
                <a:xfrm>
                  <a:off x="3487124" y="5304142"/>
                  <a:ext cx="16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6716654A-A6CB-2D9F-536C-A6D3A632F6F4}"/>
                    </a:ext>
                  </a:extLst>
                </p14:cNvPr>
                <p14:cNvContentPartPr/>
                <p14:nvPr/>
              </p14:nvContentPartPr>
              <p14:xfrm>
                <a:off x="3639044" y="5245822"/>
                <a:ext cx="199080" cy="152640"/>
              </p14:xfrm>
            </p:contentPart>
          </mc:Choice>
          <mc:Fallback xmlns="">
            <p:pic>
              <p:nvPicPr>
                <p:cNvPr id="136" name="Freihand 135">
                  <a:extLst>
                    <a:ext uri="{FF2B5EF4-FFF2-40B4-BE49-F238E27FC236}">
                      <a16:creationId xmlns:a16="http://schemas.microsoft.com/office/drawing/2014/main" id="{6716654A-A6CB-2D9F-536C-A6D3A632F6F4}"/>
                    </a:ext>
                  </a:extLst>
                </p:cNvPr>
                <p:cNvPicPr/>
                <p:nvPr/>
              </p:nvPicPr>
              <p:blipFill>
                <a:blip r:embed="rId218"/>
                <a:stretch>
                  <a:fillRect/>
                </a:stretch>
              </p:blipFill>
              <p:spPr>
                <a:xfrm>
                  <a:off x="3630044" y="5237182"/>
                  <a:ext cx="21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 name="Freihand 136">
                  <a:extLst>
                    <a:ext uri="{FF2B5EF4-FFF2-40B4-BE49-F238E27FC236}">
                      <a16:creationId xmlns:a16="http://schemas.microsoft.com/office/drawing/2014/main" id="{E38686D0-8389-09DC-2FC0-1242BECA5065}"/>
                    </a:ext>
                  </a:extLst>
                </p14:cNvPr>
                <p14:cNvContentPartPr/>
                <p14:nvPr/>
              </p14:nvContentPartPr>
              <p14:xfrm>
                <a:off x="3835604" y="5242582"/>
                <a:ext cx="315720" cy="123840"/>
              </p14:xfrm>
            </p:contentPart>
          </mc:Choice>
          <mc:Fallback xmlns="">
            <p:pic>
              <p:nvPicPr>
                <p:cNvPr id="137" name="Freihand 136">
                  <a:extLst>
                    <a:ext uri="{FF2B5EF4-FFF2-40B4-BE49-F238E27FC236}">
                      <a16:creationId xmlns:a16="http://schemas.microsoft.com/office/drawing/2014/main" id="{E38686D0-8389-09DC-2FC0-1242BECA5065}"/>
                    </a:ext>
                  </a:extLst>
                </p:cNvPr>
                <p:cNvPicPr/>
                <p:nvPr/>
              </p:nvPicPr>
              <p:blipFill>
                <a:blip r:embed="rId220"/>
                <a:stretch>
                  <a:fillRect/>
                </a:stretch>
              </p:blipFill>
              <p:spPr>
                <a:xfrm>
                  <a:off x="3826604" y="5233942"/>
                  <a:ext cx="333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Freihand 137">
                  <a:extLst>
                    <a:ext uri="{FF2B5EF4-FFF2-40B4-BE49-F238E27FC236}">
                      <a16:creationId xmlns:a16="http://schemas.microsoft.com/office/drawing/2014/main" id="{BE8EB1BE-5AC7-B1B5-B5C7-472F54C96C12}"/>
                    </a:ext>
                  </a:extLst>
                </p14:cNvPr>
                <p14:cNvContentPartPr/>
                <p14:nvPr/>
              </p14:nvContentPartPr>
              <p14:xfrm>
                <a:off x="4045484" y="5135302"/>
                <a:ext cx="7560" cy="7200"/>
              </p14:xfrm>
            </p:contentPart>
          </mc:Choice>
          <mc:Fallback xmlns="">
            <p:pic>
              <p:nvPicPr>
                <p:cNvPr id="138" name="Freihand 137">
                  <a:extLst>
                    <a:ext uri="{FF2B5EF4-FFF2-40B4-BE49-F238E27FC236}">
                      <a16:creationId xmlns:a16="http://schemas.microsoft.com/office/drawing/2014/main" id="{BE8EB1BE-5AC7-B1B5-B5C7-472F54C96C12}"/>
                    </a:ext>
                  </a:extLst>
                </p:cNvPr>
                <p:cNvPicPr/>
                <p:nvPr/>
              </p:nvPicPr>
              <p:blipFill>
                <a:blip r:embed="rId222"/>
                <a:stretch>
                  <a:fillRect/>
                </a:stretch>
              </p:blipFill>
              <p:spPr>
                <a:xfrm>
                  <a:off x="4036844" y="5126662"/>
                  <a:ext cx="25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9" name="Freihand 138">
                  <a:extLst>
                    <a:ext uri="{FF2B5EF4-FFF2-40B4-BE49-F238E27FC236}">
                      <a16:creationId xmlns:a16="http://schemas.microsoft.com/office/drawing/2014/main" id="{947FA89B-4D96-D56C-5236-2B566518F403}"/>
                    </a:ext>
                  </a:extLst>
                </p14:cNvPr>
                <p14:cNvContentPartPr/>
                <p14:nvPr/>
              </p14:nvContentPartPr>
              <p14:xfrm>
                <a:off x="4238444" y="5145022"/>
                <a:ext cx="98280" cy="151920"/>
              </p14:xfrm>
            </p:contentPart>
          </mc:Choice>
          <mc:Fallback xmlns="">
            <p:pic>
              <p:nvPicPr>
                <p:cNvPr id="139" name="Freihand 138">
                  <a:extLst>
                    <a:ext uri="{FF2B5EF4-FFF2-40B4-BE49-F238E27FC236}">
                      <a16:creationId xmlns:a16="http://schemas.microsoft.com/office/drawing/2014/main" id="{947FA89B-4D96-D56C-5236-2B566518F403}"/>
                    </a:ext>
                  </a:extLst>
                </p:cNvPr>
                <p:cNvPicPr/>
                <p:nvPr/>
              </p:nvPicPr>
              <p:blipFill>
                <a:blip r:embed="rId224"/>
                <a:stretch>
                  <a:fillRect/>
                </a:stretch>
              </p:blipFill>
              <p:spPr>
                <a:xfrm>
                  <a:off x="4229444" y="5136022"/>
                  <a:ext cx="115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0" name="Freihand 139">
                  <a:extLst>
                    <a:ext uri="{FF2B5EF4-FFF2-40B4-BE49-F238E27FC236}">
                      <a16:creationId xmlns:a16="http://schemas.microsoft.com/office/drawing/2014/main" id="{56B91F20-7D98-B92F-9C8D-841A592D8BF4}"/>
                    </a:ext>
                  </a:extLst>
                </p14:cNvPr>
                <p14:cNvContentPartPr/>
                <p14:nvPr/>
              </p14:nvContentPartPr>
              <p14:xfrm>
                <a:off x="4369124" y="5183902"/>
                <a:ext cx="96840" cy="102240"/>
              </p14:xfrm>
            </p:contentPart>
          </mc:Choice>
          <mc:Fallback xmlns="">
            <p:pic>
              <p:nvPicPr>
                <p:cNvPr id="140" name="Freihand 139">
                  <a:extLst>
                    <a:ext uri="{FF2B5EF4-FFF2-40B4-BE49-F238E27FC236}">
                      <a16:creationId xmlns:a16="http://schemas.microsoft.com/office/drawing/2014/main" id="{56B91F20-7D98-B92F-9C8D-841A592D8BF4}"/>
                    </a:ext>
                  </a:extLst>
                </p:cNvPr>
                <p:cNvPicPr/>
                <p:nvPr/>
              </p:nvPicPr>
              <p:blipFill>
                <a:blip r:embed="rId226"/>
                <a:stretch>
                  <a:fillRect/>
                </a:stretch>
              </p:blipFill>
              <p:spPr>
                <a:xfrm>
                  <a:off x="4360484" y="5174902"/>
                  <a:ext cx="114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Freihand 140">
                  <a:extLst>
                    <a:ext uri="{FF2B5EF4-FFF2-40B4-BE49-F238E27FC236}">
                      <a16:creationId xmlns:a16="http://schemas.microsoft.com/office/drawing/2014/main" id="{9DA028D4-25E8-C7BB-4490-A417833B4AFF}"/>
                    </a:ext>
                  </a:extLst>
                </p14:cNvPr>
                <p14:cNvContentPartPr/>
                <p14:nvPr/>
              </p14:nvContentPartPr>
              <p14:xfrm>
                <a:off x="4459124" y="5184982"/>
                <a:ext cx="135720" cy="124200"/>
              </p14:xfrm>
            </p:contentPart>
          </mc:Choice>
          <mc:Fallback xmlns="">
            <p:pic>
              <p:nvPicPr>
                <p:cNvPr id="141" name="Freihand 140">
                  <a:extLst>
                    <a:ext uri="{FF2B5EF4-FFF2-40B4-BE49-F238E27FC236}">
                      <a16:creationId xmlns:a16="http://schemas.microsoft.com/office/drawing/2014/main" id="{9DA028D4-25E8-C7BB-4490-A417833B4AFF}"/>
                    </a:ext>
                  </a:extLst>
                </p:cNvPr>
                <p:cNvPicPr/>
                <p:nvPr/>
              </p:nvPicPr>
              <p:blipFill>
                <a:blip r:embed="rId228"/>
                <a:stretch>
                  <a:fillRect/>
                </a:stretch>
              </p:blipFill>
              <p:spPr>
                <a:xfrm>
                  <a:off x="4450124" y="5175982"/>
                  <a:ext cx="153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Freihand 141">
                  <a:extLst>
                    <a:ext uri="{FF2B5EF4-FFF2-40B4-BE49-F238E27FC236}">
                      <a16:creationId xmlns:a16="http://schemas.microsoft.com/office/drawing/2014/main" id="{A257F1E8-DF8E-D405-B08F-EB95D27AD7C7}"/>
                    </a:ext>
                  </a:extLst>
                </p14:cNvPr>
                <p14:cNvContentPartPr/>
                <p14:nvPr/>
              </p14:nvContentPartPr>
              <p14:xfrm>
                <a:off x="4607804" y="5083822"/>
                <a:ext cx="133560" cy="180000"/>
              </p14:xfrm>
            </p:contentPart>
          </mc:Choice>
          <mc:Fallback xmlns="">
            <p:pic>
              <p:nvPicPr>
                <p:cNvPr id="142" name="Freihand 141">
                  <a:extLst>
                    <a:ext uri="{FF2B5EF4-FFF2-40B4-BE49-F238E27FC236}">
                      <a16:creationId xmlns:a16="http://schemas.microsoft.com/office/drawing/2014/main" id="{A257F1E8-DF8E-D405-B08F-EB95D27AD7C7}"/>
                    </a:ext>
                  </a:extLst>
                </p:cNvPr>
                <p:cNvPicPr/>
                <p:nvPr/>
              </p:nvPicPr>
              <p:blipFill>
                <a:blip r:embed="rId230"/>
                <a:stretch>
                  <a:fillRect/>
                </a:stretch>
              </p:blipFill>
              <p:spPr>
                <a:xfrm>
                  <a:off x="4599164" y="5075182"/>
                  <a:ext cx="15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Freihand 142">
                  <a:extLst>
                    <a:ext uri="{FF2B5EF4-FFF2-40B4-BE49-F238E27FC236}">
                      <a16:creationId xmlns:a16="http://schemas.microsoft.com/office/drawing/2014/main" id="{2CBF7EB5-394C-1A3C-CB87-DA2567C25821}"/>
                    </a:ext>
                  </a:extLst>
                </p14:cNvPr>
                <p14:cNvContentPartPr/>
                <p14:nvPr/>
              </p14:nvContentPartPr>
              <p14:xfrm>
                <a:off x="4891844" y="5170942"/>
                <a:ext cx="205560" cy="83880"/>
              </p14:xfrm>
            </p:contentPart>
          </mc:Choice>
          <mc:Fallback xmlns="">
            <p:pic>
              <p:nvPicPr>
                <p:cNvPr id="143" name="Freihand 142">
                  <a:extLst>
                    <a:ext uri="{FF2B5EF4-FFF2-40B4-BE49-F238E27FC236}">
                      <a16:creationId xmlns:a16="http://schemas.microsoft.com/office/drawing/2014/main" id="{2CBF7EB5-394C-1A3C-CB87-DA2567C25821}"/>
                    </a:ext>
                  </a:extLst>
                </p:cNvPr>
                <p:cNvPicPr/>
                <p:nvPr/>
              </p:nvPicPr>
              <p:blipFill>
                <a:blip r:embed="rId232"/>
                <a:stretch>
                  <a:fillRect/>
                </a:stretch>
              </p:blipFill>
              <p:spPr>
                <a:xfrm>
                  <a:off x="4883204" y="5162302"/>
                  <a:ext cx="223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Freihand 143">
                  <a:extLst>
                    <a:ext uri="{FF2B5EF4-FFF2-40B4-BE49-F238E27FC236}">
                      <a16:creationId xmlns:a16="http://schemas.microsoft.com/office/drawing/2014/main" id="{DAD1878E-3853-7ED6-B2B0-E457E08BA7F3}"/>
                    </a:ext>
                  </a:extLst>
                </p14:cNvPr>
                <p14:cNvContentPartPr/>
                <p14:nvPr/>
              </p14:nvContentPartPr>
              <p14:xfrm>
                <a:off x="5114324" y="5061142"/>
                <a:ext cx="3960" cy="33480"/>
              </p14:xfrm>
            </p:contentPart>
          </mc:Choice>
          <mc:Fallback xmlns="">
            <p:pic>
              <p:nvPicPr>
                <p:cNvPr id="144" name="Freihand 143">
                  <a:extLst>
                    <a:ext uri="{FF2B5EF4-FFF2-40B4-BE49-F238E27FC236}">
                      <a16:creationId xmlns:a16="http://schemas.microsoft.com/office/drawing/2014/main" id="{DAD1878E-3853-7ED6-B2B0-E457E08BA7F3}"/>
                    </a:ext>
                  </a:extLst>
                </p:cNvPr>
                <p:cNvPicPr/>
                <p:nvPr/>
              </p:nvPicPr>
              <p:blipFill>
                <a:blip r:embed="rId234"/>
                <a:stretch>
                  <a:fillRect/>
                </a:stretch>
              </p:blipFill>
              <p:spPr>
                <a:xfrm>
                  <a:off x="5105324" y="5052142"/>
                  <a:ext cx="21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Freihand 144">
                  <a:extLst>
                    <a:ext uri="{FF2B5EF4-FFF2-40B4-BE49-F238E27FC236}">
                      <a16:creationId xmlns:a16="http://schemas.microsoft.com/office/drawing/2014/main" id="{DDFE09E2-67BC-88E2-B550-FEE750D6E518}"/>
                    </a:ext>
                  </a:extLst>
                </p14:cNvPr>
                <p14:cNvContentPartPr/>
                <p14:nvPr/>
              </p14:nvContentPartPr>
              <p14:xfrm>
                <a:off x="5192804" y="5038102"/>
                <a:ext cx="239760" cy="195480"/>
              </p14:xfrm>
            </p:contentPart>
          </mc:Choice>
          <mc:Fallback xmlns="">
            <p:pic>
              <p:nvPicPr>
                <p:cNvPr id="145" name="Freihand 144">
                  <a:extLst>
                    <a:ext uri="{FF2B5EF4-FFF2-40B4-BE49-F238E27FC236}">
                      <a16:creationId xmlns:a16="http://schemas.microsoft.com/office/drawing/2014/main" id="{DDFE09E2-67BC-88E2-B550-FEE750D6E518}"/>
                    </a:ext>
                  </a:extLst>
                </p:cNvPr>
                <p:cNvPicPr/>
                <p:nvPr/>
              </p:nvPicPr>
              <p:blipFill>
                <a:blip r:embed="rId236"/>
                <a:stretch>
                  <a:fillRect/>
                </a:stretch>
              </p:blipFill>
              <p:spPr>
                <a:xfrm>
                  <a:off x="5183804" y="5029462"/>
                  <a:ext cx="257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Freihand 145">
                  <a:extLst>
                    <a:ext uri="{FF2B5EF4-FFF2-40B4-BE49-F238E27FC236}">
                      <a16:creationId xmlns:a16="http://schemas.microsoft.com/office/drawing/2014/main" id="{CD5B0D72-D834-16CC-62E0-6953ADCF20C7}"/>
                    </a:ext>
                  </a:extLst>
                </p14:cNvPr>
                <p14:cNvContentPartPr/>
                <p14:nvPr/>
              </p14:nvContentPartPr>
              <p14:xfrm>
                <a:off x="5655044" y="5065102"/>
                <a:ext cx="324720" cy="137160"/>
              </p14:xfrm>
            </p:contentPart>
          </mc:Choice>
          <mc:Fallback xmlns="">
            <p:pic>
              <p:nvPicPr>
                <p:cNvPr id="146" name="Freihand 145">
                  <a:extLst>
                    <a:ext uri="{FF2B5EF4-FFF2-40B4-BE49-F238E27FC236}">
                      <a16:creationId xmlns:a16="http://schemas.microsoft.com/office/drawing/2014/main" id="{CD5B0D72-D834-16CC-62E0-6953ADCF20C7}"/>
                    </a:ext>
                  </a:extLst>
                </p:cNvPr>
                <p:cNvPicPr/>
                <p:nvPr/>
              </p:nvPicPr>
              <p:blipFill>
                <a:blip r:embed="rId238"/>
                <a:stretch>
                  <a:fillRect/>
                </a:stretch>
              </p:blipFill>
              <p:spPr>
                <a:xfrm>
                  <a:off x="5646404" y="5056102"/>
                  <a:ext cx="342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Freihand 146">
                  <a:extLst>
                    <a:ext uri="{FF2B5EF4-FFF2-40B4-BE49-F238E27FC236}">
                      <a16:creationId xmlns:a16="http://schemas.microsoft.com/office/drawing/2014/main" id="{417AB7A6-CB1B-2B1D-A05C-DBD690C8433B}"/>
                    </a:ext>
                  </a:extLst>
                </p14:cNvPr>
                <p14:cNvContentPartPr/>
                <p14:nvPr/>
              </p14:nvContentPartPr>
              <p14:xfrm>
                <a:off x="6034844" y="4970782"/>
                <a:ext cx="167400" cy="170280"/>
              </p14:xfrm>
            </p:contentPart>
          </mc:Choice>
          <mc:Fallback xmlns="">
            <p:pic>
              <p:nvPicPr>
                <p:cNvPr id="147" name="Freihand 146">
                  <a:extLst>
                    <a:ext uri="{FF2B5EF4-FFF2-40B4-BE49-F238E27FC236}">
                      <a16:creationId xmlns:a16="http://schemas.microsoft.com/office/drawing/2014/main" id="{417AB7A6-CB1B-2B1D-A05C-DBD690C8433B}"/>
                    </a:ext>
                  </a:extLst>
                </p:cNvPr>
                <p:cNvPicPr/>
                <p:nvPr/>
              </p:nvPicPr>
              <p:blipFill>
                <a:blip r:embed="rId240"/>
                <a:stretch>
                  <a:fillRect/>
                </a:stretch>
              </p:blipFill>
              <p:spPr>
                <a:xfrm>
                  <a:off x="6026204" y="4962142"/>
                  <a:ext cx="185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Freihand 147">
                  <a:extLst>
                    <a:ext uri="{FF2B5EF4-FFF2-40B4-BE49-F238E27FC236}">
                      <a16:creationId xmlns:a16="http://schemas.microsoft.com/office/drawing/2014/main" id="{A760CF64-DE96-9588-483E-51D236739AAC}"/>
                    </a:ext>
                  </a:extLst>
                </p14:cNvPr>
                <p14:cNvContentPartPr/>
                <p14:nvPr/>
              </p14:nvContentPartPr>
              <p14:xfrm>
                <a:off x="6260924" y="5038102"/>
                <a:ext cx="187920" cy="306000"/>
              </p14:xfrm>
            </p:contentPart>
          </mc:Choice>
          <mc:Fallback xmlns="">
            <p:pic>
              <p:nvPicPr>
                <p:cNvPr id="148" name="Freihand 147">
                  <a:extLst>
                    <a:ext uri="{FF2B5EF4-FFF2-40B4-BE49-F238E27FC236}">
                      <a16:creationId xmlns:a16="http://schemas.microsoft.com/office/drawing/2014/main" id="{A760CF64-DE96-9588-483E-51D236739AAC}"/>
                    </a:ext>
                  </a:extLst>
                </p:cNvPr>
                <p:cNvPicPr/>
                <p:nvPr/>
              </p:nvPicPr>
              <p:blipFill>
                <a:blip r:embed="rId242"/>
                <a:stretch>
                  <a:fillRect/>
                </a:stretch>
              </p:blipFill>
              <p:spPr>
                <a:xfrm>
                  <a:off x="6252284" y="5029102"/>
                  <a:ext cx="2055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28B33C11-F5C3-2D7E-E21D-77C067A435EE}"/>
                    </a:ext>
                  </a:extLst>
                </p14:cNvPr>
                <p14:cNvContentPartPr/>
                <p14:nvPr/>
              </p14:nvContentPartPr>
              <p14:xfrm>
                <a:off x="6480524" y="4918222"/>
                <a:ext cx="206280" cy="262080"/>
              </p14:xfrm>
            </p:contentPart>
          </mc:Choice>
          <mc:Fallback xmlns="">
            <p:pic>
              <p:nvPicPr>
                <p:cNvPr id="149" name="Freihand 148">
                  <a:extLst>
                    <a:ext uri="{FF2B5EF4-FFF2-40B4-BE49-F238E27FC236}">
                      <a16:creationId xmlns:a16="http://schemas.microsoft.com/office/drawing/2014/main" id="{28B33C11-F5C3-2D7E-E21D-77C067A435EE}"/>
                    </a:ext>
                  </a:extLst>
                </p:cNvPr>
                <p:cNvPicPr/>
                <p:nvPr/>
              </p:nvPicPr>
              <p:blipFill>
                <a:blip r:embed="rId244"/>
                <a:stretch>
                  <a:fillRect/>
                </a:stretch>
              </p:blipFill>
              <p:spPr>
                <a:xfrm>
                  <a:off x="6471524" y="4909582"/>
                  <a:ext cx="223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Freihand 149">
                  <a:extLst>
                    <a:ext uri="{FF2B5EF4-FFF2-40B4-BE49-F238E27FC236}">
                      <a16:creationId xmlns:a16="http://schemas.microsoft.com/office/drawing/2014/main" id="{83B8435F-BCB0-D2A8-DF39-9A12C50E0685}"/>
                    </a:ext>
                  </a:extLst>
                </p14:cNvPr>
                <p14:cNvContentPartPr/>
                <p14:nvPr/>
              </p14:nvContentPartPr>
              <p14:xfrm>
                <a:off x="6715244" y="4890142"/>
                <a:ext cx="361080" cy="182520"/>
              </p14:xfrm>
            </p:contentPart>
          </mc:Choice>
          <mc:Fallback xmlns="">
            <p:pic>
              <p:nvPicPr>
                <p:cNvPr id="150" name="Freihand 149">
                  <a:extLst>
                    <a:ext uri="{FF2B5EF4-FFF2-40B4-BE49-F238E27FC236}">
                      <a16:creationId xmlns:a16="http://schemas.microsoft.com/office/drawing/2014/main" id="{83B8435F-BCB0-D2A8-DF39-9A12C50E0685}"/>
                    </a:ext>
                  </a:extLst>
                </p:cNvPr>
                <p:cNvPicPr/>
                <p:nvPr/>
              </p:nvPicPr>
              <p:blipFill>
                <a:blip r:embed="rId246"/>
                <a:stretch>
                  <a:fillRect/>
                </a:stretch>
              </p:blipFill>
              <p:spPr>
                <a:xfrm>
                  <a:off x="6706604" y="4881502"/>
                  <a:ext cx="378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C59DDFF9-41FB-377E-3467-9B7B35083322}"/>
                    </a:ext>
                  </a:extLst>
                </p14:cNvPr>
                <p14:cNvContentPartPr/>
                <p14:nvPr/>
              </p14:nvContentPartPr>
              <p14:xfrm>
                <a:off x="7178564" y="4894102"/>
                <a:ext cx="284040" cy="193680"/>
              </p14:xfrm>
            </p:contentPart>
          </mc:Choice>
          <mc:Fallback xmlns="">
            <p:pic>
              <p:nvPicPr>
                <p:cNvPr id="151" name="Freihand 150">
                  <a:extLst>
                    <a:ext uri="{FF2B5EF4-FFF2-40B4-BE49-F238E27FC236}">
                      <a16:creationId xmlns:a16="http://schemas.microsoft.com/office/drawing/2014/main" id="{C59DDFF9-41FB-377E-3467-9B7B35083322}"/>
                    </a:ext>
                  </a:extLst>
                </p:cNvPr>
                <p:cNvPicPr/>
                <p:nvPr/>
              </p:nvPicPr>
              <p:blipFill>
                <a:blip r:embed="rId248"/>
                <a:stretch>
                  <a:fillRect/>
                </a:stretch>
              </p:blipFill>
              <p:spPr>
                <a:xfrm>
                  <a:off x="7169564" y="4885462"/>
                  <a:ext cx="301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1B2259CE-74A7-E148-2F05-DC1A23D8D6C9}"/>
                    </a:ext>
                  </a:extLst>
                </p14:cNvPr>
                <p14:cNvContentPartPr/>
                <p14:nvPr/>
              </p14:nvContentPartPr>
              <p14:xfrm>
                <a:off x="7522004" y="4855942"/>
                <a:ext cx="312120" cy="228240"/>
              </p14:xfrm>
            </p:contentPart>
          </mc:Choice>
          <mc:Fallback xmlns="">
            <p:pic>
              <p:nvPicPr>
                <p:cNvPr id="152" name="Freihand 151">
                  <a:extLst>
                    <a:ext uri="{FF2B5EF4-FFF2-40B4-BE49-F238E27FC236}">
                      <a16:creationId xmlns:a16="http://schemas.microsoft.com/office/drawing/2014/main" id="{1B2259CE-74A7-E148-2F05-DC1A23D8D6C9}"/>
                    </a:ext>
                  </a:extLst>
                </p:cNvPr>
                <p:cNvPicPr/>
                <p:nvPr/>
              </p:nvPicPr>
              <p:blipFill>
                <a:blip r:embed="rId250"/>
                <a:stretch>
                  <a:fillRect/>
                </a:stretch>
              </p:blipFill>
              <p:spPr>
                <a:xfrm>
                  <a:off x="7513004" y="4846942"/>
                  <a:ext cx="329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96D79284-D7CF-A35E-7890-50C4FD282DA2}"/>
                    </a:ext>
                  </a:extLst>
                </p14:cNvPr>
                <p14:cNvContentPartPr/>
                <p14:nvPr/>
              </p14:nvContentPartPr>
              <p14:xfrm>
                <a:off x="7883804" y="4854862"/>
                <a:ext cx="220320" cy="206280"/>
              </p14:xfrm>
            </p:contentPart>
          </mc:Choice>
          <mc:Fallback xmlns="">
            <p:pic>
              <p:nvPicPr>
                <p:cNvPr id="153" name="Freihand 152">
                  <a:extLst>
                    <a:ext uri="{FF2B5EF4-FFF2-40B4-BE49-F238E27FC236}">
                      <a16:creationId xmlns:a16="http://schemas.microsoft.com/office/drawing/2014/main" id="{96D79284-D7CF-A35E-7890-50C4FD282DA2}"/>
                    </a:ext>
                  </a:extLst>
                </p:cNvPr>
                <p:cNvPicPr/>
                <p:nvPr/>
              </p:nvPicPr>
              <p:blipFill>
                <a:blip r:embed="rId252"/>
                <a:stretch>
                  <a:fillRect/>
                </a:stretch>
              </p:blipFill>
              <p:spPr>
                <a:xfrm>
                  <a:off x="7875164" y="4845862"/>
                  <a:ext cx="237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6B35A8A9-4DE4-5749-288D-021F00E32C0D}"/>
                    </a:ext>
                  </a:extLst>
                </p14:cNvPr>
                <p14:cNvContentPartPr/>
                <p14:nvPr/>
              </p14:nvContentPartPr>
              <p14:xfrm>
                <a:off x="8114564" y="4716262"/>
                <a:ext cx="62280" cy="330120"/>
              </p14:xfrm>
            </p:contentPart>
          </mc:Choice>
          <mc:Fallback xmlns="">
            <p:pic>
              <p:nvPicPr>
                <p:cNvPr id="154" name="Freihand 153">
                  <a:extLst>
                    <a:ext uri="{FF2B5EF4-FFF2-40B4-BE49-F238E27FC236}">
                      <a16:creationId xmlns:a16="http://schemas.microsoft.com/office/drawing/2014/main" id="{6B35A8A9-4DE4-5749-288D-021F00E32C0D}"/>
                    </a:ext>
                  </a:extLst>
                </p:cNvPr>
                <p:cNvPicPr/>
                <p:nvPr/>
              </p:nvPicPr>
              <p:blipFill>
                <a:blip r:embed="rId254"/>
                <a:stretch>
                  <a:fillRect/>
                </a:stretch>
              </p:blipFill>
              <p:spPr>
                <a:xfrm>
                  <a:off x="8105924" y="4707262"/>
                  <a:ext cx="799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A5F6CF2C-1878-42C4-73F5-E117E62BEF47}"/>
                    </a:ext>
                  </a:extLst>
                </p14:cNvPr>
                <p14:cNvContentPartPr/>
                <p14:nvPr/>
              </p14:nvContentPartPr>
              <p14:xfrm>
                <a:off x="8231924" y="4906702"/>
                <a:ext cx="8640" cy="127800"/>
              </p14:xfrm>
            </p:contentPart>
          </mc:Choice>
          <mc:Fallback xmlns="">
            <p:pic>
              <p:nvPicPr>
                <p:cNvPr id="157" name="Freihand 156">
                  <a:extLst>
                    <a:ext uri="{FF2B5EF4-FFF2-40B4-BE49-F238E27FC236}">
                      <a16:creationId xmlns:a16="http://schemas.microsoft.com/office/drawing/2014/main" id="{A5F6CF2C-1878-42C4-73F5-E117E62BEF47}"/>
                    </a:ext>
                  </a:extLst>
                </p:cNvPr>
                <p:cNvPicPr/>
                <p:nvPr/>
              </p:nvPicPr>
              <p:blipFill>
                <a:blip r:embed="rId256"/>
                <a:stretch>
                  <a:fillRect/>
                </a:stretch>
              </p:blipFill>
              <p:spPr>
                <a:xfrm>
                  <a:off x="8222924" y="4898062"/>
                  <a:ext cx="26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Freihand 157">
                  <a:extLst>
                    <a:ext uri="{FF2B5EF4-FFF2-40B4-BE49-F238E27FC236}">
                      <a16:creationId xmlns:a16="http://schemas.microsoft.com/office/drawing/2014/main" id="{1006C46B-42F0-6F85-74FD-024B501B32E6}"/>
                    </a:ext>
                  </a:extLst>
                </p14:cNvPr>
                <p14:cNvContentPartPr/>
                <p14:nvPr/>
              </p14:nvContentPartPr>
              <p14:xfrm>
                <a:off x="8232284" y="4823182"/>
                <a:ext cx="10800" cy="48960"/>
              </p14:xfrm>
            </p:contentPart>
          </mc:Choice>
          <mc:Fallback xmlns="">
            <p:pic>
              <p:nvPicPr>
                <p:cNvPr id="158" name="Freihand 157">
                  <a:extLst>
                    <a:ext uri="{FF2B5EF4-FFF2-40B4-BE49-F238E27FC236}">
                      <a16:creationId xmlns:a16="http://schemas.microsoft.com/office/drawing/2014/main" id="{1006C46B-42F0-6F85-74FD-024B501B32E6}"/>
                    </a:ext>
                  </a:extLst>
                </p:cNvPr>
                <p:cNvPicPr/>
                <p:nvPr/>
              </p:nvPicPr>
              <p:blipFill>
                <a:blip r:embed="rId258"/>
                <a:stretch>
                  <a:fillRect/>
                </a:stretch>
              </p:blipFill>
              <p:spPr>
                <a:xfrm>
                  <a:off x="8223644" y="4814542"/>
                  <a:ext cx="28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Freihand 158">
                  <a:extLst>
                    <a:ext uri="{FF2B5EF4-FFF2-40B4-BE49-F238E27FC236}">
                      <a16:creationId xmlns:a16="http://schemas.microsoft.com/office/drawing/2014/main" id="{FF51DDA4-8F06-394E-AEC8-4959CBD537AA}"/>
                    </a:ext>
                  </a:extLst>
                </p14:cNvPr>
                <p14:cNvContentPartPr/>
                <p14:nvPr/>
              </p14:nvContentPartPr>
              <p14:xfrm>
                <a:off x="8288444" y="4844062"/>
                <a:ext cx="229680" cy="161280"/>
              </p14:xfrm>
            </p:contentPart>
          </mc:Choice>
          <mc:Fallback xmlns="">
            <p:pic>
              <p:nvPicPr>
                <p:cNvPr id="159" name="Freihand 158">
                  <a:extLst>
                    <a:ext uri="{FF2B5EF4-FFF2-40B4-BE49-F238E27FC236}">
                      <a16:creationId xmlns:a16="http://schemas.microsoft.com/office/drawing/2014/main" id="{FF51DDA4-8F06-394E-AEC8-4959CBD537AA}"/>
                    </a:ext>
                  </a:extLst>
                </p:cNvPr>
                <p:cNvPicPr/>
                <p:nvPr/>
              </p:nvPicPr>
              <p:blipFill>
                <a:blip r:embed="rId260"/>
                <a:stretch>
                  <a:fillRect/>
                </a:stretch>
              </p:blipFill>
              <p:spPr>
                <a:xfrm>
                  <a:off x="8279804" y="4835422"/>
                  <a:ext cx="247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1" name="Freihand 160">
                  <a:extLst>
                    <a:ext uri="{FF2B5EF4-FFF2-40B4-BE49-F238E27FC236}">
                      <a16:creationId xmlns:a16="http://schemas.microsoft.com/office/drawing/2014/main" id="{6C76A974-9E76-91E0-764B-2ED1E47CAEE1}"/>
                    </a:ext>
                  </a:extLst>
                </p14:cNvPr>
                <p14:cNvContentPartPr/>
                <p14:nvPr/>
              </p14:nvContentPartPr>
              <p14:xfrm>
                <a:off x="2694764" y="5919742"/>
                <a:ext cx="158760" cy="24480"/>
              </p14:xfrm>
            </p:contentPart>
          </mc:Choice>
          <mc:Fallback xmlns="">
            <p:pic>
              <p:nvPicPr>
                <p:cNvPr id="161" name="Freihand 160">
                  <a:extLst>
                    <a:ext uri="{FF2B5EF4-FFF2-40B4-BE49-F238E27FC236}">
                      <a16:creationId xmlns:a16="http://schemas.microsoft.com/office/drawing/2014/main" id="{6C76A974-9E76-91E0-764B-2ED1E47CAEE1}"/>
                    </a:ext>
                  </a:extLst>
                </p:cNvPr>
                <p:cNvPicPr/>
                <p:nvPr/>
              </p:nvPicPr>
              <p:blipFill>
                <a:blip r:embed="rId262"/>
                <a:stretch>
                  <a:fillRect/>
                </a:stretch>
              </p:blipFill>
              <p:spPr>
                <a:xfrm>
                  <a:off x="2686124" y="5910742"/>
                  <a:ext cx="176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2" name="Freihand 161">
                  <a:extLst>
                    <a:ext uri="{FF2B5EF4-FFF2-40B4-BE49-F238E27FC236}">
                      <a16:creationId xmlns:a16="http://schemas.microsoft.com/office/drawing/2014/main" id="{93FE6C8C-D720-7791-B5E5-690789310976}"/>
                    </a:ext>
                  </a:extLst>
                </p14:cNvPr>
                <p14:cNvContentPartPr/>
                <p14:nvPr/>
              </p14:nvContentPartPr>
              <p14:xfrm>
                <a:off x="2708084" y="5954302"/>
                <a:ext cx="155160" cy="33480"/>
              </p14:xfrm>
            </p:contentPart>
          </mc:Choice>
          <mc:Fallback xmlns="">
            <p:pic>
              <p:nvPicPr>
                <p:cNvPr id="162" name="Freihand 161">
                  <a:extLst>
                    <a:ext uri="{FF2B5EF4-FFF2-40B4-BE49-F238E27FC236}">
                      <a16:creationId xmlns:a16="http://schemas.microsoft.com/office/drawing/2014/main" id="{93FE6C8C-D720-7791-B5E5-690789310976}"/>
                    </a:ext>
                  </a:extLst>
                </p:cNvPr>
                <p:cNvPicPr/>
                <p:nvPr/>
              </p:nvPicPr>
              <p:blipFill>
                <a:blip r:embed="rId264"/>
                <a:stretch>
                  <a:fillRect/>
                </a:stretch>
              </p:blipFill>
              <p:spPr>
                <a:xfrm>
                  <a:off x="2699444" y="5945302"/>
                  <a:ext cx="172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3" name="Freihand 162">
                  <a:extLst>
                    <a:ext uri="{FF2B5EF4-FFF2-40B4-BE49-F238E27FC236}">
                      <a16:creationId xmlns:a16="http://schemas.microsoft.com/office/drawing/2014/main" id="{D83C89C1-99CA-F2E3-8866-05E1E0ABC6E2}"/>
                    </a:ext>
                  </a:extLst>
                </p14:cNvPr>
                <p14:cNvContentPartPr/>
                <p14:nvPr/>
              </p14:nvContentPartPr>
              <p14:xfrm>
                <a:off x="2875844" y="5811382"/>
                <a:ext cx="103680" cy="227520"/>
              </p14:xfrm>
            </p:contentPart>
          </mc:Choice>
          <mc:Fallback xmlns="">
            <p:pic>
              <p:nvPicPr>
                <p:cNvPr id="163" name="Freihand 162">
                  <a:extLst>
                    <a:ext uri="{FF2B5EF4-FFF2-40B4-BE49-F238E27FC236}">
                      <a16:creationId xmlns:a16="http://schemas.microsoft.com/office/drawing/2014/main" id="{D83C89C1-99CA-F2E3-8866-05E1E0ABC6E2}"/>
                    </a:ext>
                  </a:extLst>
                </p:cNvPr>
                <p:cNvPicPr/>
                <p:nvPr/>
              </p:nvPicPr>
              <p:blipFill>
                <a:blip r:embed="rId266"/>
                <a:stretch>
                  <a:fillRect/>
                </a:stretch>
              </p:blipFill>
              <p:spPr>
                <a:xfrm>
                  <a:off x="2867204" y="5802382"/>
                  <a:ext cx="121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4" name="Freihand 163">
                  <a:extLst>
                    <a:ext uri="{FF2B5EF4-FFF2-40B4-BE49-F238E27FC236}">
                      <a16:creationId xmlns:a16="http://schemas.microsoft.com/office/drawing/2014/main" id="{C077AA07-E16E-8AE4-C61F-97C35DFF97E0}"/>
                    </a:ext>
                  </a:extLst>
                </p14:cNvPr>
                <p14:cNvContentPartPr/>
                <p14:nvPr/>
              </p14:nvContentPartPr>
              <p14:xfrm>
                <a:off x="3171044" y="5812462"/>
                <a:ext cx="115560" cy="140400"/>
              </p14:xfrm>
            </p:contentPart>
          </mc:Choice>
          <mc:Fallback xmlns="">
            <p:pic>
              <p:nvPicPr>
                <p:cNvPr id="164" name="Freihand 163">
                  <a:extLst>
                    <a:ext uri="{FF2B5EF4-FFF2-40B4-BE49-F238E27FC236}">
                      <a16:creationId xmlns:a16="http://schemas.microsoft.com/office/drawing/2014/main" id="{C077AA07-E16E-8AE4-C61F-97C35DFF97E0}"/>
                    </a:ext>
                  </a:extLst>
                </p:cNvPr>
                <p:cNvPicPr/>
                <p:nvPr/>
              </p:nvPicPr>
              <p:blipFill>
                <a:blip r:embed="rId268"/>
                <a:stretch>
                  <a:fillRect/>
                </a:stretch>
              </p:blipFill>
              <p:spPr>
                <a:xfrm>
                  <a:off x="3162044" y="5803462"/>
                  <a:ext cx="133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5" name="Freihand 164">
                  <a:extLst>
                    <a:ext uri="{FF2B5EF4-FFF2-40B4-BE49-F238E27FC236}">
                      <a16:creationId xmlns:a16="http://schemas.microsoft.com/office/drawing/2014/main" id="{CE0008AF-DDF4-F78E-42ED-89FC152C4B94}"/>
                    </a:ext>
                  </a:extLst>
                </p14:cNvPr>
                <p14:cNvContentPartPr/>
                <p14:nvPr/>
              </p14:nvContentPartPr>
              <p14:xfrm>
                <a:off x="3492524" y="5781862"/>
                <a:ext cx="6120" cy="162360"/>
              </p14:xfrm>
            </p:contentPart>
          </mc:Choice>
          <mc:Fallback xmlns="">
            <p:pic>
              <p:nvPicPr>
                <p:cNvPr id="165" name="Freihand 164">
                  <a:extLst>
                    <a:ext uri="{FF2B5EF4-FFF2-40B4-BE49-F238E27FC236}">
                      <a16:creationId xmlns:a16="http://schemas.microsoft.com/office/drawing/2014/main" id="{CE0008AF-DDF4-F78E-42ED-89FC152C4B94}"/>
                    </a:ext>
                  </a:extLst>
                </p:cNvPr>
                <p:cNvPicPr/>
                <p:nvPr/>
              </p:nvPicPr>
              <p:blipFill>
                <a:blip r:embed="rId270"/>
                <a:stretch>
                  <a:fillRect/>
                </a:stretch>
              </p:blipFill>
              <p:spPr>
                <a:xfrm>
                  <a:off x="3483524" y="5773222"/>
                  <a:ext cx="23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Freihand 165">
                  <a:extLst>
                    <a:ext uri="{FF2B5EF4-FFF2-40B4-BE49-F238E27FC236}">
                      <a16:creationId xmlns:a16="http://schemas.microsoft.com/office/drawing/2014/main" id="{6024A457-0681-D239-75CE-91ED9BDB913C}"/>
                    </a:ext>
                  </a:extLst>
                </p14:cNvPr>
                <p14:cNvContentPartPr/>
                <p14:nvPr/>
              </p14:nvContentPartPr>
              <p14:xfrm>
                <a:off x="3424844" y="5741182"/>
                <a:ext cx="100080" cy="116640"/>
              </p14:xfrm>
            </p:contentPart>
          </mc:Choice>
          <mc:Fallback xmlns="">
            <p:pic>
              <p:nvPicPr>
                <p:cNvPr id="166" name="Freihand 165">
                  <a:extLst>
                    <a:ext uri="{FF2B5EF4-FFF2-40B4-BE49-F238E27FC236}">
                      <a16:creationId xmlns:a16="http://schemas.microsoft.com/office/drawing/2014/main" id="{6024A457-0681-D239-75CE-91ED9BDB913C}"/>
                    </a:ext>
                  </a:extLst>
                </p:cNvPr>
                <p:cNvPicPr/>
                <p:nvPr/>
              </p:nvPicPr>
              <p:blipFill>
                <a:blip r:embed="rId272"/>
                <a:stretch>
                  <a:fillRect/>
                </a:stretch>
              </p:blipFill>
              <p:spPr>
                <a:xfrm>
                  <a:off x="3415844" y="5732542"/>
                  <a:ext cx="11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 name="Freihand 166">
                  <a:extLst>
                    <a:ext uri="{FF2B5EF4-FFF2-40B4-BE49-F238E27FC236}">
                      <a16:creationId xmlns:a16="http://schemas.microsoft.com/office/drawing/2014/main" id="{01EA3805-9B40-CBC4-8AA7-4CCC2F3881AA}"/>
                    </a:ext>
                  </a:extLst>
                </p14:cNvPr>
                <p14:cNvContentPartPr/>
                <p14:nvPr/>
              </p14:nvContentPartPr>
              <p14:xfrm>
                <a:off x="3645164" y="5703382"/>
                <a:ext cx="160200" cy="179640"/>
              </p14:xfrm>
            </p:contentPart>
          </mc:Choice>
          <mc:Fallback xmlns="">
            <p:pic>
              <p:nvPicPr>
                <p:cNvPr id="167" name="Freihand 166">
                  <a:extLst>
                    <a:ext uri="{FF2B5EF4-FFF2-40B4-BE49-F238E27FC236}">
                      <a16:creationId xmlns:a16="http://schemas.microsoft.com/office/drawing/2014/main" id="{01EA3805-9B40-CBC4-8AA7-4CCC2F3881AA}"/>
                    </a:ext>
                  </a:extLst>
                </p:cNvPr>
                <p:cNvPicPr/>
                <p:nvPr/>
              </p:nvPicPr>
              <p:blipFill>
                <a:blip r:embed="rId274"/>
                <a:stretch>
                  <a:fillRect/>
                </a:stretch>
              </p:blipFill>
              <p:spPr>
                <a:xfrm>
                  <a:off x="3636524" y="5694742"/>
                  <a:ext cx="177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0" name="Freihand 169">
                  <a:extLst>
                    <a:ext uri="{FF2B5EF4-FFF2-40B4-BE49-F238E27FC236}">
                      <a16:creationId xmlns:a16="http://schemas.microsoft.com/office/drawing/2014/main" id="{720E9909-8950-1B8B-CAD9-243C613E0391}"/>
                    </a:ext>
                  </a:extLst>
                </p14:cNvPr>
                <p14:cNvContentPartPr/>
                <p14:nvPr/>
              </p14:nvContentPartPr>
              <p14:xfrm>
                <a:off x="4016324" y="5750902"/>
                <a:ext cx="7200" cy="2880"/>
              </p14:xfrm>
            </p:contentPart>
          </mc:Choice>
          <mc:Fallback xmlns="">
            <p:pic>
              <p:nvPicPr>
                <p:cNvPr id="170" name="Freihand 169">
                  <a:extLst>
                    <a:ext uri="{FF2B5EF4-FFF2-40B4-BE49-F238E27FC236}">
                      <a16:creationId xmlns:a16="http://schemas.microsoft.com/office/drawing/2014/main" id="{720E9909-8950-1B8B-CAD9-243C613E0391}"/>
                    </a:ext>
                  </a:extLst>
                </p:cNvPr>
                <p:cNvPicPr/>
                <p:nvPr/>
              </p:nvPicPr>
              <p:blipFill>
                <a:blip r:embed="rId276"/>
                <a:stretch>
                  <a:fillRect/>
                </a:stretch>
              </p:blipFill>
              <p:spPr>
                <a:xfrm>
                  <a:off x="4007324" y="5742262"/>
                  <a:ext cx="24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1" name="Freihand 170">
                  <a:extLst>
                    <a:ext uri="{FF2B5EF4-FFF2-40B4-BE49-F238E27FC236}">
                      <a16:creationId xmlns:a16="http://schemas.microsoft.com/office/drawing/2014/main" id="{6F34C311-6EA4-5638-A335-F06E35477F7C}"/>
                    </a:ext>
                  </a:extLst>
                </p14:cNvPr>
                <p14:cNvContentPartPr/>
                <p14:nvPr/>
              </p14:nvContentPartPr>
              <p14:xfrm>
                <a:off x="4099844" y="5697982"/>
                <a:ext cx="92880" cy="145440"/>
              </p14:xfrm>
            </p:contentPart>
          </mc:Choice>
          <mc:Fallback xmlns="">
            <p:pic>
              <p:nvPicPr>
                <p:cNvPr id="171" name="Freihand 170">
                  <a:extLst>
                    <a:ext uri="{FF2B5EF4-FFF2-40B4-BE49-F238E27FC236}">
                      <a16:creationId xmlns:a16="http://schemas.microsoft.com/office/drawing/2014/main" id="{6F34C311-6EA4-5638-A335-F06E35477F7C}"/>
                    </a:ext>
                  </a:extLst>
                </p:cNvPr>
                <p:cNvPicPr/>
                <p:nvPr/>
              </p:nvPicPr>
              <p:blipFill>
                <a:blip r:embed="rId278"/>
                <a:stretch>
                  <a:fillRect/>
                </a:stretch>
              </p:blipFill>
              <p:spPr>
                <a:xfrm>
                  <a:off x="4090844" y="5689342"/>
                  <a:ext cx="110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2" name="Freihand 171">
                  <a:extLst>
                    <a:ext uri="{FF2B5EF4-FFF2-40B4-BE49-F238E27FC236}">
                      <a16:creationId xmlns:a16="http://schemas.microsoft.com/office/drawing/2014/main" id="{A953371D-5200-0106-5CA4-9DA8592E2B9B}"/>
                    </a:ext>
                  </a:extLst>
                </p14:cNvPr>
                <p14:cNvContentPartPr/>
                <p14:nvPr/>
              </p14:nvContentPartPr>
              <p14:xfrm>
                <a:off x="4275524" y="5708782"/>
                <a:ext cx="192960" cy="90360"/>
              </p14:xfrm>
            </p:contentPart>
          </mc:Choice>
          <mc:Fallback xmlns="">
            <p:pic>
              <p:nvPicPr>
                <p:cNvPr id="172" name="Freihand 171">
                  <a:extLst>
                    <a:ext uri="{FF2B5EF4-FFF2-40B4-BE49-F238E27FC236}">
                      <a16:creationId xmlns:a16="http://schemas.microsoft.com/office/drawing/2014/main" id="{A953371D-5200-0106-5CA4-9DA8592E2B9B}"/>
                    </a:ext>
                  </a:extLst>
                </p:cNvPr>
                <p:cNvPicPr/>
                <p:nvPr/>
              </p:nvPicPr>
              <p:blipFill>
                <a:blip r:embed="rId280"/>
                <a:stretch>
                  <a:fillRect/>
                </a:stretch>
              </p:blipFill>
              <p:spPr>
                <a:xfrm>
                  <a:off x="4266884" y="5699782"/>
                  <a:ext cx="210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3" name="Freihand 172">
                  <a:extLst>
                    <a:ext uri="{FF2B5EF4-FFF2-40B4-BE49-F238E27FC236}">
                      <a16:creationId xmlns:a16="http://schemas.microsoft.com/office/drawing/2014/main" id="{12AD995E-249A-65C9-C472-DB0243B1598C}"/>
                    </a:ext>
                  </a:extLst>
                </p14:cNvPr>
                <p14:cNvContentPartPr/>
                <p14:nvPr/>
              </p14:nvContentPartPr>
              <p14:xfrm>
                <a:off x="4438244" y="5604022"/>
                <a:ext cx="15480" cy="34920"/>
              </p14:xfrm>
            </p:contentPart>
          </mc:Choice>
          <mc:Fallback xmlns="">
            <p:pic>
              <p:nvPicPr>
                <p:cNvPr id="173" name="Freihand 172">
                  <a:extLst>
                    <a:ext uri="{FF2B5EF4-FFF2-40B4-BE49-F238E27FC236}">
                      <a16:creationId xmlns:a16="http://schemas.microsoft.com/office/drawing/2014/main" id="{12AD995E-249A-65C9-C472-DB0243B1598C}"/>
                    </a:ext>
                  </a:extLst>
                </p:cNvPr>
                <p:cNvPicPr/>
                <p:nvPr/>
              </p:nvPicPr>
              <p:blipFill>
                <a:blip r:embed="rId282"/>
                <a:stretch>
                  <a:fillRect/>
                </a:stretch>
              </p:blipFill>
              <p:spPr>
                <a:xfrm>
                  <a:off x="4429604" y="5595022"/>
                  <a:ext cx="33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 name="Freihand 173">
                  <a:extLst>
                    <a:ext uri="{FF2B5EF4-FFF2-40B4-BE49-F238E27FC236}">
                      <a16:creationId xmlns:a16="http://schemas.microsoft.com/office/drawing/2014/main" id="{FCF98926-9A88-C006-1D8C-8C65551C131F}"/>
                    </a:ext>
                  </a:extLst>
                </p14:cNvPr>
                <p14:cNvContentPartPr/>
                <p14:nvPr/>
              </p14:nvContentPartPr>
              <p14:xfrm>
                <a:off x="4549124" y="5557222"/>
                <a:ext cx="114120" cy="196560"/>
              </p14:xfrm>
            </p:contentPart>
          </mc:Choice>
          <mc:Fallback xmlns="">
            <p:pic>
              <p:nvPicPr>
                <p:cNvPr id="174" name="Freihand 173">
                  <a:extLst>
                    <a:ext uri="{FF2B5EF4-FFF2-40B4-BE49-F238E27FC236}">
                      <a16:creationId xmlns:a16="http://schemas.microsoft.com/office/drawing/2014/main" id="{FCF98926-9A88-C006-1D8C-8C65551C131F}"/>
                    </a:ext>
                  </a:extLst>
                </p:cNvPr>
                <p:cNvPicPr/>
                <p:nvPr/>
              </p:nvPicPr>
              <p:blipFill>
                <a:blip r:embed="rId284"/>
                <a:stretch>
                  <a:fillRect/>
                </a:stretch>
              </p:blipFill>
              <p:spPr>
                <a:xfrm>
                  <a:off x="4540124" y="5548222"/>
                  <a:ext cx="131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Freihand 174">
                  <a:extLst>
                    <a:ext uri="{FF2B5EF4-FFF2-40B4-BE49-F238E27FC236}">
                      <a16:creationId xmlns:a16="http://schemas.microsoft.com/office/drawing/2014/main" id="{2FEF6FC6-31E7-0468-2AEE-E6BE83F13CC9}"/>
                    </a:ext>
                  </a:extLst>
                </p14:cNvPr>
                <p14:cNvContentPartPr/>
                <p14:nvPr/>
              </p14:nvContentPartPr>
              <p14:xfrm>
                <a:off x="4890404" y="5511502"/>
                <a:ext cx="309960" cy="185400"/>
              </p14:xfrm>
            </p:contentPart>
          </mc:Choice>
          <mc:Fallback xmlns="">
            <p:pic>
              <p:nvPicPr>
                <p:cNvPr id="175" name="Freihand 174">
                  <a:extLst>
                    <a:ext uri="{FF2B5EF4-FFF2-40B4-BE49-F238E27FC236}">
                      <a16:creationId xmlns:a16="http://schemas.microsoft.com/office/drawing/2014/main" id="{2FEF6FC6-31E7-0468-2AEE-E6BE83F13CC9}"/>
                    </a:ext>
                  </a:extLst>
                </p:cNvPr>
                <p:cNvPicPr/>
                <p:nvPr/>
              </p:nvPicPr>
              <p:blipFill>
                <a:blip r:embed="rId286"/>
                <a:stretch>
                  <a:fillRect/>
                </a:stretch>
              </p:blipFill>
              <p:spPr>
                <a:xfrm>
                  <a:off x="4881404" y="5502502"/>
                  <a:ext cx="327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6" name="Freihand 175">
                  <a:extLst>
                    <a:ext uri="{FF2B5EF4-FFF2-40B4-BE49-F238E27FC236}">
                      <a16:creationId xmlns:a16="http://schemas.microsoft.com/office/drawing/2014/main" id="{70C60A9F-52F8-1483-3AB7-4BF8D6210AF5}"/>
                    </a:ext>
                  </a:extLst>
                </p14:cNvPr>
                <p14:cNvContentPartPr/>
                <p14:nvPr/>
              </p14:nvContentPartPr>
              <p14:xfrm>
                <a:off x="5119364" y="5503222"/>
                <a:ext cx="15840" cy="15480"/>
              </p14:xfrm>
            </p:contentPart>
          </mc:Choice>
          <mc:Fallback xmlns="">
            <p:pic>
              <p:nvPicPr>
                <p:cNvPr id="176" name="Freihand 175">
                  <a:extLst>
                    <a:ext uri="{FF2B5EF4-FFF2-40B4-BE49-F238E27FC236}">
                      <a16:creationId xmlns:a16="http://schemas.microsoft.com/office/drawing/2014/main" id="{70C60A9F-52F8-1483-3AB7-4BF8D6210AF5}"/>
                    </a:ext>
                  </a:extLst>
                </p:cNvPr>
                <p:cNvPicPr/>
                <p:nvPr/>
              </p:nvPicPr>
              <p:blipFill>
                <a:blip r:embed="rId288"/>
                <a:stretch>
                  <a:fillRect/>
                </a:stretch>
              </p:blipFill>
              <p:spPr>
                <a:xfrm>
                  <a:off x="5110724" y="5494582"/>
                  <a:ext cx="33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7" name="Freihand 176">
                  <a:extLst>
                    <a:ext uri="{FF2B5EF4-FFF2-40B4-BE49-F238E27FC236}">
                      <a16:creationId xmlns:a16="http://schemas.microsoft.com/office/drawing/2014/main" id="{7881E8D6-07EE-C5DA-8EE8-42A3ADBF3FAB}"/>
                    </a:ext>
                  </a:extLst>
                </p14:cNvPr>
                <p14:cNvContentPartPr/>
                <p14:nvPr/>
              </p14:nvContentPartPr>
              <p14:xfrm>
                <a:off x="5366684" y="5404942"/>
                <a:ext cx="327600" cy="231840"/>
              </p14:xfrm>
            </p:contentPart>
          </mc:Choice>
          <mc:Fallback xmlns="">
            <p:pic>
              <p:nvPicPr>
                <p:cNvPr id="177" name="Freihand 176">
                  <a:extLst>
                    <a:ext uri="{FF2B5EF4-FFF2-40B4-BE49-F238E27FC236}">
                      <a16:creationId xmlns:a16="http://schemas.microsoft.com/office/drawing/2014/main" id="{7881E8D6-07EE-C5DA-8EE8-42A3ADBF3FAB}"/>
                    </a:ext>
                  </a:extLst>
                </p:cNvPr>
                <p:cNvPicPr/>
                <p:nvPr/>
              </p:nvPicPr>
              <p:blipFill>
                <a:blip r:embed="rId290"/>
                <a:stretch>
                  <a:fillRect/>
                </a:stretch>
              </p:blipFill>
              <p:spPr>
                <a:xfrm>
                  <a:off x="5357684" y="5395942"/>
                  <a:ext cx="345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F9C886B9-3886-7341-D73A-07427FE25CD6}"/>
                    </a:ext>
                  </a:extLst>
                </p14:cNvPr>
                <p14:cNvContentPartPr/>
                <p14:nvPr/>
              </p14:nvContentPartPr>
              <p14:xfrm>
                <a:off x="5801204" y="5477302"/>
                <a:ext cx="96480" cy="241200"/>
              </p14:xfrm>
            </p:contentPart>
          </mc:Choice>
          <mc:Fallback xmlns="">
            <p:pic>
              <p:nvPicPr>
                <p:cNvPr id="178" name="Freihand 177">
                  <a:extLst>
                    <a:ext uri="{FF2B5EF4-FFF2-40B4-BE49-F238E27FC236}">
                      <a16:creationId xmlns:a16="http://schemas.microsoft.com/office/drawing/2014/main" id="{F9C886B9-3886-7341-D73A-07427FE25CD6}"/>
                    </a:ext>
                  </a:extLst>
                </p:cNvPr>
                <p:cNvPicPr/>
                <p:nvPr/>
              </p:nvPicPr>
              <p:blipFill>
                <a:blip r:embed="rId292"/>
                <a:stretch>
                  <a:fillRect/>
                </a:stretch>
              </p:blipFill>
              <p:spPr>
                <a:xfrm>
                  <a:off x="5792564" y="5468662"/>
                  <a:ext cx="1141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E85A3D20-A581-559A-521C-6E29B43DA9A8}"/>
                    </a:ext>
                  </a:extLst>
                </p14:cNvPr>
                <p14:cNvContentPartPr/>
                <p14:nvPr/>
              </p14:nvContentPartPr>
              <p14:xfrm>
                <a:off x="5929724" y="5497462"/>
                <a:ext cx="127440" cy="67680"/>
              </p14:xfrm>
            </p:contentPart>
          </mc:Choice>
          <mc:Fallback xmlns="">
            <p:pic>
              <p:nvPicPr>
                <p:cNvPr id="179" name="Freihand 178">
                  <a:extLst>
                    <a:ext uri="{FF2B5EF4-FFF2-40B4-BE49-F238E27FC236}">
                      <a16:creationId xmlns:a16="http://schemas.microsoft.com/office/drawing/2014/main" id="{E85A3D20-A581-559A-521C-6E29B43DA9A8}"/>
                    </a:ext>
                  </a:extLst>
                </p:cNvPr>
                <p:cNvPicPr/>
                <p:nvPr/>
              </p:nvPicPr>
              <p:blipFill>
                <a:blip r:embed="rId294"/>
                <a:stretch>
                  <a:fillRect/>
                </a:stretch>
              </p:blipFill>
              <p:spPr>
                <a:xfrm>
                  <a:off x="5921084" y="5488462"/>
                  <a:ext cx="145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06EF6F1D-6A7C-337A-8253-0F3ED980A11F}"/>
                    </a:ext>
                  </a:extLst>
                </p14:cNvPr>
                <p14:cNvContentPartPr/>
                <p14:nvPr/>
              </p14:nvContentPartPr>
              <p14:xfrm>
                <a:off x="6139964" y="5436982"/>
                <a:ext cx="195120" cy="208800"/>
              </p14:xfrm>
            </p:contentPart>
          </mc:Choice>
          <mc:Fallback xmlns="">
            <p:pic>
              <p:nvPicPr>
                <p:cNvPr id="180" name="Freihand 179">
                  <a:extLst>
                    <a:ext uri="{FF2B5EF4-FFF2-40B4-BE49-F238E27FC236}">
                      <a16:creationId xmlns:a16="http://schemas.microsoft.com/office/drawing/2014/main" id="{06EF6F1D-6A7C-337A-8253-0F3ED980A11F}"/>
                    </a:ext>
                  </a:extLst>
                </p:cNvPr>
                <p:cNvPicPr/>
                <p:nvPr/>
              </p:nvPicPr>
              <p:blipFill>
                <a:blip r:embed="rId296"/>
                <a:stretch>
                  <a:fillRect/>
                </a:stretch>
              </p:blipFill>
              <p:spPr>
                <a:xfrm>
                  <a:off x="6130964" y="5427982"/>
                  <a:ext cx="212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DA6A693F-17D7-699B-EBEB-DF6616EDF4DD}"/>
                    </a:ext>
                  </a:extLst>
                </p14:cNvPr>
                <p14:cNvContentPartPr/>
                <p14:nvPr/>
              </p14:nvContentPartPr>
              <p14:xfrm>
                <a:off x="6569444" y="5313142"/>
                <a:ext cx="111240" cy="197280"/>
              </p14:xfrm>
            </p:contentPart>
          </mc:Choice>
          <mc:Fallback xmlns="">
            <p:pic>
              <p:nvPicPr>
                <p:cNvPr id="181" name="Freihand 180">
                  <a:extLst>
                    <a:ext uri="{FF2B5EF4-FFF2-40B4-BE49-F238E27FC236}">
                      <a16:creationId xmlns:a16="http://schemas.microsoft.com/office/drawing/2014/main" id="{DA6A693F-17D7-699B-EBEB-DF6616EDF4DD}"/>
                    </a:ext>
                  </a:extLst>
                </p:cNvPr>
                <p:cNvPicPr/>
                <p:nvPr/>
              </p:nvPicPr>
              <p:blipFill>
                <a:blip r:embed="rId298"/>
                <a:stretch>
                  <a:fillRect/>
                </a:stretch>
              </p:blipFill>
              <p:spPr>
                <a:xfrm>
                  <a:off x="6560444" y="5304142"/>
                  <a:ext cx="128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B3727533-50A0-EB3F-9AC4-EE3FDDAAAF79}"/>
                    </a:ext>
                  </a:extLst>
                </p14:cNvPr>
                <p14:cNvContentPartPr/>
                <p14:nvPr/>
              </p14:nvContentPartPr>
              <p14:xfrm>
                <a:off x="6613724" y="5390182"/>
                <a:ext cx="63720" cy="28080"/>
              </p14:xfrm>
            </p:contentPart>
          </mc:Choice>
          <mc:Fallback xmlns="">
            <p:pic>
              <p:nvPicPr>
                <p:cNvPr id="182" name="Freihand 181">
                  <a:extLst>
                    <a:ext uri="{FF2B5EF4-FFF2-40B4-BE49-F238E27FC236}">
                      <a16:creationId xmlns:a16="http://schemas.microsoft.com/office/drawing/2014/main" id="{B3727533-50A0-EB3F-9AC4-EE3FDDAAAF79}"/>
                    </a:ext>
                  </a:extLst>
                </p:cNvPr>
                <p:cNvPicPr/>
                <p:nvPr/>
              </p:nvPicPr>
              <p:blipFill>
                <a:blip r:embed="rId300"/>
                <a:stretch>
                  <a:fillRect/>
                </a:stretch>
              </p:blipFill>
              <p:spPr>
                <a:xfrm>
                  <a:off x="6604724" y="5381542"/>
                  <a:ext cx="81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3" name="Freihand 182">
                  <a:extLst>
                    <a:ext uri="{FF2B5EF4-FFF2-40B4-BE49-F238E27FC236}">
                      <a16:creationId xmlns:a16="http://schemas.microsoft.com/office/drawing/2014/main" id="{A2871C89-8C6F-25E4-CEC4-BA7A90C41466}"/>
                    </a:ext>
                  </a:extLst>
                </p14:cNvPr>
                <p14:cNvContentPartPr/>
                <p14:nvPr/>
              </p14:nvContentPartPr>
              <p14:xfrm>
                <a:off x="6724244" y="5250502"/>
                <a:ext cx="233280" cy="198360"/>
              </p14:xfrm>
            </p:contentPart>
          </mc:Choice>
          <mc:Fallback xmlns="">
            <p:pic>
              <p:nvPicPr>
                <p:cNvPr id="183" name="Freihand 182">
                  <a:extLst>
                    <a:ext uri="{FF2B5EF4-FFF2-40B4-BE49-F238E27FC236}">
                      <a16:creationId xmlns:a16="http://schemas.microsoft.com/office/drawing/2014/main" id="{A2871C89-8C6F-25E4-CEC4-BA7A90C41466}"/>
                    </a:ext>
                  </a:extLst>
                </p:cNvPr>
                <p:cNvPicPr/>
                <p:nvPr/>
              </p:nvPicPr>
              <p:blipFill>
                <a:blip r:embed="rId302"/>
                <a:stretch>
                  <a:fillRect/>
                </a:stretch>
              </p:blipFill>
              <p:spPr>
                <a:xfrm>
                  <a:off x="6715604" y="5241502"/>
                  <a:ext cx="250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4" name="Freihand 183">
                  <a:extLst>
                    <a:ext uri="{FF2B5EF4-FFF2-40B4-BE49-F238E27FC236}">
                      <a16:creationId xmlns:a16="http://schemas.microsoft.com/office/drawing/2014/main" id="{D2987FB6-8700-BA79-418C-434CDE9B01BA}"/>
                    </a:ext>
                  </a:extLst>
                </p14:cNvPr>
                <p14:cNvContentPartPr/>
                <p14:nvPr/>
              </p14:nvContentPartPr>
              <p14:xfrm>
                <a:off x="6834404" y="5257702"/>
                <a:ext cx="27720" cy="8280"/>
              </p14:xfrm>
            </p:contentPart>
          </mc:Choice>
          <mc:Fallback xmlns="">
            <p:pic>
              <p:nvPicPr>
                <p:cNvPr id="184" name="Freihand 183">
                  <a:extLst>
                    <a:ext uri="{FF2B5EF4-FFF2-40B4-BE49-F238E27FC236}">
                      <a16:creationId xmlns:a16="http://schemas.microsoft.com/office/drawing/2014/main" id="{D2987FB6-8700-BA79-418C-434CDE9B01BA}"/>
                    </a:ext>
                  </a:extLst>
                </p:cNvPr>
                <p:cNvPicPr/>
                <p:nvPr/>
              </p:nvPicPr>
              <p:blipFill>
                <a:blip r:embed="rId304"/>
                <a:stretch>
                  <a:fillRect/>
                </a:stretch>
              </p:blipFill>
              <p:spPr>
                <a:xfrm>
                  <a:off x="6825764" y="5249062"/>
                  <a:ext cx="45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5" name="Freihand 184">
                  <a:extLst>
                    <a:ext uri="{FF2B5EF4-FFF2-40B4-BE49-F238E27FC236}">
                      <a16:creationId xmlns:a16="http://schemas.microsoft.com/office/drawing/2014/main" id="{D4A8D588-7A8A-857B-ED15-28E4FA164AC9}"/>
                    </a:ext>
                  </a:extLst>
                </p14:cNvPr>
                <p14:cNvContentPartPr/>
                <p14:nvPr/>
              </p14:nvContentPartPr>
              <p14:xfrm>
                <a:off x="7173524" y="5325022"/>
                <a:ext cx="426960" cy="114480"/>
              </p14:xfrm>
            </p:contentPart>
          </mc:Choice>
          <mc:Fallback xmlns="">
            <p:pic>
              <p:nvPicPr>
                <p:cNvPr id="185" name="Freihand 184">
                  <a:extLst>
                    <a:ext uri="{FF2B5EF4-FFF2-40B4-BE49-F238E27FC236}">
                      <a16:creationId xmlns:a16="http://schemas.microsoft.com/office/drawing/2014/main" id="{D4A8D588-7A8A-857B-ED15-28E4FA164AC9}"/>
                    </a:ext>
                  </a:extLst>
                </p:cNvPr>
                <p:cNvPicPr/>
                <p:nvPr/>
              </p:nvPicPr>
              <p:blipFill>
                <a:blip r:embed="rId306"/>
                <a:stretch>
                  <a:fillRect/>
                </a:stretch>
              </p:blipFill>
              <p:spPr>
                <a:xfrm>
                  <a:off x="7164884" y="5316022"/>
                  <a:ext cx="444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6" name="Freihand 185">
                  <a:extLst>
                    <a:ext uri="{FF2B5EF4-FFF2-40B4-BE49-F238E27FC236}">
                      <a16:creationId xmlns:a16="http://schemas.microsoft.com/office/drawing/2014/main" id="{E9F2C46A-9DE4-8987-A4FB-B82ADA495864}"/>
                    </a:ext>
                  </a:extLst>
                </p14:cNvPr>
                <p14:cNvContentPartPr/>
                <p14:nvPr/>
              </p14:nvContentPartPr>
              <p14:xfrm>
                <a:off x="3611324" y="6046822"/>
                <a:ext cx="99360" cy="183960"/>
              </p14:xfrm>
            </p:contentPart>
          </mc:Choice>
          <mc:Fallback xmlns="">
            <p:pic>
              <p:nvPicPr>
                <p:cNvPr id="186" name="Freihand 185">
                  <a:extLst>
                    <a:ext uri="{FF2B5EF4-FFF2-40B4-BE49-F238E27FC236}">
                      <a16:creationId xmlns:a16="http://schemas.microsoft.com/office/drawing/2014/main" id="{E9F2C46A-9DE4-8987-A4FB-B82ADA495864}"/>
                    </a:ext>
                  </a:extLst>
                </p:cNvPr>
                <p:cNvPicPr/>
                <p:nvPr/>
              </p:nvPicPr>
              <p:blipFill>
                <a:blip r:embed="rId308"/>
                <a:stretch>
                  <a:fillRect/>
                </a:stretch>
              </p:blipFill>
              <p:spPr>
                <a:xfrm>
                  <a:off x="3602684" y="6037822"/>
                  <a:ext cx="117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7" name="Freihand 186">
                  <a:extLst>
                    <a:ext uri="{FF2B5EF4-FFF2-40B4-BE49-F238E27FC236}">
                      <a16:creationId xmlns:a16="http://schemas.microsoft.com/office/drawing/2014/main" id="{4E39B2DA-7B0F-AD88-10EE-EFA83D7156C7}"/>
                    </a:ext>
                  </a:extLst>
                </p14:cNvPr>
                <p14:cNvContentPartPr/>
                <p14:nvPr/>
              </p14:nvContentPartPr>
              <p14:xfrm>
                <a:off x="3721124" y="6040342"/>
                <a:ext cx="312120" cy="123840"/>
              </p14:xfrm>
            </p:contentPart>
          </mc:Choice>
          <mc:Fallback xmlns="">
            <p:pic>
              <p:nvPicPr>
                <p:cNvPr id="187" name="Freihand 186">
                  <a:extLst>
                    <a:ext uri="{FF2B5EF4-FFF2-40B4-BE49-F238E27FC236}">
                      <a16:creationId xmlns:a16="http://schemas.microsoft.com/office/drawing/2014/main" id="{4E39B2DA-7B0F-AD88-10EE-EFA83D7156C7}"/>
                    </a:ext>
                  </a:extLst>
                </p:cNvPr>
                <p:cNvPicPr/>
                <p:nvPr/>
              </p:nvPicPr>
              <p:blipFill>
                <a:blip r:embed="rId310"/>
                <a:stretch>
                  <a:fillRect/>
                </a:stretch>
              </p:blipFill>
              <p:spPr>
                <a:xfrm>
                  <a:off x="3712124" y="6031342"/>
                  <a:ext cx="329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990FC0BA-7959-9EAC-90F1-282B52F2CB95}"/>
                    </a:ext>
                  </a:extLst>
                </p14:cNvPr>
                <p14:cNvContentPartPr/>
                <p14:nvPr/>
              </p14:nvContentPartPr>
              <p14:xfrm>
                <a:off x="4131164" y="6002902"/>
                <a:ext cx="256320" cy="106200"/>
              </p14:xfrm>
            </p:contentPart>
          </mc:Choice>
          <mc:Fallback xmlns="">
            <p:pic>
              <p:nvPicPr>
                <p:cNvPr id="188" name="Freihand 187">
                  <a:extLst>
                    <a:ext uri="{FF2B5EF4-FFF2-40B4-BE49-F238E27FC236}">
                      <a16:creationId xmlns:a16="http://schemas.microsoft.com/office/drawing/2014/main" id="{990FC0BA-7959-9EAC-90F1-282B52F2CB95}"/>
                    </a:ext>
                  </a:extLst>
                </p:cNvPr>
                <p:cNvPicPr/>
                <p:nvPr/>
              </p:nvPicPr>
              <p:blipFill>
                <a:blip r:embed="rId312"/>
                <a:stretch>
                  <a:fillRect/>
                </a:stretch>
              </p:blipFill>
              <p:spPr>
                <a:xfrm>
                  <a:off x="4122524" y="5994262"/>
                  <a:ext cx="273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4D6CF91E-344A-272A-8B18-2CEAADCC1B8E}"/>
                    </a:ext>
                  </a:extLst>
                </p14:cNvPr>
                <p14:cNvContentPartPr/>
                <p14:nvPr/>
              </p14:nvContentPartPr>
              <p14:xfrm>
                <a:off x="4670084" y="5826862"/>
                <a:ext cx="139680" cy="297360"/>
              </p14:xfrm>
            </p:contentPart>
          </mc:Choice>
          <mc:Fallback xmlns="">
            <p:pic>
              <p:nvPicPr>
                <p:cNvPr id="189" name="Freihand 188">
                  <a:extLst>
                    <a:ext uri="{FF2B5EF4-FFF2-40B4-BE49-F238E27FC236}">
                      <a16:creationId xmlns:a16="http://schemas.microsoft.com/office/drawing/2014/main" id="{4D6CF91E-344A-272A-8B18-2CEAADCC1B8E}"/>
                    </a:ext>
                  </a:extLst>
                </p:cNvPr>
                <p:cNvPicPr/>
                <p:nvPr/>
              </p:nvPicPr>
              <p:blipFill>
                <a:blip r:embed="rId314"/>
                <a:stretch>
                  <a:fillRect/>
                </a:stretch>
              </p:blipFill>
              <p:spPr>
                <a:xfrm>
                  <a:off x="4661084" y="5818222"/>
                  <a:ext cx="1573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23F5F905-73B6-C3B2-61F8-C428305B7350}"/>
                    </a:ext>
                  </a:extLst>
                </p14:cNvPr>
                <p14:cNvContentPartPr/>
                <p14:nvPr/>
              </p14:nvContentPartPr>
              <p14:xfrm>
                <a:off x="4850804" y="5884462"/>
                <a:ext cx="204120" cy="137160"/>
              </p14:xfrm>
            </p:contentPart>
          </mc:Choice>
          <mc:Fallback xmlns="">
            <p:pic>
              <p:nvPicPr>
                <p:cNvPr id="190" name="Freihand 189">
                  <a:extLst>
                    <a:ext uri="{FF2B5EF4-FFF2-40B4-BE49-F238E27FC236}">
                      <a16:creationId xmlns:a16="http://schemas.microsoft.com/office/drawing/2014/main" id="{23F5F905-73B6-C3B2-61F8-C428305B7350}"/>
                    </a:ext>
                  </a:extLst>
                </p:cNvPr>
                <p:cNvPicPr/>
                <p:nvPr/>
              </p:nvPicPr>
              <p:blipFill>
                <a:blip r:embed="rId316"/>
                <a:stretch>
                  <a:fillRect/>
                </a:stretch>
              </p:blipFill>
              <p:spPr>
                <a:xfrm>
                  <a:off x="4841804" y="5875822"/>
                  <a:ext cx="22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7304683B-2180-2E84-A176-E375A7E8D578}"/>
                    </a:ext>
                  </a:extLst>
                </p14:cNvPr>
                <p14:cNvContentPartPr/>
                <p14:nvPr/>
              </p14:nvContentPartPr>
              <p14:xfrm>
                <a:off x="4905164" y="5812462"/>
                <a:ext cx="74520" cy="18360"/>
              </p14:xfrm>
            </p:contentPart>
          </mc:Choice>
          <mc:Fallback xmlns="">
            <p:pic>
              <p:nvPicPr>
                <p:cNvPr id="191" name="Freihand 190">
                  <a:extLst>
                    <a:ext uri="{FF2B5EF4-FFF2-40B4-BE49-F238E27FC236}">
                      <a16:creationId xmlns:a16="http://schemas.microsoft.com/office/drawing/2014/main" id="{7304683B-2180-2E84-A176-E375A7E8D578}"/>
                    </a:ext>
                  </a:extLst>
                </p:cNvPr>
                <p:cNvPicPr/>
                <p:nvPr/>
              </p:nvPicPr>
              <p:blipFill>
                <a:blip r:embed="rId318"/>
                <a:stretch>
                  <a:fillRect/>
                </a:stretch>
              </p:blipFill>
              <p:spPr>
                <a:xfrm>
                  <a:off x="4896524" y="5803462"/>
                  <a:ext cx="92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5" name="Freihand 194">
                  <a:extLst>
                    <a:ext uri="{FF2B5EF4-FFF2-40B4-BE49-F238E27FC236}">
                      <a16:creationId xmlns:a16="http://schemas.microsoft.com/office/drawing/2014/main" id="{071778CD-747B-2EBF-E27E-7BCD02AB479D}"/>
                    </a:ext>
                  </a:extLst>
                </p14:cNvPr>
                <p14:cNvContentPartPr/>
                <p14:nvPr/>
              </p14:nvContentPartPr>
              <p14:xfrm>
                <a:off x="5205404" y="5893462"/>
                <a:ext cx="343080" cy="128520"/>
              </p14:xfrm>
            </p:contentPart>
          </mc:Choice>
          <mc:Fallback xmlns="">
            <p:pic>
              <p:nvPicPr>
                <p:cNvPr id="195" name="Freihand 194">
                  <a:extLst>
                    <a:ext uri="{FF2B5EF4-FFF2-40B4-BE49-F238E27FC236}">
                      <a16:creationId xmlns:a16="http://schemas.microsoft.com/office/drawing/2014/main" id="{071778CD-747B-2EBF-E27E-7BCD02AB479D}"/>
                    </a:ext>
                  </a:extLst>
                </p:cNvPr>
                <p:cNvPicPr/>
                <p:nvPr/>
              </p:nvPicPr>
              <p:blipFill>
                <a:blip r:embed="rId320"/>
                <a:stretch>
                  <a:fillRect/>
                </a:stretch>
              </p:blipFill>
              <p:spPr>
                <a:xfrm>
                  <a:off x="5196404" y="5884462"/>
                  <a:ext cx="360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6" name="Freihand 195">
                  <a:extLst>
                    <a:ext uri="{FF2B5EF4-FFF2-40B4-BE49-F238E27FC236}">
                      <a16:creationId xmlns:a16="http://schemas.microsoft.com/office/drawing/2014/main" id="{2085C45B-4E54-A746-DA70-44C1B141D3E9}"/>
                    </a:ext>
                  </a:extLst>
                </p14:cNvPr>
                <p14:cNvContentPartPr/>
                <p14:nvPr/>
              </p14:nvContentPartPr>
              <p14:xfrm>
                <a:off x="5435804" y="5798422"/>
                <a:ext cx="24120" cy="23400"/>
              </p14:xfrm>
            </p:contentPart>
          </mc:Choice>
          <mc:Fallback xmlns="">
            <p:pic>
              <p:nvPicPr>
                <p:cNvPr id="196" name="Freihand 195">
                  <a:extLst>
                    <a:ext uri="{FF2B5EF4-FFF2-40B4-BE49-F238E27FC236}">
                      <a16:creationId xmlns:a16="http://schemas.microsoft.com/office/drawing/2014/main" id="{2085C45B-4E54-A746-DA70-44C1B141D3E9}"/>
                    </a:ext>
                  </a:extLst>
                </p:cNvPr>
                <p:cNvPicPr/>
                <p:nvPr/>
              </p:nvPicPr>
              <p:blipFill>
                <a:blip r:embed="rId322"/>
                <a:stretch>
                  <a:fillRect/>
                </a:stretch>
              </p:blipFill>
              <p:spPr>
                <a:xfrm>
                  <a:off x="5426804" y="5789782"/>
                  <a:ext cx="41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7" name="Freihand 196">
                  <a:extLst>
                    <a:ext uri="{FF2B5EF4-FFF2-40B4-BE49-F238E27FC236}">
                      <a16:creationId xmlns:a16="http://schemas.microsoft.com/office/drawing/2014/main" id="{2B0D598B-3F76-3FB9-8A71-3951EF3A92F0}"/>
                    </a:ext>
                  </a:extLst>
                </p14:cNvPr>
                <p14:cNvContentPartPr/>
                <p14:nvPr/>
              </p14:nvContentPartPr>
              <p14:xfrm>
                <a:off x="5570444" y="5856742"/>
                <a:ext cx="86040" cy="127080"/>
              </p14:xfrm>
            </p:contentPart>
          </mc:Choice>
          <mc:Fallback xmlns="">
            <p:pic>
              <p:nvPicPr>
                <p:cNvPr id="197" name="Freihand 196">
                  <a:extLst>
                    <a:ext uri="{FF2B5EF4-FFF2-40B4-BE49-F238E27FC236}">
                      <a16:creationId xmlns:a16="http://schemas.microsoft.com/office/drawing/2014/main" id="{2B0D598B-3F76-3FB9-8A71-3951EF3A92F0}"/>
                    </a:ext>
                  </a:extLst>
                </p:cNvPr>
                <p:cNvPicPr/>
                <p:nvPr/>
              </p:nvPicPr>
              <p:blipFill>
                <a:blip r:embed="rId324"/>
                <a:stretch>
                  <a:fillRect/>
                </a:stretch>
              </p:blipFill>
              <p:spPr>
                <a:xfrm>
                  <a:off x="5561444" y="5847742"/>
                  <a:ext cx="103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8" name="Freihand 197">
                  <a:extLst>
                    <a:ext uri="{FF2B5EF4-FFF2-40B4-BE49-F238E27FC236}">
                      <a16:creationId xmlns:a16="http://schemas.microsoft.com/office/drawing/2014/main" id="{FD70E941-287E-8F52-124A-BC988B957E4E}"/>
                    </a:ext>
                  </a:extLst>
                </p14:cNvPr>
                <p14:cNvContentPartPr/>
                <p14:nvPr/>
              </p14:nvContentPartPr>
              <p14:xfrm>
                <a:off x="5872844" y="5724982"/>
                <a:ext cx="380160" cy="352440"/>
              </p14:xfrm>
            </p:contentPart>
          </mc:Choice>
          <mc:Fallback xmlns="">
            <p:pic>
              <p:nvPicPr>
                <p:cNvPr id="198" name="Freihand 197">
                  <a:extLst>
                    <a:ext uri="{FF2B5EF4-FFF2-40B4-BE49-F238E27FC236}">
                      <a16:creationId xmlns:a16="http://schemas.microsoft.com/office/drawing/2014/main" id="{FD70E941-287E-8F52-124A-BC988B957E4E}"/>
                    </a:ext>
                  </a:extLst>
                </p:cNvPr>
                <p:cNvPicPr/>
                <p:nvPr/>
              </p:nvPicPr>
              <p:blipFill>
                <a:blip r:embed="rId326"/>
                <a:stretch>
                  <a:fillRect/>
                </a:stretch>
              </p:blipFill>
              <p:spPr>
                <a:xfrm>
                  <a:off x="5863844" y="5716342"/>
                  <a:ext cx="3978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9" name="Freihand 198">
                  <a:extLst>
                    <a:ext uri="{FF2B5EF4-FFF2-40B4-BE49-F238E27FC236}">
                      <a16:creationId xmlns:a16="http://schemas.microsoft.com/office/drawing/2014/main" id="{AF347779-E68E-7527-4D3B-15F049D8D8BE}"/>
                    </a:ext>
                  </a:extLst>
                </p14:cNvPr>
                <p14:cNvContentPartPr/>
                <p14:nvPr/>
              </p14:nvContentPartPr>
              <p14:xfrm>
                <a:off x="6531644" y="5724262"/>
                <a:ext cx="68760" cy="159120"/>
              </p14:xfrm>
            </p:contentPart>
          </mc:Choice>
          <mc:Fallback xmlns="">
            <p:pic>
              <p:nvPicPr>
                <p:cNvPr id="199" name="Freihand 198">
                  <a:extLst>
                    <a:ext uri="{FF2B5EF4-FFF2-40B4-BE49-F238E27FC236}">
                      <a16:creationId xmlns:a16="http://schemas.microsoft.com/office/drawing/2014/main" id="{AF347779-E68E-7527-4D3B-15F049D8D8BE}"/>
                    </a:ext>
                  </a:extLst>
                </p:cNvPr>
                <p:cNvPicPr/>
                <p:nvPr/>
              </p:nvPicPr>
              <p:blipFill>
                <a:blip r:embed="rId328"/>
                <a:stretch>
                  <a:fillRect/>
                </a:stretch>
              </p:blipFill>
              <p:spPr>
                <a:xfrm>
                  <a:off x="6522644" y="5715622"/>
                  <a:ext cx="86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0" name="Freihand 199">
                  <a:extLst>
                    <a:ext uri="{FF2B5EF4-FFF2-40B4-BE49-F238E27FC236}">
                      <a16:creationId xmlns:a16="http://schemas.microsoft.com/office/drawing/2014/main" id="{CF9F4869-E23F-CDD4-056D-C700FBDDBB89}"/>
                    </a:ext>
                  </a:extLst>
                </p14:cNvPr>
                <p14:cNvContentPartPr/>
                <p14:nvPr/>
              </p14:nvContentPartPr>
              <p14:xfrm>
                <a:off x="6667004" y="5629582"/>
                <a:ext cx="271080" cy="198360"/>
              </p14:xfrm>
            </p:contentPart>
          </mc:Choice>
          <mc:Fallback xmlns="">
            <p:pic>
              <p:nvPicPr>
                <p:cNvPr id="200" name="Freihand 199">
                  <a:extLst>
                    <a:ext uri="{FF2B5EF4-FFF2-40B4-BE49-F238E27FC236}">
                      <a16:creationId xmlns:a16="http://schemas.microsoft.com/office/drawing/2014/main" id="{CF9F4869-E23F-CDD4-056D-C700FBDDBB89}"/>
                    </a:ext>
                  </a:extLst>
                </p:cNvPr>
                <p:cNvPicPr/>
                <p:nvPr/>
              </p:nvPicPr>
              <p:blipFill>
                <a:blip r:embed="rId330"/>
                <a:stretch>
                  <a:fillRect/>
                </a:stretch>
              </p:blipFill>
              <p:spPr>
                <a:xfrm>
                  <a:off x="6658004" y="5620942"/>
                  <a:ext cx="288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1" name="Freihand 200">
                  <a:extLst>
                    <a:ext uri="{FF2B5EF4-FFF2-40B4-BE49-F238E27FC236}">
                      <a16:creationId xmlns:a16="http://schemas.microsoft.com/office/drawing/2014/main" id="{C8FF8BD7-9E67-0250-CE6F-DB72EA55C2C0}"/>
                    </a:ext>
                  </a:extLst>
                </p14:cNvPr>
                <p14:cNvContentPartPr/>
                <p14:nvPr/>
              </p14:nvContentPartPr>
              <p14:xfrm>
                <a:off x="7139324" y="5700142"/>
                <a:ext cx="156960" cy="61560"/>
              </p14:xfrm>
            </p:contentPart>
          </mc:Choice>
          <mc:Fallback xmlns="">
            <p:pic>
              <p:nvPicPr>
                <p:cNvPr id="201" name="Freihand 200">
                  <a:extLst>
                    <a:ext uri="{FF2B5EF4-FFF2-40B4-BE49-F238E27FC236}">
                      <a16:creationId xmlns:a16="http://schemas.microsoft.com/office/drawing/2014/main" id="{C8FF8BD7-9E67-0250-CE6F-DB72EA55C2C0}"/>
                    </a:ext>
                  </a:extLst>
                </p:cNvPr>
                <p:cNvPicPr/>
                <p:nvPr/>
              </p:nvPicPr>
              <p:blipFill>
                <a:blip r:embed="rId332"/>
                <a:stretch>
                  <a:fillRect/>
                </a:stretch>
              </p:blipFill>
              <p:spPr>
                <a:xfrm>
                  <a:off x="7130684" y="5691142"/>
                  <a:ext cx="174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2" name="Freihand 201">
                  <a:extLst>
                    <a:ext uri="{FF2B5EF4-FFF2-40B4-BE49-F238E27FC236}">
                      <a16:creationId xmlns:a16="http://schemas.microsoft.com/office/drawing/2014/main" id="{9C859DC7-A9A1-33F8-5F8A-1CB27DF6FFE5}"/>
                    </a:ext>
                  </a:extLst>
                </p14:cNvPr>
                <p14:cNvContentPartPr/>
                <p14:nvPr/>
              </p14:nvContentPartPr>
              <p14:xfrm>
                <a:off x="7262444" y="5623462"/>
                <a:ext cx="43560" cy="7560"/>
              </p14:xfrm>
            </p:contentPart>
          </mc:Choice>
          <mc:Fallback xmlns="">
            <p:pic>
              <p:nvPicPr>
                <p:cNvPr id="202" name="Freihand 201">
                  <a:extLst>
                    <a:ext uri="{FF2B5EF4-FFF2-40B4-BE49-F238E27FC236}">
                      <a16:creationId xmlns:a16="http://schemas.microsoft.com/office/drawing/2014/main" id="{9C859DC7-A9A1-33F8-5F8A-1CB27DF6FFE5}"/>
                    </a:ext>
                  </a:extLst>
                </p:cNvPr>
                <p:cNvPicPr/>
                <p:nvPr/>
              </p:nvPicPr>
              <p:blipFill>
                <a:blip r:embed="rId334"/>
                <a:stretch>
                  <a:fillRect/>
                </a:stretch>
              </p:blipFill>
              <p:spPr>
                <a:xfrm>
                  <a:off x="7253444" y="5614822"/>
                  <a:ext cx="61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Freihand 202">
                  <a:extLst>
                    <a:ext uri="{FF2B5EF4-FFF2-40B4-BE49-F238E27FC236}">
                      <a16:creationId xmlns:a16="http://schemas.microsoft.com/office/drawing/2014/main" id="{FAA975AD-FC15-19CA-94AE-1907CFB62C77}"/>
                    </a:ext>
                  </a:extLst>
                </p14:cNvPr>
                <p14:cNvContentPartPr/>
                <p14:nvPr/>
              </p14:nvContentPartPr>
              <p14:xfrm>
                <a:off x="7404284" y="5571622"/>
                <a:ext cx="354240" cy="181800"/>
              </p14:xfrm>
            </p:contentPart>
          </mc:Choice>
          <mc:Fallback xmlns="">
            <p:pic>
              <p:nvPicPr>
                <p:cNvPr id="203" name="Freihand 202">
                  <a:extLst>
                    <a:ext uri="{FF2B5EF4-FFF2-40B4-BE49-F238E27FC236}">
                      <a16:creationId xmlns:a16="http://schemas.microsoft.com/office/drawing/2014/main" id="{FAA975AD-FC15-19CA-94AE-1907CFB62C77}"/>
                    </a:ext>
                  </a:extLst>
                </p:cNvPr>
                <p:cNvPicPr/>
                <p:nvPr/>
              </p:nvPicPr>
              <p:blipFill>
                <a:blip r:embed="rId336"/>
                <a:stretch>
                  <a:fillRect/>
                </a:stretch>
              </p:blipFill>
              <p:spPr>
                <a:xfrm>
                  <a:off x="7395284" y="5562622"/>
                  <a:ext cx="371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Freihand 203">
                  <a:extLst>
                    <a:ext uri="{FF2B5EF4-FFF2-40B4-BE49-F238E27FC236}">
                      <a16:creationId xmlns:a16="http://schemas.microsoft.com/office/drawing/2014/main" id="{D9C0E71B-7DF5-69BC-160C-0FB31A0D82A7}"/>
                    </a:ext>
                  </a:extLst>
                </p14:cNvPr>
                <p14:cNvContentPartPr/>
                <p14:nvPr/>
              </p14:nvContentPartPr>
              <p14:xfrm>
                <a:off x="3957284" y="6391342"/>
                <a:ext cx="34920" cy="134640"/>
              </p14:xfrm>
            </p:contentPart>
          </mc:Choice>
          <mc:Fallback xmlns="">
            <p:pic>
              <p:nvPicPr>
                <p:cNvPr id="204" name="Freihand 203">
                  <a:extLst>
                    <a:ext uri="{FF2B5EF4-FFF2-40B4-BE49-F238E27FC236}">
                      <a16:creationId xmlns:a16="http://schemas.microsoft.com/office/drawing/2014/main" id="{D9C0E71B-7DF5-69BC-160C-0FB31A0D82A7}"/>
                    </a:ext>
                  </a:extLst>
                </p:cNvPr>
                <p:cNvPicPr/>
                <p:nvPr/>
              </p:nvPicPr>
              <p:blipFill>
                <a:blip r:embed="rId338"/>
                <a:stretch>
                  <a:fillRect/>
                </a:stretch>
              </p:blipFill>
              <p:spPr>
                <a:xfrm>
                  <a:off x="3948644" y="6382342"/>
                  <a:ext cx="52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436E8646-20BB-FB58-5DDE-BC36C94E3629}"/>
                    </a:ext>
                  </a:extLst>
                </p14:cNvPr>
                <p14:cNvContentPartPr/>
                <p14:nvPr/>
              </p14:nvContentPartPr>
              <p14:xfrm>
                <a:off x="3865484" y="6335542"/>
                <a:ext cx="393120" cy="158040"/>
              </p14:xfrm>
            </p:contentPart>
          </mc:Choice>
          <mc:Fallback xmlns="">
            <p:pic>
              <p:nvPicPr>
                <p:cNvPr id="205" name="Freihand 204">
                  <a:extLst>
                    <a:ext uri="{FF2B5EF4-FFF2-40B4-BE49-F238E27FC236}">
                      <a16:creationId xmlns:a16="http://schemas.microsoft.com/office/drawing/2014/main" id="{436E8646-20BB-FB58-5DDE-BC36C94E3629}"/>
                    </a:ext>
                  </a:extLst>
                </p:cNvPr>
                <p:cNvPicPr/>
                <p:nvPr/>
              </p:nvPicPr>
              <p:blipFill>
                <a:blip r:embed="rId340"/>
                <a:stretch>
                  <a:fillRect/>
                </a:stretch>
              </p:blipFill>
              <p:spPr>
                <a:xfrm>
                  <a:off x="3856844" y="6326902"/>
                  <a:ext cx="410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Freihand 205">
                  <a:extLst>
                    <a:ext uri="{FF2B5EF4-FFF2-40B4-BE49-F238E27FC236}">
                      <a16:creationId xmlns:a16="http://schemas.microsoft.com/office/drawing/2014/main" id="{AC00FC98-2F01-D158-7914-7B7ED01BF197}"/>
                    </a:ext>
                  </a:extLst>
                </p14:cNvPr>
                <p14:cNvContentPartPr/>
                <p14:nvPr/>
              </p14:nvContentPartPr>
              <p14:xfrm>
                <a:off x="4307924" y="6223222"/>
                <a:ext cx="345960" cy="366480"/>
              </p14:xfrm>
            </p:contentPart>
          </mc:Choice>
          <mc:Fallback xmlns="">
            <p:pic>
              <p:nvPicPr>
                <p:cNvPr id="206" name="Freihand 205">
                  <a:extLst>
                    <a:ext uri="{FF2B5EF4-FFF2-40B4-BE49-F238E27FC236}">
                      <a16:creationId xmlns:a16="http://schemas.microsoft.com/office/drawing/2014/main" id="{AC00FC98-2F01-D158-7914-7B7ED01BF197}"/>
                    </a:ext>
                  </a:extLst>
                </p:cNvPr>
                <p:cNvPicPr/>
                <p:nvPr/>
              </p:nvPicPr>
              <p:blipFill>
                <a:blip r:embed="rId342"/>
                <a:stretch>
                  <a:fillRect/>
                </a:stretch>
              </p:blipFill>
              <p:spPr>
                <a:xfrm>
                  <a:off x="4298924" y="6214222"/>
                  <a:ext cx="3636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7" name="Freihand 206">
                  <a:extLst>
                    <a:ext uri="{FF2B5EF4-FFF2-40B4-BE49-F238E27FC236}">
                      <a16:creationId xmlns:a16="http://schemas.microsoft.com/office/drawing/2014/main" id="{CC2BE31B-8C06-ADB2-E064-8FDC2891282B}"/>
                    </a:ext>
                  </a:extLst>
                </p14:cNvPr>
                <p14:cNvContentPartPr/>
                <p14:nvPr/>
              </p14:nvContentPartPr>
              <p14:xfrm>
                <a:off x="4171484" y="6234022"/>
                <a:ext cx="20520" cy="20520"/>
              </p14:xfrm>
            </p:contentPart>
          </mc:Choice>
          <mc:Fallback xmlns="">
            <p:pic>
              <p:nvPicPr>
                <p:cNvPr id="207" name="Freihand 206">
                  <a:extLst>
                    <a:ext uri="{FF2B5EF4-FFF2-40B4-BE49-F238E27FC236}">
                      <a16:creationId xmlns:a16="http://schemas.microsoft.com/office/drawing/2014/main" id="{CC2BE31B-8C06-ADB2-E064-8FDC2891282B}"/>
                    </a:ext>
                  </a:extLst>
                </p:cNvPr>
                <p:cNvPicPr/>
                <p:nvPr/>
              </p:nvPicPr>
              <p:blipFill>
                <a:blip r:embed="rId344"/>
                <a:stretch>
                  <a:fillRect/>
                </a:stretch>
              </p:blipFill>
              <p:spPr>
                <a:xfrm>
                  <a:off x="4162844" y="6225022"/>
                  <a:ext cx="38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8" name="Freihand 207">
                  <a:extLst>
                    <a:ext uri="{FF2B5EF4-FFF2-40B4-BE49-F238E27FC236}">
                      <a16:creationId xmlns:a16="http://schemas.microsoft.com/office/drawing/2014/main" id="{5030A6C0-10F2-CCE1-756E-A371F9BE8C1F}"/>
                    </a:ext>
                  </a:extLst>
                </p14:cNvPr>
                <p14:cNvContentPartPr/>
                <p14:nvPr/>
              </p14:nvContentPartPr>
              <p14:xfrm>
                <a:off x="4243844" y="6239422"/>
                <a:ext cx="5040" cy="14400"/>
              </p14:xfrm>
            </p:contentPart>
          </mc:Choice>
          <mc:Fallback xmlns="">
            <p:pic>
              <p:nvPicPr>
                <p:cNvPr id="208" name="Freihand 207">
                  <a:extLst>
                    <a:ext uri="{FF2B5EF4-FFF2-40B4-BE49-F238E27FC236}">
                      <a16:creationId xmlns:a16="http://schemas.microsoft.com/office/drawing/2014/main" id="{5030A6C0-10F2-CCE1-756E-A371F9BE8C1F}"/>
                    </a:ext>
                  </a:extLst>
                </p:cNvPr>
                <p:cNvPicPr/>
                <p:nvPr/>
              </p:nvPicPr>
              <p:blipFill>
                <a:blip r:embed="rId346"/>
                <a:stretch>
                  <a:fillRect/>
                </a:stretch>
              </p:blipFill>
              <p:spPr>
                <a:xfrm>
                  <a:off x="4234844" y="6230782"/>
                  <a:ext cx="22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0" name="Freihand 209">
                  <a:extLst>
                    <a:ext uri="{FF2B5EF4-FFF2-40B4-BE49-F238E27FC236}">
                      <a16:creationId xmlns:a16="http://schemas.microsoft.com/office/drawing/2014/main" id="{17CC4900-B49A-1D64-8C5B-17D363219266}"/>
                    </a:ext>
                  </a:extLst>
                </p14:cNvPr>
                <p14:cNvContentPartPr/>
                <p14:nvPr/>
              </p14:nvContentPartPr>
              <p14:xfrm>
                <a:off x="4824164" y="6276142"/>
                <a:ext cx="137160" cy="170640"/>
              </p14:xfrm>
            </p:contentPart>
          </mc:Choice>
          <mc:Fallback xmlns="">
            <p:pic>
              <p:nvPicPr>
                <p:cNvPr id="210" name="Freihand 209">
                  <a:extLst>
                    <a:ext uri="{FF2B5EF4-FFF2-40B4-BE49-F238E27FC236}">
                      <a16:creationId xmlns:a16="http://schemas.microsoft.com/office/drawing/2014/main" id="{17CC4900-B49A-1D64-8C5B-17D363219266}"/>
                    </a:ext>
                  </a:extLst>
                </p:cNvPr>
                <p:cNvPicPr/>
                <p:nvPr/>
              </p:nvPicPr>
              <p:blipFill>
                <a:blip r:embed="rId348"/>
                <a:stretch>
                  <a:fillRect/>
                </a:stretch>
              </p:blipFill>
              <p:spPr>
                <a:xfrm>
                  <a:off x="4815524" y="6267502"/>
                  <a:ext cx="154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 name="Freihand 210">
                  <a:extLst>
                    <a:ext uri="{FF2B5EF4-FFF2-40B4-BE49-F238E27FC236}">
                      <a16:creationId xmlns:a16="http://schemas.microsoft.com/office/drawing/2014/main" id="{5ADA2550-05F5-0B1B-CBCF-38AB10573EDF}"/>
                    </a:ext>
                  </a:extLst>
                </p14:cNvPr>
                <p14:cNvContentPartPr/>
                <p14:nvPr/>
              </p14:nvContentPartPr>
              <p14:xfrm>
                <a:off x="5129084" y="6226102"/>
                <a:ext cx="117000" cy="208440"/>
              </p14:xfrm>
            </p:contentPart>
          </mc:Choice>
          <mc:Fallback xmlns="">
            <p:pic>
              <p:nvPicPr>
                <p:cNvPr id="211" name="Freihand 210">
                  <a:extLst>
                    <a:ext uri="{FF2B5EF4-FFF2-40B4-BE49-F238E27FC236}">
                      <a16:creationId xmlns:a16="http://schemas.microsoft.com/office/drawing/2014/main" id="{5ADA2550-05F5-0B1B-CBCF-38AB10573EDF}"/>
                    </a:ext>
                  </a:extLst>
                </p:cNvPr>
                <p:cNvPicPr/>
                <p:nvPr/>
              </p:nvPicPr>
              <p:blipFill>
                <a:blip r:embed="rId350"/>
                <a:stretch>
                  <a:fillRect/>
                </a:stretch>
              </p:blipFill>
              <p:spPr>
                <a:xfrm>
                  <a:off x="5120444" y="6217462"/>
                  <a:ext cx="134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2" name="Freihand 211">
                  <a:extLst>
                    <a:ext uri="{FF2B5EF4-FFF2-40B4-BE49-F238E27FC236}">
                      <a16:creationId xmlns:a16="http://schemas.microsoft.com/office/drawing/2014/main" id="{13F62B58-1CA7-D870-2A9F-C2C79C9127B3}"/>
                    </a:ext>
                  </a:extLst>
                </p14:cNvPr>
                <p14:cNvContentPartPr/>
                <p14:nvPr/>
              </p14:nvContentPartPr>
              <p14:xfrm>
                <a:off x="5136284" y="6191182"/>
                <a:ext cx="122760" cy="41760"/>
              </p14:xfrm>
            </p:contentPart>
          </mc:Choice>
          <mc:Fallback xmlns="">
            <p:pic>
              <p:nvPicPr>
                <p:cNvPr id="212" name="Freihand 211">
                  <a:extLst>
                    <a:ext uri="{FF2B5EF4-FFF2-40B4-BE49-F238E27FC236}">
                      <a16:creationId xmlns:a16="http://schemas.microsoft.com/office/drawing/2014/main" id="{13F62B58-1CA7-D870-2A9F-C2C79C9127B3}"/>
                    </a:ext>
                  </a:extLst>
                </p:cNvPr>
                <p:cNvPicPr/>
                <p:nvPr/>
              </p:nvPicPr>
              <p:blipFill>
                <a:blip r:embed="rId352"/>
                <a:stretch>
                  <a:fillRect/>
                </a:stretch>
              </p:blipFill>
              <p:spPr>
                <a:xfrm>
                  <a:off x="5127644" y="6182182"/>
                  <a:ext cx="140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3" name="Freihand 212">
                  <a:extLst>
                    <a:ext uri="{FF2B5EF4-FFF2-40B4-BE49-F238E27FC236}">
                      <a16:creationId xmlns:a16="http://schemas.microsoft.com/office/drawing/2014/main" id="{687F6FC2-88C7-3504-BDE8-5CBCD730428D}"/>
                    </a:ext>
                  </a:extLst>
                </p14:cNvPr>
                <p14:cNvContentPartPr/>
                <p14:nvPr/>
              </p14:nvContentPartPr>
              <p14:xfrm>
                <a:off x="4983644" y="6234382"/>
                <a:ext cx="89640" cy="223200"/>
              </p14:xfrm>
            </p:contentPart>
          </mc:Choice>
          <mc:Fallback xmlns="">
            <p:pic>
              <p:nvPicPr>
                <p:cNvPr id="213" name="Freihand 212">
                  <a:extLst>
                    <a:ext uri="{FF2B5EF4-FFF2-40B4-BE49-F238E27FC236}">
                      <a16:creationId xmlns:a16="http://schemas.microsoft.com/office/drawing/2014/main" id="{687F6FC2-88C7-3504-BDE8-5CBCD730428D}"/>
                    </a:ext>
                  </a:extLst>
                </p:cNvPr>
                <p:cNvPicPr/>
                <p:nvPr/>
              </p:nvPicPr>
              <p:blipFill>
                <a:blip r:embed="rId354"/>
                <a:stretch>
                  <a:fillRect/>
                </a:stretch>
              </p:blipFill>
              <p:spPr>
                <a:xfrm>
                  <a:off x="4975004" y="6225382"/>
                  <a:ext cx="107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4" name="Freihand 213">
                  <a:extLst>
                    <a:ext uri="{FF2B5EF4-FFF2-40B4-BE49-F238E27FC236}">
                      <a16:creationId xmlns:a16="http://schemas.microsoft.com/office/drawing/2014/main" id="{04B32FEA-3D28-3847-CEDB-3F039EDC76E1}"/>
                    </a:ext>
                  </a:extLst>
                </p14:cNvPr>
                <p14:cNvContentPartPr/>
                <p14:nvPr/>
              </p14:nvContentPartPr>
              <p14:xfrm>
                <a:off x="5276684" y="6198742"/>
                <a:ext cx="105480" cy="196560"/>
              </p14:xfrm>
            </p:contentPart>
          </mc:Choice>
          <mc:Fallback xmlns="">
            <p:pic>
              <p:nvPicPr>
                <p:cNvPr id="214" name="Freihand 213">
                  <a:extLst>
                    <a:ext uri="{FF2B5EF4-FFF2-40B4-BE49-F238E27FC236}">
                      <a16:creationId xmlns:a16="http://schemas.microsoft.com/office/drawing/2014/main" id="{04B32FEA-3D28-3847-CEDB-3F039EDC76E1}"/>
                    </a:ext>
                  </a:extLst>
                </p:cNvPr>
                <p:cNvPicPr/>
                <p:nvPr/>
              </p:nvPicPr>
              <p:blipFill>
                <a:blip r:embed="rId356"/>
                <a:stretch>
                  <a:fillRect/>
                </a:stretch>
              </p:blipFill>
              <p:spPr>
                <a:xfrm>
                  <a:off x="5268044" y="6190102"/>
                  <a:ext cx="123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5" name="Freihand 214">
                  <a:extLst>
                    <a:ext uri="{FF2B5EF4-FFF2-40B4-BE49-F238E27FC236}">
                      <a16:creationId xmlns:a16="http://schemas.microsoft.com/office/drawing/2014/main" id="{AB02F752-44FB-B7D6-37C6-92C2501658E3}"/>
                    </a:ext>
                  </a:extLst>
                </p14:cNvPr>
                <p14:cNvContentPartPr/>
                <p14:nvPr/>
              </p14:nvContentPartPr>
              <p14:xfrm>
                <a:off x="5504924" y="6197302"/>
                <a:ext cx="151560" cy="165600"/>
              </p14:xfrm>
            </p:contentPart>
          </mc:Choice>
          <mc:Fallback xmlns="">
            <p:pic>
              <p:nvPicPr>
                <p:cNvPr id="215" name="Freihand 214">
                  <a:extLst>
                    <a:ext uri="{FF2B5EF4-FFF2-40B4-BE49-F238E27FC236}">
                      <a16:creationId xmlns:a16="http://schemas.microsoft.com/office/drawing/2014/main" id="{AB02F752-44FB-B7D6-37C6-92C2501658E3}"/>
                    </a:ext>
                  </a:extLst>
                </p:cNvPr>
                <p:cNvPicPr/>
                <p:nvPr/>
              </p:nvPicPr>
              <p:blipFill>
                <a:blip r:embed="rId358"/>
                <a:stretch>
                  <a:fillRect/>
                </a:stretch>
              </p:blipFill>
              <p:spPr>
                <a:xfrm>
                  <a:off x="5495924" y="6188302"/>
                  <a:ext cx="169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6" name="Freihand 215">
                  <a:extLst>
                    <a:ext uri="{FF2B5EF4-FFF2-40B4-BE49-F238E27FC236}">
                      <a16:creationId xmlns:a16="http://schemas.microsoft.com/office/drawing/2014/main" id="{CB95768E-DD79-A1CE-42B5-8DEB37F166A8}"/>
                    </a:ext>
                  </a:extLst>
                </p14:cNvPr>
                <p14:cNvContentPartPr/>
                <p14:nvPr/>
              </p14:nvContentPartPr>
              <p14:xfrm>
                <a:off x="5488724" y="6231502"/>
                <a:ext cx="104040" cy="27720"/>
              </p14:xfrm>
            </p:contentPart>
          </mc:Choice>
          <mc:Fallback xmlns="">
            <p:pic>
              <p:nvPicPr>
                <p:cNvPr id="216" name="Freihand 215">
                  <a:extLst>
                    <a:ext uri="{FF2B5EF4-FFF2-40B4-BE49-F238E27FC236}">
                      <a16:creationId xmlns:a16="http://schemas.microsoft.com/office/drawing/2014/main" id="{CB95768E-DD79-A1CE-42B5-8DEB37F166A8}"/>
                    </a:ext>
                  </a:extLst>
                </p:cNvPr>
                <p:cNvPicPr/>
                <p:nvPr/>
              </p:nvPicPr>
              <p:blipFill>
                <a:blip r:embed="rId360"/>
                <a:stretch>
                  <a:fillRect/>
                </a:stretch>
              </p:blipFill>
              <p:spPr>
                <a:xfrm>
                  <a:off x="5480084" y="6222502"/>
                  <a:ext cx="121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7" name="Freihand 216">
                  <a:extLst>
                    <a:ext uri="{FF2B5EF4-FFF2-40B4-BE49-F238E27FC236}">
                      <a16:creationId xmlns:a16="http://schemas.microsoft.com/office/drawing/2014/main" id="{086E0B63-BE6D-2CEA-417A-F6FCC15EB480}"/>
                    </a:ext>
                  </a:extLst>
                </p14:cNvPr>
                <p14:cNvContentPartPr/>
                <p14:nvPr/>
              </p14:nvContentPartPr>
              <p14:xfrm>
                <a:off x="5457764" y="6284422"/>
                <a:ext cx="120960" cy="51480"/>
              </p14:xfrm>
            </p:contentPart>
          </mc:Choice>
          <mc:Fallback xmlns="">
            <p:pic>
              <p:nvPicPr>
                <p:cNvPr id="217" name="Freihand 216">
                  <a:extLst>
                    <a:ext uri="{FF2B5EF4-FFF2-40B4-BE49-F238E27FC236}">
                      <a16:creationId xmlns:a16="http://schemas.microsoft.com/office/drawing/2014/main" id="{086E0B63-BE6D-2CEA-417A-F6FCC15EB480}"/>
                    </a:ext>
                  </a:extLst>
                </p:cNvPr>
                <p:cNvPicPr/>
                <p:nvPr/>
              </p:nvPicPr>
              <p:blipFill>
                <a:blip r:embed="rId362"/>
                <a:stretch>
                  <a:fillRect/>
                </a:stretch>
              </p:blipFill>
              <p:spPr>
                <a:xfrm>
                  <a:off x="5449124" y="6275782"/>
                  <a:ext cx="138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9" name="Freihand 218">
                  <a:extLst>
                    <a:ext uri="{FF2B5EF4-FFF2-40B4-BE49-F238E27FC236}">
                      <a16:creationId xmlns:a16="http://schemas.microsoft.com/office/drawing/2014/main" id="{1B93B158-7EB5-870C-C6E7-FACDA7205825}"/>
                    </a:ext>
                  </a:extLst>
                </p14:cNvPr>
                <p14:cNvContentPartPr/>
                <p14:nvPr/>
              </p14:nvContentPartPr>
              <p14:xfrm>
                <a:off x="5924684" y="6135742"/>
                <a:ext cx="16200" cy="438480"/>
              </p14:xfrm>
            </p:contentPart>
          </mc:Choice>
          <mc:Fallback xmlns="">
            <p:pic>
              <p:nvPicPr>
                <p:cNvPr id="219" name="Freihand 218">
                  <a:extLst>
                    <a:ext uri="{FF2B5EF4-FFF2-40B4-BE49-F238E27FC236}">
                      <a16:creationId xmlns:a16="http://schemas.microsoft.com/office/drawing/2014/main" id="{1B93B158-7EB5-870C-C6E7-FACDA7205825}"/>
                    </a:ext>
                  </a:extLst>
                </p:cNvPr>
                <p:cNvPicPr/>
                <p:nvPr/>
              </p:nvPicPr>
              <p:blipFill>
                <a:blip r:embed="rId364"/>
                <a:stretch>
                  <a:fillRect/>
                </a:stretch>
              </p:blipFill>
              <p:spPr>
                <a:xfrm>
                  <a:off x="5916044" y="6127102"/>
                  <a:ext cx="3384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0" name="Freihand 219">
                  <a:extLst>
                    <a:ext uri="{FF2B5EF4-FFF2-40B4-BE49-F238E27FC236}">
                      <a16:creationId xmlns:a16="http://schemas.microsoft.com/office/drawing/2014/main" id="{8282A633-EC13-C1DC-1606-F6A08574AA9B}"/>
                    </a:ext>
                  </a:extLst>
                </p14:cNvPr>
                <p14:cNvContentPartPr/>
                <p14:nvPr/>
              </p14:nvContentPartPr>
              <p14:xfrm>
                <a:off x="6068684" y="5768902"/>
                <a:ext cx="2050920" cy="297360"/>
              </p14:xfrm>
            </p:contentPart>
          </mc:Choice>
          <mc:Fallback xmlns="">
            <p:pic>
              <p:nvPicPr>
                <p:cNvPr id="220" name="Freihand 219">
                  <a:extLst>
                    <a:ext uri="{FF2B5EF4-FFF2-40B4-BE49-F238E27FC236}">
                      <a16:creationId xmlns:a16="http://schemas.microsoft.com/office/drawing/2014/main" id="{8282A633-EC13-C1DC-1606-F6A08574AA9B}"/>
                    </a:ext>
                  </a:extLst>
                </p:cNvPr>
                <p:cNvPicPr/>
                <p:nvPr/>
              </p:nvPicPr>
              <p:blipFill>
                <a:blip r:embed="rId366"/>
                <a:stretch>
                  <a:fillRect/>
                </a:stretch>
              </p:blipFill>
              <p:spPr>
                <a:xfrm>
                  <a:off x="6059684" y="5759902"/>
                  <a:ext cx="20685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2" name="Freihand 221">
                  <a:extLst>
                    <a:ext uri="{FF2B5EF4-FFF2-40B4-BE49-F238E27FC236}">
                      <a16:creationId xmlns:a16="http://schemas.microsoft.com/office/drawing/2014/main" id="{AAC5337D-E306-7ED3-0DFD-823B7F32A878}"/>
                    </a:ext>
                  </a:extLst>
                </p14:cNvPr>
                <p14:cNvContentPartPr/>
                <p14:nvPr/>
              </p14:nvContentPartPr>
              <p14:xfrm>
                <a:off x="6081644" y="6165262"/>
                <a:ext cx="111600" cy="120960"/>
              </p14:xfrm>
            </p:contentPart>
          </mc:Choice>
          <mc:Fallback xmlns="">
            <p:pic>
              <p:nvPicPr>
                <p:cNvPr id="222" name="Freihand 221">
                  <a:extLst>
                    <a:ext uri="{FF2B5EF4-FFF2-40B4-BE49-F238E27FC236}">
                      <a16:creationId xmlns:a16="http://schemas.microsoft.com/office/drawing/2014/main" id="{AAC5337D-E306-7ED3-0DFD-823B7F32A878}"/>
                    </a:ext>
                  </a:extLst>
                </p:cNvPr>
                <p:cNvPicPr/>
                <p:nvPr/>
              </p:nvPicPr>
              <p:blipFill>
                <a:blip r:embed="rId368"/>
                <a:stretch>
                  <a:fillRect/>
                </a:stretch>
              </p:blipFill>
              <p:spPr>
                <a:xfrm>
                  <a:off x="6072644" y="6156622"/>
                  <a:ext cx="129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3" name="Freihand 222">
                  <a:extLst>
                    <a:ext uri="{FF2B5EF4-FFF2-40B4-BE49-F238E27FC236}">
                      <a16:creationId xmlns:a16="http://schemas.microsoft.com/office/drawing/2014/main" id="{9024CA96-3269-A24A-D339-0A2C3B5AB8AE}"/>
                    </a:ext>
                  </a:extLst>
                </p14:cNvPr>
                <p14:cNvContentPartPr/>
                <p14:nvPr/>
              </p14:nvContentPartPr>
              <p14:xfrm>
                <a:off x="6247244" y="6095062"/>
                <a:ext cx="6480" cy="139320"/>
              </p14:xfrm>
            </p:contentPart>
          </mc:Choice>
          <mc:Fallback xmlns="">
            <p:pic>
              <p:nvPicPr>
                <p:cNvPr id="223" name="Freihand 222">
                  <a:extLst>
                    <a:ext uri="{FF2B5EF4-FFF2-40B4-BE49-F238E27FC236}">
                      <a16:creationId xmlns:a16="http://schemas.microsoft.com/office/drawing/2014/main" id="{9024CA96-3269-A24A-D339-0A2C3B5AB8AE}"/>
                    </a:ext>
                  </a:extLst>
                </p:cNvPr>
                <p:cNvPicPr/>
                <p:nvPr/>
              </p:nvPicPr>
              <p:blipFill>
                <a:blip r:embed="rId370"/>
                <a:stretch>
                  <a:fillRect/>
                </a:stretch>
              </p:blipFill>
              <p:spPr>
                <a:xfrm>
                  <a:off x="6238604" y="6086422"/>
                  <a:ext cx="24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4" name="Freihand 223">
                  <a:extLst>
                    <a:ext uri="{FF2B5EF4-FFF2-40B4-BE49-F238E27FC236}">
                      <a16:creationId xmlns:a16="http://schemas.microsoft.com/office/drawing/2014/main" id="{6B51D054-B2BB-F4D2-1A9D-416355C34629}"/>
                    </a:ext>
                  </a:extLst>
                </p14:cNvPr>
                <p14:cNvContentPartPr/>
                <p14:nvPr/>
              </p14:nvContentPartPr>
              <p14:xfrm>
                <a:off x="6216284" y="6082822"/>
                <a:ext cx="65520" cy="109800"/>
              </p14:xfrm>
            </p:contentPart>
          </mc:Choice>
          <mc:Fallback xmlns="">
            <p:pic>
              <p:nvPicPr>
                <p:cNvPr id="224" name="Freihand 223">
                  <a:extLst>
                    <a:ext uri="{FF2B5EF4-FFF2-40B4-BE49-F238E27FC236}">
                      <a16:creationId xmlns:a16="http://schemas.microsoft.com/office/drawing/2014/main" id="{6B51D054-B2BB-F4D2-1A9D-416355C34629}"/>
                    </a:ext>
                  </a:extLst>
                </p:cNvPr>
                <p:cNvPicPr/>
                <p:nvPr/>
              </p:nvPicPr>
              <p:blipFill>
                <a:blip r:embed="rId372"/>
                <a:stretch>
                  <a:fillRect/>
                </a:stretch>
              </p:blipFill>
              <p:spPr>
                <a:xfrm>
                  <a:off x="6207644" y="6073822"/>
                  <a:ext cx="8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5" name="Freihand 224">
                  <a:extLst>
                    <a:ext uri="{FF2B5EF4-FFF2-40B4-BE49-F238E27FC236}">
                      <a16:creationId xmlns:a16="http://schemas.microsoft.com/office/drawing/2014/main" id="{8439390B-7996-7FCB-6518-75856B7660FD}"/>
                    </a:ext>
                  </a:extLst>
                </p14:cNvPr>
                <p14:cNvContentPartPr/>
                <p14:nvPr/>
              </p14:nvContentPartPr>
              <p14:xfrm>
                <a:off x="6339404" y="6041422"/>
                <a:ext cx="79920" cy="160200"/>
              </p14:xfrm>
            </p:contentPart>
          </mc:Choice>
          <mc:Fallback xmlns="">
            <p:pic>
              <p:nvPicPr>
                <p:cNvPr id="225" name="Freihand 224">
                  <a:extLst>
                    <a:ext uri="{FF2B5EF4-FFF2-40B4-BE49-F238E27FC236}">
                      <a16:creationId xmlns:a16="http://schemas.microsoft.com/office/drawing/2014/main" id="{8439390B-7996-7FCB-6518-75856B7660FD}"/>
                    </a:ext>
                  </a:extLst>
                </p:cNvPr>
                <p:cNvPicPr/>
                <p:nvPr/>
              </p:nvPicPr>
              <p:blipFill>
                <a:blip r:embed="rId374"/>
                <a:stretch>
                  <a:fillRect/>
                </a:stretch>
              </p:blipFill>
              <p:spPr>
                <a:xfrm>
                  <a:off x="6330764" y="6032782"/>
                  <a:ext cx="97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6" name="Freihand 225">
                  <a:extLst>
                    <a:ext uri="{FF2B5EF4-FFF2-40B4-BE49-F238E27FC236}">
                      <a16:creationId xmlns:a16="http://schemas.microsoft.com/office/drawing/2014/main" id="{4B001023-6529-2B0B-3DDC-159285838E9E}"/>
                    </a:ext>
                  </a:extLst>
                </p14:cNvPr>
                <p14:cNvContentPartPr/>
                <p14:nvPr/>
              </p14:nvContentPartPr>
              <p14:xfrm>
                <a:off x="6486284" y="6073462"/>
                <a:ext cx="37080" cy="95760"/>
              </p14:xfrm>
            </p:contentPart>
          </mc:Choice>
          <mc:Fallback xmlns="">
            <p:pic>
              <p:nvPicPr>
                <p:cNvPr id="226" name="Freihand 225">
                  <a:extLst>
                    <a:ext uri="{FF2B5EF4-FFF2-40B4-BE49-F238E27FC236}">
                      <a16:creationId xmlns:a16="http://schemas.microsoft.com/office/drawing/2014/main" id="{4B001023-6529-2B0B-3DDC-159285838E9E}"/>
                    </a:ext>
                  </a:extLst>
                </p:cNvPr>
                <p:cNvPicPr/>
                <p:nvPr/>
              </p:nvPicPr>
              <p:blipFill>
                <a:blip r:embed="rId376"/>
                <a:stretch>
                  <a:fillRect/>
                </a:stretch>
              </p:blipFill>
              <p:spPr>
                <a:xfrm>
                  <a:off x="6477284" y="6064462"/>
                  <a:ext cx="54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8" name="Freihand 227">
                  <a:extLst>
                    <a:ext uri="{FF2B5EF4-FFF2-40B4-BE49-F238E27FC236}">
                      <a16:creationId xmlns:a16="http://schemas.microsoft.com/office/drawing/2014/main" id="{F06159FA-0A41-440C-2869-05543CFACF09}"/>
                    </a:ext>
                  </a:extLst>
                </p14:cNvPr>
                <p14:cNvContentPartPr/>
                <p14:nvPr/>
              </p14:nvContentPartPr>
              <p14:xfrm>
                <a:off x="6669164" y="6049342"/>
                <a:ext cx="57960" cy="137520"/>
              </p14:xfrm>
            </p:contentPart>
          </mc:Choice>
          <mc:Fallback xmlns="">
            <p:pic>
              <p:nvPicPr>
                <p:cNvPr id="228" name="Freihand 227">
                  <a:extLst>
                    <a:ext uri="{FF2B5EF4-FFF2-40B4-BE49-F238E27FC236}">
                      <a16:creationId xmlns:a16="http://schemas.microsoft.com/office/drawing/2014/main" id="{F06159FA-0A41-440C-2869-05543CFACF09}"/>
                    </a:ext>
                  </a:extLst>
                </p:cNvPr>
                <p:cNvPicPr/>
                <p:nvPr/>
              </p:nvPicPr>
              <p:blipFill>
                <a:blip r:embed="rId378"/>
                <a:stretch>
                  <a:fillRect/>
                </a:stretch>
              </p:blipFill>
              <p:spPr>
                <a:xfrm>
                  <a:off x="6660524" y="6040342"/>
                  <a:ext cx="75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9" name="Freihand 228">
                  <a:extLst>
                    <a:ext uri="{FF2B5EF4-FFF2-40B4-BE49-F238E27FC236}">
                      <a16:creationId xmlns:a16="http://schemas.microsoft.com/office/drawing/2014/main" id="{5AC24D86-5089-B766-53C5-FD2B05E9257E}"/>
                    </a:ext>
                  </a:extLst>
                </p14:cNvPr>
                <p14:cNvContentPartPr/>
                <p14:nvPr/>
              </p14:nvContentPartPr>
              <p14:xfrm>
                <a:off x="6788684" y="5979142"/>
                <a:ext cx="148680" cy="283320"/>
              </p14:xfrm>
            </p:contentPart>
          </mc:Choice>
          <mc:Fallback xmlns="">
            <p:pic>
              <p:nvPicPr>
                <p:cNvPr id="229" name="Freihand 228">
                  <a:extLst>
                    <a:ext uri="{FF2B5EF4-FFF2-40B4-BE49-F238E27FC236}">
                      <a16:creationId xmlns:a16="http://schemas.microsoft.com/office/drawing/2014/main" id="{5AC24D86-5089-B766-53C5-FD2B05E9257E}"/>
                    </a:ext>
                  </a:extLst>
                </p:cNvPr>
                <p:cNvPicPr/>
                <p:nvPr/>
              </p:nvPicPr>
              <p:blipFill>
                <a:blip r:embed="rId380"/>
                <a:stretch>
                  <a:fillRect/>
                </a:stretch>
              </p:blipFill>
              <p:spPr>
                <a:xfrm>
                  <a:off x="6780044" y="5970502"/>
                  <a:ext cx="1663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0" name="Freihand 229">
                  <a:extLst>
                    <a:ext uri="{FF2B5EF4-FFF2-40B4-BE49-F238E27FC236}">
                      <a16:creationId xmlns:a16="http://schemas.microsoft.com/office/drawing/2014/main" id="{E5994285-FFE0-F092-D50F-74B5BB575CFA}"/>
                    </a:ext>
                  </a:extLst>
                </p14:cNvPr>
                <p14:cNvContentPartPr/>
                <p14:nvPr/>
              </p14:nvContentPartPr>
              <p14:xfrm>
                <a:off x="6992804" y="6050782"/>
                <a:ext cx="9000" cy="26280"/>
              </p14:xfrm>
            </p:contentPart>
          </mc:Choice>
          <mc:Fallback xmlns="">
            <p:pic>
              <p:nvPicPr>
                <p:cNvPr id="230" name="Freihand 229">
                  <a:extLst>
                    <a:ext uri="{FF2B5EF4-FFF2-40B4-BE49-F238E27FC236}">
                      <a16:creationId xmlns:a16="http://schemas.microsoft.com/office/drawing/2014/main" id="{E5994285-FFE0-F092-D50F-74B5BB575CFA}"/>
                    </a:ext>
                  </a:extLst>
                </p:cNvPr>
                <p:cNvPicPr/>
                <p:nvPr/>
              </p:nvPicPr>
              <p:blipFill>
                <a:blip r:embed="rId382"/>
                <a:stretch>
                  <a:fillRect/>
                </a:stretch>
              </p:blipFill>
              <p:spPr>
                <a:xfrm>
                  <a:off x="6984164" y="6041782"/>
                  <a:ext cx="26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1" name="Freihand 230">
                  <a:extLst>
                    <a:ext uri="{FF2B5EF4-FFF2-40B4-BE49-F238E27FC236}">
                      <a16:creationId xmlns:a16="http://schemas.microsoft.com/office/drawing/2014/main" id="{5D156789-EFA7-64E4-6D7F-D33C0F7D9D7B}"/>
                    </a:ext>
                  </a:extLst>
                </p14:cNvPr>
                <p14:cNvContentPartPr/>
                <p14:nvPr/>
              </p14:nvContentPartPr>
              <p14:xfrm>
                <a:off x="7151924" y="5935582"/>
                <a:ext cx="77760" cy="123120"/>
              </p14:xfrm>
            </p:contentPart>
          </mc:Choice>
          <mc:Fallback xmlns="">
            <p:pic>
              <p:nvPicPr>
                <p:cNvPr id="231" name="Freihand 230">
                  <a:extLst>
                    <a:ext uri="{FF2B5EF4-FFF2-40B4-BE49-F238E27FC236}">
                      <a16:creationId xmlns:a16="http://schemas.microsoft.com/office/drawing/2014/main" id="{5D156789-EFA7-64E4-6D7F-D33C0F7D9D7B}"/>
                    </a:ext>
                  </a:extLst>
                </p:cNvPr>
                <p:cNvPicPr/>
                <p:nvPr/>
              </p:nvPicPr>
              <p:blipFill>
                <a:blip r:embed="rId384"/>
                <a:stretch>
                  <a:fillRect/>
                </a:stretch>
              </p:blipFill>
              <p:spPr>
                <a:xfrm>
                  <a:off x="7142924" y="5926942"/>
                  <a:ext cx="95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2" name="Freihand 231">
                  <a:extLst>
                    <a:ext uri="{FF2B5EF4-FFF2-40B4-BE49-F238E27FC236}">
                      <a16:creationId xmlns:a16="http://schemas.microsoft.com/office/drawing/2014/main" id="{8A41D2C9-68FD-0AAF-4380-CE77A3CDD72E}"/>
                    </a:ext>
                  </a:extLst>
                </p14:cNvPr>
                <p14:cNvContentPartPr/>
                <p14:nvPr/>
              </p14:nvContentPartPr>
              <p14:xfrm>
                <a:off x="7208084" y="6005782"/>
                <a:ext cx="61200" cy="38880"/>
              </p14:xfrm>
            </p:contentPart>
          </mc:Choice>
          <mc:Fallback xmlns="">
            <p:pic>
              <p:nvPicPr>
                <p:cNvPr id="232" name="Freihand 231">
                  <a:extLst>
                    <a:ext uri="{FF2B5EF4-FFF2-40B4-BE49-F238E27FC236}">
                      <a16:creationId xmlns:a16="http://schemas.microsoft.com/office/drawing/2014/main" id="{8A41D2C9-68FD-0AAF-4380-CE77A3CDD72E}"/>
                    </a:ext>
                  </a:extLst>
                </p:cNvPr>
                <p:cNvPicPr/>
                <p:nvPr/>
              </p:nvPicPr>
              <p:blipFill>
                <a:blip r:embed="rId386"/>
                <a:stretch>
                  <a:fillRect/>
                </a:stretch>
              </p:blipFill>
              <p:spPr>
                <a:xfrm>
                  <a:off x="7199444" y="5997142"/>
                  <a:ext cx="78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3" name="Freihand 232">
                  <a:extLst>
                    <a:ext uri="{FF2B5EF4-FFF2-40B4-BE49-F238E27FC236}">
                      <a16:creationId xmlns:a16="http://schemas.microsoft.com/office/drawing/2014/main" id="{6E51C4C9-B83B-8C01-0CD5-E98FD1C9C410}"/>
                    </a:ext>
                  </a:extLst>
                </p14:cNvPr>
                <p14:cNvContentPartPr/>
                <p14:nvPr/>
              </p14:nvContentPartPr>
              <p14:xfrm>
                <a:off x="7294124" y="5985982"/>
                <a:ext cx="78480" cy="73080"/>
              </p14:xfrm>
            </p:contentPart>
          </mc:Choice>
          <mc:Fallback xmlns="">
            <p:pic>
              <p:nvPicPr>
                <p:cNvPr id="233" name="Freihand 232">
                  <a:extLst>
                    <a:ext uri="{FF2B5EF4-FFF2-40B4-BE49-F238E27FC236}">
                      <a16:creationId xmlns:a16="http://schemas.microsoft.com/office/drawing/2014/main" id="{6E51C4C9-B83B-8C01-0CD5-E98FD1C9C410}"/>
                    </a:ext>
                  </a:extLst>
                </p:cNvPr>
                <p:cNvPicPr/>
                <p:nvPr/>
              </p:nvPicPr>
              <p:blipFill>
                <a:blip r:embed="rId388"/>
                <a:stretch>
                  <a:fillRect/>
                </a:stretch>
              </p:blipFill>
              <p:spPr>
                <a:xfrm>
                  <a:off x="7285124" y="5976982"/>
                  <a:ext cx="96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4" name="Freihand 233">
                  <a:extLst>
                    <a:ext uri="{FF2B5EF4-FFF2-40B4-BE49-F238E27FC236}">
                      <a16:creationId xmlns:a16="http://schemas.microsoft.com/office/drawing/2014/main" id="{AB1670B5-E68F-FBBF-3D92-C29D146304DD}"/>
                    </a:ext>
                  </a:extLst>
                </p14:cNvPr>
                <p14:cNvContentPartPr/>
                <p14:nvPr/>
              </p14:nvContentPartPr>
              <p14:xfrm>
                <a:off x="7402124" y="5884102"/>
                <a:ext cx="38520" cy="171360"/>
              </p14:xfrm>
            </p:contentPart>
          </mc:Choice>
          <mc:Fallback xmlns="">
            <p:pic>
              <p:nvPicPr>
                <p:cNvPr id="234" name="Freihand 233">
                  <a:extLst>
                    <a:ext uri="{FF2B5EF4-FFF2-40B4-BE49-F238E27FC236}">
                      <a16:creationId xmlns:a16="http://schemas.microsoft.com/office/drawing/2014/main" id="{AB1670B5-E68F-FBBF-3D92-C29D146304DD}"/>
                    </a:ext>
                  </a:extLst>
                </p:cNvPr>
                <p:cNvPicPr/>
                <p:nvPr/>
              </p:nvPicPr>
              <p:blipFill>
                <a:blip r:embed="rId390"/>
                <a:stretch>
                  <a:fillRect/>
                </a:stretch>
              </p:blipFill>
              <p:spPr>
                <a:xfrm>
                  <a:off x="7393484" y="5875462"/>
                  <a:ext cx="56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5" name="Freihand 234">
                  <a:extLst>
                    <a:ext uri="{FF2B5EF4-FFF2-40B4-BE49-F238E27FC236}">
                      <a16:creationId xmlns:a16="http://schemas.microsoft.com/office/drawing/2014/main" id="{50FD675F-3F7A-B19C-426A-15932DAD1D97}"/>
                    </a:ext>
                  </a:extLst>
                </p14:cNvPr>
                <p14:cNvContentPartPr/>
                <p14:nvPr/>
              </p14:nvContentPartPr>
              <p14:xfrm>
                <a:off x="7483484" y="5861782"/>
                <a:ext cx="72360" cy="158400"/>
              </p14:xfrm>
            </p:contentPart>
          </mc:Choice>
          <mc:Fallback xmlns="">
            <p:pic>
              <p:nvPicPr>
                <p:cNvPr id="235" name="Freihand 234">
                  <a:extLst>
                    <a:ext uri="{FF2B5EF4-FFF2-40B4-BE49-F238E27FC236}">
                      <a16:creationId xmlns:a16="http://schemas.microsoft.com/office/drawing/2014/main" id="{50FD675F-3F7A-B19C-426A-15932DAD1D97}"/>
                    </a:ext>
                  </a:extLst>
                </p:cNvPr>
                <p:cNvPicPr/>
                <p:nvPr/>
              </p:nvPicPr>
              <p:blipFill>
                <a:blip r:embed="rId392"/>
                <a:stretch>
                  <a:fillRect/>
                </a:stretch>
              </p:blipFill>
              <p:spPr>
                <a:xfrm>
                  <a:off x="7474844" y="5852782"/>
                  <a:ext cx="90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6" name="Freihand 235">
                  <a:extLst>
                    <a:ext uri="{FF2B5EF4-FFF2-40B4-BE49-F238E27FC236}">
                      <a16:creationId xmlns:a16="http://schemas.microsoft.com/office/drawing/2014/main" id="{A4AA5752-8CDD-FD78-8227-0AB534D653ED}"/>
                    </a:ext>
                  </a:extLst>
                </p14:cNvPr>
                <p14:cNvContentPartPr/>
                <p14:nvPr/>
              </p14:nvContentPartPr>
              <p14:xfrm>
                <a:off x="7523804" y="5921182"/>
                <a:ext cx="118080" cy="87120"/>
              </p14:xfrm>
            </p:contentPart>
          </mc:Choice>
          <mc:Fallback xmlns="">
            <p:pic>
              <p:nvPicPr>
                <p:cNvPr id="236" name="Freihand 235">
                  <a:extLst>
                    <a:ext uri="{FF2B5EF4-FFF2-40B4-BE49-F238E27FC236}">
                      <a16:creationId xmlns:a16="http://schemas.microsoft.com/office/drawing/2014/main" id="{A4AA5752-8CDD-FD78-8227-0AB534D653ED}"/>
                    </a:ext>
                  </a:extLst>
                </p:cNvPr>
                <p:cNvPicPr/>
                <p:nvPr/>
              </p:nvPicPr>
              <p:blipFill>
                <a:blip r:embed="rId394"/>
                <a:stretch>
                  <a:fillRect/>
                </a:stretch>
              </p:blipFill>
              <p:spPr>
                <a:xfrm>
                  <a:off x="7515164" y="5912182"/>
                  <a:ext cx="135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7" name="Freihand 236">
                  <a:extLst>
                    <a:ext uri="{FF2B5EF4-FFF2-40B4-BE49-F238E27FC236}">
                      <a16:creationId xmlns:a16="http://schemas.microsoft.com/office/drawing/2014/main" id="{BF43B969-918C-6EDA-9C5F-B4FFD17D1069}"/>
                    </a:ext>
                  </a:extLst>
                </p14:cNvPr>
                <p14:cNvContentPartPr/>
                <p14:nvPr/>
              </p14:nvContentPartPr>
              <p14:xfrm>
                <a:off x="7696244" y="5826862"/>
                <a:ext cx="23760" cy="179280"/>
              </p14:xfrm>
            </p:contentPart>
          </mc:Choice>
          <mc:Fallback xmlns="">
            <p:pic>
              <p:nvPicPr>
                <p:cNvPr id="237" name="Freihand 236">
                  <a:extLst>
                    <a:ext uri="{FF2B5EF4-FFF2-40B4-BE49-F238E27FC236}">
                      <a16:creationId xmlns:a16="http://schemas.microsoft.com/office/drawing/2014/main" id="{BF43B969-918C-6EDA-9C5F-B4FFD17D1069}"/>
                    </a:ext>
                  </a:extLst>
                </p:cNvPr>
                <p:cNvPicPr/>
                <p:nvPr/>
              </p:nvPicPr>
              <p:blipFill>
                <a:blip r:embed="rId396"/>
                <a:stretch>
                  <a:fillRect/>
                </a:stretch>
              </p:blipFill>
              <p:spPr>
                <a:xfrm>
                  <a:off x="7687244" y="5817862"/>
                  <a:ext cx="41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8" name="Freihand 237">
                  <a:extLst>
                    <a:ext uri="{FF2B5EF4-FFF2-40B4-BE49-F238E27FC236}">
                      <a16:creationId xmlns:a16="http://schemas.microsoft.com/office/drawing/2014/main" id="{7E09856F-D94B-55E1-5F84-7D22EFD222CB}"/>
                    </a:ext>
                  </a:extLst>
                </p14:cNvPr>
                <p14:cNvContentPartPr/>
                <p14:nvPr/>
              </p14:nvContentPartPr>
              <p14:xfrm>
                <a:off x="7759244" y="5810302"/>
                <a:ext cx="121320" cy="170280"/>
              </p14:xfrm>
            </p:contentPart>
          </mc:Choice>
          <mc:Fallback xmlns="">
            <p:pic>
              <p:nvPicPr>
                <p:cNvPr id="238" name="Freihand 237">
                  <a:extLst>
                    <a:ext uri="{FF2B5EF4-FFF2-40B4-BE49-F238E27FC236}">
                      <a16:creationId xmlns:a16="http://schemas.microsoft.com/office/drawing/2014/main" id="{7E09856F-D94B-55E1-5F84-7D22EFD222CB}"/>
                    </a:ext>
                  </a:extLst>
                </p:cNvPr>
                <p:cNvPicPr/>
                <p:nvPr/>
              </p:nvPicPr>
              <p:blipFill>
                <a:blip r:embed="rId398"/>
                <a:stretch>
                  <a:fillRect/>
                </a:stretch>
              </p:blipFill>
              <p:spPr>
                <a:xfrm>
                  <a:off x="7750604" y="5801302"/>
                  <a:ext cx="138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9" name="Freihand 238">
                  <a:extLst>
                    <a:ext uri="{FF2B5EF4-FFF2-40B4-BE49-F238E27FC236}">
                      <a16:creationId xmlns:a16="http://schemas.microsoft.com/office/drawing/2014/main" id="{03EAD53B-79B7-D21D-7059-7E299CD6A211}"/>
                    </a:ext>
                  </a:extLst>
                </p14:cNvPr>
                <p14:cNvContentPartPr/>
                <p14:nvPr/>
              </p14:nvContentPartPr>
              <p14:xfrm>
                <a:off x="7882004" y="5855302"/>
                <a:ext cx="178560" cy="104760"/>
              </p14:xfrm>
            </p:contentPart>
          </mc:Choice>
          <mc:Fallback xmlns="">
            <p:pic>
              <p:nvPicPr>
                <p:cNvPr id="239" name="Freihand 238">
                  <a:extLst>
                    <a:ext uri="{FF2B5EF4-FFF2-40B4-BE49-F238E27FC236}">
                      <a16:creationId xmlns:a16="http://schemas.microsoft.com/office/drawing/2014/main" id="{03EAD53B-79B7-D21D-7059-7E299CD6A211}"/>
                    </a:ext>
                  </a:extLst>
                </p:cNvPr>
                <p:cNvPicPr/>
                <p:nvPr/>
              </p:nvPicPr>
              <p:blipFill>
                <a:blip r:embed="rId400"/>
                <a:stretch>
                  <a:fillRect/>
                </a:stretch>
              </p:blipFill>
              <p:spPr>
                <a:xfrm>
                  <a:off x="7873004" y="5846302"/>
                  <a:ext cx="196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0" name="Freihand 239">
                  <a:extLst>
                    <a:ext uri="{FF2B5EF4-FFF2-40B4-BE49-F238E27FC236}">
                      <a16:creationId xmlns:a16="http://schemas.microsoft.com/office/drawing/2014/main" id="{C1E50F80-DB97-9E1E-34DB-5CBDDE3D13C1}"/>
                    </a:ext>
                  </a:extLst>
                </p14:cNvPr>
                <p14:cNvContentPartPr/>
                <p14:nvPr/>
              </p14:nvContentPartPr>
              <p14:xfrm>
                <a:off x="8030684" y="5782582"/>
                <a:ext cx="6480" cy="19080"/>
              </p14:xfrm>
            </p:contentPart>
          </mc:Choice>
          <mc:Fallback xmlns="">
            <p:pic>
              <p:nvPicPr>
                <p:cNvPr id="240" name="Freihand 239">
                  <a:extLst>
                    <a:ext uri="{FF2B5EF4-FFF2-40B4-BE49-F238E27FC236}">
                      <a16:creationId xmlns:a16="http://schemas.microsoft.com/office/drawing/2014/main" id="{C1E50F80-DB97-9E1E-34DB-5CBDDE3D13C1}"/>
                    </a:ext>
                  </a:extLst>
                </p:cNvPr>
                <p:cNvPicPr/>
                <p:nvPr/>
              </p:nvPicPr>
              <p:blipFill>
                <a:blip r:embed="rId402"/>
                <a:stretch>
                  <a:fillRect/>
                </a:stretch>
              </p:blipFill>
              <p:spPr>
                <a:xfrm>
                  <a:off x="8021684" y="5773582"/>
                  <a:ext cx="24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1" name="Freihand 240">
                  <a:extLst>
                    <a:ext uri="{FF2B5EF4-FFF2-40B4-BE49-F238E27FC236}">
                      <a16:creationId xmlns:a16="http://schemas.microsoft.com/office/drawing/2014/main" id="{90F05672-A056-61C6-3EFA-FA35AAA5E067}"/>
                    </a:ext>
                  </a:extLst>
                </p14:cNvPr>
                <p14:cNvContentPartPr/>
                <p14:nvPr/>
              </p14:nvContentPartPr>
              <p14:xfrm>
                <a:off x="8138324" y="5815342"/>
                <a:ext cx="80280" cy="120960"/>
              </p14:xfrm>
            </p:contentPart>
          </mc:Choice>
          <mc:Fallback xmlns="">
            <p:pic>
              <p:nvPicPr>
                <p:cNvPr id="241" name="Freihand 240">
                  <a:extLst>
                    <a:ext uri="{FF2B5EF4-FFF2-40B4-BE49-F238E27FC236}">
                      <a16:creationId xmlns:a16="http://schemas.microsoft.com/office/drawing/2014/main" id="{90F05672-A056-61C6-3EFA-FA35AAA5E067}"/>
                    </a:ext>
                  </a:extLst>
                </p:cNvPr>
                <p:cNvPicPr/>
                <p:nvPr/>
              </p:nvPicPr>
              <p:blipFill>
                <a:blip r:embed="rId404"/>
                <a:stretch>
                  <a:fillRect/>
                </a:stretch>
              </p:blipFill>
              <p:spPr>
                <a:xfrm>
                  <a:off x="8129684" y="5806342"/>
                  <a:ext cx="97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Freihand 241">
                  <a:extLst>
                    <a:ext uri="{FF2B5EF4-FFF2-40B4-BE49-F238E27FC236}">
                      <a16:creationId xmlns:a16="http://schemas.microsoft.com/office/drawing/2014/main" id="{2E72465D-6C3C-9076-FEB1-F37BACF0C80E}"/>
                    </a:ext>
                  </a:extLst>
                </p14:cNvPr>
                <p14:cNvContentPartPr/>
                <p14:nvPr/>
              </p14:nvContentPartPr>
              <p14:xfrm>
                <a:off x="8238404" y="5726062"/>
                <a:ext cx="66240" cy="211680"/>
              </p14:xfrm>
            </p:contentPart>
          </mc:Choice>
          <mc:Fallback xmlns="">
            <p:pic>
              <p:nvPicPr>
                <p:cNvPr id="242" name="Freihand 241">
                  <a:extLst>
                    <a:ext uri="{FF2B5EF4-FFF2-40B4-BE49-F238E27FC236}">
                      <a16:creationId xmlns:a16="http://schemas.microsoft.com/office/drawing/2014/main" id="{2E72465D-6C3C-9076-FEB1-F37BACF0C80E}"/>
                    </a:ext>
                  </a:extLst>
                </p:cNvPr>
                <p:cNvPicPr/>
                <p:nvPr/>
              </p:nvPicPr>
              <p:blipFill>
                <a:blip r:embed="rId406"/>
                <a:stretch>
                  <a:fillRect/>
                </a:stretch>
              </p:blipFill>
              <p:spPr>
                <a:xfrm>
                  <a:off x="8229404" y="5717422"/>
                  <a:ext cx="83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F8340FBE-DE1C-41AE-2F64-AFFF70B63E70}"/>
                    </a:ext>
                  </a:extLst>
                </p14:cNvPr>
                <p14:cNvContentPartPr/>
                <p14:nvPr/>
              </p14:nvContentPartPr>
              <p14:xfrm>
                <a:off x="8311844" y="5808502"/>
                <a:ext cx="53640" cy="102240"/>
              </p14:xfrm>
            </p:contentPart>
          </mc:Choice>
          <mc:Fallback xmlns="">
            <p:pic>
              <p:nvPicPr>
                <p:cNvPr id="243" name="Freihand 242">
                  <a:extLst>
                    <a:ext uri="{FF2B5EF4-FFF2-40B4-BE49-F238E27FC236}">
                      <a16:creationId xmlns:a16="http://schemas.microsoft.com/office/drawing/2014/main" id="{F8340FBE-DE1C-41AE-2F64-AFFF70B63E70}"/>
                    </a:ext>
                  </a:extLst>
                </p:cNvPr>
                <p:cNvPicPr/>
                <p:nvPr/>
              </p:nvPicPr>
              <p:blipFill>
                <a:blip r:embed="rId408"/>
                <a:stretch>
                  <a:fillRect/>
                </a:stretch>
              </p:blipFill>
              <p:spPr>
                <a:xfrm>
                  <a:off x="8302844" y="5799502"/>
                  <a:ext cx="71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5" name="Freihand 244">
                  <a:extLst>
                    <a:ext uri="{FF2B5EF4-FFF2-40B4-BE49-F238E27FC236}">
                      <a16:creationId xmlns:a16="http://schemas.microsoft.com/office/drawing/2014/main" id="{2A2EDE1D-93E1-4E24-739F-FD4F5166951B}"/>
                    </a:ext>
                  </a:extLst>
                </p14:cNvPr>
                <p14:cNvContentPartPr/>
                <p14:nvPr/>
              </p14:nvContentPartPr>
              <p14:xfrm>
                <a:off x="8416964" y="5751622"/>
                <a:ext cx="31680" cy="155520"/>
              </p14:xfrm>
            </p:contentPart>
          </mc:Choice>
          <mc:Fallback xmlns="">
            <p:pic>
              <p:nvPicPr>
                <p:cNvPr id="245" name="Freihand 244">
                  <a:extLst>
                    <a:ext uri="{FF2B5EF4-FFF2-40B4-BE49-F238E27FC236}">
                      <a16:creationId xmlns:a16="http://schemas.microsoft.com/office/drawing/2014/main" id="{2A2EDE1D-93E1-4E24-739F-FD4F5166951B}"/>
                    </a:ext>
                  </a:extLst>
                </p:cNvPr>
                <p:cNvPicPr/>
                <p:nvPr/>
              </p:nvPicPr>
              <p:blipFill>
                <a:blip r:embed="rId410"/>
                <a:stretch>
                  <a:fillRect/>
                </a:stretch>
              </p:blipFill>
              <p:spPr>
                <a:xfrm>
                  <a:off x="8408324" y="5742622"/>
                  <a:ext cx="49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6" name="Freihand 245">
                  <a:extLst>
                    <a:ext uri="{FF2B5EF4-FFF2-40B4-BE49-F238E27FC236}">
                      <a16:creationId xmlns:a16="http://schemas.microsoft.com/office/drawing/2014/main" id="{E3DCF6DD-E56E-63F5-1BA5-6A6EB1965E5B}"/>
                    </a:ext>
                  </a:extLst>
                </p14:cNvPr>
                <p14:cNvContentPartPr/>
                <p14:nvPr/>
              </p14:nvContentPartPr>
              <p14:xfrm>
                <a:off x="8460524" y="5729662"/>
                <a:ext cx="86400" cy="185040"/>
              </p14:xfrm>
            </p:contentPart>
          </mc:Choice>
          <mc:Fallback xmlns="">
            <p:pic>
              <p:nvPicPr>
                <p:cNvPr id="246" name="Freihand 245">
                  <a:extLst>
                    <a:ext uri="{FF2B5EF4-FFF2-40B4-BE49-F238E27FC236}">
                      <a16:creationId xmlns:a16="http://schemas.microsoft.com/office/drawing/2014/main" id="{E3DCF6DD-E56E-63F5-1BA5-6A6EB1965E5B}"/>
                    </a:ext>
                  </a:extLst>
                </p:cNvPr>
                <p:cNvPicPr/>
                <p:nvPr/>
              </p:nvPicPr>
              <p:blipFill>
                <a:blip r:embed="rId412"/>
                <a:stretch>
                  <a:fillRect/>
                </a:stretch>
              </p:blipFill>
              <p:spPr>
                <a:xfrm>
                  <a:off x="8451524" y="5721022"/>
                  <a:ext cx="104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7" name="Freihand 246">
                  <a:extLst>
                    <a:ext uri="{FF2B5EF4-FFF2-40B4-BE49-F238E27FC236}">
                      <a16:creationId xmlns:a16="http://schemas.microsoft.com/office/drawing/2014/main" id="{7EC877C3-1A53-EF2F-1CF4-3DBC40F5D59F}"/>
                    </a:ext>
                  </a:extLst>
                </p14:cNvPr>
                <p14:cNvContentPartPr/>
                <p14:nvPr/>
              </p14:nvContentPartPr>
              <p14:xfrm>
                <a:off x="6293684" y="6380182"/>
                <a:ext cx="208080" cy="90000"/>
              </p14:xfrm>
            </p:contentPart>
          </mc:Choice>
          <mc:Fallback xmlns="">
            <p:pic>
              <p:nvPicPr>
                <p:cNvPr id="247" name="Freihand 246">
                  <a:extLst>
                    <a:ext uri="{FF2B5EF4-FFF2-40B4-BE49-F238E27FC236}">
                      <a16:creationId xmlns:a16="http://schemas.microsoft.com/office/drawing/2014/main" id="{7EC877C3-1A53-EF2F-1CF4-3DBC40F5D59F}"/>
                    </a:ext>
                  </a:extLst>
                </p:cNvPr>
                <p:cNvPicPr/>
                <p:nvPr/>
              </p:nvPicPr>
              <p:blipFill>
                <a:blip r:embed="rId414"/>
                <a:stretch>
                  <a:fillRect/>
                </a:stretch>
              </p:blipFill>
              <p:spPr>
                <a:xfrm>
                  <a:off x="6284684" y="6371542"/>
                  <a:ext cx="225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8" name="Freihand 247">
                  <a:extLst>
                    <a:ext uri="{FF2B5EF4-FFF2-40B4-BE49-F238E27FC236}">
                      <a16:creationId xmlns:a16="http://schemas.microsoft.com/office/drawing/2014/main" id="{30BA429E-2841-5995-F49A-29E67F08AF05}"/>
                    </a:ext>
                  </a:extLst>
                </p14:cNvPr>
                <p14:cNvContentPartPr/>
                <p14:nvPr/>
              </p14:nvContentPartPr>
              <p14:xfrm>
                <a:off x="6517244" y="6310342"/>
                <a:ext cx="264240" cy="133560"/>
              </p14:xfrm>
            </p:contentPart>
          </mc:Choice>
          <mc:Fallback xmlns="">
            <p:pic>
              <p:nvPicPr>
                <p:cNvPr id="248" name="Freihand 247">
                  <a:extLst>
                    <a:ext uri="{FF2B5EF4-FFF2-40B4-BE49-F238E27FC236}">
                      <a16:creationId xmlns:a16="http://schemas.microsoft.com/office/drawing/2014/main" id="{30BA429E-2841-5995-F49A-29E67F08AF05}"/>
                    </a:ext>
                  </a:extLst>
                </p:cNvPr>
                <p:cNvPicPr/>
                <p:nvPr/>
              </p:nvPicPr>
              <p:blipFill>
                <a:blip r:embed="rId416"/>
                <a:stretch>
                  <a:fillRect/>
                </a:stretch>
              </p:blipFill>
              <p:spPr>
                <a:xfrm>
                  <a:off x="6508244" y="6301342"/>
                  <a:ext cx="281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9" name="Freihand 248">
                  <a:extLst>
                    <a:ext uri="{FF2B5EF4-FFF2-40B4-BE49-F238E27FC236}">
                      <a16:creationId xmlns:a16="http://schemas.microsoft.com/office/drawing/2014/main" id="{A6B4D32E-B465-1C1E-20C1-03AC1690E4A5}"/>
                    </a:ext>
                  </a:extLst>
                </p14:cNvPr>
                <p14:cNvContentPartPr/>
                <p14:nvPr/>
              </p14:nvContentPartPr>
              <p14:xfrm>
                <a:off x="6839804" y="6225022"/>
                <a:ext cx="291600" cy="160920"/>
              </p14:xfrm>
            </p:contentPart>
          </mc:Choice>
          <mc:Fallback xmlns="">
            <p:pic>
              <p:nvPicPr>
                <p:cNvPr id="249" name="Freihand 248">
                  <a:extLst>
                    <a:ext uri="{FF2B5EF4-FFF2-40B4-BE49-F238E27FC236}">
                      <a16:creationId xmlns:a16="http://schemas.microsoft.com/office/drawing/2014/main" id="{A6B4D32E-B465-1C1E-20C1-03AC1690E4A5}"/>
                    </a:ext>
                  </a:extLst>
                </p:cNvPr>
                <p:cNvPicPr/>
                <p:nvPr/>
              </p:nvPicPr>
              <p:blipFill>
                <a:blip r:embed="rId418"/>
                <a:stretch>
                  <a:fillRect/>
                </a:stretch>
              </p:blipFill>
              <p:spPr>
                <a:xfrm>
                  <a:off x="6831164" y="6216022"/>
                  <a:ext cx="309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0" name="Freihand 249">
                  <a:extLst>
                    <a:ext uri="{FF2B5EF4-FFF2-40B4-BE49-F238E27FC236}">
                      <a16:creationId xmlns:a16="http://schemas.microsoft.com/office/drawing/2014/main" id="{80302E46-F969-0F6E-E488-ADBCC5C1A0B9}"/>
                    </a:ext>
                  </a:extLst>
                </p14:cNvPr>
                <p14:cNvContentPartPr/>
                <p14:nvPr/>
              </p14:nvContentPartPr>
              <p14:xfrm>
                <a:off x="7177124" y="6213502"/>
                <a:ext cx="314280" cy="119520"/>
              </p14:xfrm>
            </p:contentPart>
          </mc:Choice>
          <mc:Fallback xmlns="">
            <p:pic>
              <p:nvPicPr>
                <p:cNvPr id="250" name="Freihand 249">
                  <a:extLst>
                    <a:ext uri="{FF2B5EF4-FFF2-40B4-BE49-F238E27FC236}">
                      <a16:creationId xmlns:a16="http://schemas.microsoft.com/office/drawing/2014/main" id="{80302E46-F969-0F6E-E488-ADBCC5C1A0B9}"/>
                    </a:ext>
                  </a:extLst>
                </p:cNvPr>
                <p:cNvPicPr/>
                <p:nvPr/>
              </p:nvPicPr>
              <p:blipFill>
                <a:blip r:embed="rId420"/>
                <a:stretch>
                  <a:fillRect/>
                </a:stretch>
              </p:blipFill>
              <p:spPr>
                <a:xfrm>
                  <a:off x="7168484" y="6204502"/>
                  <a:ext cx="331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1" name="Freihand 250">
                  <a:extLst>
                    <a:ext uri="{FF2B5EF4-FFF2-40B4-BE49-F238E27FC236}">
                      <a16:creationId xmlns:a16="http://schemas.microsoft.com/office/drawing/2014/main" id="{5A7008BF-910C-7CD7-595C-D39612AED6A9}"/>
                    </a:ext>
                  </a:extLst>
                </p14:cNvPr>
                <p14:cNvContentPartPr/>
                <p14:nvPr/>
              </p14:nvContentPartPr>
              <p14:xfrm>
                <a:off x="7487804" y="6180382"/>
                <a:ext cx="87480" cy="59760"/>
              </p14:xfrm>
            </p:contentPart>
          </mc:Choice>
          <mc:Fallback xmlns="">
            <p:pic>
              <p:nvPicPr>
                <p:cNvPr id="251" name="Freihand 250">
                  <a:extLst>
                    <a:ext uri="{FF2B5EF4-FFF2-40B4-BE49-F238E27FC236}">
                      <a16:creationId xmlns:a16="http://schemas.microsoft.com/office/drawing/2014/main" id="{5A7008BF-910C-7CD7-595C-D39612AED6A9}"/>
                    </a:ext>
                  </a:extLst>
                </p:cNvPr>
                <p:cNvPicPr/>
                <p:nvPr/>
              </p:nvPicPr>
              <p:blipFill>
                <a:blip r:embed="rId422"/>
                <a:stretch>
                  <a:fillRect/>
                </a:stretch>
              </p:blipFill>
              <p:spPr>
                <a:xfrm>
                  <a:off x="7478804" y="6171382"/>
                  <a:ext cx="105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2" name="Freihand 251">
                  <a:extLst>
                    <a:ext uri="{FF2B5EF4-FFF2-40B4-BE49-F238E27FC236}">
                      <a16:creationId xmlns:a16="http://schemas.microsoft.com/office/drawing/2014/main" id="{39A1A48F-99A8-04AC-0F21-6FD720C250AD}"/>
                    </a:ext>
                  </a:extLst>
                </p14:cNvPr>
                <p14:cNvContentPartPr/>
                <p14:nvPr/>
              </p14:nvContentPartPr>
              <p14:xfrm>
                <a:off x="7585364" y="6167422"/>
                <a:ext cx="115560" cy="58320"/>
              </p14:xfrm>
            </p:contentPart>
          </mc:Choice>
          <mc:Fallback xmlns="">
            <p:pic>
              <p:nvPicPr>
                <p:cNvPr id="252" name="Freihand 251">
                  <a:extLst>
                    <a:ext uri="{FF2B5EF4-FFF2-40B4-BE49-F238E27FC236}">
                      <a16:creationId xmlns:a16="http://schemas.microsoft.com/office/drawing/2014/main" id="{39A1A48F-99A8-04AC-0F21-6FD720C250AD}"/>
                    </a:ext>
                  </a:extLst>
                </p:cNvPr>
                <p:cNvPicPr/>
                <p:nvPr/>
              </p:nvPicPr>
              <p:blipFill>
                <a:blip r:embed="rId424"/>
                <a:stretch>
                  <a:fillRect/>
                </a:stretch>
              </p:blipFill>
              <p:spPr>
                <a:xfrm>
                  <a:off x="7576724" y="6158782"/>
                  <a:ext cx="133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3" name="Freihand 252">
                  <a:extLst>
                    <a:ext uri="{FF2B5EF4-FFF2-40B4-BE49-F238E27FC236}">
                      <a16:creationId xmlns:a16="http://schemas.microsoft.com/office/drawing/2014/main" id="{3AE9AC00-79FC-544D-DB6E-27F09AE7E3FE}"/>
                    </a:ext>
                  </a:extLst>
                </p14:cNvPr>
                <p14:cNvContentPartPr/>
                <p14:nvPr/>
              </p14:nvContentPartPr>
              <p14:xfrm>
                <a:off x="7570964" y="6080302"/>
                <a:ext cx="3960" cy="19440"/>
              </p14:xfrm>
            </p:contentPart>
          </mc:Choice>
          <mc:Fallback xmlns="">
            <p:pic>
              <p:nvPicPr>
                <p:cNvPr id="253" name="Freihand 252">
                  <a:extLst>
                    <a:ext uri="{FF2B5EF4-FFF2-40B4-BE49-F238E27FC236}">
                      <a16:creationId xmlns:a16="http://schemas.microsoft.com/office/drawing/2014/main" id="{3AE9AC00-79FC-544D-DB6E-27F09AE7E3FE}"/>
                    </a:ext>
                  </a:extLst>
                </p:cNvPr>
                <p:cNvPicPr/>
                <p:nvPr/>
              </p:nvPicPr>
              <p:blipFill>
                <a:blip r:embed="rId426"/>
                <a:stretch>
                  <a:fillRect/>
                </a:stretch>
              </p:blipFill>
              <p:spPr>
                <a:xfrm>
                  <a:off x="7561964" y="6071302"/>
                  <a:ext cx="21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4" name="Freihand 253">
                  <a:extLst>
                    <a:ext uri="{FF2B5EF4-FFF2-40B4-BE49-F238E27FC236}">
                      <a16:creationId xmlns:a16="http://schemas.microsoft.com/office/drawing/2014/main" id="{962D21D0-1844-4F51-6E2D-B55D1EAF65F2}"/>
                    </a:ext>
                  </a:extLst>
                </p14:cNvPr>
                <p14:cNvContentPartPr/>
                <p14:nvPr/>
              </p14:nvContentPartPr>
              <p14:xfrm>
                <a:off x="7741964" y="6066622"/>
                <a:ext cx="72360" cy="144720"/>
              </p14:xfrm>
            </p:contentPart>
          </mc:Choice>
          <mc:Fallback xmlns="">
            <p:pic>
              <p:nvPicPr>
                <p:cNvPr id="254" name="Freihand 253">
                  <a:extLst>
                    <a:ext uri="{FF2B5EF4-FFF2-40B4-BE49-F238E27FC236}">
                      <a16:creationId xmlns:a16="http://schemas.microsoft.com/office/drawing/2014/main" id="{962D21D0-1844-4F51-6E2D-B55D1EAF65F2}"/>
                    </a:ext>
                  </a:extLst>
                </p:cNvPr>
                <p:cNvPicPr/>
                <p:nvPr/>
              </p:nvPicPr>
              <p:blipFill>
                <a:blip r:embed="rId428"/>
                <a:stretch>
                  <a:fillRect/>
                </a:stretch>
              </p:blipFill>
              <p:spPr>
                <a:xfrm>
                  <a:off x="7733324" y="6057982"/>
                  <a:ext cx="90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5" name="Freihand 254">
                  <a:extLst>
                    <a:ext uri="{FF2B5EF4-FFF2-40B4-BE49-F238E27FC236}">
                      <a16:creationId xmlns:a16="http://schemas.microsoft.com/office/drawing/2014/main" id="{FD207320-500E-0DD5-C11A-3717F493BCC7}"/>
                    </a:ext>
                  </a:extLst>
                </p14:cNvPr>
                <p14:cNvContentPartPr/>
                <p14:nvPr/>
              </p14:nvContentPartPr>
              <p14:xfrm>
                <a:off x="7817924" y="6100102"/>
                <a:ext cx="44280" cy="97560"/>
              </p14:xfrm>
            </p:contentPart>
          </mc:Choice>
          <mc:Fallback xmlns="">
            <p:pic>
              <p:nvPicPr>
                <p:cNvPr id="255" name="Freihand 254">
                  <a:extLst>
                    <a:ext uri="{FF2B5EF4-FFF2-40B4-BE49-F238E27FC236}">
                      <a16:creationId xmlns:a16="http://schemas.microsoft.com/office/drawing/2014/main" id="{FD207320-500E-0DD5-C11A-3717F493BCC7}"/>
                    </a:ext>
                  </a:extLst>
                </p:cNvPr>
                <p:cNvPicPr/>
                <p:nvPr/>
              </p:nvPicPr>
              <p:blipFill>
                <a:blip r:embed="rId430"/>
                <a:stretch>
                  <a:fillRect/>
                </a:stretch>
              </p:blipFill>
              <p:spPr>
                <a:xfrm>
                  <a:off x="7809284" y="6091462"/>
                  <a:ext cx="61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6" name="Freihand 255">
                  <a:extLst>
                    <a:ext uri="{FF2B5EF4-FFF2-40B4-BE49-F238E27FC236}">
                      <a16:creationId xmlns:a16="http://schemas.microsoft.com/office/drawing/2014/main" id="{E710A6FB-12E0-97D5-E902-3C1CCF470C55}"/>
                    </a:ext>
                  </a:extLst>
                </p14:cNvPr>
                <p14:cNvContentPartPr/>
                <p14:nvPr/>
              </p14:nvContentPartPr>
              <p14:xfrm>
                <a:off x="7887404" y="6027022"/>
                <a:ext cx="177840" cy="135360"/>
              </p14:xfrm>
            </p:contentPart>
          </mc:Choice>
          <mc:Fallback xmlns="">
            <p:pic>
              <p:nvPicPr>
                <p:cNvPr id="256" name="Freihand 255">
                  <a:extLst>
                    <a:ext uri="{FF2B5EF4-FFF2-40B4-BE49-F238E27FC236}">
                      <a16:creationId xmlns:a16="http://schemas.microsoft.com/office/drawing/2014/main" id="{E710A6FB-12E0-97D5-E902-3C1CCF470C55}"/>
                    </a:ext>
                  </a:extLst>
                </p:cNvPr>
                <p:cNvPicPr/>
                <p:nvPr/>
              </p:nvPicPr>
              <p:blipFill>
                <a:blip r:embed="rId432"/>
                <a:stretch>
                  <a:fillRect/>
                </a:stretch>
              </p:blipFill>
              <p:spPr>
                <a:xfrm>
                  <a:off x="7878404" y="6018022"/>
                  <a:ext cx="195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7" name="Freihand 256">
                  <a:extLst>
                    <a:ext uri="{FF2B5EF4-FFF2-40B4-BE49-F238E27FC236}">
                      <a16:creationId xmlns:a16="http://schemas.microsoft.com/office/drawing/2014/main" id="{A1350A6E-D51C-97C0-F103-33ED8925786E}"/>
                    </a:ext>
                  </a:extLst>
                </p14:cNvPr>
                <p14:cNvContentPartPr/>
                <p14:nvPr/>
              </p14:nvContentPartPr>
              <p14:xfrm>
                <a:off x="6695084" y="6524542"/>
                <a:ext cx="126360" cy="127440"/>
              </p14:xfrm>
            </p:contentPart>
          </mc:Choice>
          <mc:Fallback xmlns="">
            <p:pic>
              <p:nvPicPr>
                <p:cNvPr id="257" name="Freihand 256">
                  <a:extLst>
                    <a:ext uri="{FF2B5EF4-FFF2-40B4-BE49-F238E27FC236}">
                      <a16:creationId xmlns:a16="http://schemas.microsoft.com/office/drawing/2014/main" id="{A1350A6E-D51C-97C0-F103-33ED8925786E}"/>
                    </a:ext>
                  </a:extLst>
                </p:cNvPr>
                <p:cNvPicPr/>
                <p:nvPr/>
              </p:nvPicPr>
              <p:blipFill>
                <a:blip r:embed="rId434"/>
                <a:stretch>
                  <a:fillRect/>
                </a:stretch>
              </p:blipFill>
              <p:spPr>
                <a:xfrm>
                  <a:off x="6686444" y="6515902"/>
                  <a:ext cx="144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8" name="Freihand 257">
                  <a:extLst>
                    <a:ext uri="{FF2B5EF4-FFF2-40B4-BE49-F238E27FC236}">
                      <a16:creationId xmlns:a16="http://schemas.microsoft.com/office/drawing/2014/main" id="{F0FF6C14-9570-2ACF-F46C-E7B5C7EAC8E3}"/>
                    </a:ext>
                  </a:extLst>
                </p14:cNvPr>
                <p14:cNvContentPartPr/>
                <p14:nvPr/>
              </p14:nvContentPartPr>
              <p14:xfrm>
                <a:off x="6702284" y="6553342"/>
                <a:ext cx="76320" cy="36000"/>
              </p14:xfrm>
            </p:contentPart>
          </mc:Choice>
          <mc:Fallback xmlns="">
            <p:pic>
              <p:nvPicPr>
                <p:cNvPr id="258" name="Freihand 257">
                  <a:extLst>
                    <a:ext uri="{FF2B5EF4-FFF2-40B4-BE49-F238E27FC236}">
                      <a16:creationId xmlns:a16="http://schemas.microsoft.com/office/drawing/2014/main" id="{F0FF6C14-9570-2ACF-F46C-E7B5C7EAC8E3}"/>
                    </a:ext>
                  </a:extLst>
                </p:cNvPr>
                <p:cNvPicPr/>
                <p:nvPr/>
              </p:nvPicPr>
              <p:blipFill>
                <a:blip r:embed="rId436"/>
                <a:stretch>
                  <a:fillRect/>
                </a:stretch>
              </p:blipFill>
              <p:spPr>
                <a:xfrm>
                  <a:off x="6693644" y="6544342"/>
                  <a:ext cx="93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9" name="Freihand 258">
                  <a:extLst>
                    <a:ext uri="{FF2B5EF4-FFF2-40B4-BE49-F238E27FC236}">
                      <a16:creationId xmlns:a16="http://schemas.microsoft.com/office/drawing/2014/main" id="{6C522DD0-99AE-59FB-A9AA-013E7E4DEF87}"/>
                    </a:ext>
                  </a:extLst>
                </p14:cNvPr>
                <p14:cNvContentPartPr/>
                <p14:nvPr/>
              </p14:nvContentPartPr>
              <p14:xfrm>
                <a:off x="6865364" y="6442462"/>
                <a:ext cx="130320" cy="133560"/>
              </p14:xfrm>
            </p:contentPart>
          </mc:Choice>
          <mc:Fallback xmlns="">
            <p:pic>
              <p:nvPicPr>
                <p:cNvPr id="259" name="Freihand 258">
                  <a:extLst>
                    <a:ext uri="{FF2B5EF4-FFF2-40B4-BE49-F238E27FC236}">
                      <a16:creationId xmlns:a16="http://schemas.microsoft.com/office/drawing/2014/main" id="{6C522DD0-99AE-59FB-A9AA-013E7E4DEF87}"/>
                    </a:ext>
                  </a:extLst>
                </p:cNvPr>
                <p:cNvPicPr/>
                <p:nvPr/>
              </p:nvPicPr>
              <p:blipFill>
                <a:blip r:embed="rId438"/>
                <a:stretch>
                  <a:fillRect/>
                </a:stretch>
              </p:blipFill>
              <p:spPr>
                <a:xfrm>
                  <a:off x="6856724" y="6433462"/>
                  <a:ext cx="147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0" name="Freihand 259">
                  <a:extLst>
                    <a:ext uri="{FF2B5EF4-FFF2-40B4-BE49-F238E27FC236}">
                      <a16:creationId xmlns:a16="http://schemas.microsoft.com/office/drawing/2014/main" id="{72E85C32-E97E-B34E-9ED1-E4A0D1EC8B3C}"/>
                    </a:ext>
                  </a:extLst>
                </p14:cNvPr>
                <p14:cNvContentPartPr/>
                <p14:nvPr/>
              </p14:nvContentPartPr>
              <p14:xfrm>
                <a:off x="7035284" y="6444982"/>
                <a:ext cx="91080" cy="93960"/>
              </p14:xfrm>
            </p:contentPart>
          </mc:Choice>
          <mc:Fallback xmlns="">
            <p:pic>
              <p:nvPicPr>
                <p:cNvPr id="260" name="Freihand 259">
                  <a:extLst>
                    <a:ext uri="{FF2B5EF4-FFF2-40B4-BE49-F238E27FC236}">
                      <a16:creationId xmlns:a16="http://schemas.microsoft.com/office/drawing/2014/main" id="{72E85C32-E97E-B34E-9ED1-E4A0D1EC8B3C}"/>
                    </a:ext>
                  </a:extLst>
                </p:cNvPr>
                <p:cNvPicPr/>
                <p:nvPr/>
              </p:nvPicPr>
              <p:blipFill>
                <a:blip r:embed="rId440"/>
                <a:stretch>
                  <a:fillRect/>
                </a:stretch>
              </p:blipFill>
              <p:spPr>
                <a:xfrm>
                  <a:off x="7026284" y="6435982"/>
                  <a:ext cx="108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1" name="Freihand 260">
                  <a:extLst>
                    <a:ext uri="{FF2B5EF4-FFF2-40B4-BE49-F238E27FC236}">
                      <a16:creationId xmlns:a16="http://schemas.microsoft.com/office/drawing/2014/main" id="{285F5726-C521-88B3-CF4E-26D61705976A}"/>
                    </a:ext>
                  </a:extLst>
                </p14:cNvPr>
                <p14:cNvContentPartPr/>
                <p14:nvPr/>
              </p14:nvContentPartPr>
              <p14:xfrm>
                <a:off x="7146884" y="6448582"/>
                <a:ext cx="137520" cy="80280"/>
              </p14:xfrm>
            </p:contentPart>
          </mc:Choice>
          <mc:Fallback xmlns="">
            <p:pic>
              <p:nvPicPr>
                <p:cNvPr id="261" name="Freihand 260">
                  <a:extLst>
                    <a:ext uri="{FF2B5EF4-FFF2-40B4-BE49-F238E27FC236}">
                      <a16:creationId xmlns:a16="http://schemas.microsoft.com/office/drawing/2014/main" id="{285F5726-C521-88B3-CF4E-26D61705976A}"/>
                    </a:ext>
                  </a:extLst>
                </p:cNvPr>
                <p:cNvPicPr/>
                <p:nvPr/>
              </p:nvPicPr>
              <p:blipFill>
                <a:blip r:embed="rId442"/>
                <a:stretch>
                  <a:fillRect/>
                </a:stretch>
              </p:blipFill>
              <p:spPr>
                <a:xfrm>
                  <a:off x="7137884" y="6439942"/>
                  <a:ext cx="155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2" name="Freihand 261">
                  <a:extLst>
                    <a:ext uri="{FF2B5EF4-FFF2-40B4-BE49-F238E27FC236}">
                      <a16:creationId xmlns:a16="http://schemas.microsoft.com/office/drawing/2014/main" id="{9024230C-DF9B-88A0-344A-4FB8EA3937D8}"/>
                    </a:ext>
                  </a:extLst>
                </p14:cNvPr>
                <p14:cNvContentPartPr/>
                <p14:nvPr/>
              </p14:nvContentPartPr>
              <p14:xfrm>
                <a:off x="7373324" y="6493942"/>
                <a:ext cx="3600" cy="18000"/>
              </p14:xfrm>
            </p:contentPart>
          </mc:Choice>
          <mc:Fallback xmlns="">
            <p:pic>
              <p:nvPicPr>
                <p:cNvPr id="262" name="Freihand 261">
                  <a:extLst>
                    <a:ext uri="{FF2B5EF4-FFF2-40B4-BE49-F238E27FC236}">
                      <a16:creationId xmlns:a16="http://schemas.microsoft.com/office/drawing/2014/main" id="{9024230C-DF9B-88A0-344A-4FB8EA3937D8}"/>
                    </a:ext>
                  </a:extLst>
                </p:cNvPr>
                <p:cNvPicPr/>
                <p:nvPr/>
              </p:nvPicPr>
              <p:blipFill>
                <a:blip r:embed="rId444"/>
                <a:stretch>
                  <a:fillRect/>
                </a:stretch>
              </p:blipFill>
              <p:spPr>
                <a:xfrm>
                  <a:off x="7364324" y="6485302"/>
                  <a:ext cx="21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3" name="Freihand 262">
                  <a:extLst>
                    <a:ext uri="{FF2B5EF4-FFF2-40B4-BE49-F238E27FC236}">
                      <a16:creationId xmlns:a16="http://schemas.microsoft.com/office/drawing/2014/main" id="{D0151D1A-EF4F-BED3-7E8A-366BB2325CF5}"/>
                    </a:ext>
                  </a:extLst>
                </p14:cNvPr>
                <p14:cNvContentPartPr/>
                <p14:nvPr/>
              </p14:nvContentPartPr>
              <p14:xfrm>
                <a:off x="7511204" y="6278302"/>
                <a:ext cx="150840" cy="177120"/>
              </p14:xfrm>
            </p:contentPart>
          </mc:Choice>
          <mc:Fallback xmlns="">
            <p:pic>
              <p:nvPicPr>
                <p:cNvPr id="263" name="Freihand 262">
                  <a:extLst>
                    <a:ext uri="{FF2B5EF4-FFF2-40B4-BE49-F238E27FC236}">
                      <a16:creationId xmlns:a16="http://schemas.microsoft.com/office/drawing/2014/main" id="{D0151D1A-EF4F-BED3-7E8A-366BB2325CF5}"/>
                    </a:ext>
                  </a:extLst>
                </p:cNvPr>
                <p:cNvPicPr/>
                <p:nvPr/>
              </p:nvPicPr>
              <p:blipFill>
                <a:blip r:embed="rId446"/>
                <a:stretch>
                  <a:fillRect/>
                </a:stretch>
              </p:blipFill>
              <p:spPr>
                <a:xfrm>
                  <a:off x="7502204" y="6269662"/>
                  <a:ext cx="168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4" name="Freihand 263">
                  <a:extLst>
                    <a:ext uri="{FF2B5EF4-FFF2-40B4-BE49-F238E27FC236}">
                      <a16:creationId xmlns:a16="http://schemas.microsoft.com/office/drawing/2014/main" id="{9F3B7598-1F97-7F7D-0611-35C5AC21F386}"/>
                    </a:ext>
                  </a:extLst>
                </p14:cNvPr>
                <p14:cNvContentPartPr/>
                <p14:nvPr/>
              </p14:nvContentPartPr>
              <p14:xfrm>
                <a:off x="7708484" y="6302782"/>
                <a:ext cx="70920" cy="99360"/>
              </p14:xfrm>
            </p:contentPart>
          </mc:Choice>
          <mc:Fallback xmlns="">
            <p:pic>
              <p:nvPicPr>
                <p:cNvPr id="264" name="Freihand 263">
                  <a:extLst>
                    <a:ext uri="{FF2B5EF4-FFF2-40B4-BE49-F238E27FC236}">
                      <a16:creationId xmlns:a16="http://schemas.microsoft.com/office/drawing/2014/main" id="{9F3B7598-1F97-7F7D-0611-35C5AC21F386}"/>
                    </a:ext>
                  </a:extLst>
                </p:cNvPr>
                <p:cNvPicPr/>
                <p:nvPr/>
              </p:nvPicPr>
              <p:blipFill>
                <a:blip r:embed="rId448"/>
                <a:stretch>
                  <a:fillRect/>
                </a:stretch>
              </p:blipFill>
              <p:spPr>
                <a:xfrm>
                  <a:off x="7699484" y="6293782"/>
                  <a:ext cx="88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5" name="Freihand 264">
                  <a:extLst>
                    <a:ext uri="{FF2B5EF4-FFF2-40B4-BE49-F238E27FC236}">
                      <a16:creationId xmlns:a16="http://schemas.microsoft.com/office/drawing/2014/main" id="{D8DEE8B1-5364-CA49-F5FC-0DC2A2F65224}"/>
                    </a:ext>
                  </a:extLst>
                </p14:cNvPr>
                <p14:cNvContentPartPr/>
                <p14:nvPr/>
              </p14:nvContentPartPr>
              <p14:xfrm>
                <a:off x="7676084" y="6226102"/>
                <a:ext cx="15480" cy="57600"/>
              </p14:xfrm>
            </p:contentPart>
          </mc:Choice>
          <mc:Fallback xmlns="">
            <p:pic>
              <p:nvPicPr>
                <p:cNvPr id="265" name="Freihand 264">
                  <a:extLst>
                    <a:ext uri="{FF2B5EF4-FFF2-40B4-BE49-F238E27FC236}">
                      <a16:creationId xmlns:a16="http://schemas.microsoft.com/office/drawing/2014/main" id="{D8DEE8B1-5364-CA49-F5FC-0DC2A2F65224}"/>
                    </a:ext>
                  </a:extLst>
                </p:cNvPr>
                <p:cNvPicPr/>
                <p:nvPr/>
              </p:nvPicPr>
              <p:blipFill>
                <a:blip r:embed="rId450"/>
                <a:stretch>
                  <a:fillRect/>
                </a:stretch>
              </p:blipFill>
              <p:spPr>
                <a:xfrm>
                  <a:off x="7667444" y="6217462"/>
                  <a:ext cx="33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7" name="Freihand 266">
                  <a:extLst>
                    <a:ext uri="{FF2B5EF4-FFF2-40B4-BE49-F238E27FC236}">
                      <a16:creationId xmlns:a16="http://schemas.microsoft.com/office/drawing/2014/main" id="{DA534D51-318C-EA7F-CF5F-AFBE9B3A0A53}"/>
                    </a:ext>
                  </a:extLst>
                </p14:cNvPr>
                <p14:cNvContentPartPr/>
                <p14:nvPr/>
              </p14:nvContentPartPr>
              <p14:xfrm>
                <a:off x="7785164" y="6212782"/>
                <a:ext cx="249480" cy="164160"/>
              </p14:xfrm>
            </p:contentPart>
          </mc:Choice>
          <mc:Fallback xmlns="">
            <p:pic>
              <p:nvPicPr>
                <p:cNvPr id="267" name="Freihand 266">
                  <a:extLst>
                    <a:ext uri="{FF2B5EF4-FFF2-40B4-BE49-F238E27FC236}">
                      <a16:creationId xmlns:a16="http://schemas.microsoft.com/office/drawing/2014/main" id="{DA534D51-318C-EA7F-CF5F-AFBE9B3A0A53}"/>
                    </a:ext>
                  </a:extLst>
                </p:cNvPr>
                <p:cNvPicPr/>
                <p:nvPr/>
              </p:nvPicPr>
              <p:blipFill>
                <a:blip r:embed="rId452"/>
                <a:stretch>
                  <a:fillRect/>
                </a:stretch>
              </p:blipFill>
              <p:spPr>
                <a:xfrm>
                  <a:off x="7776164" y="6203782"/>
                  <a:ext cx="267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8" name="Freihand 267">
                  <a:extLst>
                    <a:ext uri="{FF2B5EF4-FFF2-40B4-BE49-F238E27FC236}">
                      <a16:creationId xmlns:a16="http://schemas.microsoft.com/office/drawing/2014/main" id="{EFBD339E-08B0-7E30-9BCC-E3372D3C258C}"/>
                    </a:ext>
                  </a:extLst>
                </p14:cNvPr>
                <p14:cNvContentPartPr/>
                <p14:nvPr/>
              </p14:nvContentPartPr>
              <p14:xfrm>
                <a:off x="8195204" y="6254182"/>
                <a:ext cx="129240" cy="59040"/>
              </p14:xfrm>
            </p:contentPart>
          </mc:Choice>
          <mc:Fallback xmlns="">
            <p:pic>
              <p:nvPicPr>
                <p:cNvPr id="268" name="Freihand 267">
                  <a:extLst>
                    <a:ext uri="{FF2B5EF4-FFF2-40B4-BE49-F238E27FC236}">
                      <a16:creationId xmlns:a16="http://schemas.microsoft.com/office/drawing/2014/main" id="{EFBD339E-08B0-7E30-9BCC-E3372D3C258C}"/>
                    </a:ext>
                  </a:extLst>
                </p:cNvPr>
                <p:cNvPicPr/>
                <p:nvPr/>
              </p:nvPicPr>
              <p:blipFill>
                <a:blip r:embed="rId454"/>
                <a:stretch>
                  <a:fillRect/>
                </a:stretch>
              </p:blipFill>
              <p:spPr>
                <a:xfrm>
                  <a:off x="8186204" y="6245182"/>
                  <a:ext cx="146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9" name="Freihand 268">
                  <a:extLst>
                    <a:ext uri="{FF2B5EF4-FFF2-40B4-BE49-F238E27FC236}">
                      <a16:creationId xmlns:a16="http://schemas.microsoft.com/office/drawing/2014/main" id="{52B6C0A0-BC03-6107-DF1A-1E3C9B7EC5A3}"/>
                    </a:ext>
                  </a:extLst>
                </p14:cNvPr>
                <p14:cNvContentPartPr/>
                <p14:nvPr/>
              </p14:nvContentPartPr>
              <p14:xfrm>
                <a:off x="8382044" y="6244102"/>
                <a:ext cx="12240" cy="20520"/>
              </p14:xfrm>
            </p:contentPart>
          </mc:Choice>
          <mc:Fallback xmlns="">
            <p:pic>
              <p:nvPicPr>
                <p:cNvPr id="269" name="Freihand 268">
                  <a:extLst>
                    <a:ext uri="{FF2B5EF4-FFF2-40B4-BE49-F238E27FC236}">
                      <a16:creationId xmlns:a16="http://schemas.microsoft.com/office/drawing/2014/main" id="{52B6C0A0-BC03-6107-DF1A-1E3C9B7EC5A3}"/>
                    </a:ext>
                  </a:extLst>
                </p:cNvPr>
                <p:cNvPicPr/>
                <p:nvPr/>
              </p:nvPicPr>
              <p:blipFill>
                <a:blip r:embed="rId456"/>
                <a:stretch>
                  <a:fillRect/>
                </a:stretch>
              </p:blipFill>
              <p:spPr>
                <a:xfrm>
                  <a:off x="8373044" y="6235462"/>
                  <a:ext cx="29880" cy="38160"/>
                </a:xfrm>
                <a:prstGeom prst="rect">
                  <a:avLst/>
                </a:prstGeom>
              </p:spPr>
            </p:pic>
          </mc:Fallback>
        </mc:AlternateContent>
      </p:grpSp>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EB856131-C799-D711-3CAF-B2C00ACC0701}"/>
                  </a:ext>
                </a:extLst>
              </p14:cNvPr>
              <p14:cNvContentPartPr/>
              <p14:nvPr/>
            </p14:nvContentPartPr>
            <p14:xfrm>
              <a:off x="2180684" y="4134862"/>
              <a:ext cx="292680" cy="41040"/>
            </p14:xfrm>
          </p:contentPart>
        </mc:Choice>
        <mc:Fallback xmlns="">
          <p:pic>
            <p:nvPicPr>
              <p:cNvPr id="2" name="Freihand 1">
                <a:extLst>
                  <a:ext uri="{FF2B5EF4-FFF2-40B4-BE49-F238E27FC236}">
                    <a16:creationId xmlns:a16="http://schemas.microsoft.com/office/drawing/2014/main" id="{EB856131-C799-D711-3CAF-B2C00ACC0701}"/>
                  </a:ext>
                </a:extLst>
              </p:cNvPr>
              <p:cNvPicPr/>
              <p:nvPr/>
            </p:nvPicPr>
            <p:blipFill>
              <a:blip r:embed="rId3"/>
              <a:stretch>
                <a:fillRect/>
              </a:stretch>
            </p:blipFill>
            <p:spPr>
              <a:xfrm>
                <a:off x="2172044" y="4126222"/>
                <a:ext cx="310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474B50DB-839C-FA91-E6D6-46564306BA47}"/>
                  </a:ext>
                </a:extLst>
              </p14:cNvPr>
              <p14:cNvContentPartPr/>
              <p14:nvPr/>
            </p14:nvContentPartPr>
            <p14:xfrm>
              <a:off x="2194364" y="4210822"/>
              <a:ext cx="226440" cy="54360"/>
            </p14:xfrm>
          </p:contentPart>
        </mc:Choice>
        <mc:Fallback xmlns="">
          <p:pic>
            <p:nvPicPr>
              <p:cNvPr id="3" name="Freihand 2">
                <a:extLst>
                  <a:ext uri="{FF2B5EF4-FFF2-40B4-BE49-F238E27FC236}">
                    <a16:creationId xmlns:a16="http://schemas.microsoft.com/office/drawing/2014/main" id="{474B50DB-839C-FA91-E6D6-46564306BA47}"/>
                  </a:ext>
                </a:extLst>
              </p:cNvPr>
              <p:cNvPicPr/>
              <p:nvPr/>
            </p:nvPicPr>
            <p:blipFill>
              <a:blip r:embed="rId5"/>
              <a:stretch>
                <a:fillRect/>
              </a:stretch>
            </p:blipFill>
            <p:spPr>
              <a:xfrm>
                <a:off x="2185364" y="4201822"/>
                <a:ext cx="244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99BC612-0088-FECF-381D-8B33FB295F43}"/>
                  </a:ext>
                </a:extLst>
              </p14:cNvPr>
              <p14:cNvContentPartPr/>
              <p14:nvPr/>
            </p14:nvContentPartPr>
            <p14:xfrm>
              <a:off x="2451404" y="4076182"/>
              <a:ext cx="132120" cy="210600"/>
            </p14:xfrm>
          </p:contentPart>
        </mc:Choice>
        <mc:Fallback xmlns="">
          <p:pic>
            <p:nvPicPr>
              <p:cNvPr id="4" name="Freihand 3">
                <a:extLst>
                  <a:ext uri="{FF2B5EF4-FFF2-40B4-BE49-F238E27FC236}">
                    <a16:creationId xmlns:a16="http://schemas.microsoft.com/office/drawing/2014/main" id="{F99BC612-0088-FECF-381D-8B33FB295F43}"/>
                  </a:ext>
                </a:extLst>
              </p:cNvPr>
              <p:cNvPicPr/>
              <p:nvPr/>
            </p:nvPicPr>
            <p:blipFill>
              <a:blip r:embed="rId7"/>
              <a:stretch>
                <a:fillRect/>
              </a:stretch>
            </p:blipFill>
            <p:spPr>
              <a:xfrm>
                <a:off x="2442404" y="4067182"/>
                <a:ext cx="149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Freihand 41">
                <a:extLst>
                  <a:ext uri="{FF2B5EF4-FFF2-40B4-BE49-F238E27FC236}">
                    <a16:creationId xmlns:a16="http://schemas.microsoft.com/office/drawing/2014/main" id="{303D5CBE-76B8-7E40-97E3-14E5220C0240}"/>
                  </a:ext>
                </a:extLst>
              </p14:cNvPr>
              <p14:cNvContentPartPr/>
              <p14:nvPr/>
            </p14:nvContentPartPr>
            <p14:xfrm>
              <a:off x="8159564" y="3808702"/>
              <a:ext cx="118800" cy="333360"/>
            </p14:xfrm>
          </p:contentPart>
        </mc:Choice>
        <mc:Fallback xmlns="">
          <p:pic>
            <p:nvPicPr>
              <p:cNvPr id="42" name="Freihand 41">
                <a:extLst>
                  <a:ext uri="{FF2B5EF4-FFF2-40B4-BE49-F238E27FC236}">
                    <a16:creationId xmlns:a16="http://schemas.microsoft.com/office/drawing/2014/main" id="{303D5CBE-76B8-7E40-97E3-14E5220C0240}"/>
                  </a:ext>
                </a:extLst>
              </p:cNvPr>
              <p:cNvPicPr/>
              <p:nvPr/>
            </p:nvPicPr>
            <p:blipFill>
              <a:blip r:embed="rId9"/>
              <a:stretch>
                <a:fillRect/>
              </a:stretch>
            </p:blipFill>
            <p:spPr>
              <a:xfrm>
                <a:off x="8150924" y="3799702"/>
                <a:ext cx="136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50566E4C-A246-46A6-A84F-3E3F857B0DE3}"/>
                  </a:ext>
                </a:extLst>
              </p14:cNvPr>
              <p14:cNvContentPartPr/>
              <p14:nvPr/>
            </p14:nvContentPartPr>
            <p14:xfrm>
              <a:off x="2799524" y="4016062"/>
              <a:ext cx="150480" cy="244800"/>
            </p14:xfrm>
          </p:contentPart>
        </mc:Choice>
        <mc:Fallback xmlns="">
          <p:pic>
            <p:nvPicPr>
              <p:cNvPr id="5" name="Freihand 4">
                <a:extLst>
                  <a:ext uri="{FF2B5EF4-FFF2-40B4-BE49-F238E27FC236}">
                    <a16:creationId xmlns:a16="http://schemas.microsoft.com/office/drawing/2014/main" id="{50566E4C-A246-46A6-A84F-3E3F857B0DE3}"/>
                  </a:ext>
                </a:extLst>
              </p:cNvPr>
              <p:cNvPicPr/>
              <p:nvPr/>
            </p:nvPicPr>
            <p:blipFill>
              <a:blip r:embed="rId11"/>
              <a:stretch>
                <a:fillRect/>
              </a:stretch>
            </p:blipFill>
            <p:spPr>
              <a:xfrm>
                <a:off x="2790524" y="4007422"/>
                <a:ext cx="168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C305DC5F-42BF-4B3C-FC4B-CDA411100B80}"/>
                  </a:ext>
                </a:extLst>
              </p14:cNvPr>
              <p14:cNvContentPartPr/>
              <p14:nvPr/>
            </p14:nvContentPartPr>
            <p14:xfrm>
              <a:off x="3217124" y="3987622"/>
              <a:ext cx="249840" cy="294480"/>
            </p14:xfrm>
          </p:contentPart>
        </mc:Choice>
        <mc:Fallback xmlns="">
          <p:pic>
            <p:nvPicPr>
              <p:cNvPr id="6" name="Freihand 5">
                <a:extLst>
                  <a:ext uri="{FF2B5EF4-FFF2-40B4-BE49-F238E27FC236}">
                    <a16:creationId xmlns:a16="http://schemas.microsoft.com/office/drawing/2014/main" id="{C305DC5F-42BF-4B3C-FC4B-CDA411100B80}"/>
                  </a:ext>
                </a:extLst>
              </p:cNvPr>
              <p:cNvPicPr/>
              <p:nvPr/>
            </p:nvPicPr>
            <p:blipFill>
              <a:blip r:embed="rId13"/>
              <a:stretch>
                <a:fillRect/>
              </a:stretch>
            </p:blipFill>
            <p:spPr>
              <a:xfrm>
                <a:off x="3208484" y="3978622"/>
                <a:ext cx="2674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A17D8C78-CD2E-CCBF-5AC3-B45F4F0EA6BD}"/>
                  </a:ext>
                </a:extLst>
              </p14:cNvPr>
              <p14:cNvContentPartPr/>
              <p14:nvPr/>
            </p14:nvContentPartPr>
            <p14:xfrm>
              <a:off x="3501164" y="4011742"/>
              <a:ext cx="471600" cy="210600"/>
            </p14:xfrm>
          </p:contentPart>
        </mc:Choice>
        <mc:Fallback xmlns="">
          <p:pic>
            <p:nvPicPr>
              <p:cNvPr id="7" name="Freihand 6">
                <a:extLst>
                  <a:ext uri="{FF2B5EF4-FFF2-40B4-BE49-F238E27FC236}">
                    <a16:creationId xmlns:a16="http://schemas.microsoft.com/office/drawing/2014/main" id="{A17D8C78-CD2E-CCBF-5AC3-B45F4F0EA6BD}"/>
                  </a:ext>
                </a:extLst>
              </p:cNvPr>
              <p:cNvPicPr/>
              <p:nvPr/>
            </p:nvPicPr>
            <p:blipFill>
              <a:blip r:embed="rId15"/>
              <a:stretch>
                <a:fillRect/>
              </a:stretch>
            </p:blipFill>
            <p:spPr>
              <a:xfrm>
                <a:off x="3492524" y="4003102"/>
                <a:ext cx="489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572C0AB8-B537-6A38-ACC4-0A776B59FB23}"/>
                  </a:ext>
                </a:extLst>
              </p14:cNvPr>
              <p14:cNvContentPartPr/>
              <p14:nvPr/>
            </p14:nvContentPartPr>
            <p14:xfrm>
              <a:off x="3540404" y="3969982"/>
              <a:ext cx="102600" cy="15840"/>
            </p14:xfrm>
          </p:contentPart>
        </mc:Choice>
        <mc:Fallback xmlns="">
          <p:pic>
            <p:nvPicPr>
              <p:cNvPr id="10" name="Freihand 9">
                <a:extLst>
                  <a:ext uri="{FF2B5EF4-FFF2-40B4-BE49-F238E27FC236}">
                    <a16:creationId xmlns:a16="http://schemas.microsoft.com/office/drawing/2014/main" id="{572C0AB8-B537-6A38-ACC4-0A776B59FB23}"/>
                  </a:ext>
                </a:extLst>
              </p:cNvPr>
              <p:cNvPicPr/>
              <p:nvPr/>
            </p:nvPicPr>
            <p:blipFill>
              <a:blip r:embed="rId17"/>
              <a:stretch>
                <a:fillRect/>
              </a:stretch>
            </p:blipFill>
            <p:spPr>
              <a:xfrm>
                <a:off x="3531764" y="3960982"/>
                <a:ext cx="120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FA924225-9070-F2C0-0C71-304A250509E3}"/>
                  </a:ext>
                </a:extLst>
              </p14:cNvPr>
              <p14:cNvContentPartPr/>
              <p14:nvPr/>
            </p14:nvContentPartPr>
            <p14:xfrm>
              <a:off x="4181924" y="3980422"/>
              <a:ext cx="179640" cy="242280"/>
            </p14:xfrm>
          </p:contentPart>
        </mc:Choice>
        <mc:Fallback xmlns="">
          <p:pic>
            <p:nvPicPr>
              <p:cNvPr id="12" name="Freihand 11">
                <a:extLst>
                  <a:ext uri="{FF2B5EF4-FFF2-40B4-BE49-F238E27FC236}">
                    <a16:creationId xmlns:a16="http://schemas.microsoft.com/office/drawing/2014/main" id="{FA924225-9070-F2C0-0C71-304A250509E3}"/>
                  </a:ext>
                </a:extLst>
              </p:cNvPr>
              <p:cNvPicPr/>
              <p:nvPr/>
            </p:nvPicPr>
            <p:blipFill>
              <a:blip r:embed="rId19"/>
              <a:stretch>
                <a:fillRect/>
              </a:stretch>
            </p:blipFill>
            <p:spPr>
              <a:xfrm>
                <a:off x="4172924" y="3971782"/>
                <a:ext cx="197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585CFBA-0AC7-17BC-2A61-DF3FE9E42043}"/>
                  </a:ext>
                </a:extLst>
              </p14:cNvPr>
              <p14:cNvContentPartPr/>
              <p14:nvPr/>
            </p14:nvContentPartPr>
            <p14:xfrm>
              <a:off x="4291724" y="4175182"/>
              <a:ext cx="38880" cy="21960"/>
            </p14:xfrm>
          </p:contentPart>
        </mc:Choice>
        <mc:Fallback xmlns="">
          <p:pic>
            <p:nvPicPr>
              <p:cNvPr id="13" name="Freihand 12">
                <a:extLst>
                  <a:ext uri="{FF2B5EF4-FFF2-40B4-BE49-F238E27FC236}">
                    <a16:creationId xmlns:a16="http://schemas.microsoft.com/office/drawing/2014/main" id="{7585CFBA-0AC7-17BC-2A61-DF3FE9E42043}"/>
                  </a:ext>
                </a:extLst>
              </p:cNvPr>
              <p:cNvPicPr/>
              <p:nvPr/>
            </p:nvPicPr>
            <p:blipFill>
              <a:blip r:embed="rId21"/>
              <a:stretch>
                <a:fillRect/>
              </a:stretch>
            </p:blipFill>
            <p:spPr>
              <a:xfrm>
                <a:off x="4283084" y="4166542"/>
                <a:ext cx="56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882E93FB-0C4D-2B3E-BDE0-16026E6D2C62}"/>
                  </a:ext>
                </a:extLst>
              </p14:cNvPr>
              <p14:cNvContentPartPr/>
              <p14:nvPr/>
            </p14:nvContentPartPr>
            <p14:xfrm>
              <a:off x="4374164" y="4111462"/>
              <a:ext cx="289440" cy="83880"/>
            </p14:xfrm>
          </p:contentPart>
        </mc:Choice>
        <mc:Fallback xmlns="">
          <p:pic>
            <p:nvPicPr>
              <p:cNvPr id="14" name="Freihand 13">
                <a:extLst>
                  <a:ext uri="{FF2B5EF4-FFF2-40B4-BE49-F238E27FC236}">
                    <a16:creationId xmlns:a16="http://schemas.microsoft.com/office/drawing/2014/main" id="{882E93FB-0C4D-2B3E-BDE0-16026E6D2C62}"/>
                  </a:ext>
                </a:extLst>
              </p:cNvPr>
              <p:cNvPicPr/>
              <p:nvPr/>
            </p:nvPicPr>
            <p:blipFill>
              <a:blip r:embed="rId23"/>
              <a:stretch>
                <a:fillRect/>
              </a:stretch>
            </p:blipFill>
            <p:spPr>
              <a:xfrm>
                <a:off x="4365164" y="4102462"/>
                <a:ext cx="307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A8AE40D3-EB5D-DA12-CAE1-F7876577FDB7}"/>
                  </a:ext>
                </a:extLst>
              </p14:cNvPr>
              <p14:cNvContentPartPr/>
              <p14:nvPr/>
            </p14:nvContentPartPr>
            <p14:xfrm>
              <a:off x="4718324" y="4111102"/>
              <a:ext cx="123840" cy="78120"/>
            </p14:xfrm>
          </p:contentPart>
        </mc:Choice>
        <mc:Fallback xmlns="">
          <p:pic>
            <p:nvPicPr>
              <p:cNvPr id="15" name="Freihand 14">
                <a:extLst>
                  <a:ext uri="{FF2B5EF4-FFF2-40B4-BE49-F238E27FC236}">
                    <a16:creationId xmlns:a16="http://schemas.microsoft.com/office/drawing/2014/main" id="{A8AE40D3-EB5D-DA12-CAE1-F7876577FDB7}"/>
                  </a:ext>
                </a:extLst>
              </p:cNvPr>
              <p:cNvPicPr/>
              <p:nvPr/>
            </p:nvPicPr>
            <p:blipFill>
              <a:blip r:embed="rId25"/>
              <a:stretch>
                <a:fillRect/>
              </a:stretch>
            </p:blipFill>
            <p:spPr>
              <a:xfrm>
                <a:off x="4709684" y="4102462"/>
                <a:ext cx="141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23BB244B-EB1C-5A03-CC7D-035CCF159B28}"/>
                  </a:ext>
                </a:extLst>
              </p14:cNvPr>
              <p14:cNvContentPartPr/>
              <p14:nvPr/>
            </p14:nvContentPartPr>
            <p14:xfrm>
              <a:off x="4891484" y="4098502"/>
              <a:ext cx="227520" cy="61200"/>
            </p14:xfrm>
          </p:contentPart>
        </mc:Choice>
        <mc:Fallback xmlns="">
          <p:pic>
            <p:nvPicPr>
              <p:cNvPr id="18" name="Freihand 17">
                <a:extLst>
                  <a:ext uri="{FF2B5EF4-FFF2-40B4-BE49-F238E27FC236}">
                    <a16:creationId xmlns:a16="http://schemas.microsoft.com/office/drawing/2014/main" id="{23BB244B-EB1C-5A03-CC7D-035CCF159B28}"/>
                  </a:ext>
                </a:extLst>
              </p:cNvPr>
              <p:cNvPicPr/>
              <p:nvPr/>
            </p:nvPicPr>
            <p:blipFill>
              <a:blip r:embed="rId27"/>
              <a:stretch>
                <a:fillRect/>
              </a:stretch>
            </p:blipFill>
            <p:spPr>
              <a:xfrm>
                <a:off x="4882484" y="4089502"/>
                <a:ext cx="245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4A54F5EA-AD1C-286A-6E9A-1A00AA21FEC1}"/>
                  </a:ext>
                </a:extLst>
              </p14:cNvPr>
              <p14:cNvContentPartPr/>
              <p14:nvPr/>
            </p14:nvContentPartPr>
            <p14:xfrm>
              <a:off x="5358044" y="3956662"/>
              <a:ext cx="436680" cy="212400"/>
            </p14:xfrm>
          </p:contentPart>
        </mc:Choice>
        <mc:Fallback xmlns="">
          <p:pic>
            <p:nvPicPr>
              <p:cNvPr id="19" name="Freihand 18">
                <a:extLst>
                  <a:ext uri="{FF2B5EF4-FFF2-40B4-BE49-F238E27FC236}">
                    <a16:creationId xmlns:a16="http://schemas.microsoft.com/office/drawing/2014/main" id="{4A54F5EA-AD1C-286A-6E9A-1A00AA21FEC1}"/>
                  </a:ext>
                </a:extLst>
              </p:cNvPr>
              <p:cNvPicPr/>
              <p:nvPr/>
            </p:nvPicPr>
            <p:blipFill>
              <a:blip r:embed="rId29"/>
              <a:stretch>
                <a:fillRect/>
              </a:stretch>
            </p:blipFill>
            <p:spPr>
              <a:xfrm>
                <a:off x="5349044" y="3947662"/>
                <a:ext cx="454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55FD2DE1-EDA7-E47E-1CFE-2A818E4A80B5}"/>
                  </a:ext>
                </a:extLst>
              </p14:cNvPr>
              <p14:cNvContentPartPr/>
              <p14:nvPr/>
            </p14:nvContentPartPr>
            <p14:xfrm>
              <a:off x="5712284" y="3932542"/>
              <a:ext cx="17280" cy="6480"/>
            </p14:xfrm>
          </p:contentPart>
        </mc:Choice>
        <mc:Fallback xmlns="">
          <p:pic>
            <p:nvPicPr>
              <p:cNvPr id="20" name="Freihand 19">
                <a:extLst>
                  <a:ext uri="{FF2B5EF4-FFF2-40B4-BE49-F238E27FC236}">
                    <a16:creationId xmlns:a16="http://schemas.microsoft.com/office/drawing/2014/main" id="{55FD2DE1-EDA7-E47E-1CFE-2A818E4A80B5}"/>
                  </a:ext>
                </a:extLst>
              </p:cNvPr>
              <p:cNvPicPr/>
              <p:nvPr/>
            </p:nvPicPr>
            <p:blipFill>
              <a:blip r:embed="rId31"/>
              <a:stretch>
                <a:fillRect/>
              </a:stretch>
            </p:blipFill>
            <p:spPr>
              <a:xfrm>
                <a:off x="5703284" y="3923902"/>
                <a:ext cx="3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A093CC74-43E0-24B0-05C5-92481330E015}"/>
                  </a:ext>
                </a:extLst>
              </p14:cNvPr>
              <p14:cNvContentPartPr/>
              <p14:nvPr/>
            </p14:nvContentPartPr>
            <p14:xfrm>
              <a:off x="6002804" y="3978622"/>
              <a:ext cx="417960" cy="176040"/>
            </p14:xfrm>
          </p:contentPart>
        </mc:Choice>
        <mc:Fallback xmlns="">
          <p:pic>
            <p:nvPicPr>
              <p:cNvPr id="21" name="Freihand 20">
                <a:extLst>
                  <a:ext uri="{FF2B5EF4-FFF2-40B4-BE49-F238E27FC236}">
                    <a16:creationId xmlns:a16="http://schemas.microsoft.com/office/drawing/2014/main" id="{A093CC74-43E0-24B0-05C5-92481330E015}"/>
                  </a:ext>
                </a:extLst>
              </p:cNvPr>
              <p:cNvPicPr/>
              <p:nvPr/>
            </p:nvPicPr>
            <p:blipFill>
              <a:blip r:embed="rId33"/>
              <a:stretch>
                <a:fillRect/>
              </a:stretch>
            </p:blipFill>
            <p:spPr>
              <a:xfrm>
                <a:off x="5993804" y="3969982"/>
                <a:ext cx="435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A618E709-9DD7-9CAE-C49D-9B84C57745EA}"/>
                  </a:ext>
                </a:extLst>
              </p14:cNvPr>
              <p14:cNvContentPartPr/>
              <p14:nvPr/>
            </p14:nvContentPartPr>
            <p14:xfrm>
              <a:off x="2940284" y="4535542"/>
              <a:ext cx="114840" cy="284040"/>
            </p14:xfrm>
          </p:contentPart>
        </mc:Choice>
        <mc:Fallback xmlns="">
          <p:pic>
            <p:nvPicPr>
              <p:cNvPr id="29" name="Freihand 28">
                <a:extLst>
                  <a:ext uri="{FF2B5EF4-FFF2-40B4-BE49-F238E27FC236}">
                    <a16:creationId xmlns:a16="http://schemas.microsoft.com/office/drawing/2014/main" id="{A618E709-9DD7-9CAE-C49D-9B84C57745EA}"/>
                  </a:ext>
                </a:extLst>
              </p:cNvPr>
              <p:cNvPicPr/>
              <p:nvPr/>
            </p:nvPicPr>
            <p:blipFill>
              <a:blip r:embed="rId35"/>
              <a:stretch>
                <a:fillRect/>
              </a:stretch>
            </p:blipFill>
            <p:spPr>
              <a:xfrm>
                <a:off x="2931644" y="4526902"/>
                <a:ext cx="132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A54D65BE-5ADF-97C0-D1D9-7E1794EECC15}"/>
                  </a:ext>
                </a:extLst>
              </p14:cNvPr>
              <p14:cNvContentPartPr/>
              <p14:nvPr/>
            </p14:nvContentPartPr>
            <p14:xfrm>
              <a:off x="3094004" y="4555702"/>
              <a:ext cx="87120" cy="97920"/>
            </p14:xfrm>
          </p:contentPart>
        </mc:Choice>
        <mc:Fallback xmlns="">
          <p:pic>
            <p:nvPicPr>
              <p:cNvPr id="30" name="Freihand 29">
                <a:extLst>
                  <a:ext uri="{FF2B5EF4-FFF2-40B4-BE49-F238E27FC236}">
                    <a16:creationId xmlns:a16="http://schemas.microsoft.com/office/drawing/2014/main" id="{A54D65BE-5ADF-97C0-D1D9-7E1794EECC15}"/>
                  </a:ext>
                </a:extLst>
              </p:cNvPr>
              <p:cNvPicPr/>
              <p:nvPr/>
            </p:nvPicPr>
            <p:blipFill>
              <a:blip r:embed="rId37"/>
              <a:stretch>
                <a:fillRect/>
              </a:stretch>
            </p:blipFill>
            <p:spPr>
              <a:xfrm>
                <a:off x="3085364" y="4547062"/>
                <a:ext cx="104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5038F84D-2134-D7C4-90CA-8D1F2998E3B1}"/>
                  </a:ext>
                </a:extLst>
              </p14:cNvPr>
              <p14:cNvContentPartPr/>
              <p14:nvPr/>
            </p14:nvContentPartPr>
            <p14:xfrm>
              <a:off x="3207044" y="4509262"/>
              <a:ext cx="86400" cy="129240"/>
            </p14:xfrm>
          </p:contentPart>
        </mc:Choice>
        <mc:Fallback xmlns="">
          <p:pic>
            <p:nvPicPr>
              <p:cNvPr id="31" name="Freihand 30">
                <a:extLst>
                  <a:ext uri="{FF2B5EF4-FFF2-40B4-BE49-F238E27FC236}">
                    <a16:creationId xmlns:a16="http://schemas.microsoft.com/office/drawing/2014/main" id="{5038F84D-2134-D7C4-90CA-8D1F2998E3B1}"/>
                  </a:ext>
                </a:extLst>
              </p:cNvPr>
              <p:cNvPicPr/>
              <p:nvPr/>
            </p:nvPicPr>
            <p:blipFill>
              <a:blip r:embed="rId39"/>
              <a:stretch>
                <a:fillRect/>
              </a:stretch>
            </p:blipFill>
            <p:spPr>
              <a:xfrm>
                <a:off x="3198404" y="4500262"/>
                <a:ext cx="104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7B5ABF8A-A621-D3B6-7D68-4B18B9CD5594}"/>
                  </a:ext>
                </a:extLst>
              </p14:cNvPr>
              <p14:cNvContentPartPr/>
              <p14:nvPr/>
            </p14:nvContentPartPr>
            <p14:xfrm>
              <a:off x="3349604" y="4465702"/>
              <a:ext cx="288720" cy="159840"/>
            </p14:xfrm>
          </p:contentPart>
        </mc:Choice>
        <mc:Fallback xmlns="">
          <p:pic>
            <p:nvPicPr>
              <p:cNvPr id="32" name="Freihand 31">
                <a:extLst>
                  <a:ext uri="{FF2B5EF4-FFF2-40B4-BE49-F238E27FC236}">
                    <a16:creationId xmlns:a16="http://schemas.microsoft.com/office/drawing/2014/main" id="{7B5ABF8A-A621-D3B6-7D68-4B18B9CD5594}"/>
                  </a:ext>
                </a:extLst>
              </p:cNvPr>
              <p:cNvPicPr/>
              <p:nvPr/>
            </p:nvPicPr>
            <p:blipFill>
              <a:blip r:embed="rId41"/>
              <a:stretch>
                <a:fillRect/>
              </a:stretch>
            </p:blipFill>
            <p:spPr>
              <a:xfrm>
                <a:off x="3340604" y="4457062"/>
                <a:ext cx="306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D1AF9BA0-C766-E469-9D39-10BAE3CA1B8C}"/>
                  </a:ext>
                </a:extLst>
              </p14:cNvPr>
              <p14:cNvContentPartPr/>
              <p14:nvPr/>
            </p14:nvContentPartPr>
            <p14:xfrm>
              <a:off x="3730844" y="4489822"/>
              <a:ext cx="107280" cy="112680"/>
            </p14:xfrm>
          </p:contentPart>
        </mc:Choice>
        <mc:Fallback xmlns="">
          <p:pic>
            <p:nvPicPr>
              <p:cNvPr id="33" name="Freihand 32">
                <a:extLst>
                  <a:ext uri="{FF2B5EF4-FFF2-40B4-BE49-F238E27FC236}">
                    <a16:creationId xmlns:a16="http://schemas.microsoft.com/office/drawing/2014/main" id="{D1AF9BA0-C766-E469-9D39-10BAE3CA1B8C}"/>
                  </a:ext>
                </a:extLst>
              </p:cNvPr>
              <p:cNvPicPr/>
              <p:nvPr/>
            </p:nvPicPr>
            <p:blipFill>
              <a:blip r:embed="rId43"/>
              <a:stretch>
                <a:fillRect/>
              </a:stretch>
            </p:blipFill>
            <p:spPr>
              <a:xfrm>
                <a:off x="3722204" y="4480822"/>
                <a:ext cx="124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A468E76D-9B63-46AF-E026-262F86AE1BB1}"/>
                  </a:ext>
                </a:extLst>
              </p14:cNvPr>
              <p14:cNvContentPartPr/>
              <p14:nvPr/>
            </p14:nvContentPartPr>
            <p14:xfrm>
              <a:off x="3726164" y="4511782"/>
              <a:ext cx="159840" cy="86400"/>
            </p14:xfrm>
          </p:contentPart>
        </mc:Choice>
        <mc:Fallback xmlns="">
          <p:pic>
            <p:nvPicPr>
              <p:cNvPr id="34" name="Freihand 33">
                <a:extLst>
                  <a:ext uri="{FF2B5EF4-FFF2-40B4-BE49-F238E27FC236}">
                    <a16:creationId xmlns:a16="http://schemas.microsoft.com/office/drawing/2014/main" id="{A468E76D-9B63-46AF-E026-262F86AE1BB1}"/>
                  </a:ext>
                </a:extLst>
              </p:cNvPr>
              <p:cNvPicPr/>
              <p:nvPr/>
            </p:nvPicPr>
            <p:blipFill>
              <a:blip r:embed="rId45"/>
              <a:stretch>
                <a:fillRect/>
              </a:stretch>
            </p:blipFill>
            <p:spPr>
              <a:xfrm>
                <a:off x="3717524" y="4502782"/>
                <a:ext cx="177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C66646A3-0DD2-988A-3C7B-08B5786CDBD4}"/>
                  </a:ext>
                </a:extLst>
              </p14:cNvPr>
              <p14:cNvContentPartPr/>
              <p14:nvPr/>
            </p14:nvContentPartPr>
            <p14:xfrm>
              <a:off x="3915524" y="4360942"/>
              <a:ext cx="274320" cy="209880"/>
            </p14:xfrm>
          </p:contentPart>
        </mc:Choice>
        <mc:Fallback xmlns="">
          <p:pic>
            <p:nvPicPr>
              <p:cNvPr id="35" name="Freihand 34">
                <a:extLst>
                  <a:ext uri="{FF2B5EF4-FFF2-40B4-BE49-F238E27FC236}">
                    <a16:creationId xmlns:a16="http://schemas.microsoft.com/office/drawing/2014/main" id="{C66646A3-0DD2-988A-3C7B-08B5786CDBD4}"/>
                  </a:ext>
                </a:extLst>
              </p:cNvPr>
              <p:cNvPicPr/>
              <p:nvPr/>
            </p:nvPicPr>
            <p:blipFill>
              <a:blip r:embed="rId47"/>
              <a:stretch>
                <a:fillRect/>
              </a:stretch>
            </p:blipFill>
            <p:spPr>
              <a:xfrm>
                <a:off x="3906884" y="4352302"/>
                <a:ext cx="291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7FB5FADC-6F23-58C5-A17E-8340758C0FC6}"/>
                  </a:ext>
                </a:extLst>
              </p14:cNvPr>
              <p14:cNvContentPartPr/>
              <p14:nvPr/>
            </p14:nvContentPartPr>
            <p14:xfrm>
              <a:off x="3991844" y="4320622"/>
              <a:ext cx="3960" cy="3960"/>
            </p14:xfrm>
          </p:contentPart>
        </mc:Choice>
        <mc:Fallback xmlns="">
          <p:pic>
            <p:nvPicPr>
              <p:cNvPr id="36" name="Freihand 35">
                <a:extLst>
                  <a:ext uri="{FF2B5EF4-FFF2-40B4-BE49-F238E27FC236}">
                    <a16:creationId xmlns:a16="http://schemas.microsoft.com/office/drawing/2014/main" id="{7FB5FADC-6F23-58C5-A17E-8340758C0FC6}"/>
                  </a:ext>
                </a:extLst>
              </p:cNvPr>
              <p:cNvPicPr/>
              <p:nvPr/>
            </p:nvPicPr>
            <p:blipFill>
              <a:blip r:embed="rId49"/>
              <a:stretch>
                <a:fillRect/>
              </a:stretch>
            </p:blipFill>
            <p:spPr>
              <a:xfrm>
                <a:off x="3983204" y="4311982"/>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C4A8D8CD-DDD3-9E2E-484B-35352E94A9C9}"/>
                  </a:ext>
                </a:extLst>
              </p14:cNvPr>
              <p14:cNvContentPartPr/>
              <p14:nvPr/>
            </p14:nvContentPartPr>
            <p14:xfrm>
              <a:off x="4326644" y="4428622"/>
              <a:ext cx="396360" cy="160920"/>
            </p14:xfrm>
          </p:contentPart>
        </mc:Choice>
        <mc:Fallback xmlns="">
          <p:pic>
            <p:nvPicPr>
              <p:cNvPr id="37" name="Freihand 36">
                <a:extLst>
                  <a:ext uri="{FF2B5EF4-FFF2-40B4-BE49-F238E27FC236}">
                    <a16:creationId xmlns:a16="http://schemas.microsoft.com/office/drawing/2014/main" id="{C4A8D8CD-DDD3-9E2E-484B-35352E94A9C9}"/>
                  </a:ext>
                </a:extLst>
              </p:cNvPr>
              <p:cNvPicPr/>
              <p:nvPr/>
            </p:nvPicPr>
            <p:blipFill>
              <a:blip r:embed="rId51"/>
              <a:stretch>
                <a:fillRect/>
              </a:stretch>
            </p:blipFill>
            <p:spPr>
              <a:xfrm>
                <a:off x="4317644" y="4419982"/>
                <a:ext cx="414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782F8D11-7721-1702-679B-C6DD7DD10D86}"/>
                  </a:ext>
                </a:extLst>
              </p14:cNvPr>
              <p14:cNvContentPartPr/>
              <p14:nvPr/>
            </p14:nvContentPartPr>
            <p14:xfrm>
              <a:off x="4822364" y="4349782"/>
              <a:ext cx="122760" cy="191880"/>
            </p14:xfrm>
          </p:contentPart>
        </mc:Choice>
        <mc:Fallback xmlns="">
          <p:pic>
            <p:nvPicPr>
              <p:cNvPr id="38" name="Freihand 37">
                <a:extLst>
                  <a:ext uri="{FF2B5EF4-FFF2-40B4-BE49-F238E27FC236}">
                    <a16:creationId xmlns:a16="http://schemas.microsoft.com/office/drawing/2014/main" id="{782F8D11-7721-1702-679B-C6DD7DD10D86}"/>
                  </a:ext>
                </a:extLst>
              </p:cNvPr>
              <p:cNvPicPr/>
              <p:nvPr/>
            </p:nvPicPr>
            <p:blipFill>
              <a:blip r:embed="rId53"/>
              <a:stretch>
                <a:fillRect/>
              </a:stretch>
            </p:blipFill>
            <p:spPr>
              <a:xfrm>
                <a:off x="4813364" y="4340782"/>
                <a:ext cx="140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C1F3ED39-8A49-84DB-F2DD-A29B3122D4B3}"/>
                  </a:ext>
                </a:extLst>
              </p14:cNvPr>
              <p14:cNvContentPartPr/>
              <p14:nvPr/>
            </p14:nvContentPartPr>
            <p14:xfrm>
              <a:off x="4969964" y="4405582"/>
              <a:ext cx="222120" cy="133560"/>
            </p14:xfrm>
          </p:contentPart>
        </mc:Choice>
        <mc:Fallback xmlns="">
          <p:pic>
            <p:nvPicPr>
              <p:cNvPr id="39" name="Freihand 38">
                <a:extLst>
                  <a:ext uri="{FF2B5EF4-FFF2-40B4-BE49-F238E27FC236}">
                    <a16:creationId xmlns:a16="http://schemas.microsoft.com/office/drawing/2014/main" id="{C1F3ED39-8A49-84DB-F2DD-A29B3122D4B3}"/>
                  </a:ext>
                </a:extLst>
              </p:cNvPr>
              <p:cNvPicPr/>
              <p:nvPr/>
            </p:nvPicPr>
            <p:blipFill>
              <a:blip r:embed="rId55"/>
              <a:stretch>
                <a:fillRect/>
              </a:stretch>
            </p:blipFill>
            <p:spPr>
              <a:xfrm>
                <a:off x="4960964" y="4396942"/>
                <a:ext cx="239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A6792030-E01B-3672-CF2A-7B60A31568CA}"/>
                  </a:ext>
                </a:extLst>
              </p14:cNvPr>
              <p14:cNvContentPartPr/>
              <p14:nvPr/>
            </p14:nvContentPartPr>
            <p14:xfrm>
              <a:off x="2868284" y="5069422"/>
              <a:ext cx="159840" cy="13680"/>
            </p14:xfrm>
          </p:contentPart>
        </mc:Choice>
        <mc:Fallback xmlns="">
          <p:pic>
            <p:nvPicPr>
              <p:cNvPr id="46" name="Freihand 45">
                <a:extLst>
                  <a:ext uri="{FF2B5EF4-FFF2-40B4-BE49-F238E27FC236}">
                    <a16:creationId xmlns:a16="http://schemas.microsoft.com/office/drawing/2014/main" id="{A6792030-E01B-3672-CF2A-7B60A31568CA}"/>
                  </a:ext>
                </a:extLst>
              </p:cNvPr>
              <p:cNvPicPr/>
              <p:nvPr/>
            </p:nvPicPr>
            <p:blipFill>
              <a:blip r:embed="rId57"/>
              <a:stretch>
                <a:fillRect/>
              </a:stretch>
            </p:blipFill>
            <p:spPr>
              <a:xfrm>
                <a:off x="2859284" y="5060422"/>
                <a:ext cx="17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a:extLst>
                  <a:ext uri="{FF2B5EF4-FFF2-40B4-BE49-F238E27FC236}">
                    <a16:creationId xmlns:a16="http://schemas.microsoft.com/office/drawing/2014/main" id="{7E99A86D-A486-CD16-D316-288E313ED42A}"/>
                  </a:ext>
                </a:extLst>
              </p14:cNvPr>
              <p14:cNvContentPartPr/>
              <p14:nvPr/>
            </p14:nvContentPartPr>
            <p14:xfrm>
              <a:off x="2862884" y="5114422"/>
              <a:ext cx="170640" cy="23400"/>
            </p14:xfrm>
          </p:contentPart>
        </mc:Choice>
        <mc:Fallback xmlns="">
          <p:pic>
            <p:nvPicPr>
              <p:cNvPr id="47" name="Freihand 46">
                <a:extLst>
                  <a:ext uri="{FF2B5EF4-FFF2-40B4-BE49-F238E27FC236}">
                    <a16:creationId xmlns:a16="http://schemas.microsoft.com/office/drawing/2014/main" id="{7E99A86D-A486-CD16-D316-288E313ED42A}"/>
                  </a:ext>
                </a:extLst>
              </p:cNvPr>
              <p:cNvPicPr/>
              <p:nvPr/>
            </p:nvPicPr>
            <p:blipFill>
              <a:blip r:embed="rId59"/>
              <a:stretch>
                <a:fillRect/>
              </a:stretch>
            </p:blipFill>
            <p:spPr>
              <a:xfrm>
                <a:off x="2854244" y="5105422"/>
                <a:ext cx="188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Freihand 47">
                <a:extLst>
                  <a:ext uri="{FF2B5EF4-FFF2-40B4-BE49-F238E27FC236}">
                    <a16:creationId xmlns:a16="http://schemas.microsoft.com/office/drawing/2014/main" id="{E5C1BD97-04B4-D77B-E30B-CDBF940D9D86}"/>
                  </a:ext>
                </a:extLst>
              </p14:cNvPr>
              <p14:cNvContentPartPr/>
              <p14:nvPr/>
            </p14:nvContentPartPr>
            <p14:xfrm>
              <a:off x="3064124" y="5022982"/>
              <a:ext cx="86400" cy="190440"/>
            </p14:xfrm>
          </p:contentPart>
        </mc:Choice>
        <mc:Fallback xmlns="">
          <p:pic>
            <p:nvPicPr>
              <p:cNvPr id="48" name="Freihand 47">
                <a:extLst>
                  <a:ext uri="{FF2B5EF4-FFF2-40B4-BE49-F238E27FC236}">
                    <a16:creationId xmlns:a16="http://schemas.microsoft.com/office/drawing/2014/main" id="{E5C1BD97-04B4-D77B-E30B-CDBF940D9D86}"/>
                  </a:ext>
                </a:extLst>
              </p:cNvPr>
              <p:cNvPicPr/>
              <p:nvPr/>
            </p:nvPicPr>
            <p:blipFill>
              <a:blip r:embed="rId61"/>
              <a:stretch>
                <a:fillRect/>
              </a:stretch>
            </p:blipFill>
            <p:spPr>
              <a:xfrm>
                <a:off x="3055484" y="5013982"/>
                <a:ext cx="104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Freihand 48">
                <a:extLst>
                  <a:ext uri="{FF2B5EF4-FFF2-40B4-BE49-F238E27FC236}">
                    <a16:creationId xmlns:a16="http://schemas.microsoft.com/office/drawing/2014/main" id="{DE3CD348-B882-974F-C4FA-D8C0CC7E3CEF}"/>
                  </a:ext>
                </a:extLst>
              </p14:cNvPr>
              <p14:cNvContentPartPr/>
              <p14:nvPr/>
            </p14:nvContentPartPr>
            <p14:xfrm>
              <a:off x="3430964" y="4894822"/>
              <a:ext cx="428040" cy="436320"/>
            </p14:xfrm>
          </p:contentPart>
        </mc:Choice>
        <mc:Fallback xmlns="">
          <p:pic>
            <p:nvPicPr>
              <p:cNvPr id="49" name="Freihand 48">
                <a:extLst>
                  <a:ext uri="{FF2B5EF4-FFF2-40B4-BE49-F238E27FC236}">
                    <a16:creationId xmlns:a16="http://schemas.microsoft.com/office/drawing/2014/main" id="{DE3CD348-B882-974F-C4FA-D8C0CC7E3CEF}"/>
                  </a:ext>
                </a:extLst>
              </p:cNvPr>
              <p:cNvPicPr/>
              <p:nvPr/>
            </p:nvPicPr>
            <p:blipFill>
              <a:blip r:embed="rId63"/>
              <a:stretch>
                <a:fillRect/>
              </a:stretch>
            </p:blipFill>
            <p:spPr>
              <a:xfrm>
                <a:off x="3421964" y="4886182"/>
                <a:ext cx="4456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Freihand 49">
                <a:extLst>
                  <a:ext uri="{FF2B5EF4-FFF2-40B4-BE49-F238E27FC236}">
                    <a16:creationId xmlns:a16="http://schemas.microsoft.com/office/drawing/2014/main" id="{F086C0D2-6FD3-0604-146E-C2046BAC9AE1}"/>
                  </a:ext>
                </a:extLst>
              </p14:cNvPr>
              <p14:cNvContentPartPr/>
              <p14:nvPr/>
            </p14:nvContentPartPr>
            <p14:xfrm>
              <a:off x="3721484" y="4854142"/>
              <a:ext cx="24480" cy="5040"/>
            </p14:xfrm>
          </p:contentPart>
        </mc:Choice>
        <mc:Fallback xmlns="">
          <p:pic>
            <p:nvPicPr>
              <p:cNvPr id="50" name="Freihand 49">
                <a:extLst>
                  <a:ext uri="{FF2B5EF4-FFF2-40B4-BE49-F238E27FC236}">
                    <a16:creationId xmlns:a16="http://schemas.microsoft.com/office/drawing/2014/main" id="{F086C0D2-6FD3-0604-146E-C2046BAC9AE1}"/>
                  </a:ext>
                </a:extLst>
              </p:cNvPr>
              <p:cNvPicPr/>
              <p:nvPr/>
            </p:nvPicPr>
            <p:blipFill>
              <a:blip r:embed="rId65"/>
              <a:stretch>
                <a:fillRect/>
              </a:stretch>
            </p:blipFill>
            <p:spPr>
              <a:xfrm>
                <a:off x="3712844" y="4845502"/>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Freihand 50">
                <a:extLst>
                  <a:ext uri="{FF2B5EF4-FFF2-40B4-BE49-F238E27FC236}">
                    <a16:creationId xmlns:a16="http://schemas.microsoft.com/office/drawing/2014/main" id="{5597293A-D2FA-2DA3-9DB5-DC19FABAF60B}"/>
                  </a:ext>
                </a:extLst>
              </p14:cNvPr>
              <p14:cNvContentPartPr/>
              <p14:nvPr/>
            </p14:nvContentPartPr>
            <p14:xfrm>
              <a:off x="4039724" y="4947022"/>
              <a:ext cx="87480" cy="110160"/>
            </p14:xfrm>
          </p:contentPart>
        </mc:Choice>
        <mc:Fallback xmlns="">
          <p:pic>
            <p:nvPicPr>
              <p:cNvPr id="51" name="Freihand 50">
                <a:extLst>
                  <a:ext uri="{FF2B5EF4-FFF2-40B4-BE49-F238E27FC236}">
                    <a16:creationId xmlns:a16="http://schemas.microsoft.com/office/drawing/2014/main" id="{5597293A-D2FA-2DA3-9DB5-DC19FABAF60B}"/>
                  </a:ext>
                </a:extLst>
              </p:cNvPr>
              <p:cNvPicPr/>
              <p:nvPr/>
            </p:nvPicPr>
            <p:blipFill>
              <a:blip r:embed="rId67"/>
              <a:stretch>
                <a:fillRect/>
              </a:stretch>
            </p:blipFill>
            <p:spPr>
              <a:xfrm>
                <a:off x="4030724" y="4938382"/>
                <a:ext cx="10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 name="Freihand 51">
                <a:extLst>
                  <a:ext uri="{FF2B5EF4-FFF2-40B4-BE49-F238E27FC236}">
                    <a16:creationId xmlns:a16="http://schemas.microsoft.com/office/drawing/2014/main" id="{0630E02E-6F37-E960-2E06-8D00C0B5D1E1}"/>
                  </a:ext>
                </a:extLst>
              </p14:cNvPr>
              <p14:cNvContentPartPr/>
              <p14:nvPr/>
            </p14:nvContentPartPr>
            <p14:xfrm>
              <a:off x="4170044" y="4916062"/>
              <a:ext cx="83520" cy="170640"/>
            </p14:xfrm>
          </p:contentPart>
        </mc:Choice>
        <mc:Fallback xmlns="">
          <p:pic>
            <p:nvPicPr>
              <p:cNvPr id="52" name="Freihand 51">
                <a:extLst>
                  <a:ext uri="{FF2B5EF4-FFF2-40B4-BE49-F238E27FC236}">
                    <a16:creationId xmlns:a16="http://schemas.microsoft.com/office/drawing/2014/main" id="{0630E02E-6F37-E960-2E06-8D00C0B5D1E1}"/>
                  </a:ext>
                </a:extLst>
              </p:cNvPr>
              <p:cNvPicPr/>
              <p:nvPr/>
            </p:nvPicPr>
            <p:blipFill>
              <a:blip r:embed="rId69"/>
              <a:stretch>
                <a:fillRect/>
              </a:stretch>
            </p:blipFill>
            <p:spPr>
              <a:xfrm>
                <a:off x="4161044" y="4907422"/>
                <a:ext cx="101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Freihand 52">
                <a:extLst>
                  <a:ext uri="{FF2B5EF4-FFF2-40B4-BE49-F238E27FC236}">
                    <a16:creationId xmlns:a16="http://schemas.microsoft.com/office/drawing/2014/main" id="{502DC50B-B3EF-33EA-1933-EBC3274DBEE4}"/>
                  </a:ext>
                </a:extLst>
              </p14:cNvPr>
              <p14:cNvContentPartPr/>
              <p14:nvPr/>
            </p14:nvContentPartPr>
            <p14:xfrm>
              <a:off x="4456244" y="4900222"/>
              <a:ext cx="393480" cy="136080"/>
            </p14:xfrm>
          </p:contentPart>
        </mc:Choice>
        <mc:Fallback xmlns="">
          <p:pic>
            <p:nvPicPr>
              <p:cNvPr id="53" name="Freihand 52">
                <a:extLst>
                  <a:ext uri="{FF2B5EF4-FFF2-40B4-BE49-F238E27FC236}">
                    <a16:creationId xmlns:a16="http://schemas.microsoft.com/office/drawing/2014/main" id="{502DC50B-B3EF-33EA-1933-EBC3274DBEE4}"/>
                  </a:ext>
                </a:extLst>
              </p:cNvPr>
              <p:cNvPicPr/>
              <p:nvPr/>
            </p:nvPicPr>
            <p:blipFill>
              <a:blip r:embed="rId71"/>
              <a:stretch>
                <a:fillRect/>
              </a:stretch>
            </p:blipFill>
            <p:spPr>
              <a:xfrm>
                <a:off x="4447604" y="4891222"/>
                <a:ext cx="411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Freihand 53">
                <a:extLst>
                  <a:ext uri="{FF2B5EF4-FFF2-40B4-BE49-F238E27FC236}">
                    <a16:creationId xmlns:a16="http://schemas.microsoft.com/office/drawing/2014/main" id="{18C1DB27-1883-323F-BCAC-33074241B839}"/>
                  </a:ext>
                </a:extLst>
              </p14:cNvPr>
              <p14:cNvContentPartPr/>
              <p14:nvPr/>
            </p14:nvContentPartPr>
            <p14:xfrm>
              <a:off x="5086964" y="4854142"/>
              <a:ext cx="473400" cy="147960"/>
            </p14:xfrm>
          </p:contentPart>
        </mc:Choice>
        <mc:Fallback xmlns="">
          <p:pic>
            <p:nvPicPr>
              <p:cNvPr id="54" name="Freihand 53">
                <a:extLst>
                  <a:ext uri="{FF2B5EF4-FFF2-40B4-BE49-F238E27FC236}">
                    <a16:creationId xmlns:a16="http://schemas.microsoft.com/office/drawing/2014/main" id="{18C1DB27-1883-323F-BCAC-33074241B839}"/>
                  </a:ext>
                </a:extLst>
              </p:cNvPr>
              <p:cNvPicPr/>
              <p:nvPr/>
            </p:nvPicPr>
            <p:blipFill>
              <a:blip r:embed="rId73"/>
              <a:stretch>
                <a:fillRect/>
              </a:stretch>
            </p:blipFill>
            <p:spPr>
              <a:xfrm>
                <a:off x="5077964" y="4845502"/>
                <a:ext cx="491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Freihand 54">
                <a:extLst>
                  <a:ext uri="{FF2B5EF4-FFF2-40B4-BE49-F238E27FC236}">
                    <a16:creationId xmlns:a16="http://schemas.microsoft.com/office/drawing/2014/main" id="{9EF5BA65-6B8B-0FB9-4F72-621AFEEB7923}"/>
                  </a:ext>
                </a:extLst>
              </p14:cNvPr>
              <p14:cNvContentPartPr/>
              <p14:nvPr/>
            </p14:nvContentPartPr>
            <p14:xfrm>
              <a:off x="5526524" y="4724542"/>
              <a:ext cx="16920" cy="25200"/>
            </p14:xfrm>
          </p:contentPart>
        </mc:Choice>
        <mc:Fallback xmlns="">
          <p:pic>
            <p:nvPicPr>
              <p:cNvPr id="55" name="Freihand 54">
                <a:extLst>
                  <a:ext uri="{FF2B5EF4-FFF2-40B4-BE49-F238E27FC236}">
                    <a16:creationId xmlns:a16="http://schemas.microsoft.com/office/drawing/2014/main" id="{9EF5BA65-6B8B-0FB9-4F72-621AFEEB7923}"/>
                  </a:ext>
                </a:extLst>
              </p:cNvPr>
              <p:cNvPicPr/>
              <p:nvPr/>
            </p:nvPicPr>
            <p:blipFill>
              <a:blip r:embed="rId75"/>
              <a:stretch>
                <a:fillRect/>
              </a:stretch>
            </p:blipFill>
            <p:spPr>
              <a:xfrm>
                <a:off x="5517524" y="4715902"/>
                <a:ext cx="3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Freihand 55">
                <a:extLst>
                  <a:ext uri="{FF2B5EF4-FFF2-40B4-BE49-F238E27FC236}">
                    <a16:creationId xmlns:a16="http://schemas.microsoft.com/office/drawing/2014/main" id="{95538AC8-D773-1DB8-4529-B3D7BD623AA8}"/>
                  </a:ext>
                </a:extLst>
              </p14:cNvPr>
              <p14:cNvContentPartPr/>
              <p14:nvPr/>
            </p14:nvContentPartPr>
            <p14:xfrm>
              <a:off x="5779604" y="4745062"/>
              <a:ext cx="253440" cy="208800"/>
            </p14:xfrm>
          </p:contentPart>
        </mc:Choice>
        <mc:Fallback xmlns="">
          <p:pic>
            <p:nvPicPr>
              <p:cNvPr id="56" name="Freihand 55">
                <a:extLst>
                  <a:ext uri="{FF2B5EF4-FFF2-40B4-BE49-F238E27FC236}">
                    <a16:creationId xmlns:a16="http://schemas.microsoft.com/office/drawing/2014/main" id="{95538AC8-D773-1DB8-4529-B3D7BD623AA8}"/>
                  </a:ext>
                </a:extLst>
              </p:cNvPr>
              <p:cNvPicPr/>
              <p:nvPr/>
            </p:nvPicPr>
            <p:blipFill>
              <a:blip r:embed="rId77"/>
              <a:stretch>
                <a:fillRect/>
              </a:stretch>
            </p:blipFill>
            <p:spPr>
              <a:xfrm>
                <a:off x="5770964" y="4736422"/>
                <a:ext cx="271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Freihand 56">
                <a:extLst>
                  <a:ext uri="{FF2B5EF4-FFF2-40B4-BE49-F238E27FC236}">
                    <a16:creationId xmlns:a16="http://schemas.microsoft.com/office/drawing/2014/main" id="{5CBABC84-A283-2503-1022-6A4511B06855}"/>
                  </a:ext>
                </a:extLst>
              </p14:cNvPr>
              <p14:cNvContentPartPr/>
              <p14:nvPr/>
            </p14:nvContentPartPr>
            <p14:xfrm>
              <a:off x="6096764" y="4715902"/>
              <a:ext cx="370800" cy="198720"/>
            </p14:xfrm>
          </p:contentPart>
        </mc:Choice>
        <mc:Fallback xmlns="">
          <p:pic>
            <p:nvPicPr>
              <p:cNvPr id="57" name="Freihand 56">
                <a:extLst>
                  <a:ext uri="{FF2B5EF4-FFF2-40B4-BE49-F238E27FC236}">
                    <a16:creationId xmlns:a16="http://schemas.microsoft.com/office/drawing/2014/main" id="{5CBABC84-A283-2503-1022-6A4511B06855}"/>
                  </a:ext>
                </a:extLst>
              </p:cNvPr>
              <p:cNvPicPr/>
              <p:nvPr/>
            </p:nvPicPr>
            <p:blipFill>
              <a:blip r:embed="rId79"/>
              <a:stretch>
                <a:fillRect/>
              </a:stretch>
            </p:blipFill>
            <p:spPr>
              <a:xfrm>
                <a:off x="6087764" y="4707262"/>
                <a:ext cx="3884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Freihand 57">
                <a:extLst>
                  <a:ext uri="{FF2B5EF4-FFF2-40B4-BE49-F238E27FC236}">
                    <a16:creationId xmlns:a16="http://schemas.microsoft.com/office/drawing/2014/main" id="{F281A754-BE32-835E-AD69-A40BF5AAF14C}"/>
                  </a:ext>
                </a:extLst>
              </p14:cNvPr>
              <p14:cNvContentPartPr/>
              <p14:nvPr/>
            </p14:nvContentPartPr>
            <p14:xfrm>
              <a:off x="6526964" y="4648942"/>
              <a:ext cx="655560" cy="226080"/>
            </p14:xfrm>
          </p:contentPart>
        </mc:Choice>
        <mc:Fallback xmlns="">
          <p:pic>
            <p:nvPicPr>
              <p:cNvPr id="58" name="Freihand 57">
                <a:extLst>
                  <a:ext uri="{FF2B5EF4-FFF2-40B4-BE49-F238E27FC236}">
                    <a16:creationId xmlns:a16="http://schemas.microsoft.com/office/drawing/2014/main" id="{F281A754-BE32-835E-AD69-A40BF5AAF14C}"/>
                  </a:ext>
                </a:extLst>
              </p:cNvPr>
              <p:cNvPicPr/>
              <p:nvPr/>
            </p:nvPicPr>
            <p:blipFill>
              <a:blip r:embed="rId81"/>
              <a:stretch>
                <a:fillRect/>
              </a:stretch>
            </p:blipFill>
            <p:spPr>
              <a:xfrm>
                <a:off x="6518324" y="4639942"/>
                <a:ext cx="6732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87E976D9-B14C-C575-E469-365AB671F1CB}"/>
                  </a:ext>
                </a:extLst>
              </p14:cNvPr>
              <p14:cNvContentPartPr/>
              <p14:nvPr/>
            </p14:nvContentPartPr>
            <p14:xfrm>
              <a:off x="7067324" y="4570822"/>
              <a:ext cx="5400" cy="1800"/>
            </p14:xfrm>
          </p:contentPart>
        </mc:Choice>
        <mc:Fallback xmlns="">
          <p:pic>
            <p:nvPicPr>
              <p:cNvPr id="59" name="Freihand 58">
                <a:extLst>
                  <a:ext uri="{FF2B5EF4-FFF2-40B4-BE49-F238E27FC236}">
                    <a16:creationId xmlns:a16="http://schemas.microsoft.com/office/drawing/2014/main" id="{87E976D9-B14C-C575-E469-365AB671F1CB}"/>
                  </a:ext>
                </a:extLst>
              </p:cNvPr>
              <p:cNvPicPr/>
              <p:nvPr/>
            </p:nvPicPr>
            <p:blipFill>
              <a:blip r:embed="rId49"/>
              <a:stretch>
                <a:fillRect/>
              </a:stretch>
            </p:blipFill>
            <p:spPr>
              <a:xfrm>
                <a:off x="7058324" y="4562182"/>
                <a:ext cx="23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DB4B8D72-A53B-8271-75A9-4BCE05AF9767}"/>
                  </a:ext>
                </a:extLst>
              </p14:cNvPr>
              <p14:cNvContentPartPr/>
              <p14:nvPr/>
            </p14:nvContentPartPr>
            <p14:xfrm>
              <a:off x="7237604" y="4862062"/>
              <a:ext cx="7920" cy="83520"/>
            </p14:xfrm>
          </p:contentPart>
        </mc:Choice>
        <mc:Fallback xmlns="">
          <p:pic>
            <p:nvPicPr>
              <p:cNvPr id="61" name="Freihand 60">
                <a:extLst>
                  <a:ext uri="{FF2B5EF4-FFF2-40B4-BE49-F238E27FC236}">
                    <a16:creationId xmlns:a16="http://schemas.microsoft.com/office/drawing/2014/main" id="{DB4B8D72-A53B-8271-75A9-4BCE05AF9767}"/>
                  </a:ext>
                </a:extLst>
              </p:cNvPr>
              <p:cNvPicPr/>
              <p:nvPr/>
            </p:nvPicPr>
            <p:blipFill>
              <a:blip r:embed="rId84"/>
              <a:stretch>
                <a:fillRect/>
              </a:stretch>
            </p:blipFill>
            <p:spPr>
              <a:xfrm>
                <a:off x="7228604" y="4853062"/>
                <a:ext cx="25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338AD8AA-785B-72B6-3749-11F847A378C1}"/>
                  </a:ext>
                </a:extLst>
              </p14:cNvPr>
              <p14:cNvContentPartPr/>
              <p14:nvPr/>
            </p14:nvContentPartPr>
            <p14:xfrm>
              <a:off x="3487844" y="5382622"/>
              <a:ext cx="107640" cy="111960"/>
            </p14:xfrm>
          </p:contentPart>
        </mc:Choice>
        <mc:Fallback xmlns="">
          <p:pic>
            <p:nvPicPr>
              <p:cNvPr id="63" name="Freihand 62">
                <a:extLst>
                  <a:ext uri="{FF2B5EF4-FFF2-40B4-BE49-F238E27FC236}">
                    <a16:creationId xmlns:a16="http://schemas.microsoft.com/office/drawing/2014/main" id="{338AD8AA-785B-72B6-3749-11F847A378C1}"/>
                  </a:ext>
                </a:extLst>
              </p:cNvPr>
              <p:cNvPicPr/>
              <p:nvPr/>
            </p:nvPicPr>
            <p:blipFill>
              <a:blip r:embed="rId86"/>
              <a:stretch>
                <a:fillRect/>
              </a:stretch>
            </p:blipFill>
            <p:spPr>
              <a:xfrm>
                <a:off x="3479204" y="5373622"/>
                <a:ext cx="125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72EBED0D-BCA9-7A63-2ED5-B9CD7B844764}"/>
                  </a:ext>
                </a:extLst>
              </p14:cNvPr>
              <p14:cNvContentPartPr/>
              <p14:nvPr/>
            </p14:nvContentPartPr>
            <p14:xfrm>
              <a:off x="3642284" y="5361382"/>
              <a:ext cx="327240" cy="92160"/>
            </p14:xfrm>
          </p:contentPart>
        </mc:Choice>
        <mc:Fallback xmlns="">
          <p:pic>
            <p:nvPicPr>
              <p:cNvPr id="64" name="Freihand 63">
                <a:extLst>
                  <a:ext uri="{FF2B5EF4-FFF2-40B4-BE49-F238E27FC236}">
                    <a16:creationId xmlns:a16="http://schemas.microsoft.com/office/drawing/2014/main" id="{72EBED0D-BCA9-7A63-2ED5-B9CD7B844764}"/>
                  </a:ext>
                </a:extLst>
              </p:cNvPr>
              <p:cNvPicPr/>
              <p:nvPr/>
            </p:nvPicPr>
            <p:blipFill>
              <a:blip r:embed="rId88"/>
              <a:stretch>
                <a:fillRect/>
              </a:stretch>
            </p:blipFill>
            <p:spPr>
              <a:xfrm>
                <a:off x="3633284" y="5352742"/>
                <a:ext cx="344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AA1B0189-B0C3-E7D4-2B0F-51B47EF93ECC}"/>
                  </a:ext>
                </a:extLst>
              </p14:cNvPr>
              <p14:cNvContentPartPr/>
              <p14:nvPr/>
            </p14:nvContentPartPr>
            <p14:xfrm>
              <a:off x="4037924" y="5258062"/>
              <a:ext cx="152640" cy="198720"/>
            </p14:xfrm>
          </p:contentPart>
        </mc:Choice>
        <mc:Fallback xmlns="">
          <p:pic>
            <p:nvPicPr>
              <p:cNvPr id="65" name="Freihand 64">
                <a:extLst>
                  <a:ext uri="{FF2B5EF4-FFF2-40B4-BE49-F238E27FC236}">
                    <a16:creationId xmlns:a16="http://schemas.microsoft.com/office/drawing/2014/main" id="{AA1B0189-B0C3-E7D4-2B0F-51B47EF93ECC}"/>
                  </a:ext>
                </a:extLst>
              </p:cNvPr>
              <p:cNvPicPr/>
              <p:nvPr/>
            </p:nvPicPr>
            <p:blipFill>
              <a:blip r:embed="rId90"/>
              <a:stretch>
                <a:fillRect/>
              </a:stretch>
            </p:blipFill>
            <p:spPr>
              <a:xfrm>
                <a:off x="4028924" y="5249422"/>
                <a:ext cx="1702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17CA47A6-E4D6-1307-AB72-E6D307F76939}"/>
                  </a:ext>
                </a:extLst>
              </p14:cNvPr>
              <p14:cNvContentPartPr/>
              <p14:nvPr/>
            </p14:nvContentPartPr>
            <p14:xfrm>
              <a:off x="4165724" y="5236102"/>
              <a:ext cx="23400" cy="24480"/>
            </p14:xfrm>
          </p:contentPart>
        </mc:Choice>
        <mc:Fallback xmlns="">
          <p:pic>
            <p:nvPicPr>
              <p:cNvPr id="66" name="Freihand 65">
                <a:extLst>
                  <a:ext uri="{FF2B5EF4-FFF2-40B4-BE49-F238E27FC236}">
                    <a16:creationId xmlns:a16="http://schemas.microsoft.com/office/drawing/2014/main" id="{17CA47A6-E4D6-1307-AB72-E6D307F76939}"/>
                  </a:ext>
                </a:extLst>
              </p:cNvPr>
              <p:cNvPicPr/>
              <p:nvPr/>
            </p:nvPicPr>
            <p:blipFill>
              <a:blip r:embed="rId92"/>
              <a:stretch>
                <a:fillRect/>
              </a:stretch>
            </p:blipFill>
            <p:spPr>
              <a:xfrm>
                <a:off x="4157084" y="5227102"/>
                <a:ext cx="41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7" name="Freihand 66">
                <a:extLst>
                  <a:ext uri="{FF2B5EF4-FFF2-40B4-BE49-F238E27FC236}">
                    <a16:creationId xmlns:a16="http://schemas.microsoft.com/office/drawing/2014/main" id="{066EC5CE-FC49-915B-2177-5CFA4254874C}"/>
                  </a:ext>
                </a:extLst>
              </p14:cNvPr>
              <p14:cNvContentPartPr/>
              <p14:nvPr/>
            </p14:nvContentPartPr>
            <p14:xfrm>
              <a:off x="4242764" y="5229262"/>
              <a:ext cx="136080" cy="194040"/>
            </p14:xfrm>
          </p:contentPart>
        </mc:Choice>
        <mc:Fallback xmlns="">
          <p:pic>
            <p:nvPicPr>
              <p:cNvPr id="67" name="Freihand 66">
                <a:extLst>
                  <a:ext uri="{FF2B5EF4-FFF2-40B4-BE49-F238E27FC236}">
                    <a16:creationId xmlns:a16="http://schemas.microsoft.com/office/drawing/2014/main" id="{066EC5CE-FC49-915B-2177-5CFA4254874C}"/>
                  </a:ext>
                </a:extLst>
              </p:cNvPr>
              <p:cNvPicPr/>
              <p:nvPr/>
            </p:nvPicPr>
            <p:blipFill>
              <a:blip r:embed="rId94"/>
              <a:stretch>
                <a:fillRect/>
              </a:stretch>
            </p:blipFill>
            <p:spPr>
              <a:xfrm>
                <a:off x="4233764" y="5220622"/>
                <a:ext cx="153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8" name="Freihand 67">
                <a:extLst>
                  <a:ext uri="{FF2B5EF4-FFF2-40B4-BE49-F238E27FC236}">
                    <a16:creationId xmlns:a16="http://schemas.microsoft.com/office/drawing/2014/main" id="{5EB81E6D-5A7D-C43C-4649-C56F1DD76F6F}"/>
                  </a:ext>
                </a:extLst>
              </p14:cNvPr>
              <p14:cNvContentPartPr/>
              <p14:nvPr/>
            </p14:nvContentPartPr>
            <p14:xfrm>
              <a:off x="3778004" y="5229262"/>
              <a:ext cx="83880" cy="20880"/>
            </p14:xfrm>
          </p:contentPart>
        </mc:Choice>
        <mc:Fallback xmlns="">
          <p:pic>
            <p:nvPicPr>
              <p:cNvPr id="68" name="Freihand 67">
                <a:extLst>
                  <a:ext uri="{FF2B5EF4-FFF2-40B4-BE49-F238E27FC236}">
                    <a16:creationId xmlns:a16="http://schemas.microsoft.com/office/drawing/2014/main" id="{5EB81E6D-5A7D-C43C-4649-C56F1DD76F6F}"/>
                  </a:ext>
                </a:extLst>
              </p:cNvPr>
              <p:cNvPicPr/>
              <p:nvPr/>
            </p:nvPicPr>
            <p:blipFill>
              <a:blip r:embed="rId96"/>
              <a:stretch>
                <a:fillRect/>
              </a:stretch>
            </p:blipFill>
            <p:spPr>
              <a:xfrm>
                <a:off x="3769004" y="5220622"/>
                <a:ext cx="101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Freihand 68">
                <a:extLst>
                  <a:ext uri="{FF2B5EF4-FFF2-40B4-BE49-F238E27FC236}">
                    <a16:creationId xmlns:a16="http://schemas.microsoft.com/office/drawing/2014/main" id="{F70B0FC0-C07D-0624-F8C0-4649ACC52CAD}"/>
                  </a:ext>
                </a:extLst>
              </p14:cNvPr>
              <p14:cNvContentPartPr/>
              <p14:nvPr/>
            </p14:nvContentPartPr>
            <p14:xfrm>
              <a:off x="4621844" y="5199382"/>
              <a:ext cx="208440" cy="183600"/>
            </p14:xfrm>
          </p:contentPart>
        </mc:Choice>
        <mc:Fallback xmlns="">
          <p:pic>
            <p:nvPicPr>
              <p:cNvPr id="69" name="Freihand 68">
                <a:extLst>
                  <a:ext uri="{FF2B5EF4-FFF2-40B4-BE49-F238E27FC236}">
                    <a16:creationId xmlns:a16="http://schemas.microsoft.com/office/drawing/2014/main" id="{F70B0FC0-C07D-0624-F8C0-4649ACC52CAD}"/>
                  </a:ext>
                </a:extLst>
              </p:cNvPr>
              <p:cNvPicPr/>
              <p:nvPr/>
            </p:nvPicPr>
            <p:blipFill>
              <a:blip r:embed="rId98"/>
              <a:stretch>
                <a:fillRect/>
              </a:stretch>
            </p:blipFill>
            <p:spPr>
              <a:xfrm>
                <a:off x="4612844" y="5190742"/>
                <a:ext cx="226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 name="Freihand 69">
                <a:extLst>
                  <a:ext uri="{FF2B5EF4-FFF2-40B4-BE49-F238E27FC236}">
                    <a16:creationId xmlns:a16="http://schemas.microsoft.com/office/drawing/2014/main" id="{28589CF5-2C1E-87B1-05EA-E02993B3C2CE}"/>
                  </a:ext>
                </a:extLst>
              </p14:cNvPr>
              <p14:cNvContentPartPr/>
              <p14:nvPr/>
            </p14:nvContentPartPr>
            <p14:xfrm>
              <a:off x="4856564" y="5160142"/>
              <a:ext cx="225000" cy="203760"/>
            </p14:xfrm>
          </p:contentPart>
        </mc:Choice>
        <mc:Fallback xmlns="">
          <p:pic>
            <p:nvPicPr>
              <p:cNvPr id="70" name="Freihand 69">
                <a:extLst>
                  <a:ext uri="{FF2B5EF4-FFF2-40B4-BE49-F238E27FC236}">
                    <a16:creationId xmlns:a16="http://schemas.microsoft.com/office/drawing/2014/main" id="{28589CF5-2C1E-87B1-05EA-E02993B3C2CE}"/>
                  </a:ext>
                </a:extLst>
              </p:cNvPr>
              <p:cNvPicPr/>
              <p:nvPr/>
            </p:nvPicPr>
            <p:blipFill>
              <a:blip r:embed="rId100"/>
              <a:stretch>
                <a:fillRect/>
              </a:stretch>
            </p:blipFill>
            <p:spPr>
              <a:xfrm>
                <a:off x="4847924" y="5151142"/>
                <a:ext cx="242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520ADC1A-739F-E439-D9E1-4DE48E2CA621}"/>
                  </a:ext>
                </a:extLst>
              </p14:cNvPr>
              <p14:cNvContentPartPr/>
              <p14:nvPr/>
            </p14:nvContentPartPr>
            <p14:xfrm>
              <a:off x="5282084" y="5159782"/>
              <a:ext cx="147240" cy="199080"/>
            </p14:xfrm>
          </p:contentPart>
        </mc:Choice>
        <mc:Fallback xmlns="">
          <p:pic>
            <p:nvPicPr>
              <p:cNvPr id="71" name="Freihand 70">
                <a:extLst>
                  <a:ext uri="{FF2B5EF4-FFF2-40B4-BE49-F238E27FC236}">
                    <a16:creationId xmlns:a16="http://schemas.microsoft.com/office/drawing/2014/main" id="{520ADC1A-739F-E439-D9E1-4DE48E2CA621}"/>
                  </a:ext>
                </a:extLst>
              </p:cNvPr>
              <p:cNvPicPr/>
              <p:nvPr/>
            </p:nvPicPr>
            <p:blipFill>
              <a:blip r:embed="rId102"/>
              <a:stretch>
                <a:fillRect/>
              </a:stretch>
            </p:blipFill>
            <p:spPr>
              <a:xfrm>
                <a:off x="5273084" y="5150782"/>
                <a:ext cx="164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F4FC4033-ADB7-0239-3029-52D3BC0A3C6E}"/>
                  </a:ext>
                </a:extLst>
              </p14:cNvPr>
              <p14:cNvContentPartPr/>
              <p14:nvPr/>
            </p14:nvContentPartPr>
            <p14:xfrm>
              <a:off x="5625164" y="5205502"/>
              <a:ext cx="99720" cy="130320"/>
            </p14:xfrm>
          </p:contentPart>
        </mc:Choice>
        <mc:Fallback xmlns="">
          <p:pic>
            <p:nvPicPr>
              <p:cNvPr id="72" name="Freihand 71">
                <a:extLst>
                  <a:ext uri="{FF2B5EF4-FFF2-40B4-BE49-F238E27FC236}">
                    <a16:creationId xmlns:a16="http://schemas.microsoft.com/office/drawing/2014/main" id="{F4FC4033-ADB7-0239-3029-52D3BC0A3C6E}"/>
                  </a:ext>
                </a:extLst>
              </p:cNvPr>
              <p:cNvPicPr/>
              <p:nvPr/>
            </p:nvPicPr>
            <p:blipFill>
              <a:blip r:embed="rId104"/>
              <a:stretch>
                <a:fillRect/>
              </a:stretch>
            </p:blipFill>
            <p:spPr>
              <a:xfrm>
                <a:off x="5616164" y="5196862"/>
                <a:ext cx="117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34C47F51-BC60-D0D3-0B6C-DB842FEB1158}"/>
                  </a:ext>
                </a:extLst>
              </p14:cNvPr>
              <p14:cNvContentPartPr/>
              <p14:nvPr/>
            </p14:nvContentPartPr>
            <p14:xfrm>
              <a:off x="5804804" y="5132782"/>
              <a:ext cx="252360" cy="142560"/>
            </p14:xfrm>
          </p:contentPart>
        </mc:Choice>
        <mc:Fallback xmlns="">
          <p:pic>
            <p:nvPicPr>
              <p:cNvPr id="73" name="Freihand 72">
                <a:extLst>
                  <a:ext uri="{FF2B5EF4-FFF2-40B4-BE49-F238E27FC236}">
                    <a16:creationId xmlns:a16="http://schemas.microsoft.com/office/drawing/2014/main" id="{34C47F51-BC60-D0D3-0B6C-DB842FEB1158}"/>
                  </a:ext>
                </a:extLst>
              </p:cNvPr>
              <p:cNvPicPr/>
              <p:nvPr/>
            </p:nvPicPr>
            <p:blipFill>
              <a:blip r:embed="rId106"/>
              <a:stretch>
                <a:fillRect/>
              </a:stretch>
            </p:blipFill>
            <p:spPr>
              <a:xfrm>
                <a:off x="5795804" y="5124142"/>
                <a:ext cx="270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755AD8E9-D623-A077-5B08-116C6CAE590D}"/>
                  </a:ext>
                </a:extLst>
              </p14:cNvPr>
              <p14:cNvContentPartPr/>
              <p14:nvPr/>
            </p14:nvContentPartPr>
            <p14:xfrm>
              <a:off x="6386204" y="5087782"/>
              <a:ext cx="172080" cy="176760"/>
            </p14:xfrm>
          </p:contentPart>
        </mc:Choice>
        <mc:Fallback xmlns="">
          <p:pic>
            <p:nvPicPr>
              <p:cNvPr id="74" name="Freihand 73">
                <a:extLst>
                  <a:ext uri="{FF2B5EF4-FFF2-40B4-BE49-F238E27FC236}">
                    <a16:creationId xmlns:a16="http://schemas.microsoft.com/office/drawing/2014/main" id="{755AD8E9-D623-A077-5B08-116C6CAE590D}"/>
                  </a:ext>
                </a:extLst>
              </p:cNvPr>
              <p:cNvPicPr/>
              <p:nvPr/>
            </p:nvPicPr>
            <p:blipFill>
              <a:blip r:embed="rId108"/>
              <a:stretch>
                <a:fillRect/>
              </a:stretch>
            </p:blipFill>
            <p:spPr>
              <a:xfrm>
                <a:off x="6377564" y="5078782"/>
                <a:ext cx="189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814A8FF9-E60E-94FF-C63A-6164E9263A46}"/>
                  </a:ext>
                </a:extLst>
              </p14:cNvPr>
              <p14:cNvContentPartPr/>
              <p14:nvPr/>
            </p14:nvContentPartPr>
            <p14:xfrm>
              <a:off x="6606524" y="5038462"/>
              <a:ext cx="231840" cy="225720"/>
            </p14:xfrm>
          </p:contentPart>
        </mc:Choice>
        <mc:Fallback xmlns="">
          <p:pic>
            <p:nvPicPr>
              <p:cNvPr id="75" name="Freihand 74">
                <a:extLst>
                  <a:ext uri="{FF2B5EF4-FFF2-40B4-BE49-F238E27FC236}">
                    <a16:creationId xmlns:a16="http://schemas.microsoft.com/office/drawing/2014/main" id="{814A8FF9-E60E-94FF-C63A-6164E9263A46}"/>
                  </a:ext>
                </a:extLst>
              </p:cNvPr>
              <p:cNvPicPr/>
              <p:nvPr/>
            </p:nvPicPr>
            <p:blipFill>
              <a:blip r:embed="rId110"/>
              <a:stretch>
                <a:fillRect/>
              </a:stretch>
            </p:blipFill>
            <p:spPr>
              <a:xfrm>
                <a:off x="6597884" y="5029462"/>
                <a:ext cx="2494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048EA33E-20EC-591D-8ECD-DC6C3EF74F7A}"/>
                  </a:ext>
                </a:extLst>
              </p14:cNvPr>
              <p14:cNvContentPartPr/>
              <p14:nvPr/>
            </p14:nvContentPartPr>
            <p14:xfrm>
              <a:off x="6883364" y="5016862"/>
              <a:ext cx="97920" cy="201240"/>
            </p14:xfrm>
          </p:contentPart>
        </mc:Choice>
        <mc:Fallback xmlns="">
          <p:pic>
            <p:nvPicPr>
              <p:cNvPr id="76" name="Freihand 75">
                <a:extLst>
                  <a:ext uri="{FF2B5EF4-FFF2-40B4-BE49-F238E27FC236}">
                    <a16:creationId xmlns:a16="http://schemas.microsoft.com/office/drawing/2014/main" id="{048EA33E-20EC-591D-8ECD-DC6C3EF74F7A}"/>
                  </a:ext>
                </a:extLst>
              </p:cNvPr>
              <p:cNvPicPr/>
              <p:nvPr/>
            </p:nvPicPr>
            <p:blipFill>
              <a:blip r:embed="rId112"/>
              <a:stretch>
                <a:fillRect/>
              </a:stretch>
            </p:blipFill>
            <p:spPr>
              <a:xfrm>
                <a:off x="6874364" y="5007862"/>
                <a:ext cx="115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881D3C7B-27D3-C978-36E7-0498B25CD8AC}"/>
                  </a:ext>
                </a:extLst>
              </p14:cNvPr>
              <p14:cNvContentPartPr/>
              <p14:nvPr/>
            </p14:nvContentPartPr>
            <p14:xfrm>
              <a:off x="7203044" y="5104702"/>
              <a:ext cx="272880" cy="135720"/>
            </p14:xfrm>
          </p:contentPart>
        </mc:Choice>
        <mc:Fallback xmlns="">
          <p:pic>
            <p:nvPicPr>
              <p:cNvPr id="77" name="Freihand 76">
                <a:extLst>
                  <a:ext uri="{FF2B5EF4-FFF2-40B4-BE49-F238E27FC236}">
                    <a16:creationId xmlns:a16="http://schemas.microsoft.com/office/drawing/2014/main" id="{881D3C7B-27D3-C978-36E7-0498B25CD8AC}"/>
                  </a:ext>
                </a:extLst>
              </p:cNvPr>
              <p:cNvPicPr/>
              <p:nvPr/>
            </p:nvPicPr>
            <p:blipFill>
              <a:blip r:embed="rId114"/>
              <a:stretch>
                <a:fillRect/>
              </a:stretch>
            </p:blipFill>
            <p:spPr>
              <a:xfrm>
                <a:off x="7194044" y="5095702"/>
                <a:ext cx="290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D0D3F712-91C5-6F6F-9849-0B12AAF6D658}"/>
                  </a:ext>
                </a:extLst>
              </p14:cNvPr>
              <p14:cNvContentPartPr/>
              <p14:nvPr/>
            </p14:nvContentPartPr>
            <p14:xfrm>
              <a:off x="3542924" y="5667382"/>
              <a:ext cx="122760" cy="198000"/>
            </p14:xfrm>
          </p:contentPart>
        </mc:Choice>
        <mc:Fallback xmlns="">
          <p:pic>
            <p:nvPicPr>
              <p:cNvPr id="81" name="Freihand 80">
                <a:extLst>
                  <a:ext uri="{FF2B5EF4-FFF2-40B4-BE49-F238E27FC236}">
                    <a16:creationId xmlns:a16="http://schemas.microsoft.com/office/drawing/2014/main" id="{D0D3F712-91C5-6F6F-9849-0B12AAF6D658}"/>
                  </a:ext>
                </a:extLst>
              </p:cNvPr>
              <p:cNvPicPr/>
              <p:nvPr/>
            </p:nvPicPr>
            <p:blipFill>
              <a:blip r:embed="rId116"/>
              <a:stretch>
                <a:fillRect/>
              </a:stretch>
            </p:blipFill>
            <p:spPr>
              <a:xfrm>
                <a:off x="3533924" y="5658382"/>
                <a:ext cx="140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FCA6E1D5-8924-7A5E-4B30-6D10D8FB9B6D}"/>
                  </a:ext>
                </a:extLst>
              </p14:cNvPr>
              <p14:cNvContentPartPr/>
              <p14:nvPr/>
            </p14:nvContentPartPr>
            <p14:xfrm>
              <a:off x="3706724" y="5689702"/>
              <a:ext cx="55080" cy="79560"/>
            </p14:xfrm>
          </p:contentPart>
        </mc:Choice>
        <mc:Fallback xmlns="">
          <p:pic>
            <p:nvPicPr>
              <p:cNvPr id="82" name="Freihand 81">
                <a:extLst>
                  <a:ext uri="{FF2B5EF4-FFF2-40B4-BE49-F238E27FC236}">
                    <a16:creationId xmlns:a16="http://schemas.microsoft.com/office/drawing/2014/main" id="{FCA6E1D5-8924-7A5E-4B30-6D10D8FB9B6D}"/>
                  </a:ext>
                </a:extLst>
              </p:cNvPr>
              <p:cNvPicPr/>
              <p:nvPr/>
            </p:nvPicPr>
            <p:blipFill>
              <a:blip r:embed="rId118"/>
              <a:stretch>
                <a:fillRect/>
              </a:stretch>
            </p:blipFill>
            <p:spPr>
              <a:xfrm>
                <a:off x="3697724" y="5681062"/>
                <a:ext cx="7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4A3CB611-3746-8197-62BF-4462D6A2ABA1}"/>
                  </a:ext>
                </a:extLst>
              </p14:cNvPr>
              <p14:cNvContentPartPr/>
              <p14:nvPr/>
            </p14:nvContentPartPr>
            <p14:xfrm>
              <a:off x="3782684" y="5649742"/>
              <a:ext cx="90000" cy="112320"/>
            </p14:xfrm>
          </p:contentPart>
        </mc:Choice>
        <mc:Fallback xmlns="">
          <p:pic>
            <p:nvPicPr>
              <p:cNvPr id="83" name="Freihand 82">
                <a:extLst>
                  <a:ext uri="{FF2B5EF4-FFF2-40B4-BE49-F238E27FC236}">
                    <a16:creationId xmlns:a16="http://schemas.microsoft.com/office/drawing/2014/main" id="{4A3CB611-3746-8197-62BF-4462D6A2ABA1}"/>
                  </a:ext>
                </a:extLst>
              </p:cNvPr>
              <p:cNvPicPr/>
              <p:nvPr/>
            </p:nvPicPr>
            <p:blipFill>
              <a:blip r:embed="rId120"/>
              <a:stretch>
                <a:fillRect/>
              </a:stretch>
            </p:blipFill>
            <p:spPr>
              <a:xfrm>
                <a:off x="3774044" y="5641102"/>
                <a:ext cx="107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1B546F1E-1A7C-CBCE-22F0-1CC3A8F09830}"/>
                  </a:ext>
                </a:extLst>
              </p14:cNvPr>
              <p14:cNvContentPartPr/>
              <p14:nvPr/>
            </p14:nvContentPartPr>
            <p14:xfrm>
              <a:off x="3903284" y="5602222"/>
              <a:ext cx="237960" cy="156600"/>
            </p14:xfrm>
          </p:contentPart>
        </mc:Choice>
        <mc:Fallback xmlns="">
          <p:pic>
            <p:nvPicPr>
              <p:cNvPr id="84" name="Freihand 83">
                <a:extLst>
                  <a:ext uri="{FF2B5EF4-FFF2-40B4-BE49-F238E27FC236}">
                    <a16:creationId xmlns:a16="http://schemas.microsoft.com/office/drawing/2014/main" id="{1B546F1E-1A7C-CBCE-22F0-1CC3A8F09830}"/>
                  </a:ext>
                </a:extLst>
              </p:cNvPr>
              <p:cNvPicPr/>
              <p:nvPr/>
            </p:nvPicPr>
            <p:blipFill>
              <a:blip r:embed="rId122"/>
              <a:stretch>
                <a:fillRect/>
              </a:stretch>
            </p:blipFill>
            <p:spPr>
              <a:xfrm>
                <a:off x="3894644" y="5593582"/>
                <a:ext cx="255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Freihand 84">
                <a:extLst>
                  <a:ext uri="{FF2B5EF4-FFF2-40B4-BE49-F238E27FC236}">
                    <a16:creationId xmlns:a16="http://schemas.microsoft.com/office/drawing/2014/main" id="{D65E711E-C0EE-DC6E-8E7E-4C26E7F2DB6F}"/>
                  </a:ext>
                </a:extLst>
              </p14:cNvPr>
              <p14:cNvContentPartPr/>
              <p14:nvPr/>
            </p14:nvContentPartPr>
            <p14:xfrm>
              <a:off x="4188044" y="5644342"/>
              <a:ext cx="114120" cy="122760"/>
            </p14:xfrm>
          </p:contentPart>
        </mc:Choice>
        <mc:Fallback xmlns="">
          <p:pic>
            <p:nvPicPr>
              <p:cNvPr id="85" name="Freihand 84">
                <a:extLst>
                  <a:ext uri="{FF2B5EF4-FFF2-40B4-BE49-F238E27FC236}">
                    <a16:creationId xmlns:a16="http://schemas.microsoft.com/office/drawing/2014/main" id="{D65E711E-C0EE-DC6E-8E7E-4C26E7F2DB6F}"/>
                  </a:ext>
                </a:extLst>
              </p:cNvPr>
              <p:cNvPicPr/>
              <p:nvPr/>
            </p:nvPicPr>
            <p:blipFill>
              <a:blip r:embed="rId124"/>
              <a:stretch>
                <a:fillRect/>
              </a:stretch>
            </p:blipFill>
            <p:spPr>
              <a:xfrm>
                <a:off x="4179404" y="5635702"/>
                <a:ext cx="131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7CCBE974-BC8C-9C43-EDCC-7062BC2FE260}"/>
                  </a:ext>
                </a:extLst>
              </p14:cNvPr>
              <p14:cNvContentPartPr/>
              <p14:nvPr/>
            </p14:nvContentPartPr>
            <p14:xfrm>
              <a:off x="4206764" y="5640382"/>
              <a:ext cx="147960" cy="97920"/>
            </p14:xfrm>
          </p:contentPart>
        </mc:Choice>
        <mc:Fallback xmlns="">
          <p:pic>
            <p:nvPicPr>
              <p:cNvPr id="86" name="Freihand 85">
                <a:extLst>
                  <a:ext uri="{FF2B5EF4-FFF2-40B4-BE49-F238E27FC236}">
                    <a16:creationId xmlns:a16="http://schemas.microsoft.com/office/drawing/2014/main" id="{7CCBE974-BC8C-9C43-EDCC-7062BC2FE260}"/>
                  </a:ext>
                </a:extLst>
              </p:cNvPr>
              <p:cNvPicPr/>
              <p:nvPr/>
            </p:nvPicPr>
            <p:blipFill>
              <a:blip r:embed="rId126"/>
              <a:stretch>
                <a:fillRect/>
              </a:stretch>
            </p:blipFill>
            <p:spPr>
              <a:xfrm>
                <a:off x="4197764" y="5631742"/>
                <a:ext cx="165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EF454294-B51F-5B7B-32B8-3327B0482E44}"/>
                  </a:ext>
                </a:extLst>
              </p14:cNvPr>
              <p14:cNvContentPartPr/>
              <p14:nvPr/>
            </p14:nvContentPartPr>
            <p14:xfrm>
              <a:off x="4384604" y="5605822"/>
              <a:ext cx="416520" cy="112320"/>
            </p14:xfrm>
          </p:contentPart>
        </mc:Choice>
        <mc:Fallback xmlns="">
          <p:pic>
            <p:nvPicPr>
              <p:cNvPr id="87" name="Freihand 86">
                <a:extLst>
                  <a:ext uri="{FF2B5EF4-FFF2-40B4-BE49-F238E27FC236}">
                    <a16:creationId xmlns:a16="http://schemas.microsoft.com/office/drawing/2014/main" id="{EF454294-B51F-5B7B-32B8-3327B0482E44}"/>
                  </a:ext>
                </a:extLst>
              </p:cNvPr>
              <p:cNvPicPr/>
              <p:nvPr/>
            </p:nvPicPr>
            <p:blipFill>
              <a:blip r:embed="rId128"/>
              <a:stretch>
                <a:fillRect/>
              </a:stretch>
            </p:blipFill>
            <p:spPr>
              <a:xfrm>
                <a:off x="4375964" y="5596822"/>
                <a:ext cx="434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54D22E58-0CC8-A73A-2C18-FDDBBDB05E62}"/>
                  </a:ext>
                </a:extLst>
              </p14:cNvPr>
              <p14:cNvContentPartPr/>
              <p14:nvPr/>
            </p14:nvContentPartPr>
            <p14:xfrm>
              <a:off x="4644524" y="5495662"/>
              <a:ext cx="243000" cy="56160"/>
            </p14:xfrm>
          </p:contentPart>
        </mc:Choice>
        <mc:Fallback xmlns="">
          <p:pic>
            <p:nvPicPr>
              <p:cNvPr id="88" name="Freihand 87">
                <a:extLst>
                  <a:ext uri="{FF2B5EF4-FFF2-40B4-BE49-F238E27FC236}">
                    <a16:creationId xmlns:a16="http://schemas.microsoft.com/office/drawing/2014/main" id="{54D22E58-0CC8-A73A-2C18-FDDBBDB05E62}"/>
                  </a:ext>
                </a:extLst>
              </p:cNvPr>
              <p:cNvPicPr/>
              <p:nvPr/>
            </p:nvPicPr>
            <p:blipFill>
              <a:blip r:embed="rId130"/>
              <a:stretch>
                <a:fillRect/>
              </a:stretch>
            </p:blipFill>
            <p:spPr>
              <a:xfrm>
                <a:off x="4635884" y="5486662"/>
                <a:ext cx="260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F21EE3A5-DDD6-6859-1133-99FE774A4207}"/>
                  </a:ext>
                </a:extLst>
              </p14:cNvPr>
              <p14:cNvContentPartPr/>
              <p14:nvPr/>
            </p14:nvContentPartPr>
            <p14:xfrm>
              <a:off x="4907324" y="5735422"/>
              <a:ext cx="2880" cy="17280"/>
            </p14:xfrm>
          </p:contentPart>
        </mc:Choice>
        <mc:Fallback xmlns="">
          <p:pic>
            <p:nvPicPr>
              <p:cNvPr id="89" name="Freihand 88">
                <a:extLst>
                  <a:ext uri="{FF2B5EF4-FFF2-40B4-BE49-F238E27FC236}">
                    <a16:creationId xmlns:a16="http://schemas.microsoft.com/office/drawing/2014/main" id="{F21EE3A5-DDD6-6859-1133-99FE774A4207}"/>
                  </a:ext>
                </a:extLst>
              </p:cNvPr>
              <p:cNvPicPr/>
              <p:nvPr/>
            </p:nvPicPr>
            <p:blipFill>
              <a:blip r:embed="rId132"/>
              <a:stretch>
                <a:fillRect/>
              </a:stretch>
            </p:blipFill>
            <p:spPr>
              <a:xfrm>
                <a:off x="4898684" y="5726782"/>
                <a:ext cx="2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B3BA1EAE-369F-1B8C-BDCF-90A9F8193B83}"/>
                  </a:ext>
                </a:extLst>
              </p14:cNvPr>
              <p14:cNvContentPartPr/>
              <p14:nvPr/>
            </p14:nvContentPartPr>
            <p14:xfrm>
              <a:off x="3499724" y="6024862"/>
              <a:ext cx="137160" cy="21600"/>
            </p14:xfrm>
          </p:contentPart>
        </mc:Choice>
        <mc:Fallback xmlns="">
          <p:pic>
            <p:nvPicPr>
              <p:cNvPr id="91" name="Freihand 90">
                <a:extLst>
                  <a:ext uri="{FF2B5EF4-FFF2-40B4-BE49-F238E27FC236}">
                    <a16:creationId xmlns:a16="http://schemas.microsoft.com/office/drawing/2014/main" id="{B3BA1EAE-369F-1B8C-BDCF-90A9F8193B83}"/>
                  </a:ext>
                </a:extLst>
              </p:cNvPr>
              <p:cNvPicPr/>
              <p:nvPr/>
            </p:nvPicPr>
            <p:blipFill>
              <a:blip r:embed="rId134"/>
              <a:stretch>
                <a:fillRect/>
              </a:stretch>
            </p:blipFill>
            <p:spPr>
              <a:xfrm>
                <a:off x="3491084" y="6016222"/>
                <a:ext cx="154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BBCEF4D3-A199-6F3C-B24E-B73C271AAF53}"/>
                  </a:ext>
                </a:extLst>
              </p14:cNvPr>
              <p14:cNvContentPartPr/>
              <p14:nvPr/>
            </p14:nvContentPartPr>
            <p14:xfrm>
              <a:off x="3515564" y="6068782"/>
              <a:ext cx="158400" cy="14760"/>
            </p14:xfrm>
          </p:contentPart>
        </mc:Choice>
        <mc:Fallback xmlns="">
          <p:pic>
            <p:nvPicPr>
              <p:cNvPr id="92" name="Freihand 91">
                <a:extLst>
                  <a:ext uri="{FF2B5EF4-FFF2-40B4-BE49-F238E27FC236}">
                    <a16:creationId xmlns:a16="http://schemas.microsoft.com/office/drawing/2014/main" id="{BBCEF4D3-A199-6F3C-B24E-B73C271AAF53}"/>
                  </a:ext>
                </a:extLst>
              </p:cNvPr>
              <p:cNvPicPr/>
              <p:nvPr/>
            </p:nvPicPr>
            <p:blipFill>
              <a:blip r:embed="rId136"/>
              <a:stretch>
                <a:fillRect/>
              </a:stretch>
            </p:blipFill>
            <p:spPr>
              <a:xfrm>
                <a:off x="3506924" y="6060142"/>
                <a:ext cx="176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71311D2C-183E-DE91-63C5-B4FB14887CFA}"/>
                  </a:ext>
                </a:extLst>
              </p14:cNvPr>
              <p14:cNvContentPartPr/>
              <p14:nvPr/>
            </p14:nvContentPartPr>
            <p14:xfrm>
              <a:off x="3700964" y="5958262"/>
              <a:ext cx="62640" cy="196200"/>
            </p14:xfrm>
          </p:contentPart>
        </mc:Choice>
        <mc:Fallback xmlns="">
          <p:pic>
            <p:nvPicPr>
              <p:cNvPr id="93" name="Freihand 92">
                <a:extLst>
                  <a:ext uri="{FF2B5EF4-FFF2-40B4-BE49-F238E27FC236}">
                    <a16:creationId xmlns:a16="http://schemas.microsoft.com/office/drawing/2014/main" id="{71311D2C-183E-DE91-63C5-B4FB14887CFA}"/>
                  </a:ext>
                </a:extLst>
              </p:cNvPr>
              <p:cNvPicPr/>
              <p:nvPr/>
            </p:nvPicPr>
            <p:blipFill>
              <a:blip r:embed="rId138"/>
              <a:stretch>
                <a:fillRect/>
              </a:stretch>
            </p:blipFill>
            <p:spPr>
              <a:xfrm>
                <a:off x="3692324" y="5949262"/>
                <a:ext cx="80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9FBE6F4B-2EC7-563A-7840-D7D3D3F296F3}"/>
                  </a:ext>
                </a:extLst>
              </p14:cNvPr>
              <p14:cNvContentPartPr/>
              <p14:nvPr/>
            </p14:nvContentPartPr>
            <p14:xfrm>
              <a:off x="3979964" y="5960062"/>
              <a:ext cx="341640" cy="117360"/>
            </p14:xfrm>
          </p:contentPart>
        </mc:Choice>
        <mc:Fallback xmlns="">
          <p:pic>
            <p:nvPicPr>
              <p:cNvPr id="94" name="Freihand 93">
                <a:extLst>
                  <a:ext uri="{FF2B5EF4-FFF2-40B4-BE49-F238E27FC236}">
                    <a16:creationId xmlns:a16="http://schemas.microsoft.com/office/drawing/2014/main" id="{9FBE6F4B-2EC7-563A-7840-D7D3D3F296F3}"/>
                  </a:ext>
                </a:extLst>
              </p:cNvPr>
              <p:cNvPicPr/>
              <p:nvPr/>
            </p:nvPicPr>
            <p:blipFill>
              <a:blip r:embed="rId140"/>
              <a:stretch>
                <a:fillRect/>
              </a:stretch>
            </p:blipFill>
            <p:spPr>
              <a:xfrm>
                <a:off x="3970964" y="5951422"/>
                <a:ext cx="359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ECFE8ED6-85A9-AD53-CDC6-597839817A33}"/>
                  </a:ext>
                </a:extLst>
              </p14:cNvPr>
              <p14:cNvContentPartPr/>
              <p14:nvPr/>
            </p14:nvContentPartPr>
            <p14:xfrm>
              <a:off x="4226924" y="5831542"/>
              <a:ext cx="26280" cy="12240"/>
            </p14:xfrm>
          </p:contentPart>
        </mc:Choice>
        <mc:Fallback xmlns="">
          <p:pic>
            <p:nvPicPr>
              <p:cNvPr id="95" name="Freihand 94">
                <a:extLst>
                  <a:ext uri="{FF2B5EF4-FFF2-40B4-BE49-F238E27FC236}">
                    <a16:creationId xmlns:a16="http://schemas.microsoft.com/office/drawing/2014/main" id="{ECFE8ED6-85A9-AD53-CDC6-597839817A33}"/>
                  </a:ext>
                </a:extLst>
              </p:cNvPr>
              <p:cNvPicPr/>
              <p:nvPr/>
            </p:nvPicPr>
            <p:blipFill>
              <a:blip r:embed="rId142"/>
              <a:stretch>
                <a:fillRect/>
              </a:stretch>
            </p:blipFill>
            <p:spPr>
              <a:xfrm>
                <a:off x="4217924" y="5822542"/>
                <a:ext cx="43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93A0EDC2-9E0E-491E-5C71-8485A2163AF4}"/>
                  </a:ext>
                </a:extLst>
              </p14:cNvPr>
              <p14:cNvContentPartPr/>
              <p14:nvPr/>
            </p14:nvContentPartPr>
            <p14:xfrm>
              <a:off x="4383164" y="5818942"/>
              <a:ext cx="98280" cy="185040"/>
            </p14:xfrm>
          </p:contentPart>
        </mc:Choice>
        <mc:Fallback xmlns="">
          <p:pic>
            <p:nvPicPr>
              <p:cNvPr id="96" name="Freihand 95">
                <a:extLst>
                  <a:ext uri="{FF2B5EF4-FFF2-40B4-BE49-F238E27FC236}">
                    <a16:creationId xmlns:a16="http://schemas.microsoft.com/office/drawing/2014/main" id="{93A0EDC2-9E0E-491E-5C71-8485A2163AF4}"/>
                  </a:ext>
                </a:extLst>
              </p:cNvPr>
              <p:cNvPicPr/>
              <p:nvPr/>
            </p:nvPicPr>
            <p:blipFill>
              <a:blip r:embed="rId144"/>
              <a:stretch>
                <a:fillRect/>
              </a:stretch>
            </p:blipFill>
            <p:spPr>
              <a:xfrm>
                <a:off x="4374164" y="5809942"/>
                <a:ext cx="115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17967921-68AD-D40C-E0CA-DCAB997C1F5A}"/>
                  </a:ext>
                </a:extLst>
              </p14:cNvPr>
              <p14:cNvContentPartPr/>
              <p14:nvPr/>
            </p14:nvContentPartPr>
            <p14:xfrm>
              <a:off x="4722284" y="5733982"/>
              <a:ext cx="390600" cy="268200"/>
            </p14:xfrm>
          </p:contentPart>
        </mc:Choice>
        <mc:Fallback xmlns="">
          <p:pic>
            <p:nvPicPr>
              <p:cNvPr id="97" name="Freihand 96">
                <a:extLst>
                  <a:ext uri="{FF2B5EF4-FFF2-40B4-BE49-F238E27FC236}">
                    <a16:creationId xmlns:a16="http://schemas.microsoft.com/office/drawing/2014/main" id="{17967921-68AD-D40C-E0CA-DCAB997C1F5A}"/>
                  </a:ext>
                </a:extLst>
              </p:cNvPr>
              <p:cNvPicPr/>
              <p:nvPr/>
            </p:nvPicPr>
            <p:blipFill>
              <a:blip r:embed="rId146"/>
              <a:stretch>
                <a:fillRect/>
              </a:stretch>
            </p:blipFill>
            <p:spPr>
              <a:xfrm>
                <a:off x="4713644" y="5725342"/>
                <a:ext cx="4082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DE2E05B9-F224-9FB7-51EE-7A9216D594C8}"/>
                  </a:ext>
                </a:extLst>
              </p14:cNvPr>
              <p14:cNvContentPartPr/>
              <p14:nvPr/>
            </p14:nvContentPartPr>
            <p14:xfrm>
              <a:off x="5264804" y="5725342"/>
              <a:ext cx="126720" cy="207720"/>
            </p14:xfrm>
          </p:contentPart>
        </mc:Choice>
        <mc:Fallback xmlns="">
          <p:pic>
            <p:nvPicPr>
              <p:cNvPr id="98" name="Freihand 97">
                <a:extLst>
                  <a:ext uri="{FF2B5EF4-FFF2-40B4-BE49-F238E27FC236}">
                    <a16:creationId xmlns:a16="http://schemas.microsoft.com/office/drawing/2014/main" id="{DE2E05B9-F224-9FB7-51EE-7A9216D594C8}"/>
                  </a:ext>
                </a:extLst>
              </p:cNvPr>
              <p:cNvPicPr/>
              <p:nvPr/>
            </p:nvPicPr>
            <p:blipFill>
              <a:blip r:embed="rId148"/>
              <a:stretch>
                <a:fillRect/>
              </a:stretch>
            </p:blipFill>
            <p:spPr>
              <a:xfrm>
                <a:off x="5256164" y="5716342"/>
                <a:ext cx="144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6D78BC1E-99F6-EA57-50A9-7DB63C9B8E4C}"/>
                  </a:ext>
                </a:extLst>
              </p14:cNvPr>
              <p14:cNvContentPartPr/>
              <p14:nvPr/>
            </p14:nvContentPartPr>
            <p14:xfrm>
              <a:off x="5572604" y="5810662"/>
              <a:ext cx="199440" cy="101880"/>
            </p14:xfrm>
          </p:contentPart>
        </mc:Choice>
        <mc:Fallback xmlns="">
          <p:pic>
            <p:nvPicPr>
              <p:cNvPr id="99" name="Freihand 98">
                <a:extLst>
                  <a:ext uri="{FF2B5EF4-FFF2-40B4-BE49-F238E27FC236}">
                    <a16:creationId xmlns:a16="http://schemas.microsoft.com/office/drawing/2014/main" id="{6D78BC1E-99F6-EA57-50A9-7DB63C9B8E4C}"/>
                  </a:ext>
                </a:extLst>
              </p:cNvPr>
              <p:cNvPicPr/>
              <p:nvPr/>
            </p:nvPicPr>
            <p:blipFill>
              <a:blip r:embed="rId150"/>
              <a:stretch>
                <a:fillRect/>
              </a:stretch>
            </p:blipFill>
            <p:spPr>
              <a:xfrm>
                <a:off x="5563604" y="5802022"/>
                <a:ext cx="217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C209E2C3-F019-D447-258E-3FFAA56DEF6D}"/>
                  </a:ext>
                </a:extLst>
              </p14:cNvPr>
              <p14:cNvContentPartPr/>
              <p14:nvPr/>
            </p14:nvContentPartPr>
            <p14:xfrm>
              <a:off x="5725244" y="5670622"/>
              <a:ext cx="9720" cy="9720"/>
            </p14:xfrm>
          </p:contentPart>
        </mc:Choice>
        <mc:Fallback xmlns="">
          <p:pic>
            <p:nvPicPr>
              <p:cNvPr id="100" name="Freihand 99">
                <a:extLst>
                  <a:ext uri="{FF2B5EF4-FFF2-40B4-BE49-F238E27FC236}">
                    <a16:creationId xmlns:a16="http://schemas.microsoft.com/office/drawing/2014/main" id="{C209E2C3-F019-D447-258E-3FFAA56DEF6D}"/>
                  </a:ext>
                </a:extLst>
              </p:cNvPr>
              <p:cNvPicPr/>
              <p:nvPr/>
            </p:nvPicPr>
            <p:blipFill>
              <a:blip r:embed="rId152"/>
              <a:stretch>
                <a:fillRect/>
              </a:stretch>
            </p:blipFill>
            <p:spPr>
              <a:xfrm>
                <a:off x="5716244" y="5661622"/>
                <a:ext cx="2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Freihand 101">
                <a:extLst>
                  <a:ext uri="{FF2B5EF4-FFF2-40B4-BE49-F238E27FC236}">
                    <a16:creationId xmlns:a16="http://schemas.microsoft.com/office/drawing/2014/main" id="{6DF6AA5D-078E-C50E-3BD1-80E07E0DA18E}"/>
                  </a:ext>
                </a:extLst>
              </p14:cNvPr>
              <p14:cNvContentPartPr/>
              <p14:nvPr/>
            </p14:nvContentPartPr>
            <p14:xfrm>
              <a:off x="5975084" y="5775022"/>
              <a:ext cx="240480" cy="139680"/>
            </p14:xfrm>
          </p:contentPart>
        </mc:Choice>
        <mc:Fallback xmlns="">
          <p:pic>
            <p:nvPicPr>
              <p:cNvPr id="102" name="Freihand 101">
                <a:extLst>
                  <a:ext uri="{FF2B5EF4-FFF2-40B4-BE49-F238E27FC236}">
                    <a16:creationId xmlns:a16="http://schemas.microsoft.com/office/drawing/2014/main" id="{6DF6AA5D-078E-C50E-3BD1-80E07E0DA18E}"/>
                  </a:ext>
                </a:extLst>
              </p:cNvPr>
              <p:cNvPicPr/>
              <p:nvPr/>
            </p:nvPicPr>
            <p:blipFill>
              <a:blip r:embed="rId154"/>
              <a:stretch>
                <a:fillRect/>
              </a:stretch>
            </p:blipFill>
            <p:spPr>
              <a:xfrm>
                <a:off x="5966444" y="5766382"/>
                <a:ext cx="258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0616072E-8819-2EC6-547B-9610596103FD}"/>
                  </a:ext>
                </a:extLst>
              </p14:cNvPr>
              <p14:cNvContentPartPr/>
              <p14:nvPr/>
            </p14:nvContentPartPr>
            <p14:xfrm>
              <a:off x="5887244" y="5710222"/>
              <a:ext cx="94320" cy="200520"/>
            </p14:xfrm>
          </p:contentPart>
        </mc:Choice>
        <mc:Fallback xmlns="">
          <p:pic>
            <p:nvPicPr>
              <p:cNvPr id="104" name="Freihand 103">
                <a:extLst>
                  <a:ext uri="{FF2B5EF4-FFF2-40B4-BE49-F238E27FC236}">
                    <a16:creationId xmlns:a16="http://schemas.microsoft.com/office/drawing/2014/main" id="{0616072E-8819-2EC6-547B-9610596103FD}"/>
                  </a:ext>
                </a:extLst>
              </p:cNvPr>
              <p:cNvPicPr/>
              <p:nvPr/>
            </p:nvPicPr>
            <p:blipFill>
              <a:blip r:embed="rId156"/>
              <a:stretch>
                <a:fillRect/>
              </a:stretch>
            </p:blipFill>
            <p:spPr>
              <a:xfrm>
                <a:off x="5878244" y="5701582"/>
                <a:ext cx="111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5267C500-9319-8BB9-1ADF-DE8AC8040AE1}"/>
                  </a:ext>
                </a:extLst>
              </p14:cNvPr>
              <p14:cNvContentPartPr/>
              <p14:nvPr/>
            </p14:nvContentPartPr>
            <p14:xfrm>
              <a:off x="6346244" y="5778982"/>
              <a:ext cx="256320" cy="100080"/>
            </p14:xfrm>
          </p:contentPart>
        </mc:Choice>
        <mc:Fallback xmlns="">
          <p:pic>
            <p:nvPicPr>
              <p:cNvPr id="105" name="Freihand 104">
                <a:extLst>
                  <a:ext uri="{FF2B5EF4-FFF2-40B4-BE49-F238E27FC236}">
                    <a16:creationId xmlns:a16="http://schemas.microsoft.com/office/drawing/2014/main" id="{5267C500-9319-8BB9-1ADF-DE8AC8040AE1}"/>
                  </a:ext>
                </a:extLst>
              </p:cNvPr>
              <p:cNvPicPr/>
              <p:nvPr/>
            </p:nvPicPr>
            <p:blipFill>
              <a:blip r:embed="rId158"/>
              <a:stretch>
                <a:fillRect/>
              </a:stretch>
            </p:blipFill>
            <p:spPr>
              <a:xfrm>
                <a:off x="6337244" y="5770342"/>
                <a:ext cx="273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3932204E-652A-BF03-7536-D951EE225936}"/>
                  </a:ext>
                </a:extLst>
              </p14:cNvPr>
              <p14:cNvContentPartPr/>
              <p14:nvPr/>
            </p14:nvContentPartPr>
            <p14:xfrm>
              <a:off x="6614444" y="5607982"/>
              <a:ext cx="78120" cy="234360"/>
            </p14:xfrm>
          </p:contentPart>
        </mc:Choice>
        <mc:Fallback xmlns="">
          <p:pic>
            <p:nvPicPr>
              <p:cNvPr id="106" name="Freihand 105">
                <a:extLst>
                  <a:ext uri="{FF2B5EF4-FFF2-40B4-BE49-F238E27FC236}">
                    <a16:creationId xmlns:a16="http://schemas.microsoft.com/office/drawing/2014/main" id="{3932204E-652A-BF03-7536-D951EE225936}"/>
                  </a:ext>
                </a:extLst>
              </p:cNvPr>
              <p:cNvPicPr/>
              <p:nvPr/>
            </p:nvPicPr>
            <p:blipFill>
              <a:blip r:embed="rId160"/>
              <a:stretch>
                <a:fillRect/>
              </a:stretch>
            </p:blipFill>
            <p:spPr>
              <a:xfrm>
                <a:off x="6605804" y="5599342"/>
                <a:ext cx="957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7" name="Freihand 106">
                <a:extLst>
                  <a:ext uri="{FF2B5EF4-FFF2-40B4-BE49-F238E27FC236}">
                    <a16:creationId xmlns:a16="http://schemas.microsoft.com/office/drawing/2014/main" id="{7696E6A6-A755-F7DA-893B-D5FD6BCC5BDC}"/>
                  </a:ext>
                </a:extLst>
              </p14:cNvPr>
              <p14:cNvContentPartPr/>
              <p14:nvPr/>
            </p14:nvContentPartPr>
            <p14:xfrm>
              <a:off x="6748364" y="5731462"/>
              <a:ext cx="352800" cy="241200"/>
            </p14:xfrm>
          </p:contentPart>
        </mc:Choice>
        <mc:Fallback xmlns="">
          <p:pic>
            <p:nvPicPr>
              <p:cNvPr id="107" name="Freihand 106">
                <a:extLst>
                  <a:ext uri="{FF2B5EF4-FFF2-40B4-BE49-F238E27FC236}">
                    <a16:creationId xmlns:a16="http://schemas.microsoft.com/office/drawing/2014/main" id="{7696E6A6-A755-F7DA-893B-D5FD6BCC5BDC}"/>
                  </a:ext>
                </a:extLst>
              </p:cNvPr>
              <p:cNvPicPr/>
              <p:nvPr/>
            </p:nvPicPr>
            <p:blipFill>
              <a:blip r:embed="rId162"/>
              <a:stretch>
                <a:fillRect/>
              </a:stretch>
            </p:blipFill>
            <p:spPr>
              <a:xfrm>
                <a:off x="6739724" y="5722462"/>
                <a:ext cx="370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19A1EEAD-4733-BBEB-900D-F130D042B562}"/>
                  </a:ext>
                </a:extLst>
              </p14:cNvPr>
              <p14:cNvContentPartPr/>
              <p14:nvPr/>
            </p14:nvContentPartPr>
            <p14:xfrm>
              <a:off x="7162364" y="5697262"/>
              <a:ext cx="241200" cy="239400"/>
            </p14:xfrm>
          </p:contentPart>
        </mc:Choice>
        <mc:Fallback xmlns="">
          <p:pic>
            <p:nvPicPr>
              <p:cNvPr id="109" name="Freihand 108">
                <a:extLst>
                  <a:ext uri="{FF2B5EF4-FFF2-40B4-BE49-F238E27FC236}">
                    <a16:creationId xmlns:a16="http://schemas.microsoft.com/office/drawing/2014/main" id="{19A1EEAD-4733-BBEB-900D-F130D042B562}"/>
                  </a:ext>
                </a:extLst>
              </p:cNvPr>
              <p:cNvPicPr/>
              <p:nvPr/>
            </p:nvPicPr>
            <p:blipFill>
              <a:blip r:embed="rId164"/>
              <a:stretch>
                <a:fillRect/>
              </a:stretch>
            </p:blipFill>
            <p:spPr>
              <a:xfrm>
                <a:off x="7153724" y="5688622"/>
                <a:ext cx="2588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BB73C195-B1CB-21C8-AB70-E45E0D0AD4ED}"/>
                  </a:ext>
                </a:extLst>
              </p14:cNvPr>
              <p14:cNvContentPartPr/>
              <p14:nvPr/>
            </p14:nvContentPartPr>
            <p14:xfrm>
              <a:off x="7461164" y="5658382"/>
              <a:ext cx="156240" cy="83160"/>
            </p14:xfrm>
          </p:contentPart>
        </mc:Choice>
        <mc:Fallback xmlns="">
          <p:pic>
            <p:nvPicPr>
              <p:cNvPr id="110" name="Freihand 109">
                <a:extLst>
                  <a:ext uri="{FF2B5EF4-FFF2-40B4-BE49-F238E27FC236}">
                    <a16:creationId xmlns:a16="http://schemas.microsoft.com/office/drawing/2014/main" id="{BB73C195-B1CB-21C8-AB70-E45E0D0AD4ED}"/>
                  </a:ext>
                </a:extLst>
              </p:cNvPr>
              <p:cNvPicPr/>
              <p:nvPr/>
            </p:nvPicPr>
            <p:blipFill>
              <a:blip r:embed="rId166"/>
              <a:stretch>
                <a:fillRect/>
              </a:stretch>
            </p:blipFill>
            <p:spPr>
              <a:xfrm>
                <a:off x="7452524" y="5649742"/>
                <a:ext cx="173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A291137-4231-92A6-2CD1-5A35B59B6A09}"/>
                  </a:ext>
                </a:extLst>
              </p14:cNvPr>
              <p14:cNvContentPartPr/>
              <p14:nvPr/>
            </p14:nvContentPartPr>
            <p14:xfrm>
              <a:off x="7794884" y="5548222"/>
              <a:ext cx="13680" cy="198360"/>
            </p14:xfrm>
          </p:contentPart>
        </mc:Choice>
        <mc:Fallback xmlns="">
          <p:pic>
            <p:nvPicPr>
              <p:cNvPr id="111" name="Freihand 110">
                <a:extLst>
                  <a:ext uri="{FF2B5EF4-FFF2-40B4-BE49-F238E27FC236}">
                    <a16:creationId xmlns:a16="http://schemas.microsoft.com/office/drawing/2014/main" id="{3A291137-4231-92A6-2CD1-5A35B59B6A09}"/>
                  </a:ext>
                </a:extLst>
              </p:cNvPr>
              <p:cNvPicPr/>
              <p:nvPr/>
            </p:nvPicPr>
            <p:blipFill>
              <a:blip r:embed="rId168"/>
              <a:stretch>
                <a:fillRect/>
              </a:stretch>
            </p:blipFill>
            <p:spPr>
              <a:xfrm>
                <a:off x="7785884" y="5539222"/>
                <a:ext cx="31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B9523F6E-BC8A-9EE4-C1D9-1EA99CA3A7EC}"/>
                  </a:ext>
                </a:extLst>
              </p14:cNvPr>
              <p14:cNvContentPartPr/>
              <p14:nvPr/>
            </p14:nvContentPartPr>
            <p14:xfrm>
              <a:off x="7796684" y="5540302"/>
              <a:ext cx="100080" cy="111240"/>
            </p14:xfrm>
          </p:contentPart>
        </mc:Choice>
        <mc:Fallback xmlns="">
          <p:pic>
            <p:nvPicPr>
              <p:cNvPr id="112" name="Freihand 111">
                <a:extLst>
                  <a:ext uri="{FF2B5EF4-FFF2-40B4-BE49-F238E27FC236}">
                    <a16:creationId xmlns:a16="http://schemas.microsoft.com/office/drawing/2014/main" id="{B9523F6E-BC8A-9EE4-C1D9-1EA99CA3A7EC}"/>
                  </a:ext>
                </a:extLst>
              </p:cNvPr>
              <p:cNvPicPr/>
              <p:nvPr/>
            </p:nvPicPr>
            <p:blipFill>
              <a:blip r:embed="rId170"/>
              <a:stretch>
                <a:fillRect/>
              </a:stretch>
            </p:blipFill>
            <p:spPr>
              <a:xfrm>
                <a:off x="7788044" y="5531662"/>
                <a:ext cx="117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634D1BA0-DD89-3CFE-2EC6-422CF58527EE}"/>
                  </a:ext>
                </a:extLst>
              </p14:cNvPr>
              <p14:cNvContentPartPr/>
              <p14:nvPr/>
            </p14:nvContentPartPr>
            <p14:xfrm>
              <a:off x="7806764" y="5678902"/>
              <a:ext cx="137520" cy="74520"/>
            </p14:xfrm>
          </p:contentPart>
        </mc:Choice>
        <mc:Fallback xmlns="">
          <p:pic>
            <p:nvPicPr>
              <p:cNvPr id="113" name="Freihand 112">
                <a:extLst>
                  <a:ext uri="{FF2B5EF4-FFF2-40B4-BE49-F238E27FC236}">
                    <a16:creationId xmlns:a16="http://schemas.microsoft.com/office/drawing/2014/main" id="{634D1BA0-DD89-3CFE-2EC6-422CF58527EE}"/>
                  </a:ext>
                </a:extLst>
              </p:cNvPr>
              <p:cNvPicPr/>
              <p:nvPr/>
            </p:nvPicPr>
            <p:blipFill>
              <a:blip r:embed="rId172"/>
              <a:stretch>
                <a:fillRect/>
              </a:stretch>
            </p:blipFill>
            <p:spPr>
              <a:xfrm>
                <a:off x="7797764" y="5669902"/>
                <a:ext cx="15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69CB8988-264F-2A6C-7A3E-34178E48F5EA}"/>
                  </a:ext>
                </a:extLst>
              </p14:cNvPr>
              <p14:cNvContentPartPr/>
              <p14:nvPr/>
            </p14:nvContentPartPr>
            <p14:xfrm>
              <a:off x="7945004" y="5543542"/>
              <a:ext cx="187200" cy="177840"/>
            </p14:xfrm>
          </p:contentPart>
        </mc:Choice>
        <mc:Fallback xmlns="">
          <p:pic>
            <p:nvPicPr>
              <p:cNvPr id="114" name="Freihand 113">
                <a:extLst>
                  <a:ext uri="{FF2B5EF4-FFF2-40B4-BE49-F238E27FC236}">
                    <a16:creationId xmlns:a16="http://schemas.microsoft.com/office/drawing/2014/main" id="{69CB8988-264F-2A6C-7A3E-34178E48F5EA}"/>
                  </a:ext>
                </a:extLst>
              </p:cNvPr>
              <p:cNvPicPr/>
              <p:nvPr/>
            </p:nvPicPr>
            <p:blipFill>
              <a:blip r:embed="rId174"/>
              <a:stretch>
                <a:fillRect/>
              </a:stretch>
            </p:blipFill>
            <p:spPr>
              <a:xfrm>
                <a:off x="7936004" y="5534902"/>
                <a:ext cx="204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7AE0C12A-DAE8-01DD-3233-82D1418F2913}"/>
                  </a:ext>
                </a:extLst>
              </p14:cNvPr>
              <p14:cNvContentPartPr/>
              <p14:nvPr/>
            </p14:nvContentPartPr>
            <p14:xfrm>
              <a:off x="8237684" y="5614822"/>
              <a:ext cx="69840" cy="50760"/>
            </p14:xfrm>
          </p:contentPart>
        </mc:Choice>
        <mc:Fallback xmlns="">
          <p:pic>
            <p:nvPicPr>
              <p:cNvPr id="115" name="Freihand 114">
                <a:extLst>
                  <a:ext uri="{FF2B5EF4-FFF2-40B4-BE49-F238E27FC236}">
                    <a16:creationId xmlns:a16="http://schemas.microsoft.com/office/drawing/2014/main" id="{7AE0C12A-DAE8-01DD-3233-82D1418F2913}"/>
                  </a:ext>
                </a:extLst>
              </p:cNvPr>
              <p:cNvPicPr/>
              <p:nvPr/>
            </p:nvPicPr>
            <p:blipFill>
              <a:blip r:embed="rId176"/>
              <a:stretch>
                <a:fillRect/>
              </a:stretch>
            </p:blipFill>
            <p:spPr>
              <a:xfrm>
                <a:off x="8228684" y="5605822"/>
                <a:ext cx="87480" cy="68400"/>
              </a:xfrm>
              <a:prstGeom prst="rect">
                <a:avLst/>
              </a:prstGeom>
            </p:spPr>
          </p:pic>
        </mc:Fallback>
      </mc:AlternateContent>
      <p:grpSp>
        <p:nvGrpSpPr>
          <p:cNvPr id="141" name="Gruppieren 140">
            <a:extLst>
              <a:ext uri="{FF2B5EF4-FFF2-40B4-BE49-F238E27FC236}">
                <a16:creationId xmlns:a16="http://schemas.microsoft.com/office/drawing/2014/main" id="{F4FF7713-3CD3-5ADA-828C-79250DD96DCA}"/>
              </a:ext>
            </a:extLst>
          </p:cNvPr>
          <p:cNvGrpSpPr/>
          <p:nvPr/>
        </p:nvGrpSpPr>
        <p:grpSpPr>
          <a:xfrm>
            <a:off x="6257324" y="6058702"/>
            <a:ext cx="931320" cy="319680"/>
            <a:chOff x="6257324" y="6058702"/>
            <a:chExt cx="931320" cy="319680"/>
          </a:xfrm>
        </p:grpSpPr>
        <mc:AlternateContent xmlns:mc="http://schemas.openxmlformats.org/markup-compatibility/2006" xmlns:p14="http://schemas.microsoft.com/office/powerpoint/2010/main">
          <mc:Choice Requires="p14">
            <p:contentPart p14:bwMode="auto" r:id="rId177">
              <p14:nvContentPartPr>
                <p14:cNvPr id="127" name="Freihand 126">
                  <a:extLst>
                    <a:ext uri="{FF2B5EF4-FFF2-40B4-BE49-F238E27FC236}">
                      <a16:creationId xmlns:a16="http://schemas.microsoft.com/office/drawing/2014/main" id="{8221952F-AA87-56AB-F4C7-19E52FC75F2D}"/>
                    </a:ext>
                  </a:extLst>
                </p14:cNvPr>
                <p14:cNvContentPartPr/>
                <p14:nvPr/>
              </p14:nvContentPartPr>
              <p14:xfrm>
                <a:off x="6257324" y="6150862"/>
                <a:ext cx="389880" cy="227520"/>
              </p14:xfrm>
            </p:contentPart>
          </mc:Choice>
          <mc:Fallback xmlns="">
            <p:pic>
              <p:nvPicPr>
                <p:cNvPr id="127" name="Freihand 126">
                  <a:extLst>
                    <a:ext uri="{FF2B5EF4-FFF2-40B4-BE49-F238E27FC236}">
                      <a16:creationId xmlns:a16="http://schemas.microsoft.com/office/drawing/2014/main" id="{8221952F-AA87-56AB-F4C7-19E52FC75F2D}"/>
                    </a:ext>
                  </a:extLst>
                </p:cNvPr>
                <p:cNvPicPr/>
                <p:nvPr/>
              </p:nvPicPr>
              <p:blipFill>
                <a:blip r:embed="rId178"/>
                <a:stretch>
                  <a:fillRect/>
                </a:stretch>
              </p:blipFill>
              <p:spPr>
                <a:xfrm>
                  <a:off x="6248324" y="6142222"/>
                  <a:ext cx="4075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8" name="Freihand 127">
                  <a:extLst>
                    <a:ext uri="{FF2B5EF4-FFF2-40B4-BE49-F238E27FC236}">
                      <a16:creationId xmlns:a16="http://schemas.microsoft.com/office/drawing/2014/main" id="{D55390A1-8775-7939-06C4-BC8962E78E18}"/>
                    </a:ext>
                  </a:extLst>
                </p14:cNvPr>
                <p14:cNvContentPartPr/>
                <p14:nvPr/>
              </p14:nvContentPartPr>
              <p14:xfrm>
                <a:off x="6674924" y="6103342"/>
                <a:ext cx="63000" cy="112680"/>
              </p14:xfrm>
            </p:contentPart>
          </mc:Choice>
          <mc:Fallback xmlns="">
            <p:pic>
              <p:nvPicPr>
                <p:cNvPr id="128" name="Freihand 127">
                  <a:extLst>
                    <a:ext uri="{FF2B5EF4-FFF2-40B4-BE49-F238E27FC236}">
                      <a16:creationId xmlns:a16="http://schemas.microsoft.com/office/drawing/2014/main" id="{D55390A1-8775-7939-06C4-BC8962E78E18}"/>
                    </a:ext>
                  </a:extLst>
                </p:cNvPr>
                <p:cNvPicPr/>
                <p:nvPr/>
              </p:nvPicPr>
              <p:blipFill>
                <a:blip r:embed="rId180"/>
                <a:stretch>
                  <a:fillRect/>
                </a:stretch>
              </p:blipFill>
              <p:spPr>
                <a:xfrm>
                  <a:off x="6666284" y="6094702"/>
                  <a:ext cx="80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9" name="Freihand 128">
                  <a:extLst>
                    <a:ext uri="{FF2B5EF4-FFF2-40B4-BE49-F238E27FC236}">
                      <a16:creationId xmlns:a16="http://schemas.microsoft.com/office/drawing/2014/main" id="{B65F7F91-8D41-2953-E6BD-86CD48D12854}"/>
                    </a:ext>
                  </a:extLst>
                </p14:cNvPr>
                <p14:cNvContentPartPr/>
                <p14:nvPr/>
              </p14:nvContentPartPr>
              <p14:xfrm>
                <a:off x="6763124" y="6096502"/>
                <a:ext cx="101880" cy="122400"/>
              </p14:xfrm>
            </p:contentPart>
          </mc:Choice>
          <mc:Fallback xmlns="">
            <p:pic>
              <p:nvPicPr>
                <p:cNvPr id="129" name="Freihand 128">
                  <a:extLst>
                    <a:ext uri="{FF2B5EF4-FFF2-40B4-BE49-F238E27FC236}">
                      <a16:creationId xmlns:a16="http://schemas.microsoft.com/office/drawing/2014/main" id="{B65F7F91-8D41-2953-E6BD-86CD48D12854}"/>
                    </a:ext>
                  </a:extLst>
                </p:cNvPr>
                <p:cNvPicPr/>
                <p:nvPr/>
              </p:nvPicPr>
              <p:blipFill>
                <a:blip r:embed="rId182"/>
                <a:stretch>
                  <a:fillRect/>
                </a:stretch>
              </p:blipFill>
              <p:spPr>
                <a:xfrm>
                  <a:off x="6754124" y="6087862"/>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0" name="Freihand 129">
                  <a:extLst>
                    <a:ext uri="{FF2B5EF4-FFF2-40B4-BE49-F238E27FC236}">
                      <a16:creationId xmlns:a16="http://schemas.microsoft.com/office/drawing/2014/main" id="{16B4EBCB-BAAF-1C4E-BCA2-645D1E89AE36}"/>
                    </a:ext>
                  </a:extLst>
                </p14:cNvPr>
                <p14:cNvContentPartPr/>
                <p14:nvPr/>
              </p14:nvContentPartPr>
              <p14:xfrm>
                <a:off x="6880844" y="6058702"/>
                <a:ext cx="95760" cy="176040"/>
              </p14:xfrm>
            </p:contentPart>
          </mc:Choice>
          <mc:Fallback xmlns="">
            <p:pic>
              <p:nvPicPr>
                <p:cNvPr id="130" name="Freihand 129">
                  <a:extLst>
                    <a:ext uri="{FF2B5EF4-FFF2-40B4-BE49-F238E27FC236}">
                      <a16:creationId xmlns:a16="http://schemas.microsoft.com/office/drawing/2014/main" id="{16B4EBCB-BAAF-1C4E-BCA2-645D1E89AE36}"/>
                    </a:ext>
                  </a:extLst>
                </p:cNvPr>
                <p:cNvPicPr/>
                <p:nvPr/>
              </p:nvPicPr>
              <p:blipFill>
                <a:blip r:embed="rId184"/>
                <a:stretch>
                  <a:fillRect/>
                </a:stretch>
              </p:blipFill>
              <p:spPr>
                <a:xfrm>
                  <a:off x="6871844" y="6050062"/>
                  <a:ext cx="113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 name="Freihand 130">
                  <a:extLst>
                    <a:ext uri="{FF2B5EF4-FFF2-40B4-BE49-F238E27FC236}">
                      <a16:creationId xmlns:a16="http://schemas.microsoft.com/office/drawing/2014/main" id="{994F4143-C197-9856-7FE9-6D5E34386565}"/>
                    </a:ext>
                  </a:extLst>
                </p14:cNvPr>
                <p14:cNvContentPartPr/>
                <p14:nvPr/>
              </p14:nvContentPartPr>
              <p14:xfrm>
                <a:off x="7022684" y="6097222"/>
                <a:ext cx="165960" cy="96120"/>
              </p14:xfrm>
            </p:contentPart>
          </mc:Choice>
          <mc:Fallback xmlns="">
            <p:pic>
              <p:nvPicPr>
                <p:cNvPr id="131" name="Freihand 130">
                  <a:extLst>
                    <a:ext uri="{FF2B5EF4-FFF2-40B4-BE49-F238E27FC236}">
                      <a16:creationId xmlns:a16="http://schemas.microsoft.com/office/drawing/2014/main" id="{994F4143-C197-9856-7FE9-6D5E34386565}"/>
                    </a:ext>
                  </a:extLst>
                </p:cNvPr>
                <p:cNvPicPr/>
                <p:nvPr/>
              </p:nvPicPr>
              <p:blipFill>
                <a:blip r:embed="rId186"/>
                <a:stretch>
                  <a:fillRect/>
                </a:stretch>
              </p:blipFill>
              <p:spPr>
                <a:xfrm>
                  <a:off x="7014044" y="6088222"/>
                  <a:ext cx="183600" cy="113760"/>
                </a:xfrm>
                <a:prstGeom prst="rect">
                  <a:avLst/>
                </a:prstGeom>
              </p:spPr>
            </p:pic>
          </mc:Fallback>
        </mc:AlternateContent>
      </p:grpSp>
      <p:grpSp>
        <p:nvGrpSpPr>
          <p:cNvPr id="140" name="Gruppieren 139">
            <a:extLst>
              <a:ext uri="{FF2B5EF4-FFF2-40B4-BE49-F238E27FC236}">
                <a16:creationId xmlns:a16="http://schemas.microsoft.com/office/drawing/2014/main" id="{1B19D828-3E07-59BF-AA35-5BA629B817E6}"/>
              </a:ext>
            </a:extLst>
          </p:cNvPr>
          <p:cNvGrpSpPr/>
          <p:nvPr/>
        </p:nvGrpSpPr>
        <p:grpSpPr>
          <a:xfrm>
            <a:off x="7410764" y="5992462"/>
            <a:ext cx="442080" cy="170640"/>
            <a:chOff x="7410764" y="5992462"/>
            <a:chExt cx="442080" cy="170640"/>
          </a:xfrm>
        </p:grpSpPr>
        <mc:AlternateContent xmlns:mc="http://schemas.openxmlformats.org/markup-compatibility/2006" xmlns:p14="http://schemas.microsoft.com/office/powerpoint/2010/main">
          <mc:Choice Requires="p14">
            <p:contentPart p14:bwMode="auto" r:id="rId187">
              <p14:nvContentPartPr>
                <p14:cNvPr id="132" name="Freihand 131">
                  <a:extLst>
                    <a:ext uri="{FF2B5EF4-FFF2-40B4-BE49-F238E27FC236}">
                      <a16:creationId xmlns:a16="http://schemas.microsoft.com/office/drawing/2014/main" id="{2EDFE77B-8C52-61C9-7035-B1F7C00B6911}"/>
                    </a:ext>
                  </a:extLst>
                </p14:cNvPr>
                <p14:cNvContentPartPr/>
                <p14:nvPr/>
              </p14:nvContentPartPr>
              <p14:xfrm>
                <a:off x="7410764" y="6078142"/>
                <a:ext cx="296640" cy="84960"/>
              </p14:xfrm>
            </p:contentPart>
          </mc:Choice>
          <mc:Fallback xmlns="">
            <p:pic>
              <p:nvPicPr>
                <p:cNvPr id="132" name="Freihand 131">
                  <a:extLst>
                    <a:ext uri="{FF2B5EF4-FFF2-40B4-BE49-F238E27FC236}">
                      <a16:creationId xmlns:a16="http://schemas.microsoft.com/office/drawing/2014/main" id="{2EDFE77B-8C52-61C9-7035-B1F7C00B6911}"/>
                    </a:ext>
                  </a:extLst>
                </p:cNvPr>
                <p:cNvPicPr/>
                <p:nvPr/>
              </p:nvPicPr>
              <p:blipFill>
                <a:blip r:embed="rId188"/>
                <a:stretch>
                  <a:fillRect/>
                </a:stretch>
              </p:blipFill>
              <p:spPr>
                <a:xfrm>
                  <a:off x="7402124" y="6069502"/>
                  <a:ext cx="314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3" name="Freihand 132">
                  <a:extLst>
                    <a:ext uri="{FF2B5EF4-FFF2-40B4-BE49-F238E27FC236}">
                      <a16:creationId xmlns:a16="http://schemas.microsoft.com/office/drawing/2014/main" id="{D0456436-1B0E-40D8-FCE0-D4353B378891}"/>
                    </a:ext>
                  </a:extLst>
                </p14:cNvPr>
                <p14:cNvContentPartPr/>
                <p14:nvPr/>
              </p14:nvContentPartPr>
              <p14:xfrm>
                <a:off x="7717124" y="5992462"/>
                <a:ext cx="135720" cy="150120"/>
              </p14:xfrm>
            </p:contentPart>
          </mc:Choice>
          <mc:Fallback xmlns="">
            <p:pic>
              <p:nvPicPr>
                <p:cNvPr id="133" name="Freihand 132">
                  <a:extLst>
                    <a:ext uri="{FF2B5EF4-FFF2-40B4-BE49-F238E27FC236}">
                      <a16:creationId xmlns:a16="http://schemas.microsoft.com/office/drawing/2014/main" id="{D0456436-1B0E-40D8-FCE0-D4353B378891}"/>
                    </a:ext>
                  </a:extLst>
                </p:cNvPr>
                <p:cNvPicPr/>
                <p:nvPr/>
              </p:nvPicPr>
              <p:blipFill>
                <a:blip r:embed="rId190"/>
                <a:stretch>
                  <a:fillRect/>
                </a:stretch>
              </p:blipFill>
              <p:spPr>
                <a:xfrm>
                  <a:off x="7708484" y="5983822"/>
                  <a:ext cx="153360" cy="167760"/>
                </a:xfrm>
                <a:prstGeom prst="rect">
                  <a:avLst/>
                </a:prstGeom>
              </p:spPr>
            </p:pic>
          </mc:Fallback>
        </mc:AlternateContent>
      </p:grpSp>
      <p:grpSp>
        <p:nvGrpSpPr>
          <p:cNvPr id="143" name="Gruppieren 142">
            <a:extLst>
              <a:ext uri="{FF2B5EF4-FFF2-40B4-BE49-F238E27FC236}">
                <a16:creationId xmlns:a16="http://schemas.microsoft.com/office/drawing/2014/main" id="{4A912A8D-C120-0980-4502-4867C4AB63C9}"/>
              </a:ext>
            </a:extLst>
          </p:cNvPr>
          <p:cNvGrpSpPr/>
          <p:nvPr/>
        </p:nvGrpSpPr>
        <p:grpSpPr>
          <a:xfrm>
            <a:off x="3993644" y="6088222"/>
            <a:ext cx="2040840" cy="700920"/>
            <a:chOff x="3993644" y="6088222"/>
            <a:chExt cx="2040840" cy="700920"/>
          </a:xfrm>
        </p:grpSpPr>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B7E57440-6D94-659F-4084-260CF4BA8840}"/>
                    </a:ext>
                  </a:extLst>
                </p14:cNvPr>
                <p14:cNvContentPartPr/>
                <p14:nvPr/>
              </p14:nvContentPartPr>
              <p14:xfrm>
                <a:off x="3993644" y="6231502"/>
                <a:ext cx="85320" cy="183600"/>
              </p14:xfrm>
            </p:contentPart>
          </mc:Choice>
          <mc:Fallback xmlns="">
            <p:pic>
              <p:nvPicPr>
                <p:cNvPr id="116" name="Freihand 115">
                  <a:extLst>
                    <a:ext uri="{FF2B5EF4-FFF2-40B4-BE49-F238E27FC236}">
                      <a16:creationId xmlns:a16="http://schemas.microsoft.com/office/drawing/2014/main" id="{B7E57440-6D94-659F-4084-260CF4BA8840}"/>
                    </a:ext>
                  </a:extLst>
                </p:cNvPr>
                <p:cNvPicPr/>
                <p:nvPr/>
              </p:nvPicPr>
              <p:blipFill>
                <a:blip r:embed="rId192"/>
                <a:stretch>
                  <a:fillRect/>
                </a:stretch>
              </p:blipFill>
              <p:spPr>
                <a:xfrm>
                  <a:off x="3984644" y="6222502"/>
                  <a:ext cx="102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D797A419-7010-ECEF-7685-845582D74315}"/>
                    </a:ext>
                  </a:extLst>
                </p14:cNvPr>
                <p14:cNvContentPartPr/>
                <p14:nvPr/>
              </p14:nvContentPartPr>
              <p14:xfrm>
                <a:off x="4118204" y="6175702"/>
                <a:ext cx="451800" cy="236160"/>
              </p14:xfrm>
            </p:contentPart>
          </mc:Choice>
          <mc:Fallback xmlns="">
            <p:pic>
              <p:nvPicPr>
                <p:cNvPr id="117" name="Freihand 116">
                  <a:extLst>
                    <a:ext uri="{FF2B5EF4-FFF2-40B4-BE49-F238E27FC236}">
                      <a16:creationId xmlns:a16="http://schemas.microsoft.com/office/drawing/2014/main" id="{D797A419-7010-ECEF-7685-845582D74315}"/>
                    </a:ext>
                  </a:extLst>
                </p:cNvPr>
                <p:cNvPicPr/>
                <p:nvPr/>
              </p:nvPicPr>
              <p:blipFill>
                <a:blip r:embed="rId194"/>
                <a:stretch>
                  <a:fillRect/>
                </a:stretch>
              </p:blipFill>
              <p:spPr>
                <a:xfrm>
                  <a:off x="4109564" y="6166702"/>
                  <a:ext cx="469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1B57CA7B-C8CB-E6FD-76CD-CCDFBC2E71B6}"/>
                    </a:ext>
                  </a:extLst>
                </p14:cNvPr>
                <p14:cNvContentPartPr/>
                <p14:nvPr/>
              </p14:nvContentPartPr>
              <p14:xfrm>
                <a:off x="4273364" y="6145102"/>
                <a:ext cx="6480" cy="6480"/>
              </p14:xfrm>
            </p:contentPart>
          </mc:Choice>
          <mc:Fallback xmlns="">
            <p:pic>
              <p:nvPicPr>
                <p:cNvPr id="118" name="Freihand 117">
                  <a:extLst>
                    <a:ext uri="{FF2B5EF4-FFF2-40B4-BE49-F238E27FC236}">
                      <a16:creationId xmlns:a16="http://schemas.microsoft.com/office/drawing/2014/main" id="{1B57CA7B-C8CB-E6FD-76CD-CCDFBC2E71B6}"/>
                    </a:ext>
                  </a:extLst>
                </p:cNvPr>
                <p:cNvPicPr/>
                <p:nvPr/>
              </p:nvPicPr>
              <p:blipFill>
                <a:blip r:embed="rId49"/>
                <a:stretch>
                  <a:fillRect/>
                </a:stretch>
              </p:blipFill>
              <p:spPr>
                <a:xfrm>
                  <a:off x="4264364" y="6136462"/>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F87E4FB2-3A88-DDBA-A395-26DD462450AF}"/>
                    </a:ext>
                  </a:extLst>
                </p14:cNvPr>
                <p14:cNvContentPartPr/>
                <p14:nvPr/>
              </p14:nvContentPartPr>
              <p14:xfrm>
                <a:off x="4804724" y="6245542"/>
                <a:ext cx="134640" cy="91080"/>
              </p14:xfrm>
            </p:contentPart>
          </mc:Choice>
          <mc:Fallback xmlns="">
            <p:pic>
              <p:nvPicPr>
                <p:cNvPr id="119" name="Freihand 118">
                  <a:extLst>
                    <a:ext uri="{FF2B5EF4-FFF2-40B4-BE49-F238E27FC236}">
                      <a16:creationId xmlns:a16="http://schemas.microsoft.com/office/drawing/2014/main" id="{F87E4FB2-3A88-DDBA-A395-26DD462450AF}"/>
                    </a:ext>
                  </a:extLst>
                </p:cNvPr>
                <p:cNvPicPr/>
                <p:nvPr/>
              </p:nvPicPr>
              <p:blipFill>
                <a:blip r:embed="rId197"/>
                <a:stretch>
                  <a:fillRect/>
                </a:stretch>
              </p:blipFill>
              <p:spPr>
                <a:xfrm>
                  <a:off x="4795724" y="6236902"/>
                  <a:ext cx="15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E0244EA6-0844-1E5E-B557-129193B6D543}"/>
                    </a:ext>
                  </a:extLst>
                </p14:cNvPr>
                <p14:cNvContentPartPr/>
                <p14:nvPr/>
              </p14:nvContentPartPr>
              <p14:xfrm>
                <a:off x="4980404" y="6229702"/>
                <a:ext cx="213120" cy="81360"/>
              </p14:xfrm>
            </p:contentPart>
          </mc:Choice>
          <mc:Fallback xmlns="">
            <p:pic>
              <p:nvPicPr>
                <p:cNvPr id="120" name="Freihand 119">
                  <a:extLst>
                    <a:ext uri="{FF2B5EF4-FFF2-40B4-BE49-F238E27FC236}">
                      <a16:creationId xmlns:a16="http://schemas.microsoft.com/office/drawing/2014/main" id="{E0244EA6-0844-1E5E-B557-129193B6D543}"/>
                    </a:ext>
                  </a:extLst>
                </p:cNvPr>
                <p:cNvPicPr/>
                <p:nvPr/>
              </p:nvPicPr>
              <p:blipFill>
                <a:blip r:embed="rId199"/>
                <a:stretch>
                  <a:fillRect/>
                </a:stretch>
              </p:blipFill>
              <p:spPr>
                <a:xfrm>
                  <a:off x="4971404" y="6221062"/>
                  <a:ext cx="230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570D254C-C43F-B9FC-2F6E-7919297CA27F}"/>
                    </a:ext>
                  </a:extLst>
                </p14:cNvPr>
                <p14:cNvContentPartPr/>
                <p14:nvPr/>
              </p14:nvContentPartPr>
              <p14:xfrm>
                <a:off x="5398724" y="6094702"/>
                <a:ext cx="376920" cy="221760"/>
              </p14:xfrm>
            </p:contentPart>
          </mc:Choice>
          <mc:Fallback xmlns="">
            <p:pic>
              <p:nvPicPr>
                <p:cNvPr id="121" name="Freihand 120">
                  <a:extLst>
                    <a:ext uri="{FF2B5EF4-FFF2-40B4-BE49-F238E27FC236}">
                      <a16:creationId xmlns:a16="http://schemas.microsoft.com/office/drawing/2014/main" id="{570D254C-C43F-B9FC-2F6E-7919297CA27F}"/>
                    </a:ext>
                  </a:extLst>
                </p:cNvPr>
                <p:cNvPicPr/>
                <p:nvPr/>
              </p:nvPicPr>
              <p:blipFill>
                <a:blip r:embed="rId201"/>
                <a:stretch>
                  <a:fillRect/>
                </a:stretch>
              </p:blipFill>
              <p:spPr>
                <a:xfrm>
                  <a:off x="5390084" y="6086062"/>
                  <a:ext cx="3945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F97C0052-F67E-0AC9-2610-56A613BC72FA}"/>
                    </a:ext>
                  </a:extLst>
                </p14:cNvPr>
                <p14:cNvContentPartPr/>
                <p14:nvPr/>
              </p14:nvContentPartPr>
              <p14:xfrm>
                <a:off x="5928644" y="6088222"/>
                <a:ext cx="105840" cy="191160"/>
              </p14:xfrm>
            </p:contentPart>
          </mc:Choice>
          <mc:Fallback xmlns="">
            <p:pic>
              <p:nvPicPr>
                <p:cNvPr id="122" name="Freihand 121">
                  <a:extLst>
                    <a:ext uri="{FF2B5EF4-FFF2-40B4-BE49-F238E27FC236}">
                      <a16:creationId xmlns:a16="http://schemas.microsoft.com/office/drawing/2014/main" id="{F97C0052-F67E-0AC9-2610-56A613BC72FA}"/>
                    </a:ext>
                  </a:extLst>
                </p:cNvPr>
                <p:cNvPicPr/>
                <p:nvPr/>
              </p:nvPicPr>
              <p:blipFill>
                <a:blip r:embed="rId203"/>
                <a:stretch>
                  <a:fillRect/>
                </a:stretch>
              </p:blipFill>
              <p:spPr>
                <a:xfrm>
                  <a:off x="5919644" y="6079222"/>
                  <a:ext cx="12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4" name="Freihand 133">
                  <a:extLst>
                    <a:ext uri="{FF2B5EF4-FFF2-40B4-BE49-F238E27FC236}">
                      <a16:creationId xmlns:a16="http://schemas.microsoft.com/office/drawing/2014/main" id="{1A3F308C-95D6-1506-C7B0-54F0468CB9DE}"/>
                    </a:ext>
                  </a:extLst>
                </p14:cNvPr>
                <p14:cNvContentPartPr/>
                <p14:nvPr/>
              </p14:nvContentPartPr>
              <p14:xfrm>
                <a:off x="4435724" y="6572782"/>
                <a:ext cx="336240" cy="97200"/>
              </p14:xfrm>
            </p:contentPart>
          </mc:Choice>
          <mc:Fallback xmlns="">
            <p:pic>
              <p:nvPicPr>
                <p:cNvPr id="134" name="Freihand 133">
                  <a:extLst>
                    <a:ext uri="{FF2B5EF4-FFF2-40B4-BE49-F238E27FC236}">
                      <a16:creationId xmlns:a16="http://schemas.microsoft.com/office/drawing/2014/main" id="{1A3F308C-95D6-1506-C7B0-54F0468CB9DE}"/>
                    </a:ext>
                  </a:extLst>
                </p:cNvPr>
                <p:cNvPicPr/>
                <p:nvPr/>
              </p:nvPicPr>
              <p:blipFill>
                <a:blip r:embed="rId205"/>
                <a:stretch>
                  <a:fillRect/>
                </a:stretch>
              </p:blipFill>
              <p:spPr>
                <a:xfrm>
                  <a:off x="4426724" y="6564142"/>
                  <a:ext cx="353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 name="Freihand 134">
                  <a:extLst>
                    <a:ext uri="{FF2B5EF4-FFF2-40B4-BE49-F238E27FC236}">
                      <a16:creationId xmlns:a16="http://schemas.microsoft.com/office/drawing/2014/main" id="{AA08F968-A992-B5A9-BDC0-A09DB7DF8610}"/>
                    </a:ext>
                  </a:extLst>
                </p14:cNvPr>
                <p14:cNvContentPartPr/>
                <p14:nvPr/>
              </p14:nvContentPartPr>
              <p14:xfrm>
                <a:off x="4865924" y="6503302"/>
                <a:ext cx="168480" cy="239760"/>
              </p14:xfrm>
            </p:contentPart>
          </mc:Choice>
          <mc:Fallback xmlns="">
            <p:pic>
              <p:nvPicPr>
                <p:cNvPr id="135" name="Freihand 134">
                  <a:extLst>
                    <a:ext uri="{FF2B5EF4-FFF2-40B4-BE49-F238E27FC236}">
                      <a16:creationId xmlns:a16="http://schemas.microsoft.com/office/drawing/2014/main" id="{AA08F968-A992-B5A9-BDC0-A09DB7DF8610}"/>
                    </a:ext>
                  </a:extLst>
                </p:cNvPr>
                <p:cNvPicPr/>
                <p:nvPr/>
              </p:nvPicPr>
              <p:blipFill>
                <a:blip r:embed="rId207"/>
                <a:stretch>
                  <a:fillRect/>
                </a:stretch>
              </p:blipFill>
              <p:spPr>
                <a:xfrm>
                  <a:off x="4857284" y="6494662"/>
                  <a:ext cx="186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6" name="Freihand 135">
                  <a:extLst>
                    <a:ext uri="{FF2B5EF4-FFF2-40B4-BE49-F238E27FC236}">
                      <a16:creationId xmlns:a16="http://schemas.microsoft.com/office/drawing/2014/main" id="{C4AAC3A1-E574-3F87-6B3E-89EA126D238A}"/>
                    </a:ext>
                  </a:extLst>
                </p14:cNvPr>
                <p14:cNvContentPartPr/>
                <p14:nvPr/>
              </p14:nvContentPartPr>
              <p14:xfrm>
                <a:off x="5108564" y="6460102"/>
                <a:ext cx="176040" cy="171720"/>
              </p14:xfrm>
            </p:contentPart>
          </mc:Choice>
          <mc:Fallback xmlns="">
            <p:pic>
              <p:nvPicPr>
                <p:cNvPr id="136" name="Freihand 135">
                  <a:extLst>
                    <a:ext uri="{FF2B5EF4-FFF2-40B4-BE49-F238E27FC236}">
                      <a16:creationId xmlns:a16="http://schemas.microsoft.com/office/drawing/2014/main" id="{C4AAC3A1-E574-3F87-6B3E-89EA126D238A}"/>
                    </a:ext>
                  </a:extLst>
                </p:cNvPr>
                <p:cNvPicPr/>
                <p:nvPr/>
              </p:nvPicPr>
              <p:blipFill>
                <a:blip r:embed="rId209"/>
                <a:stretch>
                  <a:fillRect/>
                </a:stretch>
              </p:blipFill>
              <p:spPr>
                <a:xfrm>
                  <a:off x="5099564" y="6451102"/>
                  <a:ext cx="193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FE499D85-386E-3728-516A-913018FBD81A}"/>
                    </a:ext>
                  </a:extLst>
                </p14:cNvPr>
                <p14:cNvContentPartPr/>
                <p14:nvPr/>
              </p14:nvContentPartPr>
              <p14:xfrm>
                <a:off x="5254004" y="6579622"/>
                <a:ext cx="43200" cy="69480"/>
              </p14:xfrm>
            </p:contentPart>
          </mc:Choice>
          <mc:Fallback xmlns="">
            <p:pic>
              <p:nvPicPr>
                <p:cNvPr id="137" name="Freihand 136">
                  <a:extLst>
                    <a:ext uri="{FF2B5EF4-FFF2-40B4-BE49-F238E27FC236}">
                      <a16:creationId xmlns:a16="http://schemas.microsoft.com/office/drawing/2014/main" id="{FE499D85-386E-3728-516A-913018FBD81A}"/>
                    </a:ext>
                  </a:extLst>
                </p:cNvPr>
                <p:cNvPicPr/>
                <p:nvPr/>
              </p:nvPicPr>
              <p:blipFill>
                <a:blip r:embed="rId211"/>
                <a:stretch>
                  <a:fillRect/>
                </a:stretch>
              </p:blipFill>
              <p:spPr>
                <a:xfrm>
                  <a:off x="5245364" y="6570622"/>
                  <a:ext cx="60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7CDEA39B-51EB-FED2-0053-CE73FFADDD7A}"/>
                    </a:ext>
                  </a:extLst>
                </p14:cNvPr>
                <p14:cNvContentPartPr/>
                <p14:nvPr/>
              </p14:nvContentPartPr>
              <p14:xfrm>
                <a:off x="5312324" y="6409702"/>
                <a:ext cx="327240" cy="223200"/>
              </p14:xfrm>
            </p:contentPart>
          </mc:Choice>
          <mc:Fallback xmlns="">
            <p:pic>
              <p:nvPicPr>
                <p:cNvPr id="138" name="Freihand 137">
                  <a:extLst>
                    <a:ext uri="{FF2B5EF4-FFF2-40B4-BE49-F238E27FC236}">
                      <a16:creationId xmlns:a16="http://schemas.microsoft.com/office/drawing/2014/main" id="{7CDEA39B-51EB-FED2-0053-CE73FFADDD7A}"/>
                    </a:ext>
                  </a:extLst>
                </p:cNvPr>
                <p:cNvPicPr/>
                <p:nvPr/>
              </p:nvPicPr>
              <p:blipFill>
                <a:blip r:embed="rId213"/>
                <a:stretch>
                  <a:fillRect/>
                </a:stretch>
              </p:blipFill>
              <p:spPr>
                <a:xfrm>
                  <a:off x="5303324" y="6401062"/>
                  <a:ext cx="344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2" name="Freihand 141">
                  <a:extLst>
                    <a:ext uri="{FF2B5EF4-FFF2-40B4-BE49-F238E27FC236}">
                      <a16:creationId xmlns:a16="http://schemas.microsoft.com/office/drawing/2014/main" id="{9F294F7A-C5A0-1D79-F521-72B24E118DFE}"/>
                    </a:ext>
                  </a:extLst>
                </p14:cNvPr>
                <p14:cNvContentPartPr/>
                <p14:nvPr/>
              </p14:nvContentPartPr>
              <p14:xfrm>
                <a:off x="4643804" y="6683302"/>
                <a:ext cx="1243800" cy="105840"/>
              </p14:xfrm>
            </p:contentPart>
          </mc:Choice>
          <mc:Fallback xmlns="">
            <p:pic>
              <p:nvPicPr>
                <p:cNvPr id="142" name="Freihand 141">
                  <a:extLst>
                    <a:ext uri="{FF2B5EF4-FFF2-40B4-BE49-F238E27FC236}">
                      <a16:creationId xmlns:a16="http://schemas.microsoft.com/office/drawing/2014/main" id="{9F294F7A-C5A0-1D79-F521-72B24E118DFE}"/>
                    </a:ext>
                  </a:extLst>
                </p:cNvPr>
                <p:cNvPicPr/>
                <p:nvPr/>
              </p:nvPicPr>
              <p:blipFill>
                <a:blip r:embed="rId215"/>
                <a:stretch>
                  <a:fillRect/>
                </a:stretch>
              </p:blipFill>
              <p:spPr>
                <a:xfrm>
                  <a:off x="4635164" y="6674662"/>
                  <a:ext cx="1261440" cy="123480"/>
                </a:xfrm>
                <a:prstGeom prst="rect">
                  <a:avLst/>
                </a:prstGeom>
              </p:spPr>
            </p:pic>
          </mc:Fallback>
        </mc:AlternateContent>
      </p:grpSp>
      <p:grpSp>
        <p:nvGrpSpPr>
          <p:cNvPr id="145" name="Gruppieren 144">
            <a:extLst>
              <a:ext uri="{FF2B5EF4-FFF2-40B4-BE49-F238E27FC236}">
                <a16:creationId xmlns:a16="http://schemas.microsoft.com/office/drawing/2014/main" id="{57740577-EA7E-7DA4-BAFF-8D97D608E875}"/>
              </a:ext>
            </a:extLst>
          </p:cNvPr>
          <p:cNvGrpSpPr/>
          <p:nvPr/>
        </p:nvGrpSpPr>
        <p:grpSpPr>
          <a:xfrm>
            <a:off x="6668084" y="3471382"/>
            <a:ext cx="2899800" cy="883440"/>
            <a:chOff x="6668084" y="3471382"/>
            <a:chExt cx="2899800" cy="883440"/>
          </a:xfrm>
        </p:grpSpPr>
        <mc:AlternateContent xmlns:mc="http://schemas.openxmlformats.org/markup-compatibility/2006" xmlns:p14="http://schemas.microsoft.com/office/powerpoint/2010/main">
          <mc:Choice Requires="p14">
            <p:contentPart p14:bwMode="auto" r:id="rId216">
              <p14:nvContentPartPr>
                <p14:cNvPr id="43" name="Freihand 42">
                  <a:extLst>
                    <a:ext uri="{FF2B5EF4-FFF2-40B4-BE49-F238E27FC236}">
                      <a16:creationId xmlns:a16="http://schemas.microsoft.com/office/drawing/2014/main" id="{E3691222-0F9C-954E-6642-BA671841655B}"/>
                    </a:ext>
                  </a:extLst>
                </p14:cNvPr>
                <p14:cNvContentPartPr/>
                <p14:nvPr/>
              </p14:nvContentPartPr>
              <p14:xfrm>
                <a:off x="8351804" y="3792502"/>
                <a:ext cx="538920" cy="318240"/>
              </p14:xfrm>
            </p:contentPart>
          </mc:Choice>
          <mc:Fallback xmlns="">
            <p:pic>
              <p:nvPicPr>
                <p:cNvPr id="43" name="Freihand 42">
                  <a:extLst>
                    <a:ext uri="{FF2B5EF4-FFF2-40B4-BE49-F238E27FC236}">
                      <a16:creationId xmlns:a16="http://schemas.microsoft.com/office/drawing/2014/main" id="{E3691222-0F9C-954E-6642-BA671841655B}"/>
                    </a:ext>
                  </a:extLst>
                </p:cNvPr>
                <p:cNvPicPr/>
                <p:nvPr/>
              </p:nvPicPr>
              <p:blipFill>
                <a:blip r:embed="rId217"/>
                <a:stretch>
                  <a:fillRect/>
                </a:stretch>
              </p:blipFill>
              <p:spPr>
                <a:xfrm>
                  <a:off x="8342804" y="3783502"/>
                  <a:ext cx="5565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4" name="Freihand 43">
                  <a:extLst>
                    <a:ext uri="{FF2B5EF4-FFF2-40B4-BE49-F238E27FC236}">
                      <a16:creationId xmlns:a16="http://schemas.microsoft.com/office/drawing/2014/main" id="{EB4A6DE2-A03C-2B5C-A726-F2EAD3C9A72A}"/>
                    </a:ext>
                  </a:extLst>
                </p14:cNvPr>
                <p14:cNvContentPartPr/>
                <p14:nvPr/>
              </p14:nvContentPartPr>
              <p14:xfrm>
                <a:off x="8761844" y="3727702"/>
                <a:ext cx="219600" cy="387360"/>
              </p14:xfrm>
            </p:contentPart>
          </mc:Choice>
          <mc:Fallback xmlns="">
            <p:pic>
              <p:nvPicPr>
                <p:cNvPr id="44" name="Freihand 43">
                  <a:extLst>
                    <a:ext uri="{FF2B5EF4-FFF2-40B4-BE49-F238E27FC236}">
                      <a16:creationId xmlns:a16="http://schemas.microsoft.com/office/drawing/2014/main" id="{EB4A6DE2-A03C-2B5C-A726-F2EAD3C9A72A}"/>
                    </a:ext>
                  </a:extLst>
                </p:cNvPr>
                <p:cNvPicPr/>
                <p:nvPr/>
              </p:nvPicPr>
              <p:blipFill>
                <a:blip r:embed="rId219"/>
                <a:stretch>
                  <a:fillRect/>
                </a:stretch>
              </p:blipFill>
              <p:spPr>
                <a:xfrm>
                  <a:off x="8752844" y="3719062"/>
                  <a:ext cx="23724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2" name="Freihand 21">
                  <a:extLst>
                    <a:ext uri="{FF2B5EF4-FFF2-40B4-BE49-F238E27FC236}">
                      <a16:creationId xmlns:a16="http://schemas.microsoft.com/office/drawing/2014/main" id="{631BA843-87C5-340A-8F25-B7B020A1EFF0}"/>
                    </a:ext>
                  </a:extLst>
                </p14:cNvPr>
                <p14:cNvContentPartPr/>
                <p14:nvPr/>
              </p14:nvContentPartPr>
              <p14:xfrm>
                <a:off x="6704084" y="3976462"/>
                <a:ext cx="38880" cy="185040"/>
              </p14:xfrm>
            </p:contentPart>
          </mc:Choice>
          <mc:Fallback xmlns="">
            <p:pic>
              <p:nvPicPr>
                <p:cNvPr id="22" name="Freihand 21">
                  <a:extLst>
                    <a:ext uri="{FF2B5EF4-FFF2-40B4-BE49-F238E27FC236}">
                      <a16:creationId xmlns:a16="http://schemas.microsoft.com/office/drawing/2014/main" id="{631BA843-87C5-340A-8F25-B7B020A1EFF0}"/>
                    </a:ext>
                  </a:extLst>
                </p:cNvPr>
                <p:cNvPicPr/>
                <p:nvPr/>
              </p:nvPicPr>
              <p:blipFill>
                <a:blip r:embed="rId221"/>
                <a:stretch>
                  <a:fillRect/>
                </a:stretch>
              </p:blipFill>
              <p:spPr>
                <a:xfrm>
                  <a:off x="6695084" y="3967822"/>
                  <a:ext cx="56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3" name="Freihand 22">
                  <a:extLst>
                    <a:ext uri="{FF2B5EF4-FFF2-40B4-BE49-F238E27FC236}">
                      <a16:creationId xmlns:a16="http://schemas.microsoft.com/office/drawing/2014/main" id="{169221E2-83C5-5086-458D-60230B5138FD}"/>
                    </a:ext>
                  </a:extLst>
                </p14:cNvPr>
                <p14:cNvContentPartPr/>
                <p14:nvPr/>
              </p14:nvContentPartPr>
              <p14:xfrm>
                <a:off x="6668084" y="3949102"/>
                <a:ext cx="163440" cy="202680"/>
              </p14:xfrm>
            </p:contentPart>
          </mc:Choice>
          <mc:Fallback xmlns="">
            <p:pic>
              <p:nvPicPr>
                <p:cNvPr id="23" name="Freihand 22">
                  <a:extLst>
                    <a:ext uri="{FF2B5EF4-FFF2-40B4-BE49-F238E27FC236}">
                      <a16:creationId xmlns:a16="http://schemas.microsoft.com/office/drawing/2014/main" id="{169221E2-83C5-5086-458D-60230B5138FD}"/>
                    </a:ext>
                  </a:extLst>
                </p:cNvPr>
                <p:cNvPicPr/>
                <p:nvPr/>
              </p:nvPicPr>
              <p:blipFill>
                <a:blip r:embed="rId223"/>
                <a:stretch>
                  <a:fillRect/>
                </a:stretch>
              </p:blipFill>
              <p:spPr>
                <a:xfrm>
                  <a:off x="6659444" y="3940462"/>
                  <a:ext cx="181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4" name="Freihand 23">
                  <a:extLst>
                    <a:ext uri="{FF2B5EF4-FFF2-40B4-BE49-F238E27FC236}">
                      <a16:creationId xmlns:a16="http://schemas.microsoft.com/office/drawing/2014/main" id="{3D15E604-5CDC-437A-1BED-3037F1C64353}"/>
                    </a:ext>
                  </a:extLst>
                </p14:cNvPr>
                <p14:cNvContentPartPr/>
                <p14:nvPr/>
              </p14:nvContentPartPr>
              <p14:xfrm>
                <a:off x="6853844" y="4029742"/>
                <a:ext cx="76320" cy="114120"/>
              </p14:xfrm>
            </p:contentPart>
          </mc:Choice>
          <mc:Fallback xmlns="">
            <p:pic>
              <p:nvPicPr>
                <p:cNvPr id="24" name="Freihand 23">
                  <a:extLst>
                    <a:ext uri="{FF2B5EF4-FFF2-40B4-BE49-F238E27FC236}">
                      <a16:creationId xmlns:a16="http://schemas.microsoft.com/office/drawing/2014/main" id="{3D15E604-5CDC-437A-1BED-3037F1C64353}"/>
                    </a:ext>
                  </a:extLst>
                </p:cNvPr>
                <p:cNvPicPr/>
                <p:nvPr/>
              </p:nvPicPr>
              <p:blipFill>
                <a:blip r:embed="rId225"/>
                <a:stretch>
                  <a:fillRect/>
                </a:stretch>
              </p:blipFill>
              <p:spPr>
                <a:xfrm>
                  <a:off x="6844844" y="4021102"/>
                  <a:ext cx="93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5" name="Freihand 24">
                  <a:extLst>
                    <a:ext uri="{FF2B5EF4-FFF2-40B4-BE49-F238E27FC236}">
                      <a16:creationId xmlns:a16="http://schemas.microsoft.com/office/drawing/2014/main" id="{BB007702-E28E-8B57-95E6-DE5366DC7A30}"/>
                    </a:ext>
                  </a:extLst>
                </p14:cNvPr>
                <p14:cNvContentPartPr/>
                <p14:nvPr/>
              </p14:nvContentPartPr>
              <p14:xfrm>
                <a:off x="6960404" y="3966742"/>
                <a:ext cx="223200" cy="165600"/>
              </p14:xfrm>
            </p:contentPart>
          </mc:Choice>
          <mc:Fallback xmlns="">
            <p:pic>
              <p:nvPicPr>
                <p:cNvPr id="25" name="Freihand 24">
                  <a:extLst>
                    <a:ext uri="{FF2B5EF4-FFF2-40B4-BE49-F238E27FC236}">
                      <a16:creationId xmlns:a16="http://schemas.microsoft.com/office/drawing/2014/main" id="{BB007702-E28E-8B57-95E6-DE5366DC7A30}"/>
                    </a:ext>
                  </a:extLst>
                </p:cNvPr>
                <p:cNvPicPr/>
                <p:nvPr/>
              </p:nvPicPr>
              <p:blipFill>
                <a:blip r:embed="rId227"/>
                <a:stretch>
                  <a:fillRect/>
                </a:stretch>
              </p:blipFill>
              <p:spPr>
                <a:xfrm>
                  <a:off x="6951404" y="3958102"/>
                  <a:ext cx="240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 name="Freihand 25">
                  <a:extLst>
                    <a:ext uri="{FF2B5EF4-FFF2-40B4-BE49-F238E27FC236}">
                      <a16:creationId xmlns:a16="http://schemas.microsoft.com/office/drawing/2014/main" id="{FEC606DD-BEA4-53B7-3ED9-3F3CA8F9D378}"/>
                    </a:ext>
                  </a:extLst>
                </p14:cNvPr>
                <p14:cNvContentPartPr/>
                <p14:nvPr/>
              </p14:nvContentPartPr>
              <p14:xfrm>
                <a:off x="7283684" y="3970342"/>
                <a:ext cx="333360" cy="148320"/>
              </p14:xfrm>
            </p:contentPart>
          </mc:Choice>
          <mc:Fallback xmlns="">
            <p:pic>
              <p:nvPicPr>
                <p:cNvPr id="26" name="Freihand 25">
                  <a:extLst>
                    <a:ext uri="{FF2B5EF4-FFF2-40B4-BE49-F238E27FC236}">
                      <a16:creationId xmlns:a16="http://schemas.microsoft.com/office/drawing/2014/main" id="{FEC606DD-BEA4-53B7-3ED9-3F3CA8F9D378}"/>
                    </a:ext>
                  </a:extLst>
                </p:cNvPr>
                <p:cNvPicPr/>
                <p:nvPr/>
              </p:nvPicPr>
              <p:blipFill>
                <a:blip r:embed="rId229"/>
                <a:stretch>
                  <a:fillRect/>
                </a:stretch>
              </p:blipFill>
              <p:spPr>
                <a:xfrm>
                  <a:off x="7275044" y="3961702"/>
                  <a:ext cx="351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 name="Freihand 26">
                  <a:extLst>
                    <a:ext uri="{FF2B5EF4-FFF2-40B4-BE49-F238E27FC236}">
                      <a16:creationId xmlns:a16="http://schemas.microsoft.com/office/drawing/2014/main" id="{A1245D74-BE0A-5DB6-5576-5E61886498CF}"/>
                    </a:ext>
                  </a:extLst>
                </p14:cNvPr>
                <p14:cNvContentPartPr/>
                <p14:nvPr/>
              </p14:nvContentPartPr>
              <p14:xfrm>
                <a:off x="7651244" y="3966382"/>
                <a:ext cx="59760" cy="110880"/>
              </p14:xfrm>
            </p:contentPart>
          </mc:Choice>
          <mc:Fallback xmlns="">
            <p:pic>
              <p:nvPicPr>
                <p:cNvPr id="27" name="Freihand 26">
                  <a:extLst>
                    <a:ext uri="{FF2B5EF4-FFF2-40B4-BE49-F238E27FC236}">
                      <a16:creationId xmlns:a16="http://schemas.microsoft.com/office/drawing/2014/main" id="{A1245D74-BE0A-5DB6-5576-5E61886498CF}"/>
                    </a:ext>
                  </a:extLst>
                </p:cNvPr>
                <p:cNvPicPr/>
                <p:nvPr/>
              </p:nvPicPr>
              <p:blipFill>
                <a:blip r:embed="rId231"/>
                <a:stretch>
                  <a:fillRect/>
                </a:stretch>
              </p:blipFill>
              <p:spPr>
                <a:xfrm>
                  <a:off x="7642604" y="3957382"/>
                  <a:ext cx="77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8" name="Freihand 27">
                  <a:extLst>
                    <a:ext uri="{FF2B5EF4-FFF2-40B4-BE49-F238E27FC236}">
                      <a16:creationId xmlns:a16="http://schemas.microsoft.com/office/drawing/2014/main" id="{05C380F8-6560-B76E-C58A-5B053E85BBAD}"/>
                    </a:ext>
                  </a:extLst>
                </p14:cNvPr>
                <p14:cNvContentPartPr/>
                <p14:nvPr/>
              </p14:nvContentPartPr>
              <p14:xfrm>
                <a:off x="7766804" y="3969982"/>
                <a:ext cx="160200" cy="101520"/>
              </p14:xfrm>
            </p:contentPart>
          </mc:Choice>
          <mc:Fallback xmlns="">
            <p:pic>
              <p:nvPicPr>
                <p:cNvPr id="28" name="Freihand 27">
                  <a:extLst>
                    <a:ext uri="{FF2B5EF4-FFF2-40B4-BE49-F238E27FC236}">
                      <a16:creationId xmlns:a16="http://schemas.microsoft.com/office/drawing/2014/main" id="{05C380F8-6560-B76E-C58A-5B053E85BBAD}"/>
                    </a:ext>
                  </a:extLst>
                </p:cNvPr>
                <p:cNvPicPr/>
                <p:nvPr/>
              </p:nvPicPr>
              <p:blipFill>
                <a:blip r:embed="rId233"/>
                <a:stretch>
                  <a:fillRect/>
                </a:stretch>
              </p:blipFill>
              <p:spPr>
                <a:xfrm>
                  <a:off x="7757804" y="3961342"/>
                  <a:ext cx="177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4" name="Freihand 143">
                  <a:extLst>
                    <a:ext uri="{FF2B5EF4-FFF2-40B4-BE49-F238E27FC236}">
                      <a16:creationId xmlns:a16="http://schemas.microsoft.com/office/drawing/2014/main" id="{0E3D47DA-D3B5-189A-8E99-DC72747FB8CF}"/>
                    </a:ext>
                  </a:extLst>
                </p14:cNvPr>
                <p14:cNvContentPartPr/>
                <p14:nvPr/>
              </p14:nvContentPartPr>
              <p14:xfrm>
                <a:off x="7622084" y="3471382"/>
                <a:ext cx="1945800" cy="883440"/>
              </p14:xfrm>
            </p:contentPart>
          </mc:Choice>
          <mc:Fallback xmlns="">
            <p:pic>
              <p:nvPicPr>
                <p:cNvPr id="144" name="Freihand 143">
                  <a:extLst>
                    <a:ext uri="{FF2B5EF4-FFF2-40B4-BE49-F238E27FC236}">
                      <a16:creationId xmlns:a16="http://schemas.microsoft.com/office/drawing/2014/main" id="{0E3D47DA-D3B5-189A-8E99-DC72747FB8CF}"/>
                    </a:ext>
                  </a:extLst>
                </p:cNvPr>
                <p:cNvPicPr/>
                <p:nvPr/>
              </p:nvPicPr>
              <p:blipFill>
                <a:blip r:embed="rId235"/>
                <a:stretch>
                  <a:fillRect/>
                </a:stretch>
              </p:blipFill>
              <p:spPr>
                <a:xfrm>
                  <a:off x="7613084" y="3462742"/>
                  <a:ext cx="1963440" cy="901080"/>
                </a:xfrm>
                <a:prstGeom prst="rect">
                  <a:avLst/>
                </a:prstGeom>
              </p:spPr>
            </p:pic>
          </mc:Fallback>
        </mc:AlternateContent>
      </p:grpSp>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2793</Words>
  <Application>Microsoft Office PowerPoint</Application>
  <PresentationFormat>Breitbild</PresentationFormat>
  <Paragraphs>506</Paragraphs>
  <Slides>39</Slides>
  <Notes>11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495</cp:revision>
  <dcterms:created xsi:type="dcterms:W3CDTF">2019-02-11T10:45:01Z</dcterms:created>
  <dcterms:modified xsi:type="dcterms:W3CDTF">2023-03-27T07:46:21Z</dcterms:modified>
</cp:coreProperties>
</file>